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15" y="39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41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18399 0 0,'0'0'422'0'0,"0"0"56"0"0,1 1 30 0 0,23 53 134 0 0,-2 9 215 0 0,17 81 1004 0 0,-11 36-1341 0 0,-11-124-2109 0 0,-16-55 188 0 0,-1-1-362 0 0,0-1-77 0 0,3 0-14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53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549 179 12176 0 0,'-3'-18'1325'0'0,"3"6"3108"0"0,4 17-2649 0 0,3 16-1201 0 0,-1 0 0 0 0,-2 0 0 0 0,0 1 0 0 0,-1 0 0 0 0,-1 0 0 0 0,-1 0 0 0 0,-2 14-583 0 0,-2 50 528 0 0,-6 63-5 0 0,0-20-431 0 0,3-105-1763 0 0,-7-21-7295 0 0,7-3 2773 0 0</inkml:trace>
  <inkml:trace contextRef="#ctx0" brushRef="#br0" timeOffset="422.557">24 222 11968 0 0,'-11'-7'792'0'0,"-1"0"4967"0"0,34 7-5305 0 0,0-1-1 0 0,0-1 0 0 0,0-1 1 0 0,-1-1-1 0 0,1 0 0 0 0,15-7-453 0 0,98-29 739 0 0,-2 7-132 0 0,123-26 122 0 0,-143 45-596 0 0,40 8-102 0 0,-100-3 418 0 0,-20-4-3037 0 0,-27 10 323 0 0,1-2-4761 0 0</inkml:trace>
  <inkml:trace contextRef="#ctx0" brushRef="#br0" timeOffset="1510.048">812 328 12896 0 0,'7'3'888'0'0,"23"48"2135"0"0,4 34-152 0 0,2 68-855 0 0,-35-130-1727 0 0,-1-22-191 0 0,0-1 4 0 0,0 0 2 0 0,0 0 0 0 0,0 0-4 0 0,-3-1-89 0 0,0 0-1 0 0,1-1 1 0 0,-1 1-1 0 0,1-1 0 0 0,0 0 1 0 0,-1 0-1 0 0,1 0 1 0 0,0 0-1 0 0,0 0 1 0 0,0 0-1 0 0,0 0 0 0 0,0-1 1 0 0,1 1-1 0 0,-1-1 1 0 0,1 1-1 0 0,0-1 0 0 0,0 0 1 0 0,-1 0-1 0 0,2 1 1 0 0,-1-1-1 0 0,0 0 1 0 0,1 0-1 0 0,-1 0 0 0 0,1 0 1 0 0,0 0-1 0 0,0 0 1 0 0,0 0-1 0 0,0 0 1 0 0,0 0-1 0 0,1 0 0 0 0,0 0 1 0 0,-1 1-1 0 0,1-1 1 0 0,0 0-1 0 0,0 0 0 0 0,0 1 1 0 0,1-1-1 0 0,0-2-10 0 0,56-84-1080 0 0,-50 80 820 0 0,1 1 1 0 0,-1-1-1 0 0,1 1 0 0 0,1 1 0 0 0,-1 0 0 0 0,1 0 0 0 0,0 1 0 0 0,1 0 0 0 0,0 1 1 0 0,0 0-1 0 0,0 1 0 0 0,0 0 0 0 0,1 0 0 0 0,-1 2 0 0 0,1-1 0 0 0,0 1 0 0 0,0 1 1 0 0,0 0-1 0 0,0 1 0 0 0,0 0 0 0 0,0 1 0 0 0,0 0 0 0 0,8 3 260 0 0,26 9-2046 0 0,-45-12 1995 0 0,0 0 1 0 0,0 0-1 0 0,0 0 1 0 0,0 0-1 0 0,0 0 1 0 0,0 0-1 0 0,0 1 1 0 0,0-1-1 0 0,-1 0 1 0 0,1 1-1 0 0,-1-1 1 0 0,1 0 0 0 0,-1 1-1 0 0,1-1 1 0 0,-1 1-1 0 0,0-1 1 0 0,1 0-1 0 0,-1 1 1 0 0,0-1-1 0 0,0 1 1 0 0,0-1-1 0 0,0 1 1 0 0,0-1-1 0 0,-1 1 51 0 0,1 3-20 0 0,-31 45 1100 0 0,-60 48 2567 0 0,82-86-3377 0 0,1 2 0 0 0,0-1-1 0 0,0 1 1 0 0,1 1 0 0 0,1-1-1 0 0,1 1 1 0 0,0 0 0 0 0,-1 6-270 0 0,12 0 160 0 0,13-20-27 0 0,-6-5-103 0 0,-1-1-1 0 0,0 0 1 0 0,0-1-1 0 0,0 0 1 0 0,-1 0-1 0 0,0-2 0 0 0,0 1 1 0 0,-1-1-1 0 0,0-1 1 0 0,0 0-1 0 0,-1 0 1 0 0,0-1-1 0 0,0 0 1 0 0,-1 0-1 0 0,-1-1 1 0 0,0 0-1 0 0,4-8-29 0 0,51-90-80 0 0,-51 97 91 0 0,-10 11 6 0 0,0 1 0 0 0,0 0 1 0 0,0 0-1 0 0,1 0 0 0 0,-1-1 0 0 0,0 1 1 0 0,0 1-1 0 0,0-1 0 0 0,0 0 0 0 0,1 0 0 0 0,-1 0 1 0 0,0 1-1 0 0,0-1 0 0 0,0 0 0 0 0,0 1 1 0 0,0-1-1 0 0,0 1 0 0 0,0-1 0 0 0,0 1 0 0 0,0 0 1 0 0,0-1-1 0 0,0 1 0 0 0,0 0 0 0 0,0 0 1 0 0,0 0-1 0 0,-1 0 0 0 0,1 0 0 0 0,0 0 0 0 0,0 0 1 0 0,-1 0-1 0 0,1 0 0 0 0,-1 0 0 0 0,1 0 1 0 0,-1 0-1 0 0,0 0 0 0 0,1 1-17 0 0,48 116 593 0 0,-13-42 117 0 0,-35-76-700 0 0,-1 1 0 0 0,0-1 0 0 0,1 0 0 0 0,-1 1 1 0 0,1-1-1 0 0,-1 0 0 0 0,0 0 0 0 0,1 0 0 0 0,-1 1 1 0 0,1-1-1 0 0,-1 0 0 0 0,0 0 0 0 0,1 0 0 0 0,-1 0 1 0 0,1 0-1 0 0,-1 1 0 0 0,1-1 0 0 0,-1 0 0 0 0,1 0 1 0 0,-1 0-1 0 0,1 0 0 0 0,-1-1 0 0 0,0 1 0 0 0,1 0 1 0 0,-1 0-1 0 0,1 0 0 0 0,-1 0 0 0 0,1 0 0 0 0,-1 0 1 0 0,0-1-1 0 0,1 1 0 0 0,-1 0 0 0 0,1 0 0 0 0,-1-1 1 0 0,0 1-1 0 0,1 0 0 0 0,-1-1 0 0 0,0 1 0 0 0,1 0 1 0 0,-1-1-1 0 0,0 1 0 0 0,0 0 0 0 0,1-1 0 0 0,-1 1 1 0 0,0-1-1 0 0,0 1 0 0 0,0 0 0 0 0,1-1 0 0 0,-1 1 1 0 0,0-1-1 0 0,0 1 0 0 0,0-1 0 0 0,0 1 0 0 0,0-1 1 0 0,0 1-11 0 0,10-28 79 0 0,-7 15-72 0 0,-2 6-96 0 0,1 0 1 0 0,0 0-1 0 0,-1 0 0 0 0,2 1 1 0 0,-1-1-1 0 0,1 1 0 0 0,0 0 1 0 0,1-1-1 0 0,-1 2 0 0 0,1-1 1 0 0,0 0-1 0 0,1 1 0 0 0,3-4 89 0 0,-8 9-1 0 0,1-2-7 0 0,0 1 1 0 0,0 0 0 0 0,0 0 0 0 0,0 0 0 0 0,0-1 0 0 0,0 1 0 0 0,1 0-1 0 0,-1 1 1 0 0,0-1 0 0 0,1 0 0 0 0,-1 0 0 0 0,0 0 0 0 0,1 1 0 0 0,-1-1-1 0 0,1 1 1 0 0,-1-1 0 0 0,1 1 0 0 0,-1 0 0 0 0,1 0 0 0 0,-1-1-1 0 0,1 1 1 0 0,-1 0 0 0 0,1 0 0 0 0,0 0 0 0 0,-1 1 0 0 0,1-1 0 0 0,-1 0-1 0 0,1 1 1 0 0,-1-1 0 0 0,1 0 0 0 0,-1 1 0 0 0,1 0 0 0 0,-1-1-1 0 0,0 1 1 0 0,1 0 7 0 0,74 78 747 0 0,-39-6-176 0 0,-35-65-583 0 0,1 2 407 0 0,-1-14-224 0 0,-5-18-155 0 0,33-67-645 0 0,0 42 234 0 0,7 18 83 0 0,-31 28 326 0 0,33 18 260 0 0,-31-11-233 0 0,-1 0 0 0 0,1 1 0 0 0,-2 0 0 0 0,1 0 0 0 0,-1 1 0 0 0,0 0 0 0 0,-1 0 0 0 0,4 6-42 0 0,26 34-118 0 0,-29-42-1025 0 0,0-3-3115 0 0,-5-3 3388 0 0,7 5-6054 0 0</inkml:trace>
  <inkml:trace contextRef="#ctx0" brushRef="#br0" timeOffset="1841.27">2392 421 18311 0 0,'-13'-4'1387'0'0,"4"5"-1185"0"0,0 0 0 0 0,0 1 0 0 0,0 0-1 0 0,0 0 1 0 0,0 1 0 0 0,0 0 0 0 0,1 0 0 0 0,-1 1 0 0 0,1 0-1 0 0,0 1 1 0 0,0 0 0 0 0,1 0 0 0 0,-1 1 0 0 0,1 0-1 0 0,0 0 1 0 0,-4 5-202 0 0,8-9 4 0 0,1 1 0 0 0,-1-1 0 0 0,1 1 1 0 0,-1-1-1 0 0,1 1 0 0 0,0 0 0 0 0,0 0 0 0 0,0 0 0 0 0,0 0 0 0 0,1 0 0 0 0,-1 1 0 0 0,1-1 0 0 0,0 0 0 0 0,0 1 0 0 0,0-1 0 0 0,0 1 0 0 0,1-1 0 0 0,-1 1 0 0 0,1-1 1 0 0,0 1-1 0 0,0 0 0 0 0,0-1 0 0 0,0 1 0 0 0,1-1 0 0 0,0 1 0 0 0,-1-1 0 0 0,1 1 0 0 0,1-1 0 0 0,-1 0 0 0 0,0 1 0 0 0,1-1 0 0 0,0 0 0 0 0,-1 0 0 0 0,1 0 0 0 0,0 0 0 0 0,1 0 1 0 0,-1-1-1 0 0,0 1 0 0 0,1-1 0 0 0,0 1 0 0 0,-1-1 0 0 0,1 0 0 0 0,0 0 0 0 0,2 1-4 0 0,14 5-24 0 0,0-1-1 0 0,1-1 1 0 0,0-1-1 0 0,1-1 1 0 0,-1 0-1 0 0,7-1 25 0 0,0 3 26 0 0,-27-6 0 0 0,1 1 0 0 0,0 0 0 0 0,-1 0 0 0 0,1 0 0 0 0,-1 0 0 0 0,1 0 0 0 0,-1 0 1 0 0,0 0-1 0 0,1 0 0 0 0,-1 0 0 0 0,0 0 0 0 0,0 0 0 0 0,0 0 0 0 0,0 0 0 0 0,0 0 0 0 0,0 0 1 0 0,0 0-1 0 0,0 0 0 0 0,0 0 0 0 0,0 0 0 0 0,-1 0 0 0 0,1 0 0 0 0,0 0 0 0 0,-1 0 0 0 0,1 0 1 0 0,-1 0-1 0 0,1 0 0 0 0,-1 0 0 0 0,1 0 0 0 0,-1 0 0 0 0,1 0 0 0 0,-1-1 0 0 0,0 1 0 0 0,0 0 1 0 0,1-1-1 0 0,-1 1 0 0 0,0 0 0 0 0,0-1 0 0 0,0 1 0 0 0,0-1 0 0 0,0 1 0 0 0,0-1 0 0 0,0 1 0 0 0,0-1 1 0 0,0 0-27 0 0,0 1 29 0 0,-111 66 685 0 0,34-35-3050 0 0,70-31 714 0 0,4-1-68 0 0</inkml:trace>
  <inkml:trace contextRef="#ctx0" brushRef="#br0" timeOffset="2357.548">2592 282 18455 0 0,'-25'-20'2007'0'0,"4"11"-1455"0"0,20 8 43 0 0,1 1 21 0 0,-2-1 1441 0 0,13 18-4313 0 0,-4-11 933 0 0</inkml:trace>
  <inkml:trace contextRef="#ctx0" brushRef="#br0" timeOffset="2144.428">2674 571 20271 0 0,'0'0'463'0'0,"0"0"61"0"0,0 16 695 0 0,-3 169 4770 0 0,13-117-5772 0 0,-8-62-169 0 0,-1-5-82 0 0,-1-1 0 0 0,0 0 1 0 0,1 1-1 0 0,-1-1 0 0 0,0 1 0 0 0,1-1 0 0 0,-1 0 0 0 0,1 1 0 0 0,-1-1 1 0 0,0 0-1 0 0,1 1 0 0 0,-1-1 0 0 0,1 0 0 0 0,-1 0 0 0 0,1 1 0 0 0,-1-1 1 0 0,1 0-1 0 0,-1 0 0 0 0,1 0 0 0 0,-1 0 0 0 0,1 0 0 0 0,0 0 0 0 0,-1 0 1 0 0,1 0-1 0 0,-1 0 0 0 0,1 0 0 0 0,-1 0 0 0 0,1 0 0 0 0,-1 0 0 0 0,1 0 1 0 0,-1 0-1 0 0,1 0 0 0 0,-1-1 0 0 0,1 1 0 0 0,-1 0 0 0 0,1 0 1 0 0,-1-1-1 0 0,1 1 0 0 0,-1 0 0 0 0,1-1 0 0 0,-1 1 0 0 0,0-1 0 0 0,1 1 1 0 0,-1 0-1 0 0,0-1 0 0 0,1 1 0 0 0,-1-1 0 0 0,0 1 0 0 0,0-1 0 0 0,1 1 1 0 0,-1-1-1 0 0,0 1 0 0 0,0-1 0 0 0,0 1 0 0 0,0-1 0 0 0,1 1 0 0 0,-1-1 1 0 0,0 1-1 0 0,0-1 0 0 0,0 1 0 0 0,0-1 0 0 0,0 0 0 0 0,0 1 0 0 0,-1-1 1 0 0,1 1-1 0 0,0-1 0 0 0,0 1 0 0 0,0-1 0 0 0,-1 1 34 0 0,4-27-2794 0 0,-3 11 1184 0 0</inkml:trace>
  <inkml:trace contextRef="#ctx0" brushRef="#br0" timeOffset="2559.976">2824 402 14600 0 0,'7'13'1100'0'0,"58"127"2921"0"0,-53-112-3145 0 0,-1 1 1 0 0,-2 1-1 0 0,0-1 1 0 0,-2 1-1 0 0,2 22-876 0 0,-9 1-86 0 0,-12-46-7236 0 0,6-7 139 0 0</inkml:trace>
  <inkml:trace contextRef="#ctx0" brushRef="#br0" timeOffset="2825.123">2791 656 17335 0 0,'0'0'396'0'0,"0"0"52"0"0,0 0 28 0 0,0 0-60 0 0,9-1-256 0 0,95-24 4504 0 0,44-15-2416 0 0,-70 28-2658 0 0,-19 8-4150 0 0,-47 6 3106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7:27.2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60 10856 0 0,'-9'0'520'0'0,"-77"-11"2070"0"0,86 11-2010 0 0,0-7 3435 0 0,95-13-2575 0 0,-64 13-1294 0 0,1 1 0 0 0,0 2 1 0 0,0 1-1 0 0,33 2-146 0 0,-8 18 345 0 0,-55-16-326 0 0,0 0-1 0 0,-1 0 1 0 0,1 1-1 0 0,0-1 1 0 0,-1 0-1 0 0,0 1 1 0 0,1 0-1 0 0,-1-1 1 0 0,0 1-1 0 0,0 0 1 0 0,0 0-1 0 0,0-1 1 0 0,0 1-1 0 0,0 0 1 0 0,0 0-1 0 0,-1 0 1 0 0,1 0-1 0 0,-1 0 1 0 0,1 0-1 0 0,-1 0 1 0 0,0 0-1 0 0,0 1 1 0 0,0 0-19 0 0,-3 7 26 0 0,0 1 0 0 0,-1-1 1 0 0,0 1-1 0 0,-1-1 0 0 0,0 0 0 0 0,-1-1 1 0 0,0 1-1 0 0,-1-1 0 0 0,0-1 1 0 0,0 1-1 0 0,0-1 0 0 0,-1 0 0 0 0,-1-1 1 0 0,1 0-1 0 0,-1 0 0 0 0,0-1 1 0 0,-1 0-1 0 0,0 0 0 0 0,0-1 0 0 0,0-1 1 0 0,-7 3-27 0 0,7-2 52 0 0,0-2 1 0 0,-1 1-1 0 0,1-1 1 0 0,-1-1-1 0 0,1 0 1 0 0,-1 0-1 0 0,0-1 1 0 0,-9 0-53 0 0,20-1-5 0 0,1 0 1 0 0,-1 1 0 0 0,1-1-1 0 0,-1 0 1 0 0,1 0-1 0 0,0 0 1 0 0,-1 0 0 0 0,1 0-1 0 0,-1 0 1 0 0,1 0 0 0 0,0-1-1 0 0,-1 1 1 0 0,1 0 0 0 0,-1 0-1 0 0,1 0 1 0 0,-1-1 0 0 0,1 1-1 0 0,-1 0 1 0 0,1 0-1 0 0,-1-1 1 0 0,1 1 0 0 0,-1 0-1 0 0,1-1 1 0 0,-1 1 0 0 0,1-1-1 0 0,-1 1 1 0 0,0-1 0 0 0,1 1-1 0 0,-1 0 1 0 0,0-1-1 0 0,1 1 1 0 0,-1-1 0 0 0,0 0-1 0 0,0 1 1 0 0,0-1 0 0 0,1 1-1 0 0,-1-1 1 0 0,0 1 0 0 0,0-1-1 0 0,0 0 1 0 0,0 1-1 0 0,0-1 1 0 0,0 1 0 0 0,0-1-1 0 0,0 1 1 0 0,0-1 0 0 0,0 0-1 0 0,0 1 1 0 0,0-1 0 0 0,-1 1-1 0 0,1-1 1 0 0,0 1 0 0 0,0-1-1 0 0,-1 1 1 0 0,1-1-1 0 0,0 1 1 0 0,-1-1 0 0 0,1 1-1 0 0,0-1 1 0 0,-1 1 0 0 0,1-1-1 0 0,-1 1 1 0 0,1 0 0 0 0,-1-1-1 0 0,1 1 1 0 0,-1 0-1 0 0,1-1 1 0 0,-1 1 0 0 0,1 0-1 0 0,-1 0 5 0 0,8-3-36 0 0,0 0 0 0 0,-1 1 0 0 0,1 0 0 0 0,0 0 0 0 0,0 1 0 0 0,0-1 0 0 0,1 2 0 0 0,-1-1 0 0 0,0 1 0 0 0,0 0 0 0 0,0 1 0 0 0,1-1 0 0 0,-1 1 0 0 0,0 1 0 0 0,0 0 0 0 0,3 1 36 0 0,-8-3 20 0 0,-1 0 0 0 0,1 1 0 0 0,0 0 0 0 0,0-1 0 0 0,0 1 0 0 0,0 0 0 0 0,-1 0 0 0 0,1 0 0 0 0,0 0 0 0 0,-1 0 0 0 0,1 0 0 0 0,-1 1 0 0 0,1-1 0 0 0,-1 1 0 0 0,0-1-1 0 0,1 1 1 0 0,-1-1 0 0 0,0 1 0 0 0,0-1 0 0 0,0 1 0 0 0,0 0 0 0 0,-1 0 0 0 0,2 1-20 0 0,-1-1 15 0 0,0 1 26 0 0,0 0 1 0 0,0 0 0 0 0,0 0 0 0 0,0-1 0 0 0,0 1-1 0 0,-1 0 1 0 0,1 0 0 0 0,-1 0 0 0 0,1 0 0 0 0,-1 0-1 0 0,0 0 1 0 0,-1 0 0 0 0,1 0 0 0 0,0 0 0 0 0,-1 0-1 0 0,1 0 1 0 0,-1 0 0 0 0,0 0 0 0 0,0 0 0 0 0,0-1-1 0 0,-1 1 1 0 0,1 0 0 0 0,-1-1 0 0 0,1 1 0 0 0,-1-1-1 0 0,-1 2-41 0 0,-58 46 1046 0 0,-46 1-1004 0 0,74-53-883 0 0,35-12-1642 0 0,2 6 186 0 0,4-1-4537 0 0</inkml:trace>
  <inkml:trace contextRef="#ctx0" brushRef="#br0" timeOffset="192.496">421 267 15088 0 0,'0'0'340'0'0,"6"13"831"0"0,9 7-904 0 0,-13-18-41 0 0,0-1 0 0 0,0 1 0 0 0,0 0 0 0 0,0 0 0 0 0,-1 0 0 0 0,1 0 0 0 0,-1 0-1 0 0,1 0 1 0 0,-1 1 0 0 0,0-1 0 0 0,0 0 0 0 0,0 1 0 0 0,0-1 0 0 0,-1 1 0 0 0,1-1 0 0 0,-1 1 0 0 0,1-1-1 0 0,-1 1 1 0 0,0 0 0 0 0,0-1 0 0 0,0 1 0 0 0,0-1 0 0 0,0 2-226 0 0,-1-3 112 0 0,2 0-15 0 0,0-1-230 0 0,1 1 0 0 0,-1-1 0 0 0,1 0-1 0 0,-1 1 1 0 0,1-1 0 0 0,-1 0 0 0 0,0 0-1 0 0,1 0 1 0 0,-1 0 0 0 0,1 0 0 0 0,-1 0-1 0 0,1 0 1 0 0,-1-1 0 0 0,0 1 0 0 0,1 0-1 0 0,-1-1 1 0 0,1 1 0 0 0,-1-1 0 0 0,0 0-1 0 0,1 1 1 0 0,-1-1 0 0 0,0 0 0 0 0,0 0 0 0 0,0 0-1 0 0,0 0 1 0 0,0 0 0 0 0,0 0 133 0 0,4-2-739 0 0,7-5-860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7:29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469 44 14112 0 0,'3'-7'1073'0'0,"6"-16"-524"0"0,-10 22-460 0 0,0 0 1 0 0,0 0-1 0 0,1 0 0 0 0,-1 0 0 0 0,0 0 1 0 0,0 0-1 0 0,0 1 0 0 0,0-1 0 0 0,0 0 1 0 0,0 0-1 0 0,0 1 0 0 0,-1-1 0 0 0,1 1 0 0 0,0-1 1 0 0,0 1-1 0 0,0-1 0 0 0,-1 1 0 0 0,1 0 1 0 0,0-1-1 0 0,0 1 0 0 0,-1 0 0 0 0,1 0 1 0 0,0 0-1 0 0,0 0 0 0 0,-1 0 0 0 0,1 0 0 0 0,-1 1-89 0 0,-20 1 265 0 0,0 1-1 0 0,1 0 1 0 0,-1 2-1 0 0,1 1 0 0 0,-16 6-264 0 0,17-5 82 0 0,-98 41 288 0 0,102-42-265 0 0,0 0 1 0 0,0 1-1 0 0,1 1 1 0 0,0 0-1 0 0,0 1 1 0 0,1 1-1 0 0,-3 2-105 0 0,16-11 8 0 0,0 0 0 0 0,0 0-1 0 0,-1-1 1 0 0,1 1-1 0 0,0 0 1 0 0,0 0 0 0 0,0 0-1 0 0,0 1 1 0 0,0-1-1 0 0,0 0 1 0 0,0 0 0 0 0,0 0-1 0 0,0 1 1 0 0,1-1-1 0 0,-1 1 1 0 0,0-1 0 0 0,1 0-1 0 0,-1 1 1 0 0,1-1-1 0 0,0 1 1 0 0,-1-1 0 0 0,1 1-1 0 0,0-1 1 0 0,0 1-1 0 0,0-1 1 0 0,0 1 0 0 0,0-1-1 0 0,0 1 1 0 0,1 0-1 0 0,-1-1 1 0 0,0 1 0 0 0,1-1-1 0 0,-1 0 1 0 0,1 1-1 0 0,-1-1 1 0 0,1 1 0 0 0,0-1-1 0 0,0 0 1 0 0,0 0-1 0 0,0 2-7 0 0,13 8 0 0 0,0 1 0 0 0,1-2 0 0 0,0 0 0 0 0,0 0 0 0 0,1-2 0 0 0,9 4 0 0 0,-4-1 0 0 0,116 65-80 0 0,-2-13 31 0 0,-19-8 698 0 0,-112-53-629 0 0,-3-1 4 0 0,1-1 1 0 0,-1 0 0 0 0,0 0-1 0 0,0 1 1 0 0,0-1-1 0 0,0 1 1 0 0,0-1 0 0 0,0 1-1 0 0,0-1 1 0 0,0 1-1 0 0,0 0 1 0 0,0-1-1 0 0,0 1 1 0 0,0 0 0 0 0,0 0-1 0 0,0 0 1 0 0,0 0-1 0 0,-1 0 1 0 0,1 0-1 0 0,0 0 1 0 0,-1 0 0 0 0,1 0-1 0 0,-1 0 1 0 0,1 0-1 0 0,-1 0 1 0 0,0 0 0 0 0,1 0-1 0 0,-1 1 1 0 0,0-1-1 0 0,0 0 1 0 0,0 0-1 0 0,0 0 1 0 0,0 1 0 0 0,0-1-1 0 0,0 0 1 0 0,0 0-1 0 0,0 0 1 0 0,0 1 0 0 0,-1-1-1 0 0,1 0 1 0 0,0 0-1 0 0,-1 0 1 0 0,1 0-1 0 0,-1 0 1 0 0,0 0 0 0 0,1 0-1 0 0,-1 0 1 0 0,0 0-1 0 0,0 0-24 0 0,-7 4 139 0 0,0 0-1 0 0,-1-1 1 0 0,1 0 0 0 0,-1-1-1 0 0,0 0 1 0 0,0 0-1 0 0,-1-1 1 0 0,1 0 0 0 0,0 0-1 0 0,-1-1 1 0 0,-2-1-139 0 0,-12 4 90 0 0,-16 0 41 0 0,0-2-1 0 0,-1-2 1 0 0,1-1-1 0 0,-18-4-130 0 0,46 4 15 0 0,-9 0-7 0 0,0-2 0 0 0,0 0 0 0 0,0-2 0 0 0,0 0 0 0 0,0-1 0 0 0,1-1 0 0 0,0-1 0 0 0,1-1 0 0 0,-4-2-8 0 0,24 11-49 0 0,-1 0-1 0 0,1 0 1 0 0,0-1-1 0 0,-1 1 1 0 0,1 0-1 0 0,-1 0 1 0 0,1 0-1 0 0,-1-1 0 0 0,1 1 1 0 0,-1 0-1 0 0,1-1 1 0 0,-1 1-1 0 0,1 0 1 0 0,-1-1-1 0 0,0 1 1 0 0,1-1-1 0 0,-1 1 1 0 0,1-1-1 0 0,-1 1 1 0 0,0-1-1 0 0,0 1 1 0 0,1-1-1 0 0,-1 1 1 0 0,0-1-1 0 0,0 1 1 0 0,1-1-1 0 0,-1 1 0 0 0,0-1 1 0 0,0 1-1 0 0,0-1 1 0 0,0 0-1 0 0,0 1 1 0 0,0-1-1 0 0,0 1 1 0 0,0-1-1 0 0,0 0 1 0 0,0 1-1 0 0,0-1 1 0 0,-1 1-1 0 0,1-1 1 0 0,0 1-1 0 0,0-1 1 0 0,0 1-1 0 0,-1-1 0 0 0,1 1 1 0 0,0-1-1 0 0,-1 1 1 0 0,1-1-1 0 0,0 1 1 0 0,-1-1-1 0 0,1 1 1 0 0,-1-1-1 0 0,1 1 1 0 0,-1 0-1 0 0,1-1 1 0 0,0 1-1 0 0,-1 0 1 0 0,0 0-1 0 0,1-1 1 0 0,-1 1-1 0 0,1 0 1 0 0,-1 0-1 0 0,1 0 0 0 0,-1-1 1 0 0,1 1-1 0 0,-1 0 1 0 0,0 0-1 0 0,1 0 50 0 0,10 0-5363 0 0,-1 2-1617 0 0</inkml:trace>
  <inkml:trace contextRef="#ctx0" brushRef="#br0" timeOffset="499.858">822 387 12264 0 0,'1'-2'140'0'0,"1"0"1"0"0,0 0 0 0 0,-1 0 0 0 0,0 0-1 0 0,1-1 1 0 0,-1 1 0 0 0,0 0 0 0 0,0-1 0 0 0,-1 1-1 0 0,1-1 1 0 0,0 1 0 0 0,-1-1 0 0 0,1 0-1 0 0,-1 1 1 0 0,0-1 0 0 0,0 1 0 0 0,0-1 0 0 0,0 0-1 0 0,-1 1 1 0 0,1-1 0 0 0,-1 1 0 0 0,1-1-1 0 0,-1 1 1 0 0,0-1 0 0 0,0 1 0 0 0,0-1 0 0 0,0 1-1 0 0,0 0 1 0 0,-1 0 0 0 0,1-1 0 0 0,-1 1-1 0 0,1 0 1 0 0,-1 0 0 0 0,0 0 0 0 0,0 1-1 0 0,0-1-140 0 0,-5 1 224 0 0,1 0 0 0 0,0 1-1 0 0,0 0 1 0 0,-1 0-1 0 0,1 1 1 0 0,0-1 0 0 0,0 1-1 0 0,0 1 1 0 0,0-1-1 0 0,0 1 1 0 0,0 0 0 0 0,0 1-1 0 0,0-1 1 0 0,1 1-1 0 0,-1 0 1 0 0,1 1-1 0 0,0-1 1 0 0,0 1 0 0 0,0 0-1 0 0,0 0 1 0 0,1 1-1 0 0,0-1 1 0 0,0 1-224 0 0,-54 64 413 0 0,56-67-412 0 0,0 1-1 0 0,0 0 0 0 0,1-1 1 0 0,-1 1-1 0 0,1 0 1 0 0,0 0-1 0 0,0 0 0 0 0,0 0 1 0 0,0 0-1 0 0,0 1 1 0 0,1-1-1 0 0,-1 0 0 0 0,1 0 1 0 0,0 0-1 0 0,0 1 1 0 0,0-1-1 0 0,1 0 0 0 0,-1 0 1 0 0,1 0-1 0 0,-1 1 1 0 0,1-1-1 0 0,0 0 0 0 0,0 0 1 0 0,1 0-1 0 0,-1 0 1 0 0,1-1-1 0 0,0 3 0 0 0,31 9 107 0 0,-27-14-84 0 0,-1 0 0 0 0,0 0 0 0 0,1-1 1 0 0,-1 1-1 0 0,0-1 0 0 0,1 0 0 0 0,-1-1 0 0 0,0 1 1 0 0,0-1-1 0 0,0 0 0 0 0,0-1 0 0 0,-1 1 1 0 0,1-1-1 0 0,0 0 0 0 0,-1 0 0 0 0,0 0 0 0 0,0 0 1 0 0,0-1-1 0 0,0 0 0 0 0,0 0 0 0 0,-1 0 1 0 0,0 0-1 0 0,0-1 0 0 0,1 0-23 0 0,32-68 185 0 0,-32 60-187 0 0,5 34-169 0 0,19 114 252 0 0,-5-66-17 0 0,8-34-768 0 0,-12-51-5048 0 0,-16 8 3769 0 0</inkml:trace>
  <inkml:trace contextRef="#ctx0" brushRef="#br0" timeOffset="782.684">978 180 17767 0 0,'0'0'399'0'0,"0"0"60"0"0,0 0 25 0 0,0 0-47 0 0,-4 12 130 0 0,5 58 2386 0 0,17 79-1964 0 0,-10-88-830 0 0,0 6-3812 0 0,-8-66 2155 0 0</inkml:trace>
  <inkml:trace contextRef="#ctx0" brushRef="#br0" timeOffset="1908.616">867 439 14544 0 0,'0'0'330'0'0,"-6"-5"918"0"0,4 5-1153 0 0,1 0 326 0 0,1 0 142 0 0,7-5 577 0 0,57-7 774 0 0,43-10-906 0 0,-93 19-948 0 0,123-45 448 0 0,-108 37-585 0 0,-28 11 6 0 0,-1 0-22 0 0,-3 13 22 0 0,-4-1 103 0 0,1 1-1 0 0,1-1 1 0 0,0 1-1 0 0,1 0 1 0 0,0 0-1 0 0,1 1 1 0 0,0-1-1 0 0,1 4-31 0 0,10 29 331 0 0,-6-44-290 0 0,0 0 0 0 0,1-1-1 0 0,-1 1 1 0 0,1-1 0 0 0,-1 0 0 0 0,1 1-1 0 0,0-1 1 0 0,-1-1 0 0 0,1 1 0 0 0,0 0-1 0 0,0 0 1 0 0,0-1 0 0 0,0 0 0 0 0,-1 0-1 0 0,1 1 1 0 0,0-2 0 0 0,0 1 0 0 0,0 0 0 0 0,0-1-1 0 0,0 1 1 0 0,-1-1 0 0 0,1 0 0 0 0,0 0-1 0 0,0 0 1 0 0,-1 0 0 0 0,1 0 0 0 0,-1 0-1 0 0,1-1 1 0 0,-1 0 0 0 0,1 1 0 0 0,-1-1 0 0 0,0 0-1 0 0,0 0-40 0 0,11-9 31 0 0,0 0 0 0 0,-1 0-1 0 0,-1-1 1 0 0,0-1-1 0 0,0 0 1 0 0,-1 0 0 0 0,-1-1-1 0 0,2-4-30 0 0,-1 3-83 0 0,7-5-375 0 0,-16 20 362 0 0,8 31-240 0 0,7 90 248 0 0,-16-119 95 0 0,1 0 0 0 0,0-1 0 0 0,-1 1 0 0 0,1-1 0 0 0,0 1 0 0 0,0-1 0 0 0,0 1-1 0 0,0-1 1 0 0,0 1 0 0 0,1-1 0 0 0,-1 0 0 0 0,0 0 0 0 0,1 1 0 0 0,-1-1 0 0 0,0 0-1 0 0,1 0 1 0 0,-1-1 0 0 0,1 1 0 0 0,0 0 0 0 0,-1 0 0 0 0,1-1 0 0 0,0 1 0 0 0,-1-1 0 0 0,1 1-1 0 0,0-1 1 0 0,0 0 0 0 0,-1 0 0 0 0,1 0 0 0 0,0 0 0 0 0,0 0 0 0 0,-1 0 0 0 0,1 0 0 0 0,0-1-1 0 0,0 1 1 0 0,-1 0 0 0 0,1-1 0 0 0,0 0 0 0 0,-1 1 0 0 0,1-1 0 0 0,0 0 0 0 0,-1 0-1 0 0,1 0 1 0 0,-1 0 0 0 0,0 0 0 0 0,1 0 0 0 0,-1 0 0 0 0,0 0 0 0 0,1-1 0 0 0,-1 1-7 0 0,11-10-496 0 0,-1-1 1 0 0,0-1 0 0 0,-1 1-1 0 0,0-2 1 0 0,-1 1 0 0 0,-1-1-1 0 0,0-1 1 0 0,5-11 495 0 0,47-78-6246 0 0,-51 135 9623 0 0,4 90-1171 0 0,-4-69-1278 0 0,-6-31-225 0 0,-3-20-436 0 0,-3 4 1683 0 0,-3-39-1383 0 0,7 24-594 0 0,0-1 0 0 0,0 1 0 0 0,1 0-1 0 0,0 1 1 0 0,1-1 0 0 0,0 0 0 0 0,1 1 0 0 0,0-1 0 0 0,0 1 0 0 0,1 0-1 0 0,0 1 1 0 0,1-1 0 0 0,0 1 0 0 0,0 0 0 0 0,1 0 0 0 0,0 1 0 0 0,0 0-1 0 0,1 0 1 0 0,-1 1 0 0 0,2 0 0 0 0,-1 0 0 0 0,1 1 0 0 0,-1 0-1 0 0,2 0 1 0 0,2 0 27 0 0,4-3-241 0 0,1 1 0 0 0,0 1 0 0 0,0 1 0 0 0,1 1 0 0 0,0 0 0 0 0,0 1 0 0 0,0 0 0 0 0,8 2 241 0 0,12 5-332 0 0,-37-4 202 0 0,-7 15-165 0 0,-145 150 668 0 0,145-157-343 0 0,-2 2 38 0 0,0 1-1 0 0,0 0 0 0 0,1 1 0 0 0,0 0 0 0 0,1 0 0 0 0,1 0 0 0 0,-2 6-67 0 0,7-18 21 0 0,0 1 0 0 0,0 0 0 0 0,1 0 0 0 0,-1 0 0 0 0,0-1 0 0 0,1 1 0 0 0,-1 0 0 0 0,0 0 0 0 0,1-1 0 0 0,-1 1 0 0 0,1 0 0 0 0,-1-1 0 0 0,1 1 0 0 0,0 0 0 0 0,-1-1 0 0 0,1 1 1 0 0,0-1-1 0 0,-1 1 0 0 0,1-1 0 0 0,0 1 0 0 0,-1-1 0 0 0,1 0 0 0 0,0 1 0 0 0,0-1 0 0 0,0 0 0 0 0,-1 0 0 0 0,1 1 0 0 0,0-1 0 0 0,0 0 0 0 0,0 0 0 0 0,0 0 0 0 0,-1 0 0 0 0,1 0 0 0 0,0 0 0 0 0,0 0 0 0 0,0-1 0 0 0,0 1 0 0 0,0 0 0 0 0,-1 0 0 0 0,1 0 0 0 0,0-1 0 0 0,0 1 0 0 0,-1-1 0 0 0,1 1 0 0 0,0-1-21 0 0,15-8 114 0 0,-1 0 0 0 0,0-2 0 0 0,0 0 0 0 0,-1-1 0 0 0,-1 0 0 0 0,0-1 0 0 0,-1-1 0 0 0,0 0 0 0 0,-1 0 0 0 0,0-1 0 0 0,3-9-114 0 0,35-42 36 0 0,-19 42-113 0 0,-13 44-246 0 0,8 137 683 0 0,2-91-110 0 0,-7-57-88 0 0,27-58-858 0 0,-26 6-6745 0 0,-13 21 1079 0 0</inkml:trace>
  <inkml:trace contextRef="#ctx0" brushRef="#br0" timeOffset="2218.711">2300 60 14152 0 0,'0'0'414'0'0,"0"0"-6"0"0,-1 1-262 0 0,-4 10 227 0 0,1 1 0 0 0,0-1 1 0 0,1 1-1 0 0,1 0 1 0 0,0 0-1 0 0,0 0 1 0 0,1 0-1 0 0,0 0 0 0 0,1 0 1 0 0,1 0-1 0 0,0 0 1 0 0,1 0-1 0 0,0 0 0 0 0,2 6-373 0 0,2 35 572 0 0,3 71-110 0 0,-17-84-594 0 0,7-39-107 0 0,1-1-660 0 0,-3 3-2531 0 0,2-2-2779 0 0</inkml:trace>
  <inkml:trace contextRef="#ctx0" brushRef="#br0" timeOffset="2511.091">2242 278 10000 0 0,'1'-2'152'0'0,"1"-1"1"0"0,0 0 0 0 0,0 1 0 0 0,0-1-1 0 0,0 1 1 0 0,0 0 0 0 0,1 0 0 0 0,-1 0-1 0 0,1 0 1 0 0,-1 0 0 0 0,1 0 0 0 0,-1 1-1 0 0,1-1 1 0 0,0 1 0 0 0,0-1 0 0 0,0 1-1 0 0,0 0 1 0 0,0 1 0 0 0,0-1 0 0 0,0 0-1 0 0,0 1 1 0 0,1-1 0 0 0,1 1-153 0 0,96 11 4430 0 0,-96-8-4280 0 0,0-1 0 0 0,0 1 0 0 0,0-1 0 0 0,0 1 0 0 0,0 1 0 0 0,-1-1 0 0 0,0 1 0 0 0,0-1 0 0 0,0 1 0 0 0,0 0 0 0 0,0 1 0 0 0,-1-1 0 0 0,0 1 0 0 0,0-1 0 0 0,0 1 0 0 0,0 0 0 0 0,-1 0 0 0 0,0 0 0 0 0,0 1 0 0 0,0-1 0 0 0,0 3-150 0 0,-5 79 1500 0 0,-8-32-902 0 0,17-37-819 0 0,9-22-2684 0 0,-9-1 1471 0 0</inkml:trace>
  <inkml:trace contextRef="#ctx0" brushRef="#br0" timeOffset="2512.091">2683 199 15136 0 0,'0'0'424'0'0,"0"0"104"0"0,0 0-424 0 0,0 0-104 0 0,0 0 0 0 0,0 0 0 0 0,-6 0 295 0 0,6 0 41 0 0,0 0 8 0 0,-7 6 0 0 0,5-1-280 0 0,-1 0-64 0 0,3 4 0 0 0,0-4 0 0 0,0 4-152 0 0,3-1-40 0 0,-1 0-16 0 0</inkml:trace>
  <inkml:trace contextRef="#ctx0" brushRef="#br0" timeOffset="3162.995">2787 199 12896 0 0,'-6'6'749'0'0,"-79"62"990"0"0,65-50-907 0 0,13-13-621 0 0,1 0-1 0 0,1 0 1 0 0,-1 0 0 0 0,1 1 0 0 0,0 0-1 0 0,0 0 1 0 0,0 0 0 0 0,1 0-1 0 0,0 1 1 0 0,0 0 0 0 0,1 0 0 0 0,0 0-1 0 0,-1 3-210 0 0,3-9 35 0 0,1 1 0 0 0,0-1-1 0 0,-1 0 1 0 0,1 1 0 0 0,0-1-1 0 0,0 0 1 0 0,0 1 0 0 0,0-1-1 0 0,0 0 1 0 0,0 1-1 0 0,0-1 1 0 0,1 0 0 0 0,-1 1-1 0 0,0-1 1 0 0,1 0 0 0 0,-1 0-1 0 0,1 1 1 0 0,-1-1 0 0 0,1 0-1 0 0,0 0 1 0 0,0 0 0 0 0,-1 0-1 0 0,1 0 1 0 0,0 0-1 0 0,0 0 1 0 0,0 0 0 0 0,0 0-1 0 0,0 0 1 0 0,0 0 0 0 0,0 0-1 0 0,0-1 1 0 0,1 1 0 0 0,-1 0-1 0 0,0-1 1 0 0,0 1 0 0 0,1-1-1 0 0,-1 0 1 0 0,0 1-1 0 0,1-1 1 0 0,-1 0 0 0 0,0 0-1 0 0,1 0 1 0 0,-1 0 0 0 0,0 0-1 0 0,1 0 1 0 0,-1 0 0 0 0,0 0-1 0 0,1 0 1 0 0,-1-1-1 0 0,0 1 1 0 0,0-1 0 0 0,1 1-1 0 0,0-1-34 0 0,7-3 87 0 0,0-1 0 0 0,-1 0 0 0 0,0 0 0 0 0,1 0 0 0 0,-2-1 0 0 0,1-1 0 0 0,-1 1 0 0 0,0-1 0 0 0,0-1 0 0 0,-1 1 0 0 0,0-1 0 0 0,0 0 0 0 0,-1 0 0 0 0,0-1 0 0 0,4-8-87 0 0,9-11 87 0 0,53-34-15 0 0,-68 61-84 0 0,-1-1-1 0 0,1 1 1 0 0,0-1-1 0 0,-1 1 0 0 0,1 0 1 0 0,0 0-1 0 0,0 0 1 0 0,0 1-1 0 0,0-1 1 0 0,0 1-1 0 0,0-1 0 0 0,0 1 1 0 0,0 0-1 0 0,0 0 1 0 0,0 0-1 0 0,0 1 1 0 0,0-1-1 0 0,0 1 0 0 0,0 0 1 0 0,0-1-1 0 0,0 1 1 0 0,0 1-1 0 0,0-1 1 0 0,-1 0-1 0 0,1 1 0 0 0,0-1 1 0 0,-1 1-1 0 0,1 0 13 0 0,9 26-64 0 0,-10-22 90 0 0,1 0-1 0 0,-1 1 1 0 0,-1-1-1 0 0,1 1 1 0 0,-1-1-1 0 0,0 1 1 0 0,0 0-1 0 0,-1-1 1 0 0,0 1-1 0 0,0 0 1 0 0,-1 0-1 0 0,0-1 1 0 0,0 1-1 0 0,-1-1 1 0 0,1 1-1 0 0,-1 0-25 0 0,6 95 480 0 0,5-82-405 0 0,-12-23 565 0 0,3 3-624 0 0,-2-26 362 0 0,7 9-245 0 0,7-30-47 0 0,8 10-101 0 0,31-37-282 0 0,10 19-9 0 0,-58 54 300 0 0,-2-1-2 0 0,0 1 0 0 0,0 0 0 0 0,0-1 0 0 0,1 1-1 0 0,-1 0 1 0 0,0 0 0 0 0,1 0 0 0 0,-1 0 0 0 0,1 1 0 0 0,-1-1-1 0 0,1 0 1 0 0,-1 1 0 0 0,1-1 0 0 0,0 1 0 0 0,-1-1 0 0 0,1 1-1 0 0,0 0 1 0 0,-1-1 0 0 0,1 1 0 0 0,0 0 0 0 0,0 0 0 0 0,-1 0 0 0 0,1 1-1 0 0,0-1 1 0 0,-1 0 0 0 0,1 1 0 0 0,0-1 0 0 0,-1 1 0 0 0,1-1-1 0 0,-1 1 1 0 0,1 0 0 0 0,-1 0 0 0 0,2 0 8 0 0,43 66 349 0 0,-16 9 482 0 0,1 26-226 0 0,-21-84 337 0 0,-4-13-3422 0 0,-9-11-5547 0 0,2 5 1389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7:35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272 374 10680 0 0,'2'-14'810'0'0,"-1"12"-611"0"0,-1 0 0 0 0,1-1 0 0 0,-1 1 0 0 0,1 0 0 0 0,-1-1 0 0 0,0 1 0 0 0,0 0 0 0 0,0 0 0 0 0,0-1 0 0 0,0 1 0 0 0,0 0-1 0 0,-1-1 1 0 0,1 1 0 0 0,-1 0 0 0 0,0 0 0 0 0,0 0 0 0 0,0 0 0 0 0,0 0 0 0 0,0 0 0 0 0,0 0 0 0 0,0 0 0 0 0,-1 0 0 0 0,1 0 0 0 0,0 0 0 0 0,-1 1-1 0 0,0-1 1 0 0,1 1 0 0 0,-1-1 0 0 0,0 1 0 0 0,0-1 0 0 0,0 1 0 0 0,0 0 0 0 0,0 0 0 0 0,0 0 0 0 0,0 0 0 0 0,0 1 0 0 0,-1-1 0 0 0,1 0-1 0 0,0 1 1 0 0,0 0 0 0 0,-1-1 0 0 0,1 1 0 0 0,0 0 0 0 0,-1 0 0 0 0,1 0-199 0 0,-10 3 164 0 0,1 1 1 0 0,-1-1-1 0 0,1 2 1 0 0,0-1-1 0 0,1 2 1 0 0,-1-1-1 0 0,1 2 1 0 0,0-1-1 0 0,1 1 0 0 0,-1 1 1 0 0,1-1-1 0 0,-7 10-164 0 0,-39 43 80 0 0,47-45-64 0 0,6-12-10 0 0,0 0 0 0 0,1-1-1 0 0,-1 1 1 0 0,1 0 0 0 0,0 0 0 0 0,-1 0-1 0 0,2 0 1 0 0,-1 0 0 0 0,0 0-1 0 0,0 1 1 0 0,1-1 0 0 0,0 0 0 0 0,0 0-1 0 0,0 0 1 0 0,0 1 0 0 0,0-1-1 0 0,1 0 1 0 0,-1 0 0 0 0,1 0 0 0 0,0 0-1 0 0,0 3-5 0 0,2-4 12 0 0,-1 1 0 0 0,0-1 0 0 0,1 1 0 0 0,-1-1 0 0 0,1 0 0 0 0,0 0 0 0 0,0 0-1 0 0,0 0 1 0 0,0-1 0 0 0,0 1 0 0 0,0-1 0 0 0,0 1 0 0 0,1-1 0 0 0,-1 0 0 0 0,0-1-1 0 0,1 1 1 0 0,-1 0 0 0 0,1-1 0 0 0,-1 0 0 0 0,1 0 0 0 0,-1 0 0 0 0,0 0 0 0 0,1-1 0 0 0,-1 1-1 0 0,1-1 1 0 0,-1 0 0 0 0,0 0 0 0 0,1 0 0 0 0,-1 0 0 0 0,0-1 0 0 0,0 1 0 0 0,0-1 0 0 0,0 0-1 0 0,0 1 1 0 0,1-3-12 0 0,69-60 283 0 0,-39 9-158 0 0,-13-7-125 0 0,-23 48-13 0 0,2 14-51 0 0,3 20-209 0 0,-3-8 246 0 0,1 0 1 0 0,1 0-1 0 0,0 0 1 0 0,0 0-1 0 0,1-1 1 0 0,1 1-1 0 0,0-1 0 0 0,0 0 1 0 0,5 7 26 0 0,-4-9 43 0 0,2 0-33 0 0,1-2 8 0 0,-6-6 0 0 0,0-1 0 0 0,0 1 0 0 0,0 0 0 0 0,1-1 0 0 0,-1 1 0 0 0,0-1 0 0 0,1 1 0 0 0,-1-1 0 0 0,1 0 0 0 0,-1 0 0 0 0,0-1 0 0 0,1 1 0 0 0,-1 0 0 0 0,0-1 0 0 0,1 1 1 0 0,-1-1-1 0 0,0 0 0 0 0,0 1 0 0 0,1-1 0 0 0,-1 0 0 0 0,0-1 0 0 0,0 1 0 0 0,0 0 0 0 0,0-1 0 0 0,0 1 0 0 0,-1-1 0 0 0,1 1 0 0 0,0-1 0 0 0,-1 0 0 0 0,1 0 0 0 0,-1 0 0 0 0,1 0 0 0 0,-1 0 0 0 0,0 0 1 0 0,0 0-1 0 0,0 0 0 0 0,0 0 0 0 0,0-1 0 0 0,-1 0-18 0 0,5-4 86 0 0,56-104 266 0 0,-35 81-434 0 0,-23 31 65 0 0,0-1 0 0 0,0 1 1 0 0,0 0-1 0 0,0 0 0 0 0,0 0 1 0 0,-1 0-1 0 0,1 1 0 0 0,-1-1 1 0 0,1 1-1 0 0,-1 0 1 0 0,1-1-1 0 0,-1 1 0 0 0,0 0 1 0 0,0 0-1 0 0,0 1 0 0 0,0-1 1 0 0,0 0-1 0 0,0 1 0 0 0,-1-1 1 0 0,1 1-1 0 0,-1-1 1 0 0,1 3 16 0 0,0-2 8 0 0,41 80-8 0 0,-32-48 151 0 0,-11-34-56 0 0,0-1-6 0 0,0 0-8 0 0,0 0 3 0 0,0 0 18 0 0,0 0 8 0 0,0 0 2 0 0,0-13 168 0 0,3-14-120 0 0,10-6-160 0 0,-10 32-17 0 0,0 0 0 0 0,0 1-1 0 0,1 0 1 0 0,-1 0 0 0 0,0 0 0 0 0,0 0-1 0 0,0 0 1 0 0,0 1 0 0 0,1 0-1 0 0,-1-1 1 0 0,0 1 0 0 0,0 0 0 0 0,0 0-1 0 0,0 1 1 0 0,-1-1 0 0 0,1 1 0 0 0,0-1-1 0 0,0 1 1 0 0,-1 0 0 0 0,1 0-1 0 0,-1 0 1 0 0,0 0 0 0 0,0 0 0 0 0,1 1-1 0 0,-1 0 18 0 0,7 5-55 0 0,-3-2-234 0 0,-1 0 0 0 0,1 0 0 0 0,0-1 0 0 0,0 0 0 0 0,0 0 0 0 0,1 0 0 0 0,0-1 0 0 0,0 0 0 0 0,0 0 0 0 0,0-1 0 0 0,1 0 0 0 0,-1 0-1 0 0,1-1 1 0 0,0 0 0 0 0,0 0 0 0 0,0 0 0 0 0,0-1 0 0 0,0-1 0 0 0,0 1 0 0 0,0-1 0 0 0,0-1 0 0 0,1 0 289 0 0,3-2-1138 0 0,1-1 1 0 0,-1-1-1 0 0,0 0 1 0 0,0-1 0 0 0,-1 0-1 0 0,1 0 1 0 0,-1-1-1 0 0,-1-1 1 0 0,2-2 1137 0 0,43-59-1556 0 0,-47 38 3368 0 0,-8 30-1621 0 0,1 0 0 0 0,-1 0 0 0 0,0 0 0 0 0,0 0 0 0 0,1 0-1 0 0,-1 0 1 0 0,0 0 0 0 0,0 0 0 0 0,0-1 0 0 0,0 1 0 0 0,0 0 0 0 0,0 0 0 0 0,-1 0 0 0 0,1 0 0 0 0,0 0 0 0 0,-1 0 0 0 0,1 0-1 0 0,0 0 1 0 0,-1 0 0 0 0,1 0 0 0 0,-1 0 0 0 0,0 0 0 0 0,1 0 0 0 0,-1 0 0 0 0,0 0 0 0 0,1 0 0 0 0,-1 1 0 0 0,0-1 0 0 0,0 0-1 0 0,0 0 1 0 0,0 1 0 0 0,0-1 0 0 0,0 1 0 0 0,0-1 0 0 0,0 1 0 0 0,0-1 0 0 0,0 1 0 0 0,0 0 0 0 0,0-1 0 0 0,0 1 0 0 0,-1 0-191 0 0,-41 6 4198 0 0,36-3-4046 0 0,0 1-1 0 0,0 0 1 0 0,0 1-1 0 0,1-1 1 0 0,0 1-1 0 0,-1 1 1 0 0,2-1-1 0 0,-1 1 1 0 0,1 0 0 0 0,0 0-1 0 0,0 1 1 0 0,0-1-1 0 0,1 1 1 0 0,0 0-1 0 0,0 0 1 0 0,1 1-1 0 0,0-1 1 0 0,-1 6-152 0 0,-6 55 153 0 0,12-62-155 0 0,-2-4 13 0 0,0 0 1 0 0,0-1 0 0 0,0 1-1 0 0,0 0 1 0 0,1-1 0 0 0,-1 1 0 0 0,1 0-1 0 0,-1-1 1 0 0,1 1 0 0 0,0-1-1 0 0,-1 1 1 0 0,1-1 0 0 0,0 1-1 0 0,0-1 1 0 0,0 1 0 0 0,0-1-1 0 0,0 0 1 0 0,0 1 0 0 0,1-1 0 0 0,-1 0-1 0 0,0 0 1 0 0,1 0 0 0 0,-1 0-1 0 0,1 0 1 0 0,-1-1 0 0 0,1 1-1 0 0,-1 0 1 0 0,1-1 0 0 0,0 1 0 0 0,-1-1-1 0 0,1 1 1 0 0,0-1 0 0 0,-1 0-1 0 0,1 1 1 0 0,1-1-12 0 0,5-3 45 0 0,0 1 1 0 0,0-1-1 0 0,0-1 1 0 0,0 1-1 0 0,0-1 1 0 0,-1-1-1 0 0,0 1 1 0 0,0-1-1 0 0,0 0 1 0 0,0-1-1 0 0,-1 0 1 0 0,0 0-1 0 0,0 0 1 0 0,0-1-1 0 0,-1 0 1 0 0,0 0-1 0 0,-1 0 1 0 0,2-4-46 0 0,1 2 9 0 0,5-11-123 0 0,-1-1 0 0 0,-1 0 0 0 0,-1-1 0 0 0,-1 0 0 0 0,0 0 0 0 0,-2-1 0 0 0,-1 0 1 0 0,1-14 113 0 0,-5 33-24 0 0,5-21-48 0 0,-2-1 0 0 0,0 1 0 0 0,-2-1 0 0 0,0 0 0 0 0,-2 0 0 0 0,-2-10 72 0 0,-2 0 416 0 0,-6 38 155 0 0,6 9-577 0 0,1 1 0 0 0,0-1 0 0 0,0 1 0 0 0,1 0 0 0 0,0 0 0 0 0,1 0-1 0 0,1 9 7 0 0,-2 5-4 0 0,7 124 300 0 0,-7-6 380 0 0,33-46 344 0 0,-14-74-793 0 0,-6-18-475 0 0,-9-5-6969 0 0,-2-1-752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7:35.5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50 151 14480 0 0,'0'0'330'0'0,"0"0"45"0"0,0 0 20 0 0,0 0-39 0 0,0 0-154 0 0,0 0 223 0 0,0 0 119 0 0,0 0 28 0 0,2 9 450 0 0,17 116 2075 0 0,-4 145-1096 0 0,-6-179-1611 0 0,-9-91-410 0 0,0 0 0 0 0,0 0 0 0 0,1-1 0 0 0,-1 1 1 0 0,0 0-1 0 0,0 0 0 0 0,0-1 0 0 0,0 1 0 0 0,0 0 1 0 0,0 0-1 0 0,0 0 0 0 0,-1-1 0 0 0,1 1 0 0 0,0 0 0 0 0,0 0 1 0 0,0 0-1 0 0,0-1 0 0 0,0 1 0 0 0,0 0 0 0 0,0 0 1 0 0,0 0-1 0 0,0-1 0 0 0,-1 1 0 0 0,1 0 0 0 0,0 0 1 0 0,0 0-1 0 0,0 0 0 0 0,0 0 0 0 0,-1-1 0 0 0,1 1 1 0 0,0 0-1 0 0,0 0 0 0 0,0 0 0 0 0,-1 0 0 0 0,1 0 1 0 0,0 0-1 0 0,0 0 0 0 0,0 0 0 0 0,-1 0 0 0 0,1 0 0 0 0,0 0 1 0 0,0-1-1 0 0,0 1 0 0 0,-1 0 0 0 0,1 1 0 0 0,0-1 1 0 0,0 0-1 0 0,-1 0 0 0 0,1 0 0 0 0,0 0 0 0 0,0 0 1 0 0,0 0-1 0 0,-1 0 0 0 0,1 0 0 0 0,0 0 0 0 0,0 0 1 0 0,0 0-1 0 0,0 1 0 0 0,-1-1 0 0 0,1 0 0 0 0,0 0 1 0 0,0 0 19 0 0,0 0-26 0 0,-10-59-5823 0 0,7 43-565 0 0</inkml:trace>
  <inkml:trace contextRef="#ctx0" brushRef="#br0" timeOffset="321.099">0 75 13128 0 0,'1'-2'297'0'0,"4"-4"-76"0"0,0 0 0 0 0,0 0 0 0 0,0 1 0 0 0,1-1 0 0 0,0 1 0 0 0,0 0 0 0 0,0 1 0 0 0,1-1 0 0 0,-1 1 1 0 0,1 1-1 0 0,0-1 0 0 0,0 1 0 0 0,1 0 0 0 0,-1 1 0 0 0,1 0-221 0 0,7 0 507 0 0,0 1 0 0 0,-1 0 0 0 0,1 2 0 0 0,-1 0 0 0 0,1 0 0 0 0,12 4-507 0 0,37 13 1464 0 0,-59-16-1345 0 0,0 0 0 0 0,-1 0-1 0 0,1 0 1 0 0,-1 1 0 0 0,0-1-1 0 0,0 1 1 0 0,0 0 0 0 0,0 0-1 0 0,0 1 1 0 0,-1-1 0 0 0,1 1-1 0 0,-1 0 1 0 0,0 0 0 0 0,0 0-1 0 0,0 0-118 0 0,-3 0 38 0 0,0 0 0 0 0,0-1 0 0 0,0 1 0 0 0,-1-1 0 0 0,0 1 0 0 0,1 0 0 0 0,-1-1 1 0 0,-1 0-1 0 0,1 1 0 0 0,0-1 0 0 0,-1 0 0 0 0,0 1 0 0 0,1-1 0 0 0,-1 0 0 0 0,-1 0 0 0 0,1 0 0 0 0,0-1 0 0 0,-1 1 0 0 0,1 0 0 0 0,-1-1 0 0 0,0 0 0 0 0,0 0 0 0 0,-2 2-38 0 0,-13 8 23 0 0,-1-1 0 0 0,0 0 0 0 0,-1-2-1 0 0,0 0 1 0 0,0-1 0 0 0,-7 0-23 0 0,-26 13-1057 0 0,-3-12-1544 0 0,42-7 885 0 0,2-4-62 0 0</inkml:trace>
  <inkml:trace contextRef="#ctx0" brushRef="#br0" timeOffset="608.481">374 397 14480 0 0,'-70'73'1592'0'0,"62"-65"-1242"0"0,1 0 0 0 0,-1 1 1 0 0,1-1-1 0 0,1 1 1 0 0,0 1-1 0 0,0-1 1 0 0,1 1-1 0 0,0 0 0 0 0,0 1 1 0 0,1-1-1 0 0,1 1 1 0 0,-1 3-351 0 0,3-11 56 0 0,1-1 1 0 0,0 1 0 0 0,0-1-1 0 0,0 1 1 0 0,0-1 0 0 0,0 1-1 0 0,1-1 1 0 0,-1 1-1 0 0,1-1 1 0 0,0 0 0 0 0,-1 1-1 0 0,1-1 1 0 0,0 0 0 0 0,1 1-1 0 0,-1-1 1 0 0,0 0 0 0 0,1 0-1 0 0,-1 0 1 0 0,1 0 0 0 0,-1 0-1 0 0,1-1 1 0 0,0 1-1 0 0,0 0 1 0 0,0-1 0 0 0,0 1-1 0 0,0-1 1 0 0,0 0 0 0 0,0 1-1 0 0,0-1 1 0 0,1 0 0 0 0,-1-1-1 0 0,0 1 1 0 0,1 0 0 0 0,-1-1-1 0 0,1 1-56 0 0,3 1 71 0 0,0-1 0 0 0,1 0 0 0 0,-1 0 1 0 0,0-1-1 0 0,0 0 0 0 0,1 0 0 0 0,-1 0 0 0 0,0-1 0 0 0,1 1 0 0 0,-1-2 0 0 0,0 1 0 0 0,0-1 0 0 0,4-1-71 0 0,-4 1 40 0 0,1 0-1 0 0,-1 0 1 0 0,0-1 0 0 0,-1 1-1 0 0,1-1 1 0 0,0-1-1 0 0,-1 1 1 0 0,0-1 0 0 0,0 0-1 0 0,0 0 1 0 0,0-1-1 0 0,0 1 1 0 0,-1-1 0 0 0,0 0-1 0 0,0 0 1 0 0,0 0-1 0 0,-1-1 1 0 0,0 0 0 0 0,0 1-1 0 0,0-1 1 0 0,-1 0-1 0 0,0 0 1 0 0,2-5-40 0 0,-4 4 16 0 0,1 1 0 0 0,-1 0 1 0 0,0-1-1 0 0,0 1 0 0 0,0 0 0 0 0,-1-1 0 0 0,0 1 1 0 0,-1 0-1 0 0,1 0 0 0 0,-1 0 0 0 0,0 0 0 0 0,-1 0 1 0 0,1 0-1 0 0,-1 1 0 0 0,0-1 0 0 0,-1 1 1 0 0,1 0-1 0 0,-1-1 0 0 0,-4-2-16 0 0,-58-51-509 0 0,1 26-1785 0 0,53 29-3017 0 0,12 4-825 0 0</inkml:trace>
  <inkml:trace contextRef="#ctx0" brushRef="#br0" timeOffset="1049.558">540 252 13040 0 0,'0'0'297'0'0,"0"0"39"0"0,-3 13 451 0 0,-35 60 1642 0 0,34-68-2248 0 0,1 1 0 0 0,1-1-1 0 0,-1 0 1 0 0,1 1 0 0 0,0-1 0 0 0,0 1 0 0 0,0-1 0 0 0,1 1 0 0 0,0 0-1 0 0,0 0 1 0 0,0 0 0 0 0,1 0 0 0 0,0 0 0 0 0,0 0 0 0 0,1-1 0 0 0,-1 1 0 0 0,1 0-1 0 0,0 0 1 0 0,1 0 0 0 0,0-1 0 0 0,0 1 0 0 0,0-1 0 0 0,0 1 0 0 0,1-1-1 0 0,0 0 1 0 0,1 2-181 0 0,-3-6 31 0 0,1 0 0 0 0,-1 0-1 0 0,1 0 1 0 0,-1 0-1 0 0,1 0 1 0 0,0 0 0 0 0,-1 0-1 0 0,1 0 1 0 0,0-1 0 0 0,-1 1-1 0 0,1-1 1 0 0,0 1-1 0 0,0-1 1 0 0,0 0 0 0 0,-1 0-1 0 0,1 0 1 0 0,0 0 0 0 0,0 0-1 0 0,0 0 1 0 0,-1 0-1 0 0,1 0 1 0 0,0-1 0 0 0,0 1-1 0 0,0-1 1 0 0,-1 1 0 0 0,1-1-1 0 0,0 0 1 0 0,-1 0-1 0 0,1 0 1 0 0,-1 0 0 0 0,1 0-1 0 0,0 0-30 0 0,46-38 134 0 0,-3-32-736 0 0,-27 39 94 0 0,-18 31 419 0 0,25 62-306 0 0,-25-61 395 0 0,2 7 32 0 0,0 1-1 0 0,1-1 1 0 0,-1 0-1 0 0,1-1 1 0 0,1 1 0 0 0,-1 0-1 0 0,1-1 1 0 0,1 0-1 0 0,-1 0 1 0 0,1 0-1 0 0,0 0 1 0 0,0-1 0 0 0,0 0-1 0 0,1 0 1 0 0,2 1-32 0 0,-6-5 31 0 0,-1-1 0 0 0,1 1 1 0 0,0-1-1 0 0,-1 0 1 0 0,1 1-1 0 0,0-1 0 0 0,0 0 1 0 0,-1 0-1 0 0,1 0 1 0 0,0 0-1 0 0,0-1 0 0 0,-1 1 1 0 0,1 0-1 0 0,0-1 1 0 0,-1 1-1 0 0,1-1 0 0 0,0 1 1 0 0,-1-1-1 0 0,1 0 1 0 0,-1 0-1 0 0,1 0 0 0 0,-1 0 1 0 0,1 0-1 0 0,-1 0 1 0 0,0 0-1 0 0,1 0 0 0 0,-1-1 1 0 0,0 1-1 0 0,0 0 1 0 0,0-1-1 0 0,0 1 0 0 0,0-1 1 0 0,0 1-1 0 0,-1-1 1 0 0,1 0-1 0 0,0 1 0 0 0,-1-1 1 0 0,1 0-1 0 0,-1 1 0 0 0,0-1 1 0 0,1 0-1 0 0,-1 0-31 0 0,4-116-2148 0 0,-3 102-2971 0 0,-1-1-1613 0 0</inkml:trace>
  <inkml:trace contextRef="#ctx0" brushRef="#br0" timeOffset="1407.168">852 530 12552 0 0,'68'3'946'0'0,"-65"-2"-636"0"0,40 1-82 0 0,-34-4 61 0 0,0 0 0 0 0,0 0 0 0 0,0-1 0 0 0,-1 0 0 0 0,1-1 0 0 0,-1 1 0 0 0,0-2 0 0 0,0 1 0 0 0,0-1 0 0 0,0 0 0 0 0,-1-1 0 0 0,0 0 0 0 0,0 0 1 0 0,-1 0-1 0 0,1-1 0 0 0,-1 0 0 0 0,-1 0 0 0 0,0-1 0 0 0,0 0 0 0 0,0 0 0 0 0,0 0-289 0 0,-2 3 34 0 0,-1 0 1 0 0,1 1-1 0 0,-1-1 1 0 0,1 0-1 0 0,-1 0 1 0 0,-1-1-1 0 0,1 1 1 0 0,-1 0-1 0 0,0 0 0 0 0,0-1 1 0 0,-1 1-1 0 0,1-1 1 0 0,-1 1-1 0 0,0-1 1 0 0,-1 1-1 0 0,1 0 0 0 0,-1-1 1 0 0,0 1-1 0 0,-1 0 1 0 0,1-1-1 0 0,-1 1 1 0 0,0 0-1 0 0,-2-3-34 0 0,2 7 11 0 0,-1 0 0 0 0,0 0 0 0 0,1 0 0 0 0,-1 0 0 0 0,0 0 0 0 0,0 0 0 0 0,0 1 0 0 0,1 0 0 0 0,-1-1 0 0 0,0 1 0 0 0,0 0-1 0 0,0 0 1 0 0,0 1 0 0 0,0-1 0 0 0,1 1 0 0 0,-1-1 0 0 0,0 1 0 0 0,0 0 0 0 0,1 0 0 0 0,-1 0 0 0 0,0 0 0 0 0,1 1 0 0 0,-1-1 0 0 0,1 1 0 0 0,0-1 0 0 0,-1 1 0 0 0,1 0 0 0 0,0 0 0 0 0,0 0 0 0 0,0 0 0 0 0,0 0 0 0 0,1 1 0 0 0,-1-1-1 0 0,0 0 1 0 0,1 1 0 0 0,0 0 0 0 0,-1-1-11 0 0,-19 59-160 0 0,18-54 153 0 0,1 0 0 0 0,0 0 0 0 0,0 1 0 0 0,1-1-1 0 0,0 1 1 0 0,0 0 0 0 0,1-1 0 0 0,0 1 0 0 0,1 0-1 0 0,-1-1 1 0 0,1 1 0 0 0,1-1 0 0 0,-1 1 0 0 0,1-1-1 0 0,1 0 1 0 0,-1 1 0 0 0,1-1 0 0 0,0 0 0 0 0,1-1-1 0 0,4 7 8 0 0,-6-11 20 0 0,0 0-1 0 0,0 0 1 0 0,0 0-1 0 0,0 0 1 0 0,0-1-1 0 0,0 1 1 0 0,1-1-1 0 0,-1 0 1 0 0,1 1-1 0 0,-1-1 1 0 0,1 0-1 0 0,-1 0 1 0 0,1-1-1 0 0,0 1 1 0 0,-1-1-1 0 0,1 1 0 0 0,0-1 1 0 0,0 0-1 0 0,-1 0 1 0 0,1 0-1 0 0,0 0 1 0 0,-1 0-1 0 0,1-1 1 0 0,0 1-1 0 0,-1-1 1 0 0,1 0-1 0 0,0 0 1 0 0,0 0-20 0 0,68-37-379 0 0,-58 26-1035 0 0,-1-2-3304 0 0,-1-1-1748 0 0</inkml:trace>
  <inkml:trace contextRef="#ctx0" brushRef="#br0" timeOffset="1702.438">1313 424 9848 0 0,'-2'14'745'0'0,"4"51"-401"0"0,-1-56 33 0 0,1-1 0 0 0,0 1 0 0 0,0-1 0 0 0,0 0 0 0 0,1 0 0 0 0,0 0 0 0 0,1 0 0 0 0,0-1 0 0 0,0 1 0 0 0,1-1 0 0 0,0 0 0 0 0,0 0 0 0 0,0-1 0 0 0,1 1-1 0 0,1 0-376 0 0,-6-6 141 0 0,1 1 0 0 0,-1-1 0 0 0,0 0 0 0 0,0 0 0 0 0,0 0 0 0 0,1 0 0 0 0,-1-1 0 0 0,0 1 0 0 0,1 0 0 0 0,-1-1 0 0 0,1 1 0 0 0,-1 0 0 0 0,1-1 0 0 0,-1 0 0 0 0,1 1 0 0 0,-1-1 0 0 0,1 0 0 0 0,-1 0 0 0 0,1 0 0 0 0,0 0 0 0 0,-1 0 0 0 0,1 0 0 0 0,-1 0 0 0 0,1 0 0 0 0,-1-1 0 0 0,1 1 0 0 0,-1-1 0 0 0,1 1 0 0 0,-1-1 0 0 0,1 0 0 0 0,-1 1-1 0 0,0-1 1 0 0,1 0 0 0 0,-1 0 0 0 0,0 0 0 0 0,0 0 0 0 0,1 0-141 0 0,0-4 119 0 0,1 0 0 0 0,-1 0 0 0 0,0 0 0 0 0,0 0 0 0 0,0 0 0 0 0,-1 0 0 0 0,1-1 0 0 0,-1 1 0 0 0,-1 0 0 0 0,1-1 0 0 0,-1 1 0 0 0,0-1 0 0 0,0-1-119 0 0,4-34 219 0 0,-3 33-213 0 0,1 0 1 0 0,0 0 0 0 0,0 0 0 0 0,1 1 0 0 0,0-1 0 0 0,0 1 0 0 0,1 0-1 0 0,0-1 1 0 0,0 2 0 0 0,1-1 0 0 0,0 1 0 0 0,0-1 0 0 0,0 1 0 0 0,1 1-7 0 0,42-32-150 0 0,-7 23-271 0 0,-31 12 294 0 0,-2 0-1412 0 0,-1 1-3583 0 0,-1 1-1892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7:37.9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12 13848 0 0,'20'-2'314'0'0,"-12"-8"1765"0"0,1 15 4401 0 0,2 41-5868 0 0,8 192 46 0 0,-6-29-370 0 0,-10-139-661 0 0,-3-69-55 0 0,0-1-979 0 0,0 0-4031 0 0,0 0-1723 0 0</inkml:trace>
  <inkml:trace contextRef="#ctx0" brushRef="#br0" timeOffset="1182.453">31 64 12296 0 0,'0'0'273'0'0,"11"-8"679"0"0,33-22 1696 0 0,26 14 1216 0 0,-20 15-2638 0 0,38 30-254 0 0,-30 7-428 0 0,-55-34-469 0 0,18 18 88 0 0,-16 1-22 0 0,-11 10 38 0 0,4-26-152 0 0,1 1-1 0 0,-1-1 1 0 0,0 0 0 0 0,-1-1 0 0 0,1 1 0 0 0,-1 0 0 0 0,0-1 0 0 0,-1 1 0 0 0,1-1-1 0 0,0 0 1 0 0,-1 0 0 0 0,0-1 0 0 0,0 1 0 0 0,0-1 0 0 0,-1 0 0 0 0,1 0 0 0 0,-1 0-1 0 0,0 0 1 0 0,1-1-27 0 0,-58 19 144 0 0,-11-2-9 0 0,57-18-18 0 0,10-2-90 0 0,0-9 82 0 0,4-5-109 0 0,0 6 0 0 0,3 3-60 0 0,29-3 536 0 0,-8 4-412 0 0,15 10 0 0 0,-9 1-64 0 0,2 5 0 0 0,-3 6 0 0 0,-1 7 14 0 0,15 7 38 0 0,-38-19-126 0 0,7 24 74 0 0,9 3-64 0 0,-14-21 61 0 0,-4 10 22 0 0,-16 14 424 0 0,6-35-326 0 0,0 0 0 0 0,0-1-1 0 0,0 0 1 0 0,-1-1 0 0 0,0 0 0 0 0,0-1 0 0 0,0 0-1 0 0,-1-1 1 0 0,1 1 0 0 0,-1-2 0 0 0,0 0 0 0 0,0 0 0 0 0,-10 0-117 0 0,-3-4 36 0 0,-1-1 0 0 0,0 0 1 0 0,1-2-1 0 0,-1-1 1 0 0,1-1-1 0 0,-8-4-36 0 0,24 8-171 0 0,1 0 0 0 0,0-1 0 0 0,0 1 0 0 0,1-1 1 0 0,-1-1-1 0 0,1 0 0 0 0,0 1 0 0 0,0-2 0 0 0,0 1 0 0 0,1-1 171 0 0,0-17-3517 0 0,5 13 1859 0 0</inkml:trace>
  <inkml:trace contextRef="#ctx0" brushRef="#br0" timeOffset="2137.725">550 386 10224 0 0,'0'0'230'0'0,"0"0"30"0"0,0 0 19 0 0,0 0-30 0 0,25-14 6270 0 0,10 34-4966 0 0,-31-16-1138 0 0,6 21 481 0 0,12 51 86 0 0,0-28-94 0 0,-21-47-752 0 0,-1-1 0 0 0,0 0-2 0 0,0 0-13 0 0,0 0-8 0 0,0 0-1 0 0,0 0-1 0 0,0 0-6 0 0,0 0-1 0 0,0 0 0 0 0,-15-11 472 0 0,14 9-558 0 0,-1 0-1 0 0,1-1 1 0 0,0 1 0 0 0,0 0-1 0 0,0-1 1 0 0,0 1-1 0 0,0 0 1 0 0,0-1-1 0 0,1 1 1 0 0,-1-1 0 0 0,1 0-1 0 0,0 1 1 0 0,0-1-1 0 0,0 1 1 0 0,0-1-1 0 0,0 1 1 0 0,0-1 0 0 0,1 0-1 0 0,0-1-17 0 0,0-17 93 0 0,8-34-113 0 0,-8 51-9 0 0,0-1 1 0 0,0 0 0 0 0,0 1-1 0 0,1-1 1 0 0,-1 1-1 0 0,1-1 1 0 0,1 1 0 0 0,-1 0-1 0 0,0 0 1 0 0,1 0-1 0 0,0 0 1 0 0,0 0-1 0 0,0 1 1 0 0,1-1 0 0 0,-1 1-1 0 0,1 0 1 0 0,0 0-1 0 0,-1 0 1 0 0,2 0 28 0 0,57-25-833 0 0,-49 25 469 0 0,1 0 0 0 0,0 1 0 0 0,0 1 0 0 0,-1 0 0 0 0,1 1 0 0 0,0 0 0 0 0,0 1 0 0 0,0 1 0 0 0,9 2 364 0 0,-22-4-21 0 0,1 1 0 0 0,-1-1 0 0 0,0 1 0 0 0,0 0 0 0 0,0-1 0 0 0,1 1 0 0 0,-1 0 0 0 0,0 0 0 0 0,0 0 0 0 0,0 0 0 0 0,0 0 0 0 0,-1 0 0 0 0,1 0 0 0 0,0 0 0 0 0,0 0 0 0 0,0 0 1 0 0,-1 1-1 0 0,1-1 0 0 0,-1 0 0 0 0,1 0 0 0 0,-1 1 0 0 0,1-1 0 0 0,-1 0 0 0 0,0 1 0 0 0,0-1 0 0 0,0 0 0 0 0,1 1 0 0 0,-1-1 0 0 0,-1 0 0 0 0,1 1 0 0 0,0-1 0 0 0,0 1 0 0 0,0-1 0 0 0,-1 0 0 0 0,1 0 0 0 0,-1 1 0 0 0,1-1 1 0 0,-1 0-1 0 0,1 0 0 0 0,-1 1 0 0 0,0-1 0 0 0,1 0 0 0 0,-1 0 0 0 0,0 0 0 0 0,0 0 0 0 0,0 0 0 0 0,0 0 0 0 0,0 0 0 0 0,0 0 0 0 0,0 0 0 0 0,0-1 0 0 0,-1 1 0 0 0,1 0 0 0 0,0-1 0 0 0,0 1 0 0 0,-2 0 21 0 0,-27 27 24 0 0,-7 28 575 0 0,19-17-318 0 0,18-37-161 0 0,-1 16 528 0 0,4-16-557 0 0,0 1 0 0 0,1-1 0 0 0,-1 0 0 0 0,1-1-1 0 0,0 1 1 0 0,0-1 0 0 0,0 0 0 0 0,0 1 0 0 0,-1-2 0 0 0,1 1-1 0 0,1 0 1 0 0,-1-1 0 0 0,0 0 0 0 0,0 0 0 0 0,0 0 0 0 0,0 0-1 0 0,0-1-90 0 0,21-4 309 0 0,-13 4-194 0 0,-1-1 0 0 0,0-1 0 0 0,0 0 0 0 0,0 0 0 0 0,0-1 0 0 0,0 0 0 0 0,-1-1 0 0 0,1-1 0 0 0,1-1-115 0 0,-8 3 38 0 0,0-1 0 0 0,-1 1 0 0 0,0-1 0 0 0,0 1-1 0 0,0-1 1 0 0,0 0 0 0 0,-1 0 0 0 0,0-1 0 0 0,0 1-1 0 0,0 0 1 0 0,-1-1 0 0 0,0 1 0 0 0,0-1 0 0 0,0 1 0 0 0,0-1-1 0 0,-1 1 1 0 0,0-1 0 0 0,0 0 0 0 0,-1 1 0 0 0,0-1-1 0 0,0 1 1 0 0,-1-4-38 0 0,-19-50 56 0 0,20 55-184 0 0,-1 1-1 0 0,0 0 1 0 0,0 0-1 0 0,-1 0 1 0 0,1 0-1 0 0,0 0 1 0 0,-1 1 0 0 0,0-1-1 0 0,0 1 1 0 0,0 0-1 0 0,0-1 1 0 0,0 1-1 0 0,0 0 1 0 0,0 1-1 0 0,-1-1 1 0 0,1 1-1 0 0,-2-1 129 0 0,-4 1-2571 0 0,3 1-3555 0 0,-3 0 336 0 0</inkml:trace>
  <inkml:trace contextRef="#ctx0" brushRef="#br0" timeOffset="2616.573">1393 334 12544 0 0,'-16'3'857'0'0,"-36"8"320"0"0,23 0 369 0 0,23-9-1218 0 0,-1 0 0 0 0,0 1 1 0 0,1-1-1 0 0,-1 1 0 0 0,1 1 1 0 0,0-1-1 0 0,0 1 0 0 0,1 0 0 0 0,-1 0 1 0 0,1 1-1 0 0,0 0 0 0 0,-1 0-328 0 0,6-4 19 0 0,-4 2 69 0 0,1 0 0 0 0,0 1-1 0 0,0-1 1 0 0,0 1 0 0 0,0 0 0 0 0,1 0 0 0 0,-1 0 0 0 0,1 0-1 0 0,0 0 1 0 0,0 1 0 0 0,1-1 0 0 0,-1 1 0 0 0,1-1 0 0 0,0 1-1 0 0,0 0 1 0 0,0-1 0 0 0,1 1 0 0 0,0 0 0 0 0,0-1 0 0 0,0 1-1 0 0,0 0 1 0 0,1 0 0 0 0,0-1 0 0 0,0 2-88 0 0,6 14 219 0 0,-7-18-188 0 0,0-1 0 0 0,1 1 0 0 0,-1 0 0 0 0,0-1 0 0 0,1 1 0 0 0,0 0 0 0 0,-1-1 0 0 0,1 1 0 0 0,0-1 0 0 0,0 1 0 0 0,0-1 0 0 0,0 1 0 0 0,0-1 0 0 0,0 0 0 0 0,0 0 0 0 0,0 1 0 0 0,0-1 0 0 0,1 0 0 0 0,-1 0 0 0 0,0 0 0 0 0,1 0 0 0 0,-1 0 0 0 0,1-1 0 0 0,-1 1 0 0 0,1 0 0 0 0,1 0-31 0 0,1-1 39 0 0,1 0-1 0 0,0 0 0 0 0,-1-1 1 0 0,1 1-1 0 0,-1-1 0 0 0,1 0 1 0 0,-1 0-1 0 0,1-1 0 0 0,-1 1 1 0 0,0-1-1 0 0,1 0 0 0 0,-1 0 1 0 0,0-1-1 0 0,0 1 0 0 0,-1-1 1 0 0,1 0-1 0 0,0 1 0 0 0,-1-2 1 0 0,0 1-1 0 0,0 0 0 0 0,0-1 1 0 0,0 0-1 0 0,0 1 0 0 0,2-5-38 0 0,25-49-21 0 0,-27 50-28 0 0,0-1 0 0 0,-1 1 0 0 0,0-1 0 0 0,-1 0 0 0 0,1 1 1 0 0,-1-1-1 0 0,-1 0 0 0 0,0 0 0 0 0,0 1 0 0 0,0-2 49 0 0,0 7-18 0 0,-7-32-128 0 0,-4 25 12 0 0,1 24-252 0 0,11 5 372 0 0,10 7-55 0 0,-10-21 56 0 0,1-1-1 0 0,0 1 1 0 0,1 0-1 0 0,0 0 1 0 0,0-1-1 0 0,0 0 1 0 0,0 1-1 0 0,1-1 1 0 0,0 0 0 0 0,0-1-1 0 0,0 1 1 0 0,1-1-1 0 0,-1 0 1 0 0,1 0-1 0 0,3 2 14 0 0,25 12-2703 0 0,-20-12 1205 0 0</inkml:trace>
  <inkml:trace contextRef="#ctx0" brushRef="#br0" timeOffset="3302.758">1825 326 14896 0 0,'0'0'433'0'0,"-6"-4"156"0"0,1 3-435 0 0,0 1 0 0 0,0 0 0 0 0,0 1 1 0 0,1-1-1 0 0,-1 1 0 0 0,0 0 0 0 0,0 0 0 0 0,0 0 0 0 0,1 1 0 0 0,-1 0 0 0 0,1 0 0 0 0,-1 0 0 0 0,1 0 0 0 0,-3 3-154 0 0,-8 4 399 0 0,0 2 0 0 0,1 0-1 0 0,0 0 1 0 0,1 2-1 0 0,1-1 1 0 0,0 2-1 0 0,-3 3-398 0 0,11-12 33 0 0,0 1-1 0 0,0 0 0 0 0,0 0 1 0 0,1 0-1 0 0,0 1 0 0 0,0-1 1 0 0,0 1-1 0 0,1 0 0 0 0,0 0 1 0 0,1 0-1 0 0,-1-1 0 0 0,1 2 0 0 0,1-1 1 0 0,-1 0-1 0 0,1 0 0 0 0,0 0 1 0 0,1 0-1 0 0,-1 0 0 0 0,2 4-32 0 0,1-8 42 0 0,-1-1 0 0 0,0 0 0 0 0,1 1-1 0 0,-1-1 1 0 0,1 0 0 0 0,0-1 0 0 0,-1 1-1 0 0,1 0 1 0 0,0-1 0 0 0,0 0 0 0 0,0 1-1 0 0,0-1 1 0 0,0 0 0 0 0,0-1 0 0 0,1 1-1 0 0,-1 0 1 0 0,0-1 0 0 0,0 0 0 0 0,1 0-1 0 0,-1 0 1 0 0,0 0 0 0 0,0 0 0 0 0,1-1-1 0 0,-1 1 1 0 0,0-1 0 0 0,0 0 0 0 0,0 0-1 0 0,0 0 1 0 0,0-1 0 0 0,0 1 0 0 0,0-1-1 0 0,2-1-41 0 0,13-9 78 0 0,0 0 0 0 0,-2-1 0 0 0,0-1 0 0 0,0 0-1 0 0,-1-2 1 0 0,-1 1 0 0 0,0-2 0 0 0,-2 0 0 0 0,0 0-1 0 0,0-1 1 0 0,7-18-78 0 0,-10 19 16 0 0,0 0 0 0 0,-2-1 0 0 0,0 1 0 0 0,-1-1 0 0 0,0 0 0 0 0,-2-1 0 0 0,0 0 0 0 0,-1 1 0 0 0,-1-1 0 0 0,-1 0 0 0 0,0 0 0 0 0,-2 0 0 0 0,-2-17-16 0 0,-6 14-72 0 0,8 21 71 0 0,1 1 1 0 0,0 0-1 0 0,0-1 0 0 0,-1 1 0 0 0,1 0 0 0 0,-1-1 0 0 0,1 1 0 0 0,0 0 0 0 0,-1-1 1 0 0,1 1-1 0 0,-1 0 0 0 0,1 0 0 0 0,0 0 0 0 0,-1-1 0 0 0,1 1 0 0 0,-1 0 1 0 0,1 0-1 0 0,-1 0 0 0 0,1 0 0 0 0,-1 0 0 0 0,1 0 0 0 0,-1 0 0 0 0,1 0 0 0 0,-1 0 1 0 0,1 0-1 0 0,-1 0 0 0 0,1 0 0 0 0,0 0 0 0 0,-1 0 0 0 0,1 0 0 0 0,-1 0 1 0 0,1 1-1 0 0,-1-1 0 0 0,1 0 0 0 0,-1 0 0 0 0,1 1 0 0 0,0-1 0 0 0,-1 0 0 0 0,1 1 1 0 0,0-1-1 0 0,-1 0 0 0 0,1 1 0 0 0,0-1 0 0 0,-1 0 0 0 0,1 1 0 0 0,0-1 1 0 0,0 1-1 0 0,-1-1 0 0 0,1 0 0 0 0,0 1 1 0 0,-2 1-23 0 0,-5 7 5 0 0,0 0 0 0 0,1 1 0 0 0,0 0 0 0 0,0 0 0 0 0,1 1 0 0 0,0-1 0 0 0,1 1 0 0 0,0 0 0 0 0,1 0 0 0 0,0 1 0 0 0,1-1 0 0 0,0 1 18 0 0,-2 6-6 0 0,0-8 11 0 0,1 1-1 0 0,1 0 0 0 0,0 0 0 0 0,1 0 0 0 0,0 0 1 0 0,0 0-1 0 0,1 0 0 0 0,1 0 0 0 0,0 0 1 0 0,0 0-1 0 0,1 0 0 0 0,0-1 0 0 0,1 1 1 0 0,0 0-1 0 0,1-1 0 0 0,0 0 0 0 0,2 3-4 0 0,-2-7 35 0 0,1-1-1 0 0,-1 0 0 0 0,1 1 1 0 0,0-2-1 0 0,0 1 1 0 0,0 0-1 0 0,1-1 0 0 0,-1 0 1 0 0,1-1-1 0 0,0 1 1 0 0,1-1-1 0 0,-1 0 0 0 0,0 0 1 0 0,1-1-1 0 0,-1 0 1 0 0,1 0-1 0 0,0-1 0 0 0,0 0 1 0 0,0 0-1 0 0,2 0-34 0 0,4 0 53 0 0,1 0-1 0 0,-1-1 1 0 0,0-1 0 0 0,0 0-1 0 0,1-1 1 0 0,-1 0-1 0 0,0-1 1 0 0,-1 0-1 0 0,1-1 1 0 0,0 0 0 0 0,-1-2-1 0 0,0 1 1 0 0,0-1-1 0 0,10-8-52 0 0,-9 4 64 0 0,-1-1-1 0 0,-1-1 1 0 0,0 0-1 0 0,0-1 1 0 0,-1 0 0 0 0,5-9-64 0 0,-14 21 3 0 0,0-1 1 0 0,0 0 0 0 0,0 1-1 0 0,0-1 1 0 0,0 0 0 0 0,0 0-1 0 0,0 1 1 0 0,0-1 0 0 0,-1 0-1 0 0,1 0 1 0 0,-1 0 0 0 0,0 0-1 0 0,1 0 1 0 0,-1 0 0 0 0,0 0-1 0 0,0 0 1 0 0,0 0 0 0 0,-1 0-1 0 0,1 0 1 0 0,0 0 0 0 0,-1 0-1 0 0,1 0 1 0 0,-1 0 0 0 0,0 0-1 0 0,1 1 1 0 0,-1-1 0 0 0,0 0-1 0 0,0 0 1 0 0,0 1 0 0 0,-1-1-1 0 0,1 1 1 0 0,0-1 0 0 0,0 1-1 0 0,-1-1 1 0 0,1 1 0 0 0,-1 0-1 0 0,0-1 1 0 0,1 1 0 0 0,-1 0-1 0 0,-1 0-3 0 0,-2 0-25 0 0,0 1 0 0 0,0-1-1 0 0,0 1 1 0 0,0 0 0 0 0,0 1-1 0 0,0-1 1 0 0,0 1 0 0 0,1 0-1 0 0,-1 0 1 0 0,0 0 0 0 0,0 1-1 0 0,0 0 1 0 0,1 0 0 0 0,-1 0-1 0 0,1 1 1 0 0,0-1 0 0 0,0 1-1 0 0,0 0 1 0 0,0 0 0 0 0,0 0-1 0 0,0 1 1 0 0,1-1 0 0 0,-1 1-1 0 0,-1 4 26 0 0,-17 53-86 0 0,20-49 84 0 0,2-8 8 0 0,0 0-1 0 0,1 0 1 0 0,0 0-1 0 0,0-1 0 0 0,0 1 1 0 0,0 0-1 0 0,0 0 1 0 0,1 0-1 0 0,0-1 1 0 0,-1 1-1 0 0,2-1 0 0 0,-1 1 1 0 0,0-1-1 0 0,1 0 1 0 0,-1 0-1 0 0,1 0 1 0 0,0 0-1 0 0,0 0 1 0 0,0-1-1 0 0,0 1 0 0 0,0-1 1 0 0,1 0-1 0 0,-1 0 1 0 0,1 0-1 0 0,0-1 1 0 0,1 2-6 0 0,6 0-31 0 0,0-1 1 0 0,0 0 0 0 0,0-1-1 0 0,0 0 1 0 0,0 0 0 0 0,1-1-1 0 0,-1-1 1 0 0,0 0 0 0 0,0 0-1 0 0,0-1 1 0 0,0-1 0 0 0,0 0-1 0 0,0 0 1 0 0,-1-1 0 0 0,0 0-1 0 0,11-6 31 0 0,52-44-5346 0 0,-57 40 3532 0 0</inkml:trace>
  <inkml:trace contextRef="#ctx0" brushRef="#br0" timeOffset="3778.801">2559 274 11344 0 0,'0'0'332'0'0,"-10"9"128"0"0,7-5-156 0 0,0 0 1 0 0,1 0-1 0 0,0 0 0 0 0,-1 1 1 0 0,2-1-1 0 0,-1 1 1 0 0,0 0-1 0 0,1 0 1 0 0,0-1-1 0 0,0 1 1 0 0,0 0-1 0 0,1 0 1 0 0,-1 0-1 0 0,1 0 0 0 0,1 0 1 0 0,-1 0-1 0 0,1 0 1 0 0,-1 0-1 0 0,1-1 1 0 0,1 1-1 0 0,-1 1-304 0 0,2 15 1046 0 0,6 9 304 0 0,21 24 628 0 0,-25-48-1842 0 0,1 0 0 0 0,-1 0 0 0 0,1 0 0 0 0,0 0 0 0 0,0-1 0 0 0,1 0 0 0 0,-1-1 0 0 0,1 1 0 0 0,1-1 0 0 0,0 0-136 0 0,-7-3 64 0 0,4-8 91 0 0,8-82 106 0 0,-9 75-283 0 0,-4 10 0 0 0,1-1 0 0 0,-1 1 0 0 0,1 0 0 0 0,0 0 0 0 0,1 0 0 0 0,-1 0 0 0 0,1 0 0 0 0,-1 1 0 0 0,1-1 0 0 0,1 0 0 0 0,-1 1 1 0 0,0-1-1 0 0,1 1 0 0 0,0 0 0 0 0,-1 0 0 0 0,1 0 0 0 0,1 0 0 0 0,-1 0 0 0 0,0 1 0 0 0,1-1 0 0 0,-1 1 0 0 0,1 0 22 0 0,25 10-223 0 0,-25-4 212 0 0,1 1 1 0 0,-1 0-1 0 0,0 0 0 0 0,0 0 0 0 0,-1 1 0 0 0,1-1 0 0 0,-1 1 0 0 0,-1 0 0 0 0,1 0 0 0 0,-1 0 1 0 0,0 0-1 0 0,1 6 11 0 0,4 6-14 0 0,34 95 85 0 0,-18-123-862 0 0,-2-23-3257 0 0,-15 20 1410 0 0,0-4-3587 0 0</inkml:trace>
  <inkml:trace contextRef="#ctx0" brushRef="#br0" timeOffset="4144.913">2961 386 12032 0 0,'0'0'273'0'0,"0"0"40"0"0,7 4 410 0 0,-4-1-379 0 0,1 1 0 0 0,-1 0 0 0 0,1 0-1 0 0,-1 0 1 0 0,0 1 0 0 0,0-1 0 0 0,-1 1 0 0 0,1-1 0 0 0,-1 1 0 0 0,0 0 0 0 0,-1 0-1 0 0,2 4-343 0 0,0 7 594 0 0,0 0-1 0 0,1 0 0 0 0,1-1 0 0 0,1 1 0 0 0,0-1 1 0 0,1 0-1 0 0,0-1 0 0 0,1 0 0 0 0,1 0 0 0 0,3 3-593 0 0,8-2 592 0 0,-5-17-488 0 0,-15 2-105 0 0,8-5-1600 0 0,-3-1-3454 0 0,-4 0-2439 0 0</inkml:trace>
  <inkml:trace contextRef="#ctx0" brushRef="#br0" timeOffset="5577.216">3209 348 10136 0 0,'0'0'230'0'0,"0"0"30"0"0,0 0 19 0 0,0-1-40 0 0,-2 0-43 0 0,1 0 1 0 0,0 1-1 0 0,0-1 1 0 0,0 0-1 0 0,-1 0 1 0 0,1 1 0 0 0,0-1-1 0 0,0 0 1 0 0,-1 1-1 0 0,1 0 1 0 0,-1-1-1 0 0,1 1 1 0 0,0 0 0 0 0,-1 0-1 0 0,1-1 1 0 0,-1 1-1 0 0,1 0 1 0 0,-1 1-1 0 0,1-1 1 0 0,-1 0-1 0 0,1 0 1 0 0,0 1 0 0 0,-1-1-1 0 0,1 0 1 0 0,-1 1-1 0 0,1 0 1 0 0,0-1-1 0 0,0 1 1 0 0,-1 0-1 0 0,1-1 1 0 0,0 1 0 0 0,0 0-1 0 0,0 0 1 0 0,0 0-1 0 0,0 0 1 0 0,0 0-1 0 0,0 0 1 0 0,0 1 0 0 0,0-1-1 0 0,0 1-196 0 0,-2 5 156 0 0,0 1 0 0 0,0 0 0 0 0,1-1 0 0 0,0 1 0 0 0,0 0 0 0 0,1 0 0 0 0,0 1 0 0 0,0-1 0 0 0,1 0 0 0 0,0 0-1 0 0,1 0 1 0 0,-1 1 0 0 0,2-1 0 0 0,-1 0 0 0 0,1 0 0 0 0,1 1-156 0 0,-1 6 210 0 0,23 53 606 0 0,1-17 192 0 0,-25-49-902 0 0,-1-2-29 0 0,0 0-12 0 0,0 0-1 0 0,0 0-22 0 0,0 0-97 0 0,11 0-4421 0 0,-9-6-2666 0 0</inkml:trace>
  <inkml:trace contextRef="#ctx0" brushRef="#br0" timeOffset="5810.548">3163 193 14280 0 0,'3'-1'322'0'0,"10"-4"224"0"0,-1-1 2680 0 0,19 4-2314 0 0,-30 3-2284 0 0,9 4-5046 0 0</inkml:trace>
  <inkml:trace contextRef="#ctx0" brushRef="#br0" timeOffset="6144.455">3384 484 12392 0 0,'0'0'364'0'0,"0"0"-8"0"0,0 0-184 0 0,3 13 633 0 0,8 22 2301 0 0,-2-18-1199 0 0,-7-16-1610 0 0,19-5 965 0 0,22-45-358 0 0,-25 22-590 0 0,4 1-35 0 0,-14 14-240 0 0,1 1 0 0 0,0 1 1 0 0,0 0-1 0 0,1 0 0 0 0,0 1 0 0 0,1 0 0 0 0,0 0 0 0 0,1 1-39 0 0,16 2 392 0 0,-26 6-286 0 0,11 9-17 0 0,-11-8-87 0 0,-1-1 0 0 0,1 1 0 0 0,-1 0 0 0 0,1 0 0 0 0,-1 0 0 0 0,1 0 0 0 0,-1 0 0 0 0,1 0 0 0 0,-1 1 0 0 0,0-1 0 0 0,0 0 0 0 0,0 1 0 0 0,0-1 0 0 0,0 1 0 0 0,0-1 0 0 0,0 1 0 0 0,0 0 0 0 0,0-1-1 0 0,-1 1 1 0 0,1 0 0 0 0,-1-1 0 0 0,1 1 0 0 0,-1 0 0 0 0,0 0 0 0 0,1-1 0 0 0,-1 1 0 0 0,0 2-2 0 0,11 26 0 0 0,-12-27 0 0 0,1 0 0 0 0,-1 0 0 0 0,1 0 0 0 0,0 0 0 0 0,0-1 0 0 0,0 1 0 0 0,0 0 0 0 0,1 0 0 0 0,-1 0 0 0 0,1 0 0 0 0,0 0 0 0 0,-1 0 0 0 0,1-1 0 0 0,1 1 0 0 0,-1 0 0 0 0,2 2 0 0 0,-1 0-54 0 0,-1-2-333 0 0,0 0-1 0 0,0 0 1 0 0,1 0-1 0 0,-1-1 1 0 0,1 1-1 0 0,0 0 1 0 0,-1-1-1 0 0,1 1 1 0 0,0-1-1 0 0,1 1 1 0 0,-1-1-1 0 0,0 0 1 0 0,1 0-1 0 0,-1 0 1 0 0,1 0-1 0 0,0-1 1 0 0,-1 1-1 0 0,1-1 1 0 0,0 1-1 0 0,0-1 1 0 0,0 0-1 0 0,0 0 1 0 0,3 0 387 0 0,3 1-6113 0 0</inkml:trace>
  <inkml:trace contextRef="#ctx0" brushRef="#br0" timeOffset="6736.273">3988 342 14280 0 0,'0'0'322'0'0,"0"0"45"0"0,0 0 21 0 0,-13-6 103 0 0,8 8-285 0 0,0-1 1 0 0,0 1 0 0 0,0 0 0 0 0,0 0 0 0 0,1 0 0 0 0,-1 1 0 0 0,1 0-1 0 0,-1 0 1 0 0,1 0 0 0 0,0 0 0 0 0,0 0 0 0 0,1 1 0 0 0,-1 0-1 0 0,1 0 1 0 0,-1 0 0 0 0,1 0 0 0 0,-1 2-207 0 0,-4 5-5 0 0,0-3 33 0 0,2 1 0 0 0,-1 1 0 0 0,1-1-1 0 0,1 1 1 0 0,-1 0 0 0 0,2 0 0 0 0,-1 0-1 0 0,2 1 1 0 0,-1 0 0 0 0,-1 10-28 0 0,5-19 19 0 0,-1 0 1 0 0,1 0 0 0 0,0 0-1 0 0,0-1 1 0 0,0 1 0 0 0,1 0-1 0 0,-1 0 1 0 0,0-1 0 0 0,1 1-1 0 0,-1 0 1 0 0,1 0 0 0 0,-1-1-1 0 0,1 1 1 0 0,0 0 0 0 0,0-1-1 0 0,0 1 1 0 0,0-1 0 0 0,0 1-1 0 0,0-1 1 0 0,0 0 0 0 0,0 1-1 0 0,0-1 1 0 0,1 0-1 0 0,-1 0 1 0 0,1 0 0 0 0,-1 0-1 0 0,1 0 1 0 0,-1 0 0 0 0,1 0-1 0 0,-1 0 1 0 0,1-1 0 0 0,0 1-1 0 0,0-1 1 0 0,-1 1 0 0 0,1-1-20 0 0,47-6 698 0 0,-38-1-635 0 0,0 0 0 0 0,0-1 0 0 0,0-1 0 0 0,-1 0 1 0 0,0 0-1 0 0,-1-1 0 0 0,0 0 0 0 0,0 0 0 0 0,-1-1 0 0 0,-1-1 0 0 0,4-5-63 0 0,1 3 10 0 0,-11 13-8 0 0,0 1-1 0 0,0 0 1 0 0,0-1-1 0 0,0 1 1 0 0,0 0-1 0 0,0-1 1 0 0,0 1-1 0 0,0 0 1 0 0,0 0-1 0 0,0 0 1 0 0,0 0-1 0 0,0 0 1 0 0,0 0-1 0 0,0 0 1 0 0,0 0-1 0 0,0 0 1 0 0,0 1-1 0 0,0-1 1 0 0,0 0-1 0 0,0 1 1 0 0,0-1-1 0 0,0 0 1 0 0,0 1-1 0 0,0-1 1 0 0,0 1-1 0 0,0 0 1 0 0,0-1-1 0 0,-1 1 1 0 0,1 0-1 0 0,0-1 1 0 0,0 1-1 0 0,-1 0 1 0 0,1 0-1 0 0,-1 0 1 0 0,1 0-1 0 0,-1 0 1 0 0,1-1-1 0 0,-1 1 1 0 0,1 0-1 0 0,-1 0 1 0 0,0 0-1 0 0,1 0 1 0 0,-1 0-1 0 0,0 0 1 0 0,0 1-1 0 0,0-1 1 0 0,0 0-1 0 0,0 0 1 0 0,0 0-2 0 0,1 3-10 0 0,29 149 10 0 0,-11 124 82 0 0,-25-165 644 0 0,6-106-675 0 0,0-1 0 0 0,-1 1 0 0 0,0-1 0 0 0,0 0 0 0 0,0 1 0 0 0,-1-1 0 0 0,1 0 0 0 0,-1 0 0 0 0,-1 0 0 0 0,1 0 0 0 0,-1 0-1 0 0,0 0 1 0 0,0-1 0 0 0,0 0 0 0 0,-1 1 0 0 0,1-1 0 0 0,-1 0 0 0 0,0 0 0 0 0,0-1 0 0 0,0 1 0 0 0,-1-1 0 0 0,1 0 0 0 0,-1 0 0 0 0,0-1 0 0 0,0 1 0 0 0,0-1-1 0 0,0 0 1 0 0,0-1 0 0 0,-1 1 0 0 0,-1 0-51 0 0,1-2 71 0 0,0 0-1 0 0,-1-1 0 0 0,1 0 1 0 0,0 1-1 0 0,-1-2 0 0 0,1 1 1 0 0,0-1-1 0 0,0 0 0 0 0,0 0 1 0 0,1-1-1 0 0,-1 0 0 0 0,0 0 1 0 0,1 0-1 0 0,0 0 0 0 0,-1-1 1 0 0,2 0-1 0 0,-1 0 0 0 0,0-1 1 0 0,1 1-1 0 0,0-1 0 0 0,0 0 1 0 0,0 0-1 0 0,0 0 0 0 0,-1-5-70 0 0,3 5 67 0 0,0 0 0 0 0,0 0 1 0 0,1-1-1 0 0,0 1 0 0 0,0-1 0 0 0,1 1 0 0 0,-1-1 0 0 0,1 1 0 0 0,0-1 1 0 0,0 1-1 0 0,1-1 0 0 0,0 1 0 0 0,0-1 0 0 0,0 1 0 0 0,1-1 0 0 0,0 1 1 0 0,0 0-1 0 0,0 0 0 0 0,0 0 0 0 0,1 0 0 0 0,0 0 0 0 0,0 1 0 0 0,0-1 1 0 0,1 1-1 0 0,-1 0 0 0 0,1 0 0 0 0,0 0 0 0 0,1 0-67 0 0,8-9-2 0 0,1 2 0 0 0,0 0 0 0 0,1 1 0 0 0,0 0 0 0 0,1 1 0 0 0,0 1 0 0 0,1 0 0 0 0,-1 1 0 0 0,1 1 0 0 0,4 0 2 0 0,66-13-7930 0 0,-51 14-559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56:58.77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5847 13683 11256 0 0,'0'0'256'0'0,"0"0"34"0"0,0 0 21 0 0,0 0-35 0 0,-9 8-159 0 0,2-1 188 0 0,1 1 0 0 0,0 0-1 0 0,0 0 1 0 0,1 1 0 0 0,0 0-1 0 0,0 0 1 0 0,1 0 0 0 0,0 0-1 0 0,1 1 1 0 0,-1 3-305 0 0,-21 68 1113 0 0,1-13-649 0 0,7-3 284 0 0,17-41-427 0 0,1-22-249 0 0,3 2 448 0 0,7-34-160 0 0,5-27-272 0 0,23-76-176 0 0,-23 76 78 0 0,-5 22-43 0 0,-9 29 35 0 0,-1 0 0 0 0,1 0-1 0 0,0 0 1 0 0,0 0-1 0 0,1 1 1 0 0,0-1-1 0 0,0 1 1 0 0,0 0 0 0 0,0 0-1 0 0,1 0 1 0 0,0 0-1 0 0,1 0 19 0 0,-4 4-96 0 0,1 2 73 0 0,1 1 0 0 0,-1-1 0 0 0,1 1-1 0 0,-1 0 1 0 0,1-1 0 0 0,-1 1-1 0 0,0 0 1 0 0,0 0 0 0 0,0 1-1 0 0,0-1 1 0 0,0 0 0 0 0,-1 1-1 0 0,1-1 1 0 0,-1 1 0 0 0,1 0 0 0 0,-1-1-1 0 0,0 1 1 0 0,0 0 0 0 0,0 0 23 0 0,0-1-14 0 0,111 230-142 0 0,-72-166 92 0 0,-16-31 256 0 0,-23-34-126 0 0,-1-1 6 0 0,-9 2 86 0 0,-3 1-68 0 0,0 0-1 0 0,-1-1 0 0 0,1-1 0 0 0,-1 0 0 0 0,1-1 0 0 0,-1 0 1 0 0,1 0-1 0 0,-5-2-89 0 0,-30 0 90 0 0,-191-18 129 0 0,230 20-2557 0 0,16 0-530 0 0,6 0-2548 0 0</inkml:trace>
  <inkml:trace contextRef="#ctx0" brushRef="#br0" timeOffset="602.695">6194 14026 11072 0 0,'0'0'324'0'0,"0"0"-3"0"0,1 2-204 0 0,25 41 361 0 0,-9-31 2483 0 0,-16-11-2321 0 0,17 0 1782 0 0,-11-8-2307 0 0,0-1 0 0 0,0 0 0 0 0,-1-1 0 0 0,0 0 0 0 0,0 0 0 0 0,-1 0 0 0 0,-1 0 0 0 0,1-1 0 0 0,-1 0 0 0 0,-1 0 0 0 0,0 0 0 0 0,0 0 0 0 0,-1-1 0 0 0,0 1 0 0 0,-1-1 0 0 0,0 1 0 0 0,-1-10-115 0 0,3-2 35 0 0,34-224-46 0 0,-35 242-56 0 0,-1 3-21 0 0,10 17-273 0 0,25 110 147 0 0,-19-51 32 0 0,-15-65 182 0 0,0 0 0 0 0,1 0 0 0 0,0 0 0 0 0,0 0 0 0 0,1-1 1 0 0,0 0-1 0 0,1 0 0 0 0,0 0 0 0 0,0 0 0 0 0,1-1 0 0 0,0 0 0 0 0,1 0 0 0 0,-1 0 0 0 0,2-1 0 0 0,-1 0 0 0 0,1-1 0 0 0,5 5 0 0 0,-9-11 34 0 0,-1 0-1 0 0,1 1 1 0 0,-1-1-1 0 0,0-1 1 0 0,1 1-1 0 0,-1 0 0 0 0,0-1 1 0 0,1 0-1 0 0,-1 1 1 0 0,0-2-1 0 0,0 1 0 0 0,0 0 1 0 0,0 0-1 0 0,0-1 1 0 0,0 0-1 0 0,0 1 1 0 0,0-1-1 0 0,0 0 0 0 0,-1-1 1 0 0,1 1-1 0 0,-1 0 1 0 0,0-1-1 0 0,1 1 0 0 0,-1-1 1 0 0,0 0-1 0 0,-1 0 1 0 0,1 0-1 0 0,0 0 1 0 0,-1 0-1 0 0,0 0 0 0 0,1-3-33 0 0,4-9 161 0 0,0 0-1 0 0,-2 0 0 0 0,0-1 1 0 0,-1 1-1 0 0,0-1 1 0 0,-1 0-1 0 0,-1-12-160 0 0,5-26 121 0 0,-2 6 24 0 0,13-52-20 0 0,-11 99-2069 0 0,-3 16 233 0 0,-2-3-3071 0 0,-1 4-1046 0 0</inkml:trace>
  <inkml:trace contextRef="#ctx0" brushRef="#br0" timeOffset="977.999">6645 14146 12840 0 0,'0'0'289'0'0,"-10"12"708"0"0,6-8-830 0 0,0 0 0 0 0,0 1 0 0 0,1-1 0 0 0,-1 1 0 0 0,1 0 0 0 0,0 0 0 0 0,1 0 0 0 0,-1 0 0 0 0,1 1 0 0 0,0-1 0 0 0,0 1 0 0 0,1-1 0 0 0,-1 7-167 0 0,1-10 62 0 0,1 1 0 0 0,0-1 0 0 0,1 1 0 0 0,-1-1 0 0 0,0 1-1 0 0,1-1 1 0 0,-1 1 0 0 0,1-1 0 0 0,0 1 0 0 0,0-1 0 0 0,0 0 0 0 0,0 1 0 0 0,0-1 0 0 0,1 0 0 0 0,-1 0 0 0 0,0 0 0 0 0,1 0 0 0 0,0 0 0 0 0,0 0 0 0 0,-1 0 0 0 0,1 0 0 0 0,0-1-1 0 0,0 1 1 0 0,1 0-62 0 0,2-1 47 0 0,0 0 0 0 0,0 0-1 0 0,-1 0 1 0 0,1-1 0 0 0,0 0-1 0 0,0 0 1 0 0,0 0 0 0 0,0 0-1 0 0,0-1 1 0 0,0 0 0 0 0,-1 0-1 0 0,1 0 1 0 0,0 0 0 0 0,-1-1-1 0 0,1 0 1 0 0,-1 0 0 0 0,1 0-1 0 0,-1 0 1 0 0,0-1 0 0 0,0 0-1 0 0,0 0 1 0 0,0 0 0 0 0,0 0-1 0 0,-1-1 1 0 0,0 1 0 0 0,1-1-1 0 0,-1 0 1 0 0,-1 0 0 0 0,1 0-1 0 0,1-2-46 0 0,1-1 73 0 0,-1 0-1 0 0,0 0 0 0 0,0 0 1 0 0,0-1-1 0 0,-1 1 1 0 0,0-1-1 0 0,-1 0 0 0 0,0 0 1 0 0,0 0-1 0 0,0 0 0 0 0,-1 0 1 0 0,0-1-1 0 0,-1 1 0 0 0,0 0 1 0 0,0-2-73 0 0,-1-2 29 0 0,1 10-27 0 0,0 0-1 0 0,1 0 1 0 0,-1 0 0 0 0,0 0-1 0 0,0 1 1 0 0,0-1-1 0 0,0 0 1 0 0,0 0-1 0 0,-1 0 1 0 0,1 0-1 0 0,0 1 1 0 0,-1-1-1 0 0,0 0 1 0 0,1 0 0 0 0,-1 1-1 0 0,0-1 1 0 0,0 1-1 0 0,0-1 1 0 0,0 0-1 0 0,0 1 1 0 0,0-1-1 0 0,0 1 1 0 0,0 0-1 0 0,-1-1 1 0 0,1 1 0 0 0,0 0-1 0 0,-1 0 1 0 0,0 0-1 0 0,1 0 1 0 0,-1 0-1 0 0,1 0 1 0 0,-1 1-1 0 0,0-1 1 0 0,0 0-1 0 0,1 1 1 0 0,-2-1-2 0 0,0 1-151 0 0,0 0-1 0 0,0 0 1 0 0,0 0 0 0 0,0 1-1 0 0,0-1 1 0 0,1 1-1 0 0,-1-1 1 0 0,0 1 0 0 0,0 0-1 0 0,0 0 1 0 0,1 0 0 0 0,-1 1-1 0 0,1-1 1 0 0,-1 0 0 0 0,1 1-1 0 0,-1 0 1 0 0,0 0 151 0 0,-6 6-6429 0 0</inkml:trace>
  <inkml:trace contextRef="#ctx0" brushRef="#br0" timeOffset="3622.63">7120 13721 8552 0 0,'0'0'190'0'0,"0"0"28"0"0,0 0 11 0 0,0 0 64 0 0,0 0 187 0 0,0 0 86 0 0,0 0 11 0 0,0 0 4 0 0,0 0-5 0 0,1 0-6 0 0,84-11 2550 0 0,41 9-1241 0 0,125-4-823 0 0,-176 14-1488 0 0,-65-2-1721 0 0,-10-6 1347 0 0</inkml:trace>
  <inkml:trace contextRef="#ctx0" brushRef="#br0" timeOffset="3834.491">7169 13898 11256 0 0,'0'0'256'0'0,"0"0"34"0"0,0 0 21 0 0,0 0-35 0 0,0 0-143 0 0,0 0 70 0 0,7 0 305 0 0,106-8 2412 0 0,40-11-1468 0 0,-123 15-1316 0 0,1 2 1 0 0,-1 1 0 0 0,1 1-1 0 0,21 4-136 0 0,-44-3 24 0 0,15 2-967 0 0,-8-1-3132 0 0,-2 1-1570 0 0</inkml:trace>
  <inkml:trace contextRef="#ctx0" brushRef="#br0" timeOffset="9295.094">8031 13632 7344 0 0,'0'0'165'0'0,"0"0"22"0"0,0 0 9 0 0,0 0 74 0 0,0 0 252 0 0,0 0 107 0 0,0 0 19 0 0,0 0-36 0 0,0 0-177 0 0,0 0-78 0 0,0 0-18 0 0,0 0-22 0 0,0 8 118 0 0,-24 85 1305 0 0,-7 153 703 0 0,26-190-1483 0 0,-2-22-392 0 0,4-26 853 0 0,5-20-951 0 0,11-63-57 0 0,-4-44-141 0 0,-6 40-272 0 0,12-52 128 0 0,-3 65-296 0 0,-9 57 136 0 0,-2 8-42 0 0,-1 1 4 0 0,0-1 17 0 0,0-2 32 0 0,1 2-22 0 0,28 16 32 0 0,-21-6-2 0 0,0 0 0 0 0,0 1 0 0 0,-1-1 0 0 0,0 1 0 0 0,-1 1 0 0 0,-1-1 0 0 0,1 1 0 0 0,-1 0 0 0 0,0 4 13 0 0,56 118-75 0 0,-15-51 150 0 0,-42-78-56 0 0,-1 1 0 0 0,1-1 0 0 0,0 0-1 0 0,0 0 1 0 0,0-1 0 0 0,1 1 0 0 0,-1-1 0 0 0,1 0 0 0 0,0 0 0 0 0,0 0-1 0 0,0-1 1 0 0,0 0 0 0 0,1 0 0 0 0,2 0-19 0 0,-6-1 32 0 0,0-1 1 0 0,0 0-1 0 0,0 1 0 0 0,0-1 0 0 0,0 0 0 0 0,0-1 1 0 0,0 1-1 0 0,0 0 0 0 0,0-1 0 0 0,0 1 1 0 0,0-1-1 0 0,0 1 0 0 0,0-1 0 0 0,-1 0 1 0 0,1 0-1 0 0,0 0 0 0 0,0 0 0 0 0,0 0 1 0 0,-1 0-1 0 0,1 0 0 0 0,-1-1 0 0 0,1 0-32 0 0,35-69 1568 0 0,-13 25-1112 0 0,9-36 168 0 0,-22 6-190 0 0,0 14 84 0 0,10-50-456 0 0,-20 110-458 0 0,2-3 435 0 0,-4 3-7565 0 0,1 2 196 0 0</inkml:trace>
  <inkml:trace contextRef="#ctx0" brushRef="#br0" timeOffset="-26116.061">290 13132 4664 0 0,'0'0'101'0'0,"0"0"22"0"0,0 0 5 0 0,7-9 938 0 0,-2 5-814 0 0,0 1-1 0 0,1 0 1 0 0,0 0-1 0 0,0 0 1 0 0,0 1-1 0 0,0 0 1 0 0,0 0-1 0 0,0 1 1 0 0,1-1-1 0 0,-1 1 1 0 0,1 1-1 0 0,-1-1 1 0 0,1 1-1 0 0,-1 0 0 0 0,0 1 1 0 0,1 0-1 0 0,3 0-251 0 0,16 0 347 0 0,391 2 2765 0 0,-28 2-2856 0 0,-147-19-190 0 0,35-5 436 0 0,235-24 130 0 0,-380 35-168 0 0,143-9-304 0 0,-1 4-75 0 0,-38 5 38 0 0,31 7-27 0 0,24-9-96 0 0,4 4 140 0 0,-109-8 719 0 0,-116 12 238 0 0,-36 2-4312 0 0,-21 0 706 0 0,-13 0-2903 0 0</inkml:trace>
  <inkml:trace contextRef="#ctx0" brushRef="#br0" timeOffset="44255.033">2053 3154 6328 0 0,'-6'0'362'0'0,"-71"6"3258"0"0,67-3-3154 0 0,8-3-26 0 0,0 1-100 0 0,-107 20 1912 0 0,35-6-964 0 0,72-14-1119 0 0,-18 2 1006 0 0,7-1-852 0 0,18-2 1065 0 0,109 0-652 0 0,-42-11-304 0 0,58-3 150 0 0,-20 10-198 0 0,130-9 584 0 0,-74 12-443 0 0,-56-2-192 0 0,101-2 305 0 0,-15 4-209 0 0,-29 4-220 0 0,-57-6-315 0 0,15-1 430 0 0,60 6-54 0 0,-54-5 238 0 0,-54 0-1353 0 0,-71 1-1910 0 0,1-1 1131 0 0</inkml:trace>
  <inkml:trace contextRef="#ctx0" brushRef="#br0" timeOffset="45386.462">637 3084 9880 0 0,'0'0'290'0'0,"0"0"-3"0"0,0 20 506 0 0,-4 71 2397 0 0,-3-51-1357 0 0,3-16 440 0 0,1-20-131 0 0,1-14-1191 0 0,30-127 729 0 0,5-8-1226 0 0,-11 67-468 0 0,-22 78 11 0 0,0-1 0 0 0,0 1-1 0 0,0-1 1 0 0,0 1 0 0 0,0 0-1 0 0,0-1 1 0 0,0 1 0 0 0,0-1-1 0 0,1 1 1 0 0,-1-1 0 0 0,0 1-1 0 0,0 0 1 0 0,0-1 0 0 0,0 1-1 0 0,1 0 1 0 0,-1-1 0 0 0,0 1 0 0 0,0-1-1 0 0,1 1 1 0 0,-1 0 0 0 0,0 0-1 0 0,1-1 1 0 0,-1 1 0 0 0,0 0-1 0 0,1-1 1 0 0,-1 1 0 0 0,0 0-1 0 0,1 0 1 0 0,-1 0 0 0 0,1-1-1 0 0,-1 1 1 0 0,0 0 0 0 0,1 0-1 0 0,-1 0 1 0 0,1 0 0 0 0,-1 0-1 0 0,0 0 1 0 0,1 0 0 0 0,-1 0-1 0 0,1 0 1 0 0,-1 0 0 0 0,1 0 0 0 0,-1 0-1 0 0,0 0 1 0 0,1 0 0 0 0,-1 0-1 0 0,1 1 1 0 0,-1-1 0 0 0,0 0-1 0 0,1 0 1 0 0,-1 0 0 0 0,1 1-1 0 0,-1-1 1 0 0,0 0 0 0 0,1 0-1 0 0,-1 1 1 0 0,0-1 0 0 0,1 0-1 0 0,-1 1 1 0 0,0-1 0 0 0,0 0-1 0 0,1 1 1 0 0,-1-1 0 0 0,0 0-1 0 0,0 1 1 0 0,0-1 0 0 0,0 1 0 0 0,1-1-1 0 0,-1 0 1 0 0,0 1 3 0 0,11 29-88 0 0,1 8 16 0 0,10 50 0 0 0,6 7 72 0 0,-27-91-6 0 0,-1-2 1 0 0,1 1-1 0 0,-1 0 1 0 0,1-1-1 0 0,0 1 1 0 0,0 0-1 0 0,0-1 1 0 0,0 1 0 0 0,0-1-1 0 0,1 0 1 0 0,-1 1-1 0 0,1-1 1 0 0,0 0-1 0 0,0 0 1 0 0,-1 0 0 0 0,1 0-1 0 0,0 0 1 0 0,1 0-1 0 0,-1-1 1 0 0,1 1 5 0 0,0-2 45 0 0,-1-1 0 0 0,1 0 0 0 0,0 0 0 0 0,-1 0 0 0 0,1 0 0 0 0,-1 0 0 0 0,1-1-1 0 0,-1 1 1 0 0,1-1 0 0 0,-1 1 0 0 0,0-1 0 0 0,0 0 0 0 0,0 0 0 0 0,0 0 0 0 0,0 0 0 0 0,0 0 0 0 0,-1-1 0 0 0,1 1 0 0 0,-1 0 0 0 0,0-1 0 0 0,1 0 0 0 0,-1 1-1 0 0,0-1 1 0 0,0 1 0 0 0,-1-1 0 0 0,1 0 0 0 0,0-2-45 0 0,24-55 584 0 0,12-73-233 0 0,-13 74-296 0 0,-6 6 657 0 0,-15 47-1840 0 0,-6 16-14 0 0,-3 22-2842 0 0,4-16-1111 0 0,-1 0-1289 0 0</inkml:trace>
  <inkml:trace contextRef="#ctx0" brushRef="#br0" timeOffset="45680.649">1023 3141 10624 0 0,'0'0'241'0'0,"0"0"38"0"0,0 0 10 0 0,0 0-33 0 0,0 0-71 0 0,0 0 310 0 0,0 0 154 0 0,0 0 30 0 0,0 0-4 0 0,0 0-49 0 0,0 0-18 0 0,-3 9 1536 0 0,-13 82 1132 0 0,10-31-2031 0 0,-1-2-781 0 0,7 25-38 0 0,0-82-496 0 0,7 5-6352 0 0,-3 2-743 0 0</inkml:trace>
  <inkml:trace contextRef="#ctx0" brushRef="#br0" timeOffset="42830.802">1750 1385 7920 0 0,'0'0'174'0'0,"0"0"29"0"0,0 0 13 0 0,-1 0-31 0 0,-12 0 1414 0 0,20-1 2657 0 0,10 0-577 0 0,-9 1-4896 0 0,188-1 3089 0 0,-18-18-1152 0 0,59-11 448 0 0,-113 14-688 0 0,113-19 160 0 0,-68 14-448 0 0,-10 7 150 0 0,-20 0-140 0 0,45 13-138 0 0,14-1 64 0 0,25-1 350 0 0,-133 3-348 0 0,-23 0 18 0 0,-63 2-191 0 0,-1-1-3635 0 0,-3-1-3596 0 0</inkml:trace>
  <inkml:trace contextRef="#ctx0" brushRef="#br0" timeOffset="47871.691">790 1094 7728 0 0,'0'0'225'0'0,"0"0"66"0"0,0 0 126 0 0,0 0 51 0 0,0 0 11 0 0,0 0 1 0 0,0 0 1 0 0,0 0 6 0 0,0 0 1 0 0,0 0-7 0 0,0 0-26 0 0,0 0-9 0 0,3 8 422 0 0,-1 86 1480 0 0,-14 7-1851 0 0,0-23-273 0 0,-1 11 104 0 0,5-27 456 0 0,8-61-624 0 0,0-1 0 0 0,0 0 0 0 0,0 0-1 0 0,0 0-6 0 0,0 0-1 0 0,0 0 0 0 0,8-6 514 0 0,17-91 1654 0 0,-18 55-2098 0 0,14-143-78 0 0,-12 111-144 0 0,3-18-66 0 0,-9 65-25 0 0,5 36 12 0 0,12 31 19 0 0,5 15 50 0 0,5 37-441 0 0,-3-18 104 0 0,7 3 1054 0 0,-33-77-686 0 0,0 0 0 0 0,0 0 0 0 0,0 0 0 0 0,0-1 0 0 0,0 1-1 0 0,0 0 1 0 0,0-1 0 0 0,0 1 0 0 0,0 0 0 0 0,0-1 0 0 0,0 0 0 0 0,0 1 0 0 0,0-1 0 0 0,-1 1 0 0 0,1-1-1 0 0,0 0 1 0 0,0 0 0 0 0,-1 1 0 0 0,1-1 0 0 0,-1 0 0 0 0,1 0 0 0 0,-1 0 0 0 0,1 0 0 0 0,-1 0 0 0 0,1 1-1 0 0,-1-1 1 0 0,0 0 0 0 0,1 0 0 0 0,-1 0 0 0 0,0 0 0 0 0,0-1-21 0 0,52-286 1765 0 0,-27 214-1698 0 0,-14 56-292 0 0,-10 17 71 0 0,-1 1-232 0 0,0 0-102 0 0,7 1-1898 0 0,4 11-626 0 0,-8-3 1477 0 0</inkml:trace>
  <inkml:trace contextRef="#ctx0" brushRef="#br0" timeOffset="48923.194">1133 1358 8840 0 0,'0'0'197'0'0,"0"0"24"0"0,0 0 19 0 0,0 0 62 0 0,0 0 202 0 0,0 0 82 0 0,0 0 20 0 0,0 0 0 0 0,0 0-4 0 0,-5-20 7757 0 0,6 19-8295 0 0,1 0-10 0 0,2 1-58 0 0,-3 0-40 0 0,-1 0 98 0 0,0 0 14 0 0,2 0-14 0 0,23 0 724 0 0,-24 0-699 0 0,0 0 10 0 0,3 0-15 0 0,3 0-60 0 0,-2 0-3 0 0,-4 0 42 0 0,-1 0 11 0 0,19 8 178 0 0,-18-7-239 0 0,1 0 0 0 0,0 1 1 0 0,-1-1-1 0 0,0 1 1 0 0,1 0-1 0 0,-1-1 0 0 0,0 1 1 0 0,1 0-1 0 0,-1 0 0 0 0,0 0 1 0 0,-1 0-1 0 0,1 0 1 0 0,0 0-1 0 0,0 0 0 0 0,-1 0 1 0 0,1 0-1 0 0,-1 0 1 0 0,0 0-1 0 0,0 0 0 0 0,1 1 1 0 0,-1-1-1 0 0,-1 0 0 0 0,1 0 1 0 0,0 0-1 0 0,0 0 1 0 0,-1 0-1 0 0,0 0 0 0 0,1 1 1 0 0,-1-1-1 0 0,0 0 1 0 0,0-1-1 0 0,0 2-3 0 0,-3 10 10 0 0,0-4 21 0 0,0-1 1 0 0,-1 1-1 0 0,0-1 0 0 0,-1 0 0 0 0,0 0 0 0 0,0 0 0 0 0,0-1 0 0 0,-1 0 0 0 0,-3 3-31 0 0,-54 46 447 0 0,64-56-262 0 0,0 0-1 0 0,0 0-41 0 0,0 0-166 0 0,15 4-11 0 0,114-35 398 0 0,16-2-563 0 0,-84 25-1081 0 0,-27 3 517 0 0</inkml:trace>
  <inkml:trace contextRef="#ctx0" brushRef="#br0" timeOffset="51922.693">3185 1274 11024 0 0,'0'0'248'0'0,"0"0"34"0"0,-19 2 404 0 0,-15 14 228 0 0,-23 17 1372 0 0,-42 68 448 0 0,97-98-2716 0 0,-1-1-1 0 0,1 1 1 0 0,0 0-1 0 0,0 0 1 0 0,0 0 0 0 0,1 1-1 0 0,-1-1 1 0 0,1 0-1 0 0,0 1 1 0 0,0-1 0 0 0,0 1-1 0 0,0-1 1 0 0,1 1-1 0 0,-1-1 1 0 0,1 1 0 0 0,0-1-1 0 0,0 1 1 0 0,0 0-1 0 0,0-1 1 0 0,1 1-1 0 0,-1-1 1 0 0,1 1 0 0 0,0-1-1 0 0,0 1 1 0 0,1-1-1 0 0,-1 0-17 0 0,104 96 55 0 0,-103-98-26 0 0,0 1 0 0 0,0-1 0 0 0,-1 1 0 0 0,1 0-1 0 0,0 0 1 0 0,-1 0 0 0 0,1 0 0 0 0,-1 0 0 0 0,1 0 0 0 0,-1 1-1 0 0,0-1 1 0 0,0 0 0 0 0,0 1 0 0 0,0-1 0 0 0,0 0 0 0 0,-1 1 0 0 0,1-1-1 0 0,-1 1 1 0 0,0-1 0 0 0,1 1 0 0 0,-1 0 0 0 0,0-1 0 0 0,-1 1 0 0 0,1-1-1 0 0,-1 3-28 0 0,-19 52 1166 0 0,-77 79 308 0 0,96-135-1476 0 0,0 0 0 0 0,0 0 0 0 0,0 0 0 0 0,1 1 0 0 0,-1-1 0 0 0,0 0 0 0 0,0 1 0 0 0,1-1 0 0 0,-1 1 0 0 0,1-1 0 0 0,-1 1 0 0 0,1-1 0 0 0,0 1 0 0 0,0-1 0 0 0,-1 1 0 0 0,1-1 0 0 0,0 1 0 0 0,0-1 0 0 0,0 1 0 0 0,1-1 0 0 0,-1 1 0 0 0,0-1 0 0 0,1 1 0 0 0,-1-1 0 0 0,1 0 0 0 0,-1 1 0 0 0,1-1 0 0 0,-1 1 0 0 0,1-1 0 0 0,0 0 0 0 0,0 0 0 0 0,1 2 2 0 0,34 43 64 0 0,-33-42-75 0 0,0 1-1 0 0,0 0 1 0 0,0 1-1 0 0,0-1 0 0 0,-1 0 1 0 0,0 1-1 0 0,0-1 1 0 0,0 1-1 0 0,-1 0 0 0 0,0-1 1 0 0,0 1-1 0 0,-1 0 1 0 0,1 0-1 0 0,-1 0 0 0 0,0 0 1 0 0,-1-1-1 0 0,1 1 1 0 0,-1 0-1 0 0,-1 0 0 0 0,0 3 12 0 0,-43 118 823 0 0,-51 64 34 0 0,50-76-381 0 0,31-57-334 0 0,15-53-263 0 0,1-1 1 0 0,-1 1-1 0 0,1 0 1 0 0,0 0-1 0 0,0-1 1 0 0,0 1-1 0 0,1-1 0 0 0,0 1 1 0 0,0-1-1 0 0,0 0 1 0 0,0 1-1 0 0,1-1 1 0 0,-1 0-1 0 0,1 0 1 0 0,0-1-1 0 0,0 1 1 0 0,0-1-1 0 0,1 1 121 0 0,-2-3-176 0 0,0-1 0 0 0,1 1-1 0 0,-1 0 1 0 0,0-1 0 0 0,1 0 0 0 0,-1 1-1 0 0,0-1 1 0 0,1 0 0 0 0,-1 0-1 0 0,0 0 1 0 0,1 0 0 0 0,-1-1-1 0 0,0 1 1 0 0,0-1 0 0 0,1 1-1 0 0,-1-1 1 0 0,0 0 0 0 0,0 0 0 0 0,0 0-1 0 0,0 0 1 0 0,0 0 0 0 0,0 0-1 0 0,0-1 1 0 0,0 1 0 0 0,0-1-1 0 0,0 1 177 0 0,71-83-4294 0 0,-37 38 4829 0 0,-34 46-102 0 0,1-2 2575 0 0,0 36-2140 0 0,-9 21-26 0 0,-34 62 582 0 0,35-109-1294 0 0,-30 36 992 0 0,-7-31 634 0 0,37-15-1647 0 0,0 0-1 0 0,0 0 1 0 0,0 0-1 0 0,1-1 1 0 0,-1 0-1 0 0,1 0 0 0 0,-1 0 1 0 0,1-1-1 0 0,0 0 1 0 0,1 1-1 0 0,-1-1 1 0 0,0 0-1 0 0,1-1 0 0 0,0 1 1 0 0,0-1-1 0 0,1 1 1 0 0,-1-1-1 0 0,-1-4-108 0 0,-21-32 728 0 0,-2-15-480 0 0,24 50-276 0 0,0 1 1 0 0,-1 0-1 0 0,1 0 0 0 0,-1 0 0 0 0,0 1 1 0 0,0-1-1 0 0,0 1 0 0 0,-1 0 0 0 0,0 0 0 0 0,1 0 1 0 0,-1 1-1 0 0,-2-1 28 0 0,-23-7-2285 0 0,29 11 1025 0 0,0 1-1251 0 0,-4 1-4795 0 0</inkml:trace>
  <inkml:trace contextRef="#ctx0" brushRef="#br0" timeOffset="52751.859">3393 1802 8376 0 0,'0'0'190'0'0,"0"0"28"0"0,0 0 8 0 0,1 0-28 0 0,5 4 7987 0 0,-11 23-8156 0 0,3-22 670 0 0,-15 77 831 0 0,-3-1 0 0 0,-26 63-1530 0 0,13-23 733 0 0,30-86-2072 0 0,18-36-206 0 0,-3-25-246 0 0,9-76-3698 0 0,-17 79 4459 0 0</inkml:trace>
  <inkml:trace contextRef="#ctx0" brushRef="#br0" timeOffset="53327.223">3359 1928 7568 0 0,'59'-95'3330'0'0,"-56"92"-3105"0"0,0 1-1 0 0,1 0 0 0 0,-1 0 0 0 0,0 0 0 0 0,1 0 0 0 0,-1 1 1 0 0,1-1-1 0 0,-1 1 0 0 0,1 0 0 0 0,-1 0 0 0 0,1 0 1 0 0,0 1-1 0 0,0-1 0 0 0,0 1 0 0 0,-1 0 0 0 0,1 0 1 0 0,0 0-1 0 0,0 1 0 0 0,-1-1 0 0 0,1 1 0 0 0,0 0 1 0 0,0 0-1 0 0,-1 0 0 0 0,1 0 0 0 0,-1 1 0 0 0,1 0 0 0 0,0 0-224 0 0,4 3 140 0 0,-1 1-1 0 0,1 0 0 0 0,-2 0 0 0 0,1 1 0 0 0,-1-1 1 0 0,0 2-1 0 0,0-1 0 0 0,-1 0 0 0 0,1 1 0 0 0,2 7-139 0 0,-7-14 96 0 0,3 9 202 0 0,-4-7-259 0 0,0 0 0 0 0,0 0 1 0 0,0 0-1 0 0,-1 0 1 0 0,1 0-1 0 0,-1 0 0 0 0,1 0 1 0 0,-1 0-1 0 0,0 0 0 0 0,0 0 1 0 0,-1 0-1 0 0,1 0 0 0 0,-1 0 1 0 0,1-1-1 0 0,-1 1 0 0 0,0-1 1 0 0,0 1-1 0 0,0-1 0 0 0,0 0 1 0 0,0 1-1 0 0,0-1 1 0 0,-1 0-1 0 0,1-1 0 0 0,-1 1 1 0 0,1 0-1 0 0,-1-1 0 0 0,0 1 1 0 0,0-1-1 0 0,0 0 0 0 0,0 0 1 0 0,0 0-40 0 0,-83 29-158 0 0,14-7-31 0 0,52-10 569 0 0,20-12-465 0 0,0-1-71 0 0,-4 5-164 0 0,14 15 421 0 0,79 46 480 0 0,-18 4 1910 0 0,-31-24-1040 0 0,-20-19-1574 0 0,-13-24-1244 0 0,-2-9-4041 0 0,-4 4 3705 0 0,2-2-4957 0 0</inkml:trace>
  <inkml:trace contextRef="#ctx0" brushRef="#br0" timeOffset="56807.095">3896 2242 5488 0 0,'0'0'158'0'0,"0"0"117"0"0,0 0 381 0 0,0 0 161 0 0,0 0 30 0 0,0 0-22 0 0,0 0-121 0 0,0 0-52 0 0,0 0-10 0 0,-11-6 3574 0 0,-15 3-1481 0 0,-10 8-2183 0 0,2 9-276 0 0,26-11-138 0 0,7-3-70 0 0,1 0 4 0 0,0 0 6 0 0,0 0 2 0 0,0 0 15 0 0,0 0 57 0 0,0 0 8 0 0,21-8 145 0 0,15-6 118 0 0,-34 14-326 0 0,4-1 95 0 0,10-1-32 0 0,-15 2-90 0 0,10 4 1211 0 0,-10-2-1263 0 0,0 0-1 0 0,0 0 1 0 0,0 0 0 0 0,-1 0-1 0 0,1 0 1 0 0,0 0-1 0 0,-1 0 1 0 0,1 0 0 0 0,-1 0-1 0 0,0 0 1 0 0,0 0 0 0 0,1 1-1 0 0,-2-1 1 0 0,1 0 0 0 0,0 0-1 0 0,0 0 1 0 0,-1 0 0 0 0,1 0-1 0 0,-1 0 1 0 0,1 0-1 0 0,-1 0 1 0 0,0 0 0 0 0,0 0-1 0 0,0 0 1 0 0,0 0 0 0 0,0 0-1 0 0,-1 1-17 0 0,-44 51 525 0 0,32-40-590 0 0,-15 14 920 0 0,28-28-947 0 0,1 0-14 0 0,0 0 33 0 0,0 0 120 0 0,0 0 19 0 0,12 3 68 0 0,3-1-80 0 0,0-1 0 0 0,0-1-1 0 0,0-1 1 0 0,0 0 0 0 0,0 0 0 0 0,-1-2 0 0 0,1 0 0 0 0,0 0 0 0 0,8-5-54 0 0,31-5-72 0 0,-20 4-2428 0 0,-22 4 1541 0 0</inkml:trace>
  <inkml:trace contextRef="#ctx0" brushRef="#br0" timeOffset="18480.335">20023 5338 12600 0 0,'0'-7'865'0'0,"0"2"-826"0"0,0 4 83 0 0,0 1 36 0 0,0 0 2 0 0,0 0 26 0 0,0 0 114 0 0,0 0 55 0 0,0 0 12 0 0,0 0-11 0 0,0 0-50 0 0,-20 110 2688 0 0,12-83-2491 0 0,-35 151 911 0 0,22-89-1158 0 0,-6-2-43 0 0,-2-19-48 0 0,25-64-207 0 0,3-3-185 0 0,1-1-98 0 0,0 0-26 0 0,0 0-25 0 0,0 0-73 0 0,0 0-30 0 0,0-14-1040 0 0,21-228-6152 0 0,7 75 5856 0 0,-19 95 6554 0 0,-9 71-4310 0 0,-7-7 2267 0 0,-1 13-2534 0 0,-1-1 0 0 0,2 1-1 0 0,-1 1 1 0 0,1 0 0 0 0,-1 0 0 0 0,1 0 0 0 0,1 1 0 0 0,0 0 0 0 0,0 0 0 0 0,0 0-1 0 0,-4 8-161 0 0,3-6 146 0 0,-22 39 430 0 0,26-43-694 0 0,-2 7 950 0 0,15-15 208 0 0,79-74 485 0 0,40-75-908 0 0,-129 152-538 0 0,0 0 9 0 0,2 0-7 0 0,21 26-8 0 0,-21-21-66 0 0,35 90-7 0 0,-34-91-10 0 0,1 2 18 0 0,0-1-1 0 0,0 1 1 0 0,0-1 0 0 0,1 0-1 0 0,-1 0 1 0 0,1-1 0 0 0,0 1-1 0 0,1-1 1 0 0,-1 0-1 0 0,1 0 1 0 0,-1-1 0 0 0,1 0-1 0 0,0 0 1 0 0,1 0 0 0 0,-1-1-1 0 0,2 1-7 0 0,-1-1-512 0 0,-1 0-5467 0 0,-5-1-1033 0 0</inkml:trace>
  <inkml:trace contextRef="#ctx0" brushRef="#br0" timeOffset="7478.443">16147 4409 15720 0 0,'-4'-4'761'0'0,"-29"-43"437"0"0,32 46-1078 0 0,1 1 2 0 0,0 0 4 0 0,4-5 237 0 0,57 51-204 0 0,-47-31-137 0 0,0 1 1 0 0,-1 0 0 0 0,-1 1-1 0 0,-1 0 1 0 0,0 1 0 0 0,-1 0-1 0 0,6 15-22 0 0,-7-9 35 0 0,2 1 7 0 0,-1 0 0 0 0,-1 1 0 0 0,-1 0 0 0 0,-2 1 1 0 0,0-1-1 0 0,-2 1 0 0 0,1 20-42 0 0,-23 12 1294 0 0,17-58-1018 0 0,-15 0 755 0 0,14-3-965 0 0,0 0 0 0 0,-1-1 0 0 0,1 1 0 0 0,0 0 0 0 0,0 0 0 0 0,1-1 0 0 0,-1 1 0 0 0,0-1 0 0 0,1 0 0 0 0,0 0 0 0 0,-1 1 0 0 0,1-1 0 0 0,0 0 0 0 0,0 0 0 0 0,1 0 0 0 0,-1 0 0 0 0,1 0 0 0 0,-1 0 0 0 0,1 0 0 0 0,0 0 0 0 0,0 0 0 0 0,0 0 0 0 0,1 0 0 0 0,-1 0 0 0 0,2-3-66 0 0,-2-3 90 0 0,1-17-1 0 0,1 0 1 0 0,2 0-1 0 0,0 1 0 0 0,2 0 1 0 0,1-1-1 0 0,1 2 0 0 0,3-5-89 0 0,3 0 12 0 0,1 0 0 0 0,1 2-1 0 0,2 0 1 0 0,0 1 0 0 0,14-13-12 0 0,-10 9 5 0 0,18-18-73 0 0,-40 47-294 0 0,0 1-164 0 0,0 0-39 0 0,11 11-3264 0 0,-10-5 2075 0 0,2 4-5 0 0</inkml:trace>
  <inkml:trace contextRef="#ctx0" brushRef="#br0" timeOffset="7824.132">16827 4619 14368 0 0,'0'0'330'0'0,"0"0"45"0"0,-15 2 482 0 0,-50 48 823 0 0,63-48-1606 0 0,0 0 0 0 0,0 0 0 0 0,0 0 0 0 0,0 0 0 0 0,0 0 0 0 0,0 0 0 0 0,0 0 0 0 0,1 1 0 0 0,-1-1 0 0 0,1 1 0 0 0,0-1 0 0 0,-1 1 0 0 0,1 0 0 0 0,1-1 1 0 0,-1 1-1 0 0,0 0 0 0 0,1 0 0 0 0,-1-1 0 0 0,1 1 0 0 0,0 0 0 0 0,0 0 0 0 0,0 0 0 0 0,0 0 0 0 0,0 0 0 0 0,1-1 0 0 0,-1 1 0 0 0,1 0 0 0 0,0 0 0 0 0,0-1 0 0 0,0 1 0 0 0,0 0 0 0 0,1 0-74 0 0,1 4-1 0 0,1 0 0 0 0,0-1-1 0 0,0 0 1 0 0,0 1 0 0 0,1-2 0 0 0,0 1 0 0 0,0-1 0 0 0,1 1-1 0 0,-1-1 1 0 0,1-1 0 0 0,5 4 1 0 0,53 46 963 0 0,-64-52-904 0 0,0-1 1 0 0,0 1 0 0 0,-1 0-1 0 0,1-1 1 0 0,-1 1 0 0 0,1 0 0 0 0,-1-1-1 0 0,0 1 1 0 0,1-1 0 0 0,-1 1-1 0 0,0-1 1 0 0,0 1 0 0 0,0-1-1 0 0,0 0 1 0 0,-1 1 0 0 0,1-1-1 0 0,0 0 1 0 0,0 0 0 0 0,-1 0-1 0 0,1 0 1 0 0,-1 0 0 0 0,1 0-60 0 0,0 0 24 0 0,-67 21-315 0 0,14-19-3213 0 0,47-6-3231 0 0</inkml:trace>
  <inkml:trace contextRef="#ctx0" brushRef="#br0" timeOffset="8139.995">17094 4523 13592 0 0,'0'0'306'0'0,"0"0"46"0"0,0 0 23 0 0,0 0-44 0 0,14 3-207 0 0,61 2 3274 0 0,145-4-205 0 0,-208 3-3290 0 0,1-1-3486 0 0,-13-3 1992 0 0</inkml:trace>
  <inkml:trace contextRef="#ctx0" brushRef="#br0" timeOffset="8455.939">17096 4681 13416 0 0,'0'0'298'0'0,"0"0"46"0"0,0 0 24 0 0,0 0-37 0 0,2 0-214 0 0,168-22 3304 0 0,-53 9-2490 0 0,-101 13-1915 0 0,-1 0-3300 0 0,0 0-1706 0 0</inkml:trace>
  <inkml:trace contextRef="#ctx0" brushRef="#br0" timeOffset="8980.463">17639 4741 11968 0 0,'0'0'349'0'0,"0"0"-1"0"0,4 8-205 0 0,29 53 1506 0 0,33 31 1181 0 0,-61-86-2620 0 0,1-1-1 0 0,0 1 0 0 0,0-1 0 0 0,1 0 0 0 0,-1-1 0 0 0,1 0 0 0 0,0 0 1 0 0,0 0-1 0 0,1-1 0 0 0,-1 0 0 0 0,1 0 0 0 0,0-1 0 0 0,-1 0 0 0 0,3 0-209 0 0,-6-1 110 0 0,-1 0 0 0 0,1-1 0 0 0,-1 0 0 0 0,0 0 0 0 0,1 0 0 0 0,-1 0 0 0 0,1 0 0 0 0,-1-1 0 0 0,1 1 0 0 0,-1-1 0 0 0,0 0 0 0 0,0 0 0 0 0,1 0 0 0 0,-1 0 0 0 0,0-1 0 0 0,2 0-110 0 0,-2-2 162 0 0,-1 0 0 0 0,1 0 0 0 0,0 0 0 0 0,-1-1-1 0 0,0 1 1 0 0,0-1 0 0 0,-1 1 0 0 0,1-1 0 0 0,-1 0 0 0 0,0 1-1 0 0,0-1 1 0 0,0 0 0 0 0,-1 0 0 0 0,1 0 0 0 0,-1 0-1 0 0,-1 1 1 0 0,1-1 0 0 0,-1-5-162 0 0,1-22 415 0 0,12-171 263 0 0,6 33-108 0 0,9-64 122 0 0,1 122-632 0 0,-21 100-1391 0 0,-4 10-8777 0 0,-3 2 3252 0 0</inkml:trace>
  <inkml:trace contextRef="#ctx0" brushRef="#br0" timeOffset="9655.167">17943 4073 9648 0 0,'0'0'216'0'0,"0"0"32"0"0,0 0 12 0 0,0 0 25 0 0,0 0 44 0 0,0 0 21 0 0,0 0 2 0 0,13-8 881 0 0,1 5-772 0 0,0-1 0 0 0,0 2-1 0 0,1 0 1 0 0,-1 0 0 0 0,0 2 0 0 0,1 0 0 0 0,-1 0-1 0 0,4 2-460 0 0,74-4 1032 0 0,4-10 480 0 0,2 5 0 0 0,44 3-1512 0 0,38-1 730 0 0,-73 1-366 0 0,98 9-364 0 0,150-3 446 0 0,1-8-210 0 0,21 18-33 0 0,-60 3 150 0 0,32-22 127 0 0,-272 4-408 0 0,1-3-1 0 0,-2-3 1 0 0,15-6-72 0 0,-24 4-1412 0 0,-64 10 1560 0 0,-1-1-1411 0 0,-1 2-4602 0 0,-1 0-729 0 0</inkml:trace>
  <inkml:trace contextRef="#ctx0" brushRef="#br0" timeOffset="10060.609">18772 4324 11672 0 0,'0'0'341'0'0,"0"-1"-1"0"0,-1-5-219 0 0,0-2 5886 0 0,5 11-4665 0 0,6 10-1070 0 0,-6-5-96 0 0,-1 0 0 0 0,0 0 0 0 0,-1 1 0 0 0,0-1 0 0 0,0 1 0 0 0,-1 0 0 0 0,0 0 0 0 0,-1-1 0 0 0,1 1 0 0 0,-2 0 0 0 0,1 0 0 0 0,-1 0 0 0 0,-1 1-176 0 0,-10 52 416 0 0,-28 34-40 0 0,19-28-184 0 0,18-60-186 0 0,1 1 0 0 0,0-1 0 0 0,1 1-1 0 0,0 0 1 0 0,0 0 0 0 0,1 0 0 0 0,0 0 0 0 0,1-1-1 0 0,1 9-5 0 0,7 2-1106 0 0,-8-18 404 0 0,5-2-5859 0 0,3-1 71 0 0</inkml:trace>
  <inkml:trace contextRef="#ctx0" brushRef="#br0" timeOffset="10314.009">18989 4570 12840 0 0,'2'-1'289'0'0,"108"-12"1452"0"0,-53 10-23 0 0,183-3 3481 0 0,-183 11-4960 0 0,25 2-3311 0 0,-80-8-1656 0 0,4-1-1410 0 0</inkml:trace>
  <inkml:trace contextRef="#ctx0" brushRef="#br0" timeOffset="10596.174">19296 4403 13312 0 0,'0'0'390'0'0,"0"0"-2"0"0,0 0-197 0 0,0 0 80 0 0,0 0 66 0 0,0 0 14 0 0,0 0 41 0 0,0 0 168 0 0,0 0 74 0 0,6 4 658 0 0,-4 1-1069 0 0,1 0 0 0 0,-1 0-1 0 0,0 0 1 0 0,-1 0 0 0 0,0 1 0 0 0,0-1-1 0 0,0 0 1 0 0,0 1 0 0 0,-1-1 0 0 0,0 1-1 0 0,0-1 1 0 0,0 1 0 0 0,-1-1 0 0 0,1 1-1 0 0,-1-1 1 0 0,-1 0 0 0 0,1 1 0 0 0,-1-1-1 0 0,0 0 1 0 0,0 0 0 0 0,-1 0 0 0 0,0 1-223 0 0,0 4 200 0 0,-53 178 364 0 0,44-103-436 0 0,11-74 634 0 0,-1-6-2010 0 0,2 1-6279 0 0,0-6 677 0 0</inkml:trace>
  <inkml:trace contextRef="#ctx0" brushRef="#br0" timeOffset="12487.994">20201 4351 12032 0 0,'55'-61'3690'0'0,"-55"60"-3168"0"0,-3-16 1705 0 0,-1 15-2106 0 0,0 0 0 0 0,0 0 1 0 0,0 1-1 0 0,-1-1 0 0 0,1 1 0 0 0,0 0 0 0 0,0 0 0 0 0,-1 0 0 0 0,1 1 0 0 0,-1-1 0 0 0,1 1 0 0 0,0 0 0 0 0,-1 1 0 0 0,1-1 0 0 0,-1 1 0 0 0,1 0 0 0 0,0 0 0 0 0,-1 0 0 0 0,1 0 0 0 0,0 1 0 0 0,0 0 0 0 0,0 0-121 0 0,-5 0 39 0 0,0 1 0 0 0,1 0 0 0 0,-1 0 0 0 0,1 1 0 0 0,0 0-1 0 0,0 0 1 0 0,0 1 0 0 0,1 0 0 0 0,0 1 0 0 0,0-1 0 0 0,0 1 0 0 0,0 0 0 0 0,1 1 0 0 0,0 0 0 0 0,1 0-1 0 0,-1 0 1 0 0,-1 4-39 0 0,4 27 12 0 0,19 25-12 0 0,4-33 0 0 0,24 13 0 0 0,14-5 3 0 0,-47-32 12 0 0,0 0 1 0 0,0 1 0 0 0,0 1 0 0 0,-1 0-1 0 0,0 0 1 0 0,0 1 0 0 0,-1 0 0 0 0,0 1 0 0 0,-1 0-1 0 0,2 3-15 0 0,-8-12 27 0 0,-1 1-1 0 0,1-1 0 0 0,-1 1 1 0 0,0 0-1 0 0,1 0 1 0 0,-1 0-1 0 0,0-1 0 0 0,0 1 1 0 0,0 0-1 0 0,0 0 0 0 0,0 1 1 0 0,-1-1-1 0 0,1 0 1 0 0,-1 0-1 0 0,1 0 0 0 0,-1 0 1 0 0,0 1-1 0 0,0-1 0 0 0,0 0 1 0 0,0 0-1 0 0,0 1 1 0 0,0-1-1 0 0,-1 0 0 0 0,1 0 1 0 0,-1 0-1 0 0,0 0 0 0 0,1 0 1 0 0,-1 0-1 0 0,0 0 1 0 0,0 0-1 0 0,0 0 0 0 0,-1 0 1 0 0,1 0-1 0 0,0 0 0 0 0,-1 0 1 0 0,1-1-1 0 0,-1 1 1 0 0,1-1-1 0 0,-1 1 0 0 0,0-1 1 0 0,0 1-27 0 0,-9 3-10 0 0,0-1 1 0 0,0 0-1 0 0,0-1 1 0 0,0 0-1 0 0,-1-1 1 0 0,1 0 0 0 0,-1-1-1 0 0,1 0 1 0 0,-1-1-1 0 0,0 0 1 0 0,1-1-1 0 0,-9-1 10 0 0,-46-25-4912 0 0,47 14 881 0 0,18 12 3775 0 0,0 0 128 0 0,-6-4 60 0 0,5 5 205 0 0,2 0 16 0 0,-11-1 329 0 0,7 1 2591 0 0,-26 50 3 0 0,-19 27-1202 0 0,21-28-1610 0 0,19-41-2050 0 0,9-8 1116 0 0</inkml:trace>
  <inkml:trace contextRef="#ctx0" brushRef="#br0" timeOffset="12926.083">20318 4256 10448 0 0,'0'0'233'0'0,"0"6"5936"0"0,0 21-4964 0 0,-26 62 1001 0 0,27-89-2158 0 0,1 0 1 0 0,-1 1-1 0 0,1-1 0 0 0,-1 0 1 0 0,0 0-1 0 0,1-1 1 0 0,-1 1-1 0 0,1 0 1 0 0,-1 0-1 0 0,0-1 0 0 0,1 1 1 0 0,-1-1-1 0 0,0 1 1 0 0,1-1-1 0 0,-1 1 1 0 0,0-1-1 0 0,0 0 0 0 0,0 0 1 0 0,0 1-1 0 0,1-1 1 0 0,-1 0-1 0 0,0 0 1 0 0,0 0-1 0 0,-1 0 0 0 0,1 0 1 0 0,0-1-1 0 0,0 1 1 0 0,0 0-49 0 0,56-77 490 0 0,8-32-286 0 0,-64 104-328 0 0,-12 23-62 0 0,-52 70-210 0 0,32-49-1431 0 0,16-18 736 0 0</inkml:trace>
  <inkml:trace contextRef="#ctx0" brushRef="#br0" timeOffset="13330.213">20404 4875 17767 0 0,'0'0'399'0'0,"0"0"60"0"0,-4 1 462 0 0,-5 3-714 0 0,0 0 0 0 0,1 1 0 0 0,0 0 0 0 0,0 0 0 0 0,0 1 1 0 0,0 0-1 0 0,1 1 0 0 0,0 0 0 0 0,0 0 0 0 0,1 0 0 0 0,0 1 0 0 0,0 0 0 0 0,1 0 0 0 0,0 0 0 0 0,1 1 0 0 0,-4 8-207 0 0,8-16 10 0 0,-1 1 0 0 0,1 0-1 0 0,0-1 1 0 0,0 1 0 0 0,0 0-1 0 0,0-1 1 0 0,1 1 0 0 0,-1-1-1 0 0,0 1 1 0 0,1 0 0 0 0,-1-1-1 0 0,1 1 1 0 0,0-1 0 0 0,-1 1-1 0 0,1-1 1 0 0,0 1 0 0 0,0-1-1 0 0,0 0 1 0 0,0 1 0 0 0,0-1-1 0 0,0 0 1 0 0,0 0 0 0 0,1 0-1 0 0,-1 0 1 0 0,0 0 0 0 0,0 0-1 0 0,1 0 1 0 0,-1 0 0 0 0,1-1-1 0 0,-1 1 1 0 0,1 0 0 0 0,-1-1-1 0 0,1 1 1 0 0,0-1 0 0 0,-1 0-1 0 0,2 1-9 0 0,41-9 386 0 0,-38 5-306 0 0,-1 1 0 0 0,1-1 1 0 0,-1 0-1 0 0,1 0 0 0 0,-1 0 1 0 0,0-1-1 0 0,0 0 0 0 0,0 0 1 0 0,-1 0-1 0 0,0 0 0 0 0,1-1 1 0 0,-2 0-1 0 0,1 0 0 0 0,0 0 1 0 0,-1 0-1 0 0,1-3-80 0 0,-2 4 29 0 0,0 0 0 0 0,-1 0 1 0 0,0 0-1 0 0,0 0 0 0 0,0 1 0 0 0,0-2 1 0 0,0 1-1 0 0,-1 0 0 0 0,0 0 0 0 0,0 0 1 0 0,0 0-1 0 0,0 0 0 0 0,-1 0 0 0 0,0-1-29 0 0,0 4-55 0 0,-1-1 0 0 0,1 1-1 0 0,-1-1 1 0 0,0 1 0 0 0,0 0-1 0 0,0 0 1 0 0,0 0 0 0 0,0 0-1 0 0,1 0 1 0 0,-2 1 0 0 0,1-1-1 0 0,0 1 1 0 0,0-1 0 0 0,0 1-1 0 0,0 0 1 0 0,0-1 0 0 0,0 1-1 0 0,0 0 1 0 0,-1 1 0 0 0,1-1-1 0 0,0 0 1 0 0,0 0 0 0 0,0 1-1 0 0,0 0 1 0 0,0-1 0 0 0,-1 1 55 0 0,-22 10-2552 0 0,13-5 1070 0 0</inkml:trace>
  <inkml:trace contextRef="#ctx0" brushRef="#br1" timeOffset="-99354.827">16296 110 9648 0 0,'38'-13'1341'0'0,"-26"7"3404"0"0,-15 30-3700 0 0,-4-7-850 0 0,-1 0 0 0 0,-1-1 0 0 0,0 1 0 0 0,-1-1 0 0 0,0-1-1 0 0,-1 0 1 0 0,-6 5-195 0 0,6-6 20 0 0,-58 49 438 0 0,60-56-384 0 0,-1 0 0 0 0,-1 0 0 0 0,1-1 1 0 0,-1 0-1 0 0,0-1 0 0 0,0-1 0 0 0,-1 0 1 0 0,1 0-1 0 0,-1-1 0 0 0,0 0 0 0 0,0-1 0 0 0,0-1 1 0 0,0 1-1 0 0,-1-2 0 0 0,-8 0-74 0 0,18-1 34 0 0,0 0 0 0 0,0 0-1 0 0,0-1 1 0 0,0 1 0 0 0,0-1 0 0 0,0 1-1 0 0,0-1 1 0 0,0 0 0 0 0,0 0 0 0 0,1 0-1 0 0,-1-1 1 0 0,1 1 0 0 0,0-1 0 0 0,-1 1 0 0 0,1-1-1 0 0,0 0 1 0 0,1 1 0 0 0,-1-1 0 0 0,0 0-1 0 0,1 0 1 0 0,0-1 0 0 0,0 1 0 0 0,0 0-1 0 0,0 0 1 0 0,0 0 0 0 0,0-1 0 0 0,1 1-1 0 0,0-1 1 0 0,-1 1 0 0 0,1 0 0 0 0,1-1 0 0 0,-1 1-1 0 0,0 0 1 0 0,1-1 0 0 0,0 1 0 0 0,0 0-1 0 0,0-1-33 0 0,0 0 13 0 0,1-1 0 0 0,0 1 0 0 0,-1 0 0 0 0,2 1 0 0 0,-1-1 0 0 0,0 0 0 0 0,1 1 0 0 0,0-1 0 0 0,0 1 0 0 0,0 0 0 0 0,0 0 0 0 0,0 0 0 0 0,0 0 0 0 0,1 0 0 0 0,3-1-13 0 0,43-30-75 0 0,-48 33 74 0 0,2-1 13 0 0,0 1 0 0 0,-1-1 0 0 0,1 1 0 0 0,0 0 0 0 0,-1 0 0 0 0,1 0 0 0 0,0 1 0 0 0,0-1 0 0 0,0 1 0 0 0,0 0 0 0 0,0 0 0 0 0,0 1 0 0 0,-1-1 0 0 0,1 1 0 0 0,0-1 0 0 0,0 1 0 0 0,0 0 0 0 0,-1 1 0 0 0,3 0-12 0 0,1 3 19 0 0,-1 0 0 0 0,1 0 0 0 0,-1 1 0 0 0,-1 0 0 0 0,1 0 0 0 0,-1 0 0 0 0,0 1 0 0 0,0-1 0 0 0,0 1 0 0 0,-1 1 0 0 0,-1-1 0 0 0,1 0 0 0 0,-1 1 0 0 0,1 3-19 0 0,30 53 41 0 0,9-12-15 0 0,-35-46-37 0 0,88 50-142 0 0,-67-47-1673 0 0,-14-1-5255 0 0</inkml:trace>
  <inkml:trace contextRef="#ctx0" brushRef="#br1" timeOffset="-115619.191">16035 977 1936 0 0,'1'-1'93'0'0,"1"-3"-62"0"0,5-14 1660 0 0,-7 18-3018 0 0</inkml:trace>
  <inkml:trace contextRef="#ctx0" brushRef="#br1" timeOffset="-113922.628">16045 903 6992 0 0,'0'0'157'0'0,"0"0"23"0"0,0 0 12 0 0,0 0 27 0 0,0 0 83 0 0,0 0 33 0 0,0 0 8 0 0,0 0 15 0 0,0 0 62 0 0,-1 13 915 0 0,-5 62 792 0 0,-12 63-1058 0 0,-15 39-338 0 0,-4 22 442 0 0,27-117-993 0 0,1 27 256 0 0,27 112 782 0 0,-10-49-1146 0 0,19 158 272 0 0,-6-131-376 0 0,0-42 96 0 0,-14-1-64 0 0,-2-69 64 0 0,1-31 8 0 0,-6 11-72 0 0,-2 51 11 0 0,4-62 53 0 0,-10 17-11 0 0,-1 43 75 0 0,6-76-53 0 0,1-27 166 0 0,2-18-173 0 0,-20-52-68 0 0,6-41-289 0 0,28-226-662 0 0,-33-39 1151 0 0,10 221 111 0 0,-4-9 410 0 0,5-131 239 0 0,8 105-845 0 0,0-76 754 0 0,24-13-589 0 0,-8 174-152 0 0,-4 9-24 0 0,0-13-104 0 0,-6-17 0 0 0,-5 34 64 0 0,-1-13 504 0 0,-3 46-568 0 0,5 10-10 0 0,1 23-293 0 0,-3 13 402 0 0,0 0 11 0 0,3 43-1110 0 0,-2 23 888 0 0,-5 114-670 0 0,-7-47-1373 0 0,10-97 911 0 0,1 1-46 0 0</inkml:trace>
  <inkml:trace contextRef="#ctx0" brushRef="#br1" timeOffset="-111403.79">13601 3228 3856 0 0,'0'0'83'0'0,"0"0"11"0"0,0 0 12 0 0,-1 0-9 0 0,-5 3-77 0 0,-5 0 207 0 0,10-3 11 0 0,1 0 9 0 0,0 0 50 0 0,0 0 208 0 0,0 0 95 0 0,0 0 22 0 0,0 0-53 0 0,0 0-229 0 0,0 0-99 0 0,0 0-17 0 0,0 0 4 0 0,0 0 43 0 0,25 7 1120 0 0,42-9 217 0 0,92-15-928 0 0,26 7-224 0 0,36-2-530 0 0,33-1 404 0 0,-166 7-330 0 0,172-8 152 0 0,35 7 552 0 0,-96 7-704 0 0,-62-6 137 0 0,132 9 246 0 0,-8-6 338 0 0,-16 6-178 0 0,-125 0-543 0 0,-13-9 16 0 0,110 6 741 0 0,-1 9-587 0 0,-99-12-170 0 0,8 3 208 0 0,-23 0-133 0 0,85-2-22 0 0,-4-1 11 0 0,-100 6-64 0 0,54-1 11 0 0,212-2 320 0 0,-145 11-257 0 0,-99-8-75 0 0,77-3 78 0 0,13 0 678 0 0,60 0 462 0 0,42-3-577 0 0,-3 0 496 0 0,-60-2-560 0 0,-57 2-512 0 0,-49-3-13 0 0,11 0-798 0 0,-47 4-5792 0 0,-70 2 127 0 0</inkml:trace>
  <inkml:trace contextRef="#ctx0" brushRef="#br1" timeOffset="-43453.295">20974 3108 8320 0 0,'3'-11'633'0'0,"22"-54"2951"0"0,-16 53-932 0 0,-7 9 2205 0 0,-6 12-4350 0 0,-25 103 643 0 0,27-30-875 0 0,6-62-250 0 0,-3-18 39 0 0,0-1 24 0 0,4 1-42 0 0,-1-1 0 0 0,0 0 0 0 0,0 1-1 0 0,1-1 1 0 0,-1-1 0 0 0,0 1 0 0 0,1-1-1 0 0,-1 0 1 0 0,1 0 0 0 0,-1 0 0 0 0,0 0-1 0 0,1-1 1 0 0,-1 1 0 0 0,1-1 0 0 0,-1-1-1 0 0,0 1 1 0 0,0 0 0 0 0,0-1 0 0 0,0 0-1 0 0,0 0 1 0 0,0 0 0 0 0,0-1 0 0 0,-1 1-1 0 0,1-1 1 0 0,-1 0 0 0 0,1 0 0 0 0,-1 0 0 0 0,0 0-47 0 0,12-7 12 0 0,46-29 0 0 0,-33 35 42 0 0,-38 14-53 0 0,17 7 0 0 0,22 12 0 0 0,-26-26 2 0 0,-1 0-1 0 0,2 0 0 0 0,-1 0 0 0 0,0 0 0 0 0,0 0 0 0 0,1-1 0 0 0,0 0 1 0 0,-1 1-1 0 0,1-1 0 0 0,0-1 0 0 0,0 1 0 0 0,0-1 0 0 0,0 1 0 0 0,4 0-1 0 0,-3-1 78 0 0,-1-1-1 0 0,1 1 0 0 0,-1-1 1 0 0,1 0-1 0 0,-1 0 0 0 0,0 0 1 0 0,1 0-1 0 0,-1-1 0 0 0,1 0 1 0 0,-1 0-1 0 0,0 0 0 0 0,1 0 1 0 0,-1-1-1 0 0,0 0 0 0 0,0 0 1 0 0,0 0-1 0 0,0 0 0 0 0,0-1 1 0 0,-1 1-1 0 0,1-1 0 0 0,-1 0 1 0 0,0 0-1 0 0,0 0 0 0 0,0-1 1 0 0,0 1-1 0 0,0-1 0 0 0,0 1 1 0 0,-1-1-1 0 0,0 0 0 0 0,0 0 1 0 0,0 0-1 0 0,0 0 0 0 0,-1 0 1 0 0,0-1-1 0 0,0 1 0 0 0,0 0 1 0 0,0-1-1 0 0,0 1 0 0 0,-1-1-77 0 0,13-68 584 0 0,-12 66-561 0 0,-1 0 0 0 0,0 0 0 0 0,0-1 0 0 0,-1 1 0 0 0,1 0 0 0 0,-1 0 0 0 0,-1 0 0 0 0,0 0 0 0 0,0 1 0 0 0,0-1 0 0 0,0 0 0 0 0,-1 1 0 0 0,-2-4-23 0 0,-22-27-7708 0 0,14 24-770 0 0</inkml:trace>
  <inkml:trace contextRef="#ctx0" brushRef="#br1" timeOffset="-27312.82">12828 3247 5384 0 0,'0'0'116'0'0,"0"0"17"0"0,0 0 12 0 0,0 0 7 0 0,0 0-21 0 0,0 0-16 0 0,0 0-3 0 0,0 0 14 0 0,0 0 64 0 0,0 0 30 0 0,0 0 4 0 0,0 0-8 0 0,0 0-34 0 0,7 2 692 0 0,5-1-366 0 0,61-12 944 0 0,-27 0-490 0 0,86-24 42 0 0,-37 5-581 0 0,-34 5-274 0 0,61-30 105 0 0,17-13 4 0 0,-42 6 273 0 0,-14 12-798 0 0,52-37 385 0 0,24-28 215 0 0,-73 59-50 0 0,-26 14-33 0 0,-6 0-132 0 0,23-16-44 0 0,25-27-20 0 0,-51 32 6 0 0,-37 36-50 0 0,1 0 1 0 0,0 2 0 0 0,1 0 0 0 0,1 1 0 0 0,1 0 0 0 0,4-1-11 0 0,79-78 139 0 0,-63 60-75 0 0,-8-3-64 0 0,18-10-91 0 0,-1-5 156 0 0,-1 1 94 0 0,-18 9 425 0 0,-1 0-557 0 0,22-13-27 0 0,31-22 0 0 0,-53 36-136 0 0,7 3 150 0 0,19-9 336 0 0,0 0-274 0 0,3-14-111 0 0,-22 14 163 0 0,59-53 126 0 0,20 20 38 0 0,12 14-52 0 0,5 7-344 0 0,-64 21 424 0 0,2 9 334 0 0,10 1-640 0 0,-47 21-59 0 0,96-1 474 0 0,-87 10-293 0 0,22 13 324 0 0,23 27-64 0 0,-2 14 180 0 0,-41-16-492 0 0,-19-19 8 0 0,20 33 112 0 0,25 37-25 0 0,-41-56 73 0 0,4 18 165 0 0,6 15 471 0 0,24 53-856 0 0,-25-37-104 0 0,-2-12 416 0 0,15 29-344 0 0,-6-13 0 0 0,-3-5 106 0 0,16 22 180 0 0,21 37-158 0 0,-12-40 0 0 0,-26-46-64 0 0,101 76 64 0 0,-6-33-134 0 0,-41-38 76 0 0,-70-47-70 0 0,0 0 0 0 0,2-2 0 0 0,-1 0 0 0 0,2-2 0 0 0,0-1 0 0 0,22 6 0 0 0,49 9 210 0 0,-53-13-1643 0 0,1-1-3998 0 0,-6-3-1698 0 0</inkml:trace>
  <inkml:trace contextRef="#ctx0" brushRef="#br1" timeOffset="-26552.861">21639 3040 11920 0 0,'45'-9'3166'0'0,"82"10"2331"0"0,-14 23-4435 0 0,-20 0-1404 0 0,-60-21-3136 0 0,-21-5 1725 0 0</inkml:trace>
  <inkml:trace contextRef="#ctx0" brushRef="#br1" timeOffset="-26099.262">22155 2939 16631 0 0,'0'0'490'0'0,"0"0"-9"0"0,0 0-284 0 0,0 0-42 0 0,0 14 358 0 0,0-5-430 0 0,0 0-1 0 0,1 0 0 0 0,0 0 0 0 0,0 0 1 0 0,1-1-1 0 0,0 1 0 0 0,0 0 0 0 0,1-1 0 0 0,2 5-82 0 0,4 5 127 0 0,20 19-62 0 0,-23-36-28 0 0,0 1 0 0 0,0-2-1 0 0,1 1 1 0 0,-1-1-1 0 0,0 1 1 0 0,1-2 0 0 0,-1 1-1 0 0,0-1 1 0 0,0 0-1 0 0,1 0 1 0 0,-1-1 0 0 0,0 1-1 0 0,0-1 1 0 0,-1-1-1 0 0,1 1 1 0 0,0-1 0 0 0,-1 0-1 0 0,1 0 1 0 0,-1-1 0 0 0,0 0-1 0 0,4-4-36 0 0,29-13 117 0 0,74-43-183 0 0,-111 64 96 0 0,0 0-1 0 0,0 1 1 0 0,0-1-1 0 0,0 0 1 0 0,0 1-1 0 0,0-1 0 0 0,0 1 1 0 0,0 0-1 0 0,0-1 1 0 0,0 1-1 0 0,0 0 1 0 0,-1 0-1 0 0,1-1 0 0 0,0 1 1 0 0,-1 0-1 0 0,1 0 1 0 0,0 0-1 0 0,-1 0 1 0 0,1 0-1 0 0,-1 0 0 0 0,1 0 1 0 0,-1 0-1 0 0,0 0 1 0 0,0 0-1 0 0,1 0 1 0 0,-1 0-1 0 0,0 0 0 0 0,0 0 1 0 0,0 0-1 0 0,0 0 1 0 0,0 0-1 0 0,0 0 1 0 0,0 0-1 0 0,0 0 0 0 0,0 0 1 0 0,-1 0-1 0 0,1 0 1 0 0,0 0-1 0 0,-1 0 1 0 0,1 0-1 0 0,-1 0 0 0 0,1 0 1 0 0,-1 0-1 0 0,0 0 1 0 0,0 0-30 0 0,1 3 62 0 0,-1 2 51 0 0,-1-3-97 0 0,1 0-1 0 0,0 0 1 0 0,0 0-1 0 0,0 1 1 0 0,0-1-1 0 0,1 0 1 0 0,0 1-1 0 0,-1-1 1 0 0,1 1-1 0 0,0-1 1 0 0,0 0-1 0 0,1 1 1 0 0,-1-1-1 0 0,1 0 1 0 0,-1 1-1 0 0,1-1 1 0 0,0 0-1 0 0,1 1 1 0 0,-1-1-1 0 0,0 0 1 0 0,1 0-1 0 0,0 0 1 0 0,0 0-1 0 0,0-1 1 0 0,0 1-1 0 0,0 0 1 0 0,0-1-1 0 0,1 0 1 0 0,-1 1-1 0 0,1-1 1 0 0,0 0-1 0 0,1 1-15 0 0,-1-4 67 0 0,0 0 0 0 0,0 0 1 0 0,0 0-1 0 0,0-1 0 0 0,0 1 0 0 0,-1-1 0 0 0,1 0 0 0 0,0 1 0 0 0,-1-1 0 0 0,1 0 0 0 0,-1-1 0 0 0,0 1 0 0 0,1 0 0 0 0,-1-1 0 0 0,0 1 1 0 0,-1-1-1 0 0,1 0 0 0 0,0 0 0 0 0,-1 1 0 0 0,1-1 0 0 0,-1 0 0 0 0,0 0 0 0 0,0 0 0 0 0,0 0 0 0 0,-1-1 0 0 0,1-1-67 0 0,13-98 1445 0 0,-15 59-3609 0 0,1 3-6056 0 0,0 41 1744 0 0</inkml:trace>
  <inkml:trace contextRef="#ctx0" brushRef="#br1" timeOffset="-25795.591">22667 3010 13472 0 0,'2'1'306'0'0,"5"2"-61"0"0,0 1 0 0 0,0-1 0 0 0,0 2 1 0 0,0-1-1 0 0,-1 1 0 0 0,0 0 0 0 0,0 0 0 0 0,0 1 0 0 0,0 0 0 0 0,-1 0 0 0 0,4 6-245 0 0,14 13 2413 0 0,22 21-1039 0 0,-39-41-1301 0 0,0-1 0 0 0,0 0 0 0 0,1-1 0 0 0,-1 1 0 0 0,1-1 0 0 0,0-1 0 0 0,-1 1 0 0 0,1-1 0 0 0,0 0 0 0 0,1-1 0 0 0,-1 1 0 0 0,0-2 1 0 0,0 1-1 0 0,1-1 0 0 0,-1 0 0 0 0,0 0 0 0 0,1-1 0 0 0,-1 0 0 0 0,0 0 0 0 0,0-1 0 0 0,0 0 0 0 0,0 0 0 0 0,0-1 0 0 0,0 1 0 0 0,0-2-73 0 0,-4 3 42 0 0,-1 0 1 0 0,0 0-1 0 0,0-1 0 0 0,0 1 0 0 0,1-1 0 0 0,-1 1 0 0 0,-1-1 0 0 0,1 1 0 0 0,0-1 0 0 0,0 0 0 0 0,-1 0 0 0 0,1 0 0 0 0,-1 0 1 0 0,1 0-1 0 0,-1 0 0 0 0,0 0 0 0 0,0-1 0 0 0,0 1 0 0 0,0 0 0 0 0,-1-1 0 0 0,1 1 0 0 0,0-1 0 0 0,-1 1 0 0 0,0 0 0 0 0,1-1 1 0 0,-1 1-1 0 0,0-1 0 0 0,0 1 0 0 0,-1-1 0 0 0,1 1 0 0 0,0-1 0 0 0,-1 1 0 0 0,0-1 0 0 0,1 1 0 0 0,-1 0 0 0 0,0-1 0 0 0,0 1 1 0 0,0 0-1 0 0,-1 0 0 0 0,1 0 0 0 0,-1 0 0 0 0,1 0 0 0 0,-1 0 0 0 0,1 0 0 0 0,-1 0 0 0 0,-1 0-42 0 0,-5-2 0 0 0,1 0-1 0 0,-1 1 0 0 0,0 0 1 0 0,0 1-1 0 0,0 0 0 0 0,0 0 1 0 0,-1 0-1 0 0,1 1 0 0 0,-1 1 1 0 0,1-1-1 0 0,-1 1 0 0 0,1 1 1 0 0,0 0-1 0 0,-1 0 0 0 0,1 0 1 0 0,-1 1 0 0 0,-24 2-462 0 0,-22 13-3999 0 0,43-11-2573 0 0</inkml:trace>
  <inkml:trace contextRef="#ctx0" brushRef="#br1" timeOffset="-22439.79">17373 652 6736 0 0,'85'-70'3474'0'0,"-84"69"-3020"0"0,4-1 244 0 0,-6 2 2388 0 0,-224 160-1238 0 0,14-29-521 0 0,197-122-1269 0 0,2 0 0 0 0,-1 0 0 0 0,1 1 0 0 0,0 1 0 0 0,1 0 0 0 0,1 0-1 0 0,0 1 1 0 0,0 1 0 0 0,1-1 0 0 0,0 2 0 0 0,2-1 0 0 0,-1 1-1 0 0,-2 10-57 0 0,-6 37-130 0 0,13-55 39 0 0,3-5-6593 0 0,0-1 1726 0 0</inkml:trace>
  <inkml:trace contextRef="#ctx0" brushRef="#br1" timeOffset="-22080.763">16900 898 9384 0 0,'0'0'208'0'0,"0"0"33"0"0,0 0 16 0 0,0 0 54 0 0,0 0 177 0 0,0 0 79 0 0,0 0 10 0 0,0 0-28 0 0,-9 11 533 0 0,-67 119 966 0 0,43-51-1544 0 0,14-17-265 0 0,19-61-175 0 0,3 6 142 0 0,0-5-134 0 0,-1-1 0 0 0,1 1 0 0 0,0-1 0 0 0,0 0 0 0 0,0 0 0 0 0,0 0 0 0 0,0 0 0 0 0,1-1 0 0 0,-1 1 0 0 0,0-1-1 0 0,0 0 1 0 0,0 0 0 0 0,0 0 0 0 0,1 0 0 0 0,-1 0 0 0 0,0-1 0 0 0,0 1 0 0 0,0-1 0 0 0,0 0 0 0 0,0 0 0 0 0,0 0 0 0 0,0 0 0 0 0,0-1 0 0 0,0 1 0 0 0,0-1 0 0 0,-1 0 0 0 0,1 0 0 0 0,1-1-72 0 0,3 0 81 0 0,58-21 401 0 0,1-3-152 0 0,-51 21-2326 0 0,-11 4-4393 0 0</inkml:trace>
  <inkml:trace contextRef="#ctx0" brushRef="#br1" timeOffset="-21267.565">17759 215 9960 0 0,'0'0'222'0'0,"4"-5"302"0"0,8-21-88 0 0,-12 25 14 0 0,5-8 996 0 0,-3 9 1658 0 0,-3 64-1759 0 0,-11 50-50 0 0,10-85-1020 0 0,1 108 651 0 0,10-114-808 0 0,16-16-85 0 0,-21-7-134 0 0,0-1 0 0 0,0 0-1 0 0,0 0 1 0 0,0-1 0 0 0,0 1 0 0 0,0-1-1 0 0,-1 0 1 0 0,1 0 0 0 0,0 0 0 0 0,-1 0 0 0 0,1-1-1 0 0,-1 1 1 0 0,0-1 0 0 0,0 0 0 0 0,0 0-1 0 0,0 0 1 0 0,0-2 101 0 0,14-12-678 0 0,73-86-2345 0 0,-72 85 2607 0 0,-17 18 368 0 0,-1 0 124 0 0,0 0 84 0 0,0 0 28 0 0,-9 16 468 0 0,3-6-510 0 0,1 1 1 0 0,1-1 0 0 0,0 1-1 0 0,0 0 1 0 0,1 0 0 0 0,0 0-1 0 0,1 1 1 0 0,0-1-1 0 0,1 1 1 0 0,1-1 0 0 0,-1 1-1 0 0,2 4-146 0 0,-1-14 39 0 0,0-1 0 0 0,0 0-1 0 0,1 1 1 0 0,-1-1-1 0 0,0 0 1 0 0,1 0 0 0 0,-1 1-1 0 0,1-1 1 0 0,0 0-1 0 0,-1 0 1 0 0,1 0 0 0 0,0 1-1 0 0,0-1 1 0 0,-1 0-1 0 0,1 0 1 0 0,0 0 0 0 0,0 0-1 0 0,0-1 1 0 0,0 1-1 0 0,0 0 1 0 0,0 0 0 0 0,1-1-1 0 0,-1 1 1 0 0,0 0-1 0 0,0-1 1 0 0,0 1 0 0 0,1-1-1 0 0,-1 0 1 0 0,0 1-1 0 0,1-1 1 0 0,-1 0 0 0 0,0 0-1 0 0,1 0 1 0 0,-1 0-1 0 0,0 0 1 0 0,1 0 0 0 0,-1 0-1 0 0,0 0 1 0 0,1 0-1 0 0,-1-1 1 0 0,0 1 0 0 0,1-1-1 0 0,0 0-38 0 0,48-33 1312 0 0,-47 30-1289 0 0,0 0 0 0 0,0-1 0 0 0,0 1-1 0 0,0 0 1 0 0,-1-1 0 0 0,0 1-1 0 0,0-1 1 0 0,0 0 0 0 0,-1 0-1 0 0,1 0 1 0 0,-1 0 0 0 0,0 0 0 0 0,-1 0-1 0 0,1 0 1 0 0,-1 0 0 0 0,0 0-1 0 0,0 0 1 0 0,-1 0 0 0 0,1 0 0 0 0,-1 0-1 0 0,0 0 1 0 0,-1 0 0 0 0,1 0-1 0 0,-1 0 1 0 0,0 0 0 0 0,0 1 0 0 0,-1-1-1 0 0,1 1 1 0 0,-1 0 0 0 0,0-1-1 0 0,0 1 1 0 0,-3-2-23 0 0,-30 1-1246 0 0,24 12-7169 0 0,12-7 3602 0 0</inkml:trace>
  <inkml:trace contextRef="#ctx0" brushRef="#br1" timeOffset="-20785.62">18195 316 10512 0 0,'0'0'233'0'0,"0"0"39"0"0,0 0 16 0 0,0 0-32 0 0,0 9 391 0 0,-21 94 3755 0 0,20-78-3927 0 0,1-25-386 0 0,0 0-8 0 0,13 11 407 0 0,-8-12-436 0 0,0 0-1 0 0,0 0 0 0 0,-1 0 0 0 0,1-1 0 0 0,0 1 0 0 0,-1-1 0 0 0,1 0 0 0 0,-1-1 0 0 0,1 1 0 0 0,-1-1 0 0 0,0 0 0 0 0,0 0 0 0 0,0 0 0 0 0,-1-1 0 0 0,1 1 0 0 0,-1-1 0 0 0,0 0 0 0 0,1 0-51 0 0,-2 2 5 0 0,35-33 87 0 0,-36 35-168 0 0,-1 0 2 0 0,0 0 8 0 0,1 1 2 0 0,6 21-60 0 0,-1 58 112 0 0,-5-78 43 0 0,-1 1-1 0 0,1-1 0 0 0,-1 0 0 0 0,1 0 0 0 0,0 0 0 0 0,0 1 0 0 0,0-1 0 0 0,0 0 1 0 0,0 0-1 0 0,0 0 0 0 0,0 0 0 0 0,1-1 0 0 0,-1 1 0 0 0,1 0 0 0 0,-1 0 0 0 0,1-1 1 0 0,0 1-1 0 0,0-1 0 0 0,0 0 0 0 0,0 1 0 0 0,0-1 0 0 0,0 0 0 0 0,0 0 0 0 0,0 0 1 0 0,0 0-1 0 0,0-1 0 0 0,0 1 0 0 0,1 0 0 0 0,-1-1 0 0 0,0 0 0 0 0,1 0 0 0 0,-1 1 1 0 0,0-1-1 0 0,1 0 0 0 0,-1-1 0 0 0,0 1 0 0 0,3-1-30 0 0,-1 0 75 0 0,0-1 0 0 0,-1 1 0 0 0,1-1 0 0 0,0 0 0 0 0,-1 0-1 0 0,1-1 1 0 0,-1 1 0 0 0,1-1 0 0 0,-1 0 0 0 0,0 1 0 0 0,0-1 0 0 0,0-1 0 0 0,-1 1 0 0 0,1 0-1 0 0,-1-1 1 0 0,0 1 0 0 0,0-1 0 0 0,0 0 0 0 0,0 0 0 0 0,-1 1 0 0 0,1-1 0 0 0,-1 0 0 0 0,0-1 0 0 0,0 1-1 0 0,-1 0 1 0 0,1 0 0 0 0,-1 0 0 0 0,0 0 0 0 0,0-4-75 0 0,-3-60 149 0 0,-6 22-705 0 0,5 36 114 0 0,-4-5-329 0 0,3 5-5505 0 0,2 8 358 0 0</inkml:trace>
  <inkml:trace contextRef="#ctx0" brushRef="#br1" timeOffset="-17545.655">18946 129 7104 0 0,'0'0'208'0'0,"0"0"100"0"0,0 0 293 0 0,0 0 126 0 0,0 0 29 0 0,0 0-11 0 0,0 0-62 0 0,0 0-31 0 0,0 0-4 0 0,9 11 1501 0 0,-9 1-1869 0 0,0-1 0 0 0,0 0 1 0 0,-2 1-1 0 0,1-1 0 0 0,-1 0 1 0 0,-1 0-1 0 0,0 0 0 0 0,-2 4-280 0 0,-9 43 396 0 0,9-28-177 0 0,1-16-97 0 0,1 1 0 0 0,1 0 0 0 0,1 0 0 0 0,0 0 1 0 0,1 1-1 0 0,0-1 0 0 0,1 0 0 0 0,2 5-122 0 0,13 6 296 0 0,-11-24-264 0 0,1-1-1 0 0,0 0 0 0 0,0-1 0 0 0,0 1 0 0 0,0-1 0 0 0,-1 0 1 0 0,1-1-1 0 0,0 1 0 0 0,0-1 0 0 0,0 0 0 0 0,0-1 0 0 0,-1 0 0 0 0,1 1 1 0 0,-1-2-1 0 0,1 1 0 0 0,-1-1 0 0 0,0 1 0 0 0,0-1 0 0 0,4-3-31 0 0,3-2-31 0 0,1-1 0 0 0,-2 0-1 0 0,1-1 1 0 0,-1 0 0 0 0,-1-1-1 0 0,0 0 1 0 0,0-1 0 0 0,-1 0-1 0 0,-1 0 1 0 0,0-1 0 0 0,0 0-1 0 0,1-6 32 0 0,-23 30 0 0 0,-30 62 54 0 0,34-56 5 0 0,8-14-50 0 0,0 0 0 0 0,0 0 0 0 0,0 0 0 0 0,1 0 0 0 0,-1 1 0 0 0,1-1 1 0 0,-1 0-1 0 0,1 1 0 0 0,0-1 0 0 0,0 1 0 0 0,1 0 0 0 0,-1-1 0 0 0,1 1 0 0 0,0 0 0 0 0,0-1 0 0 0,0 1 0 0 0,0 0 0 0 0,1-1-9 0 0,1 4 60 0 0,23-8 406 0 0,-21-1-432 0 0,-1-1 1 0 0,0 1-1 0 0,1-1 1 0 0,-1 0 0 0 0,0 0-1 0 0,-1 0 1 0 0,1 0-1 0 0,0 0 1 0 0,-1-1 0 0 0,0 1-1 0 0,0-1 1 0 0,0 0-1 0 0,0 1 1 0 0,-1-1 0 0 0,1 0-1 0 0,-1 0 1 0 0,0-1-35 0 0,23-58 202 0 0,-21 58-216 0 0,-2 5-58 0 0,-1 0-10 0 0,-16 58-126 0 0,14-38 219 0 0,7-1 42 0 0,-4-16-47 0 0,0-1-1 0 0,0 0 0 0 0,0 0 0 0 0,1 1 0 0 0,-1-1 0 0 0,1 0 0 0 0,-1 0 0 0 0,1 0 0 0 0,0-1 1 0 0,0 1-1 0 0,-1 0 0 0 0,1-1 0 0 0,1 1 0 0 0,-1-1 0 0 0,0 0 0 0 0,0 1 0 0 0,0-1 1 0 0,1 0-1 0 0,-1 0 0 0 0,1-1 0 0 0,-1 1 0 0 0,0 0 0 0 0,1-1 0 0 0,-1 0 0 0 0,1 1 1 0 0,0-1-1 0 0,-1 0 0 0 0,1 0 0 0 0,-1 0 0 0 0,1-1 0 0 0,-1 1 0 0 0,1-1 0 0 0,-1 1 1 0 0,1-1-1 0 0,-1 0 0 0 0,0 0 0 0 0,1 0 0 0 0,-1 0-5 0 0,9-5-473 0 0,-1 1 0 0 0,0-1 0 0 0,-1 0 0 0 0,1-1 0 0 0,-1 0-1 0 0,0-1 1 0 0,-1 0 0 0 0,1-1 473 0 0,33-50-6219 0 0,7-42 4005 0 0,-43 75 2323 0 0,-6 26 455 0 0,0 0 181 0 0,0 0 30 0 0,-42 19 4456 0 0,4 45-3268 0 0,37-59-1925 0 0,1-1 0 0 0,0 1-1 0 0,-1 0 1 0 0,2-1 0 0 0,-1 1-1 0 0,0 0 1 0 0,1-1 0 0 0,0 1-1 0 0,0-1 1 0 0,0 1-1 0 0,1-1 1 0 0,0 1 0 0 0,-1-1-1 0 0,2 0 1 0 0,-1 0 0 0 0,0 0-1 0 0,1 0 1 0 0,0 0 0 0 0,0 0-1 0 0,0-1 1 0 0,0 0-1 0 0,0 1 1 0 0,1-1 0 0 0,-1 0-1 0 0,1-1 1 0 0,0 1 0 0 0,0-1-1 0 0,0 1 1 0 0,1-1-38 0 0,11 11 311 0 0,-15-13-273 0 0,-1 1-1 0 0,1-1 1 0 0,-1 1-1 0 0,0-1 0 0 0,1 1 1 0 0,-1 0-1 0 0,0-1 1 0 0,1 1-1 0 0,-1-1 1 0 0,0 1-1 0 0,0 0 1 0 0,1-1-1 0 0,-1 1 1 0 0,0 0-1 0 0,0-1 1 0 0,0 1-1 0 0,0 0 1 0 0,0 0-1 0 0,0-1 1 0 0,0 1-1 0 0,0 0 1 0 0,0-1-1 0 0,-1 1 1 0 0,1 0-1 0 0,0-1 1 0 0,0 1-1 0 0,0 0 0 0 0,-1-1 1 0 0,1 1-1 0 0,0-1 1 0 0,-1 1-1 0 0,1 0 1 0 0,-1-1-1 0 0,1 1 1 0 0,-1-1-1 0 0,1 1 1 0 0,-1-1-1 0 0,1 1 1 0 0,-1-1-1 0 0,1 0 1 0 0,-1 1-1 0 0,1-1 1 0 0,-1 0-1 0 0,0 1 1 0 0,1-1-1 0 0,-1 0-37 0 0,-71 26 485 0 0,33-24-485 0 0,13 2-432 0 0,25-5 276 0 0,1 1-49 0 0,0 0-19 0 0,0 0-7 0 0,0 0 5 0 0,15-5-364 0 0,110-34 68 0 0,-53 12 468 0 0,28-27 70 0 0,-92 48 42 0 0,-1 0 0 0 0,0 0 0 0 0,-1 0 0 0 0,1-1 0 0 0,-1 0 0 0 0,-1-1 0 0 0,1 1 0 0 0,-1-1 0 0 0,-1 0 0 0 0,1 0 0 0 0,-1-1 0 0 0,1-3-58 0 0,0 2 61 0 0,-4 10-50 0 0,-1 0 0 0 0,1-1-1 0 0,-1 1 1 0 0,1-1 0 0 0,-1 1-1 0 0,1-1 1 0 0,-1 1 0 0 0,0-1-1 0 0,1 1 1 0 0,-1-1 0 0 0,0 1-1 0 0,0-1 1 0 0,1 1 0 0 0,-1-1-1 0 0,0 0 1 0 0,0 1 0 0 0,0-1-1 0 0,0 1 1 0 0,1-1 0 0 0,-1 0 0 0 0,0 1-1 0 0,0-1 1 0 0,0 0 0 0 0,0 1-1 0 0,-1-1 1 0 0,1 1 0 0 0,0-1-1 0 0,0 0 1 0 0,0 1 0 0 0,0-1-1 0 0,-1 1 1 0 0,1-1 0 0 0,0 0-1 0 0,-1 1 1 0 0,1-1 0 0 0,0 1-1 0 0,-1-1 1 0 0,1 1 0 0 0,0-1-1 0 0,-1 1 1 0 0,1 0 0 0 0,-1-1-1 0 0,0 1-10 0 0,0-2 22 0 0,-1 1-1 0 0,0-1 0 0 0,0 1 0 0 0,1 0 0 0 0,-1 0 1 0 0,0 0-1 0 0,0 0 0 0 0,0 0 0 0 0,0 1 1 0 0,0-1-1 0 0,-1 1 0 0 0,1-1 0 0 0,0 1 0 0 0,0 0 1 0 0,0 0-1 0 0,0 0 0 0 0,0 0 0 0 0,-1 0 1 0 0,1 0-1 0 0,0 0 0 0 0,0 1 0 0 0,0-1 0 0 0,-1 1-21 0 0,-1 2 0 0 0,-1 0-1 0 0,1 0 1 0 0,-1 0 0 0 0,1 1-1 0 0,0-1 1 0 0,0 1-1 0 0,0 0 1 0 0,1 0-1 0 0,-1 1 1 0 0,1-1-1 0 0,0 1 1 0 0,1-1-1 0 0,-1 1 1 0 0,1 0-1 0 0,0 0 1 0 0,0 0-1 0 0,0 2 1 0 0,0-4 1 0 0,0 1-1 0 0,1 0 1 0 0,0 0 0 0 0,-1-1-1 0 0,2 1 1 0 0,-1 0-1 0 0,0 0 1 0 0,1 0-1 0 0,-1 0 1 0 0,1 0-1 0 0,1 0 1 0 0,-1 0 0 0 0,0 0-1 0 0,1 0 1 0 0,0 0-1 0 0,0 0 1 0 0,0 0-1 0 0,0-1 1 0 0,0 1-1 0 0,1 0 1 0 0,0-1 0 0 0,0 1-1 0 0,0-1 1 0 0,0 0-1 0 0,0 1 1 0 0,1-1-1 0 0,0 0 1 0 0,-1 0-1 0 0,3 1 0 0 0,0-3 53 0 0,0-1-1 0 0,1 1 0 0 0,-1-1 1 0 0,0-1-1 0 0,0 1 1 0 0,1-1-1 0 0,-1 1 0 0 0,0-2 1 0 0,0 1-1 0 0,0 0 0 0 0,0-1 1 0 0,0 0-1 0 0,-1 0 0 0 0,1-1 1 0 0,0 1-1 0 0,-1-1 0 0 0,1-1-52 0 0,27-11 96 0 0,17-10 38 0 0,-43 21-161 0 0,-1 1-1 0 0,1-1 1 0 0,-1 1-1 0 0,1 0 1 0 0,0 0 0 0 0,0 1-1 0 0,0 0 1 0 0,1 0-1 0 0,-1 0 1 0 0,0 1-1 0 0,1 0 1 0 0,-1 0-1 0 0,1 1 1 0 0,-1 0 0 0 0,1 0-1 0 0,-1 0 1 0 0,4 1 27 0 0,-7 2-25 0 0,1 0 1 0 0,-1 0 0 0 0,1 0-1 0 0,-1 0 1 0 0,0 0 0 0 0,-1 1 0 0 0,1-1-1 0 0,0 1 1 0 0,-1 0 0 0 0,0 0-1 0 0,0 0 1 0 0,0 0 0 0 0,0 0-1 0 0,-1 1 1 0 0,0-1 0 0 0,0 0-1 0 0,0 1 1 0 0,0-1 0 0 0,-1 1-1 0 0,1-1 1 0 0,-1 4 24 0 0,1 1 17 0 0,-1 36 386 0 0,38-124 665 0 0,5 16-4971 0 0,-25 44 2168 0 0</inkml:trace>
  <inkml:trace contextRef="#ctx0" brushRef="#br1" timeOffset="-17200.334">20467 23 10960 0 0,'-18'1'322'0'0,"15"0"-7"0"0,2 12-128 0 0,-4 12 1022 0 0,-4 13 414 0 0,9-6-1278 0 0,2 0 1 0 0,2 0-1 0 0,0 0 1 0 0,2-1 0 0 0,3 4-346 0 0,-1-5 159 0 0,1-8-1453 0 0,-6-14-4163 0 0</inkml:trace>
  <inkml:trace contextRef="#ctx0" brushRef="#br1" timeOffset="-16860.359">20391 475 11144 0 0,'0'0'248'0'0,"0"0"34"0"0,0 0 22 0 0,2-1-29 0 0,14 0-90 0 0,57 2 3993 0 0,-36-2-3580 0 0,19-13-235 0 0,-23 5-45 0 0,-32 9-200 0 0,-1 0-5 0 0,-87 3 16 0 0,9 3-129 0 0,-12 4 172 0 0,294-46 62 0 0,-120 12-5866 0 0,-65 16 27 0 0</inkml:trace>
  <inkml:trace contextRef="#ctx0" brushRef="#br1" timeOffset="-16590.926">20323 13 11312 0 0,'0'0'256'0'0,"0"0"34"0"0,16 0 393 0 0,172-13 3542 0 0,-128 15-4007 0 0,-35 2-4890 0 0,-13-1-616 0 0</inkml:trace>
  <inkml:trace contextRef="#ctx0" brushRef="#br1" timeOffset="-15988.242">20737 207 8752 0 0,'0'0'197'0'0,"0"0"24"0"0,0 8 230 0 0,-9 130 5098 0 0,9-137-5503 0 0,0 0 0 0 0,0-1 0 0 0,0 1 0 0 0,0-1 0 0 0,0 1-1 0 0,0 0 1 0 0,0-1 0 0 0,0 1 0 0 0,1-1 0 0 0,-1 1 0 0 0,0-1 0 0 0,0 1-1 0 0,1-1 1 0 0,-1 1 0 0 0,0-1 0 0 0,1 1 0 0 0,-1-1 0 0 0,0 1 0 0 0,1-1 0 0 0,-1 1-1 0 0,1-1 1 0 0,-1 1 0 0 0,0-1 0 0 0,1 0 0 0 0,-1 1 0 0 0,1-1 0 0 0,0 0-1 0 0,-1 0 1 0 0,1 1 0 0 0,-1-1 0 0 0,1 0 0 0 0,-1 0 0 0 0,1 0 0 0 0,0 0-1 0 0,-1 0 1 0 0,1 1 0 0 0,-1-1 0 0 0,1 0 0 0 0,0 0 0 0 0,-1-1 0 0 0,1 1 0 0 0,-1 0-1 0 0,1 0 1 0 0,-1 0 0 0 0,1 0 0 0 0,0 0 0 0 0,-1-1 0 0 0,1 1 0 0 0,-1 0-1 0 0,1-1-45 0 0,67-59 584 0 0,-34 27-520 0 0,-29 30-44 0 0,-4 2-25 0 0,0 0-1 0 0,0 0 1 0 0,0 0 0 0 0,0 0 0 0 0,1 0 0 0 0,-1 0 0 0 0,0 1 0 0 0,1-1 0 0 0,-1 0-1 0 0,0 1 1 0 0,1-1 0 0 0,-1 1 0 0 0,1-1 0 0 0,-1 1 0 0 0,1 0 0 0 0,-1-1 0 0 0,1 1 0 0 0,-1 0-1 0 0,1 0 1 0 0,-1 0 0 0 0,1 0 0 0 0,-1 0 0 0 0,1 1 0 0 0,-1-1 0 0 0,1 0 0 0 0,-1 1-1 0 0,1-1 1 0 0,-1 1 0 0 0,0 0 0 0 0,1-1 0 0 0,-1 1 0 0 0,0 0 0 0 0,1 0 0 0 0,-1 0-1 0 0,1 0 6 0 0,71 121 1343 0 0,-49-105-790 0 0,-23-16-447 0 0,15-9 364 0 0,-10 4-476 0 0,-1 1 0 0 0,-1-1 0 0 0,1 0-1 0 0,0 0 1 0 0,-1 0 0 0 0,0-1 0 0 0,0 0-1 0 0,0 1 1 0 0,-1-1 0 0 0,1-1 0 0 0,-1 1-1 0 0,0 0 1 0 0,2-6 6 0 0,5-14-416 0 0,0 0 1 0 0,-1 0-1 0 0,-2-1 0 0 0,0 0 0 0 0,0-13 416 0 0,-2-23-776 0 0,-5 40 702 0 0,0 21 178 0 0,0 1 61 0 0,0 0 24 0 0,-21 23 523 0 0,16-13-647 0 0,1 1 0 0 0,1-1 0 0 0,0 1 0 0 0,1 0 0 0 0,0 0-1 0 0,0 0 1 0 0,1 0 0 0 0,1 2-65 0 0,-1 0 92 0 0,1-1-1 0 0,0 0 1 0 0,1 0 0 0 0,0 0 0 0 0,1 0-1 0 0,1 0 1 0 0,0 0 0 0 0,0 0-1 0 0,2 3-91 0 0,13 27 408 0 0,-17-41-348 0 0,-1-1-117 0 0,0 0-51 0 0,0 0-11 0 0,0 0-166 0 0,0 0-695 0 0,0 0-304 0 0,0 0-54 0 0</inkml:trace>
  <inkml:trace contextRef="#ctx0" brushRef="#br1" timeOffset="-15779.039">21029 197 12440 0 0,'15'-6'945'0'0,"50"-1"-260"0"0,70 24 994 0 0,-41 3-3414 0 0,-81-17 1065 0 0</inkml:trace>
  <inkml:trace contextRef="#ctx0" brushRef="#br1" timeOffset="-15550.533">21452 289 15136 0 0,'0'0'441'0'0,"0"0"-1"0"0,1 1-283 0 0,19 24 2988 0 0,11-9-375 0 0,-19-14-4300 0 0,1-2-3356 0 0,-4 0-1835 0 0</inkml:trace>
  <inkml:trace contextRef="#ctx0" brushRef="#br1" timeOffset="-11771.948">15926 2206 3744 0 0,'0'0'83'0'0,"0"0"11"0"0,0 0 9 0 0,0 0 16 0 0,0 0 62 0 0,0 0 31 0 0,0 0 4 0 0,0 0 7 0 0,0 0 26 0 0,0 0 8 0 0,0 0 6 0 0,0 0 2 0 0,0 0 6 0 0,0 0 1 0 0,0 0 0 0 0,0 0-2 0 0,0 0-4 0 0,0 0-2 0 0,0 0 0 0 0,0 0-8 0 0,0 0-35 0 0,0 0-18 0 0,0 0-3 0 0,0 0-6 0 0,0 0-22 0 0,0 0-10 0 0,0 0-2 0 0,0 0 5 0 0,0 0 22 0 0,0 0 5 0 0,0 0 0 0 0,0 0-10 0 0,0 0-38 0 0,0 0-14 0 0,0 0-2 0 0,0 0-8 0 0,0 0-35 0 0,0 0-18 0 0,0 0-3 0 0,0 0 12 0 0,0 0 50 0 0,0 0 24 0 0,0 0 2 0 0,0 0-38 0 0,0 0-147 0 0,0 0-32 0 0,0 0 30 0 0,0 0 114 0 0,0 0 11 0 0,-14 3-82 0 0,-93 1 1308 0 0,78-8-982 0 0,-1 1-1 0 0,0 2 0 0 0,0 1 1 0 0,-25 3-334 0 0,-79 8 80 0 0,-61 8-80 0 0,39-11 117 0 0,49 4-32 0 0,-231 31 678 0 0,157-13-223 0 0,15 0 586 0 0,-118 39-318 0 0,152-34-528 0 0,-95 16-77 0 0,-12 18 56 0 0,61-31 23 0 0,-30 6 134 0 0,-164 37 352 0 0,185-38-594 0 0,73-9 214 0 0,-159 61 636 0 0,118-36-492 0 0,35-33-482 0 0,106-24-47 0 0,4-1-1373 0 0,3 1-3802 0 0,3-2-1616 0 0</inkml:trace>
  <inkml:trace contextRef="#ctx0" brushRef="#br1" timeOffset="-10022.906">15834 2162 4952 0 0,'0'0'108'0'0,"0"0"17"0"0,0 0 11 0 0,0 0 25 0 0,0 0 79 0 0,0 0 31 0 0,0 0 8 0 0,0 0 13 0 0,0 0 52 0 0,0 0 28 0 0,0 0 4 0 0,0 0 10 0 0,0 0 45 0 0,0 0 17 0 0,0 0 7 0 0,7 0 1169 0 0,446-11 1882 0 0,-233 15-3250 0 0,-175-4-128 0 0,-1 3 0 0 0,1 2 0 0 0,-1 1 0 0 0,24 8-128 0 0,12-2 431 0 0,257 48 967 0 0,-187-15-872 0 0,0 5-398 0 0,-97-31-62 0 0,-1 2 1 0 0,-1 3 0 0 0,26 16-67 0 0,117 50 85 0 0,-60-33 235 0 0,-105-42-284 0 0,1-1 1 0 0,0-2-1 0 0,0-1 1 0 0,1-1-1 0 0,1-2 0 0 0,0-1 1 0 0,0-2-37 0 0,163 30-74 0 0,-68 1 74 0 0,-29-1 194 0 0,-34-21 284 0 0,53 5 88 0 0,-62-8-286 0 0,-18-3-96 0 0,58 3 80 0 0,-89-11-243 0 0,-5 0-2 0 0,10 0-458 0 0,-8 0-5165 0 0,-3 0-638 0 0</inkml:trace>
  <inkml:trace contextRef="#ctx0" brushRef="#br1" timeOffset="-7982.551">14520 2168 5136 0 0,'63'-4'1168'0'0,"-58"-1"2475"0"0,-17 3-904 0 0,-62 16-279 0 0,25-3-1494 0 0,13-4-804 0 0,-26 9 254 0 0,-12 3-187 0 0,3-1 213 0 0,-119 33 559 0 0,55-5-806 0 0,-14-11 29 0 0,16-1 226 0 0,42-3-71 0 0,-75 19 18 0 0,-119 24 179 0 0,141-30-162 0 0,-205 65 164 0 0,234-52-242 0 0,-71 17 83 0 0,-45 29-286 0 0,-48-6 227 0 0,139-41-296 0 0,125-49-81 0 0,1 0 88 0 0,30-12-29 0 0,244-73-186 0 0,124-41 144 0 0,-178 55 0 0 0,-48 21 0 0 0,208-48 54 0 0,-136 22-44 0 0,107-40-22 0 0,-8 43 16 0 0,-71 8-57 0 0,-125 30 59 0 0,116-14 41 0 0,74 17-47 0 0,-26 19 0 0 0,-52 2 0 0 0,304-21-218 0 0,-417 18-1277 0 0,-61 3-2060 0 0,-37 4-3000 0 0</inkml:trace>
  <inkml:trace contextRef="#ctx0" brushRef="#br0" timeOffset="-2144.047">16769 1852 7776 0 0,'0'0'174'0'0,"0"0"29"0"0,0 0 12 0 0,0 0 25 0 0,0 0 101 0 0,0 0 47 0 0,13 2 1459 0 0,7-2-863 0 0,-19 0-664 0 0,18-3 1160 0 0,12 1-328 0 0,-29 2-1040 0 0,-2 0 0 0 0,0 0 12 0 0,0 0 49 0 0,0 0 19 0 0,0 0 7 0 0,0 0 5 0 0,0 0 15 0 0,0 0 5 0 0,-28 3 964 0 0,-36-3 12 0 0,18-4-268 0 0,6-1-588 0 0,-24 2 24 0 0,2 4-296 0 0,-131-4 624 0 0,110-2-408 0 0,-22 1-61 0 0,-118 3 69 0 0,27 5-104 0 0,106 2-67 0 0,-39-3 11 0 0,-49-1-18 0 0,83 4-44 0 0,-19 1-74 0 0,-4-3 0 0 0,110-5 0 0 0,-16-3 0 0 0,-39 3 0 0 0,63-5-13 0 0,11 0-34 0 0,1 0 1 0 0,-1 0-1 0 0,1 2 0 0 0,0-1 1 0 0,0 1-1 0 0,0 1 1 0 0,7-1 46 0 0,28-9-21 0 0,77-20-59 0 0,-84 25 64 0 0,-20 8-36 0 0,-28 10 112 0 0,-172 59-60 0 0,155-55 0 0 0,18-9 0 0 0,7-3-12 0 0,20 22-48 0 0,47-1 60 0 0,-38-12 36 0 0,0-2-1 0 0,0-1 0 0 0,0-1 0 0 0,1-2 0 0 0,0-1 0 0 0,0-1 1 0 0,11-2-36 0 0,68 1-6638 0 0,-85-2-250 0 0</inkml:trace>
  <inkml:trace contextRef="#ctx0" brushRef="#br0" timeOffset="-1424.775">16557 1666 10280 0 0,'9'0'146'0'0,"-2"0"1354"0"0,-7 0-920 0 0,0 0 27 0 0,0 0-4 0 0,0 0-51 0 0,-43-6 5426 0 0,57 20-5790 0 0,14 14-71 0 0,37 21 193 0 0,-16 6 291 0 0,-48-53-574 0 0,0 0 0 0 0,0-1 0 0 0,-1 1 0 0 0,1 0 0 0 0,0 0 0 0 0,0 0 0 0 0,-1 0 0 0 0,1-1 0 0 0,-1 1 0 0 0,0 0 0 0 0,1 0 0 0 0,-1 0 0 0 0,0 0 0 0 0,0 0 0 0 0,0 0 0 0 0,-1 0 0 0 0,1 0 0 0 0,0 0 0 0 0,-1 0 0 0 0,1 0 0 0 0,-1-1 0 0 0,0 1 0 0 0,1 0 0 0 0,-1 0 0 0 0,0 0 0 0 0,0-1 0 0 0,0 1 0 0 0,0-1 0 0 0,-1 1 0 0 0,1-1 0 0 0,0 1 0 0 0,-1-1 0 0 0,1 0 0 0 0,-1 1 0 0 0,0 0-27 0 0,-75 40 519 0 0,-60 7-2891 0 0,128-47 123 0 0,2-2-4512 0 0</inkml:trace>
  <inkml:trace contextRef="#ctx0" brushRef="#br0" timeOffset="-717.035">16106 1606 5696 0 0,'0'0'166'0'0,"0"-7"813"0"0,3-19 4300 0 0,3 5-2190 0 0,1 4-1336 0 0,49-11 1214 0 0,-51 27-2834 0 0,47 12 652 0 0,-16 20-689 0 0,-30-21-44 0 0,38 77 176 0 0,-42-82-208 0 0,0 0 0 0 0,-1 1 0 0 0,1-1 1 0 0,-1 0-1 0 0,0 1 0 0 0,0-1 0 0 0,0 1 0 0 0,-1 0 0 0 0,0-1 0 0 0,0 1 0 0 0,-1 5-20 0 0,0 16 147 0 0,1-19-52 0 0,0-6-86 0 0,0-1 1 0 0,-1 0-1 0 0,1 0 1 0 0,0 0-1 0 0,-1 0 1 0 0,1 0-1 0 0,-1 0 1 0 0,1 0-1 0 0,-1 0 1 0 0,1 0-1 0 0,-1 0 1 0 0,0 0-1 0 0,0-1 1 0 0,1 1-1 0 0,-1 0 1 0 0,0 0-1 0 0,0-1 1 0 0,0 1-1 0 0,0 0 0 0 0,0-1 1 0 0,0 1-1 0 0,0-1 1 0 0,0 1-1 0 0,0-1 1 0 0,0 1-1 0 0,0-1 1 0 0,0 0-1 0 0,0 0 1 0 0,0 0-1 0 0,0 1 1 0 0,-1-1-1 0 0,1 0 1 0 0,0 0-1 0 0,0 0 1 0 0,0-1-1 0 0,0 1 0 0 0,0 0 1 0 0,0 0-1 0 0,0-1 1 0 0,-1 1-1 0 0,1 0 1 0 0,0-1-1 0 0,0 1 1 0 0,0-1-1 0 0,0 1 1 0 0,1-1-1 0 0,-1 0 1 0 0,-1 0-10 0 0,-1-3 10 0 0,0 0 0 0 0,0 0 0 0 0,1-1 0 0 0,0 1 0 0 0,0-1 0 0 0,0 0 1 0 0,0 1-1 0 0,0-1 0 0 0,1 0 0 0 0,0 0 0 0 0,0 0 0 0 0,1 0 0 0 0,-1 0 1 0 0,1 0-1 0 0,0 0 0 0 0,0 0 0 0 0,1 0 0 0 0,-1 0 0 0 0,1 0 0 0 0,1-3-10 0 0,13-42 0 0 0,-9 29 108 0 0,1 0-1 0 0,1 1 1 0 0,1 0-1 0 0,1 0 0 0 0,0 1 1 0 0,1 0-1 0 0,5-4-107 0 0,26-21 176 0 0,-4 6-176 0 0,-23 7-192 0 0,-12 10-1642 0 0,-4 13-677 0 0,-1 6 1216 0 0</inkml:trace>
  <inkml:trace contextRef="#ctx0" brushRef="#br0" timeOffset="2282.965">17744 2566 6448 0 0,'0'0'141'0'0,"0"0"23"0"0,0 0 13 0 0,0 0 95 0 0,0 0 351 0 0,0 0 154 0 0,0 0 30 0 0,0 0-36 0 0,0 0-183 0 0,0 0-79 0 0,0 0-18 0 0,5-3 187 0 0,-5 3 2122 0 0,-91 13-751 0 0,-80-10-345 0 0,-143 3 296 0 0,18 2-1053 0 0,43 6-554 0 0,69-8-129 0 0,-347-4 720 0 0,45 0-436 0 0,260-15-484 0 0,99 8-64 0 0,-22 2 0 0 0,-50-8 64 0 0,2-5 152 0 0,52 10-296 0 0,-88-2 208 0 0,125 8 16 0 0,63 0-144 0 0,-103-2 0 0 0,96 3 0 0 0,18-3 0 0 0,10-17 0 0 0,29 2 0 0 0,-1 12-28 0 0,0 0-1 0 0,-1 0 1 0 0,1 1-1 0 0,1-1 1 0 0,-1 1-1 0 0,1 0 1 0 0,0 0-1 0 0,0 1 1 0 0,0 0-1 0 0,0-1 1 0 0,0 2 0 0 0,1-1 28 0 0,12-8-55 0 0,61-27 142 0 0,-78 39-88 0 0,-1-1-1 0 0,0 1 1 0 0,0 0 0 0 0,0 0 0 0 0,0 0-1 0 0,0 0 1 0 0,0 0 0 0 0,0-1 0 0 0,0 1-1 0 0,0 0 1 0 0,0 0 0 0 0,-1 0 0 0 0,1 0-1 0 0,0 0 1 0 0,-1-1 0 0 0,1 1 0 0 0,0 0-1 0 0,-1 0 1 0 0,1-1 0 0 0,-1 1 0 0 0,1 0-1 0 0,-1-1 1 0 0,1 1 0 0 0,-1 0 0 0 0,0-1-1 0 0,1 1 1 0 0,-1-1 0 0 0,0 1 0 0 0,1-1-1 0 0,-1 1 1 0 0,0-1 0 0 0,0 0-1 0 0,1 1 1 0 0,-2-1 1 0 0,-134 91-42 0 0,126-78-12 0 0,10-11 48 0 0,1 0 0 0 0,0 0 1 0 0,-1 0-1 0 0,1 0 0 0 0,0 0 0 0 0,1 0 0 0 0,-1-1 0 0 0,0 1 0 0 0,0 0 0 0 0,1 0 0 0 0,-1-1 0 0 0,1 1 0 0 0,-1-1 0 0 0,1 0 1 0 0,0 1-1 0 0,0-1 0 0 0,0 0 0 0 0,-1 0 0 0 0,1 0 0 0 0,0 0 0 0 0,0 0 0 0 0,0 0 0 0 0,2 0 6 0 0,21 7-137 0 0,0-1-1 0 0,1-1 1 0 0,-1-1-1 0 0,1-2 1 0 0,0 0-1 0 0,0-2 1 0 0,0 0-1 0 0,9-3 138 0 0,45 1-1131 0 0,2-1-5572 0 0,-36 2 166 0 0</inkml:trace>
  <inkml:trace contextRef="#ctx0" brushRef="#br0" timeOffset="2895.848">17265 2467 5192 0 0,'0'0'151'0'0,"17"-2"1018"0"0,19-4-401 0 0,-18 6-2748 0 0,-12 0-288 0 0</inkml:trace>
  <inkml:trace contextRef="#ctx0" brushRef="#br0" timeOffset="3360.715">17628 2457 9384 0 0,'0'0'208'0'0,"0"0"33"0"0,0 0 16 0 0,0 0 81 0 0,0 0 288 0 0,0 0 129 0 0,-17-9 5043 0 0,-3 14-2767 0 0,10 10-1702 0 0,10-13-1316 0 0,0 0-1 0 0,0 0 0 0 0,0 0 0 0 0,1 1 1 0 0,-1-1-1 0 0,0 0 0 0 0,1 0 1 0 0,0 0-1 0 0,0 0 0 0 0,-1 0 0 0 0,1 0 1 0 0,0 0-1 0 0,0 0 0 0 0,1-1 1 0 0,-1 1-1 0 0,0 0 0 0 0,1-1 0 0 0,-1 1 1 0 0,1 0-1 0 0,-1-1 0 0 0,1 0 1 0 0,0 1-1 0 0,0-1 0 0 0,-1 0 0 0 0,1 0 1 0 0,0 0-1 0 0,2 0-12 0 0,56 27 130 0 0,1-1 88 0 0,-60-26-158 0 0,1 2-36 0 0,-11 29 596 0 0,-83 14-172 0 0,-36 3-718 0 0,33-16-5045 0 0,82-31 3716 0 0</inkml:trace>
  <inkml:trace contextRef="#ctx0" brushRef="#br0" timeOffset="4444.753">16379 2287 6536 0 0,'0'0'190'0'0,"4"-24"6028"0"0,25 4-1943 0 0,33 21-3089 0 0,-52 3-1065 0 0,1 0 0 0 0,-1 1 0 0 0,0 0 1 0 0,0 0-1 0 0,0 1 0 0 0,-1 1 0 0 0,0-1 1 0 0,2 3-122 0 0,3 2 104 0 0,-9-8-66 0 0,0-1-1 0 0,0 1 0 0 0,0 1 0 0 0,0-1 0 0 0,-1 1 0 0 0,0 0 0 0 0,0 0 0 0 0,0 0 0 0 0,0 0 0 0 0,-1 1 0 0 0,1-1 0 0 0,-1 1 1 0 0,0 0-1 0 0,-1 0 0 0 0,1 0 0 0 0,-1 0 0 0 0,0 1 0 0 0,0-1 0 0 0,-1 1 0 0 0,1-1 0 0 0,-1 1 0 0 0,0 4-37 0 0,-13 42 352 0 0,-32 5 118 0 0,43-56-457 0 0,1 0 0 0 0,-1 0 0 0 0,0 0 0 0 0,0-1 0 0 0,0 1 0 0 0,0 0 0 0 0,0 0 0 0 0,0 0 1 0 0,0-1-1 0 0,0 1 0 0 0,0-1 0 0 0,0 1 0 0 0,0-1 0 0 0,0 1 0 0 0,0-1 0 0 0,0 0 0 0 0,-1 1 0 0 0,1-1 1 0 0,0 0-1 0 0,0 0 0 0 0,0 0 0 0 0,-1 0 0 0 0,1 0 0 0 0,0 0 0 0 0,0 0 0 0 0,-1 0 0 0 0,1-1 0 0 0,0 1 1 0 0,0 0-1 0 0,0-1 0 0 0,0 1 0 0 0,0-1 0 0 0,-1 1 0 0 0,1-1 0 0 0,0 1 0 0 0,0-1 0 0 0,0 0 0 0 0,0 0 1 0 0,1 0-1 0 0,-1 1 0 0 0,0-1 0 0 0,0 0 0 0 0,0 0 0 0 0,1 0 0 0 0,-1 0 0 0 0,0 0 0 0 0,1 0 0 0 0,-1 0 1 0 0,1-1-1 0 0,-1 1 0 0 0,1 0 0 0 0,0 0 0 0 0,-1 0 0 0 0,1 0 0 0 0,0-1 0 0 0,0 1 0 0 0,0-1-13 0 0,28-61 720 0 0,54-59 46 0 0,7 11-550 0 0,-46 55-72 0 0,-34 40-146 0 0,-9 16-79 0 0,0 0-96 0 0,0 0-15 0 0,0 0 6 0 0,0 0-47 0 0,0 0-208 0 0,0 0-95 0 0,-6 8-5953 0 0,0 1-131 0 0</inkml:trace>
  <inkml:trace contextRef="#ctx0" brushRef="#br0" timeOffset="4755.155">16873 2283 14224 0 0,'0'0'322'0'0,"0"0"45"0"0,-15 4 490 0 0,-16 21 1299 0 0,29-23-2114 0 0,1 0 0 0 0,-1 0 0 0 0,1 0 0 0 0,-1 0-1 0 0,1 1 1 0 0,0-1 0 0 0,0 0 0 0 0,0 1 0 0 0,0-1 0 0 0,1 1 0 0 0,-1-1-1 0 0,1 1 1 0 0,-1 0 0 0 0,1-1 0 0 0,0 1 0 0 0,0-1 0 0 0,0 1 0 0 0,0 0-1 0 0,1-1 1 0 0,-1 1 0 0 0,1-1 0 0 0,-1 1 0 0 0,1-1 0 0 0,0 1 0 0 0,0-1-1 0 0,0 1 1 0 0,0-1 0 0 0,1 0 0 0 0,-1 0 0 0 0,1 1 0 0 0,-1-1 0 0 0,1 0-1 0 0,0 0 1 0 0,-1-1 0 0 0,1 1 0 0 0,0 0 0 0 0,0-1 0 0 0,1 1-42 0 0,66 37 346 0 0,-38-26 414 0 0,-30-12-524 0 0,-1-1-17 0 0,0 0-10 0 0,0 0-1 0 0,-2 2-238 0 0,0 0 0 0 0,0 0 0 0 0,0 0 0 0 0,0 0 0 0 0,0 0 0 0 0,0-1 0 0 0,-1 1 0 0 0,1-1 0 0 0,-1 0 0 0 0,1 1 0 0 0,-1-1 0 0 0,0 0-1 0 0,1 0 1 0 0,-1-1 0 0 0,0 1 0 0 0,0 0 0 0 0,1-1 0 0 0,-1 0 0 0 0,0 0 0 0 0,0 0 0 0 0,0 0 0 0 0,0 0 30 0 0,-1 1-312 0 0,-19 1-643 0 0</inkml:trace>
  <inkml:trace contextRef="#ctx0" brushRef="#br0" timeOffset="73760.787">5399 1238 12728 0 0,'0'0'289'0'0,"0"0"40"0"0,0 0 21 0 0,0 0-45 0 0,0 0-140 0 0,0 0 151 0 0,6 14 946 0 0,-6 82 1692 0 0,-1-76-2709 0 0,-1 1 0 0 0,-1-1 0 0 0,0 1 0 0 0,-2-1 0 0 0,0 0 0 0 0,-2-1 0 0 0,-1 3-245 0 0,-15 13 636 0 0,-11-51 426 0 0,-22-53-726 0 0,43 59-337 0 0,-20-6-51 0 0,27 18 49 0 0,0 0 0 0 0,0 0 0 0 0,1 1 0 0 0,-1 0-1 0 0,1 0 1 0 0,-1 0 0 0 0,1 1 0 0 0,0 0 0 0 0,0 0 0 0 0,1 0 0 0 0,-1 1 0 0 0,1-1 0 0 0,0 1-1 0 0,0 0 1 0 0,1 0 0 0 0,-1 1 0 0 0,1-1 0 0 0,0 1 0 0 0,1 0 0 0 0,-1-1 0 0 0,1 1 0 0 0,0 0-1 0 0,1 0 1 0 0,-1 1 3 0 0,-17 80-66 0 0,23-65 52 0 0,2-12 14 0 0,-2-7 27 0 0,0-1 0 0 0,0 1 0 0 0,1-1 0 0 0,-1 0-1 0 0,0-1 1 0 0,1 1 0 0 0,-1-1 0 0 0,1 0 0 0 0,-1 0-1 0 0,1 0 1 0 0,0-1 0 0 0,-1 1 0 0 0,1-1 0 0 0,0 0 0 0 0,-1-1-1 0 0,1 1 1 0 0,0-1 0 0 0,-1 0 0 0 0,1 0 0 0 0,-1 0-1 0 0,1-1 1 0 0,-1 0 0 0 0,0 1 0 0 0,1-2-27 0 0,8-1 28 0 0,-2 1-63 0 0,0-1 0 0 0,-1-1-1 0 0,1 0 1 0 0,-1 0 0 0 0,-1-1-1 0 0,1 0 1 0 0,-1-1 0 0 0,1-1 35 0 0,22-22-6339 0 0,-17 8-663 0 0</inkml:trace>
  <inkml:trace contextRef="#ctx0" brushRef="#br0" timeOffset="74085.368">5730 1257 15344 0 0,'0'0'348'0'0,"0"0"49"0"0,0 0 21 0 0,-9 9 106 0 0,-10 50-164 0 0,-22 53 2192 0 0,31-91-2206 0 0,2 0 0 0 0,1 1 0 0 0,1 0 0 0 0,1 0 0 0 0,0 1 0 0 0,2-1 0 0 0,1 1 0 0 0,0 3-346 0 0,2-24 28 0 0,0 0 0 0 0,0 0 0 0 0,0 1 0 0 0,0-1 0 0 0,0 0 0 0 0,1 0 0 0 0,-1 0 0 0 0,1 0 0 0 0,-1 0 0 0 0,1 0 0 0 0,0 0 0 0 0,0 0 0 0 0,0 0-1 0 0,0 0 1 0 0,0 0 0 0 0,0 0 0 0 0,0 0 0 0 0,1-1 0 0 0,-1 1 0 0 0,0 0 0 0 0,1-1 0 0 0,0 1 0 0 0,0-1-28 0 0,51 10 413 0 0,83-44-63 0 0,-78-7-3305 0 0,-55 36-2291 0 0,1-1-1614 0 0</inkml:trace>
  <inkml:trace contextRef="#ctx0" brushRef="#br0" timeOffset="70207.563">5249 661 4536 0 0,'0'0'133'0'0,"1"0"-5"0"0,50-14 3883 0 0,-29 4-59 0 0,-15 1-271 0 0,-23-3-1948 0 0,-65 18-21 0 0,70-4-1608 0 0,0 1 0 0 0,-1 1 0 0 0,1-1 0 0 0,1 2 1 0 0,-1 0-1 0 0,1 0 0 0 0,0 0 0 0 0,0 2 0 0 0,0-1 0 0 0,1 1 0 0 0,0 0 0 0 0,0 1 0 0 0,1 0 0 0 0,-4 5-104 0 0,9-9-6 0 0,0 1-1 0 0,0 0 0 0 0,0 0 0 0 0,1 0 0 0 0,-1 0 1 0 0,1 1-1 0 0,1-1 0 0 0,-1 0 0 0 0,1 1 1 0 0,0-1-1 0 0,0 1 0 0 0,0 3 7 0 0,-1 3 169 0 0,-1-3-153 0 0,2 0-16 0 0,6 1 12 0 0,19 17 59 0 0,-21-25-48 0 0,1 0 1 0 0,-1 0-1 0 0,0-1 1 0 0,0 1-1 0 0,1-1 0 0 0,-1 1 1 0 0,1-1-1 0 0,-1 0 1 0 0,1-1-1 0 0,-1 1 0 0 0,1 0 1 0 0,0-1-1 0 0,-1 0 1 0 0,1 0-1 0 0,0 0 0 0 0,-1-1 1 0 0,1 1-1 0 0,0-1 1 0 0,-1 0-1 0 0,1 0 0 0 0,-1 0 1 0 0,1 0-1 0 0,-1 0 1 0 0,1-1-1 0 0,-1 0 0 0 0,0 1 1 0 0,0-1-1 0 0,0-1 1 0 0,3-1-24 0 0,45-40 702 0 0,-8-27-86 0 0,-13-27-96 0 0,-15-44-288 0 0,-9 12-120 0 0,0 1 24 0 0,-5 94-72 0 0,-1 35 0 0 0,0 0 0 0 0,0 5-206 0 0,9 177-89 0 0,-10-41 356 0 0,-3 25-125 0 0,-4-74 0 0 0,3-73 193 0 0,3-11-66 0 0,4-16-81 0 0,16-60-4940 0 0,-11 54 3117 0 0,2 1-13 0 0</inkml:trace>
  <inkml:trace contextRef="#ctx0" brushRef="#br0" timeOffset="70932.137">5513 674 7568 0 0,'0'0'166'0'0,"0"0"29"0"0,-3 9 198 0 0,0 53 1325 0 0,6-31 514 0 0,0-7 336 0 0,-3-19-2769 0 0,2-2 4970 0 0,4-6-3890 0 0,4-13 209 0 0,2-28 234 0 0,-5-27-620 0 0,-1-19-334 0 0,3-17-170 0 0,-1 56 52 0 0,-7 7 1 0 0,0 43-224 0 0,11 4-97 0 0,-8 2 70 0 0,0 0 1 0 0,-1 1-1 0 0,0-1 0 0 0,1 0 0 0 0,-2 1 0 0 0,1 0 1 0 0,-1 0-1 0 0,0 0 0 0 0,0 0 0 0 0,0 0 0 0 0,0 3 0 0 0,7 22-23 0 0,18 86-332 0 0,-14-47 355 0 0,-9-59 0 0 0,-3-9 0 0 0,0 1 0 0 0,0-1 0 0 0,0 1 0 0 0,0-1 0 0 0,0 0 0 0 0,0 1 0 0 0,1-1 0 0 0,-1 0 0 0 0,1 0 0 0 0,-1 0 0 0 0,1 0 0 0 0,0 0 0 0 0,0-1 0 0 0,0 1 0 0 0,0 0 0 0 0,0-1 0 0 0,1 0 0 0 0,-1 1 0 0 0,12 6 12 0 0,-13-8 52 0 0,20-34 160 0 0,-11-60 55 0 0,8-21-2 0 0,-9 58-233 0 0,4-5-188 0 0,-11 58 86 0 0,-2 3-10 0 0,9 7-2423 0 0,1 9-1266 0 0,-9-14-3096 0 0</inkml:trace>
  <inkml:trace contextRef="#ctx0" brushRef="#br0" timeOffset="72774.634">6031 516 10272 0 0,'0'0'298'0'0,"0"0"-3"0"0,0 0-138 0 0,0 0 117 0 0,0 0 70 0 0,0 0 9 0 0,0 0 36 0 0,0 0 130 0 0,0 0 52 0 0,0 0 6 0 0,0 0-12 0 0,0 0-70 0 0,0 0-30 0 0,0 0-7 0 0,0 0-20 0 0,0 0-74 0 0,7 10 5929 0 0,-4-4-6257 0 0,-7-3 67 0 0,2-4-48 0 0,0-1 3 0 0,0 1-35 0 0,2 0 30 0 0,0 0 13 0 0,-6 1 164 0 0,6 0-155 0 0,0 0-6 0 0,0-2-15 0 0,-1 0-44 0 0,-1 3-10 0 0,1-3 0 0 0,0 2 11 0 0,0 0 48 0 0,1 0 31 0 0,0 0-10 0 0,-3 0-80 0 0,2 0-64 0 0,-1-1 48 0 0,1 0 16 0 0,-2 0 0 0 0,1 1 14 0 0,-5 2-12 0 0,1 2 6 0 0,-12 34-8 0 0,-41 109 0 0 0,35-84 118 0 0,21-51-97 0 0,3-10 36 0 0,0 1 147 0 0,0-2-4498 0 0,0-1 2572 0 0</inkml:trace>
  <inkml:trace contextRef="#ctx0" brushRef="#br0" timeOffset="73234.963">5283 1036 11024 0 0,'0'0'248'0'0,"0"0"34"0"0,-4 0 297 0 0,-6 0-111 0 0,9 0-68 0 0,1 0 16 0 0,0 0 28 0 0,0 0 91 0 0,0 0 38 0 0,0 0 10 0 0,0 0-26 0 0,0 0-112 0 0,0 0-49 0 0,0 0-11 0 0,18 5 1558 0 0,95-7-150 0 0,86-17-57 0 0,-89 5-1072 0 0,182-15 100 0 0,-225 29-1068 0 0,-92 8-2003 0 0,7-1-3757 0 0,3-4-640 0 0</inkml:trace>
  <inkml:trace contextRef="#ctx0" brushRef="#br0" timeOffset="75015.713">5638 1480 7920 0 0,'0'0'174'0'0,"0"0"29"0"0,0 0 13 0 0,0 0 105 0 0,0 0 415 0 0,0 0 179 0 0,0 0 40 0 0,0 0-14 0 0,0 0-77 0 0,0 0-31 0 0,0 0-7 0 0,7-2 1984 0 0,118-22 665 0 0,-36 18-3249 0 0,-46-2-1594 0 0,-38 7-3523 0 0,-4 1-1625 0 0</inkml:trace>
  <inkml:trace contextRef="#ctx0" brushRef="#br0" timeOffset="75892.541">6228 807 6104 0 0,'0'0'133'0'0,"0"0"23"0"0,0 0 12 0 0,-4 0 7 0 0,2 3-109 0 0,-2-1-261 0 0,-1 0 4234 0 0,2 0 2983 0 0,8 0-6812 0 0,42 9 2919 0 0,-45-10-2926 0 0,1-1-55 0 0,83-3 581 0 0,-24-4-546 0 0,-35 7-3350 0 0,-27 2-1591 0 0,0 6-1427 0 0</inkml:trace>
  <inkml:trace contextRef="#ctx0" brushRef="#br0" timeOffset="76194.499">6176 930 12728 0 0,'3'4'270'0'0,"0"0"0"0"0,0 0 0 0 0,1-1 0 0 0,-1 1 0 0 0,1-1 0 0 0,0 0 1 0 0,0 0-1 0 0,0-1 0 0 0,0 1 0 0 0,1-1 0 0 0,-1 0 0 0 0,1 0 0 0 0,-1 0 0 0 0,2 0-270 0 0,13 6 1858 0 0,46-2 1269 0 0,13-11-1431 0 0,-16 2-1769 0 0,-41 4-3411 0 0,-20-2 1794 0 0</inkml:trace>
  <inkml:trace contextRef="#ctx0" brushRef="#br0" timeOffset="76518.992">6642 845 12096 0 0,'11'-3'7442'0'0,"11"4"-6598"0"0,-12-1-12 0 0,88-5 1241 0 0,56 1-689 0 0,-88 14-1024 0 0,-59-9-360 0 0,-2 1-30 0 0,-4-1-128 0 0,-1-1-47 0 0,0 0-10 0 0,0 0-46 0 0,0 0-191 0 0,0 0-85 0 0,0 0-946 0 0,0 0-3887 0 0,0 0-1662 0 0</inkml:trace>
  <inkml:trace contextRef="#ctx0" brushRef="#br0" timeOffset="77167.829">7607 183 11256 0 0,'0'-13'857'0'0,"0"10"-491"0"0,0-9-293 0 0,-1 8 3199 0 0,-1 5-3169 0 0,-1 0 0 0 0,0 1 0 0 0,1 0 0 0 0,-1 0 0 0 0,1-1 0 0 0,0 1 0 0 0,-1 1 0 0 0,1-1 0 0 0,0 0 0 0 0,0 0 0 0 0,1 1 0 0 0,-1-1 0 0 0,0 1 0 0 0,1 0 0 0 0,-1-1 0 0 0,1 1 0 0 0,0 0 0 0 0,0 0 0 0 0,0 0 0 0 0,1 0 0 0 0,-1 0 0 0 0,0 0 0 0 0,1 0-103 0 0,-4 10 246 0 0,-24 129 504 0 0,8 3-324 0 0,21-144-388 0 0,-1 0 0 0 0,0-1 0 0 0,0 1 0 0 0,0 0 0 0 0,-1 0 0 0 0,1 0 0 0 0,0-1 0 0 0,0 1 0 0 0,0 0 0 0 0,0 0 0 0 0,-1-1 0 0 0,1 1 0 0 0,0 0 0 0 0,-1-1 0 0 0,1 1 0 0 0,-1 0-1 0 0,1-1 1 0 0,-1 1 0 0 0,1 0 0 0 0,-1-1 0 0 0,1 1 0 0 0,-1-1 0 0 0,1 1 0 0 0,-1-1 0 0 0,0 1 0 0 0,1-1 0 0 0,-1 0 0 0 0,0 1 0 0 0,1-1 0 0 0,-1 0 0 0 0,0 1 0 0 0,0-1 0 0 0,1 0 0 0 0,-1 0-1 0 0,0 0 1 0 0,0 1 0 0 0,0-1 0 0 0,1 0 0 0 0,-1 0 0 0 0,0 0 0 0 0,0-1 0 0 0,0 1 0 0 0,1 0 0 0 0,-1 0 0 0 0,0 0 0 0 0,0 0 0 0 0,1-1 0 0 0,-1 1-38 0 0,-7-9 38 0 0,-1 1 0 0 0,1 0 0 0 0,-2 1 0 0 0,1 0 0 0 0,0 1 0 0 0,-1-1 0 0 0,-1 2 0 0 0,1 0 0 0 0,-1 0 0 0 0,1 0 0 0 0,-7 0-38 0 0,14 4-11 0 0,0 1-1 0 0,-1 0 1 0 0,1-1 0 0 0,-1 1-1 0 0,1 1 1 0 0,-1-1-1 0 0,1 0 1 0 0,-1 1-1 0 0,1 0 1 0 0,0 0-1 0 0,-1 0 1 0 0,1 0-1 0 0,0 0 1 0 0,0 0-1 0 0,0 1 1 0 0,0 0 0 0 0,0 0-1 0 0,0 0 1 0 0,0 0-1 0 0,0 0 1 0 0,1 0-1 0 0,-1 1 1 0 0,1-1-1 0 0,0 1 1 0 0,0 0-1 0 0,0-1 1 0 0,0 1 0 0 0,0 0-1 0 0,-1 4 12 0 0,0-2 0 0 0,0 1 0 0 0,0 0-1 0 0,0 0 1 0 0,1 1 0 0 0,0-1 0 0 0,0 0-1 0 0,1 1 1 0 0,0 0 0 0 0,0-1 0 0 0,0 1-1 0 0,1-1 1 0 0,0 1 0 0 0,0 0 0 0 0,1-1-1 0 0,0 4 1 0 0,8 12 0 0 0,6-4 67 0 0,-11-15-68 0 0,0 0 1 0 0,0 0-1 0 0,0-1 0 0 0,1 0 0 0 0,-1 0 1 0 0,1 0-1 0 0,-1 0 0 0 0,1-1 1 0 0,0 0-1 0 0,0 1 0 0 0,-1-2 0 0 0,1 1 1 0 0,0-1-1 0 0,0 1 0 0 0,0-1 0 0 0,0-1 1 0 0,0 1-1 0 0,0-1 0 0 0,-1 0 1 0 0,1 0-1 0 0,0 0 0 0 0,0-1 0 0 0,-1 1 1 0 0,1-1-1 0 0,-1 0 0 0 0,0-1 1 0 0,2 0 0 0 0,45-28-3218 0 0,-34 19 1948 0 0</inkml:trace>
  <inkml:trace contextRef="#ctx0" brushRef="#br0" timeOffset="77748.702">7684 589 11808 0 0,'0'0'266'0'0,"0"13"648"0"0,12 25 832 0 0,-11-37-1565 0 0,1 0 0 0 0,-1-1 0 0 0,0 1 0 0 0,0-1 0 0 0,1 1 0 0 0,-1-1 0 0 0,0 0 1 0 0,0 0-1 0 0,1 0 0 0 0,-1 1 0 0 0,0-1 0 0 0,1 0 0 0 0,-1-1 0 0 0,0 1 0 0 0,1 0 0 0 0,-1 0 0 0 0,0 0 0 0 0,1-1 0 0 0,-1 1 0 0 0,0-1 0 0 0,0 1 0 0 0,1-1 0 0 0,-1 0 0 0 0,0 1 0 0 0,0-1 0 0 0,0 0 0 0 0,0 0 0 0 0,0 1 0 0 0,0-1 0 0 0,0 0 0 0 0,0 0 0 0 0,0 0-181 0 0,3-5 203 0 0,0 0 0 0 0,0-1-1 0 0,0 1 1 0 0,-1-1 0 0 0,0 1 0 0 0,0-1-1 0 0,0 0 1 0 0,-1 0 0 0 0,0 0-1 0 0,-1 0 1 0 0,0-1 0 0 0,0 0-203 0 0,8-29 247 0 0,17-112-39 0 0,-4 36-214 0 0,-22 112-60 0 0,0 1-4 0 0,9 51-190 0 0,10 96 196 0 0,-9-109 74 0 0,-4-29-20 0 0,2 1-33 0 0,2-2 32 0 0,11 1 23 0 0,-18-10 4 0 0,1 1-1 0 0,0-1 0 0 0,-1 0 0 0 0,1 0 1 0 0,-1 0-1 0 0,1 0 0 0 0,-1-1 0 0 0,0 1 1 0 0,1-1-1 0 0,-1 0 0 0 0,0 0 0 0 0,0 0 0 0 0,0 0 1 0 0,0-1-1 0 0,-1 1 0 0 0,1-1 0 0 0,-1 0 1 0 0,1 0-1 0 0,-1 1 0 0 0,0-2 0 0 0,0 1 1 0 0,0 0-1 0 0,0-1-15 0 0,27-119 451 0 0,-26 112-426 0 0,0-1 0 0 0,0 0 1 0 0,-1 0-1 0 0,-1 0 0 0 0,0 0 1 0 0,0 0-1 0 0,-1 0 0 0 0,-2-5-25 0 0,8-67 72 0 0,8 16-93 0 0,-14 67-82 0 0,0 1-5 0 0,0 0 4 0 0,0 0-54 0 0,0 0-230 0 0,0 0-100 0 0,7 11-6164 0 0,-1 0-221 0 0</inkml:trace>
  <inkml:trace contextRef="#ctx0" brushRef="#br0" timeOffset="78099.143">8053 344 11488 0 0,'48'-14'1157'0'0,"53"-13"2447"0"0,-100 27-3524 0 0,0-1-1 0 0,0 1 1 0 0,0-1 0 0 0,0 1 0 0 0,0-1-1 0 0,0 1 1 0 0,0 0 0 0 0,0 0 0 0 0,1 0-1 0 0,-1 0 1 0 0,0 0 0 0 0,0 0-1 0 0,0 0 1 0 0,0 0 0 0 0,0 0 0 0 0,0 0-1 0 0,0 0 1 0 0,0 1 0 0 0,0-1 0 0 0,0 0-1 0 0,0 1 1 0 0,0-1 0 0 0,0 1 0 0 0,0-1-1 0 0,0 1 1 0 0,0 0 0 0 0,0-1 0 0 0,0 1-1 0 0,0 0 1 0 0,-1-1 0 0 0,1 1 0 0 0,0 0-1 0 0,-1 0 1 0 0,1 0 0 0 0,0 0 0 0 0,-1 0-1 0 0,1 0 1 0 0,-1 0 0 0 0,1 0 0 0 0,-1 0-1 0 0,0 0 1 0 0,0 0 0 0 0,1 0-1 0 0,-1 0 1 0 0,0 0 0 0 0,0 0 0 0 0,0 0-1 0 0,0 0 1 0 0,0 1 0 0 0,0-1 0 0 0,0 0-1 0 0,-1 0-79 0 0,-3 9 39 0 0,0-1-1 0 0,-1 0 1 0 0,0-1-1 0 0,0 1 1 0 0,-1-1-1 0 0,-1 0 1 0 0,1 0-1 0 0,-1-1 1 0 0,-5 5-39 0 0,-3 4 52 0 0,-56 71 89 0 0,71-86-137 0 0,0 0-1 0 0,0-1 0 0 0,1 1 0 0 0,-1-1 1 0 0,0 1-1 0 0,0 0 0 0 0,0-1 0 0 0,1 1 1 0 0,-1-1-1 0 0,0 1 0 0 0,1-1 0 0 0,-1 1 1 0 0,0 0-1 0 0,1-1 0 0 0,-1 0 0 0 0,1 1 0 0 0,-1-1 1 0 0,1 1-1 0 0,-1-1 0 0 0,1 1 0 0 0,-1-1 1 0 0,1 0-1 0 0,-1 0 0 0 0,1 1 0 0 0,-1-1 1 0 0,1 0-1 0 0,0 0 0 0 0,-1 1 0 0 0,1-1 1 0 0,0 0-1 0 0,-1 0 0 0 0,1 0 0 0 0,-1 0 1 0 0,1 0-1 0 0,0 0 0 0 0,-1 0 0 0 0,1 0 1 0 0,0 0-1 0 0,-1 0 0 0 0,1-1 0 0 0,-1 1 1 0 0,1 0-1 0 0,0 0 0 0 0,-1 0 0 0 0,1-1 1 0 0,-1 1-1 0 0,1 0 0 0 0,0-1-3 0 0,-1 1 4 0 0,38 0 276 0 0,100-18-21 0 0,-95 19-1242 0 0,-25 1-2491 0 0,-9-1 1681 0 0</inkml:trace>
  <inkml:trace contextRef="#ctx0" brushRef="#br0" timeOffset="78501.478">7242 941 11616 0 0,'0'0'340'0'0,"0"0"-6"0"0,0 0-134 0 0,0 0 228 0 0,0 0 127 0 0,0 0 21 0 0,13-5 1175 0 0,52-6 1618 0 0,235-38 1099 0 0,-52 18-3070 0 0,-142 20-1263 0 0,61-11-570 0 0,-135 16-797 0 0,-12-1-2884 0 0,-14 5-3055 0 0</inkml:trace>
  <inkml:trace contextRef="#ctx0" brushRef="#br0" timeOffset="79520.712">7451 1156 12440 0 0,'0'0'281'0'0,"0"0"40"0"0,0 0 22 0 0,0 0-40 0 0,0-5-191 0 0,0-9 700 0 0,-1 2 3094 0 0,-4 24-1393 0 0,-29 149-1841 0 0,9-20-144 0 0,20-48 1032 0 0,-23-141-978 0 0,26 44-579 0 0,-2-2 6 0 0,0 0 1 0 0,-1 1 0 0 0,1-1-1 0 0,-1 1 1 0 0,0 0-1 0 0,0 0 1 0 0,-1 1-1 0 0,1 0 1 0 0,-1 0-1 0 0,0 0 1 0 0,0 0 0 0 0,0 1-1 0 0,-1 0 1 0 0,1 0-1 0 0,-4 0-9 0 0,7 2-8 0 0,0 0-1 0 0,1 1 1 0 0,-1-1-1 0 0,0 1 1 0 0,0 0-1 0 0,1-1 1 0 0,-1 1-1 0 0,0 0 1 0 0,0 1-1 0 0,1-1 1 0 0,-1 0-1 0 0,0 1 1 0 0,0 0 0 0 0,1 0-1 0 0,-1-1 1 0 0,1 1-1 0 0,-1 1 1 0 0,1-1-1 0 0,-1 0 1 0 0,1 1-1 0 0,0-1 1 0 0,-1 1-1 0 0,1 0 1 0 0,0 0-1 0 0,-1 1 9 0 0,-2 1-8 0 0,0 1-1 0 0,1-1 0 0 0,-1 2 1 0 0,1-1-1 0 0,0 0 0 0 0,0 1 1 0 0,1 0-1 0 0,0-1 0 0 0,0 1 1 0 0,0 1-1 0 0,1-1 0 0 0,0 0 1 0 0,0 1-1 0 0,0-1 0 0 0,1 1 1 0 0,0-1-1 0 0,0 1 0 0 0,1 1 9 0 0,4 13 0 0 0,10 0 0 0 0,-10-18 6 0 0,-1 0 0 0 0,1-1 0 0 0,-1 1 1 0 0,1-1-1 0 0,0 0 0 0 0,0 0 0 0 0,0 0 0 0 0,0-1 0 0 0,1 1 0 0 0,-1-1 0 0 0,0 0 0 0 0,1 0 0 0 0,-1-1 0 0 0,1 1 0 0 0,-1-1 0 0 0,0 0 1 0 0,1 0-1 0 0,-1 0 0 0 0,1-1 0 0 0,-1 1 0 0 0,1-1 0 0 0,3-2-6 0 0,1 1 8 0 0,1-1 1 0 0,-1 0-1 0 0,0 0 0 0 0,0-1 1 0 0,-1-1-1 0 0,1 1 0 0 0,-1-1 1 0 0,0-1-1 0 0,0 0 1 0 0,2-2-9 0 0,25-26-961 0 0,-13 10-5480 0 0,-6 5-862 0 0</inkml:trace>
  <inkml:trace contextRef="#ctx0" brushRef="#br0" timeOffset="79800.374">7632 1123 13016 0 0,'0'0'381'0'0,"0"0"-5"0"0,1 2-237 0 0,3 9 346 0 0,0 1 1 0 0,0-1 0 0 0,-1 1 0 0 0,-1 0 0 0 0,0 0 0 0 0,0 1 0 0 0,-1-1 0 0 0,-1 0-1 0 0,0 0 1 0 0,-1 1 0 0 0,0-1 0 0 0,-2 6-486 0 0,-18 124 2252 0 0,30-55-1987 0 0,-8-85-256 0 0,-1 0 0 0 0,1-1 0 0 0,0 1 1 0 0,-1 0-1 0 0,1-1 0 0 0,0 1 0 0 0,0-1 0 0 0,0 0 0 0 0,0 1 0 0 0,0-1 0 0 0,1 0 0 0 0,-1 1 0 0 0,0-1 0 0 0,1 0 0 0 0,-1 0 0 0 0,1 0 0 0 0,-1 0 0 0 0,1 0 0 0 0,-1-1 0 0 0,1 1 0 0 0,0 0 0 0 0,-1-1 0 0 0,1 1-9 0 0,2 0 26 0 0,24-3-61 0 0,-16-12-2846 0 0,-12 6 1343 0 0</inkml:trace>
  <inkml:trace contextRef="#ctx0" brushRef="#br0" timeOffset="80106.027">7558 1437 17015 0 0,'0'0'388'0'0,"0"0"52"0"0,0 0 30 0 0,0 0-56 0 0,13 3-254 0 0,63-1 1344 0 0,-38-5-689 0 0,116-3 662 0 0,-88-1-7775 0 0,-44 4-735 0 0</inkml:trace>
  <inkml:trace contextRef="#ctx0" brushRef="#br0" timeOffset="85229.463">8653 605 11600 0 0,'0'0'264'0'0,"-17"4"744"0"0,17-4-949 0 0,0 0 0 0 0,1 0 0 0 0,-1 0 0 0 0,0 0 0 0 0,1 0 0 0 0,-1 1 0 0 0,0-1 0 0 0,0 0 1 0 0,1 0-1 0 0,-1 0 0 0 0,0 0 0 0 0,1 1 0 0 0,-1-1 0 0 0,0 0 0 0 0,0 0 0 0 0,1 1 0 0 0,-1-1 1 0 0,0 0-1 0 0,0 0 0 0 0,0 1 0 0 0,0-1 0 0 0,1 0 0 0 0,-1 1 0 0 0,0-1 0 0 0,0 0 0 0 0,0 1 1 0 0,0-1-1 0 0,0 0 0 0 0,0 1 0 0 0,0-1 0 0 0,0 0 0 0 0,0 1 0 0 0,0-1 0 0 0,0 0 0 0 0,0 1 1 0 0,0-1-1 0 0,0 0 0 0 0,0 1 0 0 0,0-1 0 0 0,0 0 0 0 0,0 0 0 0 0,0 1 0 0 0,0-1 0 0 0,-1 0 1 0 0,1 1-1 0 0,0-1 0 0 0,0 0 0 0 0,0 1 0 0 0,-1-1 0 0 0,1 0 0 0 0,0 0 0 0 0,0 0 0 0 0,-1 1 1 0 0,1-1-60 0 0,35 9 3383 0 0,144-3-1039 0 0,-48 10-2448 0 0,-123-15 126 0 0,-5 4-2415 0 0,-20 3 934 0 0,14-7 1087 0 0,-25 9-2480 0 0,8-7-2573 0 0</inkml:trace>
  <inkml:trace contextRef="#ctx0" brushRef="#br0" timeOffset="85507.285">8641 764 9072 0 0,'-78'34'3032'0'0,"77"-33"-2319"0"0,1-1-94 0 0,0 0-41 0 0,0 0-8 0 0,0 0-9 0 0,1 1-390 0 0,0 1-1 0 0,0-1 1 0 0,0 1 0 0 0,0-1 0 0 0,1 0-1 0 0,-1 1 1 0 0,1-1 0 0 0,-1 0-1 0 0,1 0 1 0 0,-1 0 0 0 0,1 0 0 0 0,-1-1-1 0 0,1 1 1 0 0,0 0 0 0 0,0-1 0 0 0,-1 1-1 0 0,1-1 1 0 0,0 1 0 0 0,0-1-1 0 0,1 0-170 0 0,52 16 1794 0 0,22-6-245 0 0,58-10-532 0 0,-86-6-878 0 0,-4 0-1114 0 0,-44 6-82 0 0,0-1-51 0 0,4 0-11 0 0</inkml:trace>
  <inkml:trace contextRef="#ctx0" brushRef="#br0" timeOffset="95051.302">9392 657 3600 0 0,'0'0'76'0'0,"0"0"16"0"0,0 0 5 0 0,-5 3 6 0 0,-25-8 2618 0 0,-12 13 1648 0 0,3 11-3 0 0,39-19-4061 0 0,-18 19 2107 0 0,17-19-2234 0 0,2 0-131 0 0,-1 0-1 0 0,1 1 1 0 0,-1-1-1 0 0,0 0 1 0 0,1 0-1 0 0,-1 0 1 0 0,0 0-1 0 0,1 0 1 0 0,-1 0-1 0 0,0 0 1 0 0,1 0-1 0 0,-1 1 1 0 0,0-1-1 0 0,1 0 1 0 0,-1 0-1 0 0,0 0 1 0 0,1 1-1 0 0,-1-1 1 0 0,0 0-1 0 0,0 1 1 0 0,1-1-1 0 0,-1 0 0 0 0,0 0 1 0 0,0 1-1 0 0,0-1 1 0 0,1 0-1 0 0,-1 1 1 0 0,0-1-1 0 0,0 0 1 0 0,0 1-1 0 0,0-1 1 0 0,0 1-1 0 0,0-1 1 0 0,0 0-1 0 0,0 1 1 0 0,0-1-1 0 0,0 0 1 0 0,0 1-1 0 0,0-1 1 0 0,0 1-1 0 0,0-1 1 0 0,0 0-1 0 0,0 1 1 0 0,0-1-1 0 0,0 0 0 0 0,0 1 1 0 0,-1-1-1 0 0,1 0 1 0 0,0 1-1 0 0,0-1 1 0 0,0 0-1 0 0,-1 0 1 0 0,1 1-1 0 0,0-1-46 0 0,2 1-102 0 0,-1-1 180 0 0,0 1-12 0 0,97 10 852 0 0,-88-11-910 0 0,-8 0 93 0 0,60-6 206 0 0,-8 1-41 0 0,-26 2-266 0 0,22 3 244 0 0,-27 0-294 0 0,0 0-7321 0 0,-22 0 5549 0 0</inkml:trace>
  <inkml:trace contextRef="#ctx0" brushRef="#br0" timeOffset="95947.581">9951 271 10680 0 0,'0'0'241'0'0,"0"0"38"0"0,0 0 11 0 0,0 0-28 0 0,0-5-46 0 0,1 5 4367 0 0,5 21-3786 0 0,-1-1 0 0 0,0 1-1 0 0,-2 1 1 0 0,0-1-1 0 0,-1 16-796 0 0,0-20 185 0 0,-7 71 801 0 0,1 67 370 0 0,4-104-1127 0 0,9 31 320 0 0,-9-74-335 0 0,0-7-234 0 0,0-1-1 0 0,0 0 1 0 0,-1 1-1 0 0,1-1 1 0 0,0 0 0 0 0,0 1-1 0 0,0-1 1 0 0,-1 0-1 0 0,1 1 1 0 0,0-1-1 0 0,0 0 1 0 0,0 1-1 0 0,0-1 1 0 0,0 1-1 0 0,0-1 1 0 0,0 0-1 0 0,0 1 1 0 0,0-1-1 0 0,0 1 1 0 0,0-1-1 0 0,0 0 1 0 0,0 1-1 0 0,0-1 1 0 0,0 1-1 0 0,0-1 1 0 0,0 0-1 0 0,1 1 1 0 0,-1-1-1 0 0,0 0 1 0 0,0 1-1 0 0,0-1 1 0 0,1 0-1 0 0,-1 1 1 0 0,0-1-1 0 0,0 0 1 0 0,1 1-1 0 0,-1-1 1 0 0,0 0-1 0 0,1 0 1 0 0,-1 1-1 0 0,0-1 1 0 0,1 0-1 0 0,-1 0 1 0 0,0 0-1 0 0,1 0 1 0 0,-1 1-1 0 0,0-1 1 0 0,1 0-1 0 0,-1 0 1 0 0,1 0-1 0 0,-1 0 1 0 0,0 0-1 0 0,1 0 1 0 0,-1 0 0 0 0,1 0-1 0 0,-1 0 1 0 0,0 0-1 0 0,1 0 1 0 0,-1 0-1 0 0,1 0 1 0 0,-1-1-1 0 0,0 1 1 0 0,1 0-1 0 0,-1 0 1 0 0,0 0-1 0 0,1 0 1 0 0,-1-1 20 0 0,7-29-1830 0 0,-7-46-1831 0 0,-24-161-6344 0 0,8 164 10765 0 0,-8 5 4420 0 0,23 67-5006 0 0,0-1 1 0 0,0 1-1 0 0,0-1 0 0 0,0 1 1 0 0,1-1-1 0 0,-1 1 1 0 0,1-1-1 0 0,-1 0 0 0 0,1 1 1 0 0,-1-1-1 0 0,1 0 1 0 0,0 0-1 0 0,0 1 0 0 0,0-1 1 0 0,0 0-1 0 0,0 1 0 0 0,0-1 1 0 0,1 0-1 0 0,-1 1 1 0 0,1-1-1 0 0,-1 0 0 0 0,1 1 1 0 0,-1-1-1 0 0,1 0-174 0 0,4-3 148 0 0,0 0 1 0 0,-1 1-1 0 0,1 0 1 0 0,1 0-1 0 0,-1 0 0 0 0,0 1 1 0 0,1-1-1 0 0,0 1 0 0 0,0 0 1 0 0,0 1-1 0 0,0 0 0 0 0,0 0 1 0 0,1 0-1 0 0,5 0-148 0 0,14-7 388 0 0,93-16 708 0 0,-116 25-1046 0 0,0 0-1 0 0,0 0 1 0 0,0 1-1 0 0,-1-1 0 0 0,1 0 1 0 0,0 1-1 0 0,0 0 0 0 0,-1 0 1 0 0,1 0-1 0 0,0 0 1 0 0,-1 0-1 0 0,1 0 0 0 0,-1 1 1 0 0,1-1-1 0 0,-1 1 1 0 0,0 0-1 0 0,0-1 0 0 0,1 1 1 0 0,-1 0-1 0 0,-1 1 1 0 0,1-1-1 0 0,0 0 0 0 0,0 1-49 0 0,-1 2 43 0 0,0-1 0 0 0,-1 0 0 0 0,1 1-1 0 0,-1-1 1 0 0,0 1 0 0 0,-1-1 0 0 0,1 0-1 0 0,-1 1 1 0 0,0-1 0 0 0,0 0 0 0 0,0 1-1 0 0,0-1 1 0 0,-1 0 0 0 0,0 0 0 0 0,0 0-1 0 0,0 0 1 0 0,0-1 0 0 0,0 1 0 0 0,-1 0-1 0 0,0-1 1 0 0,0 0 0 0 0,0 1 0 0 0,0-1-1 0 0,0 0 1 0 0,-1-1 0 0 0,1 1 0 0 0,-1-1-1 0 0,-1 1-42 0 0,-16 18 54 0 0,-23 17-441 0 0,18-10-1950 0 0,23-21 2056 0 0,1-1-1273 0 0,1-5-3352 0 0,3 4-1047 0 0</inkml:trace>
  <inkml:trace contextRef="#ctx0" brushRef="#br0" timeOffset="96279.244">10160 720 9280 0 0,'0'0'268'0'0,"0"0"4"0"0,0 0-27 0 0,0 0 532 0 0,0 0 250 0 0,0 0 49 0 0,0 0-41 0 0,0 0-217 0 0,0 0-91 0 0,-1 8 646 0 0,-5 90 2375 0 0,-3-43-2603 0 0,-3-3-874 0 0,-3-6-102 0 0,11-19-1786 0 0,8-24-2967 0 0,-2-3 2890 0 0</inkml:trace>
  <inkml:trace contextRef="#ctx0" brushRef="#br0" timeOffset="96646.577">10282 731 12384 0 0,'0'0'281'0'0,"0"0"40"0"0,0 0 21 0 0,2 0-45 0 0,26-9 374 0 0,-3 5 617 0 0,-22 3-656 0 0,0 1-135 0 0,2 0-352 0 0,0-1-1 0 0,0 1 1 0 0,0 0 0 0 0,0 0 0 0 0,0 0-1 0 0,0 0 1 0 0,0 1 0 0 0,0 0 0 0 0,-1 0-1 0 0,1 1 1 0 0,0-1 0 0 0,0 1 0 0 0,-1 0-1 0 0,1 0 1 0 0,-1 1 0 0 0,0-1 0 0 0,1 1-1 0 0,-1 0 1 0 0,-1 0 0 0 0,1 0 0 0 0,0 1-1 0 0,-1-1 1 0 0,2 3-145 0 0,-5-2 45 0 0,0 0-1 0 0,-1 1 1 0 0,1-1-1 0 0,-1 0 1 0 0,0 0 0 0 0,0 0-1 0 0,-1 0 1 0 0,1 0-1 0 0,-1-1 1 0 0,0 1-1 0 0,0 0 1 0 0,0-1 0 0 0,-1 1-1 0 0,1-1 1 0 0,-1 0-1 0 0,0 0 1 0 0,0 0-1 0 0,0 0 1 0 0,0 0 0 0 0,0 0-1 0 0,0-1 1 0 0,-1 0-1 0 0,0 0 1 0 0,1 0-1 0 0,-4 1-44 0 0,4 0 17 0 0,-75 60 217 0 0,73-58-255 0 0,4-4-84 0 0,1-1-15 0 0,3 5 124 0 0,160-6 324 0 0,-120-3-318 0 0,-4-2-3306 0 0,-38 6-3367 0 0</inkml:trace>
  <inkml:trace contextRef="#ctx0" brushRef="#br0" timeOffset="97594.099">10696 797 11312 0 0,'0'0'332'0'0,"0"0"-4"0"0,0 0-123 0 0,0 0 256 0 0,0 0 137 0 0,0 0 30 0 0,0 0 32 0 0,6-6 944 0 0,-1 0-1148 0 0,0 0 1 0 0,0-1-1 0 0,-1 1 1 0 0,0-1-1 0 0,-1 0 1 0 0,0 0-1 0 0,0 0 1 0 0,0 0-1 0 0,-1 0 1 0 0,0-1-1 0 0,0 1 1 0 0,0-7-457 0 0,16-92 1339 0 0,-8 5-967 0 0,-2 3-346 0 0,8-3 86 0 0,-1 80-176 0 0,-11 30-134 0 0,14 26 112 0 0,16 76 2 0 0,24 74 20 0 0,-56-180 65 0 0,0 0 0 0 0,0 0 0 0 0,0 0 0 0 0,1 0 0 0 0,-1 0 0 0 0,1-1 0 0 0,1 1-1 0 0,-1-1 1 0 0,0 0 0 0 0,1 0 0 0 0,0 0 0 0 0,1 1-1 0 0,-3-4 18 0 0,-1 0 0 0 0,0 0 0 0 0,1 0 0 0 0,-1 0-1 0 0,1 0 1 0 0,0-1 0 0 0,-1 1 0 0 0,1 0 0 0 0,0-1 0 0 0,-1 1 0 0 0,1-1 0 0 0,0 0 0 0 0,-1 1 0 0 0,1-1-1 0 0,0 0 1 0 0,0 0 0 0 0,0 0 0 0 0,-1 0 0 0 0,1-1 0 0 0,0 1 0 0 0,0 0 0 0 0,-1-1 0 0 0,1 1 0 0 0,0-1-1 0 0,-1 0 1 0 0,1 1 0 0 0,-1-1 0 0 0,1 0 0 0 0,-1 0 0 0 0,1 0 0 0 0,-1 0 0 0 0,1 0 0 0 0,-1 0-1 0 0,0-1 1 0 0,0 1 0 0 0,1 0 0 0 0,-1-1-18 0 0,23-54 911 0 0,25-186 217 0 0,-37 185-1128 0 0,-2 5 0 0 0,-1 31 0 0 0,2-4-65 0 0,-11 24-6 0 0,0 1-1 0 0,0 0-25 0 0,0 0-106 0 0,0 0-42 0 0,0 0-10 0 0,0 0-30 0 0,0 0-124 0 0,0 0-58 0 0,0 0-12 0 0,0 0-147 0 0,0 0-617 0 0,0 0-270 0 0,0 0-1026 0 0,0 0-3883 0 0</inkml:trace>
  <inkml:trace contextRef="#ctx0" brushRef="#br0" timeOffset="99243.029">11131 764 11024 0 0,'0'0'248'0'0,"0"0"34"0"0,0 0 22 0 0,0 0-29 0 0,0 0-84 0 0,0 0 310 0 0,0 0 156 0 0,0 0 30 0 0,2 7 6420 0 0,3 27-5988 0 0,-11 24 93 0 0,3-8-294 0 0,0 60 404 0 0,-3-26-1266 0 0,0-66-46 0 0,5-15-3389 0 0,1-2-3618 0 0,0-1 284 0 0</inkml:trace>
  <inkml:trace contextRef="#ctx0" brushRef="#br0" timeOffset="105287.714">11282 638 8960 0 0,'0'0'264'0'0,"1"0"-8"0"0,12-10 5991 0 0,-6 6-4108 0 0,162-12 2402 0 0,-28-5-3882 0 0,-89 10-542 0 0,-21 8-4490 0 0,-38-2-1915 0 0,-1-1 862 0 0</inkml:trace>
  <inkml:trace contextRef="#ctx0" brushRef="#br0" timeOffset="105597.488">11451 467 9008 0 0,'1'-4'-442'0'0,"-6"5"10499"0"0,-8 116-7001 0 0,1-33-2629 0 0,12-43-296 0 0,0-2-46 0 0,5-28-864 0 0,-2-8-4830 0 0,2 0 3915 0 0</inkml:trace>
  <inkml:trace contextRef="#ctx0" brushRef="#br0" timeOffset="106058.515">11926 244 8640 0 0,'0'0'197'0'0,"0"0"24"0"0,0 0 17 0 0,0-1-38 0 0,0-1-38 0 0,0 1 468 0 0,0 1 188 0 0,0 0 29 0 0,0 0-18 0 0,0 0-105 0 0,0 0-48 0 0,0 0-10 0 0,0 0-46 0 0,0 0-184 0 0,-2 183 3308 0 0,1-1-3051 0 0,-14-40-229 0 0,11-114-128 0 0,4-28-515 0 0,0 0-72 0 0,-3-17-1391 0 0,0-8-4110 0 0,3 12 11 0 0</inkml:trace>
  <inkml:trace contextRef="#ctx0" brushRef="#br0" timeOffset="106391.513">11892 265 10016 0 0,'0'0'230'0'0,"0"0"30"0"0,0 0 18 0 0,0-13 2 0 0,0 8-164 0 0,0 4 477 0 0,10-8 1716 0 0,48-10 320 0 0,-42 18-2390 0 0,1 1 0 0 0,0 0 0 0 0,0 1 0 0 0,-1 1 0 0 0,1 0 0 0 0,0 1 0 0 0,-1 1 0 0 0,10 4-239 0 0,47 20 979 0 0,-71-27-956 0 0,-1 0-1 0 0,1 0 1 0 0,-1 0-1 0 0,1 0 1 0 0,-1 1 0 0 0,1-1-1 0 0,-1 0 1 0 0,0 1-1 0 0,0-1 1 0 0,1 1 0 0 0,-1 0-1 0 0,0-1 1 0 0,-1 1 0 0 0,1 0-1 0 0,0-1 1 0 0,0 1-1 0 0,-1 0 1 0 0,1 0 0 0 0,-1 0-1 0 0,1 0 1 0 0,-1-1-1 0 0,0 1 1 0 0,0 0 0 0 0,0 0-1 0 0,0 0 1 0 0,0 0-1 0 0,0 0 1 0 0,0 0 0 0 0,-1 0-1 0 0,1-1 1 0 0,-1 1-1 0 0,1 0 1 0 0,-1 0 0 0 0,0 0-1 0 0,0-1 1 0 0,0 1-1 0 0,0 0 1 0 0,0-1 0 0 0,0 1-1 0 0,0-1 1 0 0,0 1-1 0 0,-1 0-22 0 0,-5 4 36 0 0,0 0-1 0 0,0 0 0 0 0,-1-1 0 0 0,0 0 1 0 0,0 0-1 0 0,0 0 0 0 0,0-1 0 0 0,-1-1 0 0 0,-4 2-35 0 0,-45 24-627 0 0,-7 11-3068 0 0,55-32 2087 0 0,-1-2-50 0 0</inkml:trace>
  <inkml:trace contextRef="#ctx0" brushRef="#br0" timeOffset="106972.008">11999 848 11720 0 0,'0'0'264'0'0,"0"0"34"0"0,0 0 22 0 0,7-3 67 0 0,33-13 2226 0 0,-39 15-2528 0 0,0 1-1 0 0,0-1 0 0 0,0 0 1 0 0,1 1-1 0 0,-1-1 1 0 0,0 1-1 0 0,1 0 0 0 0,-1-1 1 0 0,0 1-1 0 0,1 0 1 0 0,-1 0-1 0 0,1 0 0 0 0,-1 0 1 0 0,0 0-1 0 0,1 0 1 0 0,-1 0-1 0 0,0 0 0 0 0,1 1 1 0 0,-1-1-1 0 0,0 1 1 0 0,1-1-1 0 0,-1 1 0 0 0,0-1 1 0 0,0 1-1 0 0,1 0 1 0 0,-1-1-1 0 0,0 1 0 0 0,0 0 1 0 0,0 0-1 0 0,0 0 1 0 0,0 0-1 0 0,0 0 0 0 0,0 0 1 0 0,0 0-1 0 0,0 0 1 0 0,-1 0-1 0 0,1 0 0 0 0,0 1 1 0 0,-1-1-1 0 0,1 0 1 0 0,-1 1-1 0 0,1-1 0 0 0,-1 0-84 0 0,0 5 44 0 0,-1 0 0 0 0,0 0 0 0 0,0-1 0 0 0,0 1 0 0 0,-1 0-1 0 0,0-1 1 0 0,0 1 0 0 0,0-1 0 0 0,-1 0 0 0 0,0 0 0 0 0,0 0-1 0 0,0 0 1 0 0,0 0 0 0 0,-1-1 0 0 0,0 1 0 0 0,0-1 0 0 0,0 0-1 0 0,0 0 1 0 0,-1 0 0 0 0,-4 2-44 0 0,-9 12 113 0 0,-34 34 588 0 0,83-38 402 0 0,56-22-273 0 0,-12-5-727 0 0,-51 1-677 0 0,-17 6-1908 0 0,-1-1-3395 0 0,0-1-188 0 0</inkml:trace>
  <inkml:trace contextRef="#ctx0" brushRef="#br0" timeOffset="107310.887">12321 766 10328 0 0,'-2'0'1512'0'0,"13"23"2050"0"0,-10 9-698 0 0,-7 71 756 0 0,-1-46-3165 0 0,5-21-285 0 0,-2-23-1005 0 0,4-9-1439 0 0,0-4 871 0 0</inkml:trace>
  <inkml:trace contextRef="#ctx0" brushRef="#br0" timeOffset="107911.668">12435 733 8608 0 0,'0'0'197'0'0,"0"0"24"0"0,0 9 217 0 0,3 14 1643 0 0,-3-22-1370 0 0,0-1-31 0 0,0 0-10 0 0,0 0-4 0 0,0 0-8 0 0,25-5 3371 0 0,-21 1-3836 0 0,0-1 0 0 0,0 0-1 0 0,-1 1 1 0 0,1-1-1 0 0,-1-1 1 0 0,0 1-1 0 0,-1 0 1 0 0,1-1 0 0 0,-1 1-1 0 0,0-1 1 0 0,0 0-1 0 0,-1 0 1 0 0,0 0-1 0 0,1-3-192 0 0,37-194 1152 0 0,-2 80-840 0 0,-33 118-301 0 0,8 5 42 0 0,-9 3-63 0 0,0 1-1 0 0,0-1 1 0 0,0 1-1 0 0,0-1 1 0 0,0 1-1 0 0,-1 0 1 0 0,1 0-1 0 0,-1 0 1 0 0,0 0-1 0 0,-1 0 1 0 0,1 1-1 0 0,-1-1 1 0 0,1 1-1 0 0,-1-1 1 0 0,0 3 10 0 0,4 11-19 0 0,41 97-157 0 0,-19-64 176 0 0,-7-38 64 0 0,15-28 154 0 0,-30 8-170 0 0,0-1 0 0 0,0 1 0 0 0,-1-1 0 0 0,0 0 0 0 0,0 0 0 0 0,0-1 1 0 0,-1 1-1 0 0,-1-1 0 0 0,0 0 0 0 0,1-4-48 0 0,2-5 141 0 0,13-77 206 0 0,25-61 314 0 0,-32 120-661 0 0,-3 14-441 0 0,-6 40-691 0 0,-1 4-3552 0 0,-1-12-64 0 0,0-2-1198 0 0</inkml:trace>
  <inkml:trace contextRef="#ctx0" brushRef="#br0" timeOffset="109878.121">12925 816 9528 0 0,'0'0'216'0'0,"0"0"32"0"0,0 0 10 0 0,0 0 94 0 0,0 0 350 0 0,0 0 148 0 0,1-4 7862 0 0,1 3-9339 0 0,-1 0 842 0 0,36-7 720 0 0,15 11-538 0 0,-37 8-373 0 0,-15 10 115 0 0,-2-16-119 0 0,0-1 0 0 0,-1 0 0 0 0,1-1 0 0 0,-1 1 1 0 0,0 0-1 0 0,0-1 0 0 0,0 1 0 0 0,-1-1 0 0 0,1 0 0 0 0,-1 0 1 0 0,0-1-1 0 0,1 1 0 0 0,-1-1 0 0 0,-3 2-20 0 0,5-3 14 0 0,-56 45 212 0 0,24-15-226 0 0,31-26 0 0 0,21 11 80 0 0,-4-12 101 0 0,1 1-1 0 0,-1-2 0 0 0,1 0 1 0 0,0-1-1 0 0,0 0 0 0 0,0-1 0 0 0,0-1 1 0 0,11-1-181 0 0,-8 1 53 0 0,19 0-1794 0 0,-37 0 778 0 0</inkml:trace>
  <inkml:trace contextRef="#ctx0" brushRef="#br0" timeOffset="116316.459">13112 477 9936 0 0,'49'-18'6528'0'0,"-48"18"-6018"0"0,9-3 411 0 0,179-17 2742 0 0,-106 15-3350 0 0,-71 5-215 0 0,-9 0-5703 0 0,-3 0-471 0 0</inkml:trace>
  <inkml:trace contextRef="#ctx0" brushRef="#br0" timeOffset="116668.271">13324 325 11672 0 0,'0'0'104'0'0,"0"-1"1"0"0,0 1-1 0 0,0 0 0 0 0,0-1 1 0 0,0 1-1 0 0,0 0 1 0 0,0-1-1 0 0,0 1 1 0 0,0 0-1 0 0,0-1 0 0 0,-1 1 1 0 0,1 0-1 0 0,0 0 1 0 0,0-1-1 0 0,0 1 1 0 0,0 0-1 0 0,-1-1 1 0 0,1 1-1 0 0,0 0 0 0 0,0 0 1 0 0,-1 0-1 0 0,1-1 1 0 0,0 1-1 0 0,-1 0 1 0 0,1 0-1 0 0,0 0 1 0 0,0-1-1 0 0,-1 1 0 0 0,1 0 1 0 0,0 0-1 0 0,-1 0 1 0 0,1 0-1 0 0,0 0 1 0 0,-1 0-1 0 0,1 0 1 0 0,-1 0-1 0 0,1 0 0 0 0,0 0 1 0 0,-1 0-1 0 0,1 0 1 0 0,0 0-1 0 0,-1 0 1 0 0,1 0-1 0 0,0 0 0 0 0,-1 0 1 0 0,1 1-1 0 0,0-1 1 0 0,0 0-1 0 0,-1 0 1 0 0,1 0-1 0 0,0 0 1 0 0,-1 1-1 0 0,1-1 0 0 0,0 0 1 0 0,0 0-1 0 0,-1 1 1 0 0,1-1-1 0 0,0 0 1 0 0,0 0-1 0 0,0 1-104 0 0,-10 22 1548 0 0,-8 102 740 0 0,15 29-4360 0 0,3-152 1732 0 0,3 11-5850 0 0,3-7 490 0 0</inkml:trace>
  <inkml:trace contextRef="#ctx0" brushRef="#br0" timeOffset="117043.255">13616 215 11672 0 0,'8'-2'1120'0'0,"-7"2"-783"0"0,-1 14 884 0 0,-9 127 3171 0 0,3-37-3032 0 0,-2-30-1119 0 0,8-23-166 0 0,1-23 10 0 0,-1-24-518 0 0,0 5 1114 0 0,-2-4-7198 0 0,4-7 1155 0 0</inkml:trace>
  <inkml:trace contextRef="#ctx0" brushRef="#br0" timeOffset="117313.324">13646 229 11280 0 0,'0'-24'778'0'0,"12"3"-328"0"0,13 1 2147 0 0,-18 18-2286 0 0,-1 0 0 0 0,1 1 0 0 0,-1-1 0 0 0,1 2 0 0 0,0-1 0 0 0,0 1-1 0 0,-1 0 1 0 0,1 0 0 0 0,0 1 0 0 0,0 0 0 0 0,-1 0 0 0 0,1 1 0 0 0,0 0 0 0 0,4 2-311 0 0,-7-4 61 0 0,-1 1 1 0 0,1 0-1 0 0,-1 0 1 0 0,1 0-1 0 0,-1 1 1 0 0,0-1-1 0 0,1 1 0 0 0,-1 0 1 0 0,0 0-1 0 0,0 0 1 0 0,-1 0-1 0 0,1 0 0 0 0,0 1 1 0 0,-1-1-1 0 0,1 1 1 0 0,-1-1-1 0 0,0 1 0 0 0,0 0 1 0 0,0 0-1 0 0,0 0 1 0 0,0 1-1 0 0,-1-1 1 0 0,1 0-1 0 0,-1 0 0 0 0,0 1 1 0 0,0-1-1 0 0,0 1 1 0 0,-1-1-1 0 0,1 1 0 0 0,-1 0 1 0 0,0-1-1 0 0,0 1 1 0 0,0 0-62 0 0,-5 4-28 0 0,0 0 1 0 0,0 0-1 0 0,-1-1 1 0 0,0 0-1 0 0,-1 0 0 0 0,0 0 1 0 0,0-1-1 0 0,0 0 1 0 0,0 0-1 0 0,-1-1 1 0 0,0 0-1 0 0,-1-1 1 0 0,1 1-1 0 0,-1-2 1 0 0,1 1-1 0 0,-1-1 1 0 0,-2 0 27 0 0,-3 3-258 0 0,-11 6-230 0 0,24-12 408 0 0,1 2 3 0 0,19 4 54 0 0,100 52 1306 0 0,-112-54-1218 0 0,0 1 0 0 0,0 0 0 0 0,-1 0 1 0 0,0 1-1 0 0,0-1 0 0 0,0 2 0 0 0,-1-1 0 0 0,0 0 0 0 0,3 5-65 0 0,9 23-6652 0 0,-14-27 64 0 0</inkml:trace>
  <inkml:trace contextRef="#ctx0" brushRef="#br0" timeOffset="117753.529">13966 609 15120 0 0,'0'0'340'0'0,"6"-8"831"0"0,-2 5-1004 0 0,0-1 0 0 0,1 2-1 0 0,-1-1 1 0 0,1 0 0 0 0,0 1-1 0 0,-1 0 1 0 0,1 0-1 0 0,0 0 1 0 0,0 1 0 0 0,0 0-1 0 0,1 0 1 0 0,-1 0-1 0 0,0 0 1 0 0,0 1 0 0 0,0 0-1 0 0,1 0 1 0 0,-1 0-1 0 0,0 1 1 0 0,0 0 0 0 0,0 0-1 0 0,1 0 1 0 0,-1 0-1 0 0,0 1 1 0 0,0 0-167 0 0,13 7 175 0 0,-17-8-153 0 0,1 0 0 0 0,-1 1-1 0 0,0-1 1 0 0,0 0 0 0 0,0 1 0 0 0,0-1 0 0 0,0 1 0 0 0,0 0 0 0 0,0-1 0 0 0,-1 1 0 0 0,1 0 0 0 0,0-1 0 0 0,-1 1-1 0 0,1 0 1 0 0,-1 0 0 0 0,0 0 0 0 0,0-1 0 0 0,0 1 0 0 0,0 0 0 0 0,0 0 0 0 0,0 0 0 0 0,0 0 0 0 0,-1 1-22 0 0,-1 4 51 0 0,0 0 1 0 0,0-1-1 0 0,-1 1 1 0 0,0-1-1 0 0,0 0 1 0 0,-1 0-1 0 0,1 0 1 0 0,-1 0-1 0 0,-1 0 1 0 0,1-1-1 0 0,-1 0 1 0 0,0 0-1 0 0,0 0 1 0 0,-1 0-1 0 0,-3 2-51 0 0,-35 35 214 0 0,44-41-214 0 0,0-1 1 0 0,0 0-1 0 0,-1 0 0 0 0,1 1 0 0 0,0-1 0 0 0,0 0 1 0 0,0 1-1 0 0,0-1 0 0 0,-1 0 0 0 0,1 1 0 0 0,0-1 0 0 0,0 0 1 0 0,0 1-1 0 0,0-1 0 0 0,0 0 0 0 0,0 1 0 0 0,0-1 1 0 0,0 0-1 0 0,0 1 0 0 0,0-1 0 0 0,0 0 0 0 0,0 1 0 0 0,0-1 1 0 0,0 0-1 0 0,0 1 0 0 0,0-1 0 0 0,1 0 0 0 0,-1 0 1 0 0,0 1-1 0 0,0-1 0 0 0,0 0 0 0 0,0 1 0 0 0,1-1 0 0 0,-1 0 1 0 0,0 0-1 0 0,0 1 0 0 0,1-1 0 0 0,-1 0 0 0 0,0 0 1 0 0,0 1-1 0 0,1-1 0 0 0,-1 0 0 0 0,0 0 0 0 0,1 0 0 0 0,-1 0 1 0 0,0 0-1 0 0,0 1 0 0 0,1-1 0 0 0,-1 0 0 0 0,0 0 1 0 0,1 0-1 0 0,-1 0 0 0 0,0 0 0 0 0,1 0 0 0 0,-1 0 0 0 0,1 0 5 0 0,56 3 208 0 0,-33-6-149 0 0,14-1-52 0 0,-2 1-85 0 0,-3-4-3628 0 0,-26 4-3212 0 0</inkml:trace>
  <inkml:trace contextRef="#ctx0" brushRef="#br0" timeOffset="118307.734">14291 745 12896 0 0,'0'0'374'0'0,"0"0"1"0"0,0 0-162 0 0,7 1 1225 0 0,32-19 2127 0 0,-6-22-2147 0 0,-7-26-322 0 0,-7 12-656 0 0,-12-11-184 0 0,5-58-256 0 0,-5 54 0 0 0,0 43 14 0 0,5 12 52 0 0,8 22-119 0 0,-18-8 47 0 0,-1 1 1 0 0,0 0-1 0 0,1 0 1 0 0,-1 0-1 0 0,0 0 1 0 0,0 0-1 0 0,1 0 1 0 0,-1 0-1 0 0,0 1 1 0 0,0-1-1 0 0,-1 0 1 0 0,1 0-1 0 0,0 1 0 0 0,0-1 1 0 0,-1 1-1 0 0,1-1 1 0 0,0 1-1 0 0,-1-1 1 0 0,0 1-1 0 0,1-1 1 0 0,-1 1-1 0 0,0-1 1 0 0,0 1-1 0 0,1-1 1 0 0,-1 1-1 0 0,-1 0 6 0 0,20 39-71 0 0,4 29 113 0 0,-10-18-85 0 0,15 8 32 0 0,2-9 22 0 0,-17-47 129 0 0,-9-5-77 0 0,0-1 0 0 0,0 1 0 0 0,0 0 1 0 0,0-1-1 0 0,0 0 0 0 0,0 0 0 0 0,-1 0 0 0 0,1-1 0 0 0,-1 1 1 0 0,1-1-1 0 0,-1 0 0 0 0,0 1 0 0 0,0-1 0 0 0,0-1 0 0 0,-1 1 1 0 0,1 0-1 0 0,-1-1 0 0 0,0 1 0 0 0,0-1 0 0 0,0 0 0 0 0,0 0 0 0 0,0 0 1 0 0,-1 0-1 0 0,0 0 0 0 0,0 0 0 0 0,0 0 0 0 0,0-3-63 0 0,25-69 688 0 0,6-57-168 0 0,-11 48-436 0 0,11 1-24 0 0,-1 54-140 0 0,-30 29-33 0 0,-1 1-14 0 0,0 0-57 0 0,4 8-761 0 0,-3-5 845 0 0,6 14-6763 0 0,-10-4-308 0 0</inkml:trace>
  <inkml:trace contextRef="#ctx0" brushRef="#br0" timeOffset="118727.264">14802 513 15032 0 0,'0'0'340'0'0,"8"-1"953"0"0,-4-2-1139 0 0,0 0 1 0 0,0 0 0 0 0,1 0-1 0 0,-1 1 1 0 0,1-1-1 0 0,-1 1 1 0 0,1 0 0 0 0,0 1-1 0 0,0-1 1 0 0,-1 1-1 0 0,1 0 1 0 0,0 0 0 0 0,0 1-1 0 0,0-1 1 0 0,5 1-155 0 0,-2-1 322 0 0,-3 1-169 0 0,-1 0 0 0 0,1 0 0 0 0,-1 0 0 0 0,1 1 0 0 0,-1-1 0 0 0,1 1 0 0 0,-1 0 0 0 0,1 0 0 0 0,-1 1-1 0 0,0-1 1 0 0,0 1 0 0 0,0 0 0 0 0,0 0 0 0 0,0 1 0 0 0,0-1 0 0 0,0 1 0 0 0,1 1-153 0 0,-3-3 17 0 0,-1 1 0 0 0,0-1 0 0 0,1 1-1 0 0,-1 0 1 0 0,0-1 0 0 0,0 1 0 0 0,0 0 0 0 0,0 0 0 0 0,0-1 0 0 0,0 1-1 0 0,-1 0 1 0 0,1 0 0 0 0,0 0 0 0 0,-1 0 0 0 0,0 0 0 0 0,1 0 0 0 0,-1 0 0 0 0,0 0-1 0 0,0 0 1 0 0,0 0 0 0 0,0 0 0 0 0,-1 0 0 0 0,1 0 0 0 0,0 0 0 0 0,-1 0-1 0 0,0 0 1 0 0,1 0 0 0 0,-1 0 0 0 0,0 0 0 0 0,0 0 0 0 0,0-1 0 0 0,0 1-1 0 0,0 0 1 0 0,-2 1-17 0 0,-48 47 214 0 0,9-9 7 0 0,36-32-149 0 0,1 4 19 0 0,4-12-25 0 0,1-1 14 0 0,6 5 114 0 0,0-3-107 0 0,0 0-1 0 0,0 0 1 0 0,0-1 0 0 0,1 0 0 0 0,-1 0 0 0 0,1 0 0 0 0,-1 0 0 0 0,0-1 0 0 0,1-1 0 0 0,-1 1 0 0 0,1-1-1 0 0,-1 0 1 0 0,1 0-87 0 0,16-1 117 0 0,108-1 183 0 0,-93 4-288 0 0,-16 4-5056 0 0,-16-5-2343 0 0</inkml:trace>
  <inkml:trace contextRef="#ctx0" brushRef="#br0" timeOffset="125349.654">10160 1348 5904 0 0,'0'0'169'0'0,"0"0"112"0"0,0 0 323 0 0,0 0 136 0 0,0 0 27 0 0,0 0-20 0 0,0 0-118 0 0,0 0-56 0 0,9-9 2694 0 0,-7 8 3839 0 0,-13 39-6419 0 0,-8-2-282 0 0,-45 104 73 0 0,-53 53-196 0 0,65-119-218 0 0,-22 37-64 0 0,24-32 0 0 0,-78 101 133 0 0,30-51-127 0 0,52-63-133 0 0,10-21-981 0 0,35-44 755 0 0,-8 6-414 0 0,3-4-5042 0 0,6-3 4275 0 0</inkml:trace>
  <inkml:trace contextRef="#ctx0" brushRef="#br0" timeOffset="127114.219">10140 1416 8432 0 0,'0'0'190'0'0,"0"0"28"0"0,0 0 10 0 0,6-3-77 0 0,-4 4 6594 0 0,-3 4-6654 0 0,1 0 0 0 0,-1-1 0 0 0,1 1 0 0 0,-1 0 0 0 0,-1 0 0 0 0,1 0 1 0 0,-1-1-1 0 0,0 1 0 0 0,0 0 0 0 0,0-1 0 0 0,0 0 0 0 0,-1 1 1 0 0,0-1-1 0 0,-2 2-91 0 0,-9 18 261 0 0,-44 89 379 0 0,37-81-486 0 0,20-31-75 0 0,1-1-6 0 0,0 0-1 0 0,0 0 0 0 0,0 0 6 0 0,0 0 22 0 0,0 0 10 0 0,18-14 394 0 0,-6 0-364 0 0,-1-2 0 0 0,-1 1 0 0 0,0-2 1 0 0,-1 1-1 0 0,-1-1 0 0 0,0 0 0 0 0,-2-1 0 0 0,2-6-140 0 0,27-61 95 0 0,-7 27-183 0 0,-25 108-29 0 0,-5 33 370 0 0,4-52-129 0 0,-3-31-98 0 0,1 0-1 0 0,0 0 0 0 0,0 0 0 0 0,0-1 1 0 0,0 1-1 0 0,-1 0 0 0 0,1 0 0 0 0,0 0 1 0 0,0 0-1 0 0,0 0 0 0 0,-1-1 0 0 0,1 1 1 0 0,0 0-1 0 0,0 0 0 0 0,-1 0 0 0 0,1 0 1 0 0,0 0-1 0 0,0 0 0 0 0,0 0 0 0 0,-1 0 1 0 0,1 0-1 0 0,0 0 0 0 0,0 0 0 0 0,-1 0 1 0 0,1 0-1 0 0,0 0 0 0 0,0 0 0 0 0,-1 0 1 0 0,1 0-1 0 0,0 0 0 0 0,0 0 0 0 0,-1 0 1 0 0,1 1-1 0 0,0-1 0 0 0,0 0 0 0 0,0 0 1 0 0,-1 0-1 0 0,1 0 0 0 0,0 0 0 0 0,0 1 1 0 0,0-1-1 0 0,0 0 0 0 0,-1 0 0 0 0,1 0 1 0 0,0 1-1 0 0,0-1-25 0 0,-8-9 5 0 0,-11-8 112 0 0,-41-1-199 0 0,-58 13-89 0 0,75 14 16 0 0,108-47 231 0 0,43-95 112 0 0,-94 112-200 0 0,-14 20-46 0 0,-3 9-18 0 0,-10 13 69 0 0,0-1 0 0 0,-1-1 1 0 0,-1 0-1 0 0,-1 0 0 0 0,0-2 1 0 0,-1 0-1 0 0,-1-1 0 0 0,-10 6 7 0 0,-8 4 60 0 0,-4-1 186 0 0,39-25-177 0 0,-8-14 60 0 0,11 10-137 0 0,-1-1-1 0 0,1 1 0 0 0,1 0 0 0 0,-1-1 0 0 0,0 1 1 0 0,1 0-1 0 0,0 0 0 0 0,0 0 0 0 0,0 1 0 0 0,1-1 0 0 0,-1 1 1 0 0,1 0-1 0 0,0 0 0 0 0,0 0 0 0 0,0 0 0 0 0,0 0 1 0 0,0 1-1 0 0,0 0 0 0 0,5-2 9 0 0,3-3-38 0 0,90-51-70 0 0,-94 56 37 0 0,5 4 7 0 0,-12-1 58 0 0,0-1 1 0 0,0 1-1 0 0,-1-1 0 0 0,1 1 0 0 0,0 0 0 0 0,0 0 0 0 0,-1-1 0 0 0,1 1 0 0 0,0 0 0 0 0,-1 0 0 0 0,1 0 1 0 0,0-1-1 0 0,-1 1 0 0 0,1 0 0 0 0,-1 0 0 0 0,0 0 0 0 0,1 0 0 0 0,-1 0 0 0 0,0 0 0 0 0,0 0 1 0 0,1 0-1 0 0,-1 0 0 0 0,0 0 0 0 0,0 0 0 0 0,0 0 0 0 0,0 0 0 0 0,0 0 0 0 0,0 1 0 0 0,-1-1 0 0 0,1 0 1 0 0,0 0 5 0 0,-1 3-34 0 0,-8 37-30 0 0,7-36 62 0 0,0 0-1 0 0,0 1 0 0 0,-1-1 0 0 0,0 0 0 0 0,0 0 1 0 0,0 0-1 0 0,0 0 0 0 0,-1-1 0 0 0,0 0 1 0 0,0 1-1 0 0,0-1 0 0 0,-1 0 3 0 0,5-4 12 0 0,0 0 1 0 0,0-1-1 0 0,0 1 0 0 0,0 0 1 0 0,0-1-1 0 0,0 1 1 0 0,0 0-1 0 0,0-1 0 0 0,0 1 1 0 0,0 0-1 0 0,-1 0 0 0 0,1-1 1 0 0,0 1-1 0 0,0 0 0 0 0,0 0 1 0 0,0-1-1 0 0,-1 1 0 0 0,1 0 1 0 0,0 0-1 0 0,0-1 1 0 0,0 1-1 0 0,-1 0 0 0 0,1 0 1 0 0,0 0-1 0 0,0 0 0 0 0,-1-1 1 0 0,1 1-1 0 0,0 0 0 0 0,0 0 1 0 0,-1 0-1 0 0,1 0 1 0 0,0 0-1 0 0,-1 0 0 0 0,1 0 1 0 0,0 0-1 0 0,0 0 0 0 0,-1 0 1 0 0,1 0-1 0 0,0 0 0 0 0,-1 0 1 0 0,1 0-13 0 0,13-32-10 0 0,-13 31 18 0 0,31-51-8 0 0,-30 52-11 0 0,0 0-1 0 0,1 0 0 0 0,-1 0 0 0 0,0 1 0 0 0,0-1 0 0 0,0 0 1 0 0,0 0-1 0 0,0 1 0 0 0,0-1 0 0 0,0 1 0 0 0,0-1 0 0 0,0 1 1 0 0,0-1-1 0 0,0 1 0 0 0,0 0 0 0 0,0 0 0 0 0,0-1 0 0 0,-1 1 1 0 0,1 0-1 0 0,0 0 0 0 0,-1 0 0 0 0,1 0 0 0 0,0 0 0 0 0,-1 0 1 0 0,1 0-1 0 0,-1 0 0 0 0,1 0 0 0 0,-1 0 0 0 0,0 0 0 0 0,1 0 1 0 0,-1 0-1 0 0,0 0 0 0 0,0 0 0 0 0,0 0 0 0 0,0 0 1 0 0,0 0-1 0 0,0 1 0 0 0,0-1 0 0 0,0 1 12 0 0,11 51-11 0 0,-4-17 11 0 0,-4-28 0 0 0,6 3 11 0 0,-9-11 42 0 0,31-12-758 0 0,-16-6-7313 0 0,-9 9 2470 0 0</inkml:trace>
  <inkml:trace contextRef="#ctx0" brushRef="#br0" timeOffset="129812.492">8720 2683 9184 0 0,'12'-16'985'0'0,"13"-19"-1255"0"0,-10 10 8097 0 0,-15 63-6427 0 0,-18 32-552 0 0,-58 255 95 0 0,52-229-783 0 0,23-94-94 0 0,1-2-23 0 0,0 0-158 0 0,9-20-850 0 0,4-82-1670 0 0,8-196-868 0 0,-30 195 5215 0 0,9 91-1305 0 0,-1 11-362 0 0,1 0 1 0 0,0 0-1 0 0,0 0 1 0 0,-1 0-1 0 0,1 0 0 0 0,0-1 1 0 0,0 1-1 0 0,0 0 1 0 0,0 0-1 0 0,0 0 0 0 0,0 0 1 0 0,0 0-1 0 0,1 0 1 0 0,-1 0-1 0 0,0-1 0 0 0,1 1 1 0 0,-1 0-1 0 0,0 0 1 0 0,1 0-1 0 0,0 0 1 0 0,-1 0-1 0 0,1 1 0 0 0,-1-1 1 0 0,1 0-1 0 0,0 0 1 0 0,0 0-1 0 0,-1 0 0 0 0,1 1 1 0 0,0-1-1 0 0,0 0 1 0 0,0 1-1 0 0,0-1 0 0 0,0 1 1 0 0,0-1-1 0 0,0 1 1 0 0,0-1-1 0 0,0 1 0 0 0,0 0 1 0 0,0-1-1 0 0,0 1 1 0 0,0 0-1 0 0,1 0-45 0 0,10-5 123 0 0,81 11 370 0 0,-48 1-341 0 0,27 10 245 0 0,-53-3-183 0 0,-18-12-185 0 0,1-1 0 0 0,-1 1 0 0 0,0 0 0 0 0,0 0 0 0 0,1-1 0 0 0,-1 1 1 0 0,-1 0-1 0 0,1 0 0 0 0,0 0 0 0 0,0 0 0 0 0,-1 0 0 0 0,1 0 0 0 0,-1 0 0 0 0,0 0 1 0 0,1 1-1 0 0,-1-1 0 0 0,0 0 0 0 0,0 0 0 0 0,-1 0 0 0 0,1 0 0 0 0,0 0 0 0 0,-1 0 0 0 0,1 0 1 0 0,-1 0-1 0 0,1 0 0 0 0,-1 0 0 0 0,0 0 0 0 0,0 0 0 0 0,0 0 0 0 0,0 0 0 0 0,-1 0-29 0 0,-44 52 332 0 0,34-46-259 0 0,-6 6-16 0 0,-1-1 0 0 0,0-1 0 0 0,-1 0 1 0 0,0-2-1 0 0,-1 0 0 0 0,-13 3-57 0 0,-18-5-64 0 0,47-10 64 0 0,2-1-10 0 0,20-7-290 0 0,-9 6 261 0 0,1 0 0 0 0,-1 1-1 0 0,1 0 1 0 0,0 0 0 0 0,0 1 0 0 0,0 0 0 0 0,0 1 0 0 0,0 0 0 0 0,0 1 0 0 0,0-1 0 0 0,1 2 0 0 0,-1-1 0 0 0,1 1 39 0 0,45 7-94 0 0,-47-7 98 0 0,0 0-1 0 0,0 1 0 0 0,-1-1 0 0 0,1 1 0 0 0,-1 1 0 0 0,1 0 0 0 0,-1 0 0 0 0,0 0 1 0 0,0 1-1 0 0,0 0 0 0 0,-1 0 0 0 0,1 1 0 0 0,-1-1 0 0 0,0 2 0 0 0,-1-1 1 0 0,1 0-1 0 0,2 5-3 0 0,-6-8 19 0 0,-1 1 1 0 0,0 0 0 0 0,0-1 0 0 0,0 1 0 0 0,0 0-1 0 0,0 0 1 0 0,-1 0 0 0 0,1-1 0 0 0,-1 1-1 0 0,1 0 1 0 0,-1 0 0 0 0,0 0 0 0 0,0 0 0 0 0,-1 0-1 0 0,1 0 1 0 0,-1 0 0 0 0,1-1 0 0 0,-1 1-1 0 0,0 0 1 0 0,0 0 0 0 0,0-1 0 0 0,0 1-1 0 0,-1 0 1 0 0,1-1 0 0 0,-1 1 0 0 0,1-1 0 0 0,-1 0-1 0 0,0 1 1 0 0,0-1 0 0 0,0 0 0 0 0,0 0-1 0 0,-2 1-19 0 0,-80 52 565 0 0,-26-16-2233 0 0,106-39 1547 0 0,3 0-2653 0 0,0 0-195 0 0,1 0-2965 0 0</inkml:trace>
  <inkml:trace contextRef="#ctx0" brushRef="#br0" timeOffset="133832.628">9061 3168 8032 0 0,'0'0'182'0'0,"0"0"29"0"0,0 0 12 0 0,9-10 1 0 0,-7 8-115 0 0,30-21 10423 0 0,-22 50-8790 0 0,-34 78-144 0 0,13-71-1357 0 0,-44 102 384 0 0,41-104-505 0 0,13-31-180 0 0,1-1-74 0 0,0 0-24 0 0,0 0-64 0 0,0 0-264 0 0,0 0-114 0 0,7-5-6034 0 0,1-1-71 0 0</inkml:trace>
  <inkml:trace contextRef="#ctx0" brushRef="#br0" timeOffset="134313.472">9218 3191 9216 0 0,'0'0'208'0'0,"0"0"33"0"0,0 0 14 0 0,0 0 19 0 0,0 0 80 0 0,0 0 35 0 0,0 0 10 0 0,0 0 14 0 0,0 0 58 0 0,0 0 29 0 0,0 0 4 0 0,15-10 1009 0 0,51-17 2443 0 0,-22 27-1646 0 0,-42 1-2260 0 0,-1 0-1 0 0,1 0 0 0 0,-1 0 0 0 0,1 0 0 0 0,-1 0 0 0 0,1 0 0 0 0,-1 0 0 0 0,0 1 1 0 0,1-1-1 0 0,-1 0 0 0 0,0 1 0 0 0,0-1 0 0 0,0 1 0 0 0,0-1 0 0 0,0 1 1 0 0,-1 0-1 0 0,1-1 0 0 0,0 1 0 0 0,-1 0 0 0 0,1-1 0 0 0,-1 1 0 0 0,0 0 1 0 0,0 0-1 0 0,1 0 0 0 0,-1-1 0 0 0,0 1 0 0 0,0 0 0 0 0,-1 0-49 0 0,1 5 24 0 0,-1 0 1 0 0,-1 0-1 0 0,1-1 0 0 0,-1 1 0 0 0,-1 0 0 0 0,1-1 0 0 0,-1 1 0 0 0,0-1 1 0 0,0 0-1 0 0,-1 0 0 0 0,0 0 0 0 0,0 0 0 0 0,0-1 0 0 0,-1 0 0 0 0,0 0 1 0 0,0 0-1 0 0,0 0 0 0 0,0-1 0 0 0,-4 2-24 0 0,1 1 50 0 0,-102 73 133 0 0,106-77-193 0 0,11-4-12 0 0,11-2-10 0 0,91-42 680 0 0,-57 25-942 0 0,-31 5-4461 0 0,-20 8-2139 0 0</inkml:trace>
  <inkml:trace contextRef="#ctx0" brushRef="#br0" timeOffset="134944.142">9567 3563 9072 0 0,'0'0'200'0'0,"0"0"33"0"0,0 0 15 0 0,7 0 7 0 0,-5 1-115 0 0,1-1 1 0 0,-1 0-1 0 0,0-1 1 0 0,1 1 0 0 0,-1 0-1 0 0,0-1 1 0 0,0 1-1 0 0,1-1 1 0 0,-1 0 0 0 0,0 1-1 0 0,0-1 1 0 0,0 0-1 0 0,0-1 1 0 0,0 1 0 0 0,0 0-1 0 0,0 0 1 0 0,0-1-1 0 0,-1 1 1 0 0,1-1 0 0 0,0 0-1 0 0,-1 1 1 0 0,1-1-1 0 0,-1 0 1 0 0,0 0 0 0 0,1 0-1 0 0,-1 0 1 0 0,0 0-1 0 0,0 0 1 0 0,-1 0 0 0 0,1 0-1 0 0,0-1 1 0 0,0 0-141 0 0,1-70 5167 0 0,-3 68-5098 0 0,-18-257 2219 0 0,20 223-2360 0 0,2-1 0 0 0,1 1 0 0 0,2 0 0 0 0,1 0 0 0 0,3-1 72 0 0,-5 25 17 0 0,0 0-1 0 0,1 0 1 0 0,0 1-1 0 0,1 0 1 0 0,1 0-1 0 0,0 1 1 0 0,1 0-1 0 0,1 1 1 0 0,-1-1-1 0 0,2 2 1 0 0,3-4-17 0 0,-8 11 6 0 0,-1-1 0 0 0,0 1 0 0 0,1 1 0 0 0,0-1 1 0 0,0 1-1 0 0,0 0 0 0 0,0 0 0 0 0,1 0 0 0 0,-1 1 1 0 0,1 0-1 0 0,-1 1 0 0 0,1-1 0 0 0,0 1 0 0 0,-1 1 1 0 0,1-1-1 0 0,0 1 0 0 0,0 0 0 0 0,0 1 0 0 0,0-1 1 0 0,-1 1-7 0 0,-2 1 76 0 0,-2-1-54 0 0,0 1 0 0 0,0-1 0 0 0,0 1 0 0 0,0-1 1 0 0,-1 1-1 0 0,1 0 0 0 0,-1 0 0 0 0,1 0 0 0 0,-1 0 1 0 0,0 0-1 0 0,1 0 0 0 0,-1 1 0 0 0,0-1 0 0 0,0 0 0 0 0,-1 0 1 0 0,1 1-1 0 0,0-1 0 0 0,-1 1 0 0 0,0-1 0 0 0,1 0 1 0 0,-1 1-1 0 0,0-1 0 0 0,0 1 0 0 0,0-1 0 0 0,-1 2-22 0 0,-3 8 40 0 0,-1 0 0 0 0,0-1 0 0 0,-1 0 0 0 0,0 0 0 0 0,-1 0 0 0 0,0-1 0 0 0,0 0 0 0 0,-1 0 0 0 0,-1-1 0 0 0,1 0 0 0 0,-2 0-1 0 0,1-1 1 0 0,-1 0 0 0 0,0-1 0 0 0,-10 5-40 0 0,16-9 1 0 0,-9 7-23 0 0,-1-1 0 0 0,-1-1 0 0 0,1 0 0 0 0,-2-1 0 0 0,1-1 0 0 0,0 0 0 0 0,-9 1 22 0 0,-18-1-724 0 0,20-7-2747 0 0,19-2 2164 0 0</inkml:trace>
  <inkml:trace contextRef="#ctx0" brushRef="#br0" timeOffset="135382.58">10165 2702 11464 0 0,'0'0'333'0'0,"0"0"0"0"0,-6-2 850 0 0,0 3-853 0 0,1 1 1 0 0,0 0 0 0 0,0 1-1 0 0,0-1 1 0 0,0 1-1 0 0,1 0 1 0 0,-1 0-1 0 0,1 0 1 0 0,-1 1-1 0 0,1 0 1 0 0,0-1-1 0 0,1 2 1 0 0,-1-1-1 0 0,1 0 1 0 0,0 1-1 0 0,0-1 1 0 0,0 1-1 0 0,-2 4-330 0 0,4-7 32 0 0,-36 74 1345 0 0,1 48-215 0 0,37-51-837 0 0,6-63-252 0 0,-7-9-92 0 0,0 1 0 0 0,1-1 0 0 0,0 0 0 0 0,-1 0 0 0 0,1 1 0 0 0,0-1 0 0 0,0 0 0 0 0,-1 0 0 0 0,1 0-1 0 0,0 0 1 0 0,0 0 0 0 0,0 0 0 0 0,0 0 0 0 0,0 0 0 0 0,1 0 0 0 0,-1 0 0 0 0,0-1 0 0 0,0 1 0 0 0,0 0 0 0 0,1-1 0 0 0,-1 1-1 0 0,0-1 1 0 0,1 0 0 0 0,-1 1 0 0 0,1-1 0 0 0,0 0 19 0 0,3 1-274 0 0,35-7-3876 0 0,-30-1 2407 0 0</inkml:trace>
  <inkml:trace contextRef="#ctx0" brushRef="#br0" timeOffset="135774.005">10223 2686 13736 0 0,'0'0'400'0'0,"0"0"0"0"0,-2 11-240 0 0,-20 62 2391 0 0,1 28 536 0 0,21-101-3070 0 0,1 1 1 0 0,0 0-1 0 0,-1-1 0 0 0,1 1 1 0 0,0-1-1 0 0,-1 0 0 0 0,1 1 1 0 0,0-1-1 0 0,-1 0 0 0 0,1 1 1 0 0,0-1-1 0 0,0 0 0 0 0,-1 0 1 0 0,1 1-1 0 0,0-1 0 0 0,0 0 1 0 0,0 0-1 0 0,-1 0 0 0 0,1 0 1 0 0,0 0-1 0 0,0 0 0 0 0,0-1 1 0 0,-1 1-1 0 0,1 0 0 0 0,0 0 1 0 0,0 0-1 0 0,0-1 0 0 0,-1 1 1 0 0,1 0-1 0 0,0-1 0 0 0,-1 1 1 0 0,1-1-1 0 0,0 1 0 0 0,-1-1 1 0 0,1 1-1 0 0,0-1 0 0 0,-1 1 1 0 0,1-1-1 0 0,-1 0 0 0 0,1 1 1 0 0,-1-1-1 0 0,0 0 0 0 0,1 1 1 0 0,-1-2-18 0 0,37-32 98 0 0,18-10-38 0 0,-40 40-113 0 0,7 21 157 0 0,10 35 472 0 0,-29-47-521 0 0,0-1 0 0 0,0 1 0 0 0,0-1 0 0 0,1 0 0 0 0,-1 0 0 0 0,1 0 0 0 0,0 0 0 0 0,0-1 0 0 0,0 1 0 0 0,1-1 0 0 0,-1 0 0 0 0,1-1 0 0 0,0 1 0 0 0,0-1 0 0 0,-1 0 0 0 0,2 0 0 0 0,-1 0-55 0 0,44-15 1214 0 0,-24-33-575 0 0,-24 43-599 0 0,11-77 153 0 0,-11 28-930 0 0,-4-10-2662 0 0,5 48-262 0 0,-2 8-2717 0 0</inkml:trace>
  <inkml:trace contextRef="#ctx0" brushRef="#br0" timeOffset="136055.659">10721 2615 12096 0 0,'0'0'273'0'0,"0"0"40"0"0,3 6 311 0 0,73 110 4212 0 0,-66-101-3944 0 0,44 89 3368 0 0,-54-98-4180 0 0,0 1-1 0 0,0-1 1 0 0,-1 0 0 0 0,0 0-1 0 0,0 0 1 0 0,0 0 0 0 0,-1-1-1 0 0,0 1 1 0 0,0 0 0 0 0,0 0-1 0 0,-1-1 1 0 0,1 0 0 0 0,-2 1 0 0 0,1-1-1 0 0,0 0 1 0 0,-1 0 0 0 0,0-1-1 0 0,0 1 1 0 0,0-1 0 0 0,-1 0-1 0 0,0 0 1 0 0,1 0 0 0 0,-1-1-1 0 0,-1 0 1 0 0,1 0 0 0 0,0 0-1 0 0,-1 0 1 0 0,1-1 0 0 0,-1 0-80 0 0,-8 7 74 0 0,-74 31-1543 0 0,52-27 570 0 0</inkml:trace>
  <inkml:trace contextRef="#ctx0" brushRef="#br0" timeOffset="145652.684">6473 4095 5640 0 0,'0'0'124'0'0,"0"0"17"0"0,0 0 12 0 0,0-7 1486 0 0,-3 3 4312 0 0,-4 15-4641 0 0,-4 20-1119 0 0,-4 41 580 0 0,8 18-268 0 0,-3-36 609 0 0,10-53-964 0 0,0-1-16 0 0,0 0-4 0 0,0 0 0 0 0,0 0 3 0 0,0 0 10 0 0,0 0 3 0 0,0 0 0 0 0,-1-2-82 0 0,-1 0-1 0 0,0 0 0 0 0,1 0 0 0 0,-1 0 0 0 0,1-1 1 0 0,-1 1-1 0 0,1 0 0 0 0,0-1 0 0 0,0 1 0 0 0,0-1 1 0 0,1 1-1 0 0,-1-1 0 0 0,1 0 0 0 0,-1 1 0 0 0,1-1 1 0 0,0 0-1 0 0,0 1 0 0 0,0-1 0 0 0,0-1-61 0 0,0 1 53 0 0,-3-151 463 0 0,20 75-440 0 0,13 24-136 0 0,-13 42-26 0 0,-16 13 80 0 0,0 0 0 0 0,0 0 0 0 0,0 0 0 0 0,0 0 0 0 0,0 0 1 0 0,0 0-1 0 0,0 0 0 0 0,0 0 0 0 0,0 0 0 0 0,0 1 0 0 0,0-1 1 0 0,0 0-1 0 0,0 1 0 0 0,0-1 0 0 0,0 0 0 0 0,0 1 0 0 0,0 0 1 0 0,0-1-1 0 0,0 1 0 0 0,-1-1 0 0 0,1 1 0 0 0,0 0 0 0 0,0 0 0 0 0,-1-1 1 0 0,1 1-1 0 0,-1 0 0 0 0,1 0 0 0 0,0 0 0 0 0,-1 0 0 0 0,1 0 1 0 0,-1 0-1 0 0,0 0 0 0 0,1 0 0 0 0,-1 0 0 0 0,0 0 0 0 0,0 0 1 0 0,0 0-1 0 0,1 0 6 0 0,0 3-44 0 0,24 87-244 0 0,-22-84 284 0 0,0 5 3 0 0,1 0 0 0 0,0-1 0 0 0,1 1 0 0 0,0-1 0 0 0,1 0-1 0 0,0-1 1 0 0,6 7 1 0 0,23 11 54 0 0,-32-27-22 0 0,-1-1 1 0 0,1 0-1 0 0,0 1 1 0 0,0-1-1 0 0,0 0 1 0 0,0 0-1 0 0,-1 0 1 0 0,1-1-1 0 0,0 1 1 0 0,0-1-1 0 0,0 0 1 0 0,-1 1-1 0 0,1-1 0 0 0,0 0 1 0 0,-1-1-1 0 0,1 1 1 0 0,-1 0-1 0 0,1-1 1 0 0,-1 1-1 0 0,0-1 1 0 0,0 0-1 0 0,0 0 1 0 0,0 0-1 0 0,0 0 1 0 0,0 0-1 0 0,0 0 1 0 0,0-1-1 0 0,-1 1 1 0 0,1-1-1 0 0,-1 0-32 0 0,4-5 105 0 0,-1 1 0 0 0,0-1 0 0 0,-1 0 0 0 0,1 0 0 0 0,-2-1 1 0 0,1 1-1 0 0,-1-1 0 0 0,0 1 0 0 0,-1-7-105 0 0,8-72 626 0 0,-12 18-450 0 0,-1 40 0 0 0,8 61-7275 0 0,-1-24 5509 0 0,-3 1-8 0 0</inkml:trace>
  <inkml:trace contextRef="#ctx0" brushRef="#br0" timeOffset="146317.769">6847 4117 11544 0 0,'0'0'264'0'0,"0"0"34"0"0,0 0 20 0 0,0 0-41 0 0,0 0-74 0 0,0 0 358 0 0,0 0 170 0 0,-9 11 1089 0 0,-31 71-263 0 0,37-70-1471 0 0,1-9-71 0 0,1 0 0 0 0,0 0 0 0 0,0 1 0 0 0,0-1 0 0 0,0 1 0 0 0,1-1 0 0 0,-1 1-1 0 0,1-1 1 0 0,0 0 0 0 0,0 1 0 0 0,0-1 0 0 0,1 1 0 0 0,-1-1 0 0 0,1 1 0 0 0,0-1 0 0 0,0 1 0 0 0,0-1-1 0 0,1 3-14 0 0,-1-4 11 0 0,0-1 1 0 0,1 1-1 0 0,-1-1 0 0 0,0 1 0 0 0,0-1 0 0 0,1 1 0 0 0,-1-1 0 0 0,1 0 0 0 0,0 0 0 0 0,-1 1 0 0 0,1-1 0 0 0,0-1 0 0 0,0 1 0 0 0,-1 0 0 0 0,1 0 0 0 0,0 0 0 0 0,0-1 0 0 0,0 1 0 0 0,0-1 0 0 0,0 0 0 0 0,0 0 0 0 0,0 1 0 0 0,0-1 0 0 0,0 0 0 0 0,0-1 0 0 0,0 1 0 0 0,1 0-11 0 0,4-1 44 0 0,-2 1-19 0 0,-1 0-1 0 0,1-1 1 0 0,0 0 0 0 0,-1 0-1 0 0,1 0 1 0 0,-1-1 0 0 0,1 0 0 0 0,-1 1-1 0 0,0-2 1 0 0,1 1 0 0 0,-1 0 0 0 0,0-1-1 0 0,-1 0 1 0 0,1 0 0 0 0,0 0 0 0 0,-1 0-1 0 0,0 0 1 0 0,1-1 0 0 0,-1 1 0 0 0,-1-1-1 0 0,1 0 1 0 0,0 0 0 0 0,-1 0 0 0 0,0-1-1 0 0,0 1 1 0 0,0 0 0 0 0,-1-1-1 0 0,1 1 1 0 0,-1-1 0 0 0,0 1 0 0 0,-1-1-1 0 0,1 0 1 0 0,-1 0 0 0 0,0 1 0 0 0,0-1-1 0 0,0-2-24 0 0,-33-42 10 0 0,28 44-192 0 0,0-4-4440 0 0,7 6 4176 0 0,0 0 1 0 0,1-1 0 0 0,-1 1-1 0 0,1 0 1 0 0,0 1 0 0 0,0-1-1 0 0,0 0 1 0 0,0 1-1 0 0,1 0 1 0 0,-1 0 0 0 0,1 0-1 0 0,-1 0 1 0 0,1 0-1 0 0,0 1 1 0 0,2-2 445 0 0,3-1-111 0 0,-5 3 299 0 0,-1 1-1 0 0,0 0 1 0 0,0 0 0 0 0,1 0-1 0 0,-1 0 1 0 0,0 1-1 0 0,0-1 1 0 0,0 1 0 0 0,1-1-1 0 0,-1 1 1 0 0,0 0-1 0 0,0 1 1 0 0,0-1 0 0 0,0 0-1 0 0,-1 1 1 0 0,1 0-1 0 0,0 0 1 0 0,-1-1 0 0 0,1 2-1 0 0,-1-1 1 0 0,1 0-1 0 0,-1 0 1 0 0,0 1 0 0 0,0-1-1 0 0,0 1 1 0 0,0 0-1 0 0,-1-1 1 0 0,1 1 0 0 0,-1 0-1 0 0,1 0 1 0 0,-1 0-1 0 0,0 0 1 0 0,0 0 0 0 0,0 3-188 0 0,5 6 160 0 0,34 93 1368 0 0,-41-105-1489 0 0,1 0-1 0 0,-1 0 1 0 0,1-1 0 0 0,0 1 0 0 0,-1 0 0 0 0,1 0 0 0 0,-1 0 0 0 0,1 0 0 0 0,0 0 0 0 0,-1 0 0 0 0,1 0 0 0 0,-1 0 0 0 0,1 0 0 0 0,-1 0 0 0 0,1 0 0 0 0,0 1 0 0 0,-1-1 0 0 0,1 0 0 0 0,-1 0 0 0 0,1 0 0 0 0,0 0 0 0 0,-1 1 0 0 0,1-1 0 0 0,0 0 0 0 0,-1 0 0 0 0,1 1 0 0 0,0-1 0 0 0,-1 0 0 0 0,1 1 0 0 0,0-1 0 0 0,0 0 0 0 0,-1 1 0 0 0,1-1 0 0 0,0 0 0 0 0,0 1 0 0 0,0-1 0 0 0,0 0 0 0 0,-1 1 0 0 0,1-1 0 0 0,0 1 0 0 0,0-1 0 0 0,0 0 0 0 0,0 1 0 0 0,0-1 0 0 0,0 1 0 0 0,0-1 0 0 0,0 1 0 0 0,0-1 0 0 0,0 0 0 0 0,0 1 0 0 0,0-1 0 0 0,0 1 0 0 0,1-1 0 0 0,-1 0 0 0 0,0 1 0 0 0,0-1 0 0 0,0 1 0 0 0,0-1 0 0 0,1 0 0 0 0,-1 1-1 0 0,0-1 1 0 0,0 0 0 0 0,1 1-39 0 0,-3-5 10 0 0,1 1 0 0 0,0 0-1 0 0,0-1 1 0 0,0 1-1 0 0,0-1 1 0 0,1 1-1 0 0,-1-1 1 0 0,1 0 0 0 0,0 1-1 0 0,0-1 1 0 0,0 0-1 0 0,0 1 1 0 0,1-1-1 0 0,-1 1 1 0 0,1-1 0 0 0,0 1-1 0 0,0-1 1 0 0,1 1-1 0 0,-1-1 1 0 0,1 1-1 0 0,-1 0 1 0 0,2-2-10 0 0,6-21-91 0 0,-8 23 84 0 0,-1 1 0 0 0,1 0 0 0 0,0 0 0 0 0,0 0 0 0 0,0-1 0 0 0,0 1 0 0 0,0 0 0 0 0,0 0 0 0 0,0 0 0 0 0,1 0-1 0 0,-1 1 1 0 0,0-1 0 0 0,1 0 0 0 0,0 1 0 0 0,0-1 0 0 0,-1 1 0 0 0,1-1 0 0 0,0 1 0 0 0,0 0 0 0 0,0 0-1 0 0,0-1 1 0 0,0 2 0 0 0,1-1 0 0 0,-1 0 0 0 0,0 0 0 0 0,0 1 0 0 0,0-1 0 0 0,1 1 0 0 0,-1 0 0 0 0,0-1 0 0 0,1 1-1 0 0,-1 0 1 0 0,0 1 0 0 0,1-1 0 0 0,-1 0 0 0 0,0 1 0 0 0,1-1 0 0 0,-1 1 0 0 0,0 0 0 0 0,0-1 0 0 0,0 1 0 0 0,0 0-1 0 0,0 0 1 0 0,0 1 0 0 0,0-1 0 0 0,0 0 0 0 0,0 1 0 0 0,0-1 0 0 0,0 1 0 0 0,-1 0 7 0 0,49 88-829 0 0,-45-77 580 0 0,9 31-3913 0 0,-9-36-579 0 0</inkml:trace>
  <inkml:trace contextRef="#ctx0" brushRef="#br0" timeOffset="147161.709">7672 4041 13880 0 0,'0'0'314'0'0,"0"0"46"0"0,0 0 22 0 0,-15 0 82 0 0,4 1-323 0 0,0 1 1 0 0,0 0 0 0 0,0 1 0 0 0,0 0 0 0 0,0 1 0 0 0,1 0 0 0 0,0 1 0 0 0,0 0-1 0 0,0 1 1 0 0,-8 5-142 0 0,-9 5 192 0 0,23-13-157 0 0,-1 0-1 0 0,1 0 0 0 0,0 1 1 0 0,0 0-1 0 0,0 0 0 0 0,0 0 1 0 0,1 0-1 0 0,-1 0 0 0 0,1 1 1 0 0,0 0-1 0 0,1 0 1 0 0,-1-1-1 0 0,1 2 0 0 0,0-1 1 0 0,0 0-1 0 0,0 0 0 0 0,1 1 1 0 0,-1 1-35 0 0,1-4 10 0 0,0 0-1 0 0,0 0 1 0 0,0-1 0 0 0,0 1 0 0 0,0 0-1 0 0,0 0 1 0 0,1 0 0 0 0,-1 0 0 0 0,1 0 0 0 0,0 0-1 0 0,0 0 1 0 0,0 0 0 0 0,0 0 0 0 0,1 0-1 0 0,-1 0 1 0 0,1 0 0 0 0,0 0 0 0 0,0 0 0 0 0,0 0-1 0 0,0 0 1 0 0,0 0 0 0 0,1-1 0 0 0,-1 1-1 0 0,1 0 1 0 0,0-1 0 0 0,0 0 0 0 0,0 1 0 0 0,0-1-1 0 0,0 0 1 0 0,0 0 0 0 0,0 0 0 0 0,1 0-1 0 0,-1 0 1 0 0,1-1 0 0 0,0 1 0 0 0,-1-1 0 0 0,1 0-1 0 0,0 1 1 0 0,0-1 0 0 0,0 0 0 0 0,0-1-1 0 0,0 1-9 0 0,5-2 38 0 0,0 0-1 0 0,0 0 1 0 0,0-1-1 0 0,0 0 1 0 0,0-1 0 0 0,-1 0-1 0 0,1 0 1 0 0,-1 0-1 0 0,0-1 1 0 0,0 0-1 0 0,0-1 1 0 0,-1 0-1 0 0,1 0 1 0 0,-1 0-1 0 0,0 0 1 0 0,-1-1-1 0 0,1 0 1 0 0,-1 0-1 0 0,0-1 1 0 0,-1 0-1 0 0,0 0 1 0 0,0 0-1 0 0,0 0 1 0 0,-1 0-1 0 0,0-1 1 0 0,0 1-1 0 0,-1-1 1 0 0,0 0-1 0 0,0 0 1 0 0,0-1-38 0 0,2-10 53 0 0,0 1 0 0 0,-1-1 0 0 0,-1 0 0 0 0,-1 0 0 0 0,0 0 0 0 0,-2 0 0 0 0,0 0 0 0 0,-1 0 0 0 0,-1 0 0 0 0,-1-2-53 0 0,4 21 9 0 0,0 0-1 0 0,0 0 1 0 0,0 1 0 0 0,0-1-1 0 0,-1 0 1 0 0,1 0-1 0 0,0 0 1 0 0,0 0-1 0 0,0 0 1 0 0,-1 1-1 0 0,1-1 1 0 0,0 0 0 0 0,0 0-1 0 0,0 0 1 0 0,-1 0-1 0 0,1 0 1 0 0,0 0-1 0 0,0 0 1 0 0,0 0-1 0 0,-1 0 1 0 0,1 0-1 0 0,0 0 1 0 0,0 0 0 0 0,-1 0-1 0 0,1 0 1 0 0,0 0-1 0 0,0 0 1 0 0,0 0-1 0 0,-1 0 1 0 0,1 0-1 0 0,0 0 1 0 0,0 0-1 0 0,-1 0 1 0 0,1 0 0 0 0,0-1-1 0 0,0 1 1 0 0,0 0-1 0 0,0 0 1 0 0,-1 0-1 0 0,1 0 1 0 0,0 0-1 0 0,0-1-8 0 0,-4 28-144 0 0,23 153 83 0 0,-18-170 51 0 0,2 0 0 0 0,-1 0-1 0 0,1-1 1 0 0,1 1 0 0 0,0-1 0 0 0,0 0 0 0 0,0 0 0 0 0,1 0 0 0 0,1 0 0 0 0,0-1 0 0 0,0 0-1 0 0,4 4 11 0 0,-7-10 14 0 0,0 0 1 0 0,0-1-1 0 0,-1 0 0 0 0,1 0 0 0 0,0 1 0 0 0,0-2 0 0 0,0 1 0 0 0,1 0 0 0 0,-1-1 0 0 0,0 1 0 0 0,0-1 1 0 0,0 0-1 0 0,0 0 0 0 0,1 0 0 0 0,-1 0 0 0 0,0-1 0 0 0,0 1 0 0 0,0-1 0 0 0,0 0 0 0 0,0 0 0 0 0,0 0 0 0 0,0 0 1 0 0,0-1-1 0 0,0 1 0 0 0,-1-1 0 0 0,1 1 0 0 0,0-1 0 0 0,-1 0 0 0 0,1 0 0 0 0,-1-1 0 0 0,0 1 0 0 0,0 0 1 0 0,0-1-1 0 0,0 1 0 0 0,0-1-14 0 0,6-6 37 0 0,-1 1 1 0 0,0-1 0 0 0,-1 0 0 0 0,0-1-1 0 0,-1 0 1 0 0,1 0 0 0 0,-2 0 0 0 0,0 0-1 0 0,0-1 1 0 0,-1 0 0 0 0,0 1 0 0 0,-1-1-1 0 0,1-8-37 0 0,-3 17 7 0 0,0 1 0 0 0,0-1 0 0 0,0 1 0 0 0,0-1 0 0 0,0 1 0 0 0,0-1 0 0 0,-1 1 0 0 0,1-1 0 0 0,0 1-1 0 0,-1-1 1 0 0,0 1 0 0 0,1 0 0 0 0,-1-1 0 0 0,0 1 0 0 0,0 0 0 0 0,1 0 0 0 0,-1-1 0 0 0,0 1 0 0 0,0 0 0 0 0,-1 0 0 0 0,1 0-1 0 0,0 0 1 0 0,0 0 0 0 0,0 0 0 0 0,-1 0 0 0 0,1 1 0 0 0,0-1 0 0 0,-1 0 0 0 0,1 1 0 0 0,-1-1 0 0 0,1 1 0 0 0,-1-1-1 0 0,1 1 1 0 0,-1 0 0 0 0,1 0 0 0 0,-1 0 0 0 0,1-1 0 0 0,-1 1 0 0 0,1 1 0 0 0,-1-1 0 0 0,1 0 0 0 0,-1 0 0 0 0,1 1-1 0 0,-1-1 1 0 0,1 0 0 0 0,-1 1 0 0 0,1 0 0 0 0,0-1 0 0 0,-1 1-7 0 0,-1 1-5 0 0,1 0-1 0 0,-1 0 1 0 0,1 0 0 0 0,0 1-1 0 0,-1-1 1 0 0,1 1 0 0 0,0-1-1 0 0,1 1 1 0 0,-1 0 0 0 0,0 0-1 0 0,1-1 1 0 0,-1 1 0 0 0,1 0-1 0 0,0 1 1 0 0,0-1 0 0 0,0 0-1 0 0,1 0 1 0 0,-1 0 0 0 0,1 0-1 0 0,-1 1 1 0 0,1-1 0 0 0,0 0-1 0 0,1 0 1 0 0,-1 1 0 0 0,0-1-1 0 0,1 0 6 0 0,-1 2 0 0 0,1 0 0 0 0,0 0 0 0 0,0 0 0 0 0,0 0 0 0 0,1 0 0 0 0,-1-1 0 0 0,1 1 0 0 0,0 0 0 0 0,1-1 0 0 0,-1 0 0 0 0,1 0 0 0 0,0 1 0 0 0,0-1 0 0 0,0-1 0 0 0,0 1 0 0 0,1 0 0 0 0,0-1 0 0 0,-1 0 0 0 0,1 0 0 0 0,0 0 0 0 0,4 2 0 0 0,-3-3 3 0 0,0-1-1 0 0,0 0 0 0 0,0 0 0 0 0,0 0 0 0 0,-1-1 0 0 0,1 1 1 0 0,0-1-1 0 0,0 0 0 0 0,0-1 0 0 0,0 1 0 0 0,0-1 1 0 0,0 0-1 0 0,0 0 0 0 0,0 0 0 0 0,-1-1 0 0 0,3-1-2 0 0,25-5-381 0 0,5-8-3509 0 0,-25 10-2281 0 0</inkml:trace>
  <inkml:trace contextRef="#ctx0" brushRef="#br0" timeOffset="149479.188">8362 4130 6896 0 0,'0'0'200'0'0,"5"-16"1444"0"0,-4-8 3722 0 0,-23-1-2442 0 0,14 25-2829 0 0,1-1 0 0 0,-1 1 0 0 0,1 0 0 0 0,-1 1 0 0 0,0 0 0 0 0,1 0 0 0 0,0 1 0 0 0,-1 0 0 0 0,1 0 0 0 0,0 1 0 0 0,0-1 0 0 0,0 2 0 0 0,0-1 0 0 0,1 1 0 0 0,-1 0-95 0 0,-13 6 127 0 0,0-1-15 0 0,0 1 1 0 0,0 1-1 0 0,1 1 0 0 0,1 1 0 0 0,-6 5-112 0 0,6 7 83 0 0,33-9 42 0 0,-11-14-136 0 0,1-1-1 0 0,-1 0 0 0 0,1 0 0 0 0,0 0 0 0 0,-1 0 1 0 0,1-1-1 0 0,0 0 0 0 0,-1 0 0 0 0,1 0 1 0 0,0 0-1 0 0,-1-1 0 0 0,1 0 0 0 0,-1 0 0 0 0,1 0 1 0 0,-1-1-1 0 0,1 1 0 0 0,-1-1 0 0 0,0 0 0 0 0,2-1 12 0 0,79-33-918 0 0,-26 6 740 0 0,-53 28 178 0 0,1 2 0 0 0,11 16-12 0 0,-13 6 49 0 0,0 0 0 0 0,-1 0-1 0 0,-2 1 1 0 0,0 0 0 0 0,-1 0-1 0 0,-2 3-36 0 0,0-1 64 0 0,-1 1 0 0 0,-1-1 0 0 0,-1 0 0 0 0,-1 0 0 0 0,-2 1-64 0 0,4-17 69 0 0,0 0 0 0 0,0 0 0 0 0,-1-1-1 0 0,-1 1 1 0 0,1-1 0 0 0,-1 0 0 0 0,-1 0-1 0 0,1-1 1 0 0,-1 0 0 0 0,-1 0-1 0 0,1 0 1 0 0,-1-1 0 0 0,-1 1 0 0 0,1-2-1 0 0,-1 1 1 0 0,0-1 0 0 0,0 0-1 0 0,0-1 1 0 0,-1 0 0 0 0,1 0 0 0 0,-1-1-1 0 0,-1 0-68 0 0,-3 0 43 0 0,0 0 0 0 0,0-1 0 0 0,0-1 0 0 0,0 0 0 0 0,0 0 0 0 0,0-2 0 0 0,-1 1 0 0 0,0-2-43 0 0,8 2 9 0 0,0 0 0 0 0,-1-1 0 0 0,1 0 0 0 0,0 0 0 0 0,0-1 0 0 0,0 1-1 0 0,0-1 1 0 0,0-1 0 0 0,1 1 0 0 0,-1-1 0 0 0,1 0 0 0 0,-1 0 0 0 0,1 0-1 0 0,0-1 1 0 0,0 0 0 0 0,1 0 0 0 0,-4-3-9 0 0,9-26-1286 0 0,7 22-4301 0 0,1 3-314 0 0</inkml:trace>
  <inkml:trace contextRef="#ctx0" brushRef="#br0" timeOffset="150677.287">8457 4185 12608 0 0,'0'0'289'0'0,"0"0"40"0"0,0 0 21 0 0,0 0-46 0 0,0 0-184 0 0,0 0-15 0 0,0 0 14 0 0,0 0 1 0 0,13-5 280 0 0,66-41 1621 0 0,-75 43-1996 0 0,0 0 1 0 0,0 0-1 0 0,0-1 1 0 0,0 1-1 0 0,-1-1 1 0 0,1 0-1 0 0,-1 0 1 0 0,0 0-1 0 0,0 0 1 0 0,-1 0-1 0 0,1-1 1 0 0,-1 1-1 0 0,0-1 1 0 0,0 0-1 0 0,-1 0 1 0 0,1 1-1 0 0,-1-1 0 0 0,0-2-25 0 0,-1 6 18 0 0,0-1 0 0 0,0 1-1 0 0,0-1 1 0 0,0 1-1 0 0,0-1 1 0 0,0 1 0 0 0,-1-1-1 0 0,1 1 1 0 0,-1-1-1 0 0,1 1 1 0 0,-1 0 0 0 0,1-1-1 0 0,-1 1 1 0 0,0 0-1 0 0,0-1 1 0 0,0 1 0 0 0,1 0-1 0 0,-1 0 1 0 0,0 0-1 0 0,-1 0 1 0 0,1 0 0 0 0,0 0-1 0 0,0 0 1 0 0,0 0-1 0 0,-1 0 1 0 0,1 1 0 0 0,0-1-1 0 0,-1 0 1 0 0,1 1-1 0 0,0-1 1 0 0,-1 1 0 0 0,1 0-1 0 0,-1-1 1 0 0,1 1-1 0 0,-1 0 1 0 0,1 0 0 0 0,-1 0-1 0 0,1 0 1 0 0,-1 0-18 0 0,-2 0 26 0 0,0 0 1 0 0,0 1-1 0 0,0-1 0 0 0,0 1 1 0 0,0 0-1 0 0,0 0 1 0 0,0 1-1 0 0,1-1 0 0 0,-1 1 1 0 0,0 0-1 0 0,1 0 1 0 0,-1 0-1 0 0,1 0 0 0 0,-3 3-26 0 0,3-3 10 0 0,-1 1-1 0 0,0 0 0 0 0,1 1 1 0 0,0-1-1 0 0,-1 1 0 0 0,1-1 0 0 0,0 1 1 0 0,1 0-1 0 0,-1 0 0 0 0,1 0 1 0 0,0 0-1 0 0,0 1 0 0 0,0-1 1 0 0,1 1-1 0 0,-1-1 0 0 0,1 1 0 0 0,0-1 1 0 0,0 1-1 0 0,1 0 0 0 0,-1-1 1 0 0,1 1-1 0 0,0 0 0 0 0,0 0 0 0 0,1-1 1 0 0,0 1-1 0 0,-1 0 0 0 0,2-1 1 0 0,-1 1-1 0 0,0-1 0 0 0,1 1 0 0 0,2 3-9 0 0,-2-4 17 0 0,0 0 0 0 0,0 0-1 0 0,1 0 1 0 0,-1 0-1 0 0,1-1 1 0 0,0 1 0 0 0,1-1-1 0 0,-1 1 1 0 0,0-1-1 0 0,1 0 1 0 0,0 0 0 0 0,0-1-1 0 0,0 1 1 0 0,0-1-1 0 0,0 0 1 0 0,0 0 0 0 0,0 0-1 0 0,1-1 1 0 0,-1 1-1 0 0,2-1-16 0 0,-2 0 8 0 0,0 1-1 0 0,0-1 0 0 0,0 0 0 0 0,0 0 0 0 0,1-1 1 0 0,-1 1-1 0 0,0-1 0 0 0,0 0 0 0 0,1 0 0 0 0,-1 0 0 0 0,0-1 1 0 0,1 0-1 0 0,-1 1 0 0 0,0-1 0 0 0,0-1 0 0 0,0 1 1 0 0,0-1-1 0 0,0 1 0 0 0,0-1 0 0 0,0-1 0 0 0,-1 1 1 0 0,1 0-1 0 0,-1-1-7 0 0,5-4-185 0 0,-1 0 1 0 0,0-1 0 0 0,0 0-1 0 0,-1 0 1 0 0,0 0 0 0 0,0-1 0 0 0,-1 0-1 0 0,0 0 1 0 0,-1 0 0 0 0,2-7 184 0 0,16-28-599 0 0,-12 26 519 0 0,-6 15 91 0 0,-3 3 44 0 0,-1 0 17 0 0,0 0 6 0 0,19 33 18 0 0,-13 107 1344 0 0,-6-139-1280 0 0,-3 4 397 0 0,-6-4 181 0 0,7-5-744 0 0,0 0-1 0 0,1 0 0 0 0,-1 0 1 0 0,1 0-1 0 0,0 0 1 0 0,0-1-1 0 0,1 1 1 0 0,-1 0-1 0 0,1 0 1 0 0,0-1-1 0 0,0 1 0 0 0,0 0 1 0 0,1 0-1 0 0,-1 0 1 0 0,1-1-1 0 0,0 1 1 0 0,0 0-1 0 0,1 0 1 0 0,-1 0-1 0 0,1 0 0 0 0,0 0 1 0 0,0 1-1 0 0,0-1 1 0 0,2-2 6 0 0,27-15-315 0 0,-29 21 296 0 0,1 0 0 0 0,-1 0 0 0 0,0 0 0 0 0,0 0-1 0 0,1 1 1 0 0,-1-1 0 0 0,0 1 0 0 0,0 0 0 0 0,1-1 0 0 0,-1 1-1 0 0,0 0 1 0 0,0 0 0 0 0,0 1 0 0 0,0-1 0 0 0,0 0 0 0 0,0 1 0 0 0,-1-1-1 0 0,1 1 1 0 0,0-1 0 0 0,-1 1 0 0 0,1 0 19 0 0,3 3-77 0 0,9 7 86 0 0,1 0 0 0 0,1 0 0 0 0,0-1-1 0 0,0-1 1 0 0,1-1 0 0 0,9 3-9 0 0,-20-9 67 0 0,0-1 0 0 0,0 0 1 0 0,0 0-1 0 0,0-1 0 0 0,1 0 0 0 0,-1 0 0 0 0,0 0 1 0 0,1-1-1 0 0,-1 0 0 0 0,0 0 0 0 0,1 0 0 0 0,-1-1 1 0 0,0 0-1 0 0,1 0 0 0 0,-1-1 0 0 0,0 0 1 0 0,0 0-1 0 0,0 0 0 0 0,0-1 0 0 0,0 0 0 0 0,1-2-67 0 0,0 0 28 0 0,-1-1-1 0 0,0 0 1 0 0,-1 0-1 0 0,1 0 0 0 0,-1-1 1 0 0,-1 0-1 0 0,1 0 1 0 0,-1 0-1 0 0,-1 0 0 0 0,1-1 1 0 0,-1 0-1 0 0,0 0 1 0 0,-1 0-1 0 0,0 0 0 0 0,0 0 1 0 0,-1 0-1 0 0,0 0 1 0 0,0-5-28 0 0,0 10-44 0 0,-1-1 0 0 0,0 1 1 0 0,0-1-1 0 0,0 1 1 0 0,0-1-1 0 0,-1 1 0 0 0,1-1 1 0 0,-1 1-1 0 0,0 0 1 0 0,0-1-1 0 0,0 1 0 0 0,0 0 1 0 0,-1 0-1 0 0,1-1 1 0 0,-1 1-1 0 0,0 0 0 0 0,0 0 44 0 0,1 2-13 0 0,0 0 0 0 0,1 0 0 0 0,-1 0 0 0 0,0 0 0 0 0,0 0 0 0 0,0 0 0 0 0,0 0 0 0 0,0 1 0 0 0,0-1 0 0 0,0 0 0 0 0,0 1 0 0 0,0-1 0 0 0,0 1 0 0 0,0-1 0 0 0,0 1 0 0 0,0-1 0 0 0,-1 1 0 0 0,1 0 0 0 0,0 0 0 0 0,0 0-1 0 0,0-1 1 0 0,-1 1 0 0 0,1 0 0 0 0,0 0 0 0 0,0 1 0 0 0,0-1 0 0 0,-1 0 0 0 0,1 0 0 0 0,0 0 0 0 0,0 1 0 0 0,0-1 0 0 0,0 1 0 0 0,0-1 0 0 0,0 1 0 0 0,-1-1 0 0 0,1 1 0 0 0,0 0 13 0 0,-4 2-28 0 0,0 0 1 0 0,1 1 0 0 0,-1 0-1 0 0,1 0 1 0 0,-1 0-1 0 0,1 0 1 0 0,0 0-1 0 0,1 1 1 0 0,-1 0 0 0 0,1 0-1 0 0,0 0 1 0 0,0 0-1 0 0,1 1 1 0 0,-1-1 0 0 0,1 1-1 0 0,0-1 1 0 0,1 1-1 0 0,-1 1 28 0 0,8 37-97 0 0,-6-42 166 0 0,28 9 255 0 0,-23-14-325 0 0,1 1-1 0 0,-1-1 1 0 0,1 0-1 0 0,-1 0 1 0 0,0-1-1 0 0,-1 1 0 0 0,1-1 1 0 0,0 0-1 0 0,-1 0 1 0 0,0-1-1 0 0,0 1 0 0 0,2-5 2 0 0,30-27-73 0 0,-22 25 22 0 0,-10 7 36 0 0,-1 1-1 0 0,1 0 1 0 0,0 0-1 0 0,0 0 0 0 0,0 1 1 0 0,0-1-1 0 0,0 1 1 0 0,0 0-1 0 0,1 0 1 0 0,-1 0-1 0 0,1 1 0 0 0,-1-1 1 0 0,1 1-1 0 0,0 0 1 0 0,0 1-1 0 0,-1-1 0 0 0,3 1 16 0 0,-3 1-21 0 0,0 1-1 0 0,0 0 1 0 0,0 0 0 0 0,-1 0-1 0 0,1 1 1 0 0,-1-1-1 0 0,1 1 1 0 0,-1 0-1 0 0,0 0 1 0 0,0 0-1 0 0,0 0 1 0 0,0 1-1 0 0,-1-1 1 0 0,0 1-1 0 0,1 0 1 0 0,-1 0-1 0 0,0-1 1 0 0,-1 1-1 0 0,1 0 1 0 0,0 2 21 0 0,23 35 309 0 0,-1-15 183 0 0,-24-25-366 0 0,9-1 204 0 0,21-12 138 0 0,2-24-2938 0 0,-26 26 1140 0 0</inkml:trace>
  <inkml:trace contextRef="#ctx0" brushRef="#br0" timeOffset="151488.513">9622 3953 13936 0 0,'-10'8'1057'0'0,"-49"56"-1"0"0,10-7 557 0 0,39-37-916 0 0,9-19-471 0 0,1-1-30 0 0,0 0-18 0 0,0 0-2 0 0,0 0-6 0 0,0 0-29 0 0,0 0-12 0 0,0 0-1 0 0,16-5 176 0 0,61-50-18 0 0,-38 30-276 0 0,-32 23-3 0 0,-5 1-18 0 0,0 0 1 0 0,-1 0 0 0 0,1 1 0 0 0,0-1 0 0 0,-1 1 0 0 0,1-1 0 0 0,0 1 0 0 0,-1 0 0 0 0,1-1 0 0 0,0 1 0 0 0,0 0 0 0 0,0 0-1 0 0,-1 0 1 0 0,1 1 0 0 0,0-1 0 0 0,0 0 0 0 0,-1 1 0 0 0,1-1 0 0 0,0 1 0 0 0,-1-1 0 0 0,1 1 0 0 0,0 0 0 0 0,-1 0 0 0 0,1 0-1 0 0,-1 0 1 0 0,1 0 10 0 0,2 3 32 0 0,1 0-1 0 0,-1 0 0 0 0,0 1 1 0 0,0-1-1 0 0,-1 1 1 0 0,0 0-1 0 0,1 0 0 0 0,-2 0 1 0 0,1 0-1 0 0,-1 1 0 0 0,1-1 1 0 0,0 6-32 0 0,10 19 391 0 0,0-4 273 0 0,-13-25-517 0 0,0-1 10 0 0,17-3 318 0 0,-10-2-418 0 0,0-1 0 0 0,0 1 0 0 0,0-1 0 0 0,0 0 0 0 0,-1-1 0 0 0,0 0 0 0 0,0 0 0 0 0,-1 0 0 0 0,0 0 0 0 0,0-1 0 0 0,-1 0 0 0 0,0 0 0 0 0,0 0 0 0 0,-1-1 0 0 0,0 1 0 0 0,0-1 0 0 0,-1-1-57 0 0,3-3 22 0 0,81-208-1688 0 0,-80 198 1409 0 0,-52 161-232 0 0,26-51 435 0 0,18-63 54 0 0,1-17 0 0 0,0 0 0 0 0,0 0 0 0 0,0 0 0 0 0,1 0 0 0 0,0 0 0 0 0,1 1 0 0 0,0-1 0 0 0,0 0 0 0 0,0 0 0 0 0,1-1 0 0 0,0 1 0 0 0,0 0 0 0 0,1 0 0 0 0,0-1 0 0 0,1 4 0 0 0,-1-8 30 0 0,-1 1 0 0 0,1-1 1 0 0,0 1-1 0 0,-1-1 0 0 0,1 0 0 0 0,0 0 0 0 0,0 0 0 0 0,0-1 0 0 0,1 1 0 0 0,-1-1 0 0 0,0 0 0 0 0,1 1 0 0 0,-1-1 0 0 0,1-1 0 0 0,-1 1 0 0 0,1-1 0 0 0,-1 1 0 0 0,1-1 0 0 0,-1 0 1 0 0,1 0-1 0 0,-1 0 0 0 0,1-1 0 0 0,-1 1 0 0 0,1-1 0 0 0,-1 0 0 0 0,1 0 0 0 0,0-1-30 0 0,4 0 76 0 0,0-1 1 0 0,1-1-1 0 0,-2 1 1 0 0,1-2-1 0 0,0 1 1 0 0,-1-1-1 0 0,0 0 0 0 0,0 0 1 0 0,0-1-1 0 0,3-3-76 0 0,31-43 91 0 0,-11 6-422 0 0,-20 6 73 0 0,-10 39 204 0 0,-19 31-462 0 0,17-25 529 0 0,0-1-1 0 0,1 0 1 0 0,0 0-1 0 0,-1 1 1 0 0,2-1-1 0 0,-1 0 1 0 0,0 1-1 0 0,1-1 0 0 0,0 1 1 0 0,0-1-1 0 0,0 1 1 0 0,1-1-1 0 0,-1 0 1 0 0,1 1-1 0 0,0-1 1 0 0,1 0-1 0 0,-1 1 1 0 0,1-1-1 0 0,-1 0 1 0 0,1 0-1 0 0,1 0 0 0 0,-1 0 1 0 0,0-1-1 0 0,1 1 1 0 0,0-1-1 0 0,2 3-12 0 0,-2-4 12 0 0,0 0 0 0 0,0 0 0 0 0,1-1-1 0 0,-1 1 1 0 0,1-1 0 0 0,-1 0 0 0 0,1 0-1 0 0,0 0 1 0 0,-1 0 0 0 0,1 0 0 0 0,0-1-1 0 0,0 0 1 0 0,-1 0 0 0 0,1 0 0 0 0,0 0 0 0 0,0 0-1 0 0,-1-1 1 0 0,1 0 0 0 0,0 0 0 0 0,-1 0-1 0 0,1 0 1 0 0,-1 0 0 0 0,1-1 0 0 0,-1 0-1 0 0,1 1 1 0 0,-1-1 0 0 0,0-1 0 0 0,1 0-12 0 0,7-14-3636 0 0,-9 13 592 0 0,1-4-3525 0 0</inkml:trace>
  <inkml:trace contextRef="#ctx0" brushRef="#br0" timeOffset="151711.919">9770 3852 17135 0 0,'-18'-10'1000'0'0,"17"9"-820"0"0,-4 1-102 0 0,4 0 215 0 0,1 0 87 0 0,0 0 17 0 0,0 0-39 0 0,81 4 164 0 0,37 0-48 0 0,-37-1-6463 0 0,-39-3-391 0 0</inkml:trace>
  <inkml:trace contextRef="#ctx0" brushRef="#br0" timeOffset="153353.725">10730 3623 8320 0 0,'0'0'190'0'0,"18"-16"569"0"0,-2-2 3653 0 0,-16 17-3652 0 0,0 1-60 0 0,0 0-27 0 0,0 0-8 0 0,0 0-47 0 0,0 0-196 0 0,0 0-80 0 0,0 0-20 0 0,-7 6 78 0 0,-1 6-350 0 0,1 0 0 0 0,0 1 0 0 0,1-1-1 0 0,0 1 1 0 0,1 0 0 0 0,1 1-1 0 0,0-1 1 0 0,0 1 0 0 0,1 0 0 0 0,1 0-1 0 0,1 0 1 0 0,0 0 0 0 0,0 0 0 0 0,2 5-50 0 0,-4 18 13 0 0,21 102 77 0 0,-18-137-71 0 0,0 1 0 0 0,0 0-1 0 0,1-1 1 0 0,-1 1 0 0 0,1-1-1 0 0,0 1 1 0 0,0-1 0 0 0,0 1-1 0 0,0-1 1 0 0,0 1 0 0 0,0-1-1 0 0,1 0 1 0 0,-1 0 0 0 0,1 0-1 0 0,0 0 1 0 0,-1 0 0 0 0,1 0-1 0 0,0 0 1 0 0,0 0 0 0 0,0-1-1 0 0,0 1 1 0 0,1-1 0 0 0,-1 0-1 0 0,0 1 1 0 0,1-1 0 0 0,-1 0-1 0 0,1 0 1 0 0,-1-1 0 0 0,1 1-1 0 0,-1 0 1 0 0,1-1 0 0 0,-1 0-1 0 0,1 1 1 0 0,0-1 0 0 0,-1 0-1 0 0,1 0 1 0 0,-1-1 0 0 0,1 1-1 0 0,2-1-18 0 0,5-2 95 0 0,0-1 0 0 0,0 0 0 0 0,0-1 0 0 0,-1 1 0 0 0,0-2 0 0 0,0 0 0 0 0,0 0 0 0 0,7-7-95 0 0,-5 3 37 0 0,-1 0-1 0 0,0-1 0 0 0,-1 0 0 0 0,0-1 1 0 0,-1 0-1 0 0,0 0 0 0 0,-1 0 0 0 0,0-1 1 0 0,-1 0-1 0 0,1-4-36 0 0,5-19 53 0 0,-30 28-195 0 0,18 8 132 0 0,-7 3-12 0 0,1-1-1 0 0,1 1 1 0 0,-1 0-1 0 0,0 1 0 0 0,1 0 1 0 0,0 0-1 0 0,-1 0 1 0 0,2 0-1 0 0,-1 1 0 0 0,0 0 1 0 0,1 0-1 0 0,0 0 1 0 0,0 0-1 0 0,1 1 1 0 0,-1-1-1 0 0,1 1 0 0 0,-1 2 23 0 0,1-1-5 0 0,-1 0 1 0 0,1 1-1 0 0,0-1 0 0 0,1 1 0 0 0,0-1 0 0 0,0 1 0 0 0,1 0 0 0 0,0 0 0 0 0,0-1 0 0 0,1 1 0 0 0,0 0 0 0 0,0 0 0 0 0,1 7 5 0 0,0-13 10 0 0,-1-1-1 0 0,1 1 1 0 0,-1-1-1 0 0,1 1 0 0 0,0-1 1 0 0,-1 1-1 0 0,1-1 1 0 0,0 0-1 0 0,0 0 0 0 0,0 1 1 0 0,0-1-1 0 0,0 0 1 0 0,0 0-1 0 0,0 0 0 0 0,0 0 1 0 0,1 0-1 0 0,-1 0 1 0 0,0 0-1 0 0,1-1 0 0 0,-1 1 1 0 0,0 0-1 0 0,1-1 1 0 0,-1 1-1 0 0,1-1 1 0 0,-1 1-1 0 0,1-1 0 0 0,-1 0 1 0 0,1 0-1 0 0,-1 0 1 0 0,1 1-1 0 0,-1-2 0 0 0,1 1 1 0 0,1 0-10 0 0,50-11 444 0 0,28-45-8 0 0,-66 42-365 0 0,75-71-75 0 0,-88 86-23 0 0,-1-1 0 0 0,0 1-1 0 0,1 0 1 0 0,-1 0 0 0 0,0 0 0 0 0,1 0 0 0 0,-1 0 0 0 0,0 0 0 0 0,0 1 0 0 0,0-1 0 0 0,0 0 0 0 0,0 0 0 0 0,0 1 0 0 0,-1-1-1 0 0,1 1 1 0 0,0-1 0 0 0,-1 1 0 0 0,1-1 0 0 0,-1 1 0 0 0,1-1 0 0 0,-1 1 0 0 0,0-1 0 0 0,0 1 0 0 0,1 0 0 0 0,-1-1 0 0 0,0 1 0 0 0,-1-1-1 0 0,1 1 1 0 0,0 1 27 0 0,2 43-162 0 0,8-3 108 0 0,2-5 65 0 0,-7-33 46 0 0,-4-4 23 0 0,3-2-46 0 0,-1-1 0 0 0,1 0 0 0 0,-1 1 0 0 0,1-1 0 0 0,-1-1 0 0 0,0 1-1 0 0,0 0 1 0 0,0-1 0 0 0,0 1 0 0 0,0-1 0 0 0,0 0 0 0 0,-1 0 0 0 0,0 0 0 0 0,1-1-1 0 0,-1 1 1 0 0,0 0 0 0 0,-1-1 0 0 0,1 1 0 0 0,0-1 0 0 0,-1 0 0 0 0,0 1 0 0 0,0-1-1 0 0,0 0 1 0 0,0 0 0 0 0,-1 0 0 0 0,0 0 0 0 0,1-1-34 0 0,-1 2-3 0 0,21-76 127 0 0,-6 45-137 0 0,5 40-410 0 0,35 66 91 0 0,-52-69 346 0 0,0 1-1 0 0,1-1 0 0 0,-1 0 0 0 0,1 0 0 0 0,0-1 1 0 0,0 1-1 0 0,0-1 0 0 0,0 0 0 0 0,0 0 0 0 0,1 0 1 0 0,-1-1-1 0 0,1 1 0 0 0,-1-1 0 0 0,1 0 0 0 0,-1-1 1 0 0,1 1-1 0 0,0-1 0 0 0,-1 1 0 0 0,1-2 0 0 0,0 1 1 0 0,-1 0-1 0 0,1-1 0 0 0,0 0 0 0 0,-1 0 1 0 0,1 0-1 0 0,-1-1 0 0 0,1 1 0 0 0,-1-1 0 0 0,0 0 1 0 0,0 0-1 0 0,0-1 0 0 0,0 1 0 0 0,0-1 0 0 0,0 0 1 0 0,-1 0-1 0 0,1 0 0 0 0,-1-1 0 0 0,0 1 0 0 0,0-1 1 0 0,0 1-1 0 0,-1-1 0 0 0,3-4-13 0 0,29-65 133 0 0,-25 7-561 0 0,-9 55 232 0 0,0 10 131 0 0,0 1-6 0 0,-9 4-73 0 0,-34 50-376 0 0,36-40 489 0 0,1 1 0 0 0,1 0 0 0 0,0 0-1 0 0,0 1 1 0 0,2-1 0 0 0,-2 10 31 0 0,1-4-5 0 0,11 35 110 0 0,-7-55-86 0 0,1 0 0 0 0,0 1 0 0 0,0-1 0 0 0,0 0 0 0 0,0 0 0 0 0,0 0 0 0 0,0 0 0 0 0,0 0 0 0 0,0-1 0 0 0,0 1 0 0 0,0 0 0 0 0,0 0 0 0 0,1-1 0 0 0,-1 1 0 0 0,0-1 0 0 0,1 1 0 0 0,-1-1 1 0 0,0 1-1 0 0,1-1 0 0 0,-1 0 0 0 0,0 0 0 0 0,1 0 0 0 0,-1 1 0 0 0,0-1 0 0 0,1-1 0 0 0,-1 1 0 0 0,1 0 0 0 0,-1 0 0 0 0,0 0 0 0 0,1-1 0 0 0,-1 1 0 0 0,0-1 0 0 0,1 1 0 0 0,-1-1 0 0 0,0 1 0 0 0,0-1 0 0 0,0 0 0 0 0,1 0 0 0 0,-1 0-19 0 0,14-9 90 0 0,-1 0 0 0 0,0-1 0 0 0,-1-1 0 0 0,0 0 0 0 0,-1-1-1 0 0,0 0 1 0 0,-1-1 0 0 0,6-10-90 0 0,22-25 66 0 0,117-163-1471 0 0,-152 205 1392 0 0,1 1 1 0 0,-1-1-1 0 0,0 0 1 0 0,0-1-1 0 0,-1 1 0 0 0,0 0 1 0 0,0-1-1 0 0,-1 0 1 0 0,0 0-1 0 0,-1 1 0 0 0,1-4 13 0 0,-26 17 62 0 0,17 0-95 0 0,0 0 0 0 0,0 1 0 0 0,1 0 0 0 0,0 0 1 0 0,0 1-1 0 0,0-1 0 0 0,1 1 0 0 0,1 1 0 0 0,-1-1 1 0 0,1 0-1 0 0,1 1 0 0 0,-1 0 0 0 0,0 4 33 0 0,0-2 48 0 0,0 0-1 0 0,0 0 1 0 0,1 0 0 0 0,0 1-1 0 0,1-1 1 0 0,1 1-1 0 0,0 0 1 0 0,0 0 0 0 0,1-1-1 0 0,1 1 1 0 0,0 0-1 0 0,0 0 1 0 0,1-1 0 0 0,1 1-1 0 0,0-1 1 0 0,0 0 0 0 0,1 0-1 0 0,1 0 1 0 0,-1 0-1 0 0,2-1 1 0 0,6 10-48 0 0,-6-14 1 0 0,1-1 0 0 0,-1 0 0 0 0,1 0-1 0 0,0-1 1 0 0,0 0 0 0 0,1-1 0 0 0,-1 1 0 0 0,1-1 0 0 0,0-1 0 0 0,0 1 0 0 0,0-1-1 0 0,0-1 1 0 0,0 1 0 0 0,0-1 0 0 0,1-1 0 0 0,-1 0 0 0 0,0 0 0 0 0,0 0-1 0 0,1-1 1 0 0,4-2-1 0 0,-2 1-700 0 0</inkml:trace>
  <inkml:trace contextRef="#ctx0" brushRef="#br0" timeOffset="154823.507">8666 4776 12960 0 0,'12'-53'3384'0'0,"-12"52"-2873"0"0,0 1 1 0 0,0 0-54 0 0,0 0-232 0 0,0 0-104 0 0,15 23 208 0 0,-3 52 38 0 0,-11 144-128 0 0,-11 15 919 0 0,19-259-1603 0 0,22-280-2869 0 0,-22 136 3585 0 0,-9 160-87 0 0,1-1 0 0 0,-1 0 1 0 0,2 0-1 0 0,-1 1 0 0 0,1-1 1 0 0,1 1-1 0 0,0-1 0 0 0,0 1 1 0 0,1 0-1 0 0,0 0 0 0 0,1-1-185 0 0,45-9 308 0 0,28 38-354 0 0,-13 21 56 0 0,-63-37 16 0 0,1-1-1 0 0,0 1 1 0 0,-1-1-1 0 0,0 1 1 0 0,0 0-1 0 0,0 0 1 0 0,0 0 0 0 0,0 0-1 0 0,0 0 1 0 0,-1 1-1 0 0,1-1 1 0 0,-1 1-1 0 0,0-1 1 0 0,0 1-1 0 0,-1-1 1 0 0,1 1-1 0 0,-1-1 1 0 0,1 1-1 0 0,-1-1 1 0 0,0 1-1 0 0,0 0 1 0 0,-1-1-1 0 0,1 1 1 0 0,-1-1-1 0 0,0 1 1 0 0,0-1-1 0 0,0 1 1 0 0,0-1-1 0 0,-1 1 1 0 0,1-1-1 0 0,-1 0 1 0 0,0 0-1 0 0,0 0 1 0 0,0 0-1 0 0,0 0 1 0 0,0 0-1 0 0,-2 0-25 0 0,-10 10 100 0 0,-2-1 0 0 0,0 0 0 0 0,-1-1 0 0 0,0-1 0 0 0,0 0-1 0 0,-1-1 1 0 0,0-1 0 0 0,0-1 0 0 0,-1-1-100 0 0,-58 14 52 0 0,74-19 56 0 0,2 0-742 0 0,-1-1-2872 0 0,2 0-2708 0 0</inkml:trace>
  <inkml:trace contextRef="#ctx0" brushRef="#br0" timeOffset="155136.721">8936 5162 11464 0 0,'0'0'333'0'0,"0"0"0"0"0,0 0-118 0 0,0 0 288 0 0,0 0 147 0 0,0 0 29 0 0,0 0-18 0 0,0 0-105 0 0,0 0-48 0 0,0 0-10 0 0,0 0-28 0 0,0 0-106 0 0,0 0-48 0 0,-1 8 291 0 0,-17 128 1435 0 0,6-37-1718 0 0,12-98-297 0 0,19-2-3952 0 0,-11-6-2172 0 0</inkml:trace>
  <inkml:trace contextRef="#ctx0" brushRef="#br0" timeOffset="155591.56">9089 5129 11720 0 0,'0'0'264'0'0,"0"0"34"0"0,0 0 22 0 0,0 0-32 0 0,1 1-189 0 0,6 9 157 0 0,1 0 0 0 0,-2 1-1 0 0,1 0 1 0 0,-1 0 0 0 0,-1 1 0 0 0,0 0 0 0 0,-1 0 0 0 0,0 0 0 0 0,1 8-256 0 0,-5-15 221 0 0,-1 0 1 0 0,1 0 0 0 0,-1 0 0 0 0,0 0 0 0 0,-1 0 0 0 0,1 0-1 0 0,-1-1 1 0 0,0 1 0 0 0,0-1 0 0 0,0 1 0 0 0,-1-1 0 0 0,1 0 0 0 0,-1 1-1 0 0,0-1 1 0 0,0-1 0 0 0,-1 1 0 0 0,1 0 0 0 0,-4 2-222 0 0,-4 1 76 0 0,11-7-52 0 0,1 0 1 0 0,-1 0-1 0 0,0 0 1 0 0,1 0-1 0 0,-1 0 0 0 0,0 0 1 0 0,0 0-1 0 0,1 0 1 0 0,-1 0-1 0 0,0 0 0 0 0,0 0 1 0 0,1 0-1 0 0,-1 0 1 0 0,0 1-1 0 0,0-1 1 0 0,0 0-1 0 0,1 0 0 0 0,-1 0 1 0 0,0 0-1 0 0,0 1 1 0 0,0-1-1 0 0,1 0 1 0 0,-1 0-1 0 0,0 0 0 0 0,0 1 1 0 0,0-1-1 0 0,0 0 1 0 0,0 0-1 0 0,0 1 1 0 0,1-1-1 0 0,-1 0 0 0 0,0 0 1 0 0,0 1-1 0 0,0-1 1 0 0,0 0-1 0 0,0 1 1 0 0,0-1-1 0 0,0 0 0 0 0,0 0 1 0 0,0 1-1 0 0,0-1 1 0 0,0 0-1 0 0,0 0 1 0 0,-1 1-1 0 0,1-1 0 0 0,0 0 1 0 0,0 0-1 0 0,0 1 1 0 0,0-1-1 0 0,0 0 1 0 0,0 0-1 0 0,-1 0 0 0 0,1 1-24 0 0,110 4 675 0 0,-98-5-803 0 0,0-1 0 0 0,-1-1 0 0 0,1 0-1 0 0,0 0 1 0 0,-1-1 0 0 0,1-1 0 0 0,-1 0 0 0 0,6-3 128 0 0,-5-3-2687 0 0,-8 4 1125 0 0</inkml:trace>
  <inkml:trace contextRef="#ctx0" brushRef="#br0" timeOffset="155893.335">9472 4946 12392 0 0,'0'0'364'0'0,"0"0"-8"0"0,-5-2 121 0 0,5 1 5155 0 0,134 4-3686 0 0,9 0-3398 0 0,-133-1-3374 0 0,0 1-1575 0 0</inkml:trace>
  <inkml:trace contextRef="#ctx0" brushRef="#br0" timeOffset="156225.131">9543 5041 12816 0 0,'0'0'289'0'0,"0"0"40"0"0,0 0 22 0 0,0 0-40 0 0,0 0-166 0 0,0 0 59 0 0,6 2 311 0 0,113-6 1025 0 0,-86 0-1508 0 0,36-8-664 0 0,-51 8 220 0 0</inkml:trace>
  <inkml:trace contextRef="#ctx0" brushRef="#br0" timeOffset="156561.632">10140 4725 13936 0 0,'0'0'314'0'0,"0"0"46"0"0,0 0 23 0 0,0 0-44 0 0,4 14-207 0 0,1 57 321 0 0,-16 196 2653 0 0,20-194-2772 0 0,-6-63-948 0 0,-1-22-1024 0 0,-1-8-1243 0 0,-1 7 1409 0 0</inkml:trace>
  <inkml:trace contextRef="#ctx0" brushRef="#br0" timeOffset="156854.409">10126 4712 12480 0 0,'0'-4'106'0'0,"1"0"1"0"0,0 1 0 0 0,0-1-1 0 0,1 0 1 0 0,-1 1 0 0 0,1-1-1 0 0,-1 1 1 0 0,1 0 0 0 0,0 0-1 0 0,0-1 1 0 0,1 1 0 0 0,-1 1-1 0 0,1-1 1 0 0,-1 0 0 0 0,1 1-1 0 0,0-1 1 0 0,0 1 0 0 0,0 0-1 0 0,0 0 1 0 0,1 0 0 0 0,-1 0-1 0 0,1 0 1 0 0,-1 1 0 0 0,1 0-1 0 0,-1-1 1 0 0,1 1 0 0 0,0 1-1 0 0,-1-1 1 0 0,1 0 0 0 0,0 1-1 0 0,0 0 1 0 0,-1 0 0 0 0,1 0-1 0 0,0 0 1 0 0,0 1 0 0 0,-1 0-1 0 0,1-1 1 0 0,0 1 0 0 0,2 1-108 0 0,71 15 961 0 0,17 29 16 0 0,-93-45-958 0 0,0 0 0 0 0,0-1-1 0 0,-1 1 1 0 0,1 0-1 0 0,0 0 1 0 0,-1 0 0 0 0,1-1-1 0 0,-1 1 1 0 0,1 0-1 0 0,-1 0 1 0 0,1 0 0 0 0,-1 0-1 0 0,1 0 1 0 0,-1 0-1 0 0,0 0 1 0 0,0 0 0 0 0,0 0-1 0 0,1 0 1 0 0,-1 0-1 0 0,0 0 1 0 0,0 0 0 0 0,0 0-1 0 0,0 0 1 0 0,-1 1 0 0 0,1-1-1 0 0,0 0 1 0 0,0 0-1 0 0,-1 0 1 0 0,1 0 0 0 0,-1-1-1 0 0,1 1 1 0 0,0 0-1 0 0,-1 0 1 0 0,0 0 0 0 0,1 0-1 0 0,-1 0 1 0 0,0 0-1 0 0,1-1 1 0 0,-1 1 0 0 0,0 0-1 0 0,0-1 1 0 0,1 1-1 0 0,-1 0 1 0 0,0-1 0 0 0,0 1-18 0 0,-45 27 370 0 0,43-27-339 0 0,-156 65-1081 0 0,144-60 304 0 0,2 2-28 0 0</inkml:trace>
  <inkml:trace contextRef="#ctx0" brushRef="#br0" timeOffset="157053.493">10374 5038 13016 0 0,'0'0'381'0'0,"0"0"-5"0"0,6-2-221 0 0,13-6 623 0 0,0 2 1 0 0,0 0 0 0 0,1 1-1 0 0,0 1 1 0 0,0 1-1 0 0,16 0-778 0 0,-35 3 136 0 0,-1 0-9 0 0,9 10 90 0 0,-13 13-118 0 0,2-21-74 0 0,-5 8-12 0 0,0-1 0 0 0,0 0-1 0 0,-1-1 1 0 0,0 0 0 0 0,0 0-1 0 0,-1 0 1 0 0,0-1 0 0 0,-1-1-1 0 0,1 0 1 0 0,-1 0 0 0 0,-6 2-13 0 0,-8 7 8 0 0,-53 46-8 0 0,74-48 91 0 0,5-11-62 0 0,1 1-1 0 0,-1-1 1 0 0,0-1-1 0 0,1 1 1 0 0,-1 0-1 0 0,1-1 1 0 0,0 1-1 0 0,-1-1 1 0 0,1 0-1 0 0,0 1 1 0 0,0-1-1 0 0,0-1 1 0 0,0 1-1 0 0,0 0 1 0 0,0-1-1 0 0,0 0 1 0 0,0 1-1 0 0,0-1 1 0 0,0 0-1 0 0,0-1 1 0 0,0 1-1 0 0,2-1-28 0 0,-1 1 18 0 0,98-8 216 0 0,-72 1-1986 0 0,-21 3-2311 0 0,3 0-2171 0 0</inkml:trace>
  <inkml:trace contextRef="#ctx0" brushRef="#br0" timeOffset="157265.267">10818 4968 14336 0 0,'0'0'421'0'0,"0"0"-12"0"0,0 16 49 0 0,-27 148 2365 0 0,25-153-2697 0 0,0 1-1 0 0,0-1 0 0 0,1 0 1 0 0,1 1-1 0 0,0-1 0 0 0,1 0 1 0 0,0 1-1 0 0,1 5-125 0 0,8-6-2679 0 0,-4-13-3420 0 0</inkml:trace>
  <inkml:trace contextRef="#ctx0" brushRef="#br0" timeOffset="157455.144">10994 4880 13792 0 0,'0'0'314'0'0,"0"0"46"0"0,0 0 22 0 0,0 0-50 0 0,14-5-208 0 0,159-6 3883 0 0,-42 3-2939 0 0,-84 9-971 0 0,-18 1-3371 0 0,-28-2-3024 0 0</inkml:trace>
  <inkml:trace contextRef="#ctx0" brushRef="#br0" timeOffset="157736.368">11064 4997 12728 0 0,'0'0'289'0'0,"0"0"40"0"0,0 0 21 0 0,0 0-45 0 0,6 0-186 0 0,190-13 3488 0 0,-39-1-4768 0 0,-142 14-4773 0 0</inkml:trace>
  <inkml:trace contextRef="#ctx0" brushRef="#br0" timeOffset="158043.493">12017 4518 12728 0 0,'0'0'289'0'0,"0"0"40"0"0,0 0 21 0 0,0 0-45 0 0,4 13-186 0 0,-19 189 5332 0 0,2-88-4303 0 0,-2 56-509 0 0,14-132-2182 0 0,-4-52-1971 0 0,2 3-2571 0 0</inkml:trace>
  <inkml:trace contextRef="#ctx0" brushRef="#br0" timeOffset="158366.101">11963 4580 10000 0 0,'6'-13'685'0'0,"-5"10"-536"0"0,-1 1 0 0 0,2 0 0 0 0,-1 0 1 0 0,0 0-1 0 0,0 0 0 0 0,1 0 0 0 0,-1 1 0 0 0,1-1 0 0 0,-1 0 0 0 0,1 1 1 0 0,0-1-1 0 0,0 1 0 0 0,-1-1 0 0 0,1 1 0 0 0,0 0 0 0 0,0 0 1 0 0,1 0-1 0 0,-1 0 0 0 0,0 0 0 0 0,0 0 0 0 0,0 1 0 0 0,1-1 0 0 0,-1 1 1 0 0,0-1-1 0 0,1 1-149 0 0,13-3 434 0 0,5 1-41 0 0,1 0 0 0 0,0 2 0 0 0,-1 0 0 0 0,1 2 0 0 0,-1 0 0 0 0,0 1 0 0 0,1 2 0 0 0,0 0-393 0 0,-18-4 39 0 0,13 3 120 0 0,1 0 1 0 0,-1 2-1 0 0,0 0 0 0 0,0 1 0 0 0,-1 1 0 0 0,0 0 0 0 0,7 6-159 0 0,-20-12 92 0 0,0 0 0 0 0,0 0 1 0 0,-1 1-1 0 0,0-1 0 0 0,1 1 0 0 0,-1 0 1 0 0,0 0-1 0 0,0 0 0 0 0,0 0 0 0 0,-1 0 1 0 0,1 0-1 0 0,-1 0 0 0 0,0 0 0 0 0,0 1 1 0 0,0-1-1 0 0,0 0 0 0 0,0 1 0 0 0,-1-1 1 0 0,0 1-1 0 0,1-1 0 0 0,-1 1 0 0 0,0-1 1 0 0,-1 1-1 0 0,1-1 0 0 0,-1 0 0 0 0,0 1-92 0 0,-1-1 79 0 0,-1 0-1 0 0,0 0 0 0 0,0 0 1 0 0,0-1-1 0 0,-1 1 0 0 0,1-1 1 0 0,-1 0-1 0 0,1 0 1 0 0,-1 0-1 0 0,0 0 0 0 0,0-1 1 0 0,1 1-1 0 0,-1-1 0 0 0,0 0 1 0 0,0 0-1 0 0,0-1 0 0 0,-1 1 1 0 0,1-1-1 0 0,0 0 0 0 0,0 0-78 0 0,-15 3 136 0 0,-220 36-1389 0 0,211-37-4115 0 0,1 0-1785 0 0</inkml:trace>
  <inkml:trace contextRef="#ctx0" brushRef="#br0" timeOffset="167763.866">290 6068 5696 0 0,'0'0'166'0'0,"2"-15"28"0"0,0 10 15 0 0,0 0 0 0 0,0 0 1 0 0,0 0-1 0 0,1 1 0 0 0,0-1 1 0 0,0 1-1 0 0,0 0 0 0 0,0 0 1 0 0,1 0-1 0 0,-1 0 0 0 0,1 1 1 0 0,2-2-210 0 0,34-28 2321 0 0,-10 6-328 0 0,-29 27-1514 0 0,-1 0 8 0 0,0 0 5 0 0,-1-1-423 0 0,1 0 1 0 0,-1 0 0 0 0,0 0 0 0 0,1 1 0 0 0,-1-1 0 0 0,0 0-1 0 0,0 1 1 0 0,1-1 0 0 0,-1 1 0 0 0,0-1 0 0 0,0 1 0 0 0,0-1-1 0 0,0 1 1 0 0,0-1 0 0 0,0 1 0 0 0,0 0 0 0 0,0 0 0 0 0,0-1-1 0 0,0 1 1 0 0,0 0 0 0 0,0 0 0 0 0,0 0 0 0 0,0 0 0 0 0,0 0-1 0 0,0 0 1 0 0,0 0 0 0 0,0 1 0 0 0,0-1 0 0 0,0 0 0 0 0,0 1-1 0 0,0-1 1 0 0,0 0 0 0 0,0 1 0 0 0,0-1 0 0 0,0 1-70 0 0,-6 0 183 0 0,-77 29 435 0 0,43-11-494 0 0,-101 30 70 0 0,116-28 189 0 0,31-3-230 0 0,57 27-251 0 0,60 29-20 0 0,-54-24 178 0 0,-32-8 592 0 0,-35-41-605 0 0,0 1 0 0 0,0-1 0 0 0,-1 0 1 0 0,1 1-1 0 0,0-1 0 0 0,-1 0 1 0 0,1 1-1 0 0,-1-1 0 0 0,0 1 0 0 0,1-1 1 0 0,-1 1-1 0 0,0-1 0 0 0,0 1 0 0 0,0-1 1 0 0,0 1-1 0 0,0-1 0 0 0,0 1 1 0 0,-1-1-1 0 0,1 1 0 0 0,0-1 0 0 0,-1 0 1 0 0,1 1-1 0 0,-1-1 0 0 0,1 1 1 0 0,-1-1-1 0 0,0 0 0 0 0,0 0 0 0 0,1 1 1 0 0,-1-1-1 0 0,0 0 0 0 0,0 0 1 0 0,0 0-1 0 0,0 0 0 0 0,-1 0 0 0 0,1 0 1 0 0,-1 0-48 0 0,-9 8 163 0 0,-1-1-1 0 0,0-1 1 0 0,-1 0 0 0 0,0 0 0 0 0,0-2 0 0 0,0 1 0 0 0,0-2 0 0 0,-1 0-1 0 0,0 0 1 0 0,0-1 0 0 0,0-1 0 0 0,0-1 0 0 0,0 0 0 0 0,-14 0-163 0 0,22-1 8 0 0,1 0 0 0 0,0-1 0 0 0,-1 1 0 0 0,1-1 0 0 0,0 0 0 0 0,-1 0 0 0 0,1 0 0 0 0,0-1 0 0 0,0 0 0 0 0,0 0 0 0 0,0 0 0 0 0,0-1 0 0 0,1 1 0 0 0,-1-1 0 0 0,1 0 0 0 0,0 0 0 0 0,-1-1 0 0 0,2 0 0 0 0,-1 1 0 0 0,0-1 0 0 0,1 0 0 0 0,-4-5-8 0 0,7 5-145 0 0,0 1 1 0 0,0-1 0 0 0,0 0-1 0 0,0 0 1 0 0,1 0 0 0 0,-1 1-1 0 0,1-1 1 0 0,0 0 0 0 0,0 1-1 0 0,1-1 1 0 0,-1 0 0 0 0,1 1-1 0 0,-1 0 1 0 0,1-1 0 0 0,0 1-1 0 0,0 0 1 0 0,1 0 0 0 0,-1 0-1 0 0,1 0 1 0 0,-1 1 0 0 0,1-1-1 0 0,0 0 1 0 0,0 1 0 0 0,0 0-1 0 0,0 0 1 0 0,1 0 0 0 0,-1 0-1 0 0,0 1 1 0 0,1-1 144 0 0,9-8-1421 0 0,3-3-4985 0 0</inkml:trace>
  <inkml:trace contextRef="#ctx0" brushRef="#br0" timeOffset="168044.455">624 5932 13360 0 0,'0'0'298'0'0,"-7"-7"868"0"0,-15 19-529 0 0,20-9-452 0 0,-1 2-32 0 0,0 0 0 0 0,0 0 0 0 0,1 1 0 0 0,-1-1-1 0 0,1 0 1 0 0,1 1 0 0 0,-1-1 0 0 0,1 1 0 0 0,0 0 0 0 0,0-1-1 0 0,1 1 1 0 0,-1 0 0 0 0,1 0 0 0 0,1 0-153 0 0,-3 15 265 0 0,8 81 1029 0 0,27 98 240 0 0,-29-184-1676 0 0,6 49 515 0 0,-20-28-3170 0 0,6-34 529 0 0,-1 0-3729 0 0</inkml:trace>
  <inkml:trace contextRef="#ctx0" brushRef="#br0" timeOffset="168549.781">409 6161 13128 0 0,'0'0'297'0'0,"12"-2"722"0"0,188-1-319 0 0,-188 3-826 0 0,0 1 0 0 0,-1-1 0 0 0,1-1 1 0 0,0 0-1 0 0,0-1 0 0 0,0 0 1 0 0,-1-1-1 0 0,1 0 0 0 0,-1-1 0 0 0,0 0 1 0 0,0-1-1 0 0,0 0 0 0 0,0-1 1 0 0,2-2 125 0 0,-4-4-491 0 0,-8 12 510 0 0,-1-1-1 0 0,0 1 1 0 0,0-1 0 0 0,0 1 0 0 0,0-1-1 0 0,1 0 1 0 0,-1 1 0 0 0,0-1 0 0 0,0 1-1 0 0,0-1 1 0 0,0 0 0 0 0,-1 1 0 0 0,1-1-1 0 0,0 1 1 0 0,0-1 0 0 0,0 1 0 0 0,0-1-1 0 0,-1 1 1 0 0,1-1 0 0 0,0 0 0 0 0,0 1-1 0 0,-1-1 1 0 0,1 1 0 0 0,0 0 0 0 0,-1-1-1 0 0,1 1 1 0 0,-1-1 0 0 0,1 1-1 0 0,-1-1 1 0 0,1 1 0 0 0,0 0 0 0 0,-1-1-1 0 0,1 1 1 0 0,-1 0 0 0 0,0 0 0 0 0,1-1-1 0 0,-1 1 1 0 0,1 0 0 0 0,-1 0 0 0 0,1 0-1 0 0,-1 0 1 0 0,1 0 0 0 0,-1 0 0 0 0,0 0-1 0 0,1 0 1 0 0,-1 0 0 0 0,1 0 0 0 0,-1 0-1 0 0,0 0 1 0 0,1 0 0 0 0,-1 0 0 0 0,1 0-1 0 0,-1 1 1 0 0,1-1 0 0 0,-1 0 0 0 0,1 0-1 0 0,-1 1 1 0 0,1-1 0 0 0,-1 0-1 0 0,1 1 1 0 0,-1-1 0 0 0,1 0 0 0 0,-1 1-1 0 0,1-1 1 0 0,0 1 0 0 0,-1-1 0 0 0,1 1-1 0 0,0-1 1 0 0,-1 1 0 0 0,1-1-19 0 0,-7 4 166 0 0,1-1 0 0 0,0 1 0 0 0,0 0 1 0 0,0 0-1 0 0,1 1 0 0 0,-1-1 0 0 0,1 1 0 0 0,0 0 0 0 0,0 1 1 0 0,1-1-1 0 0,0 1 0 0 0,0 0 0 0 0,0 0 0 0 0,0 1 0 0 0,1-1 0 0 0,0 2-166 0 0,1-4 110 0 0,0 1-1 0 0,0 0 0 0 0,1 0 0 0 0,0 0 0 0 0,0 0 0 0 0,0 0 0 0 0,1 1 1 0 0,-1-1-1 0 0,1 0 0 0 0,0 0 0 0 0,1 0 0 0 0,-1 0 0 0 0,1 1 0 0 0,2 4-109 0 0,15-1 696 0 0,-12-9-720 0 0,1-1 0 0 0,-1 0 0 0 0,0 0-1 0 0,0 0 1 0 0,0-1 0 0 0,-1 0 0 0 0,1 0-1 0 0,0-1 1 0 0,-1 1 0 0 0,1-1 0 0 0,-1-1-1 0 0,0 1 1 0 0,0-1 0 0 0,0 1 0 0 0,0-1-1 0 0,-1-1 1 0 0,0 1 0 0 0,0-1 0 0 0,0 0-1 0 0,0 1 1 0 0,-1-2 0 0 0,1 1 0 0 0,-1 0-1 0 0,-1-1 1 0 0,1 1 0 0 0,1-6 24 0 0,11-14-106 0 0,-13 26 142 0 0,-1 0 0 0 0,1 1 0 0 0,-1-1 0 0 0,0 1 0 0 0,0-1 0 0 0,1 1 0 0 0,-1 0-1 0 0,0-1 1 0 0,-1 1 0 0 0,1 0 0 0 0,0 0 0 0 0,0-1 0 0 0,-1 1 0 0 0,1 0 0 0 0,-1 0-1 0 0,0 0 1 0 0,1 0 0 0 0,-1 0 0 0 0,0 0 0 0 0,0 0 0 0 0,0 0 0 0 0,-1 0-36 0 0,3 9 71 0 0,0 0 0 0 0,0 0 0 0 0,1-1 0 0 0,1 1 0 0 0,0 0 0 0 0,0-1 0 0 0,1 0 0 0 0,3 6-71 0 0,-7-15-6 0 0,0 0 0 0 0,-1 0 0 0 0,1 0 1 0 0,0 0-1 0 0,0 0 0 0 0,-1 0 0 0 0,1-1 1 0 0,0 1-1 0 0,0 0 0 0 0,0 0 0 0 0,0-1 1 0 0,0 1-1 0 0,0-1 0 0 0,0 1 0 0 0,1-1 1 0 0,-1 1-1 0 0,0-1 0 0 0,0 1 0 0 0,0-1 1 0 0,1 0-1 0 0,-1 0 0 0 0,0 0 0 0 0,0 0 1 0 0,0 0-1 0 0,1 0 0 0 0,-1 0 0 0 0,0 0 1 0 0,0 0-1 0 0,0 0 0 0 0,1-1 0 0 0,-1 1 1 0 0,0 0-1 0 0,0-1 0 0 0,1 0 6 0 0,15-10-5652 0 0,-11 3-313 0 0</inkml:trace>
  <inkml:trace contextRef="#ctx0" brushRef="#br0" timeOffset="175628.083">1130 5919 9416 0 0,'0'-15'930'0'0,"0"11"-884"0"0,0 3 39 0 0,0 1 0 0 0,0-1 1 0 0,0 0-1 0 0,0 1 0 0 0,0-1 1 0 0,0 1-1 0 0,0-1 0 0 0,0 1 0 0 0,0-1 1 0 0,0 1-1 0 0,0-1 0 0 0,0 0 1 0 0,0 1-1 0 0,0-1 0 0 0,0 1 1 0 0,-1-1-1 0 0,1 1 0 0 0,0-1 0 0 0,0 1 1 0 0,-1-1-1 0 0,1 1 0 0 0,0-1 1 0 0,-1 1-1 0 0,1 0 0 0 0,0-1 1 0 0,-1 1-1 0 0,1-1 0 0 0,-1 1 1 0 0,1 0-1 0 0,-1 0 0 0 0,1-1 0 0 0,-1 1 1 0 0,1 0-1 0 0,-1-1 0 0 0,1 1 1 0 0,-1 0-1 0 0,1 0 0 0 0,-1 0 1 0 0,1 0-1 0 0,-1 0 0 0 0,1 0 1 0 0,-1 0-1 0 0,1 0 0 0 0,-1 0 0 0 0,0 0 1 0 0,1 0-1 0 0,-1 0 0 0 0,1 0 1 0 0,-1 0-1 0 0,0 0-85 0 0,-3 1 393 0 0,-6 11 634 0 0,17 44-106 0 0,11 75 264 0 0,-5-33-65 0 0,2-12 198 0 0,-7-25-1046 0 0,-8-59-448 0 0,0-1 1 0 0,0 0-1 0 0,0 0 1 0 0,0 1-1 0 0,0-1 1 0 0,0 0-1 0 0,0 0 1 0 0,-1 0-1 0 0,1 1 1 0 0,0-1-1 0 0,-1 0 1 0 0,1 0-1 0 0,-1 0 1 0 0,0 0-1 0 0,1 0 1 0 0,-1 0-1 0 0,0 0 1 0 0,1 0-1 0 0,-1 0 1 0 0,0 0 0 0 0,0 0-1 0 0,0 0 1 0 0,0 0-1 0 0,0-1 1 0 0,0 1-1 0 0,0 0 1 0 0,0-1-1 0 0,0 1 1 0 0,-1-1-1 0 0,1 1 1 0 0,0-1-1 0 0,0 1 1 0 0,0-1-1 0 0,-1 0 176 0 0,-4 1-1526 0 0</inkml:trace>
  <inkml:trace contextRef="#ctx0" brushRef="#br0" timeOffset="176046.232">991 6246 11048 0 0,'-3'-8'756'0'0,"4"-22"1792"0"0,2 27-2337 0 0,0 0 0 0 0,0 1 0 0 0,0-1 0 0 0,0 0 0 0 0,0 1 0 0 0,0 0 1 0 0,0 0-1 0 0,1 0 0 0 0,-1 0 0 0 0,1 0 0 0 0,0 1 0 0 0,-1 0 1 0 0,1-1-1 0 0,0 1 0 0 0,0 1 0 0 0,0-1 0 0 0,1 0-211 0 0,-4 1 25 0 0,171-30 246 0 0,-142 26-768 0 0,68 2-6306 0 0,-97 3 6106 0 0,-1-1 94 0 0,9 8 458 0 0,-8-6 362 0 0,0 1 0 0 0,-1-1 0 0 0,1 1 0 0 0,0 0 0 0 0,-1-1 0 0 0,0 1 0 0 0,1 0 0 0 0,-1 0 0 0 0,0-1 0 0 0,0 1 0 0 0,-1 0 0 0 0,1 0 0 0 0,0-1 0 0 0,-1 1 0 0 0,0 0 0 0 0,1-1 0 0 0,-1 1 0 0 0,0 0 0 0 0,-1-1 0 0 0,1 1-217 0 0,-3 7 764 0 0,-16 75 3622 0 0,32-59-3233 0 0,-6-23-1053 0 0,31-6-3890 0 0,-29 0-2287 0 0</inkml:trace>
  <inkml:trace contextRef="#ctx0" brushRef="#br0" timeOffset="176318.283">1440 6012 15088 0 0,'0'0'340'0'0,"-4"-11"831"0"0,1 6-1041 0 0,1-5-295 0 0,2 9-3490 0 0,6 6-1886 0 0</inkml:trace>
  <inkml:trace contextRef="#ctx0" brushRef="#br0" timeOffset="176787.185">1737 6055 13792 0 0,'-12'6'944'0'0,"-61"59"-511"0"0,2 11 1613 0 0,25-13-214 0 0,45-60-1805 0 0,1-1-1 0 0,-1 0 0 0 0,1 1 1 0 0,-1-1-1 0 0,1 0 1 0 0,0 1-1 0 0,0-1 0 0 0,0 1 1 0 0,0-1-1 0 0,1 0 0 0 0,-1 1 1 0 0,0-1-1 0 0,1 0 0 0 0,0 1 1 0 0,0-1-1 0 0,0 0 0 0 0,0 0 1 0 0,0 0-1 0 0,0 0 0 0 0,0 1 1 0 0,0-2-1 0 0,1 1 1 0 0,-1 0-1 0 0,1 0 0 0 0,0 0 1 0 0,-1-1-1 0 0,1 1 0 0 0,0-1 1 0 0,0 1-1 0 0,0-1 0 0 0,0 0 1 0 0,0 0-1 0 0,1 0 0 0 0,-1 0 1 0 0,0 0-1 0 0,0 0 0 0 0,1-1 1 0 0,-1 1-1 0 0,0-1 1 0 0,1 1-1 0 0,-1-1 0 0 0,0 0 1 0 0,1 0-1 0 0,-1 0 0 0 0,1 0 1 0 0,-1 0-1 0 0,0-1 0 0 0,1 1 1 0 0,-1-1-1 0 0,0 0 0 0 0,2 0-26 0 0,2-1 36 0 0,1-1 1 0 0,-1 0-1 0 0,0 0 0 0 0,0 0 0 0 0,0-1 0 0 0,0 0 0 0 0,-1 0 0 0 0,0-1 0 0 0,1 1 0 0 0,-2-1 0 0 0,1 0 0 0 0,0 0 0 0 0,-1-1 0 0 0,0 1 0 0 0,0-1 0 0 0,-1 0 1 0 0,0 0-1 0 0,2-5-36 0 0,0 3-44 0 0,39-82-347 0 0,-33 70 337 0 0,-10 15 35 0 0,1 1 0 0 0,1-1 0 0 0,-1 0 0 0 0,1 1 0 0 0,-1-1 1 0 0,1 1-1 0 0,1 0 0 0 0,-1 0 0 0 0,1 0 0 0 0,-1 1 0 0 0,1-1 0 0 0,0 1 0 0 0,0 0 0 0 0,3-2 19 0 0,15 19-272 0 0,9 47-160 0 0,21 74 394 0 0,-50-125 174 0 0,-2-11-111 0 0,0 1 0 0 0,0 0-1 0 0,1 0 1 0 0,-1 0 0 0 0,0-1 0 0 0,0 1 0 0 0,1 0 0 0 0,-1 0-1 0 0,0 0 1 0 0,0 0 0 0 0,1 0 0 0 0,-1 0 0 0 0,0 0 0 0 0,1 0-1 0 0,-1 0 1 0 0,0 0 0 0 0,0 0 0 0 0,1 0 0 0 0,-1 0 0 0 0,0 0-1 0 0,1 0 1 0 0,-1 0 0 0 0,0 0 0 0 0,0 0 0 0 0,1 0 0 0 0,-1 0-1 0 0,0 0 1 0 0,1 0 0 0 0,-1 1 0 0 0,0-1 0 0 0,0 0 0 0 0,1 0 0 0 0,-1 0-1 0 0,0 1 1 0 0,0-1 0 0 0,0 0 0 0 0,1 0 0 0 0,-1 0 0 0 0,0 1-1 0 0,0-1 1 0 0,0 0 0 0 0,0 0 0 0 0,1 1 0 0 0,-1-1 0 0 0,0 0-1 0 0,0 1 1 0 0,0-1 0 0 0,0 0 0 0 0,0 0 0 0 0,0 1 0 0 0,0-1-1 0 0,0 0 1 0 0,0 1 0 0 0,0-1 0 0 0,0 0 0 0 0,0 0 0 0 0,0 1-1 0 0,0-1 1 0 0,0 0 0 0 0,0 1 0 0 0,0-1 0 0 0,0 0 0 0 0,-1 0-1 0 0,1 1 1 0 0,0-1-25 0 0,52-93 200 0 0,-43 79-194 0 0,-7 8-27 0 0,1 0-1 0 0,0 1 1 0 0,1-1 0 0 0,0 1 0 0 0,0-1-1 0 0,0 1 1 0 0,0 0 0 0 0,1 1 0 0 0,-1-1-1 0 0,1 1 1 0 0,1 0 0 0 0,-1 0 0 0 0,0 0-1 0 0,1 1 1 0 0,5-3 21 0 0,-8 7-19 0 0,0 0 1 0 0,0 0-1 0 0,-1 0 1 0 0,1 0-1 0 0,-1 1 0 0 0,1-1 1 0 0,-1 1-1 0 0,1-1 1 0 0,-1 1-1 0 0,0 0 0 0 0,1 0 1 0 0,-1 0-1 0 0,0 0 1 0 0,0 0-1 0 0,-1 0 0 0 0,1 1 1 0 0,0-1-1 0 0,-1 1 1 0 0,0-1-1 0 0,1 1 0 0 0,-1 0 1 0 0,0-1-1 0 0,0 1 1 0 0,0 0-1 0 0,-1 0 0 0 0,1 0 1 0 0,-1 0 18 0 0,4 7-3 0 0,0 1-49 0 0,2 3-3 0 0,-1-1-1 0 0,2 0 0 0 0,0 1 1 0 0,0-2-1 0 0,1 1 0 0 0,9 9 56 0 0,-1-10-1003 0 0,-5-5-4136 0 0,-5-4-946 0 0</inkml:trace>
  <inkml:trace contextRef="#ctx0" brushRef="#br0" timeOffset="177221.725">2431 5971 15720 0 0,'0'0'356'0'0,"0"0"49"0"0,-13-6 561 0 0,8 7-895 0 0,-1 0-1 0 0,1 1 1 0 0,0-1 0 0 0,0 1-1 0 0,0 1 1 0 0,0-1-1 0 0,0 1 1 0 0,0-1-1 0 0,1 1 1 0 0,-1 1-1 0 0,1-1 1 0 0,0 1-1 0 0,0-1 1 0 0,0 1-1 0 0,1 1 1 0 0,-1-1-1 0 0,0 2-70 0 0,-7 8 70 0 0,0 0 1 0 0,1 1-1 0 0,1 0 0 0 0,0 1 1 0 0,1 0-1 0 0,1 0 0 0 0,1 0 1 0 0,0 1-1 0 0,1 0 0 0 0,1 1 1 0 0,0-1-1 0 0,1 3-70 0 0,3-19 16 0 0,0 0 0 0 0,1 1 0 0 0,-1-1-1 0 0,0 0 1 0 0,0 0 0 0 0,1 0 0 0 0,-1 0 0 0 0,1 0-1 0 0,-1 1 1 0 0,1-1 0 0 0,-1 0 0 0 0,1 0 0 0 0,0 0 0 0 0,0-1-1 0 0,-1 1 1 0 0,1 0 0 0 0,0 0 0 0 0,0 0 0 0 0,0 0-1 0 0,0-1 1 0 0,0 1 0 0 0,0 0 0 0 0,0-1 0 0 0,0 1 0 0 0,0-1-1 0 0,0 1 1 0 0,0-1 0 0 0,1 0 0 0 0,-1 1 0 0 0,0-1-1 0 0,0 0 1 0 0,0 0 0 0 0,0 0 0 0 0,1 0 0 0 0,-1 0 0 0 0,0 0-1 0 0,0 0 1 0 0,0 0 0 0 0,1 0 0 0 0,-1-1 0 0 0,0 1-1 0 0,0 0 1 0 0,0-1 0 0 0,0 1 0 0 0,0-1 0 0 0,0 1 0 0 0,0-1-1 0 0,0 0 1 0 0,0 1 0 0 0,0-1 0 0 0,0 0 0 0 0,0 0-1 0 0,0 0 1 0 0,0 0 0 0 0,-1 0 0 0 0,1 0 0 0 0,0 0 0 0 0,-1 0-1 0 0,1 0-15 0 0,70-81-240 0 0,-28 26-33 0 0,-37 50 220 0 0,-5 5 42 0 0,-1 0 1 0 0,1-1-1 0 0,0 1 0 0 0,0 0 0 0 0,0 0 0 0 0,0 0 0 0 0,0 0 1 0 0,0 0-1 0 0,0 1 0 0 0,0-1 0 0 0,0 0 0 0 0,0 0 0 0 0,0 1 0 0 0,1-1 1 0 0,-1 1-1 0 0,0-1 0 0 0,1 1 0 0 0,-1-1 0 0 0,0 1 0 0 0,0 0 1 0 0,1 0-1 0 0,-1-1 0 0 0,1 1 0 0 0,-1 0 0 0 0,0 0 0 0 0,1 1 0 0 0,-1-1 1 0 0,0 0-1 0 0,1 0 0 0 0,-1 1 0 0 0,0-1 0 0 0,1 0 0 0 0,-1 1 0 0 0,0-1 1 0 0,0 1-1 0 0,0 0 0 0 0,1-1 0 0 0,-1 1 0 0 0,0 0 0 0 0,1 1 11 0 0,25 58-261 0 0,-25-54 268 0 0,0 0 0 0 0,1 0 0 0 0,-1 0 1 0 0,1 0-1 0 0,1-1 0 0 0,-1 1 0 0 0,1-1 0 0 0,0 0 0 0 0,0 0 0 0 0,0 0 0 0 0,1 0 0 0 0,-1-1 1 0 0,1 0-1 0 0,0 0 0 0 0,3 2-7 0 0,-7-6 9 0 0,1 1 0 0 0,-1-1 0 0 0,1 1 0 0 0,-1-1 0 0 0,1 0 0 0 0,-1 0 0 0 0,1 1 0 0 0,0-1 0 0 0,-1 0 0 0 0,1-1 0 0 0,-1 1 0 0 0,1 0 0 0 0,-1 0 0 0 0,1-1 0 0 0,-1 1 0 0 0,1 0 0 0 0,-1-1 0 0 0,1 0 0 0 0,-1 1 0 0 0,0-1 0 0 0,1 0 1 0 0,-1 0-1 0 0,0 0 0 0 0,0 1 0 0 0,1-1 0 0 0,-1-1 0 0 0,0 1 0 0 0,0 0 0 0 0,0 0 0 0 0,1-1-9 0 0,15-26-3476 0 0,-13 15 1780 0 0</inkml:trace>
  <inkml:trace contextRef="#ctx0" brushRef="#br0" timeOffset="177921.744">2712 5996 9584 0 0,'0'0'216'0'0,"0"0"32"0"0,12 8 288 0 0,-7 1-396 0 0,-1-1 0 0 0,1 0 0 0 0,-1 1 1 0 0,-1 0-1 0 0,0 0 0 0 0,0 0 0 0 0,-1 0 0 0 0,0 0 1 0 0,0 4-141 0 0,5 18 314 0 0,21 77 2403 0 0,-25-90-1799 0 0,0-1 3268 0 0,-5-40-3620 0 0,1 11-585 0 0,1 1 0 0 0,0 0 0 0 0,1 0 0 0 0,0 0 0 0 0,1 0 0 0 0,1 0 0 0 0,-1 0 0 0 0,1 0 0 0 0,1 1 0 0 0,0-1 0 0 0,1 1 0 0 0,1-1 19 0 0,26-39-384 0 0,-15 67-80 0 0,20 100 48 0 0,-36-115 432 0 0,-1-1-1 0 0,1 1 0 0 0,0 0 1 0 0,0-1-1 0 0,-1 1 0 0 0,1-1 1 0 0,0 1-1 0 0,0-1 0 0 0,1 0 1 0 0,-1 1-1 0 0,0-1 0 0 0,0 0 1 0 0,1 0-1 0 0,-1 0 0 0 0,1 0 1 0 0,-1 0-1 0 0,1 0 0 0 0,-1 0 0 0 0,1 0 1 0 0,-1-1-1 0 0,1 1 0 0 0,0-1 1 0 0,-1 1-1 0 0,1-1 0 0 0,0 0 1 0 0,0 1-1 0 0,-1-1 0 0 0,1 0 1 0 0,0 0-1 0 0,0 0 0 0 0,-1 0 1 0 0,1-1-1 0 0,0 1 0 0 0,0 0 1 0 0,-1-1-1 0 0,1 1 0 0 0,0-1 1 0 0,-1 0-1 0 0,1 1 0 0 0,-1-1 1 0 0,1 0-1 0 0,-1 0 0 0 0,1 0 0 0 0,-1 0 1 0 0,1 0-1 0 0,-1 0 0 0 0,0-1 1 0 0,0 1-1 0 0,1-1-15 0 0,8-9-33 0 0,0 0 0 0 0,-1 0 1 0 0,0 0-1 0 0,-1-1 0 0 0,0-1 0 0 0,-1 1 0 0 0,-1-1 1 0 0,0-1-1 0 0,2-7 33 0 0,21-40-518 0 0,4 17 346 0 0,-32 43 145 0 0,-1 1 94 0 0,0 0 14 0 0,11 10-8 0 0,5 58-159 0 0,-13-39 95 0 0,25 96 175 0 0,6-21 49 0 0,-30-94-175 0 0,0 1 0 0 0,0-1 0 0 0,-1 1 0 0 0,-1 0-1 0 0,0 0 1 0 0,0 0 0 0 0,-1 1 0 0 0,0-1 0 0 0,-1 0 0 0 0,0 0-1 0 0,-2 6-57 0 0,-1 9 235 0 0,-2 0-1 0 0,-1-1 0 0 0,-1 0 1 0 0,-1-1-1 0 0,-1 1 0 0 0,-1-2 0 0 0,-10 18-234 0 0,14-30 80 0 0,-1 0 0 0 0,-1 0 0 0 0,0-1 0 0 0,0 0 0 0 0,-1-1 0 0 0,-1 0 0 0 0,1 0 0 0 0,-1-1 0 0 0,-1 0 0 0 0,1 0 0 0 0,-1-1 0 0 0,-1-1 0 0 0,1 0 0 0 0,-1-1 0 0 0,0 0 0 0 0,-3 0-80 0 0,-24 8 466 0 0,-1-3 0 0 0,-1-1 0 0 0,1-2 0 0 0,-38 1-466 0 0,73-8 43 0 0,0 0 0 0 0,0 0 0 0 0,0 0 0 0 0,0 0 0 0 0,0-1 0 0 0,0 0 0 0 0,0 0 0 0 0,0-1 0 0 0,0 1 0 0 0,1-1 0 0 0,-1 0 0 0 0,0 0 0 0 0,1 0 0 0 0,0-1 0 0 0,0 0 0 0 0,-3-1-43 0 0,5 0-53 0 0,1 0 0 0 0,0 1 0 0 0,-1-1 0 0 0,1 0 0 0 0,1 1 0 0 0,-1-1-1 0 0,0 0 1 0 0,1 0 0 0 0,0 0 0 0 0,0 0 0 0 0,0 0 0 0 0,1 0 0 0 0,-1 0 0 0 0,1 1-1 0 0,0-1 1 0 0,0 0 0 0 0,0 0 0 0 0,0 1 0 0 0,1-1 0 0 0,-1 1 0 0 0,1-1 0 0 0,0 1 0 0 0,0-1-1 0 0,0 1 1 0 0,3-2 53 0 0,9-17-1494 0 0,1-3-68 0 0</inkml:trace>
  <inkml:trace contextRef="#ctx0" brushRef="#br0" timeOffset="179286.352">4197 5853 12384 0 0,'-8'-3'602'0'0,"1"0"-433"0"0,0 0 1 0 0,0 1-1 0 0,-1 0 0 0 0,1 0 0 0 0,0 0 1 0 0,-1 1-1 0 0,1 0 0 0 0,-1 0 0 0 0,1 1 0 0 0,-1 0 1 0 0,1 1-1 0 0,-1-1 0 0 0,1 1 0 0 0,-1 1 1 0 0,1-1-1 0 0,0 2 0 0 0,0-1 0 0 0,0 1 0 0 0,0-1 1 0 0,0 2-1 0 0,0-1 0 0 0,1 1 0 0 0,-1 0 0 0 0,-3 4-169 0 0,1-3 138 0 0,1 2-1 0 0,-1-1 0 0 0,1 2 1 0 0,0-1-1 0 0,1 1 0 0 0,0 0 1 0 0,0 0-1 0 0,0 1 0 0 0,1 0 1 0 0,1 0-1 0 0,0 0 0 0 0,0 1 1 0 0,0 0-1 0 0,1 0 0 0 0,1 0 1 0 0,0 0-1 0 0,0 1 0 0 0,1-1 1 0 0,0 1-1 0 0,0 9-137 0 0,2-15 5 0 0,1-1 0 0 0,-1 1 0 0 0,1 0 0 0 0,-1 0 0 0 0,2 0-1 0 0,-1-1 1 0 0,0 1 0 0 0,1 0 0 0 0,0-1 0 0 0,0 1 0 0 0,0-1 0 0 0,0 0 0 0 0,1 0 0 0 0,0 0-1 0 0,0 0 1 0 0,0 0 0 0 0,0 0 0 0 0,1-1 0 0 0,-1 0 0 0 0,1 1 0 0 0,0-1 0 0 0,0-1 0 0 0,0 1-1 0 0,0-1 1 0 0,1 1 0 0 0,-1-1 0 0 0,0 0 0 0 0,1-1 0 0 0,0 1 0 0 0,-1-1 0 0 0,1 0-1 0 0,0 0 1 0 0,0 0 0 0 0,0-1 0 0 0,0 0 0 0 0,4 0-5 0 0,12-3-412 0 0,0-2-1 0 0,-1 0 1 0 0,1-1-1 0 0,-1-1 1 0 0,-1-1-1 0 0,1-1 1 0 0,-1 0 0 0 0,-1-2-1 0 0,0 0 1 0 0,0-1-1 0 0,-2 0 1 0 0,10-9 412 0 0,14-22-892 0 0,-55 43 1611 0 0,5 3-613 0 0,1 1 0 0 0,-1 1 1 0 0,1 0-1 0 0,0 0 0 0 0,1 0 0 0 0,-1 1 1 0 0,1 1-1 0 0,0-1 0 0 0,1 1 1 0 0,-1 1-1 0 0,2-1 0 0 0,-1 1 1 0 0,1 1-1 0 0,0-1 0 0 0,0 1 1 0 0,1 0-1 0 0,-2 6-106 0 0,5-12 12 0 0,-15 35 128 0 0,17-37-70 0 0,0-1 15 0 0,0 0-1 0 0,0 0 55 0 0,16 5 355 0 0,-11-6-432 0 0,0-1-1 0 0,0 0 0 0 0,0 0 0 0 0,-1-1 0 0 0,1 0 0 0 0,-1 1 0 0 0,0-1 0 0 0,0-1 1 0 0,0 1-1 0 0,0-1 0 0 0,0 1 0 0 0,-1-1 0 0 0,4-4-61 0 0,13-13 93 0 0,75-74-407 0 0,-82 83 173 0 0,-8 6 96 0 0,0 0 0 0 0,1 1-1 0 0,0 0 1 0 0,-1 0 0 0 0,1 0 0 0 0,1 1 0 0 0,-1-1 0 0 0,1 2 0 0 0,0-1 0 0 0,0 1 0 0 0,0 0 0 0 0,0 0 0 0 0,0 1 0 0 0,1 0 0 0 0,-1 0-1 0 0,1 1 1 0 0,-1 0 0 0 0,1 0 0 0 0,0 1 0 0 0,2 0 45 0 0,-6 1-5 0 0,0 1-1 0 0,0 0 1 0 0,0 0-1 0 0,-1 0 0 0 0,1 0 1 0 0,0 1-1 0 0,-1 0 1 0 0,0-1-1 0 0,1 1 1 0 0,-1 1-1 0 0,0-1 1 0 0,0 0-1 0 0,-1 1 0 0 0,1-1 1 0 0,-1 1-1 0 0,0 0 1 0 0,0 0-1 0 0,0 0 1 0 0,0 0-1 0 0,-1 0 1 0 0,1 0-1 0 0,-1 1 1 0 0,0-1-1 0 0,-1 0 0 0 0,1 4 6 0 0,5 77 183 0 0,-12-22 458 0 0,-3-37 55 0 0,9-25-518 0 0,-12-10 707 0 0,11 1-843 0 0,1 0 0 0 0,0 0 1 0 0,1 0-1 0 0,0 0 0 0 0,0 0 0 0 0,1 0 0 0 0,0 1 0 0 0,0-1 1 0 0,1 0-1 0 0,0 1 0 0 0,0 0 0 0 0,1-1 0 0 0,0 0-42 0 0,1-2 21 0 0,32-49-34 0 0,-33 54-8 0 0,-1 1-1 0 0,1 0 1 0 0,0 0 0 0 0,0 0-1 0 0,0 1 1 0 0,1-1 0 0 0,-1 1-1 0 0,1 0 1 0 0,0 0 0 0 0,-1 1-1 0 0,1-1 1 0 0,1 1 0 0 0,-1 0-1 0 0,0 1 1 0 0,4-2 21 0 0,5 8-79 0 0,1 1 23 0 0,24 18-92 0 0,-38-22 34 0 0,68 81 226 0 0,-32-56-5820 0 0,-27-21-269 0 0</inkml:trace>
  <inkml:trace contextRef="#ctx0" brushRef="#br0" timeOffset="179911.77">5178 6014 13672 0 0,'0'-1'48'0'0,"0"0"0"0"0,0 1 1 0 0,0-1-1 0 0,0 0 0 0 0,-1 0 1 0 0,1 0-1 0 0,0 1 0 0 0,0-1 0 0 0,-1 0 1 0 0,1 0-1 0 0,-1 1 0 0 0,1-1 1 0 0,0 0-1 0 0,-1 1 0 0 0,1-1 1 0 0,-1 1-1 0 0,0-1 0 0 0,1 1 1 0 0,-1-1-1 0 0,1 1 0 0 0,-1-1 1 0 0,0 1-1 0 0,1-1 0 0 0,-1 1 1 0 0,0 0-1 0 0,0-1 0 0 0,1 1 1 0 0,-1 0-1 0 0,0 0 0 0 0,0-1 1 0 0,0 1-1 0 0,1 0 0 0 0,-2 0-48 0 0,-4 0 172 0 0,0 1-1 0 0,0 0 1 0 0,1 0-1 0 0,-1 0 1 0 0,0 1-1 0 0,0 0 1 0 0,1 0-1 0 0,-1 0 1 0 0,1 1-1 0 0,0-1 1 0 0,0 1-1 0 0,0 1 1 0 0,0-1-1 0 0,0 1 1 0 0,1 0-1 0 0,-1 0 1 0 0,1 0-1 0 0,0 0 1 0 0,1 1-1 0 0,-1 0-171 0 0,-9 8 263 0 0,-40 69 167 0 0,23-12-356 0 0,29-42 9 0 0,17-20 73 0 0,-11-9-115 0 0,1-1 0 0 0,-1 0 0 0 0,0 0 0 0 0,0-1 0 0 0,-1 1 1 0 0,1-1-1 0 0,0 0 0 0 0,-1 0 0 0 0,0-1 0 0 0,1 1 0 0 0,-1-1 0 0 0,-1 0 0 0 0,1 0 0 0 0,-1 0 0 0 0,1-1 0 0 0,-1 0-41 0 0,19-27-110 0 0,-1 0 0 0 0,-2-1 0 0 0,-1-1 0 0 0,-2-1 0 0 0,-1 0 0 0 0,-2-1-1 0 0,-1-1 1 0 0,-3 0 0 0 0,0 0 0 0 0,-1-10 110 0 0,-7 40 70 0 0,1 0 1 0 0,-1 0-1 0 0,-1 1 0 0 0,1-1 1 0 0,-1 0-1 0 0,-1 0 0 0 0,1 0 0 0 0,-1 0 1 0 0,0 1-1 0 0,-1-1 0 0 0,-1-5-70 0 0,-16 23 339 0 0,13-4-379 0 0,0 1 0 0 0,0-1 0 0 0,1 2 0 0 0,0-1 0 0 0,0 0 0 0 0,1 1 0 0 0,0 0 0 0 0,1 0 0 0 0,0 0 0 0 0,0 1 0 0 0,1-1 0 0 0,-1 9 40 0 0,0 0-14 0 0,0 0-1 0 0,1 0 1 0 0,1 1-1 0 0,1-1 0 0 0,0 0 1 0 0,2 1-1 0 0,0-1 1 0 0,1 0-1 0 0,2 7 15 0 0,-2-17 15 0 0,-2-1-3 0 0,0 0 0 0 0,1 0 0 0 0,0-1-1 0 0,0 1 1 0 0,0-1 0 0 0,1 1 0 0 0,0-1 0 0 0,0 0 0 0 0,1 0 0 0 0,0-1-1 0 0,0 1 1 0 0,0-1 0 0 0,0 1 0 0 0,1-1 0 0 0,0-1 0 0 0,0 1 0 0 0,1-1 0 0 0,-1 0-1 0 0,4 2-11 0 0,-5-5-56 0 0,-1 0-1 0 0,1-1 1 0 0,-1 0-1 0 0,1 0 1 0 0,-1 0-1 0 0,1 0 1 0 0,-1 0-1 0 0,1-1 1 0 0,-1 1-1 0 0,0-1 0 0 0,1 0 1 0 0,-1 0-1 0 0,0 0 1 0 0,1-1-1 0 0,-1 1 1 0 0,0-1-1 0 0,0 0 1 0 0,0 0-1 0 0,0 0 1 0 0,-1 0-1 0 0,1 0 0 0 0,1-3 57 0 0,52-62-1225 0 0,-53 62 1254 0 0,14-9 1459 0 0,-16 14-1261 0 0,12 22 182 0 0,13 28-82 0 0,-25-44-292 0 0,11 9 153 0 0,-5-21-2366 0 0,-1-1 842 0 0</inkml:trace>
  <inkml:trace contextRef="#ctx0" brushRef="#br0" timeOffset="180219.716">5421 5785 16208 0 0,'7'-11'474'0'0,"-9"-8"877"0"0,16 14-445 0 0,-13 5-968 0 0,0 0 1 0 0,0 0-1 0 0,0 1 0 0 0,0-1 0 0 0,0 0 0 0 0,0 0 0 0 0,0 1 0 0 0,0-1 0 0 0,0 1 0 0 0,-1-1 0 0 0,1 1 0 0 0,0-1 0 0 0,0 1 0 0 0,-1 0 0 0 0,1-1 0 0 0,0 1 1 0 0,-1 0-1 0 0,1 0 0 0 0,0-1 0 0 0,-1 1 0 0 0,1 0 0 0 0,-1 0 0 0 0,1 0 0 0 0,-1 0 0 0 0,0 0 0 0 0,1-1 0 0 0,-1 1 0 0 0,0 0 0 0 0,0 0 0 0 0,0 0 0 0 0,0 0 62 0 0,2 1-1409 0 0,6 3-57 0 0</inkml:trace>
  <inkml:trace contextRef="#ctx0" brushRef="#br0" timeOffset="180410.034">5577 5758 12384 0 0,'0'0'281'0'0,"0"0"40"0"0,5 6 318 0 0,20 105 1037 0 0,-12 6-554 0 0,-16 30-58 0 0,-3-111-1528 0 0,5-36-574 0 0,-5 3-59 0 0</inkml:trace>
  <inkml:trace contextRef="#ctx0" brushRef="#br0" timeOffset="180702.817">5583 5949 12992 0 0,'1'0'381'0'0,"9"0"-86"0"0,0 1 0 0 0,-1 0 0 0 0,1 0 0 0 0,0 1 0 0 0,-1 0 0 0 0,0 1 0 0 0,1 0 0 0 0,-1 0 0 0 0,0 1 0 0 0,-1 1 0 0 0,1-1-295 0 0,37 27 1540 0 0,-36-23-1128 0 0,-1 0 0 0 0,0 1 0 0 0,0 0 1 0 0,-1 1-1 0 0,0 0 0 0 0,0 0 0 0 0,-1 1 0 0 0,-1 0 0 0 0,0 0 0 0 0,3 9-412 0 0,-6-15-57 0 0,-2-4-239 0 0,-1-1-97 0 0,0 0-899 0 0,0 0-3693 0 0,0 0-1583 0 0</inkml:trace>
  <inkml:trace contextRef="#ctx0" brushRef="#br0" timeOffset="180703.817">5822 5826 14976 0 0,'3'-13'1144'0'0,"-1"12"-1112"0"0,-1 1 0 0 0,1-1 0 0 0,-1 1 1 0 0,1-1-1 0 0,0 1 0 0 0,-1 0 0 0 0,1-1 1 0 0,-1 1-1 0 0,1 0 0 0 0,0 0 1 0 0,-1 0-1 0 0,1 1 0 0 0,-1-1 0 0 0,1 0 1 0 0,0 0-1 0 0,-1 1 0 0 0,1-1 1 0 0,-1 1-1 0 0,1 0 0 0 0,-1-1 0 0 0,1 1 1 0 0,-1 0-1 0 0,0 0 0 0 0,1 0 1 0 0,-1 0-1 0 0,0 0 0 0 0,0 0 0 0 0,1 0-32 0 0,25 24-919 0 0,-15-15-3380 0 0,-3-2-778 0 0</inkml:trace>
  <inkml:trace contextRef="#ctx0" brushRef="#br0" timeOffset="181189.631">6117 5909 12896 0 0,'-16'5'985'0'0,"3"1"-689"0"0,1 0 1 0 0,-1 1 0 0 0,1 0-1 0 0,1 2 1 0 0,-1-1-1 0 0,1 1 1 0 0,1 1 0 0 0,0 0-1 0 0,-2 2-296 0 0,-27 47 1019 0 0,39-58-885 0 0,0-1 2 0 0,0 0 7 0 0,0 0 28 0 0,0 0 11 0 0,0 0 2 0 0,0 0-4 0 0,5 0-75 0 0,0-1 0 0 0,0 0-1 0 0,0-1 1 0 0,0 1 0 0 0,-1-1-1 0 0,1 0 1 0 0,0 0 0 0 0,-1 0-1 0 0,1-1 1 0 0,-1 1 0 0 0,0-1-1 0 0,4-3-104 0 0,13-8-206 0 0,-3 3 132 0 0,1 0 0 0 0,0 1 1 0 0,0 1-1 0 0,1 1 1 0 0,0 1-1 0 0,0 1 0 0 0,1 0 1 0 0,-1 2-1 0 0,3 0 74 0 0,-19 4-22 0 0,0-1 1 0 0,0 1-1 0 0,0 1 0 0 0,0-1 1 0 0,0 1-1 0 0,0 0 0 0 0,0-1 0 0 0,0 2 1 0 0,0-1-1 0 0,-1 0 0 0 0,1 1 1 0 0,0 0-1 0 0,-1 0 0 0 0,1 0 0 0 0,-1 0 1 0 0,0 0-1 0 0,0 1 0 0 0,1 0 1 0 0,-2-1-1 0 0,1 1 0 0 0,0 0 1 0 0,-1 0-1 0 0,1 1 0 0 0,-1-1 0 0 0,2 4 22 0 0,1 4 155 0 0,0 0-1 0 0,-1 1 0 0 0,-1 0 0 0 0,0 0 0 0 0,-1 0 0 0 0,0 0 1 0 0,0 0-1 0 0,-1 13-154 0 0,-1-24 238 0 0,0-1-16 0 0,0 0-78 0 0,0 0-31 0 0,0 0-8 0 0,-18-17 345 0 0,17 11-525 0 0,0-1 0 0 0,1 1 0 0 0,0-1 0 0 0,0 1 0 0 0,0-1 0 0 0,1 1 0 0 0,0 0 0 0 0,0-1 0 0 0,1 1 0 0 0,0 0 0 0 0,0 0 0 0 0,0 0-1 0 0,1 0 1 0 0,-1 0 0 0 0,2 0 0 0 0,-1 1 0 0 0,1 0 0 0 0,-1-1 0 0 0,3-1 75 0 0,-3 3-37 0 0,1-1-1 0 0,0 0 0 0 0,-1 1 0 0 0,2 0 1 0 0,-1 0-1 0 0,0 0 0 0 0,1 1 0 0 0,0-1 0 0 0,-1 1 1 0 0,1 0-1 0 0,1 0 0 0 0,-1 1 0 0 0,0 0 1 0 0,1-1-1 0 0,-1 2 0 0 0,1-1 0 0 0,0 1 0 0 0,3-1 38 0 0,-4 3 43 0 0,-1-1 0 0 0,1 1-1 0 0,-1 0 1 0 0,0 0-1 0 0,1 0 1 0 0,-1 1-1 0 0,0-1 1 0 0,0 1-1 0 0,1 0 1 0 0,-1 1-1 0 0,-1-1 1 0 0,1 1 0 0 0,0-1-1 0 0,-1 1 1 0 0,1 0-1 0 0,-1 1 1 0 0,0-1-1 0 0,0 0 1 0 0,0 1-1 0 0,0 0 1 0 0,-1-1-1 0 0,0 1 1 0 0,1 1-43 0 0,11 13 93 0 0,22 40 505 0 0,-9 5-163 0 0,-23-34-2884 0 0,-4-21 1521 0 0</inkml:trace>
  <inkml:trace contextRef="#ctx0" brushRef="#br0" timeOffset="182334.52">6755 6407 12840 0 0,'0'0'289'0'0,"0"0"40"0"0,0 0 23 0 0,0 0-36 0 0,0 0-178 0 0,0 0 18 0 0,0 0 32 0 0,-4-3 206 0 0,-63 1 1107 0 0,-157 34 675 0 0,-233-18-365 0 0,276-6-1494 0 0,10-5-93 0 0,42 0-213 0 0,-187 10 42 0 0,127-7-53 0 0,-122 7 224 0 0,115 1-160 0 0,-35-4 0 0 0,-17-4 400 0 0,-35 2-457 0 0,-102-5-182 0 0,197 10 175 0 0,-74 4 0 0 0,-31 18 0 0 0,134-26 0 0 0,-86 13 64 0 0,76-16-64 0 0,-181 22 280 0 0,166-28-485 0 0,-33 17 540 0 0,-25-3 5 0 0,19-6-255 0 0,92-2-32 0 0,-123 13-53 0 0,30-9 0 0 0,80-18 0 0 0,104 0-121 0 0,23 6 28 0 0,6-1-6686 0 0,2 3 21 0 0</inkml:trace>
  <inkml:trace contextRef="#ctx0" brushRef="#br0" timeOffset="192950.59">4069 7228 7112 0 0,'58'-68'2880'0'0,"-51"12"3091"0"0,-9 33-3639 0 0,-29 9-506 0 0,20 15-1786 0 0,0 1-1 0 0,0 0 1 0 0,0 1 0 0 0,0 0 0 0 0,0 0 0 0 0,1 1 0 0 0,-1 1 0 0 0,1 0 0 0 0,0 0-1 0 0,1 1 1 0 0,-6 4-40 0 0,-71 69 64 0 0,79-71-56 0 0,0 1 0 0 0,1 0-1 0 0,0 1 1 0 0,1-1 0 0 0,0 1-1 0 0,0 0 1 0 0,1 0-1 0 0,0 1 1 0 0,1-1 0 0 0,0 1-1 0 0,-1 10-7 0 0,2 55 196 0 0,2-76-196 0 0,1 13-9 0 0,1 0 0 0 0,1 0 0 0 0,0-1-1 0 0,1 0 1 0 0,0 1 0 0 0,1-1 0 0 0,0-1 0 0 0,2 2 9 0 0,-5-8 27 0 0,1 0-1 0 0,1 0 1 0 0,-1-1-1 0 0,1 1 1 0 0,-1-1-1 0 0,1 0 1 0 0,0 0 0 0 0,1 0-1 0 0,-1 0 1 0 0,1-1-1 0 0,0 1 1 0 0,0-1-1 0 0,0 0 1 0 0,0-1 0 0 0,0 1-1 0 0,1-1 1 0 0,-1 0-1 0 0,1-1 1 0 0,-1 1-1 0 0,1-1 1 0 0,0 0 0 0 0,-1 0-1 0 0,1-1 1 0 0,0 0-1 0 0,0 0 1 0 0,0 0-1 0 0,3-1-26 0 0,1-1 93 0 0,0 0-1 0 0,0 0 0 0 0,0-1 0 0 0,-1 0 1 0 0,1-1-1 0 0,-1 0 0 0 0,0-1 1 0 0,0 1-1 0 0,0-2 0 0 0,-1 1 0 0 0,0-1 1 0 0,0-1-1 0 0,0 1 0 0 0,2-4-92 0 0,-3 3 86 0 0,-1 0-1 0 0,0-1 1 0 0,0 1 0 0 0,0-1-1 0 0,-1-1 1 0 0,0 1-1 0 0,-1-1 1 0 0,1 0-1 0 0,-2 0 1 0 0,1 0 0 0 0,-2 0-1 0 0,1-1 1 0 0,-1 1-1 0 0,0-1 1 0 0,-1 0-1 0 0,0 1 1 0 0,-1-1-86 0 0,1 1 53 0 0,-1 1 1 0 0,0 0-1 0 0,-1-1 1 0 0,0 1 0 0 0,0 0-1 0 0,-1-1 1 0 0,0 1-1 0 0,0 0 1 0 0,-1 0-1 0 0,0 1 1 0 0,0-1-1 0 0,-1 1 1 0 0,0-1-1 0 0,0 1 1 0 0,0 0-1 0 0,-1 0 1 0 0,-1 1-1 0 0,1 0 1 0 0,-1 0-1 0 0,0 0 1 0 0,-3-2-54 0 0,-42-16-213 0 0,28 28-7679 0 0,16-1 443 0 0</inkml:trace>
  <inkml:trace contextRef="#ctx0" brushRef="#br0" timeOffset="193465.921">4675 7168 13992 0 0,'0'0'314'0'0,"0"0"46"0"0,0 0 24 0 0,0 0-40 0 0,2 0-224 0 0,4 0-42 0 0,-5 0 251 0 0,6-1 551 0 0,74-18 2910 0 0,-19 6-2330 0 0,92-9-736 0 0,-148 22-892 0 0,0 0 1 0 0,0 0-1 0 0,0 0 0 0 0,0 1 0 0 0,0 0 0 0 0,0 0 0 0 0,-1 0 0 0 0,1 1 0 0 0,0 0 0 0 0,-1 0 0 0 0,1 1 1 0 0,-1-1-1 0 0,4 4 168 0 0,-7-4-2276 0 0,-2 5-4497 0 0</inkml:trace>
  <inkml:trace contextRef="#ctx0" brushRef="#br0" timeOffset="193783.009">4795 7337 13304 0 0,'-45'8'1444'0'0,"37"-6"-1352"0"0,6-1 322 0 0,2-1 141 0 0,0 0 21 0 0,0 0 10 0 0,0 0 20 0 0,71-9 3052 0 0,165-1-4316 0 0,-214 10-4362 0 0,5 0-1673 0 0</inkml:trace>
  <inkml:trace contextRef="#ctx0" brushRef="#br0" timeOffset="194802.298">5387 7271 8744 0 0,'0'0'257'0'0,"0"0"-2"0"0,-3-3-487 0 0,-7-7 6232 0 0,10 9-5047 0 0,0 1-229 0 0,0 0-99 0 0,0 0-17 0 0,0 0-32 0 0,0 0-108 0 0,0 0-48 0 0,21 0 616 0 0,123-13 751 0 0,-10-3-1533 0 0,6 12-2679 0 0,-122 4 1126 0 0</inkml:trace>
  <inkml:trace contextRef="#ctx0" brushRef="#br0" timeOffset="195303.75">6325 6813 11952 0 0,'0'0'266'0'0,"0"0"44"0"0,0 0 14 0 0,1-1-31 0 0,10-10 4611 0 0,-4 18-3293 0 0,0 28-2014 0 0,-5-26 1097 0 0,7 156-94 0 0,-3-47-456 0 0,19 51 320 0 0,-22-157-290 0 0,-3-8-7025 0 0,0-4 617 0 0</inkml:trace>
  <inkml:trace contextRef="#ctx0" brushRef="#br0" timeOffset="195584.028">6396 6799 12752 0 0,'9'-16'1388'0'0,"-7"14"-1299"0"0,0 1 1 0 0,-1-1 0 0 0,1 0-1 0 0,0 1 1 0 0,0-1 0 0 0,0 1-1 0 0,0 0 1 0 0,0-1 0 0 0,0 1-1 0 0,1 0 1 0 0,-1 0 0 0 0,0 1-1 0 0,0-1 1 0 0,1 0 0 0 0,-1 1-1 0 0,1-1 1 0 0,-1 1 0 0 0,0 0-1 0 0,1 0 1 0 0,-1 0 0 0 0,1 0-1 0 0,-1 0 1 0 0,1 0 0 0 0,-1 1-1 0 0,0-1 1 0 0,1 1 0 0 0,-1 0-1 0 0,0 0 1 0 0,0-1 0 0 0,1 1-1 0 0,-1 1-89 0 0,8 1 86 0 0,0 1 0 0 0,0 1 0 0 0,0 0 0 0 0,-1 0 0 0 0,0 1 0 0 0,0 0 0 0 0,0 1 0 0 0,-1 0 0 0 0,0 0 0 0 0,0 0 0 0 0,-1 1 0 0 0,5 6-86 0 0,-10-10 42 0 0,0-1 0 0 0,0 1 0 0 0,0-1 0 0 0,-1 1 0 0 0,1 0 0 0 0,-1 0 0 0 0,0 0 0 0 0,0 0-1 0 0,0 0 1 0 0,-1 0 0 0 0,1 0 0 0 0,-1 0 0 0 0,0 0 0 0 0,0 0 0 0 0,0 0 0 0 0,-1 0-1 0 0,1 0 1 0 0,-1 0 0 0 0,0 0 0 0 0,0 0 0 0 0,-1 0 0 0 0,1-1 0 0 0,-1 1 0 0 0,1 0-1 0 0,-1-1 1 0 0,-1 1 0 0 0,1-1 0 0 0,0 0 0 0 0,-1 0 0 0 0,1 1 0 0 0,-1-2 0 0 0,0 1 0 0 0,0 0-1 0 0,-2 0-41 0 0,-11 9 157 0 0,-1 0-1 0 0,0-2 1 0 0,-1 0 0 0 0,0-1-1 0 0,-1-1 1 0 0,0-1-1 0 0,-6 2-156 0 0,3-1 55 0 0,-55 10-1484 0 0,53-17-926 0 0,18-1 1141 0 0</inkml:trace>
  <inkml:trace contextRef="#ctx0" brushRef="#br0" timeOffset="196227.809">6770 7269 8896 0 0,'0'14'680'0'0,"3"6"-312"0"0,0-12 194 0 0,12-1 7619 0 0,-12-9-8038 0 0,-1-1 0 0 0,1 1-1 0 0,0 0 1 0 0,-1-1 0 0 0,1 1-1 0 0,-1-1 1 0 0,0 0 0 0 0,0 0-1 0 0,0 0 1 0 0,0 0 0 0 0,-1 0-1 0 0,1 0 1 0 0,-1-1 0 0 0,0 1-1 0 0,0-1 1 0 0,0 1 0 0 0,0 0-1 0 0,-1-1 1 0 0,1 1 0 0 0,-1-1-1 0 0,0 0 1 0 0,0 1 0 0 0,0-1-1 0 0,-1-1-142 0 0,10-236 840 0 0,-5 111-496 0 0,-1 121-350 0 0,17 9-72 0 0,-4 12 18 0 0,21 37 60 0 0,-9 31-74 0 0,-15-32 20 0 0,8 4 54 0 0,-16-45 0 0 0,-1-1 0 0 0,-1-2 11 0 0,15-17 274 0 0,-12-8-151 0 0,-8 3 186 0 0,-1 15-6466 0 0,2 2 3057 0 0,1 1-3193 0 0</inkml:trace>
  <inkml:trace contextRef="#ctx0" brushRef="#br0" timeOffset="196843.11">6908 6999 7248 0 0,'0'0'209'0'0,"10"5"1176"0"0,69 60 3914 0 0,-46-18-4554 0 0,30 26 537 0 0,-61-70-1175 0 0,0-1 1 0 0,1 0 0 0 0,-1 0 0 0 0,1 0 0 0 0,-1 0 0 0 0,1 0 0 0 0,0 0 0 0 0,-1-1 0 0 0,1 1-1 0 0,0-1 1 0 0,0 0 0 0 0,0 0 0 0 0,0 0 0 0 0,0 0 0 0 0,1 0 0 0 0,-1-1 0 0 0,0 0 0 0 0,0 1 0 0 0,0-1-1 0 0,1 0 1 0 0,-1-1 0 0 0,0 1 0 0 0,0 0 0 0 0,0-1 0 0 0,0 0 0 0 0,0 0 0 0 0,1 0-108 0 0,0-2 138 0 0,-1 0 1 0 0,1 0-1 0 0,-1 0 1 0 0,0 0-1 0 0,0-1 1 0 0,0 1-1 0 0,-1-1 1 0 0,1 0-1 0 0,-1 0 1 0 0,0 0-1 0 0,0 0 0 0 0,0 0 1 0 0,-1 0-1 0 0,1 0 1 0 0,-1-1-1 0 0,0 1 1 0 0,-1-1-1 0 0,1 1 1 0 0,-1-1-1 0 0,1 1 1 0 0,-1-1-1 0 0,-1 1 1 0 0,1-4-139 0 0,1-8 185 0 0,-4-142 475 0 0,3-49 298 0 0,0 206-1104 0 0,0 1-78 0 0,0 0-28 0 0,0 0-4 0 0,1 8-256 0 0,3 1-643 0 0,0 2-4153 0 0,0 0-1668 0 0</inkml:trace>
  <inkml:trace contextRef="#ctx0" brushRef="#br0" timeOffset="197043.107">7350 7135 13216 0 0,'0'0'298'0'0,"0"0"46"0"0,0 0 22 0 0,0 0-48 0 0,0 8-196 0 0,-13 152 5253 0 0,13-107-5183 0 0,1-25-149 0 0,-2-15-5735 0 0,1-3-578 0 0</inkml:trace>
  <inkml:trace contextRef="#ctx0" brushRef="#br0" timeOffset="198126.956">7623 6939 9328 0 0,'0'0'208'0'0,"0"0"33"0"0,-4 2 234 0 0,8 0 5288 0 0,40 2-4071 0 0,102-10 800 0 0,-51-1-2096 0 0,24 4-2417 0 0,-109 3-4673 0 0</inkml:trace>
  <inkml:trace contextRef="#ctx0" brushRef="#br0" timeOffset="198440.631">7911 6774 12896 0 0,'0'0'297'0'0,"0"0"39"0"0,0 0 16 0 0,0 0-41 0 0,0 2-203 0 0,-9 98 2863 0 0,0 121-411 0 0,21-141-2309 0 0,2-65-416 0 0,-8-12-5530 0 0,2-3-415 0 0</inkml:trace>
  <inkml:trace contextRef="#ctx0" brushRef="#br0" timeOffset="198682.297">8377 6691 15088 0 0,'0'0'340'0'0,"0"0"50"0"0,3 6 391 0 0,31 115-726 0 0,-12 65 1010 0 0,2-17-529 0 0,-18-148-508 0 0,-6-20-342 0 0,0-1-124 0 0,3-9-4776 0 0,-2-1-87 0 0</inkml:trace>
  <inkml:trace contextRef="#ctx0" brushRef="#br0" timeOffset="198902.356">8470 6737 10328 0 0,'21'-55'720'0'0,"19"10"1928"0"0,-29 40-2419 0 0,0 1 1 0 0,0 1-1 0 0,0 0 1 0 0,1 0-1 0 0,-1 1 1 0 0,1 1-1 0 0,0 0 1 0 0,0 0-1 0 0,-1 1 1 0 0,1 1-1 0 0,0 0 1 0 0,-1 1-1 0 0,1 0 1 0 0,-1 0-1 0 0,1 1 1 0 0,-1 1-1 0 0,0 0 1 0 0,0 1-1 0 0,-1 0 1 0 0,1 0-1 0 0,-1 1 1 0 0,5 4-230 0 0,-12-8 53 0 0,0 0 0 0 0,0 0 0 0 0,-1 1 0 0 0,1-1-1 0 0,-1 1 1 0 0,1-1 0 0 0,-1 1 0 0 0,0 0 0 0 0,0 0 0 0 0,0 0 0 0 0,-1 0 0 0 0,1 0 0 0 0,-1 0 0 0 0,0 1 0 0 0,1-1 0 0 0,-1 0 0 0 0,-1 1 0 0 0,1-1 0 0 0,0 1-1 0 0,-1-1 1 0 0,0 1 0 0 0,0-1 0 0 0,0 1 0 0 0,0-1 0 0 0,-1 1 0 0 0,1-1 0 0 0,-1 1 0 0 0,0-1 0 0 0,0 1 0 0 0,0-1 0 0 0,0 0 0 0 0,-1 0 0 0 0,1 1 0 0 0,-1-1 0 0 0,0 0-1 0 0,0 0 1 0 0,-1 2-53 0 0,-9 7 95 0 0,-1 0 0 0 0,1-1 0 0 0,-2 0 0 0 0,0-1 1 0 0,0-1-1 0 0,0 0 0 0 0,-1 0 0 0 0,-1-2 0 0 0,1 0 0 0 0,-1-1 0 0 0,-16 4-95 0 0,-8 2 91 0 0,-6 1-528 0 0,15-1-5628 0 0,22-7-529 0 0</inkml:trace>
  <inkml:trace contextRef="#ctx0" brushRef="#br0" timeOffset="199517.15">8945 7156 9960 0 0,'0'0'222'0'0,"0"0"30"0"0,2 8 268 0 0,-1-2-429 0 0,1-3 16 0 0,5-1 10112 0 0,-5-7-11416 0 0,5-30 2222 0 0,-2-44-425 0 0,-6 2-301 0 0,6-48-107 0 0,-4 110-161 0 0,19-82-9 0 0,-18 93 8 0 0,-2 3-35 0 0,0 0 0 0 0,0 0 0 0 0,0 0 1 0 0,0 0-1 0 0,1 0 0 0 0,-1 0 1 0 0,0 1-1 0 0,0-1 0 0 0,1 0 0 0 0,-1 0 1 0 0,0 0-1 0 0,1 0 0 0 0,-1 0 1 0 0,1 1-1 0 0,-1-1 0 0 0,1 0 0 0 0,0 0 1 0 0,-1 1-1 0 0,1-1 0 0 0,0 0 1 0 0,-1 1-1 0 0,1-1 0 0 0,0 1 0 0 0,0-1 1 0 0,-1 1-1 0 0,1-1 0 0 0,0 1 0 0 0,0 0 1 0 0,0-1-1 0 0,0 1 0 0 0,0 0 1 0 0,0 0-1 0 0,-1-1 0 0 0,1 1 0 0 0,0 0 1 0 0,0 0-1 0 0,0 0 0 0 0,0 0 1 0 0,0 0-1 0 0,0 1 0 0 0,0-1 0 0 0,0 0 1 0 0,0 0-1 0 0,0 0 0 0 0,-1 1 1 0 0,1-1-1 0 0,0 1 0 0 0,0-1 0 0 0,0 0 1 0 0,0 1-1 0 0,-1 0 0 0 0,1-1 5 0 0,5 6-86 0 0,-1 0 0 0 0,-1 0 0 0 0,1 0 0 0 0,-1 1 0 0 0,0-1 0 0 0,-1 1 0 0 0,1 0-1 0 0,-1 0 1 0 0,-1 0 0 0 0,1 1 0 0 0,-1-1 0 0 0,0 5 86 0 0,10 25 49 0 0,23 73-49 0 0,-33-103 0 0 0,0 5 0 0 0,1 0 0 0 0,1-1 0 0 0,-1 0 0 0 0,2 0 0 0 0,0 0 0 0 0,0-1 0 0 0,1 1 0 0 0,0-1 0 0 0,0 0 0 0 0,1-1 0 0 0,1 1 0 0 0,21 6 0 0 0,-28-16 25 0 0,0 0-1 0 0,0 0 1 0 0,0-1-1 0 0,0 1 0 0 0,0 0 1 0 0,0 0-1 0 0,0 0 0 0 0,0-1 1 0 0,0 1-1 0 0,0 0 1 0 0,0-1-1 0 0,0 1 0 0 0,0-1 1 0 0,0 0-1 0 0,0 1 1 0 0,0-1-1 0 0,-1 0 0 0 0,1 1 1 0 0,0-1-1 0 0,0 0 0 0 0,-1 0 1 0 0,1 1-1 0 0,0-1 1 0 0,-1 0-1 0 0,1 0 0 0 0,-1 0 1 0 0,1 0-1 0 0,-1 0 1 0 0,0 0-1 0 0,1 0 0 0 0,-1 0 1 0 0,0-1-25 0 0,2-1 97 0 0,10-69 321 0 0,-12-10-119 0 0,6-59 106 0 0,11 19-450 0 0,-9 104-191 0 0,-8 17 68 0 0,0 1-7 0 0,22 19-4139 0 0,-17-9 2828 0 0</inkml:trace>
  <inkml:trace contextRef="#ctx0" brushRef="#br0" timeOffset="199913.286">9479 7001 13328 0 0,'0'-1'298'0'0,"5"-4"-59"0"0,-1 0 0 0 0,1 0 1 0 0,0 1-1 0 0,0 0 0 0 0,0 0 0 0 0,1 0 0 0 0,-1 1 0 0 0,1-1 0 0 0,0 1 0 0 0,0 1 0 0 0,0-1 0 0 0,0 1 1 0 0,0 0-1 0 0,1 0 0 0 0,-1 1 0 0 0,1 0 0 0 0,-1 0 0 0 0,1 0 0 0 0,-1 1 0 0 0,1 0 0 0 0,2 1-239 0 0,-6-1 47 0 0,0 1 0 0 0,1 0 0 0 0,-1 0 0 0 0,0 0 0 0 0,0 0 0 0 0,0 0 0 0 0,0 1 0 0 0,0-1 0 0 0,0 1 0 0 0,-1 0 0 0 0,1-1 0 0 0,0 2 0 0 0,-1-1 0 0 0,0 0 0 0 0,1 0 0 0 0,-1 1 0 0 0,0-1 0 0 0,0 1 0 0 0,0 0 0 0 0,-1-1 0 0 0,1 1 0 0 0,-1 0 0 0 0,1 0 0 0 0,-1 0-1 0 0,0 0 1 0 0,0 0 0 0 0,0 1 0 0 0,-1-1 0 0 0,1 0 0 0 0,-1 0 0 0 0,1 1 0 0 0,-1-1 0 0 0,0 0 0 0 0,-1 0 0 0 0,1 1 0 0 0,0-1-47 0 0,-3 4 23 0 0,0 1 0 0 0,0-1 0 0 0,0 0 0 0 0,-1-1 1 0 0,0 1-1 0 0,0 0 0 0 0,0-1 0 0 0,-1 0 0 0 0,0 0 0 0 0,0-1 0 0 0,-1 1 0 0 0,0-1 0 0 0,0 0 1 0 0,0-1-1 0 0,0 1 0 0 0,-1-1 0 0 0,0-1 0 0 0,-1 2-23 0 0,-84 49 107 0 0,77-48-33 0 0,12-3-4 0 0,2-2 15 0 0,1-1-14 0 0,0 0-1 0 0,13 0 74 0 0,113-15 303 0 0,-114 13-616 0 0,25-5-5802 0 0,-7-1-767 0 0</inkml:trace>
  <inkml:trace contextRef="#ctx0" brushRef="#br0" timeOffset="200646.871">9877 6753 9528 0 0,'0'0'216'0'0,"0"0"32"0"0,0 0 10 0 0,12 11 4198 0 0,-1-7-3912 0 0,0 0 0 0 0,0 0-1 0 0,0-1 1 0 0,1-1 0 0 0,-1 0-1 0 0,1 0 1 0 0,-1-1 0 0 0,1-1-1 0 0,6 0-543 0 0,73-3 1299 0 0,38-13-830 0 0,-91 11-189 0 0,-11 2-1672 0 0,-9 0-3607 0 0,-5 0-1561 0 0</inkml:trace>
  <inkml:trace contextRef="#ctx0" brushRef="#br0" timeOffset="200903.934">10138 6609 12872 0 0,'0'0'289'0'0,"0"0"40"0"0,0 0 23 0 0,0 0-36 0 0,-4 8-170 0 0,-1 2 291 0 0,1 1 0 0 0,0 1 0 0 0,1-1 0 0 0,0 0 0 0 0,0 1 0 0 0,1 0 0 0 0,1 0 1 0 0,0-1-1 0 0,1 1 0 0 0,0 0 0 0 0,0 0 0 0 0,2 0-437 0 0,-2 15 41 0 0,9 147 664 0 0,-9-166-776 0 0,0 0-1 0 0,1 0 1 0 0,1-1-1 0 0,-1 1 1 0 0,1-1-1 0 0,1 1 1 0 0,-1-1-1 0 0,1 0 1 0 0,0 0-1 0 0,1 0 1 0 0,2 4 71 0 0,-1-6-4747 0 0,4-2-1607 0 0</inkml:trace>
  <inkml:trace contextRef="#ctx0" brushRef="#br0" timeOffset="201629.719">10708 6595 13448 0 0,'0'0'298'0'0,"0"2"46"0"0,-9 118 539 0 0,-19 87 56 0 0,28-120-538 0 0,12-75-36 0 0,-10-13-326 0 0,-1 1 0 0 0,1-1-1 0 0,-1 1 1 0 0,1-1 0 0 0,-1 1 0 0 0,1-1-1 0 0,-1 0 1 0 0,1 0 0 0 0,-1 0 0 0 0,1 0-1 0 0,-1 0 1 0 0,0 0 0 0 0,0 0 0 0 0,0 0 0 0 0,1-1-1 0 0,-1 1 1 0 0,0 0 0 0 0,-1-1 0 0 0,1 1-1 0 0,0-1 1 0 0,0 1 0 0 0,-1-1 0 0 0,1 1-1 0 0,0-1 1 0 0,-1 1 0 0 0,0-1 0 0 0,1 0-1 0 0,-1 1 1 0 0,0-1-39 0 0,12-168-3860 0 0,-10-17 2342 0 0,-4 97 3590 0 0,3 82-1760 0 0,0 1 1 0 0,0 0 0 0 0,0 0 0 0 0,0-1 0 0 0,1 1 0 0 0,1 0-1 0 0,-1 1 1 0 0,1-1 0 0 0,0 0 0 0 0,1 1 0 0 0,-1-1 0 0 0,1 1-1 0 0,1 0 1 0 0,-1 0 0 0 0,1 1 0 0 0,0-1 0 0 0,0 1 0 0 0,1 0-1 0 0,0 0-312 0 0,-2 3 62 0 0,-1-1-1 0 0,1 1 1 0 0,0 0-1 0 0,0 0 1 0 0,0 0-1 0 0,0 1 0 0 0,1 0 1 0 0,-1 0-1 0 0,0 0 1 0 0,1 0-1 0 0,-1 0 1 0 0,0 1-1 0 0,1 0 1 0 0,-1 0-1 0 0,1 0 0 0 0,-1 1 1 0 0,1-1-1 0 0,-1 1 1 0 0,0 0-1 0 0,0 0 1 0 0,1 0-1 0 0,-1 1 0 0 0,0 0 1 0 0,0 0-1 0 0,1 0-61 0 0,60 44 80 0 0,-25 9-80 0 0,-37-45 0 0 0,-1-7 0 0 0,0 1 0 0 0,0-1 0 0 0,-1 1 0 0 0,0 0 0 0 0,0 0 0 0 0,0 0 0 0 0,0-1 0 0 0,0 1 0 0 0,-1 0 0 0 0,0 0 0 0 0,0 0 0 0 0,0 0 0 0 0,0 0 0 0 0,0 0 0 0 0,-1 0 0 0 0,0 0 0 0 0,0 0 0 0 0,0-1 0 0 0,0 1 0 0 0,-1 0 0 0 0,0 1 0 0 0,-4 2 19 0 0,0 0 1 0 0,-1-1-1 0 0,0 0 0 0 0,0 0 0 0 0,0-1 0 0 0,0 0 0 0 0,-1 0 0 0 0,0-1 0 0 0,0 0 1 0 0,0 0-1 0 0,-1-1 0 0 0,1 0 0 0 0,-1 0 0 0 0,0-1 0 0 0,1 0 0 0 0,-9 0-19 0 0,-12 6-28 0 0,-89 25-106 0 0,152-8 189 0 0,70 29 34 0 0,1 3-89 0 0,-42-19 0 0 0,-22-10-1916 0 0,-35-23-3106 0 0,1 1-1607 0 0</inkml:trace>
  <inkml:trace contextRef="#ctx0" brushRef="#br0" timeOffset="202802.339">11255 6813 6448 0 0,'0'0'141'0'0,"0"0"23"0"0,0 0 13 0 0,0 0 49 0 0,0 0 152 0 0,0 0 66 0 0,0 0 18 0 0,0 0 35 0 0,0 0 140 0 0,0 0 61 0 0,0 0 7 0 0,0 0-40 0 0,0 0-189 0 0,0 0-85 0 0,0 0-20 0 0,0 0-6 0 0,0 0-12 0 0,0 0-7 0 0,0 0-2 0 0,0 0-8 0 0,0 0-34 0 0,0 0-12 0 0,0 0-2 0 0,0 0-28 0 0,0 0-119 0 0,0 0-56 0 0,0 0-11 0 0,0 0 18 0 0,0 0 82 0 0,0 0 33 0 0,0 0 7 0 0,0 0 2 0 0,0 0 0 0 0,0 0 0 0 0,0 0 0 0 0,0 0-4 0 0,4-6 555 0 0,39-4 8 0 0,-42 10-593 0 0,34-5 402 0 0,-33 4-520 0 0,0 2-10 0 0,30 5 116 0 0,-24 1-170 0 0,-1 9 0 0 0,-8-10 32 0 0,0-1-1 0 0,-1 1 0 0 0,1-1 0 0 0,-1 0 0 0 0,-1 0 1 0 0,1 1-1 0 0,-1-1 0 0 0,0-1 0 0 0,0 1 0 0 0,0 0 0 0 0,-1-1 1 0 0,0 0-1 0 0,0 0 0 0 0,0 0 0 0 0,0 0 0 0 0,0 0 1 0 0,-1-1-1 0 0,-2 1-31 0 0,-31 33 302 0 0,5 7 130 0 0,33-43-410 0 0,0 0 0 0 0,0 0 0 0 0,0 0 0 0 0,0 0 0 0 0,0 0-1 0 0,1 0 1 0 0,-1 0 0 0 0,0 0 0 0 0,1 0 0 0 0,-1 0 0 0 0,1 0 0 0 0,-1 0-1 0 0,1-1 1 0 0,-1 1 0 0 0,1 0 0 0 0,0 0 0 0 0,-1 0 0 0 0,1-1 0 0 0,0 1-1 0 0,0 0 1 0 0,-1-1 0 0 0,1 1 0 0 0,0-1 0 0 0,0 1 0 0 0,0-1 0 0 0,0 1-1 0 0,0-1 1 0 0,0 0 0 0 0,0 1 0 0 0,0-1 0 0 0,0 0 0 0 0,0 0-1 0 0,0 0 1 0 0,0 0 0 0 0,0 0 0 0 0,0 0 0 0 0,0 0 0 0 0,0 0 0 0 0,0 0-1 0 0,0 0 1 0 0,1-1-22 0 0,20 2 26 0 0,51-2-109 0 0,-24-4-3168 0 0,-30 1-3816 0 0</inkml:trace>
  <inkml:trace contextRef="#ctx0" brushRef="#br0" timeOffset="203448.68">11767 6990 12152 0 0,'0'0'356'0'0,"0"0"-7"0"0,0 0-93 0 0,0 0 423 0 0,4-10 2078 0 0,1-16 672 0 0,6-50-709 0 0,-16-82-2229 0 0,5 55-114 0 0,5 11-240 0 0,3 43-137 0 0,-6 44-12 0 0,-1 4-52 0 0,-1 11-120 0 0,17 45-96 0 0,42 106 52 0 0,-45-135 228 0 0,49 65 0 0 0,-54-83-4 0 0,-6-4 19 0 0,0 0 0 0 0,0-1 0 0 0,0 0 0 0 0,1 1 0 0 0,-1-1 0 0 0,1-1 1 0 0,0 1-1 0 0,0 0 0 0 0,0-1 0 0 0,0 0 0 0 0,1 0 0 0 0,-1 0 0 0 0,0-1 0 0 0,1 1 0 0 0,-1-1 0 0 0,1 0 0 0 0,0 0 0 0 0,-1-1 0 0 0,1 1 0 0 0,0-1 0 0 0,1 0-15 0 0,-3-2 55 0 0,0 0 0 0 0,0-1 0 0 0,0 1 0 0 0,-1 0 0 0 0,1-1 0 0 0,-1 1 0 0 0,1-1 0 0 0,-1 0-1 0 0,0 0 1 0 0,0 0 0 0 0,0 0 0 0 0,-1 0 0 0 0,1 0 0 0 0,-1 0 0 0 0,0-1 0 0 0,0 1 0 0 0,0-1 0 0 0,0 1-1 0 0,0-1 1 0 0,-1 1 0 0 0,1-1 0 0 0,-1 0-55 0 0,0 2 19 0 0,19-184 930 0 0,-10 69-615 0 0,0 36-148 0 0,-2 18-42 0 0,-4 57-144 0 0,-1 2 11 0 0,17 17-1095 0 0,6 31-4860 0 0,-19-31-1174 0 0</inkml:trace>
  <inkml:trace contextRef="#ctx0" brushRef="#br0" timeOffset="203810.981">12257 6660 14512 0 0,'52'-27'2101'0'0,"-48"24"-1874"0"0,0 1 0 0 0,0 0 0 0 0,1 0 0 0 0,-1 0 0 0 0,1 0 1 0 0,-1 1-1 0 0,1 0 0 0 0,-1 0 0 0 0,1 0 0 0 0,0 1 0 0 0,0-1 0 0 0,-1 1 0 0 0,1 0 1 0 0,0 1-1 0 0,0-1 0 0 0,-1 1 0 0 0,1 0 0 0 0,-1 0 0 0 0,1 0 0 0 0,0 1 0 0 0,-1-1 1 0 0,0 1-1 0 0,1 0 0 0 0,-1 1 0 0 0,0-1 0 0 0,2 2-227 0 0,-4-2 14 0 0,0 1-1 0 0,0-1 1 0 0,0 1 0 0 0,0-1-1 0 0,-1 1 1 0 0,1 0 0 0 0,-1 0-1 0 0,0 0 1 0 0,1 0 0 0 0,-1-1 0 0 0,-1 2-1 0 0,1-1 1 0 0,0 0 0 0 0,-1 0-1 0 0,1 0 1 0 0,-1 0 0 0 0,0 0-1 0 0,0 0 1 0 0,-1 0 0 0 0,1 0-1 0 0,0 1 1 0 0,-1-1 0 0 0,0 0-1 0 0,0 0 1 0 0,0 0 0 0 0,0 0-1 0 0,0-1 1 0 0,-1 1 0 0 0,1 0 0 0 0,-1 0-1 0 0,0-1 1 0 0,1 1 0 0 0,-1-1-1 0 0,-2 2-13 0 0,-57 59 320 0 0,51-37-48 0 0,37-14 189 0 0,-25-12-424 0 0,163-8 972 0 0,-99 5-1228 0 0,-22 3-5042 0 0,-38 0 3752 0 0,25 0-6272 0 0</inkml:trace>
  <inkml:trace contextRef="#ctx0" brushRef="#br0" timeOffset="209118.24">13723 6900 8720 0 0,'0'0'197'0'0,"-15"-6"1007"0"0,14 7-676 0 0,3-3 3427 0 0,5-2-3583 0 0,23 9 1044 0 0,-28-4-1340 0 0,-2-1-1 0 0,0 0-1 0 0,-9 1 153 0 0,9-1-215 0 0,-1 0 0 0 0,1 1 1 0 0,-1-1-1 0 0,0 0 1 0 0,1 0-1 0 0,-1 0 1 0 0,1 1-1 0 0,-1-1 0 0 0,0 0 1 0 0,1 0-1 0 0,-1 0 1 0 0,0 0-1 0 0,1 0 1 0 0,-1 0-1 0 0,0 0 0 0 0,1-1 1 0 0,-1 1-1 0 0,1 0 1 0 0,-1 0-1 0 0,0 0 1 0 0,1-1-1 0 0,-1 1 0 0 0,1 0 1 0 0,-1-1-1 0 0,1 1 1 0 0,-1 0-1 0 0,1-1 1 0 0,-1 1-1 0 0,1-1 0 0 0,-1 1 1 0 0,1-1-1 0 0,-1 1 1 0 0,1-1-1 0 0,0 1 1 0 0,-1-1-1 0 0,1 1 0 0 0,0-1 1 0 0,-1 1-1 0 0,1-1 1 0 0,0 0-13 0 0,-3-6 74 0 0,2 7-65 0 0,1-1 1 0 0,0 1-1 0 0,0 0 0 0 0,-1-1 0 0 0,1 1 0 0 0,0 0 0 0 0,0-1 0 0 0,0 1 0 0 0,-1 0 0 0 0,1-1 1 0 0,0 1-1 0 0,0 0 0 0 0,0-1 0 0 0,0 1 0 0 0,0-1 0 0 0,0 1 0 0 0,0 0 0 0 0,0-1 1 0 0,0 1-1 0 0,0-1 0 0 0,0 1 0 0 0,0 0 0 0 0,0-1 0 0 0,0 1 0 0 0,0 0 0 0 0,0-1 0 0 0,1 1 1 0 0,-1 0-1 0 0,0-1 0 0 0,0 1 0 0 0,0 0 0 0 0,0-1 0 0 0,1 1 0 0 0,-1 0 0 0 0,0-1 1 0 0,0 1-1 0 0,1 0 0 0 0,-1 0 0 0 0,0-1 0 0 0,1 1 0 0 0,-1 0 0 0 0,0 0 0 0 0,1-1 0 0 0,-1 1 1 0 0,0 0-1 0 0,1 0 0 0 0,-1 0 0 0 0,0 0 0 0 0,1 0 0 0 0,-1 0 0 0 0,1 0 0 0 0,-1 0 1 0 0,0 0-1 0 0,1 0 0 0 0,-1 0-9 0 0,4-2 22 0 0,0 1 0 0 0,0 0 0 0 0,0 0 0 0 0,0 1 0 0 0,0-1 0 0 0,0 1 0 0 0,0 0 0 0 0,1 0 0 0 0,-1 0 0 0 0,0 1 0 0 0,0-1 0 0 0,0 1 0 0 0,0 0 1 0 0,0 0-1 0 0,0 0 0 0 0,-1 1 0 0 0,1-1 0 0 0,0 1 0 0 0,-1 0 0 0 0,1 0 0 0 0,-1 1 0 0 0,1-1 0 0 0,-1 0 0 0 0,0 1 0 0 0,0 0 0 0 0,0 0 0 0 0,0 0 0 0 0,-1 0 0 0 0,1 1 0 0 0,-1-1 0 0 0,0 0 1 0 0,0 1-1 0 0,0 0 0 0 0,-1-1 0 0 0,1 1 0 0 0,-1 0 0 0 0,0 0 0 0 0,0 0 0 0 0,0 0 0 0 0,0 0 0 0 0,-1 0 0 0 0,1 0 0 0 0,-1 0 0 0 0,0 0 0 0 0,-1 0 0 0 0,1 1 0 0 0,-1-1 0 0 0,0 1-22 0 0,-3 3 75 0 0,-1-1 0 0 0,-1 0 0 0 0,1 0 0 0 0,-1 0 0 0 0,-1-1 0 0 0,1 1 0 0 0,-1-2 0 0 0,0 1 0 0 0,0-1 0 0 0,-1 0 0 0 0,1 0 0 0 0,-1-1 0 0 0,0 0 0 0 0,-1 0 0 0 0,1-1 0 0 0,-1 0 0 0 0,0-1-75 0 0,4 1-173 0 0,0-1 1 0 0,0 0-1 0 0,-1-1 1 0 0,1 1-1 0 0,-1-1 1 0 0,1 0-1 0 0,-1 0 1 0 0,0-1-1 0 0,1 1 0 0 0,-1-1 1 0 0,0 0-1 0 0,1-1 1 0 0,-1 0-1 0 0,-2 0 173 0 0,2-5-4418 0 0,0-1-1366 0 0</inkml:trace>
  <inkml:trace contextRef="#ctx0" brushRef="#br0" timeOffset="209380.518">13864 6565 14944 0 0,'0'0'340'0'0,"0"0"50"0"0,0 0 24 0 0,-12 11 81 0 0,-1-2-331 0 0,0-1 0 0 0,-1 0 0 0 0,-1-1 0 0 0,1 0 0 0 0,-1-1 0 0 0,-13 3-164 0 0,27-8 25 0 0,0-1-1 0 0,1 1 1 0 0,-1-1-1 0 0,0 1 0 0 0,0-1 1 0 0,1 1-1 0 0,-1-1 1 0 0,0 1-1 0 0,0-1 1 0 0,0 0-1 0 0,0 0 0 0 0,0 1 1 0 0,0-1-1 0 0,1 0 1 0 0,-1 0-1 0 0,0 0 0 0 0,0 0 1 0 0,0 0-1 0 0,0 0 1 0 0,0 0-1 0 0,0 0 0 0 0,0 0 1 0 0,0-1-1 0 0,0 1 1 0 0,1 0-1 0 0,-1 0 0 0 0,0-1 1 0 0,0 1-1 0 0,0-1 1 0 0,1 1-1 0 0,-1-1 0 0 0,0 1 1 0 0,0-1-1 0 0,1 1 1 0 0,-1-1-1 0 0,0 0 0 0 0,1 1 1 0 0,-1-1-1 0 0,1 0 1 0 0,-1 0-1 0 0,1 1 0 0 0,-1-1 1 0 0,1 0-1 0 0,-1 0 1 0 0,1 0-1 0 0,0 0 1 0 0,0 0-1 0 0,-1 1 0 0 0,1-1 1 0 0,0 0-1 0 0,0 0 1 0 0,0 0-1 0 0,0 0 0 0 0,0 0 1 0 0,0 0-1 0 0,0 0 1 0 0,0 0-1 0 0,0 0 0 0 0,1 0-24 0 0,3-6 23 0 0,0 0-1 0 0,0 0 0 0 0,1 0 1 0 0,0 1-1 0 0,1-1 0 0 0,-1 1 0 0 0,1 1 1 0 0,0-1-1 0 0,1 1 0 0 0,-1 0 1 0 0,1 1-1 0 0,0-1 0 0 0,0 1 0 0 0,3 0-22 0 0,27-12-2792 0 0,-26 10 1313 0 0</inkml:trace>
  <inkml:trace contextRef="#ctx0" brushRef="#br0" timeOffset="210152.12">14450 6832 7856 0 0,'0'0'174'0'0,"0"0"29"0"0,-3 13 236 0 0,13 29 505 0 0,11-9 2725 0 0,13 5 421 0 0,-31-37-3883 0 0,1 0-1 0 0,-1-1 0 0 0,1 1 0 0 0,0-1 0 0 0,0 0 0 0 0,-1 0 0 0 0,1 0 1 0 0,0-1-1 0 0,-1 0 0 0 0,1 1 0 0 0,0-1 0 0 0,-1 0 0 0 0,1-1 0 0 0,1 0-205 0 0,-4 2 16 0 0,12-14 733 0 0,-4-28 60 0 0,-15-31-378 0 0,9 2-266 0 0,3-8-6 0 0,14 24-94 0 0,-15 4-66 0 0,-5-6-72 0 0,-5 43 72 0 0,0 9 0 0 0,10 2-10 0 0,-3 3-48 0 0,3 0-24 0 0,6 8 0 0 0,14 20 82 0 0,-6 3 0 0 0,6 37 0 0 0,3-9 0 0 0,18 28-68 0 0,-19-36-192 0 0,5-5 260 0 0,-6-27 83 0 0,20-24 114 0 0,-43 2-143 0 0,1 1-1 0 0,-1 0 0 0 0,0-1 1 0 0,0 0-1 0 0,0 0 0 0 0,0 0 1 0 0,0 0-1 0 0,0 0 0 0 0,-1 0 1 0 0,0-1-1 0 0,1 1 0 0 0,-1-1 1 0 0,-1 0-1 0 0,1 1 0 0 0,0-1 1 0 0,-1 0-1 0 0,0 0 0 0 0,0 0 1 0 0,0 0-1 0 0,-1 0 0 0 0,1 0 1 0 0,-1-1-1 0 0,0 1 0 0 0,0-3-53 0 0,6-47 518 0 0,-2-11-300 0 0,13-37-79 0 0,-8 43-62 0 0,-7 44-77 0 0,-1 14 0 0 0,-1-1 0 0 0,1 1 0 0 0,-1-1 0 0 0,0 0 0 0 0,1 0 0 0 0,-1 1 0 0 0,0-1 0 0 0,0 0 0 0 0,-1 1 0 0 0,1-1 0 0 0,0 0 0 0 0,0 1 0 0 0,-1-1 0 0 0,1 0 0 0 0,-1 1 0 0 0,0-1 0 0 0,1 1 0 0 0,-1-1 0 0 0,0 1 0 0 0,0-1 0 0 0,0 1 0 0 0,0-1 0 0 0,-3-6-86 0 0,3 7-44 0 0,1 1-194 0 0,0 0-65 0 0,24 14-3640 0 0,-23-6 2275 0 0</inkml:trace>
  <inkml:trace contextRef="#ctx0" brushRef="#br0" timeOffset="210514.531">15397 6557 13304 0 0,'-6'-7'1009'0'0,"7"6"-685"0"0,21-4-139 0 0,16 3 795 0 0,-1 3-1 0 0,1 1 1 0 0,0 2-1 0 0,-1 1 0 0 0,19 6-979 0 0,57 32-773 0 0,-109-34-3696 0 0,-4-9 2792 0 0</inkml:trace>
  <inkml:trace contextRef="#ctx0" brushRef="#br0" timeOffset="210810.503">15440 6693 9168 0 0,'-15'6'629'0'0,"-17"4"-549"0"0,23 4 5491 0 0,14-12-5424 0 0,1 1 0 0 0,0-1 1 0 0,1 0-1 0 0,-1-1 1 0 0,0 0-1 0 0,0 0 1 0 0,1 0-1 0 0,-1-1 1 0 0,1 1-1 0 0,-1-2 1 0 0,0 1-1 0 0,6-1-147 0 0,14 0 193 0 0,130 4-916 0 0,-131-1-5220 0 0</inkml:trace>
  <inkml:trace contextRef="#ctx0" brushRef="#br0" timeOffset="211318.026">16091 6859 10416 0 0,'0'0'301'0'0,"0"0"4"0"0,0 0-105 0 0,0 0 280 0 0,0 0 140 0 0,0 0 27 0 0,0 0 32 0 0,6-6 922 0 0,-1 0-1152 0 0,0 0 1 0 0,0 0-1 0 0,-1-1 0 0 0,0 0 1 0 0,-1 0-1 0 0,1 0 1 0 0,-1 0-1 0 0,-1-1 0 0 0,0 1 1 0 0,1-1-1 0 0,-1-5-449 0 0,7-20 367 0 0,8-62 40 0 0,22-123 674 0 0,-21 163-1081 0 0,-1 101-525 0 0,23 140 242 0 0,-4-109 233 0 0,-34-74 60 0 0,0-1 1 0 0,0 1-1 0 0,-1-1 0 0 0,2 1 1 0 0,-1-1-1 0 0,0 0 0 0 0,0 1 1 0 0,1-1-1 0 0,-1 0 0 0 0,1-1 1 0 0,0 1-1 0 0,-1 0 0 0 0,1-1 1 0 0,0 0-1 0 0,0 1 0 0 0,0-1 1 0 0,0 0-1 0 0,0 0 0 0 0,0-1 1 0 0,1 1-1 0 0,-1-1 0 0 0,0 0 1 0 0,0 1-1 0 0,0-2 0 0 0,1 1-10 0 0,1-2 32 0 0,0 0-1 0 0,0-1 1 0 0,0 1 0 0 0,-1-1-1 0 0,1 0 1 0 0,-1-1-1 0 0,0 1 1 0 0,0-1-1 0 0,0 0 1 0 0,0 1-1 0 0,-1-2 1 0 0,1 1-1 0 0,-1 0 1 0 0,0-1 0 0 0,-1 0-1 0 0,1 1 1 0 0,-1-1-1 0 0,0 0 1 0 0,0 0-1 0 0,0-1 1 0 0,-1 1-1 0 0,1 0 1 0 0,-1-6-32 0 0,12-23 160 0 0,6-89 165 0 0,-6 53-64 0 0,-11 65-275 0 0,-1 4-57 0 0,-1 1-4 0 0,0 0 3 0 0,0 0 0 0 0,0 0-52 0 0,9 19-1997 0 0,-4-8-2905 0 0,-1 0-1582 0 0</inkml:trace>
  <inkml:trace contextRef="#ctx0" brushRef="#br0" timeOffset="211516.66">16649 6691 13448 0 0,'0'0'298'0'0,"-1"7"862"0"0,-22 101 3095 0 0,21-88-3701 0 0,1-15-562 0 0,1 1 0 0 0,-1-1 0 0 0,1 0 0 0 0,0 0 0 0 0,0 1 0 0 0,0-1 0 0 0,1 0 0 0 0,0 0 0 0 0,0 0 0 0 0,0 0 0 0 0,1 0 0 0 0,-1 0 0 0 0,1 0 0 0 0,1 2 8 0 0,6-1-5609 0 0,-2-5-409 0 0</inkml:trace>
  <inkml:trace contextRef="#ctx0" brushRef="#br0" timeOffset="211812.95">16929 6557 15584 0 0,'0'-1'32'0'0,"0"0"1"0"0,0 1-1 0 0,1-1 1 0 0,-1 0 0 0 0,0 0-1 0 0,1 1 1 0 0,-1-1 0 0 0,1 0-1 0 0,-1 1 1 0 0,1-1 0 0 0,-1 0-1 0 0,1 1 1 0 0,-1-1 0 0 0,1 1-1 0 0,0-1 1 0 0,-1 1 0 0 0,1-1-1 0 0,0 1 1 0 0,-1 0-1 0 0,1-1 1 0 0,0 1 0 0 0,0 0-1 0 0,-1 0 1 0 0,1-1 0 0 0,0 1-1 0 0,0 0 1 0 0,0 0 0 0 0,-1 0-1 0 0,1 0 1 0 0,0 0 0 0 0,0 0-1 0 0,0 0 1 0 0,-1 0 0 0 0,1 0-1 0 0,0 0 1 0 0,0 1-1 0 0,0-1-32 0 0,67 14 1712 0 0,-64-13-1564 0 0,27 6 231 0 0,1-1 1 0 0,0-1-1 0 0,0-1 0 0 0,1-2 1 0 0,-1-2-1 0 0,9-1-379 0 0,-13-11-3472 0 0,-27 7 2257 0 0</inkml:trace>
  <inkml:trace contextRef="#ctx0" brushRef="#br0" timeOffset="212137.359">17107 6402 13104 0 0,'0'0'297'0'0,"0"0"39"0"0,0 0 19 0 0,0 0-34 0 0,-2 0-210 0 0,-2 2 6 0 0,1 0 0 0 0,-1 1 0 0 0,1 0 1 0 0,-1-1-1 0 0,1 1 0 0 0,0 0 0 0 0,0 1 1 0 0,1-1-1 0 0,-1 0 0 0 0,1 1 1 0 0,-1 0-1 0 0,1-1 0 0 0,0 1 0 0 0,1 0 1 0 0,-1 0-1 0 0,1 0 0 0 0,-1 0 1 0 0,1 0-1 0 0,0 1 0 0 0,1-1 0 0 0,-1 0 1 0 0,1 0-1 0 0,0 1 0 0 0,0-1 0 0 0,0 2-117 0 0,-4 19 312 0 0,-5 97 684 0 0,15-30-872 0 0,6-51-1925 0 0,-6-34-4349 0 0</inkml:trace>
  <inkml:trace contextRef="#ctx0" brushRef="#br0" timeOffset="212581.996">17508 6816 9936 0 0,'0'0'292'0'0,"0"0"0"0"0,0 0-110 0 0,0 0 250 0 0,0 0 131 0 0,0 0 21 0 0,0 0 68 0 0,0 0 260 0 0,0 0 117 0 0,0 0 25 0 0,0 0-57 0 0,0 0-245 0 0,8-11 1118 0 0,3-47 219 0 0,-9 20-1678 0 0,1-30-399 0 0,10-44 304 0 0,-9 79-235 0 0,2 0 0 0 0,1 1-1 0 0,2 0 1 0 0,5-11-81 0 0,-9 25 35 0 0,24-33 87 0 0,-15 51-182 0 0,-10 4 39 0 0,-1 0 0 0 0,1 0 0 0 0,-1 1 0 0 0,0-1 0 0 0,0 1 0 0 0,0 0 0 0 0,-1 0 1 0 0,0 0-1 0 0,0 0 0 0 0,0 0 0 0 0,-1 0 0 0 0,1 1 0 0 0,-1-1 0 0 0,0 0 0 0 0,-1 3 21 0 0,7 21-60 0 0,7 26 55 0 0,-13-43 8 0 0,1 0-1 0 0,0 0 1 0 0,1 1 0 0 0,0-1 0 0 0,1-1 0 0 0,1 1-1 0 0,-1-1 1 0 0,2 1 0 0 0,-1-1 0 0 0,2-1-1 0 0,0 1 1 0 0,0-1 0 0 0,0 0 0 0 0,1-1-1 0 0,1 0 1 0 0,0 0 0 0 0,0-1 0 0 0,0 0 0 0 0,1 0-1 0 0,7 3-2 0 0,-15-10 4 0 0,-1 0 0 0 0,1-1 0 0 0,-1 1 0 0 0,1 0 0 0 0,-1-1 0 0 0,1 1 0 0 0,0-1 0 0 0,-1 1 0 0 0,1-1 0 0 0,0 0 0 0 0,0 0 0 0 0,-1 0 0 0 0,1 0 0 0 0,0 0 0 0 0,0 0 0 0 0,-1 0 0 0 0,1-1 0 0 0,0 1 0 0 0,-1 0 0 0 0,1-1 0 0 0,0 0 0 0 0,-1 1 0 0 0,1-1 0 0 0,-1 0 0 0 0,1 0 0 0 0,-1 0 0 0 0,1 0 0 0 0,-1 0 0 0 0,0 0 0 0 0,1 0 0 0 0,-1 0 0 0 0,1-1-4 0 0,18-48 336 0 0,15-151 671 0 0,-5 117-670 0 0,-27 78-324 0 0,0-1 0 0 0,0 2 1 0 0,1-1-1 0 0,-1 0 0 0 0,1 1 0 0 0,1 0 0 0 0,-1 0 0 0 0,1 0 0 0 0,0 0 0 0 0,0 1 0 0 0,0-1-13 0 0,16 8-214 0 0,7 19-924 0 0,-22-8-5398 0 0,-3-4-575 0 0</inkml:trace>
  <inkml:trace contextRef="#ctx0" brushRef="#br0" timeOffset="212954.66">18002 6646 11792 0 0,'9'-10'810'0'0,"-4"4"-319"0"0,0 1 0 0 0,1-1 0 0 0,-1 1 0 0 0,1 0 0 0 0,0 0 0 0 0,1 1 0 0 0,-1 0 0 0 0,1 0 0 0 0,0 1-1 0 0,7-3-490 0 0,71-7 2771 0 0,-75 13-2635 0 0,-8 0-135 0 0,0 0-1 0 0,0 0 1 0 0,0 0-1 0 0,0 0 1 0 0,0 0-1 0 0,0 1 1 0 0,0-1-1 0 0,0 0 1 0 0,0 1 0 0 0,-1 0-1 0 0,1-1 1 0 0,0 1-1 0 0,0 0 1 0 0,0 0-1 0 0,-1 0 1 0 0,1 0-1 0 0,0 0 1 0 0,-1 0-1 0 0,1 1 1 0 0,-1-1 0 0 0,1 0-1 0 0,-1 1 1 0 0,0-1-1 0 0,0 1 1 0 0,1 0-1 0 0,-1-1 1 0 0,0 1-1 0 0,-1 0 1 0 0,1 0-1 0 0,0 0 1 0 0,0-1 0 0 0,-1 1-1 0 0,1 0 1 0 0,-1 0-1 0 0,0 0 1 0 0,1 0-1 0 0,-1 0 1 0 0,0 0-1 0 0,0 0 0 0 0,-4 7 36 0 0,0-1 0 0 0,-1 1-1 0 0,0-1 1 0 0,0-1-1 0 0,0 1 1 0 0,-1-1 0 0 0,-1 0-1 0 0,1 0 1 0 0,-1-1-1 0 0,0 0 1 0 0,-7 5-36 0 0,3-1 128 0 0,-1 3 248 0 0,11-12-262 0 0,1-1 39 0 0,0 0 20 0 0,0 0 3 0 0,9 3 210 0 0,63 2 620 0 0,89-4-1788 0 0,-120 1-4621 0 0,-14-2-1963 0 0</inkml:trace>
  <inkml:trace contextRef="#ctx0" brushRef="#br0" timeOffset="-209061.271">4788 8850 15288 0 0,'0'0'348'0'0,"0"0"49"0"0,0 0 20 0 0,0 0-45 0 0,2-1-241 0 0,80-11 2019 0 0,116-16 186 0 0,-140 33-6120 0 0,-51-2 2409 0 0</inkml:trace>
  <inkml:trace contextRef="#ctx0" brushRef="#br0" timeOffset="-208824.101">4808 8980 13448 0 0,'-24'0'298'0'0,"19"0"46"0"0,5 0 24 0 0,0 0-37 0 0,2 1-214 0 0,4 1-37 0 0,20-4 1198 0 0,116-14 2777 0 0,-42 10-3529 0 0,-5 8-605 0 0,-55 4-5850 0 0,-27-3-452 0 0</inkml:trace>
  <inkml:trace contextRef="#ctx0" brushRef="#br0" timeOffset="-209636.933">3826 9048 8480 0 0,'-4'2'275'0'0,"-1"0"1"0"0,1 0-1 0 0,0 0 0 0 0,0 1 1 0 0,0 0-1 0 0,1-1 1 0 0,-1 1-1 0 0,1 1 0 0 0,-1-1 1 0 0,1 0-1 0 0,0 1 1 0 0,0 0-1 0 0,1 0 1 0 0,-1 0-1 0 0,1 0 0 0 0,0 0 1 0 0,0 0-1 0 0,0 0 1 0 0,0 1-1 0 0,1-1 0 0 0,0 1 1 0 0,0-1-1 0 0,-1 5-275 0 0,-7 31 1434 0 0,8-36-1308 0 0,0 0 0 0 0,0 0 0 0 0,0 0 0 0 0,0 0 0 0 0,1 0 0 0 0,0 0 0 0 0,-1 0 0 0 0,2 0 1 0 0,-1 0-1 0 0,0 0 0 0 0,1 0 0 0 0,0 0 0 0 0,0 0 0 0 0,0 0 0 0 0,0 0 0 0 0,1 0 0 0 0,0 1-126 0 0,-2-6 56 0 0,0 1-1 0 0,0 0 1 0 0,0 0-1 0 0,0 0 1 0 0,0-1-1 0 0,0 1 1 0 0,1 0-1 0 0,-1 0 1 0 0,0 0-1 0 0,0 0 1 0 0,0 0-1 0 0,0-1 1 0 0,0 1-1 0 0,1 0 1 0 0,-1 0-1 0 0,0 0 1 0 0,0 0-1 0 0,0 0 1 0 0,0 0-1 0 0,1 0 1 0 0,-1-1-1 0 0,0 1 1 0 0,0 0-1 0 0,0 0 1 0 0,0 0-1 0 0,1 0 0 0 0,-1 0 1 0 0,0 0-1 0 0,0 0 1 0 0,0 0-1 0 0,1 0 1 0 0,-1 0-1 0 0,0 0 1 0 0,0 0-1 0 0,0 0 1 0 0,1 0-1 0 0,-1 0 1 0 0,0 1-1 0 0,0-1 1 0 0,0 0-1 0 0,1 0 1 0 0,-1 0-1 0 0,0 0 1 0 0,0 0-1 0 0,0 0 1 0 0,0 0-1 0 0,0 1 1 0 0,1-1-1 0 0,-1 0 1 0 0,0 0-1 0 0,0 0 1 0 0,0 0-1 0 0,0 0-55 0 0,4-10 114 0 0,11-83 1342 0 0,3-32-767 0 0,-6-7-369 0 0,-11 128-317 0 0,1-17 43 0 0,1 0 0 0 0,1 0 0 0 0,1 0 0 0 0,1 1 0 0 0,1 0 0 0 0,1 0-1 0 0,0 1 1 0 0,2 0 0 0 0,1-1-46 0 0,7 6 0 0 0,-2 14 0 0 0,-5 7-31 0 0,1 2 0 0 0,-2-1 0 0 0,1 1-1 0 0,-1 1 1 0 0,-1 0 0 0 0,1 0 0 0 0,-2 1-1 0 0,1 0 1 0 0,-2 1 0 0 0,0 0 0 0 0,0 0-1 0 0,-1 0 1 0 0,0 1 0 0 0,0 4 31 0 0,13 19-35 0 0,44 79 35 0 0,-39-74 13 0 0,-18-27-1 0 0,2 0-1 0 0,0-1 1 0 0,1 0-1 0 0,0 0 1 0 0,0-1-1 0 0,2 0 1 0 0,6 6-12 0 0,-16-18 4 0 0,0 1 1 0 0,0 0 0 0 0,-1-1 0 0 0,1 1-1 0 0,0-1 1 0 0,0 1 0 0 0,-1-1-1 0 0,1 0 1 0 0,0 1 0 0 0,0-1 0 0 0,0 0-1 0 0,0 0 1 0 0,0 1 0 0 0,0-1-1 0 0,0 0 1 0 0,0 0 0 0 0,0 0 0 0 0,-1 0-1 0 0,1 0 1 0 0,0 0 0 0 0,0 0 0 0 0,0-1-1 0 0,0 1 1 0 0,0 0 0 0 0,0 0-1 0 0,0-1 1 0 0,0 1 0 0 0,-1-1 0 0 0,1 1-1 0 0,0 0 1 0 0,0-1 0 0 0,-1 0-1 0 0,1 1 1 0 0,0-1 0 0 0,0 0-5 0 0,20-50 341 0 0,-12-26-197 0 0,-9-21 216 0 0,-3-33-52 0 0,7 60-184 0 0,1 50-340 0 0,-1 37-922 0 0,8 19-3260 0 0,-8-24 2558 0 0</inkml:trace>
  <inkml:trace contextRef="#ctx0" brushRef="#br0" timeOffset="-209324.141">4402 8934 8432 0 0,'0'0'190'0'0,"0"0"28"0"0,3 13 254 0 0,-8 176 8702 0 0,10-93-6767 0 0,-2-65-1751 0 0,-2-31-542 0 0,-1 23 174 0 0,9-32-3848 0 0,-4 1 2312 0 0</inkml:trace>
  <inkml:trace contextRef="#ctx0" brushRef="#br0" timeOffset="-206572.014">5540 8743 7728 0 0,'-2'-2'45'0'0,"-3"-15"398"0"0,-2-4 414 0 0,11 2 3678 0 0,-3 18-4135 0 0,-1 1-102 0 0,0 0-46 0 0,0 0-10 0 0,11 5 171 0 0,-9-4-373 0 0,-1 1 0 0 0,1-1-1 0 0,0 1 1 0 0,-1-1 0 0 0,1 1 0 0 0,0-1 0 0 0,-1 1 0 0 0,0 0 0 0 0,1 0 0 0 0,-1 0-1 0 0,0 0 1 0 0,0 0 0 0 0,0 0 0 0 0,0 0 0 0 0,-1 0 0 0 0,1 0 0 0 0,-1 0 0 0 0,1 0-1 0 0,-1 0 1 0 0,1 1 0 0 0,-1-1 0 0 0,0 1-40 0 0,2 9 142 0 0,-1 48 315 0 0,7 10 124 0 0,8 36 52 0 0,-4-52-470 0 0,-13-44 266 0 0,-7-6 1276 0 0,5-4-1768 0 0,-6-16 896 0 0,-2-44-382 0 0,3-30-357 0 0,8-47-34 0 0,6 48-60 0 0,23 0 0 0 0,-2 61-64 0 0,-22 25 52 0 0,-3 3-48 0 0,19 29-185 0 0,-15-11 197 0 0,24 33-37 0 0,34 69-33 0 0,-18-33 118 0 0,-37-69-10 0 0,0 0-1 0 0,2-1 0 0 0,0 0 1 0 0,1 0-1 0 0,1-1 0 0 0,4 4 11 0 0,-13-17 9 0 0,0 1 0 0 0,-1-1-1 0 0,1 0 1 0 0,0 0 0 0 0,1 0-1 0 0,-1 0 1 0 0,0-1 0 0 0,1 1-1 0 0,0-1 1 0 0,-1 0 0 0 0,1-1-1 0 0,0 1 1 0 0,0-1 0 0 0,0 0-1 0 0,0 0 1 0 0,4 0-9 0 0,-7-2 42 0 0,1 0 0 0 0,0 0 0 0 0,0-1 0 0 0,-1 1 0 0 0,1 0 0 0 0,-1-1 0 0 0,1 0 1 0 0,-1 1-1 0 0,1-1 0 0 0,-1 0 0 0 0,0 0 0 0 0,0 0 0 0 0,0-1 0 0 0,0 1 0 0 0,-1 0 0 0 0,1-1 0 0 0,0 0 0 0 0,-1 1 0 0 0,0-1 0 0 0,0 0 0 0 0,0 1 0 0 0,0-1 0 0 0,0 0 1 0 0,0 0-1 0 0,-1 0 0 0 0,1 0 0 0 0,-1 0 0 0 0,0 0 0 0 0,0 0 0 0 0,0 0 0 0 0,0 0-42 0 0,0-93 572 0 0,-12-83-163 0 0,0 48 399 0 0,12 97-872 0 0,-3 10-64 0 0,3 24 36 0 0,0 0 1 0 0,0 0-1 0 0,-1 0 0 0 0,1 0 0 0 0,0 0 0 0 0,0 0 0 0 0,-1 0 1 0 0,1 0-1 0 0,0 0 0 0 0,0 0 0 0 0,-1 0 0 0 0,1 0 0 0 0,0 0 0 0 0,0 0 1 0 0,-1 0-1 0 0,1 0 0 0 0,0 0 0 0 0,0-1 0 0 0,0 1 0 0 0,-1 0 1 0 0,1 0-1 0 0,0 0 0 0 0,0 0 0 0 0,0-1 0 0 0,0 1 0 0 0,-1 0 1 0 0,1 0-1 0 0,0 0 0 0 0,0-1 0 0 0,0 1 0 0 0,0 0 0 0 0,0 0 0 0 0,0-1 1 0 0,0 1-1 0 0,0 0 0 0 0,-1 0 0 0 0,1-1 0 0 0,0 1 0 0 0,0 0 1 0 0,0 0-1 0 0,0-1 0 0 0,0 1 0 0 0,0 0 92 0 0,0 1-1291 0 0</inkml:trace>
  <inkml:trace contextRef="#ctx0" brushRef="#br0" timeOffset="-205930.42">6703 8070 10000 0 0,'-1'-8'1617'0'0,"-13"38"-260"0"0,-5 49 389 0 0,10 32 61 0 0,24 63 148 0 0,13 4-1000 0 0,-20-146-810 0 0,-7-31-138 0 0,-1-1-255 0 0,0-9-1724 0 0,0 1-4317 0 0</inkml:trace>
  <inkml:trace contextRef="#ctx0" brushRef="#br0" timeOffset="-205638.968">6746 8081 10448 0 0,'13'-6'793'0'0,"-5"3"-691"0"0,0 0-1 0 0,-1 0 1 0 0,2 1 0 0 0,-1 0-1 0 0,0 0 1 0 0,0 1 0 0 0,1 0 0 0 0,-1 1-1 0 0,0-1 1 0 0,1 2 0 0 0,5 0-102 0 0,8 3 522 0 0,-16-4-377 0 0,-1 0 0 0 0,0 0-1 0 0,1 1 1 0 0,-1-1 0 0 0,1 1 0 0 0,-1 1-1 0 0,0-1 1 0 0,0 1 0 0 0,1 0-1 0 0,-1 0 1 0 0,0 0 0 0 0,-1 1 0 0 0,1-1-1 0 0,0 1 1 0 0,-1 0 0 0 0,0 1 0 0 0,1-1-1 0 0,-1 1 1 0 0,-1 0 0 0 0,1 0 0 0 0,0 0-1 0 0,-1 0 1 0 0,0 1 0 0 0,0 0 0 0 0,0-1-1 0 0,-1 1 1 0 0,2 5-145 0 0,-4-7 58 0 0,-1 0 0 0 0,0 0 1 0 0,1 0-1 0 0,-1 0 0 0 0,-1 0 0 0 0,1-1 0 0 0,0 1 0 0 0,-1 0 0 0 0,1-1 1 0 0,-1 1-1 0 0,0-1 0 0 0,0 1 0 0 0,0-1 0 0 0,0 0 0 0 0,0 0 0 0 0,0 0 1 0 0,-1 0-1 0 0,1 0 0 0 0,-1-1 0 0 0,1 1 0 0 0,-1-1 0 0 0,0 1-58 0 0,-6 4 82 0 0,-15 12-2 0 0,-2-1 0 0 0,0-1 0 0 0,0-2 0 0 0,-2-1 0 0 0,1 0 0 0 0,-8 0-80 0 0,-54 14-6057 0 0,88-27 643 0 0</inkml:trace>
  <inkml:trace contextRef="#ctx0" brushRef="#br0" timeOffset="-205417.178">7021 8356 12840 0 0,'0'0'374'0'0,"0"0"0"0"0,2 0-241 0 0,74-14 2835 0 0,110 9 628 0 0,-52 5-5154 0 0,-133 0 982 0 0</inkml:trace>
  <inkml:trace contextRef="#ctx0" brushRef="#br0" timeOffset="-205111.492">7221 8220 11256 0 0,'0'0'256'0'0,"0"0"34"0"0,0 0 21 0 0,0 0-35 0 0,9 16-108 0 0,22 86 6131 0 0,-25 7-4390 0 0,-3 12-1619 0 0,-2-109 296 0 0,-2-9-1945 0 0,2 2-3990 0 0,-1-5-1072 0 0</inkml:trace>
  <inkml:trace contextRef="#ctx0" brushRef="#br0" timeOffset="-204552.831">7745 8026 9584 0 0,'0'0'216'0'0,"0"0"32"0"0,0 0 12 0 0,0 0 49 0 0,0 0 143 0 0,0 0 57 0 0,0 0 17 0 0,0 0-21 0 0,0 0-94 0 0,0 1-41 0 0,-43 150 3974 0 0,13 19-2207 0 0,30-132-1722 0 0,-10 111 798 0 0,5-131-685 0 0,-7-19-3504 0 0,8-7 814 0 0,1 0-4095 0 0</inkml:trace>
  <inkml:trace contextRef="#ctx0" brushRef="#br0" timeOffset="-204138.36">7773 8021 10856 0 0,'0'0'241'0'0,"1"0"38"0"0,12-5 2 0 0,-1 1 0 0 0,1 0 0 0 0,0 1 0 0 0,0 1 0 0 0,0 0 0 0 0,0 1 1 0 0,0 0-1 0 0,1 1 0 0 0,-1 0 0 0 0,0 1 0 0 0,0 1 0 0 0,0 0 0 0 0,0 1 1 0 0,0 0-1 0 0,0 1 0 0 0,-1 0 0 0 0,1 1 0 0 0,-1 0 0 0 0,0 1 0 0 0,-1 1 0 0 0,5 3-281 0 0,-14-10 39 0 0,0 1-1 0 0,0 0 0 0 0,1 0 0 0 0,-1 0 0 0 0,0 0 0 0 0,0 0 0 0 0,0 1 0 0 0,0-1 0 0 0,-1 1 0 0 0,1-1 1 0 0,0 1-1 0 0,-1 0 0 0 0,1-1 0 0 0,-1 1 0 0 0,1 0 0 0 0,-1 0 0 0 0,0 0 0 0 0,0 0 0 0 0,0 0 0 0 0,0 1 0 0 0,0-1 1 0 0,0 0-1 0 0,0 0 0 0 0,-1 1 0 0 0,1-1 0 0 0,-1 0 0 0 0,0 1 0 0 0,0-1 0 0 0,0 0 0 0 0,0 1 0 0 0,0-1 1 0 0,0 0-1 0 0,-1 1 0 0 0,1-1 0 0 0,-1 0 0 0 0,1 0 0 0 0,-1 1 0 0 0,0-1 0 0 0,0 0 0 0 0,0 0 0 0 0,0 0 0 0 0,-1 1-38 0 0,-10 5 35 0 0,-1 1 0 0 0,-1-2 0 0 0,0 0 0 0 0,0 0 0 0 0,0-2 0 0 0,-1 0-1 0 0,1 0 1 0 0,-1-1 0 0 0,0-1 0 0 0,-1 0 0 0 0,1-2 0 0 0,-6 1-35 0 0,-25 5-131 0 0,-16-1-45 0 0,63 7 216 0 0,63 50 1214 0 0,18 27-838 0 0,-53-57-246 0 0,-5-3-170 0 0,-16-21 120 0 0,2 3-2650 0 0,-10-12-4155 0 0</inkml:trace>
  <inkml:trace contextRef="#ctx0" brushRef="#br0" timeOffset="-203585.184">8172 8340 7920 0 0,'0'0'174'0'0,"0"0"29"0"0,0 0 13 0 0,12-3 7 0 0,21-2 1398 0 0,-32 5-1218 0 0,21 0 1245 0 0,13 15 1205 0 0,-34-14-2442 0 0,9 14 1484 0 0,-11 30-959 0 0,-1-40-910 0 0,0 0 0 0 0,-1 0 0 0 0,0 0 0 0 0,0 0 0 0 0,0-1 0 0 0,0 1-1 0 0,-1-1 1 0 0,0 0 0 0 0,0 0 0 0 0,0 0 0 0 0,0-1 0 0 0,0 1-1 0 0,-5 2-25 0 0,0 2 255 0 0,9-8-90 0 0,0 0 66 0 0,0 0 22 0 0,16 5 395 0 0,66-11 25 0 0,-23-2-620 0 0,65 11-2567 0 0,-111 0-4217 0 0</inkml:trace>
  <inkml:trace contextRef="#ctx0" brushRef="#br0" timeOffset="-202956.55">6586 8883 7456 0 0,'-13'-4'741'0'0,"2"2"-594"0"0,8-3 5497 0 0,13 0-4438 0 0,14-1-1146 0 0,190-3 2232 0 0,163-2 392 0 0,92 6-2107 0 0,-67-22-497 0 0,-111 15 192 0 0,-97 10-272 0 0,-65 7 0 0 0,-81-4-44 0 0,-47-1-174 0 0,-1 0-40 0 0,0 0-867 0 0,0 0-3652 0 0,0 0-1568 0 0</inkml:trace>
  <inkml:trace contextRef="#ctx0" brushRef="#br0" timeOffset="-201299.492">6546 9242 11672 0 0,'1'-16'1908'0'0,"1"13"-1588"0"0,1 1 0 0 0,-1 1 1 0 0,1-1-1 0 0,0 0 0 0 0,0 1 1 0 0,0-1-1 0 0,0 1 1 0 0,0 0-1 0 0,0 0 0 0 0,0 0 1 0 0,0 0-1 0 0,0 1 1 0 0,0-1-1 0 0,1 1 0 0 0,-1 0 1 0 0,0 0-1 0 0,1 0-320 0 0,88 19 1352 0 0,-92-19-1340 0 0,6 2 41 0 0,1 1-1 0 0,-1-1 1 0 0,0 1-1 0 0,0 0 0 0 0,0 0 1 0 0,-1 1-1 0 0,1 0 1 0 0,-1 0-1 0 0,0 0 1 0 0,0 0-1 0 0,2 3-52 0 0,-6-5 12 0 0,0-1-1 0 0,0 1 1 0 0,0-1 0 0 0,0 1-1 0 0,0 0 1 0 0,-1 0-1 0 0,1-1 1 0 0,0 1-1 0 0,-1 0 1 0 0,0 0-1 0 0,1 0 1 0 0,-1 0 0 0 0,0-1-1 0 0,0 1 1 0 0,0 0-1 0 0,0 0 1 0 0,0 0-1 0 0,-1 0 1 0 0,1 0-1 0 0,0 0 1 0 0,-1-1-1 0 0,1 1 1 0 0,-1 0 0 0 0,0 0-1 0 0,0-1 1 0 0,0 1-1 0 0,1 0 1 0 0,-2-1-1 0 0,1 1 1 0 0,0-1-1 0 0,0 1 1 0 0,0-1 0 0 0,-2 1-12 0 0,-51 38 673 0 0,-96 41-640 0 0,135-70-45 0 0,14-10-48 0 0,1-1-12 0 0,0 0 27 0 0,18 7 354 0 0,87-7 426 0 0,69-19-690 0 0,-142 14-693 0 0,-11-1-5305 0 0,-6 2-1081 0 0</inkml:trace>
  <inkml:trace contextRef="#ctx0" brushRef="#br0" timeOffset="-201017.956">7080 9127 12440 0 0,'6'14'945'0'0,"0"3"-629"0"0,-1-1 0 0 0,-1 1 0 0 0,0-1 0 0 0,-1 1 0 0 0,0 0 0 0 0,-2 0 1 0 0,0 2-317 0 0,0-11 266 0 0,0 38 1051 0 0,-2 0 0 0 0,-1 0 0 0 0,-8 40-1317 0 0,-19 53 264 0 0,26-134-73 0 0,1-3-1234 0 0,2 0-4299 0 0,0-2-631 0 0</inkml:trace>
  <inkml:trace contextRef="#ctx0" brushRef="#br0" timeOffset="-200758.121">7132 9098 11072 0 0,'0'0'324'0'0,"7"-6"114"0"0,-3 3-350 0 0,0 0 0 0 0,1 0-1 0 0,-1 1 1 0 0,1-1 0 0 0,0 1-1 0 0,0 0 1 0 0,0 1 0 0 0,0-1-1 0 0,0 1 1 0 0,0 0 0 0 0,1 0-1 0 0,-1 0 1 0 0,0 1 0 0 0,0 0-1 0 0,1 0 1 0 0,4 1-88 0 0,-1 0 285 0 0,0 1 1 0 0,0 0-1 0 0,0 1 1 0 0,0 0-1 0 0,-1 1 1 0 0,1 0-1 0 0,-1 0 1 0 0,0 1-1 0 0,0-1 1 0 0,0 2-286 0 0,48 55 1764 0 0,-54-59-1714 0 0,-1 0 0 0 0,0 0 0 0 0,-1 1 0 0 0,1-1 0 0 0,0 0 0 0 0,-1 1 0 0 0,1-1 0 0 0,-1 1 0 0 0,0-1 0 0 0,1 0 0 0 0,-1 1 0 0 0,0-1 0 0 0,-1 1 0 0 0,1-1 0 0 0,0 0 0 0 0,-1 1 0 0 0,1-1 0 0 0,-1 0 0 0 0,0 1 0 0 0,0-1 0 0 0,0 0 0 0 0,0 0 0 0 0,0 1 0 0 0,0-1 0 0 0,-1 0 0 0 0,1 0 0 0 0,-1-1 0 0 0,1 1 0 0 0,-1 0-1 0 0,0 0 1 0 0,1-1 0 0 0,-3 2-50 0 0,-9 6 55 0 0,0-1 0 0 0,0 0-1 0 0,-1-1 1 0 0,0-1 0 0 0,0 0-1 0 0,-1-1 1 0 0,0-1 0 0 0,0 0 0 0 0,-2 0-55 0 0,-27 8-50 0 0,-21 3-1556 0 0,44-10-2980 0 0,3-1-1312 0 0</inkml:trace>
  <inkml:trace contextRef="#ctx0" brushRef="#br0" timeOffset="-200279.679">7381 9378 13312 0 0,'0'0'390'0'0,"0"0"-2"0"0,9 0 806 0 0,121-2 4597 0 0,0 1-4499 0 0,-11-1-1322 0 0,-99-2-742 0 0,-9 0-4933 0 0,-4 1-1115 0 0</inkml:trace>
  <inkml:trace contextRef="#ctx0" brushRef="#br0" timeOffset="-199974.388">7629 9190 12440 0 0,'0'0'281'0'0,"0"0"40"0"0,0 0 22 0 0,0 0-40 0 0,0 2-202 0 0,7 65 2206 0 0,-5 66 2468 0 0,-11-48-4487 0 0,-9-19-2117 0 0,18-64 849 0 0,0-2-11 0 0</inkml:trace>
  <inkml:trace contextRef="#ctx0" brushRef="#br0" timeOffset="-199533.98">8080 8978 12840 0 0,'0'0'289'0'0,"0"0"40"0"0,0 0 23 0 0,0 0-36 0 0,-13 8 950 0 0,8 3-697 0 0,0 0 0 0 0,1 0 1 0 0,0 0-1 0 0,1 0 1 0 0,0 1-1 0 0,1 0 1 0 0,0-1-1 0 0,0 11-569 0 0,-4 62 1199 0 0,2-52-1029 0 0,1 75-36 0 0,7-20-351 0 0,-2-84 314 0 0,-1 0-3042 0 0,-1-3 1439 0 0</inkml:trace>
  <inkml:trace contextRef="#ctx0" brushRef="#br0" timeOffset="-199013.293">8031 8939 11376 0 0,'2'-1'256'0'0,"12"-5"123"0"0,1 0 1 0 0,0 1 0 0 0,0 1-1 0 0,0 0 1 0 0,1 1 0 0 0,-1 1-1 0 0,1 0 1 0 0,0 1 0 0 0,-1 1 0 0 0,1 0-1 0 0,0 1 1 0 0,-1 1 0 0 0,1 1-1 0 0,-1 0 1 0 0,1 0 0 0 0,-1 2-1 0 0,0 0 1 0 0,4 2-380 0 0,-8-3 190 0 0,1-1 0 0 0,-1 1 1 0 0,0 1-1 0 0,0 0 0 0 0,0 1 0 0 0,0 0 0 0 0,-1 1 1 0 0,0 0-1 0 0,-1 0 0 0 0,1 1 0 0 0,2 3-190 0 0,-11-9 20 0 0,0-1 0 0 0,0 1 0 0 0,0-1 0 0 0,0 1 0 0 0,-1 0 0 0 0,1-1 0 0 0,0 1 0 0 0,-1 0 0 0 0,1-1 0 0 0,-1 1-1 0 0,1 0 1 0 0,-1 0 0 0 0,0 0 0 0 0,0 0 0 0 0,0-1 0 0 0,0 1 0 0 0,0 0 0 0 0,0 0 0 0 0,-1 0 0 0 0,1-1 0 0 0,-1 1 0 0 0,1 0 0 0 0,-1 0 0 0 0,0-1 0 0 0,1 1 0 0 0,-1 0 0 0 0,0-1 0 0 0,0 1 0 0 0,0-1 0 0 0,0 1 0 0 0,0-1-1 0 0,-1 1 1 0 0,1-1 0 0 0,-1 0-20 0 0,-53 41 194 0 0,48-37-209 0 0,-124 49-531 0 0,-13-33-244 0 0,129-20 805 0 0,48 18 378 0 0,31 28 205 0 0,-11 14 588 0 0,-14 6-614 0 0,25 20 680 0 0,-15-53-3424 0 0,-47-34-3216 0 0,2-1-1723 0 0</inkml:trace>
  <inkml:trace contextRef="#ctx0" brushRef="#br0" timeOffset="-198618.432">8524 9283 13416 0 0,'0'0'298'0'0,"0"0"46"0"0,0 0 24 0 0,0 0-37 0 0,14-3 906 0 0,64 22 2248 0 0,-63-12-3155 0 0,-13-7-296 0 0,0 1-1 0 0,0-1 0 0 0,-1 1 1 0 0,1-1-1 0 0,0 1 0 0 0,0 0 0 0 0,-1 0 1 0 0,1-1-1 0 0,0 1 0 0 0,-1 1 0 0 0,1-1 1 0 0,-1 0-1 0 0,0 0 0 0 0,1 0 0 0 0,-1 1 1 0 0,0-1-1 0 0,1 1 0 0 0,-1-1 0 0 0,0 1 1 0 0,0-1-1 0 0,0 1 0 0 0,-1 0 1 0 0,1 0-1 0 0,0-1 0 0 0,-1 1 0 0 0,1 0 1 0 0,-1 0-1 0 0,1 0 0 0 0,-1-1 0 0 0,0 1-33 0 0,0 2 25 0 0,-1-1 0 0 0,0 0 0 0 0,0 0 1 0 0,0 0-1 0 0,0 0 0 0 0,-1 0 0 0 0,1 0 0 0 0,-1 0 0 0 0,0 0 0 0 0,1 0 0 0 0,-1-1 0 0 0,-1 1 0 0 0,1-1 0 0 0,0 1 0 0 0,0-1 0 0 0,-1 0 0 0 0,0 0 0 0 0,1 0 0 0 0,-1 0 0 0 0,0-1 0 0 0,0 1 0 0 0,0-1 0 0 0,0 1 0 0 0,0-1 0 0 0,-3 1-25 0 0,-5 4 46 0 0,-25 9 186 0 0,35-14-146 0 0,1-1 38 0 0,0 0 10 0 0,0 0 2 0 0,0 0-8 0 0,0 0-34 0 0,19 4 131 0 0,146-7 182 0 0,-140 8-1887 0 0,-13-3 602 0 0</inkml:trace>
  <inkml:trace contextRef="#ctx0" brushRef="#br0" timeOffset="-193001.75">5068 10575 14368 0 0,'0'-1'38'0'0,"0"0"1"0"0,0 0-1 0 0,-1 1 1 0 0,1-1 0 0 0,0 0-1 0 0,0 0 1 0 0,0 0 0 0 0,0 0-1 0 0,0 1 1 0 0,0-1-1 0 0,0 0 1 0 0,0 0 0 0 0,1 0-1 0 0,-1 0 1 0 0,0 1 0 0 0,0-1-1 0 0,1 0 1 0 0,-1 0 0 0 0,0 0-1 0 0,1 1 1 0 0,-1-1-1 0 0,1 0 1 0 0,-1 1 0 0 0,1-1-1 0 0,-1 0 1 0 0,1 1 0 0 0,0-1-1 0 0,-1 1 1 0 0,1-1-1 0 0,0 1 1 0 0,-1-1 0 0 0,1 1-1 0 0,0-1 1 0 0,0 1-39 0 0,7-8 249 0 0,32-14 307 0 0,19 6 1634 0 0,-13 8-539 0 0,-32 5-1373 0 0,-1 0-1 0 0,1 0 0 0 0,0 1 1 0 0,1 1-1 0 0,-1 0 0 0 0,0 1 1 0 0,0 0-1 0 0,0 2 0 0 0,12 1-277 0 0,-9 4 94 0 0,-9 0-7049 0 0,-3-2 89 0 0</inkml:trace>
  <inkml:trace contextRef="#ctx0" brushRef="#br0" timeOffset="-192812.877">5077 10666 12304 0 0,'0'0'362'0'0,"2"0"-11"0"0,116-3 3509 0 0,14 0-1900 0 0,-109 3-1970 0 0,9 0-569 0 0,-10 0-3987 0 0,2 0-1308 0 0</inkml:trace>
  <inkml:trace contextRef="#ctx0" brushRef="#br0" timeOffset="-193673.606">3746 10706 9184 0 0,'0'0'208'0'0,"0"0"33"0"0,-1 2 14 0 0,-3 5-87 0 0,1 0 1 0 0,0 0 0 0 0,0 1 0 0 0,0-1-1 0 0,1 1 1 0 0,1 0 0 0 0,-1-1 0 0 0,1 1-1 0 0,0 0 1 0 0,1 0 0 0 0,0 0-1 0 0,0 0 1 0 0,2 5-169 0 0,-2 8 1649 0 0,9-11 2302 0 0,11-16-2361 0 0,-15 0-1318 0 0,0-1-1 0 0,0 1 1 0 0,-1-1-1 0 0,1 0 1 0 0,-2 0-1 0 0,1-1 1 0 0,-1 1-1 0 0,0-1 1 0 0,0 0-1 0 0,-1 0 1 0 0,1-5-272 0 0,18-91 448 0 0,1-44-247 0 0,9-12-45 0 0,-10 101-156 0 0,-9 40-16 0 0,13 32-189 0 0,-17-3 186 0 0,-2 1 0 0 0,1 0 1 0 0,-1 0-1 0 0,-1 0 0 0 0,0 1 0 0 0,0 0 1 0 0,-1 0-1 0 0,-1 0 0 0 0,1 2 19 0 0,8 25-2 0 0,27 78 2 0 0,-34-108 8 0 0,29 45 224 0 0,-33-54-211 0 0,0 0 0 0 0,0 0 0 0 0,0 0 0 0 0,0 0-1 0 0,-1-1 1 0 0,1 1 0 0 0,0 0 0 0 0,0 0 0 0 0,0 0-1 0 0,0-1 1 0 0,-1 1 0 0 0,1-1 0 0 0,0 1 0 0 0,0 0-1 0 0,-1-1 1 0 0,1 1 0 0 0,0-1 0 0 0,-1 1 0 0 0,1-1-1 0 0,0 0 1 0 0,-1 1 0 0 0,1-1 0 0 0,-1 0 0 0 0,1 1-1 0 0,-1-1 1 0 0,1 0 0 0 0,-1 0 0 0 0,0 1 0 0 0,1-1-1 0 0,-1 0 1 0 0,0 0 0 0 0,0 0-21 0 0,2-2 106 0 0,2-3 9 0 0,0-1-1 0 0,-1 0 1 0 0,0 0-1 0 0,0 0 0 0 0,-1-1 1 0 0,1 1-1 0 0,-2-1 1 0 0,1 1-1 0 0,-1-1 0 0 0,0 0 1 0 0,-1-6-115 0 0,1 12 16 0 0,28-208 273 0 0,0 91-289 0 0,-28 114-9 0 0,0 0 0 0 0,1 1 0 0 0,-1-1-1 0 0,1 0 1 0 0,0 1 0 0 0,1-1 0 0 0,-1 1-1 0 0,1 0 1 0 0,0-1 0 0 0,0 1 0 0 0,0 1 0 0 0,3-3 9 0 0,22 1-1239 0 0,-9 17-6315 0 0,-10-2 514 0 0</inkml:trace>
  <inkml:trace contextRef="#ctx0" brushRef="#br0" timeOffset="-193246.401">4335 10578 11920 0 0,'3'-9'1293'0'0,"2"4"-981"0"0,0 1 0 0 0,0-1 0 0 0,1 1 0 0 0,-1 0 1 0 0,1 0-1 0 0,0 0 0 0 0,0 1 0 0 0,0 0 0 0 0,1 0 0 0 0,-1 1 0 0 0,1 0 1 0 0,-1 0-1 0 0,1 0 0 0 0,0 1 0 0 0,0 0 0 0 0,0 0 0 0 0,0 1 0 0 0,1 0-312 0 0,-5 0 41 0 0,-1 1 0 0 0,0-1 0 0 0,0 1 0 0 0,0 0-1 0 0,1 0 1 0 0,-1 0 0 0 0,0 0 0 0 0,0 0 0 0 0,0 0-1 0 0,-1 1 1 0 0,1-1 0 0 0,0 1 0 0 0,0-1-1 0 0,-1 1 1 0 0,1 0 0 0 0,-1 0 0 0 0,1-1 0 0 0,-1 1-1 0 0,0 0 1 0 0,0 0 0 0 0,0 0 0 0 0,0 1 0 0 0,0-1-1 0 0,0 0 1 0 0,-1 0 0 0 0,1 0 0 0 0,-1 1 0 0 0,1-1-1 0 0,-1 0 1 0 0,0 1 0 0 0,0-1 0 0 0,0 2-41 0 0,-6 33 110 0 0,-1-23-72 0 0,0-1-1 0 0,0 1 0 0 0,-1-1 1 0 0,-1-1-1 0 0,0 1 0 0 0,-1-2 1 0 0,0 1-1 0 0,-1-1 0 0 0,-1 0-37 0 0,-39 43 299 0 0,50-53-268 0 0,1-1 1 0 0,0 1-1 0 0,-1-1 1 0 0,1 1-1 0 0,0-1 1 0 0,-1 1-1 0 0,1 0 1 0 0,0-1-1 0 0,0 1 0 0 0,0-1 1 0 0,0 1-1 0 0,0-1 1 0 0,-1 1-1 0 0,1 0 1 0 0,0-1-1 0 0,0 1 1 0 0,0-1-1 0 0,1 1 0 0 0,-1 0 1 0 0,0-1-1 0 0,0 1 1 0 0,0-1-1 0 0,0 1 1 0 0,0-1-1 0 0,1 1 1 0 0,-1 0-1 0 0,0-1 0 0 0,1 1 1 0 0,-1-1-1 0 0,0 1 1 0 0,1-1-1 0 0,-1 0 1 0 0,0 1-1 0 0,1-1 1 0 0,-1 1-1 0 0,1-1 0 0 0,-1 0 1 0 0,1 1-1 0 0,-1-1 1 0 0,1 0-1 0 0,-1 1 1 0 0,1-1-1 0 0,-1 0 0 0 0,1 0 1 0 0,0 0-1 0 0,-1 1 1 0 0,1-1-1 0 0,-1 0 1 0 0,1 0-1 0 0,-1 0 1 0 0,1 0-1 0 0,0 0 0 0 0,-1 0 1 0 0,1 0-1 0 0,-1 0 1 0 0,1 0-1 0 0,0-1-31 0 0,41 6 309 0 0,43-12-205 0 0,33 4-4402 0 0,-105 0 2908 0 0</inkml:trace>
  <inkml:trace contextRef="#ctx0" brushRef="#br0" timeOffset="-191668.56">5850 10237 10512 0 0,'0'0'306'0'0,"0"0"-4"0"0,-8 9-182 0 0,3-2 43 0 0,2 0 0 0 0,-1 0 0 0 0,1 1 0 0 0,0-1 0 0 0,0 1 0 0 0,1 0 0 0 0,0 0 0 0 0,1 0 0 0 0,-1 0 0 0 0,1 5-163 0 0,-1 4 240 0 0,-20 83 2956 0 0,0-7-1339 0 0,-3 43 59 0 0,8-84-1477 0 0,13-6-182 0 0,4-46-253 0 0,0 0 0 0 0,0 0 0 0 0,0 1 1 0 0,0-1-1 0 0,0 0 0 0 0,1 1 0 0 0,-1-1 0 0 0,0 0 0 0 0,0 1 0 0 0,0-1 0 0 0,0 0 0 0 0,0 0 0 0 0,1 1 0 0 0,-1-1 0 0 0,0 0 0 0 0,0 1 0 0 0,1-1 0 0 0,-1 0 0 0 0,0 0 0 0 0,0 0 0 0 0,1 1 0 0 0,-1-1 0 0 0,0 0 0 0 0,0 0 0 0 0,1 0 0 0 0,-1 0 0 0 0,0 0 1 0 0,1 0-1 0 0,-1 1 0 0 0,0-1 0 0 0,1 0 0 0 0,-1 0 0 0 0,0 0 0 0 0,1 0 0 0 0,-1 0 0 0 0,0 0 0 0 0,1 0 0 0 0,-1 0 0 0 0,0 0 0 0 0,0 0 0 0 0,1-1 0 0 0,-1 1 0 0 0,0 0 0 0 0,1 0 0 0 0,-1 0 0 0 0,0 0 0 0 0,1 0 0 0 0,-1-1 0 0 0,0 1 0 0 0,0 0 0 0 0,1 0 0 0 0,-1 0 1 0 0,0-1-1 0 0,0 1 0 0 0,1 0 0 0 0,-1 0 0 0 0,0-1 0 0 0,0 1 0 0 0,0 0 0 0 0,0-1 0 0 0,1 1 0 0 0,-1 0 0 0 0,0 0 0 0 0,0-1-4 0 0,3-43-1036 0 0,6-52-1907 0 0,3-5-624 0 0,20-32-1347 0 0,-17 79 5132 0 0,-9 44 313 0 0,-6 9-427 0 0,0 0-1 0 0,1 0 1 0 0,-1 0 0 0 0,0 0 0 0 0,1 0-1 0 0,-1 1 1 0 0,0-1 0 0 0,1 0-1 0 0,0 0 1 0 0,-1 0 0 0 0,1 1 0 0 0,-1-1-1 0 0,1 0 1 0 0,0 0 0 0 0,-1 1-1 0 0,1-1 1 0 0,0 1 0 0 0,0-1 0 0 0,0 0-1 0 0,-1 1 1 0 0,1 0 0 0 0,0-1-1 0 0,0 1 1 0 0,0-1 0 0 0,0 1 0 0 0,0 0-1 0 0,0 0 1 0 0,0 0 0 0 0,0-1-1 0 0,0 1 1 0 0,0 0 0 0 0,0 0 0 0 0,-1 0-1 0 0,1 0 1 0 0,0 1 0 0 0,0-1-1 0 0,0 0 1 0 0,0 0 0 0 0,0 1 0 0 0,0-1-104 0 0,6 5 242 0 0,-1 0 1 0 0,0 1 0 0 0,0-1-1 0 0,0 1 1 0 0,-1 0-1 0 0,0 1 1 0 0,0 0 0 0 0,0-1-1 0 0,-1 2 1 0 0,0-1 0 0 0,1 3-243 0 0,3 4 83 0 0,44 84 928 0 0,-25-51-182 0 0,50 67 1344 0 0,-75-113-2142 0 0,-1 1 0 0 0,1 0 0 0 0,-1 0 0 0 0,1-1 0 0 0,0 1 0 0 0,-1-1 0 0 0,1 1 0 0 0,0-1 0 0 0,0 0 0 0 0,0 0 0 0 0,0 0 0 0 0,0 0 0 0 0,1 0 0 0 0,-1 0 0 0 0,0 0 0 0 0,0-1 0 0 0,1 1 0 0 0,-1-1 0 0 0,0 0 0 0 0,1 0 0 0 0,-1 0 0 0 0,0 0 0 0 0,1 0 0 0 0,-1 0 0 0 0,0 0 0 0 0,0-1 0 0 0,1 1 0 0 0,0-1-31 0 0,31-38 1278 0 0,-29 26-1131 0 0,-1 1-1 0 0,-1-1 0 0 0,0 0 0 0 0,-1-1 1 0 0,0 1-1 0 0,-1 0 0 0 0,-1-9-146 0 0,1 12 176 0 0,11-147 336 0 0,17-2-684 0 0,-9 100-2922 0 0,-19 57-2051 0 0,5 1-1611 0 0</inkml:trace>
  <inkml:trace contextRef="#ctx0" brushRef="#br0" timeOffset="-191235.88">6829 9851 11200 0 0,'0'0'256'0'0,"0"0"34"0"0,0 0 20 0 0,0 0-40 0 0,0 0-116 0 0,0 16 998 0 0,-25 100 2663 0 0,19-74-3019 0 0,1 1 0 0 0,3-1 0 0 0,1 1 0 0 0,5 33-796 0 0,6 8 240 0 0,-8-79-252 0 0,-1-4-57 0 0,-1-1-52 0 0,0 0-21 0 0,0 0-68 0 0,0 0-280 0 0,0 0-118 0 0,3-23-4090 0 0,-3 11 2857 0 0</inkml:trace>
  <inkml:trace contextRef="#ctx0" brushRef="#br0" timeOffset="-190994.479">6825 9962 9184 0 0,'1'-5'146'0'0,"-1"1"1"0"0,1 0-1 0 0,1 0 1 0 0,-1 0-1 0 0,0 0 1 0 0,1 0-1 0 0,0 0 0 0 0,0 0 1 0 0,0 1-1 0 0,0-1 1 0 0,1 1-1 0 0,0-1 1 0 0,-1 1-1 0 0,1 0 1 0 0,0 0-1 0 0,0 0 1 0 0,1 0-1 0 0,-1 1 1 0 0,1-1-1 0 0,-1 1 0 0 0,1 0 1 0 0,0 0-1 0 0,0 0 1 0 0,0 0-1 0 0,0 1 1 0 0,0 0-1 0 0,2-1-146 0 0,3 2 213 0 0,1 0 1 0 0,0 0-1 0 0,-1 1 0 0 0,1 0 0 0 0,-1 1 1 0 0,1 0-1 0 0,-1 1 0 0 0,0 0 0 0 0,1 0 0 0 0,-2 1 1 0 0,1 0-1 0 0,0 0 0 0 0,-1 1 0 0 0,0 0 1 0 0,0 1-1 0 0,0 0 0 0 0,-1 0 0 0 0,0 1 0 0 0,0-1 1 0 0,0 2-1 0 0,-1-1 0 0 0,0 1 0 0 0,-1 0 0 0 0,3 3-213 0 0,-7-9 69 0 0,0 0-1 0 0,0-1 0 0 0,0 1 0 0 0,0 0 1 0 0,-1 0-1 0 0,1 0 0 0 0,0 0 0 0 0,-1 0 1 0 0,1 0-1 0 0,-1 1 0 0 0,0-1 0 0 0,0 0 1 0 0,0 0-1 0 0,0 0 0 0 0,0 0 0 0 0,0 0 1 0 0,0 0-1 0 0,-1 1 0 0 0,1-1 0 0 0,-1 0 0 0 0,1 0 1 0 0,-1 0-1 0 0,0 0 0 0 0,0 0 0 0 0,0-1 1 0 0,0 1-1 0 0,0 0 0 0 0,0 0 0 0 0,-1-1 1 0 0,1 1-1 0 0,-1 0 0 0 0,1-1 0 0 0,-1 0 1 0 0,1 1-1 0 0,-1-1 0 0 0,0 0 0 0 0,0 1-68 0 0,-75 35 779 0 0,-44-12-1140 0 0,98-23-269 0 0,-1 1-5128 0 0,11 0-620 0 0</inkml:trace>
  <inkml:trace contextRef="#ctx0" brushRef="#br0" timeOffset="-188839.148">6451 10625 6000 0 0,'0'0'174'0'0,"0"0"86"0"0,0 0 254 0 0,0 0 107 0 0,0 0 19 0 0,0 0-35 0 0,0 0-171 0 0,0 0-77 0 0,0 0-18 0 0,0 0 1 0 0,0 0 17 0 0,0 0 10 0 0,0 0 1 0 0,0 0 2 0 0,0 0 12 0 0,7-4 767 0 0,30 2 576 0 0,23-1-751 0 0,100 6 49 0 0,43-6-7 0 0,33 2-185 0 0,126-6 50 0 0,-219 10-369 0 0,21-6 51 0 0,215 3 544 0 0,-235-3-889 0 0,-115 2-37 0 0,1-1-2784 0 0,-30 2 1417 0 0</inkml:trace>
  <inkml:trace contextRef="#ctx0" brushRef="#br0" timeOffset="-188231.62">6478 10949 13040 0 0,'-5'-12'1420'0'0,"20"7"-1398"0"0,-1 4 255 0 0,1 1 0 0 0,-1 0 0 0 0,0 1 0 0 0,0 0-1 0 0,0 1 1 0 0,0 1 0 0 0,0 0 0 0 0,2 1-277 0 0,-8-2 134 0 0,1 0-1 0 0,-1 0 1 0 0,1 0 0 0 0,-1 1 0 0 0,0 1-1 0 0,0-1 1 0 0,0 1 0 0 0,0 0 0 0 0,-1 1 0 0 0,0 0-1 0 0,0 0 1 0 0,0 1 0 0 0,-1 0 0 0 0,1 0-1 0 0,0 1-133 0 0,-7-3 58 0 0,0-1-1 0 0,0 0 0 0 0,0 1 1 0 0,-1-1-1 0 0,1 1 0 0 0,-1-1 0 0 0,1 0 1 0 0,-1 0-1 0 0,0 1 0 0 0,-1-1 0 0 0,1 0 1 0 0,0 0-1 0 0,-1 0 0 0 0,0 0 1 0 0,0 0-1 0 0,0 0 0 0 0,0-1 0 0 0,0 1 1 0 0,0-1-1 0 0,-1 1 0 0 0,1-1 0 0 0,-1 0 1 0 0,0 0-1 0 0,1 0 0 0 0,-1 0 1 0 0,0-1-1 0 0,0 1 0 0 0,0-1 0 0 0,-2 1-57 0 0,-4 5 46 0 0,-92 58 271 0 0,53-33-54 0 0,47-31-28 0 0,1-1 35 0 0,0 0 2 0 0,0 0-28 0 0,0 0-117 0 0,21 8 158 0 0,9-5-238 0 0,0-2-1 0 0,1-2 1 0 0,-1-1-1 0 0,0-1 0 0 0,11-3-46 0 0,5-2-966 0 0,-17-1-5253 0 0,-11 1-443 0 0</inkml:trace>
  <inkml:trace contextRef="#ctx0" brushRef="#br0" timeOffset="-187962.462">7021 10788 13792 0 0,'0'0'400'0'0,"0"0"0"0"0,3 8-240 0 0,6 54 464 0 0,-9 37 2303 0 0,-14 100-948 0 0,11-139-1902 0 0,0-56-143 0 0,-3 3-2416 0 0,5-7-3977 0 0</inkml:trace>
  <inkml:trace contextRef="#ctx0" brushRef="#br0" timeOffset="-187738.48">7050 10763 9904 0 0,'61'-18'992'0'0,"-52"17"-952"0"0,-4 1 195 0 0,1 0 1 0 0,0 0 0 0 0,-1 0 0 0 0,1 1-1 0 0,0 0 1 0 0,-1 0 0 0 0,1 0 0 0 0,-1 1 0 0 0,0 0-1 0 0,1 0 1 0 0,-1 0 0 0 0,0 1 0 0 0,0 0-1 0 0,0 0 1 0 0,-1 0 0 0 0,1 0 0 0 0,-1 1-1 0 0,1-1 1 0 0,-1 1 0 0 0,0 0 0 0 0,-1 1-1 0 0,1-1 1 0 0,0 3-236 0 0,-3-5 94 0 0,0 0 0 0 0,0 0 1 0 0,0 0-1 0 0,-1 1 0 0 0,1-1 0 0 0,-1 0 0 0 0,0 1 0 0 0,1-1 0 0 0,-1 1 0 0 0,0-1 1 0 0,-1 0-1 0 0,1 1 0 0 0,0-1 0 0 0,-1 0 0 0 0,1 1 0 0 0,-1-1 0 0 0,0 0 0 0 0,1 0 0 0 0,-1 1 1 0 0,0-1-1 0 0,-1 0 0 0 0,1 0 0 0 0,0 0 0 0 0,-1 0 0 0 0,1 0 0 0 0,-1-1 0 0 0,1 1 1 0 0,-1 0-1 0 0,0-1 0 0 0,0 1 0 0 0,0-1-94 0 0,-62 44 878 0 0,-49 9-1019 0 0,91-45-981 0 0,1 0-3391 0 0,3 0-1665 0 0</inkml:trace>
  <inkml:trace contextRef="#ctx0" brushRef="#br0" timeOffset="-187479.964">7163 11104 15408 0 0,'0'0'348'0'0,"9"1"467"0"0,91 14 1911 0 0,29-29 1276 0 0,6 0-3286 0 0,-43 1-3057 0 0,-84 11 1202 0 0</inkml:trace>
  <inkml:trace contextRef="#ctx0" brushRef="#br0" timeOffset="-187192.876">7506 10870 13272 0 0,'0'0'298'0'0,"0"0"46"0"0,0 0 23 0 0,0 1-43 0 0,-18 88 1609 0 0,9 84 3080 0 0,6-66-4757 0 0,7-96-3800 0 0,-3-9 637 0 0,-1-1-3697 0 0</inkml:trace>
  <inkml:trace contextRef="#ctx0" brushRef="#br0" timeOffset="-186955.369">7834 10834 14896 0 0,'0'0'433'0'0,"0"0"0"0"0,1 2-277 0 0,26 76 302 0 0,-23-47 222 0 0,-2 0 0 0 0,-2 0 0 0 0,0 1 0 0 0,-2-1 0 0 0,-2 0 0 0 0,-3 14-680 0 0,5-31-65 0 0,1-6-34 0 0,0-1 0 0 0,0 0 0 0 0,0 0-1 0 0,-1 0 1 0 0,0 0 0 0 0,-1 0-1 0 0,0-1 1 0 0,0 1 0 0 0,0-1 0 0 0,-1 0-1 0 0,-2 4 100 0 0,2-7-4691 0 0,-2 1-1589 0 0</inkml:trace>
  <inkml:trace contextRef="#ctx0" brushRef="#br0" timeOffset="-186612.118">7942 10753 12264 0 0,'7'-3'196'0'0,"0"0"-1"0"0,0 1 1 0 0,1 0 0 0 0,-1 0 0 0 0,1 1 0 0 0,0 0 0 0 0,-1 0 0 0 0,1 1 0 0 0,0 0 0 0 0,0 0 0 0 0,-1 1 0 0 0,1 0 0 0 0,0 0 0 0 0,-1 1-1 0 0,1 0 1 0 0,-1 0 0 0 0,0 1 0 0 0,2 0-196 0 0,-5-1 148 0 0,0 0 0 0 0,0 0 0 0 0,0 1 0 0 0,0 0-1 0 0,0-1 1 0 0,-1 1 0 0 0,1 1 0 0 0,-1-1 0 0 0,0 0 0 0 0,0 1-1 0 0,0 0 1 0 0,0-1 0 0 0,0 1 0 0 0,-1 0 0 0 0,0 0 0 0 0,0 1-1 0 0,1 2-147 0 0,-2-4 64 0 0,-1 0 1 0 0,0 1-1 0 0,0-1 0 0 0,0 0 0 0 0,0 0 0 0 0,0 0 0 0 0,-1 0 0 0 0,1 1 0 0 0,-1-1 0 0 0,0 0 0 0 0,0 0 0 0 0,0 0 0 0 0,-1 0 0 0 0,1-1 0 0 0,-1 1 0 0 0,1 0 0 0 0,-1-1 0 0 0,0 1 0 0 0,0-1 0 0 0,0 1 0 0 0,0-1 0 0 0,0 0 1 0 0,-1 0-1 0 0,1 0 0 0 0,-1 0 0 0 0,0 0-64 0 0,-74 41-90 0 0,-46-5-791 0 0,16-18 66 0 0,96-15 831 0 0,10-5 76 0 0,1 0 68 0 0,15 8 503 0 0,126 47 1517 0 0,-105-40-2233 0 0,-1 1 1 0 0,-1 2-1 0 0,0 1 0 0 0,14 13 53 0 0,-38-25-1628 0 0,2 0-5379 0 0</inkml:trace>
  <inkml:trace contextRef="#ctx0" brushRef="#br0" timeOffset="-186327.866">8283 11093 12896 0 0,'6'-3'633'0'0,"9"-1"-144"0"0,-1 1 1 0 0,1 0-1 0 0,0 0 0 0 0,1 2 1 0 0,-1 0-1 0 0,14 1-489 0 0,-25 0 213 0 0,-1 0 0 0 0,1 0 0 0 0,0 0 0 0 0,-1 1 0 0 0,1 0 0 0 0,-1 0 0 0 0,1 0 0 0 0,-1 0 0 0 0,1 0 0 0 0,-1 1 0 0 0,0-1 0 0 0,1 1 0 0 0,-1 0 0 0 0,0 0 0 0 0,0 0 0 0 0,-1 1 0 0 0,1-1 0 0 0,0 1 0 0 0,-1-1 0 0 0,1 1 0 0 0,-1 0 0 0 0,1 2-213 0 0,-3-2 66 0 0,0 0 0 0 0,-1 0-1 0 0,0 0 1 0 0,0 0 0 0 0,0 0 0 0 0,0 0-1 0 0,0 0 1 0 0,-1 0 0 0 0,1 0-1 0 0,-1 0 1 0 0,1 0 0 0 0,-1-1-1 0 0,0 1 1 0 0,0-1 0 0 0,-1 1-1 0 0,1-1 1 0 0,0 0 0 0 0,-1 0 0 0 0,1 0-1 0 0,-1 0 1 0 0,0 0 0 0 0,-2 0-66 0 0,3 0 18 0 0,-101 63 449 0 0,93-57-375 0 0,10-8-12 0 0,29 11 313 0 0,111-6 107 0 0,-77-7-1301 0 0,-48 2-76 0 0,2 0-33 0 0</inkml:trace>
  <inkml:trace contextRef="#ctx0" brushRef="#br0" timeOffset="-176801.068">9923 8169 9488 0 0,'0'-8'168'0'0,"1"0"1"0"0,0 0-1 0 0,0 0 0 0 0,1 1 1 0 0,0-1-1 0 0,0 0 1 0 0,1 1-1 0 0,0 0 1 0 0,0 0-1 0 0,1 0 1 0 0,-1 0-1 0 0,2 0 0 0 0,-1 1 1 0 0,1-1-1 0 0,0 1 1 0 0,0 0-1 0 0,1 1 1 0 0,0-1-1 0 0,0 1 0 0 0,0 0 1 0 0,6-3-169 0 0,29-16 1287 0 0,-36 22-1200 0 0,0 0 0 0 0,0 1 1 0 0,0 0-1 0 0,1 0 0 0 0,-1 0 1 0 0,0 1-1 0 0,1 0 0 0 0,-1 0 1 0 0,0 0-1 0 0,1 1 1 0 0,-1-1-1 0 0,0 1 0 0 0,0 1 1 0 0,1-1-1 0 0,-1 1 0 0 0,0 0 1 0 0,0 0-1 0 0,-1 0 0 0 0,1 0 1 0 0,0 1-1 0 0,1 1-87 0 0,31 27 190 0 0,-35-28-176 0 0,3 2 48 0 0,-1 0 0 0 0,1 1 0 0 0,-1 0 0 0 0,0 0 0 0 0,0 0 0 0 0,-1 0 0 0 0,0 0 0 0 0,0 1 0 0 0,0-1 0 0 0,-1 1-1 0 0,1 4-61 0 0,12 123 1128 0 0,-49 124 346 0 0,-32 170-286 0 0,62-392-1133 0 0,1 115 47 0 0,22-10-49 0 0,-18-134-108 0 0,1 1 0 0 0,0-1 0 0 0,1 0 0 0 0,0 0 0 0 0,0 0 0 0 0,0 0 0 0 0,1 0 0 0 0,0-1 0 0 0,0 0 0 0 0,1 0 0 0 0,-1 0 0 0 0,1 0 0 0 0,1 0 0 0 0,-1-1 0 0 0,1 0 0 0 0,0 0 0 0 0,0-1 0 0 0,0 0 0 0 0,1 0 0 0 0,0 0 0 0 0,-1-1 0 0 0,1 0 0 0 0,0 0 0 0 0,3 0 55 0 0,28-1-928 0 0,-36-2 730 0 0,15 1-788 0 0,-71 29 529 0 0,39-23 504 0 0,0 1-1 0 0,1 0 1 0 0,0 1-1 0 0,0 1 0 0 0,1 0 1 0 0,-8 9-47 0 0,9-3-8 0 0,1 1 0 0 0,0 0 0 0 0,1 0 0 0 0,1 1 0 0 0,1 1 0 0 0,1-1 0 0 0,0 2 0 0 0,2-1 0 0 0,0 0 0 0 0,1 1 0 0 0,1 0 0 0 0,1 0 0 0 0,0 0 0 0 0,2 19 8 0 0,-3 2 29 0 0,8 191-40 0 0,15 134 1 0 0,-12 153 2058 0 0,-9-484-1836 0 0,0 1 182 0 0,-2 0 0 0 0,-1 0 0 0 0,-9 34-394 0 0,12-62 81 0 0,-1 0-1 0 0,0 0 0 0 0,-1-1 0 0 0,0 1 1 0 0,0-1-1 0 0,0 0 0 0 0,-1 0 0 0 0,0 0 1 0 0,-1 0-1 0 0,0 0 0 0 0,1-1 1 0 0,-2 0-1 0 0,1 0 0 0 0,-1-1 0 0 0,0 1 1 0 0,0-1-1 0 0,-1-1 0 0 0,1 1 0 0 0,-1-1 1 0 0,-5 2-81 0 0,10-5 2 0 0,0 0 0 0 0,0-1 0 0 0,0 0 1 0 0,0 1-1 0 0,0-1 0 0 0,0 0 1 0 0,0 0-1 0 0,0 0 0 0 0,0 0 0 0 0,0-1 1 0 0,0 1-1 0 0,0 0 0 0 0,0-1 0 0 0,0 0 1 0 0,0 1-1 0 0,0-1 0 0 0,1 0 1 0 0,-1 0-1 0 0,0 0 0 0 0,0 0 0 0 0,1 0 1 0 0,-1 0-1 0 0,-1-2-2 0 0,-4-18-6323 0 0,9 3-587 0 0</inkml:trace>
  <inkml:trace contextRef="#ctx0" brushRef="#br0" timeOffset="-174309.871">12695 7783 10800 0 0,'0'0'241'0'0,"0"0"38"0"0,0 0 13 0 0,0 0-26 0 0,16 4 2953 0 0,-12-1-2777 0 0,-2-1-221 0 0,1 0 1 0 0,0 0-1 0 0,-1 0 0 0 0,1 0 0 0 0,-1 0 0 0 0,0 1 0 0 0,0-1 0 0 0,0 1 0 0 0,0 0 0 0 0,0-1 0 0 0,0 1 0 0 0,-1 0 0 0 0,0 0 0 0 0,1 0 0 0 0,0 3-221 0 0,10 49 1392 0 0,-8 100 448 0 0,-16-44-1584 0 0,8-65-256 0 0,-5 26 118 0 0,12-57-169 0 0,-3-14-258 0 0,0-1-73 0 0,0 0-894 0 0,0 0-3747 0 0,0 0-1613 0 0</inkml:trace>
  <inkml:trace contextRef="#ctx0" brushRef="#br0" timeOffset="-173944.081">12656 7762 9872 0 0,'0'0'222'0'0,"0"0"30"0"0,0 0 20 0 0,1-2-34 0 0,4-4-362 0 0,-2 2 322 0 0,0 0 0 0 0,0 1 0 0 0,0-1 0 0 0,0 1 0 0 0,1 0 0 0 0,-1 0 0 0 0,1 0 0 0 0,0 1 0 0 0,0-1 0 0 0,0 1 0 0 0,0 0 0 0 0,0 0 0 0 0,4-1-198 0 0,8-2 380 0 0,-1 1-1 0 0,1 1 1 0 0,-1 1-1 0 0,1 0 1 0 0,0 1 0 0 0,0 0-1 0 0,0 1 1 0 0,0 1-1 0 0,9 2-379 0 0,70 19 1452 0 0,-53-6-1131 0 0,-7 17 323 0 0,-30-22-368 0 0,-4-10-242 0 0,0 1 0 0 0,0-1 0 0 0,0 1 1 0 0,-1 0-1 0 0,1-1 0 0 0,0 1 0 0 0,-1 0 0 0 0,1 0 0 0 0,-1 0 0 0 0,0-1 1 0 0,0 1-1 0 0,1 0 0 0 0,-1 0 0 0 0,0 0 0 0 0,-1 0 0 0 0,1 0 0 0 0,0-1 1 0 0,0 1-1 0 0,-1 0 0 0 0,1 0 0 0 0,-1-1 0 0 0,0 2-34 0 0,-36 50 593 0 0,20-41-541 0 0,0-1-1 0 0,0-1 1 0 0,-1 0-1 0 0,0-2 1 0 0,-1 0-1 0 0,-7 2-51 0 0,-36 9-5995 0 0,32-11-486 0 0</inkml:trace>
  <inkml:trace contextRef="#ctx0" brushRef="#br0" timeOffset="-175793.54">11401 7988 9960 0 0,'0'0'222'0'0,"3"-13"532"0"0,-3 10 3950 0 0,-36 121-1119 0 0,9 12-1964 0 0,21-68-1320 0 0,4-45-372 0 0,1-1 0 0 0,1 0-1 0 0,0 1 1 0 0,2-1 0 0 0,0 0-1 0 0,2 9 72 0 0,2-14-3281 0 0,-6-11 1595 0 0</inkml:trace>
  <inkml:trace contextRef="#ctx0" brushRef="#br0" timeOffset="-175483.736">11463 8392 12032 0 0,'0'0'356'0'0,"0"0"-8"0"0,-6 2-212 0 0,1-2-32 0 0,-15 8 1905 0 0,-73 19 1899 0 0,-50 7-2920 0 0,142-34-1036 0 0,0 0 0 0 0,1 1 0 0 0,-1-1 0 0 0,0 0 0 0 0,1 0 0 0 0,-1 0 0 0 0,0 0 0 0 0,1 0 0 0 0,-1 0 0 0 0,0 0 0 0 0,1 0 0 0 0,-1 0 0 0 0,0 0 1 0 0,1 0-1 0 0,-1 0 0 0 0,0 0 0 0 0,1 0 0 0 0,-1-1 0 0 0,0 1 0 0 0,1 0 0 0 0,-1 0 0 0 0,0-1 0 0 0,1 1 0 0 0,-1 0 0 0 0,1-1 0 0 0,-1 1 0 0 0,1-1 0 0 0,-1 1 0 0 0,1-1 0 0 0,-1 1 1 0 0,1-1-1 0 0,-1 1 0 0 0,1-1 0 0 0,0 0 0 0 0,-1 1 0 0 0,1-1 0 0 0,0 1 0 0 0,0-1 0 0 0,-1 0 0 0 0,1 1 0 0 0,0-1 0 0 0,0 0 0 0 0,0 1 0 0 0,0-1 0 0 0,0 0 0 0 0,0 1 0 0 0,0-1 1 0 0,0 0-1 0 0,0 0 0 0 0,0 1 0 0 0,0-1 0 0 0,0 0 0 0 0,0 1 0 0 0,1-1 0 0 0,-1 0 0 0 0,0 1 0 0 0,1-1 48 0 0,17-40-3526 0 0,-6 27 2456 0 0</inkml:trace>
  <inkml:trace contextRef="#ctx0" brushRef="#br0" timeOffset="-175240.823">11478 8086 10680 0 0,'46'-41'1176'0'0,"-46"41"-1065"0"0,1-1 1 0 0,0 1 0 0 0,-1-1-1 0 0,1 0 1 0 0,-1 0 0 0 0,1 1 0 0 0,-1-1-1 0 0,1 0 1 0 0,-1 0 0 0 0,1 0-1 0 0,-1 0 1 0 0,0 1 0 0 0,1-1 0 0 0,-1 0-1 0 0,0 0 1 0 0,0 0 0 0 0,0 0-1 0 0,0 0 1 0 0,0 0 0 0 0,0 0-1 0 0,0 0 1 0 0,0 0 0 0 0,0 0 0 0 0,0 1-1 0 0,0-1 1 0 0,-1 0 0 0 0,1 0-1 0 0,0 0 1 0 0,-1 0 0 0 0,1 0-1 0 0,-1 1 1 0 0,1-1 0 0 0,-1 0 0 0 0,1 0-1 0 0,-1 0 1 0 0,1 1 0 0 0,-1-1-1 0 0,0 0 1 0 0,1 1 0 0 0,-1-1 0 0 0,0 1-1 0 0,0-1 1 0 0,1 1 0 0 0,-1-1-1 0 0,0 1 1 0 0,0-1 0 0 0,0 1-1 0 0,0 0 1 0 0,1 0 0 0 0,-1-1 0 0 0,0 1-1 0 0,0 0 1 0 0,0 0 0 0 0,0 0-1 0 0,0 0 1 0 0,0 0 0 0 0,0 0 0 0 0,0 0-1 0 0,0 0 1 0 0,0 0 0 0 0,1 1-1 0 0,-1-1 1 0 0,0 0 0 0 0,0 1-112 0 0,-27-2 364 0 0,0 2 0 0 0,0 1 0 0 0,0 1 1 0 0,0 2-1 0 0,-6 2-364 0 0,-6 1 88 0 0,-160 24 17 0 0,161-29-640 0 0,26-3-2988 0 0,13 0 1826 0 0</inkml:trace>
  <inkml:trace contextRef="#ctx0" brushRef="#br0" timeOffset="-174954.983">12024 7816 12896 0 0,'-1'-2'62'0'0,"0"0"0"0"0,0 0 1 0 0,0 0-1 0 0,0 0 0 0 0,0 0 0 0 0,-1 0 1 0 0,1 0-1 0 0,-1 0 0 0 0,1 0 1 0 0,-1 1-1 0 0,0-1 0 0 0,0 1 1 0 0,0-1-1 0 0,1 1 0 0 0,-1 0 0 0 0,-1 0 1 0 0,1 0-1 0 0,0 0 0 0 0,0 0 1 0 0,0 0-1 0 0,-1 0 0 0 0,1 1 1 0 0,0-1-1 0 0,0 1 0 0 0,-1 0 1 0 0,1-1-1 0 0,0 1 0 0 0,-2 0-62 0 0,-67 9 991 0 0,70-9-957 0 0,-72 25 1130 0 0,63-19-1069 0 0,1 0 1 0 0,0 0-1 0 0,0 1 1 0 0,0 0 0 0 0,1 1-1 0 0,0 0 1 0 0,0 0-1 0 0,1 1 1 0 0,0-1-1 0 0,0 2 1 0 0,1-1-1 0 0,-4 10-95 0 0,2-3 153 0 0,1 0 0 0 0,0 0-1 0 0,2 0 1 0 0,0 1 0 0 0,0 0-1 0 0,2 0 1 0 0,0 0-1 0 0,1 0 1 0 0,1 0 0 0 0,0 1-1 0 0,2-1 1 0 0,0 0-1 0 0,1 3-152 0 0,0 6 276 0 0,1-6-40 0 0,-2 0 0 0 0,0 0 0 0 0,-1 0 0 0 0,-1 0 0 0 0,-3 14-236 0 0,-11 48 275 0 0,-22-8-1752 0 0,31-69-3462 0 0,-2-4-1631 0 0</inkml:trace>
  <inkml:trace contextRef="#ctx0" brushRef="#br0" timeOffset="-174664.561">11586 8171 13168 0 0,'4'-3'765'0'0,"4"1"-689"0"0,0 0 0 0 0,1 0 0 0 0,-1 0 0 0 0,1 1 0 0 0,0 0 0 0 0,-1 1 0 0 0,1 0 0 0 0,-1 0 0 0 0,1 1 0 0 0,4 1-76 0 0,29 0 803 0 0,110 11 207 0 0,-101-11-5532 0 0,-21-1-622 0 0</inkml:trace>
  <inkml:trace contextRef="#ctx0" brushRef="#br0" timeOffset="-168585.408">13444 7751 6504 0 0,'0'0'141'0'0,"0"0"23"0"0,0 0 13 0 0,0 0-19 0 0,-2-2-48 0 0,1 1 292 0 0,1 1 112 0 0,0 0 20 0 0,0 0 12 0 0,0 0 45 0 0,0 0 17 0 0,0 0 7 0 0,0 0-6 0 0,0 0-29 0 0,0 0-17 0 0,0 0-3 0 0,0 0-24 0 0,-16 1 3403 0 0,18 2-3817 0 0,0 1 0 0 0,0-1 0 0 0,1 0-1 0 0,-1 0 1 0 0,1 0 0 0 0,-1 0 0 0 0,1 0-1 0 0,0-1 1 0 0,0 1 0 0 0,1-1 0 0 0,-1 0-1 0 0,0 0 1 0 0,1 0 0 0 0,-1-1 0 0 0,1 1-1 0 0,2 0-121 0 0,106 55 1080 0 0,-24 17-800 0 0,-18-16-280 0 0,-39-25 11 0 0,-31-31 18 0 0,0-1-1 0 0,0 0 0 0 0,0 1 1 0 0,0-1-1 0 0,0 1 1 0 0,0-1-1 0 0,0 0 1 0 0,0 1-1 0 0,0-1 1 0 0,-1 0-1 0 0,1 1 1 0 0,0-1-1 0 0,-1 0 1 0 0,0 1-1 0 0,1-1 1 0 0,-1 0-1 0 0,0 0 1 0 0,1 1-1 0 0,-1-1 1 0 0,0 0-1 0 0,0 0 1 0 0,0 0-1 0 0,0 0 1 0 0,0 0-1 0 0,0 0 1 0 0,0 0-1 0 0,0-1 1 0 0,-1 1-1 0 0,1 0 1 0 0,0-1-1 0 0,0 1 1 0 0,-1-1-1 0 0,1 1 1 0 0,0-1-1 0 0,-1 1 1 0 0,1-1-1 0 0,0 0 1 0 0,-1 0-1 0 0,1 0 1 0 0,-1 0-29 0 0,1 1 9 0 0,-186 61 439 0 0,46-16-256 0 0,85-24-393 0 0,56-21-461 0 0,-7 2 1332 0 0,6-1-3281 0 0,2-2-3496 0 0,9 0 51 0 0</inkml:trace>
  <inkml:trace contextRef="#ctx0" brushRef="#br0" timeOffset="-168183.096">13885 7787 12816 0 0,'0'0'289'0'0,"0"0"40"0"0,0 0 22 0 0,0 0-40 0 0,-8 15 517 0 0,8-10-637 0 0,0-1 0 0 0,1 1 0 0 0,-1-1 0 0 0,1 0 1 0 0,0 1-1 0 0,1-1 0 0 0,-1 0 0 0 0,1 0 0 0 0,-1 0 1 0 0,1 0-1 0 0,1 0 0 0 0,-1-1 0 0 0,0 1 0 0 0,1 0 1 0 0,0-1-1 0 0,0 0 0 0 0,0 1-191 0 0,74 72 737 0 0,-22-19-339 0 0,-55-55-372 0 0,1 0 1 0 0,-1 0 0 0 0,0 0 0 0 0,1 0-1 0 0,-1 0 1 0 0,0 0 0 0 0,0 0-1 0 0,-1-1 1 0 0,1 1 0 0 0,0 0-1 0 0,0 0 1 0 0,-1 0 0 0 0,1 0 0 0 0,-1 0-1 0 0,0-1 1 0 0,0 1 0 0 0,1 0-1 0 0,-1 0 1 0 0,0-1 0 0 0,0 1 0 0 0,-1-1-1 0 0,1 1 1 0 0,0-1 0 0 0,0 1-1 0 0,-1-1 1 0 0,1 0 0 0 0,-1 0-1 0 0,1 0 1 0 0,-1 1 0 0 0,0-1 0 0 0,1-1-1 0 0,-1 1 1 0 0,0 0 0 0 0,0 0-27 0 0,-151 73 829 0 0,47-38-2888 0 0,104-35-2620 0 0,2-1-1477 0 0</inkml:trace>
  <inkml:trace contextRef="#ctx0" brushRef="#br0" timeOffset="-166144.358">14468 7688 14312 0 0,'0'0'322'0'0,"0"0"45"0"0,-6-10 498 0 0,3 5-826 0 0,3 4 89 0 0,0 1 32 0 0,0 0 7 0 0,0 0-1 0 0,0 0-6 0 0,0 0-7 0 0,0 0-1 0 0,0 0 16 0 0,3 20 600 0 0,-6 31 208 0 0,-24 85 360 0 0,-7 35-6 0 0,4-2-1348 0 0,29-165 64 0 0,1-3-6659 0 0,0-5 5045 0 0</inkml:trace>
  <inkml:trace contextRef="#ctx0" brushRef="#br0" timeOffset="-165769.362">14374 7727 13304 0 0,'4'-6'123'0'0,"0"0"0"0"0,0 1 1 0 0,0-1-1 0 0,1 1 1 0 0,0 0-1 0 0,0 1 0 0 0,0-1 1 0 0,1 1-1 0 0,0 0 1 0 0,-1 1-1 0 0,1-1 1 0 0,1 1-1 0 0,-1 0 0 0 0,0 0 1 0 0,1 1-1 0 0,-1 0 1 0 0,1 0-1 0 0,0 1 0 0 0,0 0 1 0 0,0 0-1 0 0,-1 0 1 0 0,1 1-1 0 0,0 0 0 0 0,0 0 1 0 0,6 2-124 0 0,112 14 1068 0 0,-121-16-1041 0 0,-1 0 1 0 0,0 0 0 0 0,0 1-1 0 0,0 0 1 0 0,0-1 0 0 0,0 1-1 0 0,0 0 1 0 0,0 1 0 0 0,0-1-1 0 0,0 0 1 0 0,-1 1 0 0 0,1 0-1 0 0,0-1 1 0 0,-1 1 0 0 0,1 0-1 0 0,-1 1 1 0 0,0-1-1 0 0,0 0 1 0 0,0 0 0 0 0,0 1-1 0 0,0 0 1 0 0,0-1 0 0 0,-1 1-1 0 0,1 0 1 0 0,-1 0 0 0 0,1 0-1 0 0,-1 0 1 0 0,0 0 0 0 0,-1 0-1 0 0,1 0 1 0 0,0 0 0 0 0,-1 0-1 0 0,0 0 1 0 0,1 0-1 0 0,-1 0 1 0 0,-1 1 0 0 0,1-1-1 0 0,-1 3-27 0 0,-3 1 46 0 0,0 1-1 0 0,-1-1 0 0 0,0 0 0 0 0,0 0 1 0 0,-1 0-1 0 0,0-1 0 0 0,0 0 0 0 0,-1 0 1 0 0,1-1-1 0 0,-1 0 0 0 0,0 0 0 0 0,-1 0 0 0 0,0-1-45 0 0,-63 49 235 0 0,-40 6-102 0 0,87-40-111 0 0,34-2 372 0 0,80 24 478 0 0,-15-14-509 0 0,-33-7-278 0 0,-12-5-226 0 0,-22-1-3618 0 0,0-8-2620 0 0</inkml:trace>
  <inkml:trace contextRef="#ctx0" brushRef="#br0" timeOffset="-165367.697">14784 8076 11432 0 0,'0'0'256'0'0,"0"0"34"0"0,0 0 22 0 0,0 0-30 0 0,7-4-174 0 0,5 0 493 0 0,-1 0 1 0 0,1 1-1 0 0,0 0 1 0 0,0 1-1 0 0,0 0 1 0 0,1 1-1 0 0,-1 1 0 0 0,11 0-601 0 0,29 9 1860 0 0,-51-9-1844 0 0,-1 0 0 0 0,1 1 0 0 0,-1-1-1 0 0,1 0 1 0 0,-1 0 0 0 0,1 1 0 0 0,-1-1 0 0 0,1 0-1 0 0,-1 1 1 0 0,1-1 0 0 0,-1 1 0 0 0,1-1-1 0 0,-1 1 1 0 0,1-1 0 0 0,-1 0 0 0 0,0 1-1 0 0,1 0 1 0 0,-1-1 0 0 0,0 1 0 0 0,0-1-1 0 0,1 1 1 0 0,-1-1 0 0 0,0 1 0 0 0,0-1-1 0 0,0 1 1 0 0,0 0 0 0 0,0-1 0 0 0,0 1-1 0 0,0-1 1 0 0,0 1 0 0 0,0 0 0 0 0,0-1 0 0 0,0 1-1 0 0,0-1 1 0 0,0 1 0 0 0,0 0 0 0 0,0-1-1 0 0,-1 1 1 0 0,1-1 0 0 0,0 1 0 0 0,0-1-1 0 0,-1 1 1 0 0,1-1 0 0 0,0 1 0 0 0,-1-1-1 0 0,1 1 1 0 0,-1-1 0 0 0,1 1 0 0 0,-1-1-1 0 0,1 0 1 0 0,-1 1 0 0 0,1-1 0 0 0,-1 0 0 0 0,1 1-1 0 0,-1-1 1 0 0,1 0 0 0 0,-1 1 0 0 0,1-1-1 0 0,-1 0 1 0 0,0 0 0 0 0,1 0 0 0 0,-1 0-1 0 0,1 0 1 0 0,-1 0-16 0 0,-5 6 63 0 0,-59 35 728 0 0,8 0-244 0 0,54-37-645 0 0,17 11 753 0 0,140-2-278 0 0,-49-10-2698 0 0,-87-1 1506 0 0</inkml:trace>
  <inkml:trace contextRef="#ctx0" brushRef="#br0" timeOffset="-161428.219">16204 7792 6648 0 0,'0'0'149'0'0,"0"0"23"0"0,0 0 12 0 0,0 1-25 0 0,-2 2-25 0 0,1 10 5881 0 0,16-3-4207 0 0,24 0-1406 0 0,-37-9-101 0 0,99 4 798 0 0,61 3-255 0 0,38 6-204 0 0,-35-6-470 0 0,-98 0-286 0 0,-52-5-1282 0 0,-14-3-2836 0 0,-1 0-1351 0 0</inkml:trace>
  <inkml:trace contextRef="#ctx0" brushRef="#br0" timeOffset="-161126.223">16379 7971 9848 0 0,'0'0'222'0'0,"0"0"30"0"0,0 0 19 0 0,9 3 8 0 0,96 4 2633 0 0,124 6 909 0 0,-32-18-2541 0 0,-26 10-3092 0 0,-165-5-4349 0 0</inkml:trace>
  <inkml:trace contextRef="#ctx0" brushRef="#br0" timeOffset="-160815.926">16833 7651 12008 0 0,'0'0'266'0'0,"4"-17"1149"0"0,4 17-1224 0 0,0 1 0 0 0,0 0 0 0 0,0 1 0 0 0,0 0 0 0 0,0 0 0 0 0,0 0 0 0 0,-1 1 0 0 0,0 0 0 0 0,1 1 1 0 0,-1 0-192 0 0,7 3 176 0 0,10 3 116 0 0,-2 1-1 0 0,1 1 1 0 0,-1 0-1 0 0,-1 2 1 0 0,0 1-1 0 0,-1 1 1 0 0,15 15-292 0 0,-26-22-112 0 0,-5-6 137 0 0,-1 0 0 0 0,1 0 0 0 0,-1 0 0 0 0,1 1 0 0 0,-1-1 0 0 0,0 1 0 0 0,-1 0-1 0 0,1 0 1 0 0,0 0 0 0 0,-1 0 0 0 0,0 0 0 0 0,0 0 0 0 0,0 0 0 0 0,-1 1 0 0 0,1-1-1 0 0,-1 1 1 0 0,0 0 0 0 0,-1-1 0 0 0,1 1 0 0 0,-1 0 0 0 0,1-1 0 0 0,-2 1 0 0 0,1 0 0 0 0,0-1-1 0 0,-2 6-24 0 0,0-6 77 0 0,0 1-1 0 0,0 0 0 0 0,0 0 1 0 0,-1-1-1 0 0,0 1 0 0 0,0-1 1 0 0,0 0-1 0 0,-1 0 0 0 0,1 0 1 0 0,-1-1-1 0 0,0 1 0 0 0,0-1 0 0 0,-4 3-76 0 0,-154 80 1072 0 0,61-39-1104 0 0,99-46-463 0 0,-9 5 993 0 0,13 0-6332 0 0,6-3 346 0 0</inkml:trace>
  <inkml:trace contextRef="#ctx0" brushRef="#br0" timeOffset="-160037.622">18106 8031 10224 0 0,'0'0'230'0'0,"0"0"30"0"0,0 0 19 0 0,0 0-30 0 0,0 0-55 0 0,0 0 350 0 0,0 0 174 0 0,0 0 33 0 0,16 6 2311 0 0,-13-6-2894 0 0,-1 0-1 0 0,1-1 1 0 0,0 1-1 0 0,-1-1 0 0 0,1 1 1 0 0,-1-1-1 0 0,1 0 1 0 0,-1 0-1 0 0,0 0 0 0 0,1-1 1 0 0,-1 1-1 0 0,0 0 1 0 0,0-1-1 0 0,0 1 0 0 0,0-1 1 0 0,0 0-1 0 0,0 0 1 0 0,0 0-1 0 0,-1 0 0 0 0,1 0 1 0 0,0-2-168 0 0,3-3 129 0 0,-1-1 1 0 0,0 1-1 0 0,-1-1 0 0 0,0 0 1 0 0,0-1-1 0 0,-1 1 1 0 0,0 0-1 0 0,0-1 0 0 0,0-7-129 0 0,10-104 302 0 0,-5 47-50 0 0,5-22-230 0 0,6 64 270 0 0,4 45-888 0 0,-7 3 551 0 0,-1 0-1 0 0,0 2 0 0 0,-1-1 0 0 0,-1 2 0 0 0,-1-1 1 0 0,5 16 45 0 0,57 89-280 0 0,-11-45 198 0 0,-28-53 369 0 0,-26-21-275 0 0,0-5-12 0 0,-1-3 1 0 0,-5 1 70 0 0,0 0-1 0 0,0 0 1 0 0,0 0-1 0 0,0 0 1 0 0,0-1-1 0 0,0 1 1 0 0,0-1-1 0 0,-1 1 0 0 0,1-1 1 0 0,-1 0-1 0 0,0 1 1 0 0,0-1-1 0 0,0 0 1 0 0,0 0-1 0 0,0 0 1 0 0,-1 0-1 0 0,1 1 1 0 0,-1-1-1 0 0,0 0 1 0 0,0 0-1 0 0,0-1-70 0 0,3-12 104 0 0,16-174 770 0 0,-8 100-364 0 0,-11 90-549 0 0,0 0 0 0 0,0 0 0 0 0,1 1 0 0 0,-1-1 1 0 0,0 0-1 0 0,0 0 0 0 0,0 0 0 0 0,1 1 0 0 0,-1-1 0 0 0,0 0 0 0 0,0 0 0 0 0,0 0 0 0 0,1 1 0 0 0,-1-1 0 0 0,0 0 0 0 0,0 0 0 0 0,1 0 0 0 0,-1 0 0 0 0,0 0 0 0 0,1 0 0 0 0,-1 0 0 0 0,0 0 0 0 0,0 0 0 0 0,1 0 0 0 0,-1 0 0 0 0,0 0 1 0 0,1 0-1 0 0,-1 0 0 0 0,0 0 0 0 0,0 0 0 0 0,1 0 0 0 0,-1 0 0 0 0,0 0 0 0 0,0 0 0 0 0,1 0 0 0 0,-1 0 0 0 0,0 0 0 0 0,0-1 0 0 0,1 1 0 0 0,-1 0 0 0 0,0 0 0 0 0,0 0 0 0 0,1 0 0 0 0,-1-1 0 0 0,0 1 0 0 0,0 0 0 0 0,0 0 0 0 0,1-1 1 0 0,-1 1-1 0 0,0 0 0 0 0,0 0 0 0 0,0-1 0 0 0,0 1 0 0 0,0 0 0 0 0,0 0 0 0 0,0-1 0 0 0,0 1 0 0 0,0 0 0 0 0,1-1 0 0 0,-1 1 0 0 0,0 0 0 0 0,0 0 0 0 0,0-1 0 0 0,-1 1 0 0 0,1 0 0 0 0,0-1 0 0 0,0 1 0 0 0,0 0 0 0 0,0 0 39 0 0,3 2-298 0 0,10 12-3656 0 0,-8-3-2473 0 0</inkml:trace>
  <inkml:trace contextRef="#ctx0" brushRef="#br0" timeOffset="-159695.993">18818 7855 11488 0 0,'-3'3'92'0'0,"1"0"0"0"0,-1 1 0 0 0,1-1 0 0 0,0 1 0 0 0,0 0 0 0 0,0-1 1 0 0,0 1-1 0 0,1 0 0 0 0,-1 0 0 0 0,1 0 0 0 0,0 1 0 0 0,1-1 0 0 0,-1 0 1 0 0,1 0-93 0 0,-4 13 171 0 0,-10 26 663 0 0,10-31-560 0 0,0-1 1 0 0,0 1-1 0 0,1-1 1 0 0,1 1-1 0 0,0 0 1 0 0,1 0-1 0 0,0 0 1 0 0,0 0-1 0 0,2 0 0 0 0,-1 1-274 0 0,6 13 344 0 0,-1-20-119 0 0,-2-2-980 0 0,1-2-3406 0 0,4 1-1083 0 0</inkml:trace>
  <inkml:trace contextRef="#ctx0" brushRef="#br0" timeOffset="-159410.593">19210 7659 14768 0 0,'0'0'332'0'0,"0"0"50"0"0,0 0 25 0 0,20 0 96 0 0,98 0 2800 0 0,57 7-2372 0 0,-102 0-878 0 0,-31 0-3937 0 0,-40-7-2319 0 0</inkml:trace>
  <inkml:trace contextRef="#ctx0" brushRef="#br0" timeOffset="-159190.978">19247 7814 11200 0 0,'1'2'189'0'0,"0"0"0"0"0,0-1 0 0 0,0 1 1 0 0,0 0-1 0 0,1 0 0 0 0,-1-1 0 0 0,1 1 1 0 0,0-1-1 0 0,-1 1 0 0 0,1-1 0 0 0,0 0 1 0 0,0 0-1 0 0,0 0 0 0 0,0 0 0 0 0,0 0 1 0 0,0 0-1 0 0,0 0 0 0 0,0 0 0 0 0,0-1 1 0 0,0 1-1 0 0,0-1 0 0 0,0 0 1 0 0,1 0-1 0 0,-1 0 0 0 0,0 0 0 0 0,0 0 1 0 0,0 0-1 0 0,0 0 0 0 0,2-1-189 0 0,-1 1 202 0 0,193 1 2942 0 0,-92-1-4296 0 0,-83 0 429 0 0</inkml:trace>
  <inkml:trace contextRef="#ctx0" brushRef="#br0" timeOffset="-158009.678">18072 9589 7200 0 0,'0'0'165'0'0,"0"0"22"0"0,0 0 6 0 0,0 0 68 0 0,0 0 263 0 0,0 0 110 0 0,0 0 26 0 0,0 0 21 0 0,0 0 75 0 0,0 0 39 0 0,0 0 5 0 0,0 0-38 0 0,0 0-154 0 0,0 0-61 0 0,19-6 1729 0 0,-15 1-2079 0 0,0-1 0 0 0,0 1 0 0 0,0 0 0 0 0,-1-1 0 0 0,0 0 0 0 0,0 0-1 0 0,0 0 1 0 0,-1 0 0 0 0,1 0 0 0 0,-2-1 0 0 0,1 1 0 0 0,-1 0 0 0 0,0-1 0 0 0,0 0 0 0 0,0 1 0 0 0,-1-1 0 0 0,0 1 0 0 0,-1-1 0 0 0,1 0 0 0 0,-2-2-197 0 0,2-7 89 0 0,1-25 45 0 0,2 0 0 0 0,1 0 0 0 0,9-31-134 0 0,6 25 0 0 0,2 34-148 0 0,-10 13 58 0 0,9 18-37 0 0,-12-8 94 0 0,0 0 0 0 0,-1 0-1 0 0,1 1 1 0 0,-2 0 0 0 0,0 0 0 0 0,0 1 0 0 0,-1 0 0 0 0,-1-1-1 0 0,3 9 34 0 0,32 86-64 0 0,-17-51 64 0 0,-17-48 0 0 0,16 6 87 0 0,4-23 320 0 0,6-30 697 0 0,-9-15-519 0 0,12-51-200 0 0,-10 35-294 0 0,31-51-54 0 0,-22 108-1653 0 0,-20 25-1933 0 0,-7-3 1890 0 0</inkml:trace>
  <inkml:trace contextRef="#ctx0" brushRef="#br0" timeOffset="-157662.733">18578 9492 11544 0 0,'0'0'264'0'0,"0"0"34"0"0,0 0 20 0 0,7-2 55 0 0,63-31 2520 0 0,-60 29-2549 0 0,0 1 0 0 0,0 0-1 0 0,0 0 1 0 0,1 1 0 0 0,-1 0-1 0 0,1 1 1 0 0,-1 0 0 0 0,1 1-1 0 0,6 0-343 0 0,-16 2 80 0 0,-10 25 8 0 0,5-23-77 0 0,-85 70 1042 0 0,80-62-969 0 0,9-11-16 0 0,0-1-4 0 0,0 0 7 0 0,1 1 28 0 0,5 2-51 0 0,1-1 0 0 0,-1 0 0 0 0,0-1 0 0 0,1 1-1 0 0,-1-1 1 0 0,1-1 0 0 0,-1 1 0 0 0,1-1 0 0 0,-1 0 0 0 0,1 0 0 0 0,1-1-48 0 0,11 1 61 0 0,84-6 50 0 0,-59 0-6023 0 0,-26 4-620 0 0</inkml:trace>
  <inkml:trace contextRef="#ctx0" brushRef="#br0" timeOffset="-157366.646">19158 9125 16559 0 0,'5'-9'374'0'0,"-4"7"54"0"0,7-1 428 0 0,91-18 821 0 0,14 31-888 0 0,-105-9-1114 0 0,89 21 657 0 0,-63 1-6341 0 0,-28-17-304 0 0</inkml:trace>
  <inkml:trace contextRef="#ctx0" brushRef="#br0" timeOffset="-157165.884">19127 9368 13992 0 0,'0'0'314'0'0,"0"0"46"0"0,2-1 24 0 0,94-11 420 0 0,88 3 1468 0 0,-121 10-1956 0 0,-3 0-5468 0 0,-29-1-554 0 0</inkml:trace>
  <inkml:trace contextRef="#ctx0" brushRef="#br0" timeOffset="-148766.295">20372 7503 10016 0 0,'34'-27'6262'0'0,"-4"-42"-2561"0"0,8-100-2136 0 0,-36 150-1104 0 0,17-59-419 0 0,3 4 82 0 0,-21 73-124 0 0,-1 0 0 0 0,1 0-1 0 0,-1 1 1 0 0,1-1 0 0 0,-1 0 0 0 0,1 1-1 0 0,0-1 1 0 0,-1 0 0 0 0,1 1-1 0 0,0-1 1 0 0,0 1 0 0 0,-1-1-1 0 0,1 1 1 0 0,0-1 0 0 0,0 1-1 0 0,0-1 1 0 0,-1 1 0 0 0,1 0 0 0 0,0-1-1 0 0,0 1 1 0 0,0 0 0 0 0,0 0-1 0 0,0 0 1 0 0,0 0 0 0 0,0 0-1 0 0,0 0 1 0 0,-1 0 0 0 0,1 0 0 0 0,0 0-1 0 0,0 0 1 0 0,0 1 0 0 0,0-1-1 0 0,0 0 1 0 0,0 0 0 0 0,0 1-1 0 0,-1-1 1 0 0,1 1 0 0 0,0-1 0 0 0,0 1-1 0 0,-1-1 1 0 0,1 1 0 0 0,0-1-1 0 0,0 1 1 0 0,-1 0 0 0 0,1-1-1 0 0,-1 1 1 0 0,1 0 0 0 0,-1 0-1 0 0,1-1 1 0 0,-1 1 0 0 0,1 0 0 0 0,-1 0-1 0 0,1 0 1 0 0,48 78-174 0 0,-3 61 32 0 0,-12-65 142 0 0,-23-63 0 0 0,-9-12 12 0 0,-1 1 0 0 0,0 0 0 0 0,1-1 1 0 0,-1 0-1 0 0,0 1 0 0 0,1-1 0 0 0,-1 1 0 0 0,1-1 0 0 0,-1 0 0 0 0,1 0 0 0 0,-1 0 0 0 0,1 0 0 0 0,-1 0 0 0 0,0 0 0 0 0,1-1 0 0 0,-1 1 0 0 0,1 0 0 0 0,-1-1 0 0 0,0 1 0 0 0,1-1 0 0 0,-1 1 0 0 0,0-1 0 0 0,1 0 0 0 0,-1 1 0 0 0,0-1 0 0 0,0 0 0 0 0,0 0 0 0 0,0 0 1 0 0,0 0-1 0 0,0 0 0 0 0,0 0 0 0 0,0 0 0 0 0,0 0 0 0 0,0 0 0 0 0,0-1 0 0 0,-1 1 0 0 0,2-1-12 0 0,22-51 498 0 0,18-70 788 0 0,-8-21-1588 0 0,-22 87 302 0 0,-9 52-12 0 0,-2 4-73 0 0,-1 1-118 0 0,0 0-42 0 0,-4 23-2711 0 0,1-1-3737 0 0,0-9 816 0 0</inkml:trace>
  <inkml:trace contextRef="#ctx0" brushRef="#br0" timeOffset="-147851.278">20348 7521 9216 0 0,'22'3'3444'0'0,"88"-21"1375"0"0,-96 15-4565 0 0,67-9 879 0 0,1 3 0 0 0,35 3-1133 0 0,132-8 296 0 0,-229 14-514 0 0,14 0-334 0 0,-12 3-5280 0 0,-16-1-69 0 0</inkml:trace>
  <inkml:trace contextRef="#ctx0" brushRef="#br0" timeOffset="-147438.809">20517 7642 10448 0 0,'0'0'301'0'0,"0"0"4"0"0,2-1-195 0 0,19-5 499 0 0,0 1 0 0 0,1 1 1 0 0,-1 1-1 0 0,1 1 0 0 0,0 1 1 0 0,0 1-1 0 0,0 1 0 0 0,-1 1 0 0 0,18 3-609 0 0,-37-5 57 0 0,0 1-1 0 0,0-1 1 0 0,0 1-1 0 0,0 0 1 0 0,0-1-1 0 0,-1 1 1 0 0,1 0-1 0 0,0 0 1 0 0,0 0-1 0 0,-1 1 1 0 0,1-1-1 0 0,0 0 0 0 0,-1 0 1 0 0,1 1-1 0 0,-1-1 1 0 0,0 1-1 0 0,1 0 1 0 0,-1-1-1 0 0,0 1 1 0 0,0 0-1 0 0,0 0 1 0 0,0-1-1 0 0,0 2-56 0 0,-12 16 277 0 0,6-13-257 0 0,0 0 0 0 0,-1-1 0 0 0,1 1 0 0 0,-1-1-1 0 0,0-1 1 0 0,0 1 0 0 0,0-1 0 0 0,-1 0-1 0 0,-6 2-19 0 0,-27 20 104 0 0,1 11 270 0 0,38-36-286 0 0,5 12 592 0 0,12-10-529 0 0,0 0-1 0 0,0-2 1 0 0,0 0 0 0 0,0 0-1 0 0,0-2 1 0 0,0 0-1 0 0,0 0 1 0 0,4-3-151 0 0,36-1 79 0 0,-23 3-147 0 0,10-1-274 0 0,-15 3-5090 0 0,-8 0-1057 0 0</inkml:trace>
  <inkml:trace contextRef="#ctx0" brushRef="#br0" timeOffset="-146533.888">20327 8874 11432 0 0,'0'0'333'0'0,"0"0"0"0"0,7-2 424 0 0,-5 0 2820 0 0,19-34 314 0 0,-6-12-2681 0 0,7-96-608 0 0,-10 82-447 0 0,-11 44-134 0 0,0 1 1 0 0,2 0-1 0 0,0 0 0 0 0,1 0 1 0 0,1 0-1 0 0,0 0 0 0 0,3-4-21 0 0,2-5-520 0 0,6 76 83 0 0,-2 56 58 0 0,-11-95 379 0 0,0-1 0 0 0,0 1 0 0 0,1 0 0 0 0,0-1 0 0 0,1 0 0 0 0,0 0 0 0 0,0 0 0 0 0,1-1 0 0 0,1 1 0 0 0,0-1 0 0 0,0-1 0 0 0,-5-6 19 0 0,0-1 0 0 0,-1 0 0 0 0,1 0 0 0 0,0 1-1 0 0,0-2 1 0 0,0 1 0 0 0,0 0 0 0 0,1 0 0 0 0,-1-1 0 0 0,0 1-1 0 0,0-1 1 0 0,0 1 0 0 0,0-1 0 0 0,1 0 0 0 0,-1 0 0 0 0,0 0-1 0 0,0 0 1 0 0,1-1 0 0 0,-1 1 0 0 0,0 0 0 0 0,0-1 0 0 0,0 0-1 0 0,0 1 1 0 0,0-1 0 0 0,0 0 0 0 0,0 0 0 0 0,0 0-1 0 0,0 0 1 0 0,0-1 0 0 0,0 1 0 0 0,-1 0 0 0 0,1-1 0 0 0,0 1-1 0 0,-1-1 1 0 0,1 0 0 0 0,-1 1 0 0 0,0-1 0 0 0,1 0 0 0 0,-1 0-1 0 0,0 0 1 0 0,0 0 0 0 0,0-1-19 0 0,24-52 711 0 0,5-19-493 0 0,46-105-66 0 0,-58 149-617 0 0,-17 29 81 0 0,17 2-1940 0 0,-6 10-1144 0 0,-8-3 1686 0 0</inkml:trace>
  <inkml:trace contextRef="#ctx0" brushRef="#br0" timeOffset="-146240.208">20222 9005 15264 0 0,'0'0'348'0'0,"2"-1"49"0"0,123-50 2025 0 0,57 14 978 0 0,-156 34-3214 0 0,0 0-125 0 0,0 1-1 0 0,1 2 1 0 0,-1 0 0 0 0,0 2 0 0 0,1 1 0 0 0,5 2-61 0 0,41 14-3939 0 0,-61-11-2840 0 0</inkml:trace>
  <inkml:trace contextRef="#ctx0" brushRef="#br0" timeOffset="-145819.204">20271 9199 12752 0 0,'53'-17'1400'0'0,"-16"9"-1309"0"0,-16 3 539 0 0,-1 0 1 0 0,1 2-1 0 0,-1 0 1 0 0,1 1 0 0 0,0 1-1 0 0,0 1 1 0 0,0 1-1 0 0,18 3-630 0 0,-37-3 33 0 0,-1-1-1 0 0,0 0 0 0 0,1 1 1 0 0,-1-1-1 0 0,0 1 0 0 0,0 0 1 0 0,1-1-1 0 0,-1 1 0 0 0,0 0 1 0 0,0 0-1 0 0,0 0 0 0 0,0 0 1 0 0,0 0-1 0 0,0 0 0 0 0,0 0 1 0 0,0 0-1 0 0,-1 0 0 0 0,1 0 0 0 0,0 0 1 0 0,-1 1-1 0 0,1-1 0 0 0,-1 0 1 0 0,1 0-1 0 0,-1 1 0 0 0,1-1 1 0 0,-1 0-1 0 0,0 1 0 0 0,0-1 1 0 0,0 0-1 0 0,1 1 0 0 0,-1-1 1 0 0,-1 1-1 0 0,1-1 0 0 0,0 0 1 0 0,0 1-1 0 0,0-1 0 0 0,-1 0 1 0 0,1 1-1 0 0,-1-1 0 0 0,1 0 1 0 0,-1 0-1 0 0,1 1 0 0 0,-1-1 0 0 0,0 0 1 0 0,0 0-1 0 0,0 0 0 0 0,1 0 1 0 0,-1 0-1 0 0,0 0 0 0 0,-1 0-32 0 0,-9 13 0 0 0,-1-1 0 0 0,0-1 0 0 0,-1 0 0 0 0,0 0 0 0 0,-1-2 0 0 0,-6 5 0 0 0,-54 46 0 0 0,42-30 91 0 0,50-29 564 0 0,88-21 47 0 0,61-8-697 0 0,-94 22-6284 0 0,-36 2-630 0 0</inkml:trace>
  <inkml:trace contextRef="#ctx0" brushRef="#br0" timeOffset="-93114.796">14696 10352 7744 0 0,'-13'0'174'0'0,"10"0"29"0"0,-6 0 192 0 0,-16 0-151 0 0,5 7 2836 0 0,18-6-2600 0 0,2-1 0 0 0,0 0-35 0 0,0 0-146 0 0,11 3 155 0 0,95 29 1260 0 0,-72-23-1292 0 0,1-2 0 0 0,0-2 0 0 0,0-1 1 0 0,26-1-423 0 0,-29-1 226 0 0,236 1 1269 0 0,-188 2-1407 0 0,-34-1 199 0 0,0 0-3189 0 0,-47-3-1237 0 0,-5 4-1229 0 0</inkml:trace>
  <inkml:trace contextRef="#ctx0" brushRef="#br0" timeOffset="-92816.952">14757 10534 10120 0 0,'0'0'298'0'0,"0"0"-4"0"0,0 0-169 0 0,7 0 166 0 0,134-2 2347 0 0,-33 12-1206 0 0,40-4-1174 0 0,-64 2-274 0 0,-54-9-4303 0 0,-18-1-458 0 0</inkml:trace>
  <inkml:trace contextRef="#ctx0" brushRef="#br0" timeOffset="-92465.313">15156 10278 12960 0 0,'0'0'381'0'0,"0"0"-6"0"0,7 0-227 0 0,14 2 49 0 0,0 2 0 0 0,0 0 0 0 0,0 1 0 0 0,0 1 0 0 0,-1 1 0 0 0,0 1 0 0 0,0 0 0 0 0,1 3-197 0 0,58 27 629 0 0,-16-5-488 0 0,-19 4 234 0 0,-47-6 503 0 0,-28 7-70 0 0,-7-7-78 0 0,9-12-398 0 0,-44 23-52 0 0,-34 8-224 0 0,73-32-2516 0 0,28-12 1187 0 0</inkml:trace>
  <inkml:trace contextRef="#ctx0" brushRef="#br0" timeOffset="-90259.629">16232 10433 9960 0 0,'3'-42'1357'0'0,"-4"40"-1212"0"0,-1 0-1 0 0,1 0 1 0 0,-1 1 0 0 0,0-1-1 0 0,1 0 1 0 0,-1 0 0 0 0,0 1 0 0 0,0-1-1 0 0,0 1 1 0 0,0 0 0 0 0,0 0-1 0 0,0-1 1 0 0,-1 1 0 0 0,1 0 0 0 0,0 1-1 0 0,0-1 1 0 0,-1 0 0 0 0,1 1-1 0 0,-1-1 1 0 0,1 1 0 0 0,0 0-1 0 0,-1 0 1 0 0,1 0 0 0 0,-1 0 0 0 0,1 0-1 0 0,-1 0 1 0 0,1 1 0 0 0,0-1-1 0 0,-1 1 1 0 0,1 0 0 0 0,0 0-1 0 0,-1 0 1 0 0,1 0 0 0 0,-2 1-145 0 0,-7 1 116 0 0,0 1 1 0 0,0 0-1 0 0,1 1 1 0 0,-1 0-1 0 0,1 1 0 0 0,0 0 1 0 0,1 1-1 0 0,0 0 1 0 0,0 0-1 0 0,0 1 1 0 0,1 0-1 0 0,0 0 1 0 0,0 1-1 0 0,1 0 0 0 0,0 0 1 0 0,1 1-1 0 0,0 0 1 0 0,-1 4-117 0 0,5-10 8 0 0,1-1 0 0 0,0 1-1 0 0,0-1 1 0 0,0 1 0 0 0,1 0 0 0 0,-1-1 0 0 0,1 1 0 0 0,0 0 0 0 0,0 0-1 0 0,0-1 1 0 0,1 1 0 0 0,-1 0 0 0 0,1-1 0 0 0,0 1 0 0 0,0 0 0 0 0,0-1 0 0 0,0 1-1 0 0,1-1 1 0 0,0 0 0 0 0,0 2-8 0 0,-1-4 1 0 0,-1 0-1 0 0,1 0 0 0 0,-1 0 1 0 0,1 0-1 0 0,-1 0 1 0 0,1-1-1 0 0,0 1 1 0 0,0 0-1 0 0,-1 0 1 0 0,1-1-1 0 0,0 1 1 0 0,0 0-1 0 0,0-1 0 0 0,0 1 1 0 0,0-1-1 0 0,0 1 1 0 0,0-1-1 0 0,0 0 1 0 0,0 1-1 0 0,0-1 1 0 0,0 0-1 0 0,0 0 1 0 0,0 0-1 0 0,0 1 0 0 0,0-1 1 0 0,0 0-1 0 0,0 0 1 0 0,0-1-1 0 0,0 1 1 0 0,0 0-1 0 0,1 0 0 0 0,3-1 10 0 0,2 1-11 0 0,0-1-1 0 0,-1 1 0 0 0,1-2 1 0 0,-1 1-1 0 0,0-1 1 0 0,1 1-1 0 0,-1-2 1 0 0,0 1-1 0 0,0-1 0 0 0,0 0 1 0 0,0 0-1 0 0,-1-1 1 0 0,1 1-1 0 0,-1-1 0 0 0,0-1 1 0 0,0 1-1 0 0,0-1 1 0 0,-1 1-1 0 0,0-1 1 0 0,0-1-1 0 0,0 1 0 0 0,1-3 2 0 0,45-70-184 0 0,-45 60 195 0 0,-5 17 42 0 0,0 1 13 0 0,-2 16 148 0 0,-1-8-165 0 0,1 0-1 0 0,0 1 1 0 0,1-1-1 0 0,0 0 1 0 0,0 1-1 0 0,1-1 1 0 0,0 1-1 0 0,0-1 1 0 0,1 1-1 0 0,0-1 1 0 0,0 1-1 0 0,1-1 1 0 0,1 0-1 0 0,-1 0 0 0 0,1 0 1 0 0,0 0-1 0 0,2 2-48 0 0,-3-9-12 0 0,-1 0 0 0 0,1 0 0 0 0,-1 0 0 0 0,1 0 0 0 0,0 0 0 0 0,-1 0 0 0 0,1 0 0 0 0,0-1 0 0 0,0 1 0 0 0,0-1 0 0 0,-1 1 0 0 0,1-1 0 0 0,0 0 0 0 0,0 0 0 0 0,0 1 0 0 0,0-1 0 0 0,0-1 0 0 0,0 1 0 0 0,-1 0 0 0 0,1 0 0 0 0,0-1 0 0 0,0 1 0 0 0,0-1 0 0 0,0 1 0 0 0,-1-1 0 0 0,1 0 0 0 0,0 0 0 0 0,-1 0 0 0 0,1 0 0 0 0,0 0 0 0 0,-1 0 12 0 0,21-12-5201 0 0,-4 2-769 0 0</inkml:trace>
  <inkml:trace contextRef="#ctx0" brushRef="#br0" timeOffset="-89899.002">16465 10158 14944 0 0,'0'0'340'0'0,"0"0"50"0"0,0 0 24 0 0,0 0-54 0 0,0 1-238 0 0,-18 79 97 0 0,16-62-20 0 0,0 0 1 0 0,1 0-1 0 0,1 1 1 0 0,1-1-1 0 0,0 0 0 0 0,2 0 1 0 0,0 0-200 0 0,7 58 432 0 0,-9-66-385 0 0,1 0-1 0 0,0 1 1 0 0,0-1 0 0 0,1-1 0 0 0,1 1 0 0 0,-1 0 0 0 0,2-1-1 0 0,3 8-46 0 0,-7-15 21 0 0,0 0 0 0 0,0 0 0 0 0,1 0 0 0 0,-1 0 0 0 0,0 0 0 0 0,1-1 0 0 0,-1 1 0 0 0,1 0 0 0 0,0-1 0 0 0,-1 1 0 0 0,1-1 0 0 0,0 0 0 0 0,0 1 0 0 0,0-1 0 0 0,0 0 0 0 0,0 0 0 0 0,0 0 0 0 0,0 0 0 0 0,0-1 0 0 0,0 1 0 0 0,1-1 0 0 0,-1 1 0 0 0,0-1-1 0 0,0 0 1 0 0,1 1 0 0 0,-1-1 0 0 0,0 0 0 0 0,0-1 0 0 0,1 1 0 0 0,-1 0 0 0 0,0-1 0 0 0,0 1 0 0 0,1-1 0 0 0,-1 0 0 0 0,0 0 0 0 0,0 0 0 0 0,0 0 0 0 0,0 0 0 0 0,0 0 0 0 0,0 0 0 0 0,0-1 0 0 0,-1 1 0 0 0,1 0 0 0 0,0-1 0 0 0,-1 0 0 0 0,1 1 0 0 0,-1-1 0 0 0,1 0-1 0 0,-1 0 1 0 0,1-2-21 0 0,-1 0 4 0 0,-1 1-1 0 0,1-1 0 0 0,-1 0 0 0 0,0 1 0 0 0,0-1 0 0 0,0 0 0 0 0,0 1 1 0 0,-1-1-1 0 0,1 0 0 0 0,-1 1 0 0 0,0-1 0 0 0,0 1 0 0 0,-1-1 0 0 0,1 1 1 0 0,-1-1-1 0 0,1 1 0 0 0,-1 0 0 0 0,0 0 0 0 0,0 0 0 0 0,-1 0 0 0 0,1 0 1 0 0,-1 0-1 0 0,1 1 0 0 0,-1-1 0 0 0,0 1 0 0 0,0 0 0 0 0,0 0 0 0 0,-2-1-3 0 0,-10-7 13 0 0,-1 0-1 0 0,0 1 0 0 0,0 1 0 0 0,-1 1 1 0 0,0 1-1 0 0,-11-3-12 0 0,23 8 0 0 0,-6-1-55 0 0,8 2-6461 0 0,3 0 6499 0 0,0 0-5844 0 0</inkml:trace>
  <inkml:trace contextRef="#ctx0" brushRef="#br0" timeOffset="-89479.717">16815 10243 14712 0 0,'-17'-4'1480'0'0,"14"5"-1479"0"0,0 0 0 0 0,0-1 0 0 0,0 1 0 0 0,-1 1 0 0 0,1-1 0 0 0,0 0 0 0 0,0 1 0 0 0,0-1 0 0 0,1 1 0 0 0,-1 0 0 0 0,0 0 0 0 0,1 0 1 0 0,-1 0-1 0 0,1 1 0 0 0,0-1 0 0 0,-1 1 0 0 0,1-1 0 0 0,0 1 0 0 0,1 0 0 0 0,-1 0 0 0 0,0 0 0 0 0,1 0 0 0 0,0 0 0 0 0,-1 0 1 0 0,1 0-1 0 0,1 0 0 0 0,-1 0 0 0 0,0 1 0 0 0,1-1 0 0 0,-1 0 0 0 0,1 1 0 0 0,0-1 0 0 0,0 0 0 0 0,1 1 0 0 0,-1-1 0 0 0,1 0 1 0 0,-1 1-2 0 0,7 6 0 0 0,0 0 0 0 0,1 0 0 0 0,0 0 0 0 0,1-1 0 0 0,-1-1 0 0 0,2 1 0 0 0,8 5 0 0 0,14 14-1 0 0,-22-20 6 0 0,-8-7 18 0 0,-1 0 0 0 0,1-1 1 0 0,-1 1-1 0 0,1 0 0 0 0,-1 0 1 0 0,0-1-1 0 0,1 1 1 0 0,-1 0-1 0 0,0 0 0 0 0,1 1 1 0 0,-1-1-1 0 0,0 0 0 0 0,0 0 1 0 0,0 1-1 0 0,0-1 0 0 0,0 0 1 0 0,0 1-1 0 0,-1-1 0 0 0,1 1 1 0 0,0-1-1 0 0,-1 1 1 0 0,1-1-1 0 0,-1 1 0 0 0,0 0 1 0 0,1-1-1 0 0,-1 1 0 0 0,0 0 1 0 0,0-1-1 0 0,0 1 0 0 0,0 0 1 0 0,0-1-1 0 0,0 1 1 0 0,-1-1-1 0 0,1 1 0 0 0,0 0 1 0 0,-1-1-1 0 0,0 1 0 0 0,1-1 1 0 0,-1 1-1 0 0,0-1 0 0 0,1 1 1 0 0,-1-1-24 0 0,-7 4 182 0 0,1-1 1 0 0,-1-1-1 0 0,0 1 1 0 0,0-1-1 0 0,0-1 1 0 0,0 1-1 0 0,0-1 1 0 0,-1-1-1 0 0,-5 1-182 0 0,8-1 60 0 0,-76 17-228 0 0,60-18-478 0 0,16-4-5139 0 0,5 1 473 0 0</inkml:trace>
  <inkml:trace contextRef="#ctx0" brushRef="#br0" timeOffset="-88962.594">17213 10305 12408 0 0,'-6'3'602'0'0,"-119"60"156"0"0,26 2 696 0 0,67-27-622 0 0,29-29-615 0 0,2-8-176 0 0,0 0 1 0 0,0 1-1 0 0,1-1 1 0 0,-1 1-1 0 0,0-1 1 0 0,1 1-1 0 0,-1-1 1 0 0,0 1 0 0 0,1 0-1 0 0,0-1 1 0 0,-1 1-1 0 0,1-1 1 0 0,0 1-1 0 0,0 0 1 0 0,0-1-1 0 0,0 1 1 0 0,0 0-1 0 0,0-1 1 0 0,1 1-1 0 0,-1 0 1 0 0,1-1-1 0 0,-1 1 1 0 0,1-1 0 0 0,-1 1-1 0 0,1 0 1 0 0,0-1-1 0 0,0 0 1 0 0,-1 1-1 0 0,1-1 1 0 0,1 1-42 0 0,-1-1 549 0 0,18 8 418 0 0,-13-8-997 0 0,1 0 1 0 0,-1-1 0 0 0,1 0 0 0 0,-1 0-1 0 0,1 0 1 0 0,0-1 0 0 0,-1 0 0 0 0,0 0-1 0 0,1-1 1 0 0,-1 0 0 0 0,0 0-1 0 0,0 0 1 0 0,0-1 0 0 0,0 0 0 0 0,0 0-1 0 0,0 0 1 0 0,-1-1 0 0 0,0 0-1 0 0,0 0 1 0 0,0 0 0 0 0,0-1 0 0 0,-1 0-1 0 0,1 0 1 0 0,-1 0 0 0 0,3-5 29 0 0,-1 2 12 0 0,5-9-1 0 0,2 1 0 0 0,0 0 0 0 0,0 0 0 0 0,2 2-1 0 0,15-14-10 0 0,-28 27-9 0 0,-1 0 0 0 0,1 0 0 0 0,-1 1 0 0 0,1-1 0 0 0,-1 0 0 0 0,1 1 0 0 0,0-1 0 0 0,-1 1 0 0 0,1-1 0 0 0,0 1 0 0 0,-1 0 0 0 0,1-1-1 0 0,0 1 1 0 0,-1 0 0 0 0,1 0 0 0 0,0 1 0 0 0,0-1 0 0 0,-1 0 0 0 0,1 0 0 0 0,0 1 0 0 0,-1-1 0 0 0,1 1 0 0 0,-1 0 0 0 0,1-1 0 0 0,0 1-1 0 0,-1 0 1 0 0,0 0 0 0 0,1 0 0 0 0,-1 0 0 0 0,1 0 0 0 0,-1 0 0 0 0,0 0 0 0 0,0 1 0 0 0,0-1 0 0 0,1 1 9 0 0,32 53-187 0 0,-12-12 187 0 0,4 11 1848 0 0,-34-67-1360 0 0,6 7-451 0 0,1 1-1 0 0,0-1 1 0 0,0 1-1 0 0,1-1 1 0 0,-1 0-1 0 0,1 1 0 0 0,0-1 1 0 0,1 1-1 0 0,0-1 1 0 0,-1 0-1 0 0,2 1 1 0 0,-1-1-1 0 0,1 1 1 0 0,-1 0-1 0 0,2-2-36 0 0,49-74-1011 0 0,-46 74 615 0 0,1 0 0 0 0,-1-1 0 0 0,1 2 0 0 0,0-1 0 0 0,1 1 0 0 0,0 0 0 0 0,0 1 0 0 0,0 0 1 0 0,0 0-1 0 0,1 1 0 0 0,0 0 0 0 0,0 0 0 0 0,0 1 0 0 0,0 0 0 0 0,0 1 0 0 0,1 0 0 0 0,-1 0 0 0 0,2 1 396 0 0,25 6-3936 0 0,-29 0 656 0 0</inkml:trace>
  <inkml:trace contextRef="#ctx0" brushRef="#br0" timeOffset="-88491.932">17649 10264 8864 0 0,'0'0'258'0'0,"0"0"2"0"0,0 0-32 0 0,0 0 474 0 0,0 0 223 0 0,0 0 47 0 0,0 0-57 0 0,-2 8 229 0 0,-6 34 1 0 0,2 0 0 0 0,3 0 0 0 0,1 1 1 0 0,1-1-1 0 0,5 22-1145 0 0,17 76 584 0 0,-14-119-131 0 0,-7-20-389 0 0,-1-15-38 0 0,-10-100-3453 0 0,13 16-203 0 0,-2 79 3620 0 0,0-1 1 0 0,2 1 0 0 0,0-1 0 0 0,1 1 0 0 0,1 0 0 0 0,0 0 0 0 0,6-12 9 0 0,-9 28 67 0 0,1 0 0 0 0,-1 1 0 0 0,1-1 0 0 0,0 1 0 0 0,0-1 0 0 0,0 1 0 0 0,0 0 1 0 0,1 0-1 0 0,-1 0 0 0 0,1 0 0 0 0,-1 0 0 0 0,1 0 0 0 0,-1 1 0 0 0,1-1 0 0 0,0 1 0 0 0,0 0 1 0 0,0 0-1 0 0,0 0 0 0 0,0 0 0 0 0,0 0 0 0 0,0 1 0 0 0,0-1 0 0 0,0 1 0 0 0,0 0 1 0 0,0 0-1 0 0,0 0 0 0 0,0 0 0 0 0,0 1 0 0 0,0-1 0 0 0,0 1 0 0 0,0 0 0 0 0,0 0 1 0 0,0 0-1 0 0,0 0 0 0 0,0 0 0 0 0,0 1 0 0 0,-1-1 0 0 0,1 1 0 0 0,0 0 0 0 0,-1 0 0 0 0,1 0-67 0 0,2 0 110 0 0,0 1 0 0 0,0 0-1 0 0,0 0 1 0 0,-1 1-1 0 0,1-1 1 0 0,-1 1-1 0 0,0 0 1 0 0,0 0 0 0 0,0 1-1 0 0,-1-1 1 0 0,1 1-1 0 0,-1-1 1 0 0,0 1-1 0 0,0 0 1 0 0,-1 1-1 0 0,0-1 1 0 0,0 0 0 0 0,0 1-1 0 0,0-1 1 0 0,-1 1-1 0 0,0-1 1 0 0,0 1-1 0 0,0 4-109 0 0,-2-7 98 0 0,0 0-1 0 0,0 0 0 0 0,0 0 0 0 0,0-1 1 0 0,0 1-1 0 0,-1 0 0 0 0,1 0 0 0 0,-1-1 1 0 0,0 1-1 0 0,0 0 0 0 0,0-1 0 0 0,0 0 1 0 0,0 0-1 0 0,0 1 0 0 0,-1-1 0 0 0,1-1 0 0 0,-1 1 1 0 0,1 0-1 0 0,-1-1 0 0 0,0 1 0 0 0,0-1 1 0 0,0 0-1 0 0,0 1 0 0 0,-2-1-97 0 0,-77 15 674 0 0,3-17-986 0 0,46-8-4064 0 0,26 1-2151 0 0</inkml:trace>
  <inkml:trace contextRef="#ctx0" brushRef="#br0" timeOffset="-88178.564">17971 10035 14944 0 0,'0'0'340'0'0,"0"0"50"0"0,0 8 384 0 0,3 33 431 0 0,1 0 0 0 0,2 0 0 0 0,8 27-1205 0 0,-13-62 16 0 0,6 29 441 0 0,-1-12-354 0 0,-1 0 0 0 0,-1 1 1 0 0,-1 0-1 0 0,-1 0 0 0 0,-1 0 0 0 0,-2 17-103 0 0,-1-36-2156 0 0,2-4 1036 0 0</inkml:trace>
  <inkml:trace contextRef="#ctx0" brushRef="#br0" timeOffset="-87867.143">17943 10295 13248 0 0,'62'-16'1177'0'0,"-35"12"-906"0"0,114-17 2520 0 0,-21-1-1969 0 0,-84 27-522 0 0,-35-5-190 0 0,-1 0 2 0 0,-6 16 322 0 0,-19 69 972 0 0,28-31-62 0 0,-1-50-1245 0 0,0 0 0 0 0,-1-1 0 0 0,1 1 0 0 0,1 0-1 0 0,-1-1 1 0 0,0 0 0 0 0,1 1 0 0 0,0-1 0 0 0,0 0 0 0 0,0 0-1 0 0,0-1 1 0 0,0 1 0 0 0,0 0 0 0 0,1-1 0 0 0,-1 0-1 0 0,1 0 1 0 0,1 0-99 0 0,-4-1 158 0 0,-1-1-233 0 0,10-1-6582 0 0,-1 0-704 0 0</inkml:trace>
  <inkml:trace contextRef="#ctx0" brushRef="#br0" timeOffset="-87595.802">18514 10084 15408 0 0,'0'0'348'0'0,"0"0"49"0"0,0 0 21 0 0,0 0-40 0 0,5 15-316 0 0,11 24-268 0 0,6-8-2317 0 0,-16-25-2687 0 0</inkml:trace>
  <inkml:trace contextRef="#ctx0" brushRef="#br0" timeOffset="-87132.634">18664 10210 13184 0 0,'0'0'298'0'0,"-6"5"412"0"0,-17 8 179 0 0,1 0 1 0 0,1 2-1 0 0,0 0 1 0 0,1 2-1 0 0,0 0 1 0 0,0 2-890 0 0,-4 21 1078 0 0,23-39-914 0 0,1 0-138 0 0,0 0 1 0 0,0 0-1 0 0,0 0 0 0 0,1 0 0 0 0,-1 0 0 0 0,0 0 0 0 0,0-1 0 0 0,1 1 0 0 0,-1 0 0 0 0,1 0 0 0 0,-1 0 0 0 0,1 0 0 0 0,-1-1 1 0 0,1 1-1 0 0,-1 0 0 0 0,1 0 0 0 0,0-1 0 0 0,-1 1 0 0 0,1-1 0 0 0,0 1 0 0 0,0 0 0 0 0,-1-1 0 0 0,1 0 0 0 0,0 1 0 0 0,0-1 1 0 0,0 1-1 0 0,0-1 0 0 0,-1 0 0 0 0,1 0 0 0 0,0 1 0 0 0,0-1 0 0 0,0 0 0 0 0,0 0 0 0 0,0 0 0 0 0,0 0 0 0 0,0 0 0 0 0,0 0 1 0 0,0 0-1 0 0,0 0 0 0 0,0-1 0 0 0,-1 1 0 0 0,1 0 0 0 0,0 0 0 0 0,0-1 0 0 0,0 1-26 0 0,41-16 102 0 0,100-112-998 0 0,-139 126 860 0 0,2-2-5 0 0,1 0 1 0 0,0 1 0 0 0,0-1-1 0 0,0 1 1 0 0,0 0 0 0 0,0 1-1 0 0,1-1 1 0 0,-1 1-1 0 0,1 0 1 0 0,0 1 0 0 0,0 0-1 0 0,-1 0 1 0 0,2 0 40 0 0,7 9-137 0 0,-12-2 156 0 0,0 0 1 0 0,0 0-1 0 0,-1 0 1 0 0,0 0-1 0 0,0 0 0 0 0,0 0 1 0 0,-1 1-1 0 0,0-1 1 0 0,0 1-1 0 0,-1-1 1 0 0,0 0-1 0 0,0 1 1 0 0,0 1-20 0 0,1 23 245 0 0,-15 37 1219 0 0,-2-58-384 0 0,16-11-920 0 0,3-12 176 0 0,1 3-357 0 0,0 1 0 0 0,0 0 0 0 0,1 1 0 0 0,0-1 0 0 0,0 1 0 0 0,1 0 0 0 0,0 0 0 0 0,0 0 0 0 0,1 1 0 0 0,0 0 0 0 0,0 1 0 0 0,1-1 0 0 0,0 1 0 0 0,9-4 21 0 0,43-15-236 0 0,-55 25 222 0 0,-1 0 1 0 0,0 0 0 0 0,0 1 0 0 0,0-1 0 0 0,0 1-1 0 0,0 0 1 0 0,0 0 0 0 0,0 1 0 0 0,0-1-1 0 0,0 1 1 0 0,-1 0 0 0 0,1 0 0 0 0,0 0 0 0 0,-1 0-1 0 0,0 1 1 0 0,0 0 0 0 0,1-1 0 0 0,-1 1-1 0 0,-1 0 1 0 0,1 0 0 0 0,0 1 0 0 0,-1-1 0 0 0,0 0-1 0 0,1 2 14 0 0,31 39-72 0 0,15 21-302 0 0,-38-52-976 0 0,2-1-3704 0 0,3 1-1951 0 0</inkml:trace>
  <inkml:trace contextRef="#ctx0" brushRef="#br0" timeOffset="-86606.26">19885 10035 15760 0 0,'-1'0'66'0'0,"1"-1"0"0"0,-1 1 1 0 0,0-1-1 0 0,1 1 1 0 0,-1 0-1 0 0,1-1 1 0 0,-1 1-1 0 0,0-1 1 0 0,1 1-1 0 0,-1 0 1 0 0,0 0-1 0 0,0-1 1 0 0,1 1-1 0 0,-1 0 1 0 0,0 0-1 0 0,0 0 0 0 0,1 0 1 0 0,-1 0-1 0 0,0 0 1 0 0,1 0-1 0 0,-1 0 1 0 0,0 0-1 0 0,0 0 1 0 0,1 0-1 0 0,-1 1 1 0 0,0-1-1 0 0,0 0 1 0 0,1 1-1 0 0,-1-1 1 0 0,0 0-1 0 0,1 1 0 0 0,-1-1 1 0 0,1 0-1 0 0,-1 1 1 0 0,0-1-1 0 0,1 1 1 0 0,-1-1-1 0 0,1 1 1 0 0,-1 0-1 0 0,1-1 1 0 0,0 1-1 0 0,-1-1 1 0 0,1 1-1 0 0,0 0 1 0 0,-1 0-1 0 0,1-1 0 0 0,0 2-66 0 0,-12 7 363 0 0,4-4-182 0 0,1 1-1 0 0,0 0 1 0 0,0 0-1 0 0,0 0 1 0 0,1 1-1 0 0,0 0 1 0 0,0 1-1 0 0,1-1 1 0 0,0 1 0 0 0,0 0-1 0 0,1 0 1 0 0,-1 2-181 0 0,-24 80 452 0 0,27-35-438 0 0,5-36-13 0 0,-3-17 12 0 0,0 1 0 0 0,0 0-1 0 0,1 0 1 0 0,-1 0-1 0 0,1-1 1 0 0,0 1-1 0 0,-1 0 1 0 0,1-1 0 0 0,1 1-1 0 0,-1 0 1 0 0,0-1-1 0 0,1 1 1 0 0,-1-1-1 0 0,1 0 1 0 0,-1 0 0 0 0,1 1-1 0 0,0-1 1 0 0,0 0-1 0 0,0 0 1 0 0,0-1-1 0 0,1 1 1 0 0,-1 0 0 0 0,0-1-1 0 0,1 1 1 0 0,-1-1-1 0 0,1 0 1 0 0,0 0-1 0 0,-1 0 1 0 0,1 0 0 0 0,0 0-1 0 0,-1-1 1 0 0,1 1-1 0 0,2-1-12 0 0,3 1-272 0 0,0 0 0 0 0,1-1-1 0 0,-1-1 1 0 0,0 1-1 0 0,0-1 1 0 0,0 0 0 0 0,0-1-1 0 0,0 0 1 0 0,-1 0 0 0 0,1-1-1 0 0,0 0 1 0 0,-1 0-1 0 0,0-1 1 0 0,0 0 0 0 0,0 0-1 0 0,0-1 1 0 0,-1 0 0 0 0,1 0-1 0 0,-1 0 1 0 0,0-1-1 0 0,1-2 273 0 0,2-5-277 0 0,-14 18 1502 0 0,2 0-1127 0 0,0 0 0 0 0,1 0 0 0 0,-1 0 0 0 0,1 1 0 0 0,0-1-1 0 0,0 0 1 0 0,1 1 0 0 0,-1 0 0 0 0,1-1 0 0 0,0 1 0 0 0,1 0-1 0 0,-1-1 1 0 0,1 1 0 0 0,1 0 0 0 0,-1 0 0 0 0,1 1-98 0 0,-1-5 61 0 0,1 0 0 0 0,0-1 1 0 0,-1 1-1 0 0,1 0 1 0 0,0-1-1 0 0,0 1 0 0 0,0 0 1 0 0,0-1-1 0 0,0 1 0 0 0,0-1 1 0 0,0 1-1 0 0,1-1 0 0 0,-1 0 1 0 0,0 0-1 0 0,1 0 1 0 0,-1 1-1 0 0,1-1 0 0 0,-1 0 1 0 0,1-1-1 0 0,0 1 0 0 0,-1 0 1 0 0,1 0-1 0 0,0-1 0 0 0,0 1 1 0 0,-1-1-1 0 0,1 1 0 0 0,0-1 1 0 0,0 0-1 0 0,0 0 1 0 0,0 0-1 0 0,-1 0 0 0 0,1 0 1 0 0,0 0-1 0 0,0-1 0 0 0,0 1 1 0 0,0 0-1 0 0,-1-1 0 0 0,1 0 1 0 0,0 1-1 0 0,0-1 0 0 0,-1 0 1 0 0,1 0-1 0 0,-1 0 1 0 0,1 0-1 0 0,-1 0 0 0 0,1 0 1 0 0,-1 0-1 0 0,1 0 0 0 0,-1-1-61 0 0,5-6 3 0 0,-1-1 0 0 0,0 1 0 0 0,-1-1 0 0 0,0 0-1 0 0,0 0 1 0 0,-1-1 0 0 0,0 1 0 0 0,-1-1 0 0 0,0 1-1 0 0,0-1 1 0 0,-1 0 0 0 0,0 0 0 0 0,-1-6-3 0 0,3-14-693 0 0,-8-22-2551 0 0,7 44-3375 0 0</inkml:trace>
  <inkml:trace contextRef="#ctx0" brushRef="#br0" timeOffset="-86182.247">20195 10208 12152 0 0,'73'18'1904'0'0,"1"-19"1822"0"0,-69 0-3641 0 0,0-1-1 0 0,1 1 1 0 0,-1-1 0 0 0,0 0-1 0 0,0-1 1 0 0,0 1 0 0 0,0-1-1 0 0,-1 0 1 0 0,1 0-1 0 0,-1 0 1 0 0,1-1 0 0 0,-1 0-1 0 0,0 1 1 0 0,-1-1 0 0 0,1-1-1 0 0,-1 1 1 0 0,1-1 0 0 0,-1 1-1 0 0,-1-1 1 0 0,1 0-1 0 0,0-2-84 0 0,-2 5-17 0 0,0 1 1 0 0,-1-1-1 0 0,1 0 0 0 0,-1 1 0 0 0,0-1 0 0 0,1 0 0 0 0,-1 0 0 0 0,0 1 0 0 0,0-1 0 0 0,0 0 0 0 0,0 0 0 0 0,0 1 1 0 0,-1-1-1 0 0,1 0 0 0 0,0 0 0 0 0,-1 1 0 0 0,1-1 0 0 0,-1 1 0 0 0,0-1 0 0 0,0 0 0 0 0,1 1 0 0 0,-1-1 0 0 0,0 1 1 0 0,0-1-1 0 0,0 1 0 0 0,-1 0 0 0 0,1-1 0 0 0,0 1 0 0 0,0 0 0 0 0,-1 0 0 0 0,1 0 0 0 0,-1 0 0 0 0,1 0 0 0 0,-1 0 1 0 0,1 0-1 0 0,-1 1 0 0 0,1-1 0 0 0,-1 1 0 0 0,0-1 0 0 0,1 1 0 0 0,-3-1 17 0 0,1 0-22 0 0,-1 0 0 0 0,0 1 0 0 0,0-1 0 0 0,1 1 0 0 0,-1 0 0 0 0,0 0 0 0 0,0 1 0 0 0,1-1 0 0 0,-1 1 0 0 0,0-1 0 0 0,0 1 0 0 0,1 0 0 0 0,-1 0 0 0 0,1 1 0 0 0,-1-1 0 0 0,1 1 0 0 0,0 0 0 0 0,-1 0 0 0 0,1 0 0 0 0,-1 1 22 0 0,-3 2 0 0 0,3-3 10 0 0,0 1 0 0 0,1 0 0 0 0,-1 0 0 0 0,0 0 1 0 0,1 0-1 0 0,0 1 0 0 0,-1-1 0 0 0,1 1 1 0 0,1 0-1 0 0,-1 0 0 0 0,1 0 0 0 0,-1 0 1 0 0,1 0-1 0 0,0 1-10 0 0,-1-1 63 0 0,1-1 1 0 0,0 1-1 0 0,0 0 1 0 0,0 0-1 0 0,1 1 1 0 0,-1-1-1 0 0,1 0 1 0 0,0 0-1 0 0,0 1 1 0 0,0-1-1 0 0,1 1 1 0 0,-1-1-1 0 0,1 1 1 0 0,0-1-1 0 0,1 1 1 0 0,-1-1-1 0 0,1 0 1 0 0,0 1-1 0 0,0-1 1 0 0,0 0-1 0 0,0 1 1 0 0,1-1-1 0 0,0 0 1 0 0,0 0-1 0 0,0 0 1 0 0,0 0-1 0 0,0-1 1 0 0,1 1-1 0 0,0 0 1 0 0,0-1-1 0 0,0 0 1 0 0,0 0-1 0 0,0 0 1 0 0,1 0-1 0 0,0 0 1 0 0,-1-1-1 0 0,3 2-63 0 0,4-1 47 0 0,-1 0-1 0 0,1-1 1 0 0,0 0 0 0 0,-1 0 0 0 0,1-1-1 0 0,0 0 1 0 0,0-1 0 0 0,0 0-1 0 0,1-1-46 0 0,31-9-6261 0 0,-26 4-224 0 0</inkml:trace>
  <inkml:trace contextRef="#ctx0" brushRef="#br0" timeOffset="-85861.685">20922 9795 16543 0 0,'-3'-5'194'0'0,"-17"-10"764"0"0,16 16-958 0 0,1 0 0 0 0,-1 1 0 0 0,0-1 0 0 0,1 1 0 0 0,-1 0 0 0 0,1 0 0 0 0,0 1 0 0 0,-1-1 0 0 0,1 1 0 0 0,0 0 0 0 0,1-1 0 0 0,-1 1 0 0 0,0 0 0 0 0,-1 4 0 0 0,-4 1 0 0 0,-6 11 108 0 0,0 1-1 0 0,1 1 0 0 0,1 0 0 0 0,1 0 0 0 0,1 1 0 0 0,1 1 0 0 0,1 0 0 0 0,0 0 0 0 0,2 1 1 0 0,1-1-1 0 0,0 8-107 0 0,4-28 12 0 0,-17 111 357 0 0,-9 105 1421 0 0,20-106-1172 0 0,7-110-695 0 0,0 0-1 0 0,0 0 1 0 0,0 0 0 0 0,0 0-1 0 0,0 0 1 0 0,-1 0-1 0 0,1-1 1 0 0,-1 1 0 0 0,0 0-1 0 0,0 0 1 0 0,0 0-1 0 0,0-1 1 0 0,0 1-1 0 0,-1-1 1 0 0,1 1 0 0 0,-1-1-1 0 0,0 1 1 0 0,0-1-1 0 0,0 0 1 0 0,0 0-1 0 0,0 0 1 0 0,0 0 0 0 0,0 0-1 0 0,-1 0 1 0 0,1-1-1 0 0,-1 1 1 0 0,1-1-1 0 0,-2 1 78 0 0,-5-4-928 0 0</inkml:trace>
  <inkml:trace contextRef="#ctx0" brushRef="#br0" timeOffset="-85593.852">20679 10216 11920 0 0,'172'-27'2120'0'0,"-138"19"-1727"0"0,76-28-140 0 0,-91 25-411 0 0</inkml:trace>
  <inkml:trace contextRef="#ctx0" brushRef="#br0" timeOffset="-85377.834">21228 9806 14168 0 0,'-4'2'689'0'0,"2"-1"-644"0"0,0-1 1 0 0,0 0-1 0 0,-1 1 0 0 0,1-1 1 0 0,0 1-1 0 0,0 0 1 0 0,0 0-1 0 0,0 0 0 0 0,0 0 1 0 0,0 0-1 0 0,0 0 1 0 0,0 1-1 0 0,0-1 1 0 0,1 1-1 0 0,-1-1 0 0 0,0 1 1 0 0,1 0-1 0 0,-1-1 1 0 0,0 3-46 0 0,-53 64 1046 0 0,41-48-609 0 0,2 2 1 0 0,1-1-1 0 0,0 2 0 0 0,2-1 1 0 0,1 1-1 0 0,-4 16-437 0 0,-43 210 2001 0 0,37-159-1495 0 0,15-80-828 0 0,-8 13 1054 0 0,-3-19-7206 0 0,5-5-335 0 0</inkml:trace>
  <inkml:trace contextRef="#ctx0" brushRef="#br0" timeOffset="-85112.038">20956 10183 11056 0 0,'1'0'248'0'0,"95"-6"720"0"0,40 0 948 0 0,-2-9 24 0 0,-122 11-1851 0 0,-3 1 1685 0 0,-17 10-580 0 0,-21 39 612 0 0,26-37-1543 0 0,-1 0-1 0 0,1 1 1 0 0,0-1-1 0 0,1 1 0 0 0,0-1 1 0 0,0 1-1 0 0,1 0 1 0 0,1 0-1 0 0,-1-1 0 0 0,2 2-262 0 0,-1-10 70 0 0,0 0 4 0 0,3 4-224 0 0,12-10-3069 0 0,-6-2 2004 0 0</inkml:trace>
  <inkml:trace contextRef="#ctx0" brushRef="#br0" timeOffset="-84927.16">21447 9959 14688 0 0,'0'-8'416'0'0,"0"8"96"0"0,0 0-416 0 0,0 0-96 0 0,0 0 0 0 0,0 0 0 0 0,0 0 64 0 0,5 3 0 0 0,-5-3-64 0 0,6 5 96 0 0,-3 1-376 0 0,3 2-72 0 0,-6-8-24 0 0,0 0 0 0 0</inkml:trace>
  <inkml:trace contextRef="#ctx0" brushRef="#br0" timeOffset="-84745.128">21655 10010 13936 0 0,'-46'28'1514'0'0,"-49"62"682"0"0,90-83-2008 0 0,1-1 0 0 0,0 1 0 0 0,1-1 0 0 0,-1 1 1 0 0,1 0-1 0 0,1 1 0 0 0,-1-1 0 0 0,1 0 0 0 0,1 1 0 0 0,-1-1 0 0 0,1 1 0 0 0,0 0 0 0 0,1-1 0 0 0,0 8-188 0 0,1-12 45 0 0,-1 0-1 0 0,1 0 1 0 0,0 0-1 0 0,0 0 1 0 0,0 0-1 0 0,1 0 1 0 0,-1 0-1 0 0,1-1 0 0 0,-1 1 1 0 0,1 0-1 0 0,0-1 1 0 0,0 1-1 0 0,0-1 1 0 0,0 0-1 0 0,1 0 1 0 0,-1 0-1 0 0,1 0 0 0 0,-1 0 1 0 0,1 0-1 0 0,0 0 1 0 0,-1-1-1 0 0,1 0 1 0 0,0 1-1 0 0,0-1 1 0 0,0 0-1 0 0,0 0-44 0 0,5 1 49 0 0,0 0 1 0 0,1 0-1 0 0,-1-1 0 0 0,0 0 0 0 0,0 0 0 0 0,1-1 1 0 0,-1 0-1 0 0,0-1 0 0 0,6 0-49 0 0,32-11-619 0 0,-19-1-5231 0 0,-12 0-783 0 0</inkml:trace>
  <inkml:trace contextRef="#ctx0" brushRef="#br0" timeOffset="-84524.046">21851 10066 14312 0 0,'0'0'322'0'0,"0"0"45"0"0,0 0 21 0 0,-1 1-33 0 0,-11 17-162 0 0,-6 31 1841 0 0,10 34 740 0 0,10-19-2008 0 0,-3-53-142 0 0,0-5-2155 0 0,0-1-3551 0 0,1-5-1592 0 0</inkml:trace>
  <inkml:trace contextRef="#ctx0" brushRef="#br0" timeOffset="-84259.641">21851 9965 15408 0 0,'0'0'348'0'0,"0"0"49"0"0,0 0 21 0 0,13 2 106 0 0,-8 0-470 0 0,1 0-1 0 0,-1 0 0 0 0,0 1 0 0 0,0-1 0 0 0,-1 1 0 0 0,1 0 0 0 0,0 0 1 0 0,-1 1-1 0 0,0-1 0 0 0,0 1 0 0 0,0 0 0 0 0,0 0 0 0 0,-1 1 0 0 0,4 3-53 0 0,-1 0-76 0 0,3 0 0 0 0</inkml:trace>
  <inkml:trace contextRef="#ctx0" brushRef="#br0" timeOffset="-83506.898">22124 10153 14832 0 0,'0'0'332'0'0,"0"0"50"0"0,15 0 513 0 0,-11-1-669 0 0,0 0 0 0 0,0 0 0 0 0,0-1 0 0 0,0 1 0 0 0,0-1 0 0 0,-1 0 0 0 0,1 0 0 0 0,-1 0 0 0 0,1-1 0 0 0,-1 1 0 0 0,1-1 0 0 0,-1 1 0 0 0,0-1 0 0 0,0 0 0 0 0,1-3-226 0 0,3-22 447 0 0,-6 25-443 0 0,1-1-1 0 0,-1 1 1 0 0,0-1 0 0 0,-1 0-1 0 0,1 1 1 0 0,-1-1 0 0 0,1 0-1 0 0,-1 0 1 0 0,0 0 0 0 0,-1 1-1 0 0,1-1 1 0 0,-1 0 0 0 0,1 0-1 0 0,-1 1 1 0 0,0-1 0 0 0,-1 1-1 0 0,1-1 1 0 0,-1 1 0 0 0,1-1-1 0 0,-2-1-3 0 0,1 4-11 0 0,0 0 0 0 0,0 0 0 0 0,1 1 0 0 0,-1-1 0 0 0,0 1 0 0 0,0-1 0 0 0,0 1 0 0 0,0-1 0 0 0,0 1 0 0 0,0 0 0 0 0,0 0 0 0 0,0 0 0 0 0,0 0 0 0 0,0 0 0 0 0,0 1 0 0 0,0-1 0 0 0,0 1 0 0 0,1-1 0 0 0,-1 1 0 0 0,0 0 0 0 0,0-1 0 0 0,0 1 0 0 0,1 0 0 0 0,-1 0 0 0 0,0 1 11 0 0,1-2 3 0 0,-7 4-82 0 0,1 0 0 0 0,0 1 0 0 0,0-1 0 0 0,0 2 0 0 0,0-1 0 0 0,1 1 0 0 0,0-1 0 0 0,1 2-1 0 0,-5 4 80 0 0,8-8 4 0 0,-1 1 0 0 0,1-1 0 0 0,-1 1 0 0 0,1 0 0 0 0,0 0 0 0 0,0 0-1 0 0,1 0 1 0 0,-1 0 0 0 0,1 0 0 0 0,0 0 0 0 0,0 1 0 0 0,0-1 0 0 0,1 0 0 0 0,-1 1-1 0 0,1-1 1 0 0,0 1 0 0 0,0-1 0 0 0,1 0 0 0 0,-1 1 0 0 0,1-1-4 0 0,2 1 82 0 0,-1-2-39 0 0,0 0 0 0 0,1-1-1 0 0,-1 0 1 0 0,1 0-1 0 0,-1 1 1 0 0,1-2 0 0 0,0 1-1 0 0,0 0 1 0 0,-1 0 0 0 0,1-1-1 0 0,0 0 1 0 0,1 1-1 0 0,-1-1 1 0 0,0 0 0 0 0,0-1-1 0 0,0 1 1 0 0,1-1-1 0 0,-1 1 1 0 0,0-1 0 0 0,1 0-1 0 0,-1 0 1 0 0,0 0-1 0 0,1-1 1 0 0,-1 1-43 0 0,80-35 225 0 0,21-23-1723 0 0,-103 57 1489 0 0,0 1 1 0 0,0-1-1 0 0,0 1 0 0 0,0-1 1 0 0,0 1-1 0 0,0-1 1 0 0,0 1-1 0 0,0 0 0 0 0,0 0 1 0 0,0-1-1 0 0,0 1 1 0 0,0 0-1 0 0,0 0 1 0 0,0 0-1 0 0,0 0 0 0 0,0 0 1 0 0,0 0-1 0 0,0 0 1 0 0,0 0-1 0 0,0 1 0 0 0,0-1 1 0 0,0 0-1 0 0,0 1 1 0 0,0-1-1 0 0,0 1 0 0 0,0-1 1 0 0,-1 1-1 0 0,1-1 1 0 0,0 1-1 0 0,0-1 1 0 0,0 1-1 0 0,-1 0 0 0 0,1-1 1 0 0,0 1-1 0 0,-1 0 1 0 0,1 0-1 0 0,0 0 0 0 0,-1 0 1 0 0,1-1-1 0 0,-1 1 1 0 0,1 0-1 0 0,-1 0 0 0 0,0 0 1 0 0,1 0-1 0 0,-1 0 1 0 0,0 0-1 0 0,0 0 1 0 0,0 0-1 0 0,0 0 0 0 0,0 0 1 0 0,0 0-1 0 0,0 0 1 0 0,0 0-1 0 0,0 0 0 0 0,0 0 1 0 0,0 0-1 0 0,-1 0 1 0 0,1 0-1 0 0,0 0 9 0 0,-6 86 905 0 0,6-84-860 0 0,0-1-1 0 0,0 1 0 0 0,1-1 1 0 0,-1 0-1 0 0,1 1 0 0 0,-1-1 0 0 0,1 0 1 0 0,0 1-1 0 0,0-1 0 0 0,0 0 0 0 0,0 0 1 0 0,0 0-1 0 0,1 0 0 0 0,-1 0 1 0 0,1 0-1 0 0,-1 0 0 0 0,1 0 0 0 0,0 0 1 0 0,-1-1-1 0 0,1 1 0 0 0,0-1 1 0 0,0 1-1 0 0,0-1 0 0 0,0 0 0 0 0,0 0 1 0 0,1 0-1 0 0,-1 0 0 0 0,0 0 1 0 0,1 0-1 0 0,-1-1 0 0 0,0 1 0 0 0,1-1 1 0 0,-1 1-1 0 0,1-1 0 0 0,-1 0 0 0 0,0 0 1 0 0,1 0-1 0 0,-1-1 0 0 0,1 1 1 0 0,-1 0-1 0 0,0-1 0 0 0,1 1 0 0 0,-1-1 1 0 0,0 0-1 0 0,1 0 0 0 0,-1 0 1 0 0,0 0-1 0 0,0 0 0 0 0,0-1 0 0 0,0 1 1 0 0,0-1-1 0 0,0 1 0 0 0,0-1 1 0 0,-1 0-1 0 0,1 1 0 0 0,-1-1 0 0 0,1-1-44 0 0,111-127-497 0 0,-64 92-243 0 0,-36 46 593 0 0,14 60 635 0 0,-26-66-462 0 0,-1 1-1 0 0,1-1 0 0 0,0 0 1 0 0,0 0-1 0 0,0 0 1 0 0,0 0-1 0 0,0 0 0 0 0,0 0 1 0 0,0 0-1 0 0,1 0 0 0 0,-1 0 1 0 0,1 0-1 0 0,0-1 0 0 0,-1 1 1 0 0,1-1-1 0 0,0 1 1 0 0,0-1-1 0 0,0 1 0 0 0,0-1 1 0 0,0 0-1 0 0,0 0 0 0 0,1 0 1 0 0,-1-1-1 0 0,0 1 1 0 0,0 0-1 0 0,1-1 0 0 0,-1 1 1 0 0,0-1-1 0 0,1 0 0 0 0,-1 0 1 0 0,0 0-1 0 0,1 0 0 0 0,-1 0 1 0 0,0 0-1 0 0,1-1 1 0 0,-1 1-1 0 0,0-1 0 0 0,0 0 1 0 0,1 0-1 0 0,1 0-25 0 0,3-4-48 0 0,0-1 0 0 0,0 1 0 0 0,0-1 0 0 0,-1-1 0 0 0,0 1 1 0 0,0-1-1 0 0,-1 0 0 0 0,0 0 0 0 0,0-1 0 0 0,0 1 0 0 0,-1-1 0 0 0,0 0 0 0 0,-1 0 0 0 0,0-1 0 0 0,0 1 48 0 0,32-72-4347 0 0,22-68-853 0 0,-54 124 6073 0 0,-3 23-92 0 0,0 1 34 0 0,0 0-80 0 0,-9 14 15 0 0,-1 5-319 0 0,2 1 1 0 0,0 0-1 0 0,1 1 0 0 0,1 0 0 0 0,1 0 1 0 0,1 0-1 0 0,1 0 0 0 0,1 1 0 0 0,0 5-431 0 0,2-20 104 0 0,0 113 555 0 0,2-112-877 0 0,-2-8-5221 0 0,0 0-994 0 0</inkml:trace>
  <inkml:trace contextRef="#ctx0" brushRef="#br0" timeOffset="-83196.681">22854 10008 16783 0 0,'0'0'382'0'0,"0"0"54"0"0,9 0 434 0 0,11 1-439 0 0,0 0-1 0 0,0 2 1 0 0,0 0-1 0 0,-1 1 0 0 0,18 7-430 0 0,21 7-4277 0 0,-50-15 2913 0 0,8 2-5066 0 0</inkml:trace>
  <inkml:trace contextRef="#ctx0" brushRef="#br0" timeOffset="-81672.706">16913 11123 10512 0 0,'0'0'233'0'0,"0"0"39"0"0,0 0 16 0 0,0 0-32 0 0,0 0-89 0 0,0 0 231 0 0,0 0 125 0 0,-1 16 1256 0 0,-54 119 3502 0 0,19-60-4512 0 0,-56 119 774 0 0,86-185-1492 0 0,1 0 0 0 0,-1-1 0 0 0,-1 1 0 0 0,1-1 0 0 0,-1-1 0 0 0,-1 1 0 0 0,0-1 0 0 0,0-1 0 0 0,0 1 0 0 0,0-1 0 0 0,-1-1 0 0 0,-6 4-51 0 0,11-7 32 0 0,-1 0-1 0 0,0 0 0 0 0,0 0 1 0 0,-1 0-1 0 0,1-1 0 0 0,0 0 0 0 0,0 0 1 0 0,-1-1-1 0 0,1 1 0 0 0,0-1 0 0 0,-1 0 1 0 0,1 0-1 0 0,0-1 0 0 0,-1 0 1 0 0,1 0-1 0 0,0 0 0 0 0,0 0 0 0 0,0-1 1 0 0,0 0-1 0 0,0 0 0 0 0,0 0 0 0 0,0-1 1 0 0,0 0-1 0 0,1 1 0 0 0,-1-2-31 0 0,1-1 39 0 0,-1 0 0 0 0,1-1 0 0 0,1 0 0 0 0,-1 1-1 0 0,1-1 1 0 0,0 0 0 0 0,0-1 0 0 0,1 1 0 0 0,-1-1-1 0 0,2 1 1 0 0,-1-1 0 0 0,1 1 0 0 0,0-1 0 0 0,0 0-1 0 0,0 0 1 0 0,1 0 0 0 0,0 1 0 0 0,1-1-39 0 0,27-89-169 0 0,11 50-329 0 0,-33 42 502 0 0,0 1-1 0 0,-1-1 0 0 0,1 1 1 0 0,0 1-1 0 0,0-1 0 0 0,1 1 1 0 0,-1 0-1 0 0,0 1 0 0 0,1-1 1 0 0,-1 1-1 0 0,1 1 0 0 0,6-1-3 0 0,-10 1-13 0 0,1 1 0 0 0,-1 0 0 0 0,1 0 0 0 0,-1 0 0 0 0,1 0 0 0 0,-1 0-1 0 0,0 0 1 0 0,0 1 0 0 0,1 0 0 0 0,-1 0 0 0 0,0 0 0 0 0,-1 0 0 0 0,1 0 0 0 0,0 0 0 0 0,0 1-1 0 0,-1-1 1 0 0,0 1 0 0 0,1 0 0 0 0,-1 0 0 0 0,0 0 0 0 0,0 0 0 0 0,-1 0 0 0 0,1 0-1 0 0,-1 0 1 0 0,1 2 13 0 0,49 76 0 0 0,26 18 219 0 0,9 2-102 0 0,-64-72-93 0 0,0-4 576 0 0,7 1-230 0 0,-28-25-300 0 0,-1-1 2 0 0,0 0 0 0 0,0 0 4 0 0,0 0 16 0 0,0 0 4 0 0,0 0 0 0 0,1-1-16 0 0,5-29-174 0 0,-7 18-2609 0 0,1 6 1300 0 0</inkml:trace>
  <inkml:trace contextRef="#ctx0" brushRef="#br0" timeOffset="-81363.905">17204 11372 12752 0 0,'0'0'289'0'0,"0"0"40"0"0,0 0 22 0 0,0 0-40 0 0,2-1-203 0 0,79-9 3285 0 0,195 4 1095 0 0,-242 9-5112 0 0,-16 0-5293 0 0,-8-1-739 0 0</inkml:trace>
  <inkml:trace contextRef="#ctx0" brushRef="#br0" timeOffset="-81062.643">17217 11537 12784 0 0,'0'0'289'0'0,"0"0"40"0"0,0 0 22 0 0,0 0-40 0 0,0 0-162 0 0,0 0 75 0 0,16-2 697 0 0,87 2 3598 0 0,-38 10-3812 0 0,14 2-603 0 0,-26-5-5687 0 0,-41-7-914 0 0</inkml:trace>
  <inkml:trace contextRef="#ctx0" brushRef="#br0" timeOffset="-79620.028">18425 11325 8208 0 0,'79'-25'1032'0'0,"-70"20"4189"0"0,-17-3-3701 0 0,-17-3-639 0 0,7 7-546 0 0,0 1-1 0 0,-1 1 0 0 0,1 0 1 0 0,-1 2-1 0 0,1 0 0 0 0,-1 1 1 0 0,-17 3-335 0 0,-19 1 148 0 0,12-2 75 0 0,0 3 0 0 0,1 1 0 0 0,-1 2 0 0 0,-13 6-223 0 0,49-13 15 0 0,-1 0-1 0 0,1 1 1 0 0,0 0 0 0 0,0 0-1 0 0,1 0 1 0 0,-1 1-1 0 0,0 0 1 0 0,1 1-1 0 0,0-1 1 0 0,0 1-1 0 0,1 0 1 0 0,-1 1 0 0 0,1-1-1 0 0,0 1 1 0 0,1 0-1 0 0,-1 1 1 0 0,1-1-1 0 0,0 1 1 0 0,1-1-1 0 0,0 1 1 0 0,0 0-1 0 0,0 0 1 0 0,1 1-15 0 0,0-2 3 0 0,0-1-1 0 0,1 0 1 0 0,0 1 0 0 0,0 0-1 0 0,1-1 1 0 0,-1 1 0 0 0,1-1-1 0 0,0 1 1 0 0,1 0 0 0 0,-1-1-1 0 0,1 1 1 0 0,0-1 0 0 0,1 1-1 0 0,-1-1 1 0 0,1 0 0 0 0,0 1-1 0 0,0-1 1 0 0,1 0 0 0 0,-1 0-1 0 0,2 1-2 0 0,2 1 7 0 0,0 0 1 0 0,0 0-1 0 0,0-1 0 0 0,1 0 0 0 0,0 0 0 0 0,0 0 0 0 0,1-1 0 0 0,0 0 0 0 0,0-1 0 0 0,0 0 0 0 0,0 0 0 0 0,1 0 1 0 0,-1-1-1 0 0,1 0 0 0 0,0-1 0 0 0,0 0 0 0 0,0-1 0 0 0,0 0 0 0 0,7 1-7 0 0,4-2 27 0 0,0 0 0 0 0,0-2 0 0 0,0 0-1 0 0,0-1 1 0 0,-1-1 0 0 0,1 0 0 0 0,-1-2 0 0 0,11-4-27 0 0,-27 9 21 0 0,0 1 0 0 0,0-1 0 0 0,0 1 0 0 0,-1-1 0 0 0,1 0 0 0 0,0 0 0 0 0,0-1 0 0 0,0 1 0 0 0,-1 0 0 0 0,1-1 0 0 0,-1 0 0 0 0,1 1 0 0 0,-1-1 0 0 0,1 0 0 0 0,-1 0 0 0 0,0-1 0 0 0,0 1 0 0 0,0 0 1 0 0,0-1-1 0 0,-1 1 0 0 0,1-1 0 0 0,-1 0 0 0 0,1 1 0 0 0,-1-1 0 0 0,0 0 0 0 0,0 0 0 0 0,0 0 0 0 0,-1 0 0 0 0,1 0 0 0 0,-1 0 0 0 0,1 0 0 0 0,-1 0 0 0 0,0 0 0 0 0,0 0 0 0 0,0 0 0 0 0,-1 0 0 0 0,1-2-21 0 0,-59-27 588 0 0,35 28-623 0 0,0 0-1 0 0,0 1 1 0 0,0 1-1 0 0,-1 2 1 0 0,1 0-1 0 0,-1 2 1 0 0,-8 2 35 0 0,26-4-60 0 0,-9 2-98 0 0,-1 0-713 0 0,7-2-5135 0 0,9 0-446 0 0</inkml:trace>
  <inkml:trace contextRef="#ctx0" brushRef="#br0" timeOffset="-79237.248">18885 10965 15696 0 0,'-16'-5'1571'0'0,"8"9"-1437"0"0,-16 38 1266 0 0,5 2-1111 0 0,-26 95 643 0 0,41-126-815 0 0,2 1-1 0 0,0 0 1 0 0,1 0 0 0 0,0 0-1 0 0,1 0 1 0 0,1 0 0 0 0,0-1-1 0 0,1 1 1 0 0,0 0 0 0 0,1 0-1 0 0,1-1 1 0 0,0 1 0 0 0,1-1-1 0 0,1 1-116 0 0,39 58 582 0 0,-36-63-529 0 0,0 0 0 0 0,0-1 1 0 0,1 0-1 0 0,0 0 0 0 0,0-1 1 0 0,0-1-1 0 0,1 1 0 0 0,0-2 1 0 0,1 0-1 0 0,-1 0 0 0 0,8 1-53 0 0,9 0-394 0 0,-10-6-3127 0 0,-12 0 1063 0 0,11 0-4608 0 0</inkml:trace>
  <inkml:trace contextRef="#ctx0" brushRef="#br0" timeOffset="-78536.917">19225 11423 7856 0 0,'0'0'174'0'0,"0"0"29"0"0,0 0 13 0 0,1 1-31 0 0,8 10 622 0 0,-9-10 34 0 0,0-1 30 0 0,0 0 5 0 0,0 0-11 0 0,0 0-7 0 0,0 0-2 0 0,0 0-7 0 0,0 0-28 0 0,0 0-12 0 0,0 0-1 0 0,0 0-45 0 0,0 0-191 0 0,0 0-85 0 0,3-5 414 0 0,6-41 343 0 0,-3-53-779 0 0,18-30-465 0 0,-9 52-82 0 0,-13 75 39 0 0,2-1 22 0 0,13 11-99 0 0,-13-5 108 0 0,0 1 0 0 0,0 0 0 0 0,0 0 0 0 0,-1 1 0 0 0,1-1 1 0 0,-1 1-1 0 0,0-1 0 0 0,-1 1 0 0 0,1 0 0 0 0,-1 0 0 0 0,0 0 1 0 0,0 1-1 0 0,0 2 12 0 0,8 14-24 0 0,51 105-36 0 0,7-45 324 0 0,-66-81-249 0 0,-1 0-1 0 0,0 0 0 0 0,1 0 0 0 0,-1 0 0 0 0,1 0 1 0 0,-1 0-1 0 0,1-1 0 0 0,-1 1 0 0 0,1 0 0 0 0,0-1 1 0 0,-1 1-1 0 0,1-1 0 0 0,0 0 0 0 0,-1 0 0 0 0,1 0 1 0 0,0 0-1 0 0,0 0 0 0 0,-1 0 0 0 0,1 0 0 0 0,0 0 1 0 0,-1 0-1 0 0,1-1 0 0 0,0 1 0 0 0,-1-1 0 0 0,1 1 1 0 0,-1-1-1 0 0,1 0 0 0 0,0 0 0 0 0,-1 0 0 0 0,0 0 1 0 0,1 0-1 0 0,-1 0 0 0 0,0 0 0 0 0,1 0 0 0 0,-1 0 1 0 0,0-1-1 0 0,0 1 0 0 0,0 0 0 0 0,0-1 0 0 0,0 1 1 0 0,0-1-1 0 0,0 1 0 0 0,0-2-14 0 0,26-115 592 0 0,-5-69-419 0 0,-12 151-246 0 0,-10 36 31 0 0,0-1 0 0 0,0 1-1 0 0,0-1 1 0 0,1 1 0 0 0,-1 0 0 0 0,0-1 0 0 0,0 1 0 0 0,1-1 0 0 0,-1 1-1 0 0,0 0 1 0 0,1-1 0 0 0,-1 1 0 0 0,0 0 0 0 0,1-1 0 0 0,-1 1-1 0 0,1 0 1 0 0,-1 0 0 0 0,0-1 0 0 0,1 1 0 0 0,-1 0 0 0 0,1 0-1 0 0,-1 0 1 0 0,1-1 0 0 0,-1 1 0 0 0,1 0 0 0 0,-1 0 0 0 0,1 0 0 0 0,-1 0-1 0 0,1 0 1 0 0,-1 0 0 0 0,0 0 0 0 0,1 0 0 0 0,-1 0 0 0 0,1 0-1 0 0,-1 0 1 0 0,1 1 0 0 0,-1-1 0 0 0,1 0 0 0 0,-1 0 0 0 0,1 0-1 0 0,-1 1 1 0 0,0-1 0 0 0,1 0 0 0 0,-1 0 0 0 0,1 1 0 0 0,-1-1-1 0 0,0 0 1 0 0,1 1 0 0 0,-1-1 0 0 0,0 1 0 0 0,1-1 0 0 0,-1 0 0 0 0,0 1-1 0 0,0-1 1 0 0,1 1 0 0 0,-1-1 0 0 0,0 1 0 0 0,0-1 42 0 0,5 11-1643 0 0,-5-1-76 0 0</inkml:trace>
  <inkml:trace contextRef="#ctx0" brushRef="#br0" timeOffset="-78254.093">19642 11347 14712 0 0,'4'11'1121'0'0,"33"98"2208"0"0,-13-44-1669 0 0,-3 3-1403 0 0,-15-56-208 0 0,-5-10-5927 0 0,-1-2-676 0 0</inkml:trace>
  <inkml:trace contextRef="#ctx0" brushRef="#br0" timeOffset="-77913.089">19913 11267 16096 0 0,'1'-1'47'0'0,"0"0"0"0"0,1 1 1 0 0,-1-1-1 0 0,1 0 1 0 0,-1 0-1 0 0,0 1 0 0 0,1-1 1 0 0,-1 0-1 0 0,1 1 0 0 0,0 0 1 0 0,-1-1-1 0 0,1 1 1 0 0,-1 0-1 0 0,1 0 0 0 0,0 0 1 0 0,-1 0-1 0 0,1 0 1 0 0,-1 0-1 0 0,1 0 0 0 0,-1 0 1 0 0,1 1-1 0 0,0-1 1 0 0,-1 1-1 0 0,2 0-47 0 0,1-1 161 0 0,132 9 2810 0 0,-30-2-2283 0 0,-57-4-6613 0 0,-31-3-571 0 0</inkml:trace>
  <inkml:trace contextRef="#ctx0" brushRef="#br0" timeOffset="-77610.469">20415 11423 9904 0 0,'8'12'984'0'0,"8"-5"-780"0"0,-15-7 21 0 0,1 0-1 0 0,0 0 1 0 0,0 0 0 0 0,-1 0 0 0 0,1 0 0 0 0,0 0 0 0 0,0 0-1 0 0,-1 0 1 0 0,1-1 0 0 0,0 1 0 0 0,0-1 0 0 0,-1 1 0 0 0,1-1-1 0 0,0 0 1 0 0,-1 0 0 0 0,1 1 0 0 0,-1-1 0 0 0,1 0 0 0 0,-1 0 0 0 0,0-1-1 0 0,1 1 1 0 0,-1 0 0 0 0,0 0 0 0 0,1-2-225 0 0,32-61 2327 0 0,27-175-2455 0 0,-36 153-133 0 0,-18 68 247 0 0,25-41 137 0 0,-30 59-125 0 0,-1 0-1 0 0,0 0 1 0 0,0 0-1 0 0,1 0 1 0 0,-1 0-1 0 0,0 0 0 0 0,0 0 1 0 0,1 0-1 0 0,-1 1 1 0 0,0-1-1 0 0,0 0 1 0 0,0 1-1 0 0,1-1 0 0 0,-1 1 1 0 0,0 0-1 0 0,0-1 1 0 0,0 1-1 0 0,0 0 1 0 0,0 0-1 0 0,0-1 0 0 0,0 1 1 0 0,0 0-1 0 0,-1 0 1 0 0,1 0-1 0 0,0 0 1 0 0,0 0-1 0 0,-1 0 0 0 0,1 1 3 0 0,27 91-64 0 0,-12-17 64 0 0,5 9 232 0 0,6-30 784 0 0,-26-53-692 0 0,19-3 1135 0 0,-17-3-1368 0 0,0 0 0 0 0,0 0 0 0 0,0 0 0 0 0,-1-1 0 0 0,0 1 0 0 0,1-1 0 0 0,-1 1 0 0 0,-1-1 0 0 0,1 0 0 0 0,-1 0 0 0 0,0 0 0 0 0,0 1 0 0 0,0-1 0 0 0,-1 0 0 0 0,1-3-91 0 0,2-11 128 0 0,3-12-52 0 0,0-1-52 0 0,1 0 0 0 0,2 0 0 0 0,1 1 0 0 0,10-23-24 0 0,20-7-1162 0 0,-39 61 984 0 0,0 0 0 0 0,0 0 0 0 0,0 0 0 0 0,-1 0 0 0 0,1 0 0 0 0,0 0 0 0 0,0 0 0 0 0,-1 0 0 0 0,1 1 0 0 0,0-1 1 0 0,0 0-1 0 0,-1 0 0 0 0,1 0 0 0 0,0 1 0 0 0,0-1 0 0 0,-1 0 0 0 0,1 1 0 0 0,0-1 0 0 0,-1 1 0 0 0,1-1 0 0 0,-1 1 0 0 0,1-1 0 0 0,0 1 1 0 0,-1-1-1 0 0,1 1 0 0 0,-1 0 0 0 0,0-1 0 0 0,1 1 0 0 0,-1 0 0 0 0,1-1 0 0 0,-1 1 0 0 0,0 0 0 0 0,0 0 0 0 0,1-1 0 0 0,-1 1 1 0 0,0 0 177 0 0,2 12-5872 0 0</inkml:trace>
  <inkml:trace contextRef="#ctx0" brushRef="#br0" timeOffset="-77305.59">20934 11376 15176 0 0,'0'0'340'0'0,"0"0"50"0"0,2 0 26 0 0,60-22 1223 0 0,21 10 1243 0 0,-41 22-2150 0 0,-44 12-500 0 0,-59 46 288 0 0,59-47-376 0 0,4-19-144 0 0,1 0 0 0 0,1 0 0 0 0,-1 0 0 0 0,0 0 0 0 0,0-1 0 0 0,1 1 0 0 0,-1-1 0 0 0,1 0 0 0 0,-1 0 0 0 0,1 0 0 0 0,-1-1 0 0 0,1 1 0 0 0,-1-1 0 0 0,1 0 0 0 0,0 0 0 0 0,-1 0 0 0 0,4-1 0 0 0,80-7-284 0 0,-30-9-2945 0 0,-33 7-3705 0 0</inkml:trace>
  <inkml:trace contextRef="#ctx0" brushRef="#br0" timeOffset="-77009.656">21425 10840 13016 0 0,'0'0'297'0'0,"0"0"39"0"0,0 0 17 0 0,6 5 73 0 0,23 31 494 0 0,-2 1 0 0 0,-1 2 0 0 0,-2 0 1 0 0,-2 2-1 0 0,3 9-920 0 0,12 33 1562 0 0,-7 23-139 0 0,-29-91-1387 0 0,0 0 0 0 0,-1 0 0 0 0,-1 0 1 0 0,-1 0-1 0 0,0-1 0 0 0,0 1 0 0 0,-2 0 0 0 0,0-1 0 0 0,0 0 0 0 0,-7 13-36 0 0,0-6-3 0 0,-1-1 0 0 0,0 0 0 0 0,-1-1-1 0 0,-2-1 1 0 0,0 0 0 0 0,0-1 0 0 0,-14 11 3 0 0,-7 5-130 0 0</inkml:trace>
  <inkml:trace contextRef="#ctx0" brushRef="#br0" timeOffset="-66413.942">22020 11137 6448 0 0,'0'0'141'0'0,"0"0"23"0"0,0 0 13 0 0,0-6 13 0 0,0 2-148 0 0,0 3 176 0 0,0 1 58 0 0,0 0 4 0 0,0 0 6 0 0,0 0 28 0 0,0 0 7 0 0,0 0 6 0 0,0 0 6 0 0,0 0 23 0 0,0 0 11 0 0,0 0 1 0 0,0 0-3 0 0,0 0-12 0 0,0 0-7 0 0,33-3 1668 0 0,17 14-436 0 0,75 6 1005 0 0,-30-15-1852 0 0,-49 4-738 0 0,-34-2 275 0 0,-3-1-1319 0 0,-3-2-4388 0 0,-6-1 114 0 0</inkml:trace>
  <inkml:trace contextRef="#ctx0" brushRef="#br0" timeOffset="-66059.082">22017 11306 7456 0 0,'0'0'166'0'0,"0"0"29"0"0,0 0 12 0 0,0 0 75 0 0,7 3 2562 0 0,9 1-1890 0 0,0 0 1 0 0,0-1-1 0 0,0-1 0 0 0,1-1 0 0 0,-1 0 0 0 0,1-1 0 0 0,11-1-954 0 0,66 3 1633 0 0,-10 6-814 0 0,-54-1-754 0 0,2 0-665 0 0,-11-2-4721 0 0,-11-2-872 0 0</inkml:trace>
  <inkml:trace contextRef="#ctx0" brushRef="#br0" timeOffset="-56643.16">23020 11139 5984 0 0,'0'0'133'0'0,"0"0"23"0"0,0 0 11 0 0,0-16 1 0 0,0 14 50 0 0,0 0 0 0 0,-1 0 0 0 0,1 0 0 0 0,0-1 1 0 0,-1 1-1 0 0,0 0 0 0 0,0 0 0 0 0,1 0 0 0 0,-1 0 0 0 0,0 0 0 0 0,-1 0 1 0 0,1 0-1 0 0,0 0 0 0 0,-1 1 0 0 0,1-1 0 0 0,-1 0 0 0 0,1 1 0 0 0,-1-1 1 0 0,0 1-1 0 0,1 0 0 0 0,-1-1 0 0 0,0 1 0 0 0,0 0 0 0 0,0 0 0 0 0,0 0 1 0 0,-1 0-219 0 0,-4-2 89 0 0,-1 0 0 0 0,1 1 0 0 0,0 0 1 0 0,-1 0-1 0 0,1 1 0 0 0,-1 0 0 0 0,0 0 1 0 0,1 1-1 0 0,-1 0 0 0 0,0 0 0 0 0,0 1 1 0 0,1 0-1 0 0,-1 0 0 0 0,1 1 0 0 0,-1 0 1 0 0,1 0-1 0 0,0 1 0 0 0,-2 0-89 0 0,1 2 68 0 0,0-1-1 0 0,1 1 1 0 0,0 0 0 0 0,0 1-1 0 0,0 0 1 0 0,1 0 0 0 0,0 0-1 0 0,0 1 1 0 0,0 0 0 0 0,1 0-1 0 0,0 0 1 0 0,0 1-1 0 0,1 0 1 0 0,0 0 0 0 0,0 0-1 0 0,1 0 1 0 0,0 1 0 0 0,-1 5-68 0 0,2-8 66 0 0,1 0 0 0 0,-1 0 0 0 0,1 0 0 0 0,0 1 0 0 0,0-1 0 0 0,1 1 0 0 0,0-1 0 0 0,0 0 0 0 0,0 1 1 0 0,1-1-1 0 0,0 1 0 0 0,1-1 0 0 0,-1 0 0 0 0,1 0 0 0 0,0 0 0 0 0,0 0 0 0 0,1 0 0 0 0,0 0 1 0 0,1 1-67 0 0,41 39 730 0 0,38-5 307 0 0,-22-28-645 0 0,-25-11-201 0 0,-30 0-149 0 0,1-2 0 0 0,-1 1 0 0 0,1-1 0 0 0,-1 0-1 0 0,1 0 1 0 0,0-1 0 0 0,-1 0 0 0 0,1 0 0 0 0,-1 0 0 0 0,0-1-1 0 0,1 0 1 0 0,-1 0 0 0 0,0-1-42 0 0,6-3 146 0 0,0-1 1 0 0,0 0-1 0 0,-1-1 0 0 0,0 0 1 0 0,0 0-1 0 0,-1-1 0 0 0,0-1 1 0 0,0 0-147 0 0,-10 10 5 0 0,5-4 36 0 0,-1 0 1 0 0,0 0-1 0 0,0 0 0 0 0,0-1 1 0 0,0 0-1 0 0,-1 1 0 0 0,1-1 1 0 0,-1 0-1 0 0,-1-1 0 0 0,1 1 1 0 0,-1 0-1 0 0,1-1 0 0 0,-2 1 1 0 0,1-1-1 0 0,-1 0 0 0 0,1 0 1 0 0,-2 1-1 0 0,1-1 0 0 0,-1 0 1 0 0,1 0-1 0 0,-2 0 0 0 0,1 0 1 0 0,-1 0-1 0 0,0 0 0 0 0,-1-4-41 0 0,-4 3 25 0 0,0 1 0 0 0,-1 0 0 0 0,1 0 0 0 0,-2 1 0 0 0,1-1-1 0 0,0 2 1 0 0,-1-1 0 0 0,0 1 0 0 0,0 0 0 0 0,0 1 0 0 0,0 0 0 0 0,-1 0-1 0 0,1 1 1 0 0,-1 0 0 0 0,0 0 0 0 0,0 1 0 0 0,1 0 0 0 0,-1 1 0 0 0,-4 0-25 0 0,13 0-3 0 0,-102-1-590 0 0,59 7-5426 0 0,15-1-566 0 0</inkml:trace>
  <inkml:trace contextRef="#ctx0" brushRef="#br0" timeOffset="-53341.666">15739 12315 12032 0 0,'0'-24'884'0'0,"-13"36"192"0"0,11-6-1038 0 0,0 0 0 0 0,0 0 0 0 0,1 0 0 0 0,0 0 0 0 0,0 0 0 0 0,1 0 0 0 0,-1 1 0 0 0,1-1 0 0 0,1 0 0 0 0,-1 0 0 0 0,2 4-38 0 0,-1 20 219 0 0,11 130 1081 0 0,-9-73 353 0 0,-3-86-1452 0 0,0-1-1 0 0,0 0-12 0 0,0 0-49 0 0,0 0-19 0 0,0 0-7 0 0,0 0 2 0 0,0 0 10 0 0,0 0 3 0 0,0 0 0 0 0,1-16 256 0 0,47-123 254 0 0,-46 132-642 0 0,1 1 1 0 0,0 0-1 0 0,0 0 0 0 0,1 0 1 0 0,-1 1-1 0 0,1-1 0 0 0,0 1 1 0 0,1 0-1 0 0,-1 0 1 0 0,1 0-1 0 0,0 1 0 0 0,0-1 1 0 0,1 1-1 0 0,-1 0 1 0 0,1 1-1 0 0,0-1 0 0 0,3 0 4 0 0,-6 4 1 0 0,0 0 0 0 0,0 0 0 0 0,0 1 0 0 0,0-1-1 0 0,1 1 1 0 0,-1 0 0 0 0,0 0 0 0 0,0 0 0 0 0,0 0-1 0 0,0 0 1 0 0,-1 1 0 0 0,1-1 0 0 0,0 1-1 0 0,-1 0 1 0 0,1 0 0 0 0,-1 0 0 0 0,1 0 0 0 0,-1 0-1 0 0,0 1 1 0 0,0-1 0 0 0,0 1 0 0 0,0-1 0 0 0,0 1-1 0 0,-1 0 1 0 0,1-1 0 0 0,-1 1 0 0 0,1 0 0 0 0,-1 0-1 0 0,0 0 1 0 0,-1 0 0 0 0,1 0 0 0 0,0 1-1 0 0,2 5-1 0 0,-1-1 1 0 0,0 0-1 0 0,-1 1 1 0 0,0-1-1 0 0,0 1 0 0 0,0-1 1 0 0,-1 1-1 0 0,-1-1 1 0 0,1 1-1 0 0,-1-1 1 0 0,-1 1-1 0 0,-1 4 1 0 0,1-1 301 0 0,4-17 105 0 0,6-22-86 0 0,-7 25-386 0 0,27-69 190 0 0,2 24-124 0 0,-8 27-60 0 0,-1 19-24 0 0,-19 2 84 0 0,1 1 0 0 0,-1 0 0 0 0,0-1 0 0 0,0 1 0 0 0,0 0 0 0 0,0 0 0 0 0,0 0 0 0 0,0 0 0 0 0,-1 1 0 0 0,1-1 0 0 0,-1 0 0 0 0,1 1 0 0 0,-1-1 0 0 0,0 1 0 0 0,0-1 0 0 0,0 1 0 0 0,0 0 0 0 0,0 0 0 0 0,-1-1 0 0 0,1 1 0 0 0,-1 0 0 0 0,0 1 0 0 0,2 4 0 0 0,19 101 64 0 0,-21-107-54 0 0,0-1 0 0 0,0 0 0 0 0,0 1 0 0 0,0-1 0 0 0,0 1 0 0 0,1-1 0 0 0,-1 0 0 0 0,1 1-1 0 0,-1-1 1 0 0,1 0 0 0 0,-1 0 0 0 0,1 1 0 0 0,0-1 0 0 0,0 0 0 0 0,-1 0 0 0 0,1 0 0 0 0,0 0-1 0 0,0 0 1 0 0,0 0 0 0 0,0 0 0 0 0,0 0 0 0 0,1 0 0 0 0,-1 0 0 0 0,0-1 0 0 0,0 1 0 0 0,0 0-1 0 0,1-1 1 0 0,-1 1 0 0 0,0-1 0 0 0,1 1 0 0 0,-1-1 0 0 0,1 0 0 0 0,-1 0 0 0 0,0 0 0 0 0,1 1-1 0 0,-1-1 1 0 0,1 0 0 0 0,-1-1 0 0 0,2 1-10 0 0,45-21 46 0 0,-42 18-54 0 0,65-47-189 0 0,12-34 114 0 0,-50 41 83 0 0,-31 39 4 0 0,1 1 3 0 0,0 0 0 0 0,0 0 1 0 0,-1 0-1 0 0,0 0 0 0 0,0-1 1 0 0,0 1-1 0 0,0-1 0 0 0,0 1 1 0 0,0-1-1 0 0,-1 0 0 0 0,0 0 1 0 0,0 0-1 0 0,0 1 0 0 0,0-1 1 0 0,-1 0-1 0 0,1 0 0 0 0,-1-3-7 0 0,-3 2 0 0 0,-18-3-96 0 0,17 9 84 0 0,-1 0 0 0 0,1 0 0 0 0,0 0 0 0 0,0 0 0 0 0,0 1 0 0 0,0 0 0 0 0,0 0 0 0 0,0 0 0 0 0,0 0 0 0 0,1 1 0 0 0,-1-1 0 0 0,1 1 0 0 0,-1 0 0 0 0,1 0 0 0 0,0 0 0 0 0,0 1 0 0 0,1-1 0 0 0,-3 3 12 0 0,1 1 0 0 0,-1-1 0 0 0,1 1 0 0 0,1 0 0 0 0,-1-1 0 0 0,1 2 0 0 0,0-1 0 0 0,1 0 0 0 0,0 1 0 0 0,0-1 0 0 0,0 1 0 0 0,1-1 0 0 0,0 1 0 0 0,1 0 0 0 0,-1-1 0 0 0,2 3 0 0 0,-1-5 6 0 0,0-1 1 0 0,0 1-1 0 0,1-1 0 0 0,-1 0 0 0 0,1 1 0 0 0,0-1 0 0 0,1 0 0 0 0,-1 0 0 0 0,1 1 0 0 0,0-1 0 0 0,0 0 0 0 0,0 0 0 0 0,0-1 1 0 0,1 1-1 0 0,-1 0 0 0 0,1-1 0 0 0,0 0 0 0 0,0 0 0 0 0,1 0 0 0 0,-1 0 0 0 0,0 0 0 0 0,1 0 0 0 0,3 1-6 0 0,2-1 10 0 0,1 0-1 0 0,-1 0 1 0 0,1-1 0 0 0,-1-1-1 0 0,1 1 1 0 0,0-2-1 0 0,-1 1 1 0 0,1-1-1 0 0,0-1 1 0 0,-1 0 0 0 0,1 0-1 0 0,2-1-9 0 0,70-21-2712 0 0,-64 15 920 0 0,1-3-78 0 0</inkml:trace>
  <inkml:trace contextRef="#ctx0" brushRef="#br0" timeOffset="-52713.541">16778 12396 12384 0 0,'4'-7'1341'0'0,"-4"7"-1275"0"0,0-1-1 0 0,0 0 1 0 0,0 0 0 0 0,0 0-1 0 0,0 1 1 0 0,-1-1 0 0 0,1 0-1 0 0,0 0 1 0 0,0 1 0 0 0,-1-1-1 0 0,1 0 1 0 0,0 1 0 0 0,-1-1-1 0 0,1 0 1 0 0,0 1 0 0 0,-1-1-1 0 0,1 0 1 0 0,-1 1 0 0 0,1-1-1 0 0,-1 1 1 0 0,1-1 0 0 0,-1 1-1 0 0,0-1 1 0 0,1 1 0 0 0,-1-1-1 0 0,0 1 1 0 0,1 0 0 0 0,-1-1-1 0 0,0 1 1 0 0,0 0 0 0 0,1-1-1 0 0,-1 1 1 0 0,0 0 0 0 0,0 0-1 0 0,1 0 1 0 0,-1 0 0 0 0,0 0-1 0 0,0 0 1 0 0,1 0 0 0 0,-1 0-1 0 0,0 0 1 0 0,0 0 0 0 0,1 0-1 0 0,-1 1 1 0 0,0-1 0 0 0,0 0-1 0 0,1 0 1 0 0,-1 1 0 0 0,0-1-1 0 0,1 0 1 0 0,-1 1 0 0 0,0-1-1 0 0,1 1 1 0 0,-1-1 0 0 0,0 1-1 0 0,1-1 1 0 0,-1 1 0 0 0,1 0-1 0 0,-1-1 1 0 0,1 1 0 0 0,0 0-1 0 0,-1-1 1 0 0,1 1 0 0 0,0 0-1 0 0,-1-1 1 0 0,1 1 0 0 0,0 0-66 0 0,-14 11 138 0 0,1 1-1 0 0,0 0 1 0 0,1 1 0 0 0,0 0 0 0 0,1 1-1 0 0,0 2-137 0 0,3-4 32 0 0,4-7-13 0 0,0 1 0 0 0,0-1 0 0 0,1 0 0 0 0,0 1 0 0 0,0 0 0 0 0,0-1 0 0 0,1 1 0 0 0,0 0 0 0 0,0 0 0 0 0,0 5-19 0 0,10 4 801 0 0,22-10-714 0 0,-24-7-10 0 0,3-3-10 0 0,0 0-1 0 0,-1-1 1 0 0,1 0 0 0 0,-1-1-1 0 0,0 1 1 0 0,0-2-1 0 0,-1 1 1 0 0,0-1 0 0 0,0 0-1 0 0,0 0 1 0 0,-1-1-1 0 0,0 0 1 0 0,0 0 0 0 0,-1-1-1 0 0,0 1 1 0 0,-1-1 0 0 0,0 0-1 0 0,2-6-66 0 0,8-12 62 0 0,-4 7-61 0 0,-2 0 0 0 0,0 0 1 0 0,-1-1-1 0 0,-1 0 0 0 0,0-1 0 0 0,-2 1 0 0 0,-1-1 0 0 0,-1 0 0 0 0,0 0 0 0 0,-2-7-1 0 0,-8 8-159 0 0,6 20 98 0 0,-13 16-186 0 0,11-4 211 0 0,1 0 0 0 0,0 0 0 0 0,1 0 1 0 0,0 0-1 0 0,1 1 0 0 0,0-1 0 0 0,1 1 0 0 0,0-1 0 0 0,1 6 36 0 0,-1 5-5 0 0,0-8 5 0 0,0-1 0 0 0,1 1 0 0 0,0-1 0 0 0,1 1 0 0 0,0-1 0 0 0,2 1 0 0 0,-1-1 0 0 0,2 2 0 0 0,1-3-3 0 0,-5-7 9 0 0,0-1 1 0 0,1 0-1 0 0,0 1 0 0 0,0-1 1 0 0,0 0-1 0 0,1 0 0 0 0,0 0 1 0 0,-1 0-1 0 0,1-1 0 0 0,0 1 1 0 0,1-1-1 0 0,-1 0 1 0 0,1 0-1 0 0,-1 0 0 0 0,1 0 1 0 0,0 0-1 0 0,0-1 0 0 0,0 0 1 0 0,1 1-7 0 0,19-6-151 0 0,-17-2-316 0 0,1 0 0 0 0,-2 0 0 0 0,1-1-1 0 0,0 0 1 0 0,-1 0 0 0 0,0 0 0 0 0,0-1 0 0 0,-1 0-1 0 0,0 0 1 0 0,0-1 0 0 0,3-7 467 0 0,17-22-1294 0 0,-22 33 1218 0 0,-3 3 44 0 0,0 1 267 0 0,0 0 117 0 0,0 0 28 0 0,0 0 6 0 0,0 0 13 0 0,7 13 811 0 0,23 96 1089 0 0,-11-98-2948 0 0,-11-12-3890 0 0,-4-3-1535 0 0</inkml:trace>
  <inkml:trace contextRef="#ctx0" brushRef="#br0" timeOffset="-52441.195">17121 12175 12840 0 0,'0'0'280'0'0,"0"0"56"0"0,0 0 16 0 0,0 0 16 0 0,0 0-296 0 0,0 0-72 0 0,0 0 0 0 0,0 0 0 0 0,0 0 0 0 0,0 0-112 0 0,0 0 24 0 0,0 0 8 0 0,0 0 80 0 0,9 6 0 0 0,-5-4 0 0 0,1 4 0 0 0</inkml:trace>
  <inkml:trace contextRef="#ctx0" brushRef="#br0" timeOffset="-52175.494">17235 12227 13072 0 0,'0'0'297'0'0,"-3"3"394"0"0,-2 4-487 0 0,0-1 1 0 0,0 1 0 0 0,1 0-1 0 0,0 0 1 0 0,1 1 0 0 0,-1-1 0 0 0,1 1-1 0 0,1-1 1 0 0,-1 1 0 0 0,2 0 0 0 0,-2 5-205 0 0,-1 42 1363 0 0,4-51-1287 0 0,0 0-1 0 0,0 0 0 0 0,0 0 1 0 0,0 0-1 0 0,1 0 0 0 0,0 0 1 0 0,0 0-1 0 0,0 0 0 0 0,0 0 0 0 0,0 0 1 0 0,1 0-1 0 0,0-1 0 0 0,-1 1 1 0 0,2 0-1 0 0,-1-1 0 0 0,0 0 1 0 0,1 1-1 0 0,-1-1 0 0 0,1 0 1 0 0,0 0-1 0 0,0 0 0 0 0,0-1 0 0 0,1 1-75 0 0,48-16 875 0 0,-43 8-906 0 0,0 0 1 0 0,0 0-1 0 0,0-1 1 0 0,-1 0-1 0 0,0-1 1 0 0,0 0-1 0 0,-1 0 1 0 0,0-1-1 0 0,0 0 1 0 0,0 0-1 0 0,-1 0 0 0 0,5-10 31 0 0,5-3-121 0 0,-11 18 84 0 0,-4 2 101 0 0,-1 1 17 0 0,0 0-40 0 0,0 0-135 0 0,0 8-221 0 0,21 47 232 0 0,-12-6 349 0 0,-8-47-253 0 0,-1 0 1 0 0,1 0 0 0 0,0 0-1 0 0,-1 0 1 0 0,1 0-1 0 0,0 0 1 0 0,0 0-1 0 0,1-1 1 0 0,-1 1 0 0 0,0 0-1 0 0,0-1 1 0 0,1 1-1 0 0,-1 0 1 0 0,1-1 0 0 0,0 0-1 0 0,-1 1 1 0 0,1-1-1 0 0,0 0 1 0 0,0 0 0 0 0,0 0-1 0 0,0 0 1 0 0,0 0-1 0 0,0 0 1 0 0,0-1 0 0 0,0 1-1 0 0,0-1 1 0 0,0 1-1 0 0,0-1 1 0 0,0 0-1 0 0,1 0 1 0 0,-1 0 0 0 0,0 0-1 0 0,0 0 1 0 0,0 0-1 0 0,0-1 1 0 0,1 1-14 0 0,25-16-2853 0 0,-22 8 1324 0 0</inkml:trace>
  <inkml:trace contextRef="#ctx0" brushRef="#br0" timeOffset="-51637.143">17618 12255 10680 0 0,'0'0'241'0'0,"0"0"38"0"0,0 0 11 0 0,0 16 76 0 0,18 126 4154 0 0,-5-111-1499 0 0,-13-30-2787 0 0,4 5 478 0 0,-1-8-693 0 0,0 0 0 0 0,0 0 0 0 0,0-1 0 0 0,0 1-1 0 0,-1-1 1 0 0,1 0 0 0 0,-1 1 0 0 0,0-1 0 0 0,0 0 0 0 0,0 0-1 0 0,0 0 1 0 0,0-1 0 0 0,0 1 0 0 0,-1 0 0 0 0,0-1-1 0 0,0 1 1 0 0,0-1 0 0 0,0 1 0 0 0,0-3-19 0 0,1 2-70 0 0,-2 1 8 0 0,1 1-1 0 0,-1-1 0 0 0,1 1 0 0 0,-1 0 0 0 0,1-1 0 0 0,0 1 1 0 0,0 0-1 0 0,0 0 0 0 0,0 0 0 0 0,1 0 0 0 0,-1 0 0 0 0,0 0 0 0 0,1 0 1 0 0,0 0-1 0 0,-1 0 0 0 0,1 1 0 0 0,0-1 0 0 0,0 1 0 0 0,0-1 1 0 0,0 1-1 0 0,0 0 0 0 0,0 0 0 0 0,0 0 0 0 0,0 0 0 0 0,1 0 1 0 0,-1 0-1 0 0,0 0 0 0 0,1 1 0 0 0,-1-1 0 0 0,0 1 0 0 0,1 0 63 0 0,13 20-318 0 0,12 50 304 0 0,-13-28 302 0 0,-14-41-297 0 0,-1 1 46 0 0,0-1 1 0 0,1 1 0 0 0,-1-1-1 0 0,0 0 1 0 0,1 1 0 0 0,-1-1-1 0 0,1 1 1 0 0,-1-1-1 0 0,1 0 1 0 0,0 0 0 0 0,0 1-1 0 0,-1-1 1 0 0,1 0-1 0 0,0 0 1 0 0,0 0 0 0 0,0 0-1 0 0,0 0 1 0 0,0 0-1 0 0,1 0 1 0 0,-1 0 0 0 0,0-1-1 0 0,0 1 1 0 0,0 0-1 0 0,1-1 1 0 0,-1 1 0 0 0,0-1-1 0 0,1 1 1 0 0,-1-1 0 0 0,1 1-1 0 0,-1-1 1 0 0,0 0-1 0 0,1 0 1 0 0,-1 0 0 0 0,1 0-1 0 0,-1 0 1 0 0,1 0-1 0 0,-1 0 1 0 0,0 0 0 0 0,1-1-1 0 0,-1 1 1 0 0,1 0-1 0 0,-1-1 1 0 0,0 0 0 0 0,1 1-38 0 0,21-39 82 0 0,9-12-275 0 0,-9 21-83 0 0,24 3-385 0 0,-46 27 607 0 0,30 19-202 0 0,23 73 689 0 0,-25-33-1902 0 0,-25-55-390 0 0,4-1-4037 0 0</inkml:trace>
  <inkml:trace contextRef="#ctx0" brushRef="#br0" timeOffset="-51335.648">18477 12315 12176 0 0,'0'0'273'0'0,"0"0"40"0"0,0 0 23 0 0,0 0-34 0 0,9-1-141 0 0,12-2 851 0 0,2 1 1 0 0,-1 1-1 0 0,0 1 1 0 0,0 0-1 0 0,17 4-1012 0 0,42 1 1016 0 0,119-4-312 0 0,5-2-520 0 0,-190 4-1401 0 0,-14-3-78 0 0,-1 0-66 0 0,3 0-13 0 0</inkml:trace>
  <inkml:trace contextRef="#ctx0" brushRef="#br0" timeOffset="-51053.949">18450 12435 13360 0 0,'0'0'298'0'0,"0"0"46"0"0,4-5 466 0 0,102-2 1913 0 0,63-4-1003 0 0,100 7-1440 0 0,-244 1-1709 0 0,-16 2 538 0 0</inkml:trace>
  <inkml:trace contextRef="#ctx0" brushRef="#br0" timeOffset="-50700.502">18863 12107 10912 0 0,'0'0'248'0'0,"0"0"34"0"0,0 0 20 0 0,0 0-38 0 0,8 1-111 0 0,193 99 4869 0 0,-81-27-3063 0 0,-118-72-1919 0 0,0 1 0 0 0,0-1 0 0 0,0 0-1 0 0,0 0 1 0 0,-1 1 0 0 0,1-1 0 0 0,0 1 0 0 0,0 0 0 0 0,-1 0 0 0 0,1-1-1 0 0,-1 1 1 0 0,0 0 0 0 0,1 0 0 0 0,-1 0 0 0 0,0 0 0 0 0,0 1-1 0 0,0-1 1 0 0,-1 0 0 0 0,1 0 0 0 0,0 0 0 0 0,-1 1 0 0 0,0-1 0 0 0,1 0-1 0 0,-1 1 1 0 0,0-1 0 0 0,0 0 0 0 0,0 1 0 0 0,-1-1 0 0 0,1 0-1 0 0,0 1 1 0 0,-1-1 0 0 0,0 0 0 0 0,1 1 0 0 0,-1-1 0 0 0,0 0-1 0 0,0 0 1 0 0,0 0 0 0 0,0 0 0 0 0,-1 0 0 0 0,1 0 0 0 0,-1 0 0 0 0,1 0-1 0 0,-2 0-39 0 0,-41 41 904 0 0,-52 29-320 0 0,-2-7-1480 0 0,84-55-2124 0 0,13-9-3751 0 0</inkml:trace>
  <inkml:trace contextRef="#ctx0" brushRef="#br0" timeOffset="-50205.866">19588 11991 11376 0 0,'0'0'256'0'0,"0"0"34"0"0,0 0 21 0 0,0 0-35 0 0,1 0-180 0 0,23 49 561 0 0,-19-34-135 0 0,1 49 1582 0 0,-3 6-161 0 0,6 23-599 0 0,-8-17-546 0 0,-7-5-692 0 0,-15-22-1375 0 0,17-43-5461 0 0</inkml:trace>
  <inkml:trace contextRef="#ctx0" brushRef="#br0" timeOffset="-49140.557">19471 12230 9384 0 0,'0'0'208'0'0,"0"0"33"0"0,2 0 16 0 0,42-8 13 0 0,85 15 4050 0 0,-120-4-4031 0 0,-1-2-158 0 0,0 1-1 0 0,0 0 1 0 0,0 0-1 0 0,0 1 1 0 0,-1 0 0 0 0,1 0-1 0 0,-1 1 1 0 0,1 0-1 0 0,-1 1 1 0 0,0-1-1 0 0,-1 1 1 0 0,1 0 0 0 0,-1 1-1 0 0,0 0 1 0 0,-1 0-1 0 0,1 0 1 0 0,-1 0-1 0 0,2 4-130 0 0,12 44 222 0 0,-16 6-62 0 0,-19 15 210 0 0,16-74-290 0 0,-17 12 643 0 0,20-53 76 0 0,-2 34-729 0 0,4-12-59 0 0,1 1 0 0 0,1 0 0 0 0,0 1 0 0 0,1-1-1 0 0,1 1 1 0 0,0 1 0 0 0,1 0 0 0 0,1 0 0 0 0,0 1-1 0 0,11-11-10 0 0,-19 23-14 0 0,8-11-105 0 0,1 2 1 0 0,0-1-1 0 0,0 2 0 0 0,1 0 0 0 0,1 0 0 0 0,0 1 0 0 0,0 1 0 0 0,0 0 0 0 0,2 1 119 0 0,61-13-372 0 0,-69 21 360 0 0,-3 2 12 0 0,-5 2 19 0 0,0-1-1 0 0,0 1 1 0 0,0-1-1 0 0,-1 1 1 0 0,0-1-1 0 0,0 1 1 0 0,0-1-1 0 0,-1 0 1 0 0,0 1-1 0 0,1-1 0 0 0,-1 0 1 0 0,-1 0-1 0 0,1 0 1 0 0,-1-1-1 0 0,1 1 1 0 0,-1 0-1 0 0,0-1 1 0 0,-3 3-19 0 0,-2 5 43 0 0,-81 112 27 0 0,79-89-42 0 0,10-33-8 0 0,0-1 0 0 0,0 1 1 0 0,0-1-1 0 0,0 1 0 0 0,0-1 1 0 0,0 1-1 0 0,0-1 0 0 0,0 1 1 0 0,0-1-1 0 0,0 1 0 0 0,1-1 1 0 0,-1 1-1 0 0,0-1 0 0 0,0 1 1 0 0,0-1-1 0 0,0 0 0 0 0,1 1 1 0 0,-1-1-1 0 0,0 1 0 0 0,1-1 1 0 0,-1 0-1 0 0,0 1 0 0 0,1-1 0 0 0,-1 0 1 0 0,0 1-1 0 0,1-1 0 0 0,-1 0 1 0 0,1 1-1 0 0,-1-1 0 0 0,0 0 1 0 0,1 0-1 0 0,-1 0 0 0 0,1 0 1 0 0,-1 1-1 0 0,1-1 0 0 0,-1 0 1 0 0,1 0-1 0 0,-1 0 0 0 0,1 0 1 0 0,-1 0-1 0 0,1 0 0 0 0,-1 0 1 0 0,1 0-1 0 0,-1 0 0 0 0,1 0 1 0 0,-1 0-1 0 0,1-1 0 0 0,-1 1 1 0 0,0 0-1 0 0,1 0 0 0 0,-1 0 0 0 0,1-1 1 0 0,-1 1-1 0 0,1 0 0 0 0,-1 0 1 0 0,0-1-1 0 0,1 1 0 0 0,-1 0-20 0 0,31-16 124 0 0,67-117 574 0 0,-63 106-996 0 0,-19 38 90 0 0,-1 43 76 0 0,-11-21 110 0 0,8 18-18 0 0,1-31 978 0 0,8-48-259 0 0,-17 17-572 0 0,41-76 6 0 0,-9 52-698 0 0,-35 35 503 0 0,1-1 2 0 0,-1 1 66 0 0,1-1 0 0 0,0 1-1 0 0,-1 0 1 0 0,1 0 0 0 0,0 0 0 0 0,-1 0-1 0 0,1 0 1 0 0,0 0 0 0 0,0 0 0 0 0,-1 0-1 0 0,1 1 1 0 0,0-1 0 0 0,-1 0-1 0 0,1 1 1 0 0,0 0 0 0 0,-1-1 0 0 0,1 1-1 0 0,-1 0 1 0 0,1 0 0 0 0,-1 0-1 0 0,0 0 1 0 0,1 0 0 0 0,-1 0 0 0 0,0 0-1 0 0,0 1 1 0 0,1-1 0 0 0,-1 0-1 0 0,0 2 15 0 0,54 98 210 0 0,-54-101-182 0 0,-1 1 1 0 0,0-1-1 0 0,0 1 0 0 0,1 0 1 0 0,-1-1-1 0 0,0 1 1 0 0,1-1-1 0 0,-1 1 1 0 0,1-1-1 0 0,-1 1 1 0 0,1-1-1 0 0,-1 1 1 0 0,1-1-1 0 0,-1 0 0 0 0,1 1 1 0 0,-1-1-1 0 0,1 0 1 0 0,-1 1-1 0 0,1-1 1 0 0,0 0-1 0 0,-1 0 1 0 0,1 1-1 0 0,0-1 1 0 0,-1 0-1 0 0,1 0 0 0 0,0 0 1 0 0,-1 0-1 0 0,1 0 1 0 0,0 0-1 0 0,-1 0 1 0 0,1 0-1 0 0,0 0 1 0 0,-1 0-1 0 0,1 0 0 0 0,-1-1 1 0 0,1 1-1 0 0,0 0 1 0 0,-1 0-1 0 0,1-1 1 0 0,-1 1-1 0 0,1 0 1 0 0,0-1-1 0 0,-1 1 1 0 0,1-1-1 0 0,-1 1 0 0 0,1 0 1 0 0,-1-1-1 0 0,1 1 1 0 0,-1-1-1 0 0,0 1 1 0 0,1-1-1 0 0,-1 0 1 0 0,1 1-29 0 0,16-35 237 0 0,-14 27-227 0 0,0 0-1 0 0,1 0 1 0 0,0 0 0 0 0,0 0 0 0 0,1 1-1 0 0,-1-1 1 0 0,2 1 0 0 0,-1 0-1 0 0,1 1 1 0 0,0-1 0 0 0,0 1 0 0 0,1 1-1 0 0,0-1 1 0 0,7-4-10 0 0,3 7-77 0 0,16 26-172 0 0,-21-10 148 0 0,39 57 21 0 0,-20-26-3261 0 0,-22-38-3621 0 0</inkml:trace>
  <inkml:trace contextRef="#ctx0" brushRef="#br0" timeOffset="-46567.595">21001 12123 6056 0 0,'10'-8'384'0'0,"27"-24"1937"0"0,-37 26 487 0 0,-10-2 103 0 0,1 9-2685 0 0,1 1 0 0 0,-1 0 0 0 0,0 1 0 0 0,0-1 0 0 0,1 2 0 0 0,0-1 0 0 0,0 1 0 0 0,0 1 0 0 0,-2 0-226 0 0,1 0 76 0 0,-7 4 25 0 0,2-3-54 0 0,0 2 1 0 0,0-1-1 0 0,1 2 1 0 0,1 0-1 0 0,-1 0 1 0 0,1 1-1 0 0,-6 7-47 0 0,17-15 3 0 0,-1 0 0 0 0,0-1-1 0 0,1 1 1 0 0,-1 0 0 0 0,1 0-1 0 0,0 0 1 0 0,0 1 0 0 0,0-1-1 0 0,0 0 1 0 0,0 0 0 0 0,0 0-1 0 0,0 1 1 0 0,1-1 0 0 0,-1 1-1 0 0,1-1 1 0 0,0 0 0 0 0,0 1-1 0 0,0-1 1 0 0,0 1 0 0 0,0-1-1 0 0,0 1 1 0 0,0-1 0 0 0,1 0-1 0 0,0 1 1 0 0,-1-1 0 0 0,1 0-1 0 0,0 1 1 0 0,0-1 0 0 0,0 0-1 0 0,0 0 1 0 0,1 1-3 0 0,8 5 60 0 0,0 0-1 0 0,0 0 0 0 0,1-1 1 0 0,1 0-1 0 0,-1 0 1 0 0,1-2-1 0 0,0 1 1 0 0,0-2-1 0 0,0 0 1 0 0,1 0-1 0 0,0-1 0 0 0,11 2-59 0 0,30 9 226 0 0,-54-14-211 0 0,0 1 1 0 0,1-1-1 0 0,-1 1 1 0 0,0-1-1 0 0,0 1 1 0 0,1-1-1 0 0,-1 1 1 0 0,0 0-1 0 0,0-1 1 0 0,0 1-1 0 0,0-1 1 0 0,0 1-1 0 0,0-1 1 0 0,0 1-1 0 0,0 0 1 0 0,0-1-1 0 0,0 1 1 0 0,0-1-1 0 0,-1 1 1 0 0,1-1-1 0 0,0 1 1 0 0,0-1-1 0 0,0 1 1 0 0,-1-1-1 0 0,1 1 1 0 0,0-1-1 0 0,-1 1 1 0 0,1-1-1 0 0,0 1 1 0 0,-1-1-1 0 0,1 1 1 0 0,-1-1-1 0 0,1 0 1 0 0,-1 1-1 0 0,1-1 1 0 0,0 0-1 0 0,-1 1 1 0 0,0-1-1 0 0,1 0 1 0 0,-1 0-1 0 0,1 1 1 0 0,-1-1-1 0 0,1 0 1 0 0,-1 0-1 0 0,1 0 1 0 0,-1 0-1 0 0,0 0 1 0 0,1 0-1 0 0,-1 0 1 0 0,1 0-1 0 0,-1 0 1 0 0,1 0-1 0 0,-1 0 1 0 0,0 0-1 0 0,1 0 1 0 0,-1-1-1 0 0,1 1 1 0 0,-1 0-1 0 0,0-1-15 0 0,-142 15-2260 0 0,102-16-15 0 0,39 1 1483 0 0</inkml:trace>
  <inkml:trace contextRef="#ctx0" brushRef="#br0" timeOffset="-46232.909">21311 12113 13304 0 0,'0'0'298'0'0,"0"0"46"0"0,0 0 23 0 0,-6 11 80 0 0,0 6-328 0 0,0 0 0 0 0,1 0 1 0 0,1 1-1 0 0,1-1 1 0 0,1 1-1 0 0,0 0 1 0 0,1 2-120 0 0,0-4 316 0 0,-1 12 127 0 0,2 0 0 0 0,1 0 0 0 0,1 1 1 0 0,2-1-1 0 0,0-1 0 0 0,7 22-443 0 0,12 50 572 0 0,-23-99-588 0 0,-1 0-1 0 0,1 0 0 0 0,0 0 1 0 0,0 1-1 0 0,0-1 0 0 0,-1 0 1 0 0,1 0-1 0 0,0 0 0 0 0,0 0 0 0 0,0 0 1 0 0,-1 0-1 0 0,1 0 0 0 0,0 0 1 0 0,0 0-1 0 0,0 1 0 0 0,-1-1 1 0 0,1 0-1 0 0,0 0 0 0 0,0 0 0 0 0,0 0 1 0 0,0 0-1 0 0,0 1 0 0 0,-1-1 1 0 0,1 0-1 0 0,0 0 0 0 0,0 0 1 0 0,0 1-1 0 0,0-1 0 0 0,0 0 0 0 0,0 0 1 0 0,0 0-1 0 0,0 1 0 0 0,0-1 1 0 0,0 0-1 0 0,0 0 0 0 0,0 1 1 0 0,0-1-1 0 0,0 0 0 0 0,0 0 0 0 0,0 0 1 0 0,0 1-1 0 0,0-1 0 0 0,0 0 1 0 0,0 0-1 0 0,0 1 0 0 0,0-1 1 0 0,0 0 16 0 0,-12-20-3551 0 0,7 5-1993 0 0</inkml:trace>
  <inkml:trace contextRef="#ctx0" brushRef="#br0" timeOffset="-45981.12">21269 12206 7672 0 0,'1'-2'224'0'0,"1"-3"-56"0"0,1 1 0 0 0,0 0 0 0 0,0 0 0 0 0,0 0 0 0 0,1 0 0 0 0,-1 0 0 0 0,1 1 0 0 0,0-1 0 0 0,0 1 0 0 0,1 0 0 0 0,-1 0 0 0 0,0 0 0 0 0,1 1 0 0 0,0 0 0 0 0,0 0 0 0 0,-1 0 0 0 0,1 0 0 0 0,0 1 0 0 0,0 0 0 0 0,1 0 0 0 0,-1 0 0 0 0,0 1 0 0 0,0-1 0 0 0,0 1 0 0 0,1 1 0 0 0,4 0-168 0 0,65 36 3095 0 0,-73-36-2994 0 0,0 1 1 0 0,0-1-1 0 0,0 1 0 0 0,0 0 1 0 0,-1 0-1 0 0,1 0 1 0 0,-1 0-1 0 0,1 0 0 0 0,-1 0 1 0 0,0 1-1 0 0,1-1 1 0 0,-1 0-1 0 0,-1 1 0 0 0,1-1 1 0 0,0 1-1 0 0,0-1 1 0 0,-1 1-1 0 0,0-1 0 0 0,1 1 1 0 0,-1-1-1 0 0,0 1 1 0 0,0-1-1 0 0,0 1 0 0 0,-1 0 1 0 0,1-1-1 0 0,-1 1 1 0 0,1-1-1 0 0,-1 0 0 0 0,0 1 1 0 0,0-1-1 0 0,-1 2-101 0 0,-3 3 113 0 0,0 0-1 0 0,0-1 1 0 0,-1 1 0 0 0,0-1-1 0 0,-1 0 1 0 0,1-1-1 0 0,-1 0 1 0 0,0 0 0 0 0,0 0-1 0 0,-1-1 1 0 0,1 0-1 0 0,-1 0 1 0 0,-2 0-113 0 0,7-3 9 0 0,-95 32 39 0 0,46-22-1480 0 0,40-13-528 0 0,11 1 354 0 0,1 1-59 0 0</inkml:trace>
  <inkml:trace contextRef="#ctx0" brushRef="#br0" timeOffset="-45188.36">21817 12082 14896 0 0,'0'0'433'0'0,"0"0"0"0"0,-6 1-259 0 0,-11 5-70 0 0,0 0 0 0 0,1 1 0 0 0,0 1 0 0 0,1 0-1 0 0,0 1 1 0 0,-9 7-104 0 0,-74 63 632 0 0,97-78-601 0 0,-1 0 0 0 0,1 0-1 0 0,0 1 1 0 0,0-1 0 0 0,0 0-1 0 0,0 0 1 0 0,0 1 0 0 0,0-1-1 0 0,0 0 1 0 0,0 1 0 0 0,1-1-1 0 0,-1 1 1 0 0,1-1 0 0 0,-1 1-1 0 0,1 0 1 0 0,-1-1 0 0 0,1 1-1 0 0,0-1 1 0 0,0 1 0 0 0,0 0-1 0 0,0-1 1 0 0,0 1 0 0 0,0-1-1 0 0,0 1 1 0 0,0 0 0 0 0,1-1-1 0 0,-1 1 1 0 0,1-1 0 0 0,-1 1-1 0 0,1-1 1 0 0,-1 1 0 0 0,1-1-1 0 0,0 1 1 0 0,0-1 0 0 0,0 1-1 0 0,0-1 1 0 0,0 0 0 0 0,0 0-1 0 0,0 0 1 0 0,0 1 0 0 0,0-1-1 0 0,1 0 1 0 0,-1 0 0 0 0,0-1-1 0 0,1 1 1 0 0,-1 0 0 0 0,1 0-1 0 0,-1-1 1 0 0,1 1 0 0 0,-1-1-1 0 0,1 1 1 0 0,0-1 0 0 0,-1 0-1 0 0,1 1 1 0 0,-1-1 0 0 0,1 0-1 0 0,0 0 1 0 0,0 0-31 0 0,5 0 97 0 0,0 0 0 0 0,0 0 0 0 0,0-1 0 0 0,0 0 0 0 0,0 0 0 0 0,0-1 0 0 0,0 1-1 0 0,0-2 1 0 0,0 1 0 0 0,-1-1 0 0 0,1 0 0 0 0,-1 0 0 0 0,0-1-97 0 0,82-59 311 0 0,-21 20-315 0 0,-66 43-10 0 0,1 0 0 0 0,-1 1 0 0 0,0-1 0 0 0,0 0 0 0 0,0 1 0 0 0,0-1 0 0 0,0 1 0 0 0,0-1 1 0 0,0 1-1 0 0,0-1 0 0 0,0 1 0 0 0,0 0 0 0 0,-1 0 0 0 0,1-1 0 0 0,0 1 0 0 0,0 0 0 0 0,-1 0 0 0 0,1 0 1 0 0,0 0-1 0 0,-1 0 0 0 0,1 0 0 0 0,-1 0 0 0 0,1 0 0 0 0,-1 0 0 0 0,0 0 0 0 0,1 0 0 0 0,-1 0 0 0 0,0 0 0 0 0,0 0 1 0 0,0 1-1 0 0,1-1 0 0 0,-1 0 0 0 0,0 0 0 0 0,-1 0 0 0 0,1 0 14 0 0,-3 81-11 0 0,1-40 25 0 0,11-52 968 0 0,-7 1-974 0 0,1 1-1 0 0,0-1 0 0 0,0 0 0 0 0,1 1 0 0 0,0-1 0 0 0,1 1 1 0 0,0 0-1 0 0,0 1 0 0 0,1-1 0 0 0,-1 1 0 0 0,2 0 1 0 0,-1 1-1 0 0,6-5-7 0 0,-9 9-15 0 0,-1 0 1 0 0,1 1 0 0 0,-1-1 0 0 0,1 1-1 0 0,0 0 1 0 0,-1 0 0 0 0,1 0-1 0 0,0 0 1 0 0,0 0 0 0 0,-1 0-1 0 0,1 1 1 0 0,0 0 0 0 0,0-1 0 0 0,0 1-1 0 0,0 0 1 0 0,0 1 0 0 0,0-1-1 0 0,0 0 1 0 0,-1 1 0 0 0,1-1 0 0 0,0 1-1 0 0,0 0 1 0 0,0 0 0 0 0,-1 0-1 0 0,1 1 1 0 0,-1-1 0 0 0,1 0 0 0 0,-1 1-1 0 0,1 0 1 0 0,-1 0 0 0 0,0-1-1 0 0,1 3 15 0 0,75 48-80 0 0,-74-49 143 0 0,1 0-1 0 0,0 0 0 0 0,0 0 1 0 0,0-1-1 0 0,0 0 0 0 0,1 0 1 0 0,-1 0-1 0 0,1 0 0 0 0,-1-1 1 0 0,1 0-1 0 0,0 0 0 0 0,-1-1 0 0 0,1 0 1 0 0,0 1-1 0 0,0-2 0 0 0,-1 1 1 0 0,1-1-1 0 0,0 0 0 0 0,0 0-62 0 0,49-27 282 0 0,-42 15-579 0 0,0-1 1 0 0,-2 0 0 0 0,0-1-1 0 0,0-1 1 0 0,-2 1 0 0 0,0-2-1 0 0,0 1 1 0 0,-2-1-1 0 0,0 0 1 0 0,-1-1 0 0 0,2-12 296 0 0,6-8-1105 0 0,-10 29 878 0 0,0 0-1 0 0,-1 0 0 0 0,0 0 0 0 0,0 0 0 0 0,-1 0 0 0 0,-1 0 1 0 0,1-1-1 0 0,-2 1 0 0 0,1-1 0 0 0,-1-6 228 0 0,0 15 27 0 0,0 1 0 0 0,0-1 0 0 0,0 1 0 0 0,0-1 0 0 0,0 1 0 0 0,0-1-1 0 0,0 1 1 0 0,0-1 0 0 0,0 1 0 0 0,0-1 0 0 0,0 1 0 0 0,0-1 0 0 0,0 1 0 0 0,-1 0 0 0 0,1-1 0 0 0,0 1-1 0 0,0-1 1 0 0,0 1 0 0 0,-1-1 0 0 0,1 1 0 0 0,0 0 0 0 0,0-1 0 0 0,-1 1 0 0 0,1 0 0 0 0,0-1 0 0 0,-1 1-1 0 0,1 0 1 0 0,-1-1 0 0 0,1 1 0 0 0,0 0 0 0 0,-1 0 0 0 0,1 0 0 0 0,-1-1 0 0 0,1 1 0 0 0,0 0-1 0 0,-1 0 1 0 0,1 0 0 0 0,-1 0 0 0 0,1 0 0 0 0,-1 0 0 0 0,1 0 0 0 0,-1 0 0 0 0,1 0 0 0 0,-1 0 0 0 0,1 0-1 0 0,-1 0 1 0 0,1 0 0 0 0,0 0 0 0 0,-1 0 0 0 0,1 0 0 0 0,-1 0 0 0 0,1 1 0 0 0,-1-1 0 0 0,1 0-1 0 0,0 0 1 0 0,-1 1 0 0 0,1-1 0 0 0,-1 0 0 0 0,1 0 0 0 0,0 1 0 0 0,-1-1 0 0 0,1 0 0 0 0,0 1 0 0 0,-1-1-1 0 0,1 1 1 0 0,0-1 0 0 0,0 0 0 0 0,-1 1-27 0 0,-18 27 398 0 0,12-7-168 0 0,0-1 0 0 0,1 1-1 0 0,1 0 1 0 0,1 0 0 0 0,1 0 0 0 0,1 1 0 0 0,1-1 0 0 0,0 1 0 0 0,2 0-1 0 0,2 14-229 0 0,-2-29 112 0 0,0-1-1 0 0,1 0 0 0 0,-1 1 0 0 0,1-1 1 0 0,0 0-1 0 0,1 0 0 0 0,-1 0 1 0 0,1 0-1 0 0,0-1 0 0 0,1 1 0 0 0,1 0-111 0 0,-5-5-186 0 0,0-1-546 0 0,0 0-238 0 0,0 0-43 0 0,0 0-10 0 0</inkml:trace>
  <inkml:trace contextRef="#ctx0" brushRef="#br0" timeOffset="-44988.304">22261 12080 16439 0 0,'5'-4'128'0'0,"0"1"-1"0"0,0 0 1 0 0,0 0-1 0 0,0 0 0 0 0,1 1 1 0 0,-1-1-1 0 0,0 1 1 0 0,1 0-1 0 0,0 1 0 0 0,0-1 1 0 0,-1 1-1 0 0,1 1 1 0 0,0-1-1 0 0,0 1 0 0 0,0 0 1 0 0,2 0-128 0 0,19-3 585 0 0,0 1-592 0 0,0 0 0 0 0,0 1 0 0 0,0 2 0 0 0,0 1-1 0 0,26 5 8 0 0,-26-4-6779 0 0</inkml:trace>
  <inkml:trace contextRef="#ctx0" brushRef="#br0" timeOffset="-44768.401">22824 12167 19895 0 0,'0'0'440'0'0,"0"0"88"0"0,0 0 16 0 0,0 0 16 0 0,9 0-448 0 0,0 0-112 0 0,0 0 0 0 0,3 3 0 0 0,1 2 72 0 0,-2-1-8 0 0,2 0 0 0 0,-4 0 0 0 0</inkml:trace>
  <inkml:trace contextRef="#ctx0" brushRef="#br0" timeOffset="-35054.046">151 12805 10720 0 0,'-15'5'474'0'0,"5"-2"3317"0"0,18-17-621 0 0,46-105-694 0 0,-35 53-2236 0 0,45-154 72 0 0,-34 138-512 0 0,-18 55 284 0 0,-11 26-37 0 0,0 2-79 0 0,5 3 56 0 0,-1 1 0 0 0,0 0 0 0 0,-1 0 0 0 0,1 1-1 0 0,-1 0 1 0 0,0-1 0 0 0,0 1 0 0 0,0 1 0 0 0,-1-1 0 0 0,0 0 0 0 0,-1 1 0 0 0,3 6-24 0 0,-5-12 1 0 0,3 5-7 0 0,30 74 44 0 0,5-1-1 0 0,20 30-37 0 0,40 36 608 0 0,-97-144-604 0 0,0 0 0 0 0,0 0 0 0 0,-1 0 0 0 0,1 1 0 0 0,0-1 0 0 0,0 0-1 0 0,-1 0 1 0 0,1 1 0 0 0,-1-1 0 0 0,1 1 0 0 0,-1-1 0 0 0,1 1 0 0 0,-1-1 0 0 0,0 1-1 0 0,0-1 1 0 0,0 0 0 0 0,0 1 0 0 0,0-1 0 0 0,0 1 0 0 0,0-1 0 0 0,0 1 0 0 0,-1-1-1 0 0,1 1 1 0 0,-1-1 0 0 0,1 1 0 0 0,-1-1 0 0 0,1 0 0 0 0,-1 1 0 0 0,0-1 0 0 0,0 0-1 0 0,1 0 1 0 0,-1 1 0 0 0,0-1 0 0 0,0 0 0 0 0,0 0 0 0 0,0 0 0 0 0,-1 0 0 0 0,1 0-1 0 0,0 0 1 0 0,0-1 0 0 0,0 1 0 0 0,-1 0 0 0 0,0 0-4 0 0,-15 2 134 0 0,-1 0 0 0 0,0-2 0 0 0,1 0 0 0 0,-1 0 0 0 0,0-2 0 0 0,0 0 0 0 0,0-1 0 0 0,1-1 0 0 0,-1-1 0 0 0,-7-2-134 0 0,-5-1 91 0 0,-63-19 93 0 0,14-6-38 0 0,57 18-70 0 0,22 13-433 0 0,0 1-156 0 0,9-5-6327 0 0,0 2-205 0 0</inkml:trace>
  <inkml:trace contextRef="#ctx0" brushRef="#br0" timeOffset="-34470.56">722 12800 13496 0 0,'0'0'397'0'0,"0"0"-8"0"0,1 0-247 0 0,5 0-109 0 0,9 1 89 0 0,21-8 4161 0 0,-9-53-2034 0 0,-14-248-1285 0 0,-11 297-943 0 0,-2 8-7 0 0,0-1 0 0 0,1 0 0 0 0,-1 1 0 0 0,1-1 0 0 0,0 0 0 0 0,0 1 0 0 0,0 0 0 0 0,1-1 0 0 0,-1 1 0 0 0,1 0 0 0 0,0-1 0 0 0,0 1 0 0 0,0 0-1 0 0,0 0 1 0 0,0 0 0 0 0,1 0-14 0 0,9 7 0 0 0,-4 4-20 0 0,-1 0 0 0 0,-1 1-1 0 0,1 0 1 0 0,-1 1 0 0 0,-1-1-1 0 0,1 1 1 0 0,-2 0-1 0 0,1 0 1 0 0,-2 1 0 0 0,1-1-1 0 0,0 6 21 0 0,41 88-64 0 0,17 9 86 0 0,-37-86 254 0 0,-5-19-238 0 0,11-35 964 0 0,-27 15-848 0 0,0 0 0 0 0,0 0 0 0 0,-2 0 0 0 0,1-1 0 0 0,-1 1 0 0 0,-1-1 0 0 0,-1 1 0 0 0,0-3-154 0 0,2-8 126 0 0,-8-152 306 0 0,5 56-144 0 0,4 69-192 0 0,8 49-3627 0 0,-6 9-2479 0 0,1 1-896 0 0</inkml:trace>
  <inkml:trace contextRef="#ctx0" brushRef="#br0" timeOffset="-34174.094">1329 12516 17479 0 0,'0'0'396'0'0,"9"-8"958"0"0,65-14-632 0 0,-3 14 852 0 0,26 17-1231 0 0,-60 9-2802 0 0,-26-6-3962 0 0,-10-10 801 0 0</inkml:trace>
  <inkml:trace contextRef="#ctx0" brushRef="#br0" timeOffset="-33986.341">1428 12645 13704 0 0,'-14'0'1395'0'0,"19"0"2531"0"0,98-1-2066 0 0,-35-2-3351 0 0,-50 3 640 0 0</inkml:trace>
  <inkml:trace contextRef="#ctx0" brushRef="#br0" timeOffset="-33487.394">1854 12701 14600 0 0,'0'0'330'0'0,"0"0"45"0"0,0 0 20 0 0,3 9 90 0 0,5 9-445 0 0,-7-18 88 0 0,-1 0 32 0 0,17 12 3437 0 0,-15-13-3539 0 0,0 1-1 0 0,0 0 1 0 0,1-1-1 0 0,-1 0 0 0 0,0 0 1 0 0,0 0-1 0 0,0 1 1 0 0,0-2-1 0 0,0 1 1 0 0,0 0-1 0 0,0 0 1 0 0,0-1-1 0 0,-1 1 1 0 0,1-1-1 0 0,0 1 1 0 0,-1-1-1 0 0,1 0 1 0 0,-1 0-1 0 0,0 0 1 0 0,1 0-1 0 0,-1 0 1 0 0,0 0-1 0 0,0 0 1 0 0,0 0-1 0 0,-1 0 1 0 0,1 0-1 0 0,0 0 1 0 0,-1-2-58 0 0,12-67 1247 0 0,-6-16-1432 0 0,9-68-790 0 0,7 30 39 0 0,-16 92 947 0 0,-6 33 4 0 0,0 0 0 0 0,1 0 0 0 0,-1 0-1 0 0,0 0 1 0 0,0 0 0 0 0,1 0 0 0 0,-1 0 0 0 0,0 0 0 0 0,1 0-1 0 0,-1 0 1 0 0,0 0 0 0 0,0 0 0 0 0,1 0 0 0 0,-1 0 0 0 0,0 0-1 0 0,1 0 1 0 0,-1 0 0 0 0,0 0 0 0 0,0-1 0 0 0,1 1 0 0 0,-1 0-1 0 0,0 0 1 0 0,0 0 0 0 0,1 0 0 0 0,-1-1 0 0 0,0 1 0 0 0,0 0-1 0 0,0 0 1 0 0,1 0 0 0 0,-1-1 0 0 0,0 1 0 0 0,0 0 0 0 0,0 0 0 0 0,0-1-1 0 0,1 1 1 0 0,-1 0 0 0 0,0-1 0 0 0,0 1 0 0 0,0 0 0 0 0,0 0-1 0 0,0-1 1 0 0,0 1 0 0 0,0 0 0 0 0,0-1 0 0 0,0 1 0 0 0,0 0-1 0 0,0 0 1 0 0,0-1 0 0 0,0 1 0 0 0,0 0 0 0 0,0-1 0 0 0,0 1-1 0 0,0 0 1 0 0,-1 0 0 0 0,1-1 0 0 0,0 1 0 0 0,0 0 0 0 0,0 0-1 0 0,0-1-14 0 0,10 22 306 0 0,30 175-498 0 0,-38-179 212 0 0,1-1 0 0 0,1 1 0 0 0,1-1 0 0 0,0 0-1 0 0,1 0 1 0 0,0 0 0 0 0,6 7-20 0 0,-11-21 21 0 0,0-1 0 0 0,0 0 0 0 0,0 0 1 0 0,0 0-1 0 0,0 1 0 0 0,0-1 0 0 0,0 0 0 0 0,0 0 0 0 0,1-1 1 0 0,-1 1-1 0 0,0 0 0 0 0,1 0 0 0 0,-1-1 0 0 0,1 1 0 0 0,-1-1 1 0 0,0 1-1 0 0,1-1 0 0 0,-1 1 0 0 0,1-1 0 0 0,0 0 0 0 0,-1 0 1 0 0,1 0-1 0 0,-1 0 0 0 0,1 0 0 0 0,-1 0 0 0 0,1 0 0 0 0,-1 0 1 0 0,1-1-1 0 0,-1 1 0 0 0,1-1 0 0 0,-1 1 0 0 0,2-1-21 0 0,1-4 117 0 0,0 1 1 0 0,0-1-1 0 0,0 0 0 0 0,0 0 0 0 0,-1-1 0 0 0,0 1 0 0 0,0-1 1 0 0,-1 0-1 0 0,1 1 0 0 0,-1-1 0 0 0,-1 0 0 0 0,1 0 0 0 0,0-6-117 0 0,3-4 92 0 0,35-179 424 0 0,-33 168-487 0 0,-5 19-54 0 0,0 0 1 0 0,0 0-1 0 0,0 0 0 0 0,1 1 1 0 0,1-1-1 0 0,-1 0 0 0 0,1 1 1 0 0,0 0-1 0 0,1 0 1 0 0,2-3 24 0 0,11 22-1996 0 0,-14-4-4100 0 0,0 2-1013 0 0</inkml:trace>
  <inkml:trace contextRef="#ctx0" brushRef="#br0" timeOffset="-33220.926">2384 12497 16871 0 0,'18'43'2671'0'0,"-11"63"1308"0"0,-3-81-3895 0 0,13 16 294 0 0,-6-30-5212 0 0,-10-10-2235 0 0</inkml:trace>
  <inkml:trace contextRef="#ctx0" brushRef="#br0" timeOffset="-31739.483">2571 12445 16671 0 0,'-3'-17'1816'0'0,"65"0"-208"0"0,76 5-144 0 0,-9 9-1773 0 0,-90 9-1975 0 0,-24-4-1946 0 0,1 2-2114 0 0</inkml:trace>
  <inkml:trace contextRef="#ctx0" brushRef="#br0" timeOffset="-31154.017">2992 12713 13104 0 0,'0'0'297'0'0,"0"0"39"0"0,0 0 19 0 0,0 0-34 0 0,6 0-198 0 0,2-1 171 0 0,-1 1 0 0 0,0-2 0 0 0,1 1 0 0 0,-1-1 0 0 0,0 0 0 0 0,0 0 0 0 0,0-1 0 0 0,0 0 0 0 0,0 0 0 0 0,0-1 0 0 0,-1 0 0 0 0,0 0 0 0 0,0 0 0 0 0,0-1 0 0 0,0 0 0 0 0,-1 0 0 0 0,1-1 0 0 0,-1 1 0 0 0,-1-1 0 0 0,1 0 0 0 0,-1-1 0 0 0,0 1 1 0 0,-1-1-1 0 0,1 1 0 0 0,-1-1 0 0 0,1-5-294 0 0,27-102 258 0 0,-16-43-122 0 0,-8 126-136 0 0,5 26-73 0 0,-8 7 63 0 0,-1 0 0 0 0,0 0 0 0 0,1 0 0 0 0,-1 1 0 0 0,0-1 0 0 0,0 1 0 0 0,0 0 0 0 0,-1 0 0 0 0,1 0 0 0 0,-1 0 0 0 0,1 0 0 0 0,-1 0 0 0 0,0 1 0 0 0,0-1 0 0 0,-1 1 1 0 0,1 0-1 0 0,-1-1 0 0 0,0 2 10 0 0,9 13-14 0 0,43 117-168 0 0,1-31 266 0 0,-53-102-16 0 0,-1-2-4 0 0,0 0 0 0 0,0 0 16 0 0,18-12 432 0 0,-13 7-424 0 0,-1 0 1 0 0,0-1-1 0 0,-1 1 0 0 0,1-1 0 0 0,-1 0 0 0 0,0 0 1 0 0,0 0-1 0 0,-1 0 0 0 0,0-1 0 0 0,0 1 0 0 0,-1-1 0 0 0,1 1 1 0 0,-1-1-1 0 0,0-2-88 0 0,3-12 29 0 0,42-219 219 0 0,-44 227-273 0 0,0 1 0 0 0,1 0-1 0 0,0 0 1 0 0,1 0 0 0 0,1 0-1 0 0,0 0 1 0 0,4-6 25 0 0,-8 17-167 0 0,17 15-1526 0 0,-4 13-4363 0 0,-13-23 3986 0 0,5 9-4134 0 0</inkml:trace>
  <inkml:trace contextRef="#ctx0" brushRef="#br0" timeOffset="-30804.81">3617 12472 15632 0 0,'0'0'356'0'0,"4"-3"859"0"0,2-2-986 0 0,0 0-1 0 0,1 1 0 0 0,0 0 1 0 0,-1 0-1 0 0,1 0 0 0 0,1 1 0 0 0,-1 0 1 0 0,0 1-1 0 0,1-1 0 0 0,0 1 1 0 0,-1 1-1 0 0,1 0 0 0 0,0 0 0 0 0,8 0-228 0 0,-14 1 31 0 0,0 0 0 0 0,0 0-1 0 0,0 0 1 0 0,1 0 0 0 0,-1 0 0 0 0,0 1-1 0 0,0-1 1 0 0,0 1 0 0 0,0 0-1 0 0,1-1 1 0 0,-1 1 0 0 0,0 0-1 0 0,0 0 1 0 0,-1 0 0 0 0,1 1-1 0 0,0-1 1 0 0,0 0 0 0 0,0 1-1 0 0,-1-1 1 0 0,1 1 0 0 0,-1 0 0 0 0,1-1-1 0 0,-1 1 1 0 0,0 0 0 0 0,0 0-1 0 0,0 0 1 0 0,0 0 0 0 0,0 0-1 0 0,0 0 1 0 0,0 0 0 0 0,-1 0-1 0 0,1 0 1 0 0,-1 1 0 0 0,1-1 0 0 0,-1 0-1 0 0,0 0 1 0 0,0 0 0 0 0,0 1-1 0 0,0-1 1 0 0,0 0 0 0 0,0 0-1 0 0,-1 0 1 0 0,1 1 0 0 0,-1-1-1 0 0,0 0 1 0 0,0 0 0 0 0,1 0 0 0 0,-1 0-1 0 0,0 0 1 0 0,-1 0 0 0 0,1 0-1 0 0,0-1 1 0 0,-1 1 0 0 0,1 0-1 0 0,-2 1-30 0 0,-76 75 176 0 0,49-53-106 0 0,26-20-38 0 0,20 3 338 0 0,70-14 349 0 0,104-14-3051 0 0,-160 16-5246 0 0</inkml:trace>
  <inkml:trace contextRef="#ctx0" brushRef="#br0" timeOffset="-16754.013">4274 12295 7744 0 0,'0'0'174'0'0,"0"0"29"0"0,0 0 12 0 0,0-1 17 0 0,0 0 66 0 0,0 1 29 0 0,-21-12 4984 0 0,45-3-4666 0 0,-24 15-426 0 0,24 5 293 0 0,-22-5-515 0 0,0 1 49 0 0,1-1-1 0 0,-1 0 0 0 0,0 1 1 0 0,0-1-1 0 0,0 1 0 0 0,0 0 1 0 0,0 0-1 0 0,0 0 0 0 0,0 0 0 0 0,-1 0 1 0 0,1 0-1 0 0,0 0 0 0 0,0 0 1 0 0,-1 1-1 0 0,1-1 0 0 0,-1 1 1 0 0,1-1-1 0 0,-1 1 0 0 0,0 0 1 0 0,0 0-1 0 0,1-1 0 0 0,-1 1 0 0 0,0 1-45 0 0,-1-2 160 0 0,-7 21 678 0 0,6-22-897 0 0,0 0 1 0 0,1 0 0 0 0,-1 1-1 0 0,0-1 1 0 0,0 0 0 0 0,0 0 0 0 0,0 0-1 0 0,0 0 1 0 0,0 0 0 0 0,0 0-1 0 0,1-1 1 0 0,-1 1 0 0 0,0 0-1 0 0,0 0 1 0 0,0-1 0 0 0,0 1-1 0 0,0 0 1 0 0,1-1 0 0 0,-1 1-1 0 0,0-1 1 0 0,0 1 0 0 0,1-1-1 0 0,-1 1 1 0 0,0-1 0 0 0,0 1-1 0 0,1-1 1 0 0,-1 0 0 0 0,1 1-1 0 0,-1-1 1 0 0,1 0 0 0 0,-1 0-1 0 0,1 0 1 0 0,-1 1 0 0 0,1-1-1 0 0,0 0 1 0 0,-1 0 0 0 0,1 0-1 0 0,0 0 1 0 0,0 0 0 0 0,0 1-1 0 0,0-1 1 0 0,0 0 0 0 0,0 0 0 0 0,0 0-1 0 0,0 0 1 0 0,0 0 0 0 0,0 0 58 0 0,0 0-704 0 0</inkml:trace>
  <inkml:trace contextRef="#ctx0" brushRef="#br0" timeOffset="-16358.466">4227 12596 10624 0 0,'-7'-3'241'0'0,"5"2"38"0"0,2 1 10 0 0,0 0-33 0 0,7-15 519 0 0,-4 10-600 0 0,0 1 0 0 0,0-1 0 0 0,0 1 0 0 0,1 0 0 0 0,0 1 0 0 0,-1-1 0 0 0,1 1 0 0 0,0-1 0 0 0,1 1 0 0 0,-1 0 1 0 0,0 1-1 0 0,1-1 0 0 0,0 1 0 0 0,0 0 0 0 0,-1 0 0 0 0,1 0 0 0 0,0 1 0 0 0,1 0 0 0 0,-1 0 0 0 0,0 0 0 0 0,0 0 1 0 0,2 1-176 0 0,-5 0 22 0 0,0 0 1 0 0,0 0 0 0 0,-1 0-1 0 0,1 1 1 0 0,0-1 0 0 0,0 1 0 0 0,0-1-1 0 0,-1 1 1 0 0,1 0 0 0 0,0-1 0 0 0,-1 1-1 0 0,1 0 1 0 0,0 0 0 0 0,-1 0 0 0 0,1 1-1 0 0,-1-1 1 0 0,0 0 0 0 0,1 0 0 0 0,-1 1-1 0 0,0-1 1 0 0,0 1 0 0 0,0-1 0 0 0,0 1-1 0 0,0 0 1 0 0,0-1 0 0 0,0 1 0 0 0,0 0-1 0 0,-1 0 1 0 0,1-1 0 0 0,-1 1-1 0 0,1 0 1 0 0,-1 0 0 0 0,0 0 0 0 0,0 0-1 0 0,0-1 1 0 0,0 1 0 0 0,0 0 0 0 0,0 0-1 0 0,0 0 1 0 0,-1 0 0 0 0,1 0 0 0 0,-1-1-1 0 0,1 1 1 0 0,-1 0 0 0 0,0 0 0 0 0,1-1-1 0 0,-1 1 1 0 0,0 0 0 0 0,0-1 0 0 0,0 1-1 0 0,0-1 1 0 0,-1 1 0 0 0,1-1-23 0 0,-2 3 55 0 0,-1 1-1 0 0,1-1 1 0 0,-1-1 0 0 0,0 1 0 0 0,0 0-1 0 0,0-1 1 0 0,0 0 0 0 0,0 0 0 0 0,-1 0-1 0 0,0-1 1 0 0,1 1 0 0 0,-1-1 0 0 0,0 0-1 0 0,0-1 1 0 0,-1 1-55 0 0,2-1 17 0 0,3 0-3 0 0,0 0-1 0 0,0 0 0 0 0,0-1 1 0 0,0 1-1 0 0,-1-1 0 0 0,1 1 1 0 0,0-1-1 0 0,0 0 0 0 0,-1 1 1 0 0,1-1-1 0 0,0 0 0 0 0,-1 0 1 0 0,1 0-1 0 0,0 0 0 0 0,-1 0 1 0 0,1 0-1 0 0,0 0 0 0 0,0 0 1 0 0,-1 0-1 0 0,1-1 0 0 0,0 1 1 0 0,-1-1-1 0 0,1 1 0 0 0,0-1 1 0 0,0 1-1 0 0,0-1 0 0 0,0 0 1 0 0,-1 1-1 0 0,1-1 0 0 0,0 0 1 0 0,0 0-1 0 0,0 0 0 0 0,1 0 1 0 0,-1 0-1 0 0,0 0 0 0 0,0 0 1 0 0,0 0-1 0 0,1 0 0 0 0,-1 0 1 0 0,1-1-1 0 0,-1 1 0 0 0,1 0 1 0 0,-1 0-1 0 0,1-1 0 0 0,0 1 1 0 0,-1 0-1 0 0,1 0 0 0 0,0-1 1 0 0,0 1-1 0 0,0 0 0 0 0,0-1 1 0 0,0 1-1 0 0,0 0 0 0 0,1-1-13 0 0,2-8-392 0 0,10-21 878 0 0,4 15-6181 0 0,-8 10-103 0 0</inkml:trace>
  <inkml:trace contextRef="#ctx0" brushRef="#br0" timeOffset="-12246.33">6884 12451 13736 0 0,'0'0'400'0'0,"6"-1"144"0"0,104-18 1857 0 0,-12 17-633 0 0,-78 2-2140 0 0,41 2 1161 0 0,-25 10-6453 0 0,-27-7-186 0 0</inkml:trace>
  <inkml:trace contextRef="#ctx0" brushRef="#br0" timeOffset="-12028.658">6874 12617 12752 0 0,'0'0'289'0'0,"0"0"40"0"0,0 0 22 0 0,0 0-40 0 0,13 6-129 0 0,55-4 2637 0 0,124-7 97 0 0,-81 16-5171 0 0,-98-9-4143 0 0</inkml:trace>
  <inkml:trace contextRef="#ctx0" brushRef="#br0" timeOffset="-13203.869">5903 12280 8808 0 0,'0'0'197'0'0,"0"0"24"0"0,0 0 19 0 0,0 0 0 0 0,0 0-53 0 0,0 0-26 0 0,0 0-7 0 0,-9 7 1023 0 0,-36 66 2842 0 0,34-48-3343 0 0,-36 122 619 0 0,0-21-393 0 0,25-64-774 0 0,4-8 162 0 0,23-49 350 0 0,7-39-112 0 0,-8-4-368 0 0,32-118-378 0 0,3 10-212 0 0,-14 75 290 0 0,-21 65 79 0 0,1 2-18 0 0,8 12-67 0 0,33 57-62 0 0,21 68 154 0 0,10-11 54 0 0,-16-40 0 0 0,-55-66 60 0 0,0-6-37 0 0,-21 10 276 0 0,-81-13-12 0 0,66-8-233 0 0,-126-10 567 0 0,55-3-621 0 0,81 12-32 0 0,19 2-130 0 0,1 0-44 0 0,0 0-835 0 0,2-1-3500 0 0,8-4-1500 0 0</inkml:trace>
  <inkml:trace contextRef="#ctx0" brushRef="#br0" timeOffset="-12536.244">6133 12734 11920 0 0,'0'0'266'0'0,"0"0"44"0"0,0 0 14 0 0,0 1-31 0 0,17 15 38 0 0,-16-16-94 0 0,-1 0 10 0 0,0 0 34 0 0,1 0 139 0 0,14 4 551 0 0,-13-3-515 0 0,7-2 38 0 0,-4-1-416 0 0,-1-1-1 0 0,1 1 0 0 0,0-1 1 0 0,-1 0-1 0 0,0 0 0 0 0,0-1 1 0 0,0 1-1 0 0,0-1 0 0 0,0 0 1 0 0,-1 0-1 0 0,0-1 0 0 0,0 1 1 0 0,0 0-1 0 0,0-1 0 0 0,-1 0 1 0 0,0 0-1 0 0,1 0 0 0 0,-2 0 1 0 0,1 0-1 0 0,-1 0 0 0 0,0 0 1 0 0,0 0-1 0 0,0-1 0 0 0,-1 1 1 0 0,1 0-1 0 0,-1-1 1 0 0,-1 1-1 0 0,1-2-77 0 0,5-25 163 0 0,19-94-27 0 0,-2 55-136 0 0,-13 60-60 0 0,-8 11 54 0 0,1 0 0 0 0,-1-1 0 0 0,1 1 0 0 0,-1 0 0 0 0,1 0-1 0 0,-1 0 1 0 0,1 0 0 0 0,-1 0 0 0 0,1 0 0 0 0,-1 1-1 0 0,1-1 1 0 0,-1 0 0 0 0,0 1 0 0 0,1-1 0 0 0,-1 1-1 0 0,1 0 1 0 0,-1-1 0 0 0,0 1 0 0 0,0 0 0 0 0,1 0 0 0 0,-1 0-1 0 0,0 0 1 0 0,0 0 0 0 0,0 0 0 0 0,0 0 0 0 0,0 0-1 0 0,0 0 1 0 0,0 0 0 0 0,0 1 0 0 0,0-1 0 0 0,-1 0 0 0 0,1 1-1 0 0,-1-1 1 0 0,1 0 0 0 0,-1 1 0 0 0,1-1 0 0 0,-1 1-1 0 0,0-1 1 0 0,1 1 0 0 0,-1-1 0 0 0,0 2 6 0 0,2 1-7 0 0,57 139-161 0 0,-48-123 189 0 0,-7-11-6 0 0,0 1 1 0 0,1-1-1 0 0,0 0 1 0 0,1 0-1 0 0,0 0 1 0 0,0-1-1 0 0,1 1 1 0 0,0-2-1 0 0,0 1 1 0 0,1-1-1 0 0,0 0 1 0 0,0-1-1 0 0,1 0 1 0 0,6 4-16 0 0,-13-10 57 0 0,0 0 1 0 0,0 0-1 0 0,-1 0 0 0 0,1 0 1 0 0,0-1-1 0 0,0 1 1 0 0,0 0-1 0 0,0-1 1 0 0,0 1-1 0 0,0-1 0 0 0,0 0 1 0 0,0 1-1 0 0,-1-1 1 0 0,1 0-1 0 0,0 0 1 0 0,-1 0-1 0 0,1-1 0 0 0,-1 1 1 0 0,1 0-1 0 0,-1-1 1 0 0,1 1-1 0 0,-1-1 1 0 0,0 1-1 0 0,0-1 0 0 0,0 1 1 0 0,0-1-1 0 0,0 0 1 0 0,0 0-1 0 0,0 1 1 0 0,0-1-1 0 0,-1 0 0 0 0,1 0 1 0 0,-1 0-1 0 0,1 0 1 0 0,-1 0-1 0 0,0 0 1 0 0,0 0-1 0 0,0 0 0 0 0,0 0 1 0 0,0 0-1 0 0,0 1 1 0 0,-1-2-58 0 0,-2-106 1014 0 0,3 49-846 0 0,-2-60-24 0 0,7 22-26 0 0,-6 91-108 0 0,7-13-22 0 0,-5 19-49 0 0,-1 1-40 0 0,19 6-2127 0 0,-8 2 330 0 0,-4 3-4785 0 0</inkml:trace>
  <inkml:trace contextRef="#ctx0" brushRef="#br0" timeOffset="-9699.911">7727 12148 9416 0 0,'0'0'208'0'0,"0"0"33"0"0,0 0 16 0 0,0 0-19 0 0,0 14 7 0 0,-13 195 5599 0 0,5-130-4734 0 0,7 76 224 0 0,5-108-253 0 0,-4-42-1036 0 0,0-4 15 0 0,0-1 12 0 0,-10-14-305 0 0,3-7-259 0 0,0-1 0 0 0,1 0 1 0 0,2 0-1 0 0,0-1 0 0 0,1 1 0 0 0,1-1 0 0 0,1 0 1 0 0,2-12 491 0 0,11-113-1072 0 0,-10 140 1057 0 0,24-42 390 0 0,-24 50-347 0 0,0 0 0 0 0,0 0 1 0 0,0 1-1 0 0,0-1 0 0 0,0 1 1 0 0,0-1-1 0 0,0 1 0 0 0,-1 0 1 0 0,1 0-1 0 0,0 0 1 0 0,0 0-1 0 0,-1 0 0 0 0,1 0 1 0 0,-1 0-1 0 0,1 0 0 0 0,-1 1 1 0 0,1-1-1 0 0,-1 1 0 0 0,0-1 1 0 0,0 1-1 0 0,1 0 1 0 0,0 1-29 0 0,56 92 0 0 0,35 42 336 0 0,-26-69 367 0 0,-63-65-599 0 0,1 1-1 0 0,0-1 1 0 0,-1 0-1 0 0,1 0 0 0 0,0 0 1 0 0,1-1-1 0 0,-1 0 0 0 0,0 0 1 0 0,1 0-1 0 0,-1 0 0 0 0,1-1 1 0 0,-1 0-1 0 0,6 0-103 0 0,-8 0 38 0 0,-1-1 7 0 0,0 0 0 0 0,0 0 1 0 0,0 0-1 0 0,0 0 0 0 0,0-1 1 0 0,0 1-1 0 0,0 0 0 0 0,0-1 0 0 0,0 0 1 0 0,0 1-1 0 0,0-1 0 0 0,0 0 1 0 0,0 0-1 0 0,0 0 0 0 0,0 0 1 0 0,-1 0-1 0 0,1-1 0 0 0,-1 1 1 0 0,1 0-1 0 0,0-1 0 0 0,-1 1 0 0 0,0-1 1 0 0,1 0-1 0 0,-1 1 0 0 0,0-1 1 0 0,0 0-1 0 0,0 0 0 0 0,0-1-45 0 0,21-58 1093 0 0,-7-47-622 0 0,-4 4-410 0 0,12-70-648 0 0,-23 174 370 0 0,0 0-207 0 0,0 0-89 0 0,0 0-785 0 0,0 0-3212 0 0,0 0-1383 0 0</inkml:trace>
  <inkml:trace contextRef="#ctx0" brushRef="#br0" timeOffset="-7847.721">8991 11832 10568 0 0,'-12'-51'1569'0'0,"12"50"-1346"0"0,0 1 21 0 0,0 0 84 0 0,0 0 37 0 0,0 0 10 0 0,0 0-27 0 0,0 0-118 0 0,-16 47 1216 0 0,-6 113 411 0 0,13-56-1415 0 0,1-1-258 0 0,1-53-44 0 0,-4-37-925 0 0,9-13-1131 0 0,-4 0-3782 0 0</inkml:trace>
  <inkml:trace contextRef="#ctx0" brushRef="#br0" timeOffset="-7425.34">8856 11818 9648 0 0,'2'-4'100'0'0,"0"1"0"0"0,0-1-1 0 0,0 1 1 0 0,0-1 0 0 0,0 1 0 0 0,1-1 0 0 0,0 1 0 0 0,0 0 0 0 0,0 0 0 0 0,0 1 0 0 0,0-1 0 0 0,0 1 0 0 0,1-1-1 0 0,-1 1 1 0 0,1 0 0 0 0,-1 0 0 0 0,1 0 0 0 0,0 1 0 0 0,0 0 0 0 0,0-1 0 0 0,0 1 0 0 0,2 0-100 0 0,3-1 258 0 0,1 0 1 0 0,0 0 0 0 0,0 1 0 0 0,-1 1-1 0 0,1-1 1 0 0,0 2 0 0 0,0-1 0 0 0,0 1-1 0 0,0 1-258 0 0,-4-2 91 0 0,0 1 1 0 0,-1 1-1 0 0,1-1 0 0 0,0 1 0 0 0,-1 0 0 0 0,1 0 0 0 0,-1 0 0 0 0,0 1 1 0 0,0 0-1 0 0,0 0 0 0 0,0 0 0 0 0,0 1 0 0 0,-1-1 0 0 0,1 1 1 0 0,-1 0-1 0 0,0 1 0 0 0,0-1 0 0 0,-1 1 0 0 0,1-1 0 0 0,-1 1 0 0 0,0 0 1 0 0,0 0-1 0 0,-1 1 0 0 0,1-1 0 0 0,-1 1 0 0 0,0-1 0 0 0,-1 1 1 0 0,1-1-1 0 0,-1 1 0 0 0,0 0-91 0 0,-2-1 43 0 0,1 0 0 0 0,-1-1 1 0 0,0 1-1 0 0,0 0 0 0 0,0-1 1 0 0,0 1-1 0 0,-1-1 0 0 0,0 0 1 0 0,0 1-1 0 0,0-1 0 0 0,0 0 1 0 0,-1 0-1 0 0,1 0 0 0 0,-1-1 1 0 0,0 1-1 0 0,-1 0 0 0 0,1-1 1 0 0,0 0-1 0 0,-1 0 0 0 0,-2 2-43 0 0,-82 44 192 0 0,34-30-206 0 0,51-18-45 0 0,3-1 62 0 0,0 1-1 0 0,-1-1 1 0 0,1 0-1 0 0,0 1 1 0 0,0-1-1 0 0,0 0 0 0 0,0 1 1 0 0,0-1-1 0 0,0 0 1 0 0,0 1-1 0 0,0-1 1 0 0,0 1-1 0 0,0-1 1 0 0,0 0-1 0 0,0 1 1 0 0,0-1-1 0 0,0 0 1 0 0,0 1-1 0 0,0-1 1 0 0,0 1-1 0 0,0-1 1 0 0,1 0-1 0 0,-1 1 1 0 0,0-1-1 0 0,0 0 1 0 0,0 1-1 0 0,1-1 1 0 0,-1 0-1 0 0,0 0 0 0 0,0 1 1 0 0,1-1-1 0 0,-1 0 1 0 0,0 1-1 0 0,0-1 1 0 0,1 0-1 0 0,-1 0 1 0 0,0 0-1 0 0,1 0 1 0 0,-1 1-1 0 0,1-1 1 0 0,-1 0-1 0 0,0 0 1 0 0,1 0-1 0 0,-1 0 1 0 0,0 0-1 0 0,1 0 1 0 0,-1 0-1 0 0,1 0 1 0 0,-1 0-1 0 0,0 0 1 0 0,1 0-1 0 0,-1 0 0 0 0,1 0-1 0 0,-1 0 12 0 0,117 58 883 0 0,-40 6-705 0 0,-59-45-1190 0 0,-17-17-158 0 0,0 5-53 0 0</inkml:trace>
  <inkml:trace contextRef="#ctx0" brushRef="#br0" timeOffset="-7083.732">9263 12020 11952 0 0,'4'-3'102'0'0,"0"0"-1"0"0,0 0 1 0 0,0 1 0 0 0,1 0 0 0 0,-1 0 0 0 0,1 0 0 0 0,-1 0 0 0 0,1 0 0 0 0,0 1 0 0 0,0 0 0 0 0,-1 0 0 0 0,1 0 0 0 0,0 1-1 0 0,0 0 1 0 0,0 0 0 0 0,3 0-102 0 0,-1 0 294 0 0,1 1 0 0 0,0-1 0 0 0,-1 1-1 0 0,1 1 1 0 0,-1-1 0 0 0,1 1 0 0 0,-1 1 0 0 0,0 0-1 0 0,0 0 1 0 0,0 0 0 0 0,0 0 0 0 0,0 1 0 0 0,-1 1-1 0 0,5 3-293 0 0,-9-6 46 0 0,0 0 0 0 0,0 0-1 0 0,-1 0 1 0 0,0 0-1 0 0,1 0 1 0 0,-1 0-1 0 0,0 1 1 0 0,0-1-1 0 0,0 0 1 0 0,0 1-1 0 0,0-1 1 0 0,-1 1-1 0 0,1-1 1 0 0,-1 1-1 0 0,1-1 1 0 0,-1 1-1 0 0,0-1 1 0 0,0 1-1 0 0,0-1 1 0 0,0 1-1 0 0,-1-1 1 0 0,1 1-1 0 0,-1-1 1 0 0,0 1 0 0 0,1-1-1 0 0,-1 1 1 0 0,0-1-1 0 0,0 0 1 0 0,-1 0-1 0 0,1 1 1 0 0,0-1-1 0 0,-1 0 1 0 0,1 0-1 0 0,-1 0 1 0 0,-1 1-46 0 0,-103 71 700 0 0,92-67-703 0 0,31-4-368 0 0,139-9-259 0 0,-103 15-1720 0 0,-46-6-1791 0 0,-6-3-1241 0 0</inkml:trace>
  <inkml:trace contextRef="#ctx0" brushRef="#br0" timeOffset="-6589.264">8322 12524 9528 0 0,'0'0'216'0'0,"0"0"32"0"0,0 0 10 0 0,0 0-7 0 0,13-2 208 0 0,69-4 2978 0 0,34 9-1849 0 0,78 4 258 0 0,174-4 256 0 0,-3 17-1737 0 0,-152-9-128 0 0,77-10-237 0 0,-124-2-122 0 0,-162 1-397 0 0,-2 0-5509 0 0,-2 0 58 0 0</inkml:trace>
  <inkml:trace contextRef="#ctx0" brushRef="#br0" timeOffset="-4749.037">8015 12821 11664 0 0,'0'0'264'0'0,"-2"-1"1016"0"0,7-1-1160 0 0,-1 0 1 0 0,1 1-1 0 0,0-1 1 0 0,0 1-1 0 0,0 0 1 0 0,0 0-1 0 0,0 1 0 0 0,0-1 1 0 0,0 1-1 0 0,0 0 1 0 0,0 0-1 0 0,0 1 1 0 0,0 0-1 0 0,1 0-120 0 0,20 0 350 0 0,-20-1-291 0 0,0 1 1 0 0,0-1-1 0 0,0 1 1 0 0,0 0 0 0 0,0 0-1 0 0,0 1 1 0 0,-1 0 0 0 0,1 0-1 0 0,0 0 1 0 0,-1 1 0 0 0,0 0-1 0 0,1 0 1 0 0,-1 0-1 0 0,0 0 1 0 0,0 1 0 0 0,-1 0-1 0 0,1 0 1 0 0,-1 0 0 0 0,0 1-1 0 0,0-1 1 0 0,0 1-1 0 0,-1 1-59 0 0,-1-2 37 0 0,-1 1 0 0 0,0-1 0 0 0,0 0 0 0 0,-1 1 0 0 0,1-1 0 0 0,-1 1 0 0 0,0-1 0 0 0,-1 0-1 0 0,1 1 1 0 0,-1-1 0 0 0,1 1 0 0 0,-1-1 0 0 0,0 0 0 0 0,-1 1 0 0 0,1-1 0 0 0,-1 0 0 0 0,0 0-1 0 0,0 0 1 0 0,0 0 0 0 0,-1-1 0 0 0,1 1 0 0 0,-1 0 0 0 0,0-1 0 0 0,0 0 0 0 0,0 0 0 0 0,0 0-1 0 0,-1 1-36 0 0,-81 63 1480 0 0,60-43-476 0 0,25-23-833 0 0,0-1-10 0 0,0 0-1 0 0,0 0-9 0 0,16 8 146 0 0,-3-4-262 0 0,1-1 0 0 0,-1-1 0 0 0,1 0-1 0 0,0-1 1 0 0,0 0 0 0 0,0-1 0 0 0,-1-1 0 0 0,1 0-1 0 0,1-1-34 0 0,3 0-1 0 0,54-9-864 0 0,-28-7-2967 0 0,-32 9 2434 0 0</inkml:trace>
  <inkml:trace contextRef="#ctx0" brushRef="#br0" timeOffset="-4479.997">8488 12800 13288 0 0,'0'0'389'0'0,"0"0"-6"0"0,4 11 30 0 0,2-1-37 0 0,0 0-1 0 0,-1 0 1 0 0,0 1 0 0 0,-1 0-1 0 0,0 0 1 0 0,-1 0 0 0 0,0 0-1 0 0,0 0 1 0 0,-1 4-376 0 0,5 104 1169 0 0,-6-44-1137 0 0,-5-53-1718 0 0,-8-37-4314 0 0,9 2 1087 0 0</inkml:trace>
  <inkml:trace contextRef="#ctx0" brushRef="#br0" timeOffset="-4213.398">8552 12734 10568 0 0,'6'-6'505'0'0,"-1"1"-327"0"0,0-1 1 0 0,0 1-1 0 0,0 1 1 0 0,0-1-1 0 0,1 1 1 0 0,0 0-1 0 0,0 0 1 0 0,0 0-1 0 0,0 1 1 0 0,0 0-1 0 0,1 0 1 0 0,0 1-1 0 0,-1 0 1 0 0,1 0-1 0 0,0 1 1 0 0,0-1-1 0 0,0 1 0 0 0,0 1 1 0 0,0 0-1 0 0,0 0 1 0 0,0 0-1 0 0,0 0 1 0 0,0 1-1 0 0,0 1 1 0 0,0-1-1 0 0,0 1 1 0 0,0 0-1 0 0,-1 1 1 0 0,1-1-1 0 0,-1 1 1 0 0,1 1-1 0 0,-1-1 1 0 0,0 1-1 0 0,0 0 0 0 0,1 2-178 0 0,-5-2 52 0 0,-1 0-1 0 0,1 0 1 0 0,-1 0-1 0 0,0 0 1 0 0,-1 0-1 0 0,1 0 0 0 0,-1 0 1 0 0,0 1-1 0 0,0-1 1 0 0,0 0-1 0 0,0 0 1 0 0,-1 0-1 0 0,1 0 0 0 0,-1 0 1 0 0,0 0-1 0 0,0 0 1 0 0,-1 0-1 0 0,0 0 1 0 0,1 0-1 0 0,-1 0 0 0 0,0-1 1 0 0,-1 1-1 0 0,1-1 1 0 0,0 1-1 0 0,-1-1 1 0 0,0 0-1 0 0,0 0 0 0 0,-3 3-51 0 0,-12 7-42 0 0,0 0 0 0 0,-1-2 0 0 0,-1 0 0 0 0,0-1 0 0 0,0 0 0 0 0,-1-2-1 0 0,-8 2 43 0 0,-49 10-6475 0 0,63-17 1310 0 0</inkml:trace>
  <inkml:trace contextRef="#ctx0" brushRef="#br0" timeOffset="-3927.556">8770 12969 9472 0 0,'0'0'216'0'0,"0"0"32"0"0,0 0 9 0 0,19-1 1568 0 0,98-14 4404 0 0,57 5-3652 0 0,-121 10-4192 0 0,1-1-3354 0 0,-54 1-1159 0 0</inkml:trace>
  <inkml:trace contextRef="#ctx0" brushRef="#br0" timeOffset="-3721.494">9006 12819 11072 0 0,'0'0'324'0'0,"0"0"-3"0"0,6 14-153 0 0,6 46 2315 0 0,0 13 588 0 0,4 41-2073 0 0,-13-85-1014 0 0,2-23-5119 0 0,-4-5-575 0 0</inkml:trace>
  <inkml:trace contextRef="#ctx0" brushRef="#br0" timeOffset="-3419.102">9346 12740 12672 0 0,'0'0'289'0'0,"0"0"40"0"0,0 2 21 0 0,25 123 1562 0 0,-25-50 103 0 0,-28 74-684 0 0,17-131-1292 0 0,-5-33-1867 0 0,10-23-3372 0 0,6 22 611 0 0</inkml:trace>
  <inkml:trace contextRef="#ctx0" brushRef="#br0" timeOffset="-3046.382">9378 12715 8696 0 0,'8'-7'243'0'0,"0"1"1"0"0,1 0-1 0 0,0 1 0 0 0,0 0 1 0 0,1 1-1 0 0,-1-1 1 0 0,1 2-1 0 0,0 0 1 0 0,0 0-1 0 0,0 0 1 0 0,1 1-1 0 0,7 0-243 0 0,-12 2 291 0 0,1 0 0 0 0,0 0 0 0 0,-1 1 0 0 0,1 0 0 0 0,0 0 0 0 0,-1 0 0 0 0,1 1 0 0 0,-1 0 0 0 0,1 1 0 0 0,-1-1 0 0 0,0 1 0 0 0,0 0 0 0 0,2 2-291 0 0,-6-4 63 0 0,0 0 1 0 0,0 0-1 0 0,-1 0 1 0 0,1 0-1 0 0,0 0 1 0 0,-1 0-1 0 0,1 1 1 0 0,0-1-1 0 0,-1 1 1 0 0,1-1-1 0 0,-1 1 1 0 0,0-1-1 0 0,0 1 1 0 0,0 0-1 0 0,1 0 1 0 0,-2-1-1 0 0,1 1 1 0 0,0 0 0 0 0,0 0-1 0 0,0 0 1 0 0,-1 0-1 0 0,1 0 1 0 0,-1 0-1 0 0,0 0 1 0 0,0 0-1 0 0,1 0 1 0 0,-1 0-1 0 0,-1 1 1 0 0,1-1-1 0 0,0 0 1 0 0,0 0-1 0 0,-1 0 1 0 0,1 0-1 0 0,-1 0-63 0 0,-24 33 432 0 0,-70 7-165 0 0,-5-15-150 0 0,94-25-106 0 0,12 15 322 0 0,94 57 1589 0 0,19 26-1676 0 0,-113-93-591 0 0,5 5 399 0 0,-2-5-6116 0 0,-3-3-192 0 0</inkml:trace>
  <inkml:trace contextRef="#ctx0" brushRef="#br0" timeOffset="-2749.265">9782 12906 12672 0 0,'13'0'968'0'0,"74"-5"1208"0"0,-83 6-1967 0 0,-1-1 1 0 0,1 1 0 0 0,-1 0 0 0 0,1 0 0 0 0,-1 0 0 0 0,0 1 0 0 0,1-1 0 0 0,-1 1 0 0 0,0 0 0 0 0,0 0 0 0 0,0 0 0 0 0,0 0 0 0 0,0 0 0 0 0,-1 1 0 0 0,1-1-1 0 0,-1 1 1 0 0,0 0 0 0 0,1 0 0 0 0,-1 0 0 0 0,0 0 0 0 0,-1 0 0 0 0,1 0-210 0 0,-2 1 27 0 0,-1-1 0 0 0,1 1 0 0 0,-1-1 1 0 0,0 1-1 0 0,0-1 0 0 0,-1 1 0 0 0,1-1 0 0 0,-1 0 0 0 0,1 1 1 0 0,-1-1-1 0 0,0 0 0 0 0,-1 0 0 0 0,1 0 0 0 0,0-1 0 0 0,-1 1 0 0 0,1-1 1 0 0,-1 1-1 0 0,0-1 0 0 0,0 0 0 0 0,0 0 0 0 0,0 0 0 0 0,-1 1-27 0 0,-109 62 283 0 0,112-64-230 0 0,66-4 347 0 0,152-19-236 0 0,-171 22-1269 0 0,-27 0-4195 0 0,-4 0-1370 0 0</inkml:trace>
  <inkml:trace contextRef="#ctx0" brushRef="#br0" timeOffset="20212.581">10536 12410 9472 0 0,'0'0'216'0'0,"0"0"32"0"0,0 0 9 0 0,0 0-1 0 0,0 0-28 0 0,0 0-17 0 0,13-8 1942 0 0,23 2 593 0 0,-23 7-2445 0 0,33 3 945 0 0,-16-4-790 0 0,62 1 321 0 0,-18-6-275 0 0,-10 2-272 0 0,22-9-90 0 0,-42 10-957 0 0,-39 5-4713 0 0,-1 2-114 0 0</inkml:trace>
  <inkml:trace contextRef="#ctx0" brushRef="#br0" timeOffset="20521.9">10644 12516 10568 0 0,'0'0'233'0'0,"0"0"39"0"0,0 0 17 0 0,0 0-27 0 0,-1 1-169 0 0,-1 0-46 0 0,1 0 138 0 0,1-1 59 0 0,0 0 11 0 0,0 0 7 0 0,0 0 30 0 0,0 0 18 0 0,0 0 2 0 0,22 11 824 0 0,30-6 512 0 0,26-2 117 0 0,89-3 549 0 0,-111-8-2090 0 0,-3 0-42 0 0,-45 5-197 0 0,-7 3-124 0 0,-1 0-74 0 0,0 0-19 0 0,0 0-172 0 0,0 0-696 0 0,0 0-305 0 0,0 0-60 0 0</inkml:trace>
  <inkml:trace contextRef="#ctx0" brushRef="#br0" timeOffset="21794.242">11969 11772 10680 0 0,'0'0'241'0'0,"3"-9"683"0"0,-10 6 2410 0 0,-14 28-2739 0 0,18-21-251 0 0,-31 45 529 0 0,2 2-1 0 0,3 0 0 0 0,-4 15-872 0 0,4-9 270 0 0,18-41-146 0 0,11-15-166 0 0,0-1 121 0 0,0 0 60 0 0,15-25 379 0 0,43-98-1215 0 0,-9 24 306 0 0,-12 58 123 0 0,-35 41 247 0 0,1 0 0 0 0,-1 1 0 0 0,1-1 0 0 0,-1 1 0 0 0,0 0 0 0 0,1 0 0 0 0,-1 0 0 0 0,0 0 0 0 0,1 0 0 0 0,-1 0 0 0 0,0 0 0 0 0,0 1 0 0 0,0-1 0 0 0,0 1 0 0 0,0 0 0 0 0,-1 0 0 0 0,1-1 0 0 0,0 1 0 0 0,-1 0 0 0 0,1 0-1 0 0,-1 1 1 0 0,0-1 0 0 0,0 0 0 0 0,0 0 0 0 0,0 1 0 0 0,0-1 0 0 0,0 0 0 0 0,0 2 21 0 0,76 154-71 0 0,5-47 214 0 0,-60-85-150 0 0,-4-11 182 0 0,-17-14-110 0 0,-1 0-11 0 0,2 5-28 0 0,-15 1 318 0 0,5-4-263 0 0,0-1 0 0 0,-1 0-1 0 0,1-1 1 0 0,-1 0 0 0 0,0 0-1 0 0,1-1 1 0 0,-1 0-1 0 0,0 0 1 0 0,-4-1-81 0 0,-15 0 42 0 0,-3 0 90 0 0,0-1-1 0 0,1-2 0 0 0,-1 0 0 0 0,1-2 0 0 0,-11-5-131 0 0,-10-3 0 0 0,36 9-60 0 0,14 5-256 0 0,1 0-128 0 0,0 0-794 0 0,0 0-3210 0 0,0 0-1381 0 0</inkml:trace>
  <inkml:trace contextRef="#ctx0" brushRef="#br0" timeOffset="22419.318">12325 12110 12152 0 0,'0'0'356'0'0,"0"0"-7"0"0,6-3-206 0 0,9-1-387 0 0,-12 4 408 0 0,1 0-1 0 0,-1 0 1 0 0,1-1-1 0 0,-1 1 1 0 0,0-1 0 0 0,1 0-1 0 0,-1 0 1 0 0,0 0-1 0 0,0-1 1 0 0,0 1 0 0 0,0-1-1 0 0,0 0 1 0 0,0 1 0 0 0,0-1-1 0 0,0-1 1 0 0,0 1-1 0 0,-1 0 1 0 0,0-1 0 0 0,1 1-1 0 0,-1-1 1 0 0,0 0-1 0 0,0 1 1 0 0,0-1 0 0 0,0 0-1 0 0,-1 0 1 0 0,1-1-1 0 0,-1 1 1 0 0,0 0 0 0 0,0 0-1 0 0,0-1 1 0 0,0 1-1 0 0,-1-3-163 0 0,1-206 1930 0 0,20 155-2092 0 0,-18 55 148 0 0,-2 1 4 0 0,0 1 1 0 0,0-1 0 0 0,0 1-1 0 0,0 0 1 0 0,0-1 0 0 0,1 1-1 0 0,-1 0 1 0 0,0 0-1 0 0,0-1 1 0 0,0 1 0 0 0,0 0-1 0 0,1 0 1 0 0,-1 0 0 0 0,0 1-1 0 0,0-1 1 0 0,0 0 0 0 0,0 0-1 0 0,1 1 1 0 0,-1-1-1 0 0,0 0 1 0 0,0 1 0 0 0,0-1-1 0 0,0 1 1 0 0,0 0 0 0 0,0-1-1 0 0,0 1 1 0 0,0 0 0 0 0,0-1-1 0 0,0 1 1 0 0,-1 0-1 0 0,1 0 1 0 0,0 0 0 0 0,0 0-1 0 0,-1 0 1 0 0,1 0 0 0 0,-1 0-1 0 0,1 0 1 0 0,0 0 9 0 0,19 42-86 0 0,23 107-66 0 0,-12-85 152 0 0,-31-63 28 0 0,1-1-1 0 0,0 0 0 0 0,0 0 1 0 0,0 0-1 0 0,-1 1 0 0 0,1-1 1 0 0,0 0-1 0 0,1 0 0 0 0,-1 0 1 0 0,0 0-1 0 0,0 0 0 0 0,0-1 1 0 0,1 1-1 0 0,-1 0 0 0 0,0-1 1 0 0,1 1-1 0 0,-1 0 0 0 0,0-1 0 0 0,1 0 1 0 0,-1 1-1 0 0,1-1 0 0 0,-1 0 1 0 0,1 0-1 0 0,-1 0 0 0 0,1 0 1 0 0,-1 0-1 0 0,0 0 0 0 0,1 0 1 0 0,-1 0-1 0 0,1 0 0 0 0,-1-1 1 0 0,1 1-1 0 0,-1-1 0 0 0,0 1 1 0 0,1-1-1 0 0,-1 0 0 0 0,0 1 1 0 0,1-1-1 0 0,-1 0 0 0 0,0 0 1 0 0,0 0-1 0 0,0 0 0 0 0,0 0 0 0 0,0 0 1 0 0,0 0-1 0 0,0 0 0 0 0,0 0 1 0 0,0-1-1 0 0,0 1 0 0 0,-1 0 1 0 0,1 0-1 0 0,0-1 0 0 0,0 0-27 0 0,4-11 564 0 0,2-4-299 0 0,-1 0 0 0 0,-1 0-1 0 0,0 0 1 0 0,-1-1 0 0 0,-1 1-1 0 0,0-5-264 0 0,21-100 278 0 0,-7 28-252 0 0,-10 77-108 0 0,1 14-724 0 0,-1 8-4551 0 0,-6-4 3995 0 0,9 7-5294 0 0</inkml:trace>
  <inkml:trace contextRef="#ctx0" brushRef="#br0" timeOffset="22721.388">12886 11813 13416 0 0,'0'0'298'0'0,"0"0"46"0"0,-5 3 355 0 0,1 1-656 0 0,-1 0 1 0 0,1 1-1 0 0,-1-1 1 0 0,2 1-1 0 0,-1 0 0 0 0,0 0 1 0 0,1 0-1 0 0,0 0 1 0 0,0 0-1 0 0,0 1 0 0 0,1 0 1 0 0,-1 2-44 0 0,-13 26 370 0 0,14-31-292 0 0,0 1 0 0 0,0 0 0 0 0,1 0 0 0 0,0 0 0 0 0,0 0 0 0 0,0 0 0 0 0,0 0 0 0 0,1 0 0 0 0,-1 0 0 0 0,1 0 1 0 0,0 0-1 0 0,1 0 0 0 0,-1 1 0 0 0,1-1 0 0 0,-1 0 0 0 0,1 0 0 0 0,0 0 0 0 0,1 0 0 0 0,-1 0 0 0 0,1-1 0 0 0,0 2-78 0 0,29-2 592 0 0,-26-4-516 0 0,0-1 0 0 0,1 0-1 0 0,-1-1 1 0 0,0 1-1 0 0,0-1 1 0 0,-1 0 0 0 0,1 0-1 0 0,0-1 1 0 0,-1 1 0 0 0,0-1-1 0 0,0 0 1 0 0,0 0-1 0 0,0 0 1 0 0,-1-1 0 0 0,0 1-1 0 0,0-1 1 0 0,0 0-1 0 0,0 0 1 0 0,-1 0 0 0 0,0 0-1 0 0,2-5-75 0 0,0 2 100 0 0,21-80 556 0 0,-24 88-775 0 0,-1-8 264 0 0,-2 6-3121 0 0,-4 4 1647 0 0</inkml:trace>
  <inkml:trace contextRef="#ctx0" brushRef="#br0" timeOffset="24253.496">11521 12484 6056 0 0,'0'0'176'0'0,"-1"-1"-4"0"0,-3 0-58 0 0,3 0 288 0 0,1 1 112 0 0,-4 1 4249 0 0,15 8-3552 0 0,-5-7-1148 0 0,0 0 0 0 0,0 0 1 0 0,1 0-1 0 0,-1-1 0 0 0,0 0 1 0 0,1-1-1 0 0,-1 1 0 0 0,1-1 1 0 0,0 0-1 0 0,-1-1 0 0 0,1 0-63 0 0,15 0 128 0 0,89 1 768 0 0,12 4 56 0 0,71-7-483 0 0,47 1-147 0 0,-108 7-198 0 0,35-8 608 0 0,69-2-292 0 0,-69-7-216 0 0,-26-1 6 0 0,124 15 276 0 0,-110-24 312 0 0,-130 14-508 0 0,-21 6-310 0 0,-1 1 0 0 0,2-1 0 0 0,-1 2 0 0 0,10 0-770 0 0,-6 0-1223 0 0,-2 0-2461 0 0,0 2-1160 0 0</inkml:trace>
  <inkml:trace contextRef="#ctx0" brushRef="#br0" timeOffset="26086.78">11454 12893 12872 0 0,'0'0'289'0'0,"0"0"40"0"0,0 0 23 0 0,0 0-36 0 0,0-1-206 0 0,0-3-82 0 0,0 3 52 0 0,1 2 50 0 0,2 8 120 0 0,0-1-1 0 0,0 1 0 0 0,-1-1 1 0 0,0 1-1 0 0,-1 0 1 0 0,0-1-1 0 0,0 1 1 0 0,-1 0-1 0 0,0 0 0 0 0,0 0 1 0 0,-1 0-1 0 0,-2 8-249 0 0,2-6 358 0 0,-5 131 2171 0 0,-7-26-1524 0 0,-2-7-74 0 0,13-104-878 0 0,1-4-18 0 0,1-1-115 0 0,0 0-19 0 0,0 0-174 0 0,0 0-746 0 0,1-2-326 0 0,4-5-1060 0 0,2-4-4016 0 0</inkml:trace>
  <inkml:trace contextRef="#ctx0" brushRef="#br0" timeOffset="26389.488">11613 13138 12032 0 0,'0'0'356'0'0,"0"0"-8"0"0,7 0-212 0 0,72 11 1270 0 0,105-3 2178 0 0,-80-16-3771 0 0,-99 8-686 0 0,-3 0-49 0 0</inkml:trace>
  <inkml:trace contextRef="#ctx0" brushRef="#br0" timeOffset="26657.65">11839 13021 12816 0 0,'-4'24'1400'0'0,"9"72"720"0"0,-8 69 1509 0 0,15-113-3635 0 0,-11-51-367 0 0,-1-1-130 0 0,0 0-29 0 0</inkml:trace>
  <inkml:trace contextRef="#ctx0" brushRef="#br0" timeOffset="26940.551">12456 12713 13536 0 0,'4'-4'92'0'0,"-1"2"1"0"0,1-1 0 0 0,0 0 0 0 0,0 1 0 0 0,0 0 0 0 0,0 0 0 0 0,0 0 0 0 0,1 0 0 0 0,-1 1-1 0 0,0-1 1 0 0,1 1 0 0 0,-1 0 0 0 0,1 1 0 0 0,0-1 0 0 0,-1 1 0 0 0,1 0 0 0 0,0 0 0 0 0,1 0-93 0 0,58 12 1561 0 0,-62-12-1512 0 0,0 1 0 0 0,-1-1 0 0 0,1 1 0 0 0,-1 0 0 0 0,1 0-1 0 0,-1 0 1 0 0,0 0 0 0 0,1 0 0 0 0,-1 0 0 0 0,0 0 0 0 0,1 0-1 0 0,-1 0 1 0 0,0 1 0 0 0,0-1 0 0 0,0 0 0 0 0,0 1 0 0 0,-1-1-1 0 0,1 1 1 0 0,0-1 0 0 0,0 1 0 0 0,-1-1 0 0 0,1 1 0 0 0,-1 0-1 0 0,0-1 1 0 0,1 1 0 0 0,-1 0 0 0 0,0-1 0 0 0,0 1 0 0 0,0 0-1 0 0,0-1 1 0 0,0 1 0 0 0,0 0 0 0 0,-1-1 0 0 0,1 1 0 0 0,-1 0-1 0 0,0 1-48 0 0,-3 7 65 0 0,-1 0 0 0 0,-1-1 0 0 0,0 0 0 0 0,0 0 0 0 0,-1 0 0 0 0,0-1 0 0 0,0 1 0 0 0,-1-2 0 0 0,0 1 0 0 0,-1-1 0 0 0,1-1 0 0 0,-1 1 0 0 0,-6 2-65 0 0,-30 26 102 0 0,5-2 327 0 0,40-33-398 0 0,-1 1 0 0 0,1-1-1 0 0,-1 0 1 0 0,1 1-1 0 0,-1-1 1 0 0,1 0 0 0 0,-1 1-1 0 0,1-1 1 0 0,0 0-1 0 0,-1 1 1 0 0,1-1-1 0 0,0 1 1 0 0,-1-1 0 0 0,1 1-1 0 0,0-1 1 0 0,-1 1-1 0 0,1-1 1 0 0,0 1 0 0 0,0-1-1 0 0,0 1 1 0 0,0-1-1 0 0,-1 1 1 0 0,1 0-1 0 0,0-1 1 0 0,0 1 0 0 0,0-1-1 0 0,0 1 1 0 0,0-1-1 0 0,0 1 1 0 0,1 0 0 0 0,-1-1-1 0 0,0 1 1 0 0,0-1-1 0 0,0 1 1 0 0,0-1 0 0 0,1 1-1 0 0,-1-1 1 0 0,0 1-1 0 0,0-1 1 0 0,1 1-1 0 0,-1-1 1 0 0,0 1 0 0 0,1-1-1 0 0,-1 0 1 0 0,1 1-1 0 0,-1-1 1 0 0,1 1 0 0 0,-1-1-1 0 0,0 0 1 0 0,1 0-1 0 0,-1 1 1 0 0,1-1 0 0 0,-1 0-1 0 0,1 0 1 0 0,0 1-1 0 0,-1-1 1 0 0,1 0-1 0 0,-1 0 1 0 0,1 0 0 0 0,-1 0-1 0 0,1 0 1 0 0,-1 0-1 0 0,1 0 1 0 0,0 0 0 0 0,-1 0-1 0 0,1 0 1 0 0,-1 0-1 0 0,1 0-30 0 0,102 6 597 0 0,-69-7-514 0 0,46-4-2136 0 0,-64-4-4485 0 0,-6 4 458 0 0</inkml:trace>
  <inkml:trace contextRef="#ctx0" brushRef="#br0" timeOffset="27262.095">12902 12641 12624 0 0,'0'0'368'0'0,"0"0"4"0"0,0 0-192 0 0,0 0 74 0 0,5 14 718 0 0,-5 66 2233 0 0,-46 184-373 0 0,39-240-2789 0 0,5-27-4576 0 0,2-4-1512 0 0</inkml:trace>
  <inkml:trace contextRef="#ctx0" brushRef="#br0" timeOffset="27574.062">12968 12592 11256 0 0,'2'-1'256'0'0,"0"-2"-119"0"0,0 1 0 0 0,1-1 0 0 0,0 1 0 0 0,0 0 0 0 0,0-1 0 0 0,0 1 0 0 0,0 0 0 0 0,0 1 0 0 0,0-1 0 0 0,1 1 0 0 0,-1-1 1 0 0,1 1-1 0 0,-1 0 0 0 0,1 0 0 0 0,-1 1 0 0 0,1-1 0 0 0,0 1 0 0 0,-1 0 0 0 0,1-1 0 0 0,-1 2 0 0 0,1-1 0 0 0,0 0 0 0 0,-1 1 0 0 0,1 0 0 0 0,-1-1 1 0 0,2 2-138 0 0,1 1 195 0 0,0 1 0 0 0,0 0 0 0 0,0 1 1 0 0,-1-1-1 0 0,0 1 0 0 0,1 1 0 0 0,-2-1 0 0 0,1 0 1 0 0,-1 1-1 0 0,1 0 0 0 0,-2 0 0 0 0,1 0 1 0 0,-1 1-1 0 0,0-1 0 0 0,0 1 0 0 0,0 1-195 0 0,-3-5 69 0 0,-1-1 0 0 0,1 1 0 0 0,-1 0 0 0 0,1 0-1 0 0,-1 0 1 0 0,0 0 0 0 0,0 0 0 0 0,0 0 0 0 0,-1-1-1 0 0,1 1 1 0 0,0 0 0 0 0,-1-1 0 0 0,0 1 0 0 0,0-1-1 0 0,0 0 1 0 0,0 0 0 0 0,0 0 0 0 0,0 1 0 0 0,0-2-1 0 0,-1 1 1 0 0,1 0 0 0 0,-1 0 0 0 0,1-1 0 0 0,-1 0-1 0 0,-1 1-68 0 0,-128 54-838 0 0,99-44-4003 0 0,15-6-1287 0 0</inkml:trace>
  <inkml:trace contextRef="#ctx0" brushRef="#br0" timeOffset="27909.967">12312 13127 13472 0 0,'0'0'306'0'0,"0"0"46"0"0,0 0 22 0 0,0 0-49 0 0,0 0-166 0 0,0 0 101 0 0,11 0 764 0 0,110-3 1643 0 0,2-5-1103 0 0,61-6 92 0 0,122-1-1088 0 0,-277 14-657 0 0,0 3 0 0 0,0 0 0 0 0,0 2 0 0 0,18 4 89 0 0,-36-5-1065 0 0,-6-3-1983 0 0,-5 0-3698 0 0</inkml:trace>
  <inkml:trace contextRef="#ctx0" brushRef="#br0" timeOffset="29548.315">12585 13329 14544 0 0,'0'0'330'0'0,"0"0"45"0"0,0 0 20 0 0,0 0-39 0 0,0 0-208 0 0,0 0-7 0 0,0 0 19 0 0,0 0 6 0 0,1 2 8 0 0,29 189 3476 0 0,-25-77-3135 0 0,-1-78-368 0 0,-4-35-287 0 0,0-1-56 0 0,0 0-18 0 0,0 0-70 0 0,0 0-285 0 0,-3-6-1960 0 0,3-2-3752 0 0</inkml:trace>
  <inkml:trace contextRef="#ctx0" brushRef="#br0" timeOffset="29923.814">12612 13351 9872 0 0,'9'-12'746'0'0,"-3"6"-530"0"0,-1 0 0 0 0,1 1 0 0 0,0 0 0 0 0,1 0-1 0 0,-1 1 1 0 0,1-1 0 0 0,0 1 0 0 0,0 1 0 0 0,0-1-1 0 0,1 1 1 0 0,-1 1 0 0 0,1-1 0 0 0,0 1 0 0 0,5-1-216 0 0,-5 2 250 0 0,0 1 1 0 0,0-1 0 0 0,1 1 0 0 0,-1 1 0 0 0,0-1 0 0 0,0 1 0 0 0,0 1 0 0 0,0-1 0 0 0,0 2 0 0 0,0-1 0 0 0,3 2-251 0 0,-8-2 75 0 0,-1-1 0 0 0,0 1 0 0 0,1 0 0 0 0,-1 0 0 0 0,0-1 0 0 0,0 2 0 0 0,-1-1 0 0 0,1 0 0 0 0,0 0 0 0 0,-1 0 0 0 0,1 1 0 0 0,-1-1 0 0 0,0 1 0 0 0,0-1 0 0 0,0 1 0 0 0,0 0 0 0 0,0-1 0 0 0,0 1 0 0 0,-1 0 0 0 0,1 0 0 0 0,-1 0 0 0 0,0-1 0 0 0,0 1 0 0 0,0 0 0 0 0,0 0 0 0 0,0 0 0 0 0,-1-1 0 0 0,1 1 0 0 0,-1 0 0 0 0,0 0 0 0 0,0-1 0 0 0,0 1 0 0 0,0-1 0 0 0,0 1 0 0 0,-1 0-75 0 0,-6 8 71 0 0,0-1-1 0 0,0-1 1 0 0,-1 1 0 0 0,0-2-1 0 0,-1 1 1 0 0,0-1 0 0 0,0-1 0 0 0,-1 1-1 0 0,1-2 1 0 0,-2 0 0 0 0,1 0 0 0 0,-1-1-1 0 0,0 0 1 0 0,0-1 0 0 0,0 0 0 0 0,-11 1-71 0 0,18-3-2 0 0,37-1-58 0 0,-15-1 191 0 0,0 1 0 0 0,0 0-1 0 0,0 2 1 0 0,-1 0 0 0 0,0 0-1 0 0,1 2 1 0 0,-1 0 0 0 0,0 1-1 0 0,7 4-130 0 0,-17-7 58 0 0,1 0 0 0 0,0 1 0 0 0,-1 0 0 0 0,1 0 0 0 0,-1 0 0 0 0,0 1 0 0 0,-1 0 0 0 0,1 0 0 0 0,-1 0 0 0 0,0 1 0 0 0,0-1 0 0 0,-1 1 0 0 0,0 1 0 0 0,0-1 0 0 0,0 1 0 0 0,-1-1 0 0 0,2 4-58 0 0,-5 5-2497 0 0,0-11-1818 0 0,0-3-2330 0 0</inkml:trace>
  <inkml:trace contextRef="#ctx0" brushRef="#br0" timeOffset="30295.866">13085 13517 13072 0 0,'0'0'382'0'0,"0"0"0"0"0,13-3-158 0 0,60 6 4130 0 0,-47 4-2945 0 0,-25-6-1131 0 0,0 0-182 0 0,-6 20 2 0 0,-88 46 281 0 0,93-66-375 0 0,-1-1 0 0 0,1 1 0 0 0,0 0 0 0 0,0-1-1 0 0,0 1 1 0 0,0 0 0 0 0,0 0 0 0 0,0-1 0 0 0,0 1 0 0 0,0 0 0 0 0,0 0 0 0 0,0-1-1 0 0,0 1 1 0 0,0 0 0 0 0,1-1 0 0 0,-1 1 0 0 0,0 0 0 0 0,0-1 0 0 0,1 1 0 0 0,-1 0 0 0 0,1-1-1 0 0,-1 1 1 0 0,0-1 0 0 0,1 1 0 0 0,-1-1 0 0 0,1 1 0 0 0,-1-1 0 0 0,1 1 0 0 0,-1-1-1 0 0,1 1 1 0 0,0-1 0 0 0,-1 0 0 0 0,1 1 0 0 0,0-1 0 0 0,-1 0 0 0 0,1 1 0 0 0,0-1 0 0 0,-1 0-1 0 0,1 0 1 0 0,0 0 0 0 0,-1 0 0 0 0,1 0 0 0 0,0 1 0 0 0,0-1 0 0 0,-1-1 0 0 0,2 1-4 0 0,-2 0 29 0 0,15 3 146 0 0,0 0 0 0 0,0-2-1 0 0,0 0 1 0 0,0 0 0 0 0,0-2 0 0 0,0 0-1 0 0,14-2-174 0 0,12-1-50 0 0,-8 3 218 0 0,-14 0-1402 0 0,-2 1-3757 0 0,-4-2-1871 0 0</inkml:trace>
  <inkml:trace contextRef="#ctx0" brushRef="#br1" timeOffset="37866.802">13468 12732 6048 0 0,'0'0'133'0'0,"5"-7"330"0"0,-3 5-264 0 0,0-1 1 0 0,0 1-1 0 0,0-1 1 0 0,-1 0-1 0 0,1 0 1 0 0,0 0-1 0 0,-1 0 1 0 0,0 0-1 0 0,0 0 1 0 0,0 0-1 0 0,0 0 1 0 0,0 0-1 0 0,-1 0 1 0 0,1-1-1 0 0,-1 1 1 0 0,0 0-1 0 0,0 0 1 0 0,0-1-1 0 0,0 1 1 0 0,-1 0-1 0 0,1 0 1 0 0,-1-1-1 0 0,0 1 1 0 0,0 0-1 0 0,0 0 0 0 0,0 0 1 0 0,-1 0-1 0 0,1 0 1 0 0,-2-1-200 0 0,-64-83 2579 0 0,49 72-2385 0 0,-1 1 0 0 0,0 1 1 0 0,-1 1-1 0 0,-1 1 1 0 0,1 0-1 0 0,-2 2 0 0 0,1 0 1 0 0,-1 1-1 0 0,-1 2 0 0 0,-14-3-194 0 0,-154-15 462 0 0,117 18-246 0 0,43 3-102 0 0,0 2 0 0 0,-1 1 0 0 0,1 1 0 0 0,-26 5-114 0 0,-52 10 194 0 0,97-12-148 0 0,0 0 0 0 0,0 1 0 0 0,0 0 0 0 0,0 0 0 0 0,1 1 0 0 0,0 1 0 0 0,0 0 0 0 0,0 1 0 0 0,1 0 0 0 0,0 0 0 0 0,1 1 0 0 0,0 0 0 0 0,0 2-46 0 0,-112 138 213 0 0,109-134-62 0 0,1 0 0 0 0,1 1 0 0 0,0 0 0 0 0,1 0 0 0 0,0 1-1 0 0,-2 9-150 0 0,-24 82 292 0 0,22-21-149 0 0,6 1 64 0 0,4-24-101 0 0,3 0 1 0 0,2 0 0 0 0,5 10-107 0 0,-4 45 170 0 0,6-53 33 0 0,7-8-86 0 0,27 43 483 0 0,15-27-949 0 0,3-17 402 0 0,-26-27 11 0 0,47 21 0 0 0,37-16 0 0 0,-14-6 0 0 0,9 1 144 0 0,-90-25-200 0 0,0-2-1 0 0,0 0 0 0 0,1-2 0 0 0,0-1 0 0 0,22-2-7 0 0,93-27 596 0 0,-66 8-76 0 0,61-40 91 0 0,39-78-174 0 0,-156 123-374 0 0,-1 0 0 0 0,-1-1 1 0 0,-1 0-1 0 0,0-1 0 0 0,-2-1 0 0 0,0 0 0 0 0,-1-1 0 0 0,0-1 0 0 0,3-12-63 0 0,-4 4 15 0 0,-2 0 0 0 0,-1-1-1 0 0,-1 0 1 0 0,-1-1 0 0 0,-2 1-1 0 0,-2-1 1 0 0,0 1 0 0 0,-3-30-15 0 0,0 37 20 0 0,-1 1 0 0 0,-1 0 1 0 0,-1 0-1 0 0,-1 0 0 0 0,-1 1 1 0 0,-1-1-1 0 0,-2-1-20 0 0,-26-64 12 0 0,3 24 4 0 0,24 47 16 0 0,0 1-1 0 0,-1-1 0 0 0,0 2 1 0 0,-2-1-1 0 0,1 1 1 0 0,-2 1-1 0 0,0 0 0 0 0,0 0 1 0 0,-5-3-32 0 0,-12-7-18 0 0,-1 1 0 0 0,-1 1 1 0 0,-1 2-1 0 0,-1 1 0 0 0,0 1 0 0 0,-3 1 18 0 0,11 7-673 0 0,-1 0 0 0 0,0 2 0 0 0,0 1 0 0 0,0 1 0 0 0,-1 1 0 0 0,-4 1 673 0 0,-18-1-7817 0 0</inkml:trace>
  <inkml:trace contextRef="#ctx0" brushRef="#br1" timeOffset="40268.179">14263 13372 6416 0 0,'0'0'141'0'0,"6"-2"200"0"0,74-21 1705 0 0,-23 10 2624 0 0,-50 9-3623 0 0,-7 4-1002 0 0,-1 0 0 0 0,1 0 0 0 0,0 0-1 0 0,0 0 1 0 0,-1 0 0 0 0,1 0 0 0 0,0 0-1 0 0,0-1 1 0 0,-1 1 0 0 0,1 0 0 0 0,0 0-1 0 0,0 0 1 0 0,-1 0 0 0 0,1-1 0 0 0,0 1-1 0 0,0 0 1 0 0,0 0 0 0 0,0 0 0 0 0,-1-1-1 0 0,1 1 1 0 0,0 0 0 0 0,0 0 0 0 0,0-1 0 0 0,0 1-1 0 0,0 0 1 0 0,0 0 0 0 0,-1-1 0 0 0,1 1-1 0 0,0 0 1 0 0,0-1 0 0 0,0 1 0 0 0,0 0-1 0 0,0 0 1 0 0,0-1 0 0 0,0 1 0 0 0,0 0-1 0 0,0-1 1 0 0,0 1 0 0 0,1 0 0 0 0,-1 0-1 0 0,0-1 1 0 0,0 1 0 0 0,0 0 0 0 0,0 0-1 0 0,0-1 1 0 0,0 1 0 0 0,1 0 0 0 0,-1 0 0 0 0,0-1-1 0 0,0 1 1 0 0,0 0 0 0 0,1 0 0 0 0,-1 0-1 0 0,0-1 1 0 0,0 1 0 0 0,0 0 0 0 0,1 0-1 0 0,-1 0 1 0 0,0 0 0 0 0,0 0 0 0 0,1 0-1 0 0,-1-1 1 0 0,0 1 0 0 0,1 0 0 0 0,-1 0-1 0 0,0 0-44 0 0,-82-18 928 0 0,-42 29-509 0 0,105-8-295 0 0,1 1-1 0 0,-1 0 1 0 0,1 2-1 0 0,0 0 1 0 0,1 1 0 0 0,-14 7-124 0 0,27-12 16 0 0,-1 1 0 0 0,1-1 0 0 0,0 1 1 0 0,-1 0-1 0 0,1 0 0 0 0,1 0 1 0 0,-1 1-1 0 0,0-1 0 0 0,1 1 0 0 0,0 0 1 0 0,0 0-1 0 0,0 0 0 0 0,0 1 1 0 0,0-1-1 0 0,1 1 0 0 0,0-1 0 0 0,0 1 1 0 0,0 0-1 0 0,1 0 0 0 0,0-1 1 0 0,0 1-1 0 0,0 0 0 0 0,0 1 1 0 0,1-1-1 0 0,0 0 0 0 0,0 0 0 0 0,0 4-16 0 0,4 2 11 0 0,0-1 0 0 0,1 0-1 0 0,0 0 1 0 0,0 0 0 0 0,1 0-1 0 0,1-1 1 0 0,-1 0 0 0 0,2 0-1 0 0,-1-1 1 0 0,1 0 0 0 0,0 0-1 0 0,1-1 1 0 0,-1 0 0 0 0,2 0-1 0 0,-1-1 1 0 0,1 0 0 0 0,0-1-1 0 0,0 0 1 0 0,10 3-11 0 0,-19-8 0 0 0,20 12 42 0 0,-8-6 9 0 0,-2 0-1 0 0,1 1 1 0 0,-1 1-1 0 0,0-1 1 0 0,-1 2-1 0 0,0-1 1 0 0,7 8-51 0 0,39 58 385 0 0,-32-22-235 0 0,-23-50-119 0 0,0 1 0 0 0,0-1 0 0 0,0 0 0 0 0,0 1-1 0 0,-1-1 1 0 0,1 1 0 0 0,-1-1 0 0 0,1 1 0 0 0,-1-1 0 0 0,0 1 0 0 0,0 0 0 0 0,0-1 0 0 0,0 1 0 0 0,-1-1 0 0 0,1 1 0 0 0,-1-1 0 0 0,0 1 0 0 0,1-1 0 0 0,-1 1 0 0 0,0-1 0 0 0,0 0 0 0 0,0 1 0 0 0,-1-1 0 0 0,1 0 0 0 0,-1 0 0 0 0,1 0 0 0 0,-1 0 0 0 0,0 0 0 0 0,1 0 0 0 0,-1 0 0 0 0,0-1-1 0 0,0 1 1 0 0,-1-1 0 0 0,1 1 0 0 0,0-1 0 0 0,-1 0-31 0 0,-5 3 21 0 0,0 0 0 0 0,-1-1 0 0 0,1 0 0 0 0,-1 0-1 0 0,0-1 1 0 0,0-1 0 0 0,0 1 0 0 0,0-1 0 0 0,0-1-1 0 0,0 0 1 0 0,0 0 0 0 0,0-1 0 0 0,0 0 0 0 0,1 0-1 0 0,-5-2-20 0 0,-48-35-1592 0 0,42-19-912 0 0,16 43 1859 0 0,3 14 852 0 0,-9 9 222 0 0,-59 64 1028 0 0,22-26-849 0 0,-9 4-142 0 0,22-24-36 0 0,32-26-350 0 0,0-1 0 0 0,-1 1-1 0 0,42-14 66 0 0,64-52-1891 0 0,-92 52 599 0 0,0-1-48 0 0</inkml:trace>
  <inkml:trace contextRef="#ctx0" brushRef="#br1" timeOffset="40856.51">14480 13252 12152 0 0,'0'0'356'0'0,"0"0"-7"0"0,0 0-201 0 0,0 0-32 0 0,0 0 11 0 0,0 0 1 0 0,0 0 21 0 0,0 0 90 0 0,0 0 38 0 0,0 0 10 0 0,-3 6 306 0 0,-47 79 1171 0 0,-10 1-522 0 0,41-65-502 0 0,23-32 743 0 0,78-110-1210 0 0,-45 63-273 0 0,-9 18 0 0 0,-15 32 0 0 0,-36 40 0 0 0,-50 58 484 0 0,46-44-320 0 0,1-2-58 0 0,97-104 1291 0 0,-25 22-3173 0 0,-26 24-5678 0 0</inkml:trace>
  <inkml:trace contextRef="#ctx0" brushRef="#br1" timeOffset="43048.032">15517 13457 6416 0 0,'23'-9'141'0'0,"-6"-12"390"0"0,5-21 753 0 0,13 3 3237 0 0,-34 38-3868 0 0,-1 1-49 0 0,0 0-10 0 0,0 0-22 0 0,0 0-84 0 0,-31-6 1442 0 0,23 7-1806 0 0,0 0-1 0 0,0 1 0 0 0,0 0 1 0 0,1 0-1 0 0,-1 0 0 0 0,1 1 1 0 0,-1 1-1 0 0,1-1 0 0 0,0 1 1 0 0,1 0-1 0 0,-5 3-123 0 0,-5 2 87 0 0,11-5-71 0 0,0-1 0 0 0,0 1-1 0 0,0 0 1 0 0,0 0 0 0 0,0 0 0 0 0,1 1-1 0 0,0 0 1 0 0,0 0 0 0 0,0 0 0 0 0,0 0-1 0 0,-1 4-15 0 0,15 32 0 0 0,26-19 0 0 0,68 24 0 0 0,9 9 0 0 0,-92-42 24 0 0,-17-11-19 0 0,0 0 0 0 0,0 0 0 0 0,0 1 0 0 0,0-1 0 0 0,0 1 0 0 0,-1 0 0 0 0,1 0 0 0 0,-1 0-1 0 0,0 1 1 0 0,0-1 0 0 0,0 1 0 0 0,0-1 0 0 0,-1 1 0 0 0,1 0 0 0 0,-1 0 0 0 0,0 2-5 0 0,-1-3 41 0 0,-1-1 0 0 0,-1 1 0 0 0,1 0 0 0 0,0 0 0 0 0,-1-1-1 0 0,1 1 1 0 0,-1 0 0 0 0,0-1 0 0 0,0 1 0 0 0,0 0 0 0 0,0-1 0 0 0,0 1 0 0 0,-1-1 0 0 0,1 0 0 0 0,-1 1 0 0 0,1-1-1 0 0,-1 0 1 0 0,0 0 0 0 0,0 0 0 0 0,0 0 0 0 0,0 0 0 0 0,0-1 0 0 0,-1 1 0 0 0,1-1 0 0 0,0 1 0 0 0,-1-1-1 0 0,1 0 1 0 0,-1 0 0 0 0,1 0 0 0 0,-1 0 0 0 0,-1 0-41 0 0,-8 5 72 0 0,-1-1-1 0 0,1 0 1 0 0,-2-1 0 0 0,1 0-1 0 0,0-1 1 0 0,-1 0-1 0 0,1-2 1 0 0,-1 1 0 0 0,0-2-1 0 0,1 1 1 0 0,-13-3-72 0 0,-39-12 204 0 0,5-13-7 0 0,22-5-347 0 0,51 18-2213 0 0,9 6-685 0 0,-5 6 1482 0 0</inkml:trace>
  <inkml:trace contextRef="#ctx0" brushRef="#br1" timeOffset="43556.828">16113 13438 14712 0 0,'0'-1'39'0'0,"0"0"1"0"0,0-1 0 0 0,-1 1 0 0 0,1 0-1 0 0,0 0 1 0 0,0 0 0 0 0,0 0 0 0 0,-1 0-1 0 0,1 0 1 0 0,-1 0 0 0 0,1-1 0 0 0,-1 1 0 0 0,1 0-1 0 0,-1 0 1 0 0,1 0 0 0 0,-1 1 0 0 0,0-1-1 0 0,0 0 1 0 0,0 0 0 0 0,1 0 0 0 0,-1 0-1 0 0,0 1 1 0 0,0-1 0 0 0,0 0 0 0 0,0 1 0 0 0,0-1-1 0 0,0 1 1 0 0,0-1 0 0 0,0 1 0 0 0,0 0-1 0 0,-1-1 1 0 0,1 1 0 0 0,0 0 0 0 0,0 0-1 0 0,0 0 1 0 0,0 0 0 0 0,0 0 0 0 0,-1 0-1 0 0,1 0 1 0 0,0 0 0 0 0,0 0 0 0 0,0 0 0 0 0,0 1-1 0 0,0-1 1 0 0,-1 1-40 0 0,-51 19 797 0 0,43-13-521 0 0,0 1 0 0 0,1 0 1 0 0,-1 0-1 0 0,2 1 0 0 0,-1 0 0 0 0,1 0 0 0 0,0 1 0 0 0,1 0 0 0 0,-6 11-276 0 0,12-19 22 0 0,0 1 0 0 0,-1 0-1 0 0,1 0 1 0 0,0 0-1 0 0,1 0 1 0 0,-1 0-1 0 0,0 0 1 0 0,1 0 0 0 0,-1 0-1 0 0,1 0 1 0 0,0 0-1 0 0,0 0 1 0 0,1 0-1 0 0,-1 0 1 0 0,0 0-1 0 0,1 0 1 0 0,0 0 0 0 0,0 0-1 0 0,0 0 1 0 0,0 0-1 0 0,0-1 1 0 0,0 1-1 0 0,1 0 1 0 0,0-1 0 0 0,-1 1-1 0 0,1-1 1 0 0,0 1-1 0 0,0-1 1 0 0,0 0-1 0 0,0 0 1 0 0,1 0 0 0 0,-1 0-1 0 0,1 0 1 0 0,1 1-22 0 0,14-1 136 0 0,-13-2-129 0 0,0-1 0 0 0,0 1 0 0 0,0-1 0 0 0,1-1 0 0 0,-1 1 0 0 0,-1-1 0 0 0,1 0 0 0 0,0 0 0 0 0,0 0 0 0 0,-1-1 0 0 0,1 0 0 0 0,-1 1 0 0 0,0-2 0 0 0,0 1 0 0 0,0 0 0 0 0,0-1 0 0 0,-1 0 0 0 0,1 0 0 0 0,-1 0 0 0 0,0 0 0 0 0,0 0 0 0 0,0-1 0 0 0,-1 1 0 0 0,1-1 0 0 0,-1 0 0 0 0,0-2-7 0 0,25-52-142 0 0,-11 72 211 0 0,8 69 871 0 0,-21-66-870 0 0,0-1 1 0 0,2 0-1 0 0,0-1 0 0 0,0 1 0 0 0,1-1 1 0 0,1 0-1 0 0,2 2-70 0 0,-9-15-26 0 0,1 0 0 0 0,0 0-1 0 0,0 0 1 0 0,-1 0 0 0 0,1 0 0 0 0,0 0 0 0 0,0 0 0 0 0,0-1 0 0 0,0 1-1 0 0,0 0 1 0 0,1-1 0 0 0,-1 1 0 0 0,0 0 0 0 0,0-1 0 0 0,0 1-1 0 0,1-1 1 0 0,-1 0 0 0 0,0 1 0 0 0,0-1 0 0 0,1 0 0 0 0,-1 0-1 0 0,0 0 1 0 0,1 0 0 0 0,-1 0 0 0 0,0 0 0 0 0,1 0 0 0 0,-1 0 26 0 0,20-15-4257 0 0,-14 5-2150 0 0</inkml:trace>
  <inkml:trace contextRef="#ctx0" brushRef="#br1" timeOffset="43849.446">16300 13266 16208 0 0,'0'0'365'0'0,"-10"-7"1720"0"0,22 91 863 0 0,19 30-1832 0 0,-7-12-2924 0 0,-24-101 781 0 0</inkml:trace>
  <inkml:trace contextRef="#ctx0" brushRef="#br1" timeOffset="44283.062">16165 13512 13704 0 0,'0'0'306'0'0,"9"-8"760"0"0,108-22 1382 0 0,-65 22-1914 0 0,112-26 39 0 0,-69-4-1230 0 0,-94 38 585 0 0,-14 38 489 0 0,8-24-95 0 0,2-8-176 0 0,0 0 0 0 0,0 0 0 0 0,1 0 0 0 0,0 1 0 0 0,0-1 0 0 0,0 1 0 0 0,1-1 0 0 0,0 1 0 0 0,1-1 0 0 0,-1 1 0 0 0,1 0 0 0 0,0-1 0 0 0,1 1 0 0 0,0-1 0 0 0,1 7-146 0 0,19 7 1008 0 0,1-21-632 0 0,-15 0-377 0 0,-1-2 1 0 0,1 1-1 0 0,-1-1 0 0 0,1 0 0 0 0,-1 0 0 0 0,0 0 0 0 0,0-1 1 0 0,-1 0-1 0 0,1-1 0 0 0,-1 1 0 0 0,1-1 0 0 0,-2 0 0 0 0,1 0 0 0 0,0 0 1 0 0,-1-1-1 0 0,0 0 0 0 0,0 0 0 0 0,-1 0 0 0 0,0 0 0 0 0,2-4 1 0 0,20-28-792 0 0,2-5-483 0 0,-27 42 1169 0 0,0 1 8 0 0,4 17-48 0 0,2 75 1052 0 0,-6-90-876 0 0,1 0 0 0 0,-1 0 0 0 0,1 1 0 0 0,0-1 0 0 0,0 0 0 0 0,0 0 0 0 0,0 0 0 0 0,0 0 0 0 0,0-1 0 0 0,1 1-1 0 0,-1 0 1 0 0,1 0 0 0 0,-1-1 0 0 0,1 1 0 0 0,0-1 0 0 0,-1 0 0 0 0,1 1 0 0 0,0-1 0 0 0,0 0 0 0 0,0 0 0 0 0,0 0 0 0 0,0 0-1 0 0,0 0 1 0 0,0-1 0 0 0,0 1 0 0 0,1 0 0 0 0,-1-1 0 0 0,0 0 0 0 0,0 1 0 0 0,1-1 0 0 0,-1 0 0 0 0,0 0 0 0 0,0-1-1 0 0,0 1 1 0 0,1 0 0 0 0,-1-1 0 0 0,0 1 0 0 0,0-1 0 0 0,0 0 0 0 0,0 1 0 0 0,0-1 0 0 0,0 0 0 0 0,0-1 0 0 0,0 1 0 0 0,0 0-1 0 0,0 0 1 0 0,0-1 0 0 0,0 0-30 0 0,52-64-1718 0 0,-35 34-4594 0 0,-10 16 227 0 0</inkml:trace>
  <inkml:trace contextRef="#ctx0" brushRef="#br1" timeOffset="44605.966">17005 13299 10120 0 0,'0'0'298'0'0,"0"13"108"0"0,6 40 2179 0 0,25 68 1228 0 0,-4-50-934 0 0,-27-70-2670 0 0,0-1-8 0 0,0 0-14 0 0,0 0-58 0 0,0 0-29 0 0,0 0-4 0 0,0 0 2 0 0,0 0 4 0 0,0 0 2 0 0,-12-14 304 0 0,10 9-420 0 0,1 1-1 0 0,0-1 1 0 0,0 1-1 0 0,0-1 0 0 0,1 0 1 0 0,-1 1-1 0 0,1-1 1 0 0,0 0-1 0 0,1 0 1 0 0,-1 1-1 0 0,1-1 0 0 0,0 0 1 0 0,0 1-1 0 0,0-1 1 0 0,0 1-1 0 0,1-1 1 0 0,0 1-1 0 0,0 0 0 0 0,0 0 1 0 0,1 0-1 0 0,-1 0 1 0 0,1 0-1 0 0,0 0 1 0 0,0 1-1 0 0,0-1 0 0 0,1 1 1 0 0,-1 0-1 0 0,1 0 1 0 0,0 0-1 0 0,0 0 1 0 0,0 1-1 0 0,0 0 0 0 0,0-1 1 0 0,0 2-1 0 0,1-1 13 0 0,103-36-3630 0 0,-65 27-277 0 0,-21 6-1323 0 0</inkml:trace>
  <inkml:trace contextRef="#ctx0" brushRef="#br1" timeOffset="44965.736">17428 13331 11720 0 0,'0'0'264'0'0,"-2"1"34"0"0,-91 61 996 0 0,65-40-115 0 0,1 2 0 0 0,0 0 0 0 0,2 2 1 0 0,-3 6-1180 0 0,1 11 1122 0 0,26-42-944 0 0,1-1-29 0 0,0 0-12 0 0,0 0-1 0 0,16 2 200 0 0,-7-3-334 0 0,0-2 1 0 0,-1 1-1 0 0,1-1 0 0 0,-1 0 0 0 0,0-1 0 0 0,0 0 0 0 0,0 0 0 0 0,-1-1 0 0 0,1 0 0 0 0,-1 0 0 0 0,0-1 0 0 0,-1 0 0 0 0,1 0 0 0 0,-1 0 0 0 0,3-5-2 0 0,10-8-321 0 0,50-48-1013 0 0,-67 66 1336 0 0,-1 1 0 0 0,1-1 0 0 0,-1 1 0 0 0,1-1 0 0 0,0 1 0 0 0,-1 0 0 0 0,1 0-1 0 0,-1-1 1 0 0,1 1 0 0 0,0 0 0 0 0,-1 1 0 0 0,1-1 0 0 0,0 0 0 0 0,-1 0-1 0 0,1 1 1 0 0,-1-1 0 0 0,1 1 0 0 0,-1-1 0 0 0,1 1 0 0 0,-1 0 0 0 0,1-1 0 0 0,-1 1-1 0 0,1 0 1 0 0,-1 0 0 0 0,0 0 0 0 0,0 0 0 0 0,1 0 0 0 0,-1 0 0 0 0,0 1 0 0 0,0-1-1 0 0,0 0 1 0 0,0 0 0 0 0,0 1 0 0 0,-1-1 0 0 0,1 1 0 0 0,0-1 0 0 0,-1 1-1 0 0,1-1 1 0 0,0 1 0 0 0,-1-1 0 0 0,0 1 0 0 0,1 0 0 0 0,-1-1 0 0 0,0 1 0 0 0,0 0-1 0 0,0-1 1 0 0,0 1 0 0 0,-1 0-2 0 0,5 8 184 0 0,7 21 303 0 0,-11-28-469 0 0,0 1 0 0 0,0-1 1 0 0,1 0-1 0 0,0 1 1 0 0,-1-1-1 0 0,1 0 1 0 0,0 1-1 0 0,1-1 0 0 0,-1 0 1 0 0,1 0-1 0 0,-1 0 1 0 0,1 0-1 0 0,0 0 1 0 0,0 0-1 0 0,0-1 0 0 0,0 1 1 0 0,1-1-1 0 0,-1 1 1 0 0,1-1-1 0 0,-1 0 1 0 0,1 0-1 0 0,0 0 0 0 0,0 0 1 0 0,0 0-1 0 0,0-1 1 0 0,0 0-1 0 0,0 1 0 0 0,1-1 1 0 0,-1 0-1 0 0,0 0 1 0 0,1-1-1 0 0,-1 1 1 0 0,0-1-1 0 0,2 0-18 0 0,25-12-1624 0 0,-21 5 677 0 0</inkml:trace>
  <inkml:trace contextRef="#ctx0" brushRef="#br1" timeOffset="45359.459">17668 13182 14712 0 0,'-7'13'1121'0'0,"-2"58"-465"0"0,12-19-92 0 0,-11 135 2593 0 0,0-126-3962 0 0,6-67-5054 0 0,-1-2 17 0 0</inkml:trace>
  <inkml:trace contextRef="#ctx0" brushRef="#br1" timeOffset="45633.812">17689 13364 11000 0 0,'2'-2'141'0'0,"0"-1"0"0"0,1 1 0 0 0,-1-1 0 0 0,1 1 0 0 0,-1 0 1 0 0,1 0-1 0 0,0 0 0 0 0,-1 0 0 0 0,1 1 0 0 0,0-1 0 0 0,0 1 1 0 0,1 0-1 0 0,-1 0 0 0 0,0 0 0 0 0,0 0 0 0 0,0 0 0 0 0,1 1 1 0 0,-1-1-1 0 0,0 1 0 0 0,1 0 0 0 0,-1 0 0 0 0,0 0 0 0 0,1 0 1 0 0,-1 1-1 0 0,0 0 0 0 0,1-1 0 0 0,-1 1 0 0 0,0 0 0 0 0,0 1 1 0 0,0-1-1 0 0,0 0 0 0 0,0 1 0 0 0,0 0 0 0 0,0-1 0 0 0,-1 1 1 0 0,1 0-1 0 0,0 1 0 0 0,-1-1 0 0 0,0 0 0 0 0,1 1-141 0 0,39 63 3644 0 0,-23 39 193 0 0,-8-93-3589 0 0,-10-11-308 0 0,0 0 0 0 0,0-1 0 0 0,0 1 0 0 0,1-1 0 0 0,-1 1 0 0 0,0-1 0 0 0,0 1 0 0 0,1-1 0 0 0,-1 0 0 0 0,0 0 0 0 0,1 1 0 0 0,-1-1 0 0 0,0 0-1 0 0,0 0 1 0 0,1 0 0 0 0,-1-1 0 0 0,0 1 0 0 0,1 0 0 0 0,-1 0 0 0 0,0-1 0 0 0,0 1 0 0 0,1-1 0 0 0,-1 1 0 0 0,0-1 0 0 0,1 0 60 0 0,8-5-5050 0 0,-9 6 4036 0 0,8-6-6212 0 0</inkml:trace>
  <inkml:trace contextRef="#ctx0" brushRef="#br1" timeOffset="45634.812">18042 13236 15912 0 0,'0'0'448'0'0,"0"0"103"0"0,0 0-439 0 0,0 0-112 0 0,0 0 0 0 0,0 0 0 0 0,-4 8 0 0 0,-1-2 0 0 0,1-1 0 0 0,-1 0 0 0 0,5-5 0 0 0,0 11 72 0 0,0-3-72 0 0,0 4 64 0 0,2-4-592 0 0,1-1-119 0 0,4 3-25 0 0</inkml:trace>
  <inkml:trace contextRef="#ctx0" brushRef="#br1" timeOffset="46023.29">18293 13279 15408 0 0,'-7'5'745'0'0,"-9"2"-390"0"0,-1 0 0 0 0,2 1 1 0 0,-1 1-1 0 0,1 0 0 0 0,0 1 0 0 0,1 1 1 0 0,1 0-1 0 0,-1 1 0 0 0,2 0 1 0 0,0 1-1 0 0,0 1 0 0 0,1 0 0 0 0,-3 5-355 0 0,-10 28 686 0 0,18-22-121 0 0,18-20-416 0 0,-2-8-184 0 0,-1-1 1 0 0,0 0-1 0 0,1 0 0 0 0,-2-1 0 0 0,1 0 0 0 0,-1 0 0 0 0,1-1 1 0 0,-1 0-1 0 0,-1-1 0 0 0,1 1 0 0 0,-1-2 0 0 0,-1 1 0 0 0,1-1 1 0 0,-1 0-1 0 0,0 0 35 0 0,64-62-1134 0 0,-65 66 1066 0 0,1 0 16 0 0,-1-1 1 0 0,1 1-1 0 0,0 1 1 0 0,0-1-1 0 0,0 1 0 0 0,1 0 1 0 0,-1 0-1 0 0,1 1 1 0 0,-1 0-1 0 0,1 0 0 0 0,4 0 52 0 0,-9 2 2 0 0,0 1 0 0 0,1-1 0 0 0,-1 0 0 0 0,1 1 0 0 0,-1 0 0 0 0,0 0 0 0 0,0-1 0 0 0,1 1 0 0 0,-1 1-1 0 0,0-1 1 0 0,0 0 0 0 0,0 0 0 0 0,0 1 0 0 0,0-1 0 0 0,0 1 0 0 0,-1 0 0 0 0,1-1 0 0 0,0 1 0 0 0,-1 0 0 0 0,0 0 0 0 0,1 0-1 0 0,-1 0 1 0 0,0 0 0 0 0,0 0 0 0 0,0 1 0 0 0,0-1 0 0 0,0 0 0 0 0,-1 1 0 0 0,1-1 0 0 0,-1 0 0 0 0,1 2-2 0 0,6 81 772 0 0,-7-81-740 0 0,0-1-17 0 0,1 5 136 0 0,-1-1 0 0 0,0 0 0 0 0,-1 0 1 0 0,1 0-1 0 0,-1 0 0 0 0,-1 1 0 0 0,1-1 1 0 0,-1-1-1 0 0,-1 1 0 0 0,-2 6-151 0 0,5-12 97 0 0,0-1-1 0 0,0 0-1 0 0,0 0-6 0 0,0 0-1 0 0,-7-25 216 0 0,11 13-356 0 0,0 0 1 0 0,1 0-1 0 0,0 0 0 0 0,1 1 0 0 0,0-1 0 0 0,0 1 0 0 0,1 1 0 0 0,2-1 52 0 0,-6 5-25 0 0,1 0-3 0 0,0 0-1 0 0,1 1 0 0 0,0-1 1 0 0,-1 1-1 0 0,2 0 0 0 0,-1 0 1 0 0,0 1-1 0 0,1 0 0 0 0,0 0 1 0 0,0 0-1 0 0,0 0 0 0 0,5-1 29 0 0,-9 4-3 0 0,-1 1-1 0 0,0-1 1 0 0,0 0-1 0 0,1 1 1 0 0,-1-1-1 0 0,0 1 0 0 0,1-1 1 0 0,-1 1-1 0 0,0 0 1 0 0,1-1-1 0 0,-1 1 1 0 0,1 0-1 0 0,-1 0 1 0 0,0 0-1 0 0,1 0 0 0 0,-1 0 1 0 0,1 0-1 0 0,-1 1 1 0 0,0-1-1 0 0,1 0 1 0 0,-1 1-1 0 0,1-1 1 0 0,-1 1-1 0 0,0-1 0 0 0,0 1 1 0 0,1 0-1 0 0,-1-1 1 0 0,0 1-1 0 0,0 0 1 0 0,0 0-1 0 0,0 0 1 0 0,0 0-1 0 0,0 0 0 0 0,0 0 1 0 0,0 0-1 0 0,0 1 4 0 0,4 6 22 0 0,0 0-1 0 0,0 0 1 0 0,-1 0-1 0 0,-1 0 1 0 0,1 1-1 0 0,-1 0 1 0 0,-1-1-1 0 0,1 1 0 0 0,-2 0 1 0 0,1 1-1 0 0,-1-1 1 0 0,-1 0-1 0 0,1 0 1 0 0,-1 0-1 0 0,-1 1 1 0 0,0 0-22 0 0,1 3 0 0 0,-4 10-577 0 0,1-11-5032 0 0,1-3-1388 0 0</inkml:trace>
  <inkml:trace contextRef="#ctx0" brushRef="#br1" timeOffset="48480.176">19244 13091 12696 0 0,'0'0'289'0'0,"0"0"40"0"0,0 0 21 0 0,0 0-45 0 0,0 9-186 0 0,-3 51 1514 0 0,7 82 1653 0 0,26 144-700 0 0,-21-153-2108 0 0,-6-19-423 0 0,-3-113-278 0 0,0-1-1 0 0,0 0-176 0 0,0 0-738 0 0,0-2-324 0 0,-3-8-979 0 0,0-3-3661 0 0</inkml:trace>
  <inkml:trace contextRef="#ctx0" brushRef="#br1" timeOffset="48786.378">19281 13413 10240 0 0,'-3'-5'113'0'0,"2"0"0"0"0,-1 0 0 0 0,1-1 0 0 0,0 1 1 0 0,0 0-1 0 0,0-1 0 0 0,1 1 0 0 0,-1-1 0 0 0,1 1 0 0 0,1-1 1 0 0,-1 1-1 0 0,1-1 0 0 0,1-3-113 0 0,21-40 4302 0 0,-20 47-4205 0 0,0 1-1 0 0,0 0 1 0 0,0 0 0 0 0,0 0-1 0 0,0 0 1 0 0,1 1 0 0 0,-1-1-1 0 0,0 1 1 0 0,1-1 0 0 0,-1 1-1 0 0,0 0 1 0 0,1 1 0 0 0,-1-1 0 0 0,0 1-1 0 0,0-1 1 0 0,1 1 0 0 0,-1 0-1 0 0,0 0 1 0 0,0 0 0 0 0,0 1-1 0 0,0-1 1 0 0,0 1 0 0 0,0-1-1 0 0,0 1 1 0 0,0 1-97 0 0,5 1 62 0 0,0 0 0 0 0,-1 1 1 0 0,1 0-1 0 0,-1 0 0 0 0,0 1 0 0 0,-1 0 0 0 0,0 0 1 0 0,0 0-1 0 0,0 1 0 0 0,0 0 0 0 0,-1 0 0 0 0,0 0 1 0 0,-1 1-1 0 0,0-1 0 0 0,0 1 0 0 0,0 0 0 0 0,0 4-62 0 0,-3-9 41 0 0,1 0-1 0 0,-1 0 1 0 0,0 0 0 0 0,0 0-1 0 0,-1 1 1 0 0,1-1-1 0 0,-1 0 1 0 0,1 1-1 0 0,-1-1 1 0 0,0 1-1 0 0,0-1 1 0 0,-1 0-1 0 0,1 1 1 0 0,-1-1-1 0 0,1 0 1 0 0,-1 1-1 0 0,0-1 1 0 0,0 0 0 0 0,-1 0-1 0 0,1 0 1 0 0,-1 0-1 0 0,1 0 1 0 0,-1 0-1 0 0,0 0 1 0 0,0 0-1 0 0,0-1 1 0 0,-1 1-1 0 0,1-1 1 0 0,-1 0-1 0 0,0 1-40 0 0,-5 2 3 0 0,0-2 0 0 0,0 1 0 0 0,-1-1 0 0 0,1 0 0 0 0,-1-1 0 0 0,0 0 0 0 0,0 0 0 0 0,0-1 0 0 0,0 0 0 0 0,0-1 0 0 0,0 0 0 0 0,1 0 0 0 0,-6-2-3 0 0,4 2-264 0 0,0 0 0 0 0,0-1 1 0 0,0-1-1 0 0,1 0 0 0 0,-1 0 0 0 0,1 0 0 0 0,-1-2 0 0 0,1 1 1 0 0,0-1-1 0 0,0 0 0 0 0,0-1 0 0 0,0 0 0 0 0,1 0 0 0 0,0-1 1 0 0,0 0-1 0 0,-5-6 264 0 0,7-3-1499 0 0,3 7 709 0 0</inkml:trace>
  <inkml:trace contextRef="#ctx0" brushRef="#br1" timeOffset="49205.14">19845 13231 13128 0 0,'-35'-3'1428'0'0,"-72"35"94"0"0,94-25-1098 0 0,1 1 0 0 0,-1 0 0 0 0,1 1 0 0 0,1 1-1 0 0,-1-1 1 0 0,2 2 0 0 0,0 0 0 0 0,0 0 0 0 0,-6 9-424 0 0,15-18 43 0 0,-1 1 0 0 0,0 0-1 0 0,1-1 1 0 0,0 1 0 0 0,0 0 0 0 0,0 0 0 0 0,0 0 0 0 0,0 0 0 0 0,0 0 0 0 0,1 0 0 0 0,-1 0 0 0 0,1 0 0 0 0,0 0 0 0 0,0 0 0 0 0,0 0-1 0 0,1 1 1 0 0,-1-1 0 0 0,1 0 0 0 0,-1 0 0 0 0,1 0 0 0 0,0 0 0 0 0,0-1 0 0 0,0 1 0 0 0,1 0 0 0 0,-1 0 0 0 0,1-1 0 0 0,0 1 0 0 0,-1 0-1 0 0,1-1 1 0 0,0 0 0 0 0,3 3-43 0 0,-2-4 30 0 0,0 0 0 0 0,1-1-1 0 0,-1 1 1 0 0,1-1 0 0 0,-1 0-1 0 0,0 1 1 0 0,1-1 0 0 0,-1-1-1 0 0,1 1 1 0 0,-1 0-1 0 0,1-1 1 0 0,-1 0 0 0 0,0 0-1 0 0,1 0 1 0 0,-1 0 0 0 0,0-1-1 0 0,1 1-29 0 0,7-3 2 0 0,-1 0-1 0 0,0 0 0 0 0,0-1 0 0 0,0 0 0 0 0,0-1 1 0 0,-1 0-1 0 0,0-1 0 0 0,0 0 0 0 0,-1 0 0 0 0,4-4-1 0 0,-3 1-66 0 0,0-1 0 0 0,0 0-1 0 0,-1 0 1 0 0,-1-1 0 0 0,0 0 0 0 0,-1 0-1 0 0,3-6 67 0 0,0 2 724 0 0,-13 68-960 0 0,7-10 296 0 0,-2-41-60 0 0,0 3 6 0 0,0-1 1 0 0,0 1 0 0 0,1 0 0 0 0,0 0-1 0 0,0-1 1 0 0,0 1 0 0 0,0-1 0 0 0,0 1-1 0 0,1-1 1 0 0,-1 0 0 0 0,1 0 0 0 0,0 0-1 0 0,0 0 1 0 0,0-1 0 0 0,0 1 0 0 0,1-1-1 0 0,-1 1 1 0 0,1-1 0 0 0,-1-1 0 0 0,1 1-1 0 0,0 0 1 0 0,0-1 0 0 0,0 0 0 0 0,0 0-1 0 0,0 0-6 0 0,42-20-2542 0 0,-34 12 1140 0 0</inkml:trace>
  <inkml:trace contextRef="#ctx0" brushRef="#br1" timeOffset="49568.92">20048 13141 13072 0 0,'0'0'297'0'0,"-1"11"715"0"0,0-2-876 0 0,0 1-1 0 0,1-1 1 0 0,0 1 0 0 0,1 0-1 0 0,-1-1 1 0 0,2 1 0 0 0,0-1-1 0 0,2 10-135 0 0,4 24 1439 0 0,24 48 981 0 0,-18-61-1674 0 0,-5-10-26 0 0,-8-19-612 0 0,-1-1 18 0 0,0 0 8 0 0,0 0 2 0 0,-3-11 472 0 0,-4-57 204 0 0,17-13-640 0 0,-4 55-172 0 0,19-30 0 0 0,-22 53-42 0 0,0 0-1 0 0,0 0 1 0 0,1 0-1 0 0,-1 1 1 0 0,1-1-1 0 0,-1 1 1 0 0,1 0-1 0 0,0 0 1 0 0,0 0-1 0 0,0 0 1 0 0,0 1-1 0 0,1-1 1 0 0,-1 1-1 0 0,0 0 1 0 0,1 1-1 0 0,1-1 43 0 0,56-4-2211 0 0,-20 9-5232 0 0,-26-3 2002 0 0</inkml:trace>
  <inkml:trace contextRef="#ctx0" brushRef="#br1" timeOffset="49963.971">20498 13146 12328 0 0,'0'0'364'0'0,"-1"-1"-8"0"0,-29 10 4417 0 0,2 10-2972 0 0,-27 46 783 0 0,16 14-1783 0 0,45-52-553 0 0,-7-10 88 0 0,4-16-322 0 0,0 0-1 0 0,0 0 0 0 0,0-1 0 0 0,0 0 1 0 0,0 1-1 0 0,0-1 0 0 0,0 0 0 0 0,0-1 1 0 0,1 1-1 0 0,-1 0 0 0 0,0-1 0 0 0,0 0 1 0 0,0 0-1 0 0,0 0 0 0 0,0 0 1 0 0,-1 0-1 0 0,1 0 0 0 0,0-1 0 0 0,0 0 1 0 0,-1 1-1 0 0,1-1 0 0 0,-1 0 0 0 0,1 0 1 0 0,-1 0-1 0 0,2-3-13 0 0,52-68-633 0 0,-46 57 478 0 0,30-36-341 0 0,-29 44 420 0 0,-9 9 16 0 0,1 22 59 0 0,5 37 130 0 0,1-8-118 0 0,21-1-526 0 0,-15-56-3021 0 0,-4 0 1712 0 0</inkml:trace>
  <inkml:trace contextRef="#ctx0" brushRef="#br1" timeOffset="50519.588">20722 13124 13536 0 0,'2'1'72'0'0,"0"0"1"0"0,0 0 0 0 0,0 0-1 0 0,-1 0 1 0 0,1 1-1 0 0,0-1 1 0 0,-1 0 0 0 0,1 1-1 0 0,-1-1 1 0 0,0 1 0 0 0,1 0-1 0 0,-1 0 1 0 0,0-1 0 0 0,0 1-1 0 0,0 0 1 0 0,0 0 0 0 0,0 0-1 0 0,-1 0 1 0 0,1 0 0 0 0,0 0-1 0 0,-1 0 1 0 0,0 0 0 0 0,1 0-1 0 0,-1 1-72 0 0,2 4 419 0 0,10 48 1050 0 0,23 76 2162 0 0,-27-110-2528 0 0,-8-21-974 0 0,0 0-8 0 0,3-13 183 0 0,8-72-1645 0 0,-11 78 1143 0 0,1 0 0 0 0,1 0 0 0 0,-1 0 0 0 0,1 0 0 0 0,1 0 1 0 0,-1 0-1 0 0,1 0 0 0 0,0 0 0 0 0,0 1 0 0 0,1 0 0 0 0,0-1 0 0 0,0 2 0 0 0,1-1 0 0 0,0 0 0 0 0,0 1 0 0 0,1-2 198 0 0,-4 7 33 0 0,0 0 0 0 0,-1 0 1 0 0,1 0-1 0 0,0 0 0 0 0,0 0 0 0 0,-1 1 0 0 0,1-1 0 0 0,-1 1 0 0 0,1-1 0 0 0,0 1 0 0 0,-1-1 0 0 0,1 1 0 0 0,-1 0 0 0 0,1 0 0 0 0,-1 0 0 0 0,0 0 0 0 0,1 0 0 0 0,-1 0 0 0 0,0 0 0 0 0,0 0 0 0 0,0 1 0 0 0,0-1 0 0 0,0 0 0 0 0,0 1 0 0 0,0-1 0 0 0,0 1 0 0 0,0-1 0 0 0,-1 1 0 0 0,1-1 0 0 0,0 1 0 0 0,-1-1 0 0 0,0 1 0 0 0,1 0 0 0 0,-1 1-33 0 0,24 57 1160 0 0,-9-33-631 0 0,14 22 1119 0 0,-28-48-1486 0 0,-1-1-28 0 0,0 0-7 0 0,0 0-6 0 0,0 0 3 0 0,31-119 1040 0 0,-30 115-1181 0 0,1-1 0 0 0,0 1 0 0 0,0-1-1 0 0,1 1 1 0 0,-1 0 0 0 0,1 0 0 0 0,0 0-1 0 0,0 0 1 0 0,0 0 0 0 0,0 1 0 0 0,1-1 0 0 0,0 1-1 0 0,0-1 18 0 0,27-1-108 0 0,-25 9 129 0 0,0 0 0 0 0,0 0-1 0 0,0 0 1 0 0,-1 1 0 0 0,1 0-1 0 0,-1 0 1 0 0,0 0 0 0 0,-1 1-1 0 0,1 0 1 0 0,-1 0 0 0 0,0 0-1 0 0,-1 0 1 0 0,0 0 0 0 0,2 5-21 0 0,38 96 120 0 0,-29-77-897 0 0,-4-12-6926 0 0,-9-16 866 0 0</inkml:trace>
  <inkml:trace contextRef="#ctx0" brushRef="#br1" timeOffset="51149.04">21345 13242 16871 0 0,'0'0'382'0'0,"0"0"54"0"0,0 0 22 0 0,0 0-46 0 0,10 11 724 0 0,2-7-653 0 0,-10-2-357 0 0,1-1 0 0 0,0 0-1 0 0,-1 1 1 0 0,1-1-1 0 0,0 0 1 0 0,0-1 0 0 0,0 1-1 0 0,0-1 1 0 0,-1 1-1 0 0,1-1 1 0 0,0 0 0 0 0,0 0-1 0 0,0 0 1 0 0,0 0-1 0 0,0-1 1 0 0,0 1-1 0 0,0-1 1 0 0,0 1 0 0 0,1-2-126 0 0,-1 1 23 0 0,0-1 1 0 0,1 0 0 0 0,-1 0 0 0 0,0 0 0 0 0,0-1-1 0 0,-1 1 1 0 0,1-1 0 0 0,0 1 0 0 0,-1-1 0 0 0,0 0-1 0 0,1 0 1 0 0,-1 0 0 0 0,0 0 0 0 0,0-1 0 0 0,-1 1-1 0 0,1 0 1 0 0,-1-1 0 0 0,0 1 0 0 0,0-1 0 0 0,0 0 0 0 0,0 1-1 0 0,0-1 1 0 0,-1 0 0 0 0,0 1 0 0 0,0-1 0 0 0,0 0-1 0 0,0-2-23 0 0,0-34 179 0 0,-10 9-166 0 0,9 31-21 0 0,-1 0-1 0 0,0 0 0 0 0,0 1 0 0 0,0-1 1 0 0,0 0-1 0 0,1 1 0 0 0,-1-1 0 0 0,0 1 1 0 0,0 0-1 0 0,1-1 0 0 0,-1 1 1 0 0,0 0-1 0 0,1 0 0 0 0,-1 0 0 0 0,1 0 1 0 0,-1 0-1 0 0,1 1 0 0 0,0-1 0 0 0,-1 0 1 0 0,1 1-1 0 0,0-1 0 0 0,-1 1 9 0 0,-3 6 53 0 0,0-1 1 0 0,0 1-1 0 0,1-1 0 0 0,0 2 0 0 0,0-1 0 0 0,0 0 1 0 0,1 1-1 0 0,1-1 0 0 0,0 1 0 0 0,0 0 0 0 0,0 0 0 0 0,1 0 1 0 0,0 0-1 0 0,1 0 0 0 0,0 0 0 0 0,1 0 0 0 0,0 2-53 0 0,-1-9 15 0 0,1 0-1 0 0,-1 0 0 0 0,1 0 1 0 0,0 0-1 0 0,-1-1 0 0 0,1 1 1 0 0,0 0-1 0 0,0 0 1 0 0,0-1-1 0 0,1 1 0 0 0,-1-1 1 0 0,0 1-1 0 0,1-1 0 0 0,-1 1 1 0 0,1-1-1 0 0,-1 0 1 0 0,1 0-1 0 0,-1 0 0 0 0,1 0 1 0 0,0 0-1 0 0,0 0 0 0 0,0 0 1 0 0,-1 0-1 0 0,1-1 1 0 0,0 1-1 0 0,0-1 0 0 0,0 1 1 0 0,0-1-1 0 0,0 0 0 0 0,0 0 1 0 0,0 0-1 0 0,0 0 0 0 0,0 0 1 0 0,0 0-1 0 0,0-1 1 0 0,0 1-1 0 0,0 0 0 0 0,0-1 1 0 0,0 0-15 0 0,74-26 285 0 0,-54 15-291 0 0,-1 0-1 0 0,-1-1 1 0 0,0-1 0 0 0,-1-1 0 0 0,0-1 0 0 0,-2 0 0 0 0,0-1 0 0 0,0-1 0 0 0,-2-1 0 0 0,0 0 0 0 0,-1-1 6 0 0,-7 9-56 0 0,1-1 1 0 0,-1 1-1 0 0,-1-1 0 0 0,0 0 1 0 0,-1-1-1 0 0,0 1 1 0 0,-1-1-1 0 0,-1 0 0 0 0,0 0 1 0 0,0-1-1 0 0,-1 1 1 0 0,-1 0-1 0 0,-1-1 0 0 0,0-4 56 0 0,0 16-2 0 0,0 0 0 0 0,0 0 0 0 0,0 0 0 0 0,-1 0 0 0 0,1-1-1 0 0,-1 1 1 0 0,1 0 0 0 0,-1 0 0 0 0,0 0 0 0 0,0 1 0 0 0,0-1 0 0 0,0 0 0 0 0,0 0-1 0 0,0 0 1 0 0,-1 1 0 0 0,1-1 0 0 0,0 0 0 0 0,-1 1 0 0 0,1 0 0 0 0,-1-1-1 0 0,0 1 1 0 0,0 0 0 0 0,1 0 0 0 0,-1 0 0 0 0,0 0 0 0 0,0 0 0 0 0,0 0 0 0 0,0 0-1 0 0,0 1 1 0 0,-2-1 2 0 0,2 1 2 0 0,0 0 0 0 0,0 0 0 0 0,1 1 1 0 0,-1-1-1 0 0,0 1 0 0 0,0 0 0 0 0,0-1 0 0 0,1 1 0 0 0,-1 0 0 0 0,0 0 0 0 0,1 0 0 0 0,-1 0 0 0 0,0 0 0 0 0,1 1 0 0 0,0-1 0 0 0,-1 0 1 0 0,1 1-1 0 0,0-1 0 0 0,-1 1 0 0 0,1-1 0 0 0,0 1 0 0 0,0-1 0 0 0,0 1 0 0 0,1 0 0 0 0,-1 0 0 0 0,0 0 0 0 0,1-1 0 0 0,-1 1 0 0 0,1 0 0 0 0,-1 0 1 0 0,1 0-1 0 0,0 0 0 0 0,0 0 0 0 0,0 0 0 0 0,0 0 0 0 0,0 0-2 0 0,-1 19 84 0 0,0-1 0 0 0,1 1 1 0 0,1 0-1 0 0,1 0 0 0 0,4 15-84 0 0,15 98 1192 0 0,-5-34-776 0 0,11-18-852 0 0,-26-81-84 0 0,-1-1-1050 0 0,0 0-4266 0 0,0 0-1825 0 0</inkml:trace>
  <inkml:trace contextRef="#ctx0" brushRef="#br1" timeOffset="51440.152">21634 13132 15632 0 0,'7'-2'356'0'0,"-5"2"49"0"0,-2 0 21 0 0,0 0-42 0 0,9 2-190 0 0,138 23 2726 0 0,-119-25-3048 0 0,15 1 229 0 0,-13-5-5838 0 0,-14 1-520 0 0</inkml:trace>
  <inkml:trace contextRef="#ctx0" brushRef="#br1" timeOffset="52147.772">22010 13151 8376 0 0,'0'0'190'0'0,"0"0"28"0"0,0 0 8 0 0,2 1-28 0 0,6 0 131 0 0,0-1 1 0 0,0 0-1 0 0,0 0 1 0 0,0 0 0 0 0,0-1-1 0 0,0-1 1 0 0,0 1-1 0 0,0-1 1 0 0,0 0 0 0 0,0-1-1 0 0,-1 0 1 0 0,1 0-1 0 0,-1-1 1 0 0,0 0 0 0 0,0 0-1 0 0,0-1 1 0 0,-1 1-1 0 0,1-2 1 0 0,-1 1 0 0 0,1-2-330 0 0,20-35 376 0 0,-26 41-331 0 0,-1 0 1 0 0,1 0-1 0 0,-1 0 1 0 0,1 0-1 0 0,-1-1 1 0 0,0 1-1 0 0,0 0 1 0 0,1 0-1 0 0,-1 0 1 0 0,0-1-1 0 0,0 1 1 0 0,0 0 0 0 0,0 0-1 0 0,0 0 1 0 0,-1-1-1 0 0,1 1 1 0 0,0 0-1 0 0,0 0 1 0 0,-1 0-1 0 0,1 0 1 0 0,-1-1-1 0 0,1 1 1 0 0,-1 0 0 0 0,1 0-1 0 0,-1 0 1 0 0,0 0-1 0 0,0 0 1 0 0,1 0-1 0 0,-1 0 1 0 0,0 1-1 0 0,0-1 1 0 0,0 0-1 0 0,0 0 1 0 0,0 1-1 0 0,0-1 1 0 0,0 0 0 0 0,0 1-1 0 0,-1-1-45 0 0,-3 1 77 0 0,0 0 0 0 0,1 0 1 0 0,-1 1-1 0 0,0-1 0 0 0,0 1 0 0 0,0 0 0 0 0,1 1 0 0 0,-1-1 0 0 0,1 1 1 0 0,-1 0-1 0 0,1 0 0 0 0,-1 0 0 0 0,1 1 0 0 0,0-1 0 0 0,0 1 1 0 0,0 0-1 0 0,1 0 0 0 0,-1 0 0 0 0,1 1 0 0 0,-1-1 0 0 0,1 1 0 0 0,0 0 1 0 0,1 0-1 0 0,-3 4-77 0 0,-4 2 89 0 0,4-4-50 0 0,0 0 0 0 0,1-1-1 0 0,-1 2 1 0 0,1-1 0 0 0,1 0-1 0 0,-1 1 1 0 0,1 0-1 0 0,1 0 1 0 0,-1 0 0 0 0,0 5-39 0 0,2-10 32 0 0,1 1 1 0 0,-1 0 0 0 0,1-1-1 0 0,0 1 1 0 0,-1-1 0 0 0,1 1-1 0 0,1 0 1 0 0,-1-1 0 0 0,0 1-1 0 0,1 0 1 0 0,-1-1 0 0 0,1 1-1 0 0,0-1 1 0 0,0 1 0 0 0,0-1-1 0 0,0 1 1 0 0,0-1 0 0 0,0 0-1 0 0,1 1 1 0 0,-1-1-1 0 0,1 0 1 0 0,0 0 0 0 0,0 0-1 0 0,-1 0 1 0 0,1-1 0 0 0,0 1-1 0 0,1 0 1 0 0,-1-1 0 0 0,0 1-1 0 0,0-1 1 0 0,1 1-33 0 0,5-1 30 0 0,0 0 1 0 0,-1 0-1 0 0,1-1 1 0 0,0 0-1 0 0,-1-1 0 0 0,1 1 1 0 0,0-1-1 0 0,-1-1 1 0 0,1 1-1 0 0,-1-1 0 0 0,1-1 1 0 0,-1 1-1 0 0,0-1 1 0 0,0 0-1 0 0,0-1 0 0 0,-1 0 1 0 0,1 0-31 0 0,-6 3-12 0 0,97-73-1484 0 0,-47 35 864 0 0,-50 38 694 0 0,-1 1 46 0 0,1 1 10 0 0,17 31 18 0 0,-9 31 240 0 0,0 20 464 0 0,-5-58 1080 0 0,20-47-677 0 0,89-136-476 0 0,-90 131-686 0 0,-17 18-92 0 0,0 2 0 0 0,0-1 0 0 0,0 1 0 0 0,1 0 0 0 0,1 0 0 0 0,-1 1 0 0 0,1 0 0 0 0,0 0 0 0 0,0 0 0 0 0,0 1 0 0 0,1 1 0 0 0,0 0 0 0 0,1-1 11 0 0,-5 3-12 0 0,1 0 1 0 0,-1 1-1 0 0,0-1 0 0 0,0 1 0 0 0,1 0 1 0 0,-1 0-1 0 0,1 1 0 0 0,-1 0 0 0 0,1 0 1 0 0,-1 0-1 0 0,0 0 0 0 0,1 1 0 0 0,-1 0 1 0 0,1 0-1 0 0,-1 1 0 0 0,1 0 12 0 0,26 15-1734 0 0,-5 7-3620 0 0,-18-16-2317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09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325 108 13360 0 0,'10'-6'1010'0'0,"25"-18"-392"0"0,-22 8 454 0 0,-13 14-893 0 0,0 0 1 0 0,0 0 0 0 0,0-1 0 0 0,0 1 0 0 0,0 0 0 0 0,0 0-1 0 0,-1 0 1 0 0,1 0 0 0 0,-1 0 0 0 0,1 0 0 0 0,-1 0 0 0 0,0 0 0 0 0,0 0-1 0 0,0 0 1 0 0,0 0 0 0 0,0 0 0 0 0,0 1 0 0 0,-1-1 0 0 0,1 0 0 0 0,0 1-1 0 0,-1-1 1 0 0,0 1 0 0 0,1 0 0 0 0,-1-1 0 0 0,0 1 0 0 0,1 0 0 0 0,-1 0-1 0 0,-2-1-179 0 0,-7-1 136 0 0,0 1 0 0 0,-1 0 0 0 0,1 0 0 0 0,-1 1 0 0 0,1 1 0 0 0,-1 0 0 0 0,0 1 0 0 0,1 0 0 0 0,-1 0 0 0 0,1 1 0 0 0,-2 1-136 0 0,-48 32 0 0 0,60-33-4 0 0,0 0 0 0 0,0 1 0 0 0,0-1-1 0 0,0 0 1 0 0,0 1 0 0 0,1-1 0 0 0,-1 1 0 0 0,1-1-1 0 0,0 1 1 0 0,0-1 0 0 0,0 1 0 0 0,0-1-1 0 0,0 1 1 0 0,0-1 0 0 0,0 1 0 0 0,1-1-1 0 0,0 1 1 0 0,-1-1 0 0 0,1 0 0 0 0,0 1 0 0 0,0-1-1 0 0,0 0 1 0 0,0 0 0 0 0,1 0 0 0 0,-1 0-1 0 0,1 0 1 0 0,-1 0 0 0 0,1 0 0 0 0,0 0 0 0 0,0 0-1 0 0,-1-1 1 0 0,1 1 0 0 0,0-1 0 0 0,1 1-1 0 0,-1-1 1 0 0,0 0 0 0 0,0 0 0 0 0,3 1 4 0 0,6 9-18 0 0,127 95-54 0 0,-133-101 84 0 0,1-1-19 0 0,0 1 1 0 0,0 0-1 0 0,0 0 1 0 0,-1 1-1 0 0,0-1 0 0 0,0 1 1 0 0,-1 0-1 0 0,1 1 1 0 0,-1-1-1 0 0,0 2 7 0 0,-2-4 21 0 0,-1-1-1 0 0,1 1 0 0 0,-1 0 1 0 0,0 0-1 0 0,0 0 0 0 0,0 0 1 0 0,-1 0-1 0 0,0 0 0 0 0,1 0 0 0 0,-1 0 1 0 0,-1 0-1 0 0,1 0 0 0 0,0 0 1 0 0,-1-1-1 0 0,0 1 0 0 0,0 0 1 0 0,0 0-1 0 0,-1 0 0 0 0,1-1 1 0 0,-1 1-1 0 0,-1 3-20 0 0,-2-2 24 0 0,1 1 0 0 0,-1-1 1 0 0,1 0-1 0 0,-1 0 0 0 0,-1-1 0 0 0,1 0 1 0 0,-1 0-1 0 0,1 0 0 0 0,-1 0 0 0 0,0-1 1 0 0,-1 0-1 0 0,1 0 0 0 0,-4 0-24 0 0,-1 3-2 0 0,-1-1 54 0 0,-1 0 0 0 0,0-1 0 0 0,0 0 0 0 0,0-1 0 0 0,0 0 0 0 0,-1-1 0 0 0,1-1 0 0 0,-1 0 0 0 0,1-1 0 0 0,-1 0 0 0 0,1-1 0 0 0,-1-1 0 0 0,1 0 0 0 0,0-1 0 0 0,0 0 0 0 0,-12-5-52 0 0,21 7-37 0 0,0-1 0 0 0,1 1 0 0 0,-1-1 0 0 0,1 1 0 0 0,-1-1 0 0 0,1 0 0 0 0,-1-1 0 0 0,1 1 0 0 0,0 0 0 0 0,0-1 0 0 0,0 0 0 0 0,0 0 0 0 0,1 0 0 0 0,-1 0 0 0 0,1 0 0 0 0,0 0 0 0 0,0-1 0 0 0,0 1-1 0 0,0-1 1 0 0,1 1 0 0 0,-1-1 0 0 0,1 0 0 0 0,0-1 37 0 0,30-22-5402 0 0,-17 21-1163 0 0</inkml:trace>
  <inkml:trace contextRef="#ctx0" brushRef="#br0" timeOffset="468.96">849 217 13880 0 0,'0'0'314'0'0,"0"0"46"0"0,-9 0 355 0 0,-1 0-490 0 0,-1 1 0 0 0,1 0 0 0 0,-1 1 0 0 0,1 0 0 0 0,-1 0 0 0 0,1 1 0 0 0,0 1 0 0 0,0 0 0 0 0,0 0 0 0 0,1 1 0 0 0,-1 0 0 0 0,1 0 0 0 0,0 1 0 0 0,1 0 0 0 0,0 1 0 0 0,0 0 0 0 0,0 0 0 0 0,0 1 0 0 0,1 0-1 0 0,1 0 1 0 0,-1 1 0 0 0,2 0 0 0 0,-1 0 0 0 0,1 0 0 0 0,0 1 0 0 0,1-1 0 0 0,0 2-225 0 0,3-7 24 0 0,0-1-1 0 0,0 1 1 0 0,0 0-1 0 0,0-1 1 0 0,1 1-1 0 0,0 0 1 0 0,0 0-1 0 0,0-1 1 0 0,0 1-1 0 0,1 0 1 0 0,-1-1-1 0 0,1 1 1 0 0,0 0-1 0 0,0-1 1 0 0,0 1-1 0 0,1-1 1 0 0,-1 1-1 0 0,1-1 1 0 0,0 0-1 0 0,0 0 1 0 0,0 1-1 0 0,0-1 0 0 0,1-1 1 0 0,-1 1-1 0 0,1 0 1 0 0,0-1-1 0 0,-1 1 1 0 0,1-1-1 0 0,0 0 1 0 0,1 0-1 0 0,-1 0-23 0 0,3-2 14 0 0,0 0-1 0 0,0-1 0 0 0,0 1 0 0 0,-1-2 1 0 0,1 1-1 0 0,0 0 0 0 0,0-1 0 0 0,-1 0 0 0 0,1-1 1 0 0,-1 1-1 0 0,0-1 0 0 0,0 0 0 0 0,0 0 1 0 0,0-1-1 0 0,0 0 0 0 0,-1 1 0 0 0,0-1 1 0 0,1-1-1 0 0,-1 1 0 0 0,-1-1 0 0 0,1 1 0 0 0,-1-1 1 0 0,0 0-1 0 0,0-1 0 0 0,0 1 0 0 0,-1 0 1 0 0,1-2-14 0 0,1-3-8 0 0,0 0 0 0 0,0 0 0 0 0,-1 0 0 0 0,0-1 0 0 0,-1 1 1 0 0,0-1-1 0 0,-1 0 0 0 0,0-6 8 0 0,1 2-68 0 0,-3 9 68 0 0,3 34 0 0 0,45 86 43 0 0,-18-62-65 0 0,-29-52-50 0 0,0-1-1 0 0,1 1 0 0 0,-1 0 0 0 0,0-1 0 0 0,0 1 1 0 0,0 0-1 0 0,0-1 0 0 0,0 1 0 0 0,1 0 0 0 0,-1-1 1 0 0,0 1-1 0 0,0 0 0 0 0,1 0 0 0 0,-1-1 0 0 0,0 1 1 0 0,0 0-1 0 0,1 0 0 0 0,-1-1 0 0 0,0 1 0 0 0,0 0 1 0 0,1 0-1 0 0,-1 0 0 0 0,0-1 0 0 0,1 1 0 0 0,-1 0 1 0 0,1 0-1 0 0,-1 0 0 0 0,0 0 0 0 0,1 0 0 0 0,-1 0 1 0 0,0 0-1 0 0,1 0 0 0 0,-1 0 0 0 0,0 0 0 0 0,1 0 1 0 0,-1 0-1 0 0,0 0 0 0 0,1 0 0 0 0,-1 0 0 0 0,0 0 1 0 0,1 1-1 0 0,-1-1 0 0 0,0 0 0 0 0,1 0 0 0 0,-1 0 1 0 0,0 0-1 0 0,1 1 0 0 0,-1-1 0 0 0,0 0 0 0 0,0 0 1 0 0,1 1-1 0 0,-1-1 0 0 0,0 0 0 0 0,0 1 0 0 0,1-1 1 0 0,-1 0-1 0 0,0 0 0 0 0,0 1 0 0 0,0-1 0 0 0,0 0 1 0 0,0 1-1 0 0,1-1 0 0 0,-1 1 0 0 0,0-1 0 0 0,0 0 1 0 0,0 1-1 0 0,0-1 0 0 0,0 0 0 0 0,0 1 0 0 0,0-1 73 0 0,6-7-1567 0 0</inkml:trace>
  <inkml:trace contextRef="#ctx0" brushRef="#br0" timeOffset="767.899">911 75 16671 0 0,'0'0'382'0'0,"0"0"54"0"0,0 7 421 0 0,21 41-33 0 0,16 69 2077 0 0,-4 30-1709 0 0,-29-91-4082 0 0,-4-54-4491 0 0</inkml:trace>
  <inkml:trace contextRef="#ctx0" brushRef="#br0" timeOffset="1311.965">846 342 16096 0 0,'0'0'365'0'0,"0"0"56"0"0,0 0 24 0 0,0 0-57 0 0,3 0-254 0 0,40-2 104 0 0,0-3 0 0 0,0-1 0 0 0,0-2 0 0 0,6-3-238 0 0,132-52 598 0 0,-135 58-782 0 0,-46 5 88 0 0,0 0 0 0 0,-24 35 36 0 0,-10 30 1179 0 0,13 13-560 0 0,21-77-518 0 0,1 1-1 0 0,0-1 1 0 0,-1 0 0 0 0,1 1 0 0 0,0-1 0 0 0,0 0 0 0 0,0 0-1 0 0,0 0 1 0 0,0 1 0 0 0,0-1 0 0 0,0 0 0 0 0,0 0 0 0 0,1-1-1 0 0,-1 1 1 0 0,0 0 0 0 0,0 0 0 0 0,1-1 0 0 0,-1 1 0 0 0,1 0-1 0 0,-1-1 1 0 0,0 1 0 0 0,1-1 0 0 0,-1 0 0 0 0,1 0 0 0 0,-1 1 0 0 0,1-1-1 0 0,0 0-40 0 0,5-2 21 0 0,0 0 0 0 0,0 0 0 0 0,-1-1 0 0 0,1 0 0 0 0,0 0 0 0 0,-1-1 0 0 0,0 0 0 0 0,0 0 0 0 0,0 0 0 0 0,0-1 0 0 0,-1 0 0 0 0,0 0 0 0 0,0 0-1 0 0,0 0 1 0 0,0-1 0 0 0,-1 0 0 0 0,0 0 0 0 0,0 0 0 0 0,-1-1 0 0 0,0 1 0 0 0,2-5-21 0 0,2 0 4 0 0,23-56-649 0 0,-30 67 632 0 0,1 0 0 0 0,-1 0 1 0 0,0 1-1 0 0,0-1 0 0 0,0 0 0 0 0,1 0 0 0 0,-1 0 1 0 0,0 0-1 0 0,0 1 0 0 0,0-1 0 0 0,1 0 0 0 0,-1 0 1 0 0,0 0-1 0 0,0 0 0 0 0,1 0 0 0 0,-1 0 0 0 0,0 0 0 0 0,0 0 1 0 0,1 0-1 0 0,-1 0 0 0 0,0 0 0 0 0,0 0 0 0 0,1 0 1 0 0,-1 0-1 0 0,0 0 0 0 0,0 0 0 0 0,1 0 0 0 0,-1 0 1 0 0,0 0-1 0 0,0 0 0 0 0,1 0 0 0 0,-1 0 0 0 0,0 0 1 0 0,0-1-1 0 0,1 1 0 0 0,-1 0 0 0 0,0 0 0 0 0,0 0 0 0 0,0 0 1 0 0,1 0-1 0 0,-1-1 0 0 0,0 1 0 0 0,0 0 0 0 0,0 0 1 0 0,0-1-1 0 0,0 1 0 0 0,1 0 0 0 0,-1 0 0 0 0,0 0 13 0 0,7 35 66 0 0,-6-25-103 0 0,8 52 155 0 0,13 5 164 0 0,-14-54 238 0 0,19 15 948 0 0,-25-28-1401 0 0,1 0 0 0 0,-1 0 0 0 0,0-1 0 0 0,0 1 0 0 0,0-1 0 0 0,0 0 0 0 0,0 1 0 0 0,0-1 0 0 0,0 0 0 0 0,-1 0 0 0 0,1 0 0 0 0,0-1 0 0 0,0 1 0 0 0,-1 0 0 0 0,1 0 0 0 0,-1-1 0 0 0,1 1 0 0 0,-1-1 0 0 0,1 0 0 0 0,-1 0-67 0 0,4-7 34 0 0,0 1-1 0 0,-1 0 1 0 0,0-1-1 0 0,-1 0 1 0 0,0 0-1 0 0,0 0 1 0 0,-1-1-1 0 0,0 1 0 0 0,0-6-33 0 0,-1 13 6 0 0,1-9 14 0 0,-1 2-54 0 0,0 1 0 0 0,1-1-1 0 0,0 0 1 0 0,0 1 0 0 0,1-1-1 0 0,1 1 1 0 0,-1 0 0 0 0,1 0-1 0 0,0 0 1 0 0,1 1 0 0 0,2-4 34 0 0,33-18-1326 0 0,-9 26-330 0 0,-14 10-3144 0 0,-13-1 3105 0 0</inkml:trace>
  <inkml:trace contextRef="#ctx0" brushRef="#br0" timeOffset="1981.577">1923 196 10800 0 0,'0'-1'51'0'0,"1"0"1"0"0,-1 0-1 0 0,0 0 1 0 0,0 0-1 0 0,1 0 0 0 0,-1 0 1 0 0,0 0-1 0 0,0 0 1 0 0,0 0-1 0 0,0 0 1 0 0,0 0-1 0 0,0 0 1 0 0,0 0-1 0 0,-1 0 1 0 0,1 0-1 0 0,0 1 0 0 0,-1-1 1 0 0,1 0-1 0 0,0 0 1 0 0,-1 0-1 0 0,1 0 1 0 0,-1 0-1 0 0,1 0 1 0 0,-1 1-1 0 0,1-1 1 0 0,-1 0-1 0 0,0 0 1 0 0,1 1-1 0 0,-1-1 0 0 0,0 1 1 0 0,0-1-1 0 0,0 0 1 0 0,1 1-1 0 0,-1-1 1 0 0,0 1-1 0 0,0 0 1 0 0,0-1-1 0 0,0 1 1 0 0,0 0-1 0 0,0 0 1 0 0,0-1-1 0 0,0 1 0 0 0,0 0 1 0 0,0 0-1 0 0,0 0 1 0 0,1 0-1 0 0,-1 0 1 0 0,0 0-1 0 0,0 0 1 0 0,0 1-1 0 0,0-1 1 0 0,-1 0-52 0 0,-50 27 4661 0 0,46-23-4436 0 0,0 1 0 0 0,1-1 0 0 0,-1 1 0 0 0,1 0 0 0 0,0 0 0 0 0,0 1 0 0 0,0-1 0 0 0,1 1 1 0 0,0 0-1 0 0,0 0 0 0 0,0 1-225 0 0,-32 68 1178 0 0,27-58-922 0 0,7-15-236 0 0,1 0 0 0 0,0 0 0 0 0,0 0-1 0 0,0 0 1 0 0,0 0 0 0 0,0 0 0 0 0,0 0 0 0 0,0 1-1 0 0,1-1 1 0 0,-1 0 0 0 0,1 1 0 0 0,0-1 0 0 0,-1 0 0 0 0,1 1-1 0 0,0-1 1 0 0,0 0 0 0 0,1 1 0 0 0,-1-1 0 0 0,0 0 0 0 0,1 1-1 0 0,0-1-19 0 0,-1-1 6 0 0,0 0 0 0 0,1 0 0 0 0,-1 0 0 0 0,1 0 0 0 0,-1 0 0 0 0,1 0-1 0 0,-1 0 1 0 0,1 0 0 0 0,0 0 0 0 0,0 0 0 0 0,-1-1 0 0 0,1 1 0 0 0,0 0 0 0 0,0-1-1 0 0,0 1 1 0 0,0 0 0 0 0,0-1 0 0 0,0 1 0 0 0,0-1 0 0 0,0 1 0 0 0,0-1-1 0 0,0 0 1 0 0,0 1 0 0 0,0-1 0 0 0,0 0 0 0 0,0 0 0 0 0,0 0 0 0 0,0 0 0 0 0,0 0-1 0 0,1 0 1 0 0,-1 0 0 0 0,0 0 0 0 0,0 0 0 0 0,0 0 0 0 0,0-1 0 0 0,0 1 0 0 0,0 0-1 0 0,0-1 1 0 0,0 1 0 0 0,0-1 0 0 0,0 1 0 0 0,0-1 0 0 0,0 0 0 0 0,0 1 0 0 0,-1-1-1 0 0,1 0 1 0 0,0 0-6 0 0,40-35 138 0 0,5-31-8 0 0,-13 27-130 0 0,-32 39-1 0 0,0 0-1 0 0,0 0 1 0 0,1 0-1 0 0,-1 0 1 0 0,0 0-1 0 0,0 0 0 0 0,1 0 1 0 0,-1 0-1 0 0,0 1 1 0 0,1-1-1 0 0,-1 1 1 0 0,1-1-1 0 0,-1 1 0 0 0,1-1 1 0 0,-1 1-1 0 0,1 0 1 0 0,-1 0-1 0 0,1 0 1 0 0,0 0-1 0 0,-1 0 1 0 0,1 0-1 0 0,-1 0 0 0 0,1 0 1 0 0,-1 0-1 0 0,1 1 1 0 0,-1-1-1 0 0,1 1 1 0 0,-1-1-1 0 0,0 1 1 0 0,1 0-1 0 0,-1-1 0 0 0,1 1 1 0 0,-1 0-1 0 0,0 0 1 0 0,0 0-1 0 0,0 0 1 0 0,1 0-1 0 0,-1 0 1 0 0,0 0-1 0 0,0 1 0 0 0,-1-1 1 0 0,1 0-1 0 0,0 1 1 0 0,0-1-1 0 0,0 0 1 0 0,0 2 1 0 0,5 5 3 0 0,46 93 585 0 0,-46-90-543 0 0,-4-7-19 0 0,-1-1 0 0 0,1 1 0 0 0,0 0 0 0 0,0 0 0 0 0,1-1 0 0 0,-1 0 0 0 0,1 1 0 0 0,-1-1 0 0 0,1 0 0 0 0,0 0 0 0 0,0 0 0 0 0,1 0 0 0 0,-1-1 0 0 0,0 0 0 0 0,1 1 0 0 0,0-1 0 0 0,-1 0 0 0 0,1-1 0 0 0,0 1 0 0 0,0-1 0 0 0,0 1 0 0 0,0-1 0 0 0,0 0 0 0 0,0-1 0 0 0,0 1 0 0 0,1-1 0 0 0,1 0-26 0 0,-3 0-5 0 0,-1-1 0 0 0,1 0 0 0 0,-1 1 0 0 0,1-1 0 0 0,-1 0-1 0 0,0-1 1 0 0,0 1 0 0 0,1 0 0 0 0,-1-1 0 0 0,0 1 0 0 0,0-1 0 0 0,0 1 0 0 0,0-1 0 0 0,-1 0 0 0 0,1 0 0 0 0,0 0 0 0 0,-1 0-1 0 0,1 0 1 0 0,-1 0 0 0 0,0-1 0 0 0,0 1 0 0 0,0 0 0 0 0,0-1 5 0 0,10-21-4011 0 0,-8 15 678 0 0,7-12-3896 0 0</inkml:trace>
  <inkml:trace contextRef="#ctx0" brushRef="#br0" timeOffset="2417.338">2196 21 16296 0 0,'0'0'365'0'0,"0"0"56"0"0,0 0 27 0 0,3 6 93 0 0,8 66 397 0 0,-6-8 684 0 0,9 28 700 0 0,5-5-1097 0 0,-7-23-948 0 0,-12-64-325 0 0,0 0-1 0 0,-1 0 1 0 0,1 0-1 0 0,0-1 1 0 0,-1 1-1 0 0,1 0 1 0 0,0 1-1 0 0,0-1 1 0 0,-1 0-1 0 0,1 0 1 0 0,0 0 0 0 0,0 0-1 0 0,-1 0 1 0 0,1 0-1 0 0,0 0 1 0 0,0 0-1 0 0,-1 0 1 0 0,1 0-1 0 0,0 1 1 0 0,0-1-1 0 0,0 0 1 0 0,-1 0-1 0 0,1 0 1 0 0,0 0-1 0 0,0 1 1 0 0,0-1-1 0 0,0 0 1 0 0,-1 0-1 0 0,1 0 1 0 0,0 1-1 0 0,0-1 1 0 0,0 0 0 0 0,0 0-1 0 0,0 1 1 0 0,0-1-1 0 0,0 0 1 0 0,0 0-1 0 0,0 1 1 0 0,-1-1-1 0 0,1 0 1 0 0,0 0-1 0 0,0 1 1 0 0,0-1-1 0 0,1 0 1 0 0,-1 1-1 0 0,0-1 1 0 0,0 0-1 0 0,0 0 1 0 0,0 1-1 0 0,0-1 1 0 0,0 0-1 0 0,0 0 1 0 0,0 0-1 0 0,0 1 1 0 0,1-1 48 0 0,-13-21-2690 0 0,15-69-3103 0 0,15 33 5808 0 0,-10 48 830 0 0,0 2 2588 0 0,-6 8-2825 0 0,70 36 2728 0 0,-32-2-1737 0 0,-1 17 130 0 0,-5 15-214 0 0,-34-65-1462 0 0,0-2-31 0 0,0 0-180 0 0,0 0-76 0 0,0 0-20 0 0,6-5-2968 0 0,-3 1 1596 0 0</inkml:trace>
  <inkml:trace contextRef="#ctx0" brushRef="#br0" timeOffset="3143.858">2653 190 16783 0 0,'30'-6'1688'0'0,"-28"7"-1544"0"0,2 0-41 0 0,-1 0 0 0 0,1 1 0 0 0,-1 0 0 0 0,0-1 0 0 0,1 1 0 0 0,-1 1 0 0 0,0-1-1 0 0,0 0 1 0 0,0 1 0 0 0,-1-1 0 0 0,1 1 0 0 0,0 0 0 0 0,-1 0 0 0 0,0 0-1 0 0,0 0 1 0 0,0 1 0 0 0,0-1 0 0 0,0 0 0 0 0,0 2-103 0 0,-1-2-44 0 0,13 26 379 0 0,-8-22-314 0 0,-10 11 104 0 0,-44 31-40 0 0,27-34 78 0 0,-2 20 333 0 0,-14 18 198 0 0,37-52-609 0 0,0-1-16 0 0,2 6 157 0 0,3-6-199 0 0,0 0 1 0 0,0 0 0 0 0,0-1 0 0 0,0 1 0 0 0,0-1 0 0 0,0-1-1 0 0,0 1 1 0 0,0-1 0 0 0,0 1 0 0 0,0-1 0 0 0,-1-1 0 0 0,1 1-1 0 0,-1-1 1 0 0,0 0 0 0 0,1 0 0 0 0,-1 0 0 0 0,-1 0 0 0 0,1-1-1 0 0,0 1 1 0 0,-1-1 0 0 0,0 0 0 0 0,0 0 0 0 0,0 0 0 0 0,1-3-28 0 0,43-57 138 0 0,5 18-174 0 0,-50 45 35 0 0,-1 0 0 0 0,1 0 0 0 0,-1 0 0 0 0,1 0 0 0 0,0 0 0 0 0,0 1 0 0 0,-1-1 0 0 0,1 1 0 0 0,0-1 0 0 0,0 1 0 0 0,0 0 0 0 0,0-1 0 0 0,0 1-1 0 0,0 0 1 0 0,-1 0 0 0 0,1 1 0 0 0,0-1 0 0 0,0 0 0 0 0,0 1 0 0 0,0-1 0 0 0,0 1 0 0 0,-1-1 0 0 0,1 1 0 0 0,0 0 0 0 0,0 0 0 0 0,-1 0 0 0 0,1 0 0 0 0,-1 0 0 0 0,1 0 0 0 0,-1 0-1 0 0,1 0 1 0 0,-1 1 0 0 0,0-1 0 0 0,1 1 1 0 0,33 77 54 0 0,-20-34 95 0 0,-15-43-89 0 0,1-2-46 0 0,-1 0 1 0 0,0 0-1 0 0,1 0 1 0 0,-1 1-1 0 0,0-1 0 0 0,1 0 1 0 0,-1 0-1 0 0,0 0 1 0 0,1 0-1 0 0,-1 1 0 0 0,1-1 1 0 0,-1 0-1 0 0,0 0 1 0 0,1 0-1 0 0,-1 0 0 0 0,1 0 1 0 0,-1 0-1 0 0,0 0 1 0 0,1 0-1 0 0,-1 0 0 0 0,0 0 1 0 0,1 0-1 0 0,-1-1 1 0 0,1 1-1 0 0,-1 0 0 0 0,0 0 1 0 0,1 0-1 0 0,-1 0 1 0 0,0-1-1 0 0,1 1 0 0 0,-1 0 1 0 0,0 0-1 0 0,1-1 1 0 0,-1 1-1 0 0,0 0 0 0 0,0 0 1 0 0,1-1-1 0 0,-1 1 1 0 0,0 0-1 0 0,0-1 0 0 0,0 1 1 0 0,1 0-1 0 0,-1-1 1 0 0,0 1-1 0 0,0 0 0 0 0,0-1 1 0 0,0 1-1 0 0,0-1 1 0 0,0 1-1 0 0,0 0 0 0 0,0-1 1 0 0,0 1-1 0 0,0-1 1 0 0,0 1-1 0 0,0 0-14 0 0,39-96 77 0 0,-37 91-103 0 0,-1 0 0 0 0,1 0 0 0 0,0-1 0 0 0,0 1 0 0 0,0 0 0 0 0,0 1 0 0 0,1-1 0 0 0,0 0 0 0 0,0 1 0 0 0,0-1 0 0 0,1 1 0 0 0,0 0 0 0 0,-1 0 0 0 0,1 1 0 0 0,1-1 0 0 0,-1 1 0 0 0,0 0 0 0 0,1 0 0 0 0,0 0 0 0 0,0 0 0 0 0,0 1 0 0 0,0 0 0 0 0,0 0 0 0 0,0 0 0 0 0,0 1 0 0 0,0 0 0 0 0,1 0 0 0 0,-1 0 0 0 0,1 1 0 0 0,-1-1 0 0 0,3 1 26 0 0,-3 2 55 0 0,0-1 0 0 0,0 0 0 0 0,0 1 0 0 0,0 0 0 0 0,0 0 1 0 0,0 1-1 0 0,0-1 0 0 0,-1 1 0 0 0,1 0 0 0 0,-1 0 0 0 0,0 1 1 0 0,0-1-1 0 0,0 1 0 0 0,0 0 0 0 0,-1 0 0 0 0,1 0-55 0 0,55 62 823 0 0,-14-24-344 0 0,-23-24-386 0 0,-3-9-537 0 0,-17-8 27 0 0,-6 2-6918 0 0,-1-3-399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13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6 144 16671 0 0,'0'0'382'0'0,"0"0"54"0"0,0 0 20 0 0,0 0-55 0 0,-5-2 939 0 0,9 8-901 0 0,5 12 123 0 0,1 23 676 0 0,15 76 480 0 0,-18-48-1459 0 0,27 70 121 0 0,-22-91-356 0 0,6-8 141 0 0,-16-38-1467 0 0,-6-20-648 0 0,1-1-3563 0 0,-5-1-1257 0 0</inkml:trace>
  <inkml:trace contextRef="#ctx0" brushRef="#br0" timeOffset="261.839">74 111 14688 0 0,'-34'-34'1008'0'0,"13"-12"362"0"0,22 44-1222 0 0,0 0 1 0 0,1-1-1 0 0,-1 1 0 0 0,1 0 1 0 0,0 1-1 0 0,0-1 0 0 0,0 0 0 0 0,0 0 1 0 0,0 1-1 0 0,0-1 0 0 0,0 1 0 0 0,0 0 1 0 0,0 0-1 0 0,1 0 0 0 0,-1 0 0 0 0,0 0 1 0 0,1 0-1 0 0,-1 0 0 0 0,1 1 1 0 0,-1-1-1 0 0,1 1 0 0 0,-1 0 0 0 0,1 0 1 0 0,-1 0-1 0 0,1 0 0 0 0,0 0 0 0 0,-1 0 1 0 0,1 1-1 0 0,1 0-148 0 0,142 37 2200 0 0,-136-34-2080 0 0,0 1 0 0 0,0 0 0 0 0,-1 0 1 0 0,0 1-1 0 0,0 0 0 0 0,0 0 0 0 0,-1 1 0 0 0,0 1 0 0 0,5 5-120 0 0,-10-11 19 0 0,-1 1-1 0 0,0-1 1 0 0,0 1 0 0 0,0-1-1 0 0,-1 1 1 0 0,1 0 0 0 0,-1 0-1 0 0,1 0 1 0 0,-1 0-1 0 0,0 0 1 0 0,0 0 0 0 0,0 0-1 0 0,-1 0 1 0 0,1 0-1 0 0,-1 0 1 0 0,1 0 0 0 0,-1 1-1 0 0,0-1 1 0 0,0 0-1 0 0,-1 0 1 0 0,1 0 0 0 0,-1 1-1 0 0,1-1 1 0 0,-2 3-19 0 0,-5 5-6 0 0,-1 0-1 0 0,0 0 1 0 0,-1-1 0 0 0,0 0 0 0 0,0-1-1 0 0,-1 0 1 0 0,0 0 0 0 0,-1-1 0 0 0,0 0-1 0 0,0-1 1 0 0,-1 0 0 0 0,0-1 0 0 0,-6 2 6 0 0,-115 58-3967 0 0,118-60 7 0 0,8-4-2446 0 0</inkml:trace>
  <inkml:trace contextRef="#ctx0" brushRef="#br0" timeOffset="657.884">457 346 11144 0 0,'16'5'516'0'0,"5"10"184"0"0,-20-9-737 0 0,-7 9 1222 0 0,-21 10 829 0 0,-17 4 211 0 0,-30 24-371 0 0,-11 14 146 0 0,50-15-1098 0 0,35-49-875 0 0,0-1-1 0 0,1 0 1 0 0,-1 0-1 0 0,1 0 1 0 0,-1 1-1 0 0,1-1 1 0 0,0 0-1 0 0,0 0 1 0 0,0 0 0 0 0,0 0-1 0 0,0 0 1 0 0,1 0-1 0 0,-1 0 1 0 0,0-1-1 0 0,1 1 1 0 0,-1 0-1 0 0,1-1 1 0 0,0 1-1 0 0,0-1 1 0 0,-1 0-1 0 0,1 1 1 0 0,0-1-1 0 0,0 0 1 0 0,0 0-1 0 0,0 0 1 0 0,1 0-1 0 0,-1-1 1 0 0,0 1-1 0 0,0-1 1 0 0,0 1 0 0 0,1-1-1 0 0,-1 0 1 0 0,0 1-1 0 0,0-1 1 0 0,1 0-1 0 0,-1-1 1 0 0,1 1-27 0 0,6-1 35 0 0,0 0 1 0 0,0-1 0 0 0,0 0 0 0 0,0-1 0 0 0,-1 1 0 0 0,1-2-1 0 0,-1 1 1 0 0,0-1 0 0 0,1-1 0 0 0,1-1-36 0 0,-5 3 28 0 0,30-45 122 0 0,31-34-770 0 0,-54 50 282 0 0,-14 29 352 0 0,1 3-14 0 0,0 0 0 0 0,1 1 0 0 0,-1-1 0 0 0,1 0 0 0 0,-1 0 0 0 0,0 0 0 0 0,1 0 0 0 0,-1 1 0 0 0,1-1 0 0 0,-1 0 0 0 0,0 0 0 0 0,1 1 0 0 0,-1-1 0 0 0,1 0 0 0 0,-1 1 0 0 0,1-1 0 0 0,-1 1 0 0 0,1-1 0 0 0,0 1 0 0 0,-1-1 0 0 0,1 1 0 0 0,-1-1 0 0 0,1 1 0 0 0,0-1 0 0 0,0 1 0 0 0,-1-1 0 0 0,1 1 0 0 0,0 0 0 0 0,0-1 0 0 0,0 1 0 0 0,-1 0 0 0 0,1-1 0 0 0,0 1 0 0 0,0-1 0 0 0,0 1 0 0 0,0 0 0 0 0,0-1 0 0 0,0 1 0 0 0,0 0 0 0 0,1-1 0 0 0,-1 1 0 0 0,0-1 0 0 0,0 1 0 0 0,0 0 0 0 0,1-1 0 0 0,-1 1 0 0 0,0-1 0 0 0,1 1 0 0 0,-1 0 0 0 0,23 24 2 0 0,-19-20 3 0 0,-1-1 0 0 0,1 0 0 0 0,0 1 0 0 0,0-2 1 0 0,1 1-1 0 0,-1 0 0 0 0,1-1 0 0 0,-1 0 0 0 0,1 0 0 0 0,0 0 0 0 0,4 1-5 0 0,-3-2-72 0 0,-3 0-296 0 0,0-1-1 0 0,0 0 0 0 0,0 1 1 0 0,0-2-1 0 0,1 1 1 0 0,-1 0-1 0 0,0-1 1 0 0,0 1-1 0 0,0-1 0 0 0,1 0 1 0 0,-1 0-1 0 0,0 0 1 0 0,0 0-1 0 0,1-1 0 0 0,-1 1 1 0 0,0-1-1 0 0,0 0 1 0 0,0 0-1 0 0,0 0 1 0 0,2-1 368 0 0,5-4-6756 0 0</inkml:trace>
  <inkml:trace contextRef="#ctx0" brushRef="#br0" timeOffset="978.719">727 406 13016 0 0,'25'60'1424'0'0,"-6"-4"72"0"0,2 0 575 0 0,21 11 2529 0 0,-41-66-4117 0 0,-1-1-156 0 0,0 0-67 0 0,0 0-18 0 0,0 0-7 0 0,0 0-23 0 0,-7-25 539 0 0,-33-60-394 0 0,38 81-410 0 0,0 1-1 0 0,-1-1 1 0 0,2 0-1 0 0,-1 0 1 0 0,0 0 0 0 0,1 0-1 0 0,-1-1 1 0 0,1 1 0 0 0,0 0-1 0 0,1 0 1 0 0,-1-1-1 0 0,1 1 1 0 0,0-1 0 0 0,0 1-1 0 0,0 0 1 0 0,1-1 0 0 0,-1 1-1 0 0,1 0 1 0 0,0-1-1 0 0,0 1 1 0 0,1 0 0 0 0,-1 0-1 0 0,1 0 1 0 0,0 0 0 0 0,0 0-1 0 0,0 0 1 0 0,0 1-1 0 0,1-1 1 0 0,0 1 0 0 0,0 0-1 0 0,0-1 1 0 0,0 1 0 0 0,0 0-1 0 0,2-1 54 0 0,5 0-347 0 0,0 1-1 0 0,0 0 1 0 0,0 0-1 0 0,0 1 1 0 0,1 1-1 0 0,-1 0 1 0 0,0 0-1 0 0,9 1 348 0 0,46 11-6215 0 0,-46-9 631 0 0</inkml:trace>
  <inkml:trace contextRef="#ctx0" brushRef="#br0" timeOffset="1333.312">1098 390 13040 0 0,'0'0'297'0'0,"0"0"39"0"0,0 0 19 0 0,0 0-34 0 0,-3 3-198 0 0,-43 33 1058 0 0,34-28-594 0 0,1 0 0 0 0,0 1 0 0 0,0 0 0 0 0,1 1 0 0 0,0 0 0 0 0,0 1 0 0 0,1 0 0 0 0,1 0 0 0 0,0 1 0 0 0,0 0 0 0 0,-3 9-587 0 0,10 47 1193 0 0,3-67-1129 0 0,0 0-46 0 0,1 1-1 0 0,0-1 0 0 0,-1 0 1 0 0,1-1-1 0 0,0 1 0 0 0,0 0 1 0 0,-1-1-1 0 0,1 0 0 0 0,0 1 1 0 0,0-1-1 0 0,0 0 0 0 0,0-1 1 0 0,0 1-1 0 0,-1 0 0 0 0,1-1 1 0 0,0 1-1 0 0,0-1 1 0 0,0 0-1 0 0,-1 0 0 0 0,1 0 1 0 0,0-1-1 0 0,-1 1 0 0 0,2-1-17 0 0,3-2 41 0 0,1 0-64 0 0,-1 0 1 0 0,1-1-1 0 0,-1 0 0 0 0,0 0 0 0 0,-1 0 0 0 0,1-1 0 0 0,-1 0 0 0 0,0 0 1 0 0,-1-1-1 0 0,1 0 0 0 0,-1 0 0 0 0,-1 0 0 0 0,1-1 0 0 0,0-1 23 0 0,12-38-296 0 0,7 26 212 0 0,-19 18 24 0 0,-3 3 0 0 0,12 19 48 0 0,30 89 276 0 0,-5-55-251 0 0,-14-44-6868 0 0,-19-11-198 0 0</inkml:trace>
  <inkml:trace contextRef="#ctx0" brushRef="#br0" timeOffset="1925.596">1353 390 14840 0 0,'19'37'1032'0'0,"6"26"-369"0"0,4-13 545 0 0,-8-4 535 0 0,-19-45-1631 0 0,-1 1-1 0 0,0-1 1 0 0,0 0 0 0 0,0 1-1 0 0,1-1 1 0 0,-2 1 0 0 0,1-1-1 0 0,0 1 1 0 0,0-1 0 0 0,0 1-1 0 0,-1 0 1 0 0,1-1 0 0 0,-1 1-1 0 0,1 0 1 0 0,-1 0 0 0 0,0-1-1 0 0,0 1 1 0 0,0 0 0 0 0,0 0-1 0 0,0 0 1 0 0,0-1 0 0 0,0 1-1 0 0,0 0 1 0 0,-1 0 0 0 0,1-1-1 0 0,-1 1 1 0 0,1 0 0 0 0,-1 0-112 0 0,0-1 402 0 0,-1 5 261 0 0,-11-24-140 0 0,10-6-736 0 0,-6-20-522 0 0,7 37 433 0 0,0 0 1 0 0,0 0-1 0 0,1 0 0 0 0,0 0 1 0 0,0 0-1 0 0,1-1 1 0 0,0 1-1 0 0,0 0 1 0 0,0 0-1 0 0,1 0 1 0 0,0-1-1 0 0,1 1 1 0 0,0 0-1 0 0,0 0 1 0 0,0 0-1 0 0,1 1 1 0 0,0-1-1 0 0,0 1 0 0 0,4-6 302 0 0,-6 10-186 0 0,21 2 1134 0 0,-18 3-796 0 0,1 0 0 0 0,0 1 0 0 0,-1-1 0 0 0,0 1 0 0 0,0 0 0 0 0,0 0 0 0 0,0 0 0 0 0,-1 1 0 0 0,1-1 0 0 0,-1 1 0 0 0,0 0 0 0 0,-1 0 0 0 0,1 0 0 0 0,-1 0-152 0 0,10 14 432 0 0,70 98 2473 0 0,-70-110-1760 0 0,-17-24-456 0 0,-1 3-742 0 0,-21-71-165 0 0,26 26-572 0 0,3 54 773 0 0,-2 4 15 0 0,0 1 0 0 0,0-1 0 0 0,0 1 0 0 0,0-1 0 0 0,0 1 0 0 0,0 0 0 0 0,0-1 0 0 0,0 1 0 0 0,0-1 0 0 0,0 1 0 0 0,0-1 0 0 0,1 1 0 0 0,-1 0 0 0 0,0-1 1 0 0,0 1-1 0 0,0-1 0 0 0,1 1 0 0 0,-1 0 0 0 0,0-1 0 0 0,1 1 0 0 0,-1 0 0 0 0,0-1 0 0 0,1 1 0 0 0,-1 0 0 0 0,0 0 0 0 0,1-1 0 0 0,-1 1 0 0 0,0 0 0 0 0,1 0 0 0 0,-1 0 0 0 0,1 0 0 0 0,-1-1 0 0 0,1 1 0 0 0,-1 0 0 0 0,0 0 0 0 0,1 0 0 0 0,-1 0 0 0 0,1 0 0 0 0,-1 0 0 0 0,1 0 0 0 0,-1 0 0 0 0,1 0 0 0 0,-1 0 0 0 0,0 0 0 0 0,1 1 0 0 0,-1-1 2 0 0,8 4 9 0 0,0 0 0 0 0,-1 1 1 0 0,1 0-1 0 0,-1 0 0 0 0,0 1 0 0 0,-1 0 0 0 0,0 0 0 0 0,0 1 0 0 0,0 0 0 0 0,-1 0 0 0 0,1 0 1 0 0,1 5-10 0 0,0-2 8 0 0,45 37 81 0 0,4-12-89 0 0,-10-26-2028 0 0,-45-9 1697 0 0,1 0-1 0 0,-1 0 1 0 0,1 0-1 0 0,-1 0 1 0 0,1 0-1 0 0,-1-1 1 0 0,1 1-1 0 0,-1 0 1 0 0,0-1-1 0 0,1 1 1 0 0,-1-1-1 0 0,0 0 1 0 0,1 0-1 0 0,-1 1 1 0 0,0-1-1 0 0,0 0 1 0 0,0 0-1 0 0,1 0 1 0 0,-1 0-1 0 0,0 0 1 0 0,0 0-1 0 0,-1 0 1 0 0,1-1 0 0 0,0 1-1 0 0,0 0 1 0 0,0-2 331 0 0,4-7-2272 0 0</inkml:trace>
  <inkml:trace contextRef="#ctx0" brushRef="#br0" timeOffset="2271.528">1700 482 16783 0 0,'134'5'382'0'0,"-51"-5"512"0"0,-35 6-359 0 0,-6 0-36 0 0,-39-6 125 0 0,-1 3-511 0 0,-1-1 242 0 0,3-2 701 0 0,10 1-341 0 0,-10 0-548 0 0,0-1-1 0 0,0 1 0 0 0,0-1 0 0 0,0 0 0 0 0,0 0 1 0 0,0 0-1 0 0,0-1 0 0 0,-1 1 0 0 0,1-1 1 0 0,0 0-1 0 0,0 0 0 0 0,0 0 0 0 0,-1-1 1 0 0,1 1-1 0 0,-1-1 0 0 0,1 0 0 0 0,-1 0 1 0 0,0 0-1 0 0,1 0 0 0 0,-1-1 0 0 0,1-1-166 0 0,8-11 134 0 0,-10 13-130 0 0,-1 0 1 0 0,1 1-1 0 0,0-1 1 0 0,-1 0-1 0 0,1-1 1 0 0,-1 1-1 0 0,0 0 1 0 0,0 0-1 0 0,0-1 1 0 0,0 1-1 0 0,0 0 1 0 0,0-1-1 0 0,-1 1 0 0 0,1-1 1 0 0,-1 1-1 0 0,0-1 1 0 0,1 1-1 0 0,-1-1 1 0 0,-1-2-5 0 0,0-2-14 0 0,-1-1 1 0 0,1 0-1 0 0,-2 0 1 0 0,1 0-1 0 0,-1 1 1 0 0,-1 0-1 0 0,1-1 0 0 0,-1 1 1 0 0,-1 0-1 0 0,1 1 1 0 0,-1-1-1 0 0,-5-5 14 0 0,1 4-62 0 0,8 6 50 0 0,0 0-1 0 0,0 1 1 0 0,-1-1-1 0 0,1 1 1 0 0,0 0-1 0 0,-1-1 1 0 0,1 1-1 0 0,0 0 1 0 0,-1 0-1 0 0,0 0 1 0 0,1 0 0 0 0,-1 0-1 0 0,0 0 1 0 0,1 0-1 0 0,-1 1 1 0 0,0-1-1 0 0,0 1 1 0 0,0-1-1 0 0,1 1 1 0 0,-1 0-1 0 0,0-1 1 0 0,0 1 0 0 0,0 0-1 0 0,0 0 1 0 0,0 0-1 0 0,0 1 1 0 0,1-1-1 0 0,-1 0 1 0 0,0 1-1 0 0,-2 0 13 0 0,-29 18-333 0 0,8 23 372 0 0,17-20-64 0 0,3 17-103 0 0,4-25 118 0 0,13 32 154 0 0,6-5 245 0 0,18-8 43 0 0,-16-25-282 0 0,-14-4-95 0 0,0-1-1 0 0,1 0 1 0 0,-1-1 0 0 0,1 1 0 0 0,0-1 0 0 0,0 0-1 0 0,0-1 1 0 0,-1 0 0 0 0,1 0 0 0 0,0 0 0 0 0,1-1-1 0 0,-1 0 1 0 0,0 0 0 0 0,0-1 0 0 0,0 0 0 0 0,0 0-1 0 0,-1-1 1 0 0,2 0-55 0 0,-7 2-3 0 0,10-4-34 0 0,0 0 0 0 0,-1-1-1 0 0,1 0 1 0 0,-1-1 0 0 0,-1 0-1 0 0,1 0 1 0 0,-1-1 0 0 0,1-2 37 0 0,18-14-604 0 0,10-11-6651 0 0,-21 10-728 0 0</inkml:trace>
  <inkml:trace contextRef="#ctx0" brushRef="#br0" timeOffset="2560.812">2430 49 17103 0 0,'-68'0'388'0'0,"29"7"452"0"0,37-6-813 0 0,1 0 0 0 0,-1 0-1 0 0,1 0 1 0 0,-1 0 0 0 0,1 0 0 0 0,-1 1 0 0 0,1-1 0 0 0,0 0 0 0 0,-1 1-1 0 0,1-1 1 0 0,0 0 0 0 0,0 1 0 0 0,0 0 0 0 0,0-1 0 0 0,1 1 0 0 0,-1 0-1 0 0,0-1 1 0 0,1 1 0 0 0,-1 0 0 0 0,1 0 0 0 0,-1-1 0 0 0,1 1 0 0 0,0 0-1 0 0,0 0-26 0 0,13 42 280 0 0,0 1 335 0 0,7 3 481 0 0,1 0-39 0 0,-17-38-900 0 0,0 0 1 0 0,0 0 0 0 0,1 0-1 0 0,0-1 1 0 0,1 1 0 0 0,0-1 0 0 0,1-1-1 0 0,-1 1 1 0 0,3 1-158 0 0,1-2 49 0 0,-8-7-45 0 0,-1-1-1 0 0,1 1 1 0 0,0 0 0 0 0,-1 0 0 0 0,0 1 0 0 0,1-1 0 0 0,-1 0 0 0 0,0 0 0 0 0,1 1 0 0 0,-1-1 0 0 0,0 0 0 0 0,0 1 0 0 0,0-1 0 0 0,0 1 0 0 0,0 0 0 0 0,-1-1 0 0 0,1 1 0 0 0,0 0 0 0 0,-1-1 0 0 0,1 1 0 0 0,-1 0 0 0 0,0 0 0 0 0,1 0 0 0 0,-1-1 0 0 0,0 1 0 0 0,0 0 0 0 0,0 0 0 0 0,-1 1-4 0 0,-1 5-513 0 0,-6 24 1176 0 0,6-10-7704 0 0,2-14-150 0 0</inkml:trace>
  <inkml:trace contextRef="#ctx0" brushRef="#br0" timeOffset="3054.328">2347 422 14656 0 0,'74'-11'1244'0'0,"-34"4"-894"0"0,-23 3-105 0 0,-1-1-1 0 0,1 0 1 0 0,-1-1-1 0 0,1-1 1 0 0,-2 0-1 0 0,1-1 1 0 0,12-9-245 0 0,-2 2 759 0 0,123-65 2814 0 0,-140 75-3398 0 0,53-43 643 0 0,-61 47-811 0 0,-1 1 0 0 0,1 0-1 0 0,0-1 1 0 0,-1 1 0 0 0,1-1 0 0 0,-1 1-1 0 0,1-1 1 0 0,-1 1 0 0 0,1-1-1 0 0,-1 1 1 0 0,1-1 0 0 0,-1 1 0 0 0,0-1-1 0 0,1 1 1 0 0,-1-1 0 0 0,0 0-1 0 0,1 1 1 0 0,-1-1 0 0 0,0 0 0 0 0,0 1-1 0 0,0-1 1 0 0,1 0 0 0 0,-1 1-1 0 0,0-1 1 0 0,0 0 0 0 0,0 0-1 0 0,0 1 1 0 0,0-1 0 0 0,0 0 0 0 0,-1 1-1 0 0,1-1 1 0 0,0 0 0 0 0,0 1-1 0 0,0-1 1 0 0,-1 0 0 0 0,1 1 0 0 0,0-1-1 0 0,-1 0 1 0 0,1 1 0 0 0,0-1-1 0 0,-1 1 1 0 0,1-1 0 0 0,-1 1 0 0 0,1-1-1 0 0,-1 1 1 0 0,1-1 0 0 0,-1 1-1 0 0,0-1 1 0 0,1 1 0 0 0,-1 0 0 0 0,1-1-1 0 0,-1 1 1 0 0,0 0 0 0 0,1 0-1 0 0,-1-1 1 0 0,0 1 0 0 0,1 0 0 0 0,-1 0-1 0 0,0 0 1 0 0,0 0-7 0 0,-8-1 7 0 0,0 0 0 0 0,0 1 0 0 0,0 0-1 0 0,0 0 1 0 0,0 1 0 0 0,0 0 0 0 0,0 1 0 0 0,0 0 0 0 0,0 1-1 0 0,1-1 1 0 0,-1 2 0 0 0,1-1 0 0 0,0 1 0 0 0,0 0 0 0 0,0 1 0 0 0,0 0-1 0 0,1 0 1 0 0,0 1-7 0 0,3-4 0 0 0,-5 3-10 0 0,1 1 0 0 0,-1 0 0 0 0,1 1 0 0 0,0 0 0 0 0,1 0 1 0 0,-1 1-1 0 0,1 0 0 0 0,1 0 0 0 0,0 1 0 0 0,0 0 0 0 0,1 0 0 0 0,0 0 1 0 0,-4 10 9 0 0,7-15-17 0 0,0-2 17 0 0,1 0 0 0 0,-1 0 0 0 0,1 0 0 0 0,0 0 1 0 0,0 0-1 0 0,0 0 0 0 0,0 0 0 0 0,0 0 0 0 0,1 0 0 0 0,-1 1 1 0 0,0-1-1 0 0,1 0 0 0 0,0 1 0 0 0,0-1 0 0 0,-1 0 0 0 0,1 1 0 0 0,1-1 1 0 0,-1 0-1 0 0,0 0 0 0 0,0 1 0 0 0,1-1 0 0 0,0 0 0 0 0,-1 0 1 0 0,1 1-1 0 0,0-1 0 0 0,0 0 0 0 0,0 0 0 0 0,0 0 0 0 0,0 0 0 0 0,1 0 1 0 0,0 1-1 0 0,0-1 14 0 0,0-1 0 0 0,0 1-1 0 0,0-1 1 0 0,0 1 0 0 0,0-1 0 0 0,0 0 0 0 0,0 0 0 0 0,0 0 0 0 0,1 0 0 0 0,-1 0 0 0 0,0-1 0 0 0,1 1 0 0 0,-1-1 0 0 0,1 1 0 0 0,-1-1 0 0 0,1 0 0 0 0,-1 0 0 0 0,0 0 0 0 0,1 0 0 0 0,-1 0 0 0 0,1-1 0 0 0,-1 1 0 0 0,1-1 0 0 0,-1 1-1 0 0,0-1 1 0 0,1 0 0 0 0,-1 0 0 0 0,0 0 0 0 0,0 0 0 0 0,0-1-14 0 0,45-29 110 0 0,-11-1-381 0 0,-17 17 159 0 0,1 1 1 0 0,0 1 0 0 0,1 1-1 0 0,1 1 1 0 0,16-6 111 0 0,-1 4 96 0 0,-34 13-118 0 0,1-1 1 0 0,-1 1-1 0 0,0 0 1 0 0,0 0-1 0 0,0 0 1 0 0,1 0-1 0 0,-1 0 0 0 0,0 1 1 0 0,0 0-1 0 0,1-1 1 0 0,-1 1-1 0 0,0 0 1 0 0,0 0-1 0 0,0 1 1 0 0,0-1-1 0 0,-1 1 1 0 0,2 0 21 0 0,-1 0 16 0 0,18 24 374 0 0,-15-16-266 0 0,26 29 340 0 0,-29-38-424 0 0,0 1 0 0 0,-1-1 1 0 0,1 1-1 0 0,0 0 1 0 0,-1 0-1 0 0,1 0 1 0 0,-1 0-1 0 0,0 0 0 0 0,1 1 1 0 0,-1-1-1 0 0,0 1 1 0 0,0-1-1 0 0,-1 1 0 0 0,1 0 1 0 0,-1 0-1 0 0,2 1-40 0 0,18 42 1024 0 0,-22-18-160 0 0,1-27-684 0 0,0-1-52 0 0,0 0-28 0 0,0 0-4 0 0,1-2-16 0 0,20-71 352 0 0,-12 15-80 0 0,23-13-405 0 0,-29 65 0 0 0,1 1 0 0 0,-1-1 0 0 0,1 1-1 0 0,1 0 1 0 0,-1 0 0 0 0,1 1 0 0 0,0-1 0 0 0,0 1 0 0 0,0 0 0 0 0,0 0 0 0 0,1 1 0 0 0,-1 0 0 0 0,1 0 0 0 0,0 0 0 0 0,0 0 0 0 0,6-1 53 0 0,0 1-583 0 0,53-9 990 0 0,-43 11-2887 0 0,0 4-3419 0 0,-7 0-2075 0 0</inkml:trace>
  <inkml:trace contextRef="#ctx0" brushRef="#br0" timeOffset="3846.259">2506 248 13408 0 0,'-62'32'4823'0'0,"52"-29"-4350"0"0,-25 8 549 0 0,0-2 0 0 0,-1-1-1 0 0,0-2 1 0 0,-2-2-1022 0 0,-33 3 456 0 0,41-3-529 0 0,0-2-1 0 0,-1 0 1 0 0,1-2 0 0 0,0-2 0 0 0,-18-3 73 0 0,41 3-1484 0 0,5 2-468 0 0,2-1-96 0 0,0-4-21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28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 11808 0 0,'0'0'266'0'0,"0"0"44"0"0,0 0 11 0 0,0 0-38 0 0,0 0-94 0 0,0 0 298 0 0,0 0 149 0 0,0 0 32 0 0,1 0-40 0 0,38-5 1223 0 0,56 4 261 0 0,9 4-738 0 0,55-8-860 0 0,44 4-42 0 0,-70-3-552 0 0,-35 3 208 0 0,-34-2-128 0 0,176 1 256 0 0,-205-6-102 0 0,-4 2 268 0 0,0 6-80 0 0,-20 0-321 0 0,-5-2 224 0 0,-5 1-8904 0 0,-1 1 2303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26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83 284 9904 0 0,'-7'-2'248'0'0,"0"0"0"0"0,0-1 0 0 0,0 0 0 0 0,0 0 0 0 0,0-1 0 0 0,1 0 0 0 0,0 0 0 0 0,-1 0 0 0 0,2-1 0 0 0,-1 0 0 0 0,-4-4-248 0 0,9 8 600 0 0,4-18 1942 0 0,18 1-1101 0 0,16 0-378 0 0,-27 13-919 0 0,-1 0-1 0 0,1 1 1 0 0,-1 0 0 0 0,1 0 0 0 0,0 1-1 0 0,0 0 1 0 0,1 1 0 0 0,-1 0-1 0 0,1 0 1 0 0,-1 1 0 0 0,1 1-1 0 0,-1 0 1 0 0,1 0 0 0 0,-1 1-1 0 0,1 1 1 0 0,-1-1 0 0 0,1 2-1 0 0,-1-1 1 0 0,0 2 0 0 0,0-1-1 0 0,6 4-143 0 0,-13-5 20 0 0,1 1-1 0 0,-1 0 1 0 0,-1-1-1 0 0,1 1 0 0 0,0 0 1 0 0,-1 0-1 0 0,1 1 1 0 0,-1-1-1 0 0,0 0 0 0 0,0 1 1 0 0,0-1-1 0 0,-1 1 1 0 0,1 0-1 0 0,-1 0 0 0 0,0-1 1 0 0,0 1-1 0 0,0 0 1 0 0,0 0-1 0 0,-1 0 0 0 0,0 0 1 0 0,0 0-1 0 0,0 0 1 0 0,0 0-1 0 0,0 0 0 0 0,-1 0 1 0 0,0 0-1 0 0,0 0 1 0 0,0 0-1 0 0,-1 2-19 0 0,-9 26 149 0 0,-12 17 122 0 0,6-33-188 0 0,0-1 0 0 0,-1 0 0 0 0,-1-2-1 0 0,0 0 1 0 0,-1-1 0 0 0,0-1 0 0 0,-17 6-83 0 0,-12 7 93 0 0,50-24-91 0 0,-1 0 1 0 0,1 0-1 0 0,-1 0 0 0 0,0 1 0 0 0,1-1 0 0 0,-1 0 0 0 0,0 0 1 0 0,1 0-1 0 0,-1 1 0 0 0,0-1 0 0 0,0 0 0 0 0,1 0 0 0 0,-1 1 1 0 0,0-1-1 0 0,0 0 0 0 0,1 1 0 0 0,-1-1 0 0 0,0 0 0 0 0,0 1 1 0 0,0-1-1 0 0,0 0 0 0 0,1 1 0 0 0,-1-1 0 0 0,0 0 0 0 0,0 1 1 0 0,0-1-1 0 0,0 1 0 0 0,0-1 0 0 0,0 0 0 0 0,0 1 0 0 0,0-1 1 0 0,0 0-1 0 0,0 1 0 0 0,0-1 0 0 0,0 1 0 0 0,0-1 0 0 0,0 0 1 0 0,-1 1-1 0 0,1-1 0 0 0,0 0 0 0 0,0 1 0 0 0,0-1 0 0 0,-1 0 1 0 0,1 1-1 0 0,0-1 0 0 0,0 0 0 0 0,0 1 0 0 0,-1-1 0 0 0,1 0 1 0 0,0 0-1 0 0,-1 1 0 0 0,1-1 0 0 0,0 0 0 0 0,-1 0 0 0 0,1 0 1 0 0,0 0-1 0 0,-1 1 0 0 0,1-1 0 0 0,0 0 0 0 0,-1 0 0 0 0,1 0 1 0 0,-1 0-1 0 0,1 0 0 0 0,0 0 0 0 0,-1 0 0 0 0,1 0 0 0 0,0 0 1 0 0,-1 0-1 0 0,1 0 0 0 0,-1 0-2 0 0,26 10 8 0 0,72 2 312 0 0,-48-10-236 0 0,34 1 80 0 0,-34-1-476 0 0,-48-2 26 0 0,14-5-3486 0 0,-8 2 2350 0 0</inkml:trace>
  <inkml:trace contextRef="#ctx0" brushRef="#br0" timeOffset="319.775">522 102 14368 0 0,'0'0'330'0'0,"0"0"45"0"0,1-2 17 0 0,14-14 148 0 0,-14 16-484 0 0,-1-1-1 0 0,0 1 1 0 0,0-1 0 0 0,1 1-1 0 0,-1-1 1 0 0,0 1 0 0 0,1-1 0 0 0,-1 1-1 0 0,1-1 1 0 0,-1 1 0 0 0,1 0-1 0 0,-1-1 1 0 0,1 1 0 0 0,-1 0 0 0 0,1-1-1 0 0,-1 1 1 0 0,1 0 0 0 0,-1-1-1 0 0,1 1 1 0 0,-1 0 0 0 0,1 0-1 0 0,-1 0 1 0 0,1 0 0 0 0,0 0 0 0 0,-1 0-1 0 0,1 0 1 0 0,-1 0 0 0 0,1 0-1 0 0,-1 0 1 0 0,1 0 0 0 0,0 0 0 0 0,-1 0-1 0 0,1 0 1 0 0,-1 0 0 0 0,1 0-1 0 0,-1 1 1 0 0,1-1 0 0 0,0 0 0 0 0,-1 0-1 0 0,1 1 1 0 0,-1-1 0 0 0,1 1-56 0 0,15 33 2051 0 0,-15-31-2062 0 0,18 140 1696 0 0,-8-16-1166 0 0,1-27-319 0 0,13-49-624 0 0,-25-50 73 0 0,0-1-165 0 0,0 0-661 0 0,0-9-2735 0 0,0 1-2249 0 0</inkml:trace>
  <inkml:trace contextRef="#ctx0" brushRef="#br0" timeOffset="591.27">540 66 13328 0 0,'1'-1'298'0'0,"22"-44"1270"0"0,-19 42-1367 0 0,0 1 0 0 0,1-1-1 0 0,-1 1 1 0 0,1 1 0 0 0,-1-1 0 0 0,1 0-1 0 0,-1 1 1 0 0,1 0 0 0 0,0 0 0 0 0,0 1-1 0 0,-1-1 1 0 0,1 1 0 0 0,0 0 0 0 0,0 0-1 0 0,0 1 1 0 0,0-1 0 0 0,-1 1-1 0 0,5 1-200 0 0,10 0 375 0 0,112 27 1138 0 0,-127-28-1477 0 0,0 0-1 0 0,-1 0 1 0 0,1 1 0 0 0,0-1-1 0 0,-1 1 1 0 0,1 0-1 0 0,-1 0 1 0 0,0 0-1 0 0,0 0 1 0 0,1 0-1 0 0,-1 1 1 0 0,-1-1-1 0 0,1 1 1 0 0,0 0-1 0 0,-1 0 1 0 0,1 0 0 0 0,-1 0-1 0 0,0 1 1 0 0,0-1-1 0 0,0 1 1 0 0,-1-1-1 0 0,1 1 1 0 0,-1-1-1 0 0,0 1 1 0 0,0 0-1 0 0,0 0 1 0 0,0 0-1 0 0,0 0 1 0 0,-1-1 0 0 0,0 1-1 0 0,0 0 1 0 0,0 4-36 0 0,-4-1 29 0 0,0 0 0 0 0,0 0 1 0 0,0 0-1 0 0,0 0 0 0 0,-1-1 1 0 0,-1 0-1 0 0,1 0 0 0 0,-1 0 1 0 0,0 0-1 0 0,0-1 1 0 0,0 0-1 0 0,-1-1 0 0 0,1 1 1 0 0,-1-1-1 0 0,-1-1 0 0 0,1 1 1 0 0,0-1-1 0 0,-1 0 0 0 0,1-1 1 0 0,-1 0-1 0 0,-6 1-29 0 0,-4 4-72 0 0,-97 34-3767 0 0,98-36 2516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00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209 178 14832 0 0,'0'0'332'0'0,"0"-13"945"0"0,0 4-1161 0 0,0 8 406 0 0,0 1 172 0 0,0 0 36 0 0,0 0-6 0 0,0 0-50 0 0,0 0-24 0 0,0 0-2 0 0,2 1-36 0 0,1 2-458 0 0,1 1-1 0 0,-1 1 0 0 0,0-1 0 0 0,0 0 0 0 0,0 1 1 0 0,0-1-1 0 0,-1 1 0 0 0,0 0 0 0 0,0 0 1 0 0,0 0-1 0 0,-1 0 0 0 0,0 0 0 0 0,0 0 0 0 0,0 1 1 0 0,0 3-154 0 0,-1-8 1 0 0,25 193 901 0 0,14 32-713 0 0,-26-139-241 0 0,-7-68-949 0 0,-6-17 491 0 0,0-2-167 0 0,0 0-696 0 0,-1-6-2058 0 0,-4-2 1673 0 0</inkml:trace>
  <inkml:trace contextRef="#ctx0" brushRef="#br0" timeOffset="494.52">19 169 17343 0 0,'-18'-88'1891'0'0,"18"85"-1771"0"0,1 0 0 0 0,0 0-1 0 0,1-1 1 0 0,-1 1 0 0 0,0 0-1 0 0,1 0 1 0 0,0 0 0 0 0,0 0 0 0 0,0 0-1 0 0,0 1 1 0 0,0-1 0 0 0,0 1-1 0 0,1-1 1 0 0,-1 1 0 0 0,1 0 0 0 0,0 0-1 0 0,0 0 1 0 0,0 0 0 0 0,0 0-1 0 0,0 0 1 0 0,0 1 0 0 0,0 0 0 0 0,0 0-1 0 0,3-1-119 0 0,16-4 48 0 0,0 1 1 0 0,0 1-1 0 0,0 1 0 0 0,0 1 0 0 0,0 1 0 0 0,1 1 0 0 0,-1 1 1 0 0,5 1-50 0 0,9 0 92 0 0,-22-2-65 0 0,0 0 0 0 0,0 1 0 0 0,0 1-1 0 0,0 0 1 0 0,0 1 0 0 0,0 1 0 0 0,-1 0 0 0 0,0 1-1 0 0,1 0 1 0 0,-2 1 0 0 0,1 0 0 0 0,-1 1-1 0 0,0 1 1 0 0,0 0 0 0 0,-1 0 0 0 0,0 1 0 0 0,0 1-1 0 0,1 1-25 0 0,-11-7 15 0 0,1 0 0 0 0,0-1 1 0 0,-1 1-1 0 0,0 0 0 0 0,0 0 0 0 0,0 0 0 0 0,-1-1 0 0 0,1 1 0 0 0,-1 0 0 0 0,0 0 0 0 0,0 0 0 0 0,0 0 0 0 0,-1 0 0 0 0,1 0 0 0 0,-1 0 1 0 0,0 0-1 0 0,0 0 0 0 0,0 0 0 0 0,-1-1 0 0 0,1 1 0 0 0,-1-1 0 0 0,0 1 0 0 0,0-1 0 0 0,0 1 0 0 0,0-1 0 0 0,-1 0 0 0 0,0 0 1 0 0,1 0-1 0 0,-3 2-15 0 0,-11 9-2 0 0,0-1 1 0 0,0 0 0 0 0,-2-2 0 0 0,1 1 0 0 0,-1-2 0 0 0,-1-1-1 0 0,0 0 1 0 0,-11 3 1 0 0,21-9-80 0 0,0 1-1 0 0,0-2 1 0 0,0 0-1 0 0,0 0 1 0 0,0 0-1 0 0,-1-1 1 0 0,1-1-1 0 0,-10 0 81 0 0,59-11-368 0 0,-21 11 332 0 0,0 0 0 0 0,0 0 0 0 0,0 2 0 0 0,0 0 0 0 0,-1 2 0 0 0,1 0 0 0 0,-1 1 0 0 0,0 0-1 0 0,0 2 1 0 0,-1 0 0 0 0,0 1 0 0 0,0 0 0 0 0,0 2 0 0 0,14 11 36 0 0,-26-19 74 0 0,0 1 0 0 0,-1 0 1 0 0,1 0-1 0 0,-1 0 0 0 0,1 0 0 0 0,-1 1 1 0 0,0 0-1 0 0,0 0 0 0 0,-1 0 0 0 0,1 0 1 0 0,-1 1-1 0 0,0-1 0 0 0,0 1 0 0 0,0 0 1 0 0,-1 0-1 0 0,1 0 0 0 0,-1 0 0 0 0,-1 0 1 0 0,1 1-1 0 0,-1-1 0 0 0,0 0 0 0 0,0 1 1 0 0,0-1-1 0 0,-1 1 0 0 0,0-1 0 0 0,0 1 1 0 0,0-1-1 0 0,-1 1 0 0 0,0 1-74 0 0,-3 0 61 0 0,0 0 0 0 0,0 0 0 0 0,-1 0 0 0 0,0-1 0 0 0,0 1 0 0 0,0-1 0 0 0,-1 0 0 0 0,0-1 0 0 0,0 0 0 0 0,-1 0 0 0 0,0 0 0 0 0,1 0 0 0 0,-2-1 0 0 0,-2 1-61 0 0,-19 13 90 0 0,-81 38 254 0 0,91-49-482 0 0,-1-1-1 0 0,0-1 1 0 0,0-1-1 0 0,-1 0 1 0 0,1-2-1 0 0,-1 0 1 0 0,1-2-1 0 0,-12 0 139 0 0,5-9-4769 0 0,23 1-2465 0 0</inkml:trace>
  <inkml:trace contextRef="#ctx0" brushRef="#br0" timeOffset="847.036">872 543 15176 0 0,'0'0'340'0'0,"0"0"50"0"0,3 16 529 0 0,25 104 3229 0 0,-16-41-2498 0 0,-22-101-10 0 0,15-90-1528 0 0,-3 104-154 0 0,1 0-1 0 0,1-1 0 0 0,-1 1 0 0 0,2 1 1 0 0,-1-1-1 0 0,1 1 0 0 0,0-1 1 0 0,0 2-1 0 0,1-1 0 0 0,1-1 43 0 0,11-15-181 0 0,-9 13 130 0 0,1 0 0 0 0,0 1 0 0 0,0-1 0 0 0,1 2 0 0 0,0 0 0 0 0,1 0 0 0 0,0 1-1 0 0,0 1 1 0 0,8-4 51 0 0,25-14-177 0 0,19-1-684 0 0,-22 19-1529 0 0,-41 6 1082 0 0,-1 0-253 0 0,0 0-51 0 0,0 0-10 0 0</inkml:trace>
  <inkml:trace contextRef="#ctx0" brushRef="#br0" timeOffset="1246.59">1166 420 11376 0 0,'0'0'256'0'0,"0"0"34"0"0,0 0 21 0 0,-3 5 61 0 0,-9 46 2287 0 0,0-10-912 0 0,3 9-235 0 0,7-43-1421 0 0,1-1-1 0 0,0 1 1 0 0,0-1-1 0 0,0 1 1 0 0,1 0-1 0 0,0-1 1 0 0,1 1-1 0 0,-1 0 0 0 0,1-1 1 0 0,0 1-1 0 0,1-1 1 0 0,0 0-1 0 0,0 1 1 0 0,0-1-1 0 0,1 0 1 0 0,0 0-1 0 0,0 0 0 0 0,1 1-90 0 0,-2-4 23 0 0,0-1-1 0 0,0 1 0 0 0,0-1 0 0 0,0 1 0 0 0,1-1 0 0 0,-1 0 0 0 0,1 0 0 0 0,0 0 1 0 0,-1 0-1 0 0,1 0 0 0 0,0-1 0 0 0,0 1 0 0 0,0-1 0 0 0,0 0 0 0 0,0 0 1 0 0,0 0-1 0 0,1 0 0 0 0,-1 0 0 0 0,0-1 0 0 0,2 1-22 0 0,5-1 99 0 0,0 0 0 0 0,0 0 0 0 0,-1-1 1 0 0,1 0-1 0 0,0-1 0 0 0,0 0 0 0 0,0-1 0 0 0,-1 0 0 0 0,1 0 0 0 0,-1-1 1 0 0,0 0-1 0 0,0-1 0 0 0,0 0 0 0 0,-1 0 0 0 0,0-1 0 0 0,0 0 0 0 0,4-4-99 0 0,8-26 336 0 0,-19 35-311 0 0,1-1 0 0 0,-1 1 0 0 0,0-1 0 0 0,0 0 0 0 0,0 1 0 0 0,0-1 0 0 0,0 0 0 0 0,0 0 0 0 0,-1 0 0 0 0,1 0 0 0 0,0 0 0 0 0,-1 0 0 0 0,0 0 0 0 0,1 0 0 0 0,-1 0 0 0 0,0 0 0 0 0,0 0 0 0 0,0 0 0 0 0,0 0 0 0 0,-1 0 0 0 0,1 0 0 0 0,-1 0-25 0 0,-11-69 922 0 0,8 64-933 0 0,1 1-1 0 0,-1 0 0 0 0,-1 0 0 0 0,1 0 0 0 0,-1 0 1 0 0,0 1-1 0 0,0-1 0 0 0,-1 1 0 0 0,1 0 1 0 0,-1 1-1 0 0,0 0 0 0 0,0 0 0 0 0,-1 0 1 0 0,1 1-1 0 0,-1-1 0 0 0,0 2 0 0 0,-3-2 12 0 0,2 1-160 0 0,0 0 0 0 0,0 0-1 0 0,0 1 1 0 0,-1 0 0 0 0,1 0 0 0 0,-1 1-1 0 0,1 0 1 0 0,-1 1 0 0 0,0 0 0 0 0,-7 1 160 0 0,7 3-334 0 0,3-1-1210 0 0,2-2-2675 0 0,4-1-1857 0 0</inkml:trace>
  <inkml:trace contextRef="#ctx0" brushRef="#br0" timeOffset="1665.123">1915 409 15408 0 0,'-46'-13'1673'0'0,"-64"59"-496"0"0,91-35-555 0 0,1 2-1 0 0,0 0 1 0 0,0 0-1 0 0,2 2 1 0 0,-15 15-622 0 0,-10 37 754 0 0,40-66-739 0 0,1 1 0 0 0,-1 0 0 0 0,1-1 0 0 0,-1 1 0 0 0,1 0 0 0 0,-1 0 0 0 0,1 0 0 0 0,0-1 0 0 0,0 1 0 0 0,0 0 0 0 0,0 0 0 0 0,0 0 0 0 0,1-1-1 0 0,-1 1 1 0 0,0 0 0 0 0,1 0 0 0 0,-1 0 0 0 0,1-1 0 0 0,0 1 0 0 0,-1 0 0 0 0,1-1 0 0 0,0 1 0 0 0,0-1 0 0 0,0 1 0 0 0,0-1 0 0 0,1 1 0 0 0,-1-1 0 0 0,0 0 0 0 0,0 0 0 0 0,1 1 0 0 0,-1-1 0 0 0,1 0 0 0 0,-1 0 0 0 0,1 0-1 0 0,0-1 1 0 0,-1 1 0 0 0,1 0 0 0 0,0 0 0 0 0,1 0-15 0 0,4-1 29 0 0,0 1 0 0 0,0-1 0 0 0,1 0 1 0 0,-1-1-1 0 0,0 1 0 0 0,0-1 0 0 0,0-1 0 0 0,0 0 0 0 0,0 1 0 0 0,0-2 0 0 0,-1 1 0 0 0,1-1 0 0 0,-1 0 0 0 0,1-1 0 0 0,-1 0 0 0 0,0 1 0 0 0,-1-2 0 0 0,1 1 0 0 0,2-3-29 0 0,33-44 88 0 0,-2 9-88 0 0,-37 42 1 0 0,-1 0-1 0 0,0 0 1 0 0,1 0-1 0 0,-1-1 1 0 0,1 2-1 0 0,-1-1 1 0 0,0 0-1 0 0,1 0 1 0 0,-1 0-1 0 0,0 1 1 0 0,1-1-1 0 0,-1 1 1 0 0,0-1-1 0 0,1 1 1 0 0,-1-1-1 0 0,0 1 1 0 0,0 0-1 0 0,0 0 1 0 0,0-1-1 0 0,0 1 1 0 0,0 0-1 0 0,0 0 1 0 0,0 0-1 0 0,0 0 1 0 0,0 0-1 0 0,0 0 1 0 0,0 1-1 0 0,-1-1 1 0 0,1 0-1 0 0,0 0 1 0 0,-1 1-1 0 0,1-1 1 0 0,-1 0-1 0 0,0 1 1 0 0,1-1-1 0 0,-1 0 1 0 0,0 1-1 0 0,0-1 1 0 0,0 0-1 0 0,0 1 1 0 0,0-1-1 0 0,0 1 1 0 0,0-1-1 0 0,0 0 1 0 0,0 1-1 0 0,-1-1 1 0 0,1 0-1 0 0,-1 1 0 0 0,10 20 0 0 0,-4-2-84 0 0,-3-16 16 0 0,4 0-296 0 0,0 1 0 0 0,1-1 1 0 0,-1 0-1 0 0,1-1 0 0 0,0 0 0 0 0,0 0 0 0 0,0 0 0 0 0,1-1 0 0 0,-1 0 0 0 0,1-1 0 0 0,-1 1 0 0 0,1-1 1 0 0,-1-1-1 0 0,1 0 0 0 0,0 0 0 0 0,5-1 364 0 0,1-1-1809 0 0</inkml:trace>
  <inkml:trace contextRef="#ctx0" brushRef="#br0" timeOffset="2593.695">2356 351 13824 0 0,'13'-7'314'0'0,"-10"-4"760"0"0,-2 10-1055 0 0,-1 1 1 0 0,0 0 0 0 0,0-1-1 0 0,0 1 1 0 0,1 0 0 0 0,-1-1 0 0 0,0 1-1 0 0,0 0 1 0 0,0-1 0 0 0,0 1-1 0 0,0-1 1 0 0,0 1 0 0 0,0 0 0 0 0,0-1-1 0 0,0 1 1 0 0,0-1 0 0 0,0 1-1 0 0,0 0 1 0 0,0-1 0 0 0,0 1 0 0 0,0 0-1 0 0,0-1 1 0 0,0 1 0 0 0,0-1-1 0 0,-1 1 1 0 0,1 0 0 0 0,0-1 0 0 0,0 1-1 0 0,0 0 1 0 0,-1-1 0 0 0,1 1-1 0 0,0 0 1 0 0,0-1 0 0 0,-1 1 0 0 0,1 0-1 0 0,0 0 1 0 0,-1-1 0 0 0,1 1 0 0 0,0 0-1 0 0,-1 0 1 0 0,1 0 0 0 0,0 0-1 0 0,-1-1 1 0 0,1 1 0 0 0,-1 0 0 0 0,1 0-1 0 0,0 0 1 0 0,-1 0 0 0 0,1 0-1 0 0,-1 0 1 0 0,1 0 0 0 0,0 0 0 0 0,-1 0-1 0 0,1 0 1 0 0,0 0 0 0 0,-1 0-1 0 0,1 0 1 0 0,-1 0 0 0 0,1 1 0 0 0,0-1-1 0 0,-1 0 1 0 0,1 0 0 0 0,0 0-1 0 0,-1 0 1 0 0,1 1 0 0 0,0-1 0 0 0,-1 0-1 0 0,1 1-19 0 0,-33 2 2481 0 0,20 1-2238 0 0,1 1 0 0 0,0 0 1 0 0,0 1-1 0 0,1 0 0 0 0,-1 1 1 0 0,1 0-1 0 0,1 0 0 0 0,-1 1 1 0 0,1 1-1 0 0,1 0 0 0 0,0 0 1 0 0,0 1-1 0 0,1 0 0 0 0,-2 3-243 0 0,-38 71 272 0 0,33-19-208 0 0,15-63-54 0 0,0-1 0 0 0,0 0-1 0 0,0 1 1 0 0,0-1-1 0 0,0 0 1 0 0,0 0 0 0 0,1 1-1 0 0,-1-1 1 0 0,0 0-1 0 0,1 0 1 0 0,-1 0-1 0 0,1 1 1 0 0,-1-1 0 0 0,1 0-1 0 0,-1 0 1 0 0,1 0-1 0 0,0 0 1 0 0,0 0 0 0 0,0 0-1 0 0,-1 0 1 0 0,1 0-1 0 0,0 0 1 0 0,0-1 0 0 0,0 1-1 0 0,0 0 1 0 0,0 0-1 0 0,0-1 1 0 0,1 1 0 0 0,-1-1-1 0 0,0 1 1 0 0,0-1-1 0 0,0 1 1 0 0,1-1 0 0 0,-1 0-1 0 0,0 0-9 0 0,10-2 38 0 0,-1-2 0 0 0,0 1-1 0 0,0-2 1 0 0,0 1 0 0 0,0-1-1 0 0,-1-1 1 0 0,0 1-1 0 0,0-2 1 0 0,0 1 0 0 0,-1-1-1 0 0,0 0 1 0 0,0-1 0 0 0,-1 0-1 0 0,0 0 1 0 0,0-1 0 0 0,-1 0-1 0 0,3-5-37 0 0,48-87 75 0 0,-41 55-25 0 0,-12 37-56 0 0,0 0 0 0 0,0-1-1 0 0,-1 0 1 0 0,-1 0-1 0 0,0 0 1 0 0,0 0 0 0 0,-1 0-1 0 0,0 0 1 0 0,-1 0 0 0 0,0-4 6 0 0,11-51-74 0 0,-14 17 73 0 0,24-2 446 0 0,-17 45 123 0 0,-12 23-387 0 0,7-4-114 0 0,0-13-58 0 0,0 1 0 0 0,0-1-1 0 0,0 1 1 0 0,0-1 0 0 0,1 1 0 0 0,-1-1-1 0 0,0 1 1 0 0,1-1 0 0 0,-1 1 0 0 0,1 0-1 0 0,0-1 1 0 0,-1 1 0 0 0,1 0-1 0 0,0-1 1 0 0,0 1 0 0 0,0 0 0 0 0,0-1-1 0 0,0 1 1 0 0,0 0 0 0 0,1-1-1 0 0,-1 1 1 0 0,1 1-9 0 0,2 82 226 0 0,-1-28 36 0 0,13 3-14 0 0,-19 3-24 0 0,12-4-42 0 0,-8-57-179 0 0,0 1 1 0 0,0-1 0 0 0,0 1 0 0 0,0 0 0 0 0,0-1 0 0 0,0 1 0 0 0,0-1 0 0 0,1 1 0 0 0,0-1 0 0 0,-1 1 0 0 0,1-1 0 0 0,0 0 0 0 0,0 1-1 0 0,0-1 1 0 0,0 0 0 0 0,1 0 0 0 0,-1 1 0 0 0,1 0-4 0 0,33 54 140 0 0,-32-54-273 0 0,1 1 0 0 0,0 0 0 0 0,0-1 0 0 0,0 0 0 0 0,0 0 0 0 0,1 0 0 0 0,-1-1 0 0 0,1 1 0 0 0,0-1 0 0 0,-1 0 0 0 0,1 0 0 0 0,0-1 0 0 0,0 1 0 0 0,1-1 0 0 0,-1 0 0 0 0,0-1 0 0 0,0 1 0 0 0,0-1 0 0 0,1 0 1 0 0,-1 0-1 0 0,0-1 0 0 0,0 0 0 0 0,0 0 0 0 0,0 0 0 0 0,0 0 0 0 0,0-1 0 0 0,4-1 133 0 0,-1-1-1296 0 0,0-1 1 0 0,0 0 0 0 0,-1 0-1 0 0,0-1 1 0 0,0 0-1 0 0,0 0 1 0 0,0-1 0 0 0,-1 1-1 0 0,4-6 1296 0 0,5-12-2392 0 0,-15 23 3026 0 0,0 1 439 0 0,0 0 88 0 0,0 0 33 0 0,0 0 54 0 0,7-6 5245 0 0,4 7-6280 0 0,0 0 1 0 0,0-1 0 0 0,0-1-1 0 0,0 0 1 0 0,0 0 0 0 0,0-1 0 0 0,-1 0-1 0 0,1-1 1 0 0,-1 0 0 0 0,1-1-1 0 0,-1 0 1 0 0,0 0 0 0 0,0-1-1 0 0,-1 0 1 0 0,0-1 0 0 0,0 0 0 0 0,0-1-1 0 0,1-1-213 0 0,17-54 496 0 0,-27 56-446 0 0,1 3-34 0 0,-1 0-1 0 0,0 0 1 0 0,0 1-1 0 0,0-1 1 0 0,0 0 0 0 0,0 0-1 0 0,0 0 1 0 0,-1 0-1 0 0,0 0 1 0 0,1 0-1 0 0,-1 0 1 0 0,0 1-1 0 0,0-1 1 0 0,-1 0-1 0 0,1 1 1 0 0,-1-1 0 0 0,1 1-1 0 0,-1-1 1 0 0,0 1-1 0 0,0 0 1 0 0,0 0-1 0 0,0-1 1 0 0,0 1-1 0 0,0 1 1 0 0,0-1-1 0 0,-1 0 1 0 0,1 1 0 0 0,-4-2-16 0 0,-12-2 21 0 0,12 7-29 0 0,-1 1-1 0 0,1-1 1 0 0,0 1 0 0 0,0 0-1 0 0,0 0 1 0 0,1 0 0 0 0,-1 1 0 0 0,1 0-1 0 0,0 0 1 0 0,0 1 0 0 0,0-1-1 0 0,0 1 1 0 0,1 0 0 0 0,0 0 0 0 0,0 1-1 0 0,0-1 1 0 0,1 1 0 0 0,0 0-1 0 0,0 0 1 0 0,0 0 0 0 0,1 0 0 0 0,0 0-1 0 0,0 1 1 0 0,0-1 0 0 0,1 1-1 0 0,0-1 1 0 0,0 1 0 0 0,1 2 8 0 0,-1-1-13 0 0,1 0 0 0 0,0 0 0 0 0,0 1 0 0 0,0-1 0 0 0,1 0 1 0 0,1 0-1 0 0,-1 0 0 0 0,2 0 0 0 0,-1 0 0 0 0,1 0 0 0 0,0-1 0 0 0,1 3 13 0 0,-1-7-5 0 0,-1 0 1 0 0,1 0-1 0 0,1 0 0 0 0,-1 0 0 0 0,0 0 1 0 0,1 0-1 0 0,-1-1 0 0 0,1 0 0 0 0,0 0 1 0 0,0 0-1 0 0,0 0 0 0 0,0 0 0 0 0,0-1 0 0 0,0 0 1 0 0,0 0-1 0 0,0 0 0 0 0,1 0 0 0 0,-1-1 1 0 0,2 1 4 0 0,91-18-855 0 0,-58-3-6480 0 0,-21 7 72 0 0</inkml:trace>
  <inkml:trace contextRef="#ctx0" brushRef="#br0" timeOffset="2931.3">3160 292 16208 0 0,'0'0'365'0'0,"0"0"56"0"0,0 0 26 0 0,0 2-53 0 0,9 47 224 0 0,16 85 3135 0 0,-23-128-3558 0 0,0 1 1 0 0,1-1-1 0 0,0 0 1 0 0,0 0-1 0 0,1 0 1 0 0,0 0-1 0 0,0-1 1 0 0,0 1-1 0 0,0-1 0 0 0,1 0 1 0 0,0 0-1 0 0,4 2-195 0 0,-7-6 22 0 0,0-1 0 0 0,0 0 0 0 0,0 1 0 0 0,0-1-1 0 0,0 0 1 0 0,0 0 0 0 0,0-1 0 0 0,0 1 0 0 0,0 0-1 0 0,0-1 1 0 0,0 1 0 0 0,0-1 0 0 0,0 0 0 0 0,0 1-1 0 0,0-1 1 0 0,-1 0 0 0 0,1 0 0 0 0,0 0 0 0 0,-1 0 0 0 0,1-1-1 0 0,-1 1 1 0 0,1 0 0 0 0,-1-1 0 0 0,1 1 0 0 0,-1-1-1 0 0,0 1 1 0 0,0-1 0 0 0,0 0 0 0 0,0 1 0 0 0,0-1-1 0 0,0 0 1 0 0,0 0 0 0 0,0 0 0 0 0,-1 0 0 0 0,1 0 0 0 0,-1 0-22 0 0,14-32-220 0 0,-12 28 151 0 0,-1 1 0 0 0,1-1 0 0 0,0 1 0 0 0,1 0 1 0 0,-1 0-1 0 0,1 0 0 0 0,0 0 0 0 0,0 0 0 0 0,0 1 0 0 0,1-1 1 0 0,0 1-1 0 0,0 0 0 0 0,0 0 0 0 0,0 0 0 0 0,1 1 1 0 0,-1-1-1 0 0,1 1 0 0 0,0 0 69 0 0,-3 3-80 0 0,2 0 84 0 0,0 2-1 0 0,1-1 1 0 0,-1 0 0 0 0,0 1-1 0 0,0 0 1 0 0,0 0 0 0 0,0 0 0 0 0,0 0-1 0 0,0 1 1 0 0,-1 0 0 0 0,1-1-1 0 0,-1 1 1 0 0,0 1 0 0 0,0-1 0 0 0,0 0-1 0 0,0 1 1 0 0,0-1 0 0 0,-1 1-1 0 0,1 2-3 0 0,21 21 71 0 0,-6-9-75 0 0,-12-11 19 0 0,0 0-1 0 0,0 0 0 0 0,1-1 1 0 0,0 0-1 0 0,1 0 0 0 0,-1-1 1 0 0,1 0-1 0 0,0 0 0 0 0,0-1 0 0 0,1 0 1 0 0,-1 0-1 0 0,1-1 0 0 0,0 0 1 0 0,0-1-1 0 0,2 1-14 0 0,23-7-1601 0 0,-20 0-4371 0 0,-3-2-1165 0 0</inkml:trace>
  <inkml:trace contextRef="#ctx0" brushRef="#br0" timeOffset="3299.267">3825 463 12896 0 0,'0'0'297'0'0,"0"0"39"0"0,0 0 16 0 0,0 0-41 0 0,12 9 782 0 0,31 53 6595 0 0,22 14-4899 0 0,-39-54-2928 0 0,-25-22-127 0 0,-1 0-716 0 0,0 0-306 0 0,0 0-64 0 0</inkml:trace>
  <inkml:trace contextRef="#ctx0" brushRef="#br0" timeOffset="3565.157">3945 319 17215 0 0,'0'0'396'0'0,"0"0"52"0"0,0 0 28 0 0,9 0 84 0 0,-5 1-494 0 0,0-1 0 0 0,0 0-1 0 0,0 1 1 0 0,-1 0-1 0 0,1 0 1 0 0,0 0 0 0 0,0 1-1 0 0,0-1 1 0 0,-1 1-1 0 0,1 0 1 0 0,-1 0 0 0 0,0 0-1 0 0,1 0 1 0 0,-1 1 0 0 0,0-1-1 0 0,0 1 1 0 0,0 0-1 0 0,-1 0 1 0 0,1 0 0 0 0,1 3-66 0 0,6 5-1 0 0,4 10-4111 0 0,-12-18 2529 0 0,7 11-4737 0 0</inkml:trace>
  <inkml:trace contextRef="#ctx0" brushRef="#br0" timeOffset="4417.372">4202 651 15760 0 0,'0'0'464'0'0,"0"0"-9"0"0,4-11-271 0 0,-4-19 2154 0 0,3-28 747 0 0,-3 51-2995 0 0,0 0 0 0 0,0 0 0 0 0,1 0 0 0 0,0 0 1 0 0,0 0-1 0 0,1 0 0 0 0,0 1 0 0 0,0-1 0 0 0,0 0 0 0 0,1 1 0 0 0,0 0 0 0 0,0-1 1 0 0,1 1-1 0 0,0 0 0 0 0,0 1 0 0 0,0-1 0 0 0,0 1 0 0 0,1-1 0 0 0,0 1 0 0 0,1 1 0 0 0,-1-1 1 0 0,4-2-91 0 0,-4 5-7 0 0,-1-1 1 0 0,0 1 0 0 0,1 0 0 0 0,-1 0 0 0 0,1 0 0 0 0,-1 0 0 0 0,1 1-1 0 0,0 0 1 0 0,0 0 0 0 0,0 0 0 0 0,0 1 0 0 0,-1 0 0 0 0,1 0 0 0 0,0 0-1 0 0,0 0 1 0 0,0 1 0 0 0,0 0 0 0 0,0 0 0 0 0,-1 0 0 0 0,1 0 0 0 0,0 1-1 0 0,-1 0 1 0 0,1 0 6 0 0,4 4 0 0 0,0 0 0 0 0,0 1 0 0 0,-1 1 0 0 0,0-1 0 0 0,-1 1 0 0 0,0 0 0 0 0,0 1 0 0 0,-1 0 0 0 0,6 9 0 0 0,36 43 0 0 0,-41-55-10 0 0,0 1-1 0 0,1-1 0 0 0,0-1 0 0 0,0 0 1 0 0,0 0-1 0 0,0 0 0 0 0,1-1 0 0 0,0 0 1 0 0,0-1-1 0 0,0 0 0 0 0,0 0 0 0 0,0-1 1 0 0,1 0-1 0 0,-1 0 0 0 0,1-1 1 0 0,-1-1-1 0 0,1 0 0 0 0,0 0 0 0 0,-1-1 1 0 0,8-1 10 0 0,-10 2-102 0 0,0 0 0 0 0,0-1 0 0 0,-1 0 1 0 0,1 0-1 0 0,0 0 0 0 0,0-1 1 0 0,-1 0-1 0 0,1 0 0 0 0,-1-1 0 0 0,0 0 1 0 0,0 0-1 0 0,0 0 0 0 0,0-1 1 0 0,0 0-1 0 0,-1 0 0 0 0,0-1 0 0 0,0 1 1 0 0,0-1-1 0 0,0 0 0 0 0,-1 0 0 0 0,0-1 1 0 0,0 1-1 0 0,0-1 0 0 0,0-1 102 0 0,6-15-11 0 0,0 0 0 0 0,-2-1 0 0 0,-1 1 0 0 0,0-2 0 0 0,-2 1 0 0 0,0-6 11 0 0,-5 27 47 0 0,1 1 0 0 0,-1-1 0 0 0,0 1 1 0 0,0 0-1 0 0,1-1 0 0 0,-1 1 1 0 0,0-1-1 0 0,-1 1 0 0 0,1-1 0 0 0,0 1 1 0 0,0-1-1 0 0,-1 1 0 0 0,1-1 0 0 0,-1 1 1 0 0,1-1-1 0 0,-1 1 0 0 0,1 0 1 0 0,-1-1-1 0 0,0 1 0 0 0,0 0 0 0 0,0 0 1 0 0,1-1-1 0 0,-1 1 0 0 0,0 0 0 0 0,-1 0 1 0 0,1 0-1 0 0,0 0 0 0 0,0 0 1 0 0,0 1-1 0 0,-1-1 0 0 0,1 0 0 0 0,0 0 1 0 0,-1 1-1 0 0,1-1 0 0 0,0 1 0 0 0,-1-1 1 0 0,1 1-1 0 0,-1 0 0 0 0,1 0 1 0 0,-1-1-1 0 0,1 1 0 0 0,-1 0 0 0 0,1 0 1 0 0,-2 0-48 0 0,-6 4 60 0 0,0 0 1 0 0,1 1-1 0 0,-1-1 1 0 0,1 2-1 0 0,0-1 1 0 0,0 1-1 0 0,1 0 1 0 0,0 1-1 0 0,0-1 1 0 0,0 2-1 0 0,1-1 1 0 0,0 1-1 0 0,-4 7-60 0 0,-42 88 64 0 0,47-38 92 0 0,7-64-141 0 0,-1 1 0 0 0,1-1 0 0 0,-1 1 0 0 0,1-1 0 0 0,0 0 0 0 0,0 0-1 0 0,-1 0 1 0 0,1 0 0 0 0,0 0 0 0 0,0 0 0 0 0,0 0 0 0 0,0 0 0 0 0,1-1-1 0 0,-1 1 1 0 0,0-1 0 0 0,0 0 0 0 0,0 1 0 0 0,0-1 0 0 0,0 0 0 0 0,1 0 0 0 0,-1 0-1 0 0,0-1 1 0 0,0 1 0 0 0,0 0 0 0 0,0-1 0 0 0,0 0 0 0 0,0 1 0 0 0,0-1 0 0 0,0 0-1 0 0,0 0 1 0 0,0 0 0 0 0,1-1-15 0 0,64-36 64 0 0,-58 31-78 0 0,-1 1 0 0 0,2 0 0 0 0,-1 0 0 0 0,1 1 0 0 0,0 0-1 0 0,0 0 1 0 0,0 1 0 0 0,1 1 0 0 0,-1 0 0 0 0,9-2 14 0 0,-13 7-13 0 0,0 1 0 0 0,0-1 0 0 0,0 1 0 0 0,-1 0 0 0 0,1 0 0 0 0,-1 0 0 0 0,1 1 0 0 0,-1 0 0 0 0,-1 0 0 0 0,1 0 0 0 0,0 1 0 0 0,-1-1 0 0 0,0 1 0 0 0,0 0 0 0 0,0 0 0 0 0,-1 1 0 0 0,0-1 0 0 0,0 1 0 0 0,0 0 0 0 0,0 0 0 0 0,-1 0 0 0 0,0 0 0 0 0,0 1 13 0 0,9 20 12 0 0,-2 0 0 0 0,0 1 0 0 0,-2 0 0 0 0,0 0 0 0 0,-3 1 0 0 0,1 14-12 0 0,4 188 755 0 0,-9-228-681 0 0,1 0-1 0 0,0-1 1 0 0,-1 1-1 0 0,1-1 1 0 0,-1 1 0 0 0,0 0-1 0 0,0-1 1 0 0,0 1-1 0 0,0 0 1 0 0,0-1 0 0 0,-1 1-1 0 0,1-1 1 0 0,-1 1-1 0 0,1 0 1 0 0,-1-1 0 0 0,0 1-1 0 0,0-1 1 0 0,0 0 0 0 0,-1 1-1 0 0,1-1 1 0 0,-1 0-1 0 0,1 0 1 0 0,-1 0 0 0 0,0 0-1 0 0,1 0 1 0 0,-1 0-1 0 0,0 0 1 0 0,0 0 0 0 0,0-1-1 0 0,-1 1 1 0 0,1-1 0 0 0,0 0-1 0 0,-2 1-73 0 0,-7-1 160 0 0,0-2-1 0 0,1 1 0 0 0,-1-2 1 0 0,1 1-1 0 0,0-1 1 0 0,-1-1-1 0 0,1 0 1 0 0,0 0-1 0 0,0-1 0 0 0,1 0 1 0 0,-1-1-1 0 0,1 0 1 0 0,0-1-1 0 0,-2-2-159 0 0,9 7 14 0 0,1 0 1 0 0,0-1-1 0 0,1 1 0 0 0,-1-1 1 0 0,0 1-1 0 0,0-1 0 0 0,1 1 1 0 0,-1-1-1 0 0,0 0 0 0 0,1 1 1 0 0,0-1-1 0 0,-1 0 0 0 0,1 0 1 0 0,0 1-1 0 0,0-1 0 0 0,0 0 1 0 0,0 0-1 0 0,0 1 0 0 0,1-1 1 0 0,-1 0-1 0 0,0 1 0 0 0,1-1 1 0 0,-1 0-1 0 0,1 1 0 0 0,0-1 1 0 0,-1 0-1 0 0,1 1 0 0 0,0-1 1 0 0,0 1-1 0 0,0 0 0 0 0,0-1 1 0 0,1 1-15 0 0,4-6 0 0 0,0 1 0 0 0,1 0 0 0 0,-1 0 0 0 0,2 0 0 0 0,-1 1 0 0 0,1 0 0 0 0,-1 1 0 0 0,1 0 1 0 0,4-2-1 0 0,23-13-80 0 0,11-5-35 0 0,20-3-1453 0 0,-51 22-2333 0 0,-1 2-3571 0 0,-14 3-51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29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127 180 16008 0 0,'0'0'362'0'0,"0"0"47"0"0,0 0 30 0 0,5-14 110 0 0,-2 8-469 0 0,-2 4 332 0 0,-1 2 132 0 0,0 0 28 0 0,0 0-6 0 0,0 0-44 0 0,0 0-11 0 0,0 0-6 0 0,0 2-37 0 0,-7 63 783 0 0,-29 161-4 0 0,36-101-1013 0 0,14-66-90 0 0,-13-58-224 0 0,-1-1-14 0 0,0 0-44 0 0,9 1-2810 0 0,-9-19-946 0 0,0 5-2703 0 0</inkml:trace>
  <inkml:trace contextRef="#ctx0" brushRef="#br0" timeOffset="458.434">1 88 15408 0 0,'0'0'348'0'0,"0"-16"977"0"0,0 14-1251 0 0,1-1 0 0 0,0 1 1 0 0,-1 0-1 0 0,1 0 0 0 0,0-1 0 0 0,0 1 1 0 0,1 0-1 0 0,-1 0 0 0 0,0 0 1 0 0,1 0-1 0 0,-1 0 0 0 0,1 0 0 0 0,-1 1 1 0 0,1-1-1 0 0,0 0 0 0 0,0 1 0 0 0,0-1 1 0 0,0 1-1 0 0,0 0 0 0 0,0 0 1 0 0,1-1-75 0 0,9-7 813 0 0,-4 6-620 0 0,1-1 0 0 0,-1 1 0 0 0,1 0-1 0 0,-1 1 1 0 0,1 0 0 0 0,0 0 0 0 0,0 1 0 0 0,0 0 0 0 0,0 0-1 0 0,0 1 1 0 0,4 1-193 0 0,12-1 315 0 0,76 10 530 0 0,-85-4-722 0 0,56 32 322 0 0,-37-2-321 0 0,-23 4 40 0 0,-14-34-150 0 0,-1-1 0 0 0,1 0 0 0 0,-1 0 0 0 0,0-1 0 0 0,0 1 0 0 0,0 0 0 0 0,-1-1 0 0 0,0 0 0 0 0,0 0 0 0 0,0 0 0 0 0,0 0 0 0 0,-1-1 0 0 0,1 1 0 0 0,-1-1 0 0 0,0 0 0 0 0,0-1 0 0 0,0 1 0 0 0,0-1 0 0 0,0 0 0 0 0,-1 0-14 0 0,-113 25 256 0 0,28-21-680 0 0,76-3 260 0 0,41 13 32 0 0,94 39 460 0 0,-109-48-272 0 0,70 58 856 0 0,-29 7-456 0 0,-31-32-456 0 0,11 9-152 0 0,-14-31-970 0 0,-6-10-6790 0 0,-9-6 1011 0 0</inkml:trace>
  <inkml:trace contextRef="#ctx0" brushRef="#br0" timeOffset="859.955">663 412 13472 0 0,'0'0'306'0'0,"10"-3"745"0"0,5-1-1172 0 0,-11 2 453 0 0,1 0-1 0 0,-1 1 1 0 0,1 0-1 0 0,0 0 1 0 0,-1 0 0 0 0,1 0-1 0 0,0 1 1 0 0,0 0-1 0 0,-1 0 1 0 0,1 0-1 0 0,0 0 1 0 0,-1 1-1 0 0,1 0 1 0 0,0 0 0 0 0,-1 0-1 0 0,1 1 1 0 0,1 0-332 0 0,-3-1 68 0 0,0 0-1 0 0,0 0 1 0 0,-1 0 0 0 0,1 0 0 0 0,-1 1 0 0 0,1-1 0 0 0,-1 1 0 0 0,1 0 0 0 0,-1 0 0 0 0,0 0-1 0 0,0 0 1 0 0,0 0 0 0 0,0 0 0 0 0,0 1 0 0 0,0-1 0 0 0,0 0 0 0 0,-1 1 0 0 0,0 0 0 0 0,1-1-1 0 0,-1 1 1 0 0,0 0 0 0 0,0 0 0 0 0,0-1 0 0 0,-1 1 0 0 0,1 0 0 0 0,-1 0 0 0 0,1 0 0 0 0,-1 0-1 0 0,0 0 1 0 0,0 0 0 0 0,-1 0 0 0 0,1 0 0 0 0,0 0 0 0 0,-1 0 0 0 0,0-1 0 0 0,0 1-68 0 0,-2 7 46 0 0,0-1 1 0 0,-1 0-1 0 0,-1 0 1 0 0,0-1-1 0 0,0 1 1 0 0,0-1-1 0 0,-1 0 1 0 0,0 0-1 0 0,-7 6-46 0 0,-20 19 435 0 0,18-13 16 0 0,13-8-425 0 0,6-9-25 0 0,-1 0 0 0 0,0-1-1 0 0,0 0 1 0 0,1 0 0 0 0,-1 0 0 0 0,1 0-1 0 0,0 0 1 0 0,-1-1 0 0 0,1 1 0 0 0,0-1-1 0 0,0 0 1 0 0,0 0 0 0 0,0-1-1 0 0,0 1 1 0 0,0-1 0 0 0,0 0 0 0 0,0 0-1 0 0,0 0 1 0 0,0-1 0 0 0,0 1 0 0 0,0-1-1 0 0,3-1 0 0 0,88-1-100 0 0,-62 3-6921 0 0,-32 0-297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6:57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308 256 14312 0 0,'-6'-11'1432'0'0,"-68"-25"-74"0"0,-9 46 1703 0 0,72-5-2876 0 0,1 1 0 0 0,0 0 0 0 0,0 1 0 0 0,0 0 0 0 0,1 1 0 0 0,0 0 0 0 0,0 0 0 0 0,1 1 0 0 0,0 0 0 0 0,1 1 0 0 0,-2 2-185 0 0,5-5 30 0 0,-1 2 0 0 0,1-1 1 0 0,0 1-1 0 0,1-1 0 0 0,0 1 0 0 0,0 0 0 0 0,1 0 1 0 0,1 0-1 0 0,-1 0 0 0 0,1 1 0 0 0,0 1-30 0 0,0-2 5 0 0,1-5 0 0 0,0 0-1 0 0,0 0 0 0 0,0 0 0 0 0,0-1 1 0 0,1 1-1 0 0,0 0 0 0 0,-1 0 0 0 0,1 0 1 0 0,1-1-1 0 0,-1 1 0 0 0,0-1 1 0 0,1 1-1 0 0,0-1 0 0 0,0 1 0 0 0,0 0-4 0 0,26 21 0 0 0,-24-23 6 0 0,0 0 0 0 0,1-1 0 0 0,-1 1 0 0 0,1-1 0 0 0,-1 0-1 0 0,1-1 1 0 0,-1 1 0 0 0,1-1 0 0 0,-1 1 0 0 0,1-1 0 0 0,0-1 0 0 0,-1 1-1 0 0,1-1 1 0 0,-1 0 0 0 0,1 0 0 0 0,-1 0 0 0 0,1 0 0 0 0,-1-1-1 0 0,0 0 1 0 0,0 1 0 0 0,0-2 0 0 0,0 1 0 0 0,0 0 0 0 0,0-1 0 0 0,0 0-1 0 0,-1 0 1 0 0,1 0 0 0 0,-1 0 0 0 0,0-1 0 0 0,0 1 0 0 0,1-3-6 0 0,1-2 32 0 0,-1 0 1 0 0,0 0-1 0 0,0-1 0 0 0,-1 0 1 0 0,0 0-1 0 0,0 0 1 0 0,-1 0-1 0 0,0 0 1 0 0,-1 0-1 0 0,0 0 0 0 0,0-1 1 0 0,-1 1-1 0 0,0-1 1 0 0,-1-4-33 0 0,4-52 66 0 0,13 12-56 0 0,-13 49-20 0 0,0 1-1 0 0,0-1 1 0 0,0 1-1 0 0,0 0 1 0 0,0 0-1 0 0,1 1 1 0 0,0-1-1 0 0,0 1 1 0 0,0 0 0 0 0,0 0-1 0 0,0 0 1 0 0,1 0-1 0 0,-1 1 1 0 0,1-1-1 0 0,-1 1 1 0 0,1 1-1 0 0,0-1 1 0 0,0 1-1 0 0,0-1 1 0 0,0 1-1 0 0,0 1 1 0 0,0-1-1 0 0,1 1 1 0 0,-1 0-1 0 0,0 0 1 0 0,0 0-1 0 0,0 1 1 0 0,2 0 10 0 0,-1 2-2 0 0,-1 0 0 0 0,1 1 0 0 0,-1 0 0 0 0,0-1-1 0 0,0 2 1 0 0,0-1 0 0 0,-1 0 0 0 0,0 1 0 0 0,1 0 0 0 0,-2 0 0 0 0,1 1 0 0 0,0-1 0 0 0,-1 1-1 0 0,0-1 1 0 0,-1 1 0 0 0,1 0 0 0 0,-1 0 0 0 0,0 0 0 0 0,0 0 0 0 0,-1 1 0 0 0,0-1 0 0 0,0 0-1 0 0,-1 1 1 0 0,1 5 2 0 0,-2 72 0 0 0,0-77 16 0 0,0-1 0 0 0,-1 1 0 0 0,0-1 0 0 0,0 0 0 0 0,0 1 0 0 0,-1-1 0 0 0,0 0 0 0 0,0 0 0 0 0,0-1 0 0 0,-1 1 0 0 0,0-1 0 0 0,-3 4-16 0 0,-21 20 0 0 0,28-29 0 0 0,1-1 0 0 0,-1 1 0 0 0,0 0 0 0 0,0-1 0 0 0,0 1 0 0 0,0 0 0 0 0,0-1 0 0 0,0 1 0 0 0,0 0 0 0 0,-1-1 0 0 0,1 1 0 0 0,0 0 0 0 0,0-1 0 0 0,0 1 0 0 0,0 0 0 0 0,0-1 0 0 0,0 1 0 0 0,-1 0 0 0 0,1 0 0 0 0,0-1 0 0 0,0 1 0 0 0,0 0 0 0 0,-1 0 0 0 0,1-1 0 0 0,0 1 0 0 0,0 0 0 0 0,-1 0 0 0 0,1 0 0 0 0,0-1 0 0 0,0 1 0 0 0,-1 0 0 0 0,1 0 0 0 0,0 0 0 0 0,-1 0 0 0 0,1 0 0 0 0,0-1 0 0 0,-1 1 0 0 0,1 0 0 0 0,0 0 0 0 0,-1 0 0 0 0,1 0 0 0 0,0 0 0 0 0,-1 0 0 0 0,1 0 0 0 0,0 0 0 0 0,-1 0 0 0 0,1 1 0 0 0,0-1 0 0 0,-1 0 0 0 0,1 0 0 0 0,0 0 0 0 0,-1 0 0 0 0,1 0 0 0 0,0 0 0 0 0,0 1 0 0 0,-1-1 0 0 0,96-135-381 0 0,-8 49 298 0 0,-6 44-2 0 0,-78 43 81 0 0,-1 0 0 0 0,0 0 0 0 0,0 0 0 0 0,0 1 0 0 0,0-1-1 0 0,0 1 1 0 0,0 0 0 0 0,0-1 0 0 0,-1 1 0 0 0,1 0 0 0 0,0 0 0 0 0,-1 0 0 0 0,0 0 0 0 0,1 0 0 0 0,-1 0 0 0 0,0 1 0 0 0,0-1-1 0 0,0 0 1 0 0,0 1 0 0 0,-1-1 0 0 0,1 0 0 0 0,-1 1 0 0 0,1-1 0 0 0,-1 1 0 0 0,0-1 0 0 0,0 1 0 0 0,0-1 0 0 0,0 1 0 0 0,-1-1-1 0 0,1 1 1 0 0,0-1 0 0 0,-2 3 4 0 0,-2 79 64 0 0,5-30 0 0 0,5-20-64 0 0,18-7 64 0 0,-23-26-60 0 0,0-1 0 0 0,1 1 1 0 0,0 0-1 0 0,-1 0 0 0 0,1 0 0 0 0,-1-1 0 0 0,1 1 0 0 0,0-1 0 0 0,-1 1 0 0 0,1-1 0 0 0,0 0 0 0 0,-1 0 0 0 0,1 0 0 0 0,0 0 0 0 0,0 0 1 0 0,-1 0-1 0 0,1 0 0 0 0,0 0 0 0 0,0-1 0 0 0,-1 1 0 0 0,1 0 0 0 0,0-1 0 0 0,-1 0 0 0 0,1 1 0 0 0,-1-1 0 0 0,1 0 0 0 0,-1 0 0 0 0,1 0 1 0 0,-1 0-1 0 0,0 0 0 0 0,1 0 0 0 0,-1 0 0 0 0,0-1 0 0 0,1 0-4 0 0,29-36 64 0 0,-30 37-21 0 0,11-20-33 0 0,-9 18-10 0 0,1-1 0 0 0,-1 1 0 0 0,0-1 0 0 0,0 0 0 0 0,-1 0 0 0 0,1 0 0 0 0,-1 0 0 0 0,0 0 0 0 0,0-1 0 0 0,0 1 0 0 0,-1-1 0 0 0,1 1 0 0 0,-1-1 0 0 0,0 1 0 0 0,0-1 0 0 0,-1 0 0 0 0,0 0 0 0 0,1 1 0 0 0,-2-3 0 0 0,5-73 64 0 0,9-48 0 0 0,-8 33-64 0 0,-23 66 11 0 0,3 64 202 0 0,10 7-229 0 0,2-1 0 0 0,1 1 0 0 0,3 0 0 0 0,1 0 16 0 0,14 92-64 0 0,-16-125 65 0 0,12 14 9 0 0,-10-21 9 0 0,27-1 26 0 0,-22-5-37 0 0,0 0 0 0 0,0 0 0 0 0,0-1-1 0 0,0 0 1 0 0,-1 0 0 0 0,1 0 0 0 0,-1-1 0 0 0,-1 0 0 0 0,1 0-1 0 0,-1-1 1 0 0,0 1 0 0 0,-1-1 0 0 0,2-3-8 0 0,24-29 23 0 0,-17 31-33 0 0,-1 16-56 0 0,13 84-58 0 0,-22-80 124 0 0,19 36 0 0 0,0-35 60 0 0,-17-15-17 0 0,0-1 0 0 0,0 0 0 0 0,0 0-1 0 0,0-1 1 0 0,0 0 0 0 0,-1 0 0 0 0,1 0-1 0 0,-1 0 1 0 0,0 0 0 0 0,0-1 0 0 0,-1 0-1 0 0,0 0 1 0 0,1 0 0 0 0,-1 0 0 0 0,-1 0-1 0 0,1-1 1 0 0,-1-1-43 0 0,30-43 64 0 0,-15 28-118 0 0,23-18-105 0 0,-33 39 133 0 0,0 15-46 0 0,-2 0 54 0 0,-1 0-1 0 0,-1 0 1 0 0,0 0-1 0 0,-1 0 1 0 0,0 1-1 0 0,-1-1 0 0 0,-1 1 1 0 0,0-1-1 0 0,-1 1 1 0 0,-1-1-1 0 0,-2 10 19 0 0,-12 95-74 0 0,-52 141 972 0 0,65-250-761 0 0,-1 1-1 0 0,0-2 1 0 0,-1 1-1 0 0,0 0 1 0 0,-1-1-1 0 0,0 0 1 0 0,0 0-1 0 0,-1 0 1 0 0,0-1 0 0 0,-7 6-137 0 0,13-12 44 0 0,0 0 0 0 0,-1 0 0 0 0,1-1 1 0 0,0 1-1 0 0,-1 0 0 0 0,1-1 1 0 0,-1 1-1 0 0,0-1 0 0 0,1 0 0 0 0,-1 0 1 0 0,0 0-1 0 0,0 0 0 0 0,0 0 0 0 0,0 0 1 0 0,0 0-1 0 0,0 0 0 0 0,0-1 1 0 0,0 1-1 0 0,0-1 0 0 0,0 1 0 0 0,0-1 1 0 0,-1 0-1 0 0,1 0 0 0 0,0 0 1 0 0,0 0-1 0 0,0-1 0 0 0,0 1 0 0 0,0 0 1 0 0,0-1-1 0 0,0 1 0 0 0,-1-1 1 0 0,1 0-1 0 0,1 0 0 0 0,-1 0 0 0 0,0 0 1 0 0,0 0-1 0 0,0 0 0 0 0,0-1-44 0 0,-1-4 43 0 0,1-1 0 0 0,-1 1 0 0 0,1-1 0 0 0,1 0 0 0 0,-1 1 0 0 0,1-1 0 0 0,0 0 0 0 0,1 0 0 0 0,0 0 0 0 0,0 0 0 0 0,0 0 0 0 0,1 0 0 0 0,0 0-1 0 0,1 1 1 0 0,-1-1 0 0 0,1 0 0 0 0,0 1 0 0 0,1-1 0 0 0,0 1 0 0 0,3-6-43 0 0,-1-3 5 0 0,0 2-10 0 0,-1 0-1 0 0,2 0 1 0 0,0 1 0 0 0,0-1-1 0 0,2 2 1 0 0,-1-1 0 0 0,1 1-1 0 0,1 0 1 0 0,0 0 0 0 0,0 1-1 0 0,1 1 1 0 0,0 0 0 0 0,1 0-1 0 0,0 1 1 0 0,8-5 5 0 0,-1 2-103 0 0,-1 1 1 0 0,1 1-1 0 0,1 1 0 0 0,0 0 1 0 0,0 1-1 0 0,12-2 103 0 0,5 0-550 0 0,64-10-5597 0 0,-78 18 4196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7:04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18 336 12672 0 0,'0'0'289'0'0,"0"0"40"0"0,0 0 21 0 0,0 0-46 0 0,0-9 1216 0 0,0 8-1027 0 0,0 1-45 0 0,0 0-22 0 0,-17 5 1037 0 0,37 0-190 0 0,35-13-513 0 0,-43 3-625 0 0,0-1 0 0 0,0 1 0 0 0,0-2 0 0 0,0 0 0 0 0,-1 0 0 0 0,0-1 0 0 0,-1 0 0 0 0,0-1 0 0 0,0 0 0 0 0,3-5-135 0 0,-10 11 34 0 0,-1-1 0 0 0,0 1 1 0 0,1-1-1 0 0,-1 0 1 0 0,-1 0-1 0 0,1 0 0 0 0,0 0 1 0 0,-1 0-1 0 0,0 0 1 0 0,0 0-1 0 0,0 0 0 0 0,-1-1 1 0 0,1 1-1 0 0,-1 0 1 0 0,0-1-1 0 0,0 1 0 0 0,-1 0 1 0 0,1-1-1 0 0,-1 1 1 0 0,0 0-1 0 0,0 0 0 0 0,0 0 1 0 0,-1 0-1 0 0,1 0 1 0 0,-3-4-35 0 0,-1-2 21 0 0,5 8-19 0 0,-1 1 0 0 0,1-1 1 0 0,-1 1-1 0 0,0-1 0 0 0,1 1 0 0 0,-1 0 0 0 0,0-1 1 0 0,0 1-1 0 0,0 0 0 0 0,0 0 0 0 0,0 0 0 0 0,0 0 1 0 0,0 0-1 0 0,0 0 0 0 0,0 0 0 0 0,-1 0 0 0 0,1 0 1 0 0,0 0-1 0 0,-1 1 0 0 0,1-1 0 0 0,0 0 0 0 0,-1 1 1 0 0,1-1-1 0 0,-1 1 0 0 0,1 0 0 0 0,-1-1-2 0 0,-34-2 54 0 0,20 3-44 0 0,10 2-9 0 0,0 1-1 0 0,0-1 1 0 0,1 1-1 0 0,-1 0 0 0 0,1 1 1 0 0,0 0-1 0 0,0-1 1 0 0,0 1-1 0 0,0 1 1 0 0,1-1-1 0 0,0 1 0 0 0,0 0 1 0 0,0 0-1 0 0,0 0 1 0 0,1 0-1 0 0,0 1 1 0 0,0-1-1 0 0,0 1 0 0 0,1 0 1 0 0,0 0-1 0 0,0 0 1 0 0,0 0-1 0 0,1 0 1 0 0,0 1-1 0 0,0 2 0 0 0,-2 52 127 0 0,31-11-22 0 0,-22-42-97 0 0,0-1 0 0 0,1 0 0 0 0,0-1 0 0 0,1 1 0 0 0,-1-1 0 0 0,1-1 1 0 0,1 1-1 0 0,-1-1 0 0 0,1-1 0 0 0,-1 0 0 0 0,1 0 0 0 0,0 0 0 0 0,1-1 0 0 0,-1-1 0 0 0,1 0 0 0 0,0 0-8 0 0,-2-1 11 0 0,0-1 1 0 0,1-1-1 0 0,-1 0 0 0 0,1 0 0 0 0,-1 0 0 0 0,0-1 1 0 0,0 0-1 0 0,0-1 0 0 0,0 0 0 0 0,0 0-11 0 0,0 0-154 0 0,0 0 0 0 0,0-1-1 0 0,-1 0 1 0 0,0-1 0 0 0,0 1-1 0 0,0-1 1 0 0,0-1 0 0 0,-1 1-1 0 0,0-1 1 0 0,0 0 0 0 0,4-6 154 0 0,-3 2-706 0 0,-1 1 1 0 0,0-1-1 0 0,0 0 1 0 0,-1-1 0 0 0,0 0-1 0 0,-1 1 1 0 0,-1-1-1 0 0,2-5 706 0 0,-5 14-117 0 0,1 0 1 0 0,-1 0-1 0 0,0 0 0 0 0,1 0 0 0 0,-1 0 1 0 0,0-1-1 0 0,0 1 0 0 0,-1 0 0 0 0,1 0 1 0 0,0 0-1 0 0,-1 0 0 0 0,1 0 0 0 0,-1-1 1 0 0,0 1-1 0 0,0 0 0 0 0,1 0 0 0 0,-1 1 1 0 0,-1-1-1 0 0,1 0 0 0 0,0 0 0 0 0,-1 0 117 0 0,2 1 41 0 0,-1 1-1 0 0,1 0 1 0 0,-1 0-1 0 0,1 0 0 0 0,-1-1 1 0 0,1 1-1 0 0,-1 0 1 0 0,1 0-1 0 0,-1 0 1 0 0,0 0-1 0 0,1 0 0 0 0,-1 0 1 0 0,1 0-1 0 0,-1 0 1 0 0,1 0-1 0 0,-1 0 1 0 0,1 0-1 0 0,-1 0 1 0 0,1 1-1 0 0,-1-1 0 0 0,1 0 1 0 0,-1 0-1 0 0,1 1 1 0 0,-1-1-1 0 0,1 0 1 0 0,-1 0-1 0 0,1 1 0 0 0,-1-1 1 0 0,1 1-1 0 0,0-1 1 0 0,-1 0-1 0 0,1 1 1 0 0,-1-1-1 0 0,1 1 1 0 0,0-1-1 0 0,0 1 0 0 0,-1-1 1 0 0,1 1-1 0 0,0-1 1 0 0,0 1-1 0 0,0-1 1 0 0,-1 1-1 0 0,1-1 0 0 0,0 1 1 0 0,0-1-1 0 0,0 1 1 0 0,0-1-1 0 0,0 1 1 0 0,0 0-1 0 0,0-1 1 0 0,0 1-1 0 0,0-1 0 0 0,1 1 1 0 0,-1-1-1 0 0,0 1 1 0 0,0-1-1 0 0,0 1-40 0 0,0 1-11 0 0,-7 83 1914 0 0,8-11-231 0 0,8 6 288 0 0,-9-79-1854 0 0,0-1-29 0 0,0 0-12 0 0,0 0-1 0 0,0 0 6 0 0,5-22 315 0 0,21-37-304 0 0,5 1-235 0 0,-29 55 135 0 0,0-1 0 0 0,0 0 1 0 0,1 1-1 0 0,0 0 0 0 0,-1-1 0 0 0,1 1 1 0 0,0 0-1 0 0,1 0 0 0 0,-1 1 1 0 0,0-1-1 0 0,1 1 0 0 0,0 0 0 0 0,-1 0 1 0 0,1 0-1 0 0,0 0 0 0 0,0 0 1 0 0,0 1-1 0 0,0 0 0 0 0,1 0 1 0 0,-1 0-1 0 0,0 0 0 0 0,0 1 0 0 0,1 0 1 0 0,-1-1-1 0 0,0 2 0 0 0,0-1 1 0 0,1 0-1 0 0,-1 1 0 0 0,0 0 0 0 0,0 0 1 0 0,0 0-1 0 0,0 0 0 0 0,4 3 19 0 0,-4-2-2 0 0,-1 1-1 0 0,0-1 1 0 0,0 1-1 0 0,0 0 1 0 0,-1 0-1 0 0,1 1 1 0 0,-1-1-1 0 0,0 0 1 0 0,1 1-1 0 0,-2 0 1 0 0,1-1-1 0 0,0 1 1 0 0,-1 0-1 0 0,1 0 1 0 0,-1 0-1 0 0,0 0 1 0 0,-1 0-1 0 0,1 0 1 0 0,-1 0-1 0 0,1 0 1 0 0,-1 0-1 0 0,-1 0 1 0 0,1 0-1 0 0,-1 3 3 0 0,14 31 167 0 0,-19-7 26 0 0,7-29-129 0 0,0 5 499 0 0,4-26-440 0 0,-7 0-73 0 0,16-22-72 0 0,-14 39 6 0 0,-1 0 0 0 0,1-1 1 0 0,0 1-1 0 0,1 0 0 0 0,-1-1 1 0 0,0 1-1 0 0,1 0 0 0 0,-1 0 1 0 0,1-1-1 0 0,0 1 0 0 0,0 0 1 0 0,-1 0-1 0 0,1 0 0 0 0,1 0 1 0 0,-1 0-1 0 0,0 0 0 0 0,0 0 1 0 0,1 0-1 0 0,-1 0 0 0 0,1 1 16 0 0,44-55-320 0 0,-19 38 176 0 0,-18 4-60 0 0,-7 14 212 0 0,1-1 0 0 0,0 1 0 0 0,0 0 0 0 0,0 0 0 0 0,-1 0 0 0 0,1 0-1 0 0,0 1 1 0 0,0-1 0 0 0,-1 1 0 0 0,1-1 0 0 0,0 1 0 0 0,-1 0 0 0 0,1 0-1 0 0,-1 0 1 0 0,1 1 0 0 0,-1-1 0 0 0,1 0 0 0 0,-1 1 0 0 0,0 0 0 0 0,0-1 0 0 0,0 1-1 0 0,0 0 1 0 0,0 0 0 0 0,0 0 0 0 0,0 1 0 0 0,-1-1 0 0 0,1 0 0 0 0,-1 1-1 0 0,1-1 1 0 0,-1 2-8 0 0,21 56 356 0 0,-14-6 128 0 0,13 8-473 0 0,-17-59-69 0 0,-2-3-3948 0 0,1-5 2411 0 0</inkml:trace>
  <inkml:trace contextRef="#ctx0" brushRef="#br0" timeOffset="320.563">944 227 13288 0 0,'-13'0'389'0'0,"10"0"-6"0"0,4 0-243 0 0,16 19 1765 0 0,-16-16-1553 0 0,5 38 2350 0 0,12 19-172 0 0,18 2-833 0 0,-22-39-1234 0 0,-13-23-473 0 0,-1 1 1 0 0,0-1 0 0 0,1 1-1 0 0,-1-1 1 0 0,1 1 0 0 0,-1-1-1 0 0,1 1 1 0 0,-1-1 0 0 0,1 1 0 0 0,-1-1-1 0 0,1 0 1 0 0,0 1 0 0 0,-1-1-1 0 0,1 0 1 0 0,-1 0 0 0 0,1 1-1 0 0,0-1 1 0 0,-1 0 0 0 0,1 0 0 0 0,0 0-1 0 0,-1 0 1 0 0,1 0 0 0 0,0 0-1 0 0,-1 0 1 0 0,1 0 0 0 0,0 0-1 0 0,-1 0 1 0 0,1 0 0 0 0,0 0 0 0 0,-1 0-1 0 0,1 0 1 0 0,-1-1 0 0 0,1 1-1 0 0,0 0 1 0 0,-1-1 0 0 0,1 1-1 0 0,-1 0 1 0 0,1-1 0 0 0,-1 1 0 0 0,1-1-1 0 0,-1 1 1 0 0,1 0 0 0 0,-1-1-1 0 0,1 0 10 0 0,2-16-1455 0 0,0 3-1102 0 0,-3 5-1900 0 0,-1-2-2009 0 0</inkml:trace>
  <inkml:trace contextRef="#ctx0" brushRef="#br0" timeOffset="598.021">960 124 13824 0 0,'20'-6'1056'0'0,"-20"5"-724"0"0,0-2-175 0 0,0 2 88 0 0,0 1 62 0 0,0 0 12 0 0,0 0-41 0 0,41 5-496 0 0,-39-5-2 0 0</inkml:trace>
  <inkml:trace contextRef="#ctx0" brushRef="#br0" timeOffset="861.604">1413 72 15696 0 0,'-48'20'1882'0'0,"38"-13"-2045"0"0,-104 74 1051 0 0,113-80-873 0 0,-1 1-1 0 0,1-1 0 0 0,-1 1 0 0 0,1-1 0 0 0,0 1 1 0 0,0-1-1 0 0,0 1 0 0 0,-1 0 0 0 0,2 0 1 0 0,-1-1-1 0 0,0 1 0 0 0,0 0 0 0 0,0 0 0 0 0,1 0 1 0 0,-1 0-1 0 0,1 0 0 0 0,0 0 0 0 0,-1 0 0 0 0,1 0 1 0 0,0 0-1 0 0,0 0 0 0 0,1 0 0 0 0,-1 0 0 0 0,0 0 1 0 0,0 0-1 0 0,1 0 0 0 0,0 0 0 0 0,-1 0 0 0 0,1 0 1 0 0,0 0-1 0 0,0 0 0 0 0,0 0-14 0 0,86 58 49 0 0,-81-45-49 0 0,-9-11 0 0 0,19 7 14 0 0,17 1 116 0 0,-32-11-38 0 0,-5 13 648 0 0,0-10-660 0 0,-1 0-1 0 0,0 0 0 0 0,0-1 1 0 0,0 0-1 0 0,0 0 0 0 0,0 0 0 0 0,-1-1 1 0 0,1 0-1 0 0,-1 0 0 0 0,0 0 1 0 0,0-1-1 0 0,0 0 0 0 0,0 0 1 0 0,-4 0-80 0 0,-9 3 9 0 0,-43 6-654 0 0,36-7-2603 0 0,14-1 227 0 0,-1-2-3000 0 0</inkml:trace>
  <inkml:trace contextRef="#ctx0" brushRef="#br0" timeOffset="1071.128">1778 1 15120 0 0,'0'0'340'0'0,"0"0"50"0"0,0 0 25 0 0,-6 3 81 0 0,-117 38 154 0 0,107-34-433 0 0,-17 19 436 0 0,-2 14 141 0 0,35-37-784 0 0,0 0 0 0 0,1 0 0 0 0,-1 0 0 0 0,1 0 0 0 0,-1 0 0 0 0,1 0 0 0 0,0-1 0 0 0,0 1 0 0 0,0 0 0 0 0,1-1-1 0 0,-1 1 1 0 0,1 0 0 0 0,-1-1 0 0 0,1 0 0 0 0,0 1 0 0 0,0-1 0 0 0,0 0 0 0 0,0 0 0 0 0,0 0 0 0 0,0 0 0 0 0,1 0-1 0 0,-1-1 1 0 0,3 2-10 0 0,151 108 242 0 0,-110-72 855 0 0,-41-27-597 0 0,-4-11-465 0 0,-1-1 0 0 0,1 1 0 0 0,-1 0 0 0 0,1 0 0 0 0,-1-1-1 0 0,1 1 1 0 0,-1 0 0 0 0,0 0 0 0 0,1 0 0 0 0,-1 0-1 0 0,0-1 1 0 0,0 1 0 0 0,0 0 0 0 0,0 0 0 0 0,0 0 0 0 0,0 0-1 0 0,0 0 1 0 0,0 0 0 0 0,0-1 0 0 0,0 1 0 0 0,0 0-1 0 0,0 0 1 0 0,-1 0 0 0 0,1 0 0 0 0,0 0 0 0 0,-1-1 0 0 0,1 1-1 0 0,0 0 1 0 0,-1 0 0 0 0,1-1 0 0 0,-1 1 0 0 0,1 0 0 0 0,-1-1-1 0 0,0 1 1 0 0,1 0 0 0 0,-1-1 0 0 0,0 1 0 0 0,1-1-1 0 0,-1 1 1 0 0,0-1-35 0 0,-12 8 14 0 0,1-1-1 0 0,-1-1 0 0 0,-1 0 0 0 0,1-1 0 0 0,-1 0 1 0 0,0-1-1 0 0,0-1 0 0 0,-1 0 0 0 0,1-1 1 0 0,-1 0-1 0 0,1-1 0 0 0,-8-1-13 0 0,-37-5-4037 0 0,47 2 2347 0 0</inkml:trace>
  <inkml:trace contextRef="#ctx0" brushRef="#br0" timeOffset="1285.281">1834 159 15176 0 0,'0'0'340'0'0,"1"1"50"0"0,2 1-268 0 0,0 0 1 0 0,1 0-1 0 0,-2 0 0 0 0,1 0 0 0 0,0 1 0 0 0,0-1 0 0 0,-1 1 1 0 0,1-1-1 0 0,-1 1 0 0 0,0 0 0 0 0,0 0 0 0 0,0 0 0 0 0,0 1 1 0 0,0-1-1 0 0,-1 0 0 0 0,0 0 0 0 0,1 1 0 0 0,-1-1 0 0 0,0 4-122 0 0,24 73 4754 0 0,-18-32-3444 0 0,10 9-443 0 0,-8-21-738 0 0,-6-36-5153 0 0,-3-9-2439 0 0</inkml:trace>
  <inkml:trace contextRef="#ctx0" brushRef="#br0" timeOffset="1984.481">2042 61 15720 0 0,'27'5'1736'0'0,"-14"0"-1341"0"0,-6-1-359 0 0,14 23 180 0 0,-18-24-296 0 0,1 0-1 0 0,0 0 0 0 0,1-1 1 0 0,-1 1-1 0 0,0-1 0 0 0,1 0 0 0 0,-1 0 1 0 0,1-1-1 0 0,-1 1 0 0 0,1-1 0 0 0,0 0 1 0 0,5 0 80 0 0,59-1-4882 0 0,-61 0 4276 0 0,5-1-1219 0 0,-2-2 3868 0 0,-18 6-1571 0 0,0 0 0 0 0,0 0 0 0 0,0 0-1 0 0,0 1 1 0 0,1 0 0 0 0,-1 0 0 0 0,1 1 0 0 0,0-1 0 0 0,0 1 0 0 0,-1 3-473 0 0,-38 30 1242 0 0,39-35-1087 0 0,0 1 0 0 0,1 0 0 0 0,-1 0 0 0 0,1 1 0 0 0,0-1 0 0 0,0 1 1 0 0,0 1-1 0 0,1-1 0 0 0,0 1 0 0 0,0-1 0 0 0,0 1 0 0 0,1 0 0 0 0,-1 2-154 0 0,2 40 660 0 0,33-42-29 0 0,-22-8-585 0 0,-1-1-1 0 0,1-1 0 0 0,-1 1 1 0 0,0-1-1 0 0,0 0 1 0 0,-1-1-1 0 0,1 0 1 0 0,-1 0-1 0 0,0-1 1 0 0,-1 0-1 0 0,1 0 1 0 0,-1-1-1 0 0,0 1 1 0 0,-1-1-1 0 0,0-1 1 0 0,0 1-1 0 0,3-5-45 0 0,-1 2 1 0 0,0 1 1 0 0,1 0-1 0 0,0 1 0 0 0,1 0 0 0 0,0 0 0 0 0,0 1 0 0 0,1 0 0 0 0,0 0 0 0 0,0 1 0 0 0,0 1 0 0 0,8-3-1 0 0,-13 7-4 0 0,0 1 0 0 0,-1 0-1 0 0,1 0 1 0 0,0 1-1 0 0,-1-1 1 0 0,1 1-1 0 0,-1 0 1 0 0,1 1 0 0 0,-1-1-1 0 0,1 1 1 0 0,-1 0-1 0 0,0 0 1 0 0,1 0 0 0 0,-1 0-1 0 0,0 1 1 0 0,-1 0-1 0 0,1-1 1 0 0,0 2-1 0 0,-1-1 1 0 0,0 0 0 0 0,1 1-1 0 0,-1-1 1 0 0,-1 1-1 0 0,1 0 1 0 0,-1 0 0 0 0,1 0-1 0 0,-1 0 1 0 0,0 0-1 0 0,0 2 5 0 0,37 49 11 0 0,-5 15 721 0 0,-35-69-719 0 0,1 0 0 0 0,0 0 0 0 0,-1 0 0 0 0,1 1 0 0 0,-1-1 0 0 0,0 0 0 0 0,1 0 0 0 0,-1 0 0 0 0,0 0 0 0 0,1 0 1 0 0,-1 0-1 0 0,0 0 0 0 0,0 0 0 0 0,0-1 0 0 0,0 1 0 0 0,0 0 0 0 0,0 0 0 0 0,0-1 0 0 0,0 1 0 0 0,0-1 0 0 0,0 1 0 0 0,-1-1 0 0 0,1 1 0 0 0,0-1 0 0 0,0 0 0 0 0,-1 1 0 0 0,1-1 0 0 0,0 0 0 0 0,0 0 0 0 0,-1 0 0 0 0,1 0 1 0 0,0 0-1 0 0,0 0 0 0 0,-1 0 0 0 0,1-1 0 0 0,0 1 0 0 0,-1-1-13 0 0,-4 2 70 0 0,4 0 26 0 0,-3-6 127 0 0,-5-8-130 0 0,9 12-65 0 0,-1-4-23 0 0,0 0-1 0 0,1 0 1 0 0,-1-1 0 0 0,1 1-1 0 0,0-1 1 0 0,0 1-1 0 0,1-1 1 0 0,-1 1-1 0 0,1-1 1 0 0,0 1 0 0 0,1-1-1 0 0,0 1 1 0 0,0-1-1 0 0,0 1 1 0 0,0-1-1 0 0,1 1 1 0 0,0 0 0 0 0,0 0-1 0 0,0 0 1 0 0,1 0-1 0 0,0-2-4 0 0,1-1-24 0 0,0-11-49 0 0,11-10-46 0 0,-11 26 116 0 0,1 1-1 0 0,-1-1 1 0 0,0 1-1 0 0,1 0 1 0 0,-1 0-1 0 0,1 0 1 0 0,-1 0-1 0 0,1 1 1 0 0,0 0-1 0 0,0 0 1 0 0,0 0-1 0 0,-1 1 1 0 0,1-1-1 0 0,0 1 1 0 0,0 0-1 0 0,0 1 1 0 0,0-1-1 0 0,0 1 1 0 0,0 0-1 0 0,-1 0 1 0 0,1 1-1 0 0,0-1 1 0 0,-1 1-1 0 0,1 0 1 0 0,-1 0-1 0 0,1 1 1 0 0,-1-1-1 0 0,0 1 1 0 0,0 0 3 0 0,20 18 235 0 0,-2 0-1 0 0,0 2 1 0 0,-1 0 0 0 0,-1 1-1 0 0,10 18-234 0 0,-22-31 132 0 0,-16 3-2761 0 0,7-14 861 0 0,1-1-79 0 0,-3-3-9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6:58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87 15200 0 0,'4'-14'1657'0'0,"-4"13"-1448"0"0,0 0-392 0 0,1 0 308 0 0,1-7 3658 0 0,4 29-2127 0 0,-1-12 628 0 0,-7-13-2272 0 0,-1 1 0 0 0,3 3 50 0 0,0 0-8 0 0,0 0-71 0 0,0 0 70 0 0,0 0 37 0 0,0 0-5 0 0,0 0 4 0 0,0 0-14 0 0,0 0-8 0 0,0 0 2 0 0,0 0-4 0 0,0 0 2 0 0,0 0 10 0 0,1 0-10 0 0,3-3-38 0 0,-3 3 55 0 0,27-19-168 0 0,-23 18 100 0 0,-4 1 68 0 0,-1 0 32 0 0,0 0 4 0 0,0 0-40 0 0,0 0-156 0 0,0 0-22 0 0,-15-7 62 0 0,-37 26 118 0 0,44-16-82 0 0,0 1 0 0 0,0-1 0 0 0,1 2 0 0 0,-1-1 0 0 0,1 1 0 0 0,0 0 0 0 0,1 1 0 0 0,-1-1 0 0 0,1 2 0 0 0,0-1 0 0 0,-2 3 0 0 0,5-4-3 0 0,1-3 1 0 0,0 0 0 0 0,0 1 0 0 0,0-1-1 0 0,0 1 1 0 0,0 0 0 0 0,1-1 0 0 0,-1 1 0 0 0,1 0 0 0 0,0 0 0 0 0,-1 0 0 0 0,2 0 0 0 0,-1 0 0 0 0,0 0 0 0 0,0 0 0 0 0,1 0 0 0 0,0 0-1 0 0,0 1 1 0 0,0-1 0 0 0,0 0 0 0 0,0 0 0 0 0,1 0 0 0 0,-1 0 0 0 0,1 0 0 0 0,0 1 2 0 0,30 43-83 0 0,89 49 83 0 0,-116-93 0 0 0,1 0 0 0 0,-1 1 0 0 0,0-1 0 0 0,0 1 0 0 0,0 0 0 0 0,-1 0 0 0 0,1 0 0 0 0,-1 0 0 0 0,0 1 0 0 0,0-1 0 0 0,0 1 0 0 0,-1 0 0 0 0,0 0 0 0 0,1 0 0 0 0,-1 2 0 0 0,-1-5 7 0 0,0-1 0 0 0,0 1 0 0 0,0 0 0 0 0,-1 0 0 0 0,1 0 0 0 0,-1 1 0 0 0,1-1 0 0 0,-1 0 0 0 0,0 0 0 0 0,1 0 0 0 0,-1 0 0 0 0,0 0 0 0 0,-1 0 0 0 0,1 1 0 0 0,0-1 0 0 0,0 0 0 0 0,-1 0 0 0 0,1 0 0 0 0,-1 0 0 0 0,0 0 0 0 0,0 0-1 0 0,0 0 1 0 0,0 0 0 0 0,0 0 0 0 0,0-1 0 0 0,0 1 0 0 0,-1 0 0 0 0,1-1 0 0 0,0 1 0 0 0,-1-1 0 0 0,0 1-7 0 0,-4 5 33 0 0,-1-1-1 0 0,0-1 0 0 0,0 1 1 0 0,0-1-1 0 0,-1-1 0 0 0,1 1 1 0 0,-1-1-1 0 0,0-1 1 0 0,0 1-1 0 0,-1-1 0 0 0,1-1 1 0 0,-1 1-1 0 0,1-2 1 0 0,-1 1-1 0 0,0-1 0 0 0,0 0 1 0 0,0-1-1 0 0,1 0 0 0 0,-1 0 1 0 0,0-1-1 0 0,0 0 1 0 0,0-1-1 0 0,1 0 0 0 0,-1 0 1 0 0,1-1-1 0 0,0 0 0 0 0,-1-1 1 0 0,-3-2-33 0 0,10 5 1 0 0,0 0 0 0 0,0-1-1 0 0,1 1 1 0 0,-1-1 0 0 0,1 1 0 0 0,-1-1 0 0 0,1 0 0 0 0,0 1 0 0 0,-1-1 0 0 0,1 0-1 0 0,0 0 1 0 0,0 0 0 0 0,0 0 0 0 0,1 0 0 0 0,-1 0 0 0 0,0 0 0 0 0,1 0 0 0 0,-1-1-1 0 0,1 1 1 0 0,0 0 0 0 0,0 0 0 0 0,0 0 0 0 0,0 0 0 0 0,0-1 0 0 0,0 1 0 0 0,1 0-1 0 0,-1 0 1 0 0,1 0 0 0 0,0-2-1 0 0,21-19-678 0 0,-14 19 60 0 0,0 0 1 0 0,0 0-1 0 0,1 0 1 0 0,-1 1 0 0 0,1 0-1 0 0,0 1 1 0 0,-1 0 0 0 0,1 0-1 0 0,3 0 618 0 0,26-6-4067 0 0,-23 3 2302 0 0</inkml:trace>
  <inkml:trace contextRef="#ctx0" brushRef="#br0" timeOffset="605.334">419 260 12152 0 0,'-4'-22'964'0'0,"4"21"-364"0"0,0 1 200 0 0,0 0 37 0 0,0 0-18 0 0,0 0-117 0 0,0 0-50 0 0,0 0-11 0 0,0 0-34 0 0,6 11 257 0 0,2 3-416 0 0,-2 0 0 0 0,0 0 0 0 0,0 1-1 0 0,-1 0 1 0 0,-1 0 0 0 0,-1 1 0 0 0,2 14-448 0 0,1 1 198 0 0,3 61 173 0 0,-5 15-74 0 0,2 34-6 0 0,-6-132-271 0 0,1-1 0 0 0,-2 0 0 0 0,0 1 1 0 0,0-1-1 0 0,0 0 0 0 0,-1 1 0 0 0,0-1 0 0 0,-1 0 0 0 0,-3 7-20 0 0,6-14-26 0 0,0 0 1 0 0,0-1-1 0 0,-1 1 0 0 0,1-1 0 0 0,0 1 1 0 0,0-1-1 0 0,-1 1 0 0 0,1-1 0 0 0,-1 1 1 0 0,1-1-1 0 0,-1 1 0 0 0,1-1 0 0 0,-1 1 0 0 0,1-1 1 0 0,-1 0-1 0 0,1 1 0 0 0,-1-1 0 0 0,1 0 1 0 0,-1 1-1 0 0,1-1 0 0 0,-1 0 0 0 0,0 0 0 0 0,1 0 1 0 0,-1 1-1 0 0,1-1 0 0 0,-1 0 0 0 0,0 0 1 0 0,1 0-1 0 0,-1 0 0 0 0,0 0 0 0 0,1 0 0 0 0,-1 0 1 0 0,0 0-1 0 0,1-1 0 0 0,-1 1 0 0 0,1 0 1 0 0,-1 0-1 0 0,0 0 0 0 0,1-1 0 0 0,-1 1 0 0 0,1 0 1 0 0,-1-1-1 0 0,1 1 0 0 0,-1 0 0 0 0,1-1 1 0 0,-1 1-1 0 0,1-1 0 0 0,-1 1 0 0 0,1-1 0 0 0,0 1 1 0 0,-1-1-1 0 0,1 1 0 0 0,0-1 26 0 0,-19-29-1347 0 0,2-57-2188 0 0,16-11-776 0 0,19-44 855 0 0,-14 117 3498 0 0,-3 12 387 0 0,0 1 1 0 0,2-1 0 0 0,-1 1 0 0 0,2 0-1 0 0,-1 0 1 0 0,2 0 0 0 0,-1 0 0 0 0,5-6-430 0 0,-5 13 198 0 0,0 1 0 0 0,0-1 1 0 0,0 1-1 0 0,0 0 0 0 0,0 0 0 0 0,1 0 1 0 0,0 1-1 0 0,0-1 0 0 0,0 1 1 0 0,0 0-1 0 0,0 1 0 0 0,1-1 1 0 0,-1 1-1 0 0,1 0 0 0 0,0 1 1 0 0,0-1-1 0 0,-1 1 0 0 0,1 0 0 0 0,0 0 1 0 0,0 1-1 0 0,0 0 0 0 0,0 0 1 0 0,0 0-1 0 0,0 1 0 0 0,0 0 1 0 0,0 0-1 0 0,0 1 0 0 0,-1-1 1 0 0,1 1-1 0 0,-1 0 0 0 0,1 1 0 0 0,-1-1 1 0 0,0 1-1 0 0,2 1-198 0 0,-5-2 42 0 0,0-2 6 0 0,1 1 0 0 0,-1 0 0 0 0,0 0 0 0 0,0 0 0 0 0,0 0 0 0 0,0 0 0 0 0,0 0 0 0 0,0 1 0 0 0,0-1 0 0 0,0 1 0 0 0,0-1 0 0 0,-1 1 0 0 0,1 0 0 0 0,-1-1 0 0 0,1 1 0 0 0,-1 0 0 0 0,0 0 0 0 0,0 0 0 0 0,1 0 0 0 0,-2 0 0 0 0,1 1 0 0 0,0-1 0 0 0,0 0 0 0 0,-1 0 0 0 0,1 1 0 0 0,-1-1-1 0 0,1 0 1 0 0,-1 1 0 0 0,0-1 0 0 0,0 0 0 0 0,0 1 0 0 0,0-1 0 0 0,-1 0 0 0 0,1 1 0 0 0,-1-1 0 0 0,1 0 0 0 0,-1 0 0 0 0,0 1 0 0 0,0 0-48 0 0,-5 3 43 0 0,-1 1-1 0 0,0-1 0 0 0,0 0 0 0 0,-1 0 1 0 0,1-1-1 0 0,-1 0 0 0 0,0 0 1 0 0,-1-1-1 0 0,1 0 0 0 0,-1 0 0 0 0,0-1 1 0 0,0 0-1 0 0,0-1 0 0 0,-4 1-42 0 0,-68 1-989 0 0,108-17-4176 0 0,3 3-247 0 0,-14 3 539 0 0</inkml:trace>
  <inkml:trace contextRef="#ctx0" brushRef="#br0" timeOffset="1219.709">924 306 8536 0 0,'0'0'249'0'0,"0"0"-1"0"0,-2 0 3101 0 0,-24 12-2171 0 0,0 1 0 0 0,1 1 0 0 0,0 2-1 0 0,2 0 1 0 0,0 2 0 0 0,-13 12-1178 0 0,33-27 45 0 0,0-1 0 0 0,0 1 0 0 0,0 0 0 0 0,1 0 0 0 0,-1 1 0 0 0,1-1 0 0 0,0 0 0 0 0,0 1 0 0 0,0-1 0 0 0,0 1 0 0 0,1 0 0 0 0,0-1-1 0 0,-1 1 1 0 0,1 0 0 0 0,1 0 0 0 0,-1 0 0 0 0,0 0 0 0 0,1 0 0 0 0,0 4-45 0 0,14 10 91 0 0,15-14-38 0 0,-20-5-41 0 0,1-1-1 0 0,0 0 1 0 0,-1-1-1 0 0,1-1 1 0 0,-1 1-1 0 0,0-1 1 0 0,0-1-1 0 0,0 0 1 0 0,-1 0-1 0 0,0 0 1 0 0,0-1-1 0 0,0 0 1 0 0,0-1-1 0 0,-1 0 1 0 0,-1 0-1 0 0,1-1 1 0 0,-1 1-1 0 0,0-2 0 0 0,0 1 1 0 0,-1 0-1 0 0,-1-1 1 0 0,1 0-1 0 0,0-3-11 0 0,8-15 0 0 0,39-55 0 0 0,-51 82-2 0 0,0 0 0 0 0,0-1 0 0 0,1 1 0 0 0,-1 0 0 0 0,0-1 0 0 0,0 1 0 0 0,1 0 1 0 0,-1 0-1 0 0,0 0 0 0 0,0 0 0 0 0,1 0 0 0 0,-1 1 0 0 0,0-1 0 0 0,0 0 0 0 0,1 1 0 0 0,-1-1 0 0 0,0 0 0 0 0,0 1 0 0 0,0-1 0 0 0,0 1 0 0 0,0 0 0 0 0,0-1 0 0 0,0 1 0 0 0,0 0 0 0 0,0 0 0 0 0,0 0 0 0 0,0 0 0 0 0,0-1 0 0 0,0 1 0 0 0,0 0 0 0 0,-1 1 0 0 0,1-1 0 0 0,0 0 0 0 0,-1 0 2 0 0,1 1-5 0 0,5 5 48 0 0,-1 0-1 0 0,0 1 1 0 0,0 0-1 0 0,-1 0 0 0 0,0 0 1 0 0,-1 1-1 0 0,0-1 1 0 0,0 1-1 0 0,0 0 0 0 0,-1 2-42 0 0,2 68 400 0 0,-7-70 407 0 0,0-34-395 0 0,4 12-447 0 0,0 0 1 0 0,1 0 0 0 0,1 1-1 0 0,0-1 1 0 0,1 1-1 0 0,0-1 1 0 0,4-6 34 0 0,-5 11-55 0 0,-2 4 35 0 0,1 0 0 0 0,-1 1 0 0 0,1-1 0 0 0,-1 1 1 0 0,1-1-1 0 0,0 1 0 0 0,0 0 0 0 0,0-1 0 0 0,1 1 0 0 0,-1 0 1 0 0,1 1-1 0 0,0-1 0 0 0,0 0 0 0 0,0 1 0 0 0,0 0 0 0 0,0-1 1 0 0,0 1-1 0 0,4-1 20 0 0,-3 2 18 0 0,0 0 0 0 0,1 0 1 0 0,-1 1-1 0 0,1 0 0 0 0,-1 0 1 0 0,0 0-1 0 0,1 0 1 0 0,-1 0-1 0 0,1 1 0 0 0,-1 0 1 0 0,0 0-1 0 0,0 0 0 0 0,1 1 1 0 0,-1-1-1 0 0,0 1 0 0 0,0 0 1 0 0,0 0-1 0 0,-1 1 1 0 0,1-1-1 0 0,0 1 0 0 0,-1-1 1 0 0,0 1-1 0 0,1 0 0 0 0,-1 1 1 0 0,-1-1-1 0 0,1 0 0 0 0,0 1 1 0 0,-1 0-1 0 0,1-1 0 0 0,-1 1 1 0 0,0 0-1 0 0,-1 0 1 0 0,1 0-1 0 0,-1 1 0 0 0,1 2-18 0 0,15 51 440 0 0,-11-14-836 0 0,-6-41 249 0 0,0-1-2868 0 0,0-2 1597 0 0</inkml:trace>
  <inkml:trace contextRef="#ctx0" brushRef="#br0" timeOffset="1517.36">1428 68 12440 0 0,'9'-12'1349'0'0,"-7"6"-1232"0"0,-1 5 437 0 0,-1 1 188 0 0,0 0 33 0 0,0 0-17 0 0,4 34 2192 0 0,-11 134 19 0 0,-6-2-2596 0 0,11-96-770 0 0,2-68-455 0 0,0-2-268 0 0,0 0-1173 0 0,0 0-4496 0 0</inkml:trace>
  <inkml:trace contextRef="#ctx0" brushRef="#br0" timeOffset="2542.171">1341 240 14368 0 0,'0'0'330'0'0,"0"0"45"0"0,0 0 17 0 0,3 0-47 0 0,19 0-211 0 0,134 16 1643 0 0,-44-16-459 0 0,-31-13-1222 0 0,-58 0-169 0 0,28-25-756 0 0,-49 34 793 0 0,-10-1-18 0 0,-5 5 73 0 0,0 2 0 0 0,1 0 0 0 0,-1 0 0 0 0,1 2 0 0 0,-1-1 0 0 0,1 1 0 0 0,0 1 0 0 0,0 0 0 0 0,1 1 0 0 0,0 0-1 0 0,-1 1-18 0 0,-46 59 832 0 0,30 5-138 0 0,28-68-671 0 0,-1-1 0 0 0,1 1 1 0 0,0-1-1 0 0,0 1 0 0 0,0-1 0 0 0,0 1 1 0 0,0-1-1 0 0,0 1 0 0 0,1-1 0 0 0,-1 1 1 0 0,1-1-1 0 0,0 0 0 0 0,0 1 1 0 0,0-1-1 0 0,0 0 0 0 0,0 0 0 0 0,0 0 1 0 0,1 0-1 0 0,-1 0 0 0 0,1 0 0 0 0,-1 0 1 0 0,1 0-1 0 0,0 0 0 0 0,0-1 0 0 0,0 1 1 0 0,0 0-1 0 0,0-1 0 0 0,0 0 0 0 0,1 1-23 0 0,46-8 307 0 0,-39 4-281 0 0,-1-2-1 0 0,0 1 1 0 0,1-2 0 0 0,-2 1 0 0 0,1-1-1 0 0,0 0 1 0 0,-1-1 0 0 0,0 0-1 0 0,-1 0 1 0 0,1-1 0 0 0,-1 0 0 0 0,0 0-1 0 0,-1 0 1 0 0,0-1 0 0 0,0 0-1 0 0,0-1 1 0 0,-1 1 0 0 0,0-2-26 0 0,9-9-34 0 0,24-45-479 0 0,-34 55 269 0 0,-4 127 865 0 0,25-56-503 0 0,1-31 188 0 0,-6-35-130 0 0,20-57-40 0 0,27-53-1925 0 0,-32 86 1610 0 0,-34 27 174 0 0,0 1 0 0 0,0-1 0 0 0,0 0-1 0 0,1 1 1 0 0,-1-1 0 0 0,0 1 0 0 0,0-1 0 0 0,1 1-1 0 0,-1 0 1 0 0,1 0 0 0 0,-1-1 0 0 0,0 1-1 0 0,1 0 1 0 0,-1 0 0 0 0,0 0 0 0 0,1 1-1 0 0,-1-1 1 0 0,1 0 0 0 0,-1 0 0 0 0,0 1 0 0 0,0-1-1 0 0,1 1 1 0 0,-1-1 0 0 0,0 1 0 0 0,0 0-1 0 0,1-1 1 0 0,-1 1 0 0 0,0 0 0 0 0,0 0-1 0 0,0 0 1 0 0,0 0 0 0 0,0 0 0 0 0,0 0-1 0 0,0 0 1 0 0,0 0 5 0 0,31 42 489 0 0,-29-33-326 0 0,1 1 0 0 0,-2-1 0 0 0,1 0 0 0 0,-1 1 0 0 0,-1-1 0 0 0,0 1 0 0 0,0 0 0 0 0,-1-1 1 0 0,-1 1-1 0 0,0 5-163 0 0,0 15 394 0 0,-3-11 68 0 0,-2-26 403 0 0,5-4-848 0 0,1 1 0 0 0,0 0-1 0 0,0 0 1 0 0,1 0 0 0 0,1 0 0 0 0,-1 0 0 0 0,2 0 0 0 0,-1 0 0 0 0,1 0 0 0 0,0 1 0 0 0,1-1 0 0 0,0 1 0 0 0,0 0 0 0 0,2-1-17 0 0,25-45-537 0 0,-1 46 411 0 0,-8 13 126 0 0,-14-1 33 0 0,0 0 0 0 0,0 1 0 0 0,0 0 0 0 0,-1 1 0 0 0,0-1 0 0 0,0 2 0 0 0,0-1 0 0 0,-1 1 0 0 0,0-1 0 0 0,0 2 0 0 0,-1-1-1 0 0,0 1 1 0 0,0-1 0 0 0,-1 2 0 0 0,0-1 0 0 0,0 0 0 0 0,-1 1 0 0 0,0-1 0 0 0,-1 1 0 0 0,2 6-33 0 0,11 26 307 0 0,-13-41-519 0 0,0 1 1 0 0,0-1-1 0 0,0 0 1 0 0,0 0-1 0 0,0 0 0 0 0,0 0 1 0 0,0 0-1 0 0,-1-1 1 0 0,1 1-1 0 0,0-1 1 0 0,0 1-1 0 0,0-1 1 0 0,0 0-1 0 0,0 1 1 0 0,-1-1-1 0 0,1 0 1 0 0,0 0-1 0 0,-1 0 1 0 0,1-1-1 0 0,-1 1 1 0 0,1 0-1 0 0,-1-1 1 0 0,1 1-1 0 0,-1 0 1 0 0,0-1-1 0 0,0 0 1 0 0,0 1-1 0 0,1-2 212 0 0,4-5-1627 0 0</inkml:trace>
  <inkml:trace contextRef="#ctx0" brushRef="#br0" timeOffset="3327.394">2495 396 7920 0 0,'0'0'174'0'0,"0"0"29"0"0,16-4 236 0 0,52-28 5337 0 0,7-17-2097 0 0,-69 45-3496 0 0,-1-1 0 0 0,0 0 0 0 0,0 0 0 0 0,-1 0 0 0 0,1-1 0 0 0,-1 0-1 0 0,0 0 1 0 0,-1 0 0 0 0,1 0 0 0 0,-1-1 0 0 0,0 1 0 0 0,-1-1 0 0 0,0 1-1 0 0,1-4-182 0 0,-2 7 37 0 0,-1 1-1 0 0,1-1 0 0 0,-1 0 0 0 0,0 1 0 0 0,0-1 1 0 0,1 0-1 0 0,-2 0 0 0 0,1 1 0 0 0,0-1 1 0 0,-1 0-1 0 0,1 1 0 0 0,-1-1 0 0 0,0 0 0 0 0,1 1 1 0 0,-2-1-1 0 0,1 1 0 0 0,0-1 0 0 0,0 1 1 0 0,-1-1-1 0 0,1 1 0 0 0,-1 0 0 0 0,0 0 0 0 0,1 0 1 0 0,-1 0-1 0 0,0 0 0 0 0,0 0 0 0 0,-1 0 1 0 0,1 1-1 0 0,0-1 0 0 0,-1 0-36 0 0,-18 0 17 0 0,-6 11-17 0 0,23-5 0 0 0,-6 3 21 0 0,1 0-1 0 0,1 1 1 0 0,-1 0-1 0 0,1 0 1 0 0,0 0-1 0 0,1 1 1 0 0,0 1-1 0 0,1-1 1 0 0,0 1-1 0 0,0 0 1 0 0,1 1-1 0 0,0-1 0 0 0,1 1 1 0 0,0 0-1 0 0,1 0 1 0 0,0 0-1 0 0,0 5-20 0 0,2-13 8 0 0,0 0-1 0 0,0 0 1 0 0,0 1-1 0 0,0-1 1 0 0,1 0-1 0 0,-1 1 1 0 0,1-1-1 0 0,0 1 1 0 0,0-1-1 0 0,0 1 1 0 0,1-1-1 0 0,-1 0 1 0 0,1 1-1 0 0,0-1 1 0 0,0 0 0 0 0,0 1-1 0 0,0-1 1 0 0,0 0-1 0 0,1 0 1 0 0,-1 0-1 0 0,1 0 1 0 0,0 0-1 0 0,0 0 1 0 0,0-1-1 0 0,0 1 1 0 0,1-1-1 0 0,-1 1 1 0 0,1-1-1 0 0,-1 0 1 0 0,3 2-8 0 0,6-2-23 0 0,1 1 1 0 0,-1-1 0 0 0,0-1-1 0 0,1 0 1 0 0,-1-1 0 0 0,1 0-1 0 0,0 0 1 0 0,-1-1 0 0 0,1-1 0 0 0,-1 0-1 0 0,0-1 1 0 0,0 0 0 0 0,0 0-1 0 0,0-1 1 0 0,6-4 22 0 0,40-23-1437 0 0,20-36-5336 0 0,-54 45 3857 0 0,29-26-1459 0 0,-51 47 4396 0 0,-1 1 1071 0 0,0 0 468 0 0,-8 3 2295 0 0,-11 16-1762 0 0,-23 49 1718 0 0,39-61-3618 0 0,1 0-1 0 0,-1 0 1 0 0,2 0 0 0 0,-1 0 0 0 0,1 0 0 0 0,0 0-1 0 0,0 0 1 0 0,1 0 0 0 0,0 1 0 0 0,1 5-193 0 0,23 19 1414 0 0,-7-33-775 0 0,-11-1-611 0 0,0 0 0 0 0,0 0-1 0 0,0-1 1 0 0,0 1 0 0 0,0-1 0 0 0,0-1-1 0 0,0 1 1 0 0,-1-1 0 0 0,0 0 0 0 0,0 0 0 0 0,0 0-1 0 0,0-1 1 0 0,-1 0 0 0 0,1 0 0 0 0,-1 0 0 0 0,0 0-1 0 0,-1-1 1 0 0,0 0 0 0 0,1 1 0 0 0,-2-1 0 0 0,1 0-1 0 0,-1-1 1 0 0,0 1 0 0 0,0 0 0 0 0,-1-1 0 0 0,1 1-1 0 0,-1-1 1 0 0,-1 1 0 0 0,1-1 0 0 0,-1 1-1 0 0,-1-1 1 0 0,1-2-28 0 0,-1 2-65 0 0,1-1-1 0 0,-1 0 0 0 0,0 0 0 0 0,0 1 1 0 0,-1-1-1 0 0,0 0 0 0 0,0 1 0 0 0,-1 0 1 0 0,0-1-1 0 0,-1 1 0 0 0,1 0 1 0 0,-1 1-1 0 0,-1-1 0 0 0,1 1 0 0 0,-1 0 1 0 0,0 0-1 0 0,0 0 66 0 0,1 16-581 0 0,7-6 501 0 0,0-1-1 0 0,0 0 1 0 0,1 0 0 0 0,-1 0 0 0 0,0 0 0 0 0,1-1 0 0 0,0 0 0 0 0,-1 1 0 0 0,1-1-1 0 0,0 0 1 0 0,0-1 0 0 0,1 1 0 0 0,-1-1 0 0 0,0 0 0 0 0,0 0 0 0 0,1 0 0 0 0,-1 0-1 0 0,0-1 1 0 0,1 0 0 0 0,0 0 80 0 0,-1 1-129 0 0,53-3-2666 0 0,-33-5-2882 0 0,-13 3 500 0 0</inkml:trace>
  <inkml:trace contextRef="#ctx0" brushRef="#br0" timeOffset="3735.616">3225 107 11024 0 0,'7'-1'1306'0'0,"-5"6"-937"0"0,-1 0 0 0 0,1 0 1 0 0,-1 0-1 0 0,0 1 0 0 0,-1-1 0 0 0,1 0 0 0 0,-1 1 0 0 0,0-1 0 0 0,-1 1 0 0 0,1-1 0 0 0,-1 0 0 0 0,0 0 0 0 0,0 1 0 0 0,-1-1 0 0 0,1 0 1 0 0,-1 0-1 0 0,-2 4-369 0 0,-1 8 664 0 0,3-12-558 0 0,1 0-1 0 0,0 0 1 0 0,0 0 0 0 0,0 0 0 0 0,1 0 0 0 0,-1 1 0 0 0,1-1 0 0 0,1 0-1 0 0,-1 0 1 0 0,1 0 0 0 0,0 1 0 0 0,0-1 0 0 0,0 0 0 0 0,1 0-1 0 0,-1 0 1 0 0,1-1 0 0 0,1 1 0 0 0,0 2-106 0 0,6 6 489 0 0,-4-10-397 0 0,-1-2-76 0 0,1-1-1 0 0,-1 0 0 0 0,0-1 0 0 0,1 1 0 0 0,-1-1 1 0 0,0 0-1 0 0,0 0 0 0 0,0 0 0 0 0,1 0 1 0 0,-1-1-1 0 0,0 0 0 0 0,0 1 0 0 0,-1-2 1 0 0,1 1-1 0 0,0 0 0 0 0,-1-1 0 0 0,1 1 0 0 0,-1-1 1 0 0,0 0-1 0 0,0 0 0 0 0,0-1 0 0 0,0 1 1 0 0,-1-1-1 0 0,1 1 0 0 0,-1-1 0 0 0,0 0-15 0 0,40-70-880 0 0,-42 74 872 0 0,1 0 0 0 0,-1 0-1 0 0,0 0 1 0 0,0 1 0 0 0,0-1-1 0 0,1 0 1 0 0,-1 0-1 0 0,0 0 1 0 0,1 1 0 0 0,-1-1-1 0 0,0 0 1 0 0,0 0 0 0 0,1 0-1 0 0,-1 0 1 0 0,0 0 0 0 0,1 0-1 0 0,-1 0 1 0 0,0 0 0 0 0,1 0-1 0 0,-1 0 1 0 0,0 0-1 0 0,1 0 1 0 0,-1 0 0 0 0,0 0-1 0 0,1 0 1 0 0,-1 0 0 0 0,0 0-1 0 0,0 0 1 0 0,1 0 0 0 0,-1 0-1 0 0,0 0 1 0 0,1-1 0 0 0,-1 1-1 0 0,0 0 1 0 0,0 0-1 0 0,1 0 1 0 0,-1-1 0 0 0,0 1-1 0 0,0 0 1 0 0,1 0 0 0 0,-1-1-1 0 0,0 1 1 0 0,0 0 0 0 0,0 0-1 0 0,0-1 1 0 0,1 1 0 0 0,-1 0-1 0 0,0 0 1 0 0,0-1-1 0 0,0 1 1 0 0,0 0 0 0 0,0-1-1 0 0,0 1 1 0 0,0 0 0 0 0,0-1-1 0 0,0 1 1 0 0,0 0 0 0 0,0-1-1 0 0,0 1 1 0 0,0 0 0 0 0,0-1-1 0 0,0 1 1 0 0,0 0-1 0 0,0 0 1 0 0,0-1 0 0 0,0 1-1 0 0,-1 0 9 0 0,7 67 448 0 0,-2-51-211 0 0,20 25 684 0 0,-19-37-859 0 0,-1-1 1 0 0,-1 0 1 0 0,1 0-1 0 0,0-1 1 0 0,0 1-1 0 0,-1-1 1 0 0,2 0-1 0 0,-1 0 1 0 0,0 0-1 0 0,0-1 1 0 0,1 1-1 0 0,-1-1 1 0 0,1 0-1 0 0,-1 0 1 0 0,1 0-1 0 0,2-1-63 0 0,-1 0-53 0 0,0 1-1 0 0,-1-2 1 0 0,1 1-1 0 0,0-1 1 0 0,-1 0-1 0 0,1 0 1 0 0,-1 0-1 0 0,1-1 1 0 0,-1 1-1 0 0,0-2 1 0 0,1 1-1 0 0,-1 0 1 0 0,0-1-1 0 0,0 0 0 0 0,-1 0 1 0 0,1-1-1 0 0,-1 1 1 0 0,0-1-1 0 0,1 0 1 0 0,-2 0-1 0 0,3-3 54 0 0,-3-1-5417 0 0,-6-1-1805 0 0</inkml:trace>
  <inkml:trace contextRef="#ctx0" brushRef="#br0" timeOffset="4071.752">3875 0 17591 0 0,'0'0'399'0'0,"0"0"60"0"0,-13 9 595 0 0,2-1-1076 0 0,-75 71 1057 0 0,83-75-1009 0 0,0 1 0 0 0,0 0 1 0 0,1-1-1 0 0,0 1 0 0 0,-1 0 0 0 0,2 0 0 0 0,-1 1 0 0 0,1-1 0 0 0,-1 0 0 0 0,1 0 0 0 0,1 1 0 0 0,-1-1 0 0 0,1 3-26 0 0,18 47 16 0 0,-17-52-6 0 0,0 0 0 0 0,1 1 0 0 0,0-1 0 0 0,0 0 0 0 0,0 0 0 0 0,0 0 0 0 0,0 0 0 0 0,1 0-1 0 0,0 0 1 0 0,-1-1 0 0 0,1 1 0 0 0,0-1 0 0 0,0 0 0 0 0,0 1 0 0 0,0-1 0 0 0,1-1 0 0 0,-1 1-1 0 0,1 0-9 0 0,31 24-2 0 0,-22-13 17 0 0,-13-13 25 0 0,1 0 0 0 0,-1 1-1 0 0,1-1 1 0 0,-1 0 0 0 0,1 1-1 0 0,-1-1 1 0 0,0 0 0 0 0,1 1 0 0 0,-1-1-1 0 0,0 1 1 0 0,1-1 0 0 0,-1 0 0 0 0,0 1-1 0 0,0-1 1 0 0,0 1 0 0 0,1-1 0 0 0,-1 1-1 0 0,0-1 1 0 0,0 1 0 0 0,0-1 0 0 0,0 1-1 0 0,0-1 1 0 0,0 1 0 0 0,0 0 0 0 0,0-1-1 0 0,0 1 1 0 0,0-1 0 0 0,0 1-1 0 0,0-1 1 0 0,0 1 0 0 0,0-1 0 0 0,-1 1-1 0 0,1-1 1 0 0,0 1 0 0 0,0-1 0 0 0,-1 0-1 0 0,1 1 1 0 0,0-1 0 0 0,0 1 0 0 0,-1-1-1 0 0,1 1 1 0 0,-1-1 0 0 0,1 0 0 0 0,0 1-1 0 0,-1-1 1 0 0,1 0 0 0 0,-1 0-1 0 0,1 1 1 0 0,-1-1 0 0 0,1 0 0 0 0,0 0-1 0 0,-1 1 1 0 0,1-1 0 0 0,-1 0 0 0 0,1 0-1 0 0,-1 0 1 0 0,0 0 0 0 0,1 0 0 0 0,-1 0-1 0 0,1 0 1 0 0,-1 0-40 0 0,-34 6 228 0 0,-151-3-1884 0 0,155-5-3736 0 0,0 1-1770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7:3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0 273 7656 0 0,'0'0'166'0'0,"1"-6"422"0"0,3-5-200 0 0,-5 9 2431 0 0,9 7 3345 0 0,-1 23-5803 0 0,-4-18 371 0 0,9 75 425 0 0,-18 7-711 0 0,12-50-342 0 0,-9-23-57 0 0,-13 3 212 0 0,15-22-242 0 0,1-1-1 0 0,-1 1 0 0 0,0 0 1 0 0,1-1-1 0 0,-1 1 0 0 0,1 0 1 0 0,-1-1-1 0 0,0 1 1 0 0,1-1-1 0 0,-1 1 0 0 0,1-1 1 0 0,-1 1-1 0 0,1-1 0 0 0,-1 1 1 0 0,1-1-1 0 0,0 1 0 0 0,-1-1 1 0 0,1 0-1 0 0,0 1 0 0 0,-1-1 1 0 0,1 0-1 0 0,0 1 0 0 0,0-1 1 0 0,-1 0-1 0 0,1 0 0 0 0,0 1 1 0 0,0-1-1 0 0,0 0 0 0 0,0 1 1 0 0,0-1-1 0 0,0 0 1 0 0,0 0-1 0 0,1 1 0 0 0,-1-1 1 0 0,0 0-1 0 0,0 1 0 0 0,0-1 1 0 0,1 0-1 0 0,-1 1 0 0 0,0-1 1 0 0,1 0-1 0 0,-1 1-16 0 0,8-68 481 0 0,31-3-321 0 0,-31 62-166 0 0,0 0 0 0 0,1 1-1 0 0,-1 0 1 0 0,2 0 0 0 0,-1 1-1 0 0,1 1 1 0 0,0-1-1 0 0,1 2 1 0 0,0-1 0 0 0,0 1-1 0 0,0 1 1 0 0,0 0 0 0 0,5 0 6 0 0,58-23-54 0 0,39 24-1171 0 0,-112 7 1088 0 0,-12-2 128 0 0,0 1 0 0 0,1 1 1 0 0,-1 0-1 0 0,1 0 0 0 0,0 1 0 0 0,0 0 1 0 0,1 0-1 0 0,-1 1 0 0 0,1 1 1 0 0,1 0-1 0 0,-1 0 0 0 0,1 0 1 0 0,0 1-1 0 0,1 0 0 0 0,0 1 0 0 0,0 0 1 0 0,0 0-1 0 0,2 0 0 0 0,-3 6 9 0 0,5-7 0 0 0,2-6 0 0 0,0 0 0 0 0,0 0 0 0 0,0 0 0 0 0,0 1 0 0 0,1-1 0 0 0,-1 0 0 0 0,1 0 0 0 0,-1 1 0 0 0,1-1 0 0 0,0 0 0 0 0,0 0 0 0 0,0 1 0 0 0,0-1 0 0 0,0 0 0 0 0,1 0 0 0 0,-1 1 0 0 0,1-1 0 0 0,-1 0 0 0 0,1 0 0 0 0,0 0 0 0 0,0 0 0 0 0,1 2 0 0 0,0-1 8 0 0,0-1-1 0 0,-1 0 1 0 0,2 0-1 0 0,-1 0 0 0 0,0 0 1 0 0,0 0-1 0 0,1 0 1 0 0,-1 0-1 0 0,1-1 0 0 0,-1 1 1 0 0,1-1-1 0 0,0 0 1 0 0,0 1-1 0 0,0-1 0 0 0,-1-1 1 0 0,1 1-1 0 0,0 0 1 0 0,0-1-1 0 0,0 0 0 0 0,0 1 1 0 0,0-1-1 0 0,0 0 1 0 0,0 0-1 0 0,0-1 0 0 0,0 1 1 0 0,0-1-1 0 0,0 0 1 0 0,0 1-1 0 0,0-1 0 0 0,0 0 1 0 0,0-1-8 0 0,2 0 21 0 0,21-20 158 0 0,-15 5-146 0 0,-10 16-29 0 0,0 0 1 0 0,1 0 0 0 0,-1-1-1 0 0,0 1 1 0 0,0 0 0 0 0,0-1-1 0 0,0 1 1 0 0,0-1 0 0 0,0 0-1 0 0,-1 1 1 0 0,1-1 0 0 0,0 0-1 0 0,-1 1 1 0 0,1-1 0 0 0,-1 0 0 0 0,0 0-1 0 0,0 1 1 0 0,1-1 0 0 0,-1 0-1 0 0,0 0 1 0 0,-1 0 0 0 0,1 1-1 0 0,0-1 1 0 0,0 0 0 0 0,-1 0-1 0 0,0-1-4 0 0,-1 0 11 0 0,7 17 42 0 0,21 38-53 0 0,-19-42 2 0 0,-5-7-2 0 0,-1 0 1 0 0,1-1 0 0 0,0 1-1 0 0,0-1 1 0 0,0 1 0 0 0,0-1-1 0 0,0 0 1 0 0,1 0 0 0 0,-1 0-1 0 0,1 0 1 0 0,-1 0 0 0 0,1-1-1 0 0,0 1 1 0 0,0-1 0 0 0,-1 0-1 0 0,1 1 1 0 0,0-1 0 0 0,0-1-1 0 0,0 1 1 0 0,0 0 0 0 0,0-1-1 0 0,3 1 0 0 0,3-1 104 0 0,1 1-1 0 0,0-2 1 0 0,-1 1-1 0 0,0-1 0 0 0,1-1 1 0 0,-1 0-1 0 0,0 0 0 0 0,1-1 1 0 0,-1 0-1 0 0,-1-1 1 0 0,1 1-1 0 0,0-2 0 0 0,2-1-103 0 0,-7 2 31 0 0,1-1 0 0 0,-1 0 0 0 0,1 0 0 0 0,-1 0-1 0 0,-1 0 1 0 0,1 0 0 0 0,-1-1 0 0 0,0 0 0 0 0,0 0-1 0 0,0 0 1 0 0,-1 0 0 0 0,0 0 0 0 0,0 0 0 0 0,-1-1-1 0 0,0 1 1 0 0,0-1 0 0 0,0 1 0 0 0,-1-6-31 0 0,6-20 72 0 0,4-175 163 0 0,-9 95-285 0 0,-2 89 112 0 0,-9 35-61 0 0,6 66-150 0 0,0 50 95 0 0,3-105 54 0 0,-2 13 0 0 0,2 1 0 0 0,2 0 0 0 0,1 0 0 0 0,7 33 0 0 0,-9-67 4 0 0,0-1 0 0 0,0 1-1 0 0,0-1 1 0 0,0 1 0 0 0,1-1 0 0 0,-1 1-1 0 0,1-1 1 0 0,0 1 0 0 0,0-1 0 0 0,-1 0-1 0 0,2 1 1 0 0,-1-1 0 0 0,0 0 0 0 0,0 0-1 0 0,1 0 1 0 0,-1 0 0 0 0,1 0-1 0 0,-1 0 1 0 0,1 0 0 0 0,0 0 0 0 0,0-1-1 0 0,0 1 1 0 0,0-1 0 0 0,0 1 0 0 0,0-1-1 0 0,0 0 1 0 0,1 0 0 0 0,-1 0 0 0 0,0 0-1 0 0,1 0 1 0 0,-1 0 0 0 0,1-1-1 0 0,-1 1 1 0 0,1-1 0 0 0,-1 0 0 0 0,1 0-1 0 0,-1 0 1 0 0,1 0 0 0 0,-1 0 0 0 0,1 0-1 0 0,-1-1 1 0 0,1 1 0 0 0,-1-1 0 0 0,0 1-1 0 0,3-2-3 0 0,7-7 35 0 0,0 0 0 0 0,0 0 1 0 0,-1-1-1 0 0,0-1 0 0 0,-1 0 0 0 0,8-11-35 0 0,-10 13 24 0 0,38-79-80 0 0,-18 40-23 0 0,-18 27 19 0 0,-7 14 60 0 0,-3 10-10 0 0,0-1 1 0 0,1 0 0 0 0,-1 0 0 0 0,0 0 0 0 0,0 0 0 0 0,0 0 0 0 0,0 0 0 0 0,0 0 0 0 0,0 1 0 0 0,-1-1 0 0 0,1 0 0 0 0,-1 0 0 0 0,1 0 0 0 0,-1 0 0 0 0,0 0 0 0 0,1-1 0 0 0,-1 1 0 0 0,0 0 0 0 0,0 0 0 0 0,-1 0 0 0 0,1-1 0 0 0,0 1 0 0 0,-1-1 0 0 0,1 1 9 0 0,-15 29-132 0 0,4 33 49 0 0,10-40 66 0 0,1-23 15 0 0,1 1 0 0 0,-1 0 0 0 0,1-1 0 0 0,0 1 0 0 0,0 0 0 0 0,0-1 0 0 0,0 1 0 0 0,0 0 1 0 0,0 0-1 0 0,0-1 0 0 0,0 1 0 0 0,1 0 0 0 0,-1-1 0 0 0,1 1 0 0 0,-1 0 0 0 0,1-1 0 0 0,0 1 0 0 0,0-1 0 0 0,-1 1 0 0 0,1-1 0 0 0,0 1 0 0 0,0-1 0 0 0,0 0 0 0 0,1 1 2 0 0,2 2 14 0 0,1 0-1 0 0,0 0 0 0 0,0 0 1 0 0,0 0-1 0 0,0-1 0 0 0,0 0 1 0 0,1 0-1 0 0,0-1 0 0 0,-1 1 1 0 0,1-1-1 0 0,0 0 0 0 0,0-1 1 0 0,0 1-1 0 0,0-1 0 0 0,1-1 1 0 0,-1 1-1 0 0,0-1 0 0 0,0 0 1 0 0,0 0-1 0 0,1-1 0 0 0,3-1-13 0 0,49-12 129 0 0,22-27-828 0 0,-65 16-1981 0 0,-12 15-1972 0 0,2 2-1949 0 0</inkml:trace>
  <inkml:trace contextRef="#ctx0" brushRef="#br0" timeOffset="320.847">457 241 13824 0 0,'0'0'314'0'0,"0"0"46"0"0,0 0 22 0 0,13-9 74 0 0,51-7 1821 0 0,101-20 805 0 0,-56 13-2770 0 0,-65 8-416 0 0,18 7-3126 0 0,-50 8 1701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7:39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5 361 9184 0 0,'3'-5'617'0'0,"-4"10"1169"0"0,-1 11-285 0 0,11 47 1208 0 0,0 2-1485 0 0,3 43-30 0 0,-23-80-482 0 0,10-28-637 0 0,-8-3 138 0 0,-1-25-42 0 0,9 20-151 0 0,0 1 0 0 0,0-1 0 0 0,1 0 0 0 0,0 1 0 0 0,0-1-1 0 0,1 1 1 0 0,0-1 0 0 0,0 1 0 0 0,1-1 0 0 0,0 1 0 0 0,0 0 0 0 0,1-1 0 0 0,0 1 0 0 0,0 0-1 0 0,0 1 1 0 0,1-1 0 0 0,0 1 0 0 0,1 0 0 0 0,-1-1 0 0 0,1 2 0 0 0,0-1 0 0 0,1 1 0 0 0,-1 0-1 0 0,4-3-19 0 0,-7 7-5 0 0,-1 0-1 0 0,1 0 0 0 0,0 0 1 0 0,-1 0-1 0 0,1 0 0 0 0,0 0 0 0 0,0 0 1 0 0,-1 1-1 0 0,1-1 0 0 0,0 0 1 0 0,0 1-1 0 0,0 0 0 0 0,0-1 0 0 0,0 1 1 0 0,0 0-1 0 0,0 0 0 0 0,0 0 1 0 0,-1 0-1 0 0,1 1 0 0 0,0-1 0 0 0,0 0 1 0 0,0 1-1 0 0,0-1 0 0 0,0 1 1 0 0,-1 0-1 0 0,1 0 0 0 0,0 0 0 0 0,0 0 1 0 0,-1 0-1 0 0,1 0 0 0 0,-1 0 1 0 0,1 0-1 0 0,-1 0 0 0 0,1 1 0 0 0,-1-1 1 0 0,0 1-1 0 0,0-1 0 0 0,1 1 1 0 0,-1-1-1 0 0,0 1 0 0 0,-1 0 0 0 0,2 1 6 0 0,16 56 456 0 0,-18-41-323 0 0,1-10-66 0 0,-1 0-1 0 0,0 0 0 0 0,0 0 1 0 0,0 0-1 0 0,-1 0 0 0 0,-1 0 0 0 0,1 0 1 0 0,-1-1-1 0 0,0 1 0 0 0,-1 0 0 0 0,0-1 1 0 0,0 0-1 0 0,-4 7-66 0 0,6-13 56 0 0,-6-4 101 0 0,8-7-156 0 0,0 0-1 0 0,1 0 1 0 0,0 0-1 0 0,0 1 1 0 0,1-1-1 0 0,1 1 1 0 0,0-1-1 0 0,0 1 1 0 0,1 0-1 0 0,7-20-71 0 0,34-39-15 0 0,-44 65 89 0 0,1 0 0 0 0,-1 1 0 0 0,1-1 0 0 0,-1 0 0 0 0,1 1 0 0 0,0 0 0 0 0,0 0-1 0 0,0 0 1 0 0,0 0 0 0 0,0 0 0 0 0,0 0 0 0 0,0 1 0 0 0,1-1 0 0 0,-1 1 0 0 0,1 0 0 0 0,-1 0-1 0 0,1 1 1 0 0,3-1-3 0 0,-2 8 388 0 0,4 3-114 0 0,-6-8-251 0 0,-1 0 1 0 0,0 0-1 0 0,0 0 0 0 0,0 0 1 0 0,0 1-1 0 0,-1-1 1 0 0,1 0-1 0 0,0 1 0 0 0,-1 0 1 0 0,0-1-1 0 0,0 1 1 0 0,0 0-1 0 0,0-1 1 0 0,0 1-1 0 0,0 0 0 0 0,0 3-23 0 0,0 5-60 0 0,0 0-1 0 0,0 0 1 0 0,-1 0 0 0 0,0 1-1 0 0,-1-1 1 0 0,-1 0-1 0 0,1 0 1 0 0,-2 0-1 0 0,-1 5 61 0 0,3-15-100 0 0,1-1 0 0 0,0 0 0 0 0,0 1 0 0 0,0-1-1 0 0,0 1 1 0 0,-1-1 0 0 0,1 0 0 0 0,0 1 0 0 0,0-1-1 0 0,0 1 1 0 0,0-1 0 0 0,0 1 0 0 0,0-1 0 0 0,0 0-1 0 0,0 1 1 0 0,0-1 0 0 0,0 1 0 0 0,0-1 0 0 0,0 0 0 0 0,1 1-1 0 0,-1-1 1 0 0,0 1 0 0 0,0-1 0 0 0,0 0 0 0 0,0 1-1 0 0,1-1 1 0 0,-1 0 0 0 0,0 1 0 0 0,0-1 0 0 0,1 0-1 0 0,-1 1 1 0 0,0-1 0 0 0,1 0 0 0 0,-1 1 0 0 0,0-1-1 0 0,1 0 1 0 0,-1 0 0 0 0,0 0 0 0 0,1 1 0 0 0,-1-1 0 0 0,1 0-1 0 0,-1 0 1 0 0,0 0 0 0 0,1 0 0 0 0,-1 0 0 0 0,1 0-1 0 0,-1 0 1 0 0,0 0 0 0 0,1 0 0 0 0,-1 0 0 0 0,1 0-1 0 0,-1 0 1 0 0,1 0 0 0 0,-1 0 0 0 0,0 0 0 0 0,1 0-1 0 0,-1 0 1 0 0,1 0 0 0 0,-1-1 0 0 0,0 1 0 0 0,1 0 0 0 0,-1 0-1 0 0,0 0 1 0 0,1-1 0 0 0,-1 1 0 0 0,0 0 0 0 0,1 0-1 0 0,-1-1 1 0 0,0 1 100 0 0,9-8-5510 0 0</inkml:trace>
  <inkml:trace contextRef="#ctx0" brushRef="#br0" timeOffset="758.725">517 364 10000 0 0,'3'-3'584'0'0,"-4"4"5903"0"0,-15 29-4156 0 0,-5 10-1596 0 0,-20 63 18 0 0,40-101-749 0 0,0 1-1 0 0,0-1 1 0 0,1 0 0 0 0,-1 0 0 0 0,1 1-1 0 0,0-1 1 0 0,0 0 0 0 0,0 1 0 0 0,0-1-1 0 0,0 0 1 0 0,0 1 0 0 0,0-1-1 0 0,1 0 1 0 0,-1 0 0 0 0,1 1 0 0 0,0-1-1 0 0,0 0 1 0 0,0 0 0 0 0,0 0-1 0 0,0 0 1 0 0,0 0 0 0 0,0 0 0 0 0,1 0-1 0 0,-1 0-3 0 0,1-1 9 0 0,-1 1-1 0 0,0-1 0 0 0,1 0 0 0 0,-1 0 0 0 0,1 0 1 0 0,-1 0-1 0 0,1-1 0 0 0,-1 1 0 0 0,1 0 0 0 0,0-1 0 0 0,-1 1 1 0 0,1-1-1 0 0,0 1 0 0 0,0-1 0 0 0,-1 0 0 0 0,1 0 1 0 0,0 1-1 0 0,0-1 0 0 0,-1-1 0 0 0,1 1 0 0 0,0 0 1 0 0,0 0-1 0 0,1-1-8 0 0,3 0 29 0 0,3-1-2 0 0,-1-1 0 0 0,0 0 1 0 0,0-1-1 0 0,0 0 1 0 0,0 0-1 0 0,-1-1 0 0 0,1 0 1 0 0,-1 0-1 0 0,0 0 0 0 0,-1-1 1 0 0,1 0-1 0 0,-1-1 0 0 0,0 1 1 0 0,-1-1-1 0 0,4-5-27 0 0,-5 6 22 0 0,36-72 422 0 0,-39 75-434 0 0,-1 1 0 0 0,1-1 0 0 0,0 1-1 0 0,-1-1 1 0 0,1 1 0 0 0,-1-1 0 0 0,0 1 0 0 0,0-1 0 0 0,0 1 0 0 0,0-1 0 0 0,-1 1 0 0 0,1-1 0 0 0,0 1 0 0 0,-1-1 0 0 0,0 1 0 0 0,0-1 0 0 0,0 1 0 0 0,0 0 0 0 0,0-1 0 0 0,0 1 0 0 0,0 0 0 0 0,-1 0-1 0 0,1 0 1 0 0,-1 0 0 0 0,0 0 0 0 0,-1-1-10 0 0,0 1-83 0 0,0 1 0 0 0,-1 0 0 0 0,1 0 0 0 0,-1 1 0 0 0,1-1 0 0 0,-1 1 0 0 0,1 0 0 0 0,-1 0 0 0 0,1 0-1 0 0,-1 0 1 0 0,1 0 0 0 0,-1 1 0 0 0,1 0 0 0 0,-1-1 0 0 0,1 1 0 0 0,-1 1 0 0 0,1-1 0 0 0,0 0 0 0 0,0 1-1 0 0,-1 0 1 0 0,1-1 0 0 0,0 1 0 0 0,1 1 0 0 0,-1-1 0 0 0,-2 2 83 0 0,4-3-448 0 0,1-1-7 0 0,0 0-57 0 0,0 0-234 0 0,8-2-965 0 0,2 0 759 0 0,0-1 0 0 0,-1 0 0 0 0,1 0 0 0 0,-1-1 0 0 0,0 0 0 0 0,0-1 0 0 0,0 0 0 0 0,7-5 952 0 0,29-13 284 0 0,-43 22-121 0 0,-1 0-1 0 0,0 1 0 0 0,0-1 1 0 0,0 1-1 0 0,1-1 1 0 0,-1 1-1 0 0,0-1 0 0 0,1 1 1 0 0,-1 0-1 0 0,0 0 0 0 0,1 0 1 0 0,-1 0-1 0 0,0 0 1 0 0,1 0-1 0 0,-1 0 0 0 0,0 0 1 0 0,0 0-1 0 0,1 1 0 0 0,-1-1 1 0 0,0 0-1 0 0,1 1 0 0 0,-1-1 1 0 0,0 1-1 0 0,0 0 1 0 0,0-1-1 0 0,0 1 0 0 0,1 0 1 0 0,-1 0-1 0 0,0-1 0 0 0,0 1 1 0 0,0 0-1 0 0,-1 0 0 0 0,1 0 1 0 0,0 0-1 0 0,0 0 1 0 0,0 1-163 0 0,35 98 4082 0 0,-34-34-2385 0 0,-3-64-1670 0 0,1 21 493 0 0,24-140 585 0 0,10 69-1321 0 0,-22 36 4 0 0,-9 9 216 0 0,1 1 1 0 0,-1 0-1 0 0,0 0 0 0 0,1 0 0 0 0,0 1 0 0 0,-1-1 0 0 0,1 1 0 0 0,0 0 0 0 0,0 0 0 0 0,0 0 1 0 0,0 1-1 0 0,0-1 0 0 0,0 1 0 0 0,0 0 0 0 0,0 0 0 0 0,0 0 0 0 0,0 1 0 0 0,0-1 0 0 0,0 1 1 0 0,0 0-1 0 0,-1 0 0 0 0,1 0 0 0 0,0 1 0 0 0,0-1 0 0 0,-1 1 0 0 0,1 0 0 0 0,-1 0 0 0 0,0 0 1 0 0,1 1-1 0 0,-1-1 0 0 0,0 1 0 0 0,0 0 0 0 0,-1-1 0 0 0,1 2 0 0 0,0-1 0 0 0,0 2-4 0 0,55 77 648 0 0,-54-76-540 0 0,-1 1 0 0 0,0 0-1 0 0,0 0 1 0 0,-1 0 0 0 0,0 0-1 0 0,0 1 1 0 0,-1-1 0 0 0,1 0 0 0 0,-2 1-1 0 0,1-1 1 0 0,-1 1 0 0 0,0-1-1 0 0,-2 8-107 0 0,0-8-60 0 0,-7 5-864 0 0,5-9-5767 0 0,4-3-385 0 0</inkml:trace>
  <inkml:trace contextRef="#ctx0" brushRef="#br0" timeOffset="1221.513">1256 276 15264 0 0,'0'0'348'0'0,"0"0"49"0"0,0 0 19 0 0,0 0-50 0 0,0 0-199 0 0,0 0 40 0 0,-10 9 1617 0 0,-16 12 1346 0 0,25-20-3059 0 0,-14 9 153 0 0,-45 53 187 0 0,47-45-335 0 0,9-11-110 0 0,1-1 0 0 0,-1 1 0 0 0,1 0 1 0 0,1 0-1 0 0,-1 0 0 0 0,1 0 0 0 0,1 0 0 0 0,-1 0 1 0 0,1 1-1 0 0,1-1 0 0 0,-1 1 0 0 0,1 6-6 0 0,2-11 11 0 0,-1 0-1 0 0,1 1 0 0 0,0-1 0 0 0,-1 0 1 0 0,1 0-1 0 0,1 0 0 0 0,-1 0 0 0 0,0-1 1 0 0,1 1-1 0 0,-1 0 0 0 0,1-1 1 0 0,0 0-1 0 0,0 0 0 0 0,0 0 0 0 0,0 0 1 0 0,0 0-1 0 0,1 0 0 0 0,-1-1 0 0 0,0 0 1 0 0,1 1-1 0 0,-1-1 0 0 0,1-1 1 0 0,-1 1-1 0 0,1 0 0 0 0,0-1 0 0 0,-1 0 1 0 0,3 0-11 0 0,2 0 24 0 0,0 0 1 0 0,0-1-1 0 0,0 0 1 0 0,0-1-1 0 0,0 1 1 0 0,0-1-1 0 0,-1-1 1 0 0,1 0-1 0 0,-1 0 1 0 0,1 0-1 0 0,-1-1 1 0 0,0 0-1 0 0,0-1 1 0 0,-1 1-1 0 0,1-1 1 0 0,0-2-25 0 0,-3 5 7 0 0,-1-1 0 0 0,1 0 1 0 0,-1 0-1 0 0,0 0 0 0 0,0-1 0 0 0,0 1 1 0 0,0-1-1 0 0,-1 0 0 0 0,0 1 1 0 0,1-1-1 0 0,-1 0 0 0 0,-1-1 1 0 0,1 1-1 0 0,0 0 0 0 0,-1 0 1 0 0,0-1-1 0 0,0 1 0 0 0,-1-1 0 0 0,1 1 1 0 0,-1 0-1 0 0,0-1 0 0 0,0 1 1 0 0,0-1-1 0 0,0 1 0 0 0,-2-5-7 0 0,1 5-33 0 0,0 1 1 0 0,0 0-1 0 0,0 0 0 0 0,0 0 0 0 0,-1 0 0 0 0,1 0 0 0 0,-1 0 0 0 0,0 0 0 0 0,0 0 1 0 0,0 1-1 0 0,0-1 0 0 0,0 1 0 0 0,-1-1 0 0 0,1 1 0 0 0,-1 0 0 0 0,1 0 1 0 0,-1 0-1 0 0,0 0 0 0 0,0 1 0 0 0,0-1 0 0 0,0 1 0 0 0,0 0 0 0 0,-1-1 33 0 0,0 1-162 0 0,0-1 0 0 0,0 1 0 0 0,0 0-1 0 0,0 0 1 0 0,0 0 0 0 0,0 1 0 0 0,0 0-1 0 0,0 0 1 0 0,-1 0 0 0 0,1 0 0 0 0,0 0-1 0 0,0 1 1 0 0,0 0 0 0 0,0 0 0 0 0,0 0-1 0 0,0 0 1 0 0,0 0 0 0 0,0 1 0 0 0,0 0 0 0 0,1 0-1 0 0,-1 0 1 0 0,0 1 162 0 0,3-2-1393 0 0,0 1-3172 0 0,-4 7-1363 0 0</inkml:trace>
  <inkml:trace contextRef="#ctx0" brushRef="#br0" timeOffset="4979.673">1655 257 8264 0 0,'0'0'182'0'0,"0"0"29"0"0,16-8 252 0 0,23-31 6113 0 0,-41 29-3271 0 0,-37 5-2031 0 0,28 7-1166 0 0,-1 1 0 0 0,1 0-1 0 0,0 0 1 0 0,0 1-1 0 0,0 1 1 0 0,1 0 0 0 0,0 0-1 0 0,0 1 1 0 0,0 0 0 0 0,0 1-1 0 0,-6 6-107 0 0,-52 59 524 0 0,65-69-513 0 0,1 1-1 0 0,-1 0 1 0 0,0 0 0 0 0,1 0-1 0 0,0 0 1 0 0,0 0-1 0 0,0 0 1 0 0,1 0 0 0 0,-1 1-1 0 0,1-1 1 0 0,0 1-1 0 0,0-1 1 0 0,1 1-1 0 0,-1-1 1 0 0,1 1 0 0 0,0 0-1 0 0,0-1 1 0 0,0 1-1 0 0,1-1 1 0 0,0 1-1 0 0,0-1 1 0 0,0 1 0 0 0,0-1-1 0 0,1 1 1 0 0,0-1-1 0 0,-1 0 1 0 0,2 0 0 0 0,-1 0-1 0 0,0 0 1 0 0,4 3-11 0 0,2-2-15 0 0,0 0 1 0 0,1 0-1 0 0,0-1 0 0 0,0-1 1 0 0,0 0-1 0 0,0 0 1 0 0,1-1-1 0 0,-1 0 1 0 0,1 0-1 0 0,0-1 1 0 0,-1 0-1 0 0,1-1 1 0 0,0 0-1 0 0,0-1 0 0 0,-1 0 1 0 0,1 0-1 0 0,-1-1 1 0 0,1 0-1 0 0,-1-1 1 0 0,0 0-1 0 0,1 0 1 0 0,2-3 14 0 0,11-4-1113 0 0,-2 0-4606 0 0,-4 3-798 0 0</inkml:trace>
  <inkml:trace contextRef="#ctx0" brushRef="#br0" timeOffset="5552.795">1833 74 12096 0 0,'2'-21'4034'0'0,"-2"21"-3581"0"0,5 2 434 0 0,-1 3-667 0 0,0-1 0 0 0,-1 1-1 0 0,1 0 1 0 0,-1 0 0 0 0,0 0 0 0 0,0 1-1 0 0,0-1 1 0 0,-1 0 0 0 0,0 1 0 0 0,0 0-1 0 0,0 3-219 0 0,26 101 1159 0 0,-15 28-714 0 0,-13-53 114 0 0,-4-40-538 0 0,-1-53-109 0 0,4-45-496 0 0,2 41 536 0 0,0 1 0 0 0,1 0 0 0 0,0-1-1 0 0,0 1 1 0 0,1 0 0 0 0,1 1 0 0 0,0-1 0 0 0,0 0-1 0 0,1 1 1 0 0,1 0 0 0 0,0 0 0 0 0,4-5 48 0 0,-8 12 31 0 0,0 0-1 0 0,0 0 1 0 0,0 0 0 0 0,1 0 0 0 0,-1 0 0 0 0,1 1 0 0 0,0-1 0 0 0,0 1-1 0 0,0 0 1 0 0,0-1 0 0 0,0 2 0 0 0,0-1 0 0 0,0 0 0 0 0,1 0 0 0 0,-1 1 0 0 0,1 0-1 0 0,-1 0 1 0 0,1 0 0 0 0,-1 0 0 0 0,1 0 0 0 0,0 1 0 0 0,-1 0 0 0 0,1 0-1 0 0,0 0 1 0 0,0 0 0 0 0,-1 0 0 0 0,1 1 0 0 0,0-1 0 0 0,-1 1 0 0 0,1 0 0 0 0,-1 0-1 0 0,1 1 1 0 0,-1-1 0 0 0,1 1 0 0 0,-1-1 0 0 0,0 1 0 0 0,0 0 0 0 0,0 1-1 0 0,0-1 1 0 0,0 0-31 0 0,34 61 387 0 0,-32-3-251 0 0,-5-57-130 0 0,0 1 0 0 0,0 0 0 0 0,0-1 0 0 0,-1 1 1 0 0,1-1-1 0 0,-1 1 0 0 0,0-1 0 0 0,0 0 0 0 0,0 1 0 0 0,0-1 0 0 0,-1 0 0 0 0,0 0 1 0 0,1 1-1 0 0,-1-1 0 0 0,0-1 0 0 0,0 1 0 0 0,-1 1-6 0 0,2-2 467 0 0,5-2-7564 0 0,1-5 1085 0 0</inkml:trace>
  <inkml:trace contextRef="#ctx0" brushRef="#br0" timeOffset="6157.215">2200 208 10272 0 0,'13'1'2672'0'0,"12"34"-68"0"0,12 44 39 0 0,-10-17-1212 0 0,-17-32-974 0 0,1-3-113 0 0,-10-26-280 0 0,-1-1 6 0 0,-7-22 372 0 0,8 12-497 0 0,0-1-1 0 0,1 1 0 0 0,0-1 1 0 0,1 1-1 0 0,0 0 0 0 0,0 0 1 0 0,1 0-1 0 0,1 0 0 0 0,0 1 1 0 0,0 0-1 0 0,1 0 0 0 0,0 0 0 0 0,0 1 1 0 0,1-1-1 0 0,0 1 0 0 0,0 1 1 0 0,3-2 55 0 0,68-29-1216 0 0,-55 30 1058 0 0,-19 7 64 0 0,0 0 0 0 0,1 1 0 0 0,-1-1-1 0 0,0 1 1 0 0,0 0 0 0 0,0 0 0 0 0,1 0-1 0 0,-1 0 1 0 0,0 1 0 0 0,0 0 0 0 0,0 0-1 0 0,1 0 1 0 0,-1 0 0 0 0,0 1 0 0 0,-1-1 0 0 0,1 1-1 0 0,0 0 1 0 0,0 0 94 0 0,1 1-344 0 0,-3-2 292 0 0,-1 1 0 0 0,0-1-1 0 0,0 1 1 0 0,0 0 0 0 0,-1 0-1 0 0,1-1 1 0 0,0 1-1 0 0,-1 0 1 0 0,1 0 0 0 0,-1 0-1 0 0,1 0 1 0 0,-1 0 0 0 0,0-1-1 0 0,0 1 1 0 0,0 0-1 0 0,0 0 1 0 0,0 0 0 0 0,0 0-1 0 0,-1 0 1 0 0,1 0 0 0 0,-1 0-1 0 0,1-1 1 0 0,-1 1-1 0 0,1 0 1 0 0,-1 0 0 0 0,0 0-1 0 0,0-1 1 0 0,0 1 0 0 0,0-1-1 0 0,0 1 1 0 0,-1-1-1 0 0,1 1 1 0 0,0-1 0 0 0,-1 0-1 0 0,0 1 53 0 0,-6 13-22 0 0,-39 78 1691 0 0,46-91-1631 0 0,0 0-1 0 0,0-1 1 0 0,0 1 0 0 0,0 0 0 0 0,0 0 0 0 0,1-1 0 0 0,-1 1-1 0 0,0 0 1 0 0,1 0 0 0 0,0 0 0 0 0,-1 0 0 0 0,1 0 0 0 0,0 0-1 0 0,0 0 1 0 0,0 0 0 0 0,0 0 0 0 0,0 0 0 0 0,0 0-1 0 0,1 0 1 0 0,-1 0 0 0 0,1 0 0 0 0,-1-1 0 0 0,1 1 0 0 0,0 0-1 0 0,0 0 1 0 0,0 0 0 0 0,0-1 0 0 0,0 1 0 0 0,0 0 0 0 0,0-1-1 0 0,0 1 1 0 0,1-1 0 0 0,-1 1 0 0 0,1-1 0 0 0,-1 0-1 0 0,1 0 1 0 0,-1 1 0 0 0,2-1-38 0 0,5 0 108 0 0,0 0 0 0 0,0-1 0 0 0,0 0 0 0 0,1 0 0 0 0,-1 0 1 0 0,0-1-1 0 0,0-1 0 0 0,0 1 0 0 0,0-1 0 0 0,0-1 0 0 0,0 0 0 0 0,-1 0 0 0 0,1 0 0 0 0,-1-1 0 0 0,0 0 0 0 0,0 0 0 0 0,0-1 0 0 0,6-5-108 0 0,-10 8 23 0 0,0 0-1 0 0,1-1 0 0 0,-1 1 0 0 0,0-1 1 0 0,0 0-1 0 0,0 0 0 0 0,-1 0 0 0 0,1 0 1 0 0,-1-1-1 0 0,1 1 0 0 0,-1-1 1 0 0,0 1-1 0 0,-1-1 0 0 0,1 0 0 0 0,0 0 1 0 0,-1 0-1 0 0,0 0 0 0 0,0 0 0 0 0,0 0 1 0 0,-1 0-1 0 0,1 0 0 0 0,-1 0 0 0 0,0 0 1 0 0,0 0-1 0 0,-1-1 0 0 0,1 1 0 0 0,-1 0 1 0 0,0 0-1 0 0,0 0 0 0 0,0 0 0 0 0,0 0 1 0 0,-1 1-1 0 0,0-1 0 0 0,0 0 0 0 0,0 1 1 0 0,0-2-23 0 0,-4-1-28 0 0,0 0 0 0 0,0 0-1 0 0,0 0 1 0 0,-1 1 0 0 0,0 0 0 0 0,0 1 0 0 0,0-1 0 0 0,-1 1 0 0 0,1 0 0 0 0,-1 1 0 0 0,0 0-1 0 0,0 0 1 0 0,-8-1 28 0 0,-15 5 214 0 0,23 0-2887 0 0,0 0-3641 0 0,8-1 1344 0 0</inkml:trace>
  <inkml:trace contextRef="#ctx0" brushRef="#br0" timeOffset="6722.663">2768 167 12928 0 0,'0'0'297'0'0,"0"0"39"0"0,0 0 16 0 0,4 8 67 0 0,66 123 4527 0 0,-49-85-3689 0 0,-28-51-761 0 0,6-2-642 0 0,0-1 0 0 0,0 0 0 0 0,1 1 0 0 0,0-1-1 0 0,0 0 1 0 0,1 1 0 0 0,0-1 0 0 0,0 1 0 0 0,1-1 0 0 0,0 1-1 0 0,1-3 147 0 0,0 4-185 0 0,-3 4 155 0 0,0 0 0 0 0,0-1 1 0 0,0 1-1 0 0,1 0 0 0 0,-1 0 1 0 0,1 0-1 0 0,-1 0 0 0 0,1 0 1 0 0,0 0-1 0 0,0 0 0 0 0,0 1 1 0 0,0-1-1 0 0,0 0 1 0 0,0 0-1 0 0,1 1 0 0 0,-1-1 1 0 0,0 1-1 0 0,1-1 0 0 0,0 1 1 0 0,-1-1-1 0 0,1 1 0 0 0,0 0 1 0 0,-1 0-1 0 0,1 0 0 0 0,0 0 1 0 0,0 0-1 0 0,0 0 1 0 0,0 1-1 0 0,0-1 0 0 0,0 1 1 0 0,0-1-1 0 0,0 1 0 0 0,0 0 1 0 0,0 0-1 0 0,0-1 0 0 0,1 2 1 0 0,0-1 29 0 0,3 2 37 0 0,0 1 0 0 0,0 0 0 0 0,0 0 0 0 0,0 0 0 0 0,-1 1 0 0 0,1 0 0 0 0,-1 0 0 0 0,0 0 0 0 0,0 1 0 0 0,0-1 0 0 0,-1 1-1 0 0,0 1 1 0 0,0-1 0 0 0,0 0 0 0 0,3 6-37 0 0,25 30 776 0 0,16 10 831 0 0,-47-50-1462 0 0,-1-1-9 0 0,0 0-34 0 0,0 0-20 0 0,0 0-2 0 0,0 0-2 0 0,-21-8 138 0 0,18 5-265 0 0,0 1 0 0 0,1-1 0 0 0,0 1 0 0 0,0-1 0 0 0,-1 0 0 0 0,2 1 0 0 0,-1-1 0 0 0,0 0 0 0 0,0-1 0 0 0,1 1 0 0 0,0 0 0 0 0,0 0 0 0 0,0-1 0 0 0,0 1 0 0 0,0 0 1 0 0,1-1-1 0 0,-1 1 0 0 0,1-1 0 0 0,0 1 0 0 0,0-1 0 0 0,0 1 0 0 0,0 0 0 0 0,1-1 0 0 0,0 1 0 0 0,-1-1 0 0 0,1 1 0 0 0,0 0 0 0 0,1 0 0 0 0,-1-1 0 0 0,0 1 0 0 0,1 0 0 0 0,0 0 0 0 0,0 0 1 0 0,0 0-1 0 0,0 1 0 0 0,0-1 0 0 0,1 1 0 0 0,-1-1 49 0 0,32-3-226 0 0,-12 12 226 0 0,119 72 80 0 0,-102-58-162 0 0,-4 0-2694 0 0,-32-18-3437 0 0</inkml:trace>
  <inkml:trace contextRef="#ctx0" brushRef="#br0" timeOffset="7192.21">3525 119 15088 0 0,'0'0'340'0'0,"0"0"50"0"0,0 0 25 0 0,-1 0-49 0 0,-89 60 438 0 0,83-56-695 0 0,0 0 0 0 0,0 1 0 0 0,1 0 0 0 0,0 0-1 0 0,0 0 1 0 0,0 1 0 0 0,0 0 0 0 0,1 0-1 0 0,0 0 1 0 0,1 1 0 0 0,-1 0 0 0 0,1 0-1 0 0,0 0 1 0 0,1 0 0 0 0,0 0 0 0 0,0 1-1 0 0,1 0 1 0 0,0-1 0 0 0,0 1 0 0 0,0 0-1 0 0,1 0-108 0 0,13 29 64 0 0,10-28-52 0 0,-17-10-20 0 0,0 0 0 0 0,0 0 0 0 0,0-1 0 0 0,0 0 0 0 0,-1 0 0 0 0,1 0 0 0 0,-1 0 0 0 0,1-1-1 0 0,-1 0 1 0 0,0 0 0 0 0,0 0 0 0 0,0 0 0 0 0,0-1 0 0 0,-1 1 0 0 0,1-1 0 0 0,-1 0 0 0 0,0 0-1 0 0,0-1 1 0 0,-1 1 0 0 0,1 0 0 0 0,-1-1 0 0 0,0 0 0 0 0,0 1 0 0 0,0-4 8 0 0,-1 8-2 0 0,26-104-428 0 0,-29 73 284 0 0,1 31 167 0 0,1 0 0 0 0,0 1 0 0 0,0-1 0 0 0,0 0 0 0 0,0 0 0 0 0,-1 0 0 0 0,1 0 0 0 0,0 1 0 0 0,0-1 0 0 0,0 0 0 0 0,0 0 0 0 0,-1 0 0 0 0,1 0 0 0 0,0 0 0 0 0,0 0 0 0 0,0 0 0 0 0,-1 1 0 0 0,1-1 0 0 0,0 0 0 0 0,0 0 0 0 0,-1 0 0 0 0,1 0 0 0 0,0 0 0 0 0,0 0 0 0 0,-1 0 0 0 0,1 0 0 0 0,0 0 0 0 0,0 0 0 0 0,0-1 0 0 0,-1 1 0 0 0,1 0 0 0 0,0 0 0 0 0,0 0 0 0 0,-1 0 0 0 0,1 0 0 0 0,0 0 0 0 0,0 0 0 0 0,0 0 0 0 0,0-1 0 0 0,-1 1 0 0 0,1 0 0 0 0,0 0 0 0 0,0 0 0 0 0,0 0 0 0 0,0-1 0 0 0,0 1 0 0 0,-1 0 0 0 0,1 0-21 0 0,-1 13 142 0 0,1-1-1 0 0,0 1 0 0 0,1 0 1 0 0,1 0-1 0 0,0 0 0 0 0,0-1 1 0 0,1 1-1 0 0,1-1 0 0 0,4 10-141 0 0,11 25 523 0 0,-13-34-308 0 0,-4-9-180 0 0,-1 0 0 0 0,1 1 0 0 0,1-1 0 0 0,-1 0 1 0 0,1 0-1 0 0,-1 0 0 0 0,1-1 0 0 0,0 1 0 0 0,0-1 0 0 0,1 1 1 0 0,-1-1-1 0 0,1 0 0 0 0,-1-1 0 0 0,1 1 0 0 0,0 0 0 0 0,2 0-35 0 0,-6-3-41 0 0,0 0 0 0 0,0 0 0 0 0,1 1 0 0 0,-1-1 0 0 0,0 0 0 0 0,1 1 0 0 0,-1-1 0 0 0,0 0 0 0 0,1 0 0 0 0,-1 1 0 0 0,0-1 0 0 0,1 0 0 0 0,-1 0 0 0 0,1 0 0 0 0,-1 0 0 0 0,0 0 0 0 0,1 0 0 0 0,-1 1 0 0 0,1-1 0 0 0,-1 0 0 0 0,0 0 0 0 0,1 0 0 0 0,-1 0 0 0 0,1 0 0 0 0,-1-1 0 0 0,1 1 0 0 0,-1 0 0 0 0,0 0 0 0 0,1 0 0 0 0,-1 0 0 0 0,0 0 0 0 0,1-1 0 0 0,-1 1 0 0 0,1 0 0 0 0,-1 0 0 0 0,0 0 0 0 0,1-1 0 0 0,-1 1 0 0 0,0 0 0 0 0,1-1 0 0 0,-1 1 0 0 0,0 0 0 0 0,0-1 0 0 0,1 1 0 0 0,-1 0 0 0 0,0-1 0 0 0,0 1 0 0 0,0 0 0 0 0,0-1 0 0 0,1 1 0 0 0,-1-1 0 0 0,0 1 0 0 0,0 0 0 0 0,0-1 41 0 0,5-8-1483 0 0,0 0 14 0 0,-2-2-16 0 0</inkml:trace>
  <inkml:trace contextRef="#ctx0" brushRef="#br0" timeOffset="7490.699">3670 20 15320 0 0,'3'3'123'0'0,"-1"-1"1"0"0,1 1 0 0 0,-1 0-1 0 0,0-1 1 0 0,0 1 0 0 0,0 0-1 0 0,-1 1 1 0 0,1-1 0 0 0,-1 0-1 0 0,0 0 1 0 0,1 1 0 0 0,-1-1-1 0 0,-1 1 1 0 0,1-1 0 0 0,0 1 0 0 0,-1-1-1 0 0,0 1 1 0 0,0 1-124 0 0,2 9 815 0 0,20 44 1223 0 0,-8 4-174 0 0,14 56-416 0 0,-31-68-2806 0 0,-4-46-1068 0 0,-2-1 1178 0 0</inkml:trace>
  <inkml:trace contextRef="#ctx0" brushRef="#br0" timeOffset="7808.514">3575 210 16096 0 0,'0'0'365'0'0,"3"0"56"0"0,38-7 546 0 0,81-15-457 0 0,18-2 786 0 0,-82 23-1280 0 0,-52 2-16 0 0,-2 4 0 0 0,-4 20 84 0 0,3 21 784 0 0,6-5 268 0 0,37 32 606 0 0,-44-69-1732 0 0,7 8 245 0 0,-3-11-2764 0 0,-5-1 787 0 0,-1 0-5453 0 0</inkml:trace>
  <inkml:trace contextRef="#ctx0" brushRef="#br0" timeOffset="8072.736">4053 6 15584 0 0,'-15'-2'440'0'0,"15"2"103"0"0,0 0-439 0 0,0 0-104 0 0,6-3 0 0 0,-6 3 0 0 0,3 3 0 0 0,7-1 0 0 0,-8 1 0 0 0,7-3 0 0 0,0 5 0 0 0,1-1 72 0 0,-7 0-72 0 0,-3-4 64 0 0,12 6-160 0 0,-3 0-32 0 0,-9-6 0 0 0,0 8-6471 0 0</inkml:trace>
  <inkml:trace contextRef="#ctx0" brushRef="#br0" timeOffset="8287.608">4329 78 14656 0 0,'0'0'332'0'0,"0"0"50"0"0,0 0 24 0 0,0 0-53 0 0,-6 10-218 0 0,-147 94 2472 0 0,122-75-1816 0 0,25-20-488 0 0,5-8-282 0 0,0-1 0 0 0,0 1 0 0 0,0 0 0 0 0,0 0 0 0 0,1 0 0 0 0,-1-1 0 0 0,0 1 0 0 0,0 0 0 0 0,1 0 0 0 0,-1 0 0 0 0,1 0 0 0 0,-1 1 0 0 0,1-1 0 0 0,-1 0 0 0 0,1 0 0 0 0,-1 0 0 0 0,1 0 0 0 0,0 0 0 0 0,0 1 0 0 0,0-1 0 0 0,-1 0 0 0 0,1 0 0 0 0,1 0 0 0 0,-1 1 0 0 0,0-1 0 0 0,0 0 0 0 0,0 0 0 0 0,0 0 0 0 0,1 0 0 0 0,-1 1 0 0 0,1-1 0 0 0,-1 0 0 0 0,1 0 0 0 0,-1 0 0 0 0,1 0 0 0 0,0 0 0 0 0,0 1-21 0 0,8 3 108 0 0,0 1 0 0 0,0-2 0 0 0,1 1 0 0 0,0-1 0 0 0,0-1-1 0 0,0 0 1 0 0,0 0 0 0 0,1-1 0 0 0,-1 0 0 0 0,0-1 0 0 0,1 0 0 0 0,5-1-108 0 0,0 2 190 0 0,121-2 597 0 0,-76-1-470 0 0,-59 3-2104 0 0,-4 0-2896 0 0,2-2-1594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7:54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1 181 9784 0 0,'13'-31'562'0'0,"-11"11"2893"0"0,-1 19-2712 0 0,-1 1 1 0 0,0 0-28 0 0,0 0-118 0 0,0 0-49 0 0,0 0-6 0 0,0 0-59 0 0,0 0-225 0 0,0 0-99 0 0,18 49 692 0 0,16 22 210 0 0,21-39-762 0 0,-42-27-174 0 0,45 6 392 0 0,-34-16-374 0 0,-9-6-72 0 0,16-45 64 0 0,-24 45-136 0 0,-4 6-14 0 0,5 7-45 0 0,35 46-28 0 0,43 29 793 0 0,-84-77-677 0 0,0 0 1 0 0,-1 0 0 0 0,1 0-1 0 0,0-1 1 0 0,-1 1 0 0 0,1 0 0 0 0,0-1-1 0 0,-1 1 1 0 0,1-1 0 0 0,-1 1-1 0 0,1-1 1 0 0,-1 0 0 0 0,1 1-1 0 0,-1-1 1 0 0,1 0 0 0 0,-1 0-1 0 0,0 0 1 0 0,1 0 0 0 0,-1 0 0 0 0,0-1-1 0 0,0 1 1 0 0,0 0 0 0 0,0-1-1 0 0,0 1 1 0 0,0 0 0 0 0,0-1-1 0 0,-1 1 1 0 0,1-1 0 0 0,0 1-1 0 0,-1-1 1 0 0,1 0 0 0 0,-1 1 0 0 0,0-1-1 0 0,1 1 1 0 0,-1-1 0 0 0,0 0-1 0 0,0 1 1 0 0,0-1 0 0 0,0 0-1 0 0,-1-1-29 0 0,3-4 83 0 0,4-93 161 0 0,4 11-184 0 0,-10 87-108 0 0,1 0-1 0 0,-1-1 0 0 0,1 1 0 0 0,0 0 1 0 0,0 0-1 0 0,0-1 0 0 0,0 1 1 0 0,0 0-1 0 0,1 0 0 0 0,-1 0 1 0 0,1 0-1 0 0,-1 1 0 0 0,1-1 0 0 0,0 0 1 0 0,0 0-1 0 0,-1 1 0 0 0,1 0 1 0 0,0-1-1 0 0,0 1 0 0 0,1 0 1 0 0,-1 0-1 0 0,0 0 0 0 0,0 0 0 0 0,0 0 1 0 0,1 0-1 0 0,-1 1 0 0 0,1-1 1 0 0,-1 1-1 0 0,0 0 0 0 0,1-1 1 0 0,-1 1-1 0 0,1 0 0 0 0,-1 1 0 0 0,0-1 1 0 0,1 0-1 0 0,-1 1 0 0 0,1-1 1 0 0,1 2 48 0 0,67 13-5010 0 0,-59-9 3431 0 0</inkml:trace>
  <inkml:trace contextRef="#ctx0" brushRef="#br0" timeOffset="1077.661">894 109 10272 0 0,'0'0'298'0'0,"0"0"-3"0"0,1 0-188 0 0,1-17 1195 0 0,-2 16-591 0 0,-6-4 744 0 0,5 4-1330 0 0,0 0 0 0 0,-1 0 0 0 0,1 0 0 0 0,0 0 1 0 0,-1 0-1 0 0,1 0 0 0 0,-1 1 0 0 0,1-1 1 0 0,-1 1-1 0 0,1-1 0 0 0,-1 1 0 0 0,1-1 0 0 0,-1 1 1 0 0,1 0-1 0 0,-1 0 0 0 0,1 0 0 0 0,-1 0 0 0 0,0 0 1 0 0,1 0-1 0 0,-1 0 0 0 0,1 0 0 0 0,-1 1 1 0 0,1-1-1 0 0,-1 1 0 0 0,1-1 0 0 0,-1 1 0 0 0,1-1 1 0 0,-1 1-1 0 0,1 0 0 0 0,0 0 0 0 0,-1 0 1 0 0,1 0-1 0 0,0 0 0 0 0,0 0 0 0 0,0 0 0 0 0,0 0-125 0 0,-10 9 317 0 0,1-1 0 0 0,0 2 1 0 0,1-1-1 0 0,0 1 0 0 0,0 1 0 0 0,1 0 0 0 0,-4 9-317 0 0,7-13 84 0 0,3-4-51 0 0,1 0-1 0 0,-1 1 1 0 0,1-1-1 0 0,0 1 0 0 0,0-1 1 0 0,0 1-1 0 0,0-1 0 0 0,1 1 1 0 0,0 0-1 0 0,0-1 1 0 0,0 1-1 0 0,1 0 0 0 0,-1-1 1 0 0,1 1-1 0 0,0-1 1 0 0,0 1-1 0 0,2 2-32 0 0,8 9 133 0 0,17-15 291 0 0,-23-4-411 0 0,0 0-1 0 0,-1 0 0 0 0,0 0 0 0 0,0-1 1 0 0,0 0-1 0 0,0 0 0 0 0,0 0 1 0 0,-1 0-1 0 0,1 0 0 0 0,-1-1 0 0 0,-1 1 1 0 0,1-1-1 0 0,0 0 0 0 0,-1 0 1 0 0,0 0-1 0 0,0 0 0 0 0,-1 0 0 0 0,1-1 1 0 0,-1 1-1 0 0,-1 0 0 0 0,1-2-12 0 0,7-19 62 0 0,13-33-72 0 0,-11 78-129 0 0,9 33 9 0 0,-17-43 135 0 0,1 0 0 0 0,0 0 1 0 0,0 0-1 0 0,1 0 0 0 0,0 0 0 0 0,1-1 1 0 0,0 0-1 0 0,0 0 0 0 0,3 3-5 0 0,9 16-10 0 0,31-8 94 0 0,-40-18-56 0 0,11-17 262 0 0,-19-20-18 0 0,-3-16-144 0 0,12-27-128 0 0,6 58-144 0 0,-2 37-56 0 0,49 88 72 0 0,-44-84 129 0 0,-13-14 0 0 0,0 0 0 0 0,0 0 0 0 0,1-1 0 0 0,0 0 1 0 0,0 0-1 0 0,0-1 0 0 0,1 1 0 0 0,-1-1 0 0 0,1 0 0 0 0,0-1-1 0 0,16-17 247 0 0,11-85-130 0 0,-32 96-125 0 0,-1 1 0 0 0,0-1 0 0 0,1 1 0 0 0,0 0-1 0 0,-1 0 1 0 0,1 0 0 0 0,0 0 0 0 0,0 0 0 0 0,0 0 0 0 0,0 1 0 0 0,0-1-1 0 0,1 1 1 0 0,-1-1 0 0 0,0 1 0 0 0,1 0 0 0 0,-1 0 0 0 0,1 0-1 0 0,-1 0 1 0 0,1 0 0 0 0,0 1 0 0 0,-1-1 0 0 0,1 1 0 0 0,0 0-1 0 0,-1-1 1 0 0,1 1 0 0 0,0 0 0 0 0,0 1 0 0 0,-1-1 0 0 0,1 0-1 0 0,0 1 1 0 0,-1 0 0 0 0,1-1 0 0 0,0 2 8 0 0,95 42-203 0 0,-91-40 206 0 0,0 0-1 0 0,0 0 1 0 0,0 0-1 0 0,1-1 0 0 0,-1-1 1 0 0,1 1-1 0 0,0-1 1 0 0,0-1-1 0 0,0 1 1 0 0,0-1-1 0 0,0 0 0 0 0,0-1 1 0 0,0 0-1 0 0,0-1 1 0 0,0 1-1 0 0,0-1 1 0 0,0-1-1 0 0,0 0 0 0 0,0 0 1 0 0,0 0-1 0 0,-1-1 1 0 0,4-2-3 0 0,-7 2 0 0 0,1-1 1 0 0,-1 0-1 0 0,-1 0 1 0 0,1 0-1 0 0,-1 0 1 0 0,1-1-1 0 0,-1 1 1 0 0,-1-1-1 0 0,1 0 1 0 0,0 0 0 0 0,-1 0-1 0 0,0 0 1 0 0,-1 0-1 0 0,1-1 1 0 0,-1 1-1 0 0,0 0 1 0 0,0-1-1 0 0,0 1 1 0 0,-1-1-1 0 0,0-5 0 0 0,-10-43-64 0 0,-4 12 64 0 0,14 41-1 0 0,0 1 1 0 0,-1-1-1 0 0,1 0 0 0 0,-1 0 0 0 0,1 0 0 0 0,0 0 0 0 0,-1 0 1 0 0,1 1-1 0 0,-1-1 0 0 0,0 0 0 0 0,1 0 0 0 0,-1 1 0 0 0,0-1 0 0 0,1 0 1 0 0,-1 1-1 0 0,0-1 0 0 0,0 1 0 0 0,0-1 0 0 0,1 1 0 0 0,-1-1 1 0 0,0 1-1 0 0,0 0 0 0 0,0-1 0 0 0,0 1 0 0 0,0 0 0 0 0,0 0 0 0 0,0 0 1 0 0,0 0-1 0 0,0 0 0 0 0,0 0 0 0 0,0 0 0 0 0,0 0 0 0 0,0 0 1 0 0,1 0-1 0 0,-1 0 0 0 0,0 0 0 0 0,0 1 0 0 0,0-1 0 0 0,0 0 0 0 0,0 1 1 0 0,0-1-1 0 0,0 1 0 0 0,1-1 0 0 0,-1 1 0 0 0,0-1 0 0 0,0 1 1 0 0,1 0-1 0 0,-1-1 0 0 0,0 1 0 0 0,1 0 0 0 0,-1-1 0 0 0,1 1 0 0 0,-1 0 1 0 0,1 0-1 0 0,-1 0 0 0 0,1 0 0 0 0,-1-1 0 0 0,1 1 0 0 0,0 0 1 0 0,-1 0-1 0 0,1 0 0 0 0,0 0 0 0 0,0 0 1 0 0,-33 86-155 0 0,31-79 155 0 0,1 0 0 0 0,0-1 0 0 0,0 1 0 0 0,1 0 0 0 0,0 0 0 0 0,0 0 0 0 0,1 0 0 0 0,0 0 0 0 0,0-1 0 0 0,1 1 0 0 0,0 0 0 0 0,0-1 0 0 0,1 1 0 0 0,2 3 0 0 0,0-5 68 0 0,0-1 0 0 0,0 0 0 0 0,0 0 0 0 0,1 0 0 0 0,-1-1 0 0 0,1 0 0 0 0,1 0 0 0 0,-1 0 0 0 0,0-1 0 0 0,1 0 0 0 0,0 0 0 0 0,0-1 0 0 0,0 0 0 0 0,0 0 0 0 0,0 0 0 0 0,0-1 0 0 0,0 0 0 0 0,0 0 0 0 0,1-1 0 0 0,-1 0 0 0 0,0 0 0 0 0,5-2-68 0 0,128-3 800 0 0,-57-1-3165 0 0,-82 6 794 0 0,-1 0-70 0 0,0 0-14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01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89 15120 0 0,'0'0'340'0'0,"0"0"50"0"0,0 0 25 0 0,0 0-49 0 0,0 0-168 0 0,6 5 1110 0 0,-5 3-1051 0 0,-1-1 0 0 0,0 0-1 0 0,0 0 1 0 0,-1 0 0 0 0,0 1 0 0 0,0-1 0 0 0,-1 0 0 0 0,0 0 0 0 0,0-1 0 0 0,-2 6-257 0 0,-3 10 493 0 0,-33 126 922 0 0,7 9-854 0 0,32-108-497 0 0,-6-31 0 0 0,6-17 0 0 0,1-1 6 0 0,0-19 228 0 0,-9-75-465 0 0,1 29-537 0 0,7 22 246 0 0,19-129-1062 0 0,18 65 1076 0 0,-33 101 473 0 0,0-1-1 0 0,1 1 1 0 0,0 1 0 0 0,0-1-1 0 0,0 0 1 0 0,1 1 0 0 0,-1 0 0 0 0,2 0-1 0 0,-1 0 1 0 0,3-1-29 0 0,-6 4 47 0 0,0 1 1 0 0,0 0-1 0 0,0 0 1 0 0,0 0-1 0 0,0 1 1 0 0,0-1-1 0 0,0 0 1 0 0,0 1-1 0 0,1-1 1 0 0,-1 1-1 0 0,0 0 1 0 0,0-1-1 0 0,0 1 1 0 0,1 0-1 0 0,-1 1 1 0 0,0-1-1 0 0,0 0 1 0 0,0 1-1 0 0,0-1 1 0 0,1 1-1 0 0,-1-1 1 0 0,0 1-1 0 0,0 0 1 0 0,0 0-1 0 0,0 0 0 0 0,0 0 1 0 0,-1 1-1 0 0,1-1 1 0 0,0 0-1 0 0,0 1 1 0 0,-1-1-1 0 0,1 1 1 0 0,-1-1-1 0 0,2 3-47 0 0,10 12 250 0 0,0 1 0 0 0,-1 1 0 0 0,-1 0 0 0 0,0 1-1 0 0,6 18-249 0 0,-6-16 223 0 0,-8-14-166 0 0,37 86 757 0 0,-6 34-333 0 0,-7-54-326 0 0,-3-8 62 0 0,-23-63-329 0 0,-1-2 59 0 0,0 1 0 0 0,0-1-1 0 0,-1 1 1 0 0,1-1 0 0 0,0 1-1 0 0,0-1 1 0 0,0 1 0 0 0,-1-1 0 0 0,1 1-1 0 0,0-1 1 0 0,-1 1 0 0 0,1-1-1 0 0,0 0 1 0 0,-1 1 0 0 0,1-1 0 0 0,0 1-1 0 0,-1-1 1 0 0,1 0 0 0 0,-1 1-1 0 0,1-1 1 0 0,-1 0 0 0 0,1 0-1 0 0,0 1 1 0 0,-1-1 0 0 0,1 0 0 0 0,-1 0-1 0 0,1 0 1 0 0,-1 0 0 0 0,0 0-1 0 0,1 0 1 0 0,-1 1 0 0 0,1-1 0 0 0,-1 0-1 0 0,1-1 1 0 0,-1 1 0 0 0,1 0-1 0 0,-1 0 1 0 0,1 0 0 0 0,-1 0-1 0 0,1 0 1 0 0,-1 0 0 0 0,1-1 0 0 0,-1 1-1 0 0,1 0 1 0 0,-1 0 0 0 0,1-1-1 0 0,-1 1 54 0 0,-14-6-6884 0 0,3-2-42 0 0</inkml:trace>
  <inkml:trace contextRef="#ctx0" brushRef="#br0" timeOffset="273.51">0 209 14888 0 0,'18'-5'135'0'0,"25"-5"1362"0"0,14 15 420 0 0,-13 0-529 0 0,51 6 1033 0 0,-87-11-2445 0 0,57 4 661 0 0,32 1 162 0 0,12-3-6643 0 0,-100-2 4182 0 0</inkml:trace>
  <inkml:trace contextRef="#ctx0" brushRef="#br0" timeOffset="2195.523">622 246 10800 0 0,'7'-5'-63'0'0,"13"-4"7189"0"0,-19 9-7030 0 0,-1 0 4 0 0,12 4 4375 0 0,-12-3-4410 0 0,0-1-1 0 0,0 0 6 0 0,0 0 20 0 0,0 0 6 0 0,0 0 0 0 0,0 0-4 0 0,0 0-16 0 0,0 0-4 0 0,0 0 0 0 0,0 0 0 0 0,0 0 0 0 0,0 0 0 0 0,0 0 0 0 0,0 0-1 0 0,0 0-6 0 0,0 0-1 0 0,1 1-10 0 0,1 3-44 0 0,-2 0-10 0 0,-3-2 0 0 0,1 0 11 0 0,2-2 42 0 0,0 0 11 0 0,0 1-10 0 0,2 3-33 0 0,-2-3 32 0 0,1 0 1 0 0,4 1-33 0 0,-4-2 32 0 0,-1 0 11 0 0,0 0 0 0 0,0 0 0 0 0,0 1-10 0 0,-3 8-33 0 0,3-8 35 0 0,2 3 21 0 0,-1-3 1 0 0,-1-1-12 0 0,0 0-2 0 0,0 0 2 0 0,0 0 3 0 0,1 1-4 0 0,3 0-1 0 0,-4-1 0 0 0,0 0 0 0 0,0 0 0 0 0,2 0-10 0 0,2 0-33 0 0,-2 0 22 0 0,3 1-33 0 0,3 1-10 0 0,-5-1 0 0 0,-1-1 0 0 0,0 0 0 0 0,1 1 0 0 0,-1 0 0 0 0,0-1 0 0 0,0 1 0 0 0,0 0 0 0 0,0 0 0 0 0,0 0 0 0 0,0 0 0 0 0,0 1 0 0 0,0-1 0 0 0,0 0 0 0 0,0 1 0 0 0,-1 0 0 0 0,1-1 0 0 0,-1 1 0 0 0,1 0 0 0 0,-1 0 0 0 0,0 0 0 0 0,1 0 0 0 0,-1 0 0 0 0,0 0 0 0 0,0 0 0 0 0,0 0 0 0 0,-1 0 0 0 0,1 0 0 0 0,0 1 0 0 0,-1-1 0 0 0,0 0 0 0 0,1 0 0 0 0,-1 1 0 0 0,0-1 0 0 0,0 0 0 0 0,0 1 0 0 0,-1-1 0 0 0,1 0 0 0 0,0 0 0 0 0,-1 1 0 0 0,0-1 0 0 0,1 0 0 0 0,-2 2 0 0 0,-7 23 0 0 0,-16 16 0 0 0,-54 36 64 0 0,33-44 11 0 0,63-17 109 0 0,-10-15-157 0 0,1 0 0 0 0,0-1-1 0 0,-1 0 1 0 0,1 0 0 0 0,0 0 0 0 0,0-1 0 0 0,0 0 0 0 0,0-1-1 0 0,0 0 1 0 0,1 0 0 0 0,-1-1 0 0 0,2 0-27 0 0,24 0-134 0 0,-9-8-1411 0 0,-16 1-5718 0 0,-4 6-127 0 0</inkml:trace>
  <inkml:trace contextRef="#ctx0" brushRef="#br0" timeOffset="2989.011">910 300 12784 0 0,'0'0'289'0'0,"0"0"40"0"0,0 0 22 0 0,0 0-40 0 0,14-1 3577 0 0,-8 0-2366 0 0,-5 0-1683 0 0,0 1 715 0 0,18-6 3034 0 0,-4 3-1148 0 0,0 26-2168 0 0,-9 4 295 0 0,-2-19-320 0 0,-3 17-206 0 0,-9 20 56 0 0,4 15 261 0 0,6-30-213 0 0,0 16 232 0 0,-2-45-305 0 0,0 10 72 0 0,-5 26 80 0 0,8-16 112 0 0,1 2 53 0 0,-3-22-303 0 0,0 0-28 0 0,4 6-35 0 0,4 11 240 0 0,-8-17-237 0 0,-1-1-90 0 0,0 0-5 0 0,0 0-20 0 0,0 0-106 0 0,-16-10-1346 0 0,-1 0-4436 0 0,14 9 2927 0 0,-2-2-4985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7:59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154 132 21503 0 0,'-10'71'1151'0'0,"-24"114"74"0"0,1-34-1057 0 0,6-54 164 0 0,12-60-366 0 0,14-36-198 0 0,10 5-378 0 0,-7-5-2148 0 0,-6-8 1363 0 0,3 2-12 0 0</inkml:trace>
  <inkml:trace contextRef="#ctx0" brushRef="#br0" timeOffset="400.61">52 123 10448 0 0,'-51'-15'301'0'0,"51"15"-294"0"0,0 0-1 0 0,1 0 1 0 0,-1 0-1 0 0,1 0 1 0 0,-1 0-1 0 0,0 0 1 0 0,1 0 0 0 0,-1 0-1 0 0,0 0 1 0 0,1 0-1 0 0,-1 0 1 0 0,1 0-1 0 0,-1-1 1 0 0,0 1 0 0 0,1 0-1 0 0,-1 0 1 0 0,0 0-1 0 0,1-1 1 0 0,-1 1-1 0 0,0 0 1 0 0,1-1 0 0 0,-1 1-1 0 0,0 0 1 0 0,0 0-1 0 0,1-1 1 0 0,-1 1 0 0 0,0 0-1 0 0,0-1 1 0 0,0 1-1 0 0,0-1 1 0 0,1 1-1 0 0,-1 0 1 0 0,0-1 0 0 0,0 1-1 0 0,0 0 1 0 0,0-1-1 0 0,0 1 1 0 0,0-1-1 0 0,0 1 1 0 0,0 0 0 0 0,0-1-1 0 0,0 1 1 0 0,0-1-1 0 0,0 1 1 0 0,0 0-1 0 0,0-1 1 0 0,-1 1 0 0 0,1-1-1 0 0,0 1 1 0 0,0 0-1 0 0,0-1 1 0 0,-1 1-1 0 0,1 0 1 0 0,0-1 0 0 0,0 1-1 0 0,-1 0 1 0 0,1 0-1 0 0,0-1 1 0 0,0 1-1 0 0,-1 0-6 0 0,3-1 21 0 0,63-40 1699 0 0,-6 3 3275 0 0,-52 36-4703 0 0,0-1-1 0 0,1 1 0 0 0,-1 1 1 0 0,1-1-1 0 0,-1 2 0 0 0,1-1 0 0 0,0 1 1 0 0,-1 0-1 0 0,1 0 0 0 0,-1 1 0 0 0,5 1-291 0 0,92 44 2164 0 0,-61-2-1780 0 0,-35-37-396 0 0,-5-6 4 0 0,-1 1-1 0 0,0-1 1 0 0,0 1-1 0 0,0-1 1 0 0,0 1-1 0 0,0 0 1 0 0,-1 0-1 0 0,1-1 1 0 0,0 1-1 0 0,-1 1 1 0 0,0-1 0 0 0,1 0-1 0 0,-1 0 1 0 0,0 0-1 0 0,0 1 1 0 0,0-1-1 0 0,0 0 1 0 0,-1 1-1 0 0,1-1 1 0 0,-1 1 0 0 0,1-1-1 0 0,-1 1 1 0 0,0 0 8 0 0,-3 3 11 0 0,0 1 1 0 0,-1-1-1 0 0,1-1 0 0 0,-1 1 1 0 0,0 0-1 0 0,-1-1 1 0 0,0 0-1 0 0,1 0 1 0 0,-2 0-1 0 0,1-1 1 0 0,0 0-1 0 0,-1 0 1 0 0,0 0-1 0 0,0-1 1 0 0,-6 3-12 0 0,-166 82 482 0 0,159-75-492 0 0,34 3 20 0 0,-4-6 7 0 0,-1-1-1 0 0,2 0 0 0 0,-1-1 1 0 0,1 0-1 0 0,1-1 0 0 0,-1 0 1 0 0,1-1-1 0 0,5 1-16 0 0,61 21 117 0 0,-7-4-117 0 0,-38-1-229 0 0,-27-20 493 0 0,3 4-3989 0 0,-6-4 949 0 0,-3-3 875 0 0</inkml:trace>
  <inkml:trace contextRef="#ctx0" brushRef="#br0" timeOffset="739.768">372 434 14712 0 0,'115'-2'1121'0'0,"-79"4"-622"0"0,14-4 450 0 0,-12 6 1000 0 0,-2-5 76 0 0,-33 1-1922 0 0,0 0 9 0 0,1 0 0 0 0,-1 1-1 0 0,0-1 1 0 0,0 1 0 0 0,0-1-1 0 0,0 1 1 0 0,1 0 0 0 0,-1 0-1 0 0,0 0 1 0 0,-1 1 0 0 0,1-1-1 0 0,0 1 1 0 0,0-1 0 0 0,-1 1 0 0 0,1 0-1 0 0,0 0 1 0 0,-1 0 0 0 0,0 1-1 0 0,0-1 1 0 0,0 0 0 0 0,0 1-1 0 0,2 2-111 0 0,-5-2 19 0 0,1 0-1 0 0,-1-1 0 0 0,0 1 1 0 0,0 0-1 0 0,0 0 0 0 0,0 0 1 0 0,-1-1-1 0 0,1 1 0 0 0,-1 0 1 0 0,1-1-1 0 0,-1 1 1 0 0,0-1-1 0 0,0 0 0 0 0,0 0 1 0 0,0 0-1 0 0,0 0 0 0 0,-2 1-18 0 0,-89 67-80 0 0,77-56 80 0 0,21-5 0 0 0,106-4 243 0 0,-33-5-299 0 0,-63 0-147 0 0,25-11-1466 0 0,-31 6 186 0 0,8-1-69 0 0</inkml:trace>
  <inkml:trace contextRef="#ctx0" brushRef="#br0" timeOffset="1017.41">1040 344 15440 0 0,'0'0'454'0'0,"0"0"-11"0"0,13 0-269 0 0,51 3 1969 0 0,6 5 1132 0 0,86 4-1229 0 0,-101 4-2526 0 0,-49-15 309 0 0,-5 0-3074 0 0,-1-1 1485 0 0</inkml:trace>
  <inkml:trace contextRef="#ctx0" brushRef="#br0" timeOffset="1203.553">1000 497 15840 0 0,'0'0'362'0'0,"0"0"47"0"0,0 0 27 0 0,7 3 78 0 0,39 15 566 0 0,235-28 3269 0 0,-152 0-7020 0 0,-113 7 1183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11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7224 0 0,'0'0'209'0'0,"0"0"102"0"0,0 0 279 0 0,0 0 125 0 0,13-9 2468 0 0,8-12 2064 0 0,-15 16-2585 0 0,-7 5-2390 0 0,3 3 1434 0 0,-1-2-1665 0 0,0 0 0 0 0,0 0 0 0 0,0 0 0 0 0,1 0 0 0 0,-1 0 0 0 0,0 0 0 0 0,-1 1 0 0 0,1-1 0 0 0,0 0 0 0 0,0 1 0 0 0,0-1 0 0 0,-1 0 0 0 0,1 1 0 0 0,-1-1 0 0 0,1 1-1 0 0,-1-1 1 0 0,1 1 0 0 0,-1-1 0 0 0,0 1 0 0 0,0-1 0 0 0,0 1 0 0 0,0 0 0 0 0,0-1 0 0 0,0 1 0 0 0,0-1 0 0 0,-1 2-41 0 0,1-1 55 0 0,6 68 711 0 0,4 48 68 0 0,-7-60-678 0 0,-16 111 110 0 0,-5-53-305 0 0,9-61 344 0 0,-3 16-289 0 0,19 9-16 0 0,15-53 64 0 0,6-20-209 0 0,-27-6 18 0 0,-1-1-31 0 0,0 0-130 0 0,18-12-912 0 0,0-4-1271 0 0,-14 5 1052 0 0</inkml:trace>
  <inkml:trace contextRef="#ctx0" brushRef="#br0" timeOffset="784.285">96 175 5696 0 0,'-51'-14'2064'0'0,"34"4"762"0"0,16 9 2032 0 0,30-18-3503 0 0,82-19 1163 0 0,-4 25-988 0 0,-81 15-1231 0 0,38 12 178 0 0,-59-10-455 0 0,1-1 0 0 0,-1 1 0 0 0,0 0-1 0 0,-1 0 1 0 0,1 1 0 0 0,-1-1 0 0 0,0 1 0 0 0,0 0-1 0 0,0 0 1 0 0,0 1 0 0 0,-1-1 0 0 0,1 3-22 0 0,5 39 349 0 0,-45 13 232 0 0,28-51-508 0 0,0-1 0 0 0,0 1-1 0 0,-1-1 1 0 0,0-1 0 0 0,-1 1-1 0 0,0-2 1 0 0,0 1 0 0 0,-10 4-73 0 0,-8 6 112 0 0,-54 5 34 0 0,-44-22 54 0 0,98 0-784 0 0,22-3-1275 0 0,8 3-5448 0 0,-1 0 1210 0 0</inkml:trace>
  <inkml:trace contextRef="#ctx0" brushRef="#br0" timeOffset="1149.914">817 325 14752 0 0,'0'0'432'0'0,"0"0"-6"0"0,0 0-252 0 0,10-1 266 0 0,24-9 1111 0 0,139 10 2616 0 0,-102 19-4022 0 0,-58-17-773 0 0,-15 10-4046 0 0,-6-5-1567 0 0</inkml:trace>
  <inkml:trace contextRef="#ctx0" brushRef="#br0" timeOffset="1365.037">657 432 10720 0 0,'5'1'545'0'0,"0"1"0"0"0,-1 0 0 0 0,1-1 1 0 0,0 0-1 0 0,0 0 0 0 0,1-1 1 0 0,-1 1-1 0 0,0-1 0 0 0,0 0 0 0 0,0-1 1 0 0,0 1-1 0 0,0-1 0 0 0,3 0-545 0 0,10-1 911 0 0,-7 1-519 0 0,2 1 70 0 0,1-1 1 0 0,-1-1-1 0 0,1 0 0 0 0,-1-1 1 0 0,0 0-1 0 0,0-1 0 0 0,2-1-462 0 0,61-5 1167 0 0,9 10-658 0 0,-84 0-510 0 0,13 3-3663 0 0,-12-1 457 0 0,3 3-4168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24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46 18287 0 0,'0'0'414'0'0,"0"0"56"0"0,-7 12 629 0 0,4-8-1095 0 0,0 1 0 0 0,0 0 0 0 0,0 0 0 0 0,0 0-1 0 0,1 0 1 0 0,0 0 0 0 0,0 1 0 0 0,0-1 0 0 0,1 1 0 0 0,-1 0 0 0 0,1-1 0 0 0,1 1-1 0 0,-1 0 1 0 0,1 0 0 0 0,0-1 0 0 0,0 1 0 0 0,1 0 0 0 0,0 0 0 0 0,0-1 0 0 0,0 1-1 0 0,2 4-3 0 0,18 38 72 0 0,-11-35-57 0 0,1 0-1 0 0,0 0 0 0 0,0-1 0 0 0,2 0 0 0 0,-1-1 1 0 0,1-1-1 0 0,1 0 0 0 0,0 0 0 0 0,2 0-14 0 0,-13-9 51 0 0,-1 1 1 0 0,0 0-1 0 0,1 0 0 0 0,-1 0 0 0 0,0 0 0 0 0,0 0 0 0 0,0 1 0 0 0,0-1 0 0 0,-1 1 0 0 0,1-1 0 0 0,-1 1 1 0 0,1-1-1 0 0,-1 1 0 0 0,0 0 0 0 0,0 0 0 0 0,0 0 0 0 0,0 0 0 0 0,-1 0 0 0 0,1-1 0 0 0,-1 1 0 0 0,0 0 1 0 0,0 0-1 0 0,0 0 0 0 0,0 0 0 0 0,0 0 0 0 0,-1 0 0 0 0,1 0 0 0 0,-1 0 0 0 0,0 0 0 0 0,0 0 0 0 0,0 0 1 0 0,0-1-1 0 0,0 1 0 0 0,-1 0 0 0 0,1-1 0 0 0,-1 1 0 0 0,0-1 0 0 0,0 1 0 0 0,0-1 0 0 0,0 0 0 0 0,0 0 1 0 0,0 0-1 0 0,0 0 0 0 0,-1 0 0 0 0,1 0 0 0 0,-1-1-51 0 0,-6 7-112 0 0,-39 31 669 0 0,46-38-694 0 0,1 0-1 0 0,-1 0 1 0 0,0 0 0 0 0,1 0 0 0 0,-1-1 0 0 0,0 1 0 0 0,1 0-1 0 0,-1-1 1 0 0,0 0 0 0 0,0 1 0 0 0,0-1 0 0 0,0 0-1 0 0,1 0 1 0 0,-1 0 0 0 0,0 0 0 0 0,0 0 0 0 0,0 0 0 0 0,0 0-1 0 0,1-1 1 0 0,-1 1 0 0 0,0-1 0 0 0,0 1 0 0 0,1-1 0 0 0,-1 0-1 0 0,0 0 1 0 0,1 1 0 0 0,-1-1 0 0 0,0 0 0 0 0,0-1 137 0 0,-4-6-1658 0 0</inkml:trace>
  <inkml:trace contextRef="#ctx0" brushRef="#br0" timeOffset="331.157">42 133 16815 0 0,'-1'-2'83'0'0,"1"0"0"0"0,0 0-1 0 0,1 0 1 0 0,-1 0 0 0 0,0 0-1 0 0,0 0 1 0 0,1 0 0 0 0,-1 1-1 0 0,1-1 1 0 0,0 0 0 0 0,0 0-1 0 0,-1 0 1 0 0,1 1 0 0 0,0-1-1 0 0,0 0 1 0 0,1 1 0 0 0,-1-1-1 0 0,0 1 1 0 0,0-1 0 0 0,1 1-1 0 0,-1 0 1 0 0,1-1 0 0 0,-1 1-1 0 0,1 0 1 0 0,0 0 0 0 0,0 0-1 0 0,-1 0 1 0 0,1 0 0 0 0,0 1-1 0 0,0-1 1 0 0,0 1 0 0 0,0-1-1 0 0,0 1-82 0 0,176-47 4376 0 0,-25 20-3933 0 0,-52 16-315 0 0,-89 14-727 0 0,-8 9-7022 0 0,-4-11 615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20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68 7856 0 0,'42'-4'816'0'0,"3"-6"896"0"0,-19 7 1026 0 0,-5-3 2243 0 0,-72-2-3029 0 0,-38 0-1640 0 0,-109-11-2 0 0,58 9 460 0 0,139 10-770 0 0,-1 1 0 0 0,1-1 0 0 0,-1 0 0 0 0,0 1 0 0 0,1-1 0 0 0,-1 1 0 0 0,1-1 0 0 0,-1 1 0 0 0,1 0 0 0 0,0-1 0 0 0,-1 1 0 0 0,1 0 0 0 0,0 0 0 0 0,-1 0 0 0 0,1 0 0 0 0,0 0 0 0 0,0 0 0 0 0,0 1 0 0 0,0-1 0 0 0,0 0 0 0 0,0 1 0 0 0,0-1 0 0 0,0 0 0 0 0,1 1 0 0 0,-1-1 0 0 0,0 1 0 0 0,1-1 0 0 0,0 1 0 0 0,-1-1 0 0 0,1 1 0 0 0,0 0 0 0 0,-1 0 0 0 0,-27 126 0 0 0,33-52 0 0 0,-5-73 22 0 0,1 0 0 0 0,-1 0 0 0 0,1 0 1 0 0,-1 0-1 0 0,1 0 0 0 0,0 1 0 0 0,0-2 0 0 0,1 1 0 0 0,-1 0 0 0 0,1 0 0 0 0,-1 0 0 0 0,1-1 0 0 0,0 1 0 0 0,0 0 0 0 0,0-1 0 0 0,0 0 0 0 0,1 0 0 0 0,-1 1 0 0 0,1-1 0 0 0,-1-1 0 0 0,1 1 0 0 0,-1 0 0 0 0,1-1 1 0 0,0 1-1 0 0,0-1 0 0 0,2 1-22 0 0,10 2 134 0 0,62-1 486 0 0,-57-8-508 0 0,6-13 192 0 0,-30-2-69 0 0,-27-13-94 0 0,-12 9-77 0 0,-11 3-138 0 0,49 18-1337 0 0,7 0-3697 0 0,-2 3 3558 0 0</inkml:trace>
  <inkml:trace contextRef="#ctx0" brushRef="#br0" timeOffset="385.486">372 188 9280 0 0,'-30'-3'268'0'0,"30"3"-259"0"0,0 1 0 0 0,0-1 0 0 0,0 0 0 0 0,0 1-1 0 0,0-1 1 0 0,0 0 0 0 0,0 0 0 0 0,0 1 0 0 0,0-1 0 0 0,0 0 0 0 0,0 0 0 0 0,0 1 0 0 0,0-1 0 0 0,0 0 0 0 0,-1 0 0 0 0,1 1 0 0 0,0-1 0 0 0,0 0 0 0 0,0 0 0 0 0,0 0 0 0 0,0 1 0 0 0,0-1 0 0 0,-1 0 0 0 0,1 0 0 0 0,0 0 0 0 0,0 1 0 0 0,0-1-1 0 0,-1 0 1 0 0,1 0 0 0 0,0 0 0 0 0,0 0 0 0 0,-1 0 0 0 0,1 1 0 0 0,0-1 0 0 0,0 0 0 0 0,0 0 0 0 0,-1 0 0 0 0,1 0 0 0 0,0 0 0 0 0,-1 0 0 0 0,1 0 0 0 0,0 0 0 0 0,0 0 0 0 0,-1 0 0 0 0,1 0 0 0 0,0 0 0 0 0,0 0 0 0 0,-1 0 0 0 0,1 0-1 0 0,0 0 1 0 0,0-1 0 0 0,-1 1 0 0 0,1 0-9 0 0,1 1 490 0 0,-1-1 160 0 0,13 6 3020 0 0,-19 32 204 0 0,11-14-2470 0 0,-27 36 196 0 0,11 13-439 0 0,14-24-953 0 0,-9-8-164 0 0,6-40-196 0 0,0-1-78 0 0,0 1 591 0 0,0 0-2741 0 0,0-1-5201 0 0,0 0 1888 0 0</inkml:trace>
  <inkml:trace contextRef="#ctx0" brushRef="#br0" timeOffset="815.521">451 408 10448 0 0,'55'-20'1670'0'0,"4"13"2761"0"0,-57 7-4322 0 0,0 0 1 0 0,0 1 0 0 0,1-1-1 0 0,-1 0 1 0 0,0 1-1 0 0,0-1 1 0 0,0 1-1 0 0,0 0 1 0 0,0 0 0 0 0,0-1-1 0 0,0 1 1 0 0,0 1-1 0 0,0-1 1 0 0,0 0-1 0 0,0 0 1 0 0,-1 1 0 0 0,1-1-1 0 0,-1 1 1 0 0,1-1-1 0 0,-1 1 1 0 0,1 0-1 0 0,-1 0 1 0 0,0-1 0 0 0,0 1-1 0 0,0 0 1 0 0,0 0-1 0 0,0 0 1 0 0,0 0-1 0 0,-1 0 1 0 0,1 1 0 0 0,0-1-1 0 0,-1 0 1 0 0,0 2-110 0 0,1-2 29 0 0,-1 0-1 0 0,0 1 1 0 0,0-1 0 0 0,0 0 0 0 0,0 1 0 0 0,0-1 0 0 0,0 1 0 0 0,-1-1 0 0 0,1 0 0 0 0,-1 0-1 0 0,0 1 1 0 0,0-1 0 0 0,0 0 0 0 0,0 0 0 0 0,0 0 0 0 0,0 0 0 0 0,0 0 0 0 0,-1 0 0 0 0,1 0-1 0 0,-1 0 1 0 0,1 0 0 0 0,-1-1 0 0 0,0 1 0 0 0,-1 1-29 0 0,-43 38 289 0 0,17-17-223 0 0,29-24-65 0 0,0 0 1 0 0,-1 1 0 0 0,1-1 0 0 0,0 0-1 0 0,0 1 1 0 0,0-1 0 0 0,-1 0-1 0 0,1 1 1 0 0,0-1 0 0 0,0 0 0 0 0,0 1-1 0 0,0-1 1 0 0,0 0 0 0 0,0 1-1 0 0,0-1 1 0 0,0 1 0 0 0,0-1 0 0 0,0 0-1 0 0,0 1 1 0 0,0-1 0 0 0,0 0-1 0 0,0 1 1 0 0,0-1 0 0 0,0 1 0 0 0,0-1-1 0 0,0 0 1 0 0,0 1 0 0 0,1-1-1 0 0,-1 0 1 0 0,0 1 0 0 0,0-1 0 0 0,0 0-1 0 0,1 1 1 0 0,-1-1 0 0 0,0 0-1 0 0,0 0 1 0 0,1 1 0 0 0,-1-1 0 0 0,0 0-1 0 0,1 0 1 0 0,-1 0 0 0 0,0 1-1 0 0,1-1 1 0 0,-1 0 0 0 0,0 0 0 0 0,1 0-1 0 0,-1 0 1 0 0,0 0 0 0 0,1 0-1 0 0,-1 1 1 0 0,1-1 0 0 0,-1 0 0 0 0,0 0-1 0 0,1 0 1 0 0,-1 0 0 0 0,0 0-1 0 0,1-1 1 0 0,-1 1 0 0 0,1 0 0 0 0,-1 0-1 0 0,0 0 1 0 0,1 0 0 0 0,-1 0-1 0 0,0 0 1 0 0,1-1 0 0 0,-1 1 0 0 0,0 0-1 0 0,1 0-1 0 0,7 3 57 0 0,56 4 245 0 0,-31-8-287 0 0,-32 1-134 0 0,20-1 8 0 0,-11 0-6142 0 0,-1 1-295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26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1387 41 7920 0 0,'0'0'174'0'0,"0"0"29"0"0,0 0 13 0 0,1 0-31 0 0,13 0 941 0 0,-14 0-549 0 0,0 0 11 0 0,0 0 24 0 0,0 0 11 0 0,0 0 1 0 0,0 0-14 0 0,0 0-54 0 0,0 0-20 0 0,0 0-6 0 0,-7 0 1029 0 0,-30 6-204 0 0,-39-6-31 0 0,-117-2 765 0 0,82-4-1510 0 0,4-3-339 0 0,-6 4 109 0 0,9-1-205 0 0,2 3-69 0 0,10-5 197 0 0,-47 6 121 0 0,-18-1-242 0 0,112 1-98 0 0,9 4-53 0 0,2-2 0 0 0,3 5 0 0 0,29-5-179 0 0,0 1 878 0 0,-2-2-3044 0 0,-5 1-3597 0 0,9 0-906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23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163 192 7280 0 0,'56'-9'165'0'0,"-45"8"-49"0"0,-2-3 216 0 0,-7-6-193 0 0,-1 5-131 0 0,-2-16 669 0 0,4-5 990 0 0,-4 15-333 0 0,16-31 884 0 0,5 17-930 0 0,-11 8-18 0 0,-6 14-943 0 0,2-15 3502 0 0,-4 22-3787 0 0,0-1 1 0 0,1 1-1 0 0,-1 0 1 0 0,-1-1-1 0 0,1 1 1 0 0,-1 0-1 0 0,1-1 0 0 0,-1 1 1 0 0,0 0-1 0 0,0 0 1 0 0,0-1-1 0 0,-1 1 0 0 0,0 0 1 0 0,1-1-1 0 0,-1 1 1 0 0,-2 3-43 0 0,-1 16 122 0 0,-3 59 290 0 0,-2 38 300 0 0,5-39-105 0 0,2-39-374 0 0,-5 20 3 0 0,5-29-152 0 0,-5-11-300 0 0,20-12-4254 0 0,-13-10 3596 0 0,0 0-941 0 0</inkml:trace>
  <inkml:trace contextRef="#ctx0" brushRef="#br0" timeOffset="378.575">279 487 9872 0 0,'62'-2'746'0'0,"-61"2"-508"0"0,5 2-113 0 0,2-2 636 0 0,2-2-347 0 0,6-2 880 0 0,29 2 1456 0 0,2 5 159 0 0,-46-4-2620 0 0,-1 1-8 0 0,0 0-11 0 0,0 0-46 0 0,0 0-22 0 0,-1 4-126 0 0,0 0 0 0 0,-1-1 0 0 0,0 0-1 0 0,0 1 1 0 0,0-1 0 0 0,0 0 0 0 0,-1 0 0 0 0,1 0-1 0 0,-1 0 1 0 0,0-1 0 0 0,0 1 0 0 0,0-1-1 0 0,0 1 1 0 0,0-1 0 0 0,0 0 0 0 0,0 0-1 0 0,-1-1 1 0 0,1 1 0 0 0,-1-1 0 0 0,0 0 0 0 0,1 1-1 0 0,-1-1 1 0 0,0-1 0 0 0,0 1 0 0 0,1-1-1 0 0,-1 1 1 0 0,0-1 0 0 0,-4-1-76 0 0,-3 4 84 0 0,-63-3 88 0 0,-20 2-24 0 0,-12-5-54 0 0,52-2-34 0 0,10 3 15 0 0,43 2-44 0 0,1 0-90 0 0,0 0-60 0 0,0 0-10 0 0,8-5-546 0 0,-5 4-6291 0 0,-3 1 417 0 0</inkml:trace>
  <inkml:trace contextRef="#ctx0" brushRef="#br0" timeOffset="809.348">567 81 11408 0 0,'0'-5'660'0'0,"-17"-17"369"0"0,16 22-541 0 0,-24-6 2127 0 0,-100 14 1056 0 0,33-2-2912 0 0,-98 21-54 0 0,125-5-705 0 0,57-20-7 0 0,-8 1-2626 0 0,16 0-2017 0 0,3 8-1403 0 0</inkml:trace>
  <inkml:trace contextRef="#ctx0" brushRef="#br0" timeOffset="1229.306">840 233 11376 0 0,'7'-7'1816'0'0,"-8"6"-1174"0"0,-10-1 1246 0 0,7 3-1720 0 0,0-1-1 0 0,1 1 0 0 0,-1 0 1 0 0,1 0-1 0 0,-1 0 0 0 0,1 1 0 0 0,0-1 1 0 0,-1 1-1 0 0,1 0 0 0 0,0 0 1 0 0,0 0-1 0 0,0 0 0 0 0,1 0 1 0 0,-1 1-1 0 0,0-1 0 0 0,1 1 1 0 0,-1 0-1 0 0,0 1-167 0 0,-22 17 635 0 0,22-9-205 0 0,-45 29 362 0 0,13 19 310 0 0,18-13-733 0 0,28-20-212 0 0,10-5-86 0 0,-20-7-1688 0 0,7-7 153 0 0,6 1-66 0 0</inkml:trace>
  <inkml:trace contextRef="#ctx0" brushRef="#br0" timeOffset="1742.681">950 220 14224 0 0,'0'0'322'0'0,"0"0"45"0"0,0 0 20 0 0,0 0-38 0 0,-2 3-214 0 0,-1 2-103 0 0,-30 72 2787 0 0,38-31-1543 0 0,4-15-860 0 0,7-22-192 0 0,-13-8-208 0 0,1 0 0 0 0,0-1 0 0 0,-1 0 0 0 0,1 0 0 0 0,-1 0 0 0 0,1 0 0 0 0,0 0 0 0 0,-1-1 0 0 0,1 1 0 0 0,-1-1 0 0 0,1 0 0 0 0,-1 0 0 0 0,1-1 0 0 0,-1 1 0 0 0,0-1 0 0 0,1 1 0 0 0,-1-1 0 0 0,0 0 0 0 0,0 0 0 0 0,1-2-16 0 0,2-3 63 0 0,25-12-296 0 0,-19 15 147 0 0,-14 23 217 0 0,6-1 605 0 0,-5-18-741 0 0,1 1 0 0 0,-1-1 0 0 0,1 1 0 0 0,-1-1 0 0 0,1 1 0 0 0,0-1 0 0 0,-1 1 0 0 0,1 0 0 0 0,0-1-1 0 0,-1 1 1 0 0,1 0 0 0 0,0-1 0 0 0,0 1 0 0 0,0 0 0 0 0,0-1 0 0 0,-1 1 0 0 0,1 0 0 0 0,0-1 0 0 0,0 1 0 0 0,0 0 0 0 0,1 0 0 0 0,-1-1 0 0 0,0 1 0 0 0,0 0 0 0 0,0-1 0 0 0,0 1 0 0 0,1 0-1 0 0,-1-1 1 0 0,0 1 0 0 0,1-1 0 0 0,-1 1 0 0 0,0 0 0 0 0,1-1 0 0 0,-1 1 0 0 0,1-1 0 0 0,-1 1 0 0 0,1-1 0 0 0,-1 1 0 0 0,1-1 0 0 0,-1 1 0 0 0,1-1 0 0 0,-1 0 0 0 0,1 1 0 0 0,0-1 0 0 0,-1 0 0 0 0,1 0-1 0 0,0 1 1 0 0,0-1 5 0 0,38 27 651 0 0,4-21 118 0 0,-7-15-374 0 0,-30 0-250 0 0,3 0-70 0 0,-1-16 77 0 0,-11-29-11 0 0,-23 0-323 0 0,24 39-172 0 0,3 14 149 0 0,-10-13-887 0 0,8 12 764 0 0,-7-14-3068 0 0,10 13-3182 0 0</inkml:trace>
  <inkml:trace contextRef="#ctx0" brushRef="#br0" timeOffset="2068.268">1304 201 12440 0 0,'0'0'281'0'0,"0"0"40"0"0,0 0 22 0 0,0 0-40 0 0,0 0-138 0 0,7 0 1078 0 0,0 3-926 0 0,1-1 0 0 0,-1 1 1 0 0,0 0-1 0 0,0 1 0 0 0,-1 0 0 0 0,1 0 1 0 0,-1 0-1 0 0,0 1 0 0 0,0 0 1 0 0,0 0-1 0 0,-1 0 0 0 0,1 1 1 0 0,-1 0-1 0 0,-1 0 0 0 0,1 0 1 0 0,-1 1-1 0 0,0-1 0 0 0,2 7-317 0 0,40 87 1851 0 0,-45-94-1784 0 0,0-1 0 0 0,0 0 0 0 0,-1 1 0 0 0,1-1 0 0 0,-1 1 0 0 0,-1-1 0 0 0,1 0 0 0 0,-1 1 0 0 0,1-1 0 0 0,-2 0 0 0 0,1 0 0 0 0,-1 1 0 0 0,1-1 0 0 0,-1 0 0 0 0,-1 1-67 0 0,-3 3 10 0 0,-1 0-1 0 0,1 0 0 0 0,-1-1 0 0 0,-1 0 1 0 0,0 0-1 0 0,0-1 0 0 0,0 0 0 0 0,-1 0 1 0 0,0-1-1 0 0,0 0 0 0 0,0 0 0 0 0,-1-1 1 0 0,0-1-1 0 0,-4 2-9 0 0,-11 7-954 0 0,-11 5-4672 0 0,28-17 3781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29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79 13560 0 0,'-4'0'77'0'0,"1"0"6"0"0,1 0-1 0 0,-1 0 1 0 0,0 0-1 0 0,1 0 1 0 0,-1 0-1 0 0,1 0 1 0 0,-1 1-1 0 0,1-1 1 0 0,-1 1-1 0 0,0 0 1 0 0,1 0-1 0 0,0 0 1 0 0,-1 0-1 0 0,1 0 1 0 0,0 0-1 0 0,-1 1 1 0 0,1-1-1 0 0,-2 2-82 0 0,-26 30 2469 0 0,14 8-698 0 0,5 24-390 0 0,11-54-1169 0 0,9 35 78 0 0,0-36-246 0 0,28 16 246 0 0,-32-25-259 0 0,0 0 0 0 0,0 0-1 0 0,0-1 1 0 0,0 0 0 0 0,0 0-1 0 0,0 0 1 0 0,0 0 0 0 0,0-1-1 0 0,0 0 1 0 0,0 0 0 0 0,0 0-1 0 0,0-1 1 0 0,0 0 0 0 0,-1 1-1 0 0,2-2-30 0 0,14-5 67 0 0,-14 6-50 0 0,0 0 0 0 0,-1 0 0 0 0,1-1 0 0 0,0 0 0 0 0,-1 0 0 0 0,1 0 0 0 0,-1 0 0 0 0,0-1 0 0 0,0 0 0 0 0,-1 0-1 0 0,1 0 1 0 0,-1-1 0 0 0,0 1 0 0 0,2-3-17 0 0,25-23 0 0 0,-21 14-73 0 0,0 39-10 0 0,-10-23 83 0 0,1 1 0 0 0,0-1 0 0 0,-1 1 0 0 0,1-1 0 0 0,0 1-1 0 0,-1-1 1 0 0,1 1 0 0 0,-1-1 0 0 0,1 1 0 0 0,-1-1-1 0 0,1 1 1 0 0,-1 0 0 0 0,1 0 0 0 0,-1-1 0 0 0,0 1 0 0 0,1 0-1 0 0,-1-1 1 0 0,0 1 0 0 0,0 0 0 0 0,1 0 0 0 0,-1 0 0 0 0,0-1-1 0 0,0 1 1 0 0,0 0 0 0 0,0 0 0 0 0,0 0 0 0 0,0-1 0 0 0,0 1-1 0 0,0 0 1 0 0,0 0 0 0 0,-1 0 0 0 0,1-1 0 0 0,0 1-1 0 0,0 0 1 0 0,-1 0 0 0 0,1-1 0 0 0,-1 1 0 0 0,1 0 0 0 0,0-1 0 0 0,-21 41-54 0 0,12-25 182 0 0,12-14-1 0 0,-1-1-91 0 0,0 1 1 0 0,1-1-1 0 0,-1 0 1 0 0,1 0-1 0 0,-1 0 1 0 0,1 0-1 0 0,-1-1 0 0 0,1 1 1 0 0,0-1-1 0 0,-1 0 1 0 0,1 1-1 0 0,0-1 0 0 0,-1 0 1 0 0,1 0-1 0 0,0-1 1 0 0,-1 1-1 0 0,1-1 1 0 0,0 1-1 0 0,-1-1 0 0 0,1 0 1 0 0,-1 0-1 0 0,1 0-36 0 0,14-9 244 0 0,14-18 168 0 0,-6-22 124 0 0,-15-22-256 0 0,-9 3-200 0 0,-3 7-468 0 0,2 62 266 0 0,-2-22-747 0 0,-6 16-4585 0 0,2 3 3568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8:28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38 11408 0 0,'-13'-6'332'0'0,"17"-18"1050"0"0,-5 16 3328 0 0,5 20-3677 0 0,1 79 329 0 0,-7-51-1054 0 0,-17 191 1108 0 0,7-136-1133 0 0,11-4-75 0 0,-3-64-121 0 0,-7-6-21 0 0,6-13 24 0 0,5-7 3 0 0,8-18 98 0 0,5-54-537 0 0,21-48 56 0 0,-16 54 135 0 0,-1 51 23 0 0,-16 14 201 0 0,-1 0-1 0 0,2 2-29 0 0,30 26-219 0 0,-10 14 223 0 0,-15-28-24 0 0,-2 0 1 0 0,0 0 0 0 0,0 1 0 0 0,-1-1 0 0 0,-1 1 0 0 0,-1 0-1 0 0,0 4-19 0 0,1 14-1702 0 0,-1-32-3329 0 0,9 2-1635 0 0</inkml:trace>
  <inkml:trace contextRef="#ctx0" brushRef="#br0" timeOffset="256.719">1 129 15952 0 0,'128'-9'2663'0'0,"50"-13"489"0"0,-96 16-2779 0 0,3 0-992 0 0,-28 5-5710 0 0,-39 1-207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23:2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136 121 5880 0 0,'20'-5'168'0'0,"-16"4"-3"0"0,-6-2-130 0 0,5-3 71 0 0,6-11 1909 0 0,2 10 86 0 0,-12 2 2521 0 0,0 5-4516 0 0,3 8 96 0 0,2 27 394 0 0,3-6-57 0 0,3 7-19 0 0,-19 1-33 0 0,-4 12 24 0 0,10-12-327 0 0,-3-28-174 0 0,1 15-10 0 0,12 26 0 0 0,-7-50 0 0 0,1 0 0 0 0,-1 0 0 0 0,1 1 0 0 0,-1-1 0 0 0,1 0 0 0 0,-1 1 0 0 0,1-1 0 0 0,-1 0 0 0 0,0 1 0 0 0,1-1 0 0 0,-1 1 0 0 0,1-1 0 0 0,-1 1 0 0 0,0-1 0 0 0,1 1 0 0 0,-1-1 0 0 0,0 1 0 0 0,0-1 0 0 0,1 1 0 0 0,-1-1 0 0 0,0 1 0 0 0,0-1 0 0 0,0 1 0 0 0,0 0 0 0 0,0-1 0 0 0,0 1 0 0 0,0-1 0 0 0,0 1 0 0 0,0-1 0 0 0,0 1 0 0 0,0 0 0 0 0,0-1 0 0 0,0 1 0 0 0,0-1 0 0 0,0 1 0 0 0,-1-1 0 0 0,1 1 0 0 0,0 0 0 0 0,0-1 0 0 0,-1 1 0 0 0,1-1 0 0 0,0 1 0 0 0,-1-1 0 0 0,1 0 0 0 0,-1 1 0 0 0,1-1 0 0 0,-1 1 0 0 0,4 11 0 0 0,-6-7-24 0 0,-29 3-3747 0 0,27-10-1537 0 0</inkml:trace>
  <inkml:trace contextRef="#ctx0" brushRef="#br0" timeOffset="327.244">19 273 7712 0 0,'0'0'174'0'0,"0"0"29"0"0,-5-3 192 0 0,-7-2-241 0 0,11 5 457 0 0,1 0 190 0 0,0 0 30 0 0,0 0-52 0 0,6 0 569 0 0,21 7-382 0 0,39 3 184 0 0,-51-10-866 0 0,-11 0-232 0 0,10 1-133 0 0,-1-1-1 0 0,1-1 1 0 0,-1 0 0 0 0,1 0-1 0 0,-1-1 1 0 0,1-1-1 0 0,-1 0 1 0 0,0-1 0 0 0,0 0-1 0 0,4-4 82 0 0,-5 1-753 0 0,-5-2-28 0 0</inkml:trace>
  <inkml:trace contextRef="#ctx0" brushRef="#br0" timeOffset="836.401">347 1 7672 0 0,'0'0'224'0'0,"4"10"32"0"0,4 9 938 0 0,-10 41 1844 0 0,-2 0-1254 0 0,8 1-312 0 0,1 13 373 0 0,-5-71-1799 0 0,1 0 0 0 0,-1 0 0 0 0,0 0-1 0 0,0 0 1 0 0,-1 0 0 0 0,1 0 0 0 0,-1 0 0 0 0,1 0 0 0 0,-1 0 0 0 0,0 0 0 0 0,0 0 0 0 0,0 0 0 0 0,0 0 0 0 0,-1 0 0 0 0,1 0-1 0 0,-1 0-45 0 0,-6 5 114 0 0,1-9-104 0 0,3-7-10 0 0,25-32 0 0 0,-4 21-146 0 0,-16 19 22 0 0,0 0 10 0 0,11 0 18 0 0,-4 4 142 0 0,54 63 11 0 0,-57-63-33 0 0,0 1-1 0 0,0-1 1 0 0,0 1 0 0 0,1-1-1 0 0,0-1 1 0 0,-1 1 0 0 0,1-1-1 0 0,1 0 1 0 0,-1 0-1 0 0,0-1 1 0 0,1 0 0 0 0,-1 0-1 0 0,1-1 1 0 0,-1 1 0 0 0,1-1-1 0 0,0-1 1 0 0,0 1-1 0 0,4-1-23 0 0,33-36 368 0 0,11-38-384 0 0,-28 20-336 0 0,-21 3-372 0 0,-9 42 682 0 0,-7 3-72 0 0,8 6 114 0 0,0 0-1 0 0,0 0 0 0 0,0 0 1 0 0,0 1-1 0 0,0-1 0 0 0,0 1 1 0 0,0-1-1 0 0,0 1 0 0 0,0-1 1 0 0,0 1-1 0 0,0 0 0 0 0,1 0 1 0 0,-1 0-1 0 0,0 0 0 0 0,1 0 1 0 0,-1 1-1 0 0,1-1 0 0 0,-1 0 0 0 0,1 1 1 0 0,-1-1-1 0 0,1 1 0 0 0,0-1 1 0 0,0 1-1 0 0,0 0 0 0 0,0-1 1 0 0,0 1-1 0 0,0 0 0 0 0,0 0 1 0 0,1 0-1 0 0,-1 0 0 0 0,1 0 1 0 0,-1 0-1 0 0,1 0 0 0 0,0 0 1 0 0,0 0-1 0 0,0 0 0 0 0,0 0 0 0 0,0 0 1 0 0,0 0 0 0 0,-5 37 146 0 0,17-1 184 0 0,-8-6 18 0 0,6-15-224 0 0,15 7 362 0 0,41-13 554 0 0,42-27-2766 0 0,-92 11 708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23:50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456 268 11912 0 0,'10'-19'818'0'0,"-3"12"-21"0"0,-9 12 1561 0 0,-32 46-34 0 0,-30 42-1231 0 0,60-88-1075 0 0,-105 129 388 0 0,101-127-376 0 0,0 1 1 0 0,-1-1 0 0 0,0-1 0 0 0,0 1 0 0 0,-1-1-1 0 0,1-1 1 0 0,-1 0 0 0 0,-1-1 0 0 0,1 1 0 0 0,-1-2-1 0 0,1 0 1 0 0,-1 0 0 0 0,0-1 0 0 0,-4 0-31 0 0,11-1 3 0 0,0-1 0 0 0,0 1 0 0 0,0-1 0 0 0,0 0 0 0 0,0-1 0 0 0,0 1 0 0 0,0-1 0 0 0,0 0 0 0 0,0 0 0 0 0,0 0 0 0 0,0 0 0 0 0,0-1 0 0 0,0 0 0 0 0,1 1 0 0 0,-1-1 0 0 0,1-1 1 0 0,-1 1-1 0 0,1 0 0 0 0,0-1 0 0 0,0 0 0 0 0,0 0 0 0 0,0 0 0 0 0,0 0 0 0 0,1 0 0 0 0,0 0 0 0 0,-1-1 0 0 0,1 1 0 0 0,0-1 0 0 0,0 1 0 0 0,1-1 0 0 0,-1 0 0 0 0,1 0 0 0 0,0 0 0 0 0,0 0 0 0 0,0 0 0 0 0,1 0 0 0 0,-1 0 0 0 0,1 0 1 0 0,0 0-1 0 0,0 0 0 0 0,1 0 0 0 0,-1-3-3 0 0,2-1-61 0 0,-1-1 32 0 0,0 1 1 0 0,1 0 0 0 0,0 0-1 0 0,1-1 1 0 0,-1 1-1 0 0,1 1 1 0 0,1-1 0 0 0,0 0-1 0 0,0 1 1 0 0,0 0-1 0 0,4-4 29 0 0,0 1-11 0 0,35-22 86 0 0,-36 30-86 0 0,0 1-1 0 0,0-1 0 0 0,0 1 1 0 0,0 1-1 0 0,0-1 0 0 0,0 1 1 0 0,0 0-1 0 0,1 1 0 0 0,-1 0 1 0 0,0 0-1 0 0,0 0 0 0 0,5 2 12 0 0,-4-1 22 0 0,0 0 1 0 0,1 0-1 0 0,-1 0 0 0 0,0 1 0 0 0,0 0 0 0 0,0 1 0 0 0,-1 0 0 0 0,1 0 0 0 0,-1 1 0 0 0,0 0 0 0 0,0 0 0 0 0,-1 0 0 0 0,1 1 0 0 0,-1 0 0 0 0,0 1 0 0 0,-1-1 1 0 0,0 1-1 0 0,0 0 0 0 0,0 0 0 0 0,1 3-22 0 0,13 44 157 0 0,-5 28 20 0 0,-7-26-2931 0 0,-7-56 610 0 0,0 0-3713 0 0</inkml:trace>
  <inkml:trace contextRef="#ctx0" brushRef="#br0" timeOffset="371.207">817 140 12208 0 0,'0'0'273'0'0,"0"0"40"0"0,0 0 23 0 0,0 0-34 0 0,0 2-141 0 0,-52 76 3608 0 0,37-48-3171 0 0,1 1 1 0 0,2 1-1 0 0,1 0 0 0 0,1 0 0 0 0,2 1 0 0 0,-1 16-598 0 0,-3 68 700 0 0,13-113-693 0 0,0 0 0 0 0,0 0 0 0 0,0-1 0 0 0,1 1 0 0 0,-1 0 0 0 0,1-1 0 0 0,0 1 0 0 0,0-1 0 0 0,0 1 0 0 0,1-1 0 0 0,-1 0 0 0 0,1 0 0 0 0,0 0 0 0 0,0 0 0 0 0,0 0-1 0 0,0-1 1 0 0,0 0 0 0 0,1 1 0 0 0,2 0-7 0 0,-3-1-61 0 0,0-1 0 0 0,0 0 0 0 0,0 1 0 0 0,0-1 0 0 0,0-1 0 0 0,0 1 0 0 0,0 0 1 0 0,0-1-1 0 0,1 0 0 0 0,-1 1 0 0 0,0-1 0 0 0,0-1 0 0 0,1 1 0 0 0,-1 0 0 0 0,0-1 0 0 0,2 0 61 0 0,30-17-4310 0 0,-24 8-1828 0 0</inkml:trace>
  <inkml:trace contextRef="#ctx0" brushRef="#br0" timeOffset="835.841">1008 255 13880 0 0,'0'0'314'0'0,"0"0"46"0"0,0 0 22 0 0,-4 6 68 0 0,-47 78 1087 0 0,47-76-1353 0 0,1 1 0 0 0,0-1-1 0 0,0 1 1 0 0,1 0-1 0 0,0-1 1 0 0,0 1-1 0 0,1 0 1 0 0,0 0-1 0 0,1 5-183 0 0,-1-11 22 0 0,1 0 0 0 0,0 0-1 0 0,0 0 1 0 0,0 0-1 0 0,0 0 1 0 0,1-1-1 0 0,-1 1 1 0 0,1 0 0 0 0,-1 0-1 0 0,1 0 1 0 0,0 0-1 0 0,0-1 1 0 0,0 1-1 0 0,1 0 1 0 0,-1-1 0 0 0,1 1-1 0 0,-1-1 1 0 0,1 1-1 0 0,0-1 1 0 0,0 0-1 0 0,0 0 1 0 0,0 0 0 0 0,0 0-1 0 0,0 0 1 0 0,1 0-1 0 0,-1-1 1 0 0,1 1-1 0 0,-1-1 1 0 0,1 1 0 0 0,0-1-1 0 0,-1 0 1 0 0,1 0-1 0 0,0 0 1 0 0,0-1-1 0 0,0 1 1 0 0,0-1 0 0 0,-1 1-1 0 0,1-1 1 0 0,0 0-1 0 0,0 0 1 0 0,0 0-1 0 0,0-1 1 0 0,0 1 0 0 0,0-1-1 0 0,1 0-21 0 0,16-5 10 0 0,-1-2-1 0 0,0 0 1 0 0,0-1-1 0 0,-1 0 1 0 0,0-2-1 0 0,7-6-9 0 0,49-26-324 0 0,-49 40 200 0 0,-14 13 112 0 0,8 19 317 0 0,-16-24-234 0 0,-1 0 0 0 0,1 0 0 0 0,0-1 0 0 0,1 1 0 0 0,-1-1 0 0 0,1 1 0 0 0,0-1 0 0 0,0 0 0 0 0,0-1 0 0 0,1 1 0 0 0,-1-1 0 0 0,1 0-1 0 0,0 0 1 0 0,0 0 0 0 0,0-1 0 0 0,2 1-71 0 0,-1-1 81 0 0,-1 0-1 0 0,1-1 1 0 0,0 0-1 0 0,0-1 1 0 0,0 1-1 0 0,0-1 1 0 0,0 0-1 0 0,0-1 1 0 0,0 0-1 0 0,0 1 0 0 0,0-2 1 0 0,0 1-1 0 0,0-1 1 0 0,0 0-1 0 0,-1 0 1 0 0,1 0-1 0 0,-1-1 1 0 0,1 0-1 0 0,-1 0 1 0 0,1-2-81 0 0,-3 2 36 0 0,0-1 0 0 0,-1 0 0 0 0,1 1 0 0 0,-1-1 1 0 0,0 0-1 0 0,0-1 0 0 0,-1 1 0 0 0,1 0 0 0 0,-1-1 1 0 0,0 1-1 0 0,0 0 0 0 0,0-1 0 0 0,0-1-36 0 0,-7-70 188 0 0,-30 4-358 0 0,2 31-3152 0 0,25 34 1778 0 0</inkml:trace>
  <inkml:trace contextRef="#ctx0" brushRef="#br0" timeOffset="1178.616">1572 1 11144 0 0,'4'1'107'0'0,"0"0"1"0"0,0 1 0 0 0,0 0 0 0 0,0-1-1 0 0,-1 1 1 0 0,1 1 0 0 0,-1-1 0 0 0,1 0 0 0 0,-1 1-1 0 0,0 0 1 0 0,0-1 0 0 0,0 1 0 0 0,-1 0-1 0 0,1 1 1 0 0,0-1 0 0 0,-1 0 0 0 0,0 1-108 0 0,10 17 781 0 0,-1 0 0 0 0,-1 0 0 0 0,-1 1 0 0 0,0 0 0 0 0,-2 1 0 0 0,-1 0 0 0 0,-1 0 0 0 0,0 0 0 0 0,-2 6-781 0 0,3 1 370 0 0,-3 107 1142 0 0,-4-128-1461 0 0,0 1 1 0 0,0 0-1 0 0,-1-1 0 0 0,0 0 0 0 0,-1 1 0 0 0,0-1 0 0 0,-1 0 0 0 0,1-1 0 0 0,-2 1 0 0 0,1 0 1 0 0,-1-1-1 0 0,0 0 0 0 0,-1 0 0 0 0,0-1 0 0 0,0 0 0 0 0,-1 0 0 0 0,0 0 0 0 0,-1 0-51 0 0,-36 17 152 0 0,38-21-543 0 0,-10 2 599 0 0,7-9-7850 0 0,7-1 1124 0 0</inkml:trace>
  <inkml:trace contextRef="#ctx0" brushRef="#br0" timeOffset="3396.727">2587 156 6248 0 0,'42'-10'648'0'0,"29"-9"2306"0"0,-43 12-84 0 0,-75 13 2005 0 0,-45-13-4162 0 0,35 2-158 0 0,-102-20 125 0 0,154 24-650 0 0,1 0-1 0 0,-1 0 0 0 0,1 0 1 0 0,-1 1-1 0 0,0-1 0 0 0,1 1 1 0 0,-1 1-1 0 0,1-1 0 0 0,-1 1 1 0 0,0-1-1 0 0,1 1 0 0 0,-1 0 1 0 0,1 1-1 0 0,0-1 0 0 0,-1 1 1 0 0,1 0-1 0 0,0 0 0 0 0,0 0 1 0 0,0 1-1 0 0,1-1 0 0 0,-1 1 1 0 0,0 0-1 0 0,1 0 0 0 0,0 0 1 0 0,-1 1-1 0 0,1-1 0 0 0,1 1 1 0 0,-1 0-1 0 0,0 0 0 0 0,1-1 1 0 0,-2 5-30 0 0,1-1 4 0 0,-1 0 0 0 0,2 0 1 0 0,-1 1-1 0 0,1-1 1 0 0,0 0-1 0 0,0 1 0 0 0,1-1 1 0 0,0 1-1 0 0,1 0 1 0 0,-1-1-1 0 0,1 1 0 0 0,1 0 1 0 0,0-1-1 0 0,0 1 1 0 0,0 0-1 0 0,1-1 0 0 0,1 5-4 0 0,1-6 6 0 0,0 0-1 0 0,0 0 0 0 0,0 0 0 0 0,1 0 0 0 0,0-1 0 0 0,0 0 0 0 0,1 0 1 0 0,-1 0-1 0 0,1-1 0 0 0,0 1 0 0 0,0-1 0 0 0,1-1 0 0 0,-1 1 0 0 0,1-1 1 0 0,-1-1-1 0 0,1 1 0 0 0,0-1 0 0 0,0 0 0 0 0,4 0-5 0 0,11 3 30 0 0,1-2-1 0 0,0 0 1 0 0,1-1-1 0 0,-1-2 1 0 0,14-1-30 0 0,-25 1 14 0 0,-1-1 1 0 0,1 0-1 0 0,-1-1 0 0 0,1 0 1 0 0,-1 0-1 0 0,0-2 1 0 0,0 1-1 0 0,0-1 0 0 0,0-1 1 0 0,-1 0-1 0 0,0-1 1 0 0,0 1-1 0 0,0-2 1 0 0,0 0-1 0 0,-1 0 0 0 0,6-6-14 0 0,-13 10 2 0 0,-1 0-1 0 0,1 0 0 0 0,0 0 1 0 0,-1 0-1 0 0,0-1 0 0 0,1 1 0 0 0,-1 0 1 0 0,-1-1-1 0 0,1 1 0 0 0,0-1 1 0 0,-1 1-1 0 0,0-1 0 0 0,0 1 0 0 0,0-1 1 0 0,0 1-1 0 0,0-1 0 0 0,-1 1 1 0 0,1 0-1 0 0,-1-1 0 0 0,0 1 0 0 0,0-1 1 0 0,-1 1-1 0 0,1 0 0 0 0,-1 0 1 0 0,1 0-1 0 0,-1 0 0 0 0,0 0 1 0 0,0 0-1 0 0,0 0 0 0 0,0 1 0 0 0,-1-1 1 0 0,0 0-2 0 0,-61-30-782 0 0,21 21-662 0 0,19 13-950 0 0,14 2 1017 0 0</inkml:trace>
  <inkml:trace contextRef="#ctx0" brushRef="#br0" timeOffset="3787.321">1844 381 7920 0 0,'0'0'174'0'0,"0"0"29"0"0,-2-6 198 0 0,2 1-317 0 0,22-4 1072 0 0,-4 5 133 0 0,1 0 0 0 0,0 2 0 0 0,0 0 0 0 0,0 1 1 0 0,18 1-1290 0 0,44-6 1567 0 0,-22 17-1619 0 0,-58-11-225 0 0,-1 0-127 0 0,6 3-4710 0 0,0 2-102 0 0</inkml:trace>
  <inkml:trace contextRef="#ctx0" brushRef="#br0" timeOffset="4104.912">1937 437 8840 0 0,'-24'5'1085'0'0,"23"1"3908"0"0,16-3-3951 0 0,54 14-674 0 0,-41-13-2406 0 0,-21-3-415 0 0,6 2-2624 0 0</inkml:trace>
  <inkml:trace contextRef="#ctx0" brushRef="#br0" timeOffset="4531.33">2664 402 13104 0 0,'0'0'297'0'0,"0"0"39"0"0,0 0 19 0 0,0 0-34 0 0,0 0-136 0 0,-10 11 1807 0 0,8-3-1729 0 0,-1 0 0 0 0,2-1-1 0 0,-1 1 1 0 0,1 0 0 0 0,0 0 0 0 0,0 0 0 0 0,1 0-1 0 0,0 0 1 0 0,1 0 0 0 0,0 0 0 0 0,0 0-1 0 0,2 3-262 0 0,21 79 552 0 0,6-42-1416 0 0,-30-47 424 0 0,0-1-504 0 0,5 2-1433 0 0,-4-1 1155 0 0</inkml:trace>
  <inkml:trace contextRef="#ctx0" brushRef="#br0" timeOffset="4848.229">2829 399 10336 0 0,'6'-5'792'0'0,"35"0"-48"0"0,-31 8-447 0 0,0 0 0 0 0,0 0 0 0 0,0 1-1 0 0,-1 0 1 0 0,1 1 0 0 0,-1 0 0 0 0,0 1 0 0 0,0 0 0 0 0,-1 0 0 0 0,0 1 0 0 0,3 3-297 0 0,-9-9 42 0 0,0 1-1 0 0,0-1 1 0 0,0 1-1 0 0,0 0 1 0 0,0 0-1 0 0,0 0 1 0 0,-1-1-1 0 0,1 2 1 0 0,-1-1-1 0 0,1 0 1 0 0,-1 0-1 0 0,0 0 1 0 0,0 1-1 0 0,0-1 0 0 0,0 0 1 0 0,0 1-1 0 0,0-1 1 0 0,-1 1-1 0 0,1-1 1 0 0,-1 1-1 0 0,0 0 1 0 0,0-1-1 0 0,0 1 1 0 0,0-1-1 0 0,0 1 1 0 0,-1 1-42 0 0,-3 4 130 0 0,-1 1 0 0 0,0-1 0 0 0,-1 0 0 0 0,1 0 0 0 0,-2-1 0 0 0,1 0-1 0 0,-1 0 1 0 0,0 0 0 0 0,-1-1 0 0 0,1 0 0 0 0,-1 0 0 0 0,0-1 0 0 0,-1 0 0 0 0,1 0 0 0 0,-1-1-130 0 0,-13 14 321 0 0,22-17-249 0 0,0-1-1 0 0,0 0-6 0 0,0 0-1 0 0,1 0 0 0 0,21 5-70 0 0,-1-1 0 0 0,1-2 0 0 0,0 0 0 0 0,0-1 0 0 0,12-1 6 0 0,-9-1-778 0 0,-10 1-3608 0 0,0-3-1467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23:56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63 474 11136 0 0,'-43'52'962'0'0,"40"-48"-779"0"0,1 0 0 0 0,0 0 0 0 0,-1 1 0 0 0,2-1 0 0 0,-1 1 0 0 0,0-1 0 0 0,1 1 0 0 0,0 0 0 0 0,0-1 0 0 0,0 1 0 0 0,1 0 0 0 0,-1 0 0 0 0,1 1-183 0 0,0-5 475 0 0,2 0-360 0 0,-1 1 0 0 0,0-1 0 0 0,1 0 0 0 0,-1 0 0 0 0,1 0 0 0 0,0 0 0 0 0,-1-1 0 0 0,1 1 0 0 0,0 0 0 0 0,-1-1 0 0 0,1 1 0 0 0,0-1 0 0 0,0 1 0 0 0,-1-1 1 0 0,1 0-1 0 0,0 0 0 0 0,0 0 0 0 0,0 0 0 0 0,-1 0 0 0 0,1 0 0 0 0,0-1 0 0 0,0 1 0 0 0,-1 0 0 0 0,1-1 0 0 0,0 1 0 0 0,0-1 0 0 0,-1 0 0 0 0,1 0 0 0 0,-1 0 1 0 0,1 0-1 0 0,-1 0 0 0 0,1 0 0 0 0,-1 0-115 0 0,10-12 90 0 0,0 0 1 0 0,-2-1-1 0 0,0 0 0 0 0,0-1 1 0 0,-2 0-1 0 0,1 0 1 0 0,-2 0-1 0 0,0-1 0 0 0,-1 0 1 0 0,-1-1-91 0 0,9-19-15 0 0,60-176-320 0 0,-59 159 445 0 0,-14 52-13 0 0,0 1-8 0 0,0 0-3 0 0,8 13-12 0 0,-4 28 1 0 0,36 128 298 0 0,-34-147-369 0 0,0 0 0 0 0,2 0-1 0 0,1 0 1 0 0,1-1 0 0 0,0-1-1 0 0,2 0 1 0 0,0 0-1 0 0,1-1 1 0 0,1-1 0 0 0,1 0-1 0 0,17 15-3 0 0,0-4 64 0 0,-31-28 11 0 0,-1-1 38 0 0,0 0-6 0 0,-13-1 181 0 0,-235-58 881 0 0,110 39-1169 0 0,106 15-2054 0 0,31 5-2879 0 0,1 0-1551 0 0</inkml:trace>
  <inkml:trace contextRef="#ctx0" brushRef="#br0" timeOffset="772.481">519 532 6992 0 0,'20'13'692'0'0,"18"4"2604"0"0,20-35 2581 0 0,-56 16-5776 0 0,1-1 0 0 0,0 1 0 0 0,-1-1 1 0 0,0 0-1 0 0,1 0 0 0 0,-1 0 0 0 0,0 0 0 0 0,-1 0 0 0 0,1 0 1 0 0,0 0-1 0 0,-1-1 0 0 0,0 1 0 0 0,0-1 0 0 0,0 1 0 0 0,0-1 0 0 0,0 1 1 0 0,-1-1-1 0 0,0 0 0 0 0,0 1 0 0 0,0-1 0 0 0,0 1 0 0 0,0-1 0 0 0,-1-2-101 0 0,-12-108 808 0 0,11 96-750 0 0,1 1 0 0 0,0-1 0 0 0,1 1 0 0 0,1-1 0 0 0,1 1 0 0 0,2-8-58 0 0,0-11 47 0 0,14-14-594 0 0,-18 49 592 0 0,0 0-7 0 0,1-1 0 0 0,-1 0 0 0 0,1 1 0 0 0,-1-1 1 0 0,1 1-1 0 0,0-1 0 0 0,-1 1 0 0 0,1-1 0 0 0,0 1 0 0 0,0 0 0 0 0,0-1 1 0 0,0 1-1 0 0,0 0 0 0 0,1 0 0 0 0,-1 0 0 0 0,0-1 0 0 0,1 2 0 0 0,-1-1 0 0 0,0 0 1 0 0,1 0-1 0 0,-1 0 0 0 0,1 0 0 0 0,-1 1 0 0 0,1-1 0 0 0,0 1 0 0 0,0-1-38 0 0,39 22-220 0 0,45 107 220 0 0,-14-30 0 0 0,-1-19 0 0 0,14-16 0 0 0,-51-44 64 0 0,-21-24 294 0 0,-11 2-285 0 0,-1-1 0 0 0,1 1-1 0 0,-1-1 1 0 0,0 1 0 0 0,0-1 0 0 0,0 0 0 0 0,-1 1 0 0 0,1-1 0 0 0,-1 0 0 0 0,0 0 0 0 0,0 0 0 0 0,0 1 0 0 0,-1-1 0 0 0,1 0 0 0 0,-1 0 0 0 0,0 1 0 0 0,0-1-1 0 0,0 0 1 0 0,-1 1 0 0 0,-1-4-73 0 0,-43-153 438 0 0,37 132-436 0 0,2 0 0 0 0,1-1 0 0 0,1 0 0 0 0,1 0 0 0 0,1-9-2 0 0,19-40-72 0 0,-16 78-107 0 0,1-4 404 0 0,1 3-7289 0 0,-2 1 227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24:05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4680 5203 12064 0 0,'0'0'273'0'0,"0"0"40"0"0,2-5 861 0 0,-48 94 2793 0 0,-5-3-2777 0 0,37-69-1058 0 0,-1-1 0 0 0,0 0 0 0 0,-1-1 0 0 0,0-1 0 0 0,-1 0 1 0 0,-1-2-1 0 0,-7 5-132 0 0,-17 12 181 0 0,32-22-147 0 0,-1 0-1 0 0,1 0 0 0 0,-1-1 1 0 0,-1 0-1 0 0,1-1 0 0 0,-1-1 1 0 0,0 0-1 0 0,0 0 0 0 0,0-1 1 0 0,-1-1-34 0 0,10-1 11 0 0,0-1 1 0 0,0 0-1 0 0,-1 0 1 0 0,1-1 0 0 0,0 1-1 0 0,0-1 1 0 0,0 0-1 0 0,0 1 1 0 0,0-1 0 0 0,0 0-1 0 0,0-1 1 0 0,0 1-1 0 0,0-1 1 0 0,0 1-1 0 0,0-1 1 0 0,1 0 0 0 0,-1 0-1 0 0,1 0 1 0 0,-1 0-1 0 0,1 0 1 0 0,0-1-1 0 0,0 1 1 0 0,0-1 0 0 0,0 0-1 0 0,0 1 1 0 0,1-1-12 0 0,-31-78 221 0 0,29 69-213 0 0,1 0-1 0 0,0-1 0 0 0,1 1 0 0 0,0 0 1 0 0,1-1-1 0 0,0 1 0 0 0,1 0 1 0 0,1 0-1 0 0,0-1 0 0 0,0 1 0 0 0,3-5-7 0 0,16-5-188 0 0,-6 24 128 0 0,80 56 75 0 0,-21 14 240 0 0,-27-17 234 0 0,-8 10-149 0 0,-26-24-276 0 0,-4 3 43 0 0,-15-6-459 0 0,5-37-56 0 0,1 7-377 0 0,0-3-3845 0 0,0-5 3016 0 0</inkml:trace>
  <inkml:trace contextRef="#ctx0" brushRef="#br0" timeOffset="226.888">4912 5379 11600 0 0,'2'1'264'0'0,"46"4"744"0"0,16 0 881 0 0,4 0 235 0 0,-26 4-2059 0 0,-30-4-1709 0 0,-11-5 634 0 0</inkml:trace>
  <inkml:trace contextRef="#ctx0" brushRef="#br0" timeOffset="516.081">4833 5543 13592 0 0,'0'0'306'0'0,"0"0"46"0"0,0 0 23 0 0,0 0-44 0 0,17 0-127 0 0,193-3 3489 0 0,-68 4-3570 0 0,-82-3-5575 0 0,-41 1-360 0 0</inkml:trace>
  <inkml:trace contextRef="#ctx0" brushRef="#br0" timeOffset="1886.161">5538 5341 11072 0 0,'-6'-2'645'0'0,"-9"4"-368"0"0,14-2-119 0 0,1 0 2 0 0,0 0 32 0 0,0 0 133 0 0,0 0 56 0 0,8 5 425 0 0,67 10 1413 0 0,-37-13-1892 0 0,176 3 1485 0 0,157-15-577 0 0,53 2-837 0 0,79-3-567 0 0,-175 13 370 0 0,-313-2-2298 0 0,-16 1 1393 0 0,-4 7-7 0 0</inkml:trace>
  <inkml:trace contextRef="#ctx0" brushRef="#br0" timeOffset="2281.597">5922 5581 12960 0 0,'1'2'205'0'0,"1"-1"0"0"0,-1 1 0 0 0,0-1 0 0 0,0 1 0 0 0,-1-1 1 0 0,1 1-1 0 0,0 0 0 0 0,0 0 0 0 0,-1-1 0 0 0,1 1 0 0 0,-1 0 0 0 0,1 0 1 0 0,-1 0-1 0 0,0-1 0 0 0,0 1 0 0 0,0 0 0 0 0,0 0 0 0 0,0 0 1 0 0,0 0-1 0 0,-1 0 0 0 0,1-1 0 0 0,-1 2-205 0 0,2 9 982 0 0,-2 104 1540 0 0,-29 53-1849 0 0,26-114-860 0 0,5-52-191 0 0,1 2 497 0 0,2-2-6267 0 0,2-1-332 0 0</inkml:trace>
  <inkml:trace contextRef="#ctx0" brushRef="#br0" timeOffset="2527.417">6041 5810 11728 0 0,'0'0'342'0'0,"0"0"4"0"0,7-2-210 0 0,45-9 1049 0 0,2 7 842 0 0,45-4 137 0 0,0 4 1 0 0,10 6-2165 0 0,1 6 149 0 0,-82-8-2152 0 0,-21 0 843 0 0</inkml:trace>
  <inkml:trace contextRef="#ctx0" brushRef="#br0" timeOffset="2851.533">6388 5589 12608 0 0,'0'0'289'0'0,"-4"9"806"0"0,-8 102 4534 0 0,12 23-3875 0 0,-2-52-1535 0 0,2-79-258 0 0,-1 1-1 0 0,1-1 1 0 0,0 1 0 0 0,0-1-1 0 0,1 1 1 0 0,-1-1 0 0 0,1 1-1 0 0,-1-1 1 0 0,1 0 0 0 0,0 1-1 0 0,0-1 1 0 0,1 0 0 0 0,-1 1-1 0 0,1-1 1 0 0,0 0 0 0 0,1 2 39 0 0,11 1-2038 0 0,-6-6 1302 0 0</inkml:trace>
  <inkml:trace contextRef="#ctx0" brushRef="#br0" timeOffset="3277.249">7289 5570 12032 0 0,'0'0'356'0'0,"0"0"-8"0"0,-1-1-226 0 0,-13 1 62 0 0,1 0 0 0 0,-1 0-1 0 0,1 1 1 0 0,0 0-1 0 0,-1 2 1 0 0,1-1 0 0 0,0 2-1 0 0,0-1 1 0 0,1 2 0 0 0,-1 0-1 0 0,-4 2-183 0 0,-3 2 396 0 0,0-1 0 0 0,0 2 0 0 0,1 1-1 0 0,0 0 1 0 0,1 2 0 0 0,-2 2-396 0 0,16-12 49 0 0,0 1 1 0 0,0 0-1 0 0,0 0 1 0 0,0 0-1 0 0,1 1 1 0 0,0-1-1 0 0,0 1 1 0 0,0 0 0 0 0,1 0-1 0 0,0 0 1 0 0,-1 0-1 0 0,2 0 1 0 0,-1 0-1 0 0,0 3-49 0 0,3-4 13 0 0,-1 0 0 0 0,1 0 0 0 0,0 1 0 0 0,0-1 0 0 0,1 0 0 0 0,-1 0 0 0 0,1 0-1 0 0,0 0 1 0 0,0-1 0 0 0,0 1 0 0 0,0 0 0 0 0,1-1 0 0 0,-1 1 0 0 0,1-1 0 0 0,0 0 0 0 0,0 0 0 0 0,0 0 0 0 0,1 0-1 0 0,1 0-12 0 0,39 34-83 0 0,-34-30 118 0 0,0 1 0 0 0,0 0 0 0 0,-1 1 0 0 0,0 0 0 0 0,0 0 0 0 0,-1 1 0 0 0,0 0 0 0 0,-1 0 0 0 0,3 7-35 0 0,-8-14 102 0 0,0 0 0 0 0,0 0 0 0 0,-1 0 0 0 0,1 0 0 0 0,-1 1 0 0 0,0-1-1 0 0,0 1 1 0 0,0-1 0 0 0,0 1 0 0 0,-1-1 0 0 0,0 1 0 0 0,1-1 0 0 0,-1 1-1 0 0,0 0 1 0 0,-1-1 0 0 0,1 1 0 0 0,-1-1 0 0 0,1 1 0 0 0,-1-1-1 0 0,0 1 1 0 0,0-1 0 0 0,-1 0 0 0 0,1 1-102 0 0,-3 2 68 0 0,0-1 0 0 0,0 1 0 0 0,0-1 0 0 0,0 0 0 0 0,-1 0 0 0 0,0 0 1 0 0,0-1-1 0 0,0 0 0 0 0,0 0 0 0 0,-1 0 0 0 0,0-1 0 0 0,0 1 0 0 0,0-1 0 0 0,0-1 0 0 0,0 1 0 0 0,0-1 0 0 0,-1 0 0 0 0,0 0-68 0 0,-76 7 256 0 0,75-10-334 0 0,0-1-1 0 0,-1 0 1 0 0,2-1 0 0 0,-1 0-1 0 0,0 0 1 0 0,1 0-1 0 0,-1-1 1 0 0,1 0-1 0 0,0-1 1 0 0,0 1-1 0 0,0-1 1 0 0,-3-4 78 0 0,-2-3-1023 0 0,2-1-37 0 0</inkml:trace>
  <inkml:trace contextRef="#ctx0" brushRef="#br0" timeOffset="100251.075">3075 1449 6912 0 0,'0'0'157'0'0,"-11"-7"374"0"0,6 5-406 0 0,0 1 1 0 0,1-1 0 0 0,-1 1-1 0 0,0 0 1 0 0,0 0 0 0 0,0 1 0 0 0,0-1-1 0 0,0 1 1 0 0,0 1 0 0 0,0-1-1 0 0,0 0 1 0 0,-3 2-126 0 0,-17-1 1932 0 0,24-1-1392 0 0,1 0-84 0 0,0 0-38 0 0,0 0-8 0 0,6 14 2382 0 0,24-1-1809 0 0,-29-12-744 0 0,14-1 380 0 0,209 7 1747 0 0,-80 3-2158 0 0,-36 6-80 0 0,4-3-1193 0 0,-97-11-495 0 0,-19 4-1605 0 0,-25 5 188 0 0,14-8 2201 0 0</inkml:trace>
  <inkml:trace contextRef="#ctx0" brushRef="#br0" timeOffset="100620.804">3008 1614 7376 0 0,'-89'-2'2404'0'0,"76"1"2387"0"0,33-1-3237 0 0,151-15 342 0 0,-49 16-1595 0 0,41 15 8 0 0,-68 9-266 0 0,-71-16-89 0 0,-3-1-5412 0 0,-19-6-208 0 0</inkml:trace>
  <inkml:trace contextRef="#ctx0" brushRef="#br0" timeOffset="100999.134">3542 1268 13760 0 0,'-5'-4'1500'0'0,"55"44"-1486"0"0,-15-15 184 0 0,-2 2 0 0 0,0 2 0 0 0,-2 0 0 0 0,-1 2 0 0 0,-2 2-198 0 0,-24-29 8 0 0,-1 0 0 0 0,0 0 1 0 0,0 0-1 0 0,0 1 1 0 0,-1-1-1 0 0,0 1 1 0 0,1-1-1 0 0,-1 1 1 0 0,-1 0-1 0 0,1 0 0 0 0,-1 0 1 0 0,0 0-1 0 0,0 0 1 0 0,0 0-1 0 0,-1 0 1 0 0,0 0-1 0 0,0 0 1 0 0,0 0-1 0 0,0 0 0 0 0,-1 0 1 0 0,0 1-1 0 0,0-1 1 0 0,-1-1-1 0 0,0 3-8 0 0,-5 6 66 0 0,-2 0 0 0 0,0 0 0 0 0,0 0 0 0 0,-2-1 0 0 0,1-1-1 0 0,-1 0 1 0 0,-1 0 0 0 0,0-1 0 0 0,0-1 0 0 0,-1 0 0 0 0,0-1 0 0 0,-1 0 0 0 0,0-1-1 0 0,0 0 1 0 0,-1-1 0 0 0,1-1 0 0 0,-10 2-66 0 0,-59 24 129 0 0,40-20-407 0 0,38-10-53 0 0,4 0-4322 0 0,1-1-704 0 0</inkml:trace>
  <inkml:trace contextRef="#ctx0" brushRef="#br0" timeOffset="101527.529">5158 1086 13040 0 0,'7'-12'988'0'0,"11"-28"-496"0"0,-16 31-245 0 0,-2 8-170 0 0,1-1 0 0 0,-1 0 0 0 0,1 0-1 0 0,-1 0 1 0 0,1 0 0 0 0,-1 0 0 0 0,0 0-1 0 0,0 0 1 0 0,0 0 0 0 0,0 0-1 0 0,0 0 1 0 0,-1 1 0 0 0,1-1 0 0 0,0 0-1 0 0,-1 0 1 0 0,0 0 0 0 0,1 0 0 0 0,-1 0-1 0 0,0 1 1 0 0,0-1 0 0 0,0 0 0 0 0,0 0-78 0 0,-5-2 99 0 0,1-1-1 0 0,0 1 0 0 0,-1 1 0 0 0,0-1 0 0 0,0 1 0 0 0,0 0 0 0 0,0 1 0 0 0,0-1 0 0 0,-1 1 0 0 0,1 0 0 0 0,-1 1 0 0 0,1-1 0 0 0,-1 1 0 0 0,0 1 0 0 0,1-1 0 0 0,-1 1 0 0 0,0 1 0 0 0,1-1 0 0 0,-1 1 0 0 0,-4 1-97 0 0,-16-1 59 0 0,-120 19 117 0 0,65 9-176 0 0,74-26 21 0 0,0 0 0 0 0,0 1-1 0 0,1 0 1 0 0,0 0 0 0 0,-1 1-1 0 0,2 0 1 0 0,-1 0 0 0 0,0 1-1 0 0,1-1 1 0 0,0 1 0 0 0,1 1-1 0 0,-2 1-20 0 0,6-4 0 0 0,0 0 0 0 0,1 0 0 0 0,-1 0 0 0 0,1 1 0 0 0,0-1 0 0 0,0 0 0 0 0,1 0 0 0 0,-1 0 0 0 0,1 0 0 0 0,0 0 0 0 0,0 0 0 0 0,0 0 0 0 0,0 0 0 0 0,1 0 0 0 0,0 0 0 0 0,0 0 0 0 0,0-1 0 0 0,0 1 0 0 0,0-1 0 0 0,1 0 0 0 0,-1 1 0 0 0,1-1 0 0 0,0 0 0 0 0,0 0 0 0 0,0-1 0 0 0,2 2 0 0 0,36 32 76 0 0,1-1-1 0 0,2-3 0 0 0,7 3-75 0 0,-39-26 38 0 0,26 16 72 0 0,-14-11-9 0 0,-2 2 0 0 0,1 0 0 0 0,-2 2 0 0 0,0 0 0 0 0,-1 1-1 0 0,-1 1 1 0 0,1 3-101 0 0,-18-21-43 0 0,-1 1 0 0 0,1-1 0 0 0,-1 0 0 0 0,0 1 0 0 0,0-1-1 0 0,0 1 1 0 0,0-1 0 0 0,0 1 0 0 0,0-1 0 0 0,-1 1 0 0 0,1 0-1 0 0,-1-1 1 0 0,1 1 0 0 0,-1 0 0 0 0,0-1 0 0 0,0 1 0 0 0,-1 0-1 0 0,1 0 1 0 0,0-1 0 0 0,-1 1 0 0 0,0-1 0 0 0,1 1 0 0 0,-1 0 0 0 0,0-1-1 0 0,-1 1 1 0 0,1-1 0 0 0,0 0 0 0 0,-1 1 0 0 0,1-1 0 0 0,-1 0-1 0 0,1 0 1 0 0,-1 0 0 0 0,0 0 0 0 0,0 0 0 0 0,0 0 0 0 0,0-1-1 0 0,-1 1 1 0 0,1-1 0 0 0,0 1 0 0 0,-1-1 0 0 0,1 0 0 0 0,-1 0-1 0 0,-1 1 44 0 0,-9 3-4461 0 0,-2 0-1413 0 0</inkml:trace>
  <inkml:trace contextRef="#ctx0" brushRef="#br0" timeOffset="102011.935">4786 1503 12480 0 0,'-2'-3'726'0'0,"-1"1"-532"0"0,3 1 143 0 0,0 1 88 0 0,-20 4 1477 0 0,-22 60 1124 0 0,5 4-1710 0 0,19-35-1072 0 0,15-14-191 0 0,5-18-34 0 0,0 0 0 0 0,-1 0 0 0 0,1 0-1 0 0,0 0 1 0 0,0 0 0 0 0,0-1-1 0 0,0 1 1 0 0,0-1 0 0 0,0 1 0 0 0,0-1-1 0 0,0 0 1 0 0,0 0 0 0 0,0 0 0 0 0,0 0-1 0 0,0 0 1 0 0,0 0 0 0 0,0 0 0 0 0,-1-1-1 0 0,1 1 1 0 0,0-1 0 0 0,1 0-19 0 0,8-4 20 0 0,-1-2 1 0 0,-1 1-1 0 0,1-1 1 0 0,-1-1-1 0 0,0 0 1 0 0,-1 0-1 0 0,0-1 1 0 0,0 0-1 0 0,-1 0 1 0 0,0 0-1 0 0,-1-1 1 0 0,3-6-21 0 0,14-17 0 0 0,-7-3-53 0 0,-32 38 32 0 0,7 3 14 0 0,-1 1 1 0 0,1 1-1 0 0,0 0 1 0 0,1 0-1 0 0,0 1 1 0 0,0 0-1 0 0,1 0 1 0 0,-3 5 6 0 0,-21 20-2 0 0,-17 36 2 0 0,34-46-770 0 0,17-29-2378 0 0,-2 4 2853 0 0,4-8-1874 0 0,1 0-3392 0 0</inkml:trace>
  <inkml:trace contextRef="#ctx0" brushRef="#br0" timeOffset="102532.691">5189 900 9528 0 0,'27'-40'1033'0'0,"-27"39"-828"0"0,2-3-319 0 0,5-10 3773 0 0,-16 14-1057 0 0,-6 11-2479 0 0,0 2-1 0 0,1 0 1 0 0,1 1 0 0 0,0 0-1 0 0,0 1 1 0 0,2 0 0 0 0,0 1 0 0 0,0 1-123 0 0,-4 4 46 0 0,-22 46 316 0 0,36-65-270 0 0,3-1-3 0 0,-1 0 0 0 0,0-1-1 0 0,1 1 1 0 0,-1 0 0 0 0,1-1-1 0 0,0 1 1 0 0,-1-1 0 0 0,1 1-1 0 0,-1-1 1 0 0,1 0-1 0 0,0 0 1 0 0,-1 1 0 0 0,1-1-1 0 0,0 0 1 0 0,-1-1 0 0 0,1 1-1 0 0,0 0 1 0 0,-1 0 0 0 0,1-1-1 0 0,-1 1 1 0 0,1-1 0 0 0,0 1-1 0 0,-1-1 1 0 0,1 0-1 0 0,-1 0 1 0 0,0 1 0 0 0,1-1-1 0 0,-1 0 1 0 0,0 0 0 0 0,1-1-1 0 0,0 0-88 0 0,12-10 136 0 0,-1-1-1 0 0,0 0 0 0 0,0-1 1 0 0,-2 0-1 0 0,0-1 0 0 0,9-16-135 0 0,32-37 132 0 0,-28 41-68 0 0,-24 27 0 0 0,0-1 0 0 0,0-3-32 0 0,0 3-122 0 0,-28 40-290 0 0,19-26 123 0 0,0 1 0 0 0,1 0 1 0 0,1 0-1 0 0,0 1 0 0 0,1 0 1 0 0,-3 10 256 0 0,-3 25-7131 0 0,12-38 1449 0 0</inkml:trace>
  <inkml:trace contextRef="#ctx0" brushRef="#br0" timeOffset="103051.781">5020 1554 9072 0 0,'0'0'200'0'0,"0"0"33"0"0,0 0 15 0 0,0 0-36 0 0,8-4 1835 0 0,-7 4-1471 0 0,-1 0 28 0 0,0 0 4 0 0,0 0-36 0 0,-9 2 208 0 0,-40 34 280 0 0,-3 4 633 0 0,40-36-1403 0 0,0 0-1 0 0,-1-1 1 0 0,1-1 0 0 0,-1 0 0 0 0,0 0 0 0 0,0-2 0 0 0,1 1-1 0 0,-8-2-289 0 0,10 1 59 0 0,0-1-1 0 0,0-1 1 0 0,1 0-1 0 0,-1 0 0 0 0,0-1 1 0 0,1 0-1 0 0,0 0 1 0 0,-1-1-1 0 0,2-1 0 0 0,-3-1-58 0 0,-1-8 217 0 0,11 8-6511 0 0,1 5-36 0 0</inkml:trace>
  <inkml:trace contextRef="#ctx0" brushRef="#br0" timeOffset="105119.237">5931 1241 9152 0 0,'0'0'208'0'0,"0"0"33"0"0,-1 0 14 0 0,-15 0 86 0 0,15 0 96 0 0,1 0 129 0 0,0 0 11 0 0,0 0 30 0 0,0 0 101 0 0,0 0 41 0 0,10-3 1275 0 0,-1 1-1728 0 0,1 0 1 0 0,0 1-1 0 0,-1 0 0 0 0,1 0 0 0 0,0 1 1 0 0,0 1-1 0 0,0 0 0 0 0,-1 0 1 0 0,6 1-297 0 0,38 3 418 0 0,95 8-193 0 0,-135-10-568 0 0,26 6 393 0 0,-15 2-5943 0 0,-17-6 296 0 0</inkml:trace>
  <inkml:trace contextRef="#ctx0" brushRef="#br0" timeOffset="105405.191">5913 1399 8480 0 0,'-40'0'693'0'0,"39"0"-166"0"0,1 0 183 0 0,0 0 33 0 0,0 0 5 0 0,0 0-9 0 0,0 0-3 0 0,0 0 0 0 0,0 0 0 0 0,0 0 0 0 0,0 0 0 0 0,0 0-1 0 0,0 0-76 0 0,0 0-326 0 0,2 0-143 0 0,9 3-28 0 0,1 0 0 0 0,0-1 0 0 0,-1 0 0 0 0,1-1 1 0 0,0-1-1 0 0,0 0 0 0 0,10-1-162 0 0,11 0 219 0 0,89-5 125 0 0,-104 4-353 0 0,-5 0-56 0 0,1 1 0 0 0,-1 0 1 0 0,1 1-1 0 0,-1 0 0 0 0,1 1 1 0 0,-1 1-1 0 0,1 0 0 0 0,-1 1 0 0 0,2 0 65 0 0,10 8-4161 0 0,-19-8 2763 0 0</inkml:trace>
  <inkml:trace contextRef="#ctx0" brushRef="#br0" timeOffset="106249.36">7010 609 10680 0 0,'-5'-13'810'0'0,"-14"-12"-290"0"0,13 15 512 0 0,34-21 2900 0 0,-24 29-3864 0 0,0 0 0 0 0,0 1 1 0 0,0 0-1 0 0,1 0 0 0 0,-1 0 0 0 0,0 1 0 0 0,1-1 0 0 0,-1 1 0 0 0,0 0 0 0 0,1 0 1 0 0,-1 0-1 0 0,1 1 0 0 0,-1 0 0 0 0,0 0 0 0 0,0 0 0 0 0,1 0 0 0 0,-1 1 1 0 0,0-1-1 0 0,0 1 0 0 0,0 0 0 0 0,-1 0 0 0 0,4 3-68 0 0,71 66 361 0 0,-75-66-351 0 0,1-1-1 0 0,-1 0 1 0 0,-1 1-1 0 0,1 0 1 0 0,-1 0-1 0 0,0 0 1 0 0,0 0-1 0 0,0 0 0 0 0,0 0 1 0 0,-1 0-1 0 0,0 1 1 0 0,0-1-1 0 0,-1 0 1 0 0,1 1-1 0 0,-1-1 1 0 0,0 1-1 0 0,-1-1 1 0 0,1 1-1 0 0,-1-1 1 0 0,0 0-1 0 0,-1 0 1 0 0,1 1-1 0 0,-1-1 1 0 0,0 0-1 0 0,0 0 1 0 0,-1 0-1 0 0,1-1 1 0 0,-1 1-1 0 0,0 0 1 0 0,0-1-1 0 0,-1 0 1 0 0,1 0-1 0 0,-1 0 1 0 0,-3 2-10 0 0,-78 55 301 0 0,26-37-120 0 0,-8-2 355 0 0,66-22-416 0 0,1 0-1 0 0,0 0-6 0 0,0 0-1 0 0,0 0 0 0 0,0 0-1 0 0,0 0-6 0 0,19 2 207 0 0,104 10 576 0 0,-20-6-712 0 0,-38 7-176 0 0,-23 3-69 0 0,-41-16-23 0 0,7 7-219 0 0,-6-5-4230 0 0,0 0 2987 0 0</inkml:trace>
  <inkml:trace contextRef="#ctx0" brushRef="#br0" timeOffset="107058.828">8305 652 7920 0 0,'16'0'593'0'0,"56"3"1604"0"0,-65-3-1573 0 0,5 0 3310 0 0,-21-5-2075 0 0,-11 0-1734 0 0,1 0-1 0 0,-1 2 0 0 0,-1 1 0 0 0,1 0 0 0 0,0 1 0 0 0,-19 3-124 0 0,11-2 71 0 0,-159 16-71 0 0,170-13 30 0 0,0 2-1 0 0,1 0 0 0 0,-1 0 0 0 0,1 2 0 0 0,0 0 1 0 0,1 1-1 0 0,0 0 0 0 0,0 2 0 0 0,0-1 0 0 0,2 2 0 0 0,-1 0 1 0 0,1 0-1 0 0,1 2 0 0 0,0-1 0 0 0,1 1 0 0 0,0 1 0 0 0,-2 5-29 0 0,9-15 18 0 0,1 0-1 0 0,0 0 1 0 0,0 0-1 0 0,1 1 0 0 0,-1 0 1 0 0,1-1-1 0 0,0 1 0 0 0,0 0 1 0 0,1 0-1 0 0,-1 0 1 0 0,1 0-1 0 0,0 0 0 0 0,0 0 1 0 0,1 1-1 0 0,0-1 0 0 0,0 0 1 0 0,0 0-1 0 0,0 0 0 0 0,1 1 1 0 0,0-1-1 0 0,0 0 1 0 0,0 0-1 0 0,1 0 0 0 0,-1 0 1 0 0,1 0-1 0 0,1-1 0 0 0,-1 1 1 0 0,1 0-1 0 0,-1-1 1 0 0,1 0-1 0 0,0 0 0 0 0,1 0 1 0 0,-1 0-1 0 0,1 0 0 0 0,3 3-17 0 0,12 1 170 0 0,-1-1-1 0 0,1 0 0 0 0,0-2 0 0 0,0 0 0 0 0,1-1 0 0 0,6 0-169 0 0,-10-1-55 0 0,-8-2 76 0 0,0 0 0 0 0,-1-1-1 0 0,1 0 1 0 0,0 0-1 0 0,0-1 1 0 0,0 0-1 0 0,0 0 1 0 0,-1-1 0 0 0,1 0-1 0 0,0-1 1 0 0,-1 0-1 0 0,0 0 1 0 0,0 0-1 0 0,2-1-20 0 0,-8 3 3 0 0,-1 1 0 0 0,1 0 0 0 0,0 0 0 0 0,-1-1 0 0 0,1 1 0 0 0,0 0 0 0 0,-1-1 0 0 0,1 1 0 0 0,0 0 0 0 0,-1-1 0 0 0,1 1 0 0 0,-1-1 0 0 0,1 1 0 0 0,0-1 0 0 0,-1 1 0 0 0,1-1 0 0 0,-1 0 0 0 0,0 1 0 0 0,1-1 0 0 0,-1 0 0 0 0,0 1 0 0 0,1-1 0 0 0,-1 0 0 0 0,0 1 0 0 0,0-1 0 0 0,1 0 0 0 0,-1 0 0 0 0,0 1 0 0 0,0-1 0 0 0,0 0 0 0 0,0 0 0 0 0,0 1 0 0 0,0-1 0 0 0,0 0 0 0 0,0 0 0 0 0,0 1 0 0 0,-1-1 0 0 0,1 0 0 0 0,0 1 0 0 0,0-1 0 0 0,-1 0 0 0 0,1 0 0 0 0,0 1 0 0 0,-1-1 0 0 0,1 1 0 0 0,-1-2-3 0 0,-3-5 1 0 0,-3-2 19 0 0,0 1-1 0 0,0-1 1 0 0,0 1 0 0 0,-1 1-1 0 0,0 0 1 0 0,-1 0-1 0 0,1 0 1 0 0,-1 1 0 0 0,-1 1-1 0 0,1-1 1 0 0,-1 2 0 0 0,-8-4-20 0 0,4 1 9 0 0,-4-1-57 0 0,-1 0-1 0 0,0 2 0 0 0,-1 0 1 0 0,1 1-1 0 0,-1 1 0 0 0,-6 1 49 0 0,-4 8-966 0 0,20 8-5567 0 0,9-7 973 0 0</inkml:trace>
  <inkml:trace contextRef="#ctx0" brushRef="#br0" timeOffset="107429.556">8188 890 12960 0 0,'0'0'297'0'0,"0"0"39"0"0,0 0 16 0 0,0 0-41 0 0,0 0-146 0 0,0 0 142 0 0,0 0 79 0 0,0 0 20 0 0,0 0-17 0 0,-3 16 477 0 0,-25 104 797 0 0,19-5-1160 0 0,13-100-482 0 0,-1-4 157 0 0,2 2-3193 0 0,-4-12-1038 0 0,-1-1-1155 0 0</inkml:trace>
  <inkml:trace contextRef="#ctx0" brushRef="#br0" timeOffset="107749.461">8366 1001 10208 0 0,'9'-6'700'0'0,"-5"4"-503"0"0,-1 0 1 0 0,1-1-1 0 0,0 1 0 0 0,0 1 1 0 0,0-1-1 0 0,0 0 1 0 0,0 1-1 0 0,0 0 1 0 0,0 0-1 0 0,1 0 0 0 0,-1 1 1 0 0,0-1-1 0 0,0 1 1 0 0,1 0-1 0 0,-1 0 1 0 0,0 1-1 0 0,1-1 1 0 0,-1 1-1 0 0,0 0 0 0 0,0 0 1 0 0,0 0-1 0 0,0 1 1 0 0,0-1-1 0 0,0 1 1 0 0,0 0-1 0 0,0 0 1 0 0,0 1-1 0 0,-1-1 0 0 0,1 1 1 0 0,-1-1-1 0 0,0 1 1 0 0,0 0-1 0 0,0 1 1 0 0,0-1-1 0 0,0 0 0 0 0,0 2-197 0 0,-3-1 34 0 0,0 0-1 0 0,-1 0 0 0 0,1 0 0 0 0,0 0 1 0 0,-1 0-1 0 0,0 0 0 0 0,0 0 0 0 0,0 0 0 0 0,-1 0 1 0 0,1-1-1 0 0,-1 1 0 0 0,0 0 0 0 0,0-1 0 0 0,0 1 1 0 0,-1-1-1 0 0,1 0 0 0 0,-1 0 0 0 0,0 0 1 0 0,0 0-1 0 0,0 0 0 0 0,0 0 0 0 0,0-1 0 0 0,-1 1-33 0 0,-48 39 183 0 0,51-41-130 0 0,1-1 14 0 0,0 0 10 0 0,26 6 571 0 0,147-8-2370 0 0,-163 4 684 0 0</inkml:trace>
  <inkml:trace contextRef="#ctx0" brushRef="#br0" timeOffset="109749.439">8887 448 8208 0 0,'-2'-27'576'0'0,"4"10"2072"0"0,-1 7-408 0 0,6-1 437 0 0,-6 10-2445 0 0,-1 1-22 0 0,0 0-20 0 0,0 0-81 0 0,0 0-40 0 0,0 0-5 0 0,-2 7 131 0 0,-11 93 1025 0 0,13-26-917 0 0,-3-2 71 0 0,1-15 247 0 0,4 56-530 0 0,4-55 140 0 0,13 9-98 0 0,-1-13-99 0 0,-13-48-417 0 0,-4-5-4515 0 0,-1-1 3330 0 0</inkml:trace>
  <inkml:trace contextRef="#ctx0" brushRef="#br0" timeOffset="110081.144">9038 908 9672 0 0,'35'-8'858'0'0,"-34"8"-659"0"0,-1 0 8 0 0,6 0 2967 0 0,-13 1-1039 0 0,-24 5-1605 0 0,-1-1 1 0 0,-1-1 0 0 0,1-1-1 0 0,-25-3-530 0 0,-36-8 60 0 0,25-2 16 0 0,54 9-76 0 0,2-2 0 0 0,5-1 0 0 0,2 3-18 0 0,4 1-82 0 0,1 0-47 0 0,0 0-12 0 0,0 0-85 0 0,0 0-353 0 0,0 0-156 0 0,0 0-30 0 0,0 0-7 0 0</inkml:trace>
  <inkml:trace contextRef="#ctx0" brushRef="#br0" timeOffset="110457.179">9160 301 11376 0 0,'-15'-7'256'0'0,"12"6"34"0"0,2-2-230 0 0,-1 1 0 0 0,0 0 0 0 0,0 0 0 0 0,0 0 0 0 0,0 1 0 0 0,0-1 0 0 0,0 0 0 0 0,-1 1 0 0 0,1-1 0 0 0,0 1 0 0 0,-1 0 0 0 0,1 0 0 0 0,-1 0 0 0 0,0 0 0 0 0,1 0 0 0 0,-1 0 0 0 0,0 1 0 0 0,1 0 0 0 0,-1-1 0 0 0,0 1 0 0 0,0 0 0 0 0,1 0 0 0 0,-1 0 0 0 0,0 1 0 0 0,1-1 0 0 0,-4 1-60 0 0,-134 43 2214 0 0,9-4-2200 0 0,8-7 124 0 0,120-31-181 0 0,2-1-181 0 0,1-1-87 0 0,0 0-633 0 0,0 0-2593 0 0,0 0-1108 0 0</inkml:trace>
  <inkml:trace contextRef="#ctx0" brushRef="#br0" timeOffset="110863.333">9430 560 10016 0 0,'0'0'230'0'0,"0"0"30"0"0,0 0 18 0 0,-10-3 2 0 0,4 3-243 0 0,-21 8 820 0 0,14-2-419 0 0,0 0 0 0 0,1 1 0 0 0,0 1 0 0 0,0 0 0 0 0,1 1 0 0 0,0 0 0 0 0,0 0 0 0 0,1 1 0 0 0,1 0 0 0 0,-1 1-1 0 0,-3 7-437 0 0,-18 65 1712 0 0,27-34-1134 0 0,6-43-550 0 0,-1 0 1 0 0,1 0 0 0 0,0 0 0 0 0,0 0-1 0 0,0-1 1 0 0,1 1 0 0 0,0-1-1 0 0,0 1 1 0 0,1-1 0 0 0,-1 0-1 0 0,1 0 1 0 0,0-1 0 0 0,0 1 0 0 0,1-1-1 0 0,-1 0 1 0 0,1 0 0 0 0,0 0-1 0 0,0-1 1 0 0,3 2-29 0 0,66 47-187 0 0,-67-45 39 0 0,9 4-2903 0 0,-9-10-2885 0 0</inkml:trace>
  <inkml:trace contextRef="#ctx0" brushRef="#br0" timeOffset="111333.758">9568 737 10680 0 0,'0'0'241'0'0,"0"0"38"0"0,0 0 11 0 0,0 0-28 0 0,-4 0-158 0 0,0 2 24 0 0,0-1 1 0 0,0 1 0 0 0,0 0-1 0 0,0 1 1 0 0,0-1-1 0 0,1 1 1 0 0,-1 0 0 0 0,1 0-1 0 0,0 0 1 0 0,0 0 0 0 0,0 0-1 0 0,0 1 1 0 0,0 0-1 0 0,1-1 1 0 0,0 1 0 0 0,0 0-1 0 0,-2 4-128 0 0,3-6 60 0 0,0 0 1 0 0,0 0-1 0 0,0 0 0 0 0,0 0 0 0 0,1 1 1 0 0,-1-1-1 0 0,1 0 0 0 0,0 1 0 0 0,-1-1 1 0 0,1 0-1 0 0,0 1 0 0 0,0-1 0 0 0,0 0 1 0 0,1 0-1 0 0,-1 1 0 0 0,1-1 0 0 0,-1 0 1 0 0,1 1-1 0 0,0-1 0 0 0,0 0 0 0 0,0 0 0 0 0,0 0 1 0 0,0 0-1 0 0,0 0 0 0 0,0 0 0 0 0,1 0 1 0 0,-1 0-1 0 0,1-1 0 0 0,-1 1 0 0 0,1 0 1 0 0,0-1-1 0 0,0 1 0 0 0,0-1 0 0 0,0 0 1 0 0,0 0-1 0 0,0 0 0 0 0,0 0 0 0 0,0 0 0 0 0,1 0-59 0 0,2 1 30 0 0,0-1 1 0 0,0 0-1 0 0,0 0 1 0 0,1-1 0 0 0,-1 0-1 0 0,0 1 1 0 0,0-2 0 0 0,0 1-1 0 0,1-1 1 0 0,-1 0 0 0 0,0 0-1 0 0,4-1-31 0 0,22-3 79 0 0,13-3 38 0 0,-42 9-121 0 0,0-1 0 0 0,-1 0 0 0 0,1 1 0 0 0,-1 0 0 0 0,1-1 0 0 0,-1 1 0 0 0,1 0 0 0 0,-1-1-1 0 0,0 1 1 0 0,1 0 0 0 0,-1 0 0 0 0,0 0 0 0 0,0 0 0 0 0,0 0 0 0 0,1 1 0 0 0,-1-1-1 0 0,0 0 1 0 0,-1 1 0 0 0,1-1 0 0 0,0 0 0 0 0,0 1 0 0 0,0-1 0 0 0,-1 1 0 0 0,1 0 4 0 0,0 1 10 0 0,1 1 28 0 0,0 0 0 0 0,0 0-1 0 0,0 0 1 0 0,0 0 0 0 0,0 0-1 0 0,1 0 1 0 0,0-1-1 0 0,0 1 1 0 0,0-1 0 0 0,0 0-1 0 0,0 0 1 0 0,1 0 0 0 0,-1 0-1 0 0,1-1 1 0 0,0 0-1 0 0,0 1 1 0 0,0-1 0 0 0,0 0-1 0 0,0-1 1 0 0,0 1-1 0 0,0-1 1 0 0,1 0 0 0 0,-1 0-1 0 0,0 0 1 0 0,1-1 0 0 0,-1 1-1 0 0,1-1 1 0 0,4 0-38 0 0,-6-1 35 0 0,0 0 0 0 0,1 0 1 0 0,-1 0-1 0 0,0-1 0 0 0,0 1 0 0 0,0-1 1 0 0,0 0-1 0 0,0 0 0 0 0,0 0 0 0 0,-1 0 1 0 0,1 0-1 0 0,-1-1 0 0 0,1 1 0 0 0,-1-1 1 0 0,0 1-1 0 0,0-1 0 0 0,0 0 0 0 0,2-3-35 0 0,11-35 64 0 0,-14 29-50 0 0,-1 1-1 0 0,0 0 0 0 0,-1-1 0 0 0,0 1 0 0 0,0 0 0 0 0,-1-1 1 0 0,-1 1-1 0 0,-2-7-13 0 0,-21-48-3281 0 0,24 58 2353 0 0</inkml:trace>
  <inkml:trace contextRef="#ctx0" brushRef="#br0" timeOffset="111619.464">9937 560 9072 0 0,'0'0'200'0'0,"0"0"33"0"0,0 0 15 0 0,5 5 41 0 0,69 115 4061 0 0,-52-97-3687 0 0,-11-13-484 0 0,0 1 1 0 0,-1 1 0 0 0,0 0-1 0 0,-1 0 1 0 0,0 1 0 0 0,-1 0-1 0 0,0 0 1 0 0,-1 1-1 0 0,5 13-179 0 0,-11-22 26 0 0,-1 1 0 0 0,1-1-1 0 0,-1 0 1 0 0,0 0 0 0 0,0 0-1 0 0,-1 0 1 0 0,1 0 0 0 0,-1 1-1 0 0,0-1 1 0 0,-1 0 0 0 0,1 0-1 0 0,-1-1 1 0 0,0 1 0 0 0,0 0-1 0 0,-1-1 1 0 0,1 1 0 0 0,-1-1-1 0 0,0 0 1 0 0,0 1 0 0 0,-1-1-1 0 0,1-1 1 0 0,-1 1 0 0 0,0-1-1 0 0,0 1-25 0 0,-44 34-235 0 0,26-22-4431 0 0,9-5-656 0 0</inkml:trace>
  <inkml:trace contextRef="#ctx0" brushRef="#br0" timeOffset="112620.177">10133 1309 9072 0 0,'0'0'200'0'0,"0"0"33"0"0,0 0 15 0 0,0 0 12 0 0,0 0 23 0 0,-13-12 945 0 0,9 9-1038 0 0,0 1 1 0 0,-1 0-1 0 0,0 1 1 0 0,1-1-1 0 0,-1 1 1 0 0,0 0-1 0 0,0 0 1 0 0,0 0-1 0 0,0 1 1 0 0,0 0-1 0 0,0 0 1 0 0,0 0-1 0 0,-4 1-190 0 0,-6-1 160 0 0,-137 20 1336 0 0,53-15-1176 0 0,-2 1 48 0 0,-114 14 127 0 0,26-11-495 0 0,47-3 0 0 0,59 0 0 0 0,-83 13 0 0 0,35-11 0 0 0,-11 0 0 0 0,28-2 0 0 0,-41-8 0 0 0,-41-2 0 0 0,35-9 142 0 0,-10-1-204 0 0,24 9 62 0 0,70 1 0 0 0,-55-7 0 0 0,25-3 16 0 0,9 7 64 0 0,21-4-69 0 0,-32 6 578 0 0,79 7-221 0 0,-2 3-368 0 0,4-4-372 0 0,28-1 274 0 0,0 0-176 0 0,0 0-70 0 0,0 0-693 0 0,0 0-2877 0 0,0 0-1230 0 0</inkml:trace>
  <inkml:trace contextRef="#ctx0" brushRef="#br0" timeOffset="114678.786">7916 1544 12384 0 0,'0'-8'602'0'0,"-1"-11"137"0"0,-1 14-686 0 0,1 4 166 0 0,1 1 64 0 0,0 0 6 0 0,0 0 0 0 0,0 0-21 0 0,0 0-10 0 0,-4 14 542 0 0,-41 188 1549 0 0,14-91-1720 0 0,11 46 766 0 0,20-156-1305 0 0,0-1 6 0 0,0 0 2 0 0,0 0 4 0 0,14-8 106 0 0,20-62-1054 0 0,-19 105 204 0 0,10 107 1264 0 0,11-61-646 0 0,-20-62 120 0 0,-7-25-2630 0 0,-5-1-3937 0 0</inkml:trace>
  <inkml:trace contextRef="#ctx0" brushRef="#br0" timeOffset="115004.251">7575 1773 12208 0 0,'0'-13'922'0'0,"0"-7"-508"0"0,49-21 2098 0 0,-25 31-2087 0 0,1 2 0 0 0,0 1 0 0 0,0 1 0 0 0,0 1 0 0 0,1 1 0 0 0,-1 1 0 0 0,1 2 1 0 0,5 0-426 0 0,-12 0 1 0 0,-2 0-122 0 0,-1 0-1 0 0,1 1 1 0 0,-1 1-1 0 0,1 0 0 0 0,-1 2 1 0 0,1-1-1 0 0,5 4 122 0 0,-13-4-1568 0 0,0-2-4607 0 0</inkml:trace>
  <inkml:trace contextRef="#ctx0" brushRef="#br0" timeOffset="116406.314">7974 1625 9328 0 0,'0'0'208'0'0,"0"0"33"0"0,0 0 15 0 0,0 0-37 0 0,-1-5-175 0 0,-1 3 53 0 0,1 2 400 0 0,1 0 143 0 0,0 0 22 0 0,0 0-20 0 0,0 0-88 0 0,-34 38 2498 0 0,-54 130-1149 0 0,60-108-1496 0 0,3-3 20 0 0,-15 17 507 0 0,-8 33-707 0 0,23-58 434 0 0,24-50-607 0 0,-3 0-57 0 0,3 0-62 0 0,19-18-137 0 0,15-32 138 0 0,-31 45 41 0 0,1 1 0 0 0,-1 0 0 0 0,1 0-1 0 0,0 0 1 0 0,0 0 0 0 0,0 1-1 0 0,1-1 1 0 0,-1 1 0 0 0,1 0 0 0 0,0 0-1 0 0,3-2 24 0 0,4-10 0 0 0,21 2-146 0 0,72 6 148 0 0,-83 13-15 0 0,-20-4 13 0 0,1-1 1 0 0,-1 1-1 0 0,0 0 0 0 0,0-1 1 0 0,0 1-1 0 0,1 0 0 0 0,-1 0 0 0 0,0 0 1 0 0,0 0-1 0 0,0 0 0 0 0,0 0 1 0 0,0 0-1 0 0,-1 0 0 0 0,1 1 1 0 0,0-1-1 0 0,0 0 0 0 0,-1 0 1 0 0,1 1-1 0 0,-1-1 0 0 0,1 0 0 0 0,-1 1 1 0 0,1-1-1 0 0,-1 0 0 0 0,0 1 1 0 0,0 0-1 0 0,0-1 0 0 0,4 64 129 0 0,-7-52-72 0 0,0-1-1 0 0,1 1 0 0 0,1-1 0 0 0,0 1 0 0 0,0 0 1 0 0,2 0-1 0 0,1 11-56 0 0,3-1 10 0 0,-5-5 184 0 0,-10-35-152 0 0,-13-37-1148 0 0,-11-12 814 0 0,18 28 453 0 0,12 19-298 0 0,1 1 0 0 0,1-1 0 0 0,1 1-1 0 0,0-1 1 0 0,2-18 137 0 0,0 1-247 0 0,2-22-468 0 0,1 33-2550 0 0,-2 23-2172 0 0</inkml:trace>
  <inkml:trace contextRef="#ctx0" brushRef="#br0" timeOffset="118314.586">8425 1754 10600 0 0,'0'0'308'0'0,"-1"-1"-2"0"0,-1-1-197 0 0,1 0-1 0 0,-1 0 1 0 0,0 1-1 0 0,0-1 1 0 0,0 1 0 0 0,0 0-1 0 0,-1 0 1 0 0,1 0-1 0 0,0 0 1 0 0,-1 0-1 0 0,1 0 1 0 0,0 0-1 0 0,-1 1 1 0 0,1-1-1 0 0,-1 1 1 0 0,1 0 0 0 0,-1-1-1 0 0,1 1 1 0 0,-1 0-1 0 0,1 1 1 0 0,-1-1-1 0 0,1 0 1 0 0,-1 1-1 0 0,1-1 1 0 0,-1 1-1 0 0,1 0 1 0 0,0 0 0 0 0,0 0-1 0 0,-1 0 1 0 0,1 0-1 0 0,0 1 1 0 0,0-1-1 0 0,0 0 1 0 0,0 1-1 0 0,0 0 1 0 0,0-1-1 0 0,1 1 1 0 0,-1 0 0 0 0,-1 2-109 0 0,-23 15 1005 0 0,17-14-766 0 0,1 1-1 0 0,1 0 0 0 0,-1 0 0 0 0,1 1 0 0 0,0 0 0 0 0,0 0 0 0 0,1 1 0 0 0,-4 5-238 0 0,-39 104 1457 0 0,49-115-1427 0 0,-1 1 0 0 0,0-1-1 0 0,1 1 1 0 0,0-1 0 0 0,-1 1-1 0 0,1 0 1 0 0,0-1 0 0 0,1 1-1 0 0,-1-1 1 0 0,0 1 0 0 0,1-1-1 0 0,-1 1 1 0 0,1-1 0 0 0,0 1-1 0 0,0-1 1 0 0,0 0 0 0 0,0 1-1 0 0,0-1 1 0 0,0 0 0 0 0,1 0-1 0 0,-1 0 1 0 0,1 0 0 0 0,-1 0-1 0 0,3 2-29 0 0,6-1 63 0 0,0 0-1 0 0,-1-1 0 0 0,2 0 1 0 0,-1-1-1 0 0,0 0 0 0 0,0-1 1 0 0,0 0-1 0 0,0 0 1 0 0,0-1-1 0 0,0-1 0 0 0,1 1 1 0 0,-2-2-1 0 0,1 1 0 0 0,0-1 1 0 0,0-1-1 0 0,-1 0 0 0 0,0 0 1 0 0,0-1-1 0 0,0 0 0 0 0,0-1 1 0 0,6-5-63 0 0,15-13-395 0 0,-29 24 312 0 0,-1 0 3 0 0,6 25-84 0 0,16 53 104 0 0,-19-76 60 0 0,-1 0 0 0 0,0 0 0 0 0,1 0 0 0 0,-1 0 0 0 0,1 0 0 0 0,0-1 0 0 0,-1 0 0 0 0,1 1 0 0 0,0-1 0 0 0,0 0 0 0 0,0 0 0 0 0,0 0 0 0 0,0-1 0 0 0,0 1 0 0 0,0-1 0 0 0,0 1 0 0 0,0-1 0 0 0,0 0 0 0 0,0 0 0 0 0,1-1 0 0 0,-1 1 0 0 0,2-1 0 0 0,2 0 60 0 0,0 0-1 0 0,0 0 0 0 0,0-1 0 0 0,0 0 0 0 0,0 0 0 0 0,0-1 1 0 0,0 0-1 0 0,-1 0 0 0 0,0 0 0 0 0,1-1 0 0 0,-1 0 0 0 0,0 0 0 0 0,-1-1 1 0 0,1 1-1 0 0,-1-1 0 0 0,5-6-59 0 0,-8 9-17 0 0,0-1-1 0 0,-1 1 1 0 0,1-1-1 0 0,-1 1 1 0 0,1-1-1 0 0,-1 0 1 0 0,0 0-1 0 0,0 0 1 0 0,0 1-1 0 0,0-1 1 0 0,-1 0-1 0 0,1 0 1 0 0,-1 0-1 0 0,1 0 1 0 0,-1 0-1 0 0,0 0 1 0 0,-1 0-1 0 0,1-1 18 0 0,17-65 54 0 0,0-9 55 0 0,-14 35 32 0 0,5 5-1205 0 0,-7 21-2112 0 0,-3 16-1271 0 0,-3-4-1297 0 0</inkml:trace>
  <inkml:trace contextRef="#ctx0" brushRef="#br0" timeOffset="119028.325">9271 1517 12608 0 0,'0'0'289'0'0,"-7"-3"2614"0"0,-10 41-1106 0 0,-6 41-556 0 0,7-16-824 0 0,-20 32 21 0 0,20-54-321 0 0,-2-1 0 0 0,-2-2 1 0 0,-16 25-118 0 0,7-11 21 0 0,15-22 116 0 0,13-29-78 0 0,1-1 12 0 0,-3-9 275 0 0,6-35-271 0 0,16-29-220 0 0,39-50-182 0 0,1 14 140 0 0,-13 32 171 0 0,11-20-634 0 0,-17 32 620 0 0,-35 60 53 0 0,-3 4 93 0 0,-2 1 33 0 0,1 0-140 0 0,0 1 0 0 0,0 0 0 0 0,0-1 0 0 0,0 1 0 0 0,0 0-1 0 0,0-1 1 0 0,0 1 0 0 0,0 0 0 0 0,0 0 0 0 0,0 0 0 0 0,0 0 0 0 0,0 0-1 0 0,0 0 1 0 0,-1 0 0 0 0,1 0 0 0 0,0 0 0 0 0,-1 1 0 0 0,1-1-1 0 0,-1 0 1 0 0,1 0 0 0 0,-1 1 0 0 0,0-1 0 0 0,0 0 0 0 0,1 0 0 0 0,-1 1-1 0 0,0-1 1 0 0,0 0 0 0 0,0 1 0 0 0,0-1 0 0 0,-1 0 0 0 0,1 1-1 0 0,0 0-8 0 0,1 8 21 0 0,0 107-21 0 0,-1-96-25 0 0,-1 22 105 0 0,2 0 1 0 0,2 0-1 0 0,2 0 0 0 0,3 4-80 0 0,19 41 0 0 0,2-23 264 0 0,-5-21-13 0 0,-6-13-182 0 0,-16-25-90 0 0,-1-5-98 0 0,-1-1-71 0 0,-6-3-5646 0 0,-1 0-485 0 0</inkml:trace>
  <inkml:trace contextRef="#ctx0" brushRef="#br0" timeOffset="119313.48">9124 1800 12960 0 0,'-25'-8'985'0'0,"26"6"-674"0"0,9-21-130 0 0,3 18 33 0 0,-1 0 0 0 0,1 1 0 0 0,1 0 0 0 0,-1 1 0 0 0,0 1 0 0 0,1 0 0 0 0,-1 1-1 0 0,1 1 1 0 0,0 0 0 0 0,-1 0 0 0 0,1 2 0 0 0,-1-1 0 0 0,1 2 0 0 0,-1 0 0 0 0,9 3-214 0 0,49 5 97 0 0,29 8-813 0 0,-83-16 272 0 0</inkml:trace>
  <inkml:trace contextRef="#ctx0" brushRef="#br0" timeOffset="119501.104">9698 1806 11976 0 0,'0'0'24'0'0,"1"0"0"0"0,-1-1 0 0 0,1 1 0 0 0,-1 0-1 0 0,0 0 1 0 0,1 0 0 0 0,-1 1 0 0 0,1-1 0 0 0,-1 0 0 0 0,1 0 0 0 0,-1 0 0 0 0,1 0 0 0 0,-1 0 0 0 0,1 0 0 0 0,-1 1 0 0 0,0-1 0 0 0,1 0 0 0 0,-1 0 0 0 0,1 1 0 0 0,-1-1 0 0 0,0 0 0 0 0,1 1 0 0 0,-1-1 0 0 0,0 0 0 0 0,1 1 0 0 0,-1-1 0 0 0,0 1 0 0 0,1-1 0 0 0,-1 0 0 0 0,0 1 0 0 0,0-1 0 0 0,0 1 0 0 0,0-1 0 0 0,1 1-1 0 0,-1-1 1 0 0,0 1 0 0 0,0-1 0 0 0,0 0 0 0 0,0 1 0 0 0,0-1 0 0 0,0 1 0 0 0,0-1 0 0 0,0 1 0 0 0,0-1 0 0 0,0 1 0 0 0,0-1 0 0 0,-1 1 0 0 0,1-1 0 0 0,0 1 0 0 0,0-1 0 0 0,0 1 0 0 0,-1-1 0 0 0,1 0 0 0 0,0 1 0 0 0,0-1 0 0 0,-1 0 0 0 0,1 1 0 0 0,0-1 0 0 0,-1 1 0 0 0,1-1 0 0 0,0 0 0 0 0,-1 0 0 0 0,1 1-24 0 0,-3 5-198 0 0,-12 39 878 0 0,5 14 961 0 0,2 10 45 0 0,20 1-951 0 0,-3-16-586 0 0,-6-15-6 0 0,-4-31-383 0 0,0 7-269 0 0,7-10-4662 0 0,-6-5-175 0 0</inkml:trace>
  <inkml:trace contextRef="#ctx0" brushRef="#br0" timeOffset="119781.391">9845 1944 10448 0 0,'6'-3'606'0'0,"-2"0"-426"0"0,-1 0-1 0 0,1 0 0 0 0,0 0 1 0 0,0 1-1 0 0,0 0 1 0 0,0-1-1 0 0,1 2 0 0 0,-1-1 1 0 0,0 0-1 0 0,1 1 0 0 0,-1 0 1 0 0,1 0-1 0 0,0 0 0 0 0,-1 1 1 0 0,1-1-1 0 0,0 1 0 0 0,-1 0 1 0 0,1 0-1 0 0,0 1 1 0 0,-1 0-1 0 0,1 0 0 0 0,0 0 1 0 0,-1 0-1 0 0,1 0 0 0 0,-1 1 1 0 0,0 0-1 0 0,0 0 0 0 0,1 0 1 0 0,-1 1-1 0 0,0-1 1 0 0,-1 1-1 0 0,1 0 0 0 0,0 0 1 0 0,-1 0-1 0 0,0 1 0 0 0,0-1 1 0 0,0 1-1 0 0,0 0-179 0 0,-1-1 56 0 0,-1 1-1 0 0,-1 0 0 0 0,1-1 1 0 0,0 1-1 0 0,-1 0 1 0 0,0 0-1 0 0,0-1 1 0 0,0 1-1 0 0,0 0 1 0 0,0 0-1 0 0,-1 0 0 0 0,0-1 1 0 0,0 1-1 0 0,0 0 1 0 0,0-1-1 0 0,0 1 1 0 0,-1-1-1 0 0,1 1 0 0 0,-1-1 1 0 0,0 0-1 0 0,0 0 1 0 0,-1 0-1 0 0,1 0-55 0 0,-64 62 954 0 0,47-49-660 0 0,19-16-192 0 0,0 0 2 0 0,0 0-1 0 0,0 0-7 0 0,0 0-7 0 0,40 4 394 0 0,119-18 89 0 0,-158 14-904 0 0,18 1-87 0 0,-10 1-5712 0 0,-1 0-353 0 0</inkml:trace>
  <inkml:trace contextRef="#ctx0" brushRef="#br0" timeOffset="-46010.409">10341 19 5440 0 0,'0'0'124'0'0,"0"0"17"0"0,0 0 10 0 0,0 0 33 0 0,0 0 134 0 0,0 0 60 0 0,0 0 7 0 0,0 0-29 0 0,-6 4-3 0 0,-108 55 353 0 0,-134 12 518 0 0,173-56-948 0 0,0-2 1 0 0,-60 0-277 0 0,31-2 131 0 0,-170-3 254 0 0,-230-4 618 0 0,230-5-1091 0 0,-287-21 337 0 0,-16-27 70 0 0,300 28-223 0 0,32-1-19 0 0,-88 8 167 0 0,60 6-307 0 0,-169 2 333 0 0,12 9-206 0 0,188 5-136 0 0,114-8 322 0 0,-189 21-219 0 0,264-18 9 0 0,15-3-3 0 0,1 3 1 0 0,-1 1 0 0 0,1 1 0 0 0,-26 8-38 0 0,57-11 4 0 0,0 0 1 0 0,1 0-1 0 0,-1 0 1 0 0,1 1-1 0 0,-1 0 1 0 0,1 0-1 0 0,0 0 1 0 0,0 1-1 0 0,0-1 1 0 0,0 1-1 0 0,1 0 1 0 0,0 1 0 0 0,0-1-1 0 0,0 1 1 0 0,0 0-1 0 0,1 0 1 0 0,-1 0-1 0 0,1 0 1 0 0,0 1-1 0 0,-1 4-4 0 0,-16 53 54 0 0,1 84 10 0 0,0-24-64 0 0,-5 111 117 0 0,-28 436 456 0 0,54-141-79 0 0,-2-256-238 0 0,-2-56-96 0 0,4-57-96 0 0,-2-155-55 0 0,0 0 1 0 0,0 0 0 0 0,1 0 0 0 0,-1 0 0 0 0,1 0 0 0 0,0 0-1 0 0,1 0 1 0 0,-1-1 0 0 0,1 1 0 0 0,0 0 0 0 0,0-1 0 0 0,1 1 0 0 0,-1-1-1 0 0,1 0 1 0 0,0 1 0 0 0,0-1 0 0 0,0-1 0 0 0,1 1 0 0 0,0 0-1 0 0,-1-1 1 0 0,1 0 0 0 0,0 0 0 0 0,0 0 0 0 0,1 0 0 0 0,-1-1 0 0 0,2 1-10 0 0,34 5 18 0 0,0-2 1 0 0,-1-2 0 0 0,2-1 0 0 0,25-3-19 0 0,16 1 53 0 0,304-1-104 0 0,114-27 166 0 0,-154 0 125 0 0,228-18 0 0 0,420-11 16 0 0,-603 39-256 0 0,24 5 142 0 0,-335 10-138 0 0,135-9 103 0 0,0-2-33 0 0,14 8 154 0 0,-33 4-90 0 0,96 21 50 0 0,-196-12-251 0 0,108-2 116 0 0,281-6 349 0 0,-245-12-148 0 0,-53 9-734 0 0,-59 4 928 0 0,-66-21-448 0 0,-59 17 23 0 0,-1 1-1 0 0,1-1 0 0 0,-1 0 0 0 0,0 0 1 0 0,0 0-1 0 0,0-1 0 0 0,0 1 0 0 0,0 0 1 0 0,-1-1-1 0 0,1 1 0 0 0,-1-1 1 0 0,0 0-1 0 0,0 1 0 0 0,-1-1 0 0 0,1 0 1 0 0,-1 1-1 0 0,1-1 0 0 0,-1 0 0 0 0,0 0 1 0 0,-1 0-1 0 0,1 1 0 0 0,-1-1 0 0 0,0-3-22 0 0,0-14 104 0 0,-18-87 174 0 0,2 31-170 0 0,-4 1 0 0 0,-15-30-108 0 0,28 81-6 0 0,-3-6 16 0 0,-17-47 58 0 0,2 0 1 0 0,4-2-1 0 0,4 0 1 0 0,3-1-1 0 0,-4-76-68 0 0,11-56-64 0 0,-7-142 118 0 0,30 104-385 0 0,-12 61 384 0 0,-42-56-117 0 0,4 89 64 0 0,35 154-3 0 0,0 1-1 0 0,-1-1 1 0 0,1 1-1 0 0,-1-1 1 0 0,0 1-1 0 0,0-1 1 0 0,0 1-1 0 0,0-1 0 0 0,-1 1 1 0 0,1 0-1 0 0,-1-1 1 0 0,1 1-1 0 0,-1 0 1 0 0,0 0-1 0 0,1 0 1 0 0,-1 1-1 0 0,0-1 0 0 0,0 0 1 0 0,-1 1-1 0 0,1-1 1 0 0,0 1-1 0 0,0-1 1 0 0,-1 1-1 0 0,1 0 1 0 0,-1 0-1 0 0,1 0 0 0 0,-1 1 1 0 0,1-1-1 0 0,-1 1 1 0 0,0-1-1 0 0,1 1 1 0 0,-1 0-1 0 0,0 0 4 0 0,-131 38-276 0 0,87-21-604 0 0,0-1-3434 0 0,-7-1-1474 0 0</inkml:trace>
  <inkml:trace contextRef="#ctx0" brushRef="#br0" timeOffset="-34141.707">342 3668 6912 0 0,'0'0'157'0'0,"0"0"23"0"0,0 0 11 0 0,1-1-31 0 0,0 0-48 0 0,-1 1 0 0 0,1-1 0 0 0,-1 0 0 0 0,0 0 1 0 0,0 0-1 0 0,1 0 0 0 0,-1 1 0 0 0,0-1 0 0 0,0 0 0 0 0,0 0 1 0 0,0 0-1 0 0,0 0 0 0 0,0 1 0 0 0,0-1 0 0 0,0 0 1 0 0,0 0-1 0 0,0 0 0 0 0,-1 0 0 0 0,1 0 0 0 0,0 1 0 0 0,0-1 1 0 0,-1 0-1 0 0,1 0 0 0 0,-1 1 0 0 0,1-1 0 0 0,-1 0 0 0 0,1 0 1 0 0,-1 1-1 0 0,1-1 0 0 0,-1 1 0 0 0,1-1 0 0 0,-1 0 0 0 0,0 1 1 0 0,1-1-1 0 0,-1 1 0 0 0,0-1 0 0 0,0 1 0 0 0,1 0 0 0 0,-1-1 1 0 0,0 1-1 0 0,0 0 0 0 0,0 0 0 0 0,0-1 0 0 0,1 1 1 0 0,-1 0-1 0 0,0 0 0 0 0,0 0 0 0 0,0 0 0 0 0,0 0 0 0 0,0 0 1 0 0,1 0-1 0 0,-1 0 0 0 0,-1 1-112 0 0,-8-1 207 0 0,0 1 0 0 0,0 1 1 0 0,-1 0-1 0 0,1 0 0 0 0,0 1 0 0 0,1 0 0 0 0,-1 1 0 0 0,1 0 1 0 0,-1 0-1 0 0,-7 6-207 0 0,4-3 137 0 0,-1 0 0 0 0,1 1 0 0 0,0 1 0 0 0,0 0 0 0 0,1 1 1 0 0,-7 8-138 0 0,-9 36 250 0 0,37-35-143 0 0,-5-13-88 0 0,2 0 0 0 0,-1-1 1 0 0,0 0-1 0 0,1 0 0 0 0,0 0 1 0 0,0 0-1 0 0,1-1 0 0 0,-1 0 0 0 0,1-1 1 0 0,0 1-1 0 0,0-1 0 0 0,0-1 1 0 0,4 2-20 0 0,-5-1 19 0 0,65 42 1017 0 0,-70-44-868 0 0,4 13 520 0 0,-10-8-582 0 0,-1-1-1 0 0,0 0 1 0 0,-1 0-1 0 0,1-1 1 0 0,-1 0-1 0 0,0 0 0 0 0,0-1 1 0 0,0 1-1 0 0,-1-1 1 0 0,1-1-1 0 0,-1 0 0 0 0,1 0 1 0 0,-8 1-106 0 0,-21 7 75 0 0,-84 25-226 0 0,117-32 116 0 0,3-3-7466 0 0,9-5 2015 0 0</inkml:trace>
  <inkml:trace contextRef="#ctx0" brushRef="#br0" timeOffset="-33690.206">696 3709 10880 0 0,'0'0'248'0'0,"1"-6"693"0"0,-13 8-716 0 0,0 0-1 0 0,0 1 1 0 0,0 1-1 0 0,1 0 1 0 0,-1 0 0 0 0,1 1-1 0 0,0 1 1 0 0,0-1-1 0 0,1 2 1 0 0,0 0 0 0 0,-9 7-225 0 0,-68 67 1276 0 0,52-29-706 0 0,26-27 283 0 0,33-18-477 0 0,-15-11-337 0 0,0 0-1 0 0,0-1 0 0 0,-1 0 0 0 0,1-1 0 0 0,-1 0 0 0 0,-1 0 1 0 0,1 0-1 0 0,-1-1 0 0 0,0 0 0 0 0,4-5-38 0 0,4-4-6 0 0,40-38 6 0 0,-18 30 0 0 0,-25 38 78 0 0,-5 54 876 0 0,-1 13-138 0 0,11-52-602 0 0,0-15-150 0 0,19-33-2644 0 0,-29 11-3797 0 0</inkml:trace>
  <inkml:trace contextRef="#ctx0" brushRef="#br0" timeOffset="-33389.949">806 3569 14336 0 0,'0'16'1097'0'0,"1"1"-681"0"0,1 0 1 0 0,0-1-1 0 0,2 1 1 0 0,0-1-1 0 0,0 0 1 0 0,2 0-1 0 0,0 0 1 0 0,6 9-417 0 0,41 64 1138 0 0,-52-88-1292 0 0,-1-1-865 0 0,0 0-3551 0 0,0 0-1518 0 0</inkml:trace>
  <inkml:trace contextRef="#ctx0" brushRef="#br0" timeOffset="-32922.947">726 3763 13536 0 0,'0'0'306'0'0,"0"0"46"0"0,0 0 22 0 0,0 0-49 0 0,10 0-202 0 0,103-9 1310 0 0,-74 6-1157 0 0,0-1 0 0 0,0-2 0 0 0,-1-1 0 0 0,9-5-276 0 0,63-37-1908 0 0,-99 41 1148 0 0,-17 12 79 0 0,-18 13 545 0 0,19-12 320 0 0,-1 0 0 0 0,1 0 0 0 0,0 0 1 0 0,1 0-1 0 0,-1 1 0 0 0,1 0 1 0 0,0-1-1 0 0,0 2 0 0 0,1-1 0 0 0,0 0 1 0 0,0 1-1 0 0,0 0 0 0 0,1-1 1 0 0,0 1-1 0 0,0 0 0 0 0,1 0 1 0 0,0 0-1 0 0,0 6-184 0 0,1-11 270 0 0,7 12 562 0 0,30-7-26 0 0,-16-18-292 0 0,-16 8-543 0 0,0 0-1 0 0,-1 1 0 0 0,1-2 1 0 0,-1 1-1 0 0,1-1 1 0 0,-1 1-1 0 0,0-1 0 0 0,-1 0 1 0 0,1-1-1 0 0,-1 1 0 0 0,3-5 30 0 0,17-20-554 0 0,5-4-158 0 0,-27 32 547 0 0,-1 1-22 0 0,0 0-5 0 0,5 8-492 0 0,-3 3 654 0 0,-2-6 96 0 0,1 0-1 0 0,0 0 1 0 0,0 0 0 0 0,0 0 0 0 0,0 0-1 0 0,1 0 1 0 0,-1 0 0 0 0,1-1 0 0 0,1 1 0 0 0,-1 0-1 0 0,1-1 1 0 0,-1 0 0 0 0,1 1 0 0 0,0-1-1 0 0,1 0 1 0 0,-1-1 0 0 0,1 1 0 0 0,0-1 0 0 0,0 1-1 0 0,0-1 1 0 0,1 0-66 0 0,-1-1 66 0 0,0-1 0 0 0,0 0 0 0 0,0 0 0 0 0,0 0 0 0 0,0-1 0 0 0,1 1-1 0 0,-1-1 1 0 0,0 0 0 0 0,0 0 0 0 0,0-1 0 0 0,0 1 0 0 0,0-1 0 0 0,1 0 0 0 0,-1 0 0 0 0,0 0 0 0 0,-1-1-1 0 0,1 1 1 0 0,0-1 0 0 0,0 0 0 0 0,-1 0 0 0 0,1-1 0 0 0,-1 1 0 0 0,1-1 0 0 0,-1 1 0 0 0,0-1 0 0 0,0 0-1 0 0,0 0 1 0 0,0-1-66 0 0,26-38-1026 0 0,-21 29 516 0 0</inkml:trace>
  <inkml:trace contextRef="#ctx0" brushRef="#br0" timeOffset="-32511.644">1505 3624 7776 0 0,'0'0'174'0'0,"0"0"29"0"0,0 0 12 0 0,0 0 71 0 0,13 10 2458 0 0,43 135 2303 0 0,-30-102-3747 0 0,-26-42-1022 0 0,0-1 2 0 0,0 0-20 0 0,0 0-85 0 0,9 0 822 0 0,-9-66-607 0 0,19-38-278 0 0,-17 98-208 0 0,1 0 1 0 0,0 1-1 0 0,-1-1 1 0 0,2 1-1 0 0,-1-1 1 0 0,1 1-1 0 0,-1 0 1 0 0,2 0 0 0 0,-1 1-1 0 0,0-1 1 0 0,1 1-1 0 0,0 0 1 0 0,0 0-1 0 0,0 1 1 0 0,0-1-1 0 0,1 1 1 0 0,-1 0-1 0 0,2 0 96 0 0,42-13-5906 0 0,-31 13 478 0 0</inkml:trace>
  <inkml:trace contextRef="#ctx0" brushRef="#br0" timeOffset="-32090.352">2008 3507 9880 0 0,'-9'4'198'0'0,"0"0"0"0"0,0 1 1 0 0,0 0-1 0 0,0 0 1 0 0,1 1-1 0 0,0 0 0 0 0,0 1 1 0 0,0 0-1 0 0,1 0 1 0 0,-4 5-199 0 0,-4 4 685 0 0,1 1 1 0 0,1 1-1 0 0,0 0 1 0 0,1 1-1 0 0,1 0 1 0 0,1 1-1 0 0,0 2-685 0 0,9-21 11 0 0,1-1 0 0 0,0 0 1 0 0,-1 1-1 0 0,1-1 0 0 0,0 0 0 0 0,-1 1 0 0 0,1-1 0 0 0,0 0 0 0 0,0 1 0 0 0,-1-1 0 0 0,1 1 1 0 0,0-1-1 0 0,0 1 0 0 0,0-1 0 0 0,0 1 0 0 0,-1-1 0 0 0,1 1 0 0 0,0-1 0 0 0,0 0 0 0 0,0 1 1 0 0,0-1-1 0 0,0 1 0 0 0,0-1 0 0 0,0 1 0 0 0,0-1 0 0 0,1 1 0 0 0,-1-1 0 0 0,0 1 1 0 0,0-1-1 0 0,0 1 0 0 0,0-1 0 0 0,1 1 0 0 0,-1-1 0 0 0,0 0 0 0 0,0 1 0 0 0,1-1 0 0 0,-1 1 1 0 0,0-1-1 0 0,1 0 0 0 0,-1 1 0 0 0,0-1 0 0 0,1 0 0 0 0,-1 0 0 0 0,1 1 0 0 0,-1-1 1 0 0,0 0-1 0 0,1 0 0 0 0,-1 1 0 0 0,1-1 0 0 0,-1 0 0 0 0,1 0 0 0 0,-1 0 0 0 0,1 0 0 0 0,-1 0 1 0 0,1 0-1 0 0,-1 0 0 0 0,1 0 0 0 0,-1 0 0 0 0,1 0 0 0 0,-1 0-11 0 0,29-12 236 0 0,89-93-830 0 0,-117 105 590 0 0,0 0-1 0 0,0 0 1 0 0,0 1-1 0 0,0-1 1 0 0,0 1-1 0 0,0-1 0 0 0,0 1 1 0 0,0-1-1 0 0,0 1 1 0 0,0 0-1 0 0,0-1 0 0 0,0 1 1 0 0,-1 0-1 0 0,1 0 1 0 0,0 0-1 0 0,-1 0 0 0 0,1-1 1 0 0,0 1-1 0 0,-1 0 1 0 0,1 0-1 0 0,-1 0 0 0 0,1 0 1 0 0,-1 0-1 0 0,0 0 1 0 0,1 1-1 0 0,-1-1 1 0 0,0 0 3 0 0,9 57 401 0 0,-9-53-345 0 0,1 1-1 0 0,0-1 0 0 0,-1 1 0 0 0,2-1 1 0 0,-1 0-1 0 0,1 0 0 0 0,-1 0 0 0 0,1 0 0 0 0,1 0 1 0 0,-1 0-1 0 0,1 0 0 0 0,0 0 0 0 0,0-1 1 0 0,0 0-1 0 0,0 1 0 0 0,1-1 0 0 0,0-1 0 0 0,1 2-54 0 0,-3-3 15 0 0,0 0-1 0 0,-1 0 1 0 0,1-1-1 0 0,0 1 1 0 0,0-1-1 0 0,0 0 1 0 0,1 1-1 0 0,-1-1 0 0 0,0 0 1 0 0,0 0-1 0 0,1 0 1 0 0,-1-1-1 0 0,1 1 1 0 0,-1 0-1 0 0,0-1 1 0 0,1 0-1 0 0,-1 1 0 0 0,3-1-14 0 0,15-12-5275 0 0,-13 4-397 0 0</inkml:trace>
  <inkml:trace contextRef="#ctx0" brushRef="#br0" timeOffset="-31804.757">2204 3436 12392 0 0,'0'0'364'0'0,"0"0"-8"0"0,-3 13-212 0 0,28 105 3233 0 0,18 26 275 0 0,-37-96-3642 0 0,-8-40-700 0 0,-5-4-4941 0 0,1-4-383 0 0</inkml:trace>
  <inkml:trace contextRef="#ctx0" brushRef="#br0" timeOffset="-31512.902">2183 3632 7936 0 0,'56'-38'2793'0'0,"70"5"2530"0"0,95 6-3144 0 0,-212 28-1707 0 0,-9 14-306 0 0,-20 73 494 0 0,8-31-230 0 0,6-1-206 0 0,9-43-213 0 0,23-6-1854 0 0,-18-9-4756 0 0</inkml:trace>
  <inkml:trace contextRef="#ctx0" brushRef="#br0" timeOffset="-31356.133">2704 3381 13104 0 0,'-10'-13'1420'0'0,"7"13"-1423"0"0,-11 33-266 0 0,23-7 9 0 0,-5-20 172 0 0</inkml:trace>
  <inkml:trace contextRef="#ctx0" brushRef="#br0" timeOffset="-30786.319">2919 3498 11600 0 0,'-7'3'562'0'0,"-5"2"-373"0"0,-1 0 0 0 0,1 1 0 0 0,1 1 0 0 0,-1 0 0 0 0,1 0 0 0 0,0 1 1 0 0,1 0-1 0 0,-1 1 0 0 0,-1 3-189 0 0,-50 61 1697 0 0,61-72-1652 0 0,0 0 1 0 0,0 1-1 0 0,0-1 1 0 0,1 0-1 0 0,-1 0 0 0 0,1 0 1 0 0,-1 0-1 0 0,1 0 1 0 0,-1 1-1 0 0,1-1 0 0 0,-1 0 1 0 0,1 0-1 0 0,0 1 1 0 0,0-1-1 0 0,0 0 1 0 0,0 0-1 0 0,0 1 0 0 0,0-1 1 0 0,0 0-1 0 0,0 1 1 0 0,0-1-1 0 0,1 0 0 0 0,-1 0 1 0 0,1 1-1 0 0,-1-1 1 0 0,1 0-1 0 0,-1 0 1 0 0,1 0-1 0 0,-1 0 0 0 0,1 0 1 0 0,0 0-1 0 0,0 0 1 0 0,-1 0-1 0 0,1 0 0 0 0,0 0 1 0 0,0 0-1 0 0,0 0 1 0 0,0 0-1 0 0,0-1 1 0 0,0 1-1 0 0,1 0 0 0 0,-1-1 1 0 0,0 1-1 0 0,0-1 1 0 0,0 1-1 0 0,1-1 0 0 0,0 0-45 0 0,4 0 48 0 0,0 0 0 0 0,1 0 0 0 0,-1-1 0 0 0,0 0 0 0 0,0-1 0 0 0,0 1 0 0 0,0-1 0 0 0,0 0 0 0 0,0-1 0 0 0,0 1 0 0 0,-1-1 0 0 0,1 0 0 0 0,-1-1 0 0 0,3-1-48 0 0,146-124-465 0 0,-144 122 345 0 0,-6 5 88 0 0,0-1-1 0 0,-1 1 1 0 0,1-1-1 0 0,0 1 1 0 0,0 0-1 0 0,0 1 1 0 0,0-1-1 0 0,1 1 1 0 0,-1-1-1 0 0,0 1 1 0 0,1 1-1 0 0,-1-1 1 0 0,1 1-1 0 0,-1-1 33 0 0,9 20-117 0 0,-6 47 42 0 0,-5 26 983 0 0,17-130 1088 0 0,-8 21-2102 0 0,1 1 0 0 0,0 0 0 0 0,2 1 0 0 0,-1 0-1 0 0,2 1 1 0 0,0 1 0 0 0,0 0 0 0 0,2 1-1 0 0,1 0 107 0 0,-17 10 4 0 0,1 0 0 0 0,0 0-1 0 0,0 1 1 0 0,0-1-1 0 0,0 1 1 0 0,0 0 0 0 0,0-1-1 0 0,1 1 1 0 0,-1 0 0 0 0,0 0-1 0 0,0 1 1 0 0,1-1-1 0 0,-1 0 1 0 0,1 1 0 0 0,-1-1-1 0 0,1 1 1 0 0,-1 0-1 0 0,1 0 1 0 0,-1 0 0 0 0,1 0-1 0 0,-1 0 1 0 0,1 1-1 0 0,-1-1 1 0 0,0 1 0 0 0,1-1-1 0 0,-1 1 1 0 0,0 0 0 0 0,1 0-1 0 0,-1 0 1 0 0,0 0-1 0 0,0 1 1 0 0,0-1 0 0 0,0 1-1 0 0,0-1 1 0 0,0 1-1 0 0,0-1 1 0 0,0 1 0 0 0,-1 0-1 0 0,1 0 1 0 0,-1 0-1 0 0,1 0 1 0 0,-1 0 0 0 0,0 0-1 0 0,0 1 1 0 0,0-1 0 0 0,0 0-1 0 0,0 1 1 0 0,0 0-4 0 0,19 102 742 0 0,-3-42-742 0 0,-17-58 16 0 0,2 1 155 0 0,-1-5-2687 0 0,-1-1 1557 0 0</inkml:trace>
  <inkml:trace contextRef="#ctx0" brushRef="#br0" timeOffset="-27901.268">4202 3416 9416 0 0,'0'0'208'0'0,"0"0"33"0"0,0 0 16 0 0,-5 0 13 0 0,-6 0-77 0 0,-1 0 0 0 0,1 1 1 0 0,0 1-1 0 0,0-1 0 0 0,-1 2 1 0 0,1 0-1 0 0,0 0 0 0 0,1 1 1 0 0,-1 0-1 0 0,1 1 1 0 0,-10 6-194 0 0,15-9 31 0 0,-83 61 1737 0 0,84-59-1707 0 0,0 0 0 0 0,0 0 0 0 0,0 1-1 0 0,1-1 1 0 0,0 1 0 0 0,0 0 0 0 0,0 0-1 0 0,0 0 1 0 0,1 1 0 0 0,0-1 0 0 0,0 1 0 0 0,0-1-1 0 0,1 1 1 0 0,0-1 0 0 0,0 1 0 0 0,0 0 0 0 0,0 5-61 0 0,22 22 656 0 0,10-33-89 0 0,-17-5-503 0 0,0-1-1 0 0,0 0 1 0 0,-1 0-1 0 0,0-2 1 0 0,0 1-1 0 0,-1-2 1 0 0,0 0-1 0 0,0 0 1 0 0,-1-1-1 0 0,0 0 1 0 0,-1-1-1 0 0,0-1 0 0 0,0 0-63 0 0,-8 9 27 0 0,28-28 649 0 0,-29 30-604 0 0,-1 1-1 0 0,0 0-6 0 0,3 13 78 0 0,0-1-1 0 0,1 1 0 0 0,0-1 0 0 0,1 0 0 0 0,0-1 0 0 0,1 1 1 0 0,0-1-1 0 0,4 5-142 0 0,18 14 164 0 0,-21-26-92 0 0,2-4 2 0 0,30-17-2600 0 0,-29 11 1173 0 0</inkml:trace>
  <inkml:trace contextRef="#ctx0" brushRef="#br0" timeOffset="-27472.868">4545 3168 13760 0 0,'-1'47'1512'0'0,"4"51"-1208"0"0,-8 95 1279 0 0,11-166-951 0 0,-1-24-501 0 0,32-14-246 0 0,59-54-1011 0 0,-41 36 525 0 0,-52 27 610 0 0,-1 1 0 0 0,1-1 0 0 0,-1 1 1 0 0,1 0-1 0 0,-1 0 0 0 0,1 0 1 0 0,0 1-1 0 0,0-1 0 0 0,0 1 1 0 0,-1-1-1 0 0,1 1 0 0 0,0 0 0 0 0,0 0 1 0 0,0 0-1 0 0,0 0 0 0 0,-1 1 1 0 0,1-1-1 0 0,0 1 0 0 0,0 0 1 0 0,-1 0-1 0 0,1 0 0 0 0,0 0 0 0 0,-1 0 1 0 0,1 0-1 0 0,-1 1 0 0 0,1-1 1 0 0,-1 1-1 0 0,0 0 0 0 0,0 0 0 0 0,0 0 1 0 0,0 0-1 0 0,0 0 0 0 0,0 0 1 0 0,0 0-1 0 0,-1 1 0 0 0,1-1 1 0 0,-1 1-1 0 0,1-1 0 0 0,-1 1 1 0 0,0 0-10 0 0,-3 49 1243 0 0,-23-11-125 0 0,-21-2-302 0 0,24-29-671 0 0,14-5-275 0 0,0-1 0 0 0,0-1 0 0 0,0 1 0 0 0,0-1 0 0 0,-1-1 0 0 0,1 1-1 0 0,-1-1 1 0 0,0-1 0 0 0,1 0 0 0 0,-1 0 0 0 0,0 0 0 0 0,-3-1 130 0 0,1-3-710 0 0</inkml:trace>
  <inkml:trace contextRef="#ctx0" brushRef="#br0" timeOffset="-27007.085">5281 3259 10960 0 0,'-13'-6'748'0'0,"8"6"-612"0"0,0 0-1 0 0,-1 0 1 0 0,1 0 0 0 0,0 0 0 0 0,-1 1 0 0 0,1-1 0 0 0,0 2 0 0 0,-1-1 0 0 0,1 0 0 0 0,0 1 0 0 0,0 0-1 0 0,0 0 1 0 0,0 1 0 0 0,1-1-136 0 0,-24 10 774 0 0,25-11-715 0 0,0 0 0 0 0,0 0 1 0 0,0 1-1 0 0,0-1 0 0 0,0 1 0 0 0,0 0 1 0 0,1 0-1 0 0,-1 0 0 0 0,1 0 1 0 0,-1 0-1 0 0,1 1 0 0 0,0-1 1 0 0,-1 1-1 0 0,1-1 0 0 0,1 1 1 0 0,-1 0-1 0 0,0 0 0 0 0,1 0 1 0 0,-1 0-1 0 0,1 0 0 0 0,0 0 1 0 0,0 0-1 0 0,0 1 0 0 0,0-1 0 0 0,1 0 1 0 0,-1 0-1 0 0,1 1 0 0 0,0-1 1 0 0,0 0-1 0 0,0 1 0 0 0,1-1 1 0 0,-1 0-1 0 0,1 1 0 0 0,0-1 1 0 0,-1 0-1 0 0,1 0 0 0 0,1 0 1 0 0,-1 0-1 0 0,0 0 0 0 0,1 0 0 0 0,0 1-59 0 0,72 83 75 0 0,-59-68 354 0 0,-36-3 419 0 0,10-11-812 0 0,-1 0-1 0 0,1-1 0 0 0,-1 0 1 0 0,1-1-1 0 0,-1-1 0 0 0,0 0 1 0 0,0 0-1 0 0,-1-1 0 0 0,-2-1-35 0 0,-9 2-503 0 0,-18-1-1385 0 0,33-1 1082 0 0</inkml:trace>
  <inkml:trace contextRef="#ctx0" brushRef="#br0" timeOffset="-26477.459">5462 3335 11952 0 0,'0'0'266'0'0,"0"0"44"0"0,0 0 14 0 0,0 0-31 0 0,-2 1-193 0 0,-85 36 1064 0 0,78-33-1002 0 0,0 0 0 0 0,0 1 1 0 0,0 0-1 0 0,1 1 0 0 0,0-1 1 0 0,0 2-1 0 0,0-1 0 0 0,1 1 1 0 0,0 0-1 0 0,0 1 0 0 0,-5 7-162 0 0,4-3 94 0 0,6-11-75 0 0,1 1-1 0 0,-1 0 0 0 0,1 0 1 0 0,0-1-1 0 0,0 1 1 0 0,-1 0-1 0 0,1 0 0 0 0,0 1 1 0 0,1-1-1 0 0,-1 0 1 0 0,0 0-1 0 0,1 0 0 0 0,-1 1 1 0 0,1-1-1 0 0,-1 0 1 0 0,1 0-1 0 0,0 1 0 0 0,0-1 1 0 0,0 0-1 0 0,1 1 1 0 0,-1-1-1 0 0,0 0 0 0 0,1 1-18 0 0,0-1 24 0 0,0 0-1 0 0,1 0 0 0 0,-1 0 0 0 0,0-1 1 0 0,1 1-1 0 0,-1-1 0 0 0,1 1 0 0 0,0-1 0 0 0,-1 0 1 0 0,1 1-1 0 0,0-1 0 0 0,0 0 0 0 0,0 0 0 0 0,0 0 1 0 0,0 0-1 0 0,0-1 0 0 0,0 1 0 0 0,0 0 0 0 0,0-1 1 0 0,0 0-1 0 0,1 1 0 0 0,-1-1 0 0 0,0 0 1 0 0,0 0-1 0 0,0 0 0 0 0,0-1 0 0 0,1 1 0 0 0,-1 0 1 0 0,0-1-24 0 0,67-19 168 0 0,-60 16-146 0 0,29-13 42 0 0,-15 7 64 0 0,-22 10-64 0 0,6-4 0 0 0,42-14 0 0 0,0-18-64 0 0,-47 34 9 0 0,0-1-1 0 0,0 0 0 0 0,0 1 0 0 0,-1-1 1 0 0,1 0-1 0 0,-1 0 0 0 0,0 1 0 0 0,0-1 1 0 0,0 0-1 0 0,0-1 0 0 0,0 1 0 0 0,-1 0 0 0 0,1 0 1 0 0,-1 0-1 0 0,0 0 0 0 0,0 0 0 0 0,0 0 1 0 0,0-1-1 0 0,-1 1 0 0 0,1 0 0 0 0,-1 0 0 0 0,0 0 1 0 0,1 0-1 0 0,-2 0 0 0 0,1 0 0 0 0,0 0 1 0 0,0 0-1 0 0,-1 1 0 0 0,0-1 0 0 0,0 0 1 0 0,1 1-1 0 0,-1 0 0 0 0,-1-1 0 0 0,1 1 0 0 0,-1-1-8 0 0,-1 0-16 0 0,-1 1-1 0 0,0-1 0 0 0,0 1 0 0 0,0 0 0 0 0,0 0 0 0 0,0 0 0 0 0,0 1 0 0 0,0-1 0 0 0,0 1 1 0 0,-1 1-1 0 0,1-1 0 0 0,-1 1 0 0 0,1 0 0 0 0,0 0 0 0 0,-1 0 0 0 0,1 1 0 0 0,0 0 0 0 0,-4 1 17 0 0,-20 8-2505 0 0,27-9-3093 0 0</inkml:trace>
  <inkml:trace contextRef="#ctx0" brushRef="#br0" timeOffset="-26132.883">5664 3308 11000 0 0,'0'0'248'0'0,"0"0"34"0"0,0 0 21 0 0,6 6 61 0 0,7 58 1610 0 0,-7-18 59 0 0,-1 38 314 0 0,-5-83-2259 0 0,0-1-2 0 0,0 0-12 0 0,0 0-2 0 0,0 0 0 0 0,0 0 4 0 0,0 0 16 0 0,0 0 4 0 0,0 0 0 0 0,16-35 598 0 0,-8 18-813 0 0,1 0 1 0 0,0 1 0 0 0,2 0 0 0 0,-1 1-1 0 0,2 0 1 0 0,0 1 0 0 0,1 0-1 0 0,0 1 1 0 0,1 0 0 0 0,0 1-1 0 0,15-9 119 0 0,26-3-1222 0 0,-31 19-3919 0 0,-12 4-167 0 0</inkml:trace>
  <inkml:trace contextRef="#ctx0" brushRef="#br0" timeOffset="-25824.662">6090 3232 10512 0 0,'0'0'233'0'0,"0"0"39"0"0,0 0 16 0 0,0 0-32 0 0,3 8-97 0 0,-3 79 2665 0 0,-3 209 815 0 0,25-165-3095 0 0,-4-63 8 0 0,-17-67-453 0 0,-1-1 44 0 0,0 0 17 0 0,0 0 6 0 0,0 0-50 0 0,0 0-218 0 0,0-14-605 0 0,-9-35-2411 0 0,6 33-484 0 0,-1-6-1768 0 0</inkml:trace>
  <inkml:trace contextRef="#ctx0" brushRef="#br0" timeOffset="-25557.846">6102 3365 9152 0 0,'1'-4'136'0'0,"0"0"1"0"0,-1-1 0 0 0,2 1 0 0 0,-1 0-1 0 0,0 0 1 0 0,1 0 0 0 0,0 0 0 0 0,0 0-1 0 0,0 0 1 0 0,0 0 0 0 0,0 1-1 0 0,1-1 1 0 0,0 1 0 0 0,0 0 0 0 0,0 0-1 0 0,0 0 1 0 0,0 0 0 0 0,1 0-1 0 0,-1 0 1 0 0,1 1 0 0 0,0 0 0 0 0,-1 0-1 0 0,1 0 1 0 0,0 0 0 0 0,1 1 0 0 0,-1-1-1 0 0,0 1 1 0 0,0 0 0 0 0,0 0-1 0 0,1 1 1 0 0,-1-1 0 0 0,0 1 0 0 0,2 0-137 0 0,2 2 185 0 0,0 0 0 0 0,0 1 1 0 0,-1 0-1 0 0,1 1 0 0 0,-1 0 1 0 0,1 0-1 0 0,-1 0 0 0 0,-1 1 1 0 0,1 0-1 0 0,0 1 0 0 0,-1-1 1 0 0,0 1-1 0 0,-1 0 0 0 0,1 1 0 0 0,-1-1 1 0 0,0 1-1 0 0,-1 0 0 0 0,0 0 1 0 0,0 1-1 0 0,0-1 0 0 0,-1 1 1 0 0,0 0-1 0 0,-1 0 0 0 0,1 0 1 0 0,0 7-186 0 0,-4-12 63 0 0,1 1 1 0 0,-1-1 0 0 0,0 0 0 0 0,0 0-1 0 0,0 0 1 0 0,-1 0 0 0 0,1 0-1 0 0,0 0 1 0 0,-1 0 0 0 0,0-1-1 0 0,0 1 1 0 0,0-1 0 0 0,0 1 0 0 0,0-1-1 0 0,-1 1 1 0 0,1-1 0 0 0,-1 0-1 0 0,1 0 1 0 0,-1-1 0 0 0,0 1 0 0 0,0 0-1 0 0,1-1 1 0 0,-1 1 0 0 0,0-1-1 0 0,-1 0 1 0 0,1 0 0 0 0,-1 0-64 0 0,-8 4 25 0 0,0-1 0 0 0,-1 0 0 0 0,0-1 0 0 0,1 0 0 0 0,-1-1 0 0 0,0-1 0 0 0,0 0 0 0 0,0 0 1 0 0,0-1-1 0 0,0-1 0 0 0,-12-2-25 0 0,22 3-198 0 0,0-1 0 0 0,0 0 0 0 0,0 1 0 0 0,1-1 0 0 0,-1 0 0 0 0,0-1 0 0 0,0 1 0 0 0,0 0 0 0 0,1-1 0 0 0,-1 0 0 0 0,1 1 0 0 0,-1-1 0 0 0,1 0 0 0 0,0 0 0 0 0,-1-1 0 0 0,1 1 0 0 0,0 0 0 0 0,1-1 0 0 0,-1 1 0 0 0,0-1 0 0 0,0-1 199 0 0,1-6-5905 0 0</inkml:trace>
  <inkml:trace contextRef="#ctx0" brushRef="#br0" timeOffset="-25307.745">6593 3007 14368 0 0,'0'0'330'0'0,"0"0"45"0"0,0 2 17 0 0,-9 193 1936 0 0,6-13-202 0 0,-6-108-1862 0 0,8-70-688 0 0,-1 4 1011 0 0,-2-3-6688 0 0,2-2-32 0 0</inkml:trace>
  <inkml:trace contextRef="#ctx0" brushRef="#br0" timeOffset="-25076.143">6559 3294 12528 0 0,'4'-3'602'0'0,"127"-28"877"0"0,-75 21-391 0 0,-43 8-755 0 0,-1 0 0 0 0,1 0 0 0 0,0 1 0 0 0,-1 1 0 0 0,1 0 0 0 0,0 1 0 0 0,0 0 0 0 0,-1 1 0 0 0,8 2-333 0 0,-19-4 30 0 0,1 0 0 0 0,-1 1 0 0 0,0-1-1 0 0,0 1 1 0 0,1-1 0 0 0,-1 1 0 0 0,0 0 0 0 0,0 0 0 0 0,0-1-1 0 0,0 1 1 0 0,0 0 0 0 0,0 0 0 0 0,0 0 0 0 0,0 0 0 0 0,0 0-1 0 0,0 0 1 0 0,0 0 0 0 0,-1 0 0 0 0,1 1 0 0 0,0-1 0 0 0,-1 0-1 0 0,1 0 1 0 0,-1 1 0 0 0,1-1 0 0 0,-1 0 0 0 0,0 1 0 0 0,0-1-1 0 0,1 0 1 0 0,-1 1 0 0 0,0-1 0 0 0,0 1 0 0 0,0-1 0 0 0,-1 0-1 0 0,1 1 1 0 0,0-1 0 0 0,0 0 0 0 0,-1 1 0 0 0,1-1 0 0 0,-1 0-1 0 0,1 0 1 0 0,-1 1-30 0 0,-27 54 236 0 0,26-54-231 0 0,-50 82 474 0 0,39-66-415 0 0,3-6-94 0 0,9-12-184 0 0,1 0-104 0 0,2 0-1296 0 0,5-2-5071 0 0</inkml:trace>
  <inkml:trace contextRef="#ctx0" brushRef="#br0" timeOffset="-24491.714">7308 3117 12384 0 0,'0'0'20'0'0,"0"1"0"0"0,0-1 0 0 0,-1 0 0 0 0,1 1 0 0 0,0-1 0 0 0,0 1 1 0 0,-1-1-1 0 0,1 0 0 0 0,0 1 0 0 0,0-1 0 0 0,0 1 0 0 0,0-1 0 0 0,0 1 1 0 0,0-1-1 0 0,0 0 0 0 0,0 1 0 0 0,0-1 0 0 0,0 1 0 0 0,0-1 0 0 0,0 1 0 0 0,0-1 1 0 0,0 0-1 0 0,0 1 0 0 0,0-1 0 0 0,0 1 0 0 0,1-1 0 0 0,-1 1 0 0 0,0-1 1 0 0,0 0-1 0 0,0 1 0 0 0,1-1 0 0 0,-1 0 0 0 0,0 1 0 0 0,1-1 0 0 0,-1 0 0 0 0,0 1 1 0 0,1-1-1 0 0,-1 0 0 0 0,0 0 0 0 0,1 1 0 0 0,-1-1 0 0 0,0 0 0 0 0,1 0 1 0 0,-1 0-1 0 0,1 0 0 0 0,-1 1 0 0 0,1-1 0 0 0,-1 0 0 0 0,0 0 0 0 0,1 0 1 0 0,-1 0-1 0 0,1 0 0 0 0,-1 0 0 0 0,1 0 0 0 0,-1 0 0 0 0,0 0 0 0 0,1 0 0 0 0,-1 0 1 0 0,1-1-1 0 0,-1 1 0 0 0,1 0 0 0 0,-1 0 0 0 0,0 0 0 0 0,1 0 0 0 0,-1-1 1 0 0,0 1-1 0 0,1 0 0 0 0,-1 0 0 0 0,1-1-20 0 0,-46 30 1852 0 0,-68 31 898 0 0,95-45-2559 0 0,8-8-165 0 0,1 1 0 0 0,0 0 1 0 0,0 0-1 0 0,1 1 0 0 0,0 0 0 0 0,0 0 0 0 0,1 1 0 0 0,-3 6-26 0 0,7-12 1 0 0,1 0 0 0 0,-1 0-1 0 0,1 0 1 0 0,0 0-1 0 0,0 0 1 0 0,0 0-1 0 0,0 0 1 0 0,1 0 0 0 0,0 1-1 0 0,0-1 1 0 0,0 0-1 0 0,0 1 1 0 0,1-1-1 0 0,-1 1 1 0 0,1-1-1 0 0,1 1 1 0 0,-1-1 0 0 0,0 1-1 0 0,1 1 0 0 0,11 8 69 0 0,-7-12-51 0 0,0-1 0 0 0,0 1 0 0 0,0-1 0 0 0,0 0 0 0 0,0-1 0 0 0,0 1 0 0 0,1-1 0 0 0,-1 0 0 0 0,0-1 0 0 0,0 1 0 0 0,0-1 0 0 0,0 0 0 0 0,0 0 0 0 0,0 0 0 0 0,0-1 0 0 0,0 0 0 0 0,-1 0 0 0 0,1 0 0 0 0,0 0 0 0 0,-1-1 0 0 0,0 0 0 0 0,0 0 0 0 0,0 0 0 0 0,3-3-18 0 0,141-135-1606 0 0,-112 124 1380 0 0,-34 17 215 0 0,-1 1 1 0 0,0 0-1 0 0,1 0 0 0 0,-1 0 0 0 0,0 0 0 0 0,0 0 0 0 0,1 0 0 0 0,-1 0 0 0 0,0 0 0 0 0,0 0 0 0 0,0 0 0 0 0,0 1 0 0 0,-1-1 0 0 0,1 0 0 0 0,0 1 0 0 0,0-1 0 0 0,-1 1 0 0 0,1-1 0 0 0,-1 1 0 0 0,1-1 0 0 0,-1 1 0 0 0,0-1 0 0 0,0 1 0 0 0,0-1 0 0 0,0 1 0 0 0,0-1 0 0 0,0 1 0 0 0,0-1 0 0 0,0 1 0 0 0,0 0 0 0 0,-1-1 0 0 0,1 1 0 0 0,0-1 0 0 0,-1 1 0 0 0,0 0 11 0 0,1-2 0 0 0,-11 103 1163 0 0,11-102-958 0 0,0-1 3 0 0,0 0-13 0 0,0 0-58 0 0,0 0-29 0 0,0 0-4 0 0,0 0 3 0 0,8-10 250 0 0,66-83-15 0 0,-6 25-492 0 0,-64 65 133 0 0,0-1 0 0 0,1 2 0 0 0,0-1 0 0 0,-1 1 0 0 0,1-1 0 0 0,0 1 0 0 0,0 0 0 0 0,0 1 0 0 0,0-1 0 0 0,1 1 0 0 0,-1 0 0 0 0,0 1 0 0 0,0-1-1 0 0,1 1 1 0 0,2 0 17 0 0,-4 1 0 0 0,0 1-1 0 0,0-1 1 0 0,-1 1 0 0 0,1 0-1 0 0,-1 0 1 0 0,1 0-1 0 0,-1 0 1 0 0,0 0-1 0 0,0 1 1 0 0,0 0-1 0 0,0-1 1 0 0,-1 1-1 0 0,1 0 1 0 0,0 1-1 0 0,-1-1 1 0 0,0 0-1 0 0,0 1 1 0 0,0-1-1 0 0,0 1 1 0 0,-1-1-1 0 0,0 1 1 0 0,1 0 0 0 0,-1 0-1 0 0,0 0 1 0 0,-1 0-1 0 0,1 0 1 0 0,-1 0-1 0 0,0 3 1 0 0,8 21-60 0 0,-1-3-84 0 0,-6-17 38 0 0,0-1 0 0 0,1 1 0 0 0,1-1 0 0 0,-1 0 0 0 0,1 0 0 0 0,0 0 0 0 0,1 0 0 0 0,-1 0 0 0 0,1 0 0 0 0,1-1 0 0 0,-1 0 0 0 0,1 0 0 0 0,1 0 0 0 0,0 0 106 0 0,3 0-923 0 0</inkml:trace>
  <inkml:trace contextRef="#ctx0" brushRef="#br0" timeOffset="-23750.838">8894 3104 12496 0 0,'-12'-9'945'0'0,"-7"1"-421"0"0,13 8-204 0 0,0 2 0 0 0,1-1-1 0 0,-1 1 1 0 0,0 0 0 0 0,1 0 0 0 0,-1 0 0 0 0,1 1-1 0 0,-1 0 1 0 0,1 0 0 0 0,0 0 0 0 0,-1 2-320 0 0,-12 6 268 0 0,-26 27 475 0 0,36-30-651 0 0,-1 0 0 0 0,1 0 0 0 0,1 1 0 0 0,0 0 1 0 0,0 0-1 0 0,1 1 0 0 0,-5 9-92 0 0,-8 12 114 0 0,17-27-99 0 0,1 1 1 0 0,-1 0-1 0 0,1-1 0 0 0,0 1 1 0 0,0 0-1 0 0,1 0 0 0 0,-1 0 1 0 0,1-1-1 0 0,0 1 1 0 0,1 0-1 0 0,-1 0 0 0 0,1 0 1 0 0,1 3-16 0 0,-2-6 7 0 0,1 0 0 0 0,0 0 1 0 0,0 0-1 0 0,0 0 1 0 0,1 0-1 0 0,-1 0 0 0 0,0 0 1 0 0,1 0-1 0 0,-1-1 0 0 0,1 1 1 0 0,-1-1-1 0 0,1 1 0 0 0,0-1 1 0 0,0 1-1 0 0,0-1 1 0 0,0 0-1 0 0,0 0 0 0 0,0 0 1 0 0,0 0-1 0 0,0 0 0 0 0,1 0-7 0 0,3 1-10 0 0,1 0 0 0 0,0 0 0 0 0,-1-1 0 0 0,1 1 0 0 0,0-1 0 0 0,-1-1 0 0 0,1 0 0 0 0,0 0 0 0 0,0 0 0 0 0,0 0 0 0 0,-1-1-1 0 0,1 0 1 0 0,0-1 0 0 0,-1 0 0 0 0,1 0 0 0 0,-1 0 0 0 0,1-1 0 0 0,0 0 10 0 0,39-10-941 0 0,-30 7 751 0 0,-15 6 110 0 0,3 27-125 0 0,-8 6 209 0 0,4-31 23 0 0,-1 0-1 0 0,1 0 1 0 0,-1-1-1 0 0,1 1 1 0 0,0 0-1 0 0,0 0 1 0 0,0 0-1 0 0,0 0 1 0 0,0 0-1 0 0,0 0 1 0 0,0 0-1 0 0,0 0 1 0 0,1-1-1 0 0,-1 1 1 0 0,1 0-1 0 0,0 0 1 0 0,-1 0-1 0 0,1-1 1 0 0,0 1-1 0 0,0 0 1 0 0,0-1-1 0 0,0 1 1 0 0,0-1-1 0 0,1 1 1 0 0,-1-1-1 0 0,1 1-26 0 0,-1-1 138 0 0,0-1 106 0 0,3 1-211 0 0,0 0 1 0 0,0 0-1 0 0,0-1 0 0 0,0 0 1 0 0,0 0-1 0 0,0 0 1 0 0,0 0-1 0 0,0-1 1 0 0,0 1-1 0 0,0-1 1 0 0,0 0-1 0 0,0 0 0 0 0,-1-1 1 0 0,1 1-1 0 0,0-1 1 0 0,-1 0-1 0 0,1 0 1 0 0,-1 0-1 0 0,0 0 0 0 0,1 0 1 0 0,-1-1-1 0 0,0 0 1 0 0,-1 1-1 0 0,1-1 1 0 0,0 0-1 0 0,0-2-33 0 0,1 0 17 0 0,-1 1 1 0 0,0-1-1 0 0,0 0 1 0 0,-1 0-1 0 0,1-1 1 0 0,-1 1-1 0 0,0-1 1 0 0,-1 1-1 0 0,1-1 0 0 0,-1 1 1 0 0,0-1-1 0 0,0 0 1 0 0,-1-2-18 0 0,-6-60 10 0 0,-5 37-90 0 0,11 27 27 0 0,-1 1 0 0 0,0-1-1 0 0,0 0 1 0 0,0 1 0 0 0,0-1 0 0 0,-1 1 0 0 0,1-1 0 0 0,-1 1-1 0 0,0 0 1 0 0,0 0 0 0 0,0 0 0 0 0,0 0 0 0 0,0 0-1 0 0,-1 0 1 0 0,0 1 0 0 0,1-1 0 0 0,-1 1 0 0 0,0-1 0 0 0,0 1-1 0 0,-1 0 54 0 0,3 1-232 0 0,1 1-168 0 0,-13 5-2481 0 0,11-2 2147 0 0</inkml:trace>
  <inkml:trace contextRef="#ctx0" brushRef="#br0" timeOffset="-23315.377">9179 3240 11920 0 0,'-8'-1'-107'0'0,"-4"1"1002"0"0,18 3-334 0 0,57 14 1691 0 0,-52-17-1561 0 0,0 0-353 0 0,1 1 1 0 0,-1-2-1 0 0,0 0 1 0 0,0 0-1 0 0,1-1 0 0 0,-1 0 1 0 0,0-1-1 0 0,1-1-338 0 0,-8 3 14 0 0,1-1 0 0 0,-1 1 1 0 0,0-1-1 0 0,0 0 0 0 0,0 0 0 0 0,0 0 0 0 0,-1 0 0 0 0,1-1 0 0 0,0 0 0 0 0,-1 0 0 0 0,0 0 0 0 0,0 0 0 0 0,0 0 0 0 0,0 0 0 0 0,0-1 0 0 0,-1 0 0 0 0,1 1 0 0 0,-1-1 0 0 0,1-2-14 0 0,-1-1 38 0 0,-1 6-44 0 0,0 0 1 0 0,0 0-1 0 0,0-1 0 0 0,-1 1 1 0 0,1 0-1 0 0,0 0 1 0 0,-1-1-1 0 0,1 1 0 0 0,-1 0 1 0 0,0-1-1 0 0,1 1 1 0 0,-1-1-1 0 0,0 1 0 0 0,0-1 1 0 0,0 1-1 0 0,0 0 1 0 0,0-1-1 0 0,0 1 0 0 0,0-1 1 0 0,0 1-1 0 0,0-1 1 0 0,-1 1-1 0 0,1 0 0 0 0,-1-1 1 0 0,1 1-1 0 0,-1 0 1 0 0,0-1-1 0 0,1 1 0 0 0,-1 0 1 0 0,0 0-1 0 0,0 0 1 0 0,0-1-1 0 0,0 1 0 0 0,0 0 1 0 0,0 0-1 0 0,0 0 0 0 0,0 1 1 0 0,0-1-1 0 0,0 0 1 0 0,-1 0-1 0 0,0 0 6 0 0,-9 1-51 0 0,0 1-1 0 0,0-1 1 0 0,0 2-1 0 0,1 0 1 0 0,-1 0-1 0 0,0 1 1 0 0,1 0 0 0 0,-1 1-1 0 0,1 0 1 0 0,0 1-1 0 0,-1 1 52 0 0,4-3-33 0 0,0 1 37 0 0,0 0 0 0 0,1 1 0 0 0,-1-1 0 0 0,1 1-1 0 0,0 1 1 0 0,1-1 0 0 0,-1 1 0 0 0,1 0 0 0 0,1 1 0 0 0,-1-1-1 0 0,1 1 1 0 0,-2 4-4 0 0,-2 0 101 0 0,-7 46 228 0 0,14 20 167 0 0,6-48-304 0 0,14-9 40 0 0,28-9-348 0 0,-37-14-5586 0 0,3 0-311 0 0</inkml:trace>
  <inkml:trace contextRef="#ctx0" brushRef="#br0" timeOffset="-22901.151">9820 2842 7976 0 0,'6'-14'594'0'0,"4"-4"-435"0"0,1-4 1444 0 0,-7 8 4105 0 0,-21 14-4130 0 0,10 5-1447 0 0,0 0 0 0 0,0 0-1 0 0,0 0 1 0 0,1 1 0 0 0,0 0 0 0 0,0 0-1 0 0,0 1 1 0 0,1-1 0 0 0,0 1 0 0 0,0 0-1 0 0,-1 4-130 0 0,-9 10 133 0 0,-8 14 44 0 0,1 2 0 0 0,2 0 0 0 0,1 1 0 0 0,-10 31-177 0 0,20-46-21 0 0,2 0 1 0 0,0 0-1 0 0,1 0 1 0 0,2 1 0 0 0,0 0-1 0 0,2 0 1 0 0,0 0-1 0 0,2 0 1 0 0,1 12 20 0 0,14 144 1386 0 0,-15-168-1336 0 0,0 1 0 0 0,0-1-1 0 0,-1 0 1 0 0,0 1 0 0 0,-1-1 0 0 0,-1 0-1 0 0,-2 8-49 0 0,-19 3-255 0 0,8-22-5735 0 0,7-1-548 0 0</inkml:trace>
  <inkml:trace contextRef="#ctx0" brushRef="#br0" timeOffset="-22458.275">9486 3272 12304 0 0,'1'-1'362'0'0,"85"-17"228"0"0,-68 16-373 0 0,86-6 450 0 0,-73 7-333 0 0,1-1 0 0 0,-1-1 0 0 0,0-2 1 0 0,0-1-1 0 0,0-1 0 0 0,-1-2 0 0 0,4-2-333 0 0,-17 4-216 0 0,-1 0 0 0 0,0-2 0 0 0,0 1 0 0 0,0-2 0 0 0,-1 0 0 0 0,8-7 215 0 0,-12 8-896 0 0,0-1 0 0 0,-1 0 1 0 0,0 0-1 0 0,0-1 0 0 0,-1 0 0 0 0,-1 0 0 0 0,0-1 0 0 0,-1-1 1 0 0,0 1-1 0 0,0-1 0 0 0,-1-2 896 0 0,0-50-573 0 0,-6 62 882 0 0,-1 0 1 0 0,0-1 0 0 0,1 1 0 0 0,-2 0-1 0 0,1 0 1 0 0,0 0 0 0 0,0 0 0 0 0,-1 0 0 0 0,0 0-1 0 0,1 1 1 0 0,-1-1 0 0 0,0 0 0 0 0,0 1-1 0 0,-1-1 1 0 0,1 1 0 0 0,-1 0 0 0 0,1 0-1 0 0,-3-2-309 0 0,3 3 185 0 0,0 0 0 0 0,-1 0 0 0 0,1 0 0 0 0,0 0 0 0 0,0 0 0 0 0,-1 1 0 0 0,1-1 0 0 0,-1 1 0 0 0,1 0 0 0 0,0-1 0 0 0,-1 1 0 0 0,1 0 1 0 0,-1 0-1 0 0,1 1 0 0 0,-1-1 0 0 0,1 0 0 0 0,0 1 0 0 0,-1 0 0 0 0,1-1 0 0 0,0 1 0 0 0,-1 0 0 0 0,0 1-185 0 0,-64 55 1644 0 0,30 32-1210 0 0,15 38 565 0 0,1 12 716 0 0,2 15-142 0 0,19-79-1350 0 0,2-46-135 0 0,-1-26-80 0 0,-1 0 1 0 0,1 0-1 0 0,-1 0 0 0 0,0 0 0 0 0,1 0 1 0 0,-1 0-1 0 0,-1 0 0 0 0,1-1 1 0 0,0 1-1 0 0,-1 0 0 0 0,0 0 0 0 0,1 0 1 0 0,-1 0-1 0 0,0 0 0 0 0,0 0 0 0 0,-1-1 1 0 0,1 1-1 0 0,-1 0-8 0 0,2-3-91 0 0,-1 0-1 0 0,1 1 1 0 0,-1-1-1 0 0,0 0 1 0 0,1 0-1 0 0,-1 1 1 0 0,1-1-1 0 0,-1 0 1 0 0,0 0-1 0 0,1 0 1 0 0,-1 0-1 0 0,0 0 1 0 0,1 0-1 0 0,-1 0 1 0 0,0 0-1 0 0,1 0 1 0 0,-1 0 0 0 0,1 0-1 0 0,-1 0 1 0 0,0 0-1 0 0,1 0 1 0 0,-1-1-1 0 0,1 1 1 0 0,-1 0-1 0 0,0 0 1 0 0,1-1-1 0 0,-1 1 1 0 0,1-1-1 0 0,-1 1 1 0 0,1 0-1 0 0,-1-1 1 0 0,1 1-1 0 0,-1-1 1 0 0,1 1 0 0 0,0-1-1 0 0,-1 1 1 0 0,1-1-1 0 0,0 1 92 0 0,-7-9-6518 0 0</inkml:trace>
  <inkml:trace contextRef="#ctx0" brushRef="#br0" timeOffset="-22137.977">9872 3272 14064 0 0,'5'-2'84'0'0,"1"0"1"0"0,-1 0-1 0 0,1 0 0 0 0,-1 0 1 0 0,1 1-1 0 0,0 0 1 0 0,-1 0-1 0 0,1 0 1 0 0,0 1-1 0 0,0 0 1 0 0,-1 0-1 0 0,4 1-84 0 0,-2-1 123 0 0,177-6 1406 0 0,-165 7-1481 0 0,-1-1 1 0 0,0-1 0 0 0,1-1-1 0 0,-1-1 1 0 0,0 0 0 0 0,0-1-1 0 0,0-1 1 0 0,-1-1 0 0 0,0 0-1 0 0,9-5-48 0 0,-11 3-541 0 0,-13 8 382 0 0,0-1-1 0 0,0 0 1 0 0,0 1-1 0 0,0-1 1 0 0,0 0-1 0 0,0 0 1 0 0,0 0-1 0 0,0-1 1 0 0,0 1-1 0 0,-1 0 1 0 0,1-1-1 0 0,0 1 1 0 0,-1-1-1 0 0,1 0 1 0 0,-1 1-1 0 0,0-1 1 0 0,1 0-1 0 0,-1 0 1 0 0,0 0 0 0 0,0 0-1 0 0,0 0 1 0 0,0 0-1 0 0,-1 0 1 0 0,1 0-1 0 0,0 0 1 0 0,-1-1 159 0 0,-21 11 2340 0 0,3 52 255 0 0,15-51-2358 0 0,2 0-1 0 0,-1 1 1 0 0,1-1-1 0 0,1 1 0 0 0,-1-1 1 0 0,2 1-1 0 0,-1-1 0 0 0,1 1 1 0 0,1-1-1 0 0,0 0 0 0 0,2 9-236 0 0,-2-11 206 0 0,3-3-188 0 0,7-4-5593 0 0,-5-4-737 0 0</inkml:trace>
  <inkml:trace contextRef="#ctx0" brushRef="#br0" timeOffset="-21855.529">10510 2991 13344 0 0,'0'0'376'0'0,"0"0"88"0"0,0 0-368 0 0,0 0-96 0 0,0 0 0 0 0,0 0 0 0 0,3 6 0 0 0,0 0 0 0 0,-3-2 0 0 0,3 2 0 0 0,-3-1-392 0 0,4 1-96 0 0,-2 0-24 0 0,1-1-4696 0 0</inkml:trace>
  <inkml:trace contextRef="#ctx0" brushRef="#br0" timeOffset="-21671.808">10872 3133 10656 0 0,'0'0'309'0'0,"-2"1"3"0"0,-131 72 1875 0 0,124-69-1888 0 0,1 1 0 0 0,0 0 0 0 0,1 1 0 0 0,-1 0 0 0 0,1 0 0 0 0,0 0 0 0 0,1 1 0 0 0,0 0 0 0 0,0 1 0 0 0,0-1 0 0 0,1 1 0 0 0,0 0 1 0 0,0 0-1 0 0,1 1 0 0 0,0-1 0 0 0,-2 10-299 0 0,6-15 60 0 0,0 0 0 0 0,0 0 0 0 0,0 0 0 0 0,0-1 0 0 0,1 1 0 0 0,0 0 0 0 0,-1 0 0 0 0,1 0 0 0 0,0 0 0 0 0,0-1 0 0 0,1 1 0 0 0,-1 0 0 0 0,0-1 1 0 0,1 1-1 0 0,0-1 0 0 0,-1 0 0 0 0,1 1 0 0 0,0-1 0 0 0,0 0 0 0 0,1 0 0 0 0,-1 0 0 0 0,0 0 0 0 0,1-1 0 0 0,-1 1 0 0 0,3 1-60 0 0,68 29 857 0 0,29-14-501 0 0,-59-25-6215 0 0,-26 2-637 0 0</inkml:trace>
  <inkml:trace contextRef="#ctx0" brushRef="#br0" timeOffset="-21389.517">11037 3117 13128 0 0,'-2'2'53'0'0,"0"-1"0"0"0,0 1 1 0 0,0-1-1 0 0,0 1 0 0 0,1 0 1 0 0,-1 0-1 0 0,1 0 1 0 0,-1 0-1 0 0,1 0 0 0 0,-1 1 1 0 0,1-1-1 0 0,0 0 0 0 0,0 1 1 0 0,0-1-1 0 0,0 0 1 0 0,1 1-1 0 0,-1-1 0 0 0,1 1 1 0 0,-1 0-1 0 0,1-1 0 0 0,0 1 1 0 0,0-1-1 0 0,0 1 1 0 0,0-1-1 0 0,1 1 0 0 0,-1-1 1 0 0,1 1-1 0 0,-1-1 0 0 0,1 1 1 0 0,0-1-1 0 0,0 1-53 0 0,1 4 145 0 0,0-1 0 0 0,1 1 0 0 0,-1-1 0 0 0,1 0 0 0 0,1 0 0 0 0,-1 0 0 0 0,1 0 0 0 0,0-1 0 0 0,0 1 0 0 0,1-1 0 0 0,0 0 0 0 0,0 0 0 0 0,0-1 0 0 0,0 1 0 0 0,1-1 0 0 0,0 0-145 0 0,12 6-4612 0 0,-9-7-750 0 0</inkml:trace>
  <inkml:trace contextRef="#ctx0" brushRef="#br0" timeOffset="-21388.517">11163 3108 7296 0 0,'0'0'304'0'0,"4"6"-240"0"0,1-3-64 0 0,4 2-2040 0 0,-2 0-416 0 0</inkml:trace>
  <inkml:trace contextRef="#ctx0" brushRef="#br0" timeOffset="-20352.662">11485 3141 10944 0 0,'0'0'248'0'0,"0"0"34"0"0,0-16 388 0 0,-5-14 2378 0 0,5 29-2988 0 0,-1 0 1 0 0,1 0 0 0 0,0 1 0 0 0,0-1 0 0 0,-1 0 0 0 0,1 0 0 0 0,-1 1-1 0 0,1-1 1 0 0,-1 0 0 0 0,1 1 0 0 0,-1-1 0 0 0,1 0 0 0 0,-1 1 0 0 0,0-1-1 0 0,1 1 1 0 0,-1-1 0 0 0,0 1 0 0 0,1 0 0 0 0,-1-1 0 0 0,0 1 0 0 0,0 0-1 0 0,1-1 1 0 0,-1 1 0 0 0,0 0 0 0 0,0 0 0 0 0,0-1 0 0 0,1 1 0 0 0,-1 0-1 0 0,0 0 1 0 0,0 0 0 0 0,0 0 0 0 0,1 0 0 0 0,-1 0 0 0 0,0 1 0 0 0,0-1-1 0 0,0 0 1 0 0,0 0 0 0 0,1 1 0 0 0,-1-1 0 0 0,0 0 0 0 0,0 1 0 0 0,1-1-1 0 0,-1 0 1 0 0,0 1 0 0 0,1-1 0 0 0,-1 1 0 0 0,1 0 0 0 0,-1-1 0 0 0,0 1-1 0 0,1-1 1 0 0,-1 1 0 0 0,1 0-61 0 0,-31 35 339 0 0,27-29-282 0 0,2 0 0 0 0,-1 0 0 0 0,0 1 0 0 0,1-1 0 0 0,1 1 0 0 0,-1-1 0 0 0,1 1 0 0 0,1 0 0 0 0,-1 0 0 0 0,1-1 0 0 0,1 1 0 0 0,-1 0-1 0 0,1-1 1 0 0,1 1 0 0 0,-1 0 0 0 0,1-1 0 0 0,1 1 0 0 0,-1-1 0 0 0,1 0 0 0 0,0 0 0 0 0,1 0 0 0 0,0 0 0 0 0,2 2-57 0 0,-2-5 34 0 0,1 0 0 0 0,0 0 1 0 0,1 0-1 0 0,-1 0 0 0 0,0-1 1 0 0,1 0-1 0 0,0 0 0 0 0,0 0 1 0 0,0-1-1 0 0,0 0 0 0 0,0 0 1 0 0,1 0-1 0 0,2-1-34 0 0,9 4 36 0 0,-7-2-14 0 0,1-1-1 0 0,0-1 0 0 0,0 0 0 0 0,0 0 0 0 0,0-1 0 0 0,0-1 0 0 0,-1 0 0 0 0,1 0 1 0 0,0-1-1 0 0,0-1 0 0 0,-1 0 0 0 0,1-1 0 0 0,0 0-21 0 0,-6 1 6 0 0,-1 1 0 0 0,1-1 1 0 0,-1 0-1 0 0,1-1 0 0 0,-1 1 0 0 0,0-1 0 0 0,-1 0 0 0 0,1-1 1 0 0,-1 1-1 0 0,1-1 0 0 0,-1 0 0 0 0,-1 0 0 0 0,1 0 0 0 0,-1 0 1 0 0,0 0-1 0 0,0-1 0 0 0,0 0 0 0 0,-1 0 0 0 0,1 0-6 0 0,-2 2 0 0 0,0 0 0 0 0,1 0 0 0 0,-1 0 0 0 0,-1 0 0 0 0,1 0 0 0 0,0 0 0 0 0,-1 0 0 0 0,0 0 0 0 0,0-1 0 0 0,0 1 0 0 0,-1 0 0 0 0,1 0 0 0 0,-1 0 0 0 0,-1-2 0 0 0,2 3-10 0 0,-12 16-124 0 0,-7 29 134 0 0,10 26 72 0 0,9-66 2 0 0,0-2 2 0 0,10 5 30 0 0,7-5 29 0 0,82-130-83 0 0,-98 128-61 0 0,0 1 0 0 0,1-1 1 0 0,-1 1-1 0 0,0-1 0 0 0,1 1 0 0 0,-1 0 1 0 0,1 0-1 0 0,-1-1 0 0 0,1 1 0 0 0,-1 0 1 0 0,1 0-1 0 0,0 1 0 0 0,0-1 0 0 0,-1 0 0 0 0,1 1 1 0 0,0-1-1 0 0,0 1 0 0 0,0-1 0 0 0,0 1 1 0 0,-1 0-1 0 0,1 0 0 0 0,0 0 0 0 0,0 0 0 0 0,0 0 1 0 0,0 0-1 0 0,0 0 0 0 0,0 1 0 0 0,0-1 1 0 0,-1 1-1 0 0,1-1 0 0 0,0 1 0 0 0,0 0 1 0 0,-1 0-1 0 0,1 0 0 0 0,0 0 0 0 0,-1 0 0 0 0,1 0 1 0 0,-1 0-1 0 0,1 0 0 0 0,-1 1 0 0 0,1-1 1 0 0,-1 0-1 0 0,0 1 0 0 0,0-1 0 0 0,0 1 0 0 0,0 0 1 0 0,0-1-1 0 0,0 1 0 0 0,0 0 0 0 0,0 1 9 0 0,2 4 17 0 0,1 1-1 0 0,0-1 0 0 0,0 0 1 0 0,1-1-1 0 0,0 1 0 0 0,0-1 0 0 0,0 0 1 0 0,1 0-1 0 0,0-1 0 0 0,0 1 1 0 0,1-2-1 0 0,-1 1 0 0 0,1 0 0 0 0,3 0-16 0 0,-7-3 37 0 0,1-1-1 0 0,0 0 0 0 0,0 0 0 0 0,0 0 0 0 0,-1 0 1 0 0,1-1-1 0 0,0 0 0 0 0,0 1 0 0 0,0-1 0 0 0,0-1 1 0 0,0 1-1 0 0,0-1 0 0 0,0 1 0 0 0,0-1 0 0 0,0 0 0 0 0,0 0 1 0 0,-1-1-1 0 0,1 1 0 0 0,0-1 0 0 0,-1 0 0 0 0,1 0 1 0 0,-1 0-1 0 0,0 0 0 0 0,0-1 0 0 0,0 1 0 0 0,0-1 1 0 0,2-2-37 0 0,7-11 8 0 0,0 0-1 0 0,-1-1 1 0 0,-1-1 0 0 0,-1 1 0 0 0,-1-1 0 0 0,0-1 0 0 0,-1 1 0 0 0,-1-1 0 0 0,1-8-8 0 0,15-39-26 0 0,13-21-546 0 0,-25 41 429 0 0,-11 50-114 0 0,-6 14 312 0 0,1 0 0 0 0,0 0 1 0 0,1 1-1 0 0,2-1 0 0 0,-1 1 0 0 0,2 0 1 0 0,1 0-1 0 0,0 0 0 0 0,1 0 0 0 0,1 1 1 0 0,1-1-1 0 0,1 0 0 0 0,0-1 0 0 0,2 4-55 0 0,17 26 96 0 0,-5-32-11 0 0,-8-15-2416 0 0,-1-4-4782 0 0</inkml:trace>
  <inkml:trace contextRef="#ctx0" brushRef="#br0" timeOffset="-20039.814">12295 3024 14712 0 0,'0'0'332'0'0,"12"6"816"0"0,99 35 237 0 0,-26-20-1672 0 0,-75-19-5875 0 0</inkml:trace>
  <inkml:trace contextRef="#ctx0" brushRef="#br0" timeOffset="-19718.995">11253 2784 15496 0 0,'0'0'456'0'0,"0"-1"-8"0"0,29-38 3117 0 0,-1 32-4085 0 0,-27 7-6453 0 0</inkml:trace>
  <inkml:trace contextRef="#ctx0" brushRef="#br0" timeOffset="977.074">6523 4657 13792 0 0,'0'0'400'0'0,"0"0"0"0"0,0-4-200 0 0,0 3 104 0 0,0 1 72 0 0,0 0 9 0 0,-6 11 596 0 0,-34 71 1215 0 0,30-67-2125 0 0,0 0 0 0 0,0-1 0 0 0,-2 0 0 0 0,0-1 0 0 0,0 0-1 0 0,-1-1 1 0 0,-1 0 0 0 0,0-1 0 0 0,0 0 0 0 0,-1-2 0 0 0,0 0 0 0 0,-1 0 0 0 0,0-1 0 0 0,0-1 0 0 0,-1-1-1 0 0,0 0 1 0 0,-5 0-71 0 0,16-4 22 0 0,-1 1 1 0 0,0-1-1 0 0,0-1 0 0 0,0 1 0 0 0,0-1 0 0 0,-1 0 0 0 0,1-1 0 0 0,0 1 0 0 0,0-2 0 0 0,-1 1 0 0 0,1-1 1 0 0,0 0-1 0 0,0 0 0 0 0,0-1 0 0 0,0 0 0 0 0,0 0 0 0 0,0-1 0 0 0,1 0 0 0 0,-1 0 0 0 0,1 0 0 0 0,-1-1 0 0 0,1 0 1 0 0,0 0-1 0 0,1-1 0 0 0,-1 1 0 0 0,1-1 0 0 0,0-1 0 0 0,-2-2-22 0 0,4 2-3 0 0,1-1 0 0 0,0 1-1 0 0,0-1 1 0 0,0 0 0 0 0,1 1-1 0 0,0-1 1 0 0,0 0 0 0 0,1 0 0 0 0,0 0-1 0 0,0 0 1 0 0,1 0 0 0 0,0 1 0 0 0,0-1-1 0 0,0 0 1 0 0,1 0 0 0 0,0 1 0 0 0,0-1-1 0 0,2-3 4 0 0,-2 7-8 0 0,-1 1 0 0 0,1 0 0 0 0,0-1 0 0 0,0 1-1 0 0,0 0 1 0 0,0 0 0 0 0,0 0 0 0 0,0 0 0 0 0,0 1 0 0 0,1-1-1 0 0,-1 0 1 0 0,1 1 0 0 0,-1 0 0 0 0,1-1 0 0 0,-1 1-1 0 0,1 0 1 0 0,0 0 0 0 0,0 1 0 0 0,-1-1 0 0 0,1 1 0 0 0,0-1-1 0 0,0 1 1 0 0,0 0 0 0 0,0 0 0 0 0,0 0 0 0 0,-1 0-1 0 0,1 1 1 0 0,0-1 0 0 0,0 1 0 0 0,0-1 0 0 0,-1 1 0 0 0,1 0-1 0 0,0 0 1 0 0,-1 1 0 0 0,1-1 0 0 0,-1 0 0 0 0,1 1-1 0 0,-1 0 1 0 0,0-1 0 0 0,1 1 0 0 0,-1 0 0 0 0,0 0 0 0 0,0 0-1 0 0,1 3 9 0 0,61 81 58 0 0,-24-26 172 0 0,27 41 30 0 0,-59-89-696 0 0,24 32 1230 0 0,-4-24-7314 0 0,-16-16 143 0 0</inkml:trace>
  <inkml:trace contextRef="#ctx0" brushRef="#br0" timeOffset="1301.885">6624 4848 14600 0 0,'0'0'330'0'0,"0"0"45"0"0,0 0 20 0 0,-6 6 90 0 0,1 1-391 0 0,1 1-1 0 0,0-1 1 0 0,0 1 0 0 0,1 0 0 0 0,0 0-1 0 0,1 0 1 0 0,-1 1 0 0 0,2-1-1 0 0,-1 1 1 0 0,1-1 0 0 0,0 1 0 0 0,1 7-94 0 0,-1-2 217 0 0,-1-8-149 0 0,2-1 0 0 0,-1 1 0 0 0,1 0 0 0 0,-1-1-1 0 0,2 1 1 0 0,-1-1 0 0 0,0 1 0 0 0,1-1 0 0 0,0 1-1 0 0,1-1 1 0 0,-1 1 0 0 0,1-1 0 0 0,0 0-1 0 0,0 0 1 0 0,1 0 0 0 0,-1 0 0 0 0,1 0 0 0 0,0 0-1 0 0,3 2-67 0 0,-3-7 27 0 0,0 0-1 0 0,0 0 1 0 0,1 0-1 0 0,-1 0 0 0 0,0 0 1 0 0,0-1-1 0 0,0 1 0 0 0,0-1 1 0 0,0 0-1 0 0,0 0 1 0 0,0 0-1 0 0,0-1 0 0 0,0 1 1 0 0,0-1-1 0 0,0 1 1 0 0,-1-1-1 0 0,1 0 0 0 0,-1 0 1 0 0,1 0-1 0 0,-1 0 0 0 0,0-1 1 0 0,0 1-1 0 0,0-1 1 0 0,0 1-1 0 0,0-1 0 0 0,0 0 1 0 0,-1 0-1 0 0,1-1-26 0 0,2-1 12 0 0,-1-1-1 0 0,0 0 1 0 0,0 0 0 0 0,0 0-1 0 0,-1-1 1 0 0,1 1-1 0 0,-2 0 1 0 0,1-1 0 0 0,-1 0-1 0 0,0 1 1 0 0,0-1 0 0 0,-1 0-1 0 0,0 0 1 0 0,0 1 0 0 0,0-1-1 0 0,-1 0 1 0 0,0 1-1 0 0,-2-6-11 0 0,2 9-16 0 0,1 0-1 0 0,-1 0-1 0 0,0 1 0 0 0,1-1 0 0 0,-1 1 0 0 0,0-1 0 0 0,-1 1 0 0 0,1 0 0 0 0,0 0 0 0 0,-1-1 0 0 0,1 1 1 0 0,-1 0-1 0 0,1 0 0 0 0,-1 0 0 0 0,0 0 0 0 0,0 1 0 0 0,0-1 0 0 0,0 0 0 0 0,0 1 0 0 0,-2-1 18 0 0,2 0-50 0 0,0 1-1 0 0,-1 0 0 0 0,1 0 0 0 0,0 0 0 0 0,0 1 0 0 0,-1-1 0 0 0,1 0 0 0 0,-1 1 1 0 0,1 0-1 0 0,0-1 0 0 0,-1 1 0 0 0,1 0 0 0 0,-1 0 0 0 0,1 0 0 0 0,-1 1 1 0 0,1-1-1 0 0,-1 1 0 0 0,1-1 0 0 0,0 1 0 0 0,-1 0 0 0 0,1 0 0 0 0,0 0 0 0 0,0 0 1 0 0,-2 1 50 0 0,-28 27-6265 0 0,23-17 1127 0 0</inkml:trace>
  <inkml:trace contextRef="#ctx0" brushRef="#br0" timeOffset="6649.107">7118 4619 6056 0 0,'0'0'176'0'0,"12"-9"32"0"0,46-31 1728 0 0,-10 22-1202 0 0,0 2 0 0 0,1 1 0 0 0,1 3 0 0 0,6 1-734 0 0,74-18 520 0 0,131-17 48 0 0,8 4-235 0 0,-16 29-1185 0 0,-248 13-3405 0 0</inkml:trace>
  <inkml:trace contextRef="#ctx0" brushRef="#br0" timeOffset="7157.441">7553 4349 7312 0 0,'0'0'165'0'0,"0"0"22"0"0,0 0 9 0 0,0 0 13 0 0,-13 5 394 0 0,-131 47 2685 0 0,13 3-2768 0 0,68-15-70 0 0,62-39-429 0 0,0-1 0 0 0,1 1 0 0 0,-1-1 0 0 0,1 1 0 0 0,-1-1 0 0 0,1 1 0 0 0,-1-1 0 0 0,1 1 0 0 0,-1 0 0 0 0,1-1 0 0 0,0 1 0 0 0,-1 0 0 0 0,1-1 0 0 0,0 1 0 0 0,-1 0 0 0 0,1 0 0 0 0,0-1 0 0 0,0 1 0 0 0,0 0 0 0 0,0 0 0 0 0,0-1 0 0 0,0 1 0 0 0,0 0 0 0 0,0 0 0 0 0,0-1 0 0 0,0 1 0 0 0,0 0 0 0 0,0 0 0 0 0,0-1 0 0 0,1 1 0 0 0,-1 0 0 0 0,0 0 0 0 0,1-1 0 0 0,-1 1 0 0 0,0 0 0 0 0,1-1 0 0 0,-1 1 0 0 0,1-1 0 0 0,-1 1 0 0 0,1-1 0 0 0,-1 1 0 0 0,1 0 0 0 0,0-1 0 0 0,-1 0 0 0 0,1 1 0 0 0,0-1 0 0 0,-1 1 0 0 0,1-1 0 0 0,0 0 0 0 0,-1 1-21 0 0,40 13 691 0 0,-38-13-630 0 0,114 29 903 0 0,-33 2-812 0 0,-52-20 202 0 0,-11-5-1387 0 0,-7-1-2636 0 0,-4-3-1271 0 0</inkml:trace>
  <inkml:trace contextRef="#ctx0" brushRef="#br0" timeOffset="8201.973">8844 4258 5840 0 0,'0'0'132'0'0,"0"0"17"0"0,0 0 11 0 0,-5-2 7 0 0,-1-22 3873 0 0,6 27-267 0 0,-10 21-2826 0 0,-14 47 499 0 0,21 3-413 0 0,11-26-814 0 0,4-13-111 0 0,-5-20 109 0 0,-4-14-193 0 0,-1-1-1 0 0,1 1 0 0 0,0-1 1 0 0,0 1-1 0 0,0-1 0 0 0,0 0 1 0 0,0 0-1 0 0,0-1 0 0 0,-1 1 0 0 0,1 0 1 0 0,0-1-1 0 0,0 0 0 0 0,0 0 1 0 0,-1 0-1 0 0,1 0 0 0 0,0 0 0 0 0,-1 0 1 0 0,1-1-1 0 0,-1 1 0 0 0,1-1 1 0 0,1-1-24 0 0,-2 2 22 0 0,51-43 76 0 0,-14-2-636 0 0,4-25-138 0 0,-40 59 599 0 0,-3 11 2 0 0,0 1-15 0 0,-6 13-160 0 0,-2 33 265 0 0,9-7 213 0 0,8-7-84 0 0,-2-22-80 0 0,18 8 171 0 0,53-17-786 0 0,-46-16-1466 0 0,-5-1-1134 0 0,-17 7 1529 0 0</inkml:trace>
  <inkml:trace contextRef="#ctx0" brushRef="#br0" timeOffset="8571.46">9333 4287 9384 0 0,'0'0'208'0'0,"0"0"33"0"0,0 0 16 0 0,1 1-33 0 0,-2 19-53 0 0,-2 8 2169 0 0,-15 47 923 0 0,10-9-1856 0 0,8-66-1379 0 0,0-1-1 0 0,1 1 0 0 0,-1 0 0 0 0,0-1 0 0 0,0 1 1 0 0,0-1-1 0 0,0 1 0 0 0,0 0 0 0 0,1-1 1 0 0,-1 1-1 0 0,0 0 0 0 0,0-1 0 0 0,1 1 0 0 0,-1 0 1 0 0,0-1-1 0 0,1 1 0 0 0,-1 0 0 0 0,0 0 0 0 0,0-1 1 0 0,1 1-1 0 0,-1 0 0 0 0,1 0 0 0 0,-1 0 0 0 0,0 0 1 0 0,1-1-1 0 0,-1 1 0 0 0,0 0 0 0 0,1 0 0 0 0,-1 0 1 0 0,1 0-1 0 0,-1 0 0 0 0,1 0 0 0 0,-1 0 0 0 0,0 0 1 0 0,1 0-1 0 0,-1 0 0 0 0,1 0 0 0 0,-1 0 1 0 0,0 0-1 0 0,1 0 0 0 0,-1 1 0 0 0,1-1 0 0 0,-1 0 1 0 0,0 0-1 0 0,1 0 0 0 0,-1 1 0 0 0,0-1 0 0 0,1 0 1 0 0,-1 0-1 0 0,0 1 0 0 0,1-1 0 0 0,-1 0 0 0 0,0 0 1 0 0,0 1-1 0 0,1-1 0 0 0,-1 1 0 0 0,0-1 0 0 0,0 0 1 0 0,0 1-1 0 0,0-1 0 0 0,1 0 0 0 0,-1 1 0 0 0,0-1 1 0 0,0 1-1 0 0,0-1 0 0 0,0 1-27 0 0,23-32-146 0 0,8-15-548 0 0,19-8 282 0 0,-14 35 76 0 0,-35 19 160 0 0,4 5 91 0 0,6 58 1154 0 0,12 1-189 0 0,-7-41-705 0 0,10-4-130 0 0,-15-19-1261 0 0,-3 0-3047 0 0,-4 0-1813 0 0</inkml:trace>
  <inkml:trace contextRef="#ctx0" brushRef="#br0" timeOffset="8970.599">9946 4254 13824 0 0,'0'0'314'0'0,"0"0"46"0"0,-13-1 466 0 0,-43 20 569 0 0,54-18-1337 0 0,-1 0 0 0 0,0 0-1 0 0,1 0 1 0 0,-1 0 0 0 0,0 1-1 0 0,1-1 1 0 0,0 1 0 0 0,-1 0-1 0 0,1-1 1 0 0,0 1 0 0 0,0 0-1 0 0,0 1 1 0 0,0-1-1 0 0,0 0 1 0 0,0 0 0 0 0,1 1-1 0 0,-1-1 1 0 0,1 1 0 0 0,0 0-1 0 0,0-1 1 0 0,0 1 0 0 0,0 0-1 0 0,0 0 1 0 0,0-1-1 0 0,1 1 1 0 0,-1 2-58 0 0,2-1 7 0 0,0 1 0 0 0,0 0 0 0 0,1 0 0 0 0,0-1 0 0 0,0 1 0 0 0,0-1-1 0 0,0 0 1 0 0,1 1 0 0 0,-1-1 0 0 0,1 0 0 0 0,0 0 0 0 0,0-1 0 0 0,1 1 0 0 0,-1 0 0 0 0,1-1 0 0 0,0 0-1 0 0,0 1-6 0 0,26 28 0 0 0,-29-30 11 0 0,-1-1-1 0 0,0 1 0 0 0,1-1 1 0 0,-1 0-1 0 0,0 1 0 0 0,0-1 1 0 0,0 1-1 0 0,0-1 0 0 0,0 0 1 0 0,-1 1-1 0 0,1-1 0 0 0,0 1 1 0 0,-1-1-1 0 0,1 0 0 0 0,-1 1 0 0 0,1-1 1 0 0,-1 0-1 0 0,1 0 0 0 0,-1 0 1 0 0,0 1-1 0 0,0-1 0 0 0,0 0 1 0 0,0 0-1 0 0,0 0 0 0 0,0 0 1 0 0,0 0-1 0 0,0 0 0 0 0,0 0 1 0 0,0-1-1 0 0,0 1 0 0 0,-1 0 1 0 0,1-1-1 0 0,0 1 0 0 0,0-1 1 0 0,-1 1-1 0 0,1-1 0 0 0,0 1 0 0 0,-1-1 1 0 0,1 0-1 0 0,-1 0 0 0 0,0 0-10 0 0,0 1 24 0 0,-17 6-179 0 0,0-1 0 0 0,0 0-1 0 0,0-2 1 0 0,-1 0 0 0 0,0-1 0 0 0,1-1-1 0 0,-16-1 156 0 0,24-6-3269 0 0,10 0 1755 0 0</inkml:trace>
  <inkml:trace contextRef="#ctx0" brushRef="#br0" timeOffset="9290.517">10160 4115 12384 0 0,'0'0'281'0'0,"0"0"40"0"0,0 0 21 0 0,0 0-45 0 0,0 1-197 0 0,-40 142 2812 0 0,41 13-918 0 0,20-102-1738 0 0,10-21-2437 0 0,-25-31-3861 0 0</inkml:trace>
  <inkml:trace contextRef="#ctx0" brushRef="#br0" timeOffset="10005.252">10304 4194 8840 0 0,'0'0'197'0'0,"0"0"24"0"0,0 0 19 0 0,0-8 14 0 0,0 3-164 0 0,0-22 5508 0 0,0 26-5204 0 0,-10-5 435 0 0,6 6-737 0 0,0-1 0 0 0,1 1 0 0 0,-1-1 0 0 0,0 1 0 0 0,0 0 0 0 0,0 1 0 0 0,0-1 0 0 0,1 1 0 0 0,-1 0 0 0 0,0 0 0 0 0,1 0 0 0 0,-1 0 0 0 0,0 0 0 0 0,1 1 0 0 0,-1 0 0 0 0,1 0 0 0 0,0 0 0 0 0,-3 2-92 0 0,-16 7 176 0 0,-57 41 496 0 0,69-43-588 0 0,-1 0-1 0 0,2 0 0 0 0,0 1 1 0 0,0 0-1 0 0,0 1 0 0 0,2 0 1 0 0,-1 0-1 0 0,-3 9-83 0 0,9-16 13 0 0,1 0-1 0 0,0 0 1 0 0,0 0-1 0 0,0 0 1 0 0,0 0-1 0 0,1 0 1 0 0,-1 1-1 0 0,1-1 1 0 0,0 0-1 0 0,1 0 1 0 0,-1 0 0 0 0,1 0-1 0 0,0 0 1 0 0,-1 0-1 0 0,2 0 1 0 0,-1 0-1 0 0,0 0 1 0 0,1 0-1 0 0,0 0 1 0 0,0-1-1 0 0,0 1 1 0 0,0-1-1 0 0,1 1 1 0 0,-1-1 0 0 0,1 0-1 0 0,0 0 1 0 0,0 0-1 0 0,0 0 1 0 0,0-1-1 0 0,1 1 1 0 0,-1-1-1 0 0,1 0 1 0 0,-1 0-1 0 0,1 0 1 0 0,0 0-1 0 0,0-1 1 0 0,-1 0 0 0 0,1 1-1 0 0,0-1 1 0 0,1-1-1 0 0,-1 1 1 0 0,0 0-1 0 0,0-1 1 0 0,0 0-1 0 0,0 0 1 0 0,0 0-1 0 0,4-1-12 0 0,-1-1 17 0 0,0-1 1 0 0,-1 1-1 0 0,1-1 0 0 0,-1 0 0 0 0,0 0 0 0 0,0-1 0 0 0,0 1 0 0 0,-1-2 0 0 0,1 1 0 0 0,-1 0 0 0 0,0-1 0 0 0,0 0 0 0 0,0 0 0 0 0,-1-1 0 0 0,2-3-17 0 0,41-89-84 0 0,-32 44-48 0 0,-15 50 122 0 0,0 3-44 0 0,3 17-10 0 0,-6 69 75 0 0,2-71 36 0 0,1 1-1 0 0,1-1 1 0 0,0 1-1 0 0,1-1 1 0 0,0 0-1 0 0,1 1 1 0 0,1-1-1 0 0,0 0 1 0 0,5 8-47 0 0,-9-21 0 0 0,1 0 0 0 0,-1 0 1 0 0,1 0-1 0 0,-1 0 0 0 0,1 0 1 0 0,-1 0-1 0 0,1 0 0 0 0,0 0 1 0 0,0 0-1 0 0,-1-1 0 0 0,1 1 1 0 0,0 0-1 0 0,0 0 0 0 0,0-1 1 0 0,0 1-1 0 0,0-1 0 0 0,0 1 1 0 0,0-1-1 0 0,0 1 0 0 0,0-1 1 0 0,0 1-1 0 0,0-1 0 0 0,0 0 1 0 0,0 0-1 0 0,0 1 0 0 0,0-1 1 0 0,1 0-1 0 0,-1 0 0 0 0,0 0 1 0 0,0 0-1 0 0,0-1 0 0 0,1 1 0 0 0,14-13-853 0 0,-6-7-5059 0 0,-5 7-122 0 0</inkml:trace>
  <inkml:trace contextRef="#ctx0" brushRef="#br0" timeOffset="10274.821">10449 4033 13200 0 0,'0'0'388'0'0,"0"0"-11"0"0,0 0-166 0 0,-3 8 670 0 0,-2 9-429 0 0,0 0-1 0 0,2 0 1 0 0,0 0 0 0 0,1 0 0 0 0,1 1 0 0 0,0-1-1 0 0,1 1 1 0 0,1-1 0 0 0,1 1 0 0 0,3 9-452 0 0,-2 10 728 0 0,-1-19-681 0 0,1-1 0 0 0,1 1-1 0 0,0-1 1 0 0,2 1 0 0 0,0-1-1 0 0,5 9-46 0 0,7 0 66 0 0,-17-25-328 0 0,-1-1-114 0 0,0 0-840 0 0,-1 0-3415 0 0,-5-3-1469 0 0</inkml:trace>
  <inkml:trace contextRef="#ctx0" brushRef="#br0" timeOffset="10924.945">10316 4283 11024 0 0,'0'0'248'0'0,"0"0"34"0"0,0 0 22 0 0,0 0-29 0 0,2 0-179 0 0,135-5 1451 0 0,-48 5-891 0 0,82-20-232 0 0,-164 19-419 0 0,0-1 1 0 0,0-1 0 0 0,-1 1 0 0 0,1-1 0 0 0,-1 0-1 0 0,0 0 1 0 0,0-1 0 0 0,0 0 0 0 0,0 0 0 0 0,-1-1 0 0 0,3-2-6 0 0,-29 11 1553 0 0,17-1-1466 0 0,-1 0 0 0 0,1 0 0 0 0,0 0 1 0 0,0 1-1 0 0,1-1 0 0 0,-1 1 0 0 0,1 0 0 0 0,-1 0 1 0 0,1 0-1 0 0,1 1 0 0 0,-1-1 0 0 0,1 1 0 0 0,-1-1 0 0 0,1 1 1 0 0,0 0-1 0 0,1 0 0 0 0,-1 0 0 0 0,1 0 0 0 0,0 0 1 0 0,1 0-1 0 0,-1 0 0 0 0,1 1 0 0 0,0-1 0 0 0,0 0 1 0 0,0 0-1 0 0,1 0 0 0 0,0 0 0 0 0,0 1-87 0 0,0-4 34 0 0,0 0-1 0 0,0 0 1 0 0,1 0 0 0 0,-1 0-1 0 0,1 0 1 0 0,-1 0 0 0 0,1-1-1 0 0,-1 1 1 0 0,1-1 0 0 0,0 1-1 0 0,0-1 1 0 0,0 0 0 0 0,0 0-1 0 0,0 0 1 0 0,0 0 0 0 0,0 0-1 0 0,0 0 1 0 0,0 0 0 0 0,0-1-1 0 0,1 1 1 0 0,-1-1 0 0 0,0 1-1 0 0,0-1 1 0 0,1 0 0 0 0,-1 0-1 0 0,0 0 1 0 0,1 0 0 0 0,-1-1-1 0 0,0 1 1 0 0,0 0 0 0 0,1-1-1 0 0,-1 0-33 0 0,4-1-51 0 0,0-1 0 0 0,0 0 0 0 0,-1 0 0 0 0,1-1-1 0 0,-1 0 1 0 0,0 0 0 0 0,0 0 0 0 0,0 0 0 0 0,0-1 0 0 0,-1 0-1 0 0,0 0 1 0 0,0 0 0 0 0,0 0 0 0 0,-1-1 0 0 0,1 1-1 0 0,-1-1 1 0 0,-1 0 0 0 0,1-1 51 0 0,4-4-277 0 0,42-63-1438 0 0,-49 74 1706 0 0,0 0-1 0 0,1-1 1 0 0,-1 1-1 0 0,1 0 1 0 0,-1-1 0 0 0,0 1-1 0 0,1 0 1 0 0,-1-1-1 0 0,1 1 1 0 0,-1 0-1 0 0,1 0 1 0 0,-1-1-1 0 0,1 1 1 0 0,-1 0 0 0 0,1 0-1 0 0,-1 0 1 0 0,1 0-1 0 0,-1 0 1 0 0,1 0-1 0 0,-1 0 1 0 0,1 0 0 0 0,-1 0-1 0 0,1 0 1 0 0,-1 0-1 0 0,1 0 1 0 0,-1 0-1 0 0,1 0 1 0 0,-1 0 0 0 0,1 1-1 0 0,-1-1 1 0 0,1 0-1 0 0,-1 0 1 0 0,1 1-1 0 0,-1-1 1 0 0,1 0-1 0 0,-1 0 1 0 0,0 1 0 0 0,1-1-1 0 0,-1 1 1 0 0,0-1-1 0 0,1 0 1 0 0,-1 1-1 0 0,0-1 1 0 0,1 1 0 0 0,-1-1-1 0 0,0 1 1 0 0,0-1-1 0 0,1 1 1 0 0,-1-1-1 0 0,0 1 1 0 0,0-1 0 0 0,0 1 9 0 0,10 35-113 0 0,-7-23 31 0 0,-2-7 88 0 0,2 8 250 0 0,1-1 0 0 0,0 1 0 0 0,1-1 0 0 0,0 0 0 0 0,1 0 0 0 0,0 0 0 0 0,1-1 0 0 0,8 10-256 0 0,-12-19 117 0 0,0 0-1 0 0,0-1 0 0 0,1 1 0 0 0,-1-1 0 0 0,0 0 0 0 0,1 0 1 0 0,0 0-1 0 0,-1 0 0 0 0,1-1 0 0 0,0 0 0 0 0,0 1 0 0 0,0-1 1 0 0,0-1-1 0 0,0 1 0 0 0,0 0 0 0 0,1-1-116 0 0,-4-1 18 0 0,1 0-1 0 0,-1 0 1 0 0,1 0 0 0 0,-1 0-1 0 0,1 0 1 0 0,-1 0 0 0 0,0-1-1 0 0,1 1 1 0 0,-1 0 0 0 0,0-1 0 0 0,0 1-1 0 0,0-1 1 0 0,0 1 0 0 0,0-1-1 0 0,0 0 1 0 0,-1 1 0 0 0,1-1-1 0 0,0 0 1 0 0,-1 0 0 0 0,1 1-1 0 0,-1-1 1 0 0,0 0 0 0 0,0 0-1 0 0,0 0 1 0 0,1 0-18 0 0,0-3 54 0 0,29-139 157 0 0,-25 130-669 0 0,31-66 706 0 0,-6 52-2146 0 0,13 22-4278 0 0,-33 8 687 0 0</inkml:trace>
  <inkml:trace contextRef="#ctx0" brushRef="#br0" timeOffset="11415.747">11488 4041 8208 0 0,'-61'-11'2880'0'0,"55"11"-2549"0"0,0 0 0 0 0,0 1 1 0 0,0 0-1 0 0,0 0 1 0 0,0 1-1 0 0,0 0 0 0 0,0 0 1 0 0,0 0-1 0 0,1 1 1 0 0,-1 0-1 0 0,1 0 0 0 0,0 0 1 0 0,0 1-1 0 0,0-1 1 0 0,0 1-1 0 0,0 0 0 0 0,1 1 1 0 0,0-1-1 0 0,0 1 1 0 0,-3 4-332 0 0,-3 6 142 0 0,0 0-1 0 0,1 1 1 0 0,1 0 0 0 0,1 1 0 0 0,0 0 0 0 0,-2 9-142 0 0,7-21 32 0 0,1 0 0 0 0,0-1 0 0 0,0 1 0 0 0,0 0 0 0 0,0 0 0 0 0,1 0 0 0 0,-1 0 0 0 0,1 0 0 0 0,1 0 0 0 0,-1 0 0 0 0,1 0 0 0 0,0 0 0 0 0,0 0 0 0 0,0-1 0 0 0,1 1 0 0 0,-1 0 0 0 0,1 0 0 0 0,0-1 0 0 0,1 0 0 0 0,-1 1-32 0 0,1-4 25 0 0,0 0 0 0 0,0 0 0 0 0,0 0-1 0 0,0 0 1 0 0,0-1 0 0 0,0 1-1 0 0,0-1 1 0 0,0 0 0 0 0,0 0 0 0 0,0 0-1 0 0,0 0 1 0 0,0 0 0 0 0,0-1 0 0 0,0 1-1 0 0,0-1 1 0 0,0 0 0 0 0,0 0-1 0 0,0 0 1 0 0,0 0 0 0 0,0-1 0 0 0,0 1-1 0 0,-1-1 1 0 0,1 0 0 0 0,-1 1 0 0 0,1-1-1 0 0,-1 0 1 0 0,0-1 0 0 0,0 1-1 0 0,0 0 1 0 0,0-1 0 0 0,0 1 0 0 0,0-1-1 0 0,0-1-24 0 0,63-61 0 0 0,-43 55 0 0 0,-8 12 0 0 0,-5 12 0 0 0,24 81-230 0 0,-23-78 324 0 0,-7-11-55 0 0,0 0 1 0 0,0-1-1 0 0,1 1 1 0 0,-1-1-1 0 0,1 0 1 0 0,1 0-1 0 0,-1 0 1 0 0,1 0-1 0 0,-1-1 1 0 0,1 0-1 0 0,0 0 0 0 0,1 0 1 0 0,-1-1-1 0 0,5 3-39 0 0,7-1 160 0 0,0-7-26 0 0,-12-2-250 0 0,0 1 1 0 0,-1-1-1 0 0,0 0 1 0 0,0 0-1 0 0,0-1 1 0 0,-1 1-1 0 0,1-1 0 0 0,-1 0 1 0 0,0 0-1 0 0,0 0 1 0 0,-1 0-1 0 0,1 0 1 0 0,-1-1-1 0 0,-1 1 1 0 0,1-1-1 0 0,-1 1 1 0 0,0-1-1 0 0,0 0 1 0 0,0 1-1 0 0,-1-1 1 0 0,0 0-1 0 0,0-4 116 0 0,1-2-913 0 0,7-35-3007 0 0,-4 20 1906 0 0</inkml:trace>
  <inkml:trace contextRef="#ctx0" brushRef="#br0" timeOffset="11676.298">11728 3946 10568 0 0,'2'-14'794'0'0,"-1"6"3048"0"0,-4 12-2195 0 0,3 142 1075 0 0,3-94-2124 0 0,19 131 286 0 0,-14-150-905 0 0,-7-32-82 0 0,-1-1-3 0 0,0 0-172 0 0,0 0-752 0 0,-7-2-1753 0 0,1-1 1345 0 0</inkml:trace>
  <inkml:trace contextRef="#ctx0" brushRef="#br0" timeOffset="12119.795">11618 4167 12528 0 0,'0'0'281'0'0,"0"0"40"0"0,12-3 433 0 0,0 1-495 0 0,1 2 1 0 0,-1-1 0 0 0,1 2-1 0 0,0-1 1 0 0,-1 2 0 0 0,0 0-1 0 0,13 3-259 0 0,41 5 809 0 0,123-8-426 0 0,-175-4-371 0 0,4 1-64 0 0,0-2 0 0 0,0 0 1 0 0,0 0-1 0 0,-1-2 1 0 0,0 0-1 0 0,0-1 1 0 0,15-7 51 0 0,-31 12-21 0 0,7-3-28 0 0,0 0 1 0 0,-1 0 0 0 0,0-1 0 0 0,0 1-1 0 0,0-2 1 0 0,-1 1 0 0 0,0-1-1 0 0,0 0 1 0 0,0 0 0 0 0,0-1 0 0 0,2-3 48 0 0,10-52 1089 0 0,-18 61-675 0 0,-3-5 250 0 0,3 5-644 0 0,-1 0 1 0 0,1-1 0 0 0,-1 1 1 0 0,0 0-1 0 0,1 0 0 0 0,-1 0 0 0 0,0 0 0 0 0,0 0 0 0 0,0 0 0 0 0,0 0 0 0 0,0 0 0 0 0,0 0 0 0 0,0 0 1 0 0,0 0-1 0 0,0 1 0 0 0,0-1 0 0 0,0 0 0 0 0,-1 1 0 0 0,1-1 0 0 0,0 1 0 0 0,0-1 0 0 0,-1 1 0 0 0,1 0 0 0 0,0 0 1 0 0,-1-1-1 0 0,1 1 0 0 0,0 0 0 0 0,-1 0-21 0 0,-7 2 115 0 0,0 0 1 0 0,1 0-1 0 0,-1 0 0 0 0,1 1 1 0 0,0 1-1 0 0,0-1 1 0 0,0 1-1 0 0,1 1 0 0 0,-1-1 1 0 0,1 1-1 0 0,0 1 1 0 0,0-1-1 0 0,1 1 0 0 0,-1 0 1 0 0,0 3-116 0 0,0-4-25 0 0,2 1 54 0 0,-1 0 0 0 0,1 0-1 0 0,-1 1 1 0 0,2-1-1 0 0,-1 1 1 0 0,1 0-1 0 0,0 0 1 0 0,0 1 0 0 0,1-1-1 0 0,0 1 1 0 0,1-1-1 0 0,-1 1 1 0 0,1 0-1 0 0,1 1-28 0 0,0-5 3 0 0,1 0 1 0 0,0 0-1 0 0,0 0 0 0 0,0 0 0 0 0,1 0 0 0 0,0-1 0 0 0,-1 1 0 0 0,1 0 0 0 0,1 0 0 0 0,-1 0 0 0 0,0-1 0 0 0,1 1 1 0 0,0-1-1 0 0,0 1 0 0 0,0-1 0 0 0,0 1 0 0 0,0-1 0 0 0,1 0 0 0 0,0 0 0 0 0,-1 0 0 0 0,1-1 0 0 0,1 1-3 0 0,2 3-24 0 0,1-1 0 0 0,-1 0 0 0 0,2 0 0 0 0,-1 0 0 0 0,0-1 0 0 0,1 0 0 0 0,0-1-1 0 0,0 0 1 0 0,0 0 0 0 0,0 0 0 0 0,6 0 24 0 0,55-2-1521 0 0,-24-7-2234 0 0,-20 0-2011 0 0</inkml:trace>
  <inkml:trace contextRef="#ctx0" brushRef="#br0" timeOffset="12663.427">12630 4085 14544 0 0,'-13'-5'1456'0'0,"2"5"-1259"0"0,0 1 1 0 0,0 0 0 0 0,0 1-1 0 0,0 0 1 0 0,0 1 0 0 0,0 0-1 0 0,1 1 1 0 0,0 0 0 0 0,-1 0-1 0 0,1 1 1 0 0,1 1 0 0 0,-1 0-1 0 0,1 0 1 0 0,0 1 0 0 0,-4 3-198 0 0,-51 56 1026 0 0,33-4-786 0 0,40-39-101 0 0,-7-21-125 0 0,0-1 1 0 0,1 1-1 0 0,-1-1 0 0 0,1 1 0 0 0,0-1 1 0 0,0 0-1 0 0,-1 0 0 0 0,1 0 0 0 0,0 0 0 0 0,0-1 1 0 0,0 1-1 0 0,0-1 0 0 0,0 0 0 0 0,0 0 1 0 0,0 0-1 0 0,0 0 0 0 0,0 0 0 0 0,0-1 1 0 0,0 1-1 0 0,0-1 0 0 0,-1 0 0 0 0,1 0 1 0 0,0 0-1 0 0,0 0 0 0 0,-1 0 0 0 0,1 0 1 0 0,1-2-15 0 0,67-51 135 0 0,-4-46-42 0 0,-49 66-418 0 0,-1-1 0 0 0,-2-1-1 0 0,-1-1 1 0 0,-2 0 0 0 0,-2 0-1 0 0,-1-1 1 0 0,-2 0 0 0 0,-2-2 325 0 0,-17-36 192 0 0,12 76-181 0 0,0-1 0 0 0,-1 0-1 0 0,1 1 1 0 0,0-1 0 0 0,-1 0 0 0 0,1 1 0 0 0,-1-1 0 0 0,1 1 0 0 0,0-1 0 0 0,-1 1 0 0 0,0-1-1 0 0,1 1 1 0 0,-1-1 0 0 0,1 1 0 0 0,-1-1 0 0 0,1 1 0 0 0,-1 0 0 0 0,0-1 0 0 0,1 1 0 0 0,-1 0 0 0 0,0 0-1 0 0,1-1 1 0 0,-1 1 0 0 0,0 0 0 0 0,0 0 0 0 0,1 0 0 0 0,-1 0 0 0 0,0 0 0 0 0,0 0 0 0 0,1 0-1 0 0,-1 0 1 0 0,0 0 0 0 0,1 0 0 0 0,-1 1 0 0 0,0-1 0 0 0,1 0 0 0 0,-1 0 0 0 0,0 1 0 0 0,1-1-1 0 0,-1 0 1 0 0,0 1 0 0 0,1-1 0 0 0,-1 0 0 0 0,1 1 0 0 0,-1-1 0 0 0,1 1 0 0 0,-1-1 0 0 0,1 1-1 0 0,-1 0 1 0 0,1-1 0 0 0,-1 1 0 0 0,1 0-11 0 0,-26 34 205 0 0,24-33-182 0 0,-4 11 31 0 0,0-1 0 0 0,0 1 0 0 0,1-1 0 0 0,1 2 0 0 0,0-1 0 0 0,1 0 0 0 0,0 1 0 0 0,1-1 0 0 0,1 1 0 0 0,0 0 0 0 0,1 0 0 0 0,1 12-54 0 0,23 116 395 0 0,-14-113-234 0 0,-8-17-44 0 0,1 0-1 0 0,1-1 1 0 0,0 1 0 0 0,0-1-1 0 0,1 0 1 0 0,0 0 0 0 0,1 0-1 0 0,1-1 1 0 0,0 0 0 0 0,0 0-1 0 0,1-1 1 0 0,0 1 0 0 0,0-2 0 0 0,1 1-1 0 0,0-1 1 0 0,2 0-117 0 0,41 16 279 0 0,-19-20-235 0 0,-32-4-194 0 0,-1 0-12 0 0,6-9-4145 0 0,-6 9 2868 0 0</inkml:trace>
  <inkml:trace contextRef="#ctx0" brushRef="#br0" timeOffset="15490.122">9200 5017 6992 0 0,'-1'-8'529'0'0,"-13"-11"-330"0"0,13 17-42 0 0,-1 0 0 0 0,1 0 0 0 0,-1 0 0 0 0,1 0 0 0 0,-1 1 0 0 0,0-1 0 0 0,1 1 0 0 0,-1-1 0 0 0,0 1 0 0 0,0 0 0 0 0,0-1 0 0 0,0 1 0 0 0,0 0 0 0 0,0 1 0 0 0,-1-1 0 0 0,1 0 0 0 0,0 0 0 0 0,-1 1-157 0 0,-8-5 1664 0 0,-16 5 847 0 0,-43 24-976 0 0,24 12-608 0 0,32-14-555 0 0,-6 29 198 0 0,17 0-352 0 0,18-7-92 0 0,1-26-36 0 0,8-11 158 0 0,-16-7-214 0 0,1-1 0 0 0,0 0 0 0 0,-1 0 0 0 0,1-1 0 0 0,-1 0 0 0 0,1-1 0 0 0,-1 0 0 0 0,0 0 0 0 0,0 0 0 0 0,-1-1 0 0 0,1-1 0 0 0,-1 1 0 0 0,1-1 0 0 0,-1 0 0 0 0,-1-1 0 0 0,1 0 0 0 0,2-3-34 0 0,35-42-266 0 0,-23 8 74 0 0,-15 29 64 0 0,-2 76-128 0 0,3-23 320 0 0,8 1-64 0 0,2 14 138 0 0,-8-38-612 0 0,-7-15-411 0 0,9-4-1495 0 0,-1-2 1150 0 0</inkml:trace>
  <inkml:trace contextRef="#ctx0" brushRef="#br0" timeOffset="15859.429">9430 4883 12872 0 0,'0'0'289'0'0,"0"0"40"0"0,0 0 23 0 0,0 0-36 0 0,-1 8-194 0 0,-19 93 402 0 0,11-24 176 0 0,12-2-320 0 0,-3-67-344 0 0,1 0 0 0 0,0-1 0 0 0,1 1 0 0 0,0-1 0 0 0,0 0 0 0 0,0 1 0 0 0,1-1 0 0 0,0 0 0 0 0,4 6-36 0 0,-5-8 40 0 0,0-2-7 0 0,0 0 1 0 0,-1-1 0 0 0,1 1 0 0 0,0-1-1 0 0,1 1 1 0 0,-1-1 0 0 0,0 0 0 0 0,1 0-1 0 0,-1 0 1 0 0,1 0 0 0 0,-1 0 0 0 0,1-1-1 0 0,0 1 1 0 0,0-1 0 0 0,0 0 0 0 0,0 0-1 0 0,0 0 1 0 0,0 0 0 0 0,0 0 0 0 0,0-1 0 0 0,0 1-1 0 0,1-1 1 0 0,-1 0 0 0 0,0 0 0 0 0,0 0-1 0 0,0 0 1 0 0,1-1 0 0 0,-1 1 0 0 0,0-1-1 0 0,0 0 1 0 0,1 0-34 0 0,29-19 323 0 0,-7-32-190 0 0,-26 17-388 0 0,-22-6 175 0 0,20 38 77 0 0,-1 1-1 0 0,0-1 0 0 0,0 1 0 0 0,-1-1 0 0 0,1 1 0 0 0,0 0 0 0 0,-1 0 1 0 0,1 0-1 0 0,-1 1 0 0 0,0-1 0 0 0,1 1 0 0 0,-1 0 0 0 0,0 0 0 0 0,-4 0 4 0 0,-6-3-44 0 0,-42 0-343 0 0,36 4-5087 0 0,20 0 546 0 0</inkml:trace>
  <inkml:trace contextRef="#ctx0" brushRef="#br0" timeOffset="16229.768">9867 4905 12992 0 0,'0'0'381'0'0,"-2"0"-6"0"0,-13 1-319 0 0,1 0 1 0 0,-1 2 0 0 0,1 0 0 0 0,0 1 0 0 0,0 0 0 0 0,0 1 0 0 0,-8 4-57 0 0,-8 2 214 0 0,-3 19 114 0 0,40-6-128 0 0,-4-20-193 0 0,-1 0 0 0 0,1 0 1 0 0,0 0-1 0 0,0-1 1 0 0,0 1-1 0 0,0-1 1 0 0,1 0-1 0 0,-1 0 0 0 0,1 0 1 0 0,0 0-1 0 0,0-1 1 0 0,0 0-1 0 0,0 0 1 0 0,0 0-1 0 0,1 0 0 0 0,-1 0 1 0 0,5 0-8 0 0,-3 1 2 0 0,95 44 62 0 0,-61-16-76 0 0,-35-27-10 0 0,-5-4 154 0 0,-2 3-69 0 0,0 0 0 0 0,0 1 0 0 0,-1-1 0 0 0,1-1 0 0 0,-1 1 0 0 0,0 0 0 0 0,0-1 0 0 0,0 1 0 0 0,0-1 0 0 0,-1 0 0 0 0,1 0 0 0 0,-1 0-1 0 0,1 0 1 0 0,-1-1 0 0 0,1 1 0 0 0,-1-1 0 0 0,0 0 0 0 0,0 0 0 0 0,0-1 0 0 0,0 1 0 0 0,0-1 0 0 0,1 0 0 0 0,-1 0 0 0 0,-1 0-63 0 0,-21 5 90 0 0,-41 9-2023 0 0,65-14 1343 0 0</inkml:trace>
  <inkml:trace contextRef="#ctx0" brushRef="#br0" timeOffset="16751.736">10255 4957 10776 0 0,'-71'24'768'0'0,"32"-8"-569"0"0,17-8 217 0 0,1 0 0 0 0,0 1 0 0 0,1 1-1 0 0,0 1 1 0 0,0 1 0 0 0,2 1 0 0 0,-8 6-416 0 0,25-18 26 0 0,1-1 0 0 0,-1 0 0 0 0,0 1 0 0 0,0-1 0 0 0,1 1-1 0 0,-1-1 1 0 0,0 0 0 0 0,1 1 0 0 0,-1 0 0 0 0,1-1 0 0 0,-1 1 0 0 0,0-1 0 0 0,1 1-1 0 0,-1 0 1 0 0,1-1 0 0 0,0 1 0 0 0,-1 0 0 0 0,1-1 0 0 0,0 1 0 0 0,-1 0 0 0 0,1 0-1 0 0,0 0 1 0 0,0-1 0 0 0,0 1 0 0 0,-1 0 0 0 0,1 0 0 0 0,0 0 0 0 0,0-1 0 0 0,0 1-1 0 0,0 0 1 0 0,0 0 0 0 0,1 0 0 0 0,-1-1 0 0 0,0 1 0 0 0,0 0 0 0 0,1 0-1 0 0,-1-1 1 0 0,0 1 0 0 0,1 0 0 0 0,-1 0 0 0 0,0-1 0 0 0,1 1 0 0 0,-1 0 0 0 0,1-1-1 0 0,-1 1 1 0 0,1-1 0 0 0,0 1 0 0 0,-1 0 0 0 0,1-1 0 0 0,-1 1 0 0 0,1-1 0 0 0,0 0-1 0 0,0 1 1 0 0,-1-1 0 0 0,1 0 0 0 0,0 1 0 0 0,0-1 0 0 0,-1 0 0 0 0,1 0 0 0 0,0 1-26 0 0,50 6 264 0 0,-32-8-355 0 0,0-1 0 0 0,0-1-1 0 0,-1-1 1 0 0,1-1 0 0 0,-1-1-1 0 0,0 0 1 0 0,0-1-1 0 0,-1-1 1 0 0,0 0 0 0 0,-1-2-1 0 0,7-4 92 0 0,14-5-350 0 0,-36 19 345 0 0,1 0 1 0 0,-1-1 0 0 0,0 1-1 0 0,0 0 1 0 0,1 0 0 0 0,-1 0 0 0 0,0 0-1 0 0,0 0 1 0 0,1 0 0 0 0,-1 0 0 0 0,0 0-1 0 0,0 1 1 0 0,1-1 0 0 0,-1 0 0 0 0,0 1-1 0 0,0-1 1 0 0,0 1 0 0 0,0-1 0 0 0,0 1-1 0 0,0 0 1 0 0,1-1 0 0 0,-1 1-1 0 0,-1 0 1 0 0,1 0 0 0 0,0 0 0 0 0,0 0-1 0 0,0-1 1 0 0,0 1 0 0 0,-1 0 0 0 0,1 1-1 0 0,0-1 1 0 0,-1 0 0 0 0,1 0 0 0 0,-1 0-1 0 0,1 0 1 0 0,-1 0 0 0 0,1 1-1 0 0,-1-1 1 0 0,0 0 0 0 0,0 0 4 0 0,2 4 71 0 0,16 99 1001 0 0,-18-95-122 0 0,-2-28-549 0 0,40-101-303 0 0,-27 94-278 0 0,-9 21 137 0 0,1-1-1 0 0,0 1 1 0 0,-1 0 0 0 0,2 1 0 0 0,-1-1-1 0 0,0 0 1 0 0,1 1 0 0 0,0 0 0 0 0,0 0 0 0 0,0 0-1 0 0,1 0 1 0 0,-1 1 0 0 0,1 0 0 0 0,0 0-1 0 0,0 0 1 0 0,0 0 0 0 0,0 1 0 0 0,1 0 0 0 0,-1 0-1 0 0,1 0 1 0 0,-1 1 0 0 0,1 0 0 0 0,-1 0-1 0 0,1 0 45 0 0,-2 2-20 0 0,-1 0 0 0 0,1 0 0 0 0,0 1 0 0 0,-1-1 0 0 0,0 1 0 0 0,1 0 1 0 0,-1 0-1 0 0,0 0 0 0 0,0 0 0 0 0,0 1 0 0 0,0-1 0 0 0,0 1 1 0 0,-1 0-1 0 0,1-1 0 0 0,1 4 19 0 0,19 29-423 0 0,-15-24 225 0 0</inkml:trace>
  <inkml:trace contextRef="#ctx0" brushRef="#br0" timeOffset="17282.393">10728 4846 10680 0 0,'0'0'241'0'0,"0"0"38"0"0,0 0 11 0 0,0 0-28 0 0,-1 5-122 0 0,-2 15 508 0 0,1 0 1 0 0,1 0 0 0 0,0 0 0 0 0,2 0-1 0 0,0 0 1 0 0,1 0 0 0 0,3 10-649 0 0,2 39 926 0 0,9 97-170 0 0,-13-86-312 0 0,-16-95-918 0 0,-12-74-3579 0 0,23 78 3186 0 0,-2-57-4490 0 0,15-35 2046 0 0,16 16 4103 0 0,-25 85-564 0 0,-1-1-1 0 0,1 0 0 0 0,-1 1 0 0 0,1-1 0 0 0,0 1 0 0 0,0 0 1 0 0,0 0-1 0 0,0 0 0 0 0,0 0 0 0 0,1 0 0 0 0,-1 0 1 0 0,1 0-1 0 0,-1 1 0 0 0,1-1 0 0 0,0 1 0 0 0,0 0 0 0 0,-1 0 1 0 0,1 0-1 0 0,0 0 0 0 0,0 0 0 0 0,0 0 0 0 0,0 1 0 0 0,0 0 1 0 0,0 0-1 0 0,0-1 0 0 0,0 2 0 0 0,0-1 0 0 0,2 0-227 0 0,1 2 221 0 0,-1 1 0 0 0,0-1-1 0 0,0 1 1 0 0,1 0 0 0 0,-2 0-1 0 0,1 1 1 0 0,0-1 0 0 0,-1 1-1 0 0,1 0 1 0 0,-1 0 0 0 0,0 1-1 0 0,-1-1 1 0 0,1 1 0 0 0,-1 0-1 0 0,0 0 1 0 0,0 0 0 0 0,0 0-1 0 0,-1 0 1 0 0,0 1 0 0 0,0-1-1 0 0,0 1 1 0 0,1 4-221 0 0,-3-6 189 0 0,0 1 0 0 0,0-1 0 0 0,-1 1 0 0 0,1-1 0 0 0,-1 0 0 0 0,0 1 0 0 0,0-1 1 0 0,0 0-1 0 0,-1 0 0 0 0,1 1 0 0 0,-1-1 0 0 0,0 0 0 0 0,0-1 0 0 0,-1 1 0 0 0,1 0 0 0 0,-1-1 0 0 0,-2 3-189 0 0,-1 0 38 0 0,0-1 0 0 0,-1 0-1 0 0,0 0 1 0 0,0-1-1 0 0,0 0 1 0 0,-1 0 0 0 0,1-1-1 0 0,-1 0 1 0 0,0 0-1 0 0,0-1 1 0 0,0 0 0 0 0,0 0-1 0 0,0-1 1 0 0,0 0-1 0 0,-1 0 1 0 0,1-1 0 0 0,0 0-1 0 0,-1-1 1 0 0,1 1-1 0 0,-7-3-37 0 0,-19-14-3389 0 0,28 12-2861 0 0</inkml:trace>
  <inkml:trace contextRef="#ctx0" brushRef="#br0" timeOffset="17534.738">11102 4804 13936 0 0,'0'0'314'0'0,"0"0"46"0"0,0 0 23 0 0,-3 9 74 0 0,-7 160 5173 0 0,10-137-5516 0 0,5 29 905 0 0,-1-26-2319 0 0,-3-10-3961 0 0,-1-25-1463 0 0</inkml:trace>
  <inkml:trace contextRef="#ctx0" brushRef="#br0" timeOffset="17718.137">11019 4943 11920 0 0,'0'0'266'0'0,"0"0"44"0"0,2 0 14 0 0,69-10 648 0 0,16 9 1938 0 0,26 18-3087 0 0,-103-15-3796 0 0,2-2-1403 0 0</inkml:trace>
  <inkml:trace contextRef="#ctx0" brushRef="#br0" timeOffset="18012.889">11354 4910 13560 0 0,'0'0'306'0'0,"0"0"46"0"0,0 0 23 0 0,0 0-44 0 0,-4 15 322 0 0,1-2-32 0 0,0 1 0 0 0,2-1 0 0 0,0 0 1 0 0,0 1-1 0 0,1-1 0 0 0,1 0 0 0 0,0 1 0 0 0,1-1 0 0 0,0 2-621 0 0,14 62 1187 0 0,0-48-1059 0 0,-13-26-29 0 0,1 1-472 0 0,-2-2-5719 0 0,-2-2-840 0 0</inkml:trace>
  <inkml:trace contextRef="#ctx0" brushRef="#br0" timeOffset="18675.452">11641 4840 11376 0 0,'0'0'256'0'0,"0"0"34"0"0,0 0 21 0 0,0 0-35 0 0,14 5-169 0 0,71 11-1939 0 0,-78-14 1491 0 0,-8-2 385 0 0,1 0-1 0 0,0 0 0 0 0,0 0 1 0 0,-1 0-1 0 0,1 0 0 0 0,0 0 1 0 0,0 0-1 0 0,0 1 1 0 0,-1-1-1 0 0,1 0 0 0 0,0 0 1 0 0,0 0-1 0 0,0 0 0 0 0,-1 1 1 0 0,1-1-1 0 0,0 0 0 0 0,0 0 1 0 0,0 0-1 0 0,0 1 0 0 0,0-1 1 0 0,-1 0-1 0 0,1 0 0 0 0,0 0 1 0 0,0 1-1 0 0,0-1 1 0 0,0 0-1 0 0,0 0 0 0 0,0 1 1 0 0,0-1-1 0 0,0 0 0 0 0,0 0 1 0 0,0 1-1 0 0,0-1 0 0 0,0 0 1 0 0,0 0-1 0 0,0 1 0 0 0,0-1 1 0 0,0 0-1 0 0,0 0 0 0 0,0 1 1 0 0,0-1-1 0 0,1 0 1 0 0,-1 0-1 0 0,0 1 0 0 0,0-1 1 0 0,0 0-1 0 0,0 0-43 0 0,-92 48 2837 0 0,78-40-2677 0 0,0 0-7 0 0,0 0 0 0 0,1 1 0 0 0,0 0 0 0 0,0 1 0 0 0,1 1 0 0 0,0 0 0 0 0,1 0 0 0 0,-2 3-153 0 0,9-7 42 0 0,2-6-7 0 0,0 0 1 0 0,1 0-1 0 0,-1 0 1 0 0,1 0-1 0 0,-1 0 0 0 0,1 1 1 0 0,0-1-1 0 0,0 0 1 0 0,-1 1-1 0 0,1-1 0 0 0,0 1 1 0 0,0 0-1 0 0,0-1 0 0 0,1 1 1 0 0,-1 0-1 0 0,0-1 1 0 0,1 1-1 0 0,-1 0 0 0 0,1 0 1 0 0,-1 0-1 0 0,1-1 1 0 0,0 1-1 0 0,0 0 0 0 0,0 0 1 0 0,0 0-1 0 0,0 0 0 0 0,0 0 1 0 0,0-1-1 0 0,1 1 1 0 0,-1 0-1 0 0,1 0 0 0 0,-1 0 1 0 0,1-1-1 0 0,0 1 1 0 0,0 0-1 0 0,0-1 0 0 0,0 1 1 0 0,0-1-1 0 0,0 1 0 0 0,1 0-35 0 0,2-1 65 0 0,1-1 0 0 0,-1 0-1 0 0,1 0 1 0 0,-1 0 0 0 0,1 0-1 0 0,-1-1 1 0 0,1 0-1 0 0,-1 0 1 0 0,1 0 0 0 0,-1 0-1 0 0,0-1 1 0 0,0 0-1 0 0,0 0-64 0 0,13-6-22 0 0,-1-1 0 0 0,0-1 0 0 0,-1 0 0 0 0,0-1 0 0 0,-1-1 0 0 0,0 0 0 0 0,3-4 22 0 0,14-13-406 0 0,-26 25 337 0 0,-1 1-1 0 0,1-1 0 0 0,-1 1 0 0 0,1 0 1 0 0,0 0-1 0 0,0 0 0 0 0,1 1 0 0 0,-1 0 0 0 0,0 0 1 0 0,1 0-1 0 0,-1 1 0 0 0,1 0 0 0 0,0 0 1 0 0,-1 0-1 0 0,2 0 70 0 0,-6 1-66 0 0,0 2 2 0 0,3 2 58 0 0,-1 1 0 0 0,-1 0-1 0 0,1 0 1 0 0,-1 0 0 0 0,0 1-1 0 0,0-1 1 0 0,0 0 0 0 0,-1 1-1 0 0,0-1 1 0 0,0 1 0 0 0,0-1-1 0 0,-1 1 1 0 0,1 0 0 0 0,-1-1-1 0 0,-1 1 1 0 0,1-1 0 0 0,-1 1 0 0 0,0 1 5 0 0,-1 19 211 0 0,2 9 520 0 0,0-34-554 0 0,0-1 16 0 0,0 0 6 0 0,0 0-7 0 0,4-12 218 0 0,42-81-81 0 0,-40 86-342 0 0,1-1-1 0 0,0 1 0 0 0,0 0 1 0 0,0 0-1 0 0,1 0 0 0 0,0 1 0 0 0,0 1 1 0 0,0-1-1 0 0,1 1 0 0 0,0 1 1 0 0,0 0-1 0 0,6-2 15 0 0,-11 4-9 0 0,1 1 1 0 0,-1-1-1 0 0,1 1 1 0 0,-1 0-1 0 0,1 1 0 0 0,0-1 1 0 0,-1 1-1 0 0,1 0 1 0 0,0 0-1 0 0,-1 0 1 0 0,1 1-1 0 0,0 0 0 0 0,-1 0 1 0 0,1 0-1 0 0,-1 0 1 0 0,1 1-1 0 0,-1 0 1 0 0,1-1-1 0 0,-1 2 0 0 0,0-1 1 0 0,0 0-1 0 0,0 1 1 0 0,0 0-1 0 0,-1 0 1 0 0,1 0-1 0 0,-1 0 0 0 0,2 2 9 0 0,31 74 164 0 0,-17 4-137 0 0,-13-52-5288 0 0,-5-22-796 0 0</inkml:trace>
  <inkml:trace contextRef="#ctx0" brushRef="#br0" timeOffset="23091.929">12709 5789 20127 0 0,'-3'-12'448'0'0,"3"7"88"0"0,-2 0 16 0 0,2-1 8 0 0,-4 1-448 0 0,4 5-112 0 0,0 0 0 0 0,6-6 0 0 0,-3 0 128 0 0,-3 6 0 0 0,6 0 0 0 0,1 0 0 0 0,-2 0-128 0 0,-5 0 0 0 0,9 4 0 0 0,-2 1-9127 0 0</inkml:trace>
  <inkml:trace contextRef="#ctx0" brushRef="#br0" timeOffset="19676.065">9387 5789 7512 0 0,'1'-14'569'0'0,"14"-13"-354"0"0,-11 13 604 0 0,-4 13-700 0 0,1 1 0 0 0,-1-1 0 0 0,1 1 0 0 0,-1-1 0 0 0,0 0 0 0 0,1 1 0 0 0,-1-1 0 0 0,0 0 0 0 0,0 0 0 0 0,1 1 0 0 0,-1-1 0 0 0,0 0 0 0 0,0 1 0 0 0,0-1 0 0 0,0 0 0 0 0,0 0 0 0 0,0 1 0 0 0,0-1 0 0 0,0 0 0 0 0,0 1 0 0 0,-1-1 0 0 0,1 0 0 0 0,0 0 0 0 0,0 1 0 0 0,-1-1 0 0 0,1 0 0 0 0,0 1 0 0 0,-1-1 0 0 0,1 0 0 0 0,0 1 0 0 0,-1-1 0 0 0,1 1 0 0 0,-1-1 0 0 0,1 1 0 0 0,-1-1 0 0 0,0 1 0 0 0,1-1 0 0 0,-1 1 0 0 0,1 0 0 0 0,-1-1 0 0 0,0 1 0 0 0,1 0 0 0 0,-1-1 0 0 0,0 1 0 0 0,1 0-119 0 0,-6 0 206 0 0,1 0-1 0 0,0 0 1 0 0,0 0-1 0 0,-1 1 0 0 0,1 0 1 0 0,0 0-1 0 0,0 0 1 0 0,0 1-1 0 0,0 0 1 0 0,0 0-1 0 0,1 0 1 0 0,-1 0-1 0 0,0 1 0 0 0,1 0 1 0 0,0 0-1 0 0,-1 0 1 0 0,1 0-1 0 0,1 1 1 0 0,-1 0-1 0 0,0 0 1 0 0,1 0-1 0 0,-2 2-205 0 0,-30 33 753 0 0,0 35-421 0 0,28-18-197 0 0,7-56-132 0 0,-1 1 0 0 0,1 0 0 0 0,-1 0 0 0 0,1 0-1 0 0,-1 0 1 0 0,1 0 0 0 0,-1-1 0 0 0,1 1 0 0 0,0 0 0 0 0,0 0 0 0 0,0 0 0 0 0,-1 0 0 0 0,1 0-1 0 0,0 0 1 0 0,0 0 0 0 0,0 0 0 0 0,0 0 0 0 0,0 0 0 0 0,1 0 0 0 0,-1 0 0 0 0,0 0-1 0 0,0 0 1 0 0,1 0 0 0 0,-1 0 0 0 0,0 0 0 0 0,1 0 0 0 0,-1 0 0 0 0,1-1 0 0 0,0 1 0 0 0,-1 0-1 0 0,1 0 1 0 0,-1 0 0 0 0,1-1 0 0 0,0 1 0 0 0,0 0 0 0 0,-1-1 0 0 0,2 1-3 0 0,12 14 7 0 0,25 10 60 0 0,-26-23-105 0 0,1-1-1 0 0,-1 0 0 0 0,0-1 0 0 0,0-1 0 0 0,0 0 0 0 0,0-1 0 0 0,0 0 1 0 0,0-1-1 0 0,0-1 0 0 0,0 0 0 0 0,-1-1 0 0 0,0 0 0 0 0,0 0 0 0 0,3-3 39 0 0,27-9-728 0 0,-40 15 588 0 0,1-2 96 0 0,-3 4-34 0 0,0 0-10 0 0,0 0 6 0 0,0 1 34 0 0,-6 36 368 0 0,7-7-116 0 0,0-26-194 0 0,1 0-1 0 0,-1 0 0 0 0,1 0 1 0 0,0 0-1 0 0,0 0 0 0 0,1-1 1 0 0,-1 1-1 0 0,1-1 0 0 0,-1 0 1 0 0,1 0-1 0 0,0 0 0 0 0,0 0 1 0 0,0 0-1 0 0,1-1 0 0 0,1 2-9 0 0,17 2 67 0 0,-13-6-29 0 0,0 1 0 0 0,0-1 1 0 0,0-1-1 0 0,0 0 0 0 0,0 0 0 0 0,0-1 0 0 0,0 0 0 0 0,0 0 0 0 0,0-1 1 0 0,-1 0-1 0 0,1-1 0 0 0,-1 0 0 0 0,0 0 0 0 0,0-1 0 0 0,0 0 0 0 0,-1 0 1 0 0,0-1-1 0 0,0 0-38 0 0,-4 4 10 0 0,-1 0 1 0 0,1-1 0 0 0,-1 1 0 0 0,0-1-1 0 0,0 0 1 0 0,0 1 0 0 0,-1-1-1 0 0,1 0 1 0 0,-1 0 0 0 0,1 0-1 0 0,-1 0 1 0 0,0 0 0 0 0,0-1 0 0 0,-1 1-1 0 0,1 0 1 0 0,-1 0 0 0 0,1-1-1 0 0,-1 1 1 0 0,0 0 0 0 0,0 0 0 0 0,0-1-1 0 0,-1 1 1 0 0,1 0 0 0 0,-1 0-1 0 0,0-1 1 0 0,0 1 0 0 0,0 0 0 0 0,0 0-1 0 0,0 0 1 0 0,-1 0 0 0 0,1 0-1 0 0,-1 0 1 0 0,-1-1-11 0 0,-57-50-341 0 0,8 31-239 0 0,27 16 174 0 0,24 6 58 0 0,-1 1-78 0 0,-8 0-445 0 0,2 0-3673 0 0,7 0-1006 0 0</inkml:trace>
  <inkml:trace contextRef="#ctx0" brushRef="#br0" timeOffset="20096.58">9885 5882 13616 0 0,'100'2'2609'0'0,"-86"-3"-2027"0"0,-10 1-491 0 0,0 0 0 0 0,0 0 0 0 0,0-1 0 0 0,0 1 0 0 0,0-1-1 0 0,-1 0 1 0 0,1 0 0 0 0,0 0 0 0 0,0 0 0 0 0,0-1 0 0 0,-1 0-1 0 0,1 0 1 0 0,-1 0 0 0 0,1 0 0 0 0,-1 0 0 0 0,3-3-91 0 0,-4 3-7 0 0,-1-1 0 0 0,0 1 0 0 0,1 0 0 0 0,-1 0 0 0 0,0-1 0 0 0,0 1 0 0 0,0 0 0 0 0,0-1 1 0 0,-1 1-1 0 0,1-1 0 0 0,-1 0 0 0 0,0 1 0 0 0,1-1 0 0 0,-1 1 0 0 0,0-1 0 0 0,0 1 0 0 0,-1-1 0 0 0,1 0 0 0 0,-1 1 1 0 0,1-1-1 0 0,-1 1 0 0 0,0-1 0 0 0,0 1 0 0 0,0 0 0 0 0,0-1 0 0 0,0 1 0 0 0,0 0 0 0 0,-1 0 0 0 0,1 0 0 0 0,-1 0 1 0 0,1 0-1 0 0,-1 0 0 0 0,0 0 0 0 0,0 0 0 0 0,0 1 0 0 0,0-1 0 0 0,0 1 0 0 0,0-1 0 0 0,0 1 0 0 0,-1 0 0 0 0,1 0 0 0 0,-1 0 1 0 0,1 0-1 0 0,0 0 0 0 0,-1 0 0 0 0,1 1 0 0 0,-1-1 0 0 0,0 1 0 0 0,-1 0 7 0 0,-1-1 9 0 0,1 0-1 0 0,-1 0 1 0 0,0 1 0 0 0,1 0-1 0 0,-1 0 1 0 0,0 0 0 0 0,0 0-1 0 0,1 1 1 0 0,-1 0-1 0 0,0 0 1 0 0,1 0 0 0 0,-1 0-1 0 0,1 1 1 0 0,-1 0 0 0 0,1 0-1 0 0,0 0 1 0 0,-1 0 0 0 0,1 1-1 0 0,0 0 1 0 0,1 0-1 0 0,-2 1-8 0 0,0 0 43 0 0,1 0-1 0 0,0 0 1 0 0,0 1-1 0 0,0-1 1 0 0,1 1-1 0 0,-1 0 1 0 0,1 0-1 0 0,0 0 1 0 0,1 1-1 0 0,-1-1 1 0 0,1 1-1 0 0,0 0 1 0 0,1-1-1 0 0,-1 1 1 0 0,1 0-1 0 0,0 2-42 0 0,1-2 42 0 0,0 0 1 0 0,0-1-1 0 0,1 1 0 0 0,0-1 0 0 0,0 1 0 0 0,0-1 0 0 0,1 0 0 0 0,0 1 0 0 0,0-1 0 0 0,0 0 0 0 0,0 0 0 0 0,1 0 0 0 0,1 1-42 0 0,-1-2 17 0 0,0 0 1 0 0,0-1-1 0 0,1 1 0 0 0,-1-1 1 0 0,1 0-1 0 0,0 0 0 0 0,-1-1 1 0 0,1 1-1 0 0,1-1 0 0 0,-1 0 1 0 0,0 0-1 0 0,0 0 0 0 0,1 0 1 0 0,-1-1-1 0 0,1 0 0 0 0,0 0 1 0 0,-1 0-1 0 0,1 0 0 0 0,0-1 1 0 0,-1 0-1 0 0,1 0 0 0 0,0 0 0 0 0,-1-1 1 0 0,2 1-18 0 0,46-7-5668 0 0,-35 4-386 0 0</inkml:trace>
  <inkml:trace contextRef="#ctx0" brushRef="#br0" timeOffset="20372.343">10523 5562 11200 0 0,'-11'-3'294'0'0,"1"1"-1"0"0,-1 0 1 0 0,0 1 0 0 0,0 0 0 0 0,1 1 0 0 0,-1 0 0 0 0,0 0 0 0 0,0 2 0 0 0,1-1 0 0 0,-1 1 0 0 0,0 1-1 0 0,1-1 1 0 0,0 2 0 0 0,-8 3-294 0 0,12-4 94 0 0,-1 0 1 0 0,1 1-1 0 0,0 0 0 0 0,0 0 0 0 0,0 1 1 0 0,1 0-1 0 0,-1 0 0 0 0,1 0 0 0 0,1 1 1 0 0,-1-1-1 0 0,1 1 0 0 0,-1 0 0 0 0,2 0 1 0 0,-1 1-1 0 0,1-1 0 0 0,0 1 0 0 0,0 0 1 0 0,1 0-1 0 0,0 0 0 0 0,0 0 0 0 0,0 0 0 0 0,1 0 1 0 0,0 3-95 0 0,-1 12 122 0 0,2 0 1 0 0,0-1 0 0 0,1 1 0 0 0,1 0-1 0 0,1-1 1 0 0,1 1 0 0 0,2 5-123 0 0,35 148 1178 0 0,-39-87-632 0 0,-16-57-6001 0 0,7-25-819 0 0</inkml:trace>
  <inkml:trace contextRef="#ctx0" brushRef="#br0" timeOffset="20684.428">10203 5927 10712 0 0,'156'-35'1778'0'0,"30"2"89"0"0,-137 21-1914 0 0,-16 2-3646 0 0,-9 2-868 0 0</inkml:trace>
  <inkml:trace contextRef="#ctx0" brushRef="#br0" timeOffset="20945.658">10627 5622 12528 0 0,'-1'1'281'0'0,"-36"20"794"0"0,-8 28-582 0 0,26 25 626 0 0,19-6-168 0 0,77 144 2721 0 0,-75-206-3629 0 0,1 1 0 0 0,-1-1 0 0 0,-1 1 0 0 0,1 0 0 0 0,-1-1 0 0 0,0 1-1 0 0,-1 0 1 0 0,1 0 0 0 0,-1 0 0 0 0,-1 0 0 0 0,1 0 0 0 0,-1-1 0 0 0,-1 2-43 0 0,-17 9-1780 0 0,8-14 738 0 0</inkml:trace>
  <inkml:trace contextRef="#ctx0" brushRef="#br0" timeOffset="20946.658">10372 5955 11616 0 0,'5'-6'674'0'0,"0"1"-602"0"0,-1 1 1 0 0,1-1-1 0 0,-1 1 0 0 0,1 0 0 0 0,1 0 0 0 0,-1 1 1 0 0,0 0-1 0 0,1-1 0 0 0,0 2 0 0 0,0-1 0 0 0,0 1 0 0 0,0 0 1 0 0,0 0-1 0 0,0 1 0 0 0,0-1 0 0 0,4 1-72 0 0,14-5 389 0 0,7-1 197 0 0,0 2 1 0 0,0 1-1 0 0,1 2 0 0 0,21 1-586 0 0,5-1 325 0 0,37-4-1219 0 0,-86 6-323 0 0,0 0-64 0 0</inkml:trace>
  <inkml:trace contextRef="#ctx0" brushRef="#br0" timeOffset="21217.046">10832 5865 11864 0 0,'-19'8'1285'0'0,"16"-4"-1060"0"0,1-1 0 0 0,-1 1 0 0 0,1-1 0 0 0,0 1 0 0 0,0 0 0 0 0,0 0 0 0 0,1-1 1 0 0,-1 1-1 0 0,1 1 0 0 0,0-1 0 0 0,0 0 0 0 0,0 0 0 0 0,1 0 0 0 0,0 0 0 0 0,0 1 0 0 0,0-1 0 0 0,0 0 0 0 0,0 0 0 0 0,1 1 0 0 0,0-1 1 0 0,0 0-1 0 0,0 0 0 0 0,0 0 0 0 0,1 0 0 0 0,-1 0 0 0 0,1 0 0 0 0,0-1 0 0 0,0 1 0 0 0,0 0 0 0 0,1-1 0 0 0,0 0 0 0 0,2 3-225 0 0,31 26 366 0 0,-29-35-2282 0 0,-1-2 746 0 0</inkml:trace>
  <inkml:trace contextRef="#ctx0" brushRef="#br0" timeOffset="21499.529">10854 5680 11544 0 0,'0'0'256'0'0,"0"0"48"0"0,0 0 16 0 0,0 0 0 0 0,0 0-256 0 0,0 0-64 0 0,9 2 0 0 0,-4 0 0 0 0,-5-2 0 0 0,7 4 0 0 0,-1-2 0 0 0,3 4 0 0 0,-2-1-88 0 0,2 3 24 0 0,-3-2 0 0 0,3 0 0 0 0</inkml:trace>
  <inkml:trace contextRef="#ctx0" brushRef="#br0" timeOffset="21808.376">11210 5715 13536 0 0,'0'0'306'0'0,"0"0"46"0"0,0 0 22 0 0,0 0-49 0 0,-4 0-202 0 0,-5 3 228 0 0,0 1 1 0 0,0-1 0 0 0,0 2-1 0 0,0-1 1 0 0,1 1 0 0 0,0 0-1 0 0,0 1 1 0 0,1 0 0 0 0,-1 0-1 0 0,1 1 1 0 0,-4 4-352 0 0,-13 11 587 0 0,20-18-563 0 0,0 1-1 0 0,0-1 1 0 0,1 1-1 0 0,-1 0 0 0 0,1 0 1 0 0,0 0-1 0 0,0 0 0 0 0,0 1 1 0 0,1-1-1 0 0,0 1 1 0 0,0-1-1 0 0,1 1 0 0 0,-1 0 1 0 0,1 0-1 0 0,0 0 0 0 0,1 0 1 0 0,-1 2-24 0 0,3-5 31 0 0,-1 0 1 0 0,1 1-1 0 0,0-1 1 0 0,0 0-1 0 0,0 0 1 0 0,0 0-1 0 0,0 0 1 0 0,1 0-1 0 0,-1 0 1 0 0,1-1-1 0 0,0 1 1 0 0,0-1-1 0 0,0 0 1 0 0,0 0-1 0 0,0 0 1 0 0,0 0-1 0 0,0 0 1 0 0,1-1-1 0 0,-1 0 1 0 0,1 1-1 0 0,-1-1 1 0 0,1 0-1 0 0,0-1 1 0 0,-1 1-1 0 0,1-1 1 0 0,0 1 0 0 0,-1-1-1 0 0,1 0 1 0 0,0-1-1 0 0,1 1-31 0 0,99-6 217 0 0,-43-20-3643 0 0,-45 16 2164 0 0</inkml:trace>
  <inkml:trace contextRef="#ctx0" brushRef="#br0" timeOffset="21809.376">11332 5832 14832 0 0,'0'0'332'0'0,"0"0"50"0"0,0 0 25 0 0,-3 17 96 0 0,28 37 3783 0 0,24-5-2986 0 0,-28-41-3276 0 0,-21-8 885 0 0</inkml:trace>
  <inkml:trace contextRef="#ctx0" brushRef="#br0" timeOffset="22661.164">11332 5666 11976 0 0,'0'0'266'0'0,"0"0"44"0"0,0 0 15 0 0,0 0-26 0 0,2 1-198 0 0,65 42-57 0 0,-23-9 59 0 0,-23-21-68 0 0,-16-10-134 0 0,0 1 1 0 0,0-1-1 0 0,1 0 1 0 0,-1-1-1 0 0,1 1 0 0 0,-1-1 1 0 0,1 0-1 0 0,0 0 0 0 0,0-1 1 0 0,0 0-1 0 0,0 0 1 0 0,0 0-1 0 0,2-1 99 0 0,-1 1-43 0 0,0-1 0 0 0,1 0 0 0 0,-1 0 0 0 0,0-1-1 0 0,0 0 1 0 0,0 0 0 0 0,0-1 0 0 0,0 0 0 0 0,0 0 0 0 0,0-1 0 0 0,0 0 0 0 0,-1 0 0 0 0,1 0-1 0 0,-1-1 1 0 0,0 0 0 0 0,0 0 0 0 0,0 0 0 0 0,4-5 43 0 0,-9 8 95 0 0,0 0-1 0 0,0 0 1 0 0,0 0 0 0 0,0 0 0 0 0,0 0-1 0 0,0 0 1 0 0,0 0 0 0 0,0-1-1 0 0,0 1 1 0 0,-1 0 0 0 0,1 0 0 0 0,0 0-1 0 0,-1-1 1 0 0,1 1 0 0 0,-1-1-1 0 0,0 1 1 0 0,1 0 0 0 0,-1-1 0 0 0,0 1-1 0 0,0-1 1 0 0,0 1 0 0 0,0 0-1 0 0,0-1 1 0 0,0 1 0 0 0,0-1 0 0 0,0 1-1 0 0,-1 0 1 0 0,1-1 0 0 0,0 1-1 0 0,-1-1 1 0 0,1 1 0 0 0,-1 0 0 0 0,0 0-1 0 0,1-1 1 0 0,-1 1 0 0 0,0 0-1 0 0,0 0 1 0 0,0 0 0 0 0,0 0 0 0 0,0 0-1 0 0,0 0 1 0 0,0 0 0 0 0,0 0-1 0 0,0 0 1 0 0,0 0 0 0 0,-1 1 0 0 0,1-1-1 0 0,0 0 1 0 0,0 1 0 0 0,-1-1-1 0 0,0 1-93 0 0,-4-1 123 0 0,1 0 1 0 0,-1 0-1 0 0,0 1 1 0 0,0 0 0 0 0,1 0-1 0 0,-1 1 1 0 0,0 0-1 0 0,0 0 1 0 0,1 0 0 0 0,-1 1-1 0 0,1-1 1 0 0,-1 1-1 0 0,1 1 1 0 0,0-1 0 0 0,-1 1-1 0 0,1 0 1 0 0,1 0 0 0 0,-1 0-1 0 0,0 1 1 0 0,1-1-1 0 0,0 1 1 0 0,0 0 0 0 0,0 1-1 0 0,0-1 1 0 0,0 1-1 0 0,0 2-124 0 0,2-5 43 0 0,-1 1-1 0 0,1 0 1 0 0,0 0-1 0 0,1 0 1 0 0,-1 0-1 0 0,0 0 1 0 0,1 1 0 0 0,0-1-1 0 0,0 0 1 0 0,0 1-1 0 0,0-1 1 0 0,0 1-1 0 0,1-1 1 0 0,-1 1-1 0 0,1-1 1 0 0,0 1-1 0 0,0 0 1 0 0,0-1-1 0 0,1 1 1 0 0,-1-1-1 0 0,1 1 1 0 0,0-1-1 0 0,0 1 1 0 0,0-1-1 0 0,1 0 1 0 0,-1 1-1 0 0,1-1 1 0 0,-1 0-1 0 0,1 0 1 0 0,0 0-1 0 0,1 0 1 0 0,-1-1-1 0 0,0 1 1 0 0,1 0-1 0 0,2 1-42 0 0,-2-2 28 0 0,0 0 0 0 0,0 0 0 0 0,1 0 0 0 0,-1 0 0 0 0,1-1 0 0 0,0 1 0 0 0,-1-1 0 0 0,1 0 0 0 0,0 0 0 0 0,0-1 0 0 0,-1 1 0 0 0,1-1 0 0 0,0 0 0 0 0,0 0 0 0 0,0 0 0 0 0,0 0 0 0 0,0-1 0 0 0,0 1 0 0 0,-1-1 0 0 0,1 0 0 0 0,0 0 0 0 0,-1-1 0 0 0,1 1 0 0 0,0-1 0 0 0,-1 0-28 0 0,7-3-76 0 0,-1 0 1 0 0,0-1-1 0 0,-1 0 1 0 0,1-1 0 0 0,-1 0-1 0 0,0 0 1 0 0,-1 0-1 0 0,4-6 76 0 0,37-38-1570 0 0,-47 50 1560 0 0,0 0-1 0 0,0 1 1 0 0,0-1 0 0 0,0 0 0 0 0,1 1-1 0 0,-1 0 1 0 0,0-1 0 0 0,1 1 0 0 0,-1 0-1 0 0,0 0 1 0 0,0-1 0 0 0,1 1 0 0 0,-1 0-1 0 0,0 0 1 0 0,1 0 0 0 0,-1 1 0 0 0,0-1-1 0 0,1 0 1 0 0,-1 1 0 0 0,0-1 0 0 0,1 0 0 0 0,-1 1-1 0 0,0-1 1 0 0,0 1 0 0 0,0 0 0 0 0,0-1-1 0 0,1 1 1 0 0,-1 0 0 0 0,0 0 0 0 0,0 0-1 0 0,0 0 1 0 0,-1 0 0 0 0,1 0 0 0 0,0 0-1 0 0,0 0 1 0 0,0 0 0 0 0,-1 0 0 0 0,1 0-1 0 0,-1 0 1 0 0,1 1 0 0 0,-1-1 0 0 0,1 0 0 0 0,-1 0-1 0 0,1 1 1 0 0,-1-1 0 0 0,0 0 0 0 0,0 1-1 0 0,0-1 1 0 0,0 0 0 0 0,0 1 0 0 0,0-1-1 0 0,0 0 1 0 0,-1 1 10 0 0,20 49 585 0 0,-14-44-182 0 0,-5-7-388 0 0,0 1 0 0 0,0-1 0 0 0,0 0 1 0 0,0 1-1 0 0,1-1 0 0 0,-1 1 0 0 0,0-1 0 0 0,0 0 1 0 0,0 1-1 0 0,0-1 0 0 0,1 0 0 0 0,-1 0 0 0 0,0 1 0 0 0,0-1 1 0 0,1 0-1 0 0,-1 1 0 0 0,0-1 0 0 0,0 0 0 0 0,1 0 1 0 0,-1 1-1 0 0,0-1 0 0 0,1 0 0 0 0,-1 0 0 0 0,0 0 1 0 0,1 0-1 0 0,-1 1 0 0 0,1-1 0 0 0,-1 0 0 0 0,0 0 0 0 0,1 0 1 0 0,-1 0-1 0 0,0 0 0 0 0,1 0 0 0 0,-1 0 0 0 0,1 0 1 0 0,-1 0-1 0 0,0 0 0 0 0,1 0 0 0 0,-1 0 0 0 0,0-1 0 0 0,1 1 1 0 0,-1 0-1 0 0,0 0 0 0 0,1 0 0 0 0,-1 0 0 0 0,1 0 1 0 0,-1-1-1 0 0,0 1 0 0 0,0 0 0 0 0,1 0 0 0 0,-1-1 1 0 0,0 1-1 0 0,1 0 0 0 0,-1-1 0 0 0,0 1 0 0 0,0 0 0 0 0,0-1 1 0 0,1 1-1 0 0,-1 0 0 0 0,0-1 0 0 0,0 1 0 0 0,0-1-15 0 0,35-28 342 0 0,22-3-268 0 0,-42 29-148 0 0,17 11-92 0 0,53 24 220 0 0,30-17 680 0 0,-110-15-702 0 0,0 0 0 0 0,0-1-1 0 0,0 1 1 0 0,0-1-1 0 0,0 0 1 0 0,-1-1-1 0 0,1 1 1 0 0,0-1 0 0 0,-1 0-1 0 0,0 0 1 0 0,1 0-1 0 0,-1-1 1 0 0,0 1-1 0 0,0-1 1 0 0,0 0 0 0 0,0 0-1 0 0,-1-1 1 0 0,1 1-1 0 0,-1-1 1 0 0,0 0-1 0 0,0 1 1 0 0,1-4-32 0 0,0 0-40 0 0,-1-1 0 0 0,-1 0 1 0 0,0 0-1 0 0,0 0 0 0 0,0-1 0 0 0,-1 1 0 0 0,0-1 1 0 0,0 1-1 0 0,-1 0 0 0 0,-1-1 0 0 0,0-7 40 0 0,0-11-357 0 0,2 13 232 0 0,-1-1-1 0 0,0 1 0 0 0,-1 0 0 0 0,-1 0 0 0 0,0 0 0 0 0,-1 0 1 0 0,0 1-1 0 0,-1-1 0 0 0,-1 1 0 0 0,0-1 0 0 0,-5-7 126 0 0,4 16 0 0 0,6 4 0 0 0,-1 1 0 0 0,1 0 0 0 0,-1 0 0 0 0,1 0 0 0 0,-1 0 0 0 0,1-1 0 0 0,-1 1 0 0 0,1 0 0 0 0,-1 0 0 0 0,1 0 0 0 0,-1 0 0 0 0,1 0 0 0 0,-1 0 0 0 0,1 0 0 0 0,-1 1 0 0 0,1-1 0 0 0,-1 0 0 0 0,1 0 0 0 0,-1 0 0 0 0,1 0 0 0 0,-1 1 0 0 0,1-1 0 0 0,-1 0 0 0 0,1 0 0 0 0,-1 1 0 0 0,1-1 0 0 0,0 0 0 0 0,-1 1 0 0 0,1-1 0 0 0,-1 1 0 0 0,1-1 0 0 0,0 0 0 0 0,0 1 0 0 0,-1-1 0 0 0,1 1 0 0 0,0-1 0 0 0,0 1 0 0 0,-1-1 0 0 0,1 1 0 0 0,0-1 0 0 0,0 1 0 0 0,0-1 0 0 0,-3 9-4 0 0,0-1 0 0 0,1 1 0 0 0,0-1 0 0 0,0 1 0 0 0,1 0 0 0 0,1 0 0 0 0,-1 0 0 0 0,1 0-1 0 0,1 0 1 0 0,0 0 0 0 0,0-1 0 0 0,0 1 0 0 0,2 1 4 0 0,1 10 144 0 0,0 0-1 0 0,2-1 1 0 0,0 0-1 0 0,1 0 1 0 0,1 0 0 0 0,1-1-1 0 0,1 0 1 0 0,0-1-1 0 0,1 0 1 0 0,4 3-144 0 0,-10-13 66 0 0,-1-1-31 0 0,0 0 1 0 0,0 0-1 0 0,0-1 0 0 0,1 0 1 0 0,0 0-1 0 0,0 0 0 0 0,1 0 1 0 0,-1-1-1 0 0,1 0 0 0 0,0 0 1 0 0,0 0-1 0 0,0-1 0 0 0,0 0 1 0 0,1 0-1 0 0,2 0-35 0 0,-2-7-1899 0 0,-4-3 731 0 0</inkml:trace>
  <inkml:trace contextRef="#ctx0" brushRef="#br0" timeOffset="22937.931">12148 5573 17071 0 0,'2'-2'80'0'0,"0"0"1"0"0,-1 0-1 0 0,1 0 0 0 0,0 0 0 0 0,0 0 0 0 0,1 1 0 0 0,-1-1 0 0 0,0 0 0 0 0,0 1 0 0 0,1 0 0 0 0,-1 0 0 0 0,1-1 0 0 0,-1 1 0 0 0,1 1 0 0 0,0-1 0 0 0,-1 0 0 0 0,1 1 0 0 0,0-1 0 0 0,0 1 0 0 0,-1 0 0 0 0,1 0 0 0 0,0 0 0 0 0,0 0 0 0 0,-1 0 0 0 0,1 1 0 0 0,0-1 0 0 0,-1 1 0 0 0,1 0 0 0 0,0 0-80 0 0,14 0 482 0 0,88 18 371 0 0,-71-9-6211 0 0,-19-8-1243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21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1190 429 9848 0 0,'-13'-7'222'0'0,"13"4"30"0"0,44-44 226 0 0,-44 45-401 0 0,1 0-1 0 0,-1 0 1 0 0,1 0 0 0 0,-1 0 0 0 0,0 1 0 0 0,0-1 0 0 0,0 0 0 0 0,0 0 0 0 0,0 0-1 0 0,0 0 1 0 0,-1 0 0 0 0,1 0 0 0 0,0 0 0 0 0,-1 1 0 0 0,0-1 0 0 0,1 0-1 0 0,-1 0 1 0 0,0 1 0 0 0,0-1 0 0 0,0 0 0 0 0,0 1 0 0 0,0-1 0 0 0,-1 0-77 0 0,-3-2 237 0 0,0 0 0 0 0,0 1 0 0 0,0-1 0 0 0,0 1-1 0 0,-1 0 1 0 0,1 1 0 0 0,-1-1 0 0 0,0 1 0 0 0,1 0 0 0 0,-1 1 0 0 0,0 0 0 0 0,0-1 0 0 0,0 2 0 0 0,0-1 0 0 0,0 1 0 0 0,-1 0 0 0 0,0 0-237 0 0,3 0 67 0 0,-9-1 265 0 0,0 1-1 0 0,1 1 0 0 0,-1 0 0 0 0,0 1 0 0 0,1 0 1 0 0,-1 0-1 0 0,1 2 0 0 0,0-1 0 0 0,0 2 0 0 0,-7 3-331 0 0,12-3 62 0 0,1-1 0 0 0,1 1-1 0 0,-1 1 1 0 0,1-1 0 0 0,0 1 0 0 0,0 0-1 0 0,0 0 1 0 0,1 0 0 0 0,0 0-1 0 0,0 1 1 0 0,1 0 0 0 0,0 0-1 0 0,0 0 1 0 0,0 0 0 0 0,0 3-62 0 0,3-4 10 0 0,-1 0 0 0 0,1-1 0 0 0,0 1 0 0 0,1 0 1 0 0,-1 0-1 0 0,1-1 0 0 0,0 1 0 0 0,1 0 0 0 0,-1-1 1 0 0,1 1-1 0 0,0-1 0 0 0,0 1 0 0 0,1-1 0 0 0,0 0 0 0 0,0 0 1 0 0,0 0-1 0 0,0-1 0 0 0,1 1 0 0 0,0-1 0 0 0,0 0 1 0 0,0 0-1 0 0,2 2-10 0 0,59 53 66 0 0,26-1-12 0 0,48 42 212 0 0,-131-95-201 0 0,-1 0-1 0 0,0 0 1 0 0,-1 1-1 0 0,1 0 1 0 0,-1 0 0 0 0,0 0-1 0 0,-1 1 1 0 0,1 0-1 0 0,-1 0 1 0 0,-1 0-1 0 0,1 0 1 0 0,-1 1-1 0 0,0 0 1 0 0,-1 0-1 0 0,2 7-64 0 0,-5-12 42 0 0,0 0 0 0 0,0-1 0 0 0,0 1-1 0 0,0 0 1 0 0,0-1 0 0 0,-1 1 0 0 0,0-1 0 0 0,1 1-1 0 0,-1-1 1 0 0,0 1 0 0 0,0-1 0 0 0,0 1-1 0 0,-1-1 1 0 0,1 0 0 0 0,-1 0 0 0 0,1 1 0 0 0,-1-1-1 0 0,0 0 1 0 0,1 0 0 0 0,-1-1 0 0 0,0 1 0 0 0,0 0-1 0 0,-1-1 1 0 0,1 1 0 0 0,0-1 0 0 0,0 0-1 0 0,-1 1 1 0 0,-2 0-42 0 0,-74 24 606 0 0,-47-1-270 0 0,106-23-287 0 0,-1 0 0 0 0,0 0 0 0 0,0-2 0 0 0,0-1 0 0 0,1 0 0 0 0,-1-2 0 0 0,0 0 0 0 0,-18-7-49 0 0,-71-38 236 0 0,85 22-240 0 0,30 0-1954 0 0,10 14-6653 0 0,-7 10 2285 0 0</inkml:trace>
  <inkml:trace contextRef="#ctx0" brushRef="#br0" timeOffset="653.977">1279 270 12264 0 0,'0'0'150'0'0,"-1"0"0"0"0,1 0 0 0 0,0 0 0 0 0,0 0 1 0 0,0 0-1 0 0,-1 0 0 0 0,1 0 0 0 0,0 0 0 0 0,0-1 1 0 0,0 1-1 0 0,-1 0 0 0 0,1 0 0 0 0,0 0 0 0 0,0 0 1 0 0,0 0-1 0 0,0 0 0 0 0,-1-1 0 0 0,1 1 0 0 0,0 0 1 0 0,0 0-1 0 0,0 0 0 0 0,0 0 0 0 0,0-1 1 0 0,0 1-1 0 0,-1 0 0 0 0,1 0 0 0 0,0 0 0 0 0,0 0 1 0 0,0-1-1 0 0,0 1 0 0 0,0 0 0 0 0,0 0-150 0 0,-47 29 1448 0 0,-9 44-926 0 0,42-48-391 0 0,14-24-118 0 0,0-1 0 0 0,0 1-1 0 0,0 0 1 0 0,0-1 0 0 0,0 1-1 0 0,0 0 1 0 0,0-1 0 0 0,0 1-1 0 0,0 0 1 0 0,1-1-1 0 0,-1 1 1 0 0,0 0 0 0 0,0-1-1 0 0,1 1 1 0 0,-1 0 0 0 0,1-1-1 0 0,-1 1 1 0 0,0-1 0 0 0,1 1-1 0 0,-1-1 1 0 0,1 1 0 0 0,-1-1-1 0 0,1 1 1 0 0,-1-1-1 0 0,1 1 1 0 0,0-1 0 0 0,-1 0-1 0 0,1 1 1 0 0,0-1 0 0 0,-1 0-1 0 0,1 0 1 0 0,0 0 0 0 0,-1 1-1 0 0,1-1 1 0 0,0 0 0 0 0,-1 0-1 0 0,1 0 1 0 0,0 0-1 0 0,-1 0 1 0 0,1 0 0 0 0,0 0-1 0 0,0 0 1 0 0,-1 0 0 0 0,1-1-1 0 0,0 1 1 0 0,-1 0 0 0 0,1 0-1 0 0,0 0 1 0 0,-1-1 0 0 0,1 1-1 0 0,-1-1 1 0 0,1 1-1 0 0,0 0 1 0 0,-1-1 0 0 0,1 1-1 0 0,-1-1-12 0 0,66-47 484 0 0,-46 29-368 0 0,80-74 340 0 0,-72 63-661 0 0,-25 35-6813 0 0,-5 3 1106 0 0</inkml:trace>
  <inkml:trace contextRef="#ctx0" brushRef="#br0" timeOffset="1058.585">800 865 12896 0 0,'0'0'297'0'0,"0"0"39"0"0,0 0 16 0 0,0 0-41 0 0,2-1-203 0 0,-2 1-38 0 0,0-1 0 0 0,0 1 0 0 0,0 0 0 0 0,1 0 0 0 0,-1-1 0 0 0,0 1 0 0 0,0 0 0 0 0,0-1 0 0 0,1 1 0 0 0,-1 0 1 0 0,0 0-1 0 0,0 0 0 0 0,1-1 0 0 0,-1 1 0 0 0,0 0 0 0 0,0 0 0 0 0,1 0 0 0 0,-1-1 0 0 0,0 1 0 0 0,1 0 0 0 0,-1 0 1 0 0,0 0-1 0 0,1 0 0 0 0,-1 0 0 0 0,0 0 0 0 0,1 0 0 0 0,-1 0 0 0 0,0 0 0 0 0,1 0 0 0 0,-1 0 0 0 0,0 0 0 0 0,1 0 1 0 0,-1 0-1 0 0,0 0 0 0 0,0 0 0 0 0,1 0 0 0 0,-1 0 0 0 0,0 1 0 0 0,1-1 0 0 0,-1 0 0 0 0,0 0 0 0 0,1 0 0 0 0,-1 0 1 0 0,0 1-1 0 0,0-1 0 0 0,1 0 0 0 0,-1 0 0 0 0,0 1 0 0 0,0-1 0 0 0,0 0 0 0 0,1 0 0 0 0,-1 1 0 0 0,0-1 0 0 0,0 0 1 0 0,0 1-1 0 0,0-1 0 0 0,0 0 0 0 0,0 1 0 0 0,1-1 0 0 0,-1 0 0 0 0,0 0 0 0 0,0 1 0 0 0,0-1 0 0 0,0 0 0 0 0,0 1-70 0 0,-1-1 603 0 0,-3 12 305 0 0,-3 1-678 0 0,0 0-1 0 0,-1-1 0 0 0,-1 0 1 0 0,0-1-1 0 0,0 1 1 0 0,-1-2-1 0 0,-3 2-229 0 0,-6 9 211 0 0,-116 83 579 0 0,98-80-852 0 0,37-24-172 0 0,38-5-4165 0 0,-24 0 3008 0 0</inkml:trace>
  <inkml:trace contextRef="#ctx0" brushRef="#br0" timeOffset="1370.62">1484 590 14832 0 0,'135'-6'1121'0'0,"-87"5"-635"0"0,-3 0 196 0 0,22 4 1032 0 0,2 1 212 0 0,16 2-576 0 0,11 10-1244 0 0,-87-6-2843 0 0,-8-1-2485 0 0,-1-1-932 0 0</inkml:trace>
  <inkml:trace contextRef="#ctx0" brushRef="#br0" timeOffset="1671.389">1656 778 13704 0 0,'19'6'1372'0'0,"115"10"2202"0"0,1 0 1241 0 0,-21 1-3467 0 0,-52-2-8294 0 0,-51-12-737 0 0</inkml:trace>
  <inkml:trace contextRef="#ctx0" brushRef="#br0" timeOffset="51329.392">1665 72 6016 0 0,'0'0'133'0'0,"-5"-17"358"0"0,-1-1-282 0 0,-17-10 1040 0 0,-20 19-507 0 0,-74 13 1710 0 0,-56 1-816 0 0,-55 14-1636 0 0,23-3 0 0 0,-38-3 72 0 0,146-15-42 0 0,80 2 154 0 0,-19-1 287 0 0,0 2 1 0 0,1 1-1 0 0,0 2 1 0 0,-9 3-472 0 0,-3 15 676 0 0,33-5-548 0 0,-14 57 11 0 0,22-49 42 0 0,-12 105 120 0 0,-22 230 207 0 0,27-240-103 0 0,-2 8-44 0 0,-13 41 119 0 0,1-47-269 0 0,-10 36 69 0 0,6-70 77 0 0,15-40-34 0 0,15-45-298 0 0,2 10 166 0 0,-1-12-116 0 0,34 10 511 0 0,38-9 237 0 0,228-30 290 0 0,97 27-861 0 0,46 1-6089 0 0,-387 0-281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24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79 104 10336 0 0,'0'0'233'0'0,"-7"-2"326"0"0,-63-6 1618 0 0,70 7-2073 0 0,-1 0 0 0 0,1 0 0 0 0,0 0 1 0 0,0-1-1 0 0,0 1 0 0 0,0 0 0 0 0,0 0 0 0 0,0 0 0 0 0,0 0 1 0 0,0 0-1 0 0,1 0 0 0 0,-1 0 0 0 0,0-1 0 0 0,1 1 1 0 0,-1 0-1 0 0,1 0 0 0 0,-1 0 0 0 0,1 0 0 0 0,-1 0 0 0 0,1 1 1 0 0,0-1-1 0 0,-1 0 0 0 0,1 0 0 0 0,0 0 0 0 0,0 0 0 0 0,0 1 1 0 0,0-1-1 0 0,0 0 0 0 0,-1 1 0 0 0,1-1 0 0 0,0 1 0 0 0,0-1 1 0 0,1 1-1 0 0,-1-1 0 0 0,0 1 0 0 0,0 0 0 0 0,0 0 0 0 0,1-1-104 0 0,129-49 659 0 0,-127 50-655 0 0,7-3-2 0 0,0 0 0 0 0,-1 1 0 0 0,1 1 0 0 0,0 0 0 0 0,0 0 0 0 0,0 1 0 0 0,0 1 0 0 0,0-1-1 0 0,6 3-1 0 0,-14-2 11 0 0,-1 1-1 0 0,0-1 0 0 0,0 1 0 0 0,0-1 0 0 0,0 1 0 0 0,-1 0 0 0 0,1 0 0 0 0,0 0 0 0 0,-1 0 0 0 0,1 0 1 0 0,-1 0-1 0 0,0 0 0 0 0,0 1 0 0 0,0-1 0 0 0,0 0 0 0 0,0 1 0 0 0,0-1 0 0 0,0 1 0 0 0,-1-1 0 0 0,1 1 0 0 0,-1-1 1 0 0,0 1-1 0 0,0-1 0 0 0,0 1 0 0 0,0-1 0 0 0,0 1 0 0 0,-1 0 0 0 0,1-1 0 0 0,-1 1 0 0 0,0-1 0 0 0,1 0 1 0 0,-1 1-1 0 0,0-1 0 0 0,0 0 0 0 0,-1 1 0 0 0,1-1 0 0 0,0 0 0 0 0,-1 0 0 0 0,1 0 0 0 0,-1 0 0 0 0,0 0 0 0 0,-1 1-10 0 0,-17 19 145 0 0,-1 0 0 0 0,-1-2-1 0 0,0-1 1 0 0,-15 10-145 0 0,24-19 16 0 0,-67 51 197 0 0,76-54-213 0 0,6-4 0 0 0,96 20-184 0 0,-93-22 232 0 0,0 0 0 0 0,1 0 0 0 0,-1 0 0 0 0,0 1-1 0 0,0 0 1 0 0,0 0 0 0 0,0 0 0 0 0,0 1-1 0 0,-1-1 1 0 0,1 1 0 0 0,-1 0 0 0 0,1 1 0 0 0,-1-1-1 0 0,0 1 1 0 0,0 0 0 0 0,-1 0 0 0 0,1 0-1 0 0,-1 0 1 0 0,0 0 0 0 0,0 1 0 0 0,0 0 0 0 0,-1 0-1 0 0,1-1 1 0 0,-1 1 0 0 0,-1 0 0 0 0,1 1 0 0 0,-1-1-1 0 0,1 0 1 0 0,-1 0 0 0 0,-1 1 0 0 0,1-1-1 0 0,-1 1 1 0 0,0-1 0 0 0,0 0 0 0 0,-1 1 0 0 0,1-1-1 0 0,-2 2-47 0 0,-3 3 129 0 0,0-1 0 0 0,0 0-1 0 0,-1-1 1 0 0,0 1-1 0 0,-1-1 1 0 0,0 0 0 0 0,0-1-1 0 0,-1 0 1 0 0,0 0-1 0 0,0 0 1 0 0,-9 4-129 0 0,-23 12 273 0 0,-16 10-257 0 0,40-26-30 0 0,15-7-185 0 0,-1 0-534 0 0,-12-11-1170 0 0,11 3 928 0 0</inkml:trace>
  <inkml:trace contextRef="#ctx0" brushRef="#br0" timeOffset="295.78">477 402 17247 0 0,'0'0'396'0'0,"0"0"52"0"0,0 0 28 0 0,0 0-60 0 0,6 3-256 0 0,19 16 178 0 0,-15 20 2775 0 0,-10-38-3309 0 0,0-1-76 0 0,0 0-16 0 0,2 6-2693 0 0,-2-6 1515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7:15:32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0 795 14280 0 0,'0'0'322'0'0,"0"-11"788"0"0,0 10-1055 0 0,0 0 0 0 0,1 0 0 0 0,-1 0 1 0 0,0 0-1 0 0,0 0 0 0 0,1 0 0 0 0,-1 1 1 0 0,0-1-1 0 0,1 0 0 0 0,-1 0 0 0 0,1 0 1 0 0,-1 0-1 0 0,1 1 0 0 0,-1-1 0 0 0,1 0 1 0 0,0 0-1 0 0,-1 1 0 0 0,1-1 1 0 0,0 0-1 0 0,-1 1 0 0 0,1-1 0 0 0,0 1 1 0 0,0-1-1 0 0,0 1 0 0 0,0 0 0 0 0,-1-1 1 0 0,1 1-1 0 0,0 0 0 0 0,0-1 0 0 0,0 1 1 0 0,0 0-1 0 0,0 0 0 0 0,0 0 0 0 0,0 0 1 0 0,0 0-1 0 0,1 0-55 0 0,5-2 669 0 0,33-11 1658 0 0,88-6-313 0 0,-52 7-1691 0 0,78-2 298 0 0,-88 23-714 0 0,-64 5-1319 0 0,-18 11-2393 0 0,7-17 2027 0 0</inkml:trace>
  <inkml:trace contextRef="#ctx0" brushRef="#br0" timeOffset="311.385">86 918 12032 0 0,'0'0'273'0'0,"-9"0"763"0"0,-3 0-1534 0 0,8 0 1472 0 0,10 0 4848 0 0,105-3-2210 0 0,19 25-2968 0 0,-122-21-1074 0 0,1 1 0 0 0,-1-2 0 0 0,0 1 1 0 0,1-1-1 0 0,-1 0 0 0 0,1-1 0 0 0,-1 0 0 0 0,0 0 0 0 0,1-1 0 0 0,-1 0 0 0 0,0-1 0 0 0,0 1 0 0 0,0-2 430 0 0,1-1-1755 0 0</inkml:trace>
  <inkml:trace contextRef="#ctx0" brushRef="#br0" timeOffset="940.445">1095 547 7248 0 0,'0'0'209'0'0,"0"0"80"0"0,0 0 190 0 0,0 0 81 0 0,0 0 15 0 0,2 0 47 0 0,10-1 2014 0 0,-8 0 2938 0 0,-9 0-4631 0 0,4 1-917 0 0,1-1 0 0 0,0 1-1 0 0,-1 0 1 0 0,1 0-1 0 0,0 0 1 0 0,-1 0-1 0 0,1 0 1 0 0,0 0 0 0 0,0 0-1 0 0,-1 0 1 0 0,1 0-1 0 0,0 0 1 0 0,-1 0-1 0 0,1 0 1 0 0,0 0-1 0 0,-1 0 1 0 0,1 0 0 0 0,0 0-1 0 0,-1 0 1 0 0,1 1-1 0 0,0-1 1 0 0,-1 0-1 0 0,1 0 1 0 0,0 0 0 0 0,0 0-1 0 0,-1 1 1 0 0,1-1-1 0 0,0 0 1 0 0,0 0-1 0 0,-1 1 1 0 0,1-1 0 0 0,0 0-1 0 0,0 0 1 0 0,0 1-1 0 0,0-1 1 0 0,-1 0-1 0 0,1 1 1 0 0,0-1-1 0 0,0 0 1 0 0,0 1 0 0 0,0-1-1 0 0,0 0 1 0 0,0 1-1 0 0,0-1 1 0 0,0 0-1 0 0,0 1 1 0 0,0-1 0 0 0,0 0-1 0 0,0 0 1 0 0,0 1-1 0 0,0-1 1 0 0,0 0-1 0 0,0 1 1 0 0,0-1 0 0 0,0 0-1 0 0,0 1 1 0 0,1-1-26 0 0,1 29 934 0 0,-1 25-128 0 0,-9-13-516 0 0,-13 32 150 0 0,21-32-198 0 0,-11 3 20 0 0,5 32 210 0 0,-14-19-64 0 0,21-48-364 0 0,0-8-37 0 0,-1 0-1 0 0,1 0 1 0 0,-1 1 0 0 0,0-1-1 0 0,1 0 1 0 0,-1 1 0 0 0,0-1 0 0 0,0 0-1 0 0,0 1 1 0 0,0-1 0 0 0,0 0 0 0 0,0 1-1 0 0,-1-1 1 0 0,1 0 0 0 0,0 1 0 0 0,-1-1-1 0 0,1 0 1 0 0,-1 0 0 0 0,1 1-1 0 0,-1-1 1 0 0,1 0 0 0 0,-1 0 0 0 0,0 0-1 0 0,0 0 1 0 0,0 0 0 0 0,0 0 0 0 0,0 0-1 0 0,0 0-6 0 0,-8 32 147 0 0,8-17-94 0 0,2-2-14 0 0,-5-6 18 0 0,-1-5-35 0 0,4 10-12 0 0,1-1 46 0 0,-5-26-1058 0 0,7 10 334 0 0,0-4-5682 0 0,-7 1-981 0 0</inkml:trace>
  <inkml:trace contextRef="#ctx0" brushRef="#br0" timeOffset="2091.098">912 569 8272 0 0,'-8'-3'40'0'0,"19"0"1042"0"0,-11 3-434 0 0,0 0 22 0 0,1-1 18 0 0,29-22 4450 0 0,22 4-4203 0 0,147-17 1647 0 0,-189 35-2483 0 0,12-1 90 0 0,0 0 0 0 0,-1 1 0 0 0,1 1 0 0 0,0 1-1 0 0,0 1 1 0 0,13 4-189 0 0,-9 8 176 0 0,-20-3-2 0 0,-40 33 159 0 0,-49 7-149 0 0,-49-8-323 0 0,82-37-175 0 0,80-7 81 0 0,-17 0 196 0 0,0 1-1 0 0,0 0 0 0 0,0 1 1 0 0,0 0-1 0 0,0 1 1 0 0,0 0-1 0 0,0 1 0 0 0,7 3 38 0 0,-5 3 50 0 0,-1-1-1 0 0,0 2 0 0 0,0 0 0 0 0,-1 0 1 0 0,0 1-1 0 0,-1 1 0 0 0,4 6-49 0 0,-10-13 79 0 0,-3-3-46 0 0,0 0-1 0 0,-1 1 1 0 0,1-1-1 0 0,0 0 1 0 0,-1 1-1 0 0,0 0 1 0 0,0 0-1 0 0,0-1 0 0 0,0 1 1 0 0,0 0-1 0 0,0 1 1 0 0,-1-1-1 0 0,1 0 1 0 0,-1 0-1 0 0,0 1 1 0 0,0-1-1 0 0,0 1 1 0 0,0-1-1 0 0,-1 1 0 0 0,0-1 1 0 0,1 1-1 0 0,-1-1 1 0 0,-1 1-1 0 0,1-1 1 0 0,0 1-1 0 0,-1-1 1 0 0,0 1-1 0 0,1-1 1 0 0,-1 1-1 0 0,-1-1 0 0 0,1 0 1 0 0,0 0-1 0 0,-1 1 1 0 0,0-1-1 0 0,-1 2-32 0 0,-2 1 51 0 0,0 0-1 0 0,0-1 1 0 0,-1 1-1 0 0,0-1 0 0 0,0 0 1 0 0,0-1-1 0 0,-1 1 1 0 0,0-1-1 0 0,1-1 0 0 0,-5 3-50 0 0,-51 17 166 0 0,-64-13-937 0 0,123-11 164 0 0,-8 0 1041 0 0,5 2-7611 0 0,11-4 597 0 0</inkml:trace>
  <inkml:trace contextRef="#ctx0" brushRef="#br0" timeOffset="2409.563">1384 1079 17423 0 0,'-6'-4'1322'0'0,"7"5"-1285"0"0,0 1 1 0 0,0-1 0 0 0,0 0-1 0 0,0 0 1 0 0,-1 0 0 0 0,1 0-1 0 0,0 1 1 0 0,0-1 0 0 0,-1 0-1 0 0,1 1 1 0 0,-1-1 0 0 0,1 1-1 0 0,-1-1 1 0 0,0 1-1 0 0,1-1 1 0 0,-1 0 0 0 0,0 1-1 0 0,0-1 1 0 0,0 1 0 0 0,0-1-1 0 0,0 1 1 0 0,0-1 0 0 0,-1 1-1 0 0,1-1 1 0 0,0 1 0 0 0,-1-1-1 0 0,1 1 1 0 0,-1-1-1 0 0,0 0 1 0 0,0 1-38 0 0,-2 19 737 0 0,-13 47 722 0 0,-6 2-983 0 0,-7-20-363 0 0,7-9-90 0 0,22-40-104 0 0,-1 1 1 0 0,1-1-1 0 0,-1 0 1 0 0,1 1-1 0 0,0-1 0 0 0,0 1 1 0 0,0-1-1 0 0,0 0 0 0 0,0 1 1 0 0,0-1-1 0 0,0 1 1 0 0,0-1-1 0 0,1 1 0 0 0,-1-1 1 0 0,0 0-1 0 0,1 1 1 0 0,-1-1-1 0 0,1 0 0 0 0,0 1 1 0 0,-1-1-1 0 0,1 0 0 0 0,0 0 1 0 0,0 0-1 0 0,0 0 1 0 0,0 1-1 0 0,0-1 81 0 0,0 0-1572 0 0,-1-1-75 0 0</inkml:trace>
  <inkml:trace contextRef="#ctx0" brushRef="#br0" timeOffset="2768.109">1534 1139 14480 0 0,'-4'-2'152'0'0,"3"2"758"0"0,15 2-380 0 0,-6-3-252 0 0,-1 1 0 0 0,1 0 1 0 0,-1 1-1 0 0,1-1 0 0 0,-1 1 1 0 0,0 1-1 0 0,0 0 1 0 0,1 0-1 0 0,-1 0 0 0 0,0 1 1 0 0,-1-1-1 0 0,1 2 1 0 0,0-1-1 0 0,-1 1 0 0 0,4 3-278 0 0,-7-5 91 0 0,-1 0 0 0 0,1 0 0 0 0,0 0 0 0 0,-1 1 0 0 0,1-1 0 0 0,-1 1 0 0 0,0 0 0 0 0,0 0 0 0 0,0 0 0 0 0,0 0 0 0 0,0 0 0 0 0,-1 0 0 0 0,1 1 0 0 0,-1-1 0 0 0,0 0 0 0 0,0 1 0 0 0,0-1 0 0 0,0 1 0 0 0,-1-1 0 0 0,1 1 0 0 0,-1-1 0 0 0,0 1 0 0 0,0-1 0 0 0,-1 1-91 0 0,-23 42 227 0 0,-31-5-46 0 0,-16-3 59 0 0,44-24-176 0 0,52-8 0 0 0,42-14-64 0 0,65-9-1418 0 0,-114 12-1206 0 0,-8 2 1266 0 0</inkml:trace>
  <inkml:trace contextRef="#ctx0" brushRef="#br0" timeOffset="3806.388">2129 1220 6648 0 0,'-33'6'149'0'0,"45"2"207"0"0,7-3-197 0 0,-7-2-1 0 0,-1 0 1074 0 0,-9-1-954 0 0,0-1 615 0 0,-2-1 28 0 0,0 0 79 0 0,0 0 31 0 0,16-7 3415 0 0,-15 3-4276 0 0,1 1-1 0 0,-1-1 1 0 0,1 0-1 0 0,-1 1 1 0 0,0-1-1 0 0,-1 0 1 0 0,1 0-1 0 0,-1 0 1 0 0,1 0-1 0 0,-1 0 1 0 0,0 1-1 0 0,-1-1 0 0 0,1 0 1 0 0,-1 0-1 0 0,1 0 1 0 0,-1 0-1 0 0,0 0 1 0 0,-1 1-1 0 0,1-1 1 0 0,-1 1-1 0 0,0-2-169 0 0,1 2 97 0 0,-44-145 1031 0 0,38 120-1113 0 0,2-1-1 0 0,1-1 0 0 0,1 1 0 0 0,1 0 0 0 0,2-1 1 0 0,1 1-1 0 0,1-1 0 0 0,2 1 0 0 0,2-5-14 0 0,-3 21-12 0 0,1 0-1 0 0,1 0 1 0 0,0 0-1 0 0,0 1 0 0 0,2 0 1 0 0,-1 0-1 0 0,4-2 13 0 0,-5 8-7 0 0,0 0-1 0 0,1 0 1 0 0,-1 0-1 0 0,2 1 1 0 0,-1 0-1 0 0,0 0 1 0 0,1 1-1 0 0,0-1 1 0 0,0 1-1 0 0,1 1 1 0 0,-1 0-1 0 0,1 0 0 0 0,-1 0 1 0 0,1 1-1 0 0,0 0 1 0 0,0 0-1 0 0,7 0 8 0 0,30 0 0 0 0,-39 3 4 0 0,0 1-1 0 0,-1-1 1 0 0,1 1 0 0 0,0 0-1 0 0,-1 1 1 0 0,1-1-1 0 0,-1 1 1 0 0,0 0-1 0 0,0 0 1 0 0,0 1-1 0 0,0-1 1 0 0,0 1 0 0 0,-1 0-1 0 0,0 1 1 0 0,0-1-1 0 0,0 1 1 0 0,0 0-1 0 0,1 2-3 0 0,-3-5 8 0 0,0 0 0 0 0,-1-1 0 0 0,1 2-1 0 0,0-1 1 0 0,-1 0 0 0 0,0 0 0 0 0,1 0-1 0 0,-1 1 1 0 0,0-1 0 0 0,0 1 0 0 0,0-1-1 0 0,0 1 1 0 0,-1-1 0 0 0,1 1 0 0 0,-1-1-1 0 0,0 1 1 0 0,1-1 0 0 0,-1 1 0 0 0,0 0-1 0 0,0-1 1 0 0,-1 1 0 0 0,1 0 0 0 0,-1-1-1 0 0,1 1 1 0 0,-1-1 0 0 0,0 1 0 0 0,0-1-1 0 0,0 1 1 0 0,0-1 0 0 0,0 0 0 0 0,0 1-1 0 0,-1 0-7 0 0,-56 57 448 0 0,42-52-384 0 0,4 0-12 0 0,-1-2 0 0 0,1 1 0 0 0,-1-1 0 0 0,-1-1 0 0 0,1-1 0 0 0,-1 0 0 0 0,-5 1-52 0 0,15-4-71 0 0,0-1 0 0 0,0 0 1 0 0,0 0-1 0 0,0 0 0 0 0,0 0 0 0 0,0-1 0 0 0,0 1 0 0 0,0-1 0 0 0,1 0 0 0 0,-1 0 0 0 0,0-1 0 0 0,1 1 0 0 0,-1-1 1 0 0,0 0-1 0 0,1 0 0 0 0,0 0 0 0 0,-1 0 0 0 0,1 0 0 0 0,0-1 0 0 0,0 0 0 0 0,1 1 0 0 0,-2-2 71 0 0,2-9-1233 0 0,4 6-2427 0 0,-1 5 1634 0 0,1-5-4298 0 0</inkml:trace>
  <inkml:trace contextRef="#ctx0" brushRef="#br0" timeOffset="6219.894">2638 437 11000 0 0,'10'0'113'0'0,"10"-2"200"0"0,-4-6 545 0 0,-16 8-398 0 0,0 0 144 0 0,0 0 32 0 0,0 0 12 0 0,0 0 34 0 0,0 0 20 0 0,0 0 1 0 0,-9 7 825 0 0,-16 33 306 0 0,17-22-1429 0 0,-5 28 332 0 0,1 39 397 0 0,11-47-781 0 0,17 48 461 0 0,-10-65-611 0 0,9 8 287 0 0,-14-28-420 0 0,2 4 74 0 0,0 1-117 0 0,17 8 147 0 0,-7-13-89 0 0,43-22 133 0 0,-35 0-94 0 0,3-3 16 0 0,-18 23-150 0 0,-5 1-46 0 0,-1 0-22 0 0,0 0-15 0 0,0 0-58 0 0,0 0-29 0 0,-10 11-1118 0 0,-8 2-4932 0 0,18-12-177 0 0</inkml:trace>
  <inkml:trace contextRef="#ctx0" brushRef="#br0" timeOffset="7113.197">2927 446 11664 0 0,'35'0'1164'0'0,"-34"1"-1067"0"0,-1 1-61 0 0,-3 3 238 0 0,-3 4 923 0 0,-6 15 1074 0 0,10 0-840 0 0,-6 17-143 0 0,9 11-383 0 0,11-21-441 0 0,-11-27-423 0 0,-1-4-27 0 0,0 1 1 0 0,0-1-1 0 0,1 1 0 0 0,-1 0 0 0 0,0-1 0 0 0,0 1 1 0 0,0-1-1 0 0,1 1 0 0 0,-1-1 0 0 0,0 1 0 0 0,1-1 1 0 0,-1 1-1 0 0,0-1 0 0 0,1 0 0 0 0,-1 1 1 0 0,1-1-1 0 0,-1 1 0 0 0,0-1 0 0 0,1 0 0 0 0,-1 1 1 0 0,1-1-1 0 0,-1 0 0 0 0,1 0 0 0 0,-1 1 0 0 0,1-1 1 0 0,0 0-1 0 0,-1 0 0 0 0,1 0 0 0 0,-1 0 1 0 0,1 1-1 0 0,-1-1 0 0 0,1 0 0 0 0,0 0 0 0 0,-1 0 1 0 0,1 0-1 0 0,-1-1 0 0 0,1 1 0 0 0,-1 0 0 0 0,1 0 1 0 0,0 0-15 0 0,3-1 25 0 0,1 0 0 0 0,-1-1 0 0 0,0 1 1 0 0,1-1-1 0 0,-1 0 0 0 0,0 0 1 0 0,0-1-1 0 0,0 1 0 0 0,0-1 0 0 0,-1 0 1 0 0,1 0-1 0 0,-1 0 0 0 0,0 0 0 0 0,1 0 1 0 0,-1-1-1 0 0,-1 0 0 0 0,1 1 0 0 0,-1-1 1 0 0,1 0-1 0 0,1-4-25 0 0,-4 7 29 0 0,0 1-87 0 0,9 3-214 0 0,4 23 154 0 0,26 24 150 0 0,-33-47 117 0 0,-5-2-88 0 0,1 0-1 0 0,-1 0 0 0 0,1 0 0 0 0,-1 0 0 0 0,1 0 0 0 0,0 0 0 0 0,0-1 0 0 0,-1 1 1 0 0,1-1-1 0 0,0 1 0 0 0,0-1 0 0 0,0 0 0 0 0,-1 1 0 0 0,1-1 0 0 0,0 0 1 0 0,0 0-1 0 0,0 0 0 0 0,0-1 0 0 0,0 1 0 0 0,-1 0 0 0 0,1-1 0 0 0,1 1-60 0 0,2-3 164 0 0,26-24 488 0 0,-29 20-621 0 0,0-1 0 0 0,-1 0 0 0 0,1 1 0 0 0,-2-1 0 0 0,1 0 0 0 0,-1 0 0 0 0,0 0 0 0 0,0 0 0 0 0,-1 1 0 0 0,-1-1 0 0 0,1 0 0 0 0,-1 1 0 0 0,0-1 1 0 0,-1 1-1 0 0,1-1 0 0 0,-2 1 0 0 0,1 0 0 0 0,-1 0 0 0 0,-1-2-31 0 0,-10-6-2231 0 0,15 14 1558 0 0,0 1-845 0 0,0 0-3463 0 0,0 0-1485 0 0</inkml:trace>
  <inkml:trace contextRef="#ctx0" brushRef="#br0" timeOffset="7447.072">3263 332 8568 0 0,'72'-4'589'0'0,"-78"4"-595"0"0,0 0 129 0 0,-4 0 2164 0 0,16 17 62 0 0,41 57 1850 0 0,19 26-1215 0 0,-50-55-1960 0 0,-16-43-830 0 0,0 16 178 0 0,0-11-326 0 0,-1 0 1 0 0,0 0-1 0 0,0 0 0 0 0,-1 0 0 0 0,0 0 0 0 0,0 0 0 0 0,-1-1 0 0 0,1 1 0 0 0,-2-1 1 0 0,1 0-1 0 0,0 0 0 0 0,-1 0 0 0 0,-1 0 0 0 0,1-1 0 0 0,-2 2-46 0 0,-86 76 408 0 0,60-57-688 0 0,27-22 88 0 0,0 0-1007 0 0,4-3-4250 0 0,1-1 3818 0 0</inkml:trace>
  <inkml:trace contextRef="#ctx0" brushRef="#br0" timeOffset="17162.47">4013 37 11976 0 0,'6'1'138'0'0,"-5"-1"-82"0"0,0 0 1 0 0,1 0-1 0 0,-1 0 0 0 0,0 0 0 0 0,0 0 1 0 0,0 0-1 0 0,0 0 0 0 0,0 0 1 0 0,0 0-1 0 0,1 0 0 0 0,-1-1 0 0 0,0 1 1 0 0,0-1-1 0 0,0 1 0 0 0,0 0 1 0 0,0-1-1 0 0,0 0 0 0 0,0 1 0 0 0,0-1 1 0 0,0 0-1 0 0,0 1 0 0 0,-1-1 1 0 0,1 0-1 0 0,0 0 0 0 0,0 0 0 0 0,-1 0 1 0 0,1 0-1 0 0,0 0 0 0 0,0-1-56 0 0,9-20 5260 0 0,-10 25-1072 0 0,-13 33-3720 0 0,-51 81 153 0 0,8-19-491 0 0,-39 34 54 0 0,68-76-76 0 0,-22 46 120 0 0,-16 55 94 0 0,47-112-169 0 0,-1-1 0 0 0,-3-1-1 0 0,-1 0 1 0 0,-2-2 0 0 0,-2-1-1 0 0,-23 26-152 0 0,-11 15 12 0 0,24-18-12 0 0,13-42-792 0 0,24-20 388 0 0,0-1-554 0 0,0 0-245 0 0,0 0-1298 0 0,0 0-5008 0 0</inkml:trace>
  <inkml:trace contextRef="#ctx0" brushRef="#br0" timeOffset="18714.478">4202 437 11664 0 0,'-33'-21'1341'0'0,"33"21"-982"0"0,0 0 119 0 0,0 0 24 0 0,0 0 31 0 0,0 0 124 0 0,0 0 58 0 0,-4 11 713 0 0,-41 172 2574 0 0,23-7-2818 0 0,7-25-360 0 0,6-82-560 0 0,9-68-396 0 0,0 0 17 0 0,-1-1 0 0 0,1 0-1 0 0,0 1 1 0 0,0-1 0 0 0,-1 1-1 0 0,1-1 1 0 0,0 0 0 0 0,-1 1-1 0 0,1-1 1 0 0,0 0 0 0 0,-1 0-1 0 0,1 1 1 0 0,0-1 0 0 0,-1 0-1 0 0,1 0 1 0 0,-1 1 0 0 0,1-1-1 0 0,-1 0 1 0 0,1 0 0 0 0,0 0-1 0 0,-1 0 1 0 0,1 0 0 0 0,-1 0-1 0 0,1 0 1 0 0,-1 0 0 0 0,1 0-1 0 0,-1 0 1 0 0,1 0 0 0 0,-1 0-1 0 0,1 0 1 0 0,0 0 0 0 0,-1 0-1 0 0,1 0 1 0 0,-1-1 0 0 0,1 1-1 0 0,-1 0 1 0 0,1 0 0 0 0,0 0-1 0 0,-1-1 1 0 0,1 1 0 0 0,-1 0-1 0 0,1-1 1 0 0,0 1 0 0 0,-1 0-1 0 0,1-1 1 0 0,0 1 0 0 0,0 0-1 0 0,-1-1 1 0 0,1 1 0 0 0,0-1 115 0 0,-6-4-6733 0 0</inkml:trace>
  <inkml:trace contextRef="#ctx0" brushRef="#br0" timeOffset="19326.898">3923 522 11920 0 0,'89'-20'1193'0'0,"-64"4"-815"0"0,5-2 1860 0 0,53-4 1804 0 0,89 11-2419 0 0,-58 25-827 0 0,-57 2-643 0 0,-55-15-149 0 0,0-1-1 0 0,0 0 1 0 0,0 1-1 0 0,0 0 1 0 0,0-1-1 0 0,0 1 1 0 0,0 0-1 0 0,-1 0 1 0 0,1 0-1 0 0,0 0 0 0 0,-1 1 1 0 0,1-1-1 0 0,0 0 1 0 0,-1 1-1 0 0,0-1 1 0 0,1 1-1 0 0,-1-1 1 0 0,0 1-1 0 0,0 0 1 0 0,0-1-1 0 0,0 1 1 0 0,0 0-1 0 0,0 0 1 0 0,0 0-1 0 0,0 0 0 0 0,-1 0 1 0 0,1 0-1 0 0,-1 0 1 0 0,0 0-1 0 0,1 0 1 0 0,-1 0-1 0 0,0 0 1 0 0,0 0-1 0 0,-1 0 1 0 0,1 0-1 0 0,0 0 1 0 0,0 0-1 0 0,-1 0 1 0 0,0 0-1 0 0,1 0-3 0 0,-55 50 213 0 0,30-29-213 0 0,-144-3-406 0 0,10-18-193 0 0,134-1 546 0 0,65 35 327 0 0,39 26 194 0 0,26 0 248 0 0,-16 20-169 0 0,-12-22-334 0 0,-53-44-253 0 0,-23-15-165 0 0,-1-1-63 0 0,0 0-995 0 0,0 0-4134 0 0,2 2-1773 0 0</inkml:trace>
  <inkml:trace contextRef="#ctx0" brushRef="#br0" timeOffset="19808.822">4644 833 11056 0 0,'-22'0'530'0'0,"22"0"-226"0"0,0 0-29 0 0,14-5-120 0 0,92 2 5300 0 0,-31 28-3368 0 0,-74-24-2047 0 0,1-1-1 0 0,-1 1 1 0 0,1 0 0 0 0,-1 0 0 0 0,1 0-1 0 0,-1 0 1 0 0,0 0 0 0 0,1 0-1 0 0,-1 0 1 0 0,0 0 0 0 0,0 0 0 0 0,0 1-1 0 0,0-1 1 0 0,0 1 0 0 0,0-1-1 0 0,0 0 1 0 0,-1 1 0 0 0,1 0 0 0 0,0-1-1 0 0,-1 1 1 0 0,1-1 0 0 0,-1 1-1 0 0,0 0 1 0 0,1-1 0 0 0,-1 1 0 0 0,0 0-1 0 0,0-1 1 0 0,0 1 0 0 0,0 0-1 0 0,0-1 1 0 0,-1 1 0 0 0,1 0 0 0 0,0-1-1 0 0,-1 1 1 0 0,1 0 0 0 0,-1-1-1 0 0,0 1 1 0 0,0-1 0 0 0,1 1 0 0 0,-1-1-1 0 0,0 0 1 0 0,0 1 0 0 0,0-1-1 0 0,0 0 1 0 0,-1 1 0 0 0,1-1 0 0 0,0 0-1 0 0,0 0 1 0 0,-1 0 0 0 0,1 0-1 0 0,-1 0-39 0 0,-103 57 408 0 0,88-46-397 0 0,17-11 48 0 0,1 2-22 0 0,1 0 0 0 0,0-1 0 0 0,0 0 0 0 0,0 1 0 0 0,1-1 0 0 0,-1 0 0 0 0,1 0 0 0 0,-1 0 0 0 0,1 0 0 0 0,-1-1 0 0 0,1 1 0 0 0,0-1 1 0 0,0 1-1 0 0,0-1 0 0 0,0 0 0 0 0,0 0 0 0 0,0-1 0 0 0,0 1 0 0 0,2 0-37 0 0,3 1 101 0 0,170 31 1148 0 0,-166-31-1186 0 0,11 1-4476 0 0,-22-3-2960 0 0</inkml:trace>
  <inkml:trace contextRef="#ctx0" brushRef="#br0" timeOffset="41776.346">899 121 6448 0 0,'0'0'141'0'0,"0"0"23"0"0,-5-2 171 0 0,5 2-291 0 0,1-1-1 0 0,-1 1 1 0 0,0 0 0 0 0,1 0 0 0 0,-1 0 0 0 0,0 0 0 0 0,0 0-1 0 0,1-1 1 0 0,-1 1 0 0 0,0 0 0 0 0,1 0 0 0 0,-1-1 0 0 0,0 1-1 0 0,0 0 1 0 0,1 0 0 0 0,-1-1 0 0 0,0 1 0 0 0,0 0-1 0 0,0-1 1 0 0,0 1 0 0 0,1 0 0 0 0,-1-1 0 0 0,0 1 0 0 0,0 0-1 0 0,0-1 1 0 0,0 1 0 0 0,0 0 0 0 0,0-1 0 0 0,0 1 0 0 0,0-1-1 0 0,0 1 1 0 0,0 0 0 0 0,0-1 0 0 0,0 1 0 0 0,0 0-1 0 0,0-1 1 0 0,0 1 0 0 0,0 0 0 0 0,0-1 0 0 0,-1 1 0 0 0,1 0-1 0 0,0-1 1 0 0,0 1 0 0 0,0 0 0 0 0,-1-1 0 0 0,1 1 0 0 0,0 0-44 0 0,2 0 28 0 0,71-12 164 0 0,181-14 2032 0 0,62-2-384 0 0,-92 18-1328 0 0,281-7 576 0 0,-173 25-88 0 0,-47 9-491 0 0,163 5-243 0 0,-193-14-202 0 0,-68-5 0 0 0,174 11 72 0 0,-20 4 80 0 0,-87-17-200 0 0,-44-5-98 0 0,-29 10 212 0 0,-50 14-119 0 0,-67-5 189 0 0,-8 18-123 0 0,-49-26-76 0 0,0-1 0 0 0,0 1 0 0 0,-1 1 0 0 0,0-1 0 0 0,-1 1 0 0 0,0 0 0 0 0,0 1 0 0 0,-1-1 0 0 0,0 1 0 0 0,0 0 0 0 0,-1 0 0 0 0,0 0 0 0 0,0 0 0 0 0,-1 1 0 0 0,-1-1 0 0 0,1 1 0 0 0,-2-1 0 0 0,1 1 0 0 0,-1-1 0 0 0,-1 1 0 0 0,0 0 0 0 0,-1 7-1 0 0,2 0-18 0 0,-22 121 368 0 0,8-75-372 0 0,-6 60-390 0 0,5 49 412 0 0,7 48 376 0 0,1-94-456 0 0,-3 21 168 0 0,-14-5 344 0 0,21-136-387 0 0,1-1-1 0 0,-1 0 0 0 0,0 0 0 0 0,-1 0 0 0 0,1 0 1 0 0,-1-1-1 0 0,0 1 0 0 0,0-1 0 0 0,0 0 1 0 0,0 0-1 0 0,-1-1 0 0 0,0 1 0 0 0,0-1 0 0 0,0 0 1 0 0,0 0-1 0 0,0 0 0 0 0,-1-1 0 0 0,1 0 0 0 0,-2 0-44 0 0,-18 7 258 0 0,-1-2 0 0 0,0-1 0 0 0,0 0 0 0 0,-27 0-258 0 0,-208 0 464 0 0,37-7-378 0 0,-3-3 140 0 0,-6-2-162 0 0,-251-4 0 0 0,290 9 19 0 0,50-1 50 0 0,-46 4-9 0 0,-171 4 64 0 0,54 3-124 0 0,-120 10 54 0 0,109-3 350 0 0,118-16-550 0 0,-49-6 82 0 0,59-4 64 0 0,35 17-2164 0 0,145-4-9 0 0,3 0-4553 0 0</inkml:trace>
  <inkml:trace contextRef="#ctx0" brushRef="#br0" timeOffset="64492.579">602 662 4752 0 0,'8'-5'101'0'0,"-7"4"22"0"0,-1 1 6 0 0,0 0 42 0 0,0 0 150 0 0,0 0 60 0 0,0 0 17 0 0,0 0-10 0 0,0 0-50 0 0,0 0-18 0 0,0 0-6 0 0,0 0-2 0 0,0 0 0 0 0,0 0 0 0 0,3-8 305 0 0,0 6-450 0 0,1-1 0 0 0,-1 1 0 0 0,1-1 0 0 0,-1 1 0 0 0,1 0 0 0 0,0 0 0 0 0,-1 0 0 0 0,1 1 0 0 0,0 0 0 0 0,0-1 0 0 0,0 2 0 0 0,1-1 0 0 0,-1 0 0 0 0,0 1 0 0 0,0-1 0 0 0,0 1 0 0 0,0 0 0 0 0,1 1 0 0 0,-1-1 0 0 0,2 1-167 0 0,5-1 275 0 0,-5 0-221 0 0,-1 1 1 0 0,1-1-1 0 0,0 1 0 0 0,0 0 1 0 0,0 1-1 0 0,-1-1 1 0 0,1 1-1 0 0,-1 0 1 0 0,1 0-1 0 0,-1 1 1 0 0,0 0-1 0 0,0 0 1 0 0,0 0-1 0 0,0 0 0 0 0,0 1 1 0 0,-1 0-1 0 0,0 0 1 0 0,0 0-1 0 0,4 4-54 0 0,-5 18 128 0 0,-4-19-85 0 0,0-1 0 0 0,0 0 0 0 0,-1 0 0 0 0,0 1 0 0 0,0-1 0 0 0,-1 0 0 0 0,0-1 0 0 0,0 1 0 0 0,0 0-1 0 0,0-1 1 0 0,-1 0 0 0 0,0 0 0 0 0,0 0 0 0 0,-1 0 0 0 0,1-1 0 0 0,-1 1 0 0 0,0-1 0 0 0,0 0 0 0 0,0-1 0 0 0,-1 1 0 0 0,-3 1-43 0 0,-126 78 240 0 0,102-60-187 0 0,16-15-32 0 0,15-8 43 0 0,2 0 56 0 0,0 0 22 0 0,-16 8 223 0 0,14-8-298 0 0,2 0-3 0 0,0 0 2 0 0,12 8 253 0 0,5-4 23 0 0,-15-4-168 0 0,0 0-13 0 0,164-3 1112 0 0,-138 0-983 0 0,-9 3-7439 0 0,-19 0 2161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3:10:39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3620 439 6896 0 0,'0'0'200'0'0,"0"0"81"0"0,0 0 215 0 0,0 0 89 0 0,0 0 21 0 0,0 0 10 0 0,0 0 34 0 0,0 0 20 0 0,0 0 2 0 0,0 0-36 0 0,0 0-151 0 0,0 0-62 0 0,0 0-9 0 0,0 0-27 0 0,0 0-96 0 0,3 9 201 0 0,-13 75 1951 0 0,5-65-2023 0 0,-14 88 852 0 0,22-81-566 0 0,-2-25-500 0 0,-1 7 186 0 0,0-3-304 0 0,0-4-17 0 0,0-1 24 0 0,0 0-6 0 0,0 0-8 0 0,0 0-3 0 0,0 0-12 0 0,0 0-2 0 0,0 0 0 0 0,0 1-10 0 0,12 11-820 0 0,-12-12-144 0 0,0 0-60 0 0</inkml:trace>
  <inkml:trace contextRef="#ctx0" brushRef="#br0" timeOffset="1">231 2059 10680 0 0,'80'-2'729'0'0,"148"-12"1531"0"0,-143 7-2063 0 0,-60 6-180 0 0,-1 0 0 0 0,0-1 0 0 0,0-2 0 0 0,0-1 0 0 0,0 0 0 0 0,-1-2 0 0 0,0 0 0 0 0,9-6-17 0 0,-32 13 0 0 0,9-4 88 0 0,0 0 0 0 0,0 0-1 0 0,-1-1 1 0 0,0 0 0 0 0,0 0 0 0 0,0-1-1 0 0,-1 0 1 0 0,0-1 0 0 0,0 1-1 0 0,0-1 1 0 0,-1-1 0 0 0,0 1 0 0 0,-1-1-1 0 0,2-2-87 0 0,6-38 1576 0 0,4-49-207 0 0,-13-18-1297 0 0,21-242 698 0 0,5 71 236 0 0,-23 208-578 0 0,2 0-1 0 0,20-72-427 0 0,-16 86 76 0 0,4-10-70 0 0,-9 42 36 0 0,-1 0 0 0 0,-2 0 0 0 0,-1 0-1 0 0,-1-14-41 0 0,3-40 0 0 0,12-25 232 0 0,-10 38-302 0 0,-11 24 52 0 0,10 24 72 0 0,-5 5-44 0 0,14 7 54 0 0,2 30-216 0 0,-16-14 152 0 0,1 1 0 0 0,-1 0 0 0 0,0 0 0 0 0,0 0 0 0 0,-1 0 0 0 0,1 1 0 0 0,-1-1 0 0 0,0 0 0 0 0,0 1 0 0 0,-1-1 0 0 0,1 1 0 0 0,-1-1 0 0 0,0 0 0 0 0,0 1 0 0 0,0-1 0 0 0,-1 3 0 0 0,0 7 0 0 0,1 20 0 0 0,-15 45 0 0 0,9 9-64 0 0,-1-20 158 0 0,-8 8-84 0 0,0 16 84 0 0,5 4-188 0 0,-2-28 18 0 0,-12 71 790 0 0,12-44-1104 0 0,14 36 446 0 0,-2-87-56 0 0,-2 46 0 0 0,23 36 152 0 0,-15-68-152 0 0,-2-24 0 0 0,8 20 331 0 0,-13-13-398 0 0,10 5-30 0 0,-11-26 162 0 0,18 42-1 0 0,-8-34-64 0 0,-2 28-106 0 0,-9-25 260 0 0,12 16-154 0 0,9-17-216 0 0,-14-19 216 0 0,15 13 12 0 0,-2-2 166 0 0,1-4-157 0 0,-2-4 32 0 0,-14-9-42 0 0,11 3 54 0 0,18-2 67 0 0,37 4-132 0 0,71-8 0 0 0,118 5-2266 0 0,-234-7 1604 0 0</inkml:trace>
  <inkml:trace contextRef="#ctx0" brushRef="#br0" timeOffset="2">1 2073 5784 0 0,'0'0'132'0'0,"0"0"17"0"0,0 0 10 0 0,0 0 5 0 0,0 0 16 0 0,0 0 4 0 0,0 0 0 0 0,0 0-12 0 0,0 0-51 0 0,7 1 176 0 0,63 6 866 0 0,200-13 10 0 0,-154 1-437 0 0,8-8-305 0 0,50 2 141 0 0,54 8-572 0 0,-221 3-33 0 0,196-3 313 0 0,-93 2-169 0 0,1-4 0 0 0,2-5-111 0 0,-60 3 387 0 0,0 3 1 0 0,0 2-1 0 0,9 3-387 0 0,56-1 16 0 0,70 4 344 0 0,-62 6 24 0 0,21 1 16 0 0,-116-12-150 0 0,-1-1 0 0 0,0-2 0 0 0,0-1 0 0 0,21-7-250 0 0,45-7 1350 0 0,-26 16-946 0 0,-64 3-361 0 0,0 2-55 0 0,-5-2-104 0 0,-1 0-34 0 0,0 0-2 0 0,0 0-33 0 0,0 0-139 0 0,-17-2-926 0 0,-18 0-2038 0 0,22-2-1080 0 0</inkml:trace>
  <inkml:trace contextRef="#ctx0" brushRef="#br0" timeOffset="3">2417 1929 6744 0 0,'0'0'198'0'0,"0"0"78"0"0,13-6 1410 0 0,-2 5-1207 0 0,1 0 0 0 0,-1 1 0 0 0,1 0 0 0 0,0 1 0 0 0,-1 0 0 0 0,0 0 0 0 0,1 1 1 0 0,-1 1-1 0 0,3 1-479 0 0,-6-2 280 0 0,1 1 1 0 0,-1 1 0 0 0,0-1 0 0 0,0 1 0 0 0,0 0 0 0 0,-1 1 0 0 0,1 0 0 0 0,-1 0 0 0 0,3 3-281 0 0,-9-7 285 0 0,5 19 1327 0 0,-9-15-1488 0 0,0-1 1 0 0,0 0-1 0 0,0 0 0 0 0,-1 0 1 0 0,0 0-1 0 0,1-1 0 0 0,-1 1 1 0 0,0-1-1 0 0,-1 0 1 0 0,1 0-1 0 0,0 0 0 0 0,-1-1 1 0 0,0 1-1 0 0,0-1 0 0 0,1 0 1 0 0,-1-1-1 0 0,0 1 1 0 0,-1-1-1 0 0,-3 1-124 0 0,-1 1 123 0 0,-154 49 93 0 0,117-36-4033 0 0,41-13 2443 0 0</inkml:trace>
  <inkml:trace contextRef="#ctx0" brushRef="#br0" timeOffset="4">642 1105 10120 0 0,'-12'-21'1992'0'0,"12"20"-1712"0"0,0 1 0 0 0,0 0 1 0 0,0 0 7 0 0,1 1 7 0 0,50 3 897 0 0,-49-3-1006 0 0,2-1-23 0 0,168 32 586 0 0,-148-27-2649 0 0,-24-5 1174 0 0</inkml:trace>
  <inkml:trace contextRef="#ctx0" brushRef="#br0" timeOffset="5">808 1040 11344 0 0,'9'-9'660'0'0,"25"36"64"0"0,11 26 628 0 0,-41-32-896 0 0,-14 2-222 0 0,-54 31-1462 0 0,55-50 710 0 0</inkml:trace>
  <inkml:trace contextRef="#ctx0" brushRef="#br0" timeOffset="6">1279 1067 12440 0 0,'0'0'281'0'0,"0"0"40"0"0,0 0 22 0 0,0 0-40 0 0,2 1-202 0 0,16 1-90 0 0,64 11 367 0 0,-61-9-185 0 0,0 0 0 0 0,1-2 0 0 0,-1 0 0 0 0,1-1 1 0 0,12-2-194 0 0,15 3-1966 0 0,-39-2-2812 0 0</inkml:trace>
  <inkml:trace contextRef="#ctx0" brushRef="#br0" timeOffset="7">1403 977 10336 0 0,'0'0'233'0'0,"0"0"39"0"0,0 0 15 0 0,0 0 18 0 0,0 0 74 0 0,-4 7 867 0 0,-3 0-1075 0 0,0 0-1 0 0,-1-1 0 0 0,1 0 0 0 0,-1 0 1 0 0,0 0-1 0 0,-1-1 0 0 0,1 0 1 0 0,-1-1-1 0 0,0 0 0 0 0,-1 0-170 0 0,-38 21-1 0 0,31-14 247 0 0,16-10-158 0 0,1-1-6 0 0,7 9 174 0 0,85 16-32 0 0,-9-14-1563 0 0,-62-11-3802 0 0</inkml:trace>
  <inkml:trace contextRef="#ctx0" brushRef="#br0" timeOffset="8">2025 680 6328 0 0,'0'0'184'0'0,"3"-15"504"0"0,6 0 370 0 0,14-15 1444 0 0,-19 27-2364 0 0,0 0-1 0 0,1 0 1 0 0,-1 1 0 0 0,1-1 0 0 0,0 1 0 0 0,0 0 0 0 0,0 1 0 0 0,0-1 0 0 0,0 1 0 0 0,0 0-1 0 0,1 0 1 0 0,-1 0 0 0 0,0 1 0 0 0,1-1 0 0 0,-1 1 0 0 0,0 1 0 0 0,0-1 0 0 0,1 1 0 0 0,2 1-138 0 0,48 36 2178 0 0,-53-33-2066 0 0,1-1 0 0 0,1 0 0 0 0,-1 0 0 0 0,0 0 1 0 0,1-1-1 0 0,0 1 0 0 0,0-1 0 0 0,0 0 0 0 0,0-1 0 0 0,1 1 0 0 0,-1-1 0 0 0,1 0 0 0 0,-1 0 0 0 0,1-1 0 0 0,0 1 0 0 0,-1-1 0 0 0,2-1-112 0 0,39-17 358 0 0,-28-12-856 0 0,-18 29 245 0 0,-5-14-745 0 0,0 13 952 0 0,0 0 1 0 0,0 0 0 0 0,0 1 0 0 0,0-1 0 0 0,0 1-1 0 0,0 0 1 0 0,0 1 0 0 0,0-1 0 0 0,0 1 0 0 0,0 0-1 0 0,1 0 1 0 0,-1 0 0 0 0,0 1 0 0 0,0 0 0 0 0,1 0-1 0 0,-1 0 1 0 0,1 0 0 0 0,0 1 0 0 0,0-1 0 0 0,0 1-1 0 0,-3 3 46 0 0,3-4-26 0 0,-2 2 131 0 0,0 0 0 0 0,0 0 0 0 0,1 0 0 0 0,-1 0 1 0 0,1 1-1 0 0,0 0 0 0 0,1 0 0 0 0,-1 0 0 0 0,1 1 1 0 0,0-1-1 0 0,0 1-105 0 0,-13 33 1330 0 0,20 29 94 0 0,15-41-728 0 0,16-7-168 0 0,24-15-418 0 0,-52-5-2049 0 0,-6 0 792 0 0</inkml:trace>
  <inkml:trace contextRef="#ctx0" brushRef="#br0" timeOffset="9">2969 576 11312 0 0,'0'0'256'0'0,"0"0"34"0"0,0 0 21 0 0,0 0-35 0 0,-3-2 379 0 0,-171 83 1941 0 0,20-27-1790 0 0,110-43-205 0 0,44-10-583 0 0,1-1 0 0 0,-1 0 0 0 0,0 0 0 0 0,1 0 0 0 0,-1 0-1 0 0,1 0 1 0 0,-1 1 0 0 0,0-1 0 0 0,0 0 0 0 0,1 0 0 0 0,-1 1-1 0 0,0-1 1 0 0,1 0 0 0 0,-1 0 0 0 0,0 1 0 0 0,0-1-1 0 0,1 0 1 0 0,-1 1 0 0 0,0-1 0 0 0,0 0 0 0 0,0 1 0 0 0,0-1-1 0 0,1 0 1 0 0,-1 1 0 0 0,0-1 0 0 0,0 0 0 0 0,0 1 0 0 0,0-1-1 0 0,0 1 1 0 0,0-1 0 0 0,0 0 0 0 0,0 1 0 0 0,0-1-1 0 0,0 1 1 0 0,0-1 0 0 0,0 0 0 0 0,0 1 0 0 0,-1-1 0 0 0,1 0-1 0 0,0 1 1 0 0,0-1 0 0 0,0 0 0 0 0,0 1 0 0 0,-1-1 0 0 0,1 0-1 0 0,0 1 1 0 0,0-1 0 0 0,-1 0 0 0 0,1 1 0 0 0,0-1-1 0 0,0 0 1 0 0,-1 0 0 0 0,1 0 0 0 0,0 1 0 0 0,-1-1 0 0 0,1 0-1 0 0,0 0-17 0 0,12 8 78 0 0,1-1 0 0 0,0-1 0 0 0,0 0 0 0 0,1-1 0 0 0,-1 0 0 0 0,1-1 0 0 0,0-1-1 0 0,1 0 1 0 0,-1-1 0 0 0,6 0-78 0 0,2 2 53 0 0,-1 4-432 0 0,-17-6-3743 0 0,-4-2-1208 0 0</inkml:trace>
  <inkml:trace contextRef="#ctx0" brushRef="#br0" timeOffset="10">3228 606 7920 0 0,'0'0'174'0'0,"7"-2"430"0"0,-3 2-497 0 0,-3 0 246 0 0,-1 0 98 0 0,0 0 12 0 0,0 0-2 0 0,0 0-10 0 0,-16 8 869 0 0,-91 35 1184 0 0,27-13-1602 0 0,7-9-183 0 0,73-21-716 0 0,0 0 0 0 0,1 0 0 0 0,-1 1 0 0 0,0-1 0 0 0,0 0 0 0 0,1 0 1 0 0,-1 0-1 0 0,0 0 0 0 0,1 0 0 0 0,-1 0 0 0 0,0 0 0 0 0,0 0 0 0 0,1 1 0 0 0,-1-1 0 0 0,0 0 1 0 0,0 0-1 0 0,0 0 0 0 0,1 1 0 0 0,-1-1 0 0 0,0 0 0 0 0,0 0 0 0 0,0 0 0 0 0,0 1 0 0 0,1-1 1 0 0,-1 0-1 0 0,0 1 0 0 0,0-1 0 0 0,0 0 0 0 0,0 0 0 0 0,0 1 0 0 0,0-1 0 0 0,0 0 0 0 0,0 0 0 0 0,0 1 1 0 0,0-1-1 0 0,0 0 0 0 0,0 1 0 0 0,0-1 0 0 0,0 0 0 0 0,0 1 0 0 0,0-1 0 0 0,0 0 0 0 0,0 0 1 0 0,0 1-1 0 0,0-1 0 0 0,0 0 0 0 0,0 0 0 0 0,-1 1 0 0 0,1-1 0 0 0,0 0 0 0 0,0 0 0 0 0,0 1 1 0 0,-1-1-1 0 0,1 0 0 0 0,0 0 0 0 0,0 0 0 0 0,0 1 0 0 0,-1-1 0 0 0,1 0 0 0 0,0 0 0 0 0,0 0 0 0 0,-1 0 1 0 0,1 0-1 0 0,0 0 0 0 0,-1 1-3 0 0,27 11 8 0 0,77 4-555 0 0,-73-13-3703 0 0,-21-1-840 0 0</inkml:trace>
  <inkml:trace contextRef="#ctx0" brushRef="#br0" timeOffset="11">2249 1244 9416 0 0,'0'0'208'0'0,"0"0"33"0"0,0 0 16 0 0,0 0-19 0 0,0 0-129 0 0,0 0 39 0 0,0 0 335 0 0,0 0 131 0 0,-9 6 1005 0 0,6-4-1508 0 0,0-1 0 0 0,0 1 0 0 0,0 0 1 0 0,0 0-1 0 0,1 0 0 0 0,-1 0 0 0 0,1 1 0 0 0,-1-1 1 0 0,1 1-1 0 0,0 0 0 0 0,0-1 0 0 0,0 1 0 0 0,1 0 0 0 0,-1 0 1 0 0,1 0-1 0 0,-1 0 0 0 0,1 0 0 0 0,0 1-111 0 0,-5 8 330 0 0,-8 25-114 0 0,4 4 32 0 0,-5 3 335 0 0,5-22 175 0 0,20-71-400 0 0,0 10-287 0 0,56-83-1435 0 0,-10 29 1182 0 0,-30 66 572 0 0,-5 38-85 0 0,-18-7-224 0 0,1 1 0 0 0,-1 0-1 0 0,0-1 1 0 0,0 1 0 0 0,-1 0-1 0 0,1 1 1 0 0,-1-1 0 0 0,0 0-1 0 0,0 1 1 0 0,-1-1 0 0 0,0 1-1 0 0,0 1-80 0 0,8 20 336 0 0,4 30 80 0 0,4 1-104 0 0,-16-53-329 0 0,-1-4-80 0 0,0-1-63 0 0,2 8-1648 0 0,-2-8 1027 0 0</inkml:trace>
  <inkml:trace contextRef="#ctx0" brushRef="#br0" timeOffset="12">2259 1274 11544 0 0,'0'0'264'0'0,"0"0"34"0"0,0 0 20 0 0,0 0-41 0 0,9 0 27 0 0,85 10 1235 0 0,-53-12-5583 0 0,-20-1-464 0 0</inkml:trace>
  <inkml:trace contextRef="#ctx0" brushRef="#br0" timeOffset="13">2795 1083 11200 0 0,'0'0'256'0'0,"0"0"34"0"0,0 0 20 0 0,0 0-40 0 0,-1 1-175 0 0,-1 3-46 0 0,2-2 62 0 0,-1 0-1 0 0,1-1 0 0 0,0 1 1 0 0,0 0-1 0 0,0 0 0 0 0,0 0 1 0 0,0 0-1 0 0,0 0 1 0 0,0 0-1 0 0,1-1 0 0 0,-1 1 1 0 0,1 0-1 0 0,0 0 0 0 0,-1-1 1 0 0,1 1-1 0 0,0 0 0 0 0,0-1 1 0 0,0 1-1 0 0,0 0 1 0 0,0-1-1 0 0,1 1-110 0 0,1 3 246 0 0,56 55 1300 0 0,-39-44-1183 0 0,32 30 861 0 0,-51-45-1136 0 0,-1-1 3 0 0,-4 13 234 0 0,-1-9-276 0 0,-1 0 0 0 0,0-1-1 0 0,0 0 1 0 0,0 0-1 0 0,0 0 1 0 0,-1-1 0 0 0,1 0-1 0 0,-1 0 1 0 0,1-1 0 0 0,-1 0-1 0 0,0 0 1 0 0,1 0-1 0 0,-2-1-48 0 0,-99 19-744 0 0,97-19 696 0 0,3 0-1723 0 0,5 1-2957 0 0,2-1-452 0 0</inkml:trace>
  <inkml:trace contextRef="#ctx0" brushRef="#br0" timeOffset="14">3012 1064 13072 0 0,'0'0'297'0'0,"0"0"39"0"0,0 0 19 0 0,0 0-34 0 0,0 0-210 0 0,-1 3-114 0 0,0-1 29 0 0,1 1 0 0 0,0 0-1 0 0,1-1 1 0 0,-1 1 0 0 0,0-1 0 0 0,1 1 0 0 0,0 0 0 0 0,-1-1 0 0 0,1 1 0 0 0,0-1-1 0 0,0 0 1 0 0,0 1 0 0 0,1-1 0 0 0,-1 0 0 0 0,1 0 0 0 0,-1 1 0 0 0,1-1-1 0 0,0 0 1 0 0,-1-1 0 0 0,1 1 0 0 0,0 0 0 0 0,0 0 0 0 0,0-1 0 0 0,1 1 0 0 0,0-1-26 0 0,133 94 1056 0 0,-135-94-1024 0 0,0 0 0 0 0,0 0 0 0 0,0 0 0 0 0,0 0 0 0 0,0 0 0 0 0,0 0 0 0 0,0 1 0 0 0,0-1 0 0 0,0 0 0 0 0,-1 1 0 0 0,1-1 0 0 0,0 1 0 0 0,-1-1 0 0 0,1 0 0 0 0,-1 1 0 0 0,0 0 0 0 0,1-1 0 0 0,-1 1 0 0 0,0-1 0 0 0,0 1 0 0 0,0-1 0 0 0,0 1 0 0 0,0-1 0 0 0,0 1 0 0 0,-1-1 0 0 0,1 1 0 0 0,0-1 0 0 0,-1 1 0 0 0,1-1 1 0 0,-1 1-1 0 0,0-1 0 0 0,1 1 0 0 0,-1-1 0 0 0,0 0 0 0 0,0 0 0 0 0,0 1 0 0 0,0-1 0 0 0,0 0 0 0 0,0 0-32 0 0,-57 24 462 0 0,-14-3-1338 0 0,39-16-4161 0 0,15-4-129 0 0</inkml:trace>
  <inkml:trace contextRef="#ctx0" brushRef="#br0" timeOffset="15">3488 1037 7600 0 0,'0'0'166'0'0,"0"0"29"0"0,0 0 14 0 0,1-6 882 0 0,1 1 6021 0 0,-3 63-5636 0 0,-1-46-1270 0 0,-7 27 354 0 0,-10 16 160 0 0,8-9 103 0 0,-2 8 69 0 0,10-30-545 0 0,3-24-199 0 0,5 11-54 0 0,-4-10-1199 0 0,-1-1-3903 0 0,0 0-1670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34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34 314 15464 0 0,'0'-2'-201'0'0,"-12"-11"2121"0"0,-3 29-1252 0 0,13-11-273 0 0,1 1 0 0 0,0 0-1 0 0,0 0 1 0 0,0-1-1 0 0,1 1 1 0 0,0 0-1 0 0,0 0 1 0 0,0 0-1 0 0,1-1 1 0 0,0 1-1 0 0,0 0 1 0 0,2 5-395 0 0,28 86 1485 0 0,1-33-1743 0 0,-30-63 115 0 0,-1 4-44 0 0,1-4-4841 0 0,4-1-1819 0 0</inkml:trace>
  <inkml:trace contextRef="#ctx0" brushRef="#br0" timeOffset="475.393">120 169 18287 0 0,'-16'-29'1828'0'0,"13"25"-1673"0"0,7 6-138 0 0,54 79-1129 0 0,-41-46-537 0 0,18 1-437 0 0,27 23-408 0 0,-14 2 2412 0 0,-19 14 3054 0 0,-19-36-422 0 0,-10-39-2472 0 0,0 0-1 0 0,0 1 1 0 0,0-1-1 0 0,-1 0 0 0 0,1 0 1 0 0,0 1-1 0 0,0-1 1 0 0,0 0-1 0 0,0 0 1 0 0,0 1-1 0 0,0-1 1 0 0,0 0-1 0 0,0 0 1 0 0,0 1-1 0 0,1-1 1 0 0,-1 0-1 0 0,0 1 1 0 0,0-1-1 0 0,0 0 1 0 0,0 0-1 0 0,0 1 1 0 0,0-1-1 0 0,0 0 0 0 0,1 0 1 0 0,-1 0-1 0 0,0 1 1 0 0,0-1-1 0 0,0 0 1 0 0,1 0-1 0 0,-1 0 1 0 0,0 1-1 0 0,0-1 1 0 0,0 0-1 0 0,1 0 1 0 0,-1 0-1 0 0,0 0 1 0 0,0 0-1 0 0,1 0 1 0 0,-1 0-1 0 0,0 1 1 0 0,1-1-1 0 0,-1 0 1 0 0,0 0-1 0 0,0 0 0 0 0,1 0 1 0 0,-1 0-1 0 0,0 0 1 0 0,0 0-1 0 0,1 0 1 0 0,-1 0-1 0 0,0-1 1 0 0,1 1-1 0 0,-1 0 1 0 0,0 0-1 0 0,0 0 1 0 0,1 0-1 0 0,-1 0 1 0 0,0 0-1 0 0,0 0 1 0 0,0-1-1 0 0,1 1 1 0 0,-1 0-1 0 0,0 0 0 0 0,0 0 1 0 0,1-1-78 0 0,0-8-403 0 0,-2-35 967 0 0,16-26-52 0 0,10 19-512 0 0,-23 49-27 0 0,0-1-1 0 0,0 1 1 0 0,1 0-1 0 0,-1-1 1 0 0,1 1-1 0 0,-1 0 0 0 0,1 1 1 0 0,0-1-1 0 0,0 0 1 0 0,-1 1-1 0 0,1 0 1 0 0,0-1-1 0 0,1 1 1 0 0,-1 0-1 0 0,0 1 0 0 0,0-1 1 0 0,0 0-1 0 0,0 1 1 0 0,1 0-1 0 0,-1 0 1 0 0,0 0-1 0 0,0 0 1 0 0,1 0-1 0 0,-1 1 0 0 0,0-1 1 0 0,0 1-1 0 0,3 1 28 0 0,42 16 0 0 0,19 29-181 0 0,7 15-203 0 0,-63-51-169 0 0,-1-1 1 0 0,1 0-1 0 0,1-1 1 0 0,0-1-1 0 0,0 0 1 0 0,0 0-1 0 0,9 3 553 0 0,-17-9-531 0 0,14 6-6216 0 0</inkml:trace>
  <inkml:trace contextRef="#ctx0" brushRef="#br0" timeOffset="1129.822">994 150 9704 0 0,'-13'-27'725'0'0,"5"-5"-442"0"0,20-25 2193 0 0,-3 24 1486 0 0,-9 32-3281 0 0,0 1-41 0 0,0 0-169 0 0,0 0-78 0 0,8 15 545 0 0,12 34-422 0 0,17 43-74 0 0,15 12 166 0 0,-12-28-472 0 0,-17-30 111 0 0,-23-38-152 0 0,-3-2-77 0 0,8-2-18 0 0,29-22-10 0 0,26-42-620 0 0,-38 38 339 0 0,-20 18 277 0 0,0 0 1 0 0,1 0-1 0 0,-1 0 1 0 0,1 1-1 0 0,0-1 1 0 0,0 1-1 0 0,0 0 1 0 0,1 0-1 0 0,-1 0 1 0 0,1 0-1 0 0,0 1 1 0 0,-1-1 0 0 0,1 1-1 0 0,0 0 1 0 0,1 0-1 0 0,-1 1 1 0 0,0-1-1 0 0,0 1 1 0 0,1 0-1 0 0,-1 0 1 0 0,1 0-1 0 0,-1 1 1 0 0,1-1-1 0 0,-1 1 1 0 0,1 0-1 0 0,-1 0 1 0 0,1 1-1 0 0,-1 0 1 0 0,1-1-1 0 0,0 2 14 0 0,32 38 80 0 0,34 101 859 0 0,-53-120-1791 0 0,-8-14-4849 0 0,2-1-948 0 0</inkml:trace>
  <inkml:trace contextRef="#ctx0" brushRef="#br0" timeOffset="1432.577">1764 210 18887 0 0,'-7'5'2055'0'0,"4"-1"-2052"0"0,1 1-1 0 0,-1 0 1 0 0,1 0-1 0 0,0 0 1 0 0,1 0-1 0 0,-1 0 1 0 0,1 0-1 0 0,0 0 1 0 0,0 1-1 0 0,1-1 1 0 0,-1 0-1 0 0,1 1 1 0 0,1-1-1 0 0,-1 1 1 0 0,1-1-1 0 0,-1 0 1 0 0,2 0-1 0 0,-1 1 1 0 0,0-1-1 0 0,1 0 1 0 0,0 0 0 0 0,0 0-1 0 0,1 0 1 0 0,-1-1-1 0 0,1 1 1 0 0,0-1-1 0 0,0 1 1 0 0,4 2-3 0 0,-3-1 14 0 0,0-1 0 0 0,1 0 0 0 0,-1 0 0 0 0,1 0-1 0 0,0-1 1 0 0,1 0 0 0 0,-1 0 0 0 0,1 0 0 0 0,0 0 0 0 0,-1-1 0 0 0,2 0 0 0 0,-1 0 0 0 0,0-1 0 0 0,0 0 0 0 0,1 0 0 0 0,0 0 0 0 0,-1-1 0 0 0,1 0 0 0 0,0 0 0 0 0,-1-1 0 0 0,1 0 0 0 0,0 0 0 0 0,0 0 0 0 0,-1-1 0 0 0,1 0 0 0 0,0 0 0 0 0,-1-1 0 0 0,1 0-1 0 0,-1 0 1 0 0,1 0 0 0 0,-1-1 0 0 0,0 0-14 0 0,-3 1 7 0 0,-1 0 0 0 0,1 0 0 0 0,0 1 0 0 0,-1-2 0 0 0,0 1 0 0 0,1 0 0 0 0,-1 0 0 0 0,0-1 0 0 0,0 1 0 0 0,-1-1 0 0 0,1 0 0 0 0,0 0 0 0 0,-1 1 0 0 0,0-1 0 0 0,1 0 0 0 0,-1 0 0 0 0,0 0-1 0 0,-1 0 1 0 0,1-1 0 0 0,0 1 0 0 0,-1 0 0 0 0,0 0 0 0 0,0 0 0 0 0,0-1 0 0 0,0 1 0 0 0,0 0 0 0 0,-1 0 0 0 0,1 0 0 0 0,-1 0 0 0 0,0 0 0 0 0,0 0 0 0 0,0 0 0 0 0,0 0 0 0 0,-1 0 0 0 0,1 0 0 0 0,-1 0 0 0 0,1 1 0 0 0,-1-1 0 0 0,0 0-1 0 0,0 1 1 0 0,0 0 0 0 0,-3-3-7 0 0,-3-1-19 0 0,-1 0 1 0 0,0 0-1 0 0,0 1 0 0 0,-1 0 0 0 0,1 0 0 0 0,-1 1 0 0 0,0 0 0 0 0,0 1 1 0 0,-1 0-1 0 0,1 1 0 0 0,0 0 0 0 0,-1 1 0 0 0,0 0 0 0 0,-8 0 19 0 0,-91 9-3414 0 0,94-5 2012 0 0</inkml:trace>
  <inkml:trace contextRef="#ctx0" brushRef="#br0" timeOffset="2183.112">2117 183 11256 0 0,'5'-1'68'0'0,"-2"0"201"0"0,1 0 0 0 0,-1 0 0 0 0,0 0-1 0 0,0 1 1 0 0,1-1 0 0 0,-1 1 0 0 0,0 0-1 0 0,1 0 1 0 0,-1 0 0 0 0,1 0 0 0 0,-1 1-1 0 0,0-1 1 0 0,0 1 0 0 0,1 0 0 0 0,-1 0-1 0 0,0 0 1 0 0,0 0 0 0 0,0 1 0 0 0,0-1-1 0 0,0 1 1 0 0,0 0 0 0 0,1 0-269 0 0,5 7 270 0 0,-1 0 0 0 0,0 0-1 0 0,0 1 1 0 0,-1 0 0 0 0,0 1 0 0 0,-1-1 0 0 0,0 1 0 0 0,-1 0 0 0 0,0 1 0 0 0,-1-1 0 0 0,0 1 0 0 0,-1 0-1 0 0,0 0 1 0 0,0 2-270 0 0,-1 18 512 0 0,-2-31-256 0 0,-5 22 18 0 0,4-22-193 0 0,1-1-5 0 0,0 0-11 0 0,-5-11-42 0 0,8 2-191 0 0,1 0-1 0 0,-1 0 1 0 0,2 1-1 0 0,-1-1 1 0 0,1 1 0 0 0,0 0-1 0 0,1 0 1 0 0,0 1-1 0 0,0 0 1 0 0,1 0-1 0 0,0 0 1 0 0,0 1 0 0 0,0 0-1 0 0,1 0 1 0 0,0 1-1 0 0,5-3 169 0 0,-10 6-9 0 0,-1 1-1 0 0,1 0 0 0 0,-1 0 0 0 0,1 0 0 0 0,0 1 0 0 0,-1-1 0 0 0,1 1 0 0 0,0-1 0 0 0,-1 1 0 0 0,1 0 0 0 0,0 0 1 0 0,0 0-1 0 0,-1 0 0 0 0,1 0 0 0 0,0 1 0 0 0,-1-1 0 0 0,1 1 0 0 0,0 0 0 0 0,-1 0 0 0 0,1 0 0 0 0,-1 0 0 0 0,1 0 1 0 0,-1 1-1 0 0,0-1 0 0 0,1 1 0 0 0,-1-1 0 0 0,0 1 0 0 0,0 0 0 0 0,0 0 0 0 0,1 1 10 0 0,50 72 1296 0 0,-50-70-1191 0 0,11 33 791 0 0,-13-37-672 0 0,-10 26 278 0 0,6-23-481 0 0,2-3 35 0 0,0-1-48 0 0,1-1 0 0 0,-1 0 0 0 0,0 0 0 0 0,1 1 0 0 0,-1-1 0 0 0,1 0 0 0 0,-1 0-1 0 0,1 1 1 0 0,-1-1 0 0 0,1 0 0 0 0,-1 0 0 0 0,1 0 0 0 0,0 0 0 0 0,-1 0 0 0 0,1 0 0 0 0,0 0 0 0 0,0 0 0 0 0,0 0 0 0 0,0 1 0 0 0,0-1 0 0 0,0 0 0 0 0,0 0-1 0 0,0 0 1 0 0,0 0 0 0 0,0 0 0 0 0,1 0 0 0 0,-1 0 0 0 0,0 0 0 0 0,1 0 0 0 0,-1 0 0 0 0,0 0 0 0 0,1 1 0 0 0,-1-1 0 0 0,1 0 0 0 0,-1 0 0 0 0,1 0 0 0 0,0 1-1 0 0,-1-1 1 0 0,1 0 0 0 0,0 0-8 0 0,20-23-89 0 0,-17 18 57 0 0,0 0 0 0 0,1 1 0 0 0,-1 0 0 0 0,1 0 1 0 0,0 0-1 0 0,0 0 0 0 0,1 1 0 0 0,-1 0 0 0 0,1 0 0 0 0,0 0 0 0 0,0 1 0 0 0,1 0 0 0 0,-1 0 0 0 0,4-1 32 0 0,-4 3-4 0 0,0 0 1 0 0,0 1-1 0 0,1-1 0 0 0,-1 1 0 0 0,0 0 0 0 0,1 1 0 0 0,-1 0 0 0 0,0 0 0 0 0,0 0 0 0 0,1 0 0 0 0,-1 1 1 0 0,0 0-1 0 0,0 1 0 0 0,-1-1 0 0 0,1 1 0 0 0,-1 0 0 0 0,1 1 0 0 0,2 1 4 0 0,87 82 12 0 0,-66-55-18 0 0,-17-19-364 0 0,8 7-305 0 0,-4-10-5465 0 0,-7-9-290 0 0</inkml:trace>
  <inkml:trace contextRef="#ctx0" brushRef="#br0" timeOffset="2507.617">3080 295 18631 0 0,'0'0'422'0'0,"0"0"56"0"0,4 14 645 0 0,0 11-1097 0 0,22 58 317 0 0,-22-76-281 0 0,0 0-1 0 0,0 0 1 0 0,0-1-1 0 0,1 1 1 0 0,0-1-1 0 0,1 0 1 0 0,-1 0-1 0 0,1-1 1 0 0,0 0-1 0 0,0 0 1 0 0,1 0-1 0 0,-1-1 1 0 0,1 0-1 0 0,0 0 1 0 0,0-1-1 0 0,8 3-61 0 0,-11-5 22 0 0,0 0 0 0 0,-1-1 0 0 0,1 1 0 0 0,0-1-1 0 0,0 0 1 0 0,0 0 0 0 0,0 0 0 0 0,0-1 0 0 0,-1 1-1 0 0,1-1 1 0 0,0 0 0 0 0,0 0 0 0 0,-1 0 0 0 0,1-1 0 0 0,-1 1-1 0 0,1-1 1 0 0,-1 0 0 0 0,1 0 0 0 0,-1 0 0 0 0,0 0-1 0 0,0-1 1 0 0,0 1 0 0 0,0-1 0 0 0,-1 0 0 0 0,1 0-1 0 0,-1 0 1 0 0,1 0 0 0 0,-1 0 0 0 0,0 0 0 0 0,0-1 0 0 0,-1 1-1 0 0,1-1 1 0 0,-1 1 0 0 0,1-1 0 0 0,-1 0 0 0 0,0-1-22 0 0,2-1 1 0 0,0-1 0 0 0,0 1 1 0 0,-1 0-1 0 0,0-1 1 0 0,0 0-1 0 0,-1 1 1 0 0,1-1-1 0 0,-1 0 0 0 0,-1 0 1 0 0,0 1-1 0 0,0-1 1 0 0,0 0-1 0 0,0 0 0 0 0,-1 0 1 0 0,-1 0-1 0 0,1 1 1 0 0,-1-1-1 0 0,0 1 0 0 0,0-1 1 0 0,-1 1-1 0 0,0 0 1 0 0,0 0-1 0 0,0 0 0 0 0,-1 0 1 0 0,0 0-1 0 0,0 1 1 0 0,0 0-1 0 0,-1 0 1 0 0,0 0-1 0 0,0 0 0 0 0,0 1 1 0 0,-1 0-1 0 0,1 0 1 0 0,-1 0-1 0 0,-2 0-1 0 0,-2 0-41 0 0,-1 1 0 0 0,1 1 0 0 0,-1 0-1 0 0,0 0 1 0 0,0 1 0 0 0,0 1 0 0 0,1 0 0 0 0,-1 0 0 0 0,0 1 0 0 0,0 1 0 0 0,0-1-1 0 0,1 2 1 0 0,-2 0 41 0 0,-48 22-6698 0 0,41-14-15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33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173 251 16328 0 0,'-1'-19'1791'0'0,"1"18"-1750"0"0,-1 0-1 0 0,0 0 0 0 0,1 1 1 0 0,-1-1-1 0 0,0 0 0 0 0,0 1 1 0 0,1-1-1 0 0,-1 1 0 0 0,0-1 1 0 0,0 1-1 0 0,0-1 0 0 0,0 1 0 0 0,0 0 1 0 0,0-1-1 0 0,0 1 0 0 0,0 0 1 0 0,0 0-1 0 0,0 0 0 0 0,0 0 1 0 0,0-1-1 0 0,0 2 0 0 0,0-1 1 0 0,0 0-1 0 0,0 0 0 0 0,0 0 0 0 0,0 0 1 0 0,0 1-1 0 0,0-1 0 0 0,0 0 1 0 0,0 1-41 0 0,-50 34 1069 0 0,40-25-938 0 0,1-1 0 0 0,1 2 1 0 0,0 0-1 0 0,0 0 0 0 0,1 0 0 0 0,0 1 0 0 0,1 1 0 0 0,-5 11-131 0 0,11-22 20 0 0,-1 1-1 0 0,1 0 1 0 0,0 0 0 0 0,0 0-1 0 0,0 0 1 0 0,0 0-1 0 0,1 0 1 0 0,-1 0-1 0 0,1 0 1 0 0,-1 1-1 0 0,1-1 1 0 0,0 0 0 0 0,1 0-1 0 0,-1 0 1 0 0,0 0-1 0 0,1 1 1 0 0,0-1-1 0 0,0 0-19 0 0,-1-2 13 0 0,1 1 0 0 0,0-1-1 0 0,0 1 1 0 0,0-1 0 0 0,0 0-1 0 0,0 1 1 0 0,0-1 0 0 0,0 0-1 0 0,0 0 1 0 0,1 0 0 0 0,-1 0-1 0 0,0 0 1 0 0,1 0 0 0 0,-1 0-1 0 0,1-1 1 0 0,-1 1 0 0 0,1 0-1 0 0,-1-1 1 0 0,1 1 0 0 0,-1-1-1 0 0,1 0 1 0 0,0 1 0 0 0,-1-1 0 0 0,1 0-1 0 0,0 0 1 0 0,-1 0 0 0 0,1 0-1 0 0,-1 0 1 0 0,1 0 0 0 0,0-1-1 0 0,-1 1 1 0 0,1-1 0 0 0,-1 1-1 0 0,1-1 1 0 0,-1 1 0 0 0,2-2-13 0 0,52-30-275 0 0,43-47-1289 0 0,-60 53 848 0 0,-36 25 646 0 0,18 4-124 0 0,-18-2 225 0 0,0 0 1 0 0,1 0 0 0 0,-1 1-1 0 0,0 0 1 0 0,0-1 0 0 0,0 1-1 0 0,-1 0 1 0 0,1 0-1 0 0,0 0 1 0 0,-1 0 0 0 0,1 0-1 0 0,-1 0 1 0 0,1 0 0 0 0,-1 1-1 0 0,0-1 1 0 0,0 0 0 0 0,0 1-1 0 0,-1-1 1 0 0,1 1-1 0 0,0-1 1 0 0,-1 2-32 0 0,6 13 34 0 0,18 41 140 0 0,-23-56-92 0 0,-1-1-61 0 0,1 0-1 0 0,0 0 0 0 0,0 0 0 0 0,0 0 0 0 0,0 0 0 0 0,0 0 0 0 0,0-1 1 0 0,0 1-1 0 0,0 0 0 0 0,0 0 0 0 0,0-1 0 0 0,0 1 0 0 0,1-1 0 0 0,-1 1 1 0 0,0-1-1 0 0,0 1 0 0 0,1-1 0 0 0,-1 0 0 0 0,0 1 0 0 0,1-1 0 0 0,-1 0 1 0 0,0 0-1 0 0,1 0 0 0 0,-1 0 0 0 0,0 0 0 0 0,1-1 0 0 0,-1 1 1 0 0,0 0-1 0 0,0 0 0 0 0,1-1 0 0 0,-1 1 0 0 0,0-1 0 0 0,0 1 0 0 0,1-1 1 0 0,-1 0-1 0 0,0 0-20 0 0,99-94 266 0 0,-96 92-270 0 0,-1 1 0 0 0,0-1-1 0 0,1 1 1 0 0,-1 0 0 0 0,1 0-1 0 0,0 0 1 0 0,0 1 0 0 0,-1-1-1 0 0,1 1 1 0 0,0 0-1 0 0,0 0 1 0 0,1 0 0 0 0,-1 1-1 0 0,0-1 1 0 0,0 1 0 0 0,0 0-1 0 0,0 0 1 0 0,0 1 0 0 0,0-1-1 0 0,0 1 1 0 0,1 0 0 0 0,-1 0-1 0 0,0 0 1 0 0,-1 1-1 0 0,1-1 1 0 0,0 1 0 0 0,0 0-1 0 0,-1 0 1 0 0,1 0 0 0 0,0 1 4 0 0,71 65 822 0 0,-66-60-792 0 0,-1 1 0 0 0,1-1 0 0 0,0 0 0 0 0,1-1 0 0 0,-1 0-1 0 0,1 0 1 0 0,1-1 0 0 0,-1-1 0 0 0,1 0 0 0 0,0 0 0 0 0,1-1-1 0 0,2 1-29 0 0,55 1-7441 0 0,-54-7 985 0 0</inkml:trace>
  <inkml:trace contextRef="#ctx0" brushRef="#br0" timeOffset="503.974">1139 303 17999 0 0,'0'0'407'0'0,"-13"-11"1138"0"0,8 11-1445 0 0,0 0-1 0 0,1 0 1 0 0,-1 0-1 0 0,0 0 1 0 0,0 1-1 0 0,0 0 0 0 0,0 0 1 0 0,0 0-1 0 0,1 1 1 0 0,-1 0-1 0 0,1 0 0 0 0,-1 0 1 0 0,1 0-1 0 0,0 0 1 0 0,0 1-1 0 0,0 0 1 0 0,0 0-1 0 0,0 0 0 0 0,0 1 1 0 0,1-1-1 0 0,-3 3-99 0 0,1 0 0 0 0,-1 1 0 0 0,1 0 0 0 0,0-1 0 0 0,1 2 0 0 0,0-1 0 0 0,0 0 0 0 0,0 1 0 0 0,1 0 0 0 0,0 0 0 0 0,1 0 0 0 0,-1 0 0 0 0,2 0 0 0 0,-1 0 0 0 0,1 1 0 0 0,0 6 0 0 0,1-12 7 0 0,0-1 0 0 0,1 1 0 0 0,-1 0-1 0 0,1-1 1 0 0,0 1 0 0 0,0-1 0 0 0,0 1-1 0 0,0-1 1 0 0,0 1 0 0 0,0-1 0 0 0,1 0-1 0 0,-1 1 1 0 0,1-1 0 0 0,-1 0 0 0 0,1 0-1 0 0,0 0 1 0 0,0 0 0 0 0,0-1 0 0 0,0 1-1 0 0,0 0 1 0 0,0-1 0 0 0,1 0 0 0 0,-1 1-1 0 0,0-1 1 0 0,1 0 0 0 0,-1 0 0 0 0,1 0-1 0 0,-1 0 1 0 0,1-1 0 0 0,0 1 0 0 0,-1-1 0 0 0,1 0-1 0 0,0 1 1 0 0,-1-1 0 0 0,1 0 0 0 0,0-1-1 0 0,-1 1 1 0 0,1 0 0 0 0,0-1 0 0 0,-1 1-1 0 0,1-1 1 0 0,-1 0 0 0 0,1 0 0 0 0,-1 0-1 0 0,2-1-6 0 0,4-2 1 0 0,-1 1-1 0 0,0-2 0 0 0,0 1 1 0 0,0-1-1 0 0,0 0 1 0 0,-1-1-1 0 0,1 1 0 0 0,-1-1 1 0 0,-1 0-1 0 0,1-1 0 0 0,-1 1 1 0 0,0-1-1 0 0,-1 0 1 0 0,0-1-1 0 0,0 1 0 0 0,0-1 1 0 0,1-5-1 0 0,3-11-128 0 0,-1 0 0 0 0,0 0 1 0 0,-2-1-1 0 0,-1 0 0 0 0,-1-7 128 0 0,-1 16-114 0 0,-1-1 0 0 0,-1 1-1 0 0,-1-1 1 0 0,0 1 0 0 0,-1-1-1 0 0,-1 1 1 0 0,0 0-1 0 0,-1 0 1 0 0,-6-14 114 0 0,-36-37 349 0 0,45 66-219 0 0,1 1 4 0 0,-9 1-120 0 0,6 11-5 0 0,0 0 0 0 0,1 0 1 0 0,0 0-1 0 0,2 1 0 0 0,-1-1 0 0 0,1 0 1 0 0,1 1-1 0 0,0-1 0 0 0,1 0 1 0 0,0 0-1 0 0,1 0 0 0 0,0 0 1 0 0,1 0-1 0 0,2 5-9 0 0,10 43 143 0 0,43 124 968 0 0,-25-115-821 0 0,-24-40-440 0 0,-8-16-6377 0 0,-2-9-475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26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77 14896 0 0,'-2'-75'1633'0'0,"2"74"-1315"0"0,0 1-11 0 0,0 0-56 0 0,0 0-25 0 0,0 0-2 0 0,0 0-18 0 0,0 0-80 0 0,0 14 133 0 0,5 88 574 0 0,-1-14-321 0 0,12 4 179 0 0,-11-50-371 0 0,3-1 1 0 0,1 0-1 0 0,2-1 0 0 0,10 23-320 0 0,10 5 66 0 0,2-33-3002 0 0,-32-35-1777 0 0,-1 0-1403 0 0</inkml:trace>
  <inkml:trace contextRef="#ctx0" brushRef="#br0" timeOffset="293.682">261 137 17247 0 0,'3'-13'1320'0'0,"0"8"-760"0"0,13 56-640 0 0,20 257 998 0 0,-23-172-681 0 0,-18-101-2672 0 0,1-27-4004 0 0</inkml:trace>
  <inkml:trace contextRef="#ctx0" brushRef="#br0" timeOffset="559.343">83 439 16423 0 0,'0'0'30'0'0,"0"-1"-1"0"0,0 0 0 0 0,0 0 1 0 0,0 1-1 0 0,0-1 0 0 0,0 0 1 0 0,0 0-1 0 0,0 1 0 0 0,0-1 1 0 0,0 0-1 0 0,0 1 0 0 0,0-1 1 0 0,1 0-1 0 0,-1 0 0 0 0,0 1 1 0 0,0-1-1 0 0,1 0 0 0 0,-1 1 1 0 0,1-1-1 0 0,-1 1 0 0 0,0-1 1 0 0,1 0-1 0 0,-1 1 0 0 0,1-1 1 0 0,-1 1-1 0 0,1-1 0 0 0,0 1 1 0 0,-1-1-1 0 0,1 1 0 0 0,-1 0 1 0 0,1-1-1 0 0,0 1 0 0 0,-1 0 1 0 0,1-1-1 0 0,0 1 0 0 0,0 0 1 0 0,-1 0-1 0 0,1 0 0 0 0,0 0-29 0 0,26-7-176 0 0,1 2 0 0 0,-1 1-1 0 0,1 1 1 0 0,0 2-1 0 0,0 0 1 0 0,1 2 176 0 0,-6 0-624 0 0,2-1-61 0 0</inkml:trace>
  <inkml:trace contextRef="#ctx0" brushRef="#br0" timeOffset="1041.015">650 399 13072 0 0,'-11'11'988'0'0,"-54"70"96"0"0,40-32-300 0 0,17 0-155 0 0,8-47-587 0 0,1 0 0 0 0,0 0-1 0 0,0 1 1 0 0,0-1 0 0 0,0-1 0 0 0,0 1 0 0 0,1 0 0 0 0,-1 0-1 0 0,0 0 1 0 0,1-1 0 0 0,-1 1 0 0 0,1 0 0 0 0,0-1 0 0 0,-1 0-1 0 0,1 1 1 0 0,0-1 0 0 0,0 0 0 0 0,0 0 0 0 0,0 0 0 0 0,0 0-1 0 0,0 0 1 0 0,0 0 0 0 0,1-1 0 0 0,-1 1 0 0 0,0-1 0 0 0,0 0-1 0 0,0 1 1 0 0,1-1 0 0 0,-1 0 0 0 0,0 0 0 0 0,1 0-42 0 0,70-13 584 0 0,-67 10-555 0 0,0 0 1 0 0,0 0-1 0 0,0 0 0 0 0,-1-1 0 0 0,1 1 0 0 0,-1-1 1 0 0,0-1-1 0 0,0 1 0 0 0,0-1 0 0 0,0 0 1 0 0,-1 0-1 0 0,0 0 0 0 0,0-1 0 0 0,-1 0 0 0 0,1 1 1 0 0,-1-1-1 0 0,0 0 0 0 0,-1-1 0 0 0,1 1 1 0 0,-1 0-1 0 0,-1-1 0 0 0,1 1 0 0 0,-1-1 0 0 0,0 0 1 0 0,-1 1-1 0 0,1-1 0 0 0,-1 0 0 0 0,-1 1 1 0 0,1-1-1 0 0,-1 0 0 0 0,0 1 0 0 0,-1-1 0 0 0,1 1 1 0 0,-1-1-1 0 0,-1 1 0 0 0,-1-4-29 0 0,-17-26 333 0 0,-10 5-245 0 0,17 23-229 0 0,9 6 130 0 0,-1 0 11 0 0,1-2 0 0 0,1-1 0 0 0,1-1 0 0 0,-1 1 11 0 0,-1 2 32 0 0,-22-8 42 0 0,-17 19-32 0 0,10 20-402 0 0,16-4-2238 0 0,9-18-3596 0 0</inkml:trace>
  <inkml:trace contextRef="#ctx0" brushRef="#br0" timeOffset="1793.75">841 325 11664 0 0,'0'0'264'0'0,"0"-11"636"0"0,1 10-839 0 0,0 1 0 0 0,-1-1 1 0 0,1 1-1 0 0,0 0 0 0 0,0-1 1 0 0,0 1-1 0 0,0 0 0 0 0,-1 0 1 0 0,1-1-1 0 0,0 1 0 0 0,0 0 1 0 0,0 0-1 0 0,0 0 0 0 0,0 0 1 0 0,0 0-1 0 0,0 0 0 0 0,-1 0 1 0 0,1 1-1 0 0,0-1 0 0 0,0 0 1 0 0,0 0-1 0 0,0 1 0 0 0,-1-1 1 0 0,1 0-1 0 0,0 1 0 0 0,0-1 1 0 0,-1 1-1 0 0,1-1 0 0 0,0 1 1 0 0,0 0-1 0 0,-1-1 0 0 0,1 1 1 0 0,-1 0-1 0 0,1-1 0 0 0,-1 1 1 0 0,1 0-1 0 0,-1-1 0 0 0,1 1 1 0 0,-1 0-1 0 0,1 0 1 0 0,-1 0-1 0 0,0-1 0 0 0,0 1 1 0 0,1 0-1 0 0,-1 0 0 0 0,0 0 1 0 0,0 0-1 0 0,0 0-61 0 0,2 2 225 0 0,6 11 60 0 0,0 0-1 0 0,-1 0 1 0 0,0 1 0 0 0,-1 0-1 0 0,-1 0 1 0 0,0 1 0 0 0,1 13-285 0 0,2 3 412 0 0,5 31 468 0 0,-21-18 317 0 0,7-44-1127 0 0,1-1 19 0 0,-9-36 235 0 0,9 33-319 0 0,0-5-73 0 0,0 0 0 0 0,1 0 0 0 0,0 0 0 0 0,0 0-1 0 0,0 0 1 0 0,1 1 0 0 0,0-1 0 0 0,1 0 0 0 0,0 1-1 0 0,0 0 1 0 0,1 0 0 0 0,-1 0 0 0 0,2 0 0 0 0,-1 0 0 0 0,1 1-1 0 0,0-1 1 0 0,0 1 0 0 0,1 1 0 0 0,-1-1 0 0 0,1 1-1 0 0,6-4 69 0 0,-9 8-11 0 0,1 1 0 0 0,-1 0-1 0 0,1-1 1 0 0,0 1-1 0 0,-1 1 1 0 0,1-1-1 0 0,-1 0 1 0 0,1 1 0 0 0,-1 0-1 0 0,1 0 1 0 0,-1 0-1 0 0,1 0 1 0 0,-1 0-1 0 0,0 1 1 0 0,0 0 0 0 0,0-1-1 0 0,1 1 1 0 0,-2 0-1 0 0,1 0 1 0 0,0 1-1 0 0,0-1 1 0 0,-1 1 0 0 0,1-1-1 0 0,-1 1 1 0 0,0 0-1 0 0,0 0 1 0 0,0 0-1 0 0,1 2 12 0 0,19 21 36 0 0,-19-23-19 0 0,1 0 0 0 0,-1 1 1 0 0,1-1-1 0 0,-1 1 0 0 0,0-1 1 0 0,-1 1-1 0 0,1 0 0 0 0,0 0 1 0 0,-1 0-1 0 0,0 1 0 0 0,0-1 0 0 0,-1 1 1 0 0,1-1-1 0 0,-1 1 0 0 0,0-1 1 0 0,0 1-1 0 0,0 0 0 0 0,-1-1 0 0 0,1 1 1 0 0,-1 3-18 0 0,-6-61 760 0 0,24-13-1074 0 0,-17 63 281 0 0,1-1-1 0 0,-1 1 0 0 0,1-1 0 0 0,0 1 0 0 0,0 0 0 0 0,0 0 0 0 0,0-1 0 0 0,1 1 1 0 0,-1 1-1 0 0,1-1 0 0 0,0 0 0 0 0,0 1 0 0 0,0-1 0 0 0,0 1 0 0 0,3-2 34 0 0,-3 4 24 0 0,0-1-1 0 0,0 1 1 0 0,0-1 0 0 0,0 1-1 0 0,0 0 1 0 0,0 0-1 0 0,0 0 1 0 0,0 1-1 0 0,0-1 1 0 0,0 1-1 0 0,0 0 1 0 0,0 0-1 0 0,0 0 1 0 0,0 0-1 0 0,0 0 1 0 0,0 0-1 0 0,-1 1 1 0 0,1-1-1 0 0,-1 1 1 0 0,1 0 0 0 0,-1 0-1 0 0,0 0 1 0 0,1 0-1 0 0,-1 0 1 0 0,0 1-24 0 0,6 3-109 0 0,74 73 56 0 0,-59-61-882 0 0,-6-11-4442 0 0,-8-2-505 0 0</inkml:trace>
  <inkml:trace contextRef="#ctx0" brushRef="#br0" timeOffset="2080.998">1601 317 16559 0 0,'0'0'374'0'0,"0"0"54"0"0,0 0 22 0 0,0 0-44 0 0,-14 5-190 0 0,10 0-137 0 0,1-1 0 0 0,0 0-1 0 0,0 1 1 0 0,1 0 0 0 0,-1-1 0 0 0,1 1 0 0 0,0 0 0 0 0,0 0 0 0 0,1 1 0 0 0,-1-1 0 0 0,1 0 0 0 0,1 0-1 0 0,-1 1 1 0 0,1-1 0 0 0,-1 1 0 0 0,1-1 0 0 0,1 0 0 0 0,-1 1 0 0 0,1-1 0 0 0,0 0 0 0 0,0 1-1 0 0,1-1 1 0 0,0 0-79 0 0,-1 1 10 0 0,1-1 0 0 0,0 0 1 0 0,0 0-1 0 0,1 0 0 0 0,-1 0 0 0 0,1 0 0 0 0,0-1 0 0 0,1 1 0 0 0,-1-1 0 0 0,1 0 0 0 0,0 0 0 0 0,0 0 0 0 0,0 0 0 0 0,0-1 0 0 0,1 0 0 0 0,-1 0 0 0 0,5 2-10 0 0,-7-4 69 0 0,9 0 30 0 0,27-11 188 0 0,-34 7-272 0 0,-1 0 0 0 0,1 0 0 0 0,-1 0 0 0 0,0-1 0 0 0,1 1 0 0 0,-1-1 1 0 0,-1 0-1 0 0,1 0 0 0 0,-1 0 0 0 0,1 0 0 0 0,-1 0 0 0 0,0-1 0 0 0,-1 1 0 0 0,1-1 1 0 0,-1 1-1 0 0,0-1 0 0 0,0 1 0 0 0,0-1 0 0 0,-1 0 0 0 0,0 0 0 0 0,1 1 0 0 0,-2-1 1 0 0,1 0-1 0 0,0 1 0 0 0,-1-1 0 0 0,0 0 0 0 0,0 1 0 0 0,-1-1 0 0 0,1 1 0 0 0,-1-1 1 0 0,0 1-1 0 0,0 0 0 0 0,0-1 0 0 0,-1 1 0 0 0,1 1 0 0 0,-1-1 0 0 0,0 0 0 0 0,-3-2-15 0 0,3 2-28 0 0,1 1 0 0 0,-1-1-1 0 0,0 1 1 0 0,0 0 0 0 0,0 0 0 0 0,0 1-1 0 0,0-1 1 0 0,-1 1 0 0 0,1-1-1 0 0,-1 1 1 0 0,0 0 0 0 0,0 0-1 0 0,0 1 1 0 0,0-1 0 0 0,0 1 0 0 0,0 0-1 0 0,0 0 1 0 0,0 0 0 0 0,0 0-1 0 0,0 1 1 0 0,-1 0 0 0 0,1 0 0 0 0,0 0-1 0 0,0 0 1 0 0,-1 1 0 0 0,1-1-1 0 0,0 1 29 0 0,-27 14-4363 0 0,22-7-1717 0 0</inkml:trace>
  <inkml:trace contextRef="#ctx0" brushRef="#br0" timeOffset="3942.017">2214 323 12264 0 0,'0'0'273'0'0,"7"-12"679"0"0,2-19-100 0 0,-19 21 2997 0 0,1 10-3719 0 0,0 0 0 0 0,0 0 0 0 0,0 1 1 0 0,0 0-1 0 0,0 1 0 0 0,0 0 0 0 0,1 0 0 0 0,-1 1 0 0 0,1 0 0 0 0,-1 0 0 0 0,1 1 1 0 0,0 0-1 0 0,1 1 0 0 0,-1-1 0 0 0,1 2 0 0 0,0-1 0 0 0,0 1 0 0 0,0 0 0 0 0,1 0 1 0 0,0 1-1 0 0,0 0 0 0 0,-5 7-130 0 0,1-4 120 0 0,1 0-73 0 0,1 0 1 0 0,0 1-1 0 0,0-1 1 0 0,1 2-1 0 0,0-1 1 0 0,1 1-1 0 0,0 0 1 0 0,-2 8-48 0 0,7-19 76 0 0,2 0-4 0 0,1 3 14 0 0,-1-3-80 0 0,1-1 0 0 0,-1 1 0 0 0,0 0 1 0 0,1-1-1 0 0,-1 1 0 0 0,1-1 0 0 0,-1 1 0 0 0,1-1 0 0 0,-1 0 0 0 0,1 0 0 0 0,-1 1 0 0 0,1-1 0 0 0,-1 0 0 0 0,1 0 0 0 0,-1-1 0 0 0,1 1 0 0 0,-1 0 0 0 0,1 0 0 0 0,-1-1 0 0 0,1 1 0 0 0,-1-1 0 0 0,0 1 0 0 0,1-1 0 0 0,-1 0 0 0 0,1 1 0 0 0,-1-1 0 0 0,0 0 0 0 0,0 0 1 0 0,0 0-1 0 0,1 0 0 0 0,-1 0 0 0 0,0-1-6 0 0,66-70-448 0 0,-47 38 274 0 0,-20 34 167 0 0,1 0-1 0 0,0 0 0 0 0,0 0 0 0 0,0 0 0 0 0,0 0 1 0 0,0 1-1 0 0,0-1 0 0 0,-1 0 0 0 0,1 1 1 0 0,0-1-1 0 0,0 0 0 0 0,0 1 0 0 0,-1-1 0 0 0,1 1 1 0 0,0-1-1 0 0,0 1 0 0 0,-1 0 0 0 0,1-1 0 0 0,-1 1 1 0 0,1 0-1 0 0,0-1 0 0 0,-1 1 0 0 0,1 0 1 0 0,-1 0-1 0 0,0-1 0 0 0,1 1 0 0 0,-1 0 0 0 0,0 0 1 0 0,1 0-1 0 0,-1 0 0 0 0,0-1 0 0 0,0 1 1 0 0,0 0-1 0 0,0 0 0 0 0,1 0 0 0 0,-1 0 0 0 0,-1 0 8 0 0,10 49 128 0 0,-8-49-64 0 0,-1-1 0 0 0,34 21 680 0 0,-7-12-965 0 0,-12 2 274 0 0,4 10 11 0 0,2 24 135 0 0,-2 50-35 0 0,-4 14-527 0 0,-13-95 377 0 0,-1-1-1 0 0,-1 1 0 0 0,1 0 0 0 0,-2 0 0 0 0,0 0 1 0 0,-1-1-1 0 0,0 1 0 0 0,-1-1 0 0 0,-1 1 1 0 0,0-1-1 0 0,-1 0 0 0 0,0 0 0 0 0,-6 10-13 0 0,5-14 14 0 0,0-1 0 0 0,-1 1-1 0 0,1-2 1 0 0,-2 1-1 0 0,1-1 1 0 0,-1 0 0 0 0,0-1-1 0 0,0 1 1 0 0,-1-2-1 0 0,0 1 1 0 0,0-1 0 0 0,0-1-1 0 0,0 0 1 0 0,-1 0-1 0 0,-2 0-13 0 0,7-2 16 0 0,0 0-1 0 0,0 0 1 0 0,0-1-1 0 0,0 1 0 0 0,0-1 1 0 0,0-1-1 0 0,0 1 0 0 0,0-1 1 0 0,-1 0-1 0 0,1 0 1 0 0,0 0-1 0 0,0-1 0 0 0,0 1 1 0 0,0-1-1 0 0,-1-1 1 0 0,1 1-1 0 0,1-1 0 0 0,-1 0 1 0 0,0 0-1 0 0,0 0 1 0 0,1-1-1 0 0,-1 1 0 0 0,1-1 1 0 0,0 0-1 0 0,0-1 1 0 0,0 1-1 0 0,0-1 0 0 0,0 1 1 0 0,1-1-1 0 0,0 0 1 0 0,0-1-1 0 0,0 1 0 0 0,0-1-15 0 0,-4-16 28 0 0,-1-34 36 0 0,35-35-80 0 0,14 32-154 0 0,14 7 52 0 0,24-12 46 0 0,40-16 72 0 0,-19-11-140 0 0,-83 71 155 0 0,-1 0 0 0 0,-1-1 0 0 0,-1-1 1 0 0,0-1-1 0 0,-2 0 0 0 0,-1 0 0 0 0,8-21-15 0 0,-18 42 4 0 0,0-1 1 0 0,0 1 0 0 0,-1-1 0 0 0,1 1 0 0 0,0 0-1 0 0,-1-1 1 0 0,1 1 0 0 0,-1-1 0 0 0,0 1 0 0 0,1-1-1 0 0,-1 0 1 0 0,0 1 0 0 0,0-1 0 0 0,0 1-1 0 0,0-1 1 0 0,0 0 0 0 0,0 1 0 0 0,-1-1 0 0 0,1 1-1 0 0,0-1 1 0 0,-1 1 0 0 0,1-1 0 0 0,-1 1 0 0 0,0-1-1 0 0,1 1 1 0 0,-1 0 0 0 0,0-1 0 0 0,0 1-1 0 0,0 0 1 0 0,0-1 0 0 0,0 1 0 0 0,0 0 0 0 0,0 0-1 0 0,0 0 1 0 0,-1 0 0 0 0,1 0 0 0 0,0 0 0 0 0,-1 1-1 0 0,1-1 1 0 0,0 0 0 0 0,-1 1 0 0 0,1-1-1 0 0,-1 1 1 0 0,0-1-5 0 0,-44 12 0 0 0,42-7-5 0 0,-1 0-1 0 0,1 0 1 0 0,-1 0-1 0 0,1 1 1 0 0,1-1-1 0 0,-1 1 1 0 0,1 0-1 0 0,-1 1 1 0 0,1-1-1 0 0,1 0 1 0 0,-1 1-1 0 0,1 0 1 0 0,0-1-1 0 0,0 1 1 0 0,1 0 5 0 0,-3 4 10 0 0,3-2-10 0 0,-1 0 0 0 0,1 0 0 0 0,0 0 0 0 0,1 0 0 0 0,0 0 0 0 0,0 0 0 0 0,1 0 0 0 0,0-1 0 0 0,0 1 0 0 0,0 0 0 0 0,1 0 0 0 0,3 6 0 0 0,-4-11 0 0 0,0 0 0 0 0,1 0 0 0 0,-1 0 0 0 0,1-1 0 0 0,0 1 0 0 0,0 0 0 0 0,0-1 0 0 0,0 1 0 0 0,0-1 0 0 0,0 0 0 0 0,1 1 0 0 0,-1-1 0 0 0,1 0 0 0 0,0-1 0 0 0,0 1 0 0 0,-1 0 0 0 0,1-1 0 0 0,0 0 0 0 0,0 1 0 0 0,0-1 0 0 0,1 0 0 0 0,-1-1 0 0 0,0 1 0 0 0,0 0 0 0 0,1-1 0 0 0,4 0 7 0 0,0 0 1 0 0,0 0-1 0 0,0-1 0 0 0,0 0 0 0 0,0 0 0 0 0,0-1 0 0 0,0 0 1 0 0,-1 0-1 0 0,1-1 0 0 0,0 0 0 0 0,-1 0 0 0 0,0-1 0 0 0,0 0 1 0 0,0 0-1 0 0,0-1 0 0 0,-1 0 0 0 0,0 0 0 0 0,0 0 0 0 0,2-3-7 0 0,44-51-277 0 0,-25 34 130 0 0,-24 25 131 0 0,-1 1 1 0 0,1 0-1 0 0,-1 0 0 0 0,0 0 0 0 0,1 0 0 0 0,-1 0 0 0 0,0 0 0 0 0,0 1 1 0 0,0-1-1 0 0,0 1 0 0 0,0-1 0 0 0,0 1 0 0 0,0 0 0 0 0,-1 0 0 0 0,1 0 1 0 0,0 0-1 0 0,-1 0 0 0 0,0 0 0 0 0,1 0 0 0 0,-1 0 0 0 0,0 1 0 0 0,0-1 1 0 0,0 1-1 0 0,-1-1 0 0 0,1 0 0 0 0,-1 1 0 0 0,1-1 0 0 0,-1 1 0 0 0,0 1 16 0 0,25 80-113 0 0,-8-47 297 0 0,-15-36-265 0 0,-2-1 35 0 0,0 0 112 0 0,0 0 15 0 0,0 0-9 0 0,0 0-7 0 0,0 0-1 0 0,0 0 0 0 0,8-17 75 0 0,-4-4-139 0 0,0 1 0 0 0,1-1-1 0 0,1 1 1 0 0,1 0 0 0 0,1 0 0 0 0,1 1 0 0 0,4-6 0 0 0,-10 20-34 0 0,-2 3 27 0 0,-1 1 0 0 0,0-1 0 0 0,1 1 0 0 0,0 0 0 0 0,-1-1 0 0 0,1 1 0 0 0,0 0 0 0 0,0-1 0 0 0,-1 1 0 0 0,1 0 0 0 0,0 0 0 0 0,0 0 0 0 0,1 0 0 0 0,-1 0 0 0 0,0 0 0 0 0,0 0 1 0 0,0 0-1 0 0,1 0 0 0 0,-1 0 0 0 0,0 1 0 0 0,1-1 0 0 0,-1 1 0 0 0,1-1 0 0 0,-1 1 0 0 0,1-1 0 0 0,-1 1 0 0 0,1 0 0 0 0,-1-1 0 0 0,1 1 0 0 0,-1 0 0 0 0,1 0 0 0 0,-1 0 0 0 0,1 1 0 0 0,-1-1 0 0 0,2 0 7 0 0,173 145-108 0 0,-99-107 420 0 0,-53-30-380 0 0,1 1-786 0 0,-8-5-5015 0 0,-8-3-827 0 0</inkml:trace>
  <inkml:trace contextRef="#ctx0" brushRef="#br0" timeOffset="5169.37">3163 439 11224 0 0,'0'0'330'0'0,"0"0"-7"0"0,15-11 310 0 0,0 4 89 0 0,0-1 1 0 0,-1 0-1 0 0,0-1 0 0 0,0-1 0 0 0,-1 0 0 0 0,0-1 0 0 0,-1-1 0 0 0,10-10-722 0 0,4-5 560 0 0,-21 23-502 0 0,0-1 0 0 0,0 1 0 0 0,0-1 0 0 0,-1 1 0 0 0,0-1-1 0 0,0 0 1 0 0,0-1 0 0 0,-1 1 0 0 0,1-1 0 0 0,-1 0 0 0 0,-1 0 0 0 0,1 0 0 0 0,-1 0 0 0 0,0 0 0 0 0,0 0 0 0 0,-1-1-1 0 0,0 1-57 0 0,-1 5 13 0 0,-1 0-1 0 0,0 0 1 0 0,1 1-1 0 0,-1-1 1 0 0,0 0-1 0 0,0 1 1 0 0,0-1-1 0 0,0 0 1 0 0,1 1-1 0 0,-1-1 1 0 0,0 1-1 0 0,0 0 1 0 0,0-1-1 0 0,0 1 1 0 0,0 0-1 0 0,0-1 1 0 0,0 1-1 0 0,0 0 1 0 0,0 0-1 0 0,-1 0 1 0 0,1 0-1 0 0,0 0 1 0 0,0 0-1 0 0,0 0 1 0 0,0 1-1 0 0,0-1 1 0 0,0 0-1 0 0,0 0 1 0 0,0 1-1 0 0,0-1 1 0 0,0 1-1 0 0,0-1-12 0 0,-7 5 12 0 0,0 0-1 0 0,0 1 0 0 0,0 0 1 0 0,1 0-1 0 0,0 1 0 0 0,0 0 1 0 0,1 0-1 0 0,0 0 0 0 0,0 1 1 0 0,0 0-1 0 0,1 0 0 0 0,0 1 1 0 0,1-1-1 0 0,0 1 0 0 0,0 0 1 0 0,0 2-12 0 0,2-5 17 0 0,-1 0 0 0 0,1 0 0 0 0,0 0 0 0 0,1 0 0 0 0,0 1 0 0 0,0-1 0 0 0,0 1 0 0 0,0-1 0 0 0,1 0 0 0 0,0 1 0 0 0,1-1 0 0 0,-1 1 0 0 0,1-1 0 0 0,1 1 0 0 0,-1-1 0 0 0,1 0 0 0 0,0 0 0 0 0,0 0 0 0 0,1 0 0 0 0,0 0 0 0 0,0 0 0 0 0,0-1 0 0 0,1 1 0 0 0,-1-1 0 0 0,1 0-1 0 0,1 0 1 0 0,-1 0 0 0 0,1-1 0 0 0,0 0 0 0 0,0 0 0 0 0,0 0 0 0 0,0 0 0 0 0,1-1 0 0 0,-1 0 0 0 0,1 0 0 0 0,0 0 0 0 0,0-1 0 0 0,0 1 0 0 0,3-1-17 0 0,10 0-191 0 0,0 0 0 0 0,0-2 0 0 0,0 0-1 0 0,-1-1 1 0 0,1-1 0 0 0,0-1 0 0 0,0 0-1 0 0,-1-2 1 0 0,0 0 0 0 0,0-1 0 0 0,0-1-1 0 0,-1 0 1 0 0,0-1 0 0 0,0-1 0 0 0,-1-1-1 0 0,9-7 192 0 0,-17 13-178 0 0,-1-1 0 0 0,1 0 0 0 0,-1 0 0 0 0,-1-1 0 0 0,1 0 0 0 0,-1 0 0 0 0,0 0-1 0 0,0-1 1 0 0,0 0 0 0 0,-1 0 0 0 0,0 0 0 0 0,-1-1 0 0 0,0 0 0 0 0,0 0 0 0 0,2-6 178 0 0,-6 14 52 0 0,0 0 0 0 0,1-1 0 0 0,-1 1 0 0 0,0-1 0 0 0,0 1 0 0 0,0-1 0 0 0,0 1 0 0 0,0-1 0 0 0,0 1 0 0 0,0-1 0 0 0,0 1 0 0 0,0-1 0 0 0,0 1 0 0 0,0-1 0 0 0,0 1 0 0 0,0-1 0 0 0,0 1 0 0 0,0-1 0 0 0,-1 1 0 0 0,1-1 0 0 0,0 1 0 0 0,0-1 1 0 0,-1 1-1 0 0,1 0 0 0 0,0-1 0 0 0,0 1 0 0 0,-1-1 0 0 0,1 1 0 0 0,0 0 0 0 0,-1-1 0 0 0,1 1 0 0 0,-1 0 0 0 0,1-1 0 0 0,-1 1 0 0 0,1 0 0 0 0,0 0 0 0 0,-1 0 0 0 0,1-1 0 0 0,-1 1 0 0 0,1 0 0 0 0,-1 0 0 0 0,1 0 0 0 0,-1 0 0 0 0,1 0 0 0 0,-1 0 1 0 0,1 0-1 0 0,-1 0 0 0 0,1 0 0 0 0,-1 0 0 0 0,1 0 0 0 0,-1 0 0 0 0,1 0 0 0 0,-1 0 0 0 0,1 0 0 0 0,-1 1 0 0 0,1-1 0 0 0,-1 0 0 0 0,1 0 0 0 0,-1 1-52 0 0,-27 13 1536 0 0,22-9-1491 0 0,1-1 0 0 0,-1 1 0 0 0,1 0 1 0 0,0 0-1 0 0,0 0 0 0 0,1 1 0 0 0,0-1 0 0 0,0 1 0 0 0,0 0 0 0 0,0 0 0 0 0,1 1 1 0 0,0-1-1 0 0,1 1 0 0 0,-1 0 0 0 0,1-1 0 0 0,0 1 0 0 0,1 0 0 0 0,0 0 0 0 0,0 3-45 0 0,1-7 43 0 0,1 0 0 0 0,0 0 0 0 0,0 0 0 0 0,0 0 0 0 0,0-1 0 0 0,1 1 0 0 0,-1 0 0 0 0,1-1-1 0 0,-1 1 1 0 0,1-1 0 0 0,0 1 0 0 0,0-1 0 0 0,0 0 0 0 0,0 0 0 0 0,0 1 0 0 0,1-2 0 0 0,-1 1 0 0 0,1 0 0 0 0,-1 0-1 0 0,1-1 1 0 0,0 0 0 0 0,0 1 0 0 0,-1-1 0 0 0,1 0 0 0 0,0 0 0 0 0,0-1 0 0 0,0 1 0 0 0,2 0-43 0 0,1-1 3 0 0,0 0 0 0 0,0 0 0 0 0,-1-1 1 0 0,1 0-1 0 0,-1 0 0 0 0,1 0 0 0 0,0 0 0 0 0,-1-1 1 0 0,0 0-1 0 0,1 0 0 0 0,-1-1 0 0 0,4-2-3 0 0,-5 2 22 0 0,-1 0 0 0 0,1 0 0 0 0,-1 0-1 0 0,1 0 1 0 0,-1-1 0 0 0,0 0-1 0 0,-1 1 1 0 0,1-1 0 0 0,0 0 0 0 0,-1 0-1 0 0,0-1 1 0 0,0 1 0 0 0,-1 0 0 0 0,1-1-1 0 0,-1 1 1 0 0,1-2-22 0 0,4-12 60 0 0,-5 14-57 0 0,0 0 0 0 0,0 0 1 0 0,0 0-1 0 0,-1 0 0 0 0,1 0 0 0 0,-1 1 0 0 0,0-1 0 0 0,0 0 0 0 0,-1 0 0 0 0,1 0 0 0 0,-1 0 0 0 0,0 0 0 0 0,0 0 0 0 0,0 1 0 0 0,-1-1 1 0 0,1 0-1 0 0,-1 1 0 0 0,0-1 0 0 0,0 1 0 0 0,0-1 0 0 0,0 1 0 0 0,-1 0 0 0 0,1 0 0 0 0,-1 0 0 0 0,0 0 0 0 0,-1-1-3 0 0,-32-7-341 0 0,35 11 269 0 0,1 0-19 0 0,16 0-71 0 0,167-35-868 0 0,-117 22 569 0 0,-65 12 467 0 0,0 1 0 0 0,0 0 0 0 0,0 0 0 0 0,0 0 0 0 0,0 0 0 0 0,0 0 0 0 0,-1 0 0 0 0,1 0 0 0 0,0 0-1 0 0,0 1 1 0 0,0-1 0 0 0,0 0 0 0 0,0 1 0 0 0,0-1 0 0 0,-1 0 0 0 0,1 1 0 0 0,0-1 0 0 0,0 1 0 0 0,-1-1 0 0 0,1 1 0 0 0,0-1 0 0 0,0 1 0 0 0,-1 0 0 0 0,1-1 0 0 0,-1 1-1 0 0,1 0 1 0 0,-1 0 0 0 0,1-1 0 0 0,-1 1 0 0 0,1 0 0 0 0,-1 0 0 0 0,0 0 0 0 0,1-1 0 0 0,-1 1 0 0 0,0 0 0 0 0,0 0 0 0 0,0 0 0 0 0,1 0 0 0 0,-1 0 0 0 0,0 0 0 0 0,0 0-1 0 0,0-1 1 0 0,0 1 0 0 0,-1 0 0 0 0,1 0 0 0 0,0 0 0 0 0,0 0 0 0 0,-1 0 0 0 0,1 0-6 0 0,-1 6 80 0 0,-5 85 712 0 0,6-89-767 0 0,0 0 1 0 0,1 1-1 0 0,-1-1 1 0 0,1 0-1 0 0,-1 0 1 0 0,1 0-1 0 0,0 0 1 0 0,1 0-1 0 0,-1 0 1 0 0,0 0-1 0 0,1 0 1 0 0,-1 0-1 0 0,1-1 1 0 0,0 1 0 0 0,0 0-1 0 0,0-1 1 0 0,1 0-1 0 0,-1 0 1 0 0,0 1-1 0 0,1-1 1 0 0,-1 0-1 0 0,1-1 1 0 0,0 1-1 0 0,0 0 1 0 0,0-1-1 0 0,0 0 1 0 0,0 0-1 0 0,2 1-25 0 0,0-2 0 0 0,1 0-1 0 0,0 0 0 0 0,-1-1 1 0 0,1 1-1 0 0,0-1 0 0 0,-1-1 1 0 0,1 1-1 0 0,-1-1 0 0 0,1 0 1 0 0,-1 0-1 0 0,0 0 0 0 0,0-1 1 0 0,0 0-1 0 0,0 0 0 0 0,0 0 1 0 0,-1-1-1 0 0,0 0 0 0 0,1 1 1 0 0,-1-1-1 0 0,0-1 0 0 0,-1 1 1 0 0,1-1-1 0 0,-1 1 0 0 0,0-1 1 0 0,0 0-1 0 0,1-3 1 0 0,51-52-535 0 0,-21 76 279 0 0,-14 10 383 0 0,-18-21-96 0 0,1-1 0 0 0,0 1 1 0 0,0 0-1 0 0,1-1 0 0 0,-1 0 1 0 0,1 1-1 0 0,0-2 0 0 0,0 1 0 0 0,1 0 1 0 0,-1-1-1 0 0,1 0 0 0 0,0 0 0 0 0,0 0 1 0 0,0 0-1 0 0,0-1 0 0 0,0 0 1 0 0,0 0-1 0 0,1 0 0 0 0,-1-1 0 0 0,4 1-31 0 0,-7-3-1 0 0,1 0-1 0 0,0 0 1 0 0,-1 0-1 0 0,1 0 1 0 0,-1 0-1 0 0,1-1 1 0 0,-1 1-1 0 0,1-1 1 0 0,-1 0-1 0 0,0 0 1 0 0,0 0-1 0 0,0 0 0 0 0,0 0 1 0 0,0 0-1 0 0,-1 0 1 0 0,1-1-1 0 0,0 1 1 0 0,-1-1-1 0 0,0 1 1 0 0,0-1-1 0 0,1 1 1 0 0,-1-3 1 0 0,8-21-6698 0 0,-9 15 46 0 0</inkml:trace>
  <inkml:trace contextRef="#ctx0" brushRef="#br0" timeOffset="5650.364">4862 185 11912 0 0,'0'0'349'0'0,"0"0"-2"0"0,-1-3 622 0 0,-1 2-748 0 0,0 0 0 0 0,0-1-1 0 0,-1 1 1 0 0,1 0 0 0 0,0 0 0 0 0,0 0 0 0 0,-1 1-1 0 0,1-1 1 0 0,-1 1 0 0 0,1-1 0 0 0,0 1 0 0 0,-1 0-1 0 0,1 0 1 0 0,-1 0 0 0 0,1 0 0 0 0,-1 0 0 0 0,1 0-1 0 0,-1 1 1 0 0,1-1 0 0 0,0 1 0 0 0,-1 0 0 0 0,1 0-1 0 0,-1 0-220 0 0,-3 1 106 0 0,0 1-1 0 0,0 0 0 0 0,1 0 0 0 0,-1 1 1 0 0,1-1-1 0 0,-1 1 0 0 0,1 0 0 0 0,0 1 0 0 0,1-1 1 0 0,-1 1-1 0 0,1 0 0 0 0,0 0 0 0 0,-3 6-105 0 0,4-8 0 0 0,1 1 0 0 0,0-1 0 0 0,0 1 0 0 0,1 0 0 0 0,-1 0 0 0 0,1 0 0 0 0,-1 0 0 0 0,1 0 0 0 0,1 0 0 0 0,-1 0 0 0 0,1 0 0 0 0,-1 1 0 0 0,1-1 0 0 0,0 0 0 0 0,0 0 0 0 0,1 0 0 0 0,0 1 0 0 0,-1-1 0 0 0,1 0 0 0 0,1 0 0 0 0,-1 0 0 0 0,0 0 0 0 0,1 0 0 0 0,0-1 0 0 0,1 4 0 0 0,3 1 2 0 0,0 0-1 0 0,0 1 0 0 0,1-2 0 0 0,0 1 0 0 0,0-1 0 0 0,1 0 0 0 0,-1-1 0 0 0,2 1 0 0 0,-1-2 1 0 0,1 1-1 0 0,-1-1 0 0 0,6 2-1 0 0,81 37 333 0 0,-87-33 1195 0 0,-31-7 183 0 0,13-3-2097 0 0,-116 9 125 0 0,41-9-2831 0 0,61-1 1909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48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3 350 13312 0 0,'0'0'390'0'0,"0"0"-2"0"0,-3-14 1622 0 0,4 11-1800 0 0,1 1 1 0 0,-1-1 0 0 0,0 1 0 0 0,1-1 0 0 0,0 1 0 0 0,-1 0-1 0 0,1 0 1 0 0,0-1 0 0 0,0 1 0 0 0,0 0 0 0 0,0 1 0 0 0,1-1-1 0 0,-1 0 1 0 0,0 1 0 0 0,1-1 0 0 0,-1 1 0 0 0,1-1-211 0 0,75-21 1042 0 0,-67 22-978 0 0,1 0 0 0 0,0 0 0 0 0,0 1 1 0 0,-1 1-1 0 0,1 0 0 0 0,0 0 0 0 0,-1 2 0 0 0,1-1 0 0 0,-1 1 0 0 0,9 4-64 0 0,-11 7 227 0 0,-2-2-66 0 0,-5-9-143 0 0,0-1 1 0 0,0 1 0 0 0,-1 0-1 0 0,1 0 1 0 0,-1 0-1 0 0,1 0 1 0 0,-1 0 0 0 0,0 0-1 0 0,0 0 1 0 0,0 0 0 0 0,-1 1-1 0 0,1-1 1 0 0,-1 0-1 0 0,0 1 1 0 0,0-1 0 0 0,0 0-1 0 0,-1 3-18 0 0,-1 3 20 0 0,-1 0 0 0 0,0-1 0 0 0,-1 1 0 0 0,0-1 0 0 0,0 0 1 0 0,-1 0-1 0 0,0-1 0 0 0,-1 1 0 0 0,0-1 0 0 0,0 0 0 0 0,0 0 0 0 0,-5 3-20 0 0,-12 15-35 0 0,-13 8-545 0 0,35-33 490 0 0,1 0 0 0 0,0 0-13 0 0,0 0-8 0 0,13 2-233 0 0,44-6-97 0 0,-44 4 468 0 0,0 1 1 0 0,0 1-1 0 0,0 0 0 0 0,-1 1 0 0 0,1 0 1 0 0,-1 1-1 0 0,0 0 0 0 0,0 1 1 0 0,0 0-1 0 0,-1 1 0 0 0,1 1 1 0 0,-2 0-1 0 0,1 0 0 0 0,-1 1 0 0 0,5 4-27 0 0,-13-11 68 0 0,-1 1-1 0 0,1 0 1 0 0,-1-1-1 0 0,1 1 1 0 0,-1 0-1 0 0,1 0 1 0 0,-1 0-1 0 0,0 0 1 0 0,0 0-1 0 0,0 0 1 0 0,0 0-1 0 0,0 1 1 0 0,-1-1-1 0 0,1 0 1 0 0,0 0-1 0 0,-1 1 1 0 0,0-1-1 0 0,0 0 1 0 0,1 1-1 0 0,-1-1 1 0 0,-1 0-1 0 0,1 1 1 0 0,0-1-1 0 0,-1 0 1 0 0,1 1-1 0 0,-1-1 1 0 0,1 0-1 0 0,-1 0 1 0 0,0 0-1 0 0,0 1 1 0 0,0-1-1 0 0,0 0 1 0 0,-1 0-1 0 0,1 0 1 0 0,0-1-1 0 0,-1 1 1 0 0,0 0-1 0 0,1 0 1 0 0,-1-1-1 0 0,0 1 1 0 0,0-1-1 0 0,0 0 1 0 0,0 1-1 0 0,0-1 1 0 0,0 0-1 0 0,0 0 1 0 0,0 0-1 0 0,-2 0-67 0 0,-75 39 123 0 0,59-35-318 0 0,18-4-30 0 0,0-1-508 0 0,-16 0-2475 0 0,17 0-4105 0 0</inkml:trace>
  <inkml:trace contextRef="#ctx0" brushRef="#br0" timeOffset="256.755">653 522 18111 0 0,'0'0'414'0'0,"0"0"56"0"0,0 0 30 0 0,0 0-64 0 0,1 1-288 0 0,7 3-132 0 0,-1 4-16 0 0,-2 1 0 0 0,1-3-37 0 0,-5-4-162 0 0,-1-2-87 0 0,0 0-1262 0 0,0 0-4957 0 0</inkml:trace>
  <inkml:trace contextRef="#ctx0" brushRef="#br0" timeOffset="2184.183">877 227 17967 0 0,'0'0'407'0'0,"0"0"60"0"0,0 0 23 0 0,0 0-51 0 0,0 0-242 0 0,0 0 66 0 0,0 0 60 0 0,0 0 11 0 0,0 0 10 0 0,0 0 35 0 0,0 0 18 0 0,0 0 3 0 0,0 0-16 0 0,0 0-66 0 0,0 0-29 0 0,0 0-8 0 0,0 0-15 0 0,0 0-64 0 0,0 0-30 0 0,0 0-4 0 0,0 0-16 0 0,0 0-60 0 0,0 0-5 0 0,-7 2 308 0 0,-10-17-374 0 0,16 15 32 0 0,1-1 1 0 0,3-9 30 0 0,-2 9-6 0 0,-1 1 2 0 0,0 0-1 0 0,6-3 149 0 0,9-9 305 0 0,-15 12-454 0 0,0 0-7 0 0,0 0-4 0 0,0 0 8 0 0,7-7 115 0 0,-3 5-170 0 0,-2 1 32 0 0,-2 1 1 0 0,2 0-33 0 0,-1 0 32 0 0,-1 0 11 0 0,0 0 0 0 0,0 0-10 0 0,-12-13 167 0 0,8 11-138 0 0,3 2-80 0 0,1 0 0 0 0,0 0 1 0 0,0 0-1 0 0,-1 0 0 0 0,1 0 1 0 0,0 0-1 0 0,-1 0 0 0 0,1 0 0 0 0,0-1 1 0 0,-1 1-1 0 0,1 0 0 0 0,0 0 1 0 0,0 0-1 0 0,-1-1 0 0 0,1 1 0 0 0,0 0 1 0 0,0 0-1 0 0,-1 0 0 0 0,1-1 0 0 0,0 1 1 0 0,0 0-1 0 0,0-1 0 0 0,0 1 1 0 0,-1 0-1 0 0,1 0 0 0 0,0-1 0 0 0,0 1 1 0 0,0 0-1 0 0,0-1 0 0 0,0 1 1 0 0,0 0-1 0 0,0-1 0 0 0,0 1 0 0 0,0 0 1 0 0,0-1-1 0 0,0 1 0 0 0,0 0 0 0 0,0-1 1 0 0,0 1-1 0 0,0 0 0 0 0,0-1 1 0 0,0 1-1 0 0,1 0 0 0 0,-1 0 0 0 0,0-1 1 0 0,0 1-1 0 0,0 0 0 0 0,0-1 1 0 0,1 1-1 0 0,-1 0 0 0 0,0 0 0 0 0,0-1 1 0 0,0 1-1 0 0,1 0 0 0 0,-1 0 1 0 0,0 0-1 0 0,0 0 0 0 0,1-1 0 0 0,-1 1 1 0 0,0 0-1 0 0,1 0 0 0 0,-1 0 0 0 0,0 0 1 0 0,1 0-1 0 0,-1 0 0 0 0,0 0 1 0 0,1-1-1 0 0,-1 1 0 0 0,0 0-3 0 0,6-4 0 0 0,-1 1 11 0 0,36-24 106 0 0,-10 5-117 0 0,-13 16 0 0 0,84-37-64 0 0,-11 5 368 0 0,-85 35-595 0 0,-6 3 378 0 0,0 0 20 0 0,0 0-47 0 0,0 0-147 0 0,0 0-20 0 0,0 0 47 0 0,-21 6 327 0 0,-37 21-603 0 0,21 0 336 0 0,27-19 0 0 0,1 0 0 0 0,0 1 0 0 0,0-1 0 0 0,0 2 0 0 0,1-1 0 0 0,1 1 0 0 0,0 1 0 0 0,0-1 0 0 0,1 1 0 0 0,-4 9 0 0 0,-6 14-53 0 0,-3 14 42 0 0,15-38 11 0 0,0 1 0 0 0,0 0 0 0 0,1 0 0 0 0,0 0 0 0 0,1 0 0 0 0,1 0 0 0 0,0 1 0 0 0,0-1 0 0 0,1 0 0 0 0,1 12 0 0 0,-1-7 0 0 0,1-6 0 0 0,0-1 0 0 0,1 1 0 0 0,-1-1 0 0 0,2 0 0 0 0,-1 1 0 0 0,2-1 0 0 0,-1 0 0 0 0,1 0 0 0 0,0-1 0 0 0,1 1 0 0 0,0-1 0 0 0,0 0 0 0 0,1 0 0 0 0,0-1 0 0 0,0 0 0 0 0,1 0 0 0 0,0 0 0 0 0,-3-4 0 0 0,0 1 0 0 0,-1-1 0 0 0,2-1 0 0 0,-1 1 0 0 0,0 0 0 0 0,0-1 0 0 0,1 0 0 0 0,-1 0 0 0 0,1 0 0 0 0,0-1 0 0 0,-1 0 0 0 0,1 1 0 0 0,5-1 0 0 0,61-6 0 0 0,-47-2-2 0 0,-21 6 3 0 0,0 1 0 0 0,0-1 0 0 0,0 0 0 0 0,0 0 0 0 0,0 0-1 0 0,0-1 1 0 0,0 1 0 0 0,0-1 0 0 0,0 1 0 0 0,0-1 0 0 0,-1 0-1 0 0,1 0 1 0 0,-1 0 0 0 0,1-1 0 0 0,1-1-1 0 0,-2 2 12 0 0,-1 0 0 0 0,1 1 0 0 0,-1-1 0 0 0,1 0 0 0 0,-1 0 1 0 0,0 0-1 0 0,0 0 0 0 0,0 0 0 0 0,0 0 0 0 0,0 0 0 0 0,0 0 0 0 0,-1 0 1 0 0,1-1-1 0 0,-1 1 0 0 0,0 0 0 0 0,1 0 0 0 0,-1-1 0 0 0,0 1 0 0 0,0 0 0 0 0,0 0 1 0 0,-1-1-1 0 0,1 1 0 0 0,0 0 0 0 0,-1 0 0 0 0,1 0 0 0 0,-1-1 0 0 0,0 1 1 0 0,0 0-1 0 0,0 0 0 0 0,-1-2-12 0 0,-2-2 13 0 0,0 0 1 0 0,0 0 0 0 0,-1 0-1 0 0,1 1 1 0 0,-1-1-1 0 0,0 1 1 0 0,-1 0-1 0 0,1 1 1 0 0,-1-1 0 0 0,0 1-1 0 0,0 0 1 0 0,-1 0-1 0 0,1 1 1 0 0,-1 0 0 0 0,0 0-1 0 0,-4-1-13 0 0,-53-6 64 0 0,57 11-349 0 0,-36 14-169 0 0,31 11-5952 0 0,12-16-1480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37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348 303 12480 0 0,'-3'-3'152'0'0,"0"-1"0"0"0,1 0 0 0 0,0 1 0 0 0,0-1 1 0 0,0 0-1 0 0,0-1 0 0 0,1 1 0 0 0,0 0 0 0 0,-1 0 1 0 0,2 0-1 0 0,-1-1 0 0 0,0 1 0 0 0,1-1 1 0 0,0 1-1 0 0,0 0 0 0 0,0-1 0 0 0,0 1 0 0 0,1-1 1 0 0,0 0-153 0 0,-12-54 5490 0 0,11 58-5453 0 0,-1 1 0 0 0,0-1 0 0 0,0 0 0 0 0,0 1 0 0 0,0-1 0 0 0,0 1 0 0 0,0-1 0 0 0,0 1 0 0 0,0-1 0 0 0,0 1 0 0 0,0-1 0 0 0,0 1 0 0 0,0 0 0 0 0,0 0 0 0 0,0 0 0 0 0,0-1 0 0 0,0 1 0 0 0,-1 0 0 0 0,1 1 0 0 0,0-1 0 0 0,0 0 0 0 0,0 0 0 0 0,0 0 0 0 0,0 0 0 0 0,0 1 0 0 0,0-1 0 0 0,0 1 0 0 0,0-1 0 0 0,0 1 0 0 0,0-1 0 0 0,0 1 0 0 0,0-1 0 0 0,0 1-37 0 0,-3 1 51 0 0,-109 58 398 0 0,15 40-169 0 0,84-74-269 0 0,13-23 44 0 0,4 3 17 0 0,-3-5-68 0 0,1 0 1 0 0,-1 0-1 0 0,1 0 1 0 0,0 0 0 0 0,-1 0-1 0 0,1 0 1 0 0,0-1-1 0 0,-1 1 1 0 0,1 0 0 0 0,0-1-1 0 0,0 1 1 0 0,-1 0-1 0 0,1-1 1 0 0,0 1 0 0 0,0-1-1 0 0,0 1 1 0 0,0-1-1 0 0,0 1 1 0 0,0-1 0 0 0,0 0-1 0 0,0 0 1 0 0,0 1-1 0 0,0-1 1 0 0,0 0 0 0 0,0 0-1 0 0,0 0 1 0 0,0 0-1 0 0,0 0 1 0 0,0 0 0 0 0,0 0-1 0 0,0-1 1 0 0,0 1-1 0 0,0 0-4 0 0,1 0 11 0 0,4-2-12 0 0,1 0-1 0 0,-1-1 0 0 0,0 1 1 0 0,1-1-1 0 0,-1 0 1 0 0,0-1-1 0 0,-1 1 0 0 0,1-1 1 0 0,-1 0-1 0 0,0-1 1 0 0,1 1-1 0 0,-2-1 0 0 0,3-3 2 0 0,11-8-88 0 0,52-65-235 0 0,-60 68 301 0 0,3 13-85 0 0,-9 6 100 0 0,1 1-1 0 0,-1 0 1 0 0,0 0-1 0 0,-1 0 1 0 0,1 0-1 0 0,-2 1 1 0 0,1-1 0 0 0,-1 1-1 0 0,0 0 1 0 0,0 0-1 0 0,-1 1 8 0 0,6 18 7 0 0,64 208-151 0 0,-38-119 208 0 0,1 29 0 0 0,-32-126-23 0 0,-1 1 0 0 0,0-1 0 0 0,-1 1 0 0 0,-2-1 0 0 0,0 0 0 0 0,-1 4-41 0 0,2-17 13 0 0,-1 0 1 0 0,1 0-1 0 0,-1 0 1 0 0,0 0 0 0 0,-1-1-1 0 0,1 1 1 0 0,-1-1-1 0 0,-1 1 1 0 0,1-1 0 0 0,-1 0-1 0 0,1 0 1 0 0,-1 0-1 0 0,-1-1 1 0 0,1 1-1 0 0,-1-1 1 0 0,1 0 0 0 0,-1 0-1 0 0,-1-1 1 0 0,1 0-1 0 0,0 1 1 0 0,-2-1-14 0 0,-9 5 117 0 0,0-1 0 0 0,0-1 0 0 0,-1-1 0 0 0,1 0 0 0 0,-1-1 0 0 0,0-1 0 0 0,-1 0 0 0 0,1-1 0 0 0,-6-1-117 0 0,4-1-384 0 0,0-2-1 0 0,1 0 1 0 0,-1-1-1 0 0,0 0 0 0 0,1-2 1 0 0,0 0-1 0 0,0-1 1 0 0,0-1-1 0 0,-7-5 385 0 0,12 5-7538 0 0</inkml:trace>
  <inkml:trace contextRef="#ctx0" brushRef="#br0" timeOffset="1590.745">544 290 14336 0 0,'0'0'330'0'0,"0"0"45"0"0,0 0 17 0 0,0 0-47 0 0,1-1-225 0 0,50-11 881 0 0,71-35 401 0 0,-112 44-1359 0 0,1 0 0 0 0,-1-1 0 0 0,0 0 0 0 0,0-1 0 0 0,-1 0 0 0 0,1-1 0 0 0,-1 0 0 0 0,0 0 0 0 0,-1-1 0 0 0,0 0 0 0 0,0-1 0 0 0,0 1 0 0 0,-1-2 0 0 0,0 1 0 0 0,2-5-43 0 0,-9 12 43 0 0,0-1 0 0 0,-1 1-1 0 0,1-1 1 0 0,0 1 0 0 0,-1 0 0 0 0,1-1 0 0 0,-1 1-1 0 0,0-1 1 0 0,0 1 0 0 0,1 0 0 0 0,-1 0 0 0 0,0-1-1 0 0,0 1 1 0 0,0 0 0 0 0,0 0 0 0 0,0 0 0 0 0,-1 0-1 0 0,1 0 1 0 0,0 0 0 0 0,0 0 0 0 0,-1 0-1 0 0,1 1 1 0 0,0-1 0 0 0,-1 0 0 0 0,1 1 0 0 0,-1-1-1 0 0,1 1 1 0 0,-1 0 0 0 0,1-1 0 0 0,-1 1 0 0 0,1 0-1 0 0,-1 0 1 0 0,1 0 0 0 0,-1 0 0 0 0,1 0 0 0 0,-1 0-1 0 0,1 1 1 0 0,-1-1 0 0 0,1 0 0 0 0,-1 1-1 0 0,1-1 1 0 0,-1 1 0 0 0,0 0-43 0 0,-11 2 133 0 0,1 0 1 0 0,-1 1-1 0 0,1 0 1 0 0,0 1-1 0 0,0 1 1 0 0,0 0-1 0 0,1 0 1 0 0,0 1-1 0 0,0 1 1 0 0,-4 4-134 0 0,9-8 6 0 0,1 1 1 0 0,0 0-1 0 0,0 0 1 0 0,0 1-1 0 0,1-1 0 0 0,-1 1 1 0 0,1 0-1 0 0,1 0 1 0 0,-1 0-1 0 0,1 1 1 0 0,0-1-1 0 0,1 1 1 0 0,-1 0-1 0 0,1-1 1 0 0,1 1-1 0 0,-1 0 1 0 0,1 0-1 0 0,1 0 1 0 0,-1 1-1 0 0,1-1 1 0 0,0 0-1 0 0,1 0 0 0 0,-1 0 1 0 0,2 0-1 0 0,-1 0 1 0 0,1 0-1 0 0,0 2-6 0 0,0-6 1 0 0,0 0 0 0 0,0 0 0 0 0,0 0 0 0 0,0 0 0 0 0,0 0 0 0 0,1-1 0 0 0,-1 1 0 0 0,1-1 0 0 0,-1 1 0 0 0,1-1 0 0 0,0 0 0 0 0,0 0 0 0 0,0 0 0 0 0,0-1 0 0 0,1 1 1 0 0,-1-1-1 0 0,0 1 0 0 0,1-1 0 0 0,-1 0 0 0 0,1 0 0 0 0,-1-1 0 0 0,1 1 0 0 0,-1-1 0 0 0,1 0 0 0 0,-1 0 0 0 0,1 0 0 0 0,0 0 0 0 0,1-1-1 0 0,7-1-207 0 0,0 0 1 0 0,0 0-1 0 0,0-1 1 0 0,0-1-1 0 0,-1 0 1 0 0,0-1-1 0 0,10-5 207 0 0,89-74-3370 0 0,-83 60 2643 0 0,-5 2 553 0 0,29-15 513 0 0,-51 37-299 0 0,1 0-1 0 0,0 0 0 0 0,-1 1 1 0 0,1-1-1 0 0,0 0 1 0 0,-1 1-1 0 0,1-1 0 0 0,-1 1 1 0 0,1-1-1 0 0,-1 1 1 0 0,1-1-1 0 0,-1 1 1 0 0,1-1-1 0 0,-1 1 0 0 0,1-1 1 0 0,-1 1-1 0 0,0 0 1 0 0,1-1-1 0 0,-1 1 1 0 0,0-1-1 0 0,1 1 0 0 0,-1 0 1 0 0,0-1-1 0 0,0 1 1 0 0,0 0-1 0 0,0 0 0 0 0,0-1 1 0 0,0 1-1 0 0,0 0 1 0 0,0-1-1 0 0,0 1 1 0 0,0 0-1 0 0,0 0 0 0 0,0-1 1 0 0,-1 1-40 0 0,2 2 49 0 0,14 54 431 0 0,-6-1 115 0 0,-3-34-118 0 0,-6-20-318 0 0,13 16 770 0 0,94-167-1485 0 0,-102 143 520 0 0,-1 1 0 0 0,1 0-1 0 0,0 0 1 0 0,0 0 0 0 0,1 0-1 0 0,0 1 1 0 0,-1 0 0 0 0,2 0-1 0 0,-1 1 1 0 0,0-1 0 0 0,1 1-1 0 0,1 0 37 0 0,-6 2 12 0 0,-1 1 0 0 0,1 0 0 0 0,-1-1-1 0 0,1 1 1 0 0,-1 0 0 0 0,1 0-1 0 0,-1 0 1 0 0,1 0 0 0 0,-1 0 0 0 0,1 1-1 0 0,-1-1 1 0 0,1 0 0 0 0,-1 1 0 0 0,1-1-1 0 0,-1 1 1 0 0,1-1 0 0 0,-1 1-1 0 0,0-1 1 0 0,1 1 0 0 0,-1 0 0 0 0,0 0-1 0 0,0 0 1 0 0,1 0 0 0 0,-1 0-1 0 0,0 0 1 0 0,0 0 0 0 0,0 0 0 0 0,0 1-1 0 0,0-1 1 0 0,-1 0 0 0 0,1 0 0 0 0,0 1-1 0 0,0 0-11 0 0,19 52 648 0 0,-19-48-656 0 0,25 117-603 0 0,-25-118-4352 0 0,0-4-1689 0 0</inkml:trace>
  <inkml:trace contextRef="#ctx0" brushRef="#br0" timeOffset="2016.195">1558 293 16352 0 0,'0'0'373'0'0,"0"0"55"0"0,0 0 20 0 0,0 0-54 0 0,2 0-254 0 0,59 10-124 0 0,-47-10 71 0 0,1 0-1 0 0,0-2 1 0 0,-1 0-1 0 0,1 0 1 0 0,-1-1-1 0 0,0-1 1 0 0,0-1-1 0 0,0 0 0 0 0,-1 0 1 0 0,1-1-1 0 0,-1-1 1 0 0,9-7-87 0 0,-20 14 19 0 0,0-1 0 0 0,0 0 0 0 0,0-1 1 0 0,0 1-1 0 0,0 0 0 0 0,0-1 0 0 0,-1 1 0 0 0,1-1 0 0 0,0 1 1 0 0,-1-1-1 0 0,0 0 0 0 0,1 1 0 0 0,-1-1 0 0 0,0 0 1 0 0,0 0-1 0 0,0 0 0 0 0,0 0 0 0 0,0 0 0 0 0,0 0 1 0 0,0-1-1 0 0,-1 1 0 0 0,1 0 0 0 0,-1 0 0 0 0,0 0 0 0 0,1-1 1 0 0,-1 1-1 0 0,0 0 0 0 0,0 0 0 0 0,-1-1 0 0 0,1 1 1 0 0,0 0-1 0 0,-1 0 0 0 0,0-1 0 0 0,1 1 0 0 0,-1 0 1 0 0,0 0-1 0 0,0 0 0 0 0,0 0 0 0 0,0 0 0 0 0,0 0 0 0 0,-1 0 1 0 0,1 1-1 0 0,0-1 0 0 0,-1 0 0 0 0,0 1 0 0 0,1-1 1 0 0,-1 1-1 0 0,0-1 0 0 0,0 1 0 0 0,0 0 0 0 0,0-1-19 0 0,-3 1 68 0 0,0-1-1 0 0,1 1 0 0 0,-1 0 0 0 0,0 0 0 0 0,0 1 1 0 0,1 0-1 0 0,-1 0 0 0 0,0 0 0 0 0,0 0 1 0 0,0 0-1 0 0,1 1 0 0 0,-1 0 0 0 0,0 0 0 0 0,1 1 1 0 0,-1-1-1 0 0,1 1 0 0 0,-1 0 0 0 0,1 0 1 0 0,0 0-1 0 0,0 1 0 0 0,0-1 0 0 0,0 1 0 0 0,-3 3-67 0 0,0-1 59 0 0,0 1-1 0 0,1 0 1 0 0,-1 1-1 0 0,1 0 0 0 0,1 0 1 0 0,-1 0-1 0 0,1 0 0 0 0,1 1 1 0 0,-1 0-1 0 0,1 0 1 0 0,0 0-1 0 0,0 3-58 0 0,3-7 20 0 0,0 0-1 0 0,0-1 1 0 0,1 1-1 0 0,-1 0 1 0 0,1 0-1 0 0,0 0 1 0 0,0-1 0 0 0,0 1-1 0 0,0 0 1 0 0,1 0-1 0 0,-1-1 1 0 0,1 1-1 0 0,0 0 1 0 0,0-1 0 0 0,1 1-1 0 0,-1 0 1 0 0,1-1-1 0 0,0 0 1 0 0,-1 1-1 0 0,2-1 1 0 0,-1 0-1 0 0,0 0 1 0 0,1 0 0 0 0,-1 0-1 0 0,1-1 1 0 0,0 1-1 0 0,0-1 1 0 0,0 1-1 0 0,0-1 1 0 0,0 0 0 0 0,0 0-1 0 0,1 0 1 0 0,-1-1-1 0 0,2 1-19 0 0,4 2-302 0 0,0-1 0 0 0,1 0-1 0 0,-1-1 1 0 0,1 0-1 0 0,-1-1 1 0 0,1 0 0 0 0,0 0-1 0 0,0-1 1 0 0,0 0-1 0 0,-1-1 1 0 0,1 0 0 0 0,0 0-1 0 0,-1-1 1 0 0,1 0-1 0 0,5-3 303 0 0,3-1-6847 0 0</inkml:trace>
  <inkml:trace contextRef="#ctx0" brushRef="#br0" timeOffset="2757.696">2090 194 18127 0 0,'-12'9'1243'0'0,"5"1"-1182"0"0,1 0 0 0 0,1 0 1 0 0,0 0-1 0 0,1 1 0 0 0,0 0 0 0 0,0 0 0 0 0,1 0 0 0 0,0 0 1 0 0,1 0-1 0 0,1 1 0 0 0,0-1 0 0 0,0 1 0 0 0,1-1 0 0 0,0 1 1 0 0,1-1-1 0 0,1 1-61 0 0,-2-9 28 0 0,1-1 0 0 0,-1 0 0 0 0,1 0 0 0 0,0 1 0 0 0,0-1 0 0 0,0 0 1 0 0,0 0-1 0 0,1 0 0 0 0,-1 0 0 0 0,0 0 0 0 0,1 0 0 0 0,-1-1 0 0 0,1 1 0 0 0,0 0 1 0 0,-1-1-1 0 0,1 1 0 0 0,0-1 0 0 0,0 0 0 0 0,0 0 0 0 0,0 1 0 0 0,0-1 0 0 0,1-1 0 0 0,-1 1 1 0 0,0 0-1 0 0,0 0 0 0 0,1-1 0 0 0,-1 1 0 0 0,0-1 0 0 0,1 0 0 0 0,-1 0 0 0 0,0 0 1 0 0,1 0-1 0 0,-1 0 0 0 0,0 0 0 0 0,1-1 0 0 0,-1 1-28 0 0,5-1 18 0 0,0 0 0 0 0,1 0 0 0 0,-1-1 0 0 0,0 0 0 0 0,-1 0 0 0 0,1-1 0 0 0,0 0 0 0 0,-1 0 0 0 0,1-1 0 0 0,-1 1 0 0 0,3-4-18 0 0,-2 2-43 0 0,-1 0-1 0 0,0-1 0 0 0,0 0 0 0 0,0 0 0 0 0,-1 0 0 0 0,0-1 1 0 0,0 0-1 0 0,0 0 0 0 0,-1 0 0 0 0,0 0 0 0 0,-1-1 0 0 0,0 0 1 0 0,0 0-1 0 0,0 0 0 0 0,-1 0 0 0 0,1-8 44 0 0,-2 14 2 0 0,-1-1 0 0 0,0 1 0 0 0,0-1 0 0 0,0 1 0 0 0,-1 0 0 0 0,1-1 0 0 0,-1 1 0 0 0,1-1 0 0 0,-1 1 0 0 0,0 0 0 0 0,0-1 0 0 0,0 1 0 0 0,0 0 0 0 0,0 0 0 0 0,0 0-1 0 0,0 0 1 0 0,-1 0 0 0 0,1 0 0 0 0,-1 0 0 0 0,0 0 0 0 0,1 1 0 0 0,-1-1 0 0 0,0 0 0 0 0,0 1 0 0 0,0 0 0 0 0,0-1 0 0 0,0 1 0 0 0,-1 0 0 0 0,1 0 0 0 0,0 0 0 0 0,0 1 0 0 0,-1-1 0 0 0,1 0 0 0 0,-1 1-2 0 0,-3-2 19 0 0,1 1 0 0 0,-1-1 1 0 0,0 1-1 0 0,0 1 0 0 0,0-1 0 0 0,0 1 1 0 0,0 0-1 0 0,0 0 0 0 0,0 1 1 0 0,0 0-1 0 0,0 0 0 0 0,0 0 0 0 0,-1 1-19 0 0,6-1-41 0 0,1-1 118 0 0,0 0 14 0 0,13 5-22 0 0,-1-3-443 0 0,-1 0-1 0 0,1 0 1 0 0,0-2 0 0 0,0 1-1 0 0,0-2 1 0 0,0 0-1 0 0,-1 0 1 0 0,1-1-1 0 0,0 0 1 0 0,-1-1 0 0 0,1 0-1 0 0,-1-1 1 0 0,10-5 374 0 0,14-2-2034 0 0,82-43-4951 0 0,-85 35 7777 0 0,-31 18-84 0 0,-1 1 95 0 0,0 0 354 0 0,0 0 156 0 0,0 0 30 0 0,0 0-79 0 0,-6 20 1077 0 0,-9 23-126 0 0,11-33-1879 0 0,0 1 0 0 0,0 0 0 0 0,1 0 0 0 0,0 1 0 0 0,1-1 0 0 0,0 0 0 0 0,1 1 0 0 0,0 0 0 0 0,1 7-336 0 0,11 14 264 0 0,11-17 10 0 0,-16-17-288 0 0,0 0-1 0 0,0-1 1 0 0,0 0 0 0 0,0 0-1 0 0,0 0 1 0 0,-1-1-1 0 0,1 0 1 0 0,-1 0-1 0 0,0-1 1 0 0,1 1 0 0 0,-2-1-1 0 0,1 0 1 0 0,0 0-1 0 0,-1-1 1 0 0,0 0-1 0 0,0 1 1 0 0,1-3 14 0 0,11-10-275 0 0,39-48-421 0 0,-47 57 630 0 0,-8 8 69 0 0,0 0 1 0 0,0 1 0 0 0,0-1 0 0 0,0 0-1 0 0,0 1 1 0 0,0-1 0 0 0,0 0-1 0 0,0 1 1 0 0,0-1 0 0 0,0 0 0 0 0,0 1-1 0 0,0-1 1 0 0,0 0 0 0 0,0 1-1 0 0,0-1 1 0 0,0 0 0 0 0,0 1 0 0 0,0-1-1 0 0,0 0 1 0 0,1 1 0 0 0,-1-1-1 0 0,0 0 1 0 0,0 1 0 0 0,0-1 0 0 0,1 0-1 0 0,-1 0 1 0 0,0 1 0 0 0,0-1-1 0 0,0 0 1 0 0,1 0 0 0 0,-1 0-1 0 0,0 1 1 0 0,1-1 0 0 0,-1 0 0 0 0,0 0-1 0 0,1 0 1 0 0,-1 0 0 0 0,0 0-1 0 0,1 1 1 0 0,-1-1 0 0 0,0 0 0 0 0,1 0-1 0 0,-1 0 1 0 0,0 0 0 0 0,1 0-1 0 0,-1 0 1 0 0,0 0 0 0 0,1 0 0 0 0,-1 0-1 0 0,0 0 1 0 0,1-1 0 0 0,-1 1-1 0 0,0 0 1 0 0,1 0 0 0 0,-1 0 0 0 0,0 0-1 0 0,1 0 1 0 0,-1-1 0 0 0,0 1-1 0 0,0 0 1 0 0,1 0 0 0 0,-1 0 0 0 0,0-1-1 0 0,0 1 1 0 0,1 0-4 0 0,14 89 496 0 0,-14-87-475 0 0,-1 0 0 0 0,1 0 0 0 0,0 0 0 0 0,-1 0 0 0 0,1 0 0 0 0,0-1-1 0 0,0 1 1 0 0,0 0 0 0 0,0-1 0 0 0,0 1 0 0 0,1-1 0 0 0,-1 1 0 0 0,0-1 0 0 0,1 1 0 0 0,-1-1 0 0 0,1 0 0 0 0,-1 0 0 0 0,1 0 0 0 0,0 0-1 0 0,-1 0 1 0 0,1 0 0 0 0,0 0 0 0 0,0 0 0 0 0,0-1 0 0 0,0 1 0 0 0,0-1 0 0 0,0 0 0 0 0,0 1 0 0 0,-1-1 0 0 0,1 0 0 0 0,0 0 0 0 0,0 0 0 0 0,0 0-1 0 0,0 0 1 0 0,0-1 0 0 0,1 1-21 0 0,71-41-3448 0 0,-63 33 1888 0 0</inkml:trace>
  <inkml:trace contextRef="#ctx0" brushRef="#br0" timeOffset="3131.136">3126 1 19495 0 0,'-7'0'940'0'0,"-75"36"500"0"0,77-34-1384 0 0,0 1 0 0 0,0-1 0 0 0,0 1 1 0 0,0 0-1 0 0,0 1 0 0 0,1-1 0 0 0,-1 1 0 0 0,1 0 0 0 0,0 0 0 0 0,0 1 0 0 0,0-1 0 0 0,1 1 0 0 0,0-1 0 0 0,0 1 0 0 0,0 0 0 0 0,0 1 0 0 0,1-1 0 0 0,0 0 0 0 0,0 1 0 0 0,0-1 0 0 0,1 1 1 0 0,-1-1-1 0 0,2 1 0 0 0,-2 5-56 0 0,4-7 13 0 0,-1 0 1 0 0,0 1-1 0 0,1-1 1 0 0,0 0-1 0 0,0 0 1 0 0,0 0-1 0 0,0 0 1 0 0,1 0-1 0 0,0-1 1 0 0,-1 1-1 0 0,1-1 1 0 0,1 0-1 0 0,-1 0 1 0 0,0 0-1 0 0,1 0 1 0 0,-1 0-1 0 0,1-1 1 0 0,0 1-1 0 0,0-1 1 0 0,0 0-1 0 0,3 1-13 0 0,21 15 47 0 0,84 57-36 0 0,-111-74 58 0 0,-11 8 371 0 0,2-6-369 0 0,0-1 0 0 0,0 0 0 0 0,0 0-1 0 0,-1 0 1 0 0,1-1 0 0 0,-1-1 0 0 0,1 1 0 0 0,-1-1 0 0 0,1-1-1 0 0,-4 0-70 0 0,-14 1-20 0 0,-46-6-3396 0 0,57 6-4359 0 0</inkml:trace>
  <inkml:trace contextRef="#ctx0" brushRef="#br0" timeOffset="6160.228">3644-190 10960 0 0,'-2'-5'637'0'0,"-8"-26"894"0"0,4 28 6442 0 0,3 5-8532 0 0,1 2 668 0 0,1 0 0 0 0,-1 0 0 0 0,1 0 0 0 0,0 0-1 0 0,0 0 1 0 0,0 1 0 0 0,1-1 0 0 0,-1 0 0 0 0,1 1 0 0 0,0-1 0 0 0,0 0 0 0 0,1 0-1 0 0,-1 1 1 0 0,1-1 0 0 0,0 0 0 0 0,1 3-109 0 0,2 25 323 0 0,-9 30 20 0 0,32 58-88 0 0,3 11-178 0 0,4-26-184 0 0,-25-70 441 0 0,-8-34-444 0 0,-1-1-76 0 0,0 11-1009 0 0,-1-9-1729 0 0,-5-15-2974 0 0,4 5 206 0 0</inkml:trace>
  <inkml:trace contextRef="#ctx0" brushRef="#br0" timeOffset="6560.351">3687 145 8328 0 0,'0'0'241'0'0,"0"0"0"0"0,10-10 478 0 0,26-18 4921 0 0,10 23-3470 0 0,46 27-1023 0 0,-82-18-953 0 0,0 1 0 0 0,1 0 1 0 0,-2 1-1 0 0,1 0 0 0 0,-1 0 0 0 0,0 1 0 0 0,0 0 0 0 0,3 5-194 0 0,-7-7 75 0 0,-1 0-1 0 0,1 0 0 0 0,-1 1 0 0 0,0-1 0 0 0,-1 1 0 0 0,0 0 1 0 0,1 0-1 0 0,-2 1 0 0 0,1-1 0 0 0,-1 1 0 0 0,1 4-74 0 0,-3-8 59 0 0,1 1 0 0 0,-1-1-1 0 0,-1 1 1 0 0,1-1 0 0 0,-1 1 0 0 0,1-1-1 0 0,-1 0 1 0 0,0 1 0 0 0,0-1-1 0 0,0 0 1 0 0,0 0 0 0 0,-1 0 0 0 0,0 1-1 0 0,1-1 1 0 0,-1-1 0 0 0,0 1-1 0 0,0 0 1 0 0,-1 0 0 0 0,1-1 0 0 0,0 0-1 0 0,-1 1 1 0 0,0-1 0 0 0,0 0-1 0 0,1 0 1 0 0,-1 0 0 0 0,-1 0-59 0 0,-3 2 38 0 0,-2 0 1 0 0,1 0-1 0 0,0-1 0 0 0,-1 1 1 0 0,1-2-1 0 0,-1 0 1 0 0,0 0-1 0 0,0 0 0 0 0,-4-1-38 0 0,-85 0 0 0 0,39-12-29 0 0,55 9-98 0 0,-41-23-130 0 0,31-6-2775 0 0,16 24-1778 0 0,2 1-1430 0 0</inkml:trace>
  <inkml:trace contextRef="#ctx0" brushRef="#br0" timeOffset="7144.899">4123 94 16439 0 0,'0'0'374'0'0,"-1"6"503"0"0,-1 5-654 0 0,1 0 1 0 0,0 1-1 0 0,1-1 0 0 0,0 1 1 0 0,1 0-1 0 0,0-1 0 0 0,0 0 1 0 0,3 5-224 0 0,-3-10 194 0 0,14 63 1421 0 0,-6-45-528 0 0,-2-73-1611 0 0,18-12-739 0 0,-14 43 828 0 0,-6 8 157 0 0,1 1-1 0 0,0-1 1 0 0,0 1-1 0 0,1 0 0 0 0,0 0 1 0 0,1 1-1 0 0,0 0 1 0 0,0 0-1 0 0,1 1 1 0 0,0 0-1 0 0,0 1 0 0 0,1 0 1 0 0,0 0-1 0 0,0 1 1 0 0,0 0-1 0 0,0 1 1 0 0,3-1 278 0 0,-7 4-129 0 0,-4-1 109 0 0,1 1-1 0 0,-1 0 1 0 0,1-1 0 0 0,0 2 0 0 0,0-1 0 0 0,-1 0-1 0 0,1 0 1 0 0,0 1 0 0 0,0-1 0 0 0,0 1 0 0 0,0 0-1 0 0,-1 0 1 0 0,1 0 0 0 0,0 1 0 0 0,0-1-1 0 0,0 0 1 0 0,0 1 0 0 0,-1 0 0 0 0,1 0 0 0 0,0 0-1 0 0,0 0 1 0 0,-1 0 0 0 0,1 0 0 0 0,-1 1 0 0 0,1-1-1 0 0,-1 1 1 0 0,0 0 0 0 0,0 0 0 0 0,1 0 20 0 0,-1 5 189 0 0,0-1 1 0 0,0 1-1 0 0,-1-1 1 0 0,0 1-1 0 0,-1 0 1 0 0,1 0-1 0 0,-1-1 1 0 0,-1 1-1 0 0,1 0 0 0 0,-1 0 1 0 0,0-1-1 0 0,0 1 1 0 0,-1-1-1 0 0,0 1 1 0 0,0-1-1 0 0,-1 0 1 0 0,0 0-1 0 0,0 0 0 0 0,0 0 1 0 0,-2 2-190 0 0,-8 21 364 0 0,-11 68 800 0 0,23-95-1143 0 0,1 0-1 0 0,0 0 1 0 0,0 0-1 0 0,0 0 1 0 0,0 0-1 0 0,0 1 1 0 0,0-1 0 0 0,0 0-1 0 0,0 0 1 0 0,1 0-1 0 0,-1 0 1 0 0,1 0-1 0 0,0 0 1 0 0,0 0-1 0 0,-1 0 1 0 0,1-1 0 0 0,0 1-1 0 0,1 0 1 0 0,-1 0-1 0 0,0-1 1 0 0,0 1-1 0 0,1-1 1 0 0,-1 1-1 0 0,1-1 1 0 0,-1 1 0 0 0,1-1-1 0 0,0 0 1 0 0,0 0-1 0 0,-1 0 1 0 0,1 0-1 0 0,0 0 1 0 0,0 0 0 0 0,0 0-1 0 0,0-1 1 0 0,0 1-1 0 0,0-1 1 0 0,0 1-1 0 0,1-1-20 0 0,5 1 84 0 0,39-8 260 0 0,-41 3-281 0 0,0 1 0 0 0,0 0 0 0 0,0-1-1 0 0,0 0 1 0 0,0-1 0 0 0,-1 1 0 0 0,0-1-1 0 0,0 0 1 0 0,-1-1 0 0 0,1 1 0 0 0,-1-1-1 0 0,0 1 1 0 0,0-1 0 0 0,-1-1 0 0 0,0 1-1 0 0,2-6-62 0 0,-2 7 10 0 0,-1-1 0 0 0,-1 0 0 0 0,1 0 0 0 0,-1 1 0 0 0,0-1 0 0 0,0 0 0 0 0,-1 0 0 0 0,1 0 0 0 0,-1 0 0 0 0,-1 0 0 0 0,1 0-1 0 0,-1 0 1 0 0,0 0 0 0 0,0 0 0 0 0,-1 0 0 0 0,0 0 0 0 0,0 1 0 0 0,-1-2-10 0 0,-48-50-115 0 0,48 55-12 0 0,1 0 0 0 0,-1 0 1 0 0,0 0-1 0 0,0 1 0 0 0,0-1 0 0 0,1 1 0 0 0,-1 0 0 0 0,-1-1 0 0 0,1 1 0 0 0,0 1 0 0 0,0-1 0 0 0,0 0 0 0 0,0 1 0 0 0,-1-1 0 0 0,1 1 0 0 0,0 0 1 0 0,0 0-1 0 0,-1 1 0 0 0,1-1 0 0 0,-3 1 127 0 0,6 0-719 0 0,0-1-724 0 0,0 0-2972 0 0,0 0-1269 0 0</inkml:trace>
  <inkml:trace contextRef="#ctx0" brushRef="#br0" timeOffset="7659.113">4982 170 12672 0 0,'0'0'289'0'0,"0"0"40"0"0,0 0 21 0 0,-13-5 66 0 0,6 5-39 0 0,-1 0 1 0 0,0 0-1 0 0,1 1 0 0 0,-1 0 1 0 0,1 0-1 0 0,-1 1 1 0 0,1 0-1 0 0,0 0 1 0 0,-1 1-1 0 0,1 0 1 0 0,0 0-1 0 0,1 1 1 0 0,-1 0-1 0 0,1 0 1 0 0,-1 1-1 0 0,1-1 1 0 0,-1 3-378 0 0,-1 0 124 0 0,1 0 1 0 0,0 0 0 0 0,1 1 0 0 0,0 0-1 0 0,0 0 1 0 0,0 1 0 0 0,1 0-1 0 0,1 0 1 0 0,-1 0 0 0 0,1 0-1 0 0,1 1 1 0 0,0-1 0 0 0,0 1 0 0 0,1 0-1 0 0,0 5-124 0 0,13 51 60 0 0,-11-64-54 0 0,1-1 1 0 0,-1 1-1 0 0,1-1 1 0 0,0 0 0 0 0,0 1-1 0 0,-1-1 1 0 0,1 0 0 0 0,0 1-1 0 0,0-1 1 0 0,0 0-1 0 0,0 0 1 0 0,0 0 0 0 0,1 0-1 0 0,-1 0 1 0 0,0 0 0 0 0,0 0-1 0 0,1 0 1 0 0,-1 0-1 0 0,1-1 1 0 0,-1 1 0 0 0,0-1-1 0 0,1 1 1 0 0,-1-1-1 0 0,1 1 1 0 0,-1-1 0 0 0,1 0-1 0 0,0 0 1 0 0,-1 0 0 0 0,1 0-1 0 0,-1 0 1 0 0,1 0-1 0 0,-1 0 1 0 0,1 0 0 0 0,-1 0-1 0 0,1-1 1 0 0,-1 1 0 0 0,1-1-1 0 0,-1 1 1 0 0,1-1-1 0 0,-1 0 1 0 0,1 0-7 0 0,7-4-21 0 0,0-1 0 0 0,-1 0 0 0 0,0 0-1 0 0,0-1 1 0 0,0 0 0 0 0,-1-1 0 0 0,0 1 0 0 0,0-1 0 0 0,-1-1-1 0 0,0 1 1 0 0,-1-1 0 0 0,0 0 0 0 0,0 0 0 0 0,-1-1 0 0 0,1-3 21 0 0,29-63-182 0 0,-25 49 172 0 0,-3 48-44 0 0,-1-7-140 0 0,33 67 293 0 0,9-46-4508 0 0,-35-32 2554 0 0</inkml:trace>
  <inkml:trace contextRef="#ctx0" brushRef="#br0" timeOffset="8401.681">5392 197 17359 0 0,'-1'-1'64'0'0,"1"-1"-1"0"0,-1 1 0 0 0,0-1 0 0 0,0 1 0 0 0,0 0 0 0 0,0-1 0 0 0,0 1 0 0 0,-1 0 0 0 0,1 0 0 0 0,0 0 0 0 0,0 0 0 0 0,-1 0 0 0 0,1 0 0 0 0,-1 0 0 0 0,1 0 0 0 0,-1 1 0 0 0,1-1 0 0 0,-1 0 0 0 0,1 1 0 0 0,-1-1 0 0 0,0 1 0 0 0,1 0 0 0 0,-1 0 0 0 0,0-1 0 0 0,1 1 0 0 0,-1 0 0 0 0,0 0 0 0 0,1 1 0 0 0,-1-1 0 0 0,0 0 0 0 0,1 0 0 0 0,-1 1 0 0 0,0 0-63 0 0,-60 16 518 0 0,59-16-348 0 0,-9 3-47 0 0,1 1 0 0 0,-1-1 0 0 0,1 2 0 0 0,1-1 0 0 0,-1 2 0 0 0,1-1 0 0 0,0 1 0 0 0,0 1 0 0 0,1 0 0 0 0,0 0 0 0 0,0 1 0 0 0,1 0 0 0 0,0 0 0 0 0,1 1 0 0 0,0 0-1 0 0,1 1 1 0 0,0-1 0 0 0,0 1 0 0 0,-3 11-123 0 0,8-20 0 0 0,1 0 0 0 0,-1 0 0 0 0,1 0-1 0 0,0 0 1 0 0,0 0 0 0 0,0 0-1 0 0,0 0 1 0 0,0 0 0 0 0,1 0 0 0 0,-1 0-1 0 0,1 0 1 0 0,-1 0 0 0 0,1 0 0 0 0,-1 0-1 0 0,1 0 1 0 0,0 0 0 0 0,0-1 0 0 0,0 1-1 0 0,0 0 1 0 0,1 0 0 0 0,-1-1 0 0 0,0 1-1 0 0,1-1 1 0 0,-1 1 0 0 0,0-1 0 0 0,1 0-1 0 0,0 0 1 0 0,-1 0 0 0 0,1 1-1 0 0,0-1 1 0 0,0-1 0 0 0,0 1 0 0 0,-1 0-1 0 0,1 0 1 0 0,0-1 0 0 0,0 1 0 0 0,0-1-1 0 0,0 0 1 0 0,0 1 0 0 0,0-1 0 0 0,0 0-1 0 0,0 0 1 0 0,0 0 0 0 0,0-1 0 0 0,0 1-1 0 0,0 0 1 0 0,0-1 0 0 0,0 1-1 0 0,0-1 1 0 0,0 0 0 0 0,0 1 0 0 0,0-1-1 0 0,0 0 1 0 0,-1 0 0 0 0,1 0 0 0 0,1-2 0 0 0,16-8-115 0 0,0-1 0 0 0,-1-1 0 0 0,0 0 0 0 0,-1-1 0 0 0,-1-1 0 0 0,0-1 0 0 0,-1-1 0 0 0,-1 0 0 0 0,-1 0 0 0 0,0-1 0 0 0,-1-1 0 0 0,-1 0 1 0 0,-1-1-1 0 0,0 0 0 0 0,-1-3 115 0 0,10-21-172 0 0,-3-1 0 0 0,-1-1 0 0 0,-2-1 0 0 0,6-43 172 0 0,-12 49 2158 0 0,-17 55-2074 0 0,-14 95-25 0 0,21-83-54 0 0,-7 239 1285 0 0,23-162-736 0 0,-13-100-546 0 0,1-1 0 0 0,-1 0 0 0 0,1 0 0 0 0,0 1 0 0 0,0-1 0 0 0,0 0 0 0 0,0 0-1 0 0,0 0 1 0 0,0 0 0 0 0,1 0 0 0 0,-1 0 0 0 0,1-1 0 0 0,-1 1 0 0 0,1 0 0 0 0,0-1 0 0 0,0 1 0 0 0,-1-1 0 0 0,1 1-1 0 0,0-1 1 0 0,0 0 0 0 0,0 0 0 0 0,1 0 0 0 0,-1 0 0 0 0,0 0 0 0 0,0-1 0 0 0,0 1 0 0 0,1-1 0 0 0,-1 1-1 0 0,0-1 1 0 0,1 0 0 0 0,-1 0 0 0 0,0 0 0 0 0,1 0 0 0 0,-1 0 0 0 0,0 0 0 0 0,1-1 0 0 0,-1 1 0 0 0,0-1 0 0 0,1 0-1 0 0,-1 1 1 0 0,0-1 0 0 0,0 0-8 0 0,9-6-18 0 0,0-1-1 0 0,0 1 1 0 0,-1-2 0 0 0,0 1-1 0 0,0-1 1 0 0,-1-1-1 0 0,0 0 1 0 0,-1 0 0 0 0,0-1-1 0 0,-1 0 1 0 0,0 0-1 0 0,-1-1 1 0 0,0 1 0 0 0,0-1-1 0 0,2-10 19 0 0,-5 16-14 0 0,0-1 0 0 0,0 0 0 0 0,-1 0 0 0 0,0 0-1 0 0,0 0 1 0 0,-1-1 0 0 0,1 1 0 0 0,-2 0 0 0 0,1-1 0 0 0,-1 1-1 0 0,0-1 1 0 0,-1 1 0 0 0,1-1 0 0 0,-1 1 0 0 0,-1 0 0 0 0,-1-5 14 0 0,2 10 6 0 0,0 1 0 0 0,-1-1 0 0 0,1 1 0 0 0,0-1 0 0 0,-1 1 0 0 0,1 0 0 0 0,-1-1 0 0 0,0 1 0 0 0,1 0 1 0 0,-1 0-1 0 0,0 0 0 0 0,0 0 0 0 0,0 0 0 0 0,0 1 0 0 0,0-1 0 0 0,0 0 0 0 0,0 1 0 0 0,0 0 0 0 0,0-1 0 0 0,0 1 1 0 0,0 0-1 0 0,0 0 0 0 0,0 0 0 0 0,0 0 0 0 0,0 0 0 0 0,0 1 0 0 0,0-1 0 0 0,0 1 0 0 0,0-1 0 0 0,0 1 0 0 0,0 0 1 0 0,1 0-1 0 0,-1 0 0 0 0,0 0 0 0 0,0 0 0 0 0,1 0 0 0 0,-1 0 0 0 0,0 0 0 0 0,1 1 0 0 0,-1-1 0 0 0,1 1 0 0 0,0-1 1 0 0,-1 1-1 0 0,1 0 0 0 0,0-1 0 0 0,0 1 0 0 0,0 0 0 0 0,0 0 0 0 0,0 0 0 0 0,1-1 0 0 0,-1 2-6 0 0,-4 4 2 0 0,1 0-1 0 0,0 1 1 0 0,1-1-1 0 0,-1 1 1 0 0,1-1-1 0 0,1 1 0 0 0,0 0 1 0 0,0 0-1 0 0,0 0 1 0 0,1 0-1 0 0,0 0 1 0 0,1 0-1 0 0,0 1 1 0 0,0-1-1 0 0,0 0 1 0 0,1 0-1 0 0,1 0 0 0 0,-1 0 1 0 0,1 0-1 0 0,1 0 1 0 0,-1 0-1 0 0,4 4-1 0 0,-2-8 2 0 0,0 0 1 0 0,1 0-1 0 0,0-1 0 0 0,-1 0 0 0 0,1 0 1 0 0,1 0-1 0 0,-1-1 0 0 0,0 1 0 0 0,1-1 0 0 0,-1 0 1 0 0,1-1-1 0 0,0 0 0 0 0,-1 0 0 0 0,1 0 1 0 0,0 0-1 0 0,0-1 0 0 0,-1 0 0 0 0,1 0 0 0 0,0 0 1 0 0,0-1-1 0 0,1 0-2 0 0,44-15-1056 0 0,-22-1-3244 0 0,-16 6-2790 0 0</inkml:trace>
  <inkml:trace contextRef="#ctx0" brushRef="#br0" timeOffset="8782.505">5868 126 15136 0 0,'0'0'441'0'0,"0"0"-1"0"0,-8 12-265 0 0,7-1 157 0 0,1 1 1 0 0,1-1 0 0 0,0 0 0 0 0,1 1 0 0 0,0-1 0 0 0,1 0 0 0 0,0 0 0 0 0,0 0 0 0 0,1-1 0 0 0,1 1 0 0 0,0-1 0 0 0,0 0 0 0 0,1 0 0 0 0,3 4-333 0 0,14 7 1342 0 0,-22-21-1195 0 0,26 0 278 0 0,-22-4-398 0 0,-1 0 0 0 0,0 1 0 0 0,0-1 0 0 0,0-1 0 0 0,-1 1 0 0 0,1 0 0 0 0,-1-1 1 0 0,0 0-1 0 0,-1 0 0 0 0,1 0 0 0 0,1-4-27 0 0,6-9 46 0 0,4-8-148 0 0,-11 19 29 0 0,1 0 0 0 0,0-1 0 0 0,0 1 1 0 0,1 0-1 0 0,0 1 0 0 0,0-1 0 0 0,1 1 0 0 0,0 0 0 0 0,0 1 0 0 0,0-1 0 0 0,3-1 73 0 0,11 7-24 0 0,-17 3 50 0 0,-1-1 0 0 0,1 0 0 0 0,-1 1 0 0 0,0-1 0 0 0,0 1 0 0 0,0 0 0 0 0,0 0 0 0 0,0-1 0 0 0,0 1 0 0 0,-1 0 0 0 0,0 1 0 0 0,1-1 0 0 0,-1 0 0 0 0,-1 0 0 0 0,2 3-26 0 0,1 3 138 0 0,37 107 1252 0 0,-29-96-1162 0 0,-11-19-150 0 0,1-1-224 0 0,1 0-1 0 0,-1 0 1 0 0,0 0-1 0 0,0 0 1 0 0,0-1 0 0 0,0 1-1 0 0,0 0 1 0 0,0-1-1 0 0,0 1 1 0 0,0-1-1 0 0,0 1 1 0 0,0-1-1 0 0,0 1 1 0 0,0-1 0 0 0,0 0-1 0 0,0 1 1 0 0,0-1-1 0 0,-1 0 1 0 0,1 0-1 0 0,0 0 1 0 0,0 0-1 0 0,-1 1 1 0 0,1-1 0 0 0,-1 0-1 0 0,1 0 1 0 0,-1 0-1 0 0,1 0 1 0 0,-1 0-1 0 0,0-1 1 0 0,1 1-1 0 0,-1 0 147 0 0,2-3-1424 0 0,2-4-5411 0 0</inkml:trace>
  <inkml:trace contextRef="#ctx0" brushRef="#br0" timeOffset="9002.103">6361 145 17479 0 0,'0'0'396'0'0,"0"0"52"0"0,4 8 458 0 0,42 131 3376 0 0,-19-72-2434 0 0,-27-65-1688 0 0,0-2 0 0 0,7 2-428 0 0,-6-3 108 0 0,3-9-7052 0 0,-3 3-547 0 0</inkml:trace>
  <inkml:trace contextRef="#ctx0" brushRef="#br0" timeOffset="9725.884">6505 48 17015 0 0,'0'0'388'0'0,"0"0"52"0"0,0 0 30 0 0,4 7 88 0 0,41 49 184 0 0,-1 63 452 0 0,-25-76-884 0 0,-18-42-310 0 0,0 1 1 0 0,0-1-1 0 0,0 0 1 0 0,0 1 0 0 0,0-1-1 0 0,0 0 1 0 0,1 0-1 0 0,-1 0 1 0 0,1 0 0 0 0,-1 0-1 0 0,1 0 1 0 0,-1 0-1 0 0,1 0 1 0 0,-1-1-1 0 0,1 1 1 0 0,0-1 0 0 0,-1 1-1 0 0,1-1 1 0 0,0 0-1 0 0,-1 1 1 0 0,1-1 0 0 0,1 0-1 0 0,1 0 8 0 0,0 0-41 0 0,0-1 0 0 0,-1 0-1 0 0,1 1 1 0 0,0-1 0 0 0,-1-1 0 0 0,1 1 0 0 0,-1-1-1 0 0,0 1 1 0 0,1-1 0 0 0,-1 0 0 0 0,0 0 0 0 0,0 0-1 0 0,0-1 1 0 0,0 1 0 0 0,0-1 0 0 0,-1 1 0 0 0,3-4 33 0 0,5-4-39 0 0,144-129-1097 0 0,-148 134 1226 0 0,-1 2 1486 0 0,-10 17-1043 0 0,5-13-576 0 0,-46 114 998 0 0,41-94-831 0 0,3-15-104 0 0,0 0 0 0 0,1-1 0 0 0,0 1-1 0 0,0 0 1 0 0,1 0 0 0 0,-1 0 0 0 0,1 0 0 0 0,1 0 0 0 0,-1-1 0 0 0,1 1 0 0 0,1 5-20 0 0,-2-10 10 0 0,1 1 0 0 0,-1-1 0 0 0,1 0 0 0 0,-1 0 1 0 0,1 0-1 0 0,0 1 0 0 0,0-1 0 0 0,-1 0 1 0 0,1 0-1 0 0,0 0 0 0 0,0 0 0 0 0,0 0 0 0 0,0 0 1 0 0,0-1-1 0 0,1 1 0 0 0,-1 0 0 0 0,0 0 0 0 0,0-1 1 0 0,0 1-1 0 0,1-1 0 0 0,-1 1 0 0 0,0-1 0 0 0,1 1 1 0 0,-1-1-1 0 0,0 0 0 0 0,1 0 0 0 0,-1 0 0 0 0,0 0 1 0 0,1 0-1 0 0,-1 0 0 0 0,1 0 0 0 0,-1 0 1 0 0,0 0-1 0 0,1 0 0 0 0,-1-1 0 0 0,0 1 0 0 0,1-1 1 0 0,-1 1-1 0 0,0-1 0 0 0,0 0 0 0 0,0 1 0 0 0,1-1 1 0 0,-1 0-11 0 0,51-40-110 0 0,-42 27-141 0 0,-1 0 1 0 0,0-1-1 0 0,-2 0 0 0 0,0-1 1 0 0,0 0-1 0 0,3-15 251 0 0,4-8-639 0 0,12-55-154 0 0,-26 82 1509 0 0,-4 21-56 0 0,-5 20-387 0 0,3 17-268 0 0,2-1-1 0 0,3 1 1 0 0,1-1-1 0 0,6 37-4 0 0,-2-11 117 0 0,16 139 1172 0 0,-12-128-185 0 0,-14-31-120 0 0,5-48-917 0 0,-1 1-1 0 0,1-1 0 0 0,-1 0 0 0 0,1 1 1 0 0,-1-1-1 0 0,0 0 0 0 0,0 0 0 0 0,-1 0 1 0 0,1-1-1 0 0,-1 1 0 0 0,1 0 1 0 0,-1-1-1 0 0,0 0 0 0 0,0 1 0 0 0,0-1 1 0 0,0-1-1 0 0,0 1 0 0 0,0 0 1 0 0,0-1-1 0 0,-1 1 0 0 0,1-1 0 0 0,-1 0 1 0 0,1 0-1 0 0,-1 0 0 0 0,1-1 1 0 0,-1 1-1 0 0,0-1 0 0 0,1 0 0 0 0,-1 0 1 0 0,1 0-1 0 0,-1 0 0 0 0,0-1 1 0 0,1 0-1 0 0,-1 0 0 0 0,-2 0-66 0 0,-107-33 369 0 0,63 14-8590 0 0,29 14-318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58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141 200 15016 0 0,'0'0'440'0'0,"0"0"-6"0"0,0 0-171 0 0,0 0 306 0 0,0 0 167 0 0,0 0 31 0 0,-6 6 511 0 0,2-1-1121 0 0,1 0-1 0 0,0 0 0 0 0,0 0 0 0 0,0 1 0 0 0,1-1 0 0 0,0 1 0 0 0,0 0 0 0 0,0 0 1 0 0,1 0-1 0 0,0 0 0 0 0,0 0 0 0 0,0 0 0 0 0,1 0 0 0 0,0 0 0 0 0,0 0 1 0 0,1 0-1 0 0,-1 0 0 0 0,1 0 0 0 0,1 0 0 0 0,-1 0 0 0 0,2 2-156 0 0,-1 10 241 0 0,23 133 751 0 0,-8-74-938 0 0,5 88-492 0 0,-22-164 193 0 0,0-1-627 0 0,-12 3-7156 0 0,2-6 1766 0 0</inkml:trace>
  <inkml:trace contextRef="#ctx0" brushRef="#br0" timeOffset="311.585">1 105 14280 0 0,'0'-2'322'0'0,"9"-7"-152"0"0,0 1 0 0 0,0 0 0 0 0,1 0 0 0 0,0 0 0 0 0,0 1 1 0 0,0 1-1 0 0,1 0 0 0 0,0 0 0 0 0,1 1 0 0 0,-1 1 0 0 0,3-1-170 0 0,1 0 345 0 0,0 0 0 0 0,1 1 0 0 0,0 1 0 0 0,-1 1-1 0 0,1 0 1 0 0,0 1 0 0 0,0 1 0 0 0,0 0 0 0 0,0 1 0 0 0,8 2-345 0 0,-14-2 106 0 0,-1 1 0 0 0,-1 0 0 0 0,1 0 0 0 0,0 1 0 0 0,0 0 0 0 0,-1 1 0 0 0,0-1 0 0 0,0 2 0 0 0,0-1 0 0 0,0 1 0 0 0,-1 0 0 0 0,1 1 0 0 0,-1 0 0 0 0,-1 0 0 0 0,1 0 0 0 0,-1 1 0 0 0,0 0 0 0 0,4 7-106 0 0,-7-9 30 0 0,-1 1 0 0 0,0-1 0 0 0,0 0 0 0 0,0 1 0 0 0,0-1 0 0 0,-1 1 0 0 0,0 0 0 0 0,0 0 0 0 0,-1-1 0 0 0,0 1 0 0 0,0 0 0 0 0,0 0 0 0 0,0-1 0 0 0,-1 1 0 0 0,0 0 0 0 0,0 0 0 0 0,-1-1 1 0 0,0 1-1 0 0,0-1 0 0 0,0 0 0 0 0,-2 3-30 0 0,-1 4 40 0 0,-2 0 0 0 0,1-1 0 0 0,-2 0 0 0 0,0 0 0 0 0,0 0 0 0 0,0-1 0 0 0,-2 0 0 0 0,-7 7-40 0 0,-10 2-346 0 0,0-1 1 0 0,-1 0-1 0 0,0-3 0 0 0,-1 0 1 0 0,-1-2-1 0 0,-9 2 346 0 0,11-4-3536 0 0,13-7-2851 0 0</inkml:trace>
  <inkml:trace contextRef="#ctx0" brushRef="#br0" timeOffset="613.692">398 582 13536 0 0,'-3'5'658'0'0,"-48"118"1284"0"0,49-115-1664 0 0,0 0 1 0 0,0 1-1 0 0,1-1 1 0 0,0 1-1 0 0,0-1 1 0 0,1 1-1 0 0,0-1 1 0 0,1 1-1 0 0,-1-1 1 0 0,2 1-1 0 0,1 5-278 0 0,-1-11 71 0 0,0 0 0 0 0,1 0 0 0 0,-1 0 0 0 0,1 0 0 0 0,0 0 0 0 0,0-1-1 0 0,0 1 1 0 0,0-1 0 0 0,1 0 0 0 0,-1 0 0 0 0,1 0 0 0 0,-1 0 0 0 0,1-1-1 0 0,0 1 1 0 0,-1-1 0 0 0,1 0 0 0 0,0 0 0 0 0,0 0 0 0 0,0-1 0 0 0,0 1-1 0 0,0-1 1 0 0,0 0 0 0 0,0 0 0 0 0,0 0 0 0 0,0-1 0 0 0,0 0 0 0 0,-1 1-1 0 0,1-1 1 0 0,0-1 0 0 0,0 1 0 0 0,-1 0 0 0 0,1-1 0 0 0,0 0-1 0 0,-1 0 1 0 0,1 0-71 0 0,75-36 500 0 0,-77 37-494 0 0,2-1 14 0 0,-1 0-1 0 0,1-1 1 0 0,0 1 0 0 0,-1-1-1 0 0,0 0 1 0 0,1 0 0 0 0,-1 0-1 0 0,0 0 1 0 0,-1-1-1 0 0,1 1 1 0 0,-1-1 0 0 0,1 0-1 0 0,-1 1 1 0 0,0-1 0 0 0,0 0-1 0 0,-1 0 1 0 0,1-1 0 0 0,-1 1-1 0 0,0 0 1 0 0,0 0-1 0 0,0-1 1 0 0,-1 1 0 0 0,0-1-1 0 0,1 1 1 0 0,-2 0 0 0 0,1-1-1 0 0,-1-3-19 0 0,0 3-2 0 0,0 0-1 0 0,0 1 0 0 0,-1-1 1 0 0,0 0-1 0 0,0 1 0 0 0,0-1 1 0 0,-1 1-1 0 0,1 0 0 0 0,-1-1 1 0 0,0 1-1 0 0,0 1 0 0 0,-1-1 1 0 0,1 0-1 0 0,-5-2 3 0 0,-1-3-294 0 0,-1 0 0 0 0,0 1 0 0 0,-1 0 0 0 0,1 1-1 0 0,-2 0 1 0 0,1 1 0 0 0,-1 0 0 0 0,0 1 0 0 0,0 1 0 0 0,0-1 0 0 0,-1 2 0 0 0,-6-2 294 0 0,8 5-4736 0 0,1 2-1469 0 0</inkml:trace>
  <inkml:trace contextRef="#ctx0" brushRef="#br0" timeOffset="1088.42">678 514 14336 0 0,'0'0'330'0'0,"0"1"45"0"0,0 8-207 0 0,-1 10 183 0 0,1-1 1 0 0,1 1 0 0 0,0-1-1 0 0,1 1 1 0 0,2-1-1 0 0,-1 1 1 0 0,2-1-1 0 0,1 0 1 0 0,1 1-352 0 0,-7-16 53 0 0,1 0 0 0 0,0 0 0 0 0,0 0 0 0 0,1 0 0 0 0,-1 0 0 0 0,0-1 0 0 0,1 1 0 0 0,0-1 0 0 0,0 1 0 0 0,-1-1 0 0 0,1 1 1 0 0,1-1-1 0 0,-1 0 0 0 0,0 0 0 0 0,1 0 0 0 0,-1 0 0 0 0,1-1 0 0 0,-1 1 0 0 0,1-1 0 0 0,0 1 0 0 0,-1-1 0 0 0,1 0 0 0 0,0 0 0 0 0,0 0 0 0 0,0 0 0 0 0,0-1 1 0 0,0 1-1 0 0,0-1 0 0 0,0 0 0 0 0,0 0 0 0 0,0 0 0 0 0,0 0 0 0 0,1 0 0 0 0,-1-1 0 0 0,0 0 0 0 0,0 1 0 0 0,-1-1 0 0 0,1 0 0 0 0,0 0 0 0 0,2-2-53 0 0,3-2-154 0 0,0-1-1 0 0,-1 0 1 0 0,0-1 0 0 0,0 0-1 0 0,0 0 1 0 0,-1 0-1 0 0,0-1 1 0 0,-1 0-1 0 0,1 0 1 0 0,2-6 154 0 0,0 1-664 0 0,17-45-2309 0 0,-14 48 2689 0 0,-4 30 758 0 0,-5-13-359 0 0,1-1 0 0 0,-1 1 0 0 0,1-1 0 0 0,0 0 0 0 0,0 0 0 0 0,1 0 0 0 0,0 0 0 0 0,0 0 0 0 0,0-1 0 0 0,1 0 0 0 0,-1 0 0 0 0,1 0 0 0 0,1 0-115 0 0,-4-3 88 0 0,0 0-1 0 0,1-1 0 0 0,-1 1 0 0 0,0-1 0 0 0,1 1 0 0 0,0-1 0 0 0,-1 0 0 0 0,1 0 0 0 0,0 0 0 0 0,-1 0 0 0 0,1-1 0 0 0,0 1 0 0 0,0-1 0 0 0,-1 1 0 0 0,1-1 1 0 0,0 0-1 0 0,0 0 0 0 0,0 0 0 0 0,0-1 0 0 0,-1 1 0 0 0,1-1 0 0 0,0 1 0 0 0,0-1 0 0 0,-1 0 0 0 0,1 0 0 0 0,0 0 0 0 0,-1-1 0 0 0,1 1 0 0 0,-1-1 1 0 0,0 1-1 0 0,1-1 0 0 0,-1 0 0 0 0,0 0 0 0 0,0 1 0 0 0,0-2 0 0 0,0 1 0 0 0,0 0 0 0 0,-1 0 0 0 0,1-1 0 0 0,-1 1 0 0 0,1-1 0 0 0,-1 1 0 0 0,0-1-87 0 0,4-97 127 0 0,-9 41-3492 0 0,4 46 1740 0 0</inkml:trace>
  <inkml:trace contextRef="#ctx0" brushRef="#br0" timeOffset="1510.671">1150 660 12728 0 0,'2'1'289'0'0,"46"12"814"0"0,53-23 3314 0 0,-99 9-4339 0 0,5 0 72 0 0,1-1 1 0 0,-1-1-1 0 0,1 1 0 0 0,-1-1 1 0 0,0 0-1 0 0,-1-1 1 0 0,1 0-1 0 0,0 0 0 0 0,-1 0 1 0 0,0-1-1 0 0,0 0 0 0 0,1-1-150 0 0,-4 4 30 0 0,0-1-1 0 0,0 0 0 0 0,-1 0 1 0 0,1 0-1 0 0,-1 0 1 0 0,1 0-1 0 0,-1 0 0 0 0,0-1 1 0 0,0 1-1 0 0,-1-1 0 0 0,1 1 1 0 0,-1-1-1 0 0,0 0 1 0 0,0 0-1 0 0,0 1 0 0 0,0-1 1 0 0,0 0-1 0 0,-1 0 0 0 0,0 0 1 0 0,0 0-1 0 0,0 0 0 0 0,0 0 1 0 0,-1 0-1 0 0,1 0 1 0 0,-1 1-1 0 0,0-1 0 0 0,0 0 1 0 0,-1 0-1 0 0,1 1 0 0 0,-1-1 1 0 0,0 1-1 0 0,0-1 1 0 0,0 1-1 0 0,0 0 0 0 0,0-1 1 0 0,-1 1-1 0 0,1 0 0 0 0,-1 0-29 0 0,-2 1-13 0 0,0 0 0 0 0,1 1 0 0 0,-1-1 0 0 0,0 1 0 0 0,0 0 0 0 0,0 0 0 0 0,1 1 0 0 0,-1-1 0 0 0,0 1-1 0 0,0 0 1 0 0,0 1 0 0 0,0-1 0 0 0,0 1 0 0 0,0 0 0 0 0,0 0 0 0 0,0 0 0 0 0,1 1 0 0 0,-1-1 0 0 0,0 1 0 0 0,1 1-1 0 0,-1-1 1 0 0,1 0 0 0 0,0 1 0 0 0,0 0 0 0 0,0 0 0 0 0,0 0 0 0 0,1 1 0 0 0,-1-1 0 0 0,1 1 0 0 0,0 0 0 0 0,0 0-1 0 0,0 0 1 0 0,-2 4 13 0 0,0 0 24 0 0,1-1-1 0 0,0 1 0 0 0,0 0 1 0 0,1 0-1 0 0,0 1 0 0 0,1-1 0 0 0,-1 0 1 0 0,2 1-1 0 0,-1 0 0 0 0,1-1 1 0 0,0 1-1 0 0,1 0 0 0 0,0 0 0 0 0,1 0 1 0 0,0-1-1 0 0,0 1 0 0 0,1 3-23 0 0,-2-9 17 0 0,1 1-1 0 0,-1-1 0 0 0,1 0 1 0 0,0 0-1 0 0,0 1 0 0 0,0-1 1 0 0,0 0-1 0 0,1 0 0 0 0,-1 0 1 0 0,1 0-1 0 0,0 0 0 0 0,0-1 1 0 0,0 1-1 0 0,0 0 0 0 0,0-1 1 0 0,1 0-1 0 0,-1 1 0 0 0,1-1 1 0 0,-1 0-1 0 0,1 0 0 0 0,0-1 1 0 0,0 1-1 0 0,0 0 0 0 0,0-1 1 0 0,0 0-1 0 0,0 0 0 0 0,0 0 1 0 0,1 0-1 0 0,-1 0 0 0 0,0 0 1 0 0,0-1-1 0 0,1 0 0 0 0,-1 0 1 0 0,0 0-1 0 0,1 0 0 0 0,0 0-16 0 0,61-27-868 0 0,-41 10-5433 0 0,-9 7-121 0 0</inkml:trace>
  <inkml:trace contextRef="#ctx0" brushRef="#br0" timeOffset="1726.749">1558 555 11488 0 0,'0'0'264'0'0,"0"0"34"0"0,0 0 20 0 0,3 5 55 0 0,31 120 4192 0 0,-7-31-1280 0 0,-27-93-2973 0 0,0-1 0 0 0,0 0 0 0 0,0 0-9 0 0,0 0-38 0 0,0 0-10 0 0,13-33 986 0 0,5-20-764 0 0,-11 30-602 0 0,1 1 1 0 0,0-1-1 0 0,2 2 0 0 0,1-1 0 0 0,0 1 0 0 0,2 0 125 0 0,27-25-2886 0 0,-25 34 1476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41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15144 0 0,'8'-6'160'0'0,"0"1"1"0"0,0-1 0 0 0,1 1-1 0 0,0 1 1 0 0,0 0 0 0 0,0 0-1 0 0,1 1 1 0 0,-1 0 0 0 0,1 0-1 0 0,-1 1 1 0 0,1 1 0 0 0,9-1-161 0 0,-2-1 311 0 0,3-1 221 0 0,1 1-1 0 0,0 2 0 0 0,-1 0 1 0 0,1 1-1 0 0,0 1 0 0 0,-1 1 1 0 0,1 0-1 0 0,-1 2 0 0 0,0 0 1 0 0,1 2-1 0 0,-2 0 0 0 0,2 2-531 0 0,-18-7 20 0 0,0 0 0 0 0,-1 1 1 0 0,1-1-1 0 0,-1 1 0 0 0,1 0 0 0 0,-1 0 0 0 0,0 0 0 0 0,0 0 0 0 0,1 0 0 0 0,-2 0 0 0 0,1 0 0 0 0,0 1 0 0 0,0-1 1 0 0,-1 1-1 0 0,1-1 0 0 0,-1 1 0 0 0,0 0 0 0 0,0 0 0 0 0,0-1 0 0 0,0 1 0 0 0,0 0 0 0 0,-1 0 0 0 0,1 0 0 0 0,-1 0 1 0 0,0 0-1 0 0,0 0 0 0 0,0 0 0 0 0,0 0 0 0 0,0 0 0 0 0,-1 0 0 0 0,1 0 0 0 0,-1 0 0 0 0,0 0 0 0 0,0-1 0 0 0,0 1 0 0 0,0 0 1 0 0,0 0-1 0 0,-1-1 0 0 0,1 1 0 0 0,-1-1 0 0 0,0 1 0 0 0,0-1 0 0 0,0 0 0 0 0,0 0 0 0 0,-1 2-20 0 0,-23 27 51 0 0,-2-2 0 0 0,-1 0 0 0 0,-28 21-51 0 0,-57 58-9 0 0,106-99 9 0 0,0-2 0 0 0,1 1 0 0 0,0 0 0 0 0,1 0 0 0 0,0 0 0 0 0,0 1 0 0 0,0 0 0 0 0,1 0 0 0 0,1 0 0 0 0,0 1 0 0 0,0 0 0 0 0,-2 9 0 0 0,7-17 0 0 0,-1 1 0 0 0,1-1 0 0 0,0 1 0 0 0,0-1 0 0 0,0 1 0 0 0,0-1 0 0 0,1 0 0 0 0,-1 0 0 0 0,1 1 0 0 0,-1-1 0 0 0,1 0 0 0 0,0 0 0 0 0,-1 0 0 0 0,1-1 0 0 0,0 1 0 0 0,1 0 0 0 0,-1-1 0 0 0,0 1 0 0 0,0-1 0 0 0,1 0 0 0 0,-1 0 0 0 0,0 0 0 0 0,1 0 0 0 0,-1 0 0 0 0,1 0 0 0 0,0-1 0 0 0,-1 1 0 0 0,1-1 0 0 0,0 0 0 0 0,14 3 12 0 0,1-1-1 0 0,0 0 0 0 0,-1-2 0 0 0,1 0 1 0 0,0-1-1 0 0,-1-1 0 0 0,1 0 0 0 0,-1-2 1 0 0,7-1-12 0 0,-16 3 66 0 0,0 0 0 0 0,0 0 1 0 0,0 0-1 0 0,0-1 1 0 0,0-1-1 0 0,-1 1 1 0 0,0-1-1 0 0,1 0 1 0 0,-2-1-1 0 0,1 1 0 0 0,0-1 1 0 0,-1-1-1 0 0,0 1 1 0 0,0-1-1 0 0,0 0 1 0 0,-1-1-1 0 0,0 1 1 0 0,0-1-1 0 0,-1 0 0 0 0,0 0 1 0 0,0-1-1 0 0,-1 1 1 0 0,0-1-1 0 0,0 0 1 0 0,0 1-1 0 0,-1-1 1 0 0,-1 0-1 0 0,1-1 0 0 0,-1 1 1 0 0,0-6-67 0 0,-2 5 41 0 0,-1 1 0 0 0,0-1 0 0 0,0 1 0 0 0,-1-1 0 0 0,0 1 0 0 0,0 0 1 0 0,-1 0-1 0 0,0 0 0 0 0,0 1 0 0 0,-1-1 0 0 0,0 1 0 0 0,0 0 0 0 0,-1 1 0 0 0,0-1 0 0 0,0 1 0 0 0,0 0 1 0 0,-1 0-1 0 0,0 1 0 0 0,0 0 0 0 0,0 0 0 0 0,-1 1 0 0 0,0 0 0 0 0,-7-3-41 0 0,-137-44-1544 0 0,106 43-1964 0 0,24 5-4839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57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148 344 13416 0 0,'0'0'298'0'0,"-11"-3"862"0"0,7 3-989 0 0,0 1 0 0 0,-1-1 0 0 0,1 1-1 0 0,0-1 1 0 0,0 1 0 0 0,0 1 0 0 0,0-1-1 0 0,0 0 1 0 0,0 1 0 0 0,0 0 0 0 0,0 0 0 0 0,1 0-1 0 0,-1 1 1 0 0,1-1 0 0 0,-1 1 0 0 0,1 0 0 0 0,0-1-1 0 0,0 2 1 0 0,0-1 0 0 0,0 0 0 0 0,1 0-1 0 0,-2 4-170 0 0,-3 3 352 0 0,0 1-1 0 0,1 1 0 0 0,0-1 1 0 0,1 1-1 0 0,0 0 0 0 0,1 0 1 0 0,1 1-1 0 0,0-1 0 0 0,0 1 1 0 0,0 12-352 0 0,3-20 31 0 0,-1 0 0 0 0,1 0 0 0 0,0 0-1 0 0,1 0 1 0 0,-1 0 0 0 0,1 0 0 0 0,0 0 0 0 0,1 0 0 0 0,-1 0 0 0 0,1-1 0 0 0,0 1 0 0 0,0-1 0 0 0,0 1 0 0 0,2 2-31 0 0,-2-6 18 0 0,0 0-1 0 0,-1 0 1 0 0,1 0-1 0 0,0-1 1 0 0,0 1-1 0 0,0 0 1 0 0,0-1 0 0 0,-1 0-1 0 0,1 1 1 0 0,0-1-1 0 0,0 0 1 0 0,0 0-1 0 0,0 0 1 0 0,0 0 0 0 0,0-1-1 0 0,0 1 1 0 0,-1 0-1 0 0,1-1 1 0 0,0 1-1 0 0,0-1 1 0 0,0 0 0 0 0,-1 0-1 0 0,1 1 1 0 0,0-1-1 0 0,0-1-17 0 0,6-1 25 0 0,3-2-128 0 0,1-2-1 0 0,-1 0 1 0 0,0 0-1 0 0,0-1 1 0 0,-1 0 0 0 0,0-1-1 0 0,0 0 1 0 0,-1 0-1 0 0,-1-1 1 0 0,1-1 0 0 0,-2 1-1 0 0,7-12 104 0 0,-12 19-26 0 0,37-48-486 0 0,-38 50 471 0 0,-1 1 89 0 0,6 38 329 0 0,-5 6-25 0 0,4 20 38 0 0,-4-64-365 0 0,0 1 0 0 0,0-1 0 0 0,1 0 0 0 0,-1 0 0 0 0,0 1 0 0 0,0-1 0 0 0,0 0 0 0 0,0 0 0 0 0,0 0 0 0 0,0 0 0 0 0,0 0 0 0 0,0 0 0 0 0,0 0 0 0 0,1-1 0 0 0,-1 1 0 0 0,0 0 0 0 0,0-1 0 0 0,0 1 0 0 0,0-1 0 0 0,0 1 0 0 0,0-1 0 0 0,0 1 0 0 0,-1-1 0 0 0,1 1 0 0 0,0-1 0 0 0,0 0 0 0 0,0 0 0 0 0,0 1 0 0 0,-1-1 0 0 0,1 0 0 0 0,0 0 0 0 0,-1 0 0 0 0,1 0 0 0 0,0-1-25 0 0,72-77-70 0 0,-66 73 24 0 0,1 0 1 0 0,-1 0-1 0 0,1 1 1 0 0,1 0-1 0 0,-1 0 1 0 0,1 0-1 0 0,0 2 1 0 0,0-1-1 0 0,0 1 1 0 0,1 0 45 0 0,-6 2-2 0 0,0 0 1 0 0,0 1-1 0 0,0-1 1 0 0,0 1-1 0 0,1 0 1 0 0,-1 0-1 0 0,0 1 1 0 0,0-1-1 0 0,0 1 0 0 0,0 0 1 0 0,0 0-1 0 0,0 0 1 0 0,0 1-1 0 0,0 0 1 0 0,0-1-1 0 0,0 1 1 0 0,-1 0-1 0 0,2 2 2 0 0,-3-3 7 0 0,5 2 135 0 0,-1 0 0 0 0,0 1 0 0 0,0-1 0 0 0,0 2 0 0 0,0-1 0 0 0,-1 1 0 0 0,0 0 0 0 0,0 0 0 0 0,0 0 0 0 0,0 0 0 0 0,-1 1 0 0 0,0 0 0 0 0,0 0 0 0 0,2 6-142 0 0,15 27 841 0 0,-21-38-840 0 0,1 0-1 0 0,0 0 1 0 0,0 0 0 0 0,0 0 0 0 0,0 0-1 0 0,0 0 1 0 0,0 0 0 0 0,0 0 0 0 0,0-1-1 0 0,0 1 1 0 0,0 0 0 0 0,1-1-1 0 0,-1 1 1 0 0,0-1 0 0 0,0 1 0 0 0,1-1-1 0 0,-1 0 1 0 0,0 0 0 0 0,1 1 0 0 0,-1-1-1 0 0,0 0 1 0 0,1 0 0 0 0,-1 0 0 0 0,0 0-1 0 0,1-1 1 0 0,-1 1 0 0 0,0 0 0 0 0,0 0-1 0 0,1-1 1 0 0,-1 1 0 0 0,0-1 0 0 0,0 1-1 0 0,0-1 1 0 0,1 0 0 0 0,-1 1-1 0 0,0-1 1 0 0,0 0 0 0 0,0 0 0 0 0,0 0-1 0 0,0 0 1 0 0,0 0 0 0 0,0 0 0 0 0,-1 0-1 0 0,1 0 1 0 0,0 0 0 0 0,-1 0 0 0 0,1-1-1 0 0,1 0-73 0 0,5-8-300 0 0,1 0-1 0 0,0 1 1 0 0,0 0 0 0 0,1 1 0 0 0,0-1 0 0 0,0 2-1 0 0,11-8 374 0 0,20 4-176 0 0,-19 22 408 0 0,17 35 554 0 0,2-7-204 0 0,-37-36-579 0 0,0 2-77 0 0,1 0 0 0 0,0-1-1 0 0,0 0 1 0 0,0 0 0 0 0,0 0 0 0 0,1-1-1 0 0,-1 1 1 0 0,1-1 0 0 0,0 0 0 0 0,0 0 0 0 0,0-1-1 0 0,0 1 1 0 0,1-1 0 0 0,-1 0 0 0 0,5 1 74 0 0,10-4-3507 0 0,-11-1-3755 0 0</inkml:trace>
  <inkml:trace contextRef="#ctx0" brushRef="#br0" timeOffset="525.603">1402 292 17935 0 0,'-10'-13'1952'0'0,"-45"27"-1072"0"0,39-6-678 0 0,0 0-1 0 0,0 2 1 0 0,1 0-1 0 0,0 0 1 0 0,0 1-1 0 0,1 1 1 0 0,1 1-1 0 0,0 0 0 0 0,1 0 1 0 0,0 1-1 0 0,-8 14-201 0 0,-17 26 139 0 0,-5 39-102 0 0,41-92-26 0 0,1-1 0 0 0,-1 1 0 0 0,1 0-1 0 0,-1 0 1 0 0,1-1 0 0 0,0 1 0 0 0,-1 0-1 0 0,1 0 1 0 0,0 0 0 0 0,0 0 0 0 0,0 0 0 0 0,0 0-1 0 0,0-1 1 0 0,0 1 0 0 0,0 0 0 0 0,0 0-1 0 0,0 0 1 0 0,0 0 0 0 0,0 0 0 0 0,0 0-1 0 0,0-1 1 0 0,1 1 0 0 0,-1 0 0 0 0,0 0-1 0 0,1 0 1 0 0,-1 0 0 0 0,1-1 0 0 0,-1 1 0 0 0,1 0-1 0 0,-1-1 1 0 0,1 1 0 0 0,-1 0 0 0 0,1-1-1 0 0,0 1 1 0 0,-1 0 0 0 0,1-1 0 0 0,0 1-1 0 0,0-1 1 0 0,-1 1 0 0 0,1-1 0 0 0,0 0 0 0 0,0 1-1 0 0,0-1 1 0 0,0 0 0 0 0,-1 0 0 0 0,1 1-1 0 0,0-1 1 0 0,0 0 0 0 0,0 0 0 0 0,0 0-1 0 0,0 0 1 0 0,0 0 0 0 0,0 0 0 0 0,-1 0-1 0 0,1-1 1 0 0,0 1 0 0 0,0 0-11 0 0,49-19 338 0 0,-40 11-404 0 0,0-2-1 0 0,-1 1 1 0 0,0-1 0 0 0,-1-1-1 0 0,0 0 1 0 0,-1 0-1 0 0,0 0 1 0 0,-1-1 0 0 0,0 0-1 0 0,3-10 67 0 0,40-134-696 0 0,-33 96 288 0 0,18-123-681 0 0,-31 107 2416 0 0,-3 76-1182 0 0,0 0-8 0 0,-4 17-54 0 0,2 21-21 0 0,2-1 0 0 0,1 1 1 0 0,2 0-1 0 0,4 18-62 0 0,0 1 36 0 0,0-9-50 0 0,1-1-1 0 0,3 0 1 0 0,2-1 0 0 0,2 0-1 0 0,7 14 15 0 0,-19-52-163 0 0,0 0 0 0 0,1 0-1 0 0,-1 0 1 0 0,1 0 0 0 0,1-1 0 0 0,0 0-1 0 0,0 0 1 0 0,0 0 0 0 0,1 0-1 0 0,0-1 1 0 0,0 0 0 0 0,0 0-1 0 0,1-1 1 0 0,0 1 0 0 0,0-2 0 0 0,0 1-1 0 0,1-1 1 0 0,0 0 0 0 0,0 0-1 0 0,0-1 1 0 0,8 2 163 0 0,1-2-7194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1:52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87 9168 0 0,'69'-27'1416'0'0,"-35"-6"3032"0"0,-33 32-4358 0 0,-1 1 0 0 0,0-1 0 0 0,1 0 0 0 0,-1 1 0 0 0,0-1 0 0 0,1 0 1 0 0,-1 1-1 0 0,0-1 0 0 0,0 0 0 0 0,0 1 0 0 0,0-1 0 0 0,0 0 1 0 0,1 1-1 0 0,-1-1 0 0 0,0 0 0 0 0,0 0 0 0 0,-1 1 0 0 0,1-1 1 0 0,0 0-1 0 0,0 1 0 0 0,0-1 0 0 0,0 0 0 0 0,-1 1 0 0 0,1-1 0 0 0,0 0 1 0 0,-1 1-1 0 0,1-1 0 0 0,0 0 0 0 0,-1 1 0 0 0,1-1 0 0 0,-1 1 1 0 0,1-1-1 0 0,-1 1 0 0 0,1-1 0 0 0,-1 1 0 0 0,1-1 0 0 0,-1 1 1 0 0,0 0-1 0 0,1-1 0 0 0,-1 1 0 0 0,1 0 0 0 0,-1-1 0 0 0,0 1 0 0 0,1 0 1 0 0,-1 0-1 0 0,0 0 0 0 0,0 0 0 0 0,1-1 0 0 0,-1 1 0 0 0,0 0 1 0 0,1 0-1 0 0,-1 0 0 0 0,0 1 0 0 0,0-1 0 0 0,0 0-90 0 0,-43 1 1112 0 0,31 1-1020 0 0,0 1 0 0 0,0 0-1 0 0,1 0 1 0 0,-1 2 0 0 0,1-1 0 0 0,0 2 0 0 0,0-1-1 0 0,1 2 1 0 0,0 0 0 0 0,0 0 0 0 0,0 1 0 0 0,1 0-1 0 0,-7 7-91 0 0,14-11 3 0 0,0-1 0 0 0,0 1 0 0 0,1 0 1 0 0,-1 0-1 0 0,1 1 0 0 0,0-1 0 0 0,0 0 0 0 0,0 1 0 0 0,1-1 0 0 0,-1 1 0 0 0,1 0 0 0 0,0-1 0 0 0,1 1 0 0 0,-1 0 0 0 0,1 0 0 0 0,0-1 0 0 0,0 1 0 0 0,0 0 0 0 0,1 0 0 0 0,0-1 0 0 0,0 3-3 0 0,10 12 1 0 0,0 0-1 0 0,1-1 0 0 0,1-1 1 0 0,1 1-1 0 0,0-2 1 0 0,1 0-1 0 0,1-1 0 0 0,0-1 1 0 0,1 0-1 0 0,1-1 0 0 0,0-1 1 0 0,3 0-1 0 0,56 46 75 0 0,30 27-75 0 0,-41-9 0 0 0,-62-68 6 0 0,-2-4 32 0 0,1 0 0 0 0,-1 0 0 0 0,1 1-1 0 0,-1-1 1 0 0,-1 0 0 0 0,1 1 0 0 0,0 0 0 0 0,-1-1 0 0 0,0 1 0 0 0,0 0 0 0 0,-1-1 0 0 0,1 1 0 0 0,-1 0 0 0 0,0 0 0 0 0,0 0 0 0 0,0-1 0 0 0,-1 1 0 0 0,0 0-1 0 0,0 0 1 0 0,0-1 0 0 0,-1 1 0 0 0,0 0-38 0 0,0-1 112 0 0,-1 0-1 0 0,0 0 1 0 0,0 0-1 0 0,0 0 1 0 0,-1-1 0 0 0,1 0-1 0 0,-1 0 1 0 0,0 0-1 0 0,0 0 1 0 0,0 0-1 0 0,0-1 1 0 0,0 1-1 0 0,-1-1 1 0 0,1 0 0 0 0,-1-1-1 0 0,1 1 1 0 0,-1-1-1 0 0,-3 1-111 0 0,-88 6 847 0 0,81-11-777 0 0,1-1 1 0 0,-1-1-1 0 0,0 0 1 0 0,1-1 0 0 0,0-1-1 0 0,1 0 1 0 0,0 0-1 0 0,0-1 1 0 0,0-1-1 0 0,-10-10-70 0 0,17 14 7 0 0,-2 0 10 0 0,1-1 0 0 0,0-1-1 0 0,0 1 1 0 0,0-1 0 0 0,1 0 0 0 0,0-1-1 0 0,1 1 1 0 0,-1-1 0 0 0,1-1 0 0 0,1 1-1 0 0,0 0 1 0 0,0-1-17 0 0,6-21-954 0 0,-1 30 451 0 0,14-2-2336 0 0,1 4-1161 0 0,-8 0 1952 0 0</inkml:trace>
  <inkml:trace contextRef="#ctx0" brushRef="#br0" timeOffset="544.94">798 630 10104 0 0,'10'-11'769'0'0,"25"-29"185"0"0,-36 19 3164 0 0,0 19-3967 0 0,0 0 0 0 0,0 0 0 0 0,-1 1 0 0 0,1-1 1 0 0,0 1-1 0 0,-1-1 0 0 0,1 1 0 0 0,-1-1 0 0 0,0 1 0 0 0,1 0 1 0 0,-1-1-1 0 0,0 1 0 0 0,0 0 0 0 0,0 0 0 0 0,0 1 0 0 0,1-1 1 0 0,-1 0-1 0 0,-1 1 0 0 0,1-1 0 0 0,0 1 0 0 0,0-1 0 0 0,0 1 1 0 0,0 0-1 0 0,0 0 0 0 0,0 0 0 0 0,0 0 0 0 0,0 1 0 0 0,0-1 1 0 0,0 0-1 0 0,-1 1 0 0 0,1-1 0 0 0,0 1 0 0 0,0 0-151 0 0,-66 32 1237 0 0,58-25-1196 0 0,1 1-1 0 0,0 0 1 0 0,0 0-1 0 0,1 1 1 0 0,0 0-1 0 0,0 1 1 0 0,1 0 0 0 0,0 0-1 0 0,1 0 1 0 0,1 1-1 0 0,0 0 1 0 0,0 0-1 0 0,1 0 1 0 0,1 2-41 0 0,3 16 53 0 0,12-22 1 0 0,-7-8-38 0 0,0 0 1 0 0,1 0-1 0 0,-1-1 1 0 0,0 1-1 0 0,0-1 1 0 0,0-1-1 0 0,0 1 1 0 0,0-1-1 0 0,0 0 1 0 0,-1 0-1 0 0,1 0 1 0 0,0-1 0 0 0,-1 1-1 0 0,0-1 1 0 0,0 0-1 0 0,1 0 1 0 0,-2-1-1 0 0,1 1 1 0 0,0-1-1 0 0,0-2-16 0 0,67-92-477 0 0,-63 82 450 0 0,10-19-57 0 0,-14 32 24 0 0,-3 3-12 0 0,8 8-12 0 0,7 47 24 0 0,14 24 135 0 0,-5-44 9 0 0,-20-31-273 0 0,3 0-707 0 0,0-6-4577 0 0,-1-1-1375 0 0</inkml:trace>
  <inkml:trace contextRef="#ctx0" brushRef="#br0" timeOffset="832.441">994 368 17935 0 0,'0'0'407'0'0,"0"0"60"0"0,0 0 23 0 0,0 0-51 0 0,3 8-274 0 0,17 76 1861 0 0,-14-68-1950 0 0,0 1 0 0 0,0 0 1 0 0,-2 0-1 0 0,0 0 1 0 0,-1 1-1 0 0,-1-1 0 0 0,0 14-76 0 0,-7 19-1730 0 0,1-43 332 0 0,1-1-66 0 0</inkml:trace>
  <inkml:trace contextRef="#ctx0" brushRef="#br0" timeOffset="1399">829 588 13536 0 0,'8'-5'1032'0'0,"13"-6"-771"0"0,0 1 0 0 0,2 1 0 0 0,-1 1 0 0 0,1 1 0 0 0,0 1 0 0 0,0 1 0 0 0,0 1-1 0 0,6 1-260 0 0,99-16 0 0 0,-89 17-1319 0 0,-38 1 903 0 0,0 3 468 0 0,0 0 0 0 0,0 0 0 0 0,0 0 0 0 0,-1-1 0 0 0,1 1 0 0 0,-1 0 0 0 0,1 0 0 0 0,-1 0 0 0 0,0 0 0 0 0,1 0 0 0 0,-1 0 0 0 0,0 0 0 0 0,0 0 0 0 0,-1 0 0 0 0,1 0 0 0 0,0 0 0 0 0,-1 0 0 0 0,1 0 0 0 0,-1 0 0 0 0,0 0 0 0 0,1 0 0 0 0,-1 0 0 0 0,0 0 0 0 0,0-1 0 0 0,0 1 0 0 0,-1 0-52 0 0,-5 82 2759 0 0,26-17-1596 0 0,-18-66-1125 0 0,1 0-1 0 0,-1 1 1 0 0,1-1 0 0 0,0 0-1 0 0,-1 0 1 0 0,1-1 0 0 0,0 1-1 0 0,0 0 1 0 0,0 0 0 0 0,0-1-1 0 0,0 1 1 0 0,0-1 0 0 0,-1 0-1 0 0,1 0 1 0 0,0 0-1 0 0,0 0 1 0 0,0 0 0 0 0,0 0-1 0 0,0 0 1 0 0,0 0 0 0 0,0-1-1 0 0,0 1 1 0 0,0-1 0 0 0,0 1-1 0 0,1-2-37 0 0,5-2-17 0 0,0-1 0 0 0,0 0 0 0 0,0 0 0 0 0,-1-1 0 0 0,0 0 0 0 0,0 0 0 0 0,0 0 0 0 0,-1-1 0 0 0,0 0 0 0 0,0-1-1 0 0,-1 1 1 0 0,0-1 0 0 0,0 0 0 0 0,-1 0 0 0 0,0-1 0 0 0,3-7 17 0 0,23-41-900 0 0,-20 83 1105 0 0,-9-22-182 0 0,0-1-1 0 0,0 1 0 0 0,0 0 1 0 0,0-1-1 0 0,1 0 1 0 0,0 1-1 0 0,0-1 0 0 0,0 0 1 0 0,0 1-1 0 0,0-1 0 0 0,0-1 1 0 0,1 1-1 0 0,0 0 0 0 0,-1 0 1 0 0,1-1-1 0 0,0 0 0 0 0,2 2-22 0 0,-1-3 15 0 0,1 0-1 0 0,-1 0 0 0 0,0-1 1 0 0,0 0-1 0 0,0 1 0 0 0,0-2 1 0 0,0 1-1 0 0,1 0 0 0 0,-1-1 1 0 0,0 1-1 0 0,0-1 0 0 0,0-1 1 0 0,0 1-1 0 0,0 0 0 0 0,-1-1 1 0 0,1 0-1 0 0,0 0 0 0 0,0 0 1 0 0,-1 0-1 0 0,2-2-14 0 0,21-22-4160 0 0,-19 17-2026 0 0</inkml:trace>
  <inkml:trace contextRef="#ctx0" brushRef="#br0" timeOffset="1730.238">1599 419 13104 0 0,'0'0'297'0'0,"0"0"39"0"0,4 14 451 0 0,20 79 386 0 0,-9-36-47 0 0,4 44 1281 0 0,-13-80-1928 0 0,-6-20-381 0 0,0-1-2 0 0,0 0 7 0 0,0 0 28 0 0,0 0 11 0 0,0 0 2 0 0,-3-2-76 0 0,1 1 0 0 0,0-1 0 0 0,0 0 0 0 0,0 0-1 0 0,0 0 1 0 0,0 0 0 0 0,0 0 0 0 0,0 0-1 0 0,1 0 1 0 0,-1 0 0 0 0,1-1 0 0 0,0 1 0 0 0,-1-1-1 0 0,1 1 1 0 0,0-1 0 0 0,0 1 0 0 0,1-1 0 0 0,-1 0-1 0 0,1 0-67 0 0,-2-6 19 0 0,0 0-1 0 0,1 0 0 0 0,0 0 0 0 0,0 0 1 0 0,1-1-1 0 0,1 1 0 0 0,0 0 1 0 0,0 0-1 0 0,0 0 0 0 0,1 0 0 0 0,1 0 1 0 0,-1 0-1 0 0,2 0 0 0 0,-1 1 1 0 0,1 0-1 0 0,0-1 0 0 0,1 1 0 0 0,0 1 1 0 0,0-1-1 0 0,1 1 0 0 0,5-7-18 0 0,-3 9-376 0 0,0 0 0 0 0,1 0-1 0 0,-1 1 1 0 0,1-1 0 0 0,0 2-1 0 0,0 0 1 0 0,0 0 0 0 0,0 0-1 0 0,1 1 1 0 0,-1 1 0 0 0,1-1-1 0 0,0 1 1 0 0,-1 1 0 0 0,1 0-1 0 0,0 1 1 0 0,1 0 376 0 0,7-1-1378 0 0</inkml:trace>
  <inkml:trace contextRef="#ctx0" brushRef="#br0" timeOffset="2171.871">2109 436 11792 0 0,'-61'-2'1162'0'0,"40"4"104"0"0,-73 28 3344 0 0,87-26-4457 0 0,0 0 0 0 0,1 1 0 0 0,-1-1-1 0 0,1 2 1 0 0,0-1 0 0 0,0 1 0 0 0,0 0 0 0 0,1 0-1 0 0,0 0 1 0 0,0 1 0 0 0,1 0 0 0 0,0 0 0 0 0,0 0 0 0 0,1 0-1 0 0,-1 0 1 0 0,2 1 0 0 0,-1 0 0 0 0,1-1 0 0 0,0 1 0 0 0,1 0-1 0 0,-1 3-152 0 0,2-9 2 0 0,-1-1 0 0 0,1 1 0 0 0,0-1 0 0 0,0 0 0 0 0,0 1-1 0 0,-1-1 1 0 0,2 1 0 0 0,-1-1 0 0 0,0 1 0 0 0,0-1 0 0 0,0 1-1 0 0,1-1 1 0 0,-1 0 0 0 0,1 1 0 0 0,-1-1 0 0 0,1 0 0 0 0,-1 1-1 0 0,1-1 1 0 0,0 0 0 0 0,0 0 0 0 0,-1 1 0 0 0,1-1 0 0 0,0 0 0 0 0,0 0-1 0 0,0 0 1 0 0,0 0 0 0 0,1 0 0 0 0,-1 0 0 0 0,0-1 0 0 0,0 1-1 0 0,0 0 1 0 0,1 0 0 0 0,-1-1 0 0 0,0 1 0 0 0,1-1 0 0 0,-1 1-1 0 0,1-1 1 0 0,-1 0 0 0 0,0 0 0 0 0,1 1 0 0 0,0-1-2 0 0,2 0-21 0 0,0 0 0 0 0,0 0 0 0 0,0 0 0 0 0,0-1 0 0 0,0 1 0 0 0,0-1 0 0 0,0 0 0 0 0,-1 0 0 0 0,1-1 0 0 0,0 1 0 0 0,0-1 0 0 0,-1 1 0 0 0,1-1 0 0 0,2-3 21 0 0,31-27-1120 0 0,-32 26 929 0 0,1 0 0 0 0,0 0 0 0 0,0 1 0 0 0,0 0 0 0 0,0 1 0 0 0,1-1-1 0 0,0 1 1 0 0,0 0 0 0 0,0 1 0 0 0,1 0 0 0 0,0 0 191 0 0,-7 2-72 0 0,-1 1 0 0 0,0 0 28 0 0,0 0 118 0 0,0 0 48 0 0,3 7 152 0 0,15 88 1506 0 0,9 2-1204 0 0,-22-89-554 0 0,9 1-135 0 0,8-13-3274 0 0,-16-4 2107 0 0</inkml:trace>
  <inkml:trace contextRef="#ctx0" brushRef="#br0" timeOffset="2397.525">2191 368 13104 0 0,'0'0'297'0'0,"0"0"39"0"0,3 5 340 0 0,12 55 369 0 0,-3 77 4502 0 0,-14-46-4498 0 0,1-66-892 0 0,-1 2-251 0 0,-4-10-4053 0 0,6-16-2503 0 0</inkml:trace>
  <inkml:trace contextRef="#ctx0" brushRef="#br0" timeOffset="2646.887">2256 523 10800 0 0,'1'0'241'0'0,"17"-5"307"0"0,0 1 0 0 0,0 1-1 0 0,1 0 1 0 0,-1 2 0 0 0,0 0 0 0 0,12 1-548 0 0,12 11 2647 0 0,-40-10-2071 0 0,1 6 446 0 0,-3 59 1004 0 0,-11-14-898 0 0,-8 18-576 0 0,15-38-424 0 0,4-30-64 0 0,0-2 0 0 0,0 0-24 0 0,0 0-1085 0 0,0 0-4180 0 0,0 0-1784 0 0</inkml:trace>
  <inkml:trace contextRef="#ctx0" brushRef="#br0" timeOffset="2829.74">2565 357 15288 0 0,'0'0'336'0'0,"0"0"72"0"0,0 0 7 0 0,0 0 17 0 0,0 0-344 0 0,0 0-88 0 0,0 0 0 0 0,0 0 0 0 0,0 0 0 0 0,0 8 64 0 0,4-3-64 0 0,-2 3 64 0 0,1 0-200 0 0,1 1-48 0 0,2-3-8 0 0,-3 2-4255 0 0,3 2-849 0 0</inkml:trace>
  <inkml:trace contextRef="#ctx0" brushRef="#br0" timeOffset="3405.998">2777 450 12872 0 0,'0'0'289'0'0,"0"0"40"0"0,0 0 23 0 0,0 0-36 0 0,-7 11-194 0 0,-32 32 2677 0 0,21-20-2438 0 0,1 0 0 0 0,1 2 0 0 0,1 0 0 0 0,1 0 0 0 0,1 2 0 0 0,2-1 0 0 0,0 2 0 0 0,-3 18-361 0 0,9-23 11 0 0,4-22 48 0 0,1-1 31 0 0,0 0 6 0 0,0 0 0 0 0,0 0-4 0 0,3 0-76 0 0,-1-1 0 0 0,1 0-1 0 0,-1 1 1 0 0,0-1 0 0 0,1 0 0 0 0,-1 0-1 0 0,1 0 1 0 0,-1-1 0 0 0,0 1-1 0 0,0 0 1 0 0,0-1 0 0 0,0 0-1 0 0,0 1 1 0 0,0-1 0 0 0,0 0-1 0 0,-1 0 1 0 0,1 0 0 0 0,-1 0 0 0 0,1 0-1 0 0,-1 0 1 0 0,1-1-16 0 0,8-11 56 0 0,43-70-438 0 0,-50 79 331 0 0,0 0 0 0 0,1 0-1 0 0,0 0 1 0 0,0 1 0 0 0,0-1 0 0 0,0 1-1 0 0,1 0 1 0 0,-1 0 0 0 0,1 1-1 0 0,0 0 1 0 0,0-1 0 0 0,0 2-1 0 0,1-1 1 0 0,-1 1 0 0 0,1-1-1 0 0,0 2 1 0 0,-1-1 0 0 0,1 0 0 0 0,0 1-1 0 0,0 0 1 0 0,0 1 0 0 0,0-1-1 0 0,0 1 1 0 0,0 0 0 0 0,0 1-1 0 0,0-1 1 0 0,0 1 0 0 0,0 1-1 0 0,3 0 52 0 0,3 4 98 0 0,0 1-1 0 0,-1 0 1 0 0,0 1-1 0 0,0 0 1 0 0,-1 0-1 0 0,0 2 1 0 0,-1-1-1 0 0,0 1 0 0 0,0 0 1 0 0,-1 1-1 0 0,1 1-97 0 0,-6-6 126 0 0,1-1 0 0 0,-1 1-1 0 0,0 0 1 0 0,0 0-1 0 0,-1 0 1 0 0,0 0 0 0 0,0 1-1 0 0,0-1 1 0 0,-1 0-1 0 0,1 7-125 0 0,-7-40 178 0 0,5 18-284 0 0,0-1-1 0 0,2 1 1 0 0,-1 0 0 0 0,1-1 0 0 0,0 1 0 0 0,1 0 0 0 0,0 0-1 0 0,0 0 1 0 0,1 0 0 0 0,1 1 0 0 0,-1 0 0 0 0,1-1 0 0 0,0 2 0 0 0,1-1-1 0 0,0 1 1 0 0,0-1 0 0 0,1 2 0 0 0,0-1 0 0 0,0 1 0 0 0,0 0-1 0 0,8-4 107 0 0,-11 10 72 0 0,1 0-1 0 0,0 0 1 0 0,0 0-1 0 0,0 1 0 0 0,0 0 1 0 0,0 0-1 0 0,0 0 0 0 0,-1 0 1 0 0,1 1-1 0 0,0 0 1 0 0,-1 0-1 0 0,0 0 0 0 0,1 1 1 0 0,-1-1-1 0 0,0 1 1 0 0,0 0-1 0 0,0 0 0 0 0,-1 0 1 0 0,1 1-1 0 0,-1 0 0 0 0,1-1 1 0 0,-1 1-1 0 0,-1 0 1 0 0,1 0-1 0 0,0 1 0 0 0,-1-1 1 0 0,0 0-1 0 0,1 5-71 0 0,12 11 557 0 0,21 44-395 0 0,-18-19-3620 0 0,-14-34-3309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2:01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1 137 9760 0 0,'0'0'222'0'0,"-1"-12"526"0"0,15-4-702 0 0,-5-8 4107 0 0,-8 12 171 0 0,-2 12-3795 0 0,1 0-17 0 0,0 0-53 0 0,0 0-197 0 0,13 10 238 0 0,22 44 227 0 0,-15 19 109 0 0,-6 66 93 0 0,-11-49-809 0 0,10 8-200 0 0,-4-57 144 0 0,-11-23-96 0 0,1-17-134 0 0,1-1-62 0 0,0 0-18 0 0,-13 2-1650 0 0,-10-34-2133 0 0,22 20-412 0 0,-1-3-1208 0 0</inkml:trace>
  <inkml:trace contextRef="#ctx0" brushRef="#br0" timeOffset="458.379">72 123 12552 0 0,'16'-36'1364'0'0,"29"-10"-421"0"0,-35 38-202 0 0,-2 3-497 0 0,0 1 0 0 0,0 0 0 0 0,1 0 0 0 0,-1 1 0 0 0,1 0 0 0 0,0 0 0 0 0,0 1 0 0 0,0 0 0 0 0,0 1 0 0 0,0 0 0 0 0,0 0 1 0 0,1 1-1 0 0,-1 1 0 0 0,0-1-244 0 0,-3 0 60 0 0,-1 0 0 0 0,1 1-1 0 0,0 0 1 0 0,0 0 0 0 0,-1 0 0 0 0,1 1 0 0 0,-1-1 0 0 0,1 1 0 0 0,-1 1 0 0 0,0-1 0 0 0,0 1 0 0 0,0 0-1 0 0,0 0 1 0 0,1 1-60 0 0,13 11 243 0 0,9 19 86 0 0,-24-16-234 0 0,-3-15-78 0 0,0 0 0 0 0,0 0-1 0 0,0 0 1 0 0,0 1 0 0 0,-1-1-1 0 0,1 0 1 0 0,-1 0 0 0 0,0 1 0 0 0,0-1-1 0 0,0 0 1 0 0,0 1 0 0 0,-1-1-1 0 0,1 0 1 0 0,-1 0 0 0 0,0 1-1 0 0,0-1 1 0 0,0 0 0 0 0,0 0-1 0 0,-2 1-16 0 0,-7 11 38 0 0,-1 0 0 0 0,-1-1 0 0 0,0-1 0 0 0,-1 0 0 0 0,0-1 0 0 0,-1 0 0 0 0,-1-1 0 0 0,0 0 0 0 0,0-2 0 0 0,-1 1 0 0 0,0-2 0 0 0,0 0 0 0 0,-1-1 0 0 0,0-1 0 0 0,-1-1 0 0 0,-3 1-38 0 0,-25 3-209 0 0,44-9 82 0 0,2 0-6 0 0,0 0-24 0 0,0 0-17 0 0,1 0-2 0 0,96-3-1238 0 0,-81 4 1377 0 0,0 1 0 0 0,0 1 0 0 0,-1 0 0 0 0,1 1 0 0 0,-1 1 0 0 0,1 1 1 0 0,-1 0-1 0 0,-1 0 0 0 0,9 6 37 0 0,38 35 490 0 0,-54-42-272 0 0,-1 1-1 0 0,1 0 0 0 0,-1 0 1 0 0,-1 0-1 0 0,1 1 0 0 0,-1 0 1 0 0,0 0-1 0 0,-1 0 0 0 0,0 1 1 0 0,2 4-218 0 0,-12 35 1110 0 0,3-42-1050 0 0,-1 0 0 0 0,1 0-1 0 0,-1-1 1 0 0,0 1 0 0 0,-1-1-1 0 0,1 0 1 0 0,-1 0 0 0 0,0-1-1 0 0,0 1 1 0 0,0-1 0 0 0,0 0-1 0 0,-1 0 1 0 0,1-1 0 0 0,-1 0-1 0 0,0 0-59 0 0,5-1 13 0 0,-109 37 611 0 0,95-36-601 0 0,0-1 0 0 0,1 0 1 0 0,-1-1-1 0 0,1-1 0 0 0,-1 0 0 0 0,1-1 0 0 0,-1 0 0 0 0,1-1 0 0 0,-7-3-23 0 0,-29-23-1780 0 0,44 10-2065 0 0,6 18 2438 0 0</inkml:trace>
  <inkml:trace contextRef="#ctx0" brushRef="#br0" timeOffset="1670.021">557 354 17047 0 0,'0'0'499'0'0,"1"0"-4"0"0,2 1-452 0 0,0-1-1 0 0,0 1 1 0 0,0-1 0 0 0,0 1 0 0 0,0 0 0 0 0,0 0-1 0 0,0 0 1 0 0,0 1 0 0 0,-1-1 0 0 0,1 1 0 0 0,0-1-1 0 0,-1 1 1 0 0,1 0 0 0 0,-1 0 0 0 0,0 0 0 0 0,1 0-1 0 0,-1 1 1 0 0,0-1 0 0 0,1 2-43 0 0,7 9 297 0 0,0 1 1 0 0,-1 1-1 0 0,-1-1 0 0 0,0 2 1 0 0,-1-1-1 0 0,0 1 0 0 0,-1 0 1 0 0,-1 0-1 0 0,-1 0 0 0 0,0 1 1 0 0,-1 0-1 0 0,-1 0 0 0 0,0 12-297 0 0,-4 2 136 0 0,2-31-112 0 0,-1 1-1 0 0,1-1 0 0 0,0 1 1 0 0,-1-1-1 0 0,1 1 1 0 0,-1-1-1 0 0,1 0 0 0 0,-1 1 1 0 0,1-1-1 0 0,-1 0 1 0 0,1 1-1 0 0,-1-1 0 0 0,1 0 1 0 0,-1 1-1 0 0,1-1 1 0 0,-1 0-1 0 0,1 0 0 0 0,-1 0 1 0 0,0 0-1 0 0,1 0 1 0 0,-1 0-1 0 0,1 0 0 0 0,-1 0 1 0 0,1 0-1 0 0,-1 0 1 0 0,0 0-1 0 0,1 0 0 0 0,-1 0 1 0 0,1 0-1 0 0,-1 0 1 0 0,0 0-1 0 0,1-1 0 0 0,-1 1 1 0 0,1 0-1 0 0,-1 0 1 0 0,1-1-1 0 0,-1 1 0 0 0,1-1 1 0 0,-1 1-1 0 0,1 0 1 0 0,0-1-1 0 0,-1 1 0 0 0,1-1 1 0 0,-1 1-1 0 0,1-1 1 0 0,0 1-1 0 0,-1-1 0 0 0,1 1 1 0 0,0-1-1 0 0,0 1 0 0 0,-1-1 1 0 0,1 1-1 0 0,0-1-23 0 0,-2-8-81 0 0,0 0-1 0 0,0 0 0 0 0,1 0 1 0 0,0-1-1 0 0,0 1 1 0 0,1 0-1 0 0,1-1 0 0 0,0 1 1 0 0,0 0-1 0 0,0-1 1 0 0,1 1-1 0 0,1 0 1 0 0,0 0-1 0 0,0 1 0 0 0,0-1 1 0 0,1 1-1 0 0,1-1 1 0 0,-1 1-1 0 0,1 0 0 0 0,6-6 82 0 0,-3 4-111 0 0,0 0 0 0 0,1 1-1 0 0,1 0 1 0 0,0 0 0 0 0,0 1-1 0 0,0 1 1 0 0,1 0 0 0 0,0 0-1 0 0,0 1 1 0 0,1 0 0 0 0,0 1-1 0 0,0 0 1 0 0,0 1 0 0 0,1 1-1 0 0,-1 0 1 0 0,1 0 0 0 0,0 1-1 0 0,4 1 112 0 0,-15 0 5 0 0,0 0 0 0 0,0 0 0 0 0,0 1-1 0 0,0-1 1 0 0,0 1 0 0 0,0-1 0 0 0,0 1-1 0 0,0 0 1 0 0,1 0 0 0 0,-1 0-1 0 0,0 0 1 0 0,0 0 0 0 0,0 1 0 0 0,0-1-1 0 0,1 1 1 0 0,-1-1 0 0 0,0 1 0 0 0,0 0-1 0 0,0 0 1 0 0,0-1 0 0 0,0 2 0 0 0,-1-1-1 0 0,1 0 1 0 0,0 0 0 0 0,0 0-1 0 0,-1 1 1 0 0,1-1 0 0 0,-1 1 0 0 0,1 0-1 0 0,-1-1 1 0 0,1 1 0 0 0,-1 0 0 0 0,0 0-1 0 0,0 0 1 0 0,0 0 0 0 0,0 0 0 0 0,0 0-1 0 0,-1 0 1 0 0,1 0 0 0 0,0 0-1 0 0,-1 0 1 0 0,0 0 0 0 0,1 0 0 0 0,-1 0-1 0 0,0 1 1 0 0,0-1 0 0 0,0 0 0 0 0,-1 0-1 0 0,1 0-4 0 0,-3 5 92 0 0,-1 0 0 0 0,1 0-1 0 0,-2-1 1 0 0,1 1 0 0 0,-1-1-1 0 0,1 0 1 0 0,-2 0 0 0 0,1-1-1 0 0,-1 0 1 0 0,0 0 0 0 0,0 0-1 0 0,-4 2-91 0 0,-23 10 272 0 0,32-16-197 0 0,-17 0 584 0 0,18-11-649 0 0,32-17-102 0 0,-31 27 18 0 0,-1 0-9 0 0,0 0-72 0 0,0 0-33 0 0,20-10-2097 0 0,-19 9 2310 0 0,-1 1-106 0 0,0 0-51 0 0,13-6-155 0 0,6-8 287 0 0,4 10 15 0 0,-22 3 65 0 0,-1 1 44 0 0,0 0 17 0 0,1 0-21 0 0,7 0-96 0 0,-2-1-13 0 0,-5 0 56 0 0,-1 1 63 0 0,0 0 14 0 0,0 0 0 0 0,0 0-2 0 0,-16 11 1068 0 0,11-7-1133 0 0,1 1 0 0 0,0 0 0 0 0,0 0 0 0 0,0 0 0 0 0,1 0 0 0 0,0 1 0 0 0,0-1 0 0 0,0 1 0 0 0,1 0 0 0 0,0 0 0 0 0,0 0 0 0 0,0 0 0 0 0,1 0 0 0 0,-1 5-77 0 0,-10 54 354 0 0,12-61-335 0 0,-1 0-1 0 0,1-1 0 0 0,0 1 1 0 0,0 0-1 0 0,1 0 0 0 0,-1 0 1 0 0,1-1-1 0 0,-1 1 0 0 0,1 0 0 0 0,0-1 1 0 0,1 1-1 0 0,-1-1 0 0 0,1 1 1 0 0,-1-1-1 0 0,1 1 0 0 0,0-1 1 0 0,0 0-1 0 0,1 0 0 0 0,-1 0 1 0 0,1 0-1 0 0,-1-1 0 0 0,1 1 1 0 0,0-1-1 0 0,0 1 0 0 0,0-1 1 0 0,0 0-1 0 0,0 0 0 0 0,1 0 0 0 0,-1-1 1 0 0,1 1-1 0 0,-1-1 0 0 0,1 1 1 0 0,-1-1-1 0 0,1-1 0 0 0,0 1 1 0 0,0 0-1 0 0,-1-1 0 0 0,4 0-18 0 0,1 1 49 0 0,0-1-1 0 0,0-1 1 0 0,0 1 0 0 0,0-1-1 0 0,0 0 1 0 0,-1-1-1 0 0,1 0 1 0 0,0 0-1 0 0,-1-1 1 0 0,1 0 0 0 0,-1 0-1 0 0,0-1 1 0 0,0 0-1 0 0,0 0-48 0 0,-1 0 8 0 0,0 0 0 0 0,-1 0 0 0 0,0 0 0 0 0,1 0-1 0 0,-1-1 1 0 0,-1 0 0 0 0,1 0 0 0 0,-1 0 0 0 0,1-1 0 0 0,-2 1 0 0 0,1-1-1 0 0,-1 0 1 0 0,1 0 0 0 0,-2 0 0 0 0,1-1 0 0 0,-1 1 0 0 0,0-1-1 0 0,0 1 1 0 0,-1-1 0 0 0,0 0 0 0 0,0 0 0 0 0,0 1 0 0 0,-1-1-1 0 0,0 0 1 0 0,0 0 0 0 0,-1 0 0 0 0,0 1 0 0 0,0-1 0 0 0,-1 0 0 0 0,0 1-1 0 0,0-1 1 0 0,0 1 0 0 0,-1-1 0 0 0,-2-4-8 0 0,1 8-39 0 0,0-1 1 0 0,-1 1 0 0 0,1-1-1 0 0,-1 1 1 0 0,1 1-1 0 0,-1-1 1 0 0,0 0-1 0 0,0 1 1 0 0,0 0-1 0 0,0 1 1 0 0,-1-1-1 0 0,1 1 1 0 0,0 0-1 0 0,-1 0 1 0 0,1 0 0 0 0,0 1-1 0 0,-1 0 1 0 0,1 0-1 0 0,-1 0 1 0 0,1 1-1 0 0,-1 0 1 0 0,1 0-1 0 0,0 0 1 0 0,-1 1-1 0 0,1 0 1 0 0,-3 1 38 0 0,-13 13-1421 0 0,20-15 974 0 0,7 18-5639 0 0,0-14 102 0 0</inkml:trace>
  <inkml:trace contextRef="#ctx0" brushRef="#br0" timeOffset="2387.866">1529 385 15056 0 0,'0'0'340'0'0,"0"0"50"0"0,0 0 25 0 0,0 0-49 0 0,0 0-152 0 0,-1 1 234 0 0,-18 8 140 0 0,0 0 1 0 0,0 2 0 0 0,2 0-1 0 0,-1 1 1 0 0,1 1-1 0 0,1 0 1 0 0,1 1-1 0 0,0 1 1 0 0,-4 5-589 0 0,-17 53 348 0 0,35-56-323 0 0,10-4 95 0 0,-5-10-79 0 0,0-1 0 0 0,0 0 0 0 0,0 0 0 0 0,0 0 0 0 0,1-1-1 0 0,-1 1 1 0 0,1-1 0 0 0,-1 0 0 0 0,1 0 0 0 0,-1-1 0 0 0,1 1-1 0 0,0-1 1 0 0,-1 0 0 0 0,1 0 0 0 0,-1-1 0 0 0,1 1 0 0 0,-1-1-1 0 0,1 0 1 0 0,-1 0 0 0 0,1-1 0 0 0,-1 1 0 0 0,4-3-41 0 0,4-1 66 0 0,-1-1 1 0 0,0 0-1 0 0,0-1 1 0 0,-1-1-1 0 0,0 1 1 0 0,0-1-1 0 0,7-9-66 0 0,-12 11 22 0 0,0-2-1 0 0,0 1 1 0 0,-1 0-1 0 0,0-1 1 0 0,0 0-1 0 0,-1 0 1 0 0,0 0-1 0 0,0 0 1 0 0,-1-1-1 0 0,0 1 1 0 0,0-4-22 0 0,7-24 145 0 0,-7 27-158 0 0,-1 0 0 0 0,0 0 0 0 0,0 0 0 0 0,-1 0 0 0 0,0 0 0 0 0,0 0 1 0 0,-1 0-1 0 0,-1 0 0 0 0,1 1 0 0 0,-1-1 0 0 0,-3-5 13 0 0,-3-7-77 0 0,7 20 24 0 0,0 0 47 0 0,1 1 0 0 0,-1 0 0 0 0,1-1 0 0 0,-1 1 1 0 0,1 0-1 0 0,-1 0 0 0 0,1 0 0 0 0,-1 0 1 0 0,1 0-1 0 0,-1 0 0 0 0,1 0 0 0 0,-1 0 0 0 0,1 0 1 0 0,-1 0-1 0 0,1 0 0 0 0,-1 0 0 0 0,1 0 1 0 0,-1 0-1 0 0,1 0 0 0 0,-1 0 0 0 0,1 1 1 0 0,-1-1-1 0 0,1 0 0 0 0,-1 0 0 0 0,1 1 1 0 0,0-1-1 0 0,-1 0 0 0 0,1 1 0 0 0,-1-1 0 0 0,1 0 1 0 0,0 1-1 0 0,-1-1 0 0 0,1 0 0 0 0,0 1 1 0 0,-1-1-1 0 0,1 1 0 0 0,0-1 0 0 0,0 1 1 0 0,0-1-1 0 0,-1 1 0 0 0,1-1 0 0 0,0 1 0 0 0,0-1 1 0 0,0 1-1 0 0,0-1 0 0 0,0 1 0 0 0,0-1 1 0 0,0 1-1 0 0,0-1 0 0 0,0 1 0 0 0,0-1 1 0 0,0 1-1 0 0,0-1 0 0 0,0 1 0 0 0,1 0 6 0 0,-4 3-37 0 0,2-3-154 0 0,1-1-54 0 0,0 1-10 0 0,-3 4 42 0 0,0-1 181 0 0,3-3 87 0 0,0-1 15 0 0,-24 2-246 0 0,-71-7 264 0 0,69 11-160 0 0,6 4-17 0 0,-11 9-2520 0 0,25-13-4780 0 0</inkml:trace>
  <inkml:trace contextRef="#ctx0" brushRef="#br0" timeOffset="3339.86">1566 399 10680 0 0,'0'0'241'0'0,"0"0"38"0"0,0 0 11 0 0,0 0-28 0 0,0 0-32 0 0,0 0 493 0 0,0 0 233 0 0,0 0 48 0 0,0 0-56 0 0,0 1-277 0 0,48 96 3920 0 0,-22-16-3532 0 0,-17-48-794 0 0,-2-21-173 0 0,-3-5 406 0 0,-2-2-1784 0 0,2-1-4157 0 0,3 0-1457 0 0</inkml:trace>
  <inkml:trace contextRef="#ctx0" brushRef="#br0" timeOffset="4691.985">2155 428 16559 0 0,'0'0'374'0'0,"0"0"54"0"0,-13-5 570 0 0,7 5-897 0 0,0-1 0 0 0,0 1 0 0 0,1 1 0 0 0,-1-1 0 0 0,0 1 0 0 0,0 0 0 0 0,0 1 0 0 0,1-1 0 0 0,-1 1 0 0 0,0 0 0 0 0,1 0 0 0 0,-4 3-101 0 0,2-2 279 0 0,-12 5 68 0 0,0 1 0 0 0,1 1 0 0 0,0 0 0 0 0,1 1 0 0 0,0 1 0 0 0,1 1 0 0 0,-14 14-347 0 0,28-24 12 0 0,-1 0 1 0 0,1-1-1 0 0,-1 1 0 0 0,1 0 0 0 0,0 0 0 0 0,0 1 1 0 0,0-1-1 0 0,0 0 0 0 0,1 1 0 0 0,0-1 0 0 0,-1 1 0 0 0,1 0 1 0 0,0-1-1 0 0,1 1 0 0 0,-1 0 0 0 0,1-1 0 0 0,0 1 0 0 0,-1 0 1 0 0,2 0-1 0 0,-1-1 0 0 0,0 1 0 0 0,1 0 0 0 0,0 3-12 0 0,3-4 21 0 0,-1 1-1 0 0,1-1 0 0 0,0 0 1 0 0,0 0-1 0 0,0 0 0 0 0,0-1 1 0 0,0 0-1 0 0,1 1 0 0 0,-1-1 0 0 0,1-1 1 0 0,-1 1-1 0 0,1-1 0 0 0,0 0 1 0 0,-1 0-1 0 0,1 0 0 0 0,0 0 1 0 0,0-1-1 0 0,0 0 0 0 0,0 0 1 0 0,0-1-1 0 0,1 1-20 0 0,1 0 11 0 0,-1-1 1 0 0,1 1-1 0 0,0-1 0 0 0,0-1 1 0 0,0 1-1 0 0,-1-1 1 0 0,1 0-1 0 0,-1 0 0 0 0,0-1 1 0 0,1 0-1 0 0,-1 0 0 0 0,0-1 1 0 0,-1 0-1 0 0,1 1 0 0 0,-1-2 1 0 0,1 1-1 0 0,-1-1 1 0 0,-1 0-1 0 0,1 0 0 0 0,-1 0 1 0 0,2-3-12 0 0,5-8-101 0 0,-2 0 0 0 0,0-1 0 0 0,-1 0 1 0 0,0-1-1 0 0,-2 1 0 0 0,0-1 0 0 0,2-13 101 0 0,5-35-612 0 0,-4-1 0 0 0,-2 0 0 0 0,-3-1 0 0 0,-3-10 612 0 0,-8-12 1908 0 0,3 109-2488 0 0,3 43 324 0 0,1 173 1276 0 0,6-105-528 0 0,-4-117-441 0 0,1 0 0 0 0,0-1 0 0 0,1 1 0 0 0,0-1 1 0 0,1 1-1 0 0,0-1 0 0 0,5 6-51 0 0,15 23 180 0 0,-23-40-244 0 0,0 0 0 0 0,0 0 0 0 0,0 0 0 0 0,0-1 0 0 0,0 1 0 0 0,0-1 0 0 0,0 1 0 0 0,0-1 0 0 0,0 0 0 0 0,0 0 0 0 0,0 1 0 0 0,0-2 0 0 0,0 1 0 0 0,0 0 0 0 0,0 0 0 0 0,0-1 0 0 0,0 1 0 0 0,0-1 0 0 0,0 1 0 0 0,0-1 0 0 0,0 0 0 0 0,0 0 0 0 0,-1 0 0 0 0,1 0 0 0 0,0 0 0 0 0,-1 0 0 0 0,1-1 0 0 0,0 1 0 0 0,-1 0 0 0 0,1-1 0 0 0,-1 1 0 0 0,0-1 0 0 0,1 0 64 0 0,-1 1 1 0 0,42-41-353 0 0,49-17 504 0 0,-85 56-71 0 0,0-1 0 0 0,0 1 0 0 0,0-1-1 0 0,0 0 1 0 0,0-1 0 0 0,-1 0 0 0 0,0 0 0 0 0,0 0 0 0 0,0-1-1 0 0,0 1 1 0 0,-1-1 0 0 0,0-1 0 0 0,0 1 0 0 0,-1-1 0 0 0,0 0-1 0 0,0 0 1 0 0,-1 0 0 0 0,0 0 0 0 0,2-7-81 0 0,-5 11 6 0 0,0 0 0 0 0,0 0 0 0 0,0 0 0 0 0,-1 0 0 0 0,0 0 0 0 0,1 1 0 0 0,-1-1 0 0 0,0 0 1 0 0,0 0-1 0 0,-1 1 0 0 0,1-1 0 0 0,0 1 0 0 0,-1-1 0 0 0,0 1 0 0 0,1 0 0 0 0,-1-1 0 0 0,0 1 0 0 0,0 0 0 0 0,0 0 0 0 0,-1 0 0 0 0,1 1 0 0 0,0-1 0 0 0,-1 0 1 0 0,1 1-1 0 0,-1 0 0 0 0,0-1 0 0 0,1 1 0 0 0,-1 0 0 0 0,0 0 0 0 0,0 1 0 0 0,1-1 0 0 0,-1 1 0 0 0,0-1 0 0 0,0 1 0 0 0,0 0 0 0 0,0 0 0 0 0,0 0 0 0 0,0 0 0 0 0,0 1 1 0 0,1-1-1 0 0,-1 1 0 0 0,0 0 0 0 0,0-1 0 0 0,0 1 0 0 0,1 1 0 0 0,-1-1 0 0 0,1 0 0 0 0,-1 1 0 0 0,1-1 0 0 0,-1 1 0 0 0,-1 1-6 0 0,-41 40-14 0 0,41-36 13 0 0,0-1-1 0 0,0 1 1 0 0,0-1 0 0 0,1 1 0 0 0,0 0 0 0 0,1 0 0 0 0,-1 0 0 0 0,1 1 0 0 0,1-1 0 0 0,-1 1-1 0 0,1-1 1 0 0,1 1 0 0 0,-1-1 0 0 0,1 1 0 0 0,1-1 0 0 0,-1 1 0 0 0,1-1 0 0 0,1 3 1 0 0,0-5 14 0 0,1 0 0 0 0,0-1 1 0 0,0 0-1 0 0,1 1 1 0 0,-1-1-1 0 0,1 0 0 0 0,0-1 1 0 0,0 1-1 0 0,0-1 1 0 0,0 1-1 0 0,0-1 0 0 0,1-1 1 0 0,0 1-1 0 0,-1-1 0 0 0,1 1 1 0 0,0-1-1 0 0,0-1 1 0 0,0 1-1 0 0,6 0-14 0 0,-5-1-138 0 0,1-1 0 0 0,0 0 0 0 0,-1 0 0 0 0,1 0 0 0 0,0-1 0 0 0,-1 0 0 0 0,1 0 0 0 0,-1-1 0 0 0,1 0 0 0 0,-1 0 0 0 0,0-1 0 0 0,0 1 0 0 0,0-1 0 0 0,0 0 0 0 0,0-1 0 0 0,-1 0 0 0 0,1 0 0 0 0,-1 0 0 0 0,0 0 1 0 0,0-1-1 0 0,-1 0 0 0 0,1 0 0 0 0,-1 0 0 0 0,1-3 138 0 0,-3 7-64 0 0,63-72-1645 0 0,-23 40 1618 0 0,-42 33 286 0 0,22 28 1538 0 0,-7 53-147 0 0,2-13-476 0 0,-5-44-486 0 0,-11-24-441 0 0,0 1-163 0 0,-1-1 1 0 0,0 1 0 0 0,0-1-1 0 0,0 1 1 0 0,1-1-1 0 0,-1 0 1 0 0,0 1-1 0 0,1-1 1 0 0,-1 0-1 0 0,0 1 1 0 0,1-1-1 0 0,-1 0 1 0 0,1 1-1 0 0,-1-1 1 0 0,1 0-1 0 0,-1 0 1 0 0,0 1 0 0 0,1-1-1 0 0,-1 0 1 0 0,1 0-1 0 0,-1 0 1 0 0,1 0-1 0 0,-1 1 1 0 0,1-1-1 0 0,-1 0 1 0 0,1 0-1 0 0,-1 0 1 0 0,1 0-1 0 0,-1 0 1 0 0,1 0-1 0 0,-1-1 1 0 0,1 1 0 0 0,-1 0-1 0 0,1 0 1 0 0,-1 0-1 0 0,1 0 1 0 0,-1-1-1 0 0,1 1 1 0 0,-1 0-1 0 0,0 0 1 0 0,1-1-1 0 0,-1 1 1 0 0,1 0-1 0 0,-1-1 1 0 0,0 1-1 0 0,1 0 1 0 0,-1-1 0 0 0,0 1-1 0 0,1 0 1 0 0,-1-1-1 0 0,0 1 1 0 0,0-1-1 0 0,1 1 1 0 0,-1-1-1 0 0,0 1-20 0 0,74-135-1846 0 0,-23 80 1139 0 0,-49 54 701 0 0,-1 0 1 0 0,0 0-1 0 0,1 0 1 0 0,-1 1-1 0 0,0-1 1 0 0,1 0-1 0 0,-1 1 1 0 0,1-1-1 0 0,-1 1 1 0 0,1 0-1 0 0,0-1 1 0 0,-1 1-1 0 0,1 0 1 0 0,-1 0-1 0 0,1 0 1 0 0,-1 0-1 0 0,1 0 1 0 0,0 0-1 0 0,-1 1 1 0 0,1-1-1 0 0,-1 0 1 0 0,1 1-1 0 0,-1 0 1 0 0,1-1-1 0 0,-1 1 1 0 0,0 0-1 0 0,1-1 1 0 0,-1 1-1 0 0,0 0 1 0 0,1 0-1 0 0,-1 0 1 0 0,0 0-1 0 0,0 0 1 0 0,0 0-1 0 0,0 1 1 0 0,0-1 5 0 0,33 53 894 0 0,-29-44-965 0 0,4 7 179 0 0,-4-5-15 0 0,1 1 0 0 0,0-1 0 0 0,1 0 0 0 0,0 0 0 0 0,1-1 0 0 0,0 0 0 0 0,0-1 0 0 0,2 1 1 0 0,-1-2-1 0 0,1 1 0 0 0,0-1 0 0 0,1-1 0 0 0,0 0 0 0 0,4 1-93 0 0,-1-4-732 0 0,-4-5-5663 0 0,-4 0-800 0 0</inkml:trace>
  <inkml:trace contextRef="#ctx0" brushRef="#br0" timeOffset="5012.793">3262 431 17623 0 0,'0'0'399'0'0,"0"0"60"0"0,0 0 22 0 0,0 0-54 0 0,0 16-35 0 0,19 64 1673 0 0,5-2-688 0 0,-22-73-1403 0 0,-1-4-118 0 0,-1-1-72 0 0,0 0-991 0 0,0 0-4074 0 0,0 0-1748 0 0</inkml:trace>
  <inkml:trace contextRef="#ctx0" brushRef="#br0" timeOffset="5698.526">3532 505 14096 0 0,'15'5'960'0'0,"-7"-1"-692"0"0,-1 0-1 0 0,1 1 1 0 0,-1 0 0 0 0,-1 0 0 0 0,1 1 0 0 0,-1 0 0 0 0,0 0 0 0 0,0 1 0 0 0,-1-1 0 0 0,1 2-268 0 0,25 26 1243 0 0,64 55 1562 0 0,-81-76-2527 0 0,-12-11-247 0 0,0 0 0 0 0,0-1-1 0 0,0 1 1 0 0,0 0 0 0 0,0-1 0 0 0,0 1 0 0 0,0-1-1 0 0,0 1 1 0 0,1-1 0 0 0,-1 0 0 0 0,0 0 0 0 0,1 0-1 0 0,-1 0 1 0 0,1-1 0 0 0,-1 1 0 0 0,1-1 0 0 0,0 1-1 0 0,1-1-30 0 0,-3 0-5 0 0,1-1 0 0 0,-1 1 0 0 0,0-1 0 0 0,-1 1 0 0 0,1-1-1 0 0,0 0 1 0 0,0 1 0 0 0,0-1 0 0 0,0 0 0 0 0,0 0 0 0 0,-1 0-1 0 0,1 1 1 0 0,0-1 0 0 0,-1 0 0 0 0,1 0 0 0 0,-1 0 0 0 0,1 0-1 0 0,-1 0 1 0 0,1 0 0 0 0,-1 0 0 0 0,1 0 0 0 0,-1-1 0 0 0,0 1-1 0 0,0 0 1 0 0,0 0 0 0 0,0 0 0 0 0,0 0 0 0 0,0 0 0 0 0,0 0-1 0 0,0 0 1 0 0,0-1 5 0 0,9-42-2184 0 0,-9 37 1725 0 0,0 1-1 0 0,1-1 0 0 0,0 1 1 0 0,0-1-1 0 0,1 1 0 0 0,0 0 1 0 0,0 0-1 0 0,0-1 0 0 0,1 1 1 0 0,0 1-1 0 0,0-1 0 0 0,0 0 1 0 0,1 1-1 0 0,0-1 0 0 0,0 1 1 0 0,0 0-1 0 0,1 1 0 0 0,-1-1 1 0 0,1 1-1 0 0,0 0 0 0 0,1 0 0 0 0,-1 0 1 0 0,1 1-1 0 0,0-1 0 0 0,0 2 1 0 0,5-3 459 0 0,-6 5 239 0 0,-1 1 0 0 0,1 0 1 0 0,0 0-1 0 0,0 0 0 0 0,-1 1 1 0 0,1 0-1 0 0,0-1 0 0 0,-1 2 1 0 0,0-1-1 0 0,1 0 0 0 0,-1 1 0 0 0,0 0 1 0 0,0 0-1 0 0,2 2-239 0 0,1 0 423 0 0,0 1-123 0 0,1 0 1 0 0,0 0-1 0 0,0-1 1 0 0,1 0 0 0 0,-1-1-1 0 0,1 0 1 0 0,0 0-1 0 0,0-1 1 0 0,1 0-1 0 0,-1-1 1 0 0,1 0-1 0 0,-1 0 1 0 0,1-1-1 0 0,-1 0 1 0 0,1-1-1 0 0,0 0 1 0 0,0 0-1 0 0,5-2-300 0 0,-3-1 264 0 0,18-14 225 0 0,-28 15-506 0 0,0-1 0 0 0,0 0 0 0 0,0 0-1 0 0,-1 0 1 0 0,1-1 0 0 0,-1 1 0 0 0,1 0-1 0 0,-1 0 1 0 0,0-1 0 0 0,0 1 0 0 0,-1-1-1 0 0,1 1 1 0 0,-1-1 0 0 0,0 1-1 0 0,1-1 1 0 0,-2 1 0 0 0,1-1 0 0 0,0 1-1 0 0,-1-3 18 0 0,-2-6-219 0 0,-1 0 0 0 0,0 0 0 0 0,0 0 0 0 0,-1 0 0 0 0,-1 1 0 0 0,0 0 1 0 0,0 0-1 0 0,-6-6 219 0 0,9 13 179 0 0,0 0 1 0 0,0 0 0 0 0,0 1 0 0 0,0-1 0 0 0,-1 1-1 0 0,0 0 1 0 0,1 0 0 0 0,-1 1 0 0 0,0-1 0 0 0,0 1 0 0 0,-1-1-1 0 0,1 1 1 0 0,-1 1 0 0 0,-1-2-180 0 0,4 3 69 0 0,0-1 0 0 0,0 1 0 0 0,0-1 0 0 0,0 1 0 0 0,0 0 0 0 0,0-1 0 0 0,0 1 0 0 0,0 0 0 0 0,0 0 0 0 0,0 1 0 0 0,0-1 0 0 0,0 0 0 0 0,0 1 0 0 0,0-1 0 0 0,0 1 0 0 0,0 0 0 0 0,0-1 0 0 0,1 1 0 0 0,-1 0 0 0 0,0 0 0 0 0,0 0 0 0 0,1 1 0 0 0,-1-1 0 0 0,0 0 0 0 0,1 1 0 0 0,-1-1 0 0 0,1 0 0 0 0,0 1 0 0 0,0 0 0 0 0,-1-1 0 0 0,1 1 0 0 0,0 0 0 0 0,0 0 0 0 0,0 1-69 0 0,-2 4 63 0 0,0 0 0 0 0,0 0 0 0 0,0 0 0 0 0,1 0 0 0 0,0 1 0 0 0,1-1 0 0 0,0 1 0 0 0,0-1 0 0 0,0 1 0 0 0,1 0 0 0 0,0-1 0 0 0,1 1 0 0 0,0 0 0 0 0,0-1 0 0 0,0 1 0 0 0,2 1-63 0 0,0 2 21 0 0,0 0 1 0 0,1 0-1 0 0,0 0 0 0 0,1-1 0 0 0,0 0 0 0 0,1 1 0 0 0,0-2 0 0 0,1 1 1 0 0,-1-1-1 0 0,2 0 0 0 0,0 0 0 0 0,0-1 0 0 0,0 0 0 0 0,3 1-21 0 0,1-1 5 0 0,-1 0-1 0 0,0 1 0 0 0,0 0 1 0 0,-1 0-1 0 0,-1 1 1 0 0,1 0-1 0 0,-1 1 0 0 0,-1 0 1 0 0,0 1-1 0 0,-1-1 1 0 0,0 2-1 0 0,-1-1 0 0 0,0 1 1 0 0,-1 0-1 0 0,0 0 1 0 0,-1 0-1 0 0,1 7-4 0 0,-3 12 8 0 0,-2 0-1 0 0,0 0 1 0 0,-3 0-1 0 0,0 0 1 0 0,-3 0 0 0 0,0-1-1 0 0,-3 3-7 0 0,2-12 23 0 0,-2-1 0 0 0,0 0-1 0 0,-2 0 1 0 0,0-1 0 0 0,-1 0-1 0 0,-1-1 1 0 0,-1-1 0 0 0,0 0-1 0 0,-2-1 1 0 0,0 0 0 0 0,-11 8-23 0 0,20-18 10 0 0,-5 5 36 0 0,0 0 1 0 0,0-1-1 0 0,-1 0 1 0 0,-1-1-1 0 0,0-1 0 0 0,0 0 1 0 0,-1-1-1 0 0,0 0 1 0 0,-1-1-47 0 0,5-4 180 0 0,1 1 1 0 0,-2-2-1 0 0,1 1 1 0 0,0-1 0 0 0,0-1-1 0 0,-1 0 1 0 0,1-1-1 0 0,-1 0 1 0 0,1-1 0 0 0,-1 0-1 0 0,-5-2-180 0 0,-42-17 824 0 0,54 17-822 0 0,1 0 1 0 0,-1 0-1 0 0,0-1 0 0 0,1 0 1 0 0,-1 1-1 0 0,1-2 0 0 0,0 1 0 0 0,1 0 1 0 0,-1-1-1 0 0,1 0 0 0 0,0 0 0 0 0,0 0 1 0 0,0 0-1 0 0,1 0 0 0 0,0-1 1 0 0,0 1-1 0 0,0-1 0 0 0,1 1 0 0 0,-1-1 1 0 0,1 0-1 0 0,1 1 0 0 0,-1-1 0 0 0,1 0 1 0 0,0 0-1 0 0,0 0 0 0 0,1 1 1 0 0,0-6-3 0 0,4-3-1312 0 0,2-1-4810 0 0,1 2-1873 0 0</inkml:trace>
  <inkml:trace contextRef="#ctx0" brushRef="#br0" timeOffset="5897.922">4510 568 18975 0 0,'-3'-20'416'0'0,"-1"12"96"0"0,4 0 8 0 0,0 8 8 0 0,0 0-424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5:37.09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211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25T08:12:43.039"/>
    </inkml:context>
    <inkml:brush xml:id="br2">
      <inkml:brushProperty name="width" value="0.05" units="cm"/>
      <inkml:brushProperty name="height" value="0.05" units="cm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4">
      <inkml:brushProperty name="width" value="0.05" units="cm"/>
      <inkml:brushProperty name="height" value="0.05" units="cm"/>
      <inkml:brushProperty name="color" value="#009900"/>
    </inkml:brush>
    <inkml:brush xml:id="br5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2930 8125 5640 0 0,'0'0'124'0'0,"0"0"17"0"0,0 0 12 0 0,4-15 1950 0 0,2 9-729 0 0,-6 6-1277 0 0,0-1 1 0 0,1 1-1 0 0,-1-1 0 0 0,0 1 0 0 0,0-1 0 0 0,1 1 1 0 0,-1-1-1 0 0,0 1 0 0 0,1 0 0 0 0,-1-1 0 0 0,1 1 0 0 0,-1-1 1 0 0,1 1-1 0 0,-1 0 0 0 0,1-1 0 0 0,-1 1 0 0 0,1 0 1 0 0,-1 0-1 0 0,1-1 0 0 0,-1 1 0 0 0,1 0 0 0 0,-1 0 0 0 0,1 0 1 0 0,-1 0-1 0 0,1 0 0 0 0,-1 0 0 0 0,1 0 0 0 0,0 0 1 0 0,-1 0-1 0 0,1 0 0 0 0,-1 0 0 0 0,1 0 0 0 0,-1 0 0 0 0,1 0 1 0 0,-1 0-1 0 0,1 1 0 0 0,-1-1 0 0 0,1 0 0 0 0,-1 0 1 0 0,1 1-1 0 0,-1-1 0 0 0,1 0 0 0 0,-1 1 0 0 0,1-1 0 0 0,-1 0 1 0 0,1 1-1 0 0,-1-1 0 0 0,0 1 0 0 0,1-1 0 0 0,-1 1 1 0 0,0-1-1 0 0,1 1 0 0 0,-1-1 0 0 0,0 1 0 0 0,0-1 0 0 0,0 1 1 0 0,1-1-1 0 0,-1 1 0 0 0,0-1 0 0 0,0 1-97 0 0,2 3 41 0 0,-1-1 1 0 0,1 1-1 0 0,-1 0 0 0 0,0 0 0 0 0,0 0 0 0 0,0 0 0 0 0,0 0 1 0 0,-1 0-1 0 0,0 0 0 0 0,1 0 0 0 0,-2 0 0 0 0,1 0 1 0 0,0 0-1 0 0,-1 1-41 0 0,0 16 129 0 0,-3 22 127 0 0,5 14 141 0 0,4-24-237 0 0,-7 13 189 0 0,6-36-650 0 0,4-2-4159 0 0,-8-7 3648 0 0,6 4-4209 0 0</inkml:trace>
  <inkml:trace contextRef="#ctx0" brushRef="#br0" timeOffset="388.777">2881 8122 6248 0 0,'0'0'133'0'0,"0"0"23"0"0,0 0 15 0 0,0 0 22 0 0,0 0 28 0 0,-12 7 514 0 0,-25 5 1256 0 0,13-9-1079 0 0,5-1 182 0 0,13-1-1066 0 0,-7-2 1536 0 0,22-4-378 0 0,132-20-82 0 0,25 31-1775 0 0,-157-6-2994 0 0,1 3-1231 0 0</inkml:trace>
  <inkml:trace contextRef="#ctx0" brushRef="#br0" timeOffset="713.054">3230 8187 8032 0 0,'0'0'182'0'0,"0"0"29"0"0,0 0 12 0 0,0 0 27 0 0,0 0 114 0 0,0 0 55 0 0,0 0 12 0 0,13 5 1034 0 0,8-7-56 0 0,194 15 1501 0 0,-90-4-2678 0 0,-95-12-438 0 0,-29 3-176 0 0,-1 0-112 0 0,0 0-910 0 0,0 0-3574 0 0</inkml:trace>
  <inkml:trace contextRef="#ctx0" brushRef="#br0" timeOffset="997.94">3507 8119 11072 0 0,'0'0'324'0'0,"0"0"-3"0"0,0 0-180 0 0,0 0-5 0 0,0 0 22 0 0,13-3 538 0 0,59 25 776 0 0,23 27-720 0 0,-83-41-424 0 0,-11-8-167 0 0,5 15 338 0 0,-7-11-497 0 0,0 0 0 0 0,0 0 0 0 0,0 0 0 0 0,-1 0 0 0 0,1 0 0 0 0,-1 0 0 0 0,0 0 0 0 0,0-1 0 0 0,0 1 0 0 0,-1-1 0 0 0,1 1 0 0 0,-1-1 1 0 0,0 0-1 0 0,1 0 0 0 0,-2 0 0 0 0,1-1 0 0 0,0 1 0 0 0,-1-1 0 0 0,1 1 0 0 0,-1-1 0 0 0,1 0 0 0 0,-1-1 0 0 0,0 1 0 0 0,0-1 1 0 0,0 1-3 0 0,-11 4-3907 0 0,0 2-1338 0 0</inkml:trace>
  <inkml:trace contextRef="#ctx0" brushRef="#br0" timeOffset="1484.891">2610 8288 8808 0 0,'0'0'257'0'0,"0"0"-2"0"0,0 0-111 0 0,0 0 128 0 0,1-8 2528 0 0,-51 8-338 0 0,-32 9-1590 0 0,-61-4-846 0 0,96-11 252 0 0,45 3-260 0 0,12-11-34 0 0,26-4-1266 0 0,2-1-3590 0 0,-31 13 1090 0 0</inkml:trace>
  <inkml:trace contextRef="#ctx0" brushRef="#br0" timeOffset="1968.946">2423 8154 7920 0 0,'20'-11'3846'0'0,"4"-4"-1388"0"0,-9 7-1138 0 0,-15 7-1036 0 0,0 1-118 0 0,0 0-50 0 0,0 0-10 0 0,0 0 6 0 0,0 0 33 0 0,0 0 13 0 0,5-3 176 0 0,-7 9 668 0 0,-8 9-981 0 0,-1-1 0 0 0,0-1 0 0 0,-1 1-1 0 0,0-2 1 0 0,-1 0 0 0 0,-12 8-21 0 0,12-8 91 0 0,-60 47-232 0 0,21-15 336 0 0,49-40-185 0 0,6 2-24 0 0,52 14-36 0 0,37 5 114 0 0,-50-16-85 0 0,-30-5-5341 0 0,-5-4-166 0 0</inkml:trace>
  <inkml:trace contextRef="#ctx0" brushRef="#br0" timeOffset="2263.781">2301 8024 11792 0 0,'0'0'342'0'0,"0"0"4"0"0,0 0-213 0 0,0 0-66 0 0,0 0-3 0 0,0 0 0 0 0,-4 19 704 0 0,-4 122 448 0 0,-2 83-1044 0 0,10-170-152 0 0,0-46-76 0 0,1-1 0 0 0,-1 0 0 0 0,1 1 0 0 0,0-1 0 0 0,1 0 0 0 0,0 1 0 0 0,0-1 0 0 0,1 0 0 0 0,0 0 0 0 0,1 3 56 0 0,6 3-280 0 0</inkml:trace>
  <inkml:trace contextRef="#ctx0" brushRef="#br0" timeOffset="2912.942">3725 8054 9216 0 0,'0'0'208'0'0,"2"-8"544"0"0,1 5-680 0 0,-3 2 44 0 0,0 1 1 0 0,0 0-1 0 0,0-1 1 0 0,0 1 0 0 0,0 0-1 0 0,0-1 1 0 0,0 1-1 0 0,0 0 1 0 0,0-1-1 0 0,1 1 1 0 0,-1 0 0 0 0,0-1-1 0 0,0 1 1 0 0,0 0-1 0 0,1 0 1 0 0,-1-1-1 0 0,0 1 1 0 0,0 0-1 0 0,1 0 1 0 0,-1-1 0 0 0,0 1-1 0 0,1 0 1 0 0,-1 0-1 0 0,0 0 1 0 0,0-1-1 0 0,1 1 1 0 0,-1 0 0 0 0,0 0-1 0 0,1 0 1 0 0,-1 0-1 0 0,0 0 1 0 0,1 0-1 0 0,-1 0 1 0 0,1 0 0 0 0,-1 0-1 0 0,0 0 1 0 0,1 0-1 0 0,-1 0 1 0 0,0 0-1 0 0,1 0 1 0 0,-1 0 0 0 0,0 0-1 0 0,1 0 1 0 0,-1 0-1 0 0,0 1 1 0 0,1-1-1 0 0,-1 0 1 0 0,0 0 0 0 0,1 0-1 0 0,-1 1 1 0 0,0-1-1 0 0,0 0 1 0 0,1 0-1 0 0,-1 0 1 0 0,0 1-1 0 0,0-1 1 0 0,1 0 0 0 0,-1 1-1 0 0,0-1-116 0 0,1 12-382 0 0,-11 111 1154 0 0,20 0-336 0 0,16-13-448 0 0,-10-54-5190 0 0,-13-37-279 0 0</inkml:trace>
  <inkml:trace contextRef="#ctx0" brushRef="#br0" timeOffset="60847.845">2973 10816 12752 0 0,'-9'-9'1432'0'0,"-1"10"270"0"0,-11 69 2591 0 0,15-55-4036 0 0,-1 1-1 0 0,0-1 0 0 0,-1-1 1 0 0,-1 1-1 0 0,0-1 1 0 0,-1-1-1 0 0,0 1 0 0 0,-10 7-256 0 0,16-16 81 0 0,-1-1 0 0 0,0 1 1 0 0,0-1-1 0 0,0-1 0 0 0,-1 1 0 0 0,1-1 0 0 0,-1 0 0 0 0,0 0 0 0 0,0 0 0 0 0,0-1 0 0 0,0 0 0 0 0,0 0 0 0 0,-1 0 1 0 0,1-1-1 0 0,0 0 0 0 0,-1-1 0 0 0,1 1 0 0 0,-1-1 0 0 0,1 0 0 0 0,-1-1 0 0 0,1 1 0 0 0,-1-2 0 0 0,-4 0-81 0 0,8 1-1 0 0,-1 0 1 0 0,1 0-1 0 0,-1 0 0 0 0,1 0 0 0 0,-1-1 0 0 0,1 0 1 0 0,0 1-1 0 0,0-1 0 0 0,0 0 0 0 0,0-1 0 0 0,0 1 1 0 0,0-1-1 0 0,1 1 0 0 0,-1-1 0 0 0,1 0 0 0 0,-1 0 1 0 0,1 0-1 0 0,0 0 0 0 0,0 0 0 0 0,1 0 0 0 0,-1-1 0 0 0,1 1 1 0 0,-1 0-1 0 0,1-1 0 0 0,0 0 0 0 0,0 1 0 0 0,1-1 1 0 0,-1 1-1 0 0,1-1 0 0 0,0 0 0 0 0,0 0 0 0 0,0 1 1 0 0,0-4 0 0 0,2 4-37 0 0,0 0 0 0 0,0 0 0 0 0,1 0 0 0 0,-1 1 1 0 0,0-1-1 0 0,1 1 0 0 0,0 0 0 0 0,-1-1 1 0 0,1 1-1 0 0,0 0 0 0 0,0 1 0 0 0,0-1 0 0 0,0 1 1 0 0,1-1-1 0 0,-1 1 0 0 0,0 0 0 0 0,1 0 1 0 0,-1 0-1 0 0,1 1 0 0 0,-1-1 0 0 0,1 1 0 0 0,-1 0 1 0 0,1-1-1 0 0,-1 2 0 0 0,1-1 0 0 0,-1 0 1 0 0,0 1-1 0 0,1 0 0 0 0,1 0 37 0 0,2 1-7 0 0,0 0 1 0 0,0 0-1 0 0,0 1 0 0 0,0-1 1 0 0,-1 2-1 0 0,1-1 0 0 0,-1 1 1 0 0,0 0-1 0 0,0 0 0 0 0,4 4 7 0 0,63 68 54 0 0,-32-8 988 0 0,-18-38-1203 0 0,-22-29 230 0 0,1 1-1 0 0,18 17 76 0 0,-15-16-61 0 0,1 0 10 0 0,15 6 118 0 0,-14-8-7320 0 0,-7-1-384 0 0</inkml:trace>
  <inkml:trace contextRef="#ctx0" brushRef="#br0" timeOffset="57810.06">1222 10787 12152 0 0,'0'0'273'0'0,"-4"-11"771"0"0,-2 5-951 0 0,3 0 2327 0 0,0 2 2014 0 0,0 10-4700 0 0,-12 85 1859 0 0,12-21-910 0 0,-1 94 722 0 0,11-6-573 0 0,-2-107-676 0 0,-4-49-108 0 0,2 2-36 0 0,0 3-1 0 0,-2-5 32 0 0,0 1-83 0 0,0-2-216 0 0,-1-1-63 0 0,0 0-8 0 0,0 0-191 0 0,0 0-802 0 0,0 0-354 0 0,0 0-70 0 0</inkml:trace>
  <inkml:trace contextRef="#ctx0" brushRef="#br0" timeOffset="58370.632">949 11309 9472 0 0,'0'0'216'0'0,"0"0"32"0"0,0 0 9 0 0,0 0 36 0 0,0 0 131 0 0,0 0 59 0 0,13-4 1597 0 0,61 8 1402 0 0,32 1-1858 0 0,46-2 154 0 0,-150-3-1712 0 0,-2 0 14 0 0,0 0-2 0 0,0 0-6 0 0,0 0 13 0 0,0 0-14 0 0,-16-5 143 0 0,-70-6-195 0 0,-95-9-323 0 0,93 21 217 0 0,87-1 29 0 0,20 2-61 0 0,225-2 108 0 0,-134-6 11 0 0,-94 6-4 0 0,0 0-213 0 0,-4 0-5385 0 0,-12 0-686 0 0</inkml:trace>
  <inkml:trace contextRef="#ctx0" brushRef="#br0" timeOffset="58700.043">927 10739 10568 0 0,'0'0'233'0'0,"0"0"39"0"0,9 0 279 0 0,131 3 1602 0 0,-7-9 255 0 0,-17-10-1186 0 0,-50 11-990 0 0,-40 5-5123 0 0,-13 0-585 0 0</inkml:trace>
  <inkml:trace contextRef="#ctx0" brushRef="#br0" timeOffset="59094.784">1731 10807 12720 0 0,'0'0'373'0'0,"0"0"-5"0"0,0 0-177 0 0,0 0 125 0 0,0 0 78 0 0,-15 11 1308 0 0,0 8-948 0 0,0 0 1 0 0,2 1-1 0 0,1 0 1 0 0,0 1 0 0 0,1 0-1 0 0,-4 14-754 0 0,-6 50 1571 0 0,20-80-1536 0 0,1 0 0 0 0,0-1 0 0 0,0 1 0 0 0,0 0 1 0 0,1 0-1 0 0,0-1 0 0 0,0 1 0 0 0,0-1 0 0 0,0 1 0 0 0,1-1 0 0 0,-1 1 0 0 0,1-1 0 0 0,0 0 1 0 0,1 0-1 0 0,-1 0 0 0 0,1 0 0 0 0,0 0 0 0 0,0 0 0 0 0,0-1 0 0 0,0 1 0 0 0,1-1 0 0 0,-1 0 1 0 0,1 0-1 0 0,0 0-35 0 0,40 14 69 0 0,-3-17-2133 0 0,-26-4-4581 0 0,-8-3 440 0 0</inkml:trace>
  <inkml:trace contextRef="#ctx0" brushRef="#br0" timeOffset="59533.387">1795 10921 13824 0 0,'0'0'406'0'0,"0"0"-4"0"0,-4 11 512 0 0,5 47 879 0 0,3-34-1181 0 0,-4-20-581 0 0,1-1-1 0 0,0 1 1 0 0,0-1 0 0 0,0 0-1 0 0,0 1 1 0 0,0-1-1 0 0,1 0 1 0 0,0 0-1 0 0,-1 0 1 0 0,1 0-1 0 0,0 0 1 0 0,1 0-1 0 0,-1 0 1 0 0,0-1-1 0 0,1 1 1 0 0,-1-1-1 0 0,1 0 1 0 0,0 0-1 0 0,0 0 1 0 0,0 0-1 0 0,0 0 1 0 0,0 0 0 0 0,0-1-1 0 0,1 0 1 0 0,-1 1-1 0 0,0-1 1 0 0,1-1-1 0 0,-1 1 1 0 0,1 0-1 0 0,-1-1 1 0 0,1 1-1 0 0,-1-1 1 0 0,1 0-1 0 0,-1-1 1 0 0,1 1-1 0 0,-1 0 1 0 0,1-1-1 0 0,3-1-30 0 0,29-14 416 0 0,11-19 36 0 0,-40 34-1291 0 0,-7 16 980 0 0,-1-2 139 0 0,25 30 468 0 0,-17-35-576 0 0,17 2 528 0 0,-24-10-680 0 0,4 0 43 0 0,0-1 1 0 0,0 1-1 0 0,-1 0 1 0 0,1-1-1 0 0,0 0 1 0 0,0 0-1 0 0,-1 0 0 0 0,1 0 1 0 0,-1-1-1 0 0,1 0 1 0 0,-1 1-1 0 0,0-1 1 0 0,1 0-1 0 0,-1-1 1 0 0,0 1-1 0 0,0 0 1 0 0,-1-1-1 0 0,2-1-63 0 0,0-2-58 0 0,0 1 0 0 0,0-2 0 0 0,-1 1 0 0 0,0 0-1 0 0,0-1 1 0 0,-1 1 0 0 0,0-1 0 0 0,0 0 0 0 0,-1 0-1 0 0,1 1 1 0 0,-1-1 0 0 0,-1 0 0 0 0,1 0 0 0 0,-1 0-1 0 0,-1 0 1 0 0,1 0 0 0 0,-1 0 0 0 0,0 0-1 0 0,-1 0 1 0 0,0 0 0 0 0,0 0 0 0 0,0 1 0 0 0,-2-4 58 0 0,0-4-5159 0 0,1 1-1663 0 0</inkml:trace>
  <inkml:trace contextRef="#ctx0" brushRef="#br0" timeOffset="59870.151">2145 10774 10912 0 0,'0'0'248'0'0,"15"1"600"0"0,-7 2-719 0 0,0 1 1 0 0,-1 0-1 0 0,1 1 1 0 0,-1 0 0 0 0,0 0-1 0 0,0 1 1 0 0,-1-1-1 0 0,1 1 1 0 0,-2 1 0 0 0,1 0-130 0 0,28 36 2232 0 0,-9 20 1134 0 0,-20-43-2598 0 0,-3-14-633 0 0,-1 0 0 0 0,1-1 0 0 0,-1 1-1 0 0,0 0 1 0 0,-1 0 0 0 0,1 0 0 0 0,-1 0-1 0 0,-1 0 1 0 0,1 0 0 0 0,-1 0 0 0 0,-1 4-135 0 0,-35 86 1406 0 0,4-55-1118 0 0,5-18-133 0 0,7-7-2780 0 0,20-15 1294 0 0,1-1-12 0 0</inkml:trace>
  <inkml:trace contextRef="#ctx0" brushRef="#br0" timeOffset="52102.417">4313 9623 10720 0 0,'9'-2'622'0'0,"-9"2"-428"0"0,0 0 251 0 0,0 0 130 0 0,-2 0 29 0 0,-5-1-197 0 0,1 0 1 0 0,-1 1-1 0 0,1 0 1 0 0,-1 0 0 0 0,1 0-1 0 0,-1 1 1 0 0,1 0-1 0 0,-1 0 1 0 0,1 1 0 0 0,0 0-1 0 0,0 0 1 0 0,-1 1 0 0 0,1 0-408 0 0,-8 4 335 0 0,1 0 0 0 0,-1 1 1 0 0,2 1-1 0 0,-1 0 1 0 0,2 1-1 0 0,-1 0 1 0 0,1 1-1 0 0,-2 3-335 0 0,10-11 10 0 0,0 0 1 0 0,0 1-1 0 0,0-1 0 0 0,1 1 0 0 0,-1 0 1 0 0,1-1-1 0 0,0 1 0 0 0,0 0 0 0 0,0 0 0 0 0,0 0 1 0 0,1 1-1 0 0,-1-1 0 0 0,1 0 0 0 0,0 1 1 0 0,1-1-1 0 0,-1 0 0 0 0,1 1 0 0 0,0-1 1 0 0,0 1-1 0 0,0-1 0 0 0,1 1 0 0 0,-1-1 1 0 0,1 1-1 0 0,0-1 0 0 0,0 0 0 0 0,1 0 1 0 0,-1 1-1 0 0,1-1 0 0 0,0 0 0 0 0,0 0 1 0 0,1-1-1 0 0,-1 1 0 0 0,1 0 0 0 0,-1-1 1 0 0,1 1-1 0 0,0-1 0 0 0,1 0 0 0 0,2 2-10 0 0,129 65-12 0 0,-111-57 28 0 0,-24-12 64 0 0,0-1 15 0 0,0 0 12 0 0,-21 9 515 0 0,-3-3-566 0 0,1-2 0 0 0,-1-1 0 0 0,0 0 0 0 0,0-2 0 0 0,0-1 0 0 0,-3-1-56 0 0,-3 1-370 0 0,14-3-938 0 0,11-10-7033 0 0,8 7 2825 0 0</inkml:trace>
  <inkml:trace contextRef="#ctx0" brushRef="#br0" timeOffset="52448.042">4374 9681 14424 0 0,'0'0'330'0'0,"0"0"45"0"0,0 0 18 0 0,0 0-42 0 0,3 8-206 0 0,13 99 2136 0 0,-7-20-503 0 0,0 63-1064 0 0,3 55 633 0 0,-11-145-1072 0 0,-14-70-298 0 0,5-10-1389 0 0,1-1-1 0 0,1 0 1 0 0,1-1 0 0 0,0 1-1 0 0,2-1 1 0 0,0 0 0 0 0,2-3 1412 0 0,0-4-1584 0 0</inkml:trace>
  <inkml:trace contextRef="#ctx0" brushRef="#br0" timeOffset="52732.083">4377 9836 7920 0 0,'3'-5'164'0'0,"0"-1"0"0"0,0 0 0 0 0,1 1 0 0 0,-1-1 0 0 0,1 1 1 0 0,0 0-1 0 0,1 0 0 0 0,-1 1 0 0 0,1 0 0 0 0,0-1 0 0 0,0 1 0 0 0,0 1 0 0 0,1-1 1 0 0,-1 1-1 0 0,1 0 0 0 0,0 0 0 0 0,0 1 0 0 0,0-1 0 0 0,0 1 0 0 0,0 1 1 0 0,1-1-1 0 0,-1 1 0 0 0,1 0 0 0 0,-1 1 0 0 0,0-1 0 0 0,1 1 0 0 0,-1 1 0 0 0,1-1 1 0 0,1 1-165 0 0,-5-1 109 0 0,0 0 1 0 0,0 0 0 0 0,0 1-1 0 0,0-1 1 0 0,0 1-1 0 0,0-1 1 0 0,0 1 0 0 0,0 0-1 0 0,0 0 1 0 0,-1 0 0 0 0,1 1-1 0 0,0-1 1 0 0,-1 1 0 0 0,1-1-1 0 0,-1 1 1 0 0,1 0 0 0 0,-1 0-1 0 0,0 0 1 0 0,0 0-1 0 0,0 1 1 0 0,0-1 0 0 0,0 0-1 0 0,-1 1 1 0 0,1-1 0 0 0,-1 1-1 0 0,1 0 1 0 0,-1-1 0 0 0,0 1-1 0 0,0 0 1 0 0,0 0 0 0 0,0 0-1 0 0,-1 0 1 0 0,1 0 0 0 0,-1 0-1 0 0,0 0 1 0 0,0 0-1 0 0,0 0 1 0 0,0 0 0 0 0,0 0-1 0 0,-1 0 1 0 0,1 0 0 0 0,-1 0-1 0 0,0-1 1 0 0,0 1 0 0 0,0 0-1 0 0,0 0 1 0 0,0 0 0 0 0,-1-1-1 0 0,1 1 1 0 0,-1-1-1 0 0,0 1-109 0 0,-6 5 109 0 0,0-1-1 0 0,-1 0 0 0 0,1-1 0 0 0,-1 1 0 0 0,0-2 0 0 0,-1 0 0 0 0,0 0 0 0 0,1 0 0 0 0,-7 1-108 0 0,-56 10-3518 0 0,60-16 2376 0 0</inkml:trace>
  <inkml:trace contextRef="#ctx0" brushRef="#br0" timeOffset="53003.047">4626 9877 11808 0 0,'0'0'266'0'0,"0"0"44"0"0,8 4 391 0 0,-6-3-729 0 0,2 0 133 0 0,0 0-1 0 0,1 0 1 0 0,-1 0-1 0 0,0 0 1 0 0,0-1 0 0 0,1 1-1 0 0,-1-1 1 0 0,0 0-1 0 0,1-1 1 0 0,-1 1 0 0 0,0-1-1 0 0,1 0 1 0 0,2-1-105 0 0,-3 1 269 0 0,9-3 162 0 0,-1-1 0 0 0,0 0 0 0 0,0 0 0 0 0,0-2 0 0 0,0 1 0 0 0,-1-1 0 0 0,0-1 0 0 0,2-2-431 0 0,-6 3 32 0 0,0-1 0 0 0,0 0 1 0 0,0 0-1 0 0,-1 0 0 0 0,0-1 0 0 0,-1 1 0 0 0,0-2 0 0 0,0 1 0 0 0,0-3-32 0 0,-4 11-13 0 0,0-1-1 0 0,-1 1 0 0 0,1-1 0 0 0,0 1 0 0 0,-1-1 0 0 0,1 1 0 0 0,-1-1 0 0 0,1 0 0 0 0,-1 1 1 0 0,0-1-1 0 0,0 1 0 0 0,0-1 0 0 0,0 0 0 0 0,0 1 0 0 0,0-1 0 0 0,0 0 0 0 0,0 1 0 0 0,-1-1 1 0 0,1 1-1 0 0,0-1 0 0 0,-1 0 0 0 0,0 1 0 0 0,1-1 0 0 0,-1 1 0 0 0,0-1 0 0 0,0 1 0 0 0,0 0 1 0 0,0-1-1 0 0,0 1 0 0 0,0 0 0 0 0,0 0 0 0 0,0 0 0 0 0,0-1 0 0 0,-1 1 0 0 0,1 1 0 0 0,0-1 1 0 0,-1 0-1 0 0,1 0 0 0 0,-1 0 0 0 0,1 1 0 0 0,-1-1 0 0 0,1 1 0 0 0,-1-1 0 0 0,1 1 0 0 0,-1-1 1 0 0,0 1-1 0 0,1 0 0 0 0,-1 0 14 0 0,-6 2 109 0 0,-1 0 1 0 0,1 0 0 0 0,0 1-1 0 0,0 0 1 0 0,0 1-1 0 0,0 0 1 0 0,1 0-1 0 0,0 0 1 0 0,-1 1 0 0 0,2 0-1 0 0,-1 1 1 0 0,0 0-1 0 0,1 0 1 0 0,0 0-1 0 0,1 0 1 0 0,-1 1 0 0 0,1 0-1 0 0,1 0 1 0 0,-1 1-1 0 0,1-1 1 0 0,1 1-1 0 0,-4 8-109 0 0,4-8 93 0 0,0 0-1 0 0,1 1 0 0 0,0-1 1 0 0,0 1-1 0 0,1-1 1 0 0,0 1-1 0 0,0 0 0 0 0,1-1 1 0 0,0 1-1 0 0,1 0 0 0 0,0 2-92 0 0,0-9 24 0 0,-1 1-1 0 0,1 0 1 0 0,0 0 0 0 0,0 0-1 0 0,0-1 1 0 0,0 1-1 0 0,0-1 1 0 0,1 1-1 0 0,-1-1 1 0 0,1 1 0 0 0,0-1-1 0 0,0 0 1 0 0,-1 0-1 0 0,1 0 1 0 0,1 0-1 0 0,-1 0 1 0 0,0 0 0 0 0,0 0-1 0 0,1-1 1 0 0,-1 1-1 0 0,1-1 1 0 0,-1 0-1 0 0,1 0 1 0 0,0 0-1 0 0,-1 0 1 0 0,1 0 0 0 0,2 0-24 0 0,38 4-1275 0 0,-1-10-4654 0 0,-18 0-367 0 0</inkml:trace>
  <inkml:trace contextRef="#ctx0" brushRef="#br0" timeOffset="53301.875">5150 9654 16631 0 0,'-10'4'184'0'0,"0"1"-1"0"0,-1 0 0 0 0,1 1 1 0 0,1 0-1 0 0,0 1 0 0 0,-1 0 1 0 0,2 0-1 0 0,-1 1 0 0 0,1 0 1 0 0,1 0-1 0 0,-1 1 0 0 0,-4 8-183 0 0,-51 88 2210 0 0,62-102-2144 0 0,0 0 0 0 0,0 1 1 0 0,0-1-1 0 0,0 1 0 0 0,1-1 1 0 0,0 1-1 0 0,-1-1 0 0 0,1 1 1 0 0,0-1-1 0 0,1 1 0 0 0,-1-1 1 0 0,1 1-1 0 0,-1-1 0 0 0,1 1 1 0 0,0-1-1 0 0,1 0 0 0 0,-1 1 1 0 0,0-1-1 0 0,1 0 0 0 0,1 2-66 0 0,1-2 15 0 0,-1 0 0 0 0,1 0 0 0 0,0 0 0 0 0,1-1 0 0 0,-1 0 0 0 0,0 1 0 0 0,1-2 0 0 0,-1 1 0 0 0,1 0 0 0 0,0-1 0 0 0,-1 0 0 0 0,1 0 0 0 0,0 0 0 0 0,0-1 0 0 0,0 0 0 0 0,-1 1 0 0 0,1-2 0 0 0,0 1 0 0 0,0-1 0 0 0,0 1 0 0 0,0-1 0 0 0,-1-1 0 0 0,1 1 0 0 0,0-1-15 0 0,11-3-526 0 0,-1-1-1 0 0,0-1 0 0 0,0 0 1 0 0,0-1-1 0 0,-1-1 0 0 0,12-9 527 0 0,-12 8-1425 0 0,-4-6-14 0 0</inkml:trace>
  <inkml:trace contextRef="#ctx0" brushRef="#br0" timeOffset="54291.621">5255 9522 13496 0 0,'0'0'397'0'0,"0"9"134"0"0,0 56 629 0 0,6 28 2902 0 0,0-25-2371 0 0,-4 3-981 0 0,-10-9-691 0 0,-13-18-247 0 0,21-43 154 0 0,-1-1 0 0 0,1 0-1 0 0,-1 1 1 0 0,1-1 0 0 0,-1 0 0 0 0,1 1 0 0 0,-1-1 0 0 0,1 0-1 0 0,-1 0 1 0 0,1 1 0 0 0,-1-1 0 0 0,1 0 0 0 0,-1 0-1 0 0,1 0 1 0 0,-1 0 0 0 0,1 1 0 0 0,-1-1 0 0 0,1 0-1 0 0,-1 0 1 0 0,0 0 0 0 0,1 0 0 0 0,-1 0 0 0 0,1-1 0 0 0,-1 1-1 0 0,1 0 1 0 0,-1 0 0 0 0,1 0 0 0 0,-1 0 0 0 0,1-1-1 0 0,-1 1 1 0 0,1 0 0 0 0,-1 0 0 0 0,1-1 0 0 0,-1 1-1 0 0,1 0 1 0 0,-1-1 0 0 0,1 1 0 0 0,0-1 0 0 0,-1 1 0 0 0,1 0-1 0 0,-1-1 1 0 0,1 1 0 0 0,0-1 0 0 0,0 1 0 0 0,-1-1-1 0 0,1 1 1 0 0,0-1 0 0 0,0 1 0 0 0,0-1 0 0 0,-1 0-1 0 0,1 1 1 0 0,0-1 0 0 0,0 1 0 0 0,0-1 0 0 0,0 1 0 0 0,0-1-1 0 0,0 1 1 0 0,0-1 0 0 0,0 0 0 0 0,1 1 74 0 0,-4-42-2750 0 0,3 39 2493 0 0,1-9-101 0 0,0 1 1 0 0,1 0-1 0 0,0-1 1 0 0,1 1 0 0 0,1 0-1 0 0,-1 1 1 0 0,2-1 0 0 0,-1 1-1 0 0,2-1 1 0 0,-1 1-1 0 0,1 1 358 0 0,4-10 353 0 0,45-24 1608 0 0,-48 40-1747 0 0,0-1-1 0 0,1 1 1 0 0,-1 1-1 0 0,1-1 1 0 0,0 1-1 0 0,0 1 0 0 0,0-1 1 0 0,0 1-1 0 0,0 1 1 0 0,0-1-1 0 0,5 2-213 0 0,-10-1 147 0 0,1 1 1 0 0,0 1-1 0 0,0-1 0 0 0,-1 0 0 0 0,1 1 0 0 0,-1 0 0 0 0,1 0 1 0 0,-1 0-1 0 0,0 0 0 0 0,1 0 0 0 0,-1 1 0 0 0,0-1 0 0 0,-1 1 1 0 0,1 0-1 0 0,0 0 0 0 0,-1 0 0 0 0,0 0 0 0 0,1 0 1 0 0,-1 1-1 0 0,0-1 0 0 0,-1 1 0 0 0,1-1 0 0 0,0 3-147 0 0,21 88 2052 0 0,-20-23-704 0 0,-6-85-93 0 0,5-1-1246 0 0,0 0 0 0 0,1 0 0 0 0,0 1 1 0 0,1-1-1 0 0,1 1 0 0 0,0 0 0 0 0,1 0 0 0 0,7-11-9 0 0,22-37-600 0 0,7 15 176 0 0,4 6 51 0 0,-31 33 224 0 0,-3 14-113 0 0,-6 37-7 0 0,-12-2 194 0 0,-9 21 11 0 0,-7 25 408 0 0,20-71-209 0 0,5 12 202 0 0,19-4 122 0 0,-19-23-430 0 0,-1-1 0 0 0,1 1 0 0 0,-1-1 0 0 0,1 0 0 0 0,-1 0 0 0 0,1 0 0 0 0,-1 0-1 0 0,1 0 1 0 0,0 0 0 0 0,-1-1 0 0 0,1 1 0 0 0,-1-1 0 0 0,1 1 0 0 0,-1-1 0 0 0,0 0 0 0 0,1 0 0 0 0,-1-1 0 0 0,0 1 0 0 0,0 0 0 0 0,0-1 0 0 0,1 1 0 0 0,-1-1-1 0 0,-1 1 1 0 0,1-1 0 0 0,0 0 0 0 0,0 0 0 0 0,-1 0 0 0 0,1 0 0 0 0,-1 0 0 0 0,1-2-29 0 0,22-27 232 0 0,-21 2 97 0 0,14-18-133 0 0,19-37-1216 0 0,-19 57 918 0 0,-13 24 26 0 0,-3 3-19 0 0,-12 38-68 0 0,14-5 423 0 0,2 16-110 0 0,2-19 148 0 0,11 0 30 0 0,6-15 192 0 0,-8-20-456 0 0,47-59-2788 0 0,-54 49 1120 0 0,-8-1-68 0 0</inkml:trace>
  <inkml:trace contextRef="#ctx0" brushRef="#br0" timeOffset="54900.126">6033 9536 13760 0 0,'0'0'314'0'0,"0"0"46"0"0,4 9 354 0 0,5 38-213 0 0,-8 21 1745 0 0,1-22-888 0 0,4 9 155 0 0,13-1 248 0 0,-18-49-641 0 0,-5-30-848 0 0,7-21-358 0 0,16-5-556 0 0,11 7-46 0 0,0 23 288 0 0,-29 20 330 0 0,-1 1 4 0 0,18 27-126 0 0,9 25 510 0 0,-13-16 52 0 0,-1-21-166 0 0,-3 5 144 0 0,-8-9-54 0 0,-2-11-285 0 0,0 1 0 0 0,0-1 0 0 0,1 0 0 0 0,-1 0 0 0 0,0 0 0 0 0,0 1 0 0 0,0-1 0 0 0,0 0 0 0 0,0 0 0 0 0,1 1 0 0 0,-1-1 0 0 0,0 0 0 0 0,0 0 0 0 0,0 1 0 0 0,0-1 0 0 0,0 0 0 0 0,0 1 0 0 0,0-1 0 0 0,0 0 0 0 0,0 0 0 0 0,0 1 0 0 0,0-1 0 0 0,0 0 0 0 0,0 0 0 0 0,0 1 0 0 0,0-1 0 0 0,0 0 0 0 0,-1 1 0 0 0,1-1 0 0 0,0 0 0 0 0,0 0 0 0 0,0 0 0 0 0,0 1 0 0 0,0-1 0 0 0,-1 0 0 0 0,1 0 0 0 0,0 1 0 0 0,0-1 0 0 0,0 0 0 0 0,-1 0 0 0 0,1 0 0 0 0,0 0 0 0 0,0 1 0 0 0,-1-1 0 0 0,1 0 0 0 0,0 0 0 0 0,0 0 0 0 0,-1 0 0 0 0,1 0 0 0 0,0 0 0 0 0,0 0 0 0 0,-1 0 0 0 0,1 0 0 0 0,0 0 0 0 0,-1 0 0 0 0,1 0 0 0 0,0 0 0 0 0,0 0 0 0 0,-1 0 0 0 0,1 0 0 0 0,0 0 0 0 0,0 0 0 0 0,-1 0 0 0 0,1 0 0 0 0,0 0-9 0 0,-2 0 121 0 0,2 0-1 0 0,-13-6 136 0 0,26-12-112 0 0,-4-13 4 0 0,-8 30-160 0 0,1 0-1 0 0,-1-1 1 0 0,0 1 0 0 0,1-1-1 0 0,-1 1 1 0 0,0-1 0 0 0,0 1-1 0 0,0-1 1 0 0,0 0-1 0 0,0 1 1 0 0,0-1 0 0 0,0 0-1 0 0,-1 0 1 0 0,1 0 0 0 0,-1 0-1 0 0,1 0 1 0 0,-1 1-1 0 0,0-1 1 0 0,0 0 0 0 0,1 0-1 0 0,-1-1 13 0 0,25-38-577 0 0,12-24-750 0 0,-34 62 1295 0 0,0 0 0 0 0,-1-1-1 0 0,1 1 1 0 0,1 0 0 0 0,-1 0 0 0 0,0 0-1 0 0,1 1 1 0 0,-1-1 0 0 0,1 1 0 0 0,0 0-1 0 0,-1 0 1 0 0,1 0 0 0 0,0 1-1 0 0,0-1 1 0 0,1 1 0 0 0,-1 0 0 0 0,0 0-1 0 0,0 0 1 0 0,1 1 0 0 0,-1 0 0 0 0,0-1-1 0 0,1 2 1 0 0,-1-1 0 0 0,0 0-1 0 0,0 1 1 0 0,1 0 0 0 0,-1 0 0 0 0,0 0-1 0 0,3 1 33 0 0,33 37 599 0 0,-10 45 258 0 0,-30 6-433 0 0,-2-71-586 0 0,1 5-6225 0 0,4-10-887 0 0</inkml:trace>
  <inkml:trace contextRef="#ctx0" brushRef="#br0" timeOffset="47437.612">1344 9297 4864 0 0,'0'0'108'0'0,"0"0"17"0"0,1 0 10 0 0,21-5 343 0 0,-21 4-107 0 0,-1 1 12 0 0,7-4 1524 0 0,5-4 5130 0 0,-14 6-6998 0 0,1 1 1 0 0,-1-1-1 0 0,1 0 1 0 0,-1 1-1 0 0,0-1 1 0 0,0 1-1 0 0,0-1 1 0 0,1 1-1 0 0,-1 0 1 0 0,-1 0-1 0 0,1 0 1 0 0,0 0-1 0 0,0 0 1 0 0,0 1-1 0 0,0-1 1 0 0,-1 0-1 0 0,1 1 1 0 0,0 0-1 0 0,-1-1 1 0 0,-1 1-40 0 0,-16-4 258 0 0,-50-1 1337 0 0,68 5-1552 0 0,-1 0 0 0 0,1 0 1 0 0,0 0-1 0 0,0 1 0 0 0,-1-1 0 0 0,1 1 0 0 0,0-1 0 0 0,0 1 0 0 0,0 0 0 0 0,0 0 0 0 0,0-1 0 0 0,0 2 0 0 0,0-1 0 0 0,0 0 0 0 0,0 0 0 0 0,0 1 0 0 0,1-1 0 0 0,-1 1 0 0 0,0-1 0 0 0,1 1 0 0 0,-1 0 0 0 0,1-1 0 0 0,0 1 0 0 0,0 0 0 0 0,0 0 0 0 0,0 0 0 0 0,0 0 0 0 0,0 0 0 0 0,0 0-43 0 0,-11 71 755 0 0,8-28-646 0 0,-5 66 585 0 0,5 221 1384 0 0,7-181-1566 0 0,0-61-122 0 0,-2-72-220 0 0,-2-13 367 0 0,-7-3-5671 0 0,1-2 3723 0 0</inkml:trace>
  <inkml:trace contextRef="#ctx0" brushRef="#br0" timeOffset="47870.24">868 9774 8272 0 0,'0'0'241'0'0,"0"0"16"0"0,0 0-81 0 0,0 0-42 0 0,0 0-6 0 0,11 3 1050 0 0,43 13 2706 0 0,-13-21-2632 0 0,56 1 1091 0 0,23-3-570 0 0,-72 7-1500 0 0,41 3-303 0 0,-89-3-148 0 0,0 0-164 0 0,0 0-70 0 0,6-3-5163 0 0,-5 2-183 0 0</inkml:trace>
  <inkml:trace contextRef="#ctx0" brushRef="#br0" timeOffset="48951.259">1368 9733 8808 0 0,'0'0'197'0'0,"0"0"24"0"0,0 0 19 0 0,0 0 86 0 0,0 0 303 0 0,0 0 130 0 0,0 0 29 0 0,0 0-39 0 0,0 0-180 0 0,0 0-79 0 0,1 6 452 0 0,6 28 17 0 0,-2 0-1 0 0,-1 1 0 0 0,-2 0 0 0 0,-2 23-958 0 0,-6 25 555 0 0,6-82-484 0 0,-7 2 591 0 0,5-6-672 0 0,0 0 0 0 0,0 0 0 0 0,0 0 0 0 0,0 0 1 0 0,1 0-1 0 0,-1-1 0 0 0,1 1 0 0 0,0 0 0 0 0,0-1 0 0 0,0 1 0 0 0,0-1 0 0 0,1 1 0 0 0,-1-1 0 0 0,1 1 0 0 0,0-1 0 0 0,0 0 0 0 0,0 1 0 0 0,0-1 0 0 0,1 1 0 0 0,0-1 0 0 0,0 0 10 0 0,0-19-115 0 0,-1 19 102 0 0,1 1 0 0 0,-1 0 1 0 0,1-1-1 0 0,0 1 0 0 0,0 0 0 0 0,0 0 0 0 0,1 0 0 0 0,-1-1 0 0 0,1 1 0 0 0,-1 1 0 0 0,1-1 0 0 0,0 0 0 0 0,0 0 0 0 0,0 1 0 0 0,1-1 0 0 0,-1 1 0 0 0,1 0 0 0 0,-1-1 0 0 0,1 1 0 0 0,0 0 0 0 0,0 1 0 0 0,-1-1 0 0 0,1 0 0 0 0,1 1 0 0 0,2-1 13 0 0,120 2-242 0 0,-55-4 199 0 0,-53-3 150 0 0,-17 6-94 0 0,1 0-1 0 0,0 0 1 0 0,0 0 0 0 0,-1 1 0 0 0,1-2 0 0 0,-1 1-1 0 0,1 0 1 0 0,-1 0 0 0 0,1 0 0 0 0,-1-1 0 0 0,0 1-1 0 0,1-1 1 0 0,-1 1 0 0 0,0-1 0 0 0,0 1 0 0 0,0-1-1 0 0,0 0 1 0 0,-1 1 0 0 0,1-1 0 0 0,0 0 0 0 0,-1 0-1 0 0,1 0 1 0 0,-1 1 0 0 0,1-1 0 0 0,-1-1-13 0 0,-1 0 19 0 0,0 1 1 0 0,0 0-1 0 0,-1 0 0 0 0,1-1 1 0 0,-1 1-1 0 0,1 0 1 0 0,-1 0-1 0 0,0 1 0 0 0,0-1 1 0 0,0 0-1 0 0,0 0 1 0 0,0 1-1 0 0,0-1 0 0 0,0 1 1 0 0,0 0-1 0 0,-1 0 1 0 0,1 0-1 0 0,0 0 0 0 0,-1 0 1 0 0,1 0-1 0 0,-1 1 1 0 0,1-1-1 0 0,-1 1 1 0 0,1-1-1 0 0,-1 1 0 0 0,0 0 1 0 0,1 0-1 0 0,-1 0 1 0 0,1 1-1 0 0,-1-1 0 0 0,1 0 1 0 0,-1 1-1 0 0,1 0 1 0 0,-1 0-1 0 0,1 0 0 0 0,-3 1-19 0 0,0 0 99 0 0,0 1 0 0 0,0-1 0 0 0,1 1 0 0 0,-1 1 0 0 0,1-1 0 0 0,-1 1 0 0 0,1-1 0 0 0,0 1 0 0 0,0 1 0 0 0,1-1 0 0 0,-1 0 0 0 0,1 1 0 0 0,0 0 0 0 0,0 0 0 0 0,1 0 0 0 0,-1 0-1 0 0,1 0 1 0 0,0 0 0 0 0,-1 6-99 0 0,6 47 360 0 0,-3-55-356 0 0,1 1-1 0 0,0 0 0 0 0,0-1 1 0 0,1 1-1 0 0,-1-1 1 0 0,1 1-1 0 0,0-1 0 0 0,0 0 1 0 0,0 1-1 0 0,0-1 0 0 0,1 0 1 0 0,-1-1-1 0 0,1 1 0 0 0,0 0 1 0 0,-1-1-1 0 0,1 1 1 0 0,0-1-1 0 0,1 0 0 0 0,2 2-3 0 0,11 7-34 0 0,38-1-1490 0 0,-19-15-2554 0 0,-21 0-2133 0 0</inkml:trace>
  <inkml:trace contextRef="#ctx0" brushRef="#br0" timeOffset="49473.988">1905 9706 12672 0 0,'0'0'289'0'0,"0"0"40"0"0,0 0 21 0 0,0 0-46 0 0,-9 4 101 0 0,-95 87 3669 0 0,97-83-3920 0 0,1-1 0 0 0,0 1 0 0 0,1 0 0 0 0,-1 1-1 0 0,1-1 1 0 0,1 1 0 0 0,0 0 0 0 0,0 0-1 0 0,1 1 1 0 0,0-1 0 0 0,1 1 0 0 0,0 0-1 0 0,0-1 1 0 0,1 1 0 0 0,0 5-154 0 0,22 44 152 0 0,9-62-24 0 0,-24-1-149 0 0,-1-1-1 0 0,-1 1 1 0 0,1-1 0 0 0,-1 0-1 0 0,1 0 1 0 0,-1 0 0 0 0,-1-1-1 0 0,1 1 1 0 0,-1-1 0 0 0,0 0-1 0 0,0 0 1 0 0,-1 0 0 0 0,0 0-1 0 0,2-7 22 0 0,1-1-10 0 0,7-23-64 0 0,1-7-10 0 0,-11 39 74 0 0,-2 4-22 0 0,8 11 288 0 0,10 79 128 0 0,-15-16-166 0 0,-22 139 977 0 0,10-158-1015 0 0,3 2 33 0 0,5-42-2628 0 0,2-10-2984 0 0,-1-4-1118 0 0</inkml:trace>
  <inkml:trace contextRef="#ctx0" brushRef="#br0" timeOffset="50634.55">1997 9730 13016 0 0,'0'0'297'0'0,"0"0"39"0"0,0 0 17 0 0,0 0-37 0 0,0 0-121 0 0,3 8 838 0 0,-7 93 3139 0 0,5-83-3949 0 0,0 0-1 0 0,2-1 1 0 0,0 1 0 0 0,1 0-1 0 0,1-1 1 0 0,4 10-223 0 0,26 22 697 0 0,-34-48-537 0 0,9 1 0 0 0,9-7-82 0 0,-13-1-80 0 0,0 0 1 0 0,0 0-1 0 0,0-1 1 0 0,-1 0 0 0 0,0 0-1 0 0,0 0 1 0 0,-1-1 0 0 0,0 0-1 0 0,0 1 1 0 0,-1-1-1 0 0,0-1 1 0 0,-1 1 0 0 0,1 0-1 0 0,-1-1 1 0 0,-1 1 1 0 0,4-9-113 0 0,7-21-140 0 0,-12 33 186 0 0,0 4-10 0 0,0 1 10 0 0,0 0-3 0 0,1 1-21 0 0,-1 26 20 0 0,21 67 325 0 0,-20-92-234 0 0,1-1 0 0 0,-1 0 0 0 0,0 0 0 0 0,0 0 0 0 0,1 0 0 0 0,-1 0 0 0 0,1 0 0 0 0,-1 0 0 0 0,1-1 0 0 0,-1 1 1 0 0,1 0-1 0 0,-1-1 0 0 0,1 1 0 0 0,-1-1 0 0 0,1 1 0 0 0,0-1 0 0 0,-1 0 0 0 0,1 0 0 0 0,0 0 0 0 0,-1 0 0 0 0,1 0 0 0 0,0 0 1 0 0,-1 0-1 0 0,1-1 0 0 0,0 1 0 0 0,-1-1 0 0 0,1 1 0 0 0,-1-1 0 0 0,1 1 0 0 0,0-1 0 0 0,-1 0 0 0 0,0 0 0 0 0,2 0-20 0 0,5-6 32 0 0,-1 0-1 0 0,1-1 0 0 0,-1 0 1 0 0,-1 0-1 0 0,1-1 0 0 0,-1 1 1 0 0,-1-1-1 0 0,0-1 0 0 0,0 1 1 0 0,0-1-1 0 0,-2 0 0 0 0,1 0 1 0 0,-1 0-1 0 0,2-10-31 0 0,-4 14-41 0 0,1 1 0 0 0,-1-1 0 0 0,0 1 0 0 0,0-1 0 0 0,-1 1 0 0 0,1-1 1 0 0,-1 0-1 0 0,0 1 0 0 0,-1-1 0 0 0,0 0 0 0 0,0 1 0 0 0,0-1 0 0 0,0 1 0 0 0,-1-1 0 0 0,0 1 0 0 0,-1-2 41 0 0,3 6-2 0 0,0 1-1 0 0,-1-1 1 0 0,1 1-1 0 0,0-1 1 0 0,0 1-1 0 0,-1 0 1 0 0,1-1-1 0 0,0 1 1 0 0,-1-1-1 0 0,1 1 1 0 0,0 0-1 0 0,-1-1 1 0 0,1 1-1 0 0,-1 0 1 0 0,1 0-1 0 0,-1-1 1 0 0,1 1-1 0 0,0 0 1 0 0,-1 0-1 0 0,1 0 1 0 0,-1-1-1 0 0,1 1 1 0 0,-1 0-1 0 0,1 0 1 0 0,-1 0-1 0 0,1 0 1 0 0,-1 0-1 0 0,1 0 1 0 0,-1 0-1 0 0,1 0 1 0 0,-1 0-1 0 0,1 0 1 0 0,-1 1-1 0 0,1-1 1 0 0,-1 0-1 0 0,1 0 1 0 0,-1 0-1 0 0,1 0 1 0 0,-1 1-1 0 0,1-1 1 0 0,0 0-1 0 0,-1 1 1 0 0,1-1-1 0 0,-1 0 1 0 0,1 1-1 0 0,0-1 1 0 0,-1 0-1 0 0,1 1 1 0 0,0-1-1 0 0,-1 1 1 0 0,1-1-1 0 0,0 0 1 0 0,0 1-1 0 0,0-1 1 0 0,-1 1-1 0 0,1-1 1 0 0,0 1-1 0 0,0-1 3 0 0,-16 35 29 0 0,13-29-34 0 0,-2 11 69 0 0,0 0 0 0 0,1 1 0 0 0,1-1 1 0 0,1 1-1 0 0,0-1 0 0 0,1 1 0 0 0,1 0 0 0 0,1 2-64 0 0,-1-16 15 0 0,15 57 233 0 0,-15-60-195 0 0,13 7 139 0 0,-8-9-190 0 0,0 0 1 0 0,1 0-1 0 0,-1 0 0 0 0,0-1 0 0 0,0 1 0 0 0,0-1 0 0 0,-1-1 0 0 0,1 1 1 0 0,0-1-1 0 0,-1 1 0 0 0,0-1 0 0 0,1-1 0 0 0,-1 1 0 0 0,0-1 0 0 0,-1 1 1 0 0,1-1-1 0 0,-1 0 0 0 0,1 0 0 0 0,-1-1 0 0 0,-1 1 0 0 0,1-1 0 0 0,0 1 1 0 0,-1-1-1 0 0,0 0 0 0 0,0 0 0 0 0,0-1-2 0 0,6-10-153 0 0,21-38-686 0 0,4 4 215 0 0,-32 50 560 0 0,-1 0 0 0 0,6 10-64 0 0,0 54 128 0 0,1 14 374 0 0,-7-78-357 0 0,0 0-1 0 0,0 1 1 0 0,0-1 0 0 0,0 1 0 0 0,1-1 0 0 0,-1 1 0 0 0,0-1 0 0 0,0 0 0 0 0,1 1 0 0 0,-1-1-1 0 0,0 0 1 0 0,1 1 0 0 0,-1-1 0 0 0,0 0 0 0 0,1 1 0 0 0,-1-1 0 0 0,1 0 0 0 0,-1 0 0 0 0,0 1-1 0 0,1-1 1 0 0,-1 0 0 0 0,1 0 0 0 0,-1 0 0 0 0,1 0 0 0 0,-1 1 0 0 0,1-1 0 0 0,-1 0 0 0 0,0 0-1 0 0,1 0 1 0 0,-1 0 0 0 0,1 0 0 0 0,-1 0 0 0 0,1 0 0 0 0,-1 0 0 0 0,1-1 0 0 0,-1 1 0 0 0,1 0-1 0 0,-1 0 1 0 0,1 0 0 0 0,-1 0 0 0 0,0-1 0 0 0,1 1 0 0 0,-1 0 0 0 0,1 0 0 0 0,-1-1 0 0 0,0 1-1 0 0,1 0 1 0 0,-1-1 0 0 0,0 1 0 0 0,1 0 0 0 0,-1-1 0 0 0,0 1 0 0 0,0-1 0 0 0,1 1 0 0 0,-1 0-1 0 0,0-1 1 0 0,0 1-17 0 0,25-43 288 0 0,46-71-224 0 0,-51 102-216 0 0,-18 12 88 0 0,17 17 0 0 0,4 51 136 0 0,-10 2 54 0 0,-13-69-205 0 0,0 0 0 0 0,0 1 0 0 0,0-1 0 0 0,0 0 1 0 0,1 1-1 0 0,-1-1 0 0 0,0 0 0 0 0,1 0 0 0 0,-1 0 1 0 0,1 1-1 0 0,0-1 0 0 0,-1 0 0 0 0,1 0 0 0 0,0 0 1 0 0,0 0-1 0 0,0 0 0 0 0,0 0 0 0 0,-1 0 0 0 0,1 0 1 0 0,0-1-1 0 0,1 1 0 0 0,-1 0 0 0 0,0 0 0 0 0,0-1 1 0 0,0 1-1 0 0,0-1 0 0 0,1 1 0 0 0,-1-1 0 0 0,1 1 79 0 0,33-17-6597 0 0,-24 6 1291 0 0</inkml:trace>
  <inkml:trace contextRef="#ctx0" brushRef="#br0" timeOffset="51494.824">2902 9724 12672 0 0,'2'-2'44'0'0,"9"-20"1184"0"0,-12 13-1082 0 0,-3 5 3473 0 0,-1 6-3373 0 0,1-1 1 0 0,-1 1-1 0 0,1 0 1 0 0,-1 0-1 0 0,1 1 1 0 0,-1-1-1 0 0,1 1 1 0 0,0 0-1 0 0,0 0 1 0 0,1 0-1 0 0,-1 1 1 0 0,1-1-1 0 0,-1 1 0 0 0,0 1-246 0 0,-55 104 623 0 0,49-86-518 0 0,-20 68 13 0 0,24-49 44 0 0,30-36-82 0 0,-18-8-89 0 0,1 1 0 0 0,-1-1-1 0 0,0 0 1 0 0,0 0 0 0 0,0 0-1 0 0,0-1 1 0 0,-1 0-1 0 0,1 0 1 0 0,-1-1 0 0 0,0 0-1 0 0,1 0 1 0 0,-2 0 0 0 0,1 0-1 0 0,0-1 1 0 0,-1 0 0 0 0,0 1-1 0 0,2-5 10 0 0,12-10-257 0 0,31-35-545 0 0,-28 35 604 0 0,-22 36 345 0 0,-18 45 386 0 0,14-14-351 0 0,9-43-160 0 0,-1-4-4 0 0,0 0-1 0 0,0-1 1 0 0,0 1-1 0 0,0-1 1 0 0,0 0 0 0 0,1 1-1 0 0,-1-2 1 0 0,0 1-1 0 0,0 0 1 0 0,0-1-1 0 0,0 1 1 0 0,0-1-1 0 0,0 0 1 0 0,0 0-1 0 0,0 0 1 0 0,-1 0-1 0 0,1 0 1 0 0,0-1-1 0 0,0 1 1 0 0,-1-1-1 0 0,1 0 1 0 0,-1 0-1 0 0,0 0 1 0 0,1 0 0 0 0,-1 0-1 0 0,0-1 1 0 0,0 1-1 0 0,0 0 1 0 0,-1-1-1 0 0,1 0 1 0 0,-1 1-1 0 0,2-4-17 0 0,9-7 51 0 0,107-133-1764 0 0,-116 142 1641 0 0,-1 1 27 0 0,0 0-1 0 0,0 0 1 0 0,1 0 0 0 0,-1 0 0 0 0,1 0-1 0 0,0 0 1 0 0,0 1 0 0 0,-1 0 0 0 0,2-1 0 0 0,-1 1-1 0 0,0 0 1 0 0,0 0 0 0 0,1 1 0 0 0,-1-1-1 0 0,1 1 46 0 0,11 33 256 0 0,37 231 208 0 0,-47-236-460 0 0,6 29 189 0 0,-3 0 0 0 0,-2 1 0 0 0,-3 0 0 0 0,-2 10-193 0 0,0-61 63 0 0,-1 0 0 0 0,0 0-1 0 0,0 0 1 0 0,-1 0 0 0 0,0-1-1 0 0,0 1 1 0 0,0 0 0 0 0,0-1-1 0 0,-1 1 1 0 0,0-1 0 0 0,0 1-1 0 0,-1-1 1 0 0,1 0 0 0 0,-1 0-1 0 0,-1 0 1 0 0,1 0 0 0 0,0 0-1 0 0,-1-1 1 0 0,0 0 0 0 0,0 1-1 0 0,-1-2 1 0 0,1 1 0 0 0,-2 0-63 0 0,3-3 89 0 0,-1 0 0 0 0,0-1 0 0 0,1 0 1 0 0,-1 1-1 0 0,0-2 0 0 0,0 1 1 0 0,1 0-1 0 0,-1-1 0 0 0,0 1 0 0 0,1-1 1 0 0,-1 0-1 0 0,1 0 0 0 0,-1-1 0 0 0,1 1 1 0 0,-1-1-1 0 0,1 0 0 0 0,0 0 1 0 0,0 0-1 0 0,0 0 0 0 0,0 0 0 0 0,0-1 1 0 0,0 1-1 0 0,1-1 0 0 0,-2-1-89 0 0,-30-45 928 0 0,28 33-853 0 0,-13-67 114 0 0,19 75-190 0 0,0 0 0 0 0,1 1-1 0 0,0-1 1 0 0,0 0 0 0 0,1 0-1 0 0,0 1 1 0 0,0-1 0 0 0,1 1-1 0 0,0-1 1 0 0,0 1 0 0 0,1 0-1 0 0,-1 0 1 0 0,3-1 1 0 0,62-64-1167 0 0,-59 67 813 0 0,44-25-1509 0 0,-16 14-5455 0 0,-17 11 662 0 0</inkml:trace>
  <inkml:trace contextRef="#ctx0" brushRef="#br0" timeOffset="57084.928">6537 9982 8808 0 0,'0'0'197'0'0,"0"0"24"0"0,0 0 19 0 0,-2 0-29 0 0,-71 2 2926 0 0,-106-3-639 0 0,-58 9-1043 0 0,-91 9-279 0 0,-74 8-632 0 0,135-6-320 0 0,-56 0 219 0 0,-183-3 384 0 0,-189-16-1049 0 0,326 3 486 0 0,11-1-328 0 0,-22 6 120 0 0,257 1-109 0 0,-92-3 42 0 0,-27 5 11 0 0,52 0 64 0 0,-444-1 398 0 0,499-10-209 0 0,73-2-149 0 0,59 4-158 0 0,3-2-5897 0 0,0 0-430 0 0</inkml:trace>
  <inkml:trace contextRef="#ctx0" brushRef="#br0" timeOffset="62961.992">3500 10572 10272 0 0,'-2'-2'187'0'0,"1"0"0"0"0,-1 0 0 0 0,0 0 0 0 0,0 0-1 0 0,0 1 1 0 0,-1-1 0 0 0,1 1 0 0 0,0-1 0 0 0,-1 1 0 0 0,1 0 0 0 0,-1 0 0 0 0,1 0 0 0 0,-1 0 0 0 0,1 0 0 0 0,-1 0 0 0 0,0 1 0 0 0,1 0 0 0 0,-1-1-187 0 0,2 1 491 0 0,-10 3 2424 0 0,3 16-1917 0 0,2 68 520 0 0,5-62-1218 0 0,1 0-1 0 0,1 0 0 0 0,1 0 0 0 0,1 0 0 0 0,4 13-299 0 0,-2 30 496 0 0,-1 10 152 0 0,-4-19-80 0 0,4 30-28 0 0,1-44 240 0 0,4 34-620 0 0,-4-22 168 0 0,3-22-1186 0 0,-12-35-6037 0 0,-1 0-343 0 0</inkml:trace>
  <inkml:trace contextRef="#ctx0" brushRef="#br0" timeOffset="63880.753">4099 10600 6992 0 0,'0'0'157'0'0,"0"0"23"0"0,0 0 12 0 0,1-1-27 0 0,2-2-61 0 0,4 0 4292 0 0,-8 2-613 0 0,-6-2-4490 0 0,-58-3 1643 0 0,-127 4-351 0 0,164 6 471 0 0,27-3-880 0 0,1-1-4 0 0,0 0-17 0 0,0 0-10 0 0,0 0-1 0 0,-7 17 160 0 0,2 4-80 0 0,4 53 402 0 0,-26 109 178 0 0,25-161-704 0 0,0-10-44 0 0,0 0 1 0 0,1 0 0 0 0,0 0-1 0 0,1 0 1 0 0,0 0 0 0 0,1 0-1 0 0,1 0 1 0 0,0 0 0 0 0,0 0-1 0 0,5 11-56 0 0,8 2 656 0 0,27-6-14 0 0,-41-19-524 0 0,-1 0 2 0 0,13 0 138 0 0,97-19 812 0 0,-45 6-1070 0 0,-42 5-400 0 0,-22 7-69 0 0,5-4-6362 0 0,-3 0-244 0 0</inkml:trace>
  <inkml:trace contextRef="#ctx0" brushRef="#br0" timeOffset="64213.435">3761 10847 12608 0 0,'0'0'289'0'0,"0"0"40"0"0,0 0 21 0 0,1 0-46 0 0,55-15 1064 0 0,-54 15-899 0 0,66 2 2195 0 0,-23 5-2446 0 0,3 1-616 0 0,-15-6-4626 0 0,-19-2-641 0 0</inkml:trace>
  <inkml:trace contextRef="#ctx0" brushRef="#br0" timeOffset="64465.234">4311 10756 13912 0 0,'-2'-1'58'0'0,"0"0"0"0"0,1 1 0 0 0,-1-1 0 0 0,0 1 0 0 0,1-1 0 0 0,-1 1 1 0 0,0 0-1 0 0,1 0 0 0 0,-1 0 0 0 0,0 0 0 0 0,0 0 0 0 0,1 0 1 0 0,-1 0-1 0 0,0 0 0 0 0,1 1 0 0 0,-1-1 0 0 0,0 1 0 0 0,1-1 0 0 0,-1 1 1 0 0,1 0-1 0 0,-1-1 0 0 0,1 1 0 0 0,-1 0 0 0 0,1 0 0 0 0,-1 0 0 0 0,1 0 1 0 0,0 1-1 0 0,0-1 0 0 0,-1 0 0 0 0,1 0 0 0 0,-1 2-58 0 0,-3 3 524 0 0,1-2-304 0 0,0 0 0 0 0,0 0 0 0 0,1 0 0 0 0,-1 0 0 0 0,1 1 0 0 0,0-1 0 0 0,0 1 0 0 0,1 0 0 0 0,-1 0 0 0 0,1 0 0 0 0,0 0 0 0 0,1 0 0 0 0,-1 0 0 0 0,1 1 0 0 0,0-1 0 0 0,0 1-220 0 0,4 90 1841 0 0,11-56-1305 0 0,-4-15-349 0 0,16 3 3 0 0,0-24-3791 0 0,-17-6 2057 0 0</inkml:trace>
  <inkml:trace contextRef="#ctx0" brushRef="#br0" timeOffset="64887.024">4464 10783 15288 0 0,'0'0'348'0'0,"0"0"49"0"0,0 0 20 0 0,0 1-45 0 0,-13 45 765 0 0,7 18 689 0 0,3-39-1554 0 0,14-6 324 0 0,24-33-1095 0 0,-18 7 142 0 0,21-2-361 0 0,-1 32 964 0 0,-22-10 116 0 0,-13-12-290 0 0,0 1-1 0 0,0-1 1 0 0,0 0 0 0 0,0 0-1 0 0,0 0 1 0 0,0-1-1 0 0,0 1 1 0 0,1 0-1 0 0,-1-1 1 0 0,0 1-1 0 0,1-1 1 0 0,-1 0-1 0 0,0 0 1 0 0,1 0-1 0 0,-1 0 1 0 0,0 0-1 0 0,1-1 1 0 0,-1 1-1 0 0,0 0 1 0 0,0-1-1 0 0,1 0 1 0 0,-1 0 0 0 0,0 0-1 0 0,0 0 1 0 0,0 0-1 0 0,0 0 1 0 0,0 0-1 0 0,0 0 1 0 0,0-1-1 0 0,0 1 1 0 0,-1-1-1 0 0,1 0 1 0 0,-1 1-1 0 0,2-3-71 0 0,1-1 41 0 0,-1-1 1 0 0,0 0-1 0 0,0 0 0 0 0,0 0 0 0 0,-1 0 0 0 0,1 0 0 0 0,-2-1 0 0 0,1 1 1 0 0,-1 0-1 0 0,0-1 0 0 0,0 1 0 0 0,-1-1 0 0 0,0 0 0 0 0,0-5-41 0 0,-3-56 56 0 0,-1 49-279 0 0,-16-26-2910 0 0,16 41-1702 0 0,2-1-1437 0 0</inkml:trace>
  <inkml:trace contextRef="#ctx0" brushRef="#br0" timeOffset="65201.573">4856 10572 11376 0 0,'0'0'256'0'0,"0"0"34"0"0,9 0 297 0 0,31 14 498 0 0,-34-9-644 0 0,-1 1 0 0 0,0-1 1 0 0,0 1-1 0 0,-1 0 0 0 0,1 0 0 0 0,-1 1 0 0 0,-1-1 0 0 0,1 1 0 0 0,-1 0 0 0 0,-1 0 0 0 0,1 0 0 0 0,-1 0-441 0 0,1 3 139 0 0,0-1 0 0 0,-1 1 0 0 0,-1-1 0 0 0,0 1 0 0 0,0 0 0 0 0,0 0 0 0 0,-2 0 0 0 0,1-1 0 0 0,-1 1 0 0 0,0 0 0 0 0,-1-1 0 0 0,0 1 0 0 0,-1-1 0 0 0,0 1 0 0 0,0-1 0 0 0,-1 0 0 0 0,0 0 0 0 0,-1-1 0 0 0,0 1 0 0 0,0-1 0 0 0,-1 0 0 0 0,0 0 0 0 0,0-1 0 0 0,-1 0 0 0 0,0 0 0 0 0,0 0 0 0 0,-1-1 0 0 0,0 0 0 0 0,0 0-139 0 0,-8 4-210 0 0,-37 20 220 0 0,14-21-5538 0 0,32-9-902 0 0</inkml:trace>
  <inkml:trace contextRef="#ctx0" brushRef="#br0" timeOffset="65647.932">5230 10393 13552 0 0,'0'0'398'0'0,"0"0"-3"0"0,-1-1-252 0 0,0-1-58 0 0,0 2 274 0 0,1 0 119 0 0,0 0 24 0 0,2 14 1049 0 0,-2 84 1629 0 0,-8 30-1568 0 0,-11 40-236 0 0,14-112-966 0 0,1 112 788 0 0,7-120-526 0 0,-2-45-518 0 0,-1 3-113 0 0,0-5-54 0 0,0-1-274 0 0,0 0-138 0 0,6-42-5717 0 0,-6 26-1009 0 0</inkml:trace>
  <inkml:trace contextRef="#ctx0" brushRef="#br0" timeOffset="65964.125">5417 10275 12872 0 0,'12'-3'1286'0'0,"-8"2"-1114"0"0,1 1 0 0 0,-1-1 0 0 0,0 1 0 0 0,0-1 0 0 0,0 1 0 0 0,0 1 1 0 0,0-1-1 0 0,1 0 0 0 0,-1 1 0 0 0,0 0 0 0 0,0 0 0 0 0,0 0 0 0 0,0 1 0 0 0,-1-1 0 0 0,4 2-172 0 0,2 1 492 0 0,30 27 1559 0 0,-42-10-1336 0 0,0-16-586 0 0,0-1 1 0 0,0 1-1 0 0,0-1 1 0 0,0 1-1 0 0,-1-1 1 0 0,0 0-1 0 0,0 0 1 0 0,0-1-1 0 0,0 1 0 0 0,0-1 1 0 0,-1 0-1 0 0,1 0 1 0 0,-1 0-1 0 0,0-1 1 0 0,0 1-1 0 0,-4 0-129 0 0,9-3 3 0 0,-1 1 117 0 0,1-1-34 0 0,0 0-20 0 0,3 2 441 0 0,59-5 634 0 0,-36 2-2138 0 0,-1 0-4704 0 0,-8 0-1720 0 0</inkml:trace>
  <inkml:trace contextRef="#ctx0" brushRef="#br0" timeOffset="72224.415">5711 10641 6072 0 0,'-22'0'133'0'0,"20"-3"909"0"0,2-3 4551 0 0,-14 2-858 0 0,75 13-3391 0 0,-59-8-1152 0 0,49 2 624 0 0,47-8-210 0 0,-30 5-466 0 0,-59 1-257 0 0,-2 0-3998 0 0,-7-1-1918 0 0</inkml:trace>
  <inkml:trace contextRef="#ctx0" brushRef="#br0" timeOffset="72553.13">5650 10783 10104 0 0,'-17'2'1108'0'0,"16"-2"-847"0"0,1 0 58 0 0,0 0 1 0 0,0 0 21 0 0,0 0 91 0 0,16 6 1400 0 0,96-4 850 0 0,-16-5-2106 0 0,-64 4-721 0 0,-18-1-4792 0 0,-5 0-604 0 0</inkml:trace>
  <inkml:trace contextRef="#ctx0" brushRef="#br0" timeOffset="73069.215">6263 10205 11432 0 0,'6'-6'546'0'0,"-6"0"48"0"0,7 3-497 0 0,-8-3-44 0 0,-6-9 3355 0 0,6 15-3108 0 0,1 0-11 0 0,0 0-7 0 0,0 0-30 0 0,0 0-18 0 0,0 0-2 0 0,1 0-22 0 0,14 18 44 0 0,7 6 2 0 0,-14 19 296 0 0,-2 28 184 0 0,-6 0-224 0 0,6 2-8 0 0,3-21-200 0 0,1 49 668 0 0,-7-20-1105 0 0,0-24 677 0 0,7 25-31 0 0,-2-35-347 0 0,-5 13 108 0 0,2-29-283 0 0,-4-30 96 0 0,14 12 525 0 0,-14-12-859 0 0,-1-1-104 0 0,0 0-999 0 0,-2 0-4084 0 0,-9 0-1753 0 0</inkml:trace>
  <inkml:trace contextRef="#ctx0" brushRef="#br0" timeOffset="77810.654">6975 10120 7256 0 0,'6'-6'352'0'0,"-3"2"-276"0"0,0 0 1 0 0,-1 0-1 0 0,0 0 0 0 0,0 0 1 0 0,0 0-1 0 0,0 0 1 0 0,0 0-1 0 0,-1-1 0 0 0,0 1 1 0 0,0-1-1 0 0,0 1 1 0 0,0-1-1 0 0,-1-1-76 0 0,2-38 4747 0 0,-5 40 852 0 0,-6 24-4955 0 0,3 37 204 0 0,12 76 108 0 0,1-105-912 0 0,2 12-256 0 0,-10-15-3397 0 0,-2-19 2047 0 0</inkml:trace>
  <inkml:trace contextRef="#ctx0" brushRef="#br0" timeOffset="78160.885">6705 10401 10240 0 0,'0'0'298'0'0,"1"0"-3"0"0,2 0-188 0 0,37 2 4161 0 0,91 16-3084 0 0,-28-17-397 0 0,1-4 0 0 0,82-13-787 0 0,-166 14-44 0 0,38-5-87 0 0,-36 3-116 0 0,1 1 1 0 0,0 1-1 0 0,0 1 0 0 0,0 1 0 0 0,0 1 0 0 0,4 2 247 0 0,-20-1-646 0 0</inkml:trace>
  <inkml:trace contextRef="#ctx0" brushRef="#br0" timeOffset="78879.368">7340 10589 9760 0 0,'0'0'222'0'0,"0"0"30"0"0,0 0 18 0 0,0 0 26 0 0,0 0 100 0 0,0 0 41 0 0,0 0 10 0 0,0 0 9 0 0,0 0 34 0 0,0 0 20 0 0,-4-3 487 0 0,-85-2 414 0 0,-9 5-1647 0 0,-119-3 2357 0 0,127-3-1191 0 0,88 6-866 0 0,-13 10-24 0 0,3 27 88 0 0,5-1 32 0 0,4 19-230 0 0,3 18-5 0 0,-12 25 124 0 0,3-41 62 0 0,-3-16-38 0 0,14-27-9 0 0,-4-8 18 0 0,2-5 67 0 0,0-1-149 0 0,-1 1 36 0 0,0-1-1 0 0,0 0 1 0 0,-1 0-1 0 0,1 0 0 0 0,0 0 1 0 0,0 0-1 0 0,-1 0 1 0 0,1 0-1 0 0,0-1 1 0 0,0 1-1 0 0,0 0 1 0 0,0-1-1 0 0,-1 1 1 0 0,1-1-1 0 0,0 1 1 0 0,0-1-1 0 0,0 1 1 0 0,0-1-1 0 0,0 0 1 0 0,0 0-1 0 0,0 1 1 0 0,1-1-1 0 0,-1 0 0 0 0,0 0 1 0 0,0 0-1 0 0,0 0 1 0 0,1 0-1 0 0,-1 0-35 0 0,-46-43 600 0 0,-1-10-290 0 0,23 27-300 0 0,7-1-10 0 0,8 15 0 0 0,7 8-3546 0 0,8 7-2979 0 0</inkml:trace>
  <inkml:trace contextRef="#ctx0" brushRef="#br0" timeOffset="79251.549">6907 10802 12960 0 0,'11'-11'889'0'0,"45"-19"-166"0"0,-39 25-247 0 0,32 9 2727 0 0,-44 11-2575 0 0,-5-8-551 0 0,-1-1-1 0 0,1 1 1 0 0,-1 0 0 0 0,-1-1-1 0 0,0 1 1 0 0,0-1-1 0 0,0 1 1 0 0,0-1-1 0 0,-1 0 1 0 0,0 0-1 0 0,0 0 1 0 0,-1-1-1 0 0,0 1 1 0 0,0-1-1 0 0,-1 1-76 0 0,-2 6 66 0 0,-65 64 20 0 0,67-65 480 0 0,24-3-136 0 0,-12-8-428 0 0,0 1-1 0 0,1-1 0 0 0,-1-1 0 0 0,1 1 0 0 0,-1-1 0 0 0,0 0 1 0 0,0-1-1 0 0,0 0 0 0 0,0 0 0 0 0,0-1 0 0 0,2 0-1 0 0,25-15-7042 0 0,-24 13 944 0 0</inkml:trace>
  <inkml:trace contextRef="#ctx0" brushRef="#br0" timeOffset="79532.961">7144 10820 12120 0 0,'0'0'273'0'0,"0"0"40"0"0,0 0 22 0 0,0 0-39 0 0,0 0-120 0 0,0 0 228 0 0,1 9 664 0 0,1 0-690 0 0,0-1 0 0 0,-1 1 0 0 0,0-1 0 0 0,0 1 0 0 0,-1 0 0 0 0,0 0 0 0 0,-1-1 0 0 0,1 1 0 0 0,-2 0 0 0 0,1-1 0 0 0,-3 7-378 0 0,-8 34 148 0 0,11-44-255 0 0,2-3-6091 0 0,-1-2 604 0 0</inkml:trace>
  <inkml:trace contextRef="#ctx0" brushRef="#br0" timeOffset="79723.459">7279 10802 14832 0 0,'0'0'332'0'0,"0"0"50"0"0,0 0 25 0 0,0 0-47 0 0,1 5-164 0 0,-4 83 2818 0 0,2-84-2963 0 0,-14 61 592 0 0,15-64-853 0 0,0-1-106 0 0,0 0-841 0 0,-1 0-3403 0 0,-5 0-1454 0 0</inkml:trace>
  <inkml:trace contextRef="#ctx0" brushRef="#br0" timeOffset="79971.815">7107 10791 14600 0 0,'0'0'330'0'0,"0"0"45"0"0,0 0 20 0 0,0 0-38 0 0,0 0-169 0 0,7-3 545 0 0,115-7 2256 0 0,9 5-5110 0 0,-115 4-4317 0 0</inkml:trace>
  <inkml:trace contextRef="#ctx0" brushRef="#br0" timeOffset="80373.605">7917 9692 11600 0 0,'-15'-16'1272'0'0,"13"15"-1227"0"0,1 0 1 0 0,0 0 0 0 0,-1 0 0 0 0,1 1-1 0 0,-1-1 1 0 0,1 1 0 0 0,-1-1 0 0 0,0 1 0 0 0,1 0-1 0 0,-1-1 1 0 0,0 1 0 0 0,1 0 0 0 0,-1 0-1 0 0,1 0 1 0 0,-1 0 0 0 0,0 1 0 0 0,1-1 0 0 0,-1 0-1 0 0,1 1 1 0 0,-1-1 0 0 0,0 1 0 0 0,1-1-1 0 0,-1 1 1 0 0,1 0 0 0 0,-1-1 0 0 0,1 1-1 0 0,0 0 1 0 0,-1 0 0 0 0,1 0 0 0 0,0 0 0 0 0,0 1-1 0 0,0-1 1 0 0,0 0 0 0 0,0 0 0 0 0,0 1-1 0 0,-1-1-45 0 0,-25 60 2262 0 0,21-46-2066 0 0,-4 19-57 0 0,1 0 0 0 0,2 0 0 0 0,1 1 0 0 0,-1 24-139 0 0,1-4 170 0 0,0 25-53 0 0,3 1 0 0 0,4-1-1 0 0,7 31-116 0 0,-8-98 12 0 0,-3 249 890 0 0,3-258-886 0 0,-1 24 170 0 0,0 0 1 0 0,-2 0-1 0 0,-1-1 0 0 0,-2 0 0 0 0,0 0 0 0 0,-2 0 1 0 0,0-1-1 0 0,-12 22-186 0 0,18-44 93 0 0,-1-1 1 0 0,0 1-1 0 0,0-1 1 0 0,-1 0 0 0 0,1 1-1 0 0,-1-1 1 0 0,1-1-1 0 0,-1 1 1 0 0,0-1 0 0 0,0 1-1 0 0,0-1 1 0 0,-1 0-1 0 0,1 0 1 0 0,0-1 0 0 0,-1 1-94 0 0,4-2 97 0 0,-12 0 76 0 0,8-1-144 0 0,-1 0-1 0 0,1 1 0 0 0,-1-2 0 0 0,1 1 0 0 0,0-1 1 0 0,-1 0-1 0 0,1 0 0 0 0,0 0 0 0 0,0 0 0 0 0,0-1 1 0 0,1 0-1 0 0,-4-3-28 0 0,-13-18-2308 0 0,20 23 115 0 0,1 1-4448 0 0</inkml:trace>
  <inkml:trace contextRef="#ctx0" brushRef="#br0" timeOffset="80785.493">7540 11216 10512 0 0,'0'0'233'0'0,"0"0"39"0"0,-4-5 272 0 0,3 4-383 0 0,1 0 0 0 0,-1 1 0 0 0,0-1 0 0 0,0 0 0 0 0,0 1 0 0 0,0-1 0 0 0,0 1 0 0 0,-1-1 0 0 0,1 1 0 0 0,0-1 0 0 0,0 1 0 0 0,0 0 0 0 0,0 0 0 0 0,0 0 0 0 0,-1-1 0 0 0,1 1 0 0 0,0 0 0 0 0,0 1 0 0 0,0-1 0 0 0,0 0 0 0 0,-1 0 0 0 0,1 0 0 0 0,0 1 0 0 0,0-1 0 0 0,0 0 0 0 0,0 1 0 0 0,0-1 0 0 0,0 1 0 0 0,0-1 0 0 0,0 1 0 0 0,0 0 0 0 0,0-1 0 0 0,0 1 0 0 0,0 0 0 0 0,0 0 0 0 0,1 0 0 0 0,-1 0 0 0 0,0 0 0 0 0,1 0 0 0 0,-1 0 0 0 0,0 0 0 0 0,0 0-161 0 0,-2 7 154 0 0,0-1 0 0 0,0 1 0 0 0,1 0 0 0 0,0 0 0 0 0,0 0-1 0 0,0 0 1 0 0,1 0 0 0 0,1 0 0 0 0,-1 1 0 0 0,1-1-1 0 0,1 4-153 0 0,11 19 0 0 0,-10-30 14 0 0,-1 0 0 0 0,1-1 0 0 0,0 1 0 0 0,-1 0 0 0 0,1 0 0 0 0,0-1 0 0 0,-1 1 0 0 0,1-1 0 0 0,0 1 0 0 0,-1-1-1 0 0,1 0 1 0 0,0 0 0 0 0,0 1 0 0 0,0-1 0 0 0,-1-1 0 0 0,1 1 0 0 0,0 0 0 0 0,0 0 0 0 0,0-1 0 0 0,-1 1 0 0 0,1-1-1 0 0,0 1 1 0 0,-1-1 0 0 0,1 0 0 0 0,0 0 0 0 0,-1 1 0 0 0,1-1 0 0 0,-1 0 0 0 0,1 0 0 0 0,-1-1 0 0 0,0 1 0 0 0,1-1-14 0 0,39-45 330 0 0,-40 43-322 0 0,1-1-1 0 0,0 0 0 0 0,-1 1 0 0 0,0-1 0 0 0,0 0 0 0 0,-1 1 1 0 0,1-1-1 0 0,-1 0 0 0 0,0 0 0 0 0,0 0 0 0 0,-1 0 1 0 0,1 1-1 0 0,-1-1 0 0 0,0 0 0 0 0,0 1 0 0 0,-1-1 1 0 0,0 0-1 0 0,1 1 0 0 0,-1 0 0 0 0,-1-1 0 0 0,1 1 1 0 0,-1 0-1 0 0,0 0-7 0 0,-3-3-1353 0 0,0 3-3307 0 0,0 1-1772 0 0</inkml:trace>
  <inkml:trace contextRef="#ctx0" brushRef="#br0" timeOffset="82359.85">8135 9144 7656 0 0,'0'0'166'0'0,"0"0"29"0"0,0 0 14 0 0,-4 12 1045 0 0,-21 61 3162 0 0,16-29-2888 0 0,7 7-824 0 0,7 23 94 0 0,-7-12-309 0 0,4-33-422 0 0,-1-27-432 0 0,-1-2-149 0 0,0 0-35 0 0,0 0-9 0 0</inkml:trace>
  <inkml:trace contextRef="#ctx0" brushRef="#br0" timeOffset="82905.514">7788 9136 5552 0 0,'0'0'124'0'0,"0"0"17"0"0,0 0 11 0 0,0 0 87 0 0,0 0 335 0 0,0 0 142 0 0,0 0 27 0 0,1 0-42 0 0,41-8 1741 0 0,47 5 1142 0 0,6 6-1481 0 0,69-11-551 0 0,-73 0-685 0 0,-53 5-190 0 0,-36 2-613 0 0,18-2 0 0 0,3 10-3561 0 0,-18-2 2315 0 0</inkml:trace>
  <inkml:trace contextRef="#ctx0" brushRef="#br0" timeOffset="86318.098">8131 10343 2000 0 0,'0'0'120'0'0,"6"-5"193"0"0,37-73 881 0 0,-24 23 1492 0 0,-25 28 3014 0 0,6 27-5395 0 0,0 0-17 0 0,0 0-1 0 0,0 0 21 0 0,0 0 11 0 0,0 0 1 0 0,0 0 13 0 0,0 0 56 0 0,0 0 26 0 0,0 0 8 0 0,0 0-42 0 0,-6 8 54 0 0,-19 100 1328 0 0,11-50-1304 0 0,-3 4-74 0 0,12-33 123 0 0,5-28-374 0 0,0-1 8 0 0,6 13 956 0 0,0-10-1013 0 0,1-1 1 0 0,0 0-1 0 0,0 0 1 0 0,1-1-1 0 0,-1 1 1 0 0,0-2-1 0 0,0 1 1 0 0,1-1-1 0 0,-1 0 1 0 0,0-1-1 0 0,1 0 1 0 0,-1 0-1 0 0,0 0 1 0 0,0-1-1 0 0,1 0-85 0 0,18-3 68 0 0,1-2-2124 0 0,-27 7 826 0 0,0 0-273 0 0,0 0-51 0 0</inkml:trace>
  <inkml:trace contextRef="#ctx0" brushRef="#br0" timeOffset="86552.478">8101 10302 11856 0 0,'0'0'348'0'0,"0"0"-7"0"0,0 0-220 0 0,0-3-69 0 0,0 2 147 0 0,1-1 61 0 0,2 0-64 0 0,0-1-1 0 0,0 1 1 0 0,0-1 0 0 0,1 1 0 0 0,-1 0-1 0 0,1 0 1 0 0,0 1 0 0 0,0-1-1 0 0,-1 1 1 0 0,1-1 0 0 0,0 1 0 0 0,0 1-1 0 0,0-1 1 0 0,0 0 0 0 0,0 1 0 0 0,0 0-1 0 0,0 0 1 0 0,2 0-196 0 0,28-4 875 0 0,52-9 1 0 0,-58 8-817 0 0,1 0-705 0 0,-10-1-4618 0 0,-18 6-160 0 0</inkml:trace>
  <inkml:trace contextRef="#ctx0" brushRef="#br0" timeOffset="86784.752">8126 10104 13304 0 0,'0'0'298'0'0,"0"0"46"0"0,0 0 23 0 0,0 0-43 0 0,1-1-213 0 0,10-5 170 0 0,1 1 1 0 0,-1 1-1 0 0,1 0 1 0 0,0 0 0 0 0,0 1-1 0 0,0 1 1 0 0,0 0 0 0 0,0 0-1 0 0,0 1 1 0 0,1 1-1 0 0,-1 0 1 0 0,4 1-282 0 0,-8-1-88 0 0,81 14-1951 0 0,-77-12-3753 0 0</inkml:trace>
  <inkml:trace contextRef="#ctx0" brushRef="#br0" timeOffset="87193.5">8334 10535 10800 0 0,'0'0'241'0'0,"0"0"38"0"0,0 0 13 0 0,0 0-26 0 0,-6 11 269 0 0,-16 39 4011 0 0,22-49-4326 0 0,7 29 579 0 0,-4-28-779 0 0,0-1-1 0 0,-1 1 1 0 0,1-1 0 0 0,0 0-1 0 0,0 0 1 0 0,0 0 0 0 0,1 0-1 0 0,-1 0 1 0 0,0-1 0 0 0,0 1-1 0 0,0-1 1 0 0,1 0 0 0 0,-1 0-1 0 0,0 0 1 0 0,0 0 0 0 0,0-1-1 0 0,1 1 1 0 0,2-2-20 0 0,-3 2 22 0 0,5-1-2 0 0,0 0 0 0 0,0-1 0 0 0,0 1 0 0 0,0-2 0 0 0,0 1 0 0 0,0-1 0 0 0,-1 0 0 0 0,1-1 0 0 0,-1 0 0 0 0,0 0 0 0 0,0 0 0 0 0,0-1 0 0 0,2-3-20 0 0,-8 8 2 0 0,0-1-1 0 0,0 0 1 0 0,0 0 0 0 0,0 0-1 0 0,-1 0 1 0 0,1 0 0 0 0,0 0 0 0 0,0 0-1 0 0,-1 0 1 0 0,1 0 0 0 0,-1 0-1 0 0,1 0 1 0 0,-1 0 0 0 0,0 0-1 0 0,1-1 1 0 0,-1 1 0 0 0,0 0-1 0 0,0 0 1 0 0,0 0 0 0 0,0-1-1 0 0,0 1 1 0 0,0 0 0 0 0,0 0-1 0 0,0 0 1 0 0,0-1 0 0 0,-1 1-1 0 0,1 0 1 0 0,0 0 0 0 0,-1 0-1 0 0,1 0 1 0 0,-1 0 0 0 0,1 0-1 0 0,-1 0 1 0 0,0-1 0 0 0,1 2-1 0 0,-1-1 1 0 0,0 0 0 0 0,0 0-1 0 0,1 0 1 0 0,-1 0 0 0 0,0 0-1 0 0,-1 0-1 0 0,-45-27-729 0 0,-27 20-2549 0 0,66 8-2071 0 0</inkml:trace>
  <inkml:trace contextRef="#ctx0" brushRef="#br0" timeOffset="89290.653">9447 10513 14480 0 0,'0'0'330'0'0,"0"0"45"0"0,0 0 20 0 0,0 0-39 0 0,-3 16-92 0 0,1-8-177 0 0,2-6-39 0 0,-1-1 0 0 0,1 1 1 0 0,-1 0-1 0 0,1 0 0 0 0,0 0 1 0 0,0 0-1 0 0,0-1 0 0 0,0 1 1 0 0,0 0-1 0 0,0 0 0 0 0,1 0 1 0 0,-1 0-1 0 0,0-1 0 0 0,1 1 1 0 0,0 0-1 0 0,-1 0 0 0 0,1-1 1 0 0,0 1-1 0 0,0-1 0 0 0,0 1 1 0 0,0 0-1 0 0,0-1 0 0 0,0 0 1 0 0,0 1-1 0 0,1-1 0 0 0,-1 0 1 0 0,0 1-1 0 0,1-1 0 0 0,-1 0 1 0 0,1 0-1 0 0,-1 0 0 0 0,1 0 1 0 0,0-1-1 0 0,0 1-48 0 0,22-3 229 0 0,-21 2-237 0 0,1 0 0 0 0,-1-1-1 0 0,1 1 1 0 0,-1-1 0 0 0,1 0-1 0 0,-1 0 1 0 0,0-1 0 0 0,0 1-1 0 0,1-1 1 0 0,-1 1 0 0 0,0-1-1 0 0,0 0 1 0 0,-1 0 0 0 0,1 0-1 0 0,0-1 1 0 0,-1 1 0 0 0,1-1-1 0 0,-1 1 1 0 0,0-1 0 0 0,0 0-1 0 0,0 0 1 0 0,0 0-1 0 0,1-2 9 0 0,-3 3-3 0 0,-1 0 0 0 0,1 1 0 0 0,-1-1-1 0 0,1 1 1 0 0,-1-1 0 0 0,0 1-1 0 0,0-1 1 0 0,0 1 0 0 0,0 0-1 0 0,0-1 1 0 0,0 1 0 0 0,0 0-1 0 0,0 0 1 0 0,0 0 0 0 0,-1 0-1 0 0,1 0 1 0 0,0 0 0 0 0,-1 0 0 0 0,1 0-1 0 0,-1 0 1 0 0,1 1 0 0 0,-1-1-1 0 0,1 0 1 0 0,-1 1 0 0 0,1 0-1 0 0,-1-1 1 0 0,0 1 0 0 0,1 0-1 0 0,-2 0 4 0 0,-5-3-3 0 0,0 2 0 0 0,1-1 0 0 0,-1 1-1 0 0,0 0 1 0 0,0 1 0 0 0,0-1 0 0 0,0 2-1 0 0,0-1 1 0 0,0 1 0 0 0,0 0-1 0 0,-3 2 4 0 0,-20 2-2593 0 0,31-5-2929 0 0</inkml:trace>
  <inkml:trace contextRef="#ctx0" brushRef="#br0" timeOffset="93191.786">10986 10131 13016 0 0,'-11'-27'1412'0'0,"7"19"-1581"0"0,-16-9 3447 0 0,19 17-2713 0 0,0 1-73 0 0,-10 4-349 0 0,0 1 0 0 0,1 0 0 0 0,0 0 1 0 0,0 1-1 0 0,1 1 0 0 0,0 0 0 0 0,0 0 0 0 0,1 1 0 0 0,0 0 0 0 0,0 0 0 0 0,1 1 0 0 0,1 0 0 0 0,-1 0 1 0 0,2 0-1 0 0,-3 7-143 0 0,-2 42 338 0 0,10-58-263 0 0,9 10 85 0 0,-5-10-147 0 0,0 1 0 0 0,0-1 0 0 0,0 0 1 0 0,0 0-1 0 0,1 0 0 0 0,-1-1 0 0 0,0 1 0 0 0,0-1 0 0 0,1 0 0 0 0,-1 0 1 0 0,0-1-1 0 0,0 1 0 0 0,1-1 0 0 0,-1 0 0 0 0,0 0 0 0 0,0-1 0 0 0,0 1 0 0 0,0-1 1 0 0,0 0-1 0 0,-1 0 0 0 0,1 0 0 0 0,0 0 0 0 0,-1-1 0 0 0,0 1 0 0 0,1-1 1 0 0,-1 0-1 0 0,1-2-13 0 0,10-8-246 0 0,0-1 1 0 0,-2 0 0 0 0,0-1-1 0 0,0-1 1 0 0,-1 0 0 0 0,-1 0-1 0 0,-1-1 1 0 0,-1 0 0 0 0,0-1-1 0 0,-1 0 1 0 0,3-12 245 0 0,-3 14-257 0 0,-1-1 0 0 0,-1 0 0 0 0,-1-1 0 0 0,0 1 0 0 0,-2-1 0 0 0,0 1 0 0 0,0-1 0 0 0,-2 0 0 0 0,0 0 0 0 0,-3-16 257 0 0,-7 3 689 0 0,-4 6 605 0 0,14 25-1092 0 0,0 0-61 0 0,0 0-21 0 0,0 0-7 0 0,-6 16 63 0 0,3-8-104 0 0,0 1 0 0 0,1 0-1 0 0,0-1 1 0 0,0 1 0 0 0,1 0-1 0 0,1 0 1 0 0,-1 0-1 0 0,1 0 1 0 0,1 5-72 0 0,-1-1 83 0 0,3 115 365 0 0,-5-35-325 0 0,4 2 2 0 0,5-16-49 0 0,7-30-16 0 0,-1-32-2220 0 0,-12-17-2430 0 0,4 0-1419 0 0</inkml:trace>
  <inkml:trace contextRef="#ctx0" brushRef="#br0" timeOffset="93448.431">11281 9951 13648 0 0,'0'0'306'0'0,"0"0"46"0"0,0 0 23 0 0,0 0-43 0 0,-9 12-201 0 0,-5 28 157 0 0,2 49 1314 0 0,10-48-749 0 0,2-29-642 0 0,0 0 0 0 0,0-1 0 0 0,1 1 0 0 0,0-1 0 0 0,1 1 0 0 0,1-1-1 0 0,-1 0 1 0 0,2 0 0 0 0,0 0 0 0 0,0 0 0 0 0,1 0 0 0 0,0-1 0 0 0,1 0-1 0 0,6 9-210 0 0,-9-15-17 0 0,-2-1-35 0 0,0-1 1 0 0,0 1-1 0 0,1 0 0 0 0,-1-1 1 0 0,1 0-1 0 0,0 1 0 0 0,0-1 1 0 0,0 0-1 0 0,0 0 0 0 0,0 0 1 0 0,0 0-1 0 0,0 0 0 0 0,1 0 1 0 0,-1-1-1 0 0,1 1 0 0 0,-1-1 1 0 0,1 0-1 0 0,0 1 0 0 0,-1-1 1 0 0,1-1-1 0 0,0 1 0 0 0,0 0 1 0 0,0-1-1 0 0,0 1 52 0 0,-3-2-4796 0 0,0 1-1566 0 0</inkml:trace>
  <inkml:trace contextRef="#ctx0" brushRef="#br0" timeOffset="93670.61">11132 10096 16439 0 0,'5'-36'1808'0'0,"8"31"-1693"0"0,0 0-1 0 0,0 1 0 0 0,1 1 0 0 0,-1 0 0 0 0,1 1 0 0 0,0 1 0 0 0,-1 0 0 0 0,1 0 1 0 0,0 1-1 0 0,0 1 0 0 0,0 1 0 0 0,0 0-114 0 0,3-1-510 0 0,14 2-4092 0 0,5-1-1615 0 0</inkml:trace>
  <inkml:trace contextRef="#ctx0" brushRef="#br0" timeOffset="91112.928">9938 9528 13560 0 0,'0'0'306'0'0,"0"0"46"0"0,0 0 23 0 0,0 0-44 0 0,13-6 1736 0 0,116-1 1778 0 0,5-1-6826 0 0,-119 5 1957 0 0</inkml:trace>
  <inkml:trace contextRef="#ctx0" brushRef="#br0" timeOffset="91417.859">10454 9386 13496 0 0,'-62'88'4373'0'0,"53"-43"-3237"0"0,6-7-874 0 0,12-20-142 0 0,-5-11-108 0 0,4-1-161 0 0,0-3-623 0 0,-6-2-255 0 0,0-1-42 0 0,10 0-9 0 0</inkml:trace>
  <inkml:trace contextRef="#ctx0" brushRef="#br0" timeOffset="91731.908">10478 9248 14336 0 0,'0'0'320'0'0,"0"0"64"0"0,-3-3 8 0 0,3 3 8 0 0,0 0-320 0 0,0 0-80 0 0,-6-2 0 0 0,0-4 0 0 0,-1 6 0 0 0,7 0 96 0 0,0 0-96 0 0,0 0 96 0 0,0 0-168 0 0,0 0-32 0 0,0 0-8 0 0,0 0-4120 0 0,7 6-824 0 0</inkml:trace>
  <inkml:trace contextRef="#ctx0" brushRef="#br0" timeOffset="92046.556">10652 9283 12608 0 0,'-2'9'618'0'0,"-29"48"148"0"0,6-6 771 0 0,16 12 748 0 0,24-26-1828 0 0,4-36-361 0 0,-14-2-309 0 0,0 0 1 0 0,0 0-1 0 0,0 0 0 0 0,0-1 0 0 0,0 0 0 0 0,0 0 0 0 0,-1 0 0 0 0,1-1 0 0 0,-1 1 0 0 0,1-1 0 0 0,-1 0 0 0 0,2-2 213 0 0,16-10-1528 0 0,-21 15 1528 0 0,0 0 1 0 0,0-1 0 0 0,0 1-1 0 0,0 0 1 0 0,0 0 0 0 0,0 0-1 0 0,1 0 1 0 0,-1 0-1 0 0,0 0 1 0 0,0 0 0 0 0,0 0-1 0 0,0 1 1 0 0,0-1 0 0 0,0 0-1 0 0,0 1 1 0 0,0-1 0 0 0,0 0-1 0 0,0 1 1 0 0,0 0 0 0 0,0-1-1 0 0,0 1 1 0 0,0-1 0 0 0,0 1-1 0 0,-1 0 1 0 0,1 0 0 0 0,0-1-1 0 0,0 1 1 0 0,-1 0 0 0 0,1 0-1 0 0,0 0 1 0 0,-1 0 0 0 0,1 0-1 0 0,-1 0 1 0 0,0 0 0 0 0,1 0-1 0 0,-1 0 1 0 0,0 0 0 0 0,1 0-1 0 0,-1 0 1 0 0,0 0 0 0 0,0 0-1 0 0,0 0 1 0 0,0 1 0 0 0,0-1-1 0 0,0 0 1 0 0,0 0-1 0 0,0 0 1 0 0,-1 0 0 0 0,1 0-1 0 0,0 0 1 0 0,-1 0 0 0 0,1 1-1 0 0,4 19 1154 0 0,11 15 33 0 0,-15-35-924 0 0,0-1 22 0 0,19 4 1259 0 0,-17-6-1476 0 0,0 1 0 0 0,0 0-1 0 0,-1-1 1 0 0,1 1 0 0 0,0-1-1 0 0,-1 1 1 0 0,1-1 0 0 0,-1 0-1 0 0,0 1 1 0 0,0-1 0 0 0,1 0-1 0 0,-1 0 1 0 0,0 0-1 0 0,-1 0 1 0 0,1 0 0 0 0,0 0-1 0 0,-1 0 1 0 0,1-1 0 0 0,0 0-68 0 0,1-42 226 0 0,-8-19-226 0 0,-9 1-430 0 0,13 54 26 0 0,1 1-1563 0 0,0 4-2181 0 0,-2 0-1590 0 0</inkml:trace>
  <inkml:trace contextRef="#ctx0" brushRef="#br0" timeOffset="92309.677">11039 9196 14032 0 0,'-6'6'960'0'0,"-1"7"-721"0"0,0 0 0 0 0,1 0 0 0 0,0 0 0 0 0,1 1 1 0 0,0-1-1 0 0,1 1 0 0 0,1 0 0 0 0,0 0 1 0 0,1 1-1 0 0,1-1 0 0 0,0 1 0 0 0,1-1 1 0 0,0 0-1 0 0,2 1 0 0 0,-1-1 0 0 0,2 0 0 0 0,0 1 1 0 0,0-1-1 0 0,1-1 0 0 0,1 1 0 0 0,2 4-239 0 0,10 6 0 0 0,3-13-566 0 0,-19-11-97 0 0,-1-1-1142 0 0,2-3-4400 0 0</inkml:trace>
  <inkml:trace contextRef="#ctx0" brushRef="#br0" timeOffset="92490.847">10911 9311 14864 0 0,'0'0'433'0'0,"0"0"0"0"0,12-8 18 0 0,0 7-170 0 0,0 1-1 0 0,0 0 1 0 0,0 1 0 0 0,0 0-1 0 0,0 1 1 0 0,0 0 0 0 0,-1 1-1 0 0,1 0 1 0 0,0 1-281 0 0,13 3 143 0 0,26 11-1081 0 0,-34-12-3297 0 0,1 2-1642 0 0</inkml:trace>
  <inkml:trace contextRef="#ctx0" brushRef="#br0" timeOffset="87932.932">8751 10096 11200 0 0,'0'0'256'0'0,"0"0"34"0"0,0 0 20 0 0,0 0-40 0 0,-9-3 298 0 0,3 4-318 0 0,1 1-1 0 0,-1 0 0 0 0,0 0 1 0 0,1 1-1 0 0,-1 0 1 0 0,1 0-1 0 0,0 0 0 0 0,0 1 1 0 0,0-1-1 0 0,1 1 0 0 0,-1 0 1 0 0,1 1-1 0 0,0-1 1 0 0,0 1-1 0 0,1 0 0 0 0,-1 0 1 0 0,1 0-1 0 0,0 0 1 0 0,0 0-1 0 0,1 1 0 0 0,-1-1 1 0 0,1 1-1 0 0,1 0 0 0 0,-2 2-249 0 0,2-3 23 0 0,0 0-1 0 0,1 0 0 0 0,-1-1 0 0 0,1 1 0 0 0,0 0 0 0 0,0 0 1 0 0,0 0-1 0 0,0 0 0 0 0,1 0 0 0 0,0 0 0 0 0,0 0 0 0 0,1-1 1 0 0,-1 1-1 0 0,1 0 0 0 0,0-1 0 0 0,0 1 0 0 0,1-1 0 0 0,-1 0 0 0 0,1 0 1 0 0,0 0-1 0 0,0 0 0 0 0,0 0 0 0 0,0-1 0 0 0,1 1 0 0 0,0-1 1 0 0,0 0-1 0 0,-1 0 0 0 0,2 0 0 0 0,-1-1 0 0 0,0 1 0 0 0,1-1 1 0 0,-1 0-1 0 0,1 0 0 0 0,-1-1 0 0 0,1 1 0 0 0,0-1 0 0 0,3 1-22 0 0,-3-3-193 0 0,1 0-1 0 0,-1 0 0 0 0,1 0 0 0 0,-1-1 0 0 0,0 1 0 0 0,0-1 1 0 0,0 0-1 0 0,0-1 0 0 0,0 1 0 0 0,0-1 0 0 0,-1 0 0 0 0,1 0 1 0 0,-1-1-1 0 0,0 1 0 0 0,0-1 0 0 0,3-4 194 0 0,11-8-714 0 0,-17 15 791 0 0,-1 1 67 0 0,0 0 16 0 0,0 0 21 0 0,0 0 64 0 0,0 0 31 0 0,0 0 4 0 0,-6 22 504 0 0,6-19-752 0 0,-1 0 0 0 0,1 0 0 0 0,-1-1 0 0 0,1 1 0 0 0,0 0 0 0 0,0 0 0 0 0,1 0 0 0 0,-1-1-1 0 0,0 1 1 0 0,1 0 0 0 0,0 0 0 0 0,-1-1 0 0 0,1 1 0 0 0,0 0 0 0 0,1-1 0 0 0,-1 1 0 0 0,0-1-1 0 0,1 0 1 0 0,-1 1 0 0 0,1-1 0 0 0,0 0 0 0 0,0 0 0 0 0,0 0 0 0 0,1 1-32 0 0,0-2 21 0 0,0 0 1 0 0,0 0 0 0 0,0 0-1 0 0,0-1 1 0 0,0 0-1 0 0,0 1 1 0 0,0-1-1 0 0,0 0 1 0 0,0 0 0 0 0,0-1-1 0 0,0 1 1 0 0,0-1-1 0 0,0 1 1 0 0,0-1 0 0 0,0 0-1 0 0,0 0 1 0 0,0 0-1 0 0,0-1 1 0 0,0 1 0 0 0,-1-1-1 0 0,1 1 1 0 0,-1-1-1 0 0,1 0 1 0 0,-1 0 0 0 0,1 0-1 0 0,-1 0 1 0 0,0-1-1 0 0,0 1 1 0 0,0 0-1 0 0,-1-1 1 0 0,1 0-22 0 0,26-38 397 0 0,-27 37-353 0 0,0 1-50 0 0,0 0-1 0 0,0 0 1 0 0,0 0 0 0 0,-1-1 0 0 0,1 1-1 0 0,-1 0 1 0 0,0 0 0 0 0,0 0-1 0 0,0 0 1 0 0,-1-1 0 0 0,1 1-1 0 0,-1 0 1 0 0,1 0 0 0 0,-1 0 0 0 0,0 0-1 0 0,0 0 1 0 0,0 0 0 0 0,-1 0-1 0 0,0-1 7 0 0,-29-21-1504 0 0,14 25-4341 0 0,11 3 487 0 0</inkml:trace>
  <inkml:trace contextRef="#ctx0" brushRef="#br0" timeOffset="88345.245">9064 10093 9760 0 0,'0'0'284'0'0,"0"0"1"0"0,0 0-89 0 0,0 0 312 0 0,-5 6 1527 0 0,3-4-1935 0 0,-1-1 0 0 0,0 1 0 0 0,1 0 0 0 0,-1 0 0 0 0,1 0 0 0 0,0 0 1 0 0,-1 0-1 0 0,1 1 0 0 0,0-1 0 0 0,0 1 0 0 0,1-1 0 0 0,-1 1 0 0 0,0 0 1 0 0,1 0-1 0 0,0-1 0 0 0,0 1 0 0 0,0 0 0 0 0,0 0 0 0 0,0 0 0 0 0,0 0 1 0 0,1 1-1 0 0,-1-1 0 0 0,1 0 0 0 0,0 0 0 0 0,0 0 0 0 0,0 0 0 0 0,1 0 1 0 0,0 3-101 0 0,2 1-26 0 0,0 1 0 0 0,1-1 0 0 0,0 0 0 0 0,1 0 1 0 0,0-1-1 0 0,0 1 0 0 0,0-1 0 0 0,1 0 0 0 0,-1-1 1 0 0,1 1-1 0 0,1-1 0 0 0,5 4 26 0 0,25 24 159 0 0,-13-3 1509 0 0,-30-11 125 0 0,-16-5-520 0 0,-21 5-985 0 0,18-11-890 0 0,23-8 252 0 0,2 0-136 0 0,0 0-568 0 0,0 0-251 0 0,0 0-51 0 0,0 0-10 0 0</inkml:trace>
  <inkml:trace contextRef="#ctx0" brushRef="#br0" timeOffset="88898.789">9374 10098 9488 0 0,'0'0'276'0'0,"0"0"2"0"0,0 0-83 0 0,0 0 312 0 0,0 0 151 0 0,0 0 29 0 0,0 0 14 0 0,0 0 29 0 0,-4 8 750 0 0,-41 102 2455 0 0,27-54-2747 0 0,18-55-1176 0 0,-1 0 1 0 0,1 0-1 0 0,0 0 0 0 0,0 0 0 0 0,-1 0 0 0 0,1-1 0 0 0,0 1 0 0 0,0 0 0 0 0,0 0 0 0 0,0 0 0 0 0,0 0 0 0 0,0 0 0 0 0,0 0 1 0 0,0 0-1 0 0,0 0 0 0 0,1 0 0 0 0,-1-1 0 0 0,0 1 0 0 0,1 0 0 0 0,-1 0 0 0 0,0 0 0 0 0,1 0 0 0 0,-1-1 0 0 0,1 1 0 0 0,-1 0 0 0 0,1-1 1 0 0,0 1-1 0 0,-1 0 0 0 0,1-1 0 0 0,0 1 0 0 0,-1 0 0 0 0,1-1 0 0 0,0 1 0 0 0,0-1 0 0 0,-1 1 0 0 0,1-1 0 0 0,0 0 0 0 0,0 1 0 0 0,0-1 1 0 0,0 0-1 0 0,0 0 0 0 0,-1 0 0 0 0,1 1 0 0 0,0-1 0 0 0,0 0 0 0 0,0 0 0 0 0,0 0 0 0 0,0 0 0 0 0,0 0 0 0 0,0-1-12 0 0,65-20-288 0 0,-6-1-104 0 0,-48 25 392 0 0,-7 5 0 0 0,5 18 11 0 0,-10-25 7 0 0,1 0 0 0 0,-1 1 0 0 0,0-1 0 0 0,1 0 0 0 0,-1 0 0 0 0,0 0 0 0 0,1 0 0 0 0,0 0 0 0 0,-1 0-1 0 0,1 0 1 0 0,-1 0 0 0 0,1 0 0 0 0,0 0 0 0 0,0-1 0 0 0,0 1 0 0 0,-1 0 0 0 0,1 0 0 0 0,0-1 0 0 0,0 1 0 0 0,0 0 0 0 0,0-1 0 0 0,0 1 0 0 0,0-1 0 0 0,0 0 0 0 0,0 1-1 0 0,1-1 1 0 0,-1 0 0 0 0,0 1 0 0 0,0-1 0 0 0,0 0 0 0 0,0 0 0 0 0,0 0 0 0 0,1 0 0 0 0,-1 0 0 0 0,0 0 0 0 0,0 0 0 0 0,0-1 0 0 0,0 1 0 0 0,0 0 0 0 0,0-1 0 0 0,0 1-1 0 0,0 0 1 0 0,0-1 0 0 0,1 0-18 0 0,39-31 196 0 0,-33 20-371 0 0,-1 0-1 0 0,-1-1 0 0 0,0 0 1 0 0,-1-1-1 0 0,0 1 0 0 0,-1-1 1 0 0,0 0-1 0 0,0-11 176 0 0,-2 20-494 0 0,-1-3-4792 0 0,-1 5-684 0 0</inkml:trace>
  <inkml:trace contextRef="#ctx0" brushRef="#br0" timeOffset="89677.859">9846 9970 10656 0 0,'3'-12'1157'0'0,"-3"8"-1057"0"0,0 3 363 0 0,0 1 155 0 0,0 0 29 0 0,0 0-7 0 0,0 0-61 0 0,0 0-31 0 0,-21 64 1815 0 0,10-25-1794 0 0,1 0-1 0 0,2 1 0 0 0,-3 34-568 0 0,11-70 67 0 0,-1 0-25 0 0,0 0 0 0 0,0 1 0 0 0,0-1 0 0 0,1 0 0 0 0,0 1-1 0 0,0-1 1 0 0,0 0 0 0 0,0 0 0 0 0,1 1 0 0 0,-1-1-1 0 0,1 0 1 0 0,0 0 0 0 0,1 0 0 0 0,-1 1 0 0 0,1-1-1 0 0,0-1 1 0 0,-1 1 0 0 0,2 0 0 0 0,-1 0 0 0 0,0-1 0 0 0,1 1-1 0 0,1 1-41 0 0,24-2-497 0 0,-21-10-5657 0 0,-2 1 198 0 0</inkml:trace>
  <inkml:trace contextRef="#ctx0" brushRef="#br0" timeOffset="89998.585">9724 10118 14368 0 0,'-34'-17'1576'0'0,"40"16"2599"0"0,28-1-3463 0 0,76 1 402 0 0,-55 0-1960 0 0,1 1-4699 0 0,-26 0-1137 0 0</inkml:trace>
  <inkml:trace contextRef="#ctx0" brushRef="#br0" timeOffset="90501.222">10190 10063 14336 0 0,'0'0'330'0'0,"0"0"45"0"0,0 0 17 0 0,0 0-47 0 0,0 0-206 0 0,7 3 208 0 0,59-4 2084 0 0,-60 1-2437 0 0,-1-2 0 0 0,1 1 0 0 0,-1-1 0 0 0,0 1 0 0 0,0-1 0 0 0,0-1 0 0 0,0 1 0 0 0,0-1 0 0 0,0 0 0 0 0,-1 0 0 0 0,1 0-1 0 0,-1-1 1 0 0,0 1 0 0 0,0-1 0 0 0,0 0 0 0 0,-1 0 0 0 0,1-1 0 0 0,-1 1 0 0 0,0-1 0 0 0,0 0 0 0 0,-1 1 0 0 0,1-1 0 0 0,-1 0 0 0 0,0-1-1 0 0,0 0 7 0 0,-2 4-8 0 0,0 0 0 0 0,0 1 0 0 0,-1-1 0 0 0,1 0 0 0 0,-1 1 0 0 0,1-1 0 0 0,-1 0 0 0 0,1 1 0 0 0,-1-1 0 0 0,0 1 0 0 0,0-1 0 0 0,0 1 0 0 0,0-1 0 0 0,0 1 0 0 0,0 0 0 0 0,0-1 0 0 0,0 1 0 0 0,-1 0 0 0 0,1 0 0 0 0,0 0 0 0 0,-1 0 0 0 0,1 0 0 0 0,-1 0 0 0 0,1 0-1 0 0,-1 1 1 0 0,1-1 0 0 0,-1 0 0 0 0,0 1 0 0 0,1-1 0 0 0,-1 1 0 0 0,0 0 0 0 0,1 0 0 0 0,-1-1 0 0 0,-1 1 8 0 0,-39 6 44 0 0,30 1 59 0 0,5-3-9 0 0,0 0-1 0 0,1 0 0 0 0,-1 1 0 0 0,1-1 1 0 0,0 2-1 0 0,0-1 0 0 0,0 1 1 0 0,1-1-1 0 0,0 1 0 0 0,0 1 0 0 0,0-1 1 0 0,1 1-94 0 0,-17 37 516 0 0,5 11-307 0 0,15-49-67 0 0,0 1 0 0 0,1 0 0 0 0,0-1 0 0 0,0 1 0 0 0,0 0 0 0 0,1-1 0 0 0,0 1 0 0 0,0 0 0 0 0,1-1 0 0 0,-1 1 0 0 0,2-1 0 0 0,0 2-142 0 0,-1-3 35 0 0,0-1 1 0 0,0 0-1 0 0,1 0 1 0 0,-1 0-1 0 0,1 0 0 0 0,0 0 1 0 0,1-1-1 0 0,-1 1 1 0 0,0-1-1 0 0,1 0 0 0 0,0 0 1 0 0,0 0-1 0 0,0 0 1 0 0,0-1-1 0 0,0 1 0 0 0,0-1 1 0 0,1 0-1 0 0,-1-1 1 0 0,1 1-1 0 0,0-1 0 0 0,-1 0 1 0 0,1 0-1 0 0,0 0 1 0 0,-1 0-1 0 0,1-1 0 0 0,0 0 1 0 0,0 0-1 0 0,0-1 1 0 0,0 1-1 0 0,-1-1 0 0 0,4 0-35 0 0,63-19-2486 0 0,-53 10-4955 0 0</inkml:trace>
  <inkml:trace contextRef="#ctx0" brushRef="#br0" timeOffset="95076.436">11769 9637 8120 0 0,'0'0'182'0'0,"0"0"29"0"0,0 0 12 0 0,-1 0-37 0 0,-41-19 3246 0 0,22 14 713 0 0,19 5-3689 0 0,1 0-28 0 0,-10 1 1844 0 0,22 47-829 0 0,-5-4-1171 0 0,-1 11 61 0 0,12 28-111 0 0,23 166 460 0 0,-23-85-310 0 0,-6-64-174 0 0,-3 9 168 0 0,-3-38 34 0 0,0-19-28 0 0,0-32-303 0 0,-5-16-2136 0 0,-2-12-3878 0 0,-2 0-1107 0 0</inkml:trace>
  <inkml:trace contextRef="#ctx0" brushRef="#br0" timeOffset="95567.79">11907 9349 13936 0 0,'6'-16'1230'0'0,"-8"8"-946"0"0,3 6-208 0 0,0 1 1 0 0,0 0-1 0 0,0 0 0 0 0,0 0 0 0 0,0 0 1 0 0,0 0-1 0 0,1 0 0 0 0,-1 0 0 0 0,0 0 0 0 0,0 0 1 0 0,1 1-1 0 0,-1-1 0 0 0,0 0 0 0 0,1 1 1 0 0,-1-1-1 0 0,1 1 0 0 0,-1 0 0 0 0,1-1 1 0 0,-1 1-1 0 0,1 0 0 0 0,-1 0 0 0 0,1 0 0 0 0,-1 0 1 0 0,1 0-1 0 0,-1 0 0 0 0,1 0 0 0 0,-1 1 1 0 0,1-1-1 0 0,-1 1 0 0 0,0-1 0 0 0,1 1 0 0 0,-1-1 1 0 0,0 1-1 0 0,1 0 0 0 0,-1 0 0 0 0,0-1 1 0 0,1 2-77 0 0,4-1 458 0 0,-2 0-315 0 0,-1 0 1 0 0,1 0-1 0 0,-1 1 0 0 0,0-1 1 0 0,1 1-1 0 0,-1-1 0 0 0,0 1 1 0 0,0 0-1 0 0,0 0 0 0 0,0 0 1 0 0,0 1-1 0 0,0-1 1 0 0,-1 1-1 0 0,1 0 0 0 0,1 2-143 0 0,-3-1 60 0 0,-1-1 0 0 0,0 1 0 0 0,0 0 0 0 0,0-1 0 0 0,-1 1 0 0 0,1-1 0 0 0,-1 1 0 0 0,0-1 0 0 0,0 1 0 0 0,0-1 0 0 0,0 0 0 0 0,-1 1 0 0 0,1-1 0 0 0,-1 0 0 0 0,0 0-1 0 0,0 0 1 0 0,0 0 0 0 0,0 0 0 0 0,0-1 0 0 0,-1 1 0 0 0,0-1 0 0 0,1 1 0 0 0,-1-1 0 0 0,0 0 0 0 0,-2 1-60 0 0,-134 87 1821 0 0,138-90-1575 0 0,1 0-12 0 0,0 0-2 0 0,0 0 0 0 0,1 2 4 0 0,2 0-171 0 0,-1 0 0 0 0,1-1 1 0 0,0 1-1 0 0,0-1 0 0 0,0 0 0 0 0,0 0 0 0 0,0 0 0 0 0,0 0 0 0 0,0 0 0 0 0,1-1 0 0 0,-1 1 0 0 0,0-1 0 0 0,0 0 1 0 0,0 0-1 0 0,1 0 0 0 0,-1 0 0 0 0,0-1 0 0 0,0 1 0 0 0,0-1 0 0 0,2 0-65 0 0,11-1 38 0 0,173-9-1864 0 0,-167 11-7083 0 0</inkml:trace>
  <inkml:trace contextRef="#ctx0" brushRef="#br1" timeOffset="174778.153">11468 15829 10880 0 0,'0'0'248'0'0,"-5"0"704"0"0,2 2-920 0 0,2-2 133 0 0,-12 15 1126 0 0,0 11-405 0 0,12-22-809 0 0,0-1-1 0 0,0 1 1 0 0,0-1 0 0 0,0 1-1 0 0,1 0 1 0 0,0-1-1 0 0,-1 1 1 0 0,1 0 0 0 0,1-1-1 0 0,-1 1 1 0 0,1 0-1 0 0,-1-1 1 0 0,1 1-1 0 0,0 0 1 0 0,0-1 0 0 0,0 1-1 0 0,1-1 1 0 0,1 3-77 0 0,-1-2 94 0 0,1-1-1 0 0,-1 1 1 0 0,1-1 0 0 0,0 1-1 0 0,0-1 1 0 0,0 0 0 0 0,1 0-1 0 0,-1 0 1 0 0,1-1 0 0 0,0 1-1 0 0,-1-1 1 0 0,1 0 0 0 0,0 0-1 0 0,1 0 1 0 0,-1 0 0 0 0,0-1-1 0 0,0 0 1 0 0,1 0 0 0 0,-1 0-1 0 0,0 0 1 0 0,1-1 0 0 0,-1 1-1 0 0,1-1 1 0 0,-1 0 0 0 0,1-1-1 0 0,-1 1 1 0 0,2-1-94 0 0,-2 1-34 0 0,1-1-1 0 0,-1 0 1 0 0,1 1-1 0 0,-1-1 1 0 0,1-1 0 0 0,-1 1-1 0 0,0-1 1 0 0,1 0-1 0 0,-1 0 1 0 0,0 0 0 0 0,0 0-1 0 0,-1-1 1 0 0,1 1-1 0 0,0-1 1 0 0,-1 0-1 0 0,1 0 1 0 0,-1 0 0 0 0,0-1-1 0 0,0 1 1 0 0,-1-1-1 0 0,1 0 1 0 0,-1 0-1 0 0,1 0 1 0 0,-1 0 0 0 0,0 0-1 0 0,-1 0 1 0 0,2-4 34 0 0,-21 38-362 0 0,18-27 363 0 0,-1 0 0 0 0,1 0 0 0 0,0 0-1 0 0,0 0 1 0 0,1 0 0 0 0,-1 1 0 0 0,0-1-1 0 0,1 0 1 0 0,0 0 0 0 0,0 0 0 0 0,0 0-1 0 0,0 0 1 0 0,0 0 0 0 0,1-1 0 0 0,-1 1-1 0 0,2 2 0 0 0,35 16 454 0 0,-27-18-248 0 0,-7-3-164 0 0,-1 0-1 0 0,1 0 0 0 0,0 0 0 0 0,0 0 1 0 0,-1-1-1 0 0,1 0 0 0 0,0 1 0 0 0,0-1 1 0 0,-1-1-1 0 0,1 1 0 0 0,-1 0 0 0 0,1-1 1 0 0,-1 0-1 0 0,0 0 0 0 0,0 0 0 0 0,1 0 0 0 0,-1 0 1 0 0,-1-1-1 0 0,1 1 0 0 0,0-1 0 0 0,-1 0 1 0 0,1 0-1 0 0,-1 0 0 0 0,0 0 0 0 0,0 0 1 0 0,0 0-1 0 0,0 0 0 0 0,0-1-41 0 0,5-64 181 0 0,-29-43-1053 0 0,21 109 562 0 0,1 2-230 0 0,0 0-100 0 0,0 0-21 0 0</inkml:trace>
  <inkml:trace contextRef="#ctx0" brushRef="#br1" timeOffset="175057.768">11981 15907 13184 0 0,'0'0'298'0'0,"0"0"46"0"0,0 0 22 0 0,0 0-48 0 0,1-1-208 0 0,5-3 207 0 0,1 0 0 0 0,0 0 1 0 0,0 1-1 0 0,0 0 0 0 0,0 1 1 0 0,0-1-1 0 0,0 1 1 0 0,1 1-1 0 0,-1-1 0 0 0,1 1 1 0 0,-1 1-1 0 0,1 0 0 0 0,5 0-317 0 0,31-4 86 0 0,3 6-86 0 0,-12 0-843 0 0,-21-1-4261 0 0,-6 1-444 0 0</inkml:trace>
  <inkml:trace contextRef="#ctx0" brushRef="#br1" timeOffset="175547">12342 15709 12208 0 0,'-6'13'1325'0'0,"-3"26"-648"0"0,-2 9 1489 0 0,16-7-983 0 0,-6-39-1144 0 0,1 1 0 0 0,0-1 0 0 0,1 1 1 0 0,-1-1-1 0 0,0 1 0 0 0,1-1 0 0 0,-1 0 0 0 0,1 1 0 0 0,0-1 0 0 0,0 0 0 0 0,0 0 0 0 0,0 1 0 0 0,0-1 0 0 0,0 0 0 0 0,1 0 0 0 0,-1 0 0 0 0,1 0 0 0 0,-1 0 0 0 0,1-1 0 0 0,0 1 0 0 0,0 0 0 0 0,0-1 0 0 0,0 1 0 0 0,0-1 0 0 0,0 0 0 0 0,0 0 0 0 0,0 0 0 0 0,0 0 0 0 0,1 0 0 0 0,-1 0 0 0 0,0 0 0 0 0,1-1 0 0 0,-1 1 0 0 0,0-1 0 0 0,3 1-39 0 0,0-1 12 0 0,0 0 0 0 0,0 0 0 0 0,0 0 0 0 0,0-1 0 0 0,0 0 0 0 0,0 0 0 0 0,0 0 0 0 0,-1 0 0 0 0,1-1 0 0 0,0 1 0 0 0,-1-1 0 0 0,1-1 0 0 0,-1 1 0 0 0,0-1 0 0 0,1 1 0 0 0,-1-1 0 0 0,1-2-12 0 0,47-41-375 0 0,-34 35 164 0 0,-16 11 158 0 0,18 18 176 0 0,-16-12-35 0 0,-1 0 0 0 0,1-1 0 0 0,0 0 0 0 0,0 0 0 0 0,0 0 0 0 0,1-1 0 0 0,0 1 0 0 0,0-1 1 0 0,0 0-1 0 0,0 0 0 0 0,1-1 0 0 0,-1 1 0 0 0,1-1 0 0 0,0-1 0 0 0,0 1 0 0 0,0-1 0 0 0,0 0 0 0 0,1 0 0 0 0,-1-1 0 0 0,0 0 1 0 0,1 0-1 0 0,-1 0 0 0 0,1-1 0 0 0,-1 0 0 0 0,1 0 0 0 0,-1-1 0 0 0,1 0 0 0 0,-1 0 0 0 0,1 0 0 0 0,-1-1 0 0 0,5-2-88 0 0,-7 2 30 0 0,-1-1 0 0 0,1 1 0 0 0,-1-1 0 0 0,1 0 0 0 0,-1 0 0 0 0,0-1 0 0 0,0 1 0 0 0,-1-1-1 0 0,1 1 1 0 0,0-1 0 0 0,-1 0 0 0 0,0 0 0 0 0,0 0 0 0 0,0 0 0 0 0,-1 0 0 0 0,0 0 0 0 0,1-1-1 0 0,-1 1 1 0 0,0-2-30 0 0,-5-58 204 0 0,-11-15-382 0 0,7 48-1849 0 0,8 31 1467 0 0,0 0-176 0 0,-1 1-80 0 0,-5 7-15 0 0</inkml:trace>
  <inkml:trace contextRef="#ctx0" brushRef="#br1" timeOffset="175877.387">12897 15938 14048 0 0,'-14'26'2209'0'0,"16"10"-345"0"0,0-33-1816 0 0,1-1 0 0 0,-1 1 0 0 0,1-1 0 0 0,0 0 0 0 0,-1 0 1 0 0,1 0-1 0 0,0 0 0 0 0,0-1 0 0 0,0 1 0 0 0,1-1 0 0 0,-1 0 0 0 0,0 1 0 0 0,1-1 1 0 0,-1-1-1 0 0,0 1 0 0 0,1 0 0 0 0,-1-1 0 0 0,1 0 0 0 0,-1 0 0 0 0,1 0 0 0 0,-1 0 1 0 0,1-1-1 0 0,-1 1 0 0 0,0-1 0 0 0,1 0 0 0 0,-1 0 0 0 0,0 0 0 0 0,1 0 0 0 0,-1-1 1 0 0,0 1-1 0 0,1-1-48 0 0,-2 0 5 0 0,1 1 0 0 0,-1-1 0 0 0,1 1 0 0 0,-1-1 1 0 0,0 0-1 0 0,0 0 0 0 0,0 0 0 0 0,0 0 0 0 0,0 0 0 0 0,-1 0 1 0 0,1 0-1 0 0,-1-1 0 0 0,1 1 0 0 0,-1 0 0 0 0,0-1 0 0 0,0 0 1 0 0,0 1-1 0 0,0-1 0 0 0,0 0 0 0 0,-1 1 0 0 0,1-1 0 0 0,-1 0 1 0 0,0 0-1 0 0,1 1 0 0 0,-1-1 0 0 0,-1 0 0 0 0,1 0 0 0 0,0 1 1 0 0,-1-1-1 0 0,1 0 0 0 0,-1 0 0 0 0,0 1 0 0 0,0-1 1 0 0,0 1-1 0 0,0-1 0 0 0,0 1 0 0 0,-1-1 0 0 0,1 1 0 0 0,-1 0 1 0 0,1-1-1 0 0,-1 1 0 0 0,0 0 0 0 0,0 0 0 0 0,0 0 0 0 0,0 1 1 0 0,0-1-1 0 0,-1 0 0 0 0,1 1 0 0 0,-3-2-5 0 0,-39-10-2476 0 0,23 13 1542 0 0</inkml:trace>
  <inkml:trace contextRef="#ctx0" brushRef="#br0" timeOffset="110734.29">2534 12811 7920 0 0,'-22'0'2606'0'0,"1"3"1548"0"0,42 10-3402 0 0,65 3 4 0 0,-21-8-528 0 0,18-4 275 0 0,91 14 521 0 0,-100-18-720 0 0,-37-3-304 0 0,-30 2 11 0 0,2-2 79 0 0,5 0-2741 0 0,-14 3 1354 0 0</inkml:trace>
  <inkml:trace contextRef="#ctx0" brushRef="#br0" timeOffset="111255.781">2491 13034 8840 0 0,'0'0'197'0'0,"0"0"24"0"0,0 0 19 0 0,0 0 27 0 0,0 0 58 0 0,0 0 25 0 0,0 0 2 0 0,0 0 38 0 0,0 0 165 0 0,0 0 76 0 0,0 0 10 0 0,0 0-40 0 0,0 0-189 0 0,0 0-85 0 0,15 3 908 0 0,16-3-201 0 0,65 3 1046 0 0,-5 0-1011 0 0,26-7-165 0 0,-68 7-496 0 0,-18-1-112 0 0,2 2-224 0 0,1 1-72 0 0,-2-5-41 0 0,-20 0-98 0 0,-10 0-5863 0 0,-2 0-567 0 0</inkml:trace>
  <inkml:trace contextRef="#ctx0" brushRef="#br0" timeOffset="113517.501">3853 12756 6416 0 0,'10'-6'640'0'0,"34"-25"2538"0"0,-43 30-2678 0 0,12-17 1918 0 0,-13 18-1942 0 0,0 0-18 0 0,-18-9 1194 0 0,8 6-1415 0 0,0 2 0 0 0,1 0 0 0 0,-1 0 0 0 0,0 0-1 0 0,0 1 1 0 0,0 1 0 0 0,0 0 0 0 0,0 0 0 0 0,1 1 0 0 0,-1 0-1 0 0,-4 2-236 0 0,3-2 216 0 0,-13 5 117 0 0,2 0 0 0 0,-1 2-1 0 0,1 0 1 0 0,0 2 0 0 0,1 0-1 0 0,-1 2-332 0 0,14-8 54 0 0,-1 0 0 0 0,1 1-1 0 0,0 0 1 0 0,1 0 0 0 0,0 0-1 0 0,0 1 1 0 0,0 1 0 0 0,1-1-1 0 0,0 1 1 0 0,0 0 0 0 0,1 0 0 0 0,0 0-1 0 0,0 1 1 0 0,1 0 0 0 0,0 0-1 0 0,1 0 1 0 0,0 0 0 0 0,0 1-1 0 0,1-1 1 0 0,0 1 0 0 0,1 0-1 0 0,0-1 1 0 0,1 9-54 0 0,0-12 23 0 0,0-1 0 0 0,0 0 0 0 0,1 0-1 0 0,-1 1 1 0 0,1-1 0 0 0,1 0 0 0 0,-1 0 0 0 0,1 0 0 0 0,0 0 0 0 0,0 0 0 0 0,0-1-1 0 0,1 1 1 0 0,0 0-23 0 0,25 66-16 0 0,-25-65 29 0 0,1 0 0 0 0,0 0 0 0 0,0 0 0 0 0,0 0 0 0 0,1-1 0 0 0,0 0 0 0 0,0 0 0 0 0,1 0 0 0 0,-1 0 0 0 0,1-1 0 0 0,0 0 0 0 0,0 0 0 0 0,0-1 0 0 0,1 0 0 0 0,-1 0 0 0 0,1 0 0 0 0,-1-1-1 0 0,1 0 1 0 0,0 0 0 0 0,0-1 0 0 0,5 1-13 0 0,95-9 163 0 0,-61-3-6584 0 0,-33 7-488 0 0</inkml:trace>
  <inkml:trace contextRef="#ctx0" brushRef="#br0" timeOffset="114943.772">4543 12170 7312 0 0,'0'0'165'0'0,"0"0"22"0"0,0-5 185 0 0,0 3-237 0 0,0-1 1 0 0,0 1-1 0 0,-1 0 1 0 0,1 0-1 0 0,0 1 1 0 0,-1-1-1 0 0,0 0 1 0 0,1 0-1 0 0,-1 0 1 0 0,0 0-1 0 0,0 0 1 0 0,0 1 0 0 0,0-1-1 0 0,0 0 1 0 0,0 1-1 0 0,-1-1 1 0 0,1 1-1 0 0,0-1 1 0 0,-1 1-1 0 0,0-1 1 0 0,1 1-1 0 0,-1 0 1 0 0,1 0-1 0 0,-1 0 1 0 0,0 0-1 0 0,0 0 1 0 0,0 0-1 0 0,0 1 1 0 0,0-1-1 0 0,1 1 1 0 0,-2-1-136 0 0,-61-5 1497 0 0,56 6-1415 0 0,-142-4 859 0 0,6-14 1013 0 0,113 16-707 0 0,31 3-1142 0 0,-4 6 237 0 0,1 86-39 0 0,6-46-209 0 0,6 78 199 0 0,7 79 723 0 0,-4 56 128 0 0,4-127-944 0 0,1-18-136 0 0,11 92 0 0 0,-31-3-24 0 0,0-60 24 0 0,3-61-64 0 0,-2-15 128 0 0,-14 5-64 0 0,4-26-64 0 0,3-4 0 0 0,12 0 64 0 0,-3-41-10 0 0,18 37-212 0 0,-2-26 158 0 0,-10-11 8 0 0,-1 0 0 0 0,1 0-1 0 0,0-1 1 0 0,0 0 0 0 0,0 0 0 0 0,0 0-1 0 0,-1-1 1 0 0,1 0 0 0 0,0 0-1 0 0,0-1 1 0 0,3 0-8 0 0,13 0 99 0 0,177 6-159 0 0,-150-7-1477 0 0,-25 1 598 0 0</inkml:trace>
  <inkml:trace contextRef="#ctx0" brushRef="#br0" timeOffset="116839.871">5034 12306 5840 0 0,'0'0'132'0'0,"0"0"17"0"0,0 0 11 0 0,1 0-21 0 0,31-22 2002 0 0,-32 22-2026 0 0,-1 0 1 0 0,0 0-1 0 0,0 0 0 0 0,0 0 0 0 0,0 0 1 0 0,1 0-1 0 0,-1-1 0 0 0,0 1 0 0 0,0 0 0 0 0,1 0 1 0 0,-1-1-1 0 0,0 1 0 0 0,0-1 0 0 0,1 1 1 0 0,-1-1-1 0 0,0 1 0 0 0,1-1 0 0 0,-1 1 1 0 0,0-1-1 0 0,1 1 0 0 0,-1-1 0 0 0,1 0 1 0 0,-1 1-1 0 0,1-1 0 0 0,-1 0 0 0 0,1 0 0 0 0,0 1 1 0 0,-1-1-1 0 0,1 0 0 0 0,0 0 0 0 0,0 1 1 0 0,-1-1-1 0 0,1 0 0 0 0,0 0 0 0 0,0 0 1 0 0,0 0-1 0 0,0 1 0 0 0,0-1 0 0 0,0 0 1 0 0,0 0-1 0 0,0 0 0 0 0,1 0 0 0 0,-1 1 1 0 0,0-1-1 0 0,0 0 0 0 0,1 0 0 0 0,-1 0 0 0 0,0 1 1 0 0,1-1-1 0 0,-1 0 0 0 0,1 1 0 0 0,-1-1 1 0 0,1 0-1 0 0,-1 1 0 0 0,1-1 0 0 0,0 1 1 0 0,-1-1-1 0 0,1 1 0 0 0,0-1 0 0 0,-1 1 1 0 0,1-1-1 0 0,0 1 0 0 0,0-1 0 0 0,-1 1 1 0 0,1 0-116 0 0,-131 46 1083 0 0,125-45-1036 0 0,0 1-1 0 0,0 0 1 0 0,1 1-1 0 0,-1-1 0 0 0,0 1 1 0 0,1 0-1 0 0,0 0 1 0 0,0 1-1 0 0,0-1 0 0 0,0 1 1 0 0,0 0-1 0 0,1 0 1 0 0,0 0-1 0 0,-1 0 0 0 0,0 3-46 0 0,4-5 7 0 0,0 1-1 0 0,0-1 0 0 0,1 0 1 0 0,-1 0-1 0 0,1 0 0 0 0,-1 1 0 0 0,1-1 1 0 0,0 0-1 0 0,0 0 0 0 0,0 0 0 0 0,0 0 1 0 0,0 0-1 0 0,0 0 0 0 0,1 0 0 0 0,-1-1 1 0 0,0 1-1 0 0,1 0 0 0 0,0-1 0 0 0,-1 1 1 0 0,1-1-1 0 0,0 0 0 0 0,0 1 0 0 0,0-1-6 0 0,139 83-218 0 0,-74-27 42 0 0,-67-55 245 0 0,1-1 1 0 0,-1 1 0 0 0,0 0-1 0 0,-1 0 1 0 0,1-1 0 0 0,0 1-1 0 0,0 0 1 0 0,-1-1 0 0 0,1 1-1 0 0,-1 0 1 0 0,0-1 0 0 0,1 1-1 0 0,-1-1 1 0 0,0 1-1 0 0,0-1 1 0 0,0 1 0 0 0,0-1-1 0 0,0 0 1 0 0,0 1 0 0 0,0-1-1 0 0,-1 0 1 0 0,1 0 0 0 0,0 0-1 0 0,-1 0 1 0 0,1 0 0 0 0,-1 0-1 0 0,1 0 1 0 0,-1 0-1 0 0,1-1 1 0 0,-1 1 0 0 0,1-1-1 0 0,-1 1 1 0 0,0-1 0 0 0,0 1-70 0 0,-9 2 92 0 0,0 1 1 0 0,-1-1-1 0 0,0-1 1 0 0,1 0-1 0 0,-1-1 1 0 0,0 0-1 0 0,0-1 1 0 0,0 0-1 0 0,0-1 1 0 0,-5-1-93 0 0,-30-6 107 0 0,33 2-65 0 0,11 4-3336 0 0,11-3 1861 0 0</inkml:trace>
  <inkml:trace contextRef="#ctx0" brushRef="#br0" timeOffset="117114.291">5289 12378 15632 0 0,'-9'-11'1737'0'0,"9"10"-1557"0"0,-19 22 901 0 0,17-16-901 0 0,-1 0 1 0 0,1 0-1 0 0,0 0 1 0 0,1 0-1 0 0,-1 0 0 0 0,1 0 1 0 0,0 1-1 0 0,0-1 0 0 0,1 0 1 0 0,0 0-1 0 0,0 1 0 0 0,0-1 1 0 0,0 0-1 0 0,1 1 0 0 0,0 2-180 0 0,-3 19 139 0 0,19 30-832 0 0,-16-53-1010 0 0,-1-3-5191 0 0</inkml:trace>
  <inkml:trace contextRef="#ctx0" brushRef="#br0" timeOffset="117625.503">5371 12318 10336 0 0,'0'0'233'0'0,"0"0"39"0"0,1 1 15 0 0,78 99 1835 0 0,-58-60 116 0 0,-22-40-2228 0 0,1-1 0 0 0,0 1 1 0 0,0 0-1 0 0,-1 0 0 0 0,1 0 1 0 0,0 0-1 0 0,-1-1 0 0 0,1 1 1 0 0,0 0-1 0 0,-1 0 0 0 0,1 0 1 0 0,-1 0-1 0 0,1 0 0 0 0,0 0 1 0 0,-1 0-1 0 0,1 0 0 0 0,0 0 1 0 0,-1 0-1 0 0,1 0 1 0 0,0 0-1 0 0,-1 0 0 0 0,1 0 1 0 0,0 1-1 0 0,-1-1 0 0 0,1 0 1 0 0,0 0-1 0 0,-1 0 0 0 0,1 0 1 0 0,0 1-1 0 0,-1-1 0 0 0,1 0 1 0 0,0 0-1 0 0,0 1 0 0 0,-1-1 1 0 0,1 0-1 0 0,0 0 0 0 0,0 1 1 0 0,-1-1-11 0 0,-4-59-1363 0 0,5 55 1351 0 0,1 0 0 0 0,0 0-1 0 0,-1 0 1 0 0,1 0 0 0 0,1 1-1 0 0,-1-1 1 0 0,1 0 0 0 0,-1 0-1 0 0,1 1 1 0 0,0-1 0 0 0,0 1 0 0 0,0-1-1 0 0,1 1 1 0 0,-1 0 0 0 0,1 0-1 0 0,0 0 1 0 0,0 0 0 0 0,0 1-1 0 0,0-1 1 0 0,0 1 0 0 0,1 0 0 0 0,-1 0-1 0 0,1 0 1 0 0,0 0 0 0 0,-1 0-1 0 0,1 1 1 0 0,0 0 0 0 0,0 0-1 0 0,0 0 1 0 0,0 0 0 0 0,0 0-1 0 0,0 1 1 0 0,0 0 0 0 0,0 0 0 0 0,3 0 12 0 0,-3 1 72 0 0,0 0 0 0 0,0 0 0 0 0,0 0 0 0 0,0 1 1 0 0,0-1-1 0 0,0 1 0 0 0,-1 0 0 0 0,1 0 0 0 0,-1 1 1 0 0,1-1-1 0 0,-1 1 0 0 0,0-1 0 0 0,0 1 0 0 0,0 0 1 0 0,0 0-1 0 0,-1 1 0 0 0,1-1 0 0 0,-1 0 0 0 0,0 1 1 0 0,1 1-73 0 0,28 30 1507 0 0,-3-1-108 0 0,-21-5-568 0 0,5-6-349 0 0,-12-21-351 0 0,4 8-42 0 0,-3-3-30 0 0,-1-6-145 0 0,0 0 0 0 0,0 0-1 0 0,0 0 1 0 0,1 0 0 0 0,-1 0 0 0 0,0 0-1 0 0,1 0 1 0 0,-1 0 0 0 0,1 0 0 0 0,-1 0-1 0 0,1-1 1 0 0,-1 1 0 0 0,1 0 0 0 0,-1 0-1 0 0,1 0 1 0 0,0-1 0 0 0,0 1 0 0 0,-1 0-1 0 0,1-1 1 0 0,0 1 0 0 0,0-1 0 0 0,0 1-1 0 0,0-1 1 0 0,-1 1 0 0 0,1-1 0 0 0,0 1-1 0 0,0-1 1 0 0,0 0 0 0 0,0 0 0 0 0,0 1 0 0 0,0-1-1 0 0,0 0 1 0 0,0 0 0 0 0,0 0 0 0 0,0 0-1 0 0,0 0 1 0 0,0 0 0 0 0,1-1 86 0 0,-1 1-1355 0 0,-1 0-11 0 0</inkml:trace>
  <inkml:trace contextRef="#ctx0" brushRef="#br0" timeOffset="120196.152">5957 12029 7728 0 0,'0'0'225'0'0,"0"-1"-8"0"0,8-17 2427 0 0,-7 17-2162 0 0,-1 1-2 0 0,2-1-12 0 0,4-2-52 0 0,-4 2-28 0 0,8-10 1076 0 0,-2 3-1096 0 0,9 5 622 0 0,-9 1-900 0 0,-6 2-2 0 0,6-5 245 0 0,9-8-205 0 0,-12 7 189 0 0,-5 5 382 0 0,-5 1-719 0 0,1 1 84 0 0,-1 0 1 0 0,1 0 0 0 0,0 1-1 0 0,0-1 1 0 0,0 1 0 0 0,1 0-1 0 0,-1 1 1 0 0,0-1 0 0 0,1 0-1 0 0,-1 1 1 0 0,1 0-1 0 0,0 0 1 0 0,0 0 0 0 0,0 0-1 0 0,0 0 1 0 0,1 1 0 0 0,-1-1-1 0 0,1 1 1 0 0,0 0 0 0 0,0 0-1 0 0,0 0 1 0 0,0 0-1 0 0,1 0-64 0 0,-24 39 448 0 0,1 25 56 0 0,-4 22-128 0 0,4 2 99 0 0,15-7 22 0 0,3-31 217 0 0,8 14-738 0 0,4 9 213 0 0,-4-68-178 0 0,0-1-1 0 0,0 0 1 0 0,0 0 0 0 0,1 0 0 0 0,0 0-1 0 0,1 0 1 0 0,0 0 0 0 0,0-1-1 0 0,1 0 1 0 0,0 0 0 0 0,0 0-1 0 0,0-1 1 0 0,1 1 0 0 0,2 1-11 0 0,-3-2 2 0 0,54 48 105 0 0,-13-13-97 0 0,-25-21-371 0 0,8 4-1630 0 0,-14-18-4216 0 0,-4-4 223 0 0</inkml:trace>
  <inkml:trace contextRef="#ctx0" brushRef="#br0" timeOffset="129273.185">8021 12626 9648 0 0,'0'0'216'0'0,"13"-5"521"0"0,12-4-653 0 0,-19 7 151 0 0,0-1 0 0 0,0 1 0 0 0,1 1 0 0 0,-1-1 0 0 0,1 1 0 0 0,-1 0 0 0 0,1 0 0 0 0,-1 1 0 0 0,1 0 0 0 0,0 0 0 0 0,-1 1 0 0 0,1-1 0 0 0,-1 1 0 0 0,1 1 0 0 0,-1-1 0 0 0,1 1 1 0 0,-1 1-1 0 0,2 0-235 0 0,-8-3 196 0 0,1 1-174 0 0,0 0 1 0 0,0 0-1 0 0,0 0 1 0 0,-1 0-1 0 0,1 0 1 0 0,0 0-1 0 0,-1 0 1 0 0,1 0-1 0 0,-1 0 1 0 0,1 0-1 0 0,-1 0 1 0 0,0 0-1 0 0,1 1 1 0 0,-1-1-1 0 0,0 0 1 0 0,0 0-1 0 0,0 0 1 0 0,0 1-1 0 0,0-1 1 0 0,0 0-1 0 0,0 0 1 0 0,0 0-1 0 0,0 1 1 0 0,-1-1-1 0 0,1 0 1 0 0,0 0 0 0 0,-1 1-23 0 0,-3 5 40 0 0,-1 0 0 0 0,0 0 0 0 0,-1-1 1 0 0,1 0-1 0 0,-1 0 0 0 0,-1 0 1 0 0,1 0-1 0 0,-1-1 0 0 0,0 0 1 0 0,0 0-1 0 0,0-1 0 0 0,-4 2-40 0 0,-4 3-11 0 0,-50 31 889 0 0,65-40-848 0 0,0 1-1 0 0,-1-1 1 0 0,1 0 0 0 0,0 0-1 0 0,0 1 1 0 0,-1-1-1 0 0,1 0 1 0 0,0 1 0 0 0,0-1-1 0 0,0 0 1 0 0,-1 1 0 0 0,1-1-1 0 0,0 0 1 0 0,0 1-1 0 0,0-1 1 0 0,0 0 0 0 0,0 1-1 0 0,0-1 1 0 0,0 0 0 0 0,0 1-1 0 0,0-1 1 0 0,0 1-1 0 0,0-1 1 0 0,0 0 0 0 0,0 1-1 0 0,0-1 1 0 0,0 0-1 0 0,0 1 1 0 0,0-1 0 0 0,0 0-1 0 0,1 1 1 0 0,-1-1 0 0 0,0 0-1 0 0,0 1 1 0 0,0-1-1 0 0,1 0 1 0 0,-1 1 0 0 0,0-1-1 0 0,0 0 1 0 0,1 0-1 0 0,-1 1 1 0 0,0-1 0 0 0,0 0-1 0 0,1 0 1 0 0,-1 1 0 0 0,0-1-1 0 0,1 0 1 0 0,-1 0-1 0 0,0 0 1 0 0,1 0 0 0 0,-1 0-1 0 0,0 0 1 0 0,1 0 0 0 0,-1 1-1 0 0,1-1 1 0 0,-1 0-1 0 0,0 0 1 0 0,1 0 0 0 0,-1 0-1 0 0,0 0 1 0 0,1-1-30 0 0,27 8 242 0 0,-16-7-80 0 0,23 1-39 0 0,0-2 0 0 0,0-2 0 0 0,1-1 0 0 0,7-3-123 0 0,-26 4-724 0 0,4-2-4128 0 0,-4 0-1249 0 0</inkml:trace>
  <inkml:trace contextRef="#ctx0" brushRef="#br0" timeOffset="121355.887">6350 12036 8840 0 0,'0'0'197'0'0,"0"0"24"0"0,0 0 19 0 0,0 0 12 0 0,0 0-4 0 0,0 0-6 0 0,0 0-2 0 0,-6 2 1856 0 0,11 35-576 0 0,-8 7-132 0 0,-10 40 175 0 0,5-30-627 0 0,17-2-262 0 0,21-20 206 0 0,-18-26-418 0 0,-11-6-463 0 0,0 0 0 0 0,0 1 0 0 0,0-1 0 0 0,0 0-1 0 0,0 0 1 0 0,0 0 0 0 0,0 0 0 0 0,0 0 0 0 0,0 0-1 0 0,0-1 1 0 0,0 1 0 0 0,0 0 0 0 0,0 0 0 0 0,0-1-1 0 0,-1 1 1 0 0,1-1 0 0 0,0 1 0 0 0,0 0-1 0 0,0-1 1 0 0,0 0 0 0 0,-1 1 0 0 0,1-1 0 0 0,0 1-1 0 0,-1-1 1 0 0,1 0 0 0 0,0 0 0 0 0,-1 1 0 0 0,1-1-1 0 0,-1 0 1 0 0,1 0 0 0 0,-1 0 0 0 0,1 1 0 0 0,-1-1-1 0 0,0 0 1 0 0,0 0 0 0 0,1-1 1 0 0,4-8-183 0 0,18-33-679 0 0,-9 6 286 0 0,-3 20 355 0 0,-11 16 134 0 0,0 1-6 0 0,0 0 12 0 0,0 0-31 0 0,0 0 10 0 0,0 0 8 0 0,3 18-76 0 0,16 18 58 0 0,17 2 127 0 0,-32-36 40 0 0,0 0-1 0 0,0 0 1 0 0,0 0 0 0 0,0-1-1 0 0,0 1 1 0 0,0-1-1 0 0,1 0 1 0 0,-1 0-1 0 0,0 0 1 0 0,1-1 0 0 0,-1 0-1 0 0,1 1 1 0 0,-1-2-1 0 0,0 1 1 0 0,1 0 0 0 0,-1-1-1 0 0,0 0 1 0 0,1 0-55 0 0,62-46 757 0 0,-51 15-520 0 0,-8 10-38 0 0,-5-7 146 0 0,-16-36-405 0 0,3 33 38 0 0,1 2-189 0 0,9 21-59 0 0,0 3-1527 0 0,5 4-2277 0 0,3 0-1675 0 0</inkml:trace>
  <inkml:trace contextRef="#ctx0" brushRef="#br0" timeOffset="121872.241">6788 12240 9272 0 0,'0'0'208'0'0,"0"0"33"0"0,0 0 14 0 0,0 0 47 0 0,-6 12 1372 0 0,-19 26 798 0 0,0-3-1087 0 0,16 3-949 0 0,24-14 310 0 0,-14-23-578 0 0,1 0-1 0 0,0 0-123 0 0,0 0 0 0 0,1 1 0 0 0,-1-1 0 0 0,0 0 0 0 0,0 0-1 0 0,1 0 1 0 0,-1-1 0 0 0,1 1 0 0 0,-1-1 0 0 0,1 1 0 0 0,-1-1 0 0 0,1 0 0 0 0,-1 0 0 0 0,1 0-1 0 0,-1 0 1 0 0,1 0 0 0 0,-1-1 0 0 0,1 1 0 0 0,-1-1 0 0 0,1 1 0 0 0,-1-1 0 0 0,1 0 0 0 0,-1 0-1 0 0,2-1-43 0 0,-2 0 5 0 0,1 1 13 0 0,0 0 1 0 0,0-1 0 0 0,0 1 0 0 0,0-1 0 0 0,0 0 0 0 0,0 0-1 0 0,0 0 1 0 0,0-1 0 0 0,-1 1 0 0 0,1-1 0 0 0,-1 1-1 0 0,0-1 1 0 0,0 0 0 0 0,0 0 0 0 0,0 0 0 0 0,0 0 0 0 0,-1 0-1 0 0,1 0 1 0 0,-1 0 0 0 0,0-1 0 0 0,0 1 0 0 0,0 0 0 0 0,0-1-1 0 0,-1 1 1 0 0,1-1 0 0 0,-1 1 0 0 0,0-1 0 0 0,0 1-1 0 0,0-1 1 0 0,0 1 0 0 0,-1-1 0 0 0,0 1 0 0 0,0-2-19 0 0,0 3-33 0 0,0-1 0 0 0,0 1 0 0 0,0 0 0 0 0,0 0 0 0 0,-1 0 0 0 0,1 0 0 0 0,-1 0 0 0 0,0 0 0 0 0,1 0 0 0 0,-1 0 1 0 0,0 1-1 0 0,0-1 0 0 0,0 1 0 0 0,0-1 0 0 0,0 1 0 0 0,-1 0 0 0 0,1 0 0 0 0,0 0 0 0 0,-1 0 0 0 0,1 0 0 0 0,0 0 0 0 0,-1 1 0 0 0,1-1 1 0 0,-1 1-1 0 0,0 0 33 0 0,-27-2-4060 0 0,25 2 2610 0 0</inkml:trace>
  <inkml:trace contextRef="#ctx0" brushRef="#br0" timeOffset="122174.897">6932 12165 11728 0 0,'0'0'342'0'0,"0"0"4"0"0,9 0 51 0 0,126-6 4364 0 0,-44 5-4219 0 0,-50 2-5650 0 0,-31-1-484 0 0</inkml:trace>
  <inkml:trace contextRef="#ctx0" brushRef="#br0" timeOffset="122629.571">7356 12034 11976 0 0,'0'0'266'0'0,"0"0"44"0"0,0 0 15 0 0,0 0-26 0 0,-7 10-187 0 0,-20 43 2553 0 0,18-16-411 0 0,9-35-2230 0 0,1 0-1 0 0,-1 0 0 0 0,0 0 0 0 0,1 0 0 0 0,-1-1 0 0 0,1 1 0 0 0,-1 0 0 0 0,1 0 0 0 0,0 0 1 0 0,0-1-1 0 0,0 1 0 0 0,0 0 0 0 0,0-1 0 0 0,0 1 0 0 0,0-1 0 0 0,1 1 0 0 0,-1-1 0 0 0,0 0 1 0 0,1 1-1 0 0,-1-1 0 0 0,1 0 0 0 0,-1 0 0 0 0,1 0 0 0 0,0 0 0 0 0,0 0 0 0 0,-1-1 0 0 0,1 1 1 0 0,0 0-1 0 0,0-1 0 0 0,0 0 0 0 0,0 1 0 0 0,-1-1 0 0 0,1 0 0 0 0,0 0 0 0 0,0 0 0 0 0,0 0 1 0 0,0 0-1 0 0,0 0 0 0 0,1-1-23 0 0,7-1-57 0 0,0-1 1 0 0,0 0-1 0 0,0-1 1 0 0,-1 0-1 0 0,1 0 1 0 0,-1-1-1 0 0,0 0 1 0 0,6-5 56 0 0,0 1-439 0 0,-14 8 335 0 0,9 19 115 0 0,10 49 1399 0 0,-19-65-1352 0 0,0 0 1 0 0,1 0-1 0 0,-1 0 0 0 0,0-1 0 0 0,1 1 0 0 0,-1 0 0 0 0,1-1 0 0 0,-1 1 0 0 0,1 0 0 0 0,0-1 0 0 0,0 0 0 0 0,0 1 0 0 0,0-1 0 0 0,0 0 0 0 0,0 0 1 0 0,0 0-1 0 0,0 0 0 0 0,0-1 0 0 0,0 1 0 0 0,0 0 0 0 0,1-1 0 0 0,-1 0 0 0 0,0 1 0 0 0,0-1 0 0 0,1 0 0 0 0,-1 0 0 0 0,1-1-58 0 0,2 2 34 0 0,1-1 1 0 0,-1-1-1 0 0,1 1 0 0 0,-1-1 0 0 0,1 0 0 0 0,-1 0 0 0 0,0-1 0 0 0,1 1 0 0 0,-1-1 1 0 0,0-1-1 0 0,0 1 0 0 0,0-1 0 0 0,-1 1 0 0 0,1-1 0 0 0,0-1 0 0 0,-1 1 0 0 0,0-1 1 0 0,0 1-1 0 0,0-1 0 0 0,0 0 0 0 0,-1-1 0 0 0,0 1 0 0 0,1-1 0 0 0,-2 1 0 0 0,1-1 1 0 0,0 0-1 0 0,-1 0 0 0 0,0 0 0 0 0,0 0 0 0 0,-1-1 0 0 0,1 1 0 0 0,0-4-34 0 0,8-76-706 0 0,-17 48-6102 0 0,3 29 487 0 0</inkml:trace>
  <inkml:trace contextRef="#ctx0" brushRef="#br0" timeOffset="125077.294">7831 11949 7616 0 0,'0'-1'222'0'0,"8"-16"692"0"0,-7 16-669 0 0,-1 1 124 0 0,0 0 58 0 0,17 1 4049 0 0,-10 5-4373 0 0,-1 1 0 0 0,1 0-1 0 0,-2 0 1 0 0,1 0 0 0 0,-1 1 0 0 0,0-1 0 0 0,-1 1-1 0 0,0 1 1 0 0,0-1 0 0 0,-1 0 0 0 0,0 1 0 0 0,0 0 0 0 0,-1 0-1 0 0,0 0 1 0 0,-1 0 0 0 0,0 0 0 0 0,0 0 0 0 0,-1 3-103 0 0,3 8 313 0 0,0-10-168 0 0,-2 0 0 0 0,1 1 1 0 0,-1-1-1 0 0,-1 0 0 0 0,0 1 1 0 0,0-1-1 0 0,-1 1 0 0 0,-1-1 1 0 0,1 0-1 0 0,-2 0 0 0 0,1 0 1 0 0,-1 0-1 0 0,-1 1-145 0 0,2-7 40 0 0,-2 5 124 0 0,0-1 0 0 0,-1 1 0 0 0,1-1-1 0 0,-2 0 1 0 0,1 0 0 0 0,-1 0-1 0 0,0-1 1 0 0,-1 0 0 0 0,0 0-1 0 0,-5 3-163 0 0,-12 14-388 0 0,24-23-84 0 0,0-1-37 0 0,0 0-70 0 0,0 0-253 0 0,0 0-109 0 0,0 0-19 0 0,0 0-6 0 0</inkml:trace>
  <inkml:trace contextRef="#ctx0" brushRef="#br0" timeOffset="125368.285">8217 11893 11432 0 0,'0'0'333'0'0,"0"0"0"0"0,0 0-157 0 0,0 0 126 0 0,0 0 76 0 0,0 0 20 0 0,-3 7 270 0 0,-10 34 388 0 0,4 14 193 0 0,7 102 497 0 0,29-3-327 0 0,-21-122-894 0 0,-3-25-557 0 0,-2-6-141 0 0,-1-1-88 0 0,0 0-25 0 0,0 0-134 0 0,0 0-554 0 0,0 0-245 0 0,0 0-49 0 0,0 0-10 0 0</inkml:trace>
  <inkml:trace contextRef="#ctx0" brushRef="#br0" timeOffset="125735.362">7957 11873 10624 0 0,'0'0'241'0'0,"0"0"38"0"0,0 0 10 0 0,0 0-33 0 0,13-5-95 0 0,136 16 5300 0 0,63-6-3109 0 0,-74-13-2177 0 0,-92 6-357 0 0,-19 6-2764 0 0,-26-3-3132 0 0</inkml:trace>
  <inkml:trace contextRef="#ctx0" brushRef="#br0" timeOffset="128880.5">8040 12475 5840 0 0,'0'0'132'0'0,"0"0"17"0"0,0 0 11 0 0,0 0 49 0 0,0 0 182 0 0,0 0 80 0 0,0 0 10 0 0,0 0 23 0 0,0 0 73 0 0,0 0 30 0 0,0 0 8 0 0,0 0-15 0 0,0 0-67 0 0,0-8 2826 0 0,156 7-564 0 0,-73-4-2231 0 0,-3 3-325 0 0,-44 2-450 0 0,-31 0 161 0 0,-4 0-2909 0 0,-1 0-2543 0 0</inkml:trace>
  <inkml:trace contextRef="#ctx0" brushRef="#br0" timeOffset="131726.185">8794 11856 6072 0 0,'0'0'133'0'0,"0"0"23"0"0,0 0 12 0 0,0 0 63 0 0,0 0 237 0 0,0 0 106 0 0,0 0 24 0 0,0 0-20 0 0,0 0-88 0 0,0 0-40 0 0,0 0-8 0 0,0 0-12 0 0,0 0-39 0 0,0 0-20 0 0,0 0-3 0 0,0 0-8 0 0,0 0-32 0 0,0 0-10 0 0,0 0-4 0 0,0 0-14 0 0,0 0-51 0 0,0 0-22 0 0,0 0-3 0 0,0 0-7 0 0,0 0-29 0 0,0 0-17 0 0,7 5 293 0 0,29 21 513 0 0,22 29 900 0 0,-49-46-1795 0 0,0 1 0 0 0,-1 0 0 0 0,0 0 0 0 0,-1 1 0 0 0,0 0 0 0 0,-1 1 0 0 0,0-1 0 0 0,-1 1 0 0 0,0 1 0 0 0,-1-1 0 0 0,0 0 0 0 0,-1 1 0 0 0,0 0 0 0 0,-1 0-1 0 0,-1 0 1 0 0,0 0 0 0 0,-1 12-82 0 0,0 7 290 0 0,-1 1 0 0 0,-2-1-1 0 0,-1 0 1 0 0,-2 0-1 0 0,-7 22-289 0 0,-39 82 824 0 0,2-75-1077 0 0,23-40-6705 0 0,25-20 6062 0 0,-7 7-5020 0 0</inkml:trace>
  <inkml:trace contextRef="#ctx0" brushRef="#br0" timeOffset="132845.457">8861 13078 8864 0 0,'0'0'258'0'0,"0"0"2"0"0,-13-8 392 0 0,-56 5 2898 0 0,-84 14-1130 0 0,-191 14-57 0 0,10-6-2227 0 0,-31-14-136 0 0,37 8 0 0 0,15-7 0 0 0,-56-1 0 0 0,125-2-12 0 0,152-2-40 0 0,7 0 48 0 0,0-3 0 0 0,-67-11 4 0 0,66 1 36 0 0,0 4 0 0 0,-50 4-36 0 0,-78-2-72 0 0,-7 8 72 0 0,-6-15 0 0 0,100 10-21 0 0,125 3-86 0 0,2 0-21 0 0,0 0-784 0 0,0 0-3293 0 0,0 0-1413 0 0</inkml:trace>
  <inkml:trace contextRef="#ctx0" brushRef="#br0" timeOffset="134848.688">6386 13369 8496 0 0,'-15'0'190'0'0,"12"0"28"0"0,3 0 10 0 0,-1 0-26 0 0,0-2-32 0 0,0 2 486 0 0,-1-4 713 0 0,1 3 3603 0 0,-23 68-3688 0 0,32 16-239 0 0,8-43-644 0 0,-10-32-360 0 0,-5-6-21 0 0,0 0 0 0 0,0 0 0 0 0,0 0-1 0 0,0-1 1 0 0,0 1 0 0 0,1 0 0 0 0,-1-1 0 0 0,1 1 0 0 0,-1-1-1 0 0,1 0 1 0 0,0 1 0 0 0,0-1 0 0 0,-1 0 0 0 0,1 0 0 0 0,0 0-1 0 0,0 0 1 0 0,0-1 0 0 0,0 1 0 0 0,0 0 0 0 0,2 0-20 0 0,1-1-4 0 0,1-1 0 0 0,-1 1 0 0 0,0-1 0 0 0,1 0 0 0 0,-1 0 0 0 0,0-1 0 0 0,1 1 0 0 0,-1-1 0 0 0,0 0 0 0 0,-1-1 0 0 0,1 1 0 0 0,0-1 0 0 0,4-3 4 0 0,31-15-482 0 0,-18 16 322 0 0,9 23-186 0 0,-10 1 239 0 0,-19-16 102 0 0,1-1 0 0 0,0 1 0 0 0,-1-1-1 0 0,1 0 1 0 0,0 0 0 0 0,1 0 0 0 0,-1 0 0 0 0,0 0 0 0 0,1 0-1 0 0,-1-1 1 0 0,1 0 0 0 0,-1 0 0 0 0,1 0 0 0 0,2 0 5 0 0,11 5 8 0 0,23 2 285 0 0,-14-12 93 0 0,-23 3-350 0 0,0 0 0 0 0,0 0 1 0 0,0 0-1 0 0,-1-1 0 0 0,1 1 0 0 0,0-1 1 0 0,-1 0-1 0 0,1 0 0 0 0,-1 0 0 0 0,1 0 1 0 0,-1 0-1 0 0,0 0 0 0 0,0 0 0 0 0,0-1 1 0 0,0 1-1 0 0,0-1 0 0 0,-1 0 1 0 0,1 1-1 0 0,-1-1 0 0 0,0 0 0 0 0,0 0 1 0 0,0 0-1 0 0,0 0 0 0 0,0 0 0 0 0,-1 0 1 0 0,1 0-1 0 0,-1 0 0 0 0,0 0 0 0 0,0-1 1 0 0,0 1-1 0 0,0 0 0 0 0,0 0 1 0 0,-1 0-1 0 0,1 0 0 0 0,-1-1-36 0 0,-2-110 351 0 0,0 55-439 0 0,18 55-8413 0 0,-6 7 3253 0 0</inkml:trace>
  <inkml:trace contextRef="#ctx0" brushRef="#br0" timeOffset="135166.881">6862 13565 12696 0 0,'0'0'289'0'0,"-9"14"802"0"0,-20 25 394 0 0,27-35-1195 0 0,0-2-195 0 0,1 0 0 0 0,0-1 0 0 0,-1 1 0 0 0,1 0 0 0 0,0 1 0 0 0,0-1-1 0 0,1 0 1 0 0,-1 0 0 0 0,0 0 0 0 0,1 0 0 0 0,-1 1 0 0 0,1-1 0 0 0,0 0 0 0 0,0 1 0 0 0,-1-1-1 0 0,2 0 1 0 0,-1 0 0 0 0,0 1 0 0 0,0-1 0 0 0,1 0 0 0 0,-1 0 0 0 0,1 1 0 0 0,0-1 0 0 0,0 0-1 0 0,0 1-94 0 0,36 9 392 0 0,-31-13-342 0 0,0 0-1 0 0,0 0 0 0 0,-1-1 0 0 0,1 1 1 0 0,-1-1-1 0 0,1-1 0 0 0,-1 1 0 0 0,0-1 1 0 0,0 0-1 0 0,0 0 0 0 0,0-1 0 0 0,0 1 1 0 0,-1-1-1 0 0,0 0 0 0 0,1 0 0 0 0,-1-1 1 0 0,1-1-50 0 0,-4 4 8 0 0,0-1 1 0 0,0 1 0 0 0,0 0-1 0 0,0-1 1 0 0,-1 1 0 0 0,1 0 0 0 0,0-1-1 0 0,-1 1 1 0 0,0-1 0 0 0,0 1-1 0 0,1-1 1 0 0,-1 1 0 0 0,-1 0-1 0 0,1-1 1 0 0,0 1 0 0 0,-1-1-1 0 0,1 1 1 0 0,-1-1 0 0 0,0 1-1 0 0,0 0 1 0 0,0-1 0 0 0,0 1 0 0 0,0 0-1 0 0,0 0 1 0 0,0 0 0 0 0,-1 0-1 0 0,1 0 1 0 0,-1 0 0 0 0,0 0-1 0 0,1 0 1 0 0,-1 1 0 0 0,0-1-1 0 0,0 1 1 0 0,0-1 0 0 0,-1 1-9 0 0,-30-10-1005 0 0,12 18-3561 0 0,20-6 2972 0 0</inkml:trace>
  <inkml:trace contextRef="#ctx0" brushRef="#br0" timeOffset="135432.183">7046 13435 13416 0 0,'0'0'298'0'0,"0"0"46"0"0,0 0 24 0 0,0 0-37 0 0,0 0-134 0 0,0 0 231 0 0,0 0 127 0 0,13-2 1047 0 0,78-4 965 0 0,17 6-2006 0 0,-22-3-2581 0 0,-78 2-2587 0 0,-2 0-1441 0 0</inkml:trace>
  <inkml:trace contextRef="#ctx0" brushRef="#br0" timeOffset="136422.822">7536 13304 7856 0 0,'0'0'174'0'0,"0"0"29"0"0,0 0 13 0 0,0 0 99 0 0,0 0 387 0 0,-2 0 4761 0 0,-8 2-4691 0 0,4 4-478 0 0,1 0 0 0 0,-1 0 0 0 0,1 1 0 0 0,0-1 0 0 0,1 1 0 0 0,0 0 0 0 0,0 0 0 0 0,0 0 0 0 0,1 1 0 0 0,0 0 0 0 0,0 0-294 0 0,1-3 93 0 0,0 0 0 0 0,1 0 0 0 0,-1 0 0 0 0,1 1 0 0 0,0-1 0 0 0,0 0 0 0 0,1 1 0 0 0,-1-1 0 0 0,1 1 0 0 0,1-1 0 0 0,-1 1 0 0 0,1-1 0 0 0,0 0 0 0 0,0 1 0 0 0,0-1 0 0 0,1 0 0 0 0,0 0 0 0 0,0 0 0 0 0,0 0 0 0 0,2 3-93 0 0,-2-6 17 0 0,0 0 0 0 0,0-1-1 0 0,1 1 1 0 0,-1-1-1 0 0,0 0 1 0 0,1 1 0 0 0,-1-1-1 0 0,1 0 1 0 0,-1-1 0 0 0,1 1-1 0 0,0 0 1 0 0,-1-1-1 0 0,1 1 1 0 0,0-1 0 0 0,-1 0-1 0 0,1 0 1 0 0,0 0 0 0 0,-1 0-1 0 0,1 0 1 0 0,0-1-1 0 0,-1 1 1 0 0,1-1 0 0 0,1 0-17 0 0,2 0 32 0 0,40-16-55 0 0,6-10-1261 0 0,-34 14 628 0 0,3 21 168 0 0,4 24 219 0 0,-1-4 248 0 0,28-3 359 0 0,-49-23-301 0 0,0-1-1 0 0,0 0 1 0 0,0 1-1 0 0,0-1 1 0 0,0 0 0 0 0,0-1-1 0 0,0 1 1 0 0,1-1-1 0 0,-1 1 1 0 0,0-1-1 0 0,0 0 1 0 0,1 0-1 0 0,-1 0 1 0 0,0-1-1 0 0,0 1 1 0 0,0-1-1 0 0,1 0 1 0 0,-1 0-1 0 0,0 0 1 0 0,0 0-1 0 0,0 0 1 0 0,0-1-1 0 0,-1 1 1 0 0,1-1-1 0 0,0 0 1 0 0,0 0-1 0 0,-1 0 1 0 0,0 0-1 0 0,1 0 1 0 0,-1 0-1 0 0,0-1 1 0 0,0 1-1 0 0,0-1 1 0 0,0 0 0 0 0,0 1-1 0 0,-1-1 1 0 0,1 0-1 0 0,-1 0 1 0 0,0 0-1 0 0,0 0 1 0 0,0 0-1 0 0,0 0 1 0 0,-1-1-1 0 0,1 1 1 0 0,-1 0-1 0 0,0 0 1 0 0,0-1-1 0 0,0 1 1 0 0,0-1-37 0 0,-12-126-56 0 0,9 98-2428 0 0,3 23-4061 0 0</inkml:trace>
  <inkml:trace contextRef="#ctx0" brushRef="#br0" timeOffset="139722.335">9389 11835 9960 0 0,'0'0'222'0'0,"0"0"30"0"0,0 0 20 0 0,0 0-24 0 0,0 0-97 0 0,0 0 170 0 0,0 0 95 0 0,0 0 22 0 0,0 0 10 0 0,0 0 34 0 0,7 0 1002 0 0,78 2 115 0 0,34-2-1351 0 0,-116 0-211 0 0,-1 0 1 0 0,0 0 0 0 0,1 0-1 0 0,-1 0 1 0 0,0 0-1 0 0,0 1 1 0 0,1-1 0 0 0,-1 1-1 0 0,0-1 1 0 0,0 1 0 0 0,1 0-1 0 0,-1 0 1 0 0,0 0-1 0 0,0 0 1 0 0,0 1 0 0 0,0-1-1 0 0,-1 0 1 0 0,1 1-1 0 0,0-1 1 0 0,0 1 0 0 0,-1 0-1 0 0,1-1 1 0 0,-1 1-1 0 0,0 0 1 0 0,1 0 0 0 0,-1 0-1 0 0,0 0 1 0 0,0 0-1 0 0,0 0 1 0 0,0 1 0 0 0,-1-1-1 0 0,1 0 1 0 0,-1 0-1 0 0,1 1 1 0 0,-1-1 0 0 0,0 0-1 0 0,0 1 1 0 0,0-1-1 0 0,0 2-37 0 0,-6 153 744 0 0,-4-39-288 0 0,5 146 736 0 0,9 158 458 0 0,-3-326-1614 0 0,6 47 138 0 0,-2-32-306 0 0,8 29 300 0 0,9 11-168 0 0,-23-30 0 0 0,-11-48 64 0 0,-9 6 0 0 0,15-54 111 0 0,-4 16-142 0 0,-5 3-17 0 0,4-13-24 0 0,-6-5 96 0 0,15-25-82 0 0,0 0 0 0 0,-1 0-1 0 0,1 0 1 0 0,0 0 0 0 0,-1 0-1 0 0,1-1 1 0 0,-1 1 0 0 0,1-1-1 0 0,-1 1 1 0 0,1-1-1 0 0,-1 0 1 0 0,0 0 0 0 0,1 0-1 0 0,-1 0 1 0 0,1-1 0 0 0,-1 1-1 0 0,1-1 1 0 0,-1 0 0 0 0,1 1-1 0 0,-1-1 1 0 0,1 0 0 0 0,0 0-1 0 0,-1-1 1 0 0,1 1 0 0 0,-1-1-6 0 0,-49-58-1931 0 0,43 44-5599 0 0</inkml:trace>
  <inkml:trace contextRef="#ctx0" brushRef="#br0" timeOffset="140328.729">9926 11660 10776 0 0,'-2'-20'624'0'0,"2"17"-581"0"0,-1 1 0 0 0,1-1 0 0 0,0 0 1 0 0,-1 1-1 0 0,1-1 0 0 0,0 1 0 0 0,1-1 0 0 0,-1 1 0 0 0,0-1 0 0 0,1 0 0 0 0,-1 1 0 0 0,1-1 1 0 0,0 1-1 0 0,0 0 0 0 0,0-1 0 0 0,0 1 0 0 0,0 0 0 0 0,1-1 0 0 0,-1 1 0 0 0,1 0 0 0 0,-1 0 1 0 0,1 0-1 0 0,1-1-43 0 0,1 0 172 0 0,0 1 0 0 0,1-1 0 0 0,-1 1 1 0 0,1 0-1 0 0,0 0 0 0 0,0 0 1 0 0,0 1-1 0 0,0 0 0 0 0,0 0 1 0 0,0 0-1 0 0,0 0 0 0 0,0 1 0 0 0,0 0 1 0 0,1 0-1 0 0,-1 0 0 0 0,0 1 1 0 0,0-1-1 0 0,4 2-172 0 0,-6-1 35 0 0,0 0 0 0 0,0-1-1 0 0,-1 1 1 0 0,1 0 0 0 0,0 0 0 0 0,-1 1 0 0 0,1-1 0 0 0,-1 0 0 0 0,0 1 0 0 0,1 0-1 0 0,-1-1 1 0 0,0 1 0 0 0,0 0 0 0 0,0 0 0 0 0,0 0 0 0 0,0 0 0 0 0,-1 1-1 0 0,1-1 1 0 0,-1 0 0 0 0,1 1 0 0 0,-1-1 0 0 0,0 1 0 0 0,0 0 0 0 0,0-1-1 0 0,0 1 1 0 0,0 0 0 0 0,-1 0 0 0 0,1-1 0 0 0,-1 1 0 0 0,0 0 0 0 0,0 0 0 0 0,0 0-1 0 0,0-1 1 0 0,0 1 0 0 0,0 0 0 0 0,-1 0 0 0 0,0 0 0 0 0,1-1 0 0 0,-1 1-1 0 0,-1 0-34 0 0,-4 9 199 0 0,-1-1-1 0 0,0 0 0 0 0,-1-1 0 0 0,-1 0 0 0 0,1 0 0 0 0,-2-1 0 0 0,-7 7-198 0 0,-29 32 1080 0 0,34-28-213 0 0,11-19-707 0 0,1-1-22 0 0,0 0-2 0 0,22 11 360 0 0,76-9 402 0 0,9-4-876 0 0,-91 2-22 0 0</inkml:trace>
  <inkml:trace contextRef="#ctx0" brushRef="#br1" timeOffset="147062.576">3 11796 11432 0 0,'0'0'256'0'0,"0"0"34"0"0,0 0 22 0 0,0 0-30 0 0,0 0-121 0 0,0 0 179 0 0,0 0 92 0 0,0 0 16 0 0,0 0 16 0 0,0 0 39 0 0,0 9 529 0 0,-2 117 2535 0 0,11 23-2663 0 0,15-16-554 0 0,-5-89-1389 0 0,-19-44-224 0 0,10-3-2051 0 0,2-1 1605 0 0</inkml:trace>
  <inkml:trace contextRef="#ctx0" brushRef="#br1" timeOffset="147489.163">197 11903 12320 0 0,'0'0'281'0'0,"0"0"40"0"0,0 0 21 0 0,0 0-45 0 0,-10 9 406 0 0,-22 59 981 0 0,30-64-1641 0 0,1 0 0 0 0,-1 1 1 0 0,1-1-1 0 0,0 0 1 0 0,1 1-1 0 0,-1-1 0 0 0,1 1 1 0 0,0-1-1 0 0,0 1 1 0 0,0-1-1 0 0,1 1 0 0 0,-1-1 1 0 0,1 1-1 0 0,0-1 1 0 0,1 0-1 0 0,-1 1 1 0 0,1-1-1 0 0,0 0 0 0 0,0 0 1 0 0,0 0-1 0 0,0 0 1 0 0,1-1-1 0 0,-1 1 0 0 0,1 0 1 0 0,2 0-44 0 0,-2-3 29 0 0,0-1 0 0 0,0 1-1 0 0,0-1 1 0 0,0 0 0 0 0,1 0 0 0 0,-1 0 0 0 0,0-1 0 0 0,0 1 0 0 0,0-1 0 0 0,0 0 0 0 0,0 0-1 0 0,0 0 1 0 0,0 0 0 0 0,0 0 0 0 0,0-1 0 0 0,0 0 0 0 0,-1 1 0 0 0,1-1 0 0 0,-1 0 0 0 0,1 0-1 0 0,-1 0 1 0 0,0 0 0 0 0,1-1 0 0 0,-1 1 0 0 0,0-1 0 0 0,-1 1 0 0 0,2-2-29 0 0,66-68-1311 0 0,-69 72 1305 0 0,1 0 0 0 0,-1 0 0 0 0,0-1 0 0 0,0 1 0 0 0,0 0 0 0 0,1-1 0 0 0,-1 1 0 0 0,0 0 0 0 0,0 0 0 0 0,1-1-1 0 0,-1 1 1 0 0,0 0 0 0 0,1 0 0 0 0,-1 0 0 0 0,0 0 0 0 0,0-1 0 0 0,1 1 0 0 0,-1 0 0 0 0,0 0 0 0 0,1 0 0 0 0,-1 0 0 0 0,0 0 0 0 0,1 0 0 0 0,-1 0 0 0 0,1 0-1 0 0,-1 0 1 0 0,0 0 0 0 0,1 0 0 0 0,-1 0 0 0 0,0 0 0 0 0,1 0 0 0 0,-1 0 0 0 0,0 0 0 0 0,1 0 0 0 0,-1 0 0 0 0,0 1 0 0 0,1-1 0 0 0,-1 0 0 0 0,0 0 0 0 0,0 0-1 0 0,1 0 1 0 0,-1 1 0 0 0,0-1 0 0 0,1 0 0 0 0,-1 0 0 0 0,0 1 0 0 0,0-1 0 0 0,0 0 0 0 0,1 1 0 0 0,-1-1 0 0 0,0 0 0 0 0,0 1 0 0 0,0-1 0 0 0,0 0 0 0 0,0 1-1 0 0,1-1 1 0 0,-1 0 0 0 0,0 1 0 0 0,0-1 6 0 0,7 30 219 0 0,-4-15 9 0 0,26 57 974 0 0,-28-71-1151 0 0,-1-1 0 0 0,1 0 0 0 0,0 1 0 0 0,0-1 0 0 0,-1 1 0 0 0,1-1-1 0 0,0 0 1 0 0,0 0 0 0 0,-1 1 0 0 0,1-1 0 0 0,0 0 0 0 0,0 0 0 0 0,0 0 0 0 0,0 0 0 0 0,-1 0 0 0 0,1 0 0 0 0,0 0 0 0 0,0 0 0 0 0,0 0 0 0 0,-1-1 0 0 0,1 1 0 0 0,0 0 0 0 0,0 0 0 0 0,-1-1 0 0 0,1 1 0 0 0,0 0-1 0 0,0-1 1 0 0,-1 1 0 0 0,1-1 0 0 0,0 1 0 0 0,-1-1 0 0 0,1 1 0 0 0,-1-1 0 0 0,1 0 0 0 0,-1 1 0 0 0,1-1 0 0 0,-1 0 0 0 0,1 1 0 0 0,-1-1 0 0 0,1 0 0 0 0,-1 1 0 0 0,0-1 0 0 0,1 0-51 0 0,19-37 513 0 0,-18 34-432 0 0,27-86-736 0 0,-21 51-6296 0 0,-7 31 1355 0 0</inkml:trace>
  <inkml:trace contextRef="#ctx0" brushRef="#br1" timeOffset="147748.739">566 11953 12096 0 0,'2'-1'110'0'0,"0"0"0"0"0,0 0 1 0 0,0 1-1 0 0,0-1 0 0 0,0 1 1 0 0,0 0-1 0 0,1-1 0 0 0,-1 1 1 0 0,0 0-1 0 0,0 0 1 0 0,0 1-1 0 0,1-1 0 0 0,-1 0 1 0 0,0 1-1 0 0,0-1 0 0 0,0 1 1 0 0,0 0-1 0 0,0 0 0 0 0,0 0 1 0 0,1 0-111 0 0,4 1 466 0 0,55 12 2812 0 0,32-9-2768 0 0,-74-6-342 0 0,0 0-5529 0 0,-11 1-395 0 0</inkml:trace>
  <inkml:trace contextRef="#ctx0" brushRef="#br1" timeOffset="148149.797">850 11852 11488 0 0,'0'0'264'0'0,"0"0"34"0"0,0 0 20 0 0,0 5 55 0 0,7 41 903 0 0,1-19 211 0 0,2-8-520 0 0,-9-17-936 0 0,1-1 0 0 0,0 1-1 0 0,0-1 1 0 0,0 0-1 0 0,-1 0 1 0 0,1 0-1 0 0,1 0 1 0 0,-1 0-1 0 0,0 0 1 0 0,0 0-1 0 0,0-1 1 0 0,0 1-1 0 0,1-1 1 0 0,-1 1-1 0 0,0-1 1 0 0,0 0-1 0 0,1 0 1 0 0,-1 0-1 0 0,0 0 1 0 0,1-1-1 0 0,-1 1 1 0 0,0-1-1 0 0,0 1 1 0 0,0-1-1 0 0,1 0 1 0 0,-1 1-1 0 0,0-1 1 0 0,0 0-1 0 0,0-1 1 0 0,0 1-1 0 0,0 0 1 0 0,-1-1-1 0 0,1 1 1 0 0,0-1-1 0 0,-1 1 1 0 0,1-1-1 0 0,-1 0 1 0 0,1 1-1 0 0,-1-1 1 0 0,0 0-1 0 0,1-1-30 0 0,25-22-383 0 0,-14 17 307 0 0,12 29 118 0 0,-10 13 754 0 0,16 15 178 0 0,-28-48-909 0 0,-1-1 0 0 0,1 1 0 0 0,-1 0 0 0 0,1-1 0 0 0,0 0 0 0 0,0 0 0 0 0,-1 0 0 0 0,1 0 0 0 0,0 0 0 0 0,-1 0 0 0 0,1 0 0 0 0,0-1 0 0 0,-1 0 0 0 0,1 1 0 0 0,0-1-1 0 0,-1 0 1 0 0,1 0 0 0 0,-1-1 0 0 0,0 1 0 0 0,1 0 0 0 0,-1-1 0 0 0,0 1 0 0 0,0-1 0 0 0,0 0 0 0 0,0 0 0 0 0,0 0 0 0 0,0 0 0 0 0,0 0 0 0 0,-1 0 0 0 0,1 0 0 0 0,-1-1-1 0 0,0 1 1 0 0,1-1 0 0 0,-1-1-65 0 0,24-72 225 0 0,-16 23-7920 0 0,-9 44 1738 0 0</inkml:trace>
  <inkml:trace contextRef="#ctx0" brushRef="#br1" timeOffset="148506.963">1166 12077 12696 0 0,'0'0'289'0'0,"0"0"40"0"0,6 11 433 0 0,25 73 3529 0 0,-30-83-4270 0 0,-1 0-1 0 0,1 0 0 0 0,-1 0 1 0 0,1 0-1 0 0,-1 0 0 0 0,1 0 0 0 0,-1 0 1 0 0,1 0-1 0 0,0-1 0 0 0,0 1 0 0 0,-1 0 1 0 0,1 0-1 0 0,0-1 0 0 0,0 1 0 0 0,0 0 1 0 0,0-1-1 0 0,0 1 0 0 0,0-1 1 0 0,0 1-1 0 0,0-1 0 0 0,0 0 0 0 0,0 1 1 0 0,0-1-1 0 0,0 0 0 0 0,0 0 0 0 0,0 0 1 0 0,0 0-1 0 0,0 0 0 0 0,0 0 0 0 0,0 0 1 0 0,1 0-1 0 0,-1 0 0 0 0,0 0 1 0 0,0 0-1 0 0,0-1 0 0 0,0 1 0 0 0,0 0 1 0 0,0-1-1 0 0,0 1 0 0 0,0-1 0 0 0,0 1 1 0 0,0-1-1 0 0,-1 0 0 0 0,1 1 0 0 0,1-2-20 0 0,8-27 351 0 0,-8 24-376 0 0,-1-1-1 0 0,1 1 1 0 0,-1-1 0 0 0,0 0-1 0 0,-1 1 1 0 0,1-1 0 0 0,-1 0-1 0 0,0 0 1 0 0,0 1 0 0 0,-1-1-1 0 0,0 0 1 0 0,0 0 0 0 0,0 1-1 0 0,-1-1 1 0 0,0 1 0 0 0,0-1-1 0 0,0 1 1 0 0,-1 0 0 0 0,0 0-1 0 0,0 0 1 0 0,0 0 0 0 0,0 0-1 0 0,-2-1 26 0 0,-31 2-1345 0 0,35 4 1026 0 0,1 0-39 0 0,-12 8-2301 0 0,11-8-2595 0 0</inkml:trace>
  <inkml:trace contextRef="#ctx0" brushRef="#br1" timeOffset="149035.276">1411 11650 12960 0 0,'0'-19'1437'0'0,"0"19"-1328"0"0,1 1 33 0 0,3 17 420 0 0,-1-1 1 0 0,-1 1 0 0 0,-1-1 0 0 0,0 1 0 0 0,-1 0 0 0 0,-2 12-563 0 0,1 14 438 0 0,-4 189 414 0 0,4-224-891 0 0,2 1 0 0 0,-1 0 0 0 0,2 0-1 0 0,-1-1 1 0 0,1 1 0 0 0,1 0 0 0 0,-1-1-1 0 0,2 0 1 0 0,3 8 39 0 0,-2-14-2460 0 0,-4-3 1182 0 0</inkml:trace>
  <inkml:trace contextRef="#ctx0" brushRef="#br1" timeOffset="154263.495">1841 11751 9648 0 0,'0'0'216'0'0,"0"0"32"0"0,0 0 12 0 0,6-5 16 0 0,2-12 1700 0 0,-6 16-1548 0 0,-2 1-32 0 0,0 0-4 0 0,0 0-35 0 0,0 0-146 0 0,0 0-69 0 0,0 0-12 0 0,0 0 11 0 0,0 0 56 0 0,0 0 25 0 0,0 4-112 0 0,0 0 1 0 0,-1-1-1 0 0,1 1 1 0 0,0 0 0 0 0,-1-1-1 0 0,0 1 1 0 0,0 0-1 0 0,0-1 1 0 0,-1 1 0 0 0,1-1-1 0 0,-1 0 1 0 0,1 1-1 0 0,-1-1 1 0 0,0 0 0 0 0,-1 0-1 0 0,1 0 1 0 0,0 0-1 0 0,-1-1 1 0 0,1 1 0 0 0,-1-1-1 0 0,0 1 1 0 0,0-1-1 0 0,-2 1-110 0 0,-141 112 432 0 0,112-91-357 0 0,39-7 74 0 0,64 29 310 0 0,-6-1 18 0 0,-33-21-130 0 0,-14-4-214 0 0,-16-19-351 0 0,6 4-5393 0 0,-3-3-423 0 0</inkml:trace>
  <inkml:trace contextRef="#ctx0" brushRef="#br1" timeOffset="154643.669">2092 11783 12992 0 0,'0'0'381'0'0,"0"0"-6"0"0,0 0-221 0 0,0 0-30 0 0,0 0 18 0 0,-12 3 439 0 0,-77 38 1125 0 0,54-23-1618 0 0,-55 39 104 0 0,89-55-162 0 0,1-1-1 0 0,-1 1 1 0 0,1-1-1 0 0,0 1 0 0 0,-1-1 1 0 0,1 1-1 0 0,0-1 0 0 0,0 1 1 0 0,0 0-1 0 0,0-1 0 0 0,0 1 1 0 0,0-1-1 0 0,1 1 1 0 0,-1-1-1 0 0,0 1 0 0 0,1-1 1 0 0,-1 1-1 0 0,1-1 0 0 0,0 1 1 0 0,-1-1-1 0 0,1 0 0 0 0,0 1 1 0 0,0-1-1 0 0,0 0 1 0 0,0 0-1 0 0,0 0 0 0 0,0 1 1 0 0,0-1-1 0 0,0 0 0 0 0,1 0 1 0 0,-1-1-1 0 0,0 1 0 0 0,1 0 1 0 0,-1 0-1 0 0,0-1 1 0 0,1 1-1 0 0,-1 0 0 0 0,1-1 1 0 0,-1 0-1 0 0,1 1 0 0 0,-1-1 1 0 0,2 0-30 0 0,10 9 89 0 0,38 20 292 0 0,1 22-50 0 0,-31-34-414 0 0,-19-17-151 0 0,-1 1-1194 0 0,7 4-4701 0 0</inkml:trace>
  <inkml:trace contextRef="#ctx0" brushRef="#br1" timeOffset="155260.223">2203 11751 15016 0 0,'0'0'440'0'0,"0"0"-6"0"0,0 0-278 0 0,-27 43 122 0 0,12 42 1116 0 0,23-65-1118 0 0,-8-19-173 0 0,13 9 229 0 0,-8-9-361 0 0,0 0 0 0 0,-1-1 0 0 0,1 0 0 0 0,0 0 0 0 0,0 0 0 0 0,-1 0 0 0 0,1-1 0 0 0,0 0 0 0 0,-1 0 0 0 0,1 0 0 0 0,0-1 0 0 0,-1 1 0 0 0,0-1 1 0 0,1 0-1 0 0,-1-1 0 0 0,0 1 0 0 0,0-1 0 0 0,0 1 0 0 0,0-1 0 0 0,-1 0 0 0 0,1-1 0 0 0,-1 1 0 0 0,0-1 0 0 0,0 0 29 0 0,50-29-2230 0 0,-51 33 2258 0 0,-1 1 1 0 0,0-1 0 0 0,0 0 0 0 0,0 1 0 0 0,0-1 0 0 0,0 1 0 0 0,0-1 0 0 0,0 1 0 0 0,1-1 0 0 0,-1 1 0 0 0,-1 0 0 0 0,1 0 0 0 0,0-1 0 0 0,0 1 0 0 0,0 0 0 0 0,0 0 0 0 0,-1 0 0 0 0,1 0 0 0 0,0 0-1 0 0,-1 0 1 0 0,1 0 0 0 0,0 0 0 0 0,-1 0 0 0 0,0 0 0 0 0,1 1 0 0 0,-1-1 0 0 0,0 0 0 0 0,1 0 0 0 0,-1 0 0 0 0,0 0 0 0 0,0 1 0 0 0,0-1 0 0 0,0 0 0 0 0,0 0 0 0 0,0 0 0 0 0,-1 1 0 0 0,1-1 0 0 0,0 0-1 0 0,-1 0 1 0 0,1 1-29 0 0,3 15 362 0 0,-1-9-170 0 0,-1-6-124 0 0,-1 0 0 0 0,0-1 0 0 0,1 1 0 0 0,-1 0 0 0 0,1 0 0 0 0,-1 0 1 0 0,1 0-1 0 0,0-1 0 0 0,0 1 0 0 0,0 0 0 0 0,0-1 0 0 0,0 1 0 0 0,0-1 0 0 0,0 1 1 0 0,1-1-1 0 0,-1 1 0 0 0,0-1 0 0 0,1 0 0 0 0,-1 0 0 0 0,1 1 0 0 0,0-1 1 0 0,-1-1-1 0 0,1 1 0 0 0,0 0 0 0 0,-1 0 0 0 0,1 0 0 0 0,0-1 0 0 0,0 1 1 0 0,0-1-1 0 0,0 0 0 0 0,0 1 0 0 0,0-1 0 0 0,0 0 0 0 0,-1 0 0 0 0,3 0-68 0 0,2-2 93 0 0,0-1 0 0 0,0 1 0 0 0,0-1-1 0 0,0 0 1 0 0,0 0 0 0 0,-1-1 0 0 0,0 0-1 0 0,1 0 1 0 0,-1 0 0 0 0,-1 0 0 0 0,1-1-1 0 0,-1 0 1 0 0,0 0 0 0 0,0 0 0 0 0,0-1-1 0 0,-1 1 1 0 0,4-7-93 0 0,2-2 43 0 0,9-38 27 0 0,-16 48-244 0 0,0 0 1 0 0,-1 0-1 0 0,0-1 1 0 0,0 1-1 0 0,0-1 1 0 0,0 1-1 0 0,-1 0 1 0 0,0-1-1 0 0,0 1 1 0 0,0-1-1 0 0,0 1 1 0 0,-1-1-1 0 0,1 1 1 0 0,-1-1 0 0 0,-1 1-1 0 0,1 0 1 0 0,0-1-1 0 0,-3-2 174 0 0,3 6-1260 0 0,1 1-890 0 0,0 0-3382 0 0</inkml:trace>
  <inkml:trace contextRef="#ctx0" brushRef="#br1" timeOffset="155510.083">2605 11835 14224 0 0,'0'0'322'0'0,"0"0"45"0"0,0 0 20 0 0,0 0-38 0 0,0 8-196 0 0,3 37 780 0 0,19-17 123 0 0,-19-26-1013 0 0,0 0 0 0 0,0-1 0 0 0,0 0-1 0 0,0 0 1 0 0,1 0 0 0 0,-1 0-1 0 0,0 0 1 0 0,1-1 0 0 0,-1 1-1 0 0,0-1 1 0 0,1 0 0 0 0,-1 0 0 0 0,0 0-1 0 0,1 0 1 0 0,-1-1 0 0 0,1 1-1 0 0,-1-1 1 0 0,0 0 0 0 0,0 0-1 0 0,0 0 1 0 0,1-1 0 0 0,-1 1 0 0 0,0-1-1 0 0,0 1 1 0 0,-1-1 0 0 0,1 0-1 0 0,0 0 1 0 0,0-1-43 0 0,3-2 57 0 0,1 0 0 0 0,-1 0-1 0 0,-1 0 1 0 0,1-1 0 0 0,-1 0 0 0 0,0 0-1 0 0,0-1 1 0 0,-1 1 0 0 0,0-1 0 0 0,0 0-1 0 0,2-6-56 0 0,3-19 106 0 0,-9 30-116 0 0,0 1-1 0 0,0-1 1 0 0,0 1 0 0 0,0-1 0 0 0,0 1 0 0 0,-1-1-1 0 0,1 1 1 0 0,0-1 0 0 0,-1 1 0 0 0,1-1 0 0 0,-1 1 0 0 0,0 0-1 0 0,1-1 1 0 0,-1 1 0 0 0,0 0 0 0 0,0 0 0 0 0,0-1-1 0 0,0 1 1 0 0,0 0 0 0 0,0 0 0 0 0,0 0 0 0 0,0 0-1 0 0,0 0 1 0 0,-1 0 0 0 0,1 1 0 0 0,0-1 0 0 0,-1 0 0 0 0,1 0-1 0 0,-1 1 1 0 0,1-1 0 0 0,0 1 0 0 0,-1 0 0 0 0,1-1-1 0 0,-1 1 1 0 0,1 0 0 0 0,-1 0 10 0 0,-11 0-1488 0 0,4 2-2682 0 0,-3 1-1722 0 0</inkml:trace>
  <inkml:trace contextRef="#ctx0" brushRef="#br1" timeOffset="145034.231">2786 12401 7400 0 0,'0'0'165'0'0,"0"0"22"0"0,3-2 191 0 0,5-8 6157 0 0,-13 12-3692 0 0,1 1-3759 0 0,1 0 1037 0 0,0 1 0 0 0,1 0 0 0 0,-1-1 1 0 0,1 1-1 0 0,0 0 0 0 0,0 0 0 0 0,1 0 1 0 0,-1 0-1 0 0,1 0 0 0 0,0 1 1 0 0,0-1-1 0 0,0 0 0 0 0,0 3-121 0 0,-4 16 253 0 0,-1 19 43 0 0,-9 39 146 0 0,14-78-385 0 0,0 0 0 0 0,0-1 0 0 0,-1 1 0 0 0,1-1 0 0 0,0 1 0 0 0,-1-1 0 0 0,0 0 0 0 0,0 0 0 0 0,1 0 0 0 0,-1 0 0 0 0,-1 0 0 0 0,1 0 0 0 0,0 0 0 0 0,0-1 0 0 0,-1 1 0 0 0,1-1 0 0 0,0 1 0 0 0,-1-1 0 0 0,0 0 0 0 0,1 0 0 0 0,-1 0 0 0 0,0-1 0 0 0,1 1 0 0 0,-1 0 0 0 0,0-1 0 0 0,0 0 0 0 0,0 0 0 0 0,1 0 0 0 0,-1 0 0 0 0,0 0 0 0 0,0 0 0 0 0,0-1 0 0 0,1 1 0 0 0,-3-2-57 0 0,-147-63 1726 0 0,79 42-1666 0 0,41 19-6536 0 0,13 3-579 0 0</inkml:trace>
  <inkml:trace contextRef="#ctx0" brushRef="#br1" timeOffset="156244.283">2443 12157 5904 0 0,'0'0'169'0'0,"-3"-8"38"0"0,-1-11 1437 0 0,-11-25 5181 0 0,15 43-6456 0 0,0 1-7 0 0,0 0-26 0 0,0 0-102 0 0,0 0-46 0 0,0 0-10 0 0,0 0-5 0 0,0 0-12 0 0,0 0-8 0 0,0 0-1 0 0,0 0-8 0 0,-3 18 402 0 0,17 18 610 0 0,-10-7-800 0 0,72 96 1144 0 0,-45-60-1236 0 0,11 1 754 0 0,-35 1-650 0 0,1-50-304 0 0,0-4-109 0 0,5-6-612 0 0,-6-5-5572 0 0,0 1-455 0 0</inkml:trace>
  <inkml:trace contextRef="#ctx0" brushRef="#br1" timeOffset="169466.99">6114 14106 6048 0 0,'0'0'133'0'0,"0"0"23"0"0,-1-6 151 0 0,-7-12-30 0 0,11-2 1874 0 0,20 1-107 0 0,-22 19-1866 0 0,-1 0-8 0 0,0-1-138 0 0,1 0 0 0 0,-1 0 0 0 0,0 0 0 0 0,1 1 0 0 0,-1-1 0 0 0,1 0 0 0 0,-1 1 0 0 0,1-1 0 0 0,-1 0 0 0 0,1 1 0 0 0,0-1 0 0 0,-1 0 0 0 0,1 1 0 0 0,0-1 0 0 0,0 1 0 0 0,-1 0 0 0 0,1-1 0 0 0,0 1 0 0 0,0-1 0 0 0,0 1 0 0 0,-1 0 0 0 0,1 0 0 0 0,0-1 0 0 0,0 1 0 0 0,0 0 0 0 0,0 0 0 0 0,0 0 0 0 0,-1 0 0 0 0,1 0 0 0 0,0 0 0 0 0,0 0 0 0 0,0 0 0 0 0,0 1 0 0 0,0-1 0 0 0,-1 0 0 0 0,1 0 0 0 0,0 1 0 0 0,0-1 0 0 0,0 1 0 0 0,-1-1 0 0 0,1 1 0 0 0,0-1 0 0 0,0 1 0 0 0,-1-1 0 0 0,1 1 0 0 0,0 0-32 0 0,-1 1 25 0 0,1-1 1 0 0,-1 1 0 0 0,0 0-1 0 0,1 0 1 0 0,-1 0 0 0 0,0 0-1 0 0,0 0 1 0 0,0 0 0 0 0,-1 0 0 0 0,1 0-1 0 0,0 0 1 0 0,-1 0 0 0 0,1 0-1 0 0,-1 0 1 0 0,0-1 0 0 0,1 1-1 0 0,-1 0 1 0 0,0 0 0 0 0,0-1 0 0 0,0 1-1 0 0,0 0 1 0 0,-1-1-26 0 0,4 34 171 0 0,13 9 19 0 0,-6-11-12 0 0,-15 12-2 0 0,-2 22-123 0 0,9-66-52 0 0,0 1 0 0 0,-1 0 0 0 0,1 0 0 0 0,-1-1 0 0 0,0 1 0 0 0,0 0 0 0 0,1 0 0 0 0,-1 0 0 0 0,0 0 0 0 0,-1-1 0 0 0,1 1 0 0 0,0 0 0 0 0,0 0-1 0 0,-1 0 1 0 0,1-1 0 0 0,-1 1 0 0 0,0 0 0 0 0,1-1 0 0 0,-1 1 0 0 0,0 0 0 0 0,0-1 0 0 0,-1 2-1 0 0,4 52 107 0 0,1-12-19 0 0,9 1 59 0 0,3 10 45 0 0,-15 0-43 0 0,-7-4-74 0 0,6 1 42 0 0,11-16 222 0 0,-10-33-324 0 0,0 0 0 0 0,0-1 0 0 0,0 1 0 0 0,0 0 0 0 0,0-1 0 0 0,0 1 0 0 0,0 0 0 0 0,1-1 0 0 0,-1 1 0 0 0,1 0 1 0 0,-1-1-1 0 0,1 1 0 0 0,-1 0 0 0 0,1-1 0 0 0,0 1 0 0 0,0-1 0 0 0,0 0 0 0 0,0 1 0 0 0,0-1 0 0 0,0 0 0 0 0,0 1 1 0 0,1 0-16 0 0,0 0-2 0 0,5 45 56 0 0,-11 10-246 0 0,5-32 16 0 0,-8 13 160 0 0,3 10 16 0 0,22-1 0 0 0,-9-29 0 0 0,-5 7 0 0 0,-9 33 384 0 0,-4-17-368 0 0,-7-3-16 0 0,21 0-54 0 0,2 0-52 0 0,-7-38 106 0 0,1 1 0 0 0,0 0 0 0 0,0 0 0 0 0,0 0 0 0 0,0 1 0 0 0,0-1 0 0 0,0 0 0 0 0,-1 0 0 0 0,1 0 0 0 0,-1 1 0 0 0,1-1 0 0 0,-1 0 0 0 0,1 1 0 0 0,-1-1 0 0 0,0 1 0 0 0,1-1 0 0 0,-1 0 0 0 0,0 1 0 0 0,0-1 0 0 0,0 1 0 0 0,0-1 0 0 0,0 0 0 0 0,0 1 0 0 0,-1-1 0 0 0,1 1 0 0 0,0-1 0 0 0,-1 0 0 0 0,10 30 0 0 0,-17 12 0 0 0,1-12 0 0 0,11 1 0 0 0,-9-25 0 0 0,4 13 0 0 0,9 18 0 0 0,8-21 66 0 0,-9 7 150 0 0,-14 14 195 0 0,0-16-234 0 0,7 8 16 0 0,0-29-193 0 0,-1 1 0 0 0,1-1 0 0 0,0 0 0 0 0,0 0 0 0 0,0 0 0 0 0,0 0 0 0 0,0 0 0 0 0,0 0 0 0 0,0 0 0 0 0,1 1 0 0 0,-1-1 0 0 0,0 0 0 0 0,0 0 0 0 0,1 0 0 0 0,-1 0 0 0 0,1 0 0 0 0,-1 0 0 0 0,1 0 0 0 0,0 0 0 0 0,-1 0 0 0 0,1-1 0 0 0,0 1 0 0 0,-1 0 0 0 0,1 0 0 0 0,0 0 0 0 0,0-1 0 0 0,0 1 0 0 0,0 0 0 0 0,1 0 0 0 0,1 23 0 0 0,4-17 5 0 0,-2 12 84 0 0,-4 26-23 0 0,-1-9-66 0 0,0 1 64 0 0,9-9-64 0 0,-10-6 64 0 0,3-20-64 0 0,-1 17 0 0 0,-2-16 0 0 0,-3 20 0 0 0,-2-4 0 0 0,7 3 0 0 0,14-1 0 0 0,-11 1 0 0 0,2 3 0 0 0,-6-10 54 0 0,-1-15-49 0 0,0 0-5 0 0,0 1 0 0 0,1-1 0 0 0,-1 0 0 0 0,0 0 1 0 0,1 1-1 0 0,-1-1 0 0 0,0 1 0 0 0,1-1 0 0 0,-1 0 0 0 0,1 1 1 0 0,-1-1-1 0 0,1 1 0 0 0,-1-1 0 0 0,1 1 0 0 0,-1 0 0 0 0,1-1 0 0 0,-1 1 1 0 0,1-1-1 0 0,0 1 0 0 0,-1 0 0 0 0,1-1 0 0 0,0 1 0 0 0,-1 0 1 0 0,1 0-1 0 0,0-1 0 0 0,0 1 0 0 0,0 0 0 0 0,0 0 0 0 0,0-1 0 0 0,0 1 1 0 0,0 0-1 0 0,0-1 0 0 0,0 1 0 0 0,0 0 0 0 0,0 0 0 0 0,0-1 1 0 0,1 1-2 0 0,4 24 1 0 0,0-7 0 0 0,-7-11 0 0 0,6 3 4 0 0,-4-8-10 0 0,-5 10 62 0 0,-6 24-35 0 0,3-9 32 0 0,9-5-42 0 0,6-9 45 0 0,-9-4-59 0 0,-12 2 3 0 0,13-6 0 0 0,4 16 0 0 0,-10-17 0 0 0,9 1 0 0 0,5 15-14 0 0,4-8-288 0 0,-11-7 164 0 0,-1 0-4810 0 0,4 2-193 0 0</inkml:trace>
  <inkml:trace contextRef="#ctx0" brushRef="#br1" timeOffset="171735.794">2243 16128 5552 0 0,'-107'12'1040'0'0,"106"-12"-800"0"0,1 0 45 0 0,0 0 190 0 0,0 0 79 0 0,0 0 20 0 0,0 0-50 0 0,0 0-218 0 0,0 0-91 0 0,0 0-20 0 0,0 0-19 0 0,15 6 117 0 0,87 15-178 0 0,3-10 107 0 0,223-25 1305 0 0,-120 9-1258 0 0,96-1-215 0 0,-43-8 362 0 0,-56 1 321 0 0,-79 10-814 0 0,187-2 249 0 0,250 4-244 0 0,-252 5 82 0 0,-122 0-164 0 0,66-1 402 0 0,10 1-496 0 0,92-10 752 0 0,-86-2-368 0 0,-74 5 80 0 0,60 3-24 0 0,200-3-182 0 0,-227-3 44 0 0,-1 1-128 0 0,139-19 252 0 0,-66 5-114 0 0,-29 11-11 0 0,-77 4-122 0 0,-6-1 69 0 0,190-13 64 0 0,13 12-64 0 0,-204 0 156 0 0,-4 6 240 0 0,75 6-218 0 0,-75-1-36 0 0,-65-2 196 0 0,-4-5 121 0 0,-67-2-826 0 0,-45 4 33 0 0,-2 0-4017 0 0,-2 0-634 0 0</inkml:trace>
  <inkml:trace contextRef="#ctx0" brushRef="#br1" timeOffset="172442.199">10843 15823 9328 0 0,'0'0'208'0'0,"0"0"33"0"0,0 0 15 0 0,17-3 847 0 0,21 4 3099 0 0,-8 1-2797 0 0,-29-2-1294 0 0,-1 0-38 0 0,6 1 71 0 0,0 0-128 0 0,-1 0 60 0 0,-4-1 316 0 0,-1 0 127 0 0,-43 6 734 0 0,20-4-2130 0 0,22-1 345 0 0,1-1 63 0 0,22 22 305 0 0,112 39 998 0 0,-131-59-821 0 0,0-1-1 0 0,0 0 1 0 0,0 1-1 0 0,0-1 1 0 0,0 1-1 0 0,-1 0 1 0 0,1 0-1 0 0,0 0 0 0 0,-1 0 1 0 0,0 1-1 0 0,0-1 1 0 0,0 1-1 0 0,0-1 1 0 0,0 1-1 0 0,0 0 1 0 0,0-1-1 0 0,-1 1 0 0 0,1 0 1 0 0,-1 0-1 0 0,0 0 1 0 0,0 0-1 0 0,0 1 1 0 0,-1-1-1 0 0,1 0 1 0 0,-1 0-1 0 0,1 0 0 0 0,-1 1 1 0 0,0-1-1 0 0,0 0 1 0 0,-1 0-1 0 0,1 1 1 0 0,-1-1-1 0 0,1 0 1 0 0,-1 0-1 0 0,0 0 0 0 0,-1 1-12 0 0,-3 4 35 0 0,0-1 0 0 0,-1 0 0 0 0,0 0 0 0 0,0 0 0 0 0,0-1-1 0 0,-1 0 1 0 0,0 0 0 0 0,0-1 0 0 0,-1 0 0 0 0,0 0 0 0 0,0 0 0 0 0,0-1-1 0 0,-1 0-34 0 0,-48 31 217 0 0,43-28-379 0 0,1-1-4748 0 0,4 0-1167 0 0</inkml:trace>
  <inkml:trace contextRef="#ctx0" brushRef="#br1" timeOffset="179334.949">6067 14277 4752 0 0,'-9'-1'394'0'0,"26"0"76"0"0,-16 1-278 0 0,10-8 1360 0 0,8 1-1102 0 0,-19 7-381 0 0,0 0 0 0 0,-1 0 1 0 0,1-1-1 0 0,0 1 0 0 0,0 0 0 0 0,0 0 0 0 0,0 0 0 0 0,0 0 0 0 0,0-1 0 0 0,0 1 0 0 0,0 0 0 0 0,0 0 0 0 0,0 0 0 0 0,0-1 1 0 0,0 1-1 0 0,0 0 0 0 0,0 0 0 0 0,0 0 0 0 0,0-1 0 0 0,0 1 0 0 0,0 0 0 0 0,0 0 0 0 0,1 0 0 0 0,-1 0 0 0 0,0-1 0 0 0,0 1 1 0 0,0 0-1 0 0,0 0 0 0 0,0 0 0 0 0,0 0 0 0 0,0-1 0 0 0,1 1 0 0 0,-1 0 0 0 0,0 0 0 0 0,0 0 0 0 0,0 0 0 0 0,0 0 0 0 0,1 0 1 0 0,-1 0-1 0 0,0 0 0 0 0,0 0 0 0 0,0-1 0 0 0,0 1 0 0 0,1 0 0 0 0,-1 0 0 0 0,0 0 0 0 0,0 0 0 0 0,0 0 0 0 0,1 0 0 0 0,-1 0 1 0 0,0 0-1 0 0,0 0 0 0 0,0 0-69 0 0,0 0 192 0 0,0 0-2 0 0,0 0-4 0 0,0 0-2 0 0,0 0 0 0 0,0 0-7 0 0,0 0-28 0 0,0 0-11 0 0,0 0-2 0 0,-13-9 822 0 0,-38 10-538 0 0,46 1-366 0 0,-21 4 127 0 0,-1 2-42 0 0,-13 8 319 0 0,39-16-307 0 0,-24 17 368 0 0,-14-4-782 0 0,10 3 150 0 0,-10 12 113 0 0,0 5 0 0 0,12-19 0 0 0,-4 10 0 0 0,6 5 0 0 0,1-9 64 0 0,-19 15-11 0 0,5-9 91 0 0,-4 11-69 0 0,-53 48 191 0 0,70-64-116 0 0,-25 20 84 0 0,-4 16-53 0 0,20-27-63 0 0,-12 25 114 0 0,-6-6 362 0 0,6 6-162 0 0,9-6-432 0 0,-30 27 0 0 0,18-21 64 0 0,-13 10-10 0 0,-50 74 20 0 0,75-81-74 0 0,-28 37 0 0 0,10-11 0 0 0,-1 6 0 0 0,24-27 0 0 0,-21 51 64 0 0,31-75-64 0 0,-15 29 64 0 0,10-35 0 0 0,-32 43 0 0 0,42-61-53 0 0,16-14 42 0 0,1-1 11 0 0,-10 8 64 0 0,-15 7-128 0 0,17-11 0 0 0,-1 0 0 0 0,7-4 11 0 0,1 1-1 0 0,0-1 0 0 0,-1 0 0 0 0,1 1 1 0 0,-1-1-1 0 0,1 0 0 0 0,-1 0 0 0 0,1 0 1 0 0,0 0-1 0 0,-1 0 0 0 0,1 0 0 0 0,-1-1 1 0 0,1 1-1 0 0,-1 0 0 0 0,1-1 0 0 0,0 1 1 0 0,-1-1-1 0 0,1 1 0 0 0,0-1 0 0 0,-1 0 1 0 0,1 0-1 0 0,0 1 0 0 0,0-1 0 0 0,0 0 1 0 0,0 0-1 0 0,0 0 0 0 0,0 0 0 0 0,0 0 1 0 0,0-1-1 0 0,0 1 0 0 0,0 0 0 0 0,1 0 1 0 0,-1 0-1 0 0,0-1 0 0 0,1 1 0 0 0,-1 0 1 0 0,1-1-1 0 0,-1 1 0 0 0,1-1 0 0 0,0 1 1 0 0,0-1-1 0 0,-1 1 0 0 0,1-1-10 0 0,-3-7 7 0 0,-21-47 121 0 0,-11 10-128 0 0,-50-6 0 0 0,-23 25-60 0 0,62 32 48 0 0,3 1-52 0 0,24 1 64 0 0,-54 16-133 0 0,19 1 122 0 0,-20 30-53 0 0,27-18 0 0 0,-20 10 64 0 0,28-30 64 0 0,-23 3 0 0 0,38-16 0 0 0,13-5-91 0 0,-49-26 342 0 0,-66-83-95 0 0,82 83-344 0 0,32 23 119 0 0,0 1 0 0 0,0 1-1 0 0,0 0 1 0 0,-1 0 0 0 0,1 1-1 0 0,-1 1 1 0 0,0 0 0 0 0,1 1-1 0 0,-1 0 1 0 0,0 1 0 0 0,1 0-1 0 0,-12 3 6 0 0,-53 21 16 0 0,48-13-2 0 0,1 3 0 0 0,1 0 0 0 0,0 1 0 0 0,1 2 0 0 0,-6 6-14 0 0,18-11-52 0 0,5-7-151 0 0,1 1 0 0 0,0 0 0 0 0,0 1 0 0 0,1 0 0 0 0,0 0 0 0 0,0 1 0 0 0,1 0 0 0 0,-3 4 203 0 0,3 0-6441 0 0</inkml:trace>
  <inkml:trace contextRef="#ctx0" brushRef="#br1" timeOffset="182396.068">6024 14242 6048 0 0,'35'-11'3190'0'0,"16"3"-1363"0"0,-43 8-1532 0 0,-6 0 1 0 0,7 0 256 0 0,12 2 196 0 0,-21-2-520 0 0,3 1-4 0 0,22 2 186 0 0,95 5 546 0 0,-19 10 470 0 0,26 10-1176 0 0,-74-15 155 0 0,-10 4 59 0 0,-35-15-370 0 0,113 58 196 0 0,-53-10-151 0 0,-28-15 74 0 0,5 14-197 0 0,-28-32-12 0 0,1 0 1 0 0,0-2-1 0 0,1 0 0 0 0,1-2 0 0 0,20 12-4 0 0,-15-10 43 0 0,92 62 157 0 0,-43-20 96 0 0,-14 9-392 0 0,2 15 432 0 0,-40-45 32 0 0,48 78 178 0 0,4 22-212 0 0,-10-2-342 0 0,-37-74 75 0 0,-5-1-54 0 0,27 38-13 0 0,-12-26 232 0 0,-18-30-312 0 0,6 19 147 0 0,1 7-134 0 0,-17-47 67 0 0,4 13 0 0 0,-1 2 64 0 0,7 19-64 0 0,-7-33 0 0 0,6 24 0 0 0,-12-18 11 0 0,-3-19 32 0 0,-2-2-33 0 0,2-1-10 0 0,-2-4 4 0 0,0-1-1 0 0,0 1 0 0 0,0-1 0 0 0,1 1 1 0 0,-1 0-1 0 0,0-1 0 0 0,0 0 0 0 0,0 1 0 0 0,1-1 1 0 0,-1 0-1 0 0,0 0 0 0 0,0 1 0 0 0,1-1 1 0 0,-1 0-1 0 0,0 0 0 0 0,1-1 0 0 0,-1 1 1 0 0,0 0-1 0 0,0 0 0 0 0,1 0 0 0 0,-1-1 0 0 0,0 1 1 0 0,0-1-1 0 0,0 1 0 0 0,0-1 0 0 0,1 0 1 0 0,-1 1-1 0 0,0-1 0 0 0,0 0-3 0 0,2-1 24 0 0,44-28-74 0 0,-8 6-214 0 0,-14 10-16 0 0,56-19 68 0 0,-30 8-264 0 0,47-18-416 0 0,-62 30 839 0 0,26 13-22 0 0,-56 2 75 0 0,34 12-64 0 0,0 0 64 0 0,-12-3 0 0 0,-6-6 60 0 0,11 5 32 0 0,-14-1-92 0 0,32 15 0 0 0,-23-5 0 0 0,-3 1 0 0 0,14 1 0 0 0,-15-11 0 0 0,-17-8 0 0 0,0 0 0 0 0,1 1 0 0 0,-2-3 0 0 0,1 2 0 0 0,2-1 0 0 0,-1 2 0 0 0,-1-1 0 0 0,42-2 64 0 0,-8-30 126 0 0,-20 11-276 0 0,22-17-512 0 0,-17 19 294 0 0,58-28-739 0 0,-16 29 265 0 0,-61 13 719 0 0,4 2-6 0 0,11 7 377 0 0,-18-3-166 0 0,1-1 1 0 0,-1 0 0 0 0,0 1 0 0 0,0 0 0 0 0,0 0 0 0 0,0 0 0 0 0,0 0 0 0 0,-1 1 0 0 0,0-1-1 0 0,1 1 1 0 0,-1 0 0 0 0,0 0 0 0 0,0 2-147 0 0,18 18 378 0 0,46 19 598 0 0,-35-29-3049 0 0,-14-6-1451 0 0,-12-5-2350 0 0</inkml:trace>
  <inkml:trace contextRef="#ctx0" brushRef="#br1" timeOffset="185986.227">7162 15068 6160 0 0,'0'0'133'0'0,"10"-3"374"0"0,36-3 410 0 0,-8 6 2678 0 0,-37 0-3263 0 0,-1 6 3009 0 0,-61 13-2046 0 0,-54-12-693 0 0,74-8-465 0 0,-492 1 1358 0 0,465 0-1442 0 0,-51-6-53 0 0,-21 4 118 0 0,15 4 212 0 0,64-1-330 0 0,-62 2 288 0 0,25-1 403 0 0,-93 12-1014 0 0,82-9 627 0 0,-32-5-324 0 0,-9 0 16 0 0,150 0 6 0 0,0 0-1 0 0,0-1 1 0 0,0 1-1 0 0,1 0 0 0 0,-1-1 1 0 0,0 1-1 0 0,0 0 1 0 0,0-1-1 0 0,0 1 0 0 0,0 0 1 0 0,0-1-1 0 0,0 1 1 0 0,0 0-1 0 0,0-1 0 0 0,0 1 1 0 0,0 0-1 0 0,0-1 1 0 0,-1 1-1 0 0,1 0 0 0 0,0-1 1 0 0,0 1-1 0 0,0 0 1 0 0,0-1-1 0 0,-1 1 1 0 0,1 0-1 0 0,0-1 0 0 0,0 1 1 0 0,0 0-1 0 0,-1 0 1 0 0,1-1-1 0 0,0 1 0 0 0,0 0 1 0 0,-1 0-1 0 0,1 0 1 0 0,0 0-1 0 0,-1-1 0 0 0,1 1 1 0 0,0 0-1 0 0,-1 0 1 0 0,1 0-1 0 0,0 0 0 0 0,-1 0 1 0 0,1 0-1 0 0,0 0 1 0 0,-1 0-1 0 0,1 0 0 0 0,0 0 1 0 0,-1 0-1 0 0,1 0 1 0 0,0 0-1 0 0,-1 0 0 0 0,1 0 1 0 0,0 0-1 0 0,-1 0 1 0 0,1 0-1 0 0,0 0 0 0 0,-1 0-1 0 0,70-49-482 0 0,-33 17-228 0 0,-7 17 585 0 0,-12 8 50 0 0,-51 34-63 0 0,-141 66 20 0 0,111-40 54 0 0,62-49 78 0 0,4 2 62 0 0,29 12 397 0 0,-13-10-346 0 0,0-2 1 0 0,1 0-1 0 0,-1-1 0 0 0,1-1 0 0 0,0-1 1 0 0,0-1-1 0 0,4 0-127 0 0,100 14 200 0 0,-16-6-2003 0 0,-89-9-4735 0 0</inkml:trace>
  <inkml:trace contextRef="#ctx0" brushRef="#br1" timeOffset="186577.653">6822 14940 9728 0 0,'0'0'284'0'0,"0"0"1"0"0,0 0-153 0 0,0 0 41 0 0,0 0 34 0 0,0 0 8 0 0,0 0 29 0 0,0 0 118 0 0,7-6 914 0 0,-2 4-1126 0 0,-1 1 0 0 0,0 0-1 0 0,1 0 1 0 0,-1 1 0 0 0,1 0 0 0 0,-1-1-1 0 0,1 1 1 0 0,-1 1 0 0 0,1-1 0 0 0,-1 1-1 0 0,1-1 1 0 0,-1 1 0 0 0,1 1-1 0 0,-1-1 1 0 0,0 0 0 0 0,0 1 0 0 0,0 0-1 0 0,0 0 1 0 0,0 0 0 0 0,1 2-150 0 0,19 6 507 0 0,97 44 1068 0 0,-99-30-1039 0 0,-21-23-422 0 0,-5 6 212 0 0,0 1-205 0 0,-1 0-1 0 0,0-1 0 0 0,0 0 1 0 0,-1 0-1 0 0,0 0 0 0 0,0 0 0 0 0,0-1 1 0 0,-1 0-1 0 0,0-1 0 0 0,0 0 1 0 0,-1 0-1 0 0,0 0 0 0 0,1-1 0 0 0,-2 0 1 0 0,-5 2-121 0 0,-47 31-1122 0 0,49-29-3644 0 0,-1-2-1622 0 0</inkml:trace>
  <inkml:trace contextRef="#ctx0" brushRef="#br1" timeOffset="187125.053">5645 15455 10720 0 0,'-4'-3'732'0'0,"1"1"-675"0"0,3 1 176 0 0,0 1 74 0 0,0 0 12 0 0,-2 2-170 0 0,1-1 1 0 0,0 1-1 0 0,-1-1 1 0 0,1 1-1 0 0,0 0 1 0 0,0 0-1 0 0,0 0 0 0 0,0-1 1 0 0,0 1-1 0 0,0 0 1 0 0,1 0-1 0 0,-1 0 1 0 0,1 0-1 0 0,-1 0 1 0 0,1 0-1 0 0,0 0 1 0 0,0 1-1 0 0,0-1 1 0 0,0 0-1 0 0,0 0 1 0 0,0 0-1 0 0,1 0 1 0 0,-1 0-1 0 0,1 0 1 0 0,-1 0-1 0 0,1 0-149 0 0,5 37 857 0 0,3 15-25 0 0,-8 28-81 0 0,2-43-494 0 0,5-18-75 0 0,-5-12-160 0 0,8 4-188 0 0,-7-22-1610 0 0,-3 2 1042 0 0</inkml:trace>
  <inkml:trace contextRef="#ctx0" brushRef="#br1" timeOffset="187395.18">5629 15493 11168 0 0,'0'0'330'0'0,"0"0"-8"0"0,2 0-210 0 0,27-6 1030 0 0,1 2 1 0 0,0 1 0 0 0,0 2 0 0 0,0 0 0 0 0,2 3-1143 0 0,6-2 43 0 0,-5 3 377 0 0,-16-1-1237 0 0,0-1-3975 0 0,-17-1-580 0 0</inkml:trace>
  <inkml:trace contextRef="#ctx0" brushRef="#br1" timeOffset="187604.815">5666 15606 9960 0 0,'0'0'222'0'0,"0"0"30"0"0,0 0 20 0 0,3 0-24 0 0,18-1-146 0 0,63-13 4591 0 0,23 4-3966 0 0,-102 9-1898 0 0,4-2-4310 0 0</inkml:trace>
  <inkml:trace contextRef="#ctx0" brushRef="#br1" timeOffset="188021.493">6019 15461 13304 0 0,'-1'0'44'0'0,"0"1"1"0"0,0-1 0 0 0,0 1 0 0 0,0 0-1 0 0,0 0 1 0 0,0-1 0 0 0,0 1 0 0 0,0 0 0 0 0,1 0-1 0 0,-1 0 1 0 0,0 0 0 0 0,1 0 0 0 0,-1 0-1 0 0,1 0 1 0 0,-1 0 0 0 0,1 0 0 0 0,-1 0-1 0 0,1 1 1 0 0,0-1 0 0 0,-1 0 0 0 0,1 0 0 0 0,0 0-1 0 0,0 0 1 0 0,0 1 0 0 0,0-1 0 0 0,0 0-1 0 0,0 0 1 0 0,0 0 0 0 0,1 0 0 0 0,-1 1-1 0 0,0-1 1 0 0,1 0 0 0 0,-1 0 0 0 0,0 0 0 0 0,1 0-1 0 0,-1 0 1 0 0,1 0 0 0 0,0 1-45 0 0,6 25 1191 0 0,7 6 242 0 0,-10-30-1409 0 0,0-1 0 0 0,-1 0 0 0 0,1 0 0 0 0,0 0 0 0 0,0 0 0 0 0,0-1 0 0 0,1 1 0 0 0,-1-1 0 0 0,0 0 0 0 0,0-1 0 0 0,1 1 0 0 0,-1-1 0 0 0,0 0 0 0 0,1 0 0 0 0,-1 0 0 0 0,0 0 0 0 0,1-1 0 0 0,-1 0 0 0 0,0 0 0 0 0,1 0 0 0 0,-1 0 0 0 0,0-1 0 0 0,0 1 0 0 0,0-1 0 0 0,0 0 0 0 0,-1 0 0 0 0,1-1 0 0 0,1 0-24 0 0,-3 2-30 0 0,26-13-402 0 0,-13 10 141 0 0,-14 3 282 0 0,0 1 0 0 0,-1-1 0 0 0,1 0 0 0 0,0 1 0 0 0,0-1 0 0 0,0 1 0 0 0,0-1 0 0 0,0 1 1 0 0,0 0-1 0 0,1-1 0 0 0,-1 1 0 0 0,0 0 0 0 0,0 0 0 0 0,0-1 0 0 0,0 1 0 0 0,0 0 0 0 0,0 0 0 0 0,0 1 0 0 0,0-1 0 0 0,1 0 0 0 0,-1 0 0 0 0,0 0 0 0 0,0 1 0 0 0,0-1 0 0 0,0 0 0 0 0,0 1 0 0 0,0-1 0 0 0,0 1 0 0 0,0 0 0 0 0,0-1 0 0 0,0 1 0 0 0,0 0 0 0 0,-1-1 0 0 0,1 1 0 0 0,0 0 0 0 0,0 0 0 0 0,-1 0 0 0 0,1-1 0 0 0,0 1 0 0 0,-1 0 0 0 0,1 0 0 0 0,-1 0 0 0 0,1 0 0 0 0,-1 0 0 0 0,0 0 0 0 0,1 1 9 0 0,33 30 90 0 0,-3-5 430 0 0,-13-14 22 0 0,-16-12-350 0 0,10 1 744 0 0,-10-2-893 0 0,0 0-1 0 0,-1 0 1 0 0,1 0-1 0 0,-1-1 1 0 0,1 1-1 0 0,0-1 1 0 0,-1 0-1 0 0,0 1 0 0 0,1-1 1 0 0,-1 0-1 0 0,1 0 1 0 0,-1 0-1 0 0,0 0 1 0 0,1 0-1 0 0,-1 0 1 0 0,0 0-1 0 0,0 0 1 0 0,0 0-1 0 0,0 0 0 0 0,0-1 1 0 0,0 1-1 0 0,0-1 1 0 0,-1 1-1 0 0,1 0 1 0 0,0-1-1 0 0,-1 1 1 0 0,1-1-1 0 0,-1 0 1 0 0,1 1-1 0 0,-1-1-42 0 0,11-21 186 0 0,-4-5-72 0 0,-1-4-93 0 0,-6-21-680 0 0,2 36-4247 0 0,-1 17-795 0 0</inkml:trace>
  <inkml:trace contextRef="#ctx0" brushRef="#br1" timeOffset="188288.609">6497 15401 10512 0 0,'0'0'233'0'0,"0"0"39"0"0,0 0 16 0 0,0 0-32 0 0,0 0-91 0 0,2 6 729 0 0,-7 28 1414 0 0,1 24 251 0 0,2-9-1775 0 0,14 25-688 0 0,-11-73-536 0 0,-1 1 1347 0 0,0 1-1750 0 0,-1 4-3835 0 0,1-7-1043 0 0</inkml:trace>
  <inkml:trace contextRef="#ctx0" brushRef="#br1" timeOffset="188564.748">6681 15406 12384 0 0,'-16'6'944'0'0,"27"21"-536"0"0,10 6-104 0 0,-17 4 358 0 0,-7 3 436 0 0,-4-14-874 0 0,7-1-160 0 0,-13 10-64 0 0,4-9-650 0 0,9-24-3066 0 0,6 3-1310 0 0</inkml:trace>
  <inkml:trace contextRef="#ctx0" brushRef="#br1" timeOffset="188772.08">6540 15493 12784 0 0,'111'0'3088'0'0,"-25"9"-2895"0"0,-74-6-274 0 0</inkml:trace>
  <inkml:trace contextRef="#ctx0" brushRef="#br1" timeOffset="189261.433">6846 15610 10680 0 0,'0'0'241'0'0,"0"0"38"0"0,0 0 11 0 0,0 0-28 0 0,0 0-86 0 0,13 0 2393 0 0,-11-2-2503 0 0,0 0 1 0 0,0 0-1 0 0,0 0 1 0 0,0 0-1 0 0,0 0 0 0 0,-1-1 1 0 0,1 1-1 0 0,0-1 1 0 0,-1 0-1 0 0,0 1 1 0 0,0-1-1 0 0,0 0 1 0 0,0 0-1 0 0,0 1 0 0 0,-1-1 1 0 0,1 0-1 0 0,-1 0 1 0 0,1 0-1 0 0,-1 0 1 0 0,0-1-67 0 0,3-15 78 0 0,6-37-145 0 0,14-42-146 0 0,-12 70 213 0 0,-7 23 22 0 0,12 19 454 0 0,-12-6-427 0 0,1 1-1 0 0,-2 0 1 0 0,1-1 0 0 0,-1 2-1 0 0,-1-1 1 0 0,0 0 0 0 0,0 0-1 0 0,-1 1 1 0 0,0 1-49 0 0,16 60 513 0 0,-17-70-470 0 0,0 0 0 0 0,0 0 0 0 0,0 0 0 0 0,1 0 1 0 0,-1 0-1 0 0,0 0 0 0 0,1 0 0 0 0,-1 0 0 0 0,1-1 0 0 0,-1 1 0 0 0,1 0 1 0 0,-1 0-1 0 0,1 0 0 0 0,0-1 0 0 0,-1 1 0 0 0,1 0 0 0 0,0-1 0 0 0,0 1 1 0 0,0 0-1 0 0,-1-1 0 0 0,1 1 0 0 0,0-1 0 0 0,0 1 0 0 0,0-1 1 0 0,0 0-1 0 0,0 1 0 0 0,0-1 0 0 0,0 0 0 0 0,0 0 0 0 0,0 0 0 0 0,0 1 1 0 0,0-1-1 0 0,0 0 0 0 0,0 0 0 0 0,0-1 0 0 0,0 1 0 0 0,0 0 0 0 0,0 0 1 0 0,0 0-1 0 0,0-1 0 0 0,0 1 0 0 0,0 0 0 0 0,-1-1 0 0 0,1 1 1 0 0,0-1-1 0 0,0 1 0 0 0,0-1 0 0 0,0 1 0 0 0,-1-1 0 0 0,1 0 0 0 0,0 1 1 0 0,0-1-1 0 0,-1 0 0 0 0,1 0 0 0 0,-1 1 0 0 0,1-1 0 0 0,0 0 0 0 0,-1 0-43 0 0,82-113 312 0 0,-78 109-357 0 0,43-39-228 0 0,-45 43 270 0 0,-1 0-1 0 0,1 1 1 0 0,-1-1 0 0 0,1 0-1 0 0,-1 1 1 0 0,1-1-1 0 0,-1 1 1 0 0,1 0 0 0 0,-1-1-1 0 0,1 1 1 0 0,-1 0-1 0 0,1 0 1 0 0,0 0-1 0 0,-1 0 1 0 0,1 0 0 0 0,-1 1-1 0 0,1-1 1 0 0,-1 0-1 0 0,1 1 1 0 0,0-1 0 0 0,-1 1-1 0 0,0 0 1 0 0,1-1-1 0 0,-1 1 1 0 0,1 0-1 0 0,-1 0 1 0 0,0 0 0 0 0,1 0-1 0 0,-1 0 1 0 0,0 0-1 0 0,0 0 1 0 0,0 0 0 0 0,0 0-1 0 0,0 1 1 0 0,0-1-1 0 0,0 0 1 0 0,-1 1-1 0 0,2 0 4 0 0,4 8 77 0 0,0-1 0 0 0,0 1-1 0 0,-1 0 1 0 0,0 0-1 0 0,-1 0 1 0 0,0 1 0 0 0,0-1-1 0 0,-2 1 1 0 0,2 7-77 0 0,8 38 702 0 0,6-17-311 0 0,1-17-2251 0 0,-14-19-5102 0 0</inkml:trace>
  <inkml:trace contextRef="#ctx0" brushRef="#br1" timeOffset="200406.906">8034 14242 11312 0 0,'-22'-57'1922'0'0,"21"58"4579"0"0,8 25-6037 0 0,5 45 136 0 0,1 16-136 0 0,-11 63 352 0 0,-7-57-129 0 0,1-52-2042 0 0,5-42-783 0 0,2-4-4927 0 0</inkml:trace>
  <inkml:trace contextRef="#ctx0" brushRef="#br1" timeOffset="200712.174">8006 14272 12608 0 0,'0'0'289'0'0,"0"0"40"0"0,0 0 21 0 0,0 0-46 0 0,1-6 408 0 0,35-13 2454 0 0,138-11-939 0 0,-123 26-2605 0 0,-19 8-2999 0 0,-23 0-2581 0 0</inkml:trace>
  <inkml:trace contextRef="#ctx0" brushRef="#br1" timeOffset="201002.098">7975 14422 13328 0 0,'0'0'298'0'0,"0"0"46"0"0,0 0 24 0 0,0 0-38 0 0,0 0-186 0 0,2 1 30 0 0,115 6 3103 0 0,-39-10-4049 0 0,-67 3-221 0 0,-1 3-49 0 0</inkml:trace>
  <inkml:trace contextRef="#ctx0" brushRef="#br1" timeOffset="201384.066">8266 14395 14368 0 0,'0'0'330'0'0,"0"0"45"0"0,0 0 17 0 0,-3 8 73 0 0,0 1-272 0 0,-1-1 0 0 0,2 1 0 0 0,-1 0 0 0 0,1 0 1 0 0,1 0-1 0 0,0 1 0 0 0,0-1 0 0 0,0 0 0 0 0,2 0 0 0 0,-1 1 0 0 0,1-1 0 0 0,0 0 0 0 0,1 0 0 0 0,0 0 0 0 0,0 0 0 0 0,4 8-193 0 0,-6-16 38 0 0,1 1-1 0 0,-1-1 0 0 0,1 0 0 0 0,0 0 0 0 0,-1 0 1 0 0,1 1-1 0 0,0-1 0 0 0,0 0 0 0 0,-1 0 1 0 0,1 0-1 0 0,0 0 0 0 0,0 0 0 0 0,0 0 0 0 0,1-1 1 0 0,-1 1-1 0 0,0 0 0 0 0,0 0 0 0 0,0-1 0 0 0,0 1 1 0 0,1-1-1 0 0,-1 1 0 0 0,0-1 0 0 0,1 1 1 0 0,-1-1-1 0 0,0 0 0 0 0,1 0 0 0 0,-1 0 0 0 0,0 1 1 0 0,1-1-1 0 0,-1-1 0 0 0,0 1 0 0 0,1 0 0 0 0,-1 0 1 0 0,0 0-1 0 0,1-1 0 0 0,-1 1 0 0 0,0-1 1 0 0,1 1-1 0 0,-1-1 0 0 0,0 1 0 0 0,0-1 0 0 0,0 0 1 0 0,0 0-1 0 0,1 0-37 0 0,44-43-474 0 0,-7-18-322 0 0,-39 61 793 0 0,0 1 0 0 0,0-1 0 0 0,0 1 0 0 0,1 0 0 0 0,-1-1 0 0 0,0 1 0 0 0,0 0 0 0 0,0-1 0 0 0,1 1 0 0 0,-1 0 1 0 0,0-1-1 0 0,0 1 0 0 0,1 0 0 0 0,-1-1 0 0 0,0 1 0 0 0,1 0 0 0 0,-1 0 0 0 0,0 0 0 0 0,1-1 0 0 0,-1 1 0 0 0,0 0 0 0 0,1 0 0 0 0,-1 0 0 0 0,1 0 0 0 0,-1 0 0 0 0,0-1 0 0 0,1 1 0 0 0,-1 0 0 0 0,1 0 0 0 0,-1 0 0 0 0,0 0 0 0 0,1 0 0 0 0,-1 0 0 0 0,1 1 0 0 0,-1-1 0 0 0,0 0 0 0 0,1 0 0 0 0,-1 0 0 0 0,1 0 0 0 0,-1 0 0 0 0,0 0 0 0 0,1 1 0 0 0,-1-1 0 0 0,0 0 0 0 0,1 0 0 0 0,-1 1 0 0 0,0-1 0 0 0,1 0 0 0 0,-1 0 0 0 0,0 1 0 0 0,0-1 0 0 0,1 0 0 0 0,-1 1 0 0 0,0-1 0 0 0,0 0 0 0 0,0 1 0 0 0,0-1 0 0 0,1 1 0 0 0,-1-1 0 0 0,0 0 0 0 0,0 1 0 0 0,0-1 0 0 0,0 0 0 0 0,0 1 3 0 0,1 1 11 0 0,9 14 214 0 0,-7-10-144 0 0,-1-1 0 0 0,1 0 0 0 0,0 0 0 0 0,0 0 0 0 0,1 0-1 0 0,-1-1 1 0 0,1 1 0 0 0,0-1 0 0 0,1 0 0 0 0,-1 0 0 0 0,0 0 0 0 0,1-1-1 0 0,0 1 1 0 0,0-1 0 0 0,0 0 0 0 0,4 1-81 0 0,-7-4 63 0 0,0-1-1 0 0,-1 1 1 0 0,1-1-1 0 0,0 0 1 0 0,-1 1-1 0 0,1-1 1 0 0,-1 0-1 0 0,1 0 1 0 0,-1 0 0 0 0,0 0-1 0 0,1 0 1 0 0,-1 0-1 0 0,0 0 1 0 0,0-1-1 0 0,0 1 1 0 0,0 0-1 0 0,0-1 1 0 0,0 1 0 0 0,0 0-1 0 0,0-1 1 0 0,0 0-1 0 0,-1 1 1 0 0,1-1-1 0 0,-1 1 1 0 0,1-1-1 0 0,-1 0 1 0 0,1 1-1 0 0,-1-1 1 0 0,0 0 0 0 0,0 1-1 0 0,0-1 1 0 0,0-1-63 0 0,3-10 183 0 0,15-71-33 0 0,-11 0-2454 0 0,9 54-3965 0 0,-10 25 4509 0 0</inkml:trace>
  <inkml:trace contextRef="#ctx0" brushRef="#br1" timeOffset="201624.758">8742 14209 13440 0 0,'0'0'396'0'0,"0"0"-12"0"0,0 0-156 0 0,-4 14 1484 0 0,-13 98 2822 0 0,-8 35-3162 0 0,19-74-1183 0 0,4-69-111 0 0,1-2-5054 0 0,1-2 3323 0 0</inkml:trace>
  <inkml:trace contextRef="#ctx0" brushRef="#br1" timeOffset="201897.067">8849 14229 14096 0 0,'0'0'413'0'0,"0"0"-10"0"0,4 13 390 0 0,-5 136 2660 0 0,-14-1-2748 0 0,7-123-3314 0 0,6-20-355 0 0,0 0-3182 0 0</inkml:trace>
  <inkml:trace contextRef="#ctx0" brushRef="#br1" timeOffset="202218.345">8735 14395 13360 0 0,'0'0'298'0'0,"0"0"46"0"0,8 0 354 0 0,-2-2-593 0 0,0 1 1 0 0,1 0-1 0 0,-1 1 1 0 0,0-1-1 0 0,1 1 1 0 0,-1 1-1 0 0,0-1 1 0 0,1 1-1 0 0,-1 0 1 0 0,0 0-1 0 0,1 1 1 0 0,-1 0 0 0 0,0 0-106 0 0,24 8 168 0 0,-21-7-168 0 0</inkml:trace>
  <inkml:trace contextRef="#ctx0" brushRef="#br1" timeOffset="202532.6">9000 14523 12480 0 0,'0'0'365'0'0,"0"0"-4"0"0,0 7-110 0 0,0-7 4659 0 0,17-46-3811 0 0,-8-2-576 0 0,-5-10-905 0 0,14-25 234 0 0,-18 82 16 0 0,1 1 4 0 0,1-3 43 0 0,-1 3 165 0 0,-1 0 21 0 0,17 19 69 0 0,9 76 408 0 0,-13-16 162 0 0,-13-78-703 0 0,0-1-1 0 0,0 1 1 0 0,0 0-1 0 0,0-1 1 0 0,0 1-1 0 0,0 0 1 0 0,0 0-1 0 0,0-1 1 0 0,0 1-1 0 0,0 0 1 0 0,0-1-1 0 0,0 1 1 0 0,0 0-1 0 0,1-1 1 0 0,-1 1-1 0 0,0-1 1 0 0,0 1-1 0 0,1 0 1 0 0,-1-1-1 0 0,1 1 1 0 0,-1-1-1 0 0,0 1 1 0 0,1-1-1 0 0,-1 1 1 0 0,1-1-1 0 0,-1 1 1 0 0,1-1-1 0 0,-1 1 1 0 0,1-1-1 0 0,0 0 1 0 0,-1 1-1 0 0,1-1 1 0 0,-1 0-1 0 0,1 0 1 0 0,0 1-1 0 0,-1-1 1 0 0,1 0-1 0 0,0 0 1 0 0,-1 0-1 0 0,1 0 1 0 0,0 0-1 0 0,-1 0 1 0 0,1 0-1 0 0,0 0 1 0 0,0 0-1 0 0,-1 0 1 0 0,1 0-1 0 0,0 0-36 0 0,7-9-15 0 0,0 0 0 0 0,-1-1 0 0 0,0 0 0 0 0,-1 0 0 0 0,0 0 0 0 0,-1-1-1 0 0,0 0 1 0 0,0 0 0 0 0,0-4 15 0 0,8-15-228 0 0,31-49-593 0 0,-42 75 791 0 0,1 0 1 0 0,-1 0-1 0 0,1 1 1 0 0,0-1-1 0 0,0 1 1 0 0,1-1-1 0 0,-1 1 1 0 0,1 0-1 0 0,0 0 0 0 0,-1 1 1 0 0,1-1-1 0 0,0 1 1 0 0,1 0-1 0 0,-1 0 1 0 0,0 0-1 0 0,0 1 1 0 0,1-1-1 0 0,3 0 30 0 0,-5 4 30 0 0,1 0 0 0 0,-1 0 0 0 0,1 0 0 0 0,-1 0 0 0 0,0 0 1 0 0,0 0-1 0 0,0 1 0 0 0,0 0 0 0 0,0-1 0 0 0,-1 1 0 0 0,1 0 0 0 0,-1 0 0 0 0,0 1 0 0 0,0-1 0 0 0,0 0 0 0 0,0 1 0 0 0,0-1 1 0 0,-1 1-1 0 0,0 0 0 0 0,1 0 0 0 0,-1-1 0 0 0,-1 1 0 0 0,1 0 0 0 0,0 0 0 0 0,-1 0-30 0 0,4 9 85 0 0,8 75 606 0 0,-8-39-638 0 0,-4-44-93 0 0,0-4-162 0 0,0-1-53 0 0,0 0-932 0 0,0 0-3880 0 0,0 0-1661 0 0</inkml:trace>
  <inkml:trace contextRef="#ctx0" brushRef="#br1" timeOffset="202875.598">9681 14253 11600 0 0,'0'0'264'0'0,"0"0"34"0"0,0 0 21 0 0,0 0-36 0 0,15 2 1029 0 0,59 13 3115 0 0,50-8-3561 0 0,-103-4-2562 0 0,-14-6-4665 0 0</inkml:trace>
  <inkml:trace contextRef="#ctx0" brushRef="#br1" timeOffset="203096.611">9631 14359 13760 0 0,'0'0'314'0'0,"0"0"46"0"0,0 0 22 0 0,0 0-50 0 0,1 1-220 0 0,89 15 2373 0 0,-70-14-1927 0 0,127 9 754 0 0,-126-7-1753 0 0,-5-2-4477 0 0,-4 0-1210 0 0</inkml:trace>
  <inkml:trace contextRef="#ctx0" brushRef="#br1" timeOffset="205509.107">10600 13631 5640 0 0,'0'0'165'0'0,"1"0"-10"0"0,4 0-77 0 0,15-6 1064 0 0,18-1 2707 0 0,-37 7-3510 0 0,-1 0-3 0 0,0 0-8 0 0,3 0 4074 0 0,-114 5-3596 0 0,62-7-383 0 0,18 1-95 0 0,24 0-236 0 0,1 0-1 0 0,0 1 0 0 0,-1-1 1 0 0,1 1-1 0 0,-1 1 0 0 0,1-1 0 0 0,0 1 1 0 0,-1 1-1 0 0,1-1 0 0 0,0 1 1 0 0,0 0-1 0 0,0 0 0 0 0,0 1 0 0 0,0 0 1 0 0,0 0-92 0 0,2-1 44 0 0,1 1 0 0 0,-1 0-1 0 0,1 0 1 0 0,-1 0 0 0 0,1 1 0 0 0,0-1 0 0 0,0 1 0 0 0,1-1 0 0 0,-1 1 0 0 0,1 0 0 0 0,-1 0 0 0 0,1 0-1 0 0,1 0 1 0 0,-2 5-44 0 0,-14 49 64 0 0,17-56-60 0 0,-1 0 1 0 0,1 0-1 0 0,0 0 0 0 0,0 0 0 0 0,-1 0 0 0 0,1 0 0 0 0,0 1 0 0 0,1-1 0 0 0,-1 0 0 0 0,0 0 0 0 0,1 0 1 0 0,-1 0-1 0 0,1 0 0 0 0,0 0 0 0 0,-1 0 0 0 0,1 0 0 0 0,0 0 0 0 0,0-1 0 0 0,0 1 0 0 0,1 0 0 0 0,-1 0 0 0 0,0-1 1 0 0,1 1-1 0 0,-1-1 0 0 0,1 1 0 0 0,-1-1 0 0 0,1 0 0 0 0,0 0 0 0 0,-1 1 0 0 0,1-1 0 0 0,0 0 0 0 0,0 0 1 0 0,0-1-1 0 0,0 1 0 0 0,0 0 0 0 0,0-1 0 0 0,0 1 0 0 0,0-1 0 0 0,0 0 0 0 0,0 1 0 0 0,0-1 0 0 0,1 0-4 0 0,165-16-132 0 0,-134 23 132 0 0,-32-6 0 0 0,-1-1 0 0 0,0 1 0 0 0,1 0 0 0 0,-1-1 0 0 0,0 1 0 0 0,0 0 0 0 0,0 0 0 0 0,1 0 0 0 0,-1 0 0 0 0,0 0 0 0 0,0 0 0 0 0,-1 0 0 0 0,1 1 0 0 0,0-1 0 0 0,0 0 0 0 0,0 0 0 0 0,-1 1 0 0 0,1-1 0 0 0,-1 0 0 0 0,1 1 0 0 0,-1-1 0 0 0,0 0 0 0 0,1 1 0 0 0,-1-1 0 0 0,0 2 0 0 0,2 6 0 0 0,-1-6 18 0 0,0 1-1 0 0,0-1 1 0 0,0 0 0 0 0,-1 1-1 0 0,1-1 1 0 0,-1 0-1 0 0,0 1 1 0 0,0-1-1 0 0,0 1 1 0 0,-1-1-1 0 0,1 0 1 0 0,-1 1-1 0 0,0-1 1 0 0,0 0-1 0 0,0 0 1 0 0,0 0-1 0 0,0 0 1 0 0,-1 1-1 0 0,0-2 1 0 0,1 1-1 0 0,-1 0 1 0 0,0 0 0 0 0,0 0-1 0 0,0-1 1 0 0,-1 1-1 0 0,1-1 1 0 0,-1 0-1 0 0,1 0 1 0 0,-1 0-1 0 0,0 0 1 0 0,0 0-1 0 0,0-1 1 0 0,0 1-1 0 0,0-1 1 0 0,0 1-1 0 0,0-1 1 0 0,0 0-1 0 0,-1-1 1 0 0,1 1 0 0 0,0 0-1 0 0,-1-1-17 0 0,-76 11 276 0 0,-4-17-425 0 0,70 2-441 0 0,9 2-3434 0 0,2 0-2031 0 0</inkml:trace>
  <inkml:trace contextRef="#ctx0" brushRef="#br1" timeOffset="205754.761">10726 13786 16328 0 0,'0'0'365'0'0,"0"0"56"0"0,0 0 27 0 0,0 0-48 0 0,0 0-245 0 0,0 13 594 0 0,6 35 2458 0 0,-4-37-3391 0 0,6 9-772 0 0,7-19-5831 0 0,-9-3 697 0 0</inkml:trace>
  <inkml:trace contextRef="#ctx0" brushRef="#br1" timeOffset="207830.327">11067 13588 6072 0 0,'0'0'133'0'0,"0"0"23"0"0,0 0 12 0 0,6-6 7 0 0,43-59 4366 0 0,-46 50-2446 0 0,-3 14-1595 0 0,0 1 4 0 0,0 0-22 0 0,0 0-88 0 0,0 0-40 0 0,-7 0 991 0 0,0 6-1184 0 0,0 1 0 0 0,0 0-1 0 0,1 1 1 0 0,0-1-1 0 0,0 1 1 0 0,1 0-1 0 0,0 1 1 0 0,0-1-1 0 0,1 1 1 0 0,0 0-1 0 0,-2 6-160 0 0,-11 22 497 0 0,-19 56 331 0 0,32-85-786 0 0,0 0-1 0 0,1 0 1 0 0,0 1 0 0 0,0-1-1 0 0,1 1 1 0 0,1 0 0 0 0,-1-1-1 0 0,1 1 1 0 0,1 0-1 0 0,-1 0 1 0 0,2 0 0 0 0,-1-1-1 0 0,2 5-41 0 0,26 21 350 0 0,6-33-201 0 0,-30-2-118 0 0,0 1 1 0 0,-1-1-1 0 0,1 0 0 0 0,-1 0 0 0 0,0 0 1 0 0,1 0-1 0 0,-1-1 0 0 0,0 1 1 0 0,0-1-1 0 0,0 0 0 0 0,0 0 0 0 0,0 0 1 0 0,0 0-1 0 0,0-1 0 0 0,-1 1 1 0 0,1-1-1 0 0,-1 0 0 0 0,0 1 0 0 0,0-1 1 0 0,0 0-1 0 0,0 0 0 0 0,0-1 0 0 0,0 1 1 0 0,-1 0-1 0 0,0 0 0 0 0,0-1-31 0 0,-1 2 6 0 0,0-1-1 0 0,0 1 0 0 0,-1-1 0 0 0,1 1 0 0 0,-1 0 1 0 0,0 0-1 0 0,0-1 0 0 0,0 1 0 0 0,0 0 0 0 0,0 0 1 0 0,0 0-1 0 0,0 0 0 0 0,-1 0 0 0 0,1 0 0 0 0,-1 0 1 0 0,0 0-1 0 0,1 1 0 0 0,-1-1 0 0 0,0 1 0 0 0,-1-1-5 0 0,-4-1-177 0 0,-1 0 1 0 0,1 1-1 0 0,-1 0 0 0 0,0 0 0 0 0,0 1 0 0 0,1 0 0 0 0,-1 0 0 0 0,0 1 0 0 0,0 0 0 0 0,0 0 1 0 0,0 1-1 0 0,-7 1 177 0 0,13-1-559 0 0,2-1-1178 0 0,0 0-4652 0 0</inkml:trace>
  <inkml:trace contextRef="#ctx0" brushRef="#br1" timeOffset="209155.141">10242 14128 6648 0 0,'0'0'149'0'0,"0"0"23"0"0,0 0 12 0 0,-1 0-25 0 0,-15 2 1329 0 0,15-2-998 0 0,-16 0 2605 0 0,18 0 1685 0 0,15 3-5087 0 0,127-8 1672 0 0,29 1-1085 0 0,3 0-140 0 0,24-8 240 0 0,-116 6-220 0 0,-18-1 656 0 0,-45 5-584 0 0,-14 1-178 0 0,-3-1-33 0 0,-2 1 32 0 0,-1 1 11 0 0,0 0-33 0 0,0 0-132 0 0,0 0-29 0 0,0 0 2 0 0,0 0-34 0 0,0 0-146 0 0,0 0-63 0 0,0 0-12 0 0,0 0-53 0 0,0 0-218 0 0,0-1-97 0 0,0-4-15 0 0</inkml:trace>
  <inkml:trace contextRef="#ctx0" brushRef="#br1" timeOffset="210797.738">10524 14285 6048 0 0,'1'0'2795'0'0,"2"0"4021"0"0,0 0-3561 0 0,3 12-3074 0 0,3 41 763 0 0,-7 98 128 0 0,-8-47-520 0 0,6-43 16 0 0,-3-27-464 0 0,3-28-92 0 0,3-2 47 0 0,-3-3-23 0 0,0-1-115 0 0,0 0-11 0 0,0 0-38 0 0,0 0-195 0 0,0 0-86 0 0,-3-6-5850 0 0,1-1-263 0 0</inkml:trace>
  <inkml:trace contextRef="#ctx0" brushRef="#br1" timeOffset="211163.362">10306 14395 9760 0 0,'0'0'222'0'0,"4"-12"1429"0"0,118-1 4139 0 0,-61 11-4566 0 0,65-4 252 0 0,-22 1-760 0 0,-94 3 161 0 0,-5 2-2069 0 0,-1-1-5320 0 0,-4 1 476 0 0</inkml:trace>
  <inkml:trace contextRef="#ctx0" brushRef="#br1" timeOffset="211569.372">11319 13969 13184 0 0,'0'0'298'0'0,"0"0"46"0"0,0 0 22 0 0,0 0-48 0 0,18 0 133 0 0,38 0 3019 0 0,80 3-2206 0 0,-129-3-1532 0 0,4 2 721 0 0,-7 4-7889 0 0,-4 0 2064 0 0</inkml:trace>
  <inkml:trace contextRef="#ctx0" brushRef="#br1" timeOffset="211872.843">11297 14070 10680 0 0,'0'0'241'0'0,"-4"4"590"0"0,0 0-654 0 0,3-3 268 0 0,10 8 1322 0 0,10-4-1349 0 0,0-1 1 0 0,0 0-1 0 0,0-1 1 0 0,0-2-1 0 0,0 0 0 0 0,6-1-418 0 0,23 2 260 0 0,4-1-732 0 0,-30-2-3621 0 0,-4 1-1205 0 0</inkml:trace>
  <inkml:trace contextRef="#ctx0" brushRef="#br1" timeOffset="212190.965">12029 13817 14304 0 0,'-4'-1'77'0'0,"1"-1"0"0"0,-1 1 0 0 0,0 0 0 0 0,0 1 0 0 0,0-1 0 0 0,0 1 0 0 0,0 0 0 0 0,0 0 0 0 0,0 0 0 0 0,0 0 0 0 0,0 1 0 0 0,0-1 0 0 0,0 1 0 0 0,0 0 0 0 0,0 0 0 0 0,0 1-77 0 0,-11 1 165 0 0,11-2-100 0 0,0 0 0 0 0,0 0 1 0 0,0 0-1 0 0,0 0 0 0 0,0 0 0 0 0,0 1 1 0 0,0 0-1 0 0,0 0 0 0 0,1 0 0 0 0,-1 0 1 0 0,0 1-1 0 0,1-1 0 0 0,0 1 0 0 0,0 0 0 0 0,-2 2-65 0 0,-5 7 591 0 0,8-10-545 0 0,-1 0-1 0 0,1 1 1 0 0,0 0 0 0 0,0-1 0 0 0,0 1-1 0 0,1 0 1 0 0,-1 0 0 0 0,0 0 0 0 0,1 0 0 0 0,0 0-1 0 0,0 1 1 0 0,0-1 0 0 0,0 0 0 0 0,0 0-1 0 0,1 1 1 0 0,-1 2-46 0 0,1 3 19 0 0,0 0 0 0 0,1 0 0 0 0,-1-1 0 0 0,2 1-1 0 0,-1 0 1 0 0,1-1 0 0 0,1 1 0 0 0,-1-1 0 0 0,1 0 0 0 0,1 0 0 0 0,0 0 0 0 0,0 0-1 0 0,4 6-18 0 0,78 108 894 0 0,-85-121-845 0 0,-1 0-1 0 0,0 0 1 0 0,1 0 0 0 0,-1 0 0 0 0,0 0 0 0 0,0 0 0 0 0,0 0 0 0 0,1 1-1 0 0,-1-1 1 0 0,0 0 0 0 0,-1 0 0 0 0,1 0 0 0 0,0 0 0 0 0,0 0-1 0 0,0 0 1 0 0,-1 0 0 0 0,1 0 0 0 0,0 1 0 0 0,-1-1 0 0 0,1 0 0 0 0,-1 0-1 0 0,1 0 1 0 0,-1-1 0 0 0,0 1 0 0 0,1 0 0 0 0,-1 0 0 0 0,0 0-1 0 0,0 0 1 0 0,1-1 0 0 0,-1 1 0 0 0,0 0 0 0 0,0-1 0 0 0,0 1 0 0 0,0 0-1 0 0,0-1 1 0 0,0 1 0 0 0,0-1 0 0 0,-1 1-49 0 0,-43 15 1365 0 0,32-14-1329 0 0,1 0-1 0 0,-1 0 1 0 0,0-1 0 0 0,0-1 0 0 0,1 0-1 0 0,-1-1 1 0 0,0 0 0 0 0,0-1 0 0 0,1 0-1 0 0,-5-2-35 0 0,16 4-15 0 0,0-1 0 0 0,-1 1 0 0 0,1 0-1 0 0,-1-1 1 0 0,1 1 0 0 0,0-1 0 0 0,0 1 0 0 0,-1-1-1 0 0,1 1 1 0 0,0-1 0 0 0,0 0 0 0 0,0 0-1 0 0,-1 0 1 0 0,1 0 0 0 0,0 0 0 0 0,0 0-1 0 0,1 0 1 0 0,-1 0 0 0 0,0 0 0 0 0,0 0 0 0 0,0 0-1 0 0,1 0 1 0 0,-1-1 0 0 0,0 1 0 0 0,1 0-1 0 0,0-1 1 0 0,-1 1 0 0 0,1 0 0 0 0,0-1 0 0 0,-1 1-1 0 0,1 0 1 0 0,0-1 0 0 0,0 1 0 0 0,0-1-1 0 0,0 1 1 0 0,0 0 0 0 0,1-1 0 0 0,-1 1-1 0 0,0-1 1 0 0,1 1 0 0 0,-1 0 0 0 0,0 0 0 0 0,1-1-1 0 0,0 1 1 0 0,-1 0 0 0 0,1 0 0 0 0,0-1-1 0 0,0 1 1 0 0,0 0 0 0 0,-1 0 0 0 0,1 0 0 0 0,0 0-1 0 0,0 0 1 0 0,1 0 0 0 0,-1 1 0 0 0,0-1-1 0 0,0 0 1 0 0,0 0 0 0 0,1 1 0 0 0,-1-1 0 0 0,0 1-1 0 0,0-1 16 0 0,137-66-5959 0 0,-119 61 4951 0 0</inkml:trace>
  <inkml:trace contextRef="#ctx0" brushRef="#br1" timeOffset="212833.55">12140 13934 11072 0 0,'0'0'324'0'0,"0"0"-3"0"0,0 0-134 0 0,0 0 183 0 0,0 0 101 0 0,-9 12 1157 0 0,5-7-1268 0 0,1 0 0 0 0,0 0 0 0 0,1 1 0 0 0,-1-1 0 0 0,1 1 0 0 0,1 0 0 0 0,-1-1 0 0 0,1 1 0 0 0,0 0 0 0 0,0 0 0 0 0,0 0 0 0 0,1 0 0 0 0,0 0 0 0 0,0 0 0 0 0,1 0 0 0 0,0 5-360 0 0,18 25 578 0 0,-15-35-562 0 0,0-1-1 0 0,0 1 1 0 0,0-1-1 0 0,1 0 1 0 0,-1 0-1 0 0,0 0 1 0 0,0-1-1 0 0,0 0 1 0 0,0 1-1 0 0,0-2 1 0 0,0 1-1 0 0,0 0 1 0 0,0-1-1 0 0,0 1 1 0 0,-1-1-1 0 0,1 0 0 0 0,0-1 1 0 0,-1 1-1 0 0,0 0 1 0 0,1-1-1 0 0,-1 0 1 0 0,0-1-16 0 0,9-3-77 0 0,-6 3 39 0 0,0 0 0 0 0,0 1 1 0 0,0-1-1 0 0,1 1 0 0 0,-1 1 0 0 0,1-1 0 0 0,0 1 0 0 0,0 1 0 0 0,-1-1 0 0 0,1 1 0 0 0,4 0 38 0 0,-9 2-11 0 0,1-1 0 0 0,-1 1 1 0 0,0 0-1 0 0,0 0 0 0 0,1 1 0 0 0,-1-1 0 0 0,0 0 1 0 0,0 1-1 0 0,0-1 0 0 0,-1 1 0 0 0,1 0 0 0 0,0 0 1 0 0,0 0-1 0 0,-1 0 0 0 0,0 0 0 0 0,1 0 0 0 0,-1 0 1 0 0,0 0-1 0 0,0 0 0 0 0,0 0 0 0 0,0 1 0 0 0,0-1 1 0 0,0 1 10 0 0,7 12 80 0 0,22 23 627 0 0,-29-37-565 0 0,-1-1 2 0 0,0 0 8 0 0,0 0 35 0 0,30-34 1177 0 0,-6-84-186 0 0,-17 66-899 0 0,-6 46-245 0 0,1-5-3 0 0,0 1 0 0 0,0-1 1 0 0,-1 1-1 0 0,-1-1 0 0 0,0 0 1 0 0,0 1-1 0 0,-1-1 0 0 0,0 0 1 0 0,-1 1-1 0 0,0-1-31 0 0,-4 2-1584 0 0,0 4-3749 0 0,-6 3-2392 0 0</inkml:trace>
  <inkml:trace contextRef="#ctx0" brushRef="#br1" timeOffset="-192380.634">7887 16303 3432 0 0,'0'0'100'0'0,"0"-1"-4"0"0,4 0-39 0 0,-3 0 133 0 0,-1 1 48 0 0,17-14 1897 0 0,-17 14-1958 0 0,0 0 0 0 0,0 1 1 0 0,0-1-1 0 0,0 0 0 0 0,0 0 1 0 0,0 0-1 0 0,0 0 0 0 0,1 1 1 0 0,-1-1-1 0 0,0 0 0 0 0,0 0 1 0 0,0 0-1 0 0,0 0 0 0 0,0 1 1 0 0,0-1-1 0 0,1 0 0 0 0,-1 0 1 0 0,0 0-1 0 0,0 0 0 0 0,0 0 1 0 0,0 1-1 0 0,1-1 0 0 0,-1 0 1 0 0,0 0-1 0 0,0 0 0 0 0,0 0 1 0 0,1 0-1 0 0,-1 0 0 0 0,0 0 1 0 0,0 0-1 0 0,0 0 0 0 0,1 0 0 0 0,-1 0 1 0 0,0 0-1 0 0,0 0 0 0 0,0 0 1 0 0,1 0-1 0 0,-1 0 0 0 0,0 0 1 0 0,0 0-178 0 0,-1 10-261 0 0,1-10 429 0 0,-4 20 293 0 0,2-3-234 0 0,2-15-123 0 0,0 8 41 0 0,-7 39 131 0 0,-7-6 1 0 0,11-27-85 0 0,2-15-136 0 0,1-1 24 0 0,0 0 18 0 0,0 0 12 0 0,0 0-18 0 0,0 0-10 0 0,0 0-5 0 0,-5-24 107 0 0,10-30-592 0 0,-4 50 365 0 0,1-1 33 0 0,-1 1-1 0 0,-1 2-32 0 0,1-2 43 0 0,0 4 54 0 0,-1 0 14 0 0,0 0 12 0 0,0 0-12 0 0,12 21 252 0 0,-12 45 365 0 0,-9-30-400 0 0,9-34-242 0 0,-5 11-596 0 0,6-13-4334 0 0,0-5-6 0 0</inkml:trace>
  <inkml:trace contextRef="#ctx0" brushRef="#br1" timeOffset="-191851.737">7822 16289 6592 0 0,'0'0'149'0'0,"0"0"23"0"0,0 0 11 0 0,0 0 27 0 0,0 0 113 0 0,0 0 49 0 0,0 8 1484 0 0,-12 56 1719 0 0,11-62-3431 0 0,-5 16 694 0 0,6-18-816 0 0,1 0 0 0 0,-1 0 0 0 0,0 0 1 0 0,0 0-1 0 0,1 0 0 0 0,-1 1 0 0 0,0-1 0 0 0,0 0 0 0 0,1 0 0 0 0,-1 0 0 0 0,0 0 0 0 0,0 0 0 0 0,0 0 0 0 0,1 1 1 0 0,-1-1-1 0 0,0 0 0 0 0,0 0 0 0 0,0 0 0 0 0,1 1 0 0 0,-1-1 0 0 0,0 0 0 0 0,0 0 0 0 0,0 0 0 0 0,0 1 0 0 0,0-1 0 0 0,0 0 1 0 0,0 0-1 0 0,0 1 0 0 0,1-1 0 0 0,-1 0 0 0 0,0 0 0 0 0,0 1 0 0 0,0-1 0 0 0,0 0 0 0 0,0 0 0 0 0,0 1 0 0 0,0-1 0 0 0,-1 0 1 0 0,1 0-1 0 0,0 1 0 0 0,0-1 0 0 0,0 0 0 0 0,0 0 0 0 0,0 1 0 0 0,0-1 0 0 0,0 0-22 0 0,17-19 290 0 0,32-57-226 0 0,-36 60-64 0 0,4 11 136 0 0,-14 4-76 0 0,-1 1 0 0 0,0 0 0 0 0,1 1 0 0 0,-1-1 0 0 0,0 0 0 0 0,0 1 0 0 0,0-1 1 0 0,1 1-1 0 0,-1-1 0 0 0,0 1 0 0 0,0 0 0 0 0,0 0 0 0 0,0 0 0 0 0,0 0 0 0 0,0 1 1 0 0,0-1-1 0 0,-1 0 0 0 0,1 1 0 0 0,0 0-60 0 0,20 11 696 0 0,-11 0-168 0 0,-6-4-452 0 0,2 3-24 0 0,-5-4-5185 0 0,-2-8-572 0 0</inkml:trace>
  <inkml:trace contextRef="#ctx0" brushRef="#br1" timeOffset="-180562.099">8165 16300 5728 0 0,'0'0'132'0'0,"0"0"17"0"0,0 0 10 0 0,0 0 50 0 0,0 0 208 0 0,0 0 95 0 0,0 0 22 0 0,0 0-1 0 0,0 0-10 0 0,0 0-3 0 0,1-15 2102 0 0,1 11-2531 0 0,1 1 0 0 0,0-1-1 0 0,0 1 1 0 0,0 0 0 0 0,0 0 0 0 0,1 0-1 0 0,-1 0 1 0 0,1 0 0 0 0,0 1-1 0 0,0-1 1 0 0,-1 1 0 0 0,1 0 0 0 0,1 1-1 0 0,-1-1 1 0 0,0 1 0 0 0,0-1-1 0 0,1 1 1 0 0,-1 1 0 0 0,1-1 0 0 0,-1 0-1 0 0,1 1 1 0 0,-1 0 0 0 0,0 0-1 0 0,1 1 1 0 0,-1-1 0 0 0,1 1 0 0 0,-1 0-1 0 0,2 0-90 0 0,-5 0 54 0 0,13 15 138 0 0,-13-15-128 0 0,-1 0 0 0 0,1 3-22 0 0,0-1 0 0 0,-1 1 1 0 0,0-1-1 0 0,0 1 1 0 0,0-1-1 0 0,0 1 1 0 0,0-1-1 0 0,-1 1 1 0 0,1-1-1 0 0,-1 1 1 0 0,0-1-1 0 0,0 0 1 0 0,0 1-1 0 0,-1-1 0 0 0,1 0 1 0 0,-1 0-1 0 0,0 0 1 0 0,0 0-1 0 0,0 0 1 0 0,0 0-1 0 0,0 0 1 0 0,-1-1-1 0 0,1 1 1 0 0,-1-1-1 0 0,1 0 0 0 0,-1 0 1 0 0,-3 2-43 0 0,-5 7 214 0 0,-16 2-58 0 0,26-12-94 0 0,1-1 19 0 0,-9 5 115 0 0,8-4-132 0 0,1-1 2 0 0,16 4 58 0 0,33 0-50 0 0,5 1-2008 0 0,-53-5-3563 0 0</inkml:trace>
  <inkml:trace contextRef="#ctx0" brushRef="#br1" timeOffset="-180292.479">8439 16306 9960 0 0,'0'0'222'0'0,"0"0"30"0"0,0 0 20 0 0,0 0-24 0 0,0 0-117 0 0,0 0 86 0 0,0 0 58 0 0,0 0 12 0 0,0 0 11 0 0,0 0 45 0 0,0 0 17 0 0,0 0 7 0 0,-4 17 705 0 0,-13 27-354 0 0,9-21-1298 0 0,8-23 106 0 0</inkml:trace>
  <inkml:trace contextRef="#ctx0" brushRef="#br1" timeOffset="-180068.794">8512 16265 10768 0 0,'0'0'241'0'0,"0"0"38"0"0,0 0 13 0 0,0 0-26 0 0,-9 11 1928 0 0,-1 52-570 0 0,5-39-1448 0 0,4-15-142 0 0,1-7-128 0 0,0-2-80 0 0,0 0-674 0 0,0 0-2762 0 0,0 0-1186 0 0</inkml:trace>
  <inkml:trace contextRef="#ctx0" brushRef="#br1" timeOffset="-179776.307">8361 16262 7856 0 0,'0'0'174'0'0,"0"0"29"0"0,0 0 13 0 0,0 0 51 0 0,16 0 1266 0 0,58-8 1770 0 0,-11 13-2754 0 0,-44-3-387 0 0,5 2-4231 0 0,-17-1-317 0 0</inkml:trace>
  <inkml:trace contextRef="#ctx0" brushRef="#br1" timeOffset="-179526.738">8696 16254 10240 0 0,'0'0'298'0'0,"0"0"-3"0"0,0 0-152 0 0,0 0 53 0 0,-7 4 793 0 0,-51 71 1306 0 0,0 6-1250 0 0,44-62-952 0 0,-10 13 261 0 0,8-13-308 0 0,15-18-135 0 0,1-1-32 0 0,-5 16-1845 0 0,4-15-3044 0 0</inkml:trace>
  <inkml:trace contextRef="#ctx0" brushRef="#br1" timeOffset="-179172.581">8813 16320 8896 0 0,'0'0'200'0'0,"0"0"33"0"0,0 0 14 0 0,-7 16 1 0 0,-23 115 5964 0 0,20-77-4929 0 0,-2 18-773 0 0,14-61-468 0 0,-1-10-135 0 0,-1-1-20 0 0,0 0-62 0 0,0 0-290 0 0,0 0-130 0 0,0 0-982 0 0,0 0-3852 0 0</inkml:trace>
  <inkml:trace contextRef="#ctx0" brushRef="#br1" timeOffset="-178525.963">8640 16412 7600 0 0,'0'0'166'0'0,"0"0"29"0"0,0 0 14 0 0,17-3 569 0 0,107-29 5138 0 0,-31 10-3661 0 0,-42 22-1724 0 0,-50 0-475 0 0,-1 0 21 0 0,0 0 1 0 0,0 0-12 0 0,0 0-12 0 0,3 0-32 0 0,-3 0 41 0 0,0 0 18 0 0,0 0-13 0 0,0 0-4 0 0,0 0 2 0 0,-31 13 4 0 0,-36-7-70 0 0,-62-4-72 0 0,96 1 72 0 0,8 2-18 0 0,25-5-69 0 0,0 0 10 0 0,0 0-783 0 0,0 0-3337 0 0,0 0-1435 0 0</inkml:trace>
  <inkml:trace contextRef="#ctx0" brushRef="#br0" timeOffset="-158353.428">2599 5396 5904 0 0,'0'0'132'0'0,"0"0"17"0"0,-3-12 178 0 0,2-36 1481 0 0,7 10 600 0 0,3 1-40 0 0,-8 24-241 0 0,-7 19 1089 0 0,-10 47-2248 0 0,-5 85 440 0 0,-10 47-56 0 0,28-145-1252 0 0,3-39-103 0 0,0 0 0 0 0,0-1 0 0 0,0 1 0 0 0,0 0 0 0 0,0-1 0 0 0,0 1 0 0 0,1 0-1 0 0,-1 0 1 0 0,0-1 0 0 0,0 1 0 0 0,0 0 0 0 0,1-1 0 0 0,-1 1 0 0 0,0 0 0 0 0,1-1 0 0 0,-1 1-1 0 0,0-1 1 0 0,1 1 0 0 0,-1-1 0 0 0,1 1 0 0 0,-1 0 0 0 0,1-1 0 0 0,-1 0 0 0 0,1 1 0 0 0,0-1-1 0 0,-1 1 1 0 0,1-1 0 0 0,-1 0 0 0 0,1 1 0 0 0,0-1 0 0 0,-1 0 0 0 0,1 0 0 0 0,0 1 0 0 0,-1-1-1 0 0,1 0 1 0 0,0 0 0 0 0,0 0 0 0 0,-1 0 0 0 0,1 0 0 0 0,0 0 0 0 0,-1 0 0 0 0,1 0 0 0 0,0 0-1 0 0,0 0 1 0 0,-1-1 0 0 0,1 1 0 0 0,0 0 0 0 0,0-1 3 0 0,20-15-3235 0 0,-14 8 1009 0 0,-4-3-3967 0 0</inkml:trace>
  <inkml:trace contextRef="#ctx0" brushRef="#br0" timeOffset="-157720.553">2795 5347 9168 0 0,'0'0'266'0'0,"0"0"1"0"0,0 0-102 0 0,0 0 206 0 0,0 0 114 0 0,0 0 25 0 0,0 0-4 0 0,0 0-22 0 0,0 0-10 0 0,0 0-2 0 0,0 0-26 0 0,0 0-104 0 0,0 0-44 0 0,0 0-8 0 0,0 0 10 0 0,0 0 50 0 0,0 0 24 0 0,0 0 2 0 0,-4 11 1567 0 0,-14 21-923 0 0,-10 9-344 0 0,-11 52 660 0 0,37-86-1306 0 0,1-1 0 0 0,-1 1 0 0 0,1 0 0 0 0,0 0-1 0 0,1-1 1 0 0,0 1 0 0 0,0 0 0 0 0,0 0 0 0 0,1 0 0 0 0,0 0-1 0 0,2 5-29 0 0,-3-11 8 0 0,1 0 0 0 0,-1 0 0 0 0,1 0 0 0 0,-1 0 0 0 0,1 0 0 0 0,0 0 0 0 0,-1-1 0 0 0,1 1 0 0 0,0 0 0 0 0,0 0 0 0 0,-1-1 0 0 0,1 1-1 0 0,0-1 1 0 0,0 1 0 0 0,0 0 0 0 0,0-1 0 0 0,0 0 0 0 0,0 1 0 0 0,0-1 0 0 0,0 0 0 0 0,0 1 0 0 0,0-1 0 0 0,0 0 0 0 0,0 0 0 0 0,0 0 0 0 0,0 0 0 0 0,0 0-1 0 0,0 0 1 0 0,0 0 0 0 0,0 0 0 0 0,1 0 0 0 0,-1-1 0 0 0,0 1 0 0 0,0 0 0 0 0,0-1 0 0 0,0 1 0 0 0,-1-1 0 0 0,1 1 0 0 0,1-1-8 0 0,43-54 186 0 0,-35 38-2 0 0,5-34-804 0 0,-13 46 549 0 0,-1 0 25 0 0,0 1-1 0 0,0-1 0 0 0,0 1 0 0 0,-1-1 0 0 0,1 1 0 0 0,-1-1 1 0 0,0 1-1 0 0,0-1 0 0 0,-1 1 0 0 0,1-1 0 0 0,-1 1 0 0 0,0-1 1 0 0,0 1-1 0 0,-2-3 47 0 0,3 6-54 0 0,0 1 12 0 0,0 0 90 0 0,0 0 41 0 0,0 0-1 0 0,0 0-7 0 0,7 25 111 0 0,7 62 548 0 0,-13-80-758 0 0,0-1 0 0 0,0 0 1 0 0,1 0-1 0 0,0 0 0 0 0,0 0 0 0 0,0 0 0 0 0,1 0 0 0 0,0 0 0 0 0,0-1 0 0 0,0 1 0 0 0,2 1 18 0 0,-4-6-264 0 0,-1-1-197 0 0,0 0-803 0 0,0 0-354 0 0,0 0-69 0 0</inkml:trace>
  <inkml:trace contextRef="#ctx0" brushRef="#br0" timeOffset="-157366.593">2979 5330 13648 0 0,'0'0'306'0'0,"0"0"46"0"0,0 0 23 0 0,0 0-43 0 0,0 0-124 0 0,-4 8 903 0 0,-32 93 2618 0 0,36-50-3567 0 0,8-29-162 0 0,2-12 0 0 0,45 24 83 0 0,-54-33-18 0 0,-1-1 58 0 0,0 0 5 0 0,0 0-7 0 0,0 0 6 0 0,0 0 26 0 0,-2 2-105 0 0,1 0 0 0 0,0 1-1 0 0,-1-1 1 0 0,1 0 0 0 0,-1 0-1 0 0,0 0 1 0 0,0 0-1 0 0,0 0 1 0 0,0 0 0 0 0,0-1-1 0 0,0 1 1 0 0,-1-1 0 0 0,1 1-1 0 0,0-1 1 0 0,-1 0-1 0 0,1 0 1 0 0,-1 0 0 0 0,0 0-48 0 0,-51 22 174 0 0,32-16-416 0 0,20-7-12 0 0,-8 0-709 0 0,8 0-3220 0 0,2 0-1934 0 0</inkml:trace>
  <inkml:trace contextRef="#ctx0" brushRef="#br0" timeOffset="-156880.743">3105 5504 12096 0 0,'0'0'273'0'0,"0"0"40"0"0,0 0 21 0 0,0 0-44 0 0,0 2-191 0 0,0 23 1713 0 0,0-24-1666 0 0,0 1 0 0 0,0 0 0 0 0,0 0 0 0 0,1 0 0 0 0,-1-1 1 0 0,0 1-1 0 0,1 0 0 0 0,0-1 0 0 0,-1 1 0 0 0,1 0 0 0 0,0-1 0 0 0,0 1 0 0 0,0-1 0 0 0,0 1 1 0 0,0-1-1 0 0,0 0 0 0 0,1 1 0 0 0,-1-1 0 0 0,0 0 0 0 0,1 0 0 0 0,-1 0 0 0 0,1 0 0 0 0,-1 0 1 0 0,1 0-1 0 0,-1 0 0 0 0,1-1 0 0 0,0 1 0 0 0,-1 0 0 0 0,1-1-146 0 0,4-1 55 0 0,-1-1 1 0 0,0 1-1 0 0,1-1 0 0 0,-1-1 1 0 0,0 1-1 0 0,0-1 0 0 0,0 1 0 0 0,-1-2 1 0 0,1 1-1 0 0,-1 0 0 0 0,1-1 1 0 0,-1 0-1 0 0,0 0 0 0 0,-1 0 0 0 0,1 0 1 0 0,-1-1-1 0 0,2-1-55 0 0,-1 1 40 0 0,-1 0 0 0 0,1 0 1 0 0,-1-1-1 0 0,0 1 0 0 0,0-1 0 0 0,0 0 0 0 0,-1 0 1 0 0,0 0-1 0 0,0 0 0 0 0,0 0 0 0 0,-1 0 0 0 0,0-1 1 0 0,0-2-41 0 0,-5-10 133 0 0,4 13-108 0 0,-1 5-21 0 0,0 1-1 0 0,1-1 1 0 0,-1 1-1 0 0,0-1 1 0 0,1 1-1 0 0,-1-1 1 0 0,0 1-1 0 0,0 0 1 0 0,1-1-1 0 0,-1 1 1 0 0,0 0-1 0 0,0-1 1 0 0,0 1-1 0 0,1 0 1 0 0,-1 0-1 0 0,0 0 1 0 0,0 0-1 0 0,0 0 1 0 0,0 0-1 0 0,0 0 1 0 0,1 0-1 0 0,-1 0 1 0 0,0 0-1 0 0,0 0 1 0 0,0 1-1 0 0,0-1 1 0 0,1 0-1 0 0,-1 0 1 0 0,0 1-1 0 0,0-1 1 0 0,1 1-1 0 0,-1-1 1 0 0,0 1-1 0 0,0-1 1 0 0,1 1-1 0 0,-1 0-3 0 0,0-1 9 0 0,-6 6 64 0 0,1 1 0 0 0,0 0 0 0 0,0 0-1 0 0,0 0 1 0 0,1 0 0 0 0,0 1 0 0 0,0 0 0 0 0,1 0 0 0 0,0 0-1 0 0,1 1 1 0 0,-1 0 0 0 0,2-1 0 0 0,-1 1 0 0 0,1 0 0 0 0,1 0-1 0 0,-1 4-72 0 0,0-5 38 0 0,1 0 0 0 0,-1 0 0 0 0,1 0 0 0 0,1 0 0 0 0,0 0 0 0 0,0 0 0 0 0,1 0 0 0 0,-1 0 0 0 0,2 0 0 0 0,-1 0 0 0 0,1 0 0 0 0,1 0 0 0 0,-1 0 0 0 0,1-1 0 0 0,0 1 0 0 0,2 1-38 0 0,-2-8-73 0 0,-1 0-1 0 0,1 0 1 0 0,-1-1 0 0 0,1 1-1 0 0,-1-1 1 0 0,1 1-1 0 0,0-1 1 0 0,-1 0 0 0 0,1 0-1 0 0,0 0 1 0 0,-1 0-1 0 0,1 0 1 0 0,0-1 0 0 0,-1 1-1 0 0,1-1 1 0 0,-1 0-1 0 0,1 0 1 0 0,-1 0 0 0 0,1 0-1 0 0,-1 0 1 0 0,0 0-1 0 0,1-1 1 0 0,-1 1-1 0 0,0-1 1 0 0,0 0 0 0 0,0 0-1 0 0,0 1 1 0 0,0-1-1 0 0,-1 0 1 0 0,1 0 0 0 0,-1-1-1 0 0,1 1 1 0 0,-1 0-1 0 0,1-3 74 0 0,21-25-2925 0 0,-12 12 1267 0 0</inkml:trace>
  <inkml:trace contextRef="#ctx0" brushRef="#br0" timeOffset="-156568.316">3430 5431 10832 0 0,'0'0'317'0'0,"1"1"2"0"0,7 17-33 0 0,10 40 5653 0 0,-9 2-3553 0 0,-7 2-1242 0 0,-12-35-240 0 0,9-27-792 0 0,1 0 0 0 0,-20-19 328 0 0,9-27-128 0 0,13 33-379 0 0,1 0 0 0 0,0 0-1 0 0,1 0 1 0 0,0 1 0 0 0,0-1-1 0 0,2 1 1 0 0,-1 0 0 0 0,2 1-1 0 0,0-1 1 0 0,0 1 0 0 0,1 1-1 0 0,0-1 1 0 0,0 1 0 0 0,2 1-1 0 0,-1-1 1 0 0,5-1 67 0 0,19-16-3593 0 0,-27 21 2119 0 0</inkml:trace>
  <inkml:trace contextRef="#ctx0" brushRef="#br0" timeOffset="-124929.111">16517 1424 12608 0 0,'0'0'289'0'0,"0"0"40"0"0,0 0 21 0 0,15-1 66 0 0,137-45 3493 0 0,-139 43-3773 0 0,0-1-1 0 0,0-1 1 0 0,-1 0 0 0 0,1-1-1 0 0,-2-1 1 0 0,1 0 0 0 0,-1 0 0 0 0,0-1-1 0 0,0 0 1 0 0,-1-1 0 0 0,0 0-1 0 0,0-1 1 0 0,-1 0 0 0 0,-1 0 0 0 0,0-1-1 0 0,0 0 1 0 0,-1-1 0 0 0,0 1-1 0 0,3-10-135 0 0,-8 14 32 0 0,0 1-1 0 0,0-1 0 0 0,0 0 0 0 0,-1 0 1 0 0,0 0-1 0 0,-1 0 0 0 0,1 0 0 0 0,-1 0 0 0 0,-1 0 1 0 0,1 0-1 0 0,-1 0 0 0 0,0 0 0 0 0,-1 0 1 0 0,0 0-1 0 0,0 0 0 0 0,0 1 0 0 0,-1-1 1 0 0,0 1-1 0 0,0-1 0 0 0,-1 1 0 0 0,0 0 0 0 0,0 1 1 0 0,0-1-1 0 0,0 1 0 0 0,-1-1 0 0 0,-1 0-31 0 0,4 5 15 0 0,0 0-1 0 0,0-1 1 0 0,0 1-1 0 0,-1 0 1 0 0,1 0-1 0 0,0 1 1 0 0,0-1-1 0 0,0 0 1 0 0,-1 1-1 0 0,1-1 1 0 0,0 1 0 0 0,-1 0-1 0 0,1 0 1 0 0,0 0-1 0 0,-1 0 1 0 0,1 0-1 0 0,0 0 1 0 0,-1 1-1 0 0,1-1 1 0 0,0 1-1 0 0,-1 0 1 0 0,1-1-1 0 0,0 1 1 0 0,0 0-1 0 0,0 0 1 0 0,0 1-1 0 0,0-1 1 0 0,0 0-1 0 0,0 1 1 0 0,0-1-1 0 0,1 1 1 0 0,-1-1-1 0 0,0 1 1 0 0,1 0-1 0 0,-1 0-14 0 0,-3 6-9 0 0,1-1-1 0 0,0 0 1 0 0,0 1 0 0 0,1 0-1 0 0,-1 0 1 0 0,2 0-1 0 0,-1 0 1 0 0,1 0-1 0 0,1 0 1 0 0,0 1 0 0 0,0-1-1 0 0,0 1 1 0 0,1-1-1 0 0,0 4 10 0 0,-1 45-72 0 0,21 87 7 0 0,1-85 286 0 0,-20-57-133 0 0,0 0-14 0 0,0 0-71 0 0,1 0 0 0 0,-1 0 0 0 0,1 0 0 0 0,-1-1 0 0 0,1 1 0 0 0,0 0 1 0 0,0-1-1 0 0,-1 1 0 0 0,1-1 0 0 0,0 1 0 0 0,0-1 0 0 0,0 0 0 0 0,1 0 1 0 0,-1 0-1 0 0,0 0 0 0 0,0 0 0 0 0,1-1 0 0 0,-1 1 0 0 0,0-1 0 0 0,1 1 1 0 0,-1-1-1 0 0,1 0 0 0 0,-1 0 0 0 0,0 0 0 0 0,1 0 0 0 0,-1 0 0 0 0,0-1 0 0 0,1 1 1 0 0,-1-1-1 0 0,0 0 0 0 0,1 1 0 0 0,-1-1 0 0 0,0 0 0 0 0,0 0 0 0 0,2-1-3 0 0,48-58-1047 0 0,-47 53 795 0 0,34-94-2102 0 0,-26 49 1840 0 0,-13 52 580 0 0,0 0 0 0 0,0 0-1 0 0,0 0 1 0 0,0 0 0 0 0,1 0-1 0 0,-1 0 1 0 0,0 0 0 0 0,0 1-1 0 0,0-1 1 0 0,0 0-1 0 0,1 0 1 0 0,-1 0 0 0 0,0 0-1 0 0,0 0 1 0 0,0 0 0 0 0,0 0-1 0 0,1 0 1 0 0,-1 0-1 0 0,0 0 1 0 0,0 0 0 0 0,0 0-1 0 0,1 0 1 0 0,-1 0 0 0 0,0 0-1 0 0,0 0 1 0 0,0 0-1 0 0,0 0 1 0 0,1-1 0 0 0,-1 1-1 0 0,0 0 1 0 0,0 0 0 0 0,0 0-1 0 0,0 0 1 0 0,1 0 0 0 0,-1 0-1 0 0,0 0 1 0 0,0-1-1 0 0,0 1-65 0 0,3 11-24 0 0,5 35 977 0 0,9 39 520 0 0,-4-40-606 0 0,-3-42-2147 0 0,-4-9-276 0 0,-2-3-3806 0 0,-1-2-1290 0 0</inkml:trace>
  <inkml:trace contextRef="#ctx0" brushRef="#br0" timeOffset="-124644.966">17081 1137 13128 0 0,'0'0'288'0'0,"0"0"56"0"0,0 0 8 0 0,0 0 32 0 0,0 0-312 0 0,0 0-72 0 0,0 0 0 0 0,9 6 0 0 0,-6-4 0 0 0,7 4 0 0 0,-4 0 0 0 0,0-1 64 0 0,3 0-136 0 0,0 0-32 0 0,0-1-8 0 0</inkml:trace>
  <inkml:trace contextRef="#ctx0" brushRef="#br0" timeOffset="-124337.344">17299 1306 13848 0 0,'0'0'314'0'0,"-3"8"428"0"0,-18 83 2767 0 0,9-43-669 0 0,11-47-2630 0 0,1-1-18 0 0,0 0-66 0 0,0 0-29 0 0,0 0-8 0 0,0 0 1 0 0,0-16-262 0 0,0 6 12 0 0,0 0 0 0 0,1-1 0 0 0,0 1 0 0 0,0 0 0 0 0,1 0 0 0 0,1 0 1 0 0,-1 0-1 0 0,2 0 0 0 0,-1 1 0 0 0,4-6 160 0 0,30-35-192 0 0,-28 43 62 0 0,19 1 643 0 0,61 74 1573 0 0,-59-39-954 0 0,-29-28-956 0 0,-1-1-18 0 0,12 3-9 0 0,-10-2-1377 0 0,-11-4-1331 0 0,3 2-2223 0 0,-2 1-1947 0 0</inkml:trace>
  <inkml:trace contextRef="#ctx0" brushRef="#br0" timeOffset="-124057.56">17410 1230 8496 0 0,'0'0'190'0'0,"0"0"28"0"0,0 0 10 0 0,5-13 16 0 0,11-8 1468 0 0,-16 20-1120 0 0,0 1-34 0 0,4-6 1422 0 0,10-5-801 0 0,-14 11-944 0 0,0 0-3 0 0,0 0 4 0 0,0 0 16 0 0,0 0 3 0 0,0 8 235 0 0,-25 55-76 0 0,3 1-1875 0 0,8-40-3795 0 0,7-16 606 0 0</inkml:trace>
  <inkml:trace contextRef="#ctx0" brushRef="#br0" timeOffset="-123347.707">17173 1347 8232 0 0,'0'0'182'0'0,"0"0"29"0"0,0 0 14 0 0,0 0 119 0 0,0 0 451 0 0,0 0 196 0 0,0 0 38 0 0,0 0-52 0 0,8-3 925 0 0,16-8-757 0 0,0-2 1 0 0,0 0-1 0 0,-2-2 1 0 0,0 0-1 0 0,1-2-1145 0 0,17-38 896 0 0,12-13-458 0 0,-11-11-286 0 0,-14 0 48 0 0,-6 19 90 0 0,-11 28 86 0 0,-18 27 887 0 0,2 10-1202 0 0,-33 52 351 0 0,-26 77-412 0 0,31-61 0 0 0,-29 120 0 0 0,56-173 38 0 0,1 2 1 0 0,1-1-1 0 0,1 0 0 0 0,0 1 0 0 0,2 0 0 0 0,1-1 0 0 0,0 1 0 0 0,2 0 0 0 0,0 0 1 0 0,3 11-39 0 0,-3-30 18 0 0,0-1 0 0 0,0 1 1 0 0,0-1-1 0 0,0 1 1 0 0,0-1-1 0 0,0 1 1 0 0,1-1-1 0 0,-1 0 1 0 0,1 0-1 0 0,-1 0 1 0 0,1 1-1 0 0,0-2 0 0 0,0 1 1 0 0,0 0-1 0 0,0 0 1 0 0,0-1-1 0 0,1 1 1 0 0,-1-1-1 0 0,0 1 1 0 0,1-1-1 0 0,-1 0 1 0 0,1 0-1 0 0,-1 0 0 0 0,1 0 1 0 0,1-1-19 0 0,39-9 381 0 0,20-53-167 0 0,-60 55-222 0 0,0 1 1 0 0,-1-1 0 0 0,0 1 0 0 0,0-1 0 0 0,-1 0-1 0 0,0 0 1 0 0,0 0 0 0 0,0 0 0 0 0,-1 0 0 0 0,0 0-1 0 0,-1 0 1 0 0,1 0 0 0 0,-1 0 0 0 0,0 1 0 0 0,-1-1-1 0 0,0 0 1 0 0,0 0 0 0 0,-1 1 0 0 0,1 0 0 0 0,-1-1 0 0 0,-1 1-1 0 0,1 0 1 0 0,-1 0 0 0 0,0 1 0 0 0,0-1 0 0 0,-1 1-1 0 0,0 0 1 0 0,0 0 0 0 0,0 0 0 0 0,0 1 0 0 0,-1 0-1 0 0,0 0 1 0 0,0 0 7 0 0,-50-39-512 0 0,56 41 494 0 0,-1 1-1 0 0,1 0 0 0 0,-1-1 0 0 0,1 1 1 0 0,0-1-1 0 0,-1 1 0 0 0,1-1 1 0 0,0 1-1 0 0,0 0 0 0 0,0-1 0 0 0,0 1 1 0 0,0-1-1 0 0,0 1 0 0 0,0-1 1 0 0,1 1-1 0 0,-1 0 0 0 0,0-1 0 0 0,1 1 1 0 0,-1-1-1 0 0,1 1 0 0 0,0 0 1 0 0,-1 0-1 0 0,1-1 0 0 0,0 1 0 0 0,0 0 1 0 0,0 0-1 0 0,0 0 0 0 0,0 0 1 0 0,0 0-1 0 0,1-1 19 0 0,50-28-871 0 0,-9 19-588 0 0,-24 6-4781 0 0,-5 0-756 0 0</inkml:trace>
  <inkml:trace contextRef="#ctx0" brushRef="#br0" timeOffset="-123032.496">17689 1042 13760 0 0,'0'0'314'0'0,"0"0"46"0"0,0 0 22 0 0,0 0-50 0 0,0 0-130 0 0,0 0 280 0 0,0 0 146 0 0,0 0 31 0 0,0 0-11 0 0,0 0-68 0 0,-6 13 1019 0 0,-1 19-82 0 0,7-30-1410 0 0,0-2 10 0 0,4 6 531 0 0,-2-5-553 0 0,-1-1-7 0 0,0 2-20 0 0,3 3-43 0 0,-3-4 10 0 0,-1-1-146 0 0,0 0-253 0 0,0 0-73 0 0,0 0-10 0 0</inkml:trace>
  <inkml:trace contextRef="#ctx0" brushRef="#br0" timeOffset="-122582.289">17523 1310 10280 0 0,'0'0'230'0'0,"0"0"30"0"0,0 0 20 0 0,0 0-25 0 0,12-7-152 0 0,102-53 4795 0 0,-71 36-4242 0 0,23-28 397 0 0,-50 21-221 0 0,-15 30-576 0 0,-13-13 1164 0 0,8 13-1347 0 0,1 0-1 0 0,0 1 0 0 0,0-1 0 0 0,-1 0 0 0 0,1 1 1 0 0,0 0-1 0 0,-1 0 0 0 0,1 0 0 0 0,-1 0 0 0 0,1 1 1 0 0,0-1-1 0 0,0 1 0 0 0,-1 0 0 0 0,1 0 0 0 0,0 0 1 0 0,0 0-1 0 0,0 1 0 0 0,0-1 0 0 0,0 1 0 0 0,0 0 1 0 0,0 0-1 0 0,1 0 0 0 0,-1 0 0 0 0,1 0 0 0 0,-1 0 1 0 0,-1 3-73 0 0,-19 11 26 0 0,17-12 22 0 0,0 0-1 0 0,0 0 0 0 0,0 1 0 0 0,1 0 0 0 0,0 0 1 0 0,0 0-1 0 0,0 0 0 0 0,0 1 0 0 0,1 0 0 0 0,0 0 1 0 0,0 0-1 0 0,1 0 0 0 0,-1 1 0 0 0,1 0 0 0 0,1-1 1 0 0,-1 1-1 0 0,1 0 0 0 0,1 0 0 0 0,-1 0 0 0 0,1 1 1 0 0,0-1-1 0 0,1 0 0 0 0,0 0 0 0 0,0 1 1 0 0,0-1-1 0 0,1 0 0 0 0,2 7-47 0 0,1-6 76 0 0,1-1 0 0 0,0 0 1 0 0,0 0-1 0 0,1 0 0 0 0,-1 0 0 0 0,2-1 0 0 0,-1 0 1 0 0,1-1-1 0 0,0 1 0 0 0,0-1 0 0 0,0-1 1 0 0,1 1-1 0 0,-1-1 0 0 0,1 0 0 0 0,0-1 0 0 0,1 0 1 0 0,-1 0-1 0 0,0-1 0 0 0,1 0 0 0 0,0-1 1 0 0,-1 1-1 0 0,1-2 0 0 0,0 1 0 0 0,6-1-76 0 0,74-20-75 0 0,-37-10-3335 0 0,-40 22 1795 0 0</inkml:trace>
  <inkml:trace contextRef="#ctx0" brushRef="#br0" timeOffset="-121950.901">18265 979 12032 0 0,'0'0'356'0'0,"0"0"-8"0"0,1 1-86 0 0,8 25 3483 0 0,-9 12-95 0 0,-4 113 931 0 0,8-37-3798 0 0,1-24-570 0 0,-6-89-284 0 0,1 0 1 0 0,0 0-1 0 0,-1 1 0 0 0,1-1 1 0 0,0 0-1 0 0,-1 0 0 0 0,0 0 1 0 0,1 0-1 0 0,-1 0 0 0 0,1 0 1 0 0,-1-1-1 0 0,0 1 1 0 0,0 0-1 0 0,0 0 0 0 0,1 0 1 0 0,-1-1-1 0 0,0 1 0 0 0,0 0 1 0 0,0-1-1 0 0,0 1 0 0 0,0-1 1 0 0,0 1-1 0 0,0-1 1 0 0,0 1-1 0 0,0-1 0 0 0,-1 0 1 0 0,1 0-1 0 0,0 1 0 0 0,0-1 1 0 0,0 0-1 0 0,0 0 0 0 0,-1 0 71 0 0,-26-4-8843 0 0,14 0 2409 0 0</inkml:trace>
  <inkml:trace contextRef="#ctx0" brushRef="#br0" timeOffset="-121267.986">18063 1249 10224 0 0,'0'0'230'0'0,"0"0"30"0"0,0 0 19 0 0,6-13 72 0 0,9 3 1003 0 0,1 1 849 0 0,22-3 2227 0 0,-7 7-2826 0 0,-30 5-1426 0 0,86 0 712 0 0,-36-16-702 0 0,-17 5-188 0 0,18-3 64 0 0,-6 4 646 0 0,-21 4 1452 0 0,-24 6-2082 0 0,3 0-85 0 0,-3 0-96 0 0,-1 0 1 0 0,0 0-11 0 0,0 0-88 0 0,0 0-38 0 0,0 0-10 0 0,0 0-6 0 0,0 0-23 0 0,0 0-11 0 0,0 0-1 0 0,0 0 11 0 0,0 0 45 0 0,0 0 21 0 0,0 0 3 0 0,0 0 23 0 0,0 0 89 0 0,0 0 41 0 0,0 0 98 0 0,0 22 273 0 0,-6 81 2307 0 0,3 3-1593 0 0,8-74-890 0 0,1-20-57 0 0,-5-10-3201 0 0,0-2-3309 0 0,4-2-710 0 0</inkml:trace>
  <inkml:trace contextRef="#ctx0" brushRef="#br0" timeOffset="-120445.068">18578 1044 13272 0 0,'0'0'298'0'0,"0"0"46"0"0,7 5 458 0 0,37 151 1481 0 0,-34-88-1515 0 0,14 6 227 0 0,-15-54-100 0 0,-8-18-665 0 0,-1-2 2 0 0,0 0-8 0 0,0 0-34 0 0,0 0-20 0 0,0 0-2 0 0,0 0 8 0 0,3-6 256 0 0,1-33 207 0 0,26-31-384 0 0,1 19-189 0 0,2 21-138 0 0,-12 22 19 0 0,-8 16 152 0 0,-6 2 39 0 0,0 0 1 0 0,-1 1-1 0 0,0 0 0 0 0,-1 0 1 0 0,0 0-1 0 0,-1 1 1 0 0,0-1-1 0 0,0 5-138 0 0,-3-13 27 0 0,20 59 521 0 0,-20-62-436 0 0,-1 0-2 0 0,0 0-13 0 0,0 0-8 0 0,0 0-1 0 0,0 0 0 0 0,0 0 0 0 0,0 0 0 0 0,0 0 0 0 0,5-13 0 0 0,18-34-448 0 0,1 11-280 0 0,12 4 219 0 0,-34 32 421 0 0,0 0-1 0 0,0-1 1 0 0,0 1-1 0 0,0 0 1 0 0,0 0 0 0 0,0 0-1 0 0,0 0 1 0 0,0 0 0 0 0,1 0-1 0 0,-1 1 1 0 0,0-1 0 0 0,-1 1-1 0 0,1 0 1 0 0,0-1 0 0 0,0 1-1 0 0,0 0 1 0 0,0 0-1 0 0,0 0 1 0 0,-1 0 0 0 0,1 0-1 0 0,0 1 1 0 0,-1-1 0 0 0,1 0-1 0 0,-1 1 1 0 0,0-1 0 0 0,1 1-1 0 0,13 9 184 0 0,101 67 611 0 0,-112-75-760 0 0,0-1 1 0 0,0-1 0 0 0,1 1 0 0 0,-1 0 0 0 0,1-1-1 0 0,-1 0 1 0 0,1 0 0 0 0,-1 0 0 0 0,1-1 0 0 0,-1 0-1 0 0,1 1 1 0 0,-1-2 0 0 0,1 1 0 0 0,0 0-1 0 0,-1-1 1 0 0,1 0 0 0 0,-1 0 0 0 0,1 0 0 0 0,-1-1-1 0 0,0 0 1 0 0,1 1 0 0 0,-1-1 0 0 0,0-1 0 0 0,0 1-1 0 0,-1-1 1 0 0,1 1 0 0 0,0-1 0 0 0,-1 0 0 0 0,1-1-1 0 0,-1 1 1 0 0,2-3-35 0 0,22-49-224 0 0,-24 17-256 0 0,-21 11 11 0 0,-6 38 333 0 0,21-9 146 0 0,1 1 0 0 0,-1 0 0 0 0,1 0 0 0 0,0 0 0 0 0,0 0 0 0 0,0 1 1 0 0,0-1-1 0 0,1 0 0 0 0,-1 1 0 0 0,1-1 0 0 0,0 1 0 0 0,0 0 0 0 0,0-1 0 0 0,0 3-10 0 0,4 71 0 0 0,10-34 0 0 0,-10-39-36 0 0,-1 0 1 0 0,1 0-1 0 0,0-1 0 0 0,1 0 0 0 0,-1 1 0 0 0,1-1 1 0 0,-1 0-1 0 0,1 0 0 0 0,0-1 0 0 0,0 1 0 0 0,0-1 1 0 0,1 0-1 0 0,-1 0 0 0 0,0 0 0 0 0,1-1 0 0 0,-1 0 1 0 0,1 1-1 0 0,0-1 0 0 0,-1-1 0 0 0,1 1 0 0 0,3-1 36 0 0,11 1-1622 0 0,1-2-3562 0 0,1 1-2097 0 0</inkml:trace>
  <inkml:trace contextRef="#ctx0" brushRef="#br0" timeOffset="-111937.287">19725 1244 8032 0 0,'0'0'182'0'0,"0"0"29"0"0,0 0 12 0 0,-5 0 346 0 0,4 0 2842 0 0,2 0 3638 0 0,78 24-5383 0 0,-43-20-1603 0 0,0-3-1 0 0,-1 0 1 0 0,1-3-1 0 0,0-1 0 0 0,27-6-62 0 0,-50 9-580 0 0,-2 3-4030 0 0,-12-2 2857 0 0,-3 3-7 0 0</inkml:trace>
  <inkml:trace contextRef="#ctx0" brushRef="#br0" timeOffset="-111644.214">19670 1440 10568 0 0,'0'0'308'0'0,"0"0"-2"0"0,0 0-108 0 0,0 0 268 0 0,0 0 140 0 0,0 0 30 0 0,0 0 12 0 0,0 0 34 0 0,0 0 20 0 0,0 0 2 0 0,0 0-23 0 0,0 0-95 0 0,0 0-39 0 0,0 0-10 0 0,0 0-22 0 0,1 1-90 0 0,6 1-226 0 0,0 0-1 0 0,0 0 0 0 0,0-1 0 0 0,0 0 0 0 0,0 0 1 0 0,0 0-1 0 0,0-1 0 0 0,0 0 0 0 0,1-1 0 0 0,-1 0 1 0 0,0 0-1 0 0,0 0 0 0 0,2-1-198 0 0,27-3 211 0 0,148-1 39 0 0,-133 10-4726 0 0,-41-2 2927 0 0</inkml:trace>
  <inkml:trace contextRef="#ctx0" brushRef="#br0" timeOffset="-110678.686">20339 1149 12032 0 0,'0'0'273'0'0,"0"0"40"0"0,0 0 21 0 0,0 0-44 0 0,0-1-191 0 0,0-2 221 0 0,0 1 0 0 0,0-1 0 0 0,0 1 0 0 0,1 0 0 0 0,-1-1 0 0 0,1 1 0 0 0,0 0 0 0 0,0-1 0 0 0,0 1 0 0 0,0 0 0 0 0,0 0 0 0 0,0 0-1 0 0,1 0 1 0 0,-1 0 0 0 0,1 0 0 0 0,-1 0 0 0 0,1 0 0 0 0,1 0-320 0 0,58-30 2210 0 0,-56 30-2062 0 0,126-26 840 0 0,-34 18-653 0 0,29 32-150 0 0,-96-14-82 0 0,-6-3-77 0 0,12 16 120 0 0,-35-20-300 0 0,-1-1-7 0 0,-25-6-3151 0 0,-26 2-4622 0 0,-26 2 4089 0 0,74 2 3775 0 0,-52 15 3867 0 0,53-14-3539 0 0,0 0 0 0 0,0 1 0 0 0,0 0 0 0 0,0-1 0 0 0,1 1 0 0 0,-1 0 0 0 0,1 0 0 0 0,-1 0 0 0 0,1 0 0 0 0,-1 0-1 0 0,1 0 1 0 0,0 0 0 0 0,0 1 0 0 0,0-1 0 0 0,0 0 0 0 0,1 1 0 0 0,-1-1 0 0 0,0 0 0 0 0,1 2-258 0 0,-6 14 1416 0 0,-6 48 1728 0 0,-9 24-832 0 0,15-25-864 0 0,6-61-1380 0 0,0-1-1 0 0,0 1 0 0 0,0-1 1 0 0,1 1-1 0 0,-1-1 0 0 0,1 0 1 0 0,0 1-1 0 0,0-1 0 0 0,1 0 1 0 0,-1 0-1 0 0,1 0 0 0 0,-1 0 1 0 0,1 0-1 0 0,0 0 1 0 0,0 0-1 0 0,0 0 0 0 0,0-1 1 0 0,1 1-1 0 0,-1-1 0 0 0,1 1 1 0 0,0-1-1 0 0,-1 0 0 0 0,1 0 1 0 0,0 0-1 0 0,0-1 0 0 0,0 1 1 0 0,0-1-1 0 0,1 0 0 0 0,-1 1 1 0 0,0-1-1 0 0,3 0-67 0 0,92 23 781 0 0,-46-26-703 0 0,3-3-1881 0 0,-41 4-4526 0 0,1-2-2101 0 0</inkml:trace>
  <inkml:trace contextRef="#ctx0" brushRef="#br0" timeOffset="-108406.542">22998 1048 10720 0 0,'0'0'314'0'0,"0"0"-6"0"0,2-6-186 0 0,-4 1-18 0 0,-4-14 5741 0 0,6 18-5167 0 0,0 1-35 0 0,0 0-10 0 0,-4 3 3664 0 0,-4 35-3714 0 0,10 49 329 0 0,-2-10-592 0 0,3-34-256 0 0,4 31 62 0 0,-7-27-56 0 0,-4-4 74 0 0,-5 3-57 0 0,6-40-34 0 0,-3 25 75 0 0,-4-1-74 0 0,10-25-33 0 0,-2 1 32 0 0,2-6-61 0 0,1 0-1 0 0,-1 0 0 0 0,0 0 1 0 0,0 0-1 0 0,0-1 0 0 0,0 1 1 0 0,0 0-1 0 0,1 0 0 0 0,-1 0 1 0 0,0 0-1 0 0,0 0 0 0 0,0 0 1 0 0,1 0-1 0 0,-1 0 0 0 0,0 0 1 0 0,0 0-1 0 0,0 0 0 0 0,0 0 1 0 0,1 0-1 0 0,-1 0 0 0 0,0 0 1 0 0,0 0-1 0 0,0 0 0 0 0,1 0 1 0 0,-1 0-1 0 0,0 0 9 0 0,-3-17-2622 0 0,3 7-3903 0 0,-2 1-766 0 0</inkml:trace>
  <inkml:trace contextRef="#ctx0" brushRef="#br0" timeOffset="-106433.772">22636 1121 9416 0 0,'0'0'208'0'0,"0"0"33"0"0,0 0 16 0 0,-1 0-33 0 0,-2-2-178 0 0,-6-11 2611 0 0,32 5 1696 0 0,-11 4-3188 0 0,61-16 267 0 0,5 1-490 0 0,35-2 254 0 0,-19 8-738 0 0,-17 12-382 0 0,-13 2-76 0 0,9-7 64 0 0,-19 0 0 0 0,-20 0 68 0 0,-14 4-60 0 0,-3-1 16 0 0,-15 3-29 0 0,-1-1 9 0 0,3 0 7 0 0,-3 1-7 0 0,-1 0-24 0 0,0 0-135 0 0,0 0-146 0 0,0 0-41 0 0,0 0-2 0 0,0 0-30 0 0,0 0-130 0 0,0 0-59 0 0,0 0-12 0 0,0 0-134 0 0,0 0-560 0 0,0 0-246 0 0,0 2-47 0 0</inkml:trace>
  <inkml:trace contextRef="#ctx0" brushRef="#br0" timeOffset="-91196.26">24362 1132 5224 0 0,'0'0'151'0'0,"0"0"46"0"0,0 0 91 0 0,0 0 37 0 0,0 0 10 0 0,0 0 10 0 0,0 0 40 0 0,0 0 21 0 0,0 0 2 0 0,0 0-7 0 0,0 0-28 0 0,0 0-11 0 0,0 0-2 0 0,0 0-8 0 0,0 0-35 0 0,0 0-18 0 0,0 0-3 0 0,0 0 2 0 0,0 0 12 0 0,0 0 2 0 0,0 0 0 0 0,22-3 1096 0 0,26-16 1136 0 0,-47 19-2423 0 0,10-2 142 0 0,19-11 280 0 0,-28 12-407 0 0,-2 1-8 0 0,9 0 40 0 0,17-3 168 0 0,-9 3-272 0 0,23 3 64 0 0,-20 1-117 0 0,0-3 53 0 0,1-4 69 0 0,-20 3-53 0 0,0 0 0 0 0,14 0-53 0 0,-13 0 28 0 0,-2 0 14 0 0,0 0-4 0 0,0 0 1 0 0,0 1-8 0 0,3 0-46 0 0,6-3-12 0 0,-4 1 11 0 0,-4 0 45 0 0,-1 1 19 0 0,0 0-7 0 0,0 0 4 0 0,0 0 6 0 0,0 0 2 0 0,0 0 0 0 0,0 0 0 0 0,0 0-1 0 0,0 0-7 0 0,0 0-5 0 0,0 0 5 0 0,0 0 6 0 0,-1 0 2 0 0,-1 0 0 0 0,-53 22 502 0 0,22-4-262 0 0,15-11 98 0 0,-1 10-260 0 0,18-16-92 0 0,-18 19 340 0 0,10-3-278 0 0,-6 4 45 0 0,-2 13 171 0 0,4-8-147 0 0,9-10-137 0 0,-33 38 168 0 0,32-9 0 0 0,8-41-191 0 0,1 0 0 0 0,-1 1-1 0 0,1-1 1 0 0,-1 0-1 0 0,1-1 1 0 0,0 1 0 0 0,1-1-1 0 0,-1 0 1 0 0,1 0 0 0 0,-1 0-1 0 0,1 0 1 0 0,0-1-1 0 0,0 0 1 0 0,0 0 0 0 0,0 0-1 0 0,0-1 1 0 0,1 1 0 0 0,-1-1-1 0 0,0-1 1 0 0,1 1-1 0 0,-1-1 1 0 0,1 0 0 0 0,-1 0-1 0 0,1 0 1 0 0,2-1-37 0 0,1 1 19 0 0,75 0-703 0 0,-66-1 229 0 0</inkml:trace>
  <inkml:trace contextRef="#ctx0" brushRef="#br0" timeOffset="-80952.646">23780 1132 8808 0 0,'16'-3'869'0'0,"-2"8"7344"0"0,-16 8-6855 0 0,1-9-1775 0 0,-46 43 1841 0 0,-47 7-560 0 0,-19-3-392 0 0,64-26-200 0 0,55-16-74 0 0,11 5-92 0 0,-16-12-31 0 0,1-1-6 0 0,65 48 563 0 0,-46-30-548 0 0,11 10 48 0 0,-1-2-68 0 0,-2-1-85 0 0,-27-24-83 0 0,-2-2-11 0 0,0 0-38 0 0,0 0-175 0 0,0 0-79 0 0,0 0-10 0 0,0 0-60 0 0,0 0-231 0 0,0 0-100 0 0,0 0-739 0 0,0 0-3015 0 0,0 0-1294 0 0</inkml:trace>
  <inkml:trace contextRef="#ctx0" brushRef="#br0" timeOffset="-80526.622">24136 1189 6448 0 0,'0'0'141'0'0,"0"0"23"0"0,0 0 13 0 0,15-2 1194 0 0,-5 1 80 0 0,6 4-1579 0 0,-14-3-112 0 0,-2 0-48 0 0,0 0-351 0 0,0 0-1472 0 0,0 0-627 0 0</inkml:trace>
  <inkml:trace contextRef="#ctx0" brushRef="#br0" timeOffset="-79882.306">24213 1186 9848 0 0,'5'0'172'0'0,"-2"0"699"0"0,-2 0 806 0 0,-1 0-1096 0 0,0 0-45 0 0,0 0-21 0 0,0 0-3 0 0,-7 4 396 0 0,-34 19 158 0 0,2 3 0 0 0,0 1 0 0 0,-25 24-1066 0 0,-1 9 697 0 0,65-59-594 0 0,3 13 632 0 0,17 3-358 0 0,-18-16-276 0 0,12 13 189 0 0,55 41 948 0 0,-67-53-1078 0 0,-2 0-5 0 0,35 27 333 0 0,6-3 91 0 0,-7-12-631 0 0,-24-9-2487 0 0,-10-5-5099 0 0</inkml:trace>
  <inkml:trace contextRef="#ctx0" brushRef="#br1" timeOffset="-189908.634">4169 840 17015 0 0,'0'0'388'0'0,"0"0"52"0"0,0 0 30 0 0,0 0-56 0 0,8 3 205 0 0,98-3 3086 0 0,59-8-2277 0 0,4 7-1465 0 0,-90 2-7568 0 0,-58-1 360 0 0</inkml:trace>
  <inkml:trace contextRef="#ctx0" brushRef="#br1" timeOffset="-189445.723">5524 301 16559 0 0,'0'0'374'0'0,"-3"-14"910"0"0,3 14-1120 0 0,0 0-1 0 0,-1 0 1 0 0,1 0 0 0 0,0 1 0 0 0,0-1-1 0 0,-1 0 1 0 0,1 0 0 0 0,0 0 0 0 0,0 0-1 0 0,0 0 1 0 0,-1 0 0 0 0,1 0 0 0 0,0 0-1 0 0,0 0 1 0 0,-1 0 0 0 0,1 0 0 0 0,0 0 0 0 0,0 0-1 0 0,-1 0 1 0 0,1 0 0 0 0,0 0 0 0 0,0 0-1 0 0,-1-1-163 0 0,-2 174 2315 0 0,12 38-1851 0 0,7-53-451 0 0,-8-108 62 0 0,-11-33-3708 0 0,1-18 2215 0 0</inkml:trace>
  <inkml:trace contextRef="#ctx0" brushRef="#br1" timeOffset="-189144.345">5043 338 15632 0 0,'0'0'356'0'0,"0"0"49"0"0,-6-7 553 0 0,34-20 2642 0 0,15 13-3128 0 0,1 1-1 0 0,0 3 0 0 0,1 2 0 0 0,0 1 0 0 0,3 3-471 0 0,51-14 631 0 0,98-10-519 0 0,-108 13-59 0 0,35-5-287 0 0,-82 15-184 0 0,11-1-4206 0 0,-40 6-2355 0 0</inkml:trace>
  <inkml:trace contextRef="#ctx0" brushRef="#br1" timeOffset="-188801.953">5736 546 17679 0 0,'0'0'399'0'0,"0"0"60"0"0,0 0 23 0 0,-1 0-50 0 0,-2 2-284 0 0,-3 15 968 0 0,19 22 1080 0 0,10 23-709 0 0,-23-27-1044 0 0,19 25-189 0 0,-6 13-190 0 0,0-26 11 0 0,2-28-287 0 0,-14-19 53 0 0,0 1-123 0 0,19-8-3910 0 0,-14 0-3301 0 0</inkml:trace>
  <inkml:trace contextRef="#ctx0" brushRef="#br1" timeOffset="-188543.155">5837 396 16272 0 0,'-21'-7'474'0'0,"18"6"-1"0"0,7-3-303 0 0,-8 0-120 0 0,3 3 114 0 0,1 1 48 0 0,0 0 4 0 0,0 0-17 0 0,21 1-216 0 0,-11 4-1612 0 0,-4-2-1963 0 0,0 2-1992 0 0</inkml:trace>
  <inkml:trace contextRef="#ctx0" brushRef="#br1" timeOffset="-188098.339">6019 699 12304 0 0,'0'1'362'0'0,"-3"44"132"0"0,-10 32 3321 0 0,13-76-3183 0 0,-1 3 43 0 0,1-4-582 0 0,0 0-1 0 0,0 0 1 0 0,-1 0-1 0 0,1 0 1 0 0,0 0 0 0 0,0 0-1 0 0,0 0 1 0 0,-1 0 0 0 0,1 0-1 0 0,0 0 1 0 0,0 0 0 0 0,-1 0-1 0 0,1 0 1 0 0,0 0-1 0 0,0 0 1 0 0,0 0 0 0 0,-1 0-1 0 0,1 0 1 0 0,0 0 0 0 0,0 0-1 0 0,-1 0 1 0 0,1 1 0 0 0,0-1-1 0 0,0 0 1 0 0,0 0 0 0 0,-1 0-1 0 0,1 0 1 0 0,0 0-1 0 0,0 1 1 0 0,0-1 0 0 0,0 0-1 0 0,0 0 1 0 0,-1 0 0 0 0,1 1-1 0 0,0-1 1 0 0,0 0 0 0 0,0 0-1 0 0,0 0 1 0 0,0 1-1 0 0,0-1 1 0 0,0 0 0 0 0,0 0-1 0 0,0 0 1 0 0,0 1 0 0 0,0-1-1 0 0,0 0-92 0 0,3-25 312 0 0,-1-30-268 0 0,22-35-368 0 0,-18 74 278 0 0,19-22-46 0 0,-21 35 73 0 0,-1 1 16 0 0,0 0 0 0 0,-1 0 1 0 0,1 0-1 0 0,0 1 0 0 0,0-1 0 0 0,0 1 0 0 0,0-1 0 0 0,0 1 1 0 0,0 0-1 0 0,1 1 0 0 0,-1-1 0 0 0,0 0 0 0 0,0 1 0 0 0,1 0 1 0 0,-1-1-1 0 0,0 1 3 0 0,33 9-182 0 0,-15 3 80 0 0,7 12-76 0 0,0 68 176 0 0,-10-33 404 0 0,-7-19 106 0 0,-14-32 115 0 0,4-1-283 0 0,-10-18-157 0 0,7-22-411 0 0,2 32 201 0 0,-1 0 1 0 0,0-1-1 0 0,1 0 1 0 0,-1 1 0 0 0,1-1-1 0 0,-1 1 1 0 0,1-1 0 0 0,0 0-1 0 0,-1 1 1 0 0,1-1-1 0 0,0 0 1 0 0,0 1 0 0 0,0-1-1 0 0,1 0 1 0 0,-1 1-1 0 0,0-1 1 0 0,1 1 0 0 0,-1-1-1 0 0,1 0 1 0 0,-1 1-1 0 0,1-1 1 0 0,0 1 0 0 0,-1-1-1 0 0,2 0 27 0 0,45-74-858 0 0,-38 65 757 0 0,-4 5 64 0 0,-1 0 0 0 0,1 1 1 0 0,0-1-1 0 0,0 1 0 0 0,0 1 1 0 0,1-1-1 0 0,0 1 0 0 0,0 0 0 0 0,0 0 1 0 0,0 0-1 0 0,1 1 0 0 0,4-1 37 0 0,-8 4 40 0 0,0 0 0 0 0,0 0 0 0 0,0 1 0 0 0,0 0 0 0 0,0-1 0 0 0,0 1 0 0 0,0 0 0 0 0,0 0 0 0 0,0 1 0 0 0,-1-1 0 0 0,1 1 0 0 0,0-1 0 0 0,-1 1 0 0 0,1 0 0 0 0,-1 0 0 0 0,0 0 0 0 0,1 0 0 0 0,-1 0 0 0 0,0 1 0 0 0,0-1 0 0 0,0 1 0 0 0,-1-1 0 0 0,1 1 0 0 0,-1 0 0 0 0,1-1 0 0 0,-1 1 0 0 0,0 0 0 0 0,0 0 0 0 0,0 3-40 0 0,13 17 336 0 0,25 37-26 0 0,-22-30-212 0 0,3 5-240 0 0,-18-32-63 0 0,-1 0-203 0 0,0 0-2999 0 0,-1-3-3750 0 0</inkml:trace>
  <inkml:trace contextRef="#ctx0" brushRef="#br1" timeOffset="-187738.049">6632 682 15440 0 0,'15'0'454'0'0,"-12"0"-11"0"0,0 0-286 0 0,95 13 862 0 0,-93-13-947 0 0,5 1 154 0 0,1-1-1 0 0,-1 0 1 0 0,1-1-1 0 0,-1 0 1 0 0,1-1 0 0 0,-1 0-1 0 0,0-1 1 0 0,0 0-1 0 0,9-4-225 0 0,52-39 1318 0 0,-69 44-1300 0 0,0 0 0 0 0,-1 0 0 0 0,1 0 0 0 0,0 0 1 0 0,-1-1-1 0 0,1 1 0 0 0,-1 0 0 0 0,0-1 1 0 0,0 1-1 0 0,0-1 0 0 0,0 1 0 0 0,0-1 1 0 0,-1 0-1 0 0,1 1 0 0 0,-1-1 0 0 0,1 0 0 0 0,-1 1 1 0 0,0-1-1 0 0,0 0 0 0 0,0 1 0 0 0,-1-1 1 0 0,1 0-1 0 0,-1 1 0 0 0,1-1 0 0 0,-1 1 0 0 0,0-1 1 0 0,0 0-1 0 0,0 1 0 0 0,0 0 0 0 0,0-1-18 0 0,0 0-12 0 0,-1 0 0 0 0,1 1-1 0 0,0-1 1 0 0,-1 0 0 0 0,1 0-1 0 0,-1 1 1 0 0,0-1 0 0 0,1 1-1 0 0,-1 0 1 0 0,-1-1 0 0 0,1 1 0 0 0,0 0-1 0 0,0 0 1 0 0,-1 0 0 0 0,1 1-1 0 0,-1-1 1 0 0,0 1 0 0 0,1-1-1 0 0,-1 1 1 0 0,0 0 0 0 0,0 0-1 0 0,0 0 1 0 0,0 0 0 0 0,0 0-1 0 0,0 1 1 0 0,0 0 0 0 0,0-1-1 0 0,0 1 1 0 0,0 0 0 0 0,0 0-1 0 0,0 1 1 0 0,0-1 0 0 0,0 1 0 0 0,0-1-1 0 0,0 1 1 0 0,0 0 0 0 0,0 0-1 0 0,0 1 1 0 0,0-1 0 0 0,1 0-1 0 0,-1 1 1 0 0,0 0 12 0 0,-60 52 168 0 0,11 22 257 0 0,48-69-342 0 0,0 1-1 0 0,1-1 0 0 0,-1 1 0 0 0,2 0 0 0 0,-1 0 1 0 0,1 1-1 0 0,1-1 0 0 0,-1 0 0 0 0,1 1 0 0 0,0 4-82 0 0,-3 16 302 0 0,15 21 218 0 0,-11-48-490 0 0,0 0 0 0 0,0 1 0 0 0,0-1 0 0 0,0 0 0 0 0,1 1 0 0 0,-1-1 0 0 0,1 0 0 0 0,0 0 0 0 0,0 0 0 0 0,-1 0 0 0 0,2 1 0 0 0,-1-1 0 0 0,0 0 0 0 0,0-1 0 0 0,0 1 0 0 0,1 0 0 0 0,-1 0 0 0 0,1 0 0 0 0,0-1 0 0 0,-1 1-30 0 0,5 2-36 0 0,1-1 0 0 0,-1 0 0 0 0,0 0 1 0 0,1 0-1 0 0,-1-1 0 0 0,1 0 0 0 0,0 0 0 0 0,0-1 0 0 0,-1 0 0 0 0,1 0 0 0 0,0-1 0 0 0,0 1 0 0 0,0-2 0 0 0,0 1 0 0 0,0-1 0 0 0,0 0 1 0 0,0 0-1 0 0,0-1 0 0 0,0 1 0 0 0,-1-2 0 0 0,1 1 0 0 0,-1-1 0 0 0,1 0 0 0 0,2-2 36 0 0,-1 2-543 0 0,15-5-668 0 0</inkml:trace>
  <inkml:trace contextRef="#ctx0" brushRef="#br1" timeOffset="-194052.395">1593 565 10240 0 0,'-4'-41'786'0'0,"11"0"2685"0"0,-8 90 3410 0 0,0 13-5214 0 0,0 97-2241 0 0,-12 154 841 0 0,9-229-178 0 0,11 5 175 0 0,-5-82-101 0 0,1-1-1028 0 0,-2-15-1323 0 0,-1-2-2824 0 0,0-2-1537 0 0</inkml:trace>
  <inkml:trace contextRef="#ctx0" brushRef="#br1" timeOffset="-192873.013">1105 532 8840 0 0,'0'0'197'0'0,"-16"0"518"0"0,-18-1 3615 0 0,30 0-1312 0 0,21 1-1561 0 0,208-31 457 0 0,29-17-554 0 0,-92 14-1120 0 0,111-41 416 0 0,-199 56-644 0 0,-52 18-1385 0 0,-22 8-4992 0 0,0-6-92 0 0</inkml:trace>
  <inkml:trace contextRef="#ctx0" brushRef="#br1" timeOffset="-192335.785">1869 707 9760 0 0,'0'0'222'0'0,"0"0"30"0"0,0 0 18 0 0,0 0 52 0 0,0 0 214 0 0,0 0 96 0 0,3 7 666 0 0,18 70 2014 0 0,-18-53-2794 0 0,22 181 775 0 0,-28-77 171 0 0,-4-107-1032 0 0,7-20-358 0 0,0-1 31 0 0,0 0-13 0 0,0 0-11 0 0,0 0 5 0 0,0 0 22 0 0,0 0 10 0 0,-3-25 602 0 0,2 9-623 0 0,1 1-1 0 0,0-1 1 0 0,1 0-1 0 0,1 1 1 0 0,0-1-1 0 0,1 1 0 0 0,1 0 1 0 0,0 0-1 0 0,5-12-96 0 0,19-47 12 0 0,-25 71-12 0 0,2-7-1 0 0,1 0-1 0 0,0 1 1 0 0,1 0 0 0 0,0 0-1 0 0,1 0 1 0 0,0 1 0 0 0,0 0 0 0 0,1 0 1 0 0,0 0-18 0 0,0 1 1 0 0,1 1-1 0 0,0 0 1 0 0,0 0-1 0 0,0 1 1 0 0,0 0 0 0 0,1 1-1 0 0,0 0 1 0 0,0 0-1 0 0,0 1 1 0 0,0 1-1 0 0,11-1 18 0 0,80 16-2581 0 0,-80-10-1339 0 0,-10-3-2046 0 0</inkml:trace>
  <inkml:trace contextRef="#ctx0" brushRef="#br1" timeOffset="-191876.659">2466 679 12960 0 0,'0'0'381'0'0,"0"0"-6"0"0,-2 0-242 0 0,-5 0 14 0 0,-1-1 0 0 0,0 2 0 0 0,0-1 0 0 0,0 1-1 0 0,1 0 1 0 0,-1 1 0 0 0,0 0 0 0 0,1 0 0 0 0,-1 0 0 0 0,1 1 0 0 0,0 0 0 0 0,0 1 0 0 0,0 0 0 0 0,1 0 0 0 0,-1 0 0 0 0,1 1-1 0 0,0 0 1 0 0,0 0 0 0 0,0 0 0 0 0,1 1 0 0 0,-2 2-147 0 0,-6 4 333 0 0,1 1 0 0 0,0 0 0 0 0,1 0-1 0 0,0 1 1 0 0,1 1 0 0 0,1 0 0 0 0,1 0-1 0 0,0 1 1 0 0,0 0 0 0 0,-3 13-333 0 0,9-22 45 0 0,-1 1 0 0 0,2 0 0 0 0,-1-1 0 0 0,1 1 0 0 0,0 0 0 0 0,1 0 0 0 0,-1 0 0 0 0,2 0 0 0 0,-1 0 0 0 0,1-1 0 0 0,0 1 0 0 0,1 0-45 0 0,-2-4 32 0 0,1-1 1 0 0,0 0-1 0 0,0 0 1 0 0,0 1-1 0 0,0-1 1 0 0,0 0-1 0 0,0 0 1 0 0,1 0-1 0 0,0 0 0 0 0,0 0 1 0 0,0-1-1 0 0,0 1 1 0 0,0-1-1 0 0,0 1 1 0 0,0-1-1 0 0,1 0 1 0 0,-1 1-1 0 0,2 0-32 0 0,1-2 37 0 0,-1 0-1 0 0,1 0 1 0 0,-1-1 0 0 0,0 1-1 0 0,1-1 1 0 0,-1 0 0 0 0,1 0 0 0 0,-1 0-1 0 0,1-1 1 0 0,-1 1 0 0 0,0-1-1 0 0,1 0 1 0 0,-1-1 0 0 0,0 1-1 0 0,0-1 1 0 0,0 0 0 0 0,0 0-1 0 0,0 0 1 0 0,0 0 0 0 0,0-1 0 0 0,-1 1-1 0 0,1-1 1 0 0,-1 0 0 0 0,1 0-1 0 0,0-2-36 0 0,4-3-2 0 0,-1 0 0 0 0,0-1 0 0 0,0 0 0 0 0,-1 0 0 0 0,0 0 0 0 0,-1-1 0 0 0,0 0 0 0 0,0 0 0 0 0,-1 0 0 0 0,1-6 2 0 0,20-66-324 0 0,-7-7 438 0 0,-21 189-36 0 0,20 17-11 0 0,21-8 10 0 0,-2-74-27 0 0,-35-34-130 0 0,21-31-1140 0 0,-1-44-5051 0 0,-15 52 4353 0 0</inkml:trace>
  <inkml:trace contextRef="#ctx0" brushRef="#br1" timeOffset="-191484.151">2617 805 9408 0 0,'0'0'273'0'0,"0"0"-5"0"0,9 9-161 0 0,-1 4 855 0 0,-1 0 1 0 0,0 1 0 0 0,0 0-1 0 0,-2 0 1 0 0,0 0 0 0 0,0 1-1 0 0,1 10-962 0 0,32 135 3897 0 0,-37-139-2901 0 0,-1-20-696 0 0,-9-2 184 0 0,5-6-493 0 0,1-1 0 0 0,0 1 0 0 0,0-1 0 0 0,0 0 0 0 0,1 0 0 0 0,0 0 0 0 0,1-1 0 0 0,-1 1 0 0 0,2 0 0 0 0,-1-1 0 0 0,1 1 0 0 0,1 0 0 0 0,-1-1 0 0 0,2-1 9 0 0,-1 2-16 0 0,1 1-1 0 0,0 0 1 0 0,0-1 0 0 0,1 1 0 0 0,0 0 0 0 0,0 0 0 0 0,1 0 0 0 0,0 1 0 0 0,0-1 0 0 0,0 1 0 0 0,1 0-1 0 0,0 0 1 0 0,4-3 16 0 0,-6 6 4 0 0,1 1-1 0 0,-1 0 1 0 0,0 1-1 0 0,1-1 1 0 0,-1 0-1 0 0,1 1 1 0 0,0 0-1 0 0,-1 0 1 0 0,1 0-1 0 0,0 0 1 0 0,0 1-1 0 0,0 0 1 0 0,-1-1-1 0 0,1 1 1 0 0,0 0-1 0 0,0 1 1 0 0,0-1-1 0 0,0 1 1 0 0,-1 0-1 0 0,1 0 1 0 0,0 0-1 0 0,-1 0 1 0 0,1 1-1 0 0,0-1 1 0 0,-1 1-1 0 0,0 0 1 0 0,1 0-1 0 0,-1 0 1 0 0,0 1-1 0 0,0-1 1 0 0,0 1-1 0 0,0 0-3 0 0,43 40 112 0 0,-22-2 150 0 0,-11-3-105 0 0,3-19-944 0 0,-14-18-79 0 0,0-1-798 0 0,8 0-3239 0 0,3 0-1383 0 0</inkml:trace>
  <inkml:trace contextRef="#ctx0" brushRef="#br1" timeOffset="-191172.445">3319 625 17015 0 0,'0'0'388'0'0,"0"0"52"0"0,-18 3 604 0 0,-13 32-433 0 0,1 9 237 0 0,-35 54-195 0 0,64-95-653 0 0,-1 1 1 0 0,0-1-1 0 0,1 0 0 0 0,-1 1 0 0 0,1-1 0 0 0,0 1 0 0 0,0 0 0 0 0,1-1 0 0 0,-1 1 0 0 0,1 0 1 0 0,0-1-1 0 0,0 1 0 0 0,0 0 0 0 0,0 0 0 0 0,1-1 0 0 0,-1 1 0 0 0,1 0 0 0 0,0-1 0 0 0,0 1 1 0 0,0-1-1 0 0,1 1 0 0 0,-1-1 0 0 0,1 0 0 0 0,0 1 0 0 0,0-1 0 0 0,0 0 0 0 0,0 0 0 0 0,1 0 0 0 0,-1-1 1 0 0,1 1-1 0 0,-1 0 0 0 0,1-1 0 0 0,0 0 0 0 0,0 0 0 0 0,0 0 0 0 0,1 0 0 0 0,1 1 0 0 0,114 33-204 0 0,-119-36 216 0 0,0-1-1 0 0,1 1 0 0 0,-1 0 0 0 0,0 0 0 0 0,1 0 1 0 0,-1 0-1 0 0,0 0 0 0 0,1-1 0 0 0,-1 1 0 0 0,0 0 0 0 0,1 0 1 0 0,-1 0-1 0 0,1 0 0 0 0,-1 0 0 0 0,0 0 0 0 0,1 0 1 0 0,-1 0-1 0 0,0 0 0 0 0,1 1 0 0 0,-1-1 0 0 0,0 0 1 0 0,1 0-1 0 0,-1 0 0 0 0,0 0 0 0 0,1 0 0 0 0,-1 1 1 0 0,0-1-1 0 0,0 0 0 0 0,1 0 0 0 0,-1 0 0 0 0,0 1 1 0 0,1-1-1 0 0,-1 0 0 0 0,0 0 0 0 0,0 1 0 0 0,0-1 1 0 0,1 0-1 0 0,-1 1 0 0 0,0-1 0 0 0,0 0 0 0 0,0 1 0 0 0,0-1 1 0 0,0 0-1 0 0,0 1 0 0 0,1-1 0 0 0,-1 0 0 0 0,0 1 1 0 0,0-1-1 0 0,0 0 0 0 0,0 1 0 0 0,0-1 0 0 0,0 0 1 0 0,0 1-1 0 0,-1-1 0 0 0,1 1 0 0 0,0-1 0 0 0,0 0 1 0 0,0 1-1 0 0,0-1 0 0 0,0 0 0 0 0,0 0 0 0 0,-1 1 1 0 0,1-1-1 0 0,0 0 0 0 0,0 1 0 0 0,-1-1 0 0 0,1 0 0 0 0,0 0 1 0 0,0 1-1 0 0,-1-1-11 0 0,-24 10 1020 0 0,20-8-1094 0 0,-143 33 115 0 0,97-35-3961 0 0,45-2 2325 0 0</inkml:trace>
  <inkml:trace contextRef="#ctx0" brushRef="#br1" timeOffset="-190894.945">3460 819 17247 0 0,'0'0'396'0'0,"7"10"944"0"0,3 5-448 0 0,0 1-1 0 0,-1 0 0 0 0,-1 0 0 0 0,-1 1 0 0 0,0 0 0 0 0,0 3-891 0 0,-5-14 150 0 0,0-1 1 0 0,-1 1-1 0 0,0 0 1 0 0,1-1-1 0 0,-2 1 1 0 0,1 0-1 0 0,-1 0 0 0 0,0 0 1 0 0,0-1-1 0 0,-1 1 1 0 0,1 0-1 0 0,-2 2-150 0 0,9-38-7249 0 0,-7 15 5217 0 0,2 0-14 0 0</inkml:trace>
  <inkml:trace contextRef="#ctx0" brushRef="#br1" timeOffset="-190725.337">3547 586 15032 0 0,'-4'-8'730'0'0,"-14"-28"301"0"0,0 11 3167 0 0,18 24-4292 0 0,2 3-5769 0 0,-2-2-603 0 0</inkml:trace>
  <inkml:trace contextRef="#ctx0" brushRef="#br1" timeOffset="-190493.847">3755 433 14656 0 0,'0'2'332'0'0,"-3"83"944"0"0,2 28 597 0 0,-2 25 191 0 0,4-105-1809 0 0,-2-1 1 0 0,-1 1 0 0 0,-1 0 0 0 0,-2-1-1 0 0,-6 18-255 0 0,-13-17-2550 0 0,17-33 1196 0 0</inkml:trace>
  <inkml:trace contextRef="#ctx0" brushRef="#br1" timeOffset="-190207.602">3547 864 15032 0 0,'0'0'340'0'0,"4"-5"953"0"0,120-27 2145 0 0,73-10-2498 0 0,-130 30-2568 0 0,-46 8-5323 0 0</inkml:trace>
  <inkml:trace contextRef="#ctx0" brushRef="#br1" timeOffset="-186991.101">8169 49 12896 0 0,'-1'-48'1496'0'0,"2"47"-838"0"0,-1 1 29 0 0,0 0 9 0 0,0 0 6 0 0,0 0 2 0 0,0 0 0 0 0,-4 110 3368 0 0,-32 229-2104 0 0,33-63-1860 0 0,12-209-906 0 0,-9-67 776 0 0,3 19-504 0 0,3-15-4110 0 0,-6-4 3054 0 0</inkml:trace>
  <inkml:trace contextRef="#ctx0" brushRef="#br1" timeOffset="-186516.46">8174 204 16543 0 0,'-21'-36'1218'0'0,"22"33"-1098"0"0,0 1 1 0 0,0-1 0 0 0,0 1 0 0 0,1-1-1 0 0,-1 1 1 0 0,1 0 0 0 0,0 0-1 0 0,0-1 1 0 0,-1 1 0 0 0,1 0-1 0 0,1 1 1 0 0,-1-1 0 0 0,0 0-1 0 0,0 0 1 0 0,1 1 0 0 0,-1 0 0 0 0,1-1-1 0 0,-1 1 1 0 0,1 0 0 0 0,-1 0-1 0 0,1 0 1 0 0,0 1 0 0 0,-1-1-1 0 0,1 1 1 0 0,0-1 0 0 0,1 1-121 0 0,3-2 152 0 0,24-5 40 0 0,0 2-1 0 0,0 2 0 0 0,0 0 1 0 0,0 2-1 0 0,0 2 0 0 0,9 1-191 0 0,-17-2 0 0 0,-1 1 0 0 0,1 1 0 0 0,-1 1 0 0 0,1 1 0 0 0,-1 1 0 0 0,0 1 0 0 0,0 1 0 0 0,-1 1 0 0 0,3 2 0 0 0,-21-9 2 0 0,0 0 0 0 0,-1 1 0 0 0,1-1 0 0 0,-1 1 0 0 0,1-1-1 0 0,-1 1 1 0 0,0 0 0 0 0,1 0 0 0 0,-1 0 0 0 0,0 0 0 0 0,0 0-1 0 0,-1 0 1 0 0,1 1 0 0 0,0-1 0 0 0,-1 1 0 0 0,1-1 0 0 0,-1 1-1 0 0,0-1 1 0 0,0 1 0 0 0,0 0 0 0 0,0 0 0 0 0,0-1 0 0 0,-1 1 0 0 0,1 0-1 0 0,-1 0 1 0 0,0 0 0 0 0,0 0 0 0 0,0 0 0 0 0,0 0 0 0 0,0-1-1 0 0,-1 1 1 0 0,1 0 0 0 0,-1 0 0 0 0,0 0 0 0 0,0-1 0 0 0,0 1-1 0 0,0 0 1 0 0,0-1 0 0 0,-1 1 0 0 0,1-1 0 0 0,-1 1 0 0 0,0 0-2 0 0,-9 11 28 0 0,-2-1 1 0 0,1 0 0 0 0,-2 0 0 0 0,1-1-1 0 0,-2-1 1 0 0,1 0 0 0 0,-2-1 0 0 0,1-1-1 0 0,-5 2-28 0 0,-100 43 0 0 0,108-48-16 0 0,-1-1 0 0 0,1-1 0 0 0,-1 0 0 0 0,0-1 0 0 0,-1 0 0 0 0,1-1 0 0 0,0 0 0 0 0,-1-1 0 0 0,-7-1 16 0 0,20 0-13 0 0,1 1-1 0 0,-1-1 1 0 0,1 0 0 0 0,-1 1-1 0 0,1-1 1 0 0,-1 0-1 0 0,1 0 1 0 0,-1 0 0 0 0,0 0-1 0 0,1 1 1 0 0,-1-1-1 0 0,1 0 1 0 0,-1 0 0 0 0,0 0-1 0 0,1 0 1 0 0,-1 0-1 0 0,1 0 1 0 0,-1-1-1 0 0,0 1 1 0 0,1 0 0 0 0,-1 0-1 0 0,1 0 1 0 0,-1 0-1 0 0,1-1 1 0 0,-1 1 0 0 0,0 0-1 0 0,1-1 1 0 0,-1 1-1 0 0,1 0 1 0 0,0-1 0 0 0,-1 1-1 0 0,1 0 1 0 0,-1-1-1 0 0,1 1 1 0 0,-1-1-1 0 0,1 1 1 0 0,0-1 0 0 0,-1 1-1 0 0,1-1 1 0 0,0 1-1 0 0,0-1 1 0 0,0 0 0 0 0,-1 1-1 0 0,1-1 1 0 0,0 1-1 0 0,0-1 1 0 0,0 0 0 0 0,0 1-1 0 0,0-1 1 0 0,0 1-1 0 0,0-1 1 0 0,0 0-1 0 0,0 1 1 0 0,0-1 0 0 0,0 1-1 0 0,0-1 1 0 0,0 1-1 0 0,1-1 1 0 0,-1 0 0 0 0,0 1-1 0 0,0-1 1 0 0,1 1-1 0 0,-1-1 1 0 0,0 1 0 0 0,1-1-1 0 0,-1 1 1 0 0,1-1-1 0 0,-1 1 14 0 0,22-6-127 0 0,-1 1 0 0 0,1 1 0 0 0,0 0 0 0 0,0 2-1 0 0,0 1 1 0 0,0 1 0 0 0,1 1 0 0 0,-1 0 0 0 0,0 2-1 0 0,12 3 128 0 0,67 31 368 0 0,-98-35-309 0 0,-1 0-1 0 0,1 0 1 0 0,0 0-1 0 0,-1 0 1 0 0,1 0-1 0 0,-1 1 1 0 0,0-1-1 0 0,1 1 1 0 0,-1-1-1 0 0,0 1 1 0 0,-1 0-1 0 0,1 0 1 0 0,0 0-1 0 0,-1 0 1 0 0,0 0-1 0 0,0 0 1 0 0,0 0-1 0 0,0 1 1 0 0,0-1-1 0 0,-1 0 0 0 0,1 1 1 0 0,-1-1-1 0 0,0 0 1 0 0,0 1-1 0 0,0-1 1 0 0,0 0-1 0 0,-1 1 1 0 0,1-1-1 0 0,-2 2-58 0 0,-2 2 114 0 0,0 0-1 0 0,-1-1 1 0 0,1 0-1 0 0,-2 0 0 0 0,1 0 1 0 0,-1-1-1 0 0,0 0 1 0 0,0 0-1 0 0,0 0 1 0 0,-1-1-1 0 0,1 0 0 0 0,-1 0 1 0 0,0 0-1 0 0,-1-1-113 0 0,-10 8 160 0 0,-1-1-86 0 0,-1 0 0 0 0,0-2-1 0 0,0 0 1 0 0,-1-1 0 0 0,0-1-1 0 0,0-1 1 0 0,0 0 0 0 0,-1-2-1 0 0,0-1 1 0 0,1 0 0 0 0,-1-2-1 0 0,-14-1-73 0 0,-48-21-2182 0 0,77 19-3396 0 0,2 1-1797 0 0</inkml:trace>
  <inkml:trace contextRef="#ctx0" brushRef="#br1" timeOffset="-185841.871">8874 491 15088 0 0,'3'7'730'0'0,"2"13"-111"0"0,0 1 0 0 0,-2 0 0 0 0,-1 0 0 0 0,0 0 0 0 0,-1 1 0 0 0,-2-1-1 0 0,-1 16-618 0 0,0 26 1256 0 0,-2 15 201 0 0,1-74-676 0 0,-1-19-392 0 0,12-85-145 0 0,-1 72-541 0 0,2 0 0 0 0,1 0 1 0 0,1 1-1 0 0,1 0 0 0 0,2 1 1 0 0,11-17 296 0 0,-17 30-411 0 0,1 1 1 0 0,1-1-1 0 0,0 2 0 0 0,0-1 1 0 0,1 1-1 0 0,0 1 1 0 0,1 0-1 0 0,1 1 1 0 0,-1 0-1 0 0,1 0 0 0 0,1 2 1 0 0,0 0-1 0 0,0 0 1 0 0,0 1-1 0 0,1 1 1 0 0,10-2 410 0 0,0 6-1415 0 0,-23 1 718 0 0,10 11-677 0 0,-11-8 1288 0 0,1 0 0 0 0,0-1 0 0 0,-1 1 0 0 0,1 0 0 0 0,-1 0 0 0 0,0 0 0 0 0,0 0 0 0 0,0 0 0 0 0,-1 0 0 0 0,1 0 1 0 0,-1 0-1 0 0,1 0 0 0 0,-1 0 0 0 0,0 0 0 0 0,0 0 0 0 0,0 0 0 0 0,-1 1 0 0 0,1-1 0 0 0,-1 0 0 0 0,0 0 0 0 0,1 0 0 0 0,-1 0 0 0 0,-1 0 0 0 0,1 1 86 0 0,-43 67 1750 0 0,33-57-1158 0 0,-56 71 2555 0 0,61-78-2735 0 0,0 0 1 0 0,1 0 0 0 0,0 1 0 0 0,0 0 0 0 0,1 0 0 0 0,0 0 0 0 0,0 1 0 0 0,1-1 0 0 0,0 1 0 0 0,-1 6-413 0 0,4-14 54 0 0,0 0 0 0 0,0 1 0 0 0,0-1 0 0 0,0 0 0 0 0,1 0 0 0 0,-1 0 0 0 0,0 0 0 0 0,1 0 0 0 0,-1 0 0 0 0,1 0 0 0 0,-1 0 0 0 0,1 0 0 0 0,0 0 0 0 0,-1-1 0 0 0,1 1 0 0 0,0 0 0 0 0,-1 0 0 0 0,1-1 0 0 0,0 1 0 0 0,0 0 0 0 0,0-1 0 0 0,0 1 0 0 0,0 0 0 0 0,0-1 0 0 0,0 1 0 0 0,0-1 0 0 0,0 0 0 0 0,0 1 0 0 0,0-1 0 0 0,0 0 0 0 0,0 0 0 0 0,0 0 0 0 0,0 0 0 0 0,0 1 0 0 0,1-2-54 0 0,1 2 24 0 0,5 0 61 0 0,0-1 0 0 0,-1 0 0 0 0,1-1 0 0 0,0 1 0 0 0,0-1 0 0 0,-1-1 0 0 0,1 0 0 0 0,-1 0 0 0 0,1 0 0 0 0,-1-1 0 0 0,0 0 0 0 0,0-1 0 0 0,0 1 0 0 0,-1-1 0 0 0,1-1 0 0 0,2-1-85 0 0,-2-2 41 0 0,0 1 0 0 0,0-1-1 0 0,-1 0 1 0 0,0 0-1 0 0,0-1 1 0 0,-1 0 0 0 0,0 0-1 0 0,0 0 1 0 0,-1 0-1 0 0,-1-1 1 0 0,0 0 0 0 0,0 0-1 0 0,-1 0-40 0 0,2-1 11 0 0,-1-1 1 0 0,-1 1-1 0 0,0-1 0 0 0,0 0 0 0 0,-2 0 0 0 0,1 0 1 0 0,-1 0-1 0 0,-1 0 0 0 0,0 1 0 0 0,-2-7-11 0 0,0 10 0 0 0,0 1 0 0 0,-1 0 0 0 0,0 0 0 0 0,0 0 0 0 0,-1 0 0 0 0,0 1 0 0 0,0-1 0 0 0,0 1 0 0 0,-1 0 0 0 0,-4-2 0 0 0,6 4-1 0 0,-1 0 0 0 0,1 0 0 0 0,-1 1 0 0 0,0-1 0 0 0,0 1 0 0 0,0 1 0 0 0,0-1 0 0 0,-1 1 0 0 0,1 0 0 0 0,-1 0 0 0 0,0 0-1 0 0,1 1 1 0 0,-1 0 0 0 0,0 0 0 0 0,-2 0 1 0 0,3 2-331 0 0,1 0 0 0 0,-1 0 0 0 0,1 0 0 0 0,0 1 0 0 0,0-1 0 0 0,-1 1 1 0 0,1 0-1 0 0,0 0 0 0 0,0 1 0 0 0,1-1 0 0 0,-1 1 0 0 0,1 0 0 0 0,-4 3 331 0 0,6-5-1522 0 0</inkml:trace>
  <inkml:trace contextRef="#ctx0" brushRef="#br1" timeOffset="-185301.241">9764 461 14112 0 0,'0'-11'1412'0'0,"-1"9"-1307"0"0,0 0 1 0 0,0 1 0 0 0,0-1-1 0 0,0 0 1 0 0,0 1 0 0 0,-1-1 0 0 0,1 1-1 0 0,0 0 1 0 0,-1-1 0 0 0,1 1-1 0 0,-1 0 1 0 0,1 0 0 0 0,-1-1 0 0 0,0 1-1 0 0,0 1 1 0 0,1-1 0 0 0,-1 0-1 0 0,0 0 1 0 0,0 1 0 0 0,0-1 0 0 0,0 1-1 0 0,0-1 1 0 0,0 1 0 0 0,1 0-1 0 0,-1 0 1 0 0,0 0 0 0 0,0 0 0 0 0,0 0-1 0 0,0 0 1 0 0,0 0 0 0 0,0 1-1 0 0,0-1 1 0 0,0 1 0 0 0,0 0 0 0 0,0-1-1 0 0,1 1 1 0 0,-1 0 0 0 0,0 0-106 0 0,-17 7 241 0 0,1 1 0 0 0,0 1 0 0 0,0 0 0 0 0,1 1 1 0 0,1 1-1 0 0,0 1 0 0 0,0 0 0 0 0,-12 15-241 0 0,20-20 34 0 0,0 0 0 0 0,1 0-1 0 0,0 1 1 0 0,0-1 0 0 0,1 2-1 0 0,0-1 1 0 0,1 0 0 0 0,0 1 0 0 0,0 0-1 0 0,1 1 1 0 0,0-1 0 0 0,1 1 0 0 0,-1 9-34 0 0,3-18 20 0 0,2 0 0 0 0,-1-1 1 0 0,0 1-1 0 0,0 0 0 0 0,1 0 1 0 0,-1-1-1 0 0,1 1 0 0 0,-1 0 0 0 0,1 0 1 0 0,0-1-1 0 0,-1 1 0 0 0,1-1 1 0 0,0 1-1 0 0,0-1 0 0 0,0 1 1 0 0,0-1-1 0 0,1 0 0 0 0,-1 1 1 0 0,0-1-1 0 0,0 0 0 0 0,1 0 1 0 0,-1 0-1 0 0,1 0 0 0 0,-1 0 0 0 0,1 0 1 0 0,0 0-1 0 0,-1-1 0 0 0,1 1 1 0 0,0 0-1 0 0,-1-1 0 0 0,1 0 1 0 0,0 1-1 0 0,0-1 0 0 0,-1 0 1 0 0,1 0-1 0 0,0 0 0 0 0,0 0 1 0 0,-1 0-1 0 0,1 0 0 0 0,0 0 0 0 0,0-1 1 0 0,-1 1-1 0 0,1-1 0 0 0,0 1 1 0 0,-1-1-1 0 0,1 0 0 0 0,1 0-20 0 0,65-33 320 0 0,-56 24-332 0 0,0-2 0 0 0,-1 0 0 0 0,0 0 0 0 0,-1-1 0 0 0,0 0 0 0 0,4-10 12 0 0,25-32 75 0 0,6 2-152 0 0,-43 55 34 0 0,13 34-169 0 0,20 38 8 0 0,6-46-4952 0 0,-29-27-1370 0 0</inkml:trace>
  <inkml:trace contextRef="#ctx0" brushRef="#br1" timeOffset="-184791.053">10190 336 14656 0 0,'3'-8'714'0'0,"-3"6"-646"0"0,0 0 0 0 0,0 0 0 0 0,0 1 0 0 0,0-1 0 0 0,-1 0 0 0 0,1 0 0 0 0,0 0 0 0 0,-1 1 0 0 0,1-1 0 0 0,-1 0 0 0 0,0 1 1 0 0,1-1-1 0 0,-1 0 0 0 0,0 1 0 0 0,0-1 0 0 0,0 1 0 0 0,0-1 0 0 0,0 1 0 0 0,-1 0 0 0 0,1-1 0 0 0,0 1 0 0 0,-1 0 0 0 0,1 0 0 0 0,0 0 0 0 0,-1 0 0 0 0,0 0 0 0 0,1 0 0 0 0,-1 0 0 0 0,1 1 0 0 0,-1-1 0 0 0,0 0 0 0 0,0 1 0 0 0,1 0 0 0 0,-1-1 0 0 0,0 1 0 0 0,0 0 0 0 0,0 0 0 0 0,1 0 0 0 0,-1 0 0 0 0,0 0 0 0 0,0 0 0 0 0,0 0 0 0 0,1 1 0 0 0,-1-1 0 0 0,0 1 0 0 0,0-1 0 0 0,1 1 0 0 0,-1 0 0 0 0,-1 0-68 0 0,-7 2 197 0 0,-1 0 0 0 0,0 1-1 0 0,1 0 1 0 0,0 0 0 0 0,0 1-1 0 0,0 1 1 0 0,1-1 0 0 0,-1 2-1 0 0,2-1 1 0 0,-1 1 0 0 0,1 0-1 0 0,-2 3-196 0 0,6-5 81 0 0,-4 1-21 0 0,0 2-1 0 0,1-1 0 0 0,0 1 1 0 0,1 0-1 0 0,-1 0 0 0 0,1 1 1 0 0,1-1-1 0 0,0 2 0 0 0,0-1 1 0 0,1 0-1 0 0,0 1 0 0 0,1 0 0 0 0,0 0 1 0 0,0 0-1 0 0,1 0 0 0 0,1 0 1 0 0,-1 0-1 0 0,2 1 0 0 0,-1 5-59 0 0,2-14 13 0 0,-1 0-1 0 0,1 0 1 0 0,-1 0-1 0 0,1 0 1 0 0,0 0-1 0 0,0 0 1 0 0,0 0-1 0 0,0 0 1 0 0,0 0-1 0 0,0-1 1 0 0,1 1-1 0 0,-1-1 1 0 0,0 1-1 0 0,1-1 1 0 0,-1 1-1 0 0,1-1 1 0 0,0 0-1 0 0,-1 1 1 0 0,1-1-1 0 0,0 0 1 0 0,0 0-1 0 0,0 0 1 0 0,0-1-1 0 0,0 1 1 0 0,0 0-1 0 0,0-1 1 0 0,0 1-1 0 0,0-1 1 0 0,0 0-1 0 0,0 0 1 0 0,0 0-1 0 0,0 0 1 0 0,0 0-1 0 0,1 0-12 0 0,64-25 277 0 0,-58 20-276 0 0,0 0 0 0 0,0-1 0 0 0,0 0 0 0 0,-1-1 0 0 0,0 0 0 0 0,0 0 0 0 0,-1-1 0 0 0,0 0 0 0 0,-1 0 0 0 0,1-2-1 0 0,8-19-130 0 0,-2-1 0 0 0,0 0 0 0 0,-3-1-1 0 0,0-1 1 0 0,-2 0 0 0 0,-1 0 0 0 0,1-26 130 0 0,0 12-177 0 0,-1-82 401 0 0,-7 127-82 0 0,0 1-12 0 0,0 0-2 0 0,0 0 0 0 0,-13 35 134 0 0,9 11-164 0 0,3 0 0 0 0,1 0 0 0 0,2 0 0 0 0,2 0 0 0 0,8 34-98 0 0,34 103 1110 0 0,-44-176-1081 0 0,0-1 0 0 0,1 1 0 0 0,0-1 0 0 0,0 1 0 0 0,0-1 0 0 0,0 0 0 0 0,1 0 1 0 0,0-1-1 0 0,0 1 0 0 0,1-1 0 0 0,0 0 0 0 0,0 0 0 0 0,0 0-29 0 0,-3-4-75 0 0,0 1 0 0 0,0-1 1 0 0,-1 0-1 0 0,1 1 0 0 0,0-1 0 0 0,0 0 0 0 0,0 0 0 0 0,0-1 0 0 0,1 1 0 0 0,-1 0 0 0 0,0-1 1 0 0,0 1-1 0 0,0-1 0 0 0,0 0 0 0 0,1 1 0 0 0,-1-1 0 0 0,0 0 0 0 0,0 0 0 0 0,1-1 1 0 0,-1 1-1 0 0,0 0 0 0 0,0-1 0 0 0,0 0 0 0 0,1 1 75 0 0,7-6-955 0 0</inkml:trace>
  <inkml:trace contextRef="#ctx0" brushRef="#br1" timeOffset="-184492.293">10594 398 15576 0 0,'0'0'356'0'0,"0"8"474"0"0,-3 143 4087 0 0,12-38-2845 0 0,-9-112-2008 0 0,2 3 669 0 0,-2-1-1813 0 0,1-2-5769 0 0,-1-1-306 0 0</inkml:trace>
  <inkml:trace contextRef="#ctx0" brushRef="#br1" timeOffset="-184190.76">10634 88 17135 0 0,'0'0'376'0'0,"0"0"72"0"0,0 0 24 0 0,0-6 8 0 0,0 6-384 0 0,0 0-96 0 0,0 0 0 0 0,0 0 0 0 0,0 0 0 0 0,0 0 0 0 0,0 0 0 0 0,0 0 0 0 0,0 0-104 0 0,0 0-48 0 0,7 8-8 0 0,-5 1-4815 0 0,1-1-969 0 0</inkml:trace>
  <inkml:trace contextRef="#ctx0" brushRef="#br1" timeOffset="-183559.793">10594 480 10080 0 0,'0'0'230'0'0,"0"0"30"0"0,0 0 18 0 0,0 1-45 0 0,0 5-106 0 0,0-4 278 0 0,0-2 104 0 0,0 0 17 0 0,7 3 1227 0 0,1-3-1438 0 0,0 1 0 0 0,0-1 0 0 0,0-1 0 0 0,0 1 0 0 0,0-1 1 0 0,0-1-1 0 0,0 1 0 0 0,-1-1 0 0 0,1-1 0 0 0,-1 1 0 0 0,1-1 0 0 0,-1-1 0 0 0,0 1 0 0 0,0-1 0 0 0,6-5-315 0 0,-5 5 121 0 0,-1-2-1 0 0,1 1 0 0 0,-1-1 0 0 0,0 0 1 0 0,-1 0-1 0 0,1-1 0 0 0,-1 0 0 0 0,0 0 1 0 0,-1-1-1 0 0,0 0 0 0 0,0 1 0 0 0,-1-2 1 0 0,0 1-1 0 0,0 0 0 0 0,-1-1 0 0 0,0 0 0 0 0,0 0 1 0 0,-1 0-1 0 0,0 0 0 0 0,-1 0 0 0 0,0 0 1 0 0,-1-2-121 0 0,1 8 42 0 0,-1 0 0 0 0,0 1 0 0 0,0-1 0 0 0,0 0 0 0 0,0 0-1 0 0,0 1 1 0 0,-1-1 0 0 0,1 0 0 0 0,-1 0 0 0 0,0 1 0 0 0,0-1 0 0 0,0 1 0 0 0,0-1 0 0 0,0 1 0 0 0,-1-1 0 0 0,1 1 0 0 0,-1-1 0 0 0,1 1 0 0 0,-1 0 0 0 0,0 0 0 0 0,0 0 0 0 0,0 0 0 0 0,0 0 0 0 0,0 1 0 0 0,-1-1 0 0 0,1 1 0 0 0,0-1 0 0 0,-1 1 0 0 0,1 0 0 0 0,-1 0 0 0 0,1 0 0 0 0,-1 0 0 0 0,0 0 0 0 0,1 0 0 0 0,-1 1 0 0 0,0-1-1 0 0,0 1 1 0 0,1 0 0 0 0,-1 0 0 0 0,0 0 0 0 0,0 0 0 0 0,0 1 0 0 0,1-1 0 0 0,-3 1-42 0 0,-8 6 46 0 0,0 0-1 0 0,0 0 1 0 0,1 2 0 0 0,1-1-1 0 0,-1 1 1 0 0,1 1-1 0 0,1 0 1 0 0,0 1 0 0 0,0-1-1 0 0,1 2 1 0 0,1 0-1 0 0,0 0 1 0 0,0 0-1 0 0,1 1 1 0 0,1 0 0 0 0,-1 3-46 0 0,-49 107 374 0 0,50-63-162 0 0,7-50-196 0 0,4 1-16 0 0,-2-6 33 0 0,0-1 0 0 0,1 1-1 0 0,-1-1 1 0 0,1 0 0 0 0,0 0-1 0 0,0 0 1 0 0,0 0 0 0 0,1-1-1 0 0,-1 0 1 0 0,1 0 0 0 0,0 0-1 0 0,0 0 1 0 0,0-1 0 0 0,0 0-1 0 0,0 0 1 0 0,0 0 0 0 0,1 0-1 0 0,-1-1 1 0 0,1 0 0 0 0,-1 0-1 0 0,1-1 1 0 0,-1 0 0 0 0,1 0-1 0 0,2 0-32 0 0,13-3 38 0 0,-1-1 0 0 0,0-1 0 0 0,0-1 0 0 0,-1 0 0 0 0,1-2 0 0 0,-2 0 0 0 0,1-1 0 0 0,-1-1 0 0 0,5-4-38 0 0,42-41-1504 0 0,-33 20-1787 0 0,-17 16-1963 0 0,2 0-1670 0 0</inkml:trace>
  <inkml:trace contextRef="#ctx0" brushRef="#br1" timeOffset="-183202.23">11058 336 14368 0 0,'0'0'330'0'0,"0"0"45"0"0,0 0 17 0 0,0 1-47 0 0,-7 68 2296 0 0,23 130 1083 0 0,-14-164-3366 0 0,-2-34-268 0 0,0-1 6 0 0,0 0 0 0 0,0 0 0 0 0,0 0 3 0 0,0 0 10 0 0,8-21 211 0 0,-4 2-706 0 0,2 1 0 0 0,0 0 0 0 0,1 0 0 0 0,1 1 0 0 0,1 0 0 0 0,5-8 386 0 0,-4 7-401 0 0,-7 13 370 0 0,0-1 0 0 0,0 1 0 0 0,0 0 0 0 0,1 0 0 0 0,0 0 0 0 0,0 1 0 0 0,0-1 0 0 0,0 1 0 0 0,1 0 0 0 0,0 0 0 0 0,0 1 0 0 0,0-1 0 0 0,0 1 0 0 0,0 0 0 0 0,2 0 31 0 0,8 13 1198 0 0,-8 1-946 0 0,0-1 0 0 0,-1 1 0 0 0,-1 0-1 0 0,0 0 1 0 0,0 1 0 0 0,-1-1-1 0 0,-1 1 1 0 0,0 0 0 0 0,0 0 0 0 0,-1 3-252 0 0,10 57 404 0 0,-11-70-650 0 0,-1-2-626 0 0,0 0-266 0 0,2 0-57 0 0,5 3-12 0 0</inkml:trace>
  <inkml:trace contextRef="#ctx0" brushRef="#br1" timeOffset="-182912.371">11536 447 17439 0 0,'0'0'514'0'0,"3"6"168"0"0,21 79 800 0 0,-11 16 2367 0 0,-12-90-3033 0 0,1-4-2238 0 0,-2-2-4241 0 0,0-5-1938 0 0</inkml:trace>
  <inkml:trace contextRef="#ctx0" brushRef="#br1" timeOffset="-181991.225">11610 297 17879 0 0,'12'-4'407'0'0,"-9"3"60"0"0,-3 1 22 0 0,0 0-56 0 0,1 1-285 0 0,32 34 60 0 0,12 66 1088 0 0,-41-91-1227 0 0,-2 0 0 0 0,1 0 0 0 0,-1 0 0 0 0,-1 0 0 0 0,0 0 0 0 0,0 0 0 0 0,-1 1 0 0 0,-1 8-69 0 0,1 11-61 0 0,-3 5-2462 0 0,3-35 2051 0 0,0 0 26 0 0,0 0 106 0 0,0 0 48 0 0,0 0 10 0 0,3-1 325 0 0,-1 0 0 0 0,1 0 0 0 0,-1 0 0 0 0,1 0 0 0 0,-1-1 0 0 0,0 1 0 0 0,0-1-1 0 0,1 0 1 0 0,-1 0 0 0 0,0 1 0 0 0,-1-1 0 0 0,1-1 0 0 0,0 1 0 0 0,0 0-1 0 0,-1 0 1 0 0,0-1 0 0 0,1 1 0 0 0,-1-1 0 0 0,0 1 0 0 0,0-1 0 0 0,0 1-1 0 0,0-1 1 0 0,-1 0 0 0 0,1-1-43 0 0,15-29 691 0 0,18-30 188 0 0,-28 53-733 0 0,0-1 0 0 0,1 1 0 0 0,1 0 0 0 0,-1 1-1 0 0,2 0 1 0 0,-1 0 0 0 0,7-5-146 0 0,0-1 132 0 0,-7 8-45 0 0,-1 1 0 0 0,1-1 0 0 0,0 1 0 0 0,1 0-1 0 0,0 1 1 0 0,0 0 0 0 0,0 1 0 0 0,0-1 0 0 0,1 2-1 0 0,0-1-86 0 0,26 1 826 0 0,-21 28-262 0 0,-5 17-302 0 0,-4 17-88 0 0,-2 17 39 0 0,7-43-189 0 0,-1-6 40 0 0,-9-24-68 0 0,0-1 0 0 0,0 0 0 0 0,1 1 0 0 0,-1-1 0 0 0,1 0 0 0 0,-1 0 0 0 0,1 0 0 0 0,0 0 0 0 0,0 0 0 0 0,0 0 0 0 0,0-1 0 0 0,0 1 0 0 0,0-1 0 0 0,0 1 0 0 0,0-1 0 0 0,1 0 0 0 0,-1 0 0 0 0,1 0 0 0 0,-1 0 0 0 0,1 0 0 0 0,-1 0 0 0 0,1-1 0 0 0,0 1 0 0 0,-1-1 0 0 0,1 0 0 0 0,-1 0 0 0 0,1 0 0 0 0,0 0 0 0 0,-1 0 0 0 0,1-1 0 0 0,0 1 0 0 0,-1-1 0 0 0,1 0 0 0 0,-1 1 0 0 0,1-2 4 0 0,87-42-2020 0 0,-66 25 158 0 0,-1-1 1 0 0,-1-1-1 0 0,0-1 0 0 0,-2-1 0 0 0,-1-1 1 0 0,7-12 1861 0 0,4-17-3588 0 0,-14 17 4324 0 0,-7 14 2286 0 0,-8 20-1243 0 0,-30 15 4204 0 0,-3 24-4503 0 0,30-35-1285 0 0,-16 23 133 0 0,1 1 0 0 0,2 0 0 0 0,0 1-1 0 0,1 0 1 0 0,0 8-328 0 0,-8 25 448 0 0,20-58-426 0 0,1 1 0 0 0,-1-1 0 0 0,1 0 0 0 0,-1 1 0 0 0,1-1 0 0 0,0 1 0 0 0,0 0 0 0 0,0-1 0 0 0,0 1 0 0 0,0 0 0 0 0,1-1 0 0 0,-1 1 0 0 0,1 0 0 0 0,0 0 0 0 0,0 0 0 0 0,0-1 0 0 0,0 1-1 0 0,0 0 1 0 0,1 0 0 0 0,-1 0 0 0 0,1-1 0 0 0,0 1 0 0 0,0 0 0 0 0,0-1 0 0 0,0 1 0 0 0,0-1 0 0 0,1 1 0 0 0,-1-1 0 0 0,1 1 0 0 0,-1-1 0 0 0,1 0 0 0 0,0 0 0 0 0,0 0 0 0 0,0 0 0 0 0,0 0 0 0 0,0 0 0 0 0,0-1 0 0 0,1 1 0 0 0,-1-1 0 0 0,1 1 0 0 0,-1-1 0 0 0,1 0 0 0 0,-1 0 0 0 0,1 0 0 0 0,0 0 0 0 0,-1 0 0 0 0,1-1 0 0 0,0 1 0 0 0,0-1 0 0 0,1 0-22 0 0,7-3-59 0 0,1 0 0 0 0,-2 0 1 0 0,1-2-1 0 0,0 1 0 0 0,-1-1 1 0 0,0-1-1 0 0,0 0 0 0 0,-1 0 1 0 0,1-1-1 0 0,-2 0 0 0 0,1-1 1 0 0,-1 0-1 0 0,0 0 0 0 0,0 0 1 0 0,-1-1-1 0 0,0-1 0 0 0,-1 1 1 0 0,0-1 58 0 0,-5 9-12 0 0,3-7-68 0 0,1-1 1 0 0,1 1-1 0 0,-1 0 1 0 0,1 0 0 0 0,1 1-1 0 0,0 0 1 0 0,0 0 0 0 0,0 1-1 0 0,0 0 1 0 0,1 0-1 0 0,0 0 1 0 0,1 1 0 0 0,-1 0 79 0 0,-6 5 16 0 0,-1 0 0 0 0,1 1 0 0 0,-1-1 0 0 0,1 0 0 0 0,-1 1 0 0 0,1-1 0 0 0,-1 1 0 0 0,0-1 0 0 0,1 1 0 0 0,-1 0 1 0 0,0-1-1 0 0,1 1 0 0 0,-1 0 0 0 0,0 0 0 0 0,0 0 0 0 0,0 0 0 0 0,0 0 0 0 0,0 0 0 0 0,0 0 0 0 0,0 1 0 0 0,0-1 0 0 0,0 0 0 0 0,-1 0 1 0 0,1 1-1 0 0,0-1 0 0 0,-1 0 0 0 0,1 1 0 0 0,-1-1 0 0 0,1 1 0 0 0,-1-1 0 0 0,0 1 0 0 0,0-1 0 0 0,0 1 0 0 0,0-1-16 0 0,2 5 59 0 0,19 125 386 0 0,-5-12-133 0 0,26 133 600 0 0,10-100 288 0 0,-51-151-1162 0 0,0 1-1 0 0,0-1 0 0 0,0 1 0 0 0,0-1 1 0 0,-1 1-1 0 0,1-1 0 0 0,0 1 0 0 0,-1-1 1 0 0,0 1-1 0 0,1-1 0 0 0,-1 1 1 0 0,0 0-1 0 0,0-1 0 0 0,0 1 0 0 0,0 0 1 0 0,0-1-1 0 0,0 1 0 0 0,0 0 0 0 0,0-1 1 0 0,-1 1-1 0 0,1-1 0 0 0,-1 1 1 0 0,1-1-1 0 0,-1 1 0 0 0,0-1 0 0 0,0 1 1 0 0,1-1-1 0 0,-1 1 0 0 0,0-1 0 0 0,0 0 1 0 0,0 1-1 0 0,0-1 0 0 0,-1 0 0 0 0,1 0 1 0 0,0 0-1 0 0,0 0 0 0 0,-1 0 1 0 0,1 0-1 0 0,-1 0 0 0 0,1-1 0 0 0,-1 1 1 0 0,1 0-1 0 0,-1-1 0 0 0,-1 1-37 0 0,-16 2 125 0 0,1-1 0 0 0,-1-1 0 0 0,0-1 0 0 0,0-1 0 0 0,0 0 0 0 0,-9-3-125 0 0,25 4 5 0 0,-28-3-148 0 0,-41-5-437 0 0,24-2-3442 0 0,30 6-4291 0 0</inkml:trace>
  <inkml:trace contextRef="#ctx0" brushRef="#br1" timeOffset="-180083.545">1332 1533 10944 0 0,'0'0'248'0'0,"-6"-14"693"0"0,3 4-904 0 0,3 9 99 0 0,12-7 534 0 0,50 2-670 0 0,65-4-54 0 0,310-50 1134 0 0,-7 22-578 0 0,-287 21-348 0 0,191-15-84 0 0,289-23-70 0 0,30 9 0 0 0,-24 10 0 0 0,-236 22 96 0 0,-40-1-16 0 0,-85 1-80 0 0,-53 10 0 0 0,270-17 64 0 0,-279 4-64 0 0,340-19 0 0 0,-22 5 0 0 0,-316 17 0 0 0,48 0 0 0 0,-5 3 80 0 0,-49 3 32 0 0,259-5 616 0 0,-155 9-967 0 0,252-30 2125 0 0,-77 0-782 0 0,-333 28-941 0 0,164-16-110 0 0,137-15 75 0 0,-160 28 195 0 0,4-4-152 0 0,45-17 654 0 0,-169 16 296 0 0,39-10 109 0 0,-116 5-804 0 0,-67 11-299 0 0,-20 6-106 0 0,1 0-1 0 0,0 0 1 0 0,0 0-1 0 0,1 1 1 0 0,-1 0 0 0 0,0 0-1 0 0,0 0 1 0 0,0 1-1 0 0,1 0 1 0 0,-1 0 0 0 0,1 1-21 0 0,-3 0-114 0 0,10 1-6314 0 0,-2 0-831 0 0</inkml:trace>
  <inkml:trace contextRef="#ctx1" brushRef="#br2">3270 4635,'0'0,"0"0,0 0</inkml:trace>
  <inkml:trace contextRef="#ctx0" brushRef="#br0" timeOffset="-171948.291">1310 4191 10680 0 0,'0'0'241'0'0,"0"0"38"0"0,0 0 11 0 0,0 0-28 0 0,-15-11-106 0 0,13 9 137 0 0,0 1 1 0 0,0 0-1 0 0,0 0 1 0 0,-1 0-1 0 0,1 0 1 0 0,0 1-1 0 0,0-1 1 0 0,-1 0-1 0 0,1 1 1 0 0,0 0-1 0 0,-1 0 1 0 0,1-1-1 0 0,0 1 1 0 0,-1 1 0 0 0,1-1-1 0 0,0 0 1 0 0,-1 0-1 0 0,1 1 1 0 0,0 0-1 0 0,-1-1 1 0 0,1 1-1 0 0,-1 0-293 0 0,-36 36 2598 0 0,36-32-2573 0 0,1 0 0 0 0,-1 0 0 0 0,1 0 1 0 0,0 0-1 0 0,0 0 0 0 0,0 0 0 0 0,1 1 0 0 0,0-1 0 0 0,0 1 0 0 0,0-1 0 0 0,1 1 0 0 0,0-1 0 0 0,0 1 0 0 0,0-1 0 0 0,0 1 0 0 0,1-1 0 0 0,0 0 0 0 0,0 1 0 0 0,1-1 0 0 0,0 0 0 0 0,-1 1 0 0 0,2-1 0 0 0,-1 0 0 0 0,1 0 0 0 0,-1-1 0 0 0,1 1 0 0 0,2 2-25 0 0,-2-6 15 0 0,0 0-1 0 0,1 0 1 0 0,-1 0-1 0 0,0 0 0 0 0,0 0 1 0 0,0-1-1 0 0,1 1 1 0 0,-1-1-1 0 0,0 0 0 0 0,1 0 1 0 0,-1 0-1 0 0,0 0 1 0 0,1-1-1 0 0,-1 0 0 0 0,0 1 1 0 0,0-1-1 0 0,1 0 1 0 0,-1 0-1 0 0,0-1 0 0 0,0 1 1 0 0,0-1-1 0 0,-1 0 1 0 0,1 1-1 0 0,0-1 0 0 0,0 0 1 0 0,-1-1-1 0 0,0 1 1 0 0,2-2-15 0 0,7-3-52 0 0,-6 3 71 0 0,0-1 0 0 0,0 0-1 0 0,-1 0 1 0 0,0 0 0 0 0,0-1-1 0 0,0 0 1 0 0,0 1 0 0 0,-1-1-1 0 0,0-1 1 0 0,0 1 0 0 0,-1 0-1 0 0,1-1 1 0 0,-1 1 0 0 0,-1-1-1 0 0,1 0 1 0 0,-1-5-19 0 0,-7-26-56 0 0,5 36 56 0 0,1 0-1 0 0,0 0 1 0 0,-1 0-1 0 0,1 0 1 0 0,-1 0 0 0 0,0 1-1 0 0,1-1 1 0 0,-1 0-1 0 0,0 1 1 0 0,0-1-1 0 0,0 0 1 0 0,0 1 0 0 0,-1-1-1 0 0,1 1 1 0 0,0 0-1 0 0,-1-1 1 0 0,1 1 0 0 0,-1 0-1 0 0,1 0 1 0 0,-1 0-1 0 0,1 0 1 0 0,-1 0-1 0 0,0 0 1 0 0,0 0 0 0 0,1 1-1 0 0,-1-1 1 0 0,0 0-1 0 0,0 1 1 0 0,0 0 0 0 0,0-1-1 0 0,0 1 1 0 0,1 0-1 0 0,-1 0 1 0 0,0 0-1 0 0,0 0 1 0 0,0 1 0 0 0,0-1-1 0 0,0 0 1 0 0,0 1-1 0 0,0-1 1 0 0,1 1 0 0 0,-1 0-1 0 0,0-1 1 0 0,0 1-1 0 0,1 0 1 0 0,-5 3-22 0 0,1-1-1 0 0,0 1 0 0 0,0 0 0 0 0,0 0 1 0 0,0 0-1 0 0,1 1 0 0 0,0-1 1 0 0,-1 1-1 0 0,2 0 0 0 0,-1 0 0 0 0,1 1 1 0 0,0-1-1 0 0,0 1 0 0 0,0 0 1 0 0,1 0-1 0 0,0 0 0 0 0,0 0 0 0 0,0 0 1 0 0,1 0-1 0 0,0 0 0 0 0,0 0 1 0 0,1 1-1 0 0,-1-1 0 0 0,1 0 0 0 0,1 1 1 0 0,-1-1-1 0 0,2 7 23 0 0,-1-9 10 0 0,-1 1-1 0 0,1 0 1 0 0,0-1 0 0 0,0 1 0 0 0,0 0-1 0 0,1-1 1 0 0,0 1 0 0 0,0-1 0 0 0,0 0-1 0 0,0 0 1 0 0,1 0 0 0 0,-1 0-1 0 0,1 0 1 0 0,0 0 0 0 0,0-1 0 0 0,1 1-1 0 0,2 2-9 0 0,-4-5 1 0 0,-1 0-1 0 0,1-1 0 0 0,-1 1 0 0 0,1 0 0 0 0,-1-1 0 0 0,1 1 1 0 0,-1-1-1 0 0,1 0 0 0 0,0 1 0 0 0,-1-1 0 0 0,1 0 0 0 0,0 0 1 0 0,-1 0-1 0 0,1 0 0 0 0,-1 0 0 0 0,1 0 0 0 0,0-1 0 0 0,-1 1 1 0 0,1 0-1 0 0,-1-1 0 0 0,1 1 0 0 0,-1-1 0 0 0,1 0 1 0 0,-1 0-1 0 0,1 1 0 0 0,-1-1 0 0 0,0 0 0 0 0,1 0 0 0 0,-1 0 1 0 0,0 0-1 0 0,0-1 0 0 0,0 1 0 0 0,1 0 0 0 0,31-45-68 0 0,-32 43 81 0 0,0 1 0 0 0,1 0 0 0 0,-1-1 0 0 0,0 1 0 0 0,0-1 0 0 0,-1 0 0 0 0,1 1 0 0 0,0-1 0 0 0,-1 1 0 0 0,0-1 0 0 0,0 0 0 0 0,0 0 0 0 0,0 1 0 0 0,0-1 0 0 0,0 0 0 0 0,0 1 0 0 0,-1-1 0 0 0,0 1 0 0 0,1-1 0 0 0,-1 0 0 0 0,0 1 0 0 0,0-1 0 0 0,0 1 0 0 0,-1 0 0 0 0,1-1 0 0 0,-1 1 0 0 0,1 0 0 0 0,-1 0 0 0 0,0 0 0 0 0,1 0 0 0 0,-1 0 0 0 0,0 0 0 0 0,0 1 0 0 0,-1-1 0 0 0,1 1 0 0 0,0-1 0 0 0,-1 1 0 0 0,1 0 0 0 0,0 0 0 0 0,-1 0 0 0 0,1 0 0 0 0,-1 0 0 0 0,0 0 0 0 0,1 1 0 0 0,-1-1 0 0 0,-1 1-13 0 0,-1 1-14 0 0,0 0 0 0 0,1 0 0 0 0,-1 0 0 0 0,0 1 0 0 0,1-1 0 0 0,-1 1 0 0 0,1 0 0 0 0,-1 1 0 0 0,1-1 0 0 0,0 1 0 0 0,0 0 0 0 0,0 0 0 0 0,1 0 0 0 0,-1 1 0 0 0,1-1 0 0 0,-1 1 0 0 0,1 0 0 0 0,0 0 0 0 0,1 0 0 0 0,-1 0 0 0 0,1 0 0 0 0,0 0 0 0 0,0 1 0 0 0,-1 2 14 0 0,5 27 0 0 0,0-31 4 0 0,0-1-1 0 0,0 1 1 0 0,0 0-1 0 0,0-1 1 0 0,0 0 0 0 0,1 1-1 0 0,-1-1 1 0 0,1 0-1 0 0,0 0 1 0 0,-1 0-1 0 0,1-1 1 0 0,0 1-1 0 0,0-1 1 0 0,0 1-1 0 0,0-1 1 0 0,0 0-1 0 0,0 0 1 0 0,1 0-1 0 0,-1-1 1 0 0,0 1-1 0 0,0-1 1 0 0,1 0 0 0 0,-1 0-1 0 0,0 0 1 0 0,0 0-1 0 0,1 0 1 0 0,-1-1-1 0 0,0 1 1 0 0,0-1-1 0 0,1 0 1 0 0,-1 0-1 0 0,0 0 1 0 0,0-1-1 0 0,0 1-3 0 0,-1 0-1 0 0,1 0 0 0 0,-1 1 0 0 0,1-1 0 0 0,-1 0-1 0 0,1-1 1 0 0,-1 1 0 0 0,0 0 0 0 0,0-1-1 0 0,0 1 1 0 0,0-1 0 0 0,0 0 0 0 0,0 0 0 0 0,0 1-1 0 0,0-1 1 0 0,-1 0 0 0 0,1-1 0 0 0,-1 1 0 0 0,1 0-1 0 0,-1 0 1 0 0,0-1 0 0 0,0 1 0 0 0,0-1 0 0 0,0 1-1 0 0,0-1 1 0 0,-1 1 0 0 0,1-1 0 0 0,-1 1 0 0 0,0-1-1 0 0,0 1 1 0 0,1-1 0 0 0,-2-1 1 0 0,1 1 0 0 0,-1 0 0 0 0,0-1 0 0 0,0 1 0 0 0,0 0 0 0 0,-1 0-1 0 0,1 0 1 0 0,-1 0 0 0 0,1 0 0 0 0,-1 0 0 0 0,0 0 0 0 0,0 0 0 0 0,-1 1 0 0 0,1-1 0 0 0,0 1 0 0 0,-1 0 0 0 0,1 0-1 0 0,-1-1 1 0 0,0 2 0 0 0,0-1 0 0 0,0 0 0 0 0,0 1 0 0 0,0-1 0 0 0,0 1 0 0 0,0 0 0 0 0,-1 0 0 0 0,1 0 0 0 0,0 0-1 0 0,-1 1 1 0 0,0-1 0 0 0,0 1-23 0 0,0 1 0 0 0,0 0-1 0 0,0-1 1 0 0,1 1-1 0 0,-1 0 1 0 0,0 1 0 0 0,0-1-1 0 0,1 1 1 0 0,-1 0 0 0 0,1 0-1 0 0,-1 0 1 0 0,1 0-1 0 0,0 0 1 0 0,0 1 0 0 0,0 0-1 0 0,0-1 1 0 0,0 1 0 0 0,1 0-1 0 0,-1 0 1 0 0,1 1-1 0 0,0-1 1 0 0,0 0 0 0 0,0 1-1 0 0,0-1 1 0 0,0 1 0 0 0,1 0-1 0 0,0 0 1 0 0,0-1-1 0 0,0 1 1 0 0,0 3 23 0 0,1-4-10 0 0,0-1 1 0 0,0 1-1 0 0,0-1 0 0 0,1 0 1 0 0,-1 1-1 0 0,1-1 0 0 0,0 0 1 0 0,0 1-1 0 0,0-1 0 0 0,0 0 0 0 0,0 0 1 0 0,0 0-1 0 0,0 0 0 0 0,1 0 1 0 0,-1 0-1 0 0,1 0 0 0 0,0 0 1 0 0,-1-1-1 0 0,1 1 0 0 0,0-1 1 0 0,0 1-1 0 0,0-1 0 0 0,0 0 0 0 0,0 0 1 0 0,0 1-1 0 0,1-1 0 0 0,-1-1 1 0 0,0 1-1 0 0,0 0 0 0 0,1-1 10 0 0,52-5-565 0 0,-35-8-5541 0 0,-13 7-78 0 0</inkml:trace>
  <inkml:trace contextRef="#ctx0" brushRef="#br0" timeOffset="-170116.021">1445 4234 4000 0 0,'0'0'91'0'0,"0"0"11"0"0,0 0 9 0 0,-5 1 592 0 0,-8 3 3568 0 0,-5-1-1405 0 0,18-2-2772 0 0,0-1-7 0 0,0 0-12 0 0,0 0-3 0 0,0 0 0 0 0,0 0-2 0 0,0 0-4 0 0,0 0-2 0 0,0 0 0 0 0,0 0 22 0 0,0 0 96 0 0,0 0 39 0 0,0 0 10 0 0,7 0 369 0 0,59 8 84 0 0,54-14-24 0 0,-117 6-543 0 0,1 0 23 0 0,179 5 1138 0 0,105 6-284 0 0,-239-11-1112 0 0,96 6 170 0 0,56-3-52 0 0,-59-3 372 0 0,-44 5 330 0 0,-5 0 224 0 0,-51-7-902 0 0,50 2-97 0 0,-58 3 58 0 0,74 10 133 0 0,-56-9-54 0 0,122-2 82 0 0,-147-2-134 0 0,23-6 128 0 0,93 4 60 0 0,-41-9-53 0 0,-40 5-94 0 0,30-2 11 0 0,-27 11-64 0 0,79-3 0 0 0,-49-3 0 0 0,5 8 64 0 0,-23-5 60 0 0,-33-11 32 0 0,-30-4-713 0 0,-19-2-824 0 0,-15-19-3274 0 0,17 30 967 0 0,-3-2-1014 0 0</inkml:trace>
  <inkml:trace contextRef="#ctx0" brushRef="#br0" timeOffset="-169750.195">4185 4079 8688 0 0,'-16'3'608'0'0,"-18"1"5090"0"0,53 14-5182 0 0,60 31 184 0 0,-57-37-646 0 0,34 8-54 0 0,-8-1 10 0 0,-47-19 41 0 0,1 0-1 0 0,-1 0 1 0 0,1 0-1 0 0,-1 1 1 0 0,1-1-1 0 0,-1 1 1 0 0,1-1-1 0 0,-1 1 1 0 0,1-1-1 0 0,-1 1 1 0 0,0 0-1 0 0,1-1 1 0 0,-1 1-1 0 0,0 0 1 0 0,1 0-1 0 0,-1 0 1 0 0,0 0-1 0 0,0 0 1 0 0,0 1-1 0 0,0-1 1 0 0,0 0-1 0 0,0 0 1 0 0,-1 1-1 0 0,1-1 1 0 0,0 1-1 0 0,-1-1 1 0 0,1 0-1 0 0,0 1 1 0 0,-1-1-1 0 0,0 1 1 0 0,1-1-1 0 0,-1 1 1 0 0,0-1-1 0 0,0 1 1 0 0,0 0-1 0 0,0-1 1 0 0,0 1-1 0 0,0-1 1 0 0,0 1-1 0 0,-1-1 1 0 0,1 1-1 0 0,-1-1 1 0 0,1 1-1 0 0,-1-1 1 0 0,1 1-1 0 0,-1-1 1 0 0,0 0-1 0 0,0 1 1 0 0,1-1-1 0 0,-1 0-50 0 0,-78 52 1976 0 0,44-32-1782 0 0,-34 16-345 0 0,68-36-84 0 0,-2 4-54 0 0,2-4-7384 0 0,1-1 2220 0 0</inkml:trace>
  <inkml:trace contextRef="#ctx0" brushRef="#br0" timeOffset="-169041.629">4717 3967 8232 0 0,'0'0'182'0'0,"0"0"29"0"0,0 0 14 0 0,0 0 79 0 0,0 0 284 0 0,0 0 127 0 0,0 0 21 0 0,0 0-1 0 0,0 0-34 0 0,0 0-18 0 0,0 0-3 0 0,0 0-24 0 0,0 0-102 0 0,0 0-46 0 0,0 0-10 0 0,0 0-33 0 0,14 9 664 0 0,15 61 868 0 0,-13-5-885 0 0,-7-13-685 0 0,-5-26-190 0 0,2-10 202 0 0,2 15-430 0 0,-7-30-89 0 0,26 22 196 0 0,1-11-388 0 0,-10-18 406 0 0,41-56 108 0 0,-32 11-110 0 0,0-37-48 0 0,1 3 172 0 0,-16 43 204 0 0,-12 41-420 0 0,0 1-152 0 0,0 0-72 0 0,0 0-988 0 0,0 0-4114 0 0,0 0-1759 0 0</inkml:trace>
  <inkml:trace contextRef="#ctx0" brushRef="#br0" timeOffset="-165234.649">2350 2781 6056 0 0,'17'8'6307'0'0,"-18"-2"-6894"0"0,4 43 2267 0 0,-6 79 810 0 0,-1-3-1886 0 0,-8 50 327 0 0,10 40-501 0 0,-2-103-366 0 0,-5-14 144 0 0,2 126 240 0 0,3-82-298 0 0,2-60-69 0 0,12 18 152 0 0,-4 29-30 0 0,0-18-110 0 0,-3-57-93 0 0,0 30 146 0 0,-6 173 428 0 0,-12-124-382 0 0,11-69-192 0 0,4-22 52 0 0,0-41-121 0 0,0 1 323 0 0,0 1-1527 0 0,0-2-4577 0 0,0-1 73 0 0</inkml:trace>
  <inkml:trace contextRef="#ctx0" brushRef="#br0" timeOffset="-163237.518">2328 2800 6912 0 0,'0'0'157'0'0,"0"0"23"0"0,0 0 11 0 0,-2-4 243 0 0,1 2 3044 0 0,-63 9 1034 0 0,43-3-4178 0 0,0 0 0 0 0,0-1 1 0 0,0-1-1 0 0,-1 0 1 0 0,1-2-1 0 0,-1-1 1 0 0,-1-1-335 0 0,-103-27 876 0 0,112 22-890 0 0,21 1-114 0 0,24 0-114 0 0,-28 6 248 0 0,20-6-22 0 0,5-3-24 0 0,0-2-1 0 0,-1-1 0 0 0,-1-1 1 0 0,0-2-1 0 0,-1 0 0 0 0,0-2 0 0 0,-2 0 1 0 0,0-2-1 0 0,-1-1 0 0 0,15-16 41 0 0,-36 35-1 0 0,146-113-13 0 0,-94 74-121 0 0,-10 7 154 0 0,73-59-1 0 0,-33 17-18 0 0,-37 39 80 0 0,-45 35-75 0 0,6-5-94 0 0,-1-1 1 0 0,2 1-1 0 0,-1 1 1 0 0,0-1-1 0 0,1 1 1 0 0,0 0-1 0 0,1 1 1 0 0,-1 0-1 0 0,6-1 89 0 0,27-6-1999 0 0,-39 11 1823 0 0,-2 0 33 0 0,0 0 14 0 0,1-1 1 0 0,30-12-144 0 0,-30-6 920 0 0,-7 23-525 0 0,6-4-101 0 0,0 0 1 0 0,-1 0 0 0 0,1 0 0 0 0,0 0 0 0 0,-1 0-1 0 0,1 0 1 0 0,0 0 0 0 0,-1 0 0 0 0,1 1 0 0 0,0-1 0 0 0,-1 0-1 0 0,1 0 1 0 0,0 0 0 0 0,0 1 0 0 0,-1-1 0 0 0,1 0 0 0 0,0 0-1 0 0,0 0 1 0 0,-1 1 0 0 0,1-1 0 0 0,0 0 0 0 0,0 1-1 0 0,0-1 1 0 0,0 0 0 0 0,-1 0 0 0 0,1 1 0 0 0,0-1 0 0 0,0 0-1 0 0,0 1 1 0 0,0-1 0 0 0,0 0 0 0 0,0 1 0 0 0,0-1 0 0 0,0 0-1 0 0,0 1 1 0 0,0-1 0 0 0,0 0 0 0 0,0 1 0 0 0,0-1-1 0 0,0 0 1 0 0,0 1 0 0 0,0-1 0 0 0,0 0 0 0 0,0 1 0 0 0,1-1-1 0 0,-1 0 1 0 0,0 1 0 0 0,0-1 0 0 0,0 0 0 0 0,1 0 0 0 0,-1 1-1 0 0,0-1 1 0 0,0 0 0 0 0,0 0 0 0 0,1 1 0 0 0,-1-1-1 0 0,0 0-22 0 0,1 1 130 0 0,2 5 139 0 0,18 54 566 0 0,-1-19-650 0 0,7-17-57 0 0,28 20 226 0 0,28 32 81 0 0,-6 17-360 0 0,-23-28-22 0 0,-1-2 91 0 0,24 37-216 0 0,-4-24 72 0 0,-36-32 163 0 0,-33-39-110 0 0,28 14 86 0 0,2-18 49 0 0,-4 2-251 0 0,-29-3-1 0 0,-1 0 0 0 0,0 0 0 0 0,0 0 0 0 0,0 0-1 0 0,-15-3-6 0 0,-129 6 71 0 0,-34 3 203 0 0,160-5-484 0 0,21 0-6114 0 0,3-1 869 0 0</inkml:trace>
  <inkml:trace contextRef="#ctx0" brushRef="#br0" timeOffset="-161854.154">3304 2891 10912 0 0,'0'0'248'0'0,"0"0"34"0"0,-6 8 377 0 0,-4 8-303 0 0,5 24 1819 0 0,17 34-320 0 0,30 106-413 0 0,-31-90-1012 0 0,1 71 269 0 0,-4-14 61 0 0,-20-43-691 0 0,17-53 22 0 0,5 21-238 0 0,0 7 241 0 0,4 74 258 0 0,12 29-131 0 0,-11-109-168 0 0,-6-5-53 0 0,-5 11 11 0 0,-4-21 106 0 0,0 13-53 0 0,8 10 11 0 0,-5-66-22 0 0,-2 1-53 0 0,2 13 0 0 0,5 7 0 0 0,-4 29 0 0 0,-5-38-72 0 0,4 13-204 0 0,1-11-262 0 0,-11 14-156 0 0,-2-23 538 0 0,-12-2 156 0 0,1-8 12 0 0,-2-5 196 0 0,-7-3-45 0 0,-69 3 212 0 0,6-10 155 0 0,28-1-215 0 0,-46 0 106 0 0,-123 12 379 0 0,36-6-144 0 0,120-10-384 0 0,-12-9 66 0 0,68 19-465 0 0,-2 2 180 0 0,-12-10-53 0 0,-10-3 80 0 0,32 7-176 0 0,12 3 16 0 0,1 1-32 0 0,0 0-66 0 0,0 0-29 0 0,0 0-969 0 0,0 0-4040 0 0,0 0-1734 0 0</inkml:trace>
  <inkml:trace contextRef="#ctx0" brushRef="#br0" timeOffset="-155488.956">2862 4553 8952 0 0,'0'0'200'0'0,"0"0"33"0"0,6-3 227 0 0,6-7 1409 0 0,-16 6-453 0 0,2 4-900 0 0,2 0-10 0 0,0 0-16 0 0,0 0-54 0 0,0 0-20 0 0,0 0-6 0 0,0 0-12 0 0,0 0-37 0 0,0 0-10 0 0,7 9 324 0 0,-5 48 530 0 0,-14 30-180 0 0,12 25-265 0 0,0-111-696 0 0,0-1 0 0 0,0 0 6 0 0,0 0 15 0 0,0 0-14 0 0,0 0-1 0 0,0 0 2 0 0,0 0 0 0 0,-3-5 128 0 0,-55-40 159 0 0,53 42-516 0 0,3 2 145 0 0,0 0-1 0 0,1 0 1 0 0,-1 0-1 0 0,0 0 1 0 0,0 0-1 0 0,0 0 1 0 0,0 1-1 0 0,0-1 0 0 0,0 0 1 0 0,0 1-1 0 0,0 0 1 0 0,0-1-1 0 0,0 1 1 0 0,0 0-1 0 0,0 0 1 0 0,0 0-1 0 0,0 1 1 0 0,0-1-1 0 0,0 0 1 0 0,0 1-1 0 0,0-1 1 0 0,0 1-1 0 0,1 0 1 0 0,-3 0 12 0 0,-26 53-320 0 0,29-51 312 0 0,1 1 0 0 0,-1 0 0 0 0,1-1 0 0 0,0 1 0 0 0,0 0 0 0 0,0-1 0 0 0,1 1 0 0 0,-1-1 0 0 0,1 1 0 0 0,0-1 0 0 0,0 1 0 0 0,0-1 0 0 0,0 1 0 0 0,1-1 0 0 0,-1 0 0 0 0,1 1 8 0 0,0-2-3 0 0,-1-1 1 0 0,1 1 0 0 0,-1-1-1 0 0,1 0 1 0 0,-1 0-1 0 0,1 0 1 0 0,0 0 0 0 0,0 0-1 0 0,0 0 1 0 0,0 0 0 0 0,-1 0-1 0 0,1-1 1 0 0,0 1 0 0 0,0-1-1 0 0,0 1 1 0 0,0-1-1 0 0,0 0 1 0 0,0 0 0 0 0,0 0-1 0 0,0 0 1 0 0,1 0 0 0 0,-1 0-1 0 0,0-1 1 0 0,0 1 0 0 0,-1-1-1 0 0,1 1 1 0 0,0-1-1 0 0,2-1 3 0 0,6 0-3 0 0,23-3-43 0 0,-11-3-919 0 0,-6 1-4533 0 0,-3 5-664 0 0</inkml:trace>
  <inkml:trace contextRef="#ctx0" brushRef="#br0" timeOffset="-155045.743">3047 4649 7192 0 0,'0'0'209'0'0,"0"0"112"0"0,0 0 325 0 0,0 0 142 0 0,0 0 32 0 0,0 0-23 0 0,0 0-112 0 0,0 0-49 0 0,6 8 1998 0 0,2-4-2248 0 0,1-1 0 0 0,-1 0 0 0 0,0 0 0 0 0,1-1 0 0 0,-1 0 0 0 0,1-1 1 0 0,0 0-1 0 0,0 0 0 0 0,-1-1 0 0 0,8 0-386 0 0,55 7 762 0 0,54 4-155 0 0,-113-14-1962 0 0,-13-8-5776 0 0,0 6 2171 0 0</inkml:trace>
  <inkml:trace contextRef="#ctx0" brushRef="#br0" timeOffset="-154755.015">3258 4614 9584 0 0,'0'0'216'0'0,"0"0"32"0"0,0 0 12 0 0,-3 1 16 0 0,-2 0-183 0 0,3-1 383 0 0,2 0 133 0 0,0 0 21 0 0,0 0-32 0 0,0 0-139 0 0,0 0-62 0 0,0 0-11 0 0,0 0-12 0 0,11 12 1212 0 0,50 14 411 0 0,-30-11-1420 0 0,-29-14-489 0 0,13 11 179 0 0,0 17 569 0 0,-22 7-716 0 0,-1-26-5437 0 0,0-4-1019 0 0</inkml:trace>
  <inkml:trace contextRef="#ctx0" brushRef="#br0" timeOffset="-153854.179">2558 4701 7888 0 0,'0'0'174'0'0,"0"0"29"0"0,0 0 13 0 0,-12-10 4373 0 0,-22 0-952 0 0,-48-1-1371 0 0,7 6-1112 0 0,40 5-634 0 0,34 0-424 0 0,-9-2 80 0 0,9 1-252 0 0,1 1-12 0 0,0 0-40 0 0,12-14-813 0 0,85-40-5865 0 0,-76 41 4974 0 0,-20 13 1513 0 0,12-9 3110 0 0,-13 10-2213 0 0,0-1-88 0 0,-11 10 814 0 0,-61 39 458 0 0,53-34-1417 0 0,18-15-335 0 0,0 0 0 0 0,0 1 0 0 0,0-1 0 0 0,0 1 0 0 0,0-1 0 0 0,0 1 0 0 0,0 0 0 0 0,1-1 0 0 0,-1 1 0 0 0,0 0 0 0 0,0-1 0 0 0,0 1 0 0 0,1 0 0 0 0,-1 0 0 0 0,0 0 0 0 0,1 0 0 0 0,-1 0 0 0 0,0 0 0 0 0,1 0 0 0 0,0 0 0 0 0,-1 0 0 0 0,1 0 0 0 0,0 0 0 0 0,-1 0 0 0 0,1 0 0 0 0,0 0 0 0 0,0 0 0 0 0,0 1 0 0 0,0-1 0 0 0,0 0 0 0 0,0 0 0 0 0,0 0 0 0 0,0 0 0 0 0,0 0 0 0 0,1 0 0 0 0,-1 0 0 0 0,0 0 0 0 0,1 1 0 0 0,-1-1 0 0 0,1 0 0 0 0,-1 0 0 0 0,1-1 0 0 0,0 1 0 0 0,0 1-10 0 0,39 35-72 0 0,-11-20 72 0 0,-7-2 306 0 0,-11-9-1251 0 0,1 2-3998 0 0,-3 0-562 0 0</inkml:trace>
  <inkml:trace contextRef="#ctx0" brushRef="#br0" timeOffset="-146164.214">4804 1653 7112 0 0,'0'0'157'0'0,"0"0"23"0"0,0 0 13 0 0,0-18 1565 0 0,6-10 1727 0 0,-4 7 404 0 0,-1 15-1956 0 0,-1 16-1385 0 0,-6 129 364 0 0,5-77-568 0 0,-1 3 50 0 0,-4-43-120 0 0,3-16-262 0 0,0-4-26 0 0,2-2-101 0 0,1 0-188 0 0,0 0-75 0 0,0 0-20 0 0,0 0-168 0 0,-2 0-2273 0 0,2 0 1213 0 0</inkml:trace>
  <inkml:trace contextRef="#ctx0" brushRef="#br0" timeOffset="-145878.25">4813 1456 9408 0 0,'0'0'273'0'0,"0"0"-5"0"0,-1-1-172 0 0,-19-3 3759 0 0,19 4-3139 0 0,1 0-4 0 0,0 0-26 0 0,0 0-106 0 0,-11 6 2895 0 0,12-1-3766 0 0,1-1 1 0 0,0 0 0 0 0,-1 0 0 0 0,1 0-1 0 0,1 0 1 0 0,-1 0 0 0 0,0 0 0 0 0,1-1-1 0 0,0 1 1 0 0,0-1 0 0 0,0 0 0 0 0,0 0 0 0 0,3 2 290 0 0,0 0-1312 0 0</inkml:trace>
  <inkml:trace contextRef="#ctx0" brushRef="#br0" timeOffset="-145477.608">5009 1690 11144 0 0,'0'0'248'0'0,"0"0"34"0"0,-3 12 393 0 0,-21 67 3389 0 0,9 5-1975 0 0,14-67-1566 0 0,2-26 493 0 0,3-10-1024 0 0,0 0-1 0 0,2 1 1 0 0,0 0 0 0 0,1 0 0 0 0,1 0 0 0 0,0 1-1 0 0,2-2 9 0 0,26-23-128 0 0,-32 40 143 0 0,-3 1 60 0 0,-1 1 19 0 0,0 0 2 0 0,25 25 322 0 0,8 65 411 0 0,-36-49-332 0 0,1-29-410 0 0,1-11-168 0 0,1-1 5 0 0,0 0 10 0 0,0 0-64 0 0,0 0-281 0 0,0 0-121 0 0,0 0-19 0 0</inkml:trace>
  <inkml:trace contextRef="#ctx0" brushRef="#br0" timeOffset="-145214.935">5260 1529 12496 0 0,'0'0'281'0'0,"0"0"40"0"0,0 0 22 0 0,0 0-39 0 0,0 0-105 0 0,9 12 1593 0 0,6 43 1470 0 0,-11-25-2021 0 0,5 73 822 0 0,-6-24-1784 0 0,-18-16-147 0 0,8-50-734 0 0,-2-2-3710 0 0,4-10 2617 0 0</inkml:trace>
  <inkml:trace contextRef="#ctx0" brushRef="#br0" timeOffset="-144404.696">5150 1698 11792 0 0,'0'0'342'0'0,"0"0"4"0"0,2 0-224 0 0,135-2 5629 0 0,-89 4-5381 0 0,52-6-159 0 0,-99 4-299 0 0,0 0 9 0 0,1 2 53 0 0,13 8-13 0 0,-13-9 111 0 0,2-2 16 0 0,0-1 0 0 0,0 0-1 0 0,0 0 1 0 0,0-1 0 0 0,-1 1-1 0 0,1-1 1 0 0,-1 0 0 0 0,1 0 0 0 0,-1 0-1 0 0,0 0 1 0 0,0-1 0 0 0,0 1-1 0 0,-1-1 1 0 0,1 0 0 0 0,-1 0 0 0 0,0 0-1 0 0,0 0 1 0 0,0 0 0 0 0,0 0-1 0 0,-1 0 1 0 0,0-1 0 0 0,0 1 0 0 0,0-1-1 0 0,0 0-87 0 0,-1 3 38 0 0,1-1-1 0 0,-1 0 1 0 0,0 0-1 0 0,0 1 1 0 0,0-1-1 0 0,0 0 1 0 0,0 0-1 0 0,-1 1 1 0 0,0-1-1 0 0,1 0 1 0 0,-1 0-1 0 0,0 1 1 0 0,0-1-1 0 0,0 1 0 0 0,0-1 1 0 0,-1 1-1 0 0,1 0 1 0 0,-1-1-1 0 0,-1-1-37 0 0,2 4 9 0 0,-1-1 0 0 0,1 0-1 0 0,0 1 1 0 0,-1-1-1 0 0,1 1 1 0 0,-1-1-1 0 0,1 1 1 0 0,-1 0 0 0 0,1 0-1 0 0,-1 0 1 0 0,1 0-1 0 0,-1 0 1 0 0,0 0-1 0 0,1 0 1 0 0,-1 0 0 0 0,1 0-1 0 0,-1 1 1 0 0,1-1-1 0 0,0 1 1 0 0,-1-1 0 0 0,1 1-1 0 0,-1 0 1 0 0,1-1-1 0 0,0 1 1 0 0,-1 0-1 0 0,1 0 1 0 0,0 0 0 0 0,0 0-1 0 0,0 0 1 0 0,0 0-1 0 0,0 0 1 0 0,0 0-1 0 0,0 1 1 0 0,0-1 0 0 0,0 0-1 0 0,0 0 1 0 0,1 1-1 0 0,-1-1 1 0 0,1 1 0 0 0,-1 0-9 0 0,-8 8-8 0 0,4-3 4 0 0,0 0 0 0 0,0 1 0 0 0,1 0-1 0 0,0 0 1 0 0,0 0 0 0 0,1 1-1 0 0,0-1 1 0 0,1 1 0 0 0,-1-1 0 0 0,2 1-1 0 0,-1 0 1 0 0,1 0 0 0 0,1 0 0 0 0,-1 0-1 0 0,2 1 5 0 0,8 29 0 0 0,-8-37 4 0 0,0 1-1 0 0,0-1 0 0 0,0 0 1 0 0,0 0-1 0 0,0 0 0 0 0,1 1 0 0 0,-1-1 1 0 0,1 0-1 0 0,-1 0 0 0 0,1-1 1 0 0,0 1-1 0 0,0 0 0 0 0,0-1 1 0 0,0 1-1 0 0,0-1 0 0 0,0 1 0 0 0,0-1 1 0 0,0 0-1 0 0,0 0 0 0 0,1 0 1 0 0,-1 0-1 0 0,0 0 0 0 0,1-1 1 0 0,-1 1-1 0 0,1-1 0 0 0,-1 1 0 0 0,1-1 1 0 0,-1 0-1 0 0,1 0 0 0 0,-1 0 1 0 0,2-1-4 0 0,3 1-38 0 0,0 0 1 0 0,-1-1-1 0 0,1 0 0 0 0,-1-1 1 0 0,0 1-1 0 0,1-1 1 0 0,-1-1-1 0 0,0 1 1 0 0,0-1-1 0 0,0 0 1 0 0,3-3 37 0 0,27-27-1339 0 0,6-29-1764 0 0,-26 35 2601 0 0,-15 27 684 0 0,1 1-81 0 0,0-1 0 0 0,0 2-1 0 0,0-1 1 0 0,0 0-1 0 0,0 0 1 0 0,0 1 0 0 0,0-1-1 0 0,-1 1 1 0 0,1 0-1 0 0,-1-1 1 0 0,1 1-1 0 0,-1 0 1 0 0,1 0 0 0 0,-1 0-1 0 0,0 0 1 0 0,0 0-1 0 0,0 0 1 0 0,0 0-1 0 0,0 0 1 0 0,0 1 0 0 0,-1-1-1 0 0,1 1-100 0 0,5 10 239 0 0,9 26 296 0 0,1 0 496 0 0,-16-38-769 0 0,0-1 0 0 0,0 0-13 0 0,0 0-8 0 0,0 0-1 0 0,0 0-12 0 0,0 0-49 0 0,0 0-19 0 0,0 0-7 0 0,0 0-10 0 0,-12-24 234 0 0,14-1-473 0 0,-3 20 90 0 0,1-1 0 0 0,-1 1 0 0 0,1-1 0 0 0,0 0 0 0 0,0 1 1 0 0,0-1-1 0 0,1 1 0 0 0,0-1 0 0 0,0 1 0 0 0,1 0 0 0 0,-1-1 0 0 0,1 1 0 0 0,0 0 0 0 0,1 0 0 0 0,-1 0 0 0 0,1 0 0 0 0,0 0 0 0 0,0 1 0 0 0,3-4 6 0 0,46-37-1441 0 0,9 18-2962 0 0,-48 25 29 0 0,-1 0-1190 0 0</inkml:trace>
  <inkml:trace contextRef="#ctx0" brushRef="#br0" timeOffset="-144018.061">6031 1597 12440 0 0,'0'0'281'0'0,"0"0"40"0"0,0 0 22 0 0,-1 0-40 0 0,-4 0 111 0 0,0 1 1 0 0,0-1 0 0 0,0 1 0 0 0,0 0 0 0 0,0 0 0 0 0,1 0 0 0 0,-1 1 0 0 0,0-1-1 0 0,1 1 1 0 0,-1 0 0 0 0,1 1 0 0 0,-1-1 0 0 0,1 1 0 0 0,0 0 0 0 0,-1 0-415 0 0,-39 56 2215 0 0,22-5-1678 0 0,22-45-483 0 0,6 17 32 0 0,-5-24-81 0 0,1-1-1 0 0,0 0 1 0 0,-1 0-1 0 0,1 0 1 0 0,0 0 0 0 0,0 0-1 0 0,0 0 1 0 0,-1 0-1 0 0,1-1 1 0 0,0 1-1 0 0,0-1 1 0 0,0 1-1 0 0,0-1 1 0 0,0 0-1 0 0,0 0 1 0 0,1 0-1 0 0,-1 0 1 0 0,0 0-1 0 0,0 0 1 0 0,0 0 0 0 0,0-1-1 0 0,0 1 1 0 0,0-1-1 0 0,0 1 1 0 0,0-1-1 0 0,-1 0 1 0 0,1 0-1 0 0,0 0 1 0 0,0 0-1 0 0,-1 0 1 0 0,1 0-1 0 0,0-1 1 0 0,-1 1-1 0 0,1 0 1 0 0,-1-1-1 0 0,0 1 1 0 0,1-1 0 0 0,-1 0-1 0 0,0 1 1 0 0,1-2-5 0 0,30-76-422 0 0,-17 55 362 0 0,10 10-28 0 0,-11 30 72 0 0,-10-4-144 0 0,-1 0 154 0 0,1-1 1 0 0,0 0 0 0 0,1 1 0 0 0,0-1 0 0 0,1-1 0 0 0,0 1 0 0 0,5 5 5 0 0,-9-14-208 0 0,0 0-1 0 0,0 0 1 0 0,0 0-1 0 0,1 0 1 0 0,-1 0-1 0 0,0-1 0 0 0,1 1 1 0 0,0-1-1 0 0,-1 1 1 0 0,1-1-1 0 0,0 0 1 0 0,0 0-1 0 0,0 0 1 0 0,0-1-1 0 0,-1 1 0 0 0,1-1 1 0 0,0 1-1 0 0,0-1 1 0 0,2 0 208 0 0,7-2-1626 0 0</inkml:trace>
  <inkml:trace contextRef="#ctx0" brushRef="#br0" timeOffset="-143684.056">6438 1522 15264 0 0,'0'0'348'0'0,"-12"-6"831"0"0,-37 23 216 0 0,42-12-1079 0 0,-1 0 1 0 0,1 0-1 0 0,0 1 1 0 0,0 0-1 0 0,1 1 0 0 0,0-1 1 0 0,0 1-1 0 0,0 0 0 0 0,1 1 1 0 0,0-1-1 0 0,-2 6-316 0 0,-21 43 889 0 0,19-6-477 0 0,11-36-413 0 0,-2-11 2 0 0,1-1 0 0 0,-1 1 0 0 0,1 0 0 0 0,-1 0 0 0 0,1-1 0 0 0,0 1 0 0 0,0 0 0 0 0,0-1-1 0 0,1 1 1 0 0,-1-1 0 0 0,1 1 0 0 0,-1-1 0 0 0,1 0 0 0 0,0 1 0 0 0,0-1 0 0 0,0 0 0 0 0,1 1-1 0 0,4 0 8 0 0,0 1 0 0 0,0-1 0 0 0,0-1 0 0 0,0 1 0 0 0,0-1 0 0 0,0-1 0 0 0,1 1 0 0 0,-1-1 1 0 0,1-1-1 0 0,-1 1 0 0 0,1-1 0 0 0,-1 0 0 0 0,1-1 0 0 0,-1 0 0 0 0,1 0 0 0 0,-1-1 0 0 0,0 0 0 0 0,1 0 0 0 0,-1 0 0 0 0,0-1 0 0 0,0-1-8 0 0,38-22-4316 0 0,-38 17-2623 0 0</inkml:trace>
  <inkml:trace contextRef="#ctx0" brushRef="#br0" timeOffset="-143400.223">6614 1421 14544 0 0,'0'0'330'0'0,"0"0"45"0"0,5 14 498 0 0,-2 24-276 0 0,-5 1 1391 0 0,6 12-472 0 0,1 22 228 0 0,-20 31-785 0 0,6-40-895 0 0,9-63-283 0 0,0-1-570 0 0,-7 3-1315 0 0,1 0 1017 0 0</inkml:trace>
  <inkml:trace contextRef="#ctx0" brushRef="#br0" timeOffset="-143068.472">6681 1595 14368 0 0,'7'-2'330'0'0,"-5"2"45"0"0,-2 0 17 0 0,1 1-47 0 0,4 6-198 0 0,19 39 2151 0 0,-12 24 1369 0 0,-3-23-2135 0 0,4-7-744 0 0,-13-39-735 0 0,0-1-13 0 0,0 0-233 0 0,0 0-596 0 0,9-1-2551 0 0,0-4-4017 0 0</inkml:trace>
  <inkml:trace contextRef="#ctx0" brushRef="#br0" timeOffset="-142602.544">7070 1525 11432 0 0,'0'0'256'0'0,"0"0"34"0"0,0 0 22 0 0,0 0-30 0 0,5 6-177 0 0,-4-3 2955 0 0,-2 2-2750 0 0,0 0 0 0 0,-1 0 0 0 0,1-1 1 0 0,-1 1-1 0 0,0-1 0 0 0,0 1 0 0 0,-1-1 0 0 0,0 0 1 0 0,1 0-1 0 0,-1 0 0 0 0,-1 0 0 0 0,1 0 0 0 0,0-1 1 0 0,-1 1-1 0 0,-1 0-310 0 0,-12 14 476 0 0,4-2-211 0 0,1-4-166 0 0,1 1 0 0 0,1 1 0 0 0,0 0-1 0 0,1 0 1 0 0,0 1 0 0 0,1 0 0 0 0,-5 13-99 0 0,8-11 0 0 0,10-4 0 0 0,-4-12 6 0 0,0 0-1 0 0,-1-1 0 0 0,1 1 0 0 0,-1-1 0 0 0,1 1 1 0 0,0 0-1 0 0,-1-1 0 0 0,1 0 0 0 0,0 1 0 0 0,-1-1 1 0 0,1 1-1 0 0,0-1 0 0 0,0 0 0 0 0,0 1 0 0 0,-1-1 0 0 0,1 0 1 0 0,0 0-1 0 0,0 0 0 0 0,0 0 0 0 0,0 0 0 0 0,-1 0 1 0 0,1 0-1 0 0,0 0 0 0 0,0 0 0 0 0,0 0 0 0 0,0 0 1 0 0,-1 0-1 0 0,1 0 0 0 0,0-1 0 0 0,0 1 0 0 0,0 0 1 0 0,-1-1-1 0 0,1 1 0 0 0,0-1 0 0 0,0 1-5 0 0,2-2 34 0 0,3 0-62 0 0,0-2-1 0 0,0 1 0 0 0,-1-1 0 0 0,1 1 1 0 0,-1-2-1 0 0,0 1 0 0 0,0 0 1 0 0,0-1-1 0 0,0 0 0 0 0,-1 0 0 0 0,0-1 1 0 0,2-3 28 0 0,20-22-270 0 0,-22 27 253 0 0,59-48-471 0 0,-61 51 472 0 0,1-1 1 0 0,-1 1-1 0 0,1 0 1 0 0,-1 0-1 0 0,1 0 1 0 0,0 0-1 0 0,0 0 1 0 0,-1 1-1 0 0,1-1 1 0 0,0 1-1 0 0,0 0 1 0 0,0-1-1 0 0,0 1 1 0 0,-1 1-1 0 0,1-1 1 0 0,0 0-1 0 0,0 1 1 0 0,0-1-1 0 0,0 1 1 0 0,-1 0-1 0 0,1 0 1 0 0,0 0-1 0 0,-1 0 1 0 0,1 1-1 0 0,-1-1 1 0 0,2 2 15 0 0,42 55 219 0 0,-33-36-24 0 0,9 20 1057 0 0,-24-46-1314 0 0,1 0 0 0 0,0 0 0 0 0,-1 0 0 0 0,1 0 0 0 0,1-1 0 0 0,-1 1 0 0 0,1 0 0 0 0,0 0 0 0 0,0-1 0 0 0,0 1 0 0 0,0 0 0 0 0,1 0 0 0 0,-1-1 0 0 0,1 1 0 0 0,0 0 0 0 0,1 0 0 0 0,-1 0 0 0 0,1 0 0 0 0,0 0 0 0 0,-1 0 0 0 0,2 1 0 0 0,0-3 62 0 0,0-1-84 0 0,43-66-956 0 0,-44 71 1043 0 0,0 0 0 0 0,0 1 0 0 0,0-1 0 0 0,0 0 0 0 0,0 1 0 0 0,0 0 0 0 0,1 0 0 0 0,-1-1 0 0 0,0 1 0 0 0,1 1 0 0 0,-1-1 0 0 0,1 0 0 0 0,-1 1 0 0 0,1-1 0 0 0,-1 1 0 0 0,1-1 0 0 0,-1 1-1 0 0,1 0 1 0 0,-1 0 0 0 0,1 1 0 0 0,0-1 0 0 0,-1 0 0 0 0,1 1 0 0 0,-1 0 0 0 0,1-1 0 0 0,-1 1 0 0 0,1 0-3 0 0,65 31 754 0 0,-48-19-503 0 0,0 0 0 0 0,-1 1 1 0 0,0 1-1 0 0,-1 1 0 0 0,-1 0 1 0 0,4 6-252 0 0,-9-3-79 0 0,-14-11-1304 0 0,0-3-2380 0 0,2-5 2493 0 0,-1 1-5416 0 0</inkml:trace>
  <inkml:trace contextRef="#ctx0" brushRef="#br0" timeOffset="-141856.878">8128 1481 13992 0 0,'0'0'314'0'0,"0"0"46"0"0,7-5 368 0 0,10 7 5094 0 0,-13 32-5681 0 0,-4-32 241 0 0,13 153 718 0 0,11-23-1632 0 0,-26-124-2096 0 0,1-6 1068 0 0</inkml:trace>
  <inkml:trace contextRef="#ctx0" brushRef="#br0" timeOffset="-141570.861">7919 1642 12704 0 0,'0'0'464'0'0,"8"-3"-288"0"0,84-39 4519 0 0,15 1-2600 0 0,-36 20-1694 0 0,-41 11-2360 0 0,0 1-4455 0 0,-21 7 1156 0 0</inkml:trace>
  <inkml:trace contextRef="#ctx0" brushRef="#br0" timeOffset="-141223.439">8288 1541 11976 0 0,'0'0'266'0'0,"0"0"44"0"0,3 8 314 0 0,6 36 353 0 0,9 29 5885 0 0,-14-42-3662 0 0,-4-30-3227 0 0,0 1 211 0 0,0 0-3061 0 0,0-2 1757 0 0</inkml:trace>
  <inkml:trace contextRef="#ctx0" brushRef="#br0" timeOffset="-140667.261">8435 1429 11200 0 0,'4'6'546'0'0,"75"157"6053"0"0,-58-114-4447 0 0,-42-109-994 0 0,21 54-1220 0 0,0 1 0 0 0,0-1-1 0 0,1 0 1 0 0,0 1 0 0 0,0-1-1 0 0,1 1 1 0 0,-1 0 0 0 0,1-1 0 0 0,0 1-1 0 0,1 0 1 0 0,-1 0 0 0 0,1 0-1 0 0,0 0 1 0 0,0 1 0 0 0,3-3 62 0 0,21 3-270 0 0,-10 12 210 0 0,-9-3 61 0 0,1 0 0 0 0,-1 1 0 0 0,0 0-1 0 0,-1 0 1 0 0,0 1 0 0 0,0 0 0 0 0,0 0 0 0 0,-1 1-1 0 0,5 7 0 0 0,2 0 17 0 0,15 36 823 0 0,-27-50-678 0 0,-1-1-144 0 0,0 1 1 0 0,0-1-1 0 0,0 1 1 0 0,0-1-1 0 0,1 0 1 0 0,-1 1-1 0 0,0-1 1 0 0,0 1-1 0 0,0-1 1 0 0,0 0-1 0 0,0 1 1 0 0,0-1-1 0 0,0 1 1 0 0,0-1-1 0 0,0 1 1 0 0,-1-1-1 0 0,1 0 1 0 0,0 1-1 0 0,0-1 1 0 0,0 1-1 0 0,0-1 1 0 0,-1 0-1 0 0,1 1 1 0 0,0-1-1 0 0,0 0 1 0 0,-1 1-1 0 0,1-1 1 0 0,0 0-1 0 0,0 1 1 0 0,-1-1-1 0 0,1 0 1 0 0,0 1-1 0 0,-1-1 1 0 0,1 0-1 0 0,-1 0 1 0 0,1 0-1 0 0,0 1 1 0 0,-1-1-1 0 0,1 0 1 0 0,-1 0-1 0 0,1 0 1 0 0,0 0-1 0 0,-1 0 1 0 0,1 0-1 0 0,-1 0 1 0 0,1 0-1 0 0,-1 0 1 0 0,1 0-1 0 0,0 0 1 0 0,-1 0-1 0 0,1 0 1 0 0,-1 0-1 0 0,1 0 1 0 0,0 0-1 0 0,-1 0 1 0 0,1-1-1 0 0,-1 1 1 0 0,1 0-1 0 0,0 0 1 0 0,-1 0-1 0 0,1-1 1 0 0,0 1-1 0 0,-1 0 1 0 0,1-1-1 0 0,0 1 1 0 0,-1 0-1 0 0,1-1 1 0 0,0 1-1 0 0,-1 0-18 0 0,-18-26 130 0 0,18 24-148 0 0,1 0 1 0 0,-1 0-1 0 0,1 0 0 0 0,-1 0 0 0 0,1 0 0 0 0,0 0 1 0 0,0 0-1 0 0,0 0 0 0 0,0-1 0 0 0,0 1 0 0 0,1 0 0 0 0,-1 0 1 0 0,0 0-1 0 0,1 0 0 0 0,0 0 0 0 0,-1 1 0 0 0,1-1 0 0 0,0 0 1 0 0,0 0-1 0 0,0 0 0 0 0,0 0 0 0 0,1 1 0 0 0,-1-1 0 0 0,0 1 1 0 0,1-1-1 0 0,-1 1 0 0 0,1-1 0 0 0,-1 1 0 0 0,1 0 0 0 0,0 0 1 0 0,-1 0-1 0 0,1 0 0 0 0,0 0 0 0 0,0 0 0 0 0,2-1 18 0 0,55 21-264 0 0,24 30 200 0 0,-76-47 88 0 0,-1 1 0 0 0,1-1 0 0 0,0 0 0 0 0,0-1 0 0 0,0 1 0 0 0,0-2 0 0 0,0 1 0 0 0,0-1 0 0 0,1 0 0 0 0,-1 0-1 0 0,0-1 1 0 0,0 0 0 0 0,0 0 0 0 0,0-1 0 0 0,0 1 0 0 0,0-2 0 0 0,4-1-24 0 0,-8 3 13 0 0,0 0 0 0 0,0 0 1 0 0,-1 0-1 0 0,1 0 0 0 0,0-1 0 0 0,-1 1 1 0 0,0-1-1 0 0,1 0 0 0 0,-1 0 0 0 0,0 1 0 0 0,0-1 1 0 0,0-1-1 0 0,0 1 0 0 0,0 0 0 0 0,0 0 1 0 0,0-1-1 0 0,-1 1 0 0 0,0-1 0 0 0,1 1 0 0 0,-1-1 1 0 0,0 0-1 0 0,0 1 0 0 0,0-1 0 0 0,-1 0 1 0 0,1 0-1 0 0,-1 0 0 0 0,1 0 0 0 0,-1 0 0 0 0,0 0 1 0 0,0 1-1 0 0,0-1 0 0 0,0 0 0 0 0,-1-1-13 0 0,1 1-3 0 0,-14-64-554 0 0,10 47 348 0 0,3 20 205 0 0,0-1-1 0 0,0 1 1 0 0,-1 0 0 0 0,1 0 0 0 0,0 0 0 0 0,0 1 0 0 0,0-1 0 0 0,0 0 0 0 0,0 0 0 0 0,0 0-1 0 0,0 1 1 0 0,0-1 0 0 0,0 1 0 0 0,0-1 0 0 0,0 1 0 0 0,0-1 0 0 0,0 1 0 0 0,1-1 0 0 0,-1 1-1 0 0,0 0 1 0 0,0-1 0 0 0,0 1 0 0 0,1 0 0 0 0,-1 0 0 0 0,0 0 0 0 0,1 0 0 0 0,-1 0 0 0 0,1-1-1 0 0,-1 1 1 0 0,1 0 0 0 0,-1 0 0 0 0,1 0 0 0 0,0 0 0 0 0,0 0 0 0 0,-1 0 0 0 0,1 1 0 0 0,0-1 0 0 0,0 1 3 0 0,-1 1-12 0 0,-2 4 19 0 0,1-1 0 0 0,0 1 0 0 0,1-1 0 0 0,-1 1 0 0 0,1 0 0 0 0,1-1 0 0 0,-1 1 0 0 0,1 0 0 0 0,0 0 0 0 0,1 0 0 0 0,-1-1 0 0 0,2 4-6 0 0,3 15 69 0 0,-5-20-35 0 0,1 0 1 0 0,0 0-1 0 0,0 1 0 0 0,1-1 0 0 0,-1 0 0 0 0,1 0 0 0 0,0 0 0 0 0,0-1 0 0 0,1 1 0 0 0,-1 0 0 0 0,1-1 0 0 0,0 1 0 0 0,3 2-34 0 0,9 9 115 0 0,-11-13-174 0 0,1 0 0 0 0,0-1 0 0 0,-1 1 0 0 0,1-1 1 0 0,0 0-1 0 0,0-1 0 0 0,1 1 0 0 0,-1-1 0 0 0,0 0 0 0 0,0 0 0 0 0,1-1 0 0 0,-1 0 1 0 0,0 0-1 0 0,1 0 0 0 0,-1 0 0 0 0,0-1 0 0 0,1 0 0 0 0,-1 0 0 0 0,3-1 59 0 0,12-1-757 0 0,-1-2-10 0 0</inkml:trace>
  <inkml:trace contextRef="#ctx0" brushRef="#br0" timeOffset="-140037.753">9764 1281 12152 0 0,'0'0'273'0'0,"0"0"40"0"0,0 0 22 0 0,0 0-39 0 0,0-1-196 0 0,4-2 32 0 0,-3 3 496 0 0,9 0 5541 0 0,5 68-3659 0 0,-15-55-2335 0 0,9 85 541 0 0,-3 63-252 0 0,-7-109-68 0 0,0 0-3753 0 0,0-51-1919 0 0,-2 4-1630 0 0</inkml:trace>
  <inkml:trace contextRef="#ctx0" brushRef="#br0" timeOffset="-139689.429">9478 1306 13072 0 0,'0'0'297'0'0,"0"0"39"0"0,0 0 19 0 0,0 0-34 0 0,0 0-146 0 0,0 0 166 0 0,0 0 91 0 0,0 0 16 0 0,0 0 5 0 0,0 0-5 0 0,6 1 433 0 0,138-4 3102 0 0,-31-6-2606 0 0,131-37-238 0 0,-227 42-1438 0 0,41-6 595 0 0,-22 13-5872 0 0,-34-3 3976 0 0</inkml:trace>
  <inkml:trace contextRef="#ctx0" brushRef="#br0" timeOffset="-139284.568">10057 1541 9936 0 0,'0'0'222'0'0,"0"0"30"0"0,0 0 20 0 0,13 0 14 0 0,211-17 10724 0 0,-145 4-10253 0 0,49-6-763 0 0,-126 19-809 0 0,-2 0 495 0 0,5 0-1251 0 0,-2 0-3460 0 0,-2 0 4231 0 0,-1 0-5336 0 0</inkml:trace>
  <inkml:trace contextRef="#ctx0" brushRef="#br0" timeOffset="-138990.3">10104 1620 11616 0 0,'0'0'340'0'0,"0"0"-6"0"0,4 3 2465 0 0,59 5 1855 0 0,63-19-2430 0 0,42-9-2077 0 0,-157 19-1426 0 0,-1 2-3636 0 0,0 0-1925 0 0</inkml:trace>
  <inkml:trace contextRef="#ctx0" brushRef="#br0" timeOffset="-138020.059">11033 1304 9760 0 0,'0'0'222'0'0,"9"-9"526"0"0,-8 7-510 0 0,1 1 0 0 0,0 0 0 0 0,-1 0 0 0 0,1-1 0 0 0,-1 1 0 0 0,1-1 0 0 0,-1 0 0 0 0,0 1 0 0 0,0-1 0 0 0,0 0 0 0 0,0 0 0 0 0,0 0 0 0 0,0 0 0 0 0,0 0 0 0 0,-1 0 0 0 0,1 0 0 0 0,0 0 0 0 0,-1 0 0 0 0,0 0 0 0 0,0 0 0 0 0,1-1-238 0 0,-1 2 622 0 0,-13-14 1254 0 0,10 13-1761 0 0,1 0 0 0 0,-1 0 1 0 0,-1 1-1 0 0,1-1 0 0 0,0 1 0 0 0,0 0 0 0 0,0 0 0 0 0,-1 0 0 0 0,1 0 1 0 0,0 1-1 0 0,-1-1 0 0 0,1 1 0 0 0,-1 0 0 0 0,1 0 0 0 0,-1 0 0 0 0,1 0 1 0 0,0 1-1 0 0,-1-1 0 0 0,1 1 0 0 0,-1 0 0 0 0,1 0 0 0 0,-2 1-115 0 0,-1 0 44 0 0,-1 0-1 0 0,0 0 0 0 0,0 1 1 0 0,1 0-1 0 0,0 0 1 0 0,-1 0-1 0 0,1 1 0 0 0,1 0 1 0 0,-1 0-1 0 0,0 1 0 0 0,1 0 1 0 0,0 0-1 0 0,0 0 1 0 0,0 0-1 0 0,1 1 0 0 0,0-1 1 0 0,0 1-1 0 0,0 0 0 0 0,0 4-43 0 0,3 7-69 0 0,-1-11 58 0 0,8 3 11 0 0,-2-7 11 0 0,-1 0-1 0 0,0 0 0 0 0,1-1 0 0 0,-1 1 0 0 0,1-1 1 0 0,-1 0-1 0 0,1 0 0 0 0,0 0 0 0 0,-1 0 0 0 0,1-1 0 0 0,0 1 1 0 0,0-1-1 0 0,0 0 0 0 0,-1 0 0 0 0,1-1 0 0 0,0 1 1 0 0,0-1-1 0 0,-1 0 0 0 0,1 0 0 0 0,-1 0 0 0 0,1 0 1 0 0,0-1-1 0 0,-1 1 0 0 0,0-1 0 0 0,1 0 0 0 0,-1 0 1 0 0,0 0-1 0 0,0 0 0 0 0,0-1 0 0 0,0 1 0 0 0,1-3-10 0 0,24-27 72 0 0,8-31-21 0 0,-31 41-118 0 0,-1 0-1 0 0,-1 0 1 0 0,-1 0-1 0 0,-1 0 1 0 0,0 0 0 0 0,-3-14 67 0 0,1-15-11 0 0,-3-3 27 0 0,4 54-17 0 0,-6-20 344 0 0,-1 29 297 0 0,-10 109-438 0 0,15-99-164 0 0,0 0-1 0 0,1 0 0 0 0,1-1 1 0 0,0 1-1 0 0,2 0 0 0 0,0 4-37 0 0,0-6 140 0 0,-1-2-972 0 0,3-2-3421 0 0,-1-6-2433 0 0</inkml:trace>
  <inkml:trace contextRef="#ctx0" brushRef="#br0" timeOffset="-137734.289">10849 1595 15576 0 0,'0'0'356'0'0,"0"0"49"0"0,0 0 20 0 0,12-3 100 0 0,164-18 4706 0 0,40-9-3518 0 0,-164 23-1888 0 0,-30 6-6796 0 0,-19 1-378 0 0</inkml:trace>
  <inkml:trace contextRef="#ctx0" brushRef="#br0" timeOffset="-137333.407">10934 1758 12032 0 0,'0'0'273'0'0,"0"0"40"0"0,4 9 311 0 0,8 34 1927 0 0,9 80 2143 0 0,-11-46-3240 0 0,2-34-868 0 0,-12-42-543 0 0,1 1-1 0 0,0-1 0 0 0,0 0 1 0 0,0 1-1 0 0,0-1 1 0 0,0 0-1 0 0,0 0 0 0 0,0 0 1 0 0,0 0-1 0 0,0 0 0 0 0,0 0 1 0 0,1 0-1 0 0,-1 0 1 0 0,0 0-1 0 0,1 0 0 0 0,-1-1 1 0 0,1 1-1 0 0,-1 0 0 0 0,0-1 1 0 0,1 1-1 0 0,0-1 1 0 0,-1 0-1 0 0,1 0 0 0 0,-1 1 1 0 0,1-1-1 0 0,-1 0 0 0 0,1 0 1 0 0,0-1-1 0 0,-1 1 1 0 0,1 0-1 0 0,-1 0 0 0 0,1-1 1 0 0,-1 1-1 0 0,1-1 0 0 0,-1 1 1 0 0,1-1-1 0 0,-1 0 1 0 0,0 1-1 0 0,1-1 0 0 0,-1 0 1 0 0,0 0-1 0 0,1 0 0 0 0,-1 0 1 0 0,0 0-1 0 0,0 0 1 0 0,0-1-43 0 0,8-10 221 0 0,0 0 1 0 0,-2 0-1 0 0,1-1 1 0 0,-1-1-1 0 0,-1 1 1 0 0,4-15-222 0 0,11-20 235 0 0,11-31-157 0 0,-23 62-574 0 0,14-21 1004 0 0,-7 13-8120 0 0,-10 18-355 0 0</inkml:trace>
  <inkml:trace contextRef="#ctx0" brushRef="#br0" timeOffset="-132751.09">11790 1557 8744 0 0,'0'0'257'0'0,"0"0"-2"0"0,-7-15 6895 0 0,4-5-4513 0 0,4 18-2737 0 0,-1 1 283 0 0,0 1 28 0 0,2 0 11 0 0,41 0 553 0 0,-41 0-702 0 0,-2 0-1 0 0,1 1 12 0 0,24 36 960 0 0,-24-37-1027 0 0,-1 1 0 0 0,1 0 0 0 0,-1-1 0 0 0,1 1 1 0 0,-1 0-1 0 0,0 0 0 0 0,1-1 0 0 0,-1 1 0 0 0,0 0 0 0 0,0 0 0 0 0,0-1 0 0 0,1 1 0 0 0,-1 0 0 0 0,0 0 0 0 0,0-1 0 0 0,0 1 0 0 0,0 0 0 0 0,0 0 0 0 0,0 0 0 0 0,-1-1 0 0 0,1 1 0 0 0,0 0 0 0 0,0 0 0 0 0,0-1 0 0 0,-1 1 0 0 0,1 0 0 0 0,0 0 0 0 0,-1-1 0 0 0,1 1 0 0 0,-1 0 0 0 0,1-1 1 0 0,-1 1-1 0 0,1-1 0 0 0,-1 1 0 0 0,1 0 0 0 0,-1-1-17 0 0,-14 33 810 0 0,-15-3-722 0 0,29-29-12 0 0,1-1-26 0 0,0 0-108 0 0,0 0-10 0 0,0 0 31 0 0,0 0 104 0 0,0 0 14 0 0,0 0-36 0 0,0 0-110 0 0,0 0-16 0 0,-7-26 230 0 0,7-62-240 0 0,0 88 118 0 0,11 7-160 0 0,6 18 243 0 0,-7-1-44 0 0,-35 4 216 0 0,-29-11 282 0 0,53-18-565 0 0,0 1-1 0 0,1-1 0 0 0,-1 0 0 0 0,0 1 1 0 0,0-1-1 0 0,0 0 0 0 0,1 0 0 0 0,-1 0 1 0 0,0 1-1 0 0,1-1 0 0 0,-1 0 0 0 0,1 0 1 0 0,-1 0-1 0 0,1 0 0 0 0,-1 0 1 0 0,1 0-1 0 0,0 0 0 0 0,0 0 0 0 0,-1 0 1 0 0,1 0-1 0 0,0 0 0 0 0,0 0 0 0 0,0-1 1 0 0,0 1-1 0 0,0 0 0 0 0,0 0 0 0 0,0 0 1 0 0,1 0-1 0 0,-1 0 2 0 0,0-1 8 0 0,1-3-17 0 0,0 1 1 0 0,0 0 0 0 0,0 0 0 0 0,0 0-1 0 0,1 0 1 0 0,0 0 0 0 0,0 1 0 0 0,0-1 0 0 0,0 0-1 0 0,0 1 1 0 0,1-1 0 0 0,0 1 0 0 0,-1 0-1 0 0,1 0 1 0 0,1 0 0 0 0,-1 0 0 0 0,0 0-1 0 0,1 1 1 0 0,-1 0 0 0 0,1 0 0 0 0,0 0 0 0 0,-1 0-1 0 0,3-1 9 0 0,4-3-93 0 0,-8 5 26 0 0,17 3 211 0 0,-17-1-14 0 0,0 0-18 0 0,4 4-124 0 0,-3-3 26 0 0,0 0 0 0 0,0 0-1 0 0,-1 0 1 0 0,1 1 0 0 0,0-1 0 0 0,-1 1 0 0 0,1-1 0 0 0,-1 1 0 0 0,0 0 0 0 0,0 0 0 0 0,0 0 0 0 0,0 0 0 0 0,-1 0 0 0 0,1 0 0 0 0,-1 0 0 0 0,0 1-1 0 0,0-1 1 0 0,0 1 0 0 0,0-1 0 0 0,-1 1 0 0 0,1-1 0 0 0,-1 1 0 0 0,0-1 0 0 0,0 1 0 0 0,0-1 0 0 0,0 1 0 0 0,-1-1 0 0 0,0 1 0 0 0,0 0-14 0 0,-32 66 361 0 0,3-28-180 0 0,-4-4-67 0 0,-15 3-685 0 0,40-36 142 0 0,-16 8-642 0 0,7-10-3762 0 0,17-3-1960 0 0</inkml:trace>
  <inkml:trace contextRef="#ctx0" brushRef="#br0" timeOffset="-132451.263">11745 1358 14896 0 0,'0'0'433'0'0,"0"0"0"0"0,-6-3-259 0 0,-6-11 1617 0 0,9 13-1607 0 0,1 0-1 0 0,-1 0 1 0 0,0-1-1 0 0,1 0 0 0 0,0 1 1 0 0,-1-1-1 0 0,1 0 0 0 0,0 0 1 0 0,0 0-1 0 0,0-1 0 0 0,0 1 1 0 0,0 0-1 0 0,1-1 0 0 0,-1 1 1 0 0,1-1-1 0 0,-1 0 1 0 0,1 1-1 0 0,0-1 0 0 0,0 0 1 0 0,0 0-1 0 0,1 0 0 0 0,-1 0 1 0 0,0 0-184 0 0,1 2-14 0 0,0-1 0 0 0,-1 0 0 0 0,1 1 0 0 0,0-1 1 0 0,0 1-1 0 0,0-1 0 0 0,0 0 0 0 0,0 1 0 0 0,0-1 1 0 0,1 0-1 0 0,-1 1 0 0 0,0-1 0 0 0,1 1 0 0 0,-1-1 0 0 0,1 1 1 0 0,0-1-1 0 0,-1 1 0 0 0,1-1 0 0 0,0 1 0 0 0,0 0 1 0 0,0-1-1 0 0,0 1 0 0 0,0 0 0 0 0,0 0 14 0 0,15-10-6291 0 0,-7 8-303 0 0</inkml:trace>
  <inkml:trace contextRef="#ctx0" brushRef="#br0" timeOffset="-131968.997">12428 1339 12384 0 0,'0'0'281'0'0,"-4"-14"5564"0"0,-40 34-3652 0 0,7 26-1721 0 0,40-19-538 0 0,6-13 52 0 0,1-6 14 0 0,91 26-182 0 0,11 6 140 0 0,-81-16 30 0 0,-28-20 4 0 0,-9 24 1335 0 0,-4-20-1282 0 0,0-1 0 0 0,-1-1 0 0 0,0 0 0 0 0,0-1 1 0 0,-1 0-1 0 0,1 0 0 0 0,-1-1 0 0 0,0-1 0 0 0,-1 0 0 0 0,1 0 0 0 0,0-2 0 0 0,-7 1-45 0 0,11 0-367 0 0,-1-1-1 0 0,1 0 0 0 0,0-1 0 0 0,-1 1 0 0 0,1-2 1 0 0,0 1-1 0 0,0-1 0 0 0,-1 0 0 0 0,1-1 0 0 0,0 0 1 0 0,0 0-1 0 0,0-1 0 0 0,-1-1 368 0 0,8 4-1339 0 0</inkml:trace>
  <inkml:trace contextRef="#ctx0" brushRef="#br0" timeOffset="-131640.328">12739 1301 14424 0 0,'0'0'330'0'0,"0"0"45"0"0,0 0 18 0 0,3 5 79 0 0,1 0-153 0 0,0 1-1 0 0,0 0 0 0 0,0-1 0 0 0,-1 1 1 0 0,0 1-1 0 0,0-1 0 0 0,0 0 1 0 0,-1 1-1 0 0,0-1 0 0 0,0 1 1 0 0,-1 0-1 0 0,0 1-318 0 0,12 69 1761 0 0,-9-7-908 0 0,4 43-331 0 0,-2-52-329 0 0,-4-4-182 0 0,-2-56 5 0 0,0-1-145 0 0,0 0-67 0 0,0 0-18 0 0,0 0-56 0 0,0 0-230 0 0,0 0-99 0 0,0-5-5773 0 0,-2-1-46 0 0</inkml:trace>
  <inkml:trace contextRef="#ctx0" brushRef="#br0" timeOffset="-131354.023">12781 1333 10656 0 0,'0'-1'98'0'0,"1"-1"0"0"0,0 1 1 0 0,0-1-1 0 0,0 1 0 0 0,0-1 1 0 0,0 1-1 0 0,1 0 0 0 0,-1 0 0 0 0,0-1 1 0 0,0 1-1 0 0,1 0 0 0 0,-1 0 1 0 0,1 0-1 0 0,-1 0 0 0 0,1 1 1 0 0,-1-1-1 0 0,1 0 0 0 0,0 1 1 0 0,-1-1-1 0 0,1 1 0 0 0,0-1 1 0 0,0 1-1 0 0,-1 0 0 0 0,1 0 0 0 0,0 0 1 0 0,0 0-1 0 0,-1 0 0 0 0,1 0 1 0 0,0 0-1 0 0,-1 0 0 0 0,1 1 1 0 0,0-1-1 0 0,0 1 0 0 0,-1-1 1 0 0,1 1-1 0 0,-1 0 0 0 0,2 0-98 0 0,56 34 2546 0 0,7 23-249 0 0,-33-10-715 0 0,-33-47-1539 0 0,1 1-1 0 0,-1 0 1 0 0,1 0 0 0 0,-1-1-1 0 0,1 1 1 0 0,-1 0 0 0 0,0 0-1 0 0,0 0 1 0 0,0-1 0 0 0,0 1-1 0 0,0 0 1 0 0,0 0 0 0 0,0 0-1 0 0,-1 0 1 0 0,1-1 0 0 0,-1 1-1 0 0,1 0 1 0 0,-1 0 0 0 0,0-1-1 0 0,0 1 1 0 0,1 0 0 0 0,-1-1-1 0 0,0 1 1 0 0,-1-1 0 0 0,1 1-1 0 0,0-1 1 0 0,0 0 0 0 0,-1 1-1 0 0,1-1 1 0 0,0 0 0 0 0,-2 0-43 0 0,-49 29 465 0 0,44-27-717 0 0,-1 0 0 0 0,0-1 1 0 0,0 0-1 0 0,0 0 0 0 0,0-1 0 0 0,0 0 0 0 0,0-1 1 0 0,0 0-1 0 0,-1 0 0 0 0,1-1 0 0 0,0 0 0 0 0,0-1 1 0 0,0 0-1 0 0,-2-1 252 0 0,1-2-1915 0 0,4 0-4343 0 0</inkml:trace>
  <inkml:trace contextRef="#ctx0" brushRef="#br0" timeOffset="-130658.896">13293 1290 12096 0 0,'-4'6'586'0'0,"-88"61"713"0"0,32-28 309 0 0,53-35-1339 0 0,1 1 1 0 0,-1 0 0 0 0,1 1-1 0 0,0 0 1 0 0,1-1-1 0 0,-1 2 1 0 0,1-1-1 0 0,1 1 1 0 0,-1 0 0 0 0,1 0-1 0 0,-2 5-269 0 0,5-11 40 0 0,0 0 1 0 0,0 1-1 0 0,1-1 1 0 0,-1 0-1 0 0,1 1 0 0 0,0-1 1 0 0,-1 1-1 0 0,1-1 0 0 0,0 1 1 0 0,0-1-1 0 0,-1 0 1 0 0,1 1-1 0 0,0-1 0 0 0,1 1 1 0 0,-1-1-1 0 0,0 1 0 0 0,0-1 1 0 0,1 1-1 0 0,-1-1 0 0 0,0 0 1 0 0,1 1-1 0 0,0-1 1 0 0,-1 0-1 0 0,1 1 0 0 0,0-1 1 0 0,0 0-1 0 0,-1 0 0 0 0,1 0 1 0 0,0 1-1 0 0,0-1 1 0 0,0 0-1 0 0,1 0 0 0 0,-1 0 1 0 0,0-1-1 0 0,0 1 0 0 0,2 1-40 0 0,0-1 15 0 0,0 1 0 0 0,0-1 0 0 0,0 0 0 0 0,0 0 0 0 0,1 0 0 0 0,-1 0 0 0 0,1 0 0 0 0,-1-1 0 0 0,0 1 0 0 0,1-1 0 0 0,-1 0 0 0 0,1 0 0 0 0,-1 0-1 0 0,1-1 1 0 0,1 0-15 0 0,46-12 64 0 0,-46 9-68 0 0,1 1-1 0 0,-1 0 0 0 0,0-1 0 0 0,0 0 0 0 0,0 0 1 0 0,-1-1-1 0 0,0 1 0 0 0,0-1 0 0 0,0 0 0 0 0,0 0 1 0 0,0-1-1 0 0,-1 1 0 0 0,0-1 0 0 0,0 1 1 0 0,-1-1-1 0 0,0 0 0 0 0,0 0 0 0 0,0 0 0 0 0,-1 0 1 0 0,1-4 4 0 0,4-8-30 0 0,-4 10 33 0 0,1-1 0 0 0,0 1 0 0 0,0 0 0 0 0,1 1 0 0 0,0-1 0 0 0,1 1 0 0 0,-1-1 0 0 0,1 1 0 0 0,1 1 0 0 0,-1-1 0 0 0,3-1-3 0 0,-6 7-5 0 0,0 0-1 0 0,1 0 1 0 0,-1 0-1 0 0,0 1 1 0 0,0-1-1 0 0,1 1 1 0 0,-1 0-1 0 0,0-1 1 0 0,1 1-1 0 0,-1 0 0 0 0,0 0 1 0 0,0 0-1 0 0,1 1 1 0 0,-1-1-1 0 0,0 1 1 0 0,1-1-1 0 0,-1 1 1 0 0,0 0-1 0 0,0 0 1 0 0,0 0-1 0 0,0 0 0 0 0,0 0 1 0 0,0 0-1 0 0,0 0 1 0 0,0 1-1 0 0,0-1 1 0 0,0 1-1 0 0,-1-1 1 0 0,1 1-1 0 0,-1 0 1 0 0,1 0-1 0 0,0 1 6 0 0,57 84 373 0 0,-38-37 475 0 0,-22-51-830 0 0,1 1 0 0 0,-1 0 0 0 0,1 0 0 0 0,0-1 0 0 0,-1 1 0 0 0,1 0 0 0 0,-1 0 0 0 0,1 0 0 0 0,-1 0 0 0 0,1 0 0 0 0,0 0 0 0 0,-1 0 0 0 0,1 0 0 0 0,-1 0 0 0 0,1 0 0 0 0,-1 0 0 0 0,1 0 0 0 0,-1 0 0 0 0,1 0 0 0 0,0 0 0 0 0,-1 0 0 0 0,1 1 0 0 0,-1-1 0 0 0,1 0 0 0 0,-1 0-1 0 0,1 0 1 0 0,0 1 0 0 0,-1-1 0 0 0,1 0 0 0 0,0 1 0 0 0,-1-1 0 0 0,1 0 0 0 0,0 1 0 0 0,-1-1 0 0 0,1 0 0 0 0,0 1 0 0 0,0-1 0 0 0,0 1 0 0 0,-1-1 0 0 0,1 0 0 0 0,0 1 0 0 0,0-1 0 0 0,0 1 0 0 0,0-1 0 0 0,0 1 0 0 0,0-1 0 0 0,-1 0 0 0 0,1 1 0 0 0,0-1 0 0 0,0 1 0 0 0,1-1 0 0 0,-1 1 0 0 0,0-1 0 0 0,0 1-1 0 0,0-1 1 0 0,0 0 0 0 0,0 1 0 0 0,0-1 0 0 0,1 1 0 0 0,-1-1 0 0 0,0 1-18 0 0,-2-7-170 0 0,0 1 0 0 0,0 0-1 0 0,1-1 1 0 0,0 1 0 0 0,0-1 0 0 0,0 1-1 0 0,1-1 1 0 0,0 1 0 0 0,0-1 0 0 0,0 0-1 0 0,1 1 1 0 0,-1-1 0 0 0,1 1-1 0 0,1-1 1 0 0,-1 1 0 0 0,1-1 0 0 0,0 1-1 0 0,0 0 1 0 0,2-3 170 0 0,-3 4-101 0 0,2-2-152 0 0,0 0 0 0 0,-1 0-1 0 0,2 0 1 0 0,-1 1 0 0 0,1 0-1 0 0,-1-1 1 0 0,1 1 0 0 0,1 1-1 0 0,-1-1 1 0 0,1 1 0 0 0,4-4 253 0 0,-6 7 71 0 0,0 1 0 0 0,0-1-1 0 0,0 1 1 0 0,0 0 0 0 0,0 0 0 0 0,1 0 0 0 0,-1 0 0 0 0,0 0 0 0 0,0 1-1 0 0,0-1 1 0 0,0 1 0 0 0,0 0 0 0 0,0 0 0 0 0,0 0 0 0 0,0 0 0 0 0,0 1-1 0 0,-1-1 1 0 0,1 1 0 0 0,0 0 0 0 0,-1-1 0 0 0,1 1 0 0 0,-1 0 0 0 0,0 1-1 0 0,1-1 1 0 0,-1 0 0 0 0,0 1 0 0 0,-1-1 0 0 0,1 1 0 0 0,0 0 0 0 0,-1-1-1 0 0,1 1 1 0 0,-1 1-71 0 0,6 4 227 0 0,-2 0 28 0 0,0 0 0 0 0,-1 0 0 0 0,0 0 0 0 0,-1 0 0 0 0,1 1 0 0 0,-2 0 0 0 0,1-1 0 0 0,-1 1 0 0 0,0 5-255 0 0,3 7 549 0 0,8 59 442 0 0,-10-68-795 0 0,-3-9-7205 0 0,0-3 240 0 0</inkml:trace>
  <inkml:trace contextRef="#ctx0" brushRef="#br0" timeOffset="-130400.414">13852 1069 14480 0 0,'0'9'705'0'0,"18"187"3381"0"0,-6-101-2038 0 0,3 5-1312 0 0,-12-89-1196 0 0,2 14 1188 0 0,-4-9-7391 0 0,-1-15-69 0 0</inkml:trace>
  <inkml:trace contextRef="#ctx0" brushRef="#br0" timeOffset="-129099.205">13771 1325 11856 0 0,'0'0'348'0'0,"0"0"-7"0"0,2 0-220 0 0,18-1-61 0 0,118 8 3215 0 0,-99-6-3111 0 0,0-2-1 0 0,0-1 1 0 0,-1-2-1 0 0,9-4-163 0 0,39-12-1711 0 0,-35-3-2267 0 0,-50 22 3509 0 0,5-5-42 0 0,-13 6 882 0 0,1 1 0 0 0,0-1 1 0 0,-1 1-1 0 0,1 0 0 0 0,-1 1 0 0 0,1-1 0 0 0,0 1 0 0 0,0 0 0 0 0,0 1 0 0 0,0 0 0 0 0,0 0 0 0 0,1 0 0 0 0,-1 0 0 0 0,1 1 0 0 0,0 0 0 0 0,0 0 0 0 0,0 0 0 0 0,1 1 0 0 0,-1 0 0 0 0,1 0-371 0 0,-1-1 142 0 0,0 1 0 0 0,0-1 0 0 0,0 1 0 0 0,1 0 0 0 0,-1 1 0 0 0,1-1 0 0 0,1 1 0 0 0,-1-1 0 0 0,1 1 0 0 0,0 0 0 0 0,0 1 0 0 0,1-1-1 0 0,0 0 1 0 0,0 1 0 0 0,0-1 0 0 0,1 1 0 0 0,0 0 0 0 0,0 0 0 0 0,1-1 0 0 0,0 1 0 0 0,0 0 0 0 0,0 0 0 0 0,1-1 0 0 0,0 1 0 0 0,0 0-1 0 0,1-1 1 0 0,1 4-142 0 0,-2-9 23 0 0,-1 1-1 0 0,1-1 0 0 0,0 0 0 0 0,0 0 1 0 0,0 0-1 0 0,0 0 0 0 0,0 0 0 0 0,0 0 1 0 0,0 0-1 0 0,1 0 0 0 0,-1 0 0 0 0,0 0 0 0 0,0-1 1 0 0,1 1-1 0 0,-1-1 0 0 0,0 1 0 0 0,1-1 1 0 0,-1 1-1 0 0,1-1 0 0 0,-1 0 0 0 0,0 1 1 0 0,1-1-1 0 0,-1 0 0 0 0,1 0 0 0 0,-1 0 1 0 0,1 0-1 0 0,-1 0 0 0 0,1-1 0 0 0,-1 1 1 0 0,0 0-1 0 0,1-1 0 0 0,-1 1 0 0 0,1-1 1 0 0,0 0-23 0 0,46-23 395 0 0,-39 17-514 0 0,0-1 0 0 0,0 0 0 0 0,-1-1-1 0 0,0 0 1 0 0,0-1 0 0 0,-1 1-1 0 0,0-1 1 0 0,-1-1 0 0 0,0 1 0 0 0,-1-1-1 0 0,1-3 120 0 0,13-33-1284 0 0,-11 24 992 0 0,-8 21 254 0 0,0 2 106 0 0,0 0 48 0 0,0 0 10 0 0,0 0-3 0 0,0 0-23 0 0,0 16 167 0 0,0-12-218 0 0,-1 5-5 0 0,1 0 0 0 0,0 1-1 0 0,0-1 1 0 0,1 0 0 0 0,0 0-1 0 0,1 0 1 0 0,0 0 0 0 0,0 0-1 0 0,1 0 1 0 0,0-1 0 0 0,1 1-1 0 0,0-1 1 0 0,3 5-44 0 0,-4-6 43 0 0,10 4 27 0 0,-10-11-137 0 0,-1 1-1 0 0,1-1 1 0 0,-1 0-1 0 0,0-1 1 0 0,1 1 0 0 0,-1 0-1 0 0,0-1 1 0 0,1 1-1 0 0,-1-1 1 0 0,0 0-1 0 0,0 0 1 0 0,1 0-1 0 0,-1 0 1 0 0,0 0-1 0 0,0 0 1 0 0,0 0-1 0 0,0-1 1 0 0,0 1-1 0 0,-1-1 1 0 0,1 0-1 0 0,0 1 1 0 0,-1-1-1 0 0,1 0 1 0 0,-1 0-1 0 0,0 0 1 0 0,1 0-1 0 0,-1 0 1 0 0,0 0 0 0 0,0 0-1 0 0,0-1 1 0 0,-1 1-1 0 0,1 0 1 0 0,0-2 67 0 0,0 2-119 0 0,28-83-3830 0 0,-4 37 4169 0 0,-7 58 2497 0 0,-11-1-2297 0 0,-1 0 1 0 0,-1 0-1 0 0,1 1 0 0 0,-2 0 1 0 0,1 0-1 0 0,-2 1 0 0 0,1-1 1 0 0,0 5-421 0 0,7 19 982 0 0,14 31 952 0 0,-26-64-1916 0 0,0-1 1 0 0,1 0 0 0 0,-1 0 0 0 0,0 0 0 0 0,0 0 0 0 0,0 0 0 0 0,0 0-1 0 0,0 0 1 0 0,0 0 0 0 0,0 0 0 0 0,1 0 0 0 0,-1 0 0 0 0,0 0 0 0 0,0 0-1 0 0,0-1 1 0 0,0 1 0 0 0,0 0 0 0 0,1-1 0 0 0,-1 1 0 0 0,0-1-1 0 0,0 1 1 0 0,1-1 0 0 0,-1 1 0 0 0,0-1 0 0 0,1 0 0 0 0,-1 1 0 0 0,0-1-1 0 0,1 0 1 0 0,-1 1 0 0 0,1-1 0 0 0,-1 0 0 0 0,1 0 0 0 0,-1 1 0 0 0,1-1-1 0 0,0 0 1 0 0,-1 0-19 0 0,0-3-77 0 0,0 0 0 0 0,-1 0 0 0 0,1 0 0 0 0,0-1 0 0 0,1 1 1 0 0,-1 0-1 0 0,1-1 0 0 0,0 1 0 0 0,0 0 0 0 0,0-1 0 0 0,1 1 0 0 0,-1 0 0 0 0,1-1 0 0 0,0 1 0 0 0,0 0 0 0 0,1 0 0 0 0,-1 0 0 0 0,1 0 0 0 0,0 0 0 0 0,0 0 0 0 0,0 0 0 0 0,1 1 0 0 0,-1-1 0 0 0,1 1 0 0 0,0 0 1 0 0,0 0-1 0 0,0 0 0 0 0,3-3 77 0 0,55-13-142 0 0,-52 20 196 0 0,-1 0 0 0 0,1 0-1 0 0,-1 1 1 0 0,0 0-1 0 0,0 0 1 0 0,0 1 0 0 0,0 0-1 0 0,0 0 1 0 0,0 1-1 0 0,-1 0 1 0 0,0 0 0 0 0,0 1-1 0 0,0 0 1 0 0,0 0-1 0 0,0 2-53 0 0,4 3 115 0 0,-5-3-73 0 0,-1-1 0 0 0,2 0 0 0 0,-1 0 0 0 0,0 0 0 0 0,1-1 0 0 0,0 0 0 0 0,1 0 0 0 0,-1-1 0 0 0,1 0 0 0 0,0 0 0 0 0,-1-1 0 0 0,2 0 0 0 0,-1 0 0 0 0,0-1 0 0 0,1 0 1 0 0,-1-1-1 0 0,5 1-42 0 0,68-12 138 0 0,-77 8-186 0 0,-1 1 0 0 0,1-1 0 0 0,-1 0 1 0 0,1 0-1 0 0,-1 0 0 0 0,0 0 0 0 0,1-1 0 0 0,-1 1 0 0 0,0-1 0 0 0,-1 0 0 0 0,1 0 0 0 0,0 0 0 0 0,-1 0 0 0 0,0-1 0 0 0,0 1 0 0 0,0 0 0 0 0,0-1 0 0 0,1-2 48 0 0,6-10-113 0 0,6-17 31 0 0,3-18 28 0 0,-9-18 318 0 0,-32 24 376 0 0,-5 37-280 0 0,25 9-346 0 0,-1 0-1 0 0,1 1 1 0 0,0-1 0 0 0,-1 1-1 0 0,1 0 1 0 0,0 0-1 0 0,0 0 1 0 0,1 1 0 0 0,-1-1-1 0 0,0 1 1 0 0,1-1-1 0 0,-1 1 1 0 0,1 0 0 0 0,0 0-1 0 0,0 0 1 0 0,0 0-1 0 0,1 0 1 0 0,-1 0-1 0 0,0 1-13 0 0,-10 15 38 0 0,-16 65 26 0 0,27-80-60 0 0,0 0 0 0 0,1 0 0 0 0,-1 0 0 0 0,1 0 0 0 0,0 0 0 0 0,0 0 0 0 0,0 0 0 0 0,1 0-1 0 0,-1 0 1 0 0,1 0 0 0 0,0 0 0 0 0,0 0 0 0 0,0-1 0 0 0,1 1 0 0 0,-1 0 0 0 0,1-1 0 0 0,0 1 0 0 0,0-1 0 0 0,0 1-1 0 0,1-1 1 0 0,-1 0 0 0 0,1 0 0 0 0,0 0 0 0 0,0 0 0 0 0,0 0 0 0 0,0-1 0 0 0,0 1 0 0 0,0-1 0 0 0,1 0 0 0 0,2 1-4 0 0,3 0-81 0 0,0-1 1 0 0,0 0-1 0 0,-1-1 0 0 0,1 0 1 0 0,0-1-1 0 0,0 0 1 0 0,0 0-1 0 0,0-1 1 0 0,0 0-1 0 0,8-2 81 0 0,27-12-7394 0 0,-28 7 285 0 0</inkml:trace>
  <inkml:trace contextRef="#ctx0" brushRef="#br0" timeOffset="-128382.251">15272 1244 14544 0 0,'-46'46'2683'0'0,"43"-43"-2531"0"0,0 1 0 0 0,1 0 0 0 0,-1 0 0 0 0,1 0 0 0 0,0 0 0 0 0,0 1-1 0 0,1-1 1 0 0,-1 0 0 0 0,1 1 0 0 0,0-1 0 0 0,0 1 0 0 0,0-1 0 0 0,0 1-1 0 0,1 0 1 0 0,0-1 0 0 0,0 1 0 0 0,0 0 0 0 0,1-1 0 0 0,0 1 0 0 0,0 0-1 0 0,0-1 1 0 0,0 1 0 0 0,0-1 0 0 0,1 0 0 0 0,0 1 0 0 0,0-1-1 0 0,0 0 1 0 0,2 2-152 0 0,0-3 53 0 0,-1 0 0 0 0,1 0 0 0 0,0-1 0 0 0,0 1 0 0 0,1-1 0 0 0,-1 0 0 0 0,0 0 0 0 0,1 0 0 0 0,-1-1 0 0 0,1 1 0 0 0,-1-1 0 0 0,1 0 0 0 0,0-1 0 0 0,0 1-1 0 0,-1-1 1 0 0,1 0 0 0 0,0 0 0 0 0,0 0 0 0 0,-1-1 0 0 0,1 1 0 0 0,0-1 0 0 0,-1-1 0 0 0,1 1 0 0 0,-1-1 0 0 0,1 1 0 0 0,-1-1 0 0 0,0 0 0 0 0,0-1 0 0 0,1 1 0 0 0,-2-1-1 0 0,1 0 1 0 0,0 0 0 0 0,0 0 0 0 0,2-3-53 0 0,-5 4-4 0 0,1 1-1 0 0,-1-1 1 0 0,0 0-1 0 0,0 0 1 0 0,0 1-1 0 0,0-1 1 0 0,0 0 0 0 0,-1 0-1 0 0,1 0 1 0 0,-1 0-1 0 0,1 0 1 0 0,-1 0-1 0 0,1 0 1 0 0,-1 0-1 0 0,0-1 1 0 0,0 1-1 0 0,0 0 1 0 0,0 0-1 0 0,-1 0 1 0 0,1 0-1 0 0,0 0 1 0 0,-1 0 0 0 0,0 0-1 0 0,1 0 1 0 0,-1 0-1 0 0,0 0 1 0 0,0 1-1 0 0,0-1 1 0 0,0 0-1 0 0,0 0 1 0 0,0 1-1 0 0,-1-1 1 0 0,1 0-1 0 0,-1 1 1 0 0,1 0-1 0 0,-1-1 1 0 0,1 1 4 0 0,-4-3-128 0 0,0-1 0 0 0,-1 1 0 0 0,1 1 0 0 0,-1-1-1 0 0,1 1 1 0 0,-1 0 0 0 0,0 0 0 0 0,0 1 0 0 0,0 0 0 0 0,-1 0 0 0 0,-3-1 128 0 0,-4-1-322 0 0,13 3 172 0 0,71-13-822 0 0,68-27 972 0 0,-85 20 128 0 0,-6 21 178 0 0,-46 0-146 0 0,-1 0 12 0 0,0 17 560 0 0,-26 50 268 0 0,25-63-957 0 0,-1-1-1 0 0,1 1 0 0 0,1-1 0 0 0,-1 1 1 0 0,0 0-1 0 0,1-1 0 0 0,0 1 1 0 0,0 0-1 0 0,0-1 0 0 0,0 1 0 0 0,1 0 1 0 0,-1-1-1 0 0,1 1 0 0 0,0-1 1 0 0,0 1-1 0 0,0-1 0 0 0,0 1 0 0 0,1-1 1 0 0,0 0-1 0 0,-1 1 0 0 0,2 0-42 0 0,17 18 247 0 0,-18-22-166 0 0,-2 0-1 0 0,18 5 192 0 0,-12-6-250 0 0,0 0 0 0 0,-1 0 0 0 0,1 0 0 0 0,0-1 0 0 0,-1 0-1 0 0,1 0 1 0 0,-1-1 0 0 0,0 1 0 0 0,0-1 0 0 0,0 0 0 0 0,0 0-1 0 0,0-1 1 0 0,-1 0 0 0 0,1 1 0 0 0,-1-2 0 0 0,0 1 0 0 0,0 0 0 0 0,-1-1-22 0 0,16-36-458 0 0,-8 16 141 0 0,-4 14 202 0 0,-6 10 22 0 0,23 18 10 0 0,34 26 659 0 0,-57-43-512 0 0,13 3-90 0 0,6-1 200 0 0,-5-8-3944 0 0,-10 3-3783 0 0</inkml:trace>
  <inkml:trace contextRef="#ctx0" brushRef="#br0" timeOffset="-127879.995">16112 1240 10328 0 0,'0'0'300'0'0,"1"0"0"0"0,3-3-43 0 0,-3 2 530 0 0,-1 1 254 0 0,0 0 51 0 0,0 0-12 0 0,0 0-93 0 0,-7 0 896 0 0,3 1-1676 0 0,-1 1 1 0 0,1-1-1 0 0,-1 1 0 0 0,1-1 0 0 0,0 1 0 0 0,0 1 0 0 0,0-1 0 0 0,0 1 0 0 0,0-1 0 0 0,0 1 0 0 0,0 0 0 0 0,1 0 0 0 0,0 1 0 0 0,0-1 0 0 0,0 1 0 0 0,0 0 0 0 0,0-1 0 0 0,-2 5-207 0 0,0 4 111 0 0,2 22 83 0 0,27 12-127 0 0,40-4 218 0 0,12 0 583 0 0,-75-41-648 0 0,-1-1 4 0 0,0 0 2 0 0,0 0 6 0 0,-7 12 465 0 0,0-9-673 0 0,-1 0 1 0 0,0-1-1 0 0,0 0 1 0 0,-1 0-1 0 0,1-1 1 0 0,0 0-1 0 0,-1 0 1 0 0,1-1-1 0 0,0 0 1 0 0,-3 0-25 0 0,-30-3-7058 0 0,15 1-723 0 0</inkml:trace>
  <inkml:trace contextRef="#ctx0" brushRef="#br0" timeOffset="-68901.411">4300 1372 10512 0 0,'-9'-5'233'0'0,"7"4"39"0"0,2 1 16 0 0,-1 0-32 0 0,-1 0-155 0 0,0 0-1 0 0,1 0 1 0 0,-1 1-1 0 0,0-1 1 0 0,1 0-1 0 0,-1 1 1 0 0,0-1-1 0 0,1 1 1 0 0,-1 0 0 0 0,1-1-1 0 0,-1 1 1 0 0,1 0-1 0 0,-1 0 1 0 0,1 0-1 0 0,-1 0 1 0 0,1 1-1 0 0,0-1 1 0 0,0 0 0 0 0,-1 0-1 0 0,1 1 1 0 0,0-1-1 0 0,0 1 1 0 0,1-1-1 0 0,-1 1 1 0 0,0-1 0 0 0,0 1-1 0 0,1-1 1 0 0,-1 1-1 0 0,1 0 1 0 0,-1-1-1 0 0,1 1 1 0 0,0 0-1 0 0,-1-1 1 0 0,1 1 0 0 0,0 0-1 0 0,0 0 1 0 0,1-1-1 0 0,-1 1-100 0 0,-2 23 281 0 0,1 1-1 0 0,2-1 0 0 0,0 0 0 0 0,2 0 1 0 0,4 18-281 0 0,4 59 443 0 0,-3 40 351 0 0,-9 79 203 0 0,-7-41 376 0 0,0-66-637 0 0,9-74-977 0 0,5-31-5672 0 0,-3-3-524 0 0</inkml:trace>
  <inkml:trace contextRef="#ctx0" brushRef="#br0" timeOffset="-65155.361">4322 2346 3968 0 0,'0'0'91'0'0,"0"0"11"0"0,0 0 9 0 0,0 0 17 0 0,0 0 67 0 0,0 0 27 0 0,0 0 9 0 0,0 0 16 0 0,0 0 62 0 0,0 0 31 0 0,1 0 4 0 0,109 21 2769 0 0,62-14-2712 0 0,-107-8-281 0 0,308-2 574 0 0,-43-3-414 0 0,-62 3-128 0 0,61 6-136 0 0,-81 8-16 0 0,-64 5 0 0 0,159 9 84 0 0,-24-27-176 0 0,-43-8 185 0 0,71-3-210 0 0,-72 5 117 0 0,293-16 0 0 0,-249 13 0 0 0,-21-3-98 0 0,128 0 697 0 0,56-2 89 0 0,-39 10-606 0 0,-273 7-7 0 0,639 4 43 0 0,-547-5-182 0 0,115-5 128 0 0,31 2-72 0 0,55-11-70 0 0,-239 9 121 0 0,-4 7-32 0 0,317-9-11 0 0,-213 6-11 0 0,-103-2-32 0 0,9 6 97 0 0,-20-6-54 0 0,351 3 0 0 0,-133-16 0 0 0,73 6 0 0 0,-221 13 0 0 0,8-4 0 0 0,371 4 0 0 0,-359 8 64 0 0,19-7 24 0 0,209 6-8 0 0,-218-8-27 0 0,241-35 1198 0 0,-219 8-1179 0 0,55-2 61 0 0,69 12 434 0 0,-277 25-291 0 0,17-5-276 0 0,52 9 0 0 0,-135-14 0 0 0,138 9 69 0 0,-124 1-13 0 0,231 1 19 0 0,-220-14 565 0 0,160-15-576 0 0,-65 0 308 0 0,-98 13-1 0 0,228 32-35 0 0,-227-17-272 0 0,108 22-64 0 0,-42-8 0 0 0,-43-8 0 0 0,47-24 251 0 0,-96-6 194 0 0,25 0-245 0 0,-59 1 42 0 0,-75 13-312 0 0,-1 0-792 0 0,0 0-3335 0 0,0 0-1435 0 0</inkml:trace>
  <inkml:trace contextRef="#ctx0" brushRef="#br0" timeOffset="-63719.059">21768 1089 10136 0 0,'0'0'230'0'0,"0"0"30"0"0,0-1 19 0 0,18-10 4381 0 0,24 9-4569 0 0,-29 6-91 0 0,5 7 177 0 0,-17-10-58 0 0,-1 3 101 0 0,-1 5 59 0 0,-45 16 989 0 0,23-19-928 0 0,-14-1-7 0 0,12-5-206 0 0,10-1-76 0 0,13 2-42 0 0,1-1 0 0 0,-1 0 0 0 0,0 1-1 0 0,1-1 1 0 0,-1 0 0 0 0,0 0 0 0 0,1 0 0 0 0,-1 0 0 0 0,0-1 0 0 0,1 1-1 0 0,-1 0 1 0 0,1-1 0 0 0,-1 1 0 0 0,0-1 0 0 0,1 1 0 0 0,-1-1-1 0 0,1 0 1 0 0,-1 1 0 0 0,1-1 0 0 0,0 0 0 0 0,-1 0 0 0 0,1 0-1 0 0,0 0 1 0 0,0-1 0 0 0,-1 1 0 0 0,1 0 0 0 0,0 0 0 0 0,0-1 0 0 0,0 1-1 0 0,1-1 1 0 0,-1 1 0 0 0,0-1 0 0 0,0 1 0 0 0,1-1 0 0 0,-1 1-1 0 0,1-1 1 0 0,-1 1 0 0 0,1-2-9 0 0,3-2 19 0 0,-1 0 0 0 0,1 0 0 0 0,1 0 0 0 0,-1 0 0 0 0,1 0 0 0 0,0 1 0 0 0,0 0-1 0 0,0-1 1 0 0,0 2 0 0 0,1-1 0 0 0,-1 0 0 0 0,1 1 0 0 0,0 0 0 0 0,0 0 0 0 0,1 0 0 0 0,-1 1 0 0 0,1 0 0 0 0,-1 0 0 0 0,1 0-1 0 0,-1 1 1 0 0,4-1-19 0 0,38 1-160 0 0,-46 2 88 0 0,3 7-5246 0 0,2 1-595 0 0</inkml:trace>
  <inkml:trace contextRef="#ctx0" brushRef="#br0" timeOffset="-63351.063">21678 1469 11544 0 0,'0'0'264'0'0,"0"0"34"0"0,-5-2 297 0 0,-1-1-499 0 0,6-13-21 0 0,4 14-23 0 0,0 1 1 0 0,-1-1 0 0 0,1 1-1 0 0,0 0 1 0 0,0 0 0 0 0,0 0-1 0 0,0 1 1 0 0,0-1 0 0 0,0 1-1 0 0,0 0 1 0 0,0 0 0 0 0,0 0-1 0 0,0 1 1 0 0,-1 0 0 0 0,1-1-1 0 0,0 1 1 0 0,0 0 0 0 0,0 1-1 0 0,0-1 1 0 0,-1 1 0 0 0,1 0-1 0 0,-1 0 1 0 0,1 0 0 0 0,1 2-53 0 0,-1-2 154 0 0,0 0 0 0 0,0 0 1 0 0,-1 0-1 0 0,1 1 0 0 0,-1-1 1 0 0,1 1-1 0 0,-1 0 0 0 0,0 0 1 0 0,0 0-1 0 0,0 0 1 0 0,-1 1-1 0 0,1-1 0 0 0,-1 1 1 0 0,0 0-1 0 0,0-1 0 0 0,0 1 1 0 0,0 0-1 0 0,-1 0 1 0 0,1 0-1 0 0,-1 1 0 0 0,0-1 1 0 0,-1 0-1 0 0,1 0 0 0 0,-1 0 1 0 0,1 1-1 0 0,-1-1 0 0 0,-1 4-154 0 0,-1-5 99 0 0,0 0-1 0 0,0 0 1 0 0,-1 0-1 0 0,1-1 1 0 0,-1 1-1 0 0,0-1 1 0 0,0 1-1 0 0,0-1 0 0 0,0 0 1 0 0,0 0-1 0 0,0 0 1 0 0,-1-1-1 0 0,1 1 1 0 0,-3 0-99 0 0,-1 2 109 0 0,-71 27 238 0 0,44-20-3301 0 0,20-7 404 0 0,-16 7-3732 0 0</inkml:trace>
  <inkml:trace contextRef="#ctx0" brushRef="#br0" timeOffset="-61969.666">24549 2304 8232 0 0,'0'0'182'0'0,"0"0"29"0"0,0 0 14 0 0,16 5 69 0 0,-1 1 381 0 0,1-1 0 0 0,0-1 0 0 0,0-1 1 0 0,0 0-1 0 0,0-1 0 0 0,11-1-675 0 0,1 2 681 0 0,122-10 939 0 0,-55-23-716 0 0,-21-16-41 0 0,-25-26-15 0 0,0-12 72 0 0,-43 71-828 0 0,0-1 0 0 0,-1 0 0 0 0,-1 1 0 0 0,0-2 0 0 0,-1 1 0 0 0,0 0 0 0 0,-1-1 0 0 0,-1-2-92 0 0,3-34 160 0 0,-9-94 158 0 0,-3-95 330 0 0,5 118-478 0 0,9-69-34 0 0,-6 74-10 0 0,0 18-116 0 0,-3-67 54 0 0,2 126-64 0 0,-4-26 0 0 0,-14 17 0 0 0,-28 25 0 0 0,39 21 0 0 0,-1 1 0 0 0,1 0 0 0 0,-1 1 0 0 0,0 0 0 0 0,0 0 0 0 0,1 1 0 0 0,-1 0 0 0 0,0 1 0 0 0,-6 1 0 0 0,1-1 0 0 0,-74 0-448 0 0,28-2-4993 0 0,6-2-1221 0 0</inkml:trace>
  <inkml:trace contextRef="#ctx0" brushRef="#br1" timeOffset="-43385.467">1921 6628 6992 0 0,'0'0'157'0'0,"0"0"23"0"0,0 0 12 0 0,0 0 79 0 0,0 0 302 0 0,0 0 130 0 0,0 0 29 0 0,0 0-35 0 0,0 0-162 0 0,0 0-73 0 0,0 0-12 0 0,0 0-4 0 0,0 0-6 0 0,2 7 3228 0 0,25 5-2901 0 0,-25-12-569 0 0,5 2 180 0 0,21 7-281 0 0,-27-9-44 0 0,17 3 102 0 0,75 10-8 0 0,-40-8 10 0 0,-30-8-104 0 0,-4 4 1 0 0,33 1 20 0 0,-43-4-63 0 0,34-8 181 0 0,-35 9-139 0 0,-6 1 11 0 0,-1 0-10 0 0,2-3-33 0 0,7-1 58 0 0,-10 4-73 0 0,1 0 1 0 0,0-1-1 0 0,0 1 1 0 0,-1-1 0 0 0,1 1-1 0 0,0-1 1 0 0,-1 1-1 0 0,1-1 1 0 0,-1 1-1 0 0,1-1 1 0 0,-1 0-1 0 0,1 1 1 0 0,-1-1-1 0 0,1 0 1 0 0,-1 1-1 0 0,1-1 1 0 0,-1 0-1 0 0,0 1 1 0 0,1-1-1 0 0,-1 0 1 0 0,0 0-1 0 0,0 0 1 0 0,0 1-1 0 0,0-1 1 0 0,1 0-1 0 0,-1 0 1 0 0,0 0-1 0 0,0 1 1 0 0,-1-1-1 0 0,1 0 1 0 0,0 0-1 0 0,0 0 1 0 0,0 1 0 0 0,0-1-1 0 0,-1 0 1 0 0,1 0-1 0 0,0 0-6 0 0,6-53 53 0 0,-12 5 249 0 0,8-11 72 0 0,-10-46 348 0 0,4 53-552 0 0,-1-80-34 0 0,7 68-61 0 0,-2 32-22 0 0,1-24-53 0 0,1 42-64 0 0,2-6-4453 0 0,-8 10 1073 0 0,4 11 2678 0 0</inkml:trace>
  <inkml:trace contextRef="#ctx0" brushRef="#br1" timeOffset="-41523.338">2295 5939 5848 0 0,'0'0'168'0'0,"0"0"82"0"0,0 0 222 0 0,0 0 96 0 0,0 0 22 0 0,0 0-8 0 0,0 0-39 0 0,0 0-20 0 0,0 0-3 0 0,0 0-23 0 0,0 0-96 0 0,0 0-45 0 0,0 0-10 0 0,0 0-12 0 0,0 0-39 0 0,0 0-20 0 0,0 0-3 0 0,0 0-15 0 0,0 0-62 0 0,0 0-31 0 0,0 0-4 0 0,0 0 0 0 0,0 0 0 0 0,0 0 0 0 0,16 0 424 0 0,61-4 936 0 0,144 4-937 0 0,-99 4-519 0 0,-24-4 0 0 0,-25-4 0 0 0,41-2 0 0 0,5 5 0 0 0,-57 6 0 0 0,63 3 328 0 0,-78-6-58 0 0,-40-4-313 0 0,-5 2 32 0 0,-1 0 1 0 0,6 0-44 0 0,21-1 54 0 0,-9 0-64 0 0,18-3 64 0 0,-32 2-53 0 0,2-1 32 0 0,1 2-43 0 0,-7 1-56 0 0,-1 0-27 0 0,0 0-18 0 0,0 0 17 0 0,0 0 10 0 0,0 0-2 0 0,0 0-17 0 0,0 0-10 0 0,0 0-1 0 0,0 0-22 0 0,0 0-96 0 0,0 0-39 0 0,0 0-10 0 0,0 0 8 0 0,0 0 31 0 0,0 0 9 0 0,0 0 6 0 0,0 0 15 0 0,0 0 61 0 0,0 0 21 0 0,0 0 7 0 0,0 0 7 0 0,-1 0 40 0 0,-1-1 80 0 0,2 0 120 0 0,0 1 26 0 0,0 0 0 0 0,0 0 12 0 0,0 0 50 0 0,0 0 24 0 0,0 0 2 0 0,0 0-9 0 0,0 0-32 0 0,0 0-14 0 0,0 0-1 0 0,0 0 0 0 0,0 0 0 0 0,0 0 0 0 0,0 0 0 0 0,0 0-2 0 0,0 21 1044 0 0,6 113 580 0 0,-11-38-980 0 0,2-30-298 0 0,3-20-360 0 0,-4 95 463 0 0,10-108-302 0 0,-6-11-81 0 0,3 18-192 0 0,0-22-64 0 0,7 5 235 0 0,-5-12-183 0 0,-5-10-132 0 0,0-1 5 0 0,0 0-9 0 0,0 0-4 0 0,0 0 0 0 0,6 17-1457 0 0,-7-15 1028 0 0,-2 5-7942 0 0,4-4 9254 0 0,0-3-1124 0 0,-1 0 10 0 0,0 0 39 0 0,0 0 141 0 0,0 0 62 0 0,0 0 12 0 0,0 0 22 0 0,0 0 86 0 0,0 0 45 0 0,0 0 97 0 0,0 0 30 0 0,-11 12 5710 0 0,113-15-4539 0 0,1-12-490 0 0,260 8 624 0 0,-264 12-944 0 0,-38-4-420 0 0,-15 1 30 0 0,-28-2-760 0 0,-17 0-262 0 0,-1 0-253 0 0,0 0-50 0 0</inkml:trace>
  <inkml:trace contextRef="#ctx0" brushRef="#br1" timeOffset="-33207.858">1709 5741 6192 0 0,'0'0'133'0'0,"0"0"23"0"0,0 0 13 0 0,0 0-18 0 0,0-23 1288 0 0,6-2 2777 0 0,3 0-1720 0 0,-2 13-2176 0 0,14-46 244 0 0,-24-2-360 0 0,-6 18 218 0 0,9 42-234 0 0,-6 1 417 0 0,2 72 19 0 0,7 38-536 0 0,8 15-98 0 0,-1-33-44 0 0,-3-14 54 0 0,-1 226 195 0 0,3-188 162 0 0,4-5-9 0 0,-6-22-210 0 0,1-5-53 0 0,-14 43 11 0 0,-3-77-3321 0 0,9-50 1840 0 0</inkml:trace>
  <inkml:trace contextRef="#ctx0" brushRef="#br1" timeOffset="-32302.449">1761 5464 7920 0 0,'0'0'174'0'0,"0"0"29"0"0,-3-5 198 0 0,-1 2-363 0 0,0 0 50 0 0,3 2 361 0 0,-15 2 4483 0 0,-54 162-1170 0 0,30-102-3578 0 0,10-35 104 0 0,30-25-221 0 0,0-1 10 0 0,24-91-194 0 0,19 10-83 0 0,-42 80 188 0 0,1-4-1 0 0,0 2 0 0 0,1-1-1 0 0,-1 0 1 0 0,1 0-1 0 0,0 1 1 0 0,0 0-1 0 0,0-1 1 0 0,1 1 0 0 0,-1 0-1 0 0,1 1 1 0 0,-1-1-1 0 0,1 1 1 0 0,0-1 0 0 0,0 1-1 0 0,0 0 1 0 0,0 1-1 0 0,1-1 1 0 0,-1 1-1 0 0,1-1 14 0 0,1 2-10 0 0,23 5-44 0 0,-24-2 65 0 0,39 37 376 0 0,-29 1-217 0 0,-7-7-26 0 0,-4 20 44 0 0,1-33-176 0 0,-5-17-22 0 0,3 2-108 0 0,-4 1-2313 0 0,1-7-3489 0 0</inkml:trace>
  <inkml:trace contextRef="#ctx0" brushRef="#br1" timeOffset="-31385.88">1525 4790 9416 0 0,'0'0'208'0'0,"0"0"33"0"0,0-2 240 0 0,3-6-220 0 0,4 7 3318 0 0,-5 5-3397 0 0,0-1 1 0 0,0 1-1 0 0,-1 0 0 0 0,0 0 0 0 0,1 0 1 0 0,-2 0-1 0 0,1 0 0 0 0,0 0 0 0 0,-1 1 1 0 0,1-1-1 0 0,-1 0 0 0 0,-1 0 0 0 0,1 0 1 0 0,-1 3-183 0 0,1 4 235 0 0,0 153 278 0 0,-2-69-160 0 0,-7-62-73 0 0,-7 0-42 0 0,12-26-120 0 0,4-6-183 0 0,-1 3-73 0 0,-1-3-3592 0 0,-26-14-2419 0 0,-29-1 2895 0 0,48 14 2801 0 0,-1-1 5519 0 0,10 1 532 0 0,10 2-5107 0 0,73 7 603 0 0,-18 0-531 0 0,17-4-328 0 0,-60-1 9 0 0,0-13-270 0 0,-16-4-839 0 0,-8 4-4189 0 0,-1 1-122 0 0</inkml:trace>
  <inkml:trace contextRef="#ctx0" brushRef="#br1" timeOffset="-30949.106">1409 4843 8496 0 0,'0'0'190'0'0,"-10"-4"458"0"0,-7-3 378 0 0,16 6-632 0 0,1 1 248 0 0,0 0 107 0 0,0 0 19 0 0,0 0-57 0 0,0 0-267 0 0,0 0-116 0 0,0 0-28 0 0,0 0-14 0 0,8-3 412 0 0,119-26 1469 0 0,-53 23-1839 0 0,-20 12-256 0 0,-49-4-88 0 0,-4-1-58 0 0,3-1 325 0 0,2 3-4165 0 0,-4-2 1242 0 0,-1-1-2430 0 0</inkml:trace>
  <inkml:trace contextRef="#ctx0" brushRef="#br1" timeOffset="-30291.571">1724 4973 5696 0 0,'0'0'132'0'0,"0"0"17"0"0,0 0 10 0 0,0 0 93 0 0,0 0 388 0 0,0 0 174 0 0,16 3 3286 0 0,-9 0-3251 0 0,-4-2-651 0 0,0 1 0 0 0,0-1 0 0 0,-1 0-1 0 0,1 1 1 0 0,0-1 0 0 0,-1 1 0 0 0,0 0 0 0 0,1 0 0 0 0,-1 0-1 0 0,0 0 1 0 0,0 0 0 0 0,0 1 0 0 0,0-1 0 0 0,0 1 0 0 0,-1-1-1 0 0,1 1 1 0 0,0 1-198 0 0,-1-3 58 0 0,3 11 641 0 0,-4 38 349 0 0,-10 12-808 0 0,1-9-130 0 0,-4-10-100 0 0,9-11 878 0 0,5-31-824 0 0,14-2 211 0 0,32-4 490 0 0,75-24-237 0 0,-83 23-1060 0 0,-22 4-4797 0 0,-2 2-1113 0 0</inkml:trace>
  <inkml:trace contextRef="#ctx0" brushRef="#br1" timeOffset="-26033.075">4665 5008 6192 0 0,'0'0'133'0'0,"0"0"23"0"0,0 0 13 0 0,10-8 13 0 0,31-19 2491 0 0,-40 27-2345 0 0,-1 0 7 0 0,0 0 9 0 0,0 0 32 0 0,0 0 9 0 0,0 0 6 0 0,0 0-9 0 0,0 0-39 0 0,-43 17 1140 0 0,-112 40-913 0 0,127-47-359 0 0,1 0 0 0 0,0 2-1 0 0,1 1 1 0 0,0 2 0 0 0,1 0-1 0 0,1 2 1 0 0,0 0 0 0 0,-2 5-211 0 0,-86 76 799 0 0,52-33-405 0 0,26-27-210 0 0,-1-2-1 0 0,-3-1 0 0 0,-9 6-183 0 0,-41 17 182 0 0,78-50-65 0 0,10-8-160 0 0,0 0-21 0 0,18-12-1711 0 0,1-14-1099 0 0,6-21-1394 0 0,-4-22 122 0 0,-11 24 3682 0 0,-10 10 3376 0 0,0 34-2078 0 0,-15 10 6312 0 0,1 22-7130 0 0,8-17 578 0 0,-24 41-180 0 0,-43 66 533 0 0,72-120-864 0 0,1-1 10 0 0,0 0 3 0 0,0 0 0 0 0,0 0 4 0 0,0 0 18 0 0,0 0 8 0 0,28-8 610 0 0,28-13-448 0 0,20-4-10 0 0,9 11-1986 0 0,-76 12-4669 0 0</inkml:trace>
  <inkml:trace contextRef="#ctx0" brushRef="#br1" timeOffset="-21333.596">5034 4796 8840 0 0,'0'-8'418'0'0,"-4"-47"785"0"0,8 19 2600 0 0,0 22-2606 0 0,1 1 3908 0 0,8 14-4009 0 0,-10 3-1028 0 0,0 0 0 0 0,1 0 0 0 0,-1 1 0 0 0,-1-1 0 0 0,1 1 1 0 0,-1-1-1 0 0,1 1 0 0 0,-1 0 0 0 0,-1 0 0 0 0,1 0 0 0 0,-1 0 0 0 0,0 1 0 0 0,0-1 0 0 0,0 2-68 0 0,3 12 24 0 0,8 84 174 0 0,-17 4 60 0 0,3-97-138 0 0,3-9-113 0 0,-1 0 0 0 0,0 0-1 0 0,0 0 1 0 0,1 0 0 0 0,-1 0 0 0 0,0 0 0 0 0,0 0 0 0 0,0 0 0 0 0,0 0 0 0 0,0 0 0 0 0,-1 0 0 0 0,1 0 0 0 0,0 0 0 0 0,0 0 0 0 0,-1 0 0 0 0,1 0 0 0 0,0 0 0 0 0,-1 0 0 0 0,1 0 0 0 0,-1 0 0 0 0,1-1-1 0 0,-1 1 1 0 0,0 0 0 0 0,1 0 0 0 0,-1 0 0 0 0,0-1 0 0 0,0 1 0 0 0,1 0 0 0 0,-1-1 0 0 0,0 1 0 0 0,0-1 0 0 0,0 1 0 0 0,0-1 0 0 0,0 1 0 0 0,0-1 0 0 0,1 0 0 0 0,-1 1 0 0 0,0-1 0 0 0,0 0 0 0 0,0 0-1 0 0,0 0 1 0 0,0 0 0 0 0,0 0 0 0 0,-1 0 0 0 0,1 0-7 0 0,-2-2-14 0 0,1-1 1 0 0,0 0-1 0 0,0 1 0 0 0,0-1 0 0 0,0 0 0 0 0,0 0 0 0 0,0-1 0 0 0,1 1 0 0 0,0 0 1 0 0,-1 0-1 0 0,1-1 0 0 0,0 1 0 0 0,1-1 0 0 0,-1 1 0 0 0,1-1 0 0 0,-1 1 0 0 0,1-1 1 0 0,0 1-1 0 0,0-1 0 0 0,1 1 0 0 0,-1-1 0 0 0,1 1 0 0 0,0-1 0 0 0,0 1 0 0 0,0-1 0 0 0,0 1 1 0 0,1-2 13 0 0,25-30-204 0 0,22 5-71 0 0,16 5 204 0 0,-55 20 54 0 0,-2 2 0 0 0,0-1 0 0 0,0 0 0 0 0,0-1 0 0 0,0 0 0 0 0,-1 0 0 0 0,0-1 1 0 0,0 0-1 0 0,0 0 0 0 0,-1-1 0 0 0,0 1 0 0 0,0-1 0 0 0,1-3 17 0 0,-5 7-2 0 0,0 0-1 0 0,-1 0 0 0 0,0 0 0 0 0,0 0 0 0 0,0 0 1 0 0,0 0-1 0 0,0 0 0 0 0,-1 0 0 0 0,1-1 0 0 0,-1 1 1 0 0,0 0-1 0 0,0 0 0 0 0,0-1 0 0 0,0 1 1 0 0,-1 0-1 0 0,1 0 0 0 0,-1 0 0 0 0,0-1 0 0 0,0 1 1 0 0,0 0-1 0 0,0 0 0 0 0,0 0 0 0 0,-2-2 3 0 0,2 4 16 0 0,-1 0-1 0 0,1 0 1 0 0,0 0-1 0 0,-1 1 0 0 0,1-1 1 0 0,-1 0-1 0 0,1 0 1 0 0,-1 1-1 0 0,1-1 1 0 0,-1 1-1 0 0,1 0 0 0 0,-1-1 1 0 0,1 1-1 0 0,-1 0 1 0 0,0 0-1 0 0,1 0 0 0 0,-1 0 1 0 0,0 0-1 0 0,1 0 1 0 0,-1 0-1 0 0,1 1 1 0 0,-1-1-1 0 0,0 1 0 0 0,1-1 1 0 0,-1 1-1 0 0,1-1 1 0 0,-1 1-1 0 0,1 0 1 0 0,0 0-1 0 0,-1 0 0 0 0,1 0 1 0 0,0 0-1 0 0,0 0 1 0 0,-1 0-1 0 0,1 0 0 0 0,0 0 1 0 0,0 1-1 0 0,-1 0-15 0 0,0 0 14 0 0,-2 3 24 0 0,-1 0 0 0 0,1 1-1 0 0,0-1 1 0 0,1 1 0 0 0,-1 0-1 0 0,1 0 1 0 0,0 0-1 0 0,1 1 1 0 0,-1-1 0 0 0,1 1-1 0 0,0 0 1 0 0,1-1 0 0 0,0 1-1 0 0,0 0 1 0 0,0 0 0 0 0,1 0-1 0 0,0 2-37 0 0,12 42 508 0 0,1-32-312 0 0,11 1-20 0 0,-6-16-60 0 0,44-11-1447 0 0,-21-10-6909 0 0,-26 9 1768 0 0</inkml:trace>
  <inkml:trace contextRef="#ctx0" brushRef="#br1" timeOffset="-21015.193">5589 4635 13304 0 0,'0'0'298'0'0,"0"0"46"0"0,0 0 23 0 0,-7 3 68 0 0,-85 48 5431 0 0,62-25-5199 0 0,-23 58 566 0 0,49-72-1075 0 0,0 33 505 0 0,4-41-623 0 0,1-1 0 0 0,0 0-1 0 0,1 0 1 0 0,-1 0 0 0 0,1 0 0 0 0,-1 0-1 0 0,1 0 1 0 0,0 0 0 0 0,0 0-1 0 0,0-1 1 0 0,0 1 0 0 0,1-1 0 0 0,-1 1-1 0 0,1-1 1 0 0,-1 0 0 0 0,1 0-1 0 0,0 0 1 0 0,0 0 0 0 0,3 1-40 0 0,1-1-68 0 0,0-1 0 0 0,0 0 0 0 0,0 0-1 0 0,1-1 1 0 0,-1 0 0 0 0,0 0 0 0 0,1 0 0 0 0,-1-1 0 0 0,0 0 0 0 0,0-1-1 0 0,0 0 1 0 0,0 0 0 0 0,0 0 0 0 0,0-1 0 0 0,0 0 0 0 0,-1 0 0 0 0,1-1-1 0 0,-1 0 1 0 0,2-1 68 0 0,13-14-3557 0 0,-9 8-3553 0 0</inkml:trace>
  <inkml:trace contextRef="#ctx0" brushRef="#br1" timeOffset="-20745.853">5724 4428 12552 0 0,'25'0'946'0'0,"-33"30"-427"0"0,-1 0 1193 0 0,11 47 1877 0 0,10-26-2149 0 0,4 1-376 0 0,-20-3-348 0 0,1 5-417 0 0,4-23-166 0 0,-7-9-294 0 0,7-15-2642 0 0,-1-7 1284 0 0</inkml:trace>
  <inkml:trace contextRef="#ctx0" brushRef="#br1" timeOffset="-19772.091">5620 4717 11376 0 0,'0'0'256'0'0,"0"0"34"0"0,1-1 21 0 0,31-4 72 0 0,102-9 3302 0 0,34-5-2244 0 0,-50-11-1704 0 0,-82 12-553 0 0,-63 16 536 0 0,-34 34 1134 0 0,12 9-516 0 0,5 29 366 0 0,30-35 72 0 0,17-15-24 0 0,-2-18-704 0 0,1-1 0 0 0,0 1-1 0 0,0 0 1 0 0,0-1-1 0 0,0 0 1 0 0,0 1-1 0 0,0-1 1 0 0,0 0 0 0 0,0 0-1 0 0,0 0 1 0 0,0 0-1 0 0,1 0 1 0 0,-1-1-1 0 0,0 1 1 0 0,1-1 0 0 0,-1 0-1 0 0,0 1 1 0 0,1-1-1 0 0,1 0-47 0 0,16-11 224 0 0,24-27-32 0 0,-6-17-192 0 0,-25 39-53 0 0,30-16-238 0 0,-17 31 310 0 0,-17 23 378 0 0,-4 2 187 0 0,4 4-376 0 0,16-7-192 0 0,-8-12 152 0 0,4-1 160 0 0,-19-8-264 0 0,22-9 278 0 0,-11-14-272 0 0,14-32-122 0 0,-8 22-140 0 0,9 6 54 0 0,-27 26 132 0 0,0 0 0 0 0,0 1-1 0 0,1 0 1 0 0,-1-1 0 0 0,0 1 0 0 0,0 0 0 0 0,0-1 0 0 0,0 1 0 0 0,0 0 0 0 0,1 0 0 0 0,-1 0 0 0 0,0 0 0 0 0,0 0 0 0 0,0 0 0 0 0,0 0 0 0 0,1 0 0 0 0,-1 1 0 0 0,0-1-1 0 0,0 0 1 0 0,0 1 0 0 0,0-1 0 0 0,0 1 0 0 0,0-1 0 0 0,0 1 0 0 0,0 0 0 0 0,0-1 0 0 0,0 1 0 0 0,0 0 0 0 0,0-1 0 0 0,0 1 0 0 0,0 0 0 0 0,-1 0 0 0 0,1 0 6 0 0,63 92 1026 0 0,-46-63-546 0 0,-17-29-368 0 0,2-2 904 0 0,10-42-902 0 0,1 13-316 0 0,11-13-431 0 0,6 37 434 0 0,-15 17 199 0 0,63 38 0 0 0,-48-16-1493 0 0,-29-32 1147 0 0,4 4-614 0 0,-2-1-4620 0 0,-4-3-1200 0 0</inkml:trace>
  <inkml:trace contextRef="#ctx0" brushRef="#br1" timeOffset="-18063.582">7015 4575 12816 0 0,'0'0'289'0'0,"0"0"40"0"0,0 0 22 0 0,0 0-40 0 0,0 0-118 0 0,0 0 259 0 0,-15 0 2768 0 0,9 3-2957 0 0,1 0-1 0 0,0 0 1 0 0,0 1 0 0 0,0-1 0 0 0,0 1 0 0 0,1 0 0 0 0,-1 1-1 0 0,1-1 1 0 0,0 1 0 0 0,0 0 0 0 0,1 0 0 0 0,-1 0 0 0 0,1 0-1 0 0,0 1 1 0 0,0-1 0 0 0,-1 5-263 0 0,-14 31 783 0 0,-3 11-173 0 0,9-22-34 0 0,24-36-418 0 0,26-78-164 0 0,-7 49-138 0 0,-28 35 91 0 0,33 30 42 0 0,-6 18 27 0 0,-23-35 70 0 0,-1 0 0 0 0,0 0 1 0 0,-1 0-1 0 0,0 0 0 0 0,-1 1 0 0 0,-1 0 0 0 0,0 0 0 0 0,-1 0 0 0 0,0 0 0 0 0,-2 0 1 0 0,1 0-1 0 0,-2 1 0 0 0,0-1 0 0 0,0 0 0 0 0,-1 0 0 0 0,-1 0 0 0 0,-2 6-86 0 0,1-15 39 0 0,1 0 1 0 0,-1 0-1 0 0,0 0 0 0 0,0-1 0 0 0,0 0 0 0 0,0 0 1 0 0,-1 0-1 0 0,0 0 0 0 0,0 0 0 0 0,0-1 0 0 0,0 0 0 0 0,0 0 1 0 0,-1-1-1 0 0,0 1 0 0 0,1-1 0 0 0,-1 0 0 0 0,0-1 1 0 0,0 0-1 0 0,0 0 0 0 0,0 0 0 0 0,0 0 0 0 0,0-1 1 0 0,-3 0-40 0 0,6 0 8 0 0,0 0 0 0 0,0 0 1 0 0,0 0-1 0 0,0 0 0 0 0,1-1 1 0 0,-1 1-1 0 0,0-1 0 0 0,0 0 1 0 0,0 1-1 0 0,1-1 0 0 0,-1-1 1 0 0,1 1-1 0 0,-1 0 0 0 0,1-1 1 0 0,-1 1-1 0 0,1-1 0 0 0,0 0 1 0 0,-1 0-1 0 0,1 0 0 0 0,0 0 1 0 0,0 0-1 0 0,1 0 0 0 0,-1 0 1 0 0,0-1-1 0 0,1 1 0 0 0,-1-1 1 0 0,1 1-1 0 0,0-1 0 0 0,0 1 1 0 0,0-1-1 0 0,0 0 0 0 0,0-1-8 0 0,1-5-31 0 0,1 0 0 0 0,0 0 0 0 0,1 0 0 0 0,0 0 0 0 0,0 1 0 0 0,1-1 0 0 0,0 1 0 0 0,1 0 0 0 0,-1-1 0 0 0,3-1 31 0 0,13-21-168 0 0,1 0 0 0 0,2 1 0 0 0,0 1 0 0 0,3 1 0 0 0,0 1 0 0 0,28-23 168 0 0,-6 4-114 0 0,-9 2 114 0 0,-33 42 11 0 0,-11 32 106 0 0,0 65-53 0 0,10-52-64 0 0,6-25 72 0 0,19-19 71 0 0,-24-2-124 0 0,0 0 0 0 0,1 0 0 0 0,-1 0 0 0 0,0 0 0 0 0,-1-1 0 0 0,1 0 0 0 0,-1 0 0 0 0,1 0 0 0 0,-1-1 0 0 0,0 1 0 0 0,-1-1 0 0 0,1 0 0 0 0,-1 0 0 0 0,0 0 0 0 0,0 0 0 0 0,-1-2-19 0 0,25-32-60 0 0,-22 31 28 0 0,18-7-212 0 0,-12 31 165 0 0,10 14 15 0 0,15 17 155 0 0,-34-45-87 0 0,-1-1 0 0 0,1 1 0 0 0,-1 0 1 0 0,1-1-1 0 0,0 1 0 0 0,0-1 0 0 0,0 0 0 0 0,0 0 0 0 0,0 0 0 0 0,0 0 1 0 0,0 0-1 0 0,0 0 0 0 0,0 0 0 0 0,1 0 0 0 0,-1-1 0 0 0,0 1 1 0 0,1-1-1 0 0,-1 0 0 0 0,0 0 0 0 0,0 0 0 0 0,1 0 0 0 0,-1 0 0 0 0,0 0 1 0 0,1-1-1 0 0,-1 1 0 0 0,0-1 0 0 0,0 1 0 0 0,1-1 0 0 0,-1 0 1 0 0,0 0-1 0 0,0 0 0 0 0,0 0 0 0 0,0 0 0 0 0,1-2-4 0 0,5-5-658 0 0,-1-1-1 0 0,0 0 1 0 0,-1 0 0 0 0,0 0-1 0 0,-1-1 1 0 0,0 0 0 0 0,0-1-1 0 0,-1 1 1 0 0,0-1-1 0 0,-1 1 1 0 0,0-1 0 0 0,-1 0-1 0 0,1-5 659 0 0,-1 9-179 0 0,10-120-7224 0 0,-17 64 10317 0 0,7 74 3282 0 0,-3 11-4149 0 0,0 12-1609 0 0,-8 151 2318 0 0,19-95-2586 0 0,20-65-703 0 0,-27-25 300 0 0,1-1 1 0 0,0 1-1 0 0,-1-1 0 0 0,1 0 0 0 0,-1 0 1 0 0,1 0-1 0 0,-1-1 0 0 0,0 1 1 0 0,0-1-1 0 0,1 1 0 0 0,-1-1 0 0 0,0 0 1 0 0,0 0-1 0 0,-1-1 0 0 0,1 1 1 0 0,0-1-1 0 0,1-2 233 0 0,10-6-755 0 0,102-122-4570 0 0,-94 84 8260 0 0,-22 49-2014 0 0,-21 2 3070 0 0,-22 40-2578 0 0,39-37-1356 0 0,0 0 1 0 0,0 0-1 0 0,0 1 0 0 0,0 0 1 0 0,1 0-1 0 0,0 0 0 0 0,0 0 1 0 0,1 0-1 0 0,0 0 0 0 0,0 1 1 0 0,0-1-1 0 0,1 1 0 0 0,-1 5-57 0 0,3 21 334 0 0,-1-33-320 0 0,1 1 0 0 0,0 0 1 0 0,-1-1-1 0 0,1 1 0 0 0,0-1 1 0 0,-1 1-1 0 0,1-1 1 0 0,0 1-1 0 0,0-1 0 0 0,-1 1 1 0 0,1-1-1 0 0,0 0 0 0 0,0 1 1 0 0,0-1-1 0 0,-1 0 1 0 0,1 0-1 0 0,0 0 0 0 0,0 1 1 0 0,0-1-1 0 0,0 0 0 0 0,0 0 1 0 0,0 0-1 0 0,-1 0 1 0 0,1-1-1 0 0,0 1 0 0 0,0 0 1 0 0,0 0-1 0 0,0 0 0 0 0,0-1 1 0 0,-1 1-1 0 0,1 0 1 0 0,0-1-1 0 0,0 1 0 0 0,-1-1 1 0 0,1 1-1 0 0,0-1 0 0 0,0 1 1 0 0,-1-1-1 0 0,1 0 1 0 0,-1 1-1 0 0,2-2-14 0 0,28-28 139 0 0,34-48-323 0 0,-61 76 130 0 0,-3 1-12 0 0,1 2-12 0 0,20 83 126 0 0,1-33 102 0 0,-1-43-1 0 0,-14-9-139 0 0,0-1 1 0 0,0-1-1 0 0,0 1 0 0 0,-1-1 1 0 0,1 0-1 0 0,-1 0 0 0 0,1-1 1 0 0,-1 0-1 0 0,0 0 0 0 0,-1-1 1 0 0,1 1-1 0 0,-1-1 0 0 0,0 0 1 0 0,0-1-1 0 0,0 1 0 0 0,-1-1 1 0 0,2-3-11 0 0,18-18-79 0 0,29-37-429 0 0,-16 33 220 0 0,-36 31 284 0 0,1 0 0 0 0,0 0 0 0 0,-1 0-1 0 0,1 0 1 0 0,-1 0 0 0 0,1 0 0 0 0,0 1-1 0 0,-1-1 1 0 0,1 1 0 0 0,-1-1 0 0 0,1 1-1 0 0,-1-1 1 0 0,0 1 0 0 0,1 0 0 0 0,-1 0-1 0 0,0 0 1 0 0,1 0 0 0 0,-1 0 0 0 0,0 0 0 0 0,0 0-1 0 0,0 0 1 0 0,0 0 0 0 0,0 1 0 0 0,0-1-1 0 0,0 0 1 0 0,0 1 0 0 0,0-1 0 0 0,-1 1-1 0 0,1-1 1 0 0,-1 1 0 0 0,1-1 0 0 0,-1 1-1 0 0,1 0 5 0 0,5 10 10 0 0,-3-6 47 0 0,0 0 1 0 0,-1 1 0 0 0,0 0 0 0 0,0 0 0 0 0,0 0 0 0 0,-1-1-1 0 0,0 2 1 0 0,0-1 0 0 0,0 0 0 0 0,-1 0 0 0 0,0 1-58 0 0,18-28 1486 0 0,-11 8-1302 0 0,103-133-1586 0 0,-98 134 118 0 0,0 0-4592 0 0,-3 1-1665 0 0</inkml:trace>
  <inkml:trace contextRef="#ctx0" brushRef="#br1" timeOffset="-16741.432">5233 5311 9416 0 0,'0'0'208'0'0,"0"-5"290"0"0,0-1-274 0 0,0 2-34 0 0,0 3 551 0 0,0 1 232 0 0,0 0 34 0 0,0 0-3 0 0,0 0-44 0 0,0 0-21 0 0,0 0-4 0 0,0 0-51 0 0,0 0-218 0 0,0 0-98 0 0,0 0-22 0 0,22 188 2986 0 0,-17-39-2445 0 0,-7-1-623 0 0,2-148-464 0 0,0 1-3 0 0,0-1 1 0 0,0 1-1 0 0,0 0 0 0 0,0-1 0 0 0,0 1 0 0 0,1 0 0 0 0,-1-1 0 0 0,0 1 1 0 0,0 0-1 0 0,-1-1 0 0 0,1 1 0 0 0,0 0 0 0 0,0 0 0 0 0,0-1 0 0 0,0 1 0 0 0,-1 0 1 0 0,1-1-1 0 0,0 1 0 0 0,0-1 0 0 0,-1 1 0 0 0,1 0 0 0 0,-1-1 0 0 0,1 1 1 0 0,0-1-1 0 0,-1 1 0 0 0,1-1 0 0 0,-1 1 0 0 0,0-1 0 0 0,1 1 0 0 0,-1-1 1 0 0,1 0-1 0 0,-1 1 0 0 0,1-1 0 0 0,-1 0 0 0 0,0 1 0 0 0,1-1 0 0 0,-1 0 1 0 0,0 0-1 0 0,1 0 0 0 0,-1 0 0 0 0,0 1 0 0 0,1-1 0 0 0,-1 0 3 0 0,-4-30-1544 0 0,7-133-8146 0 0,7 42 2717 0 0,-3 34 5930 0 0,18 6 8302 0 0,-22 78-7054 0 0,0 0-1 0 0,1 1 1 0 0,-1-1 0 0 0,0 0 0 0 0,1 1 0 0 0,0 0 0 0 0,-1-1 0 0 0,1 1 0 0 0,0 0 0 0 0,0 0 0 0 0,0 1 0 0 0,0-1 0 0 0,1 1 0 0 0,-1-1 0 0 0,0 1 0 0 0,1 0 0 0 0,1 0-205 0 0,26 0 1275 0 0,-29 1-859 0 0,0 1 0 0 0,1 1-283 0 0,0-1-1 0 0,1 1 0 0 0,-1-1 1 0 0,0 1-1 0 0,0 0 0 0 0,0 0 1 0 0,-1 0-1 0 0,1 1 0 0 0,0-1 1 0 0,-1 1-1 0 0,0 0 0 0 0,1-1 1 0 0,-1 1-1 0 0,0 0 0 0 0,0 0 1 0 0,-1 0-1 0 0,1 1 0 0 0,-1-1 1 0 0,1 0-1 0 0,-1 0 0 0 0,0 1 1 0 0,0-1-1 0 0,-1 1 0 0 0,1 1-132 0 0,-1 0 81 0 0,-1 0 0 0 0,0 1-1 0 0,-1-1 1 0 0,1 0 0 0 0,-1 0-1 0 0,0 0 1 0 0,0 0-1 0 0,0 0 1 0 0,-1-1 0 0 0,0 1-1 0 0,0 0 1 0 0,0-1 0 0 0,0 0-1 0 0,-1 0 1 0 0,1 0 0 0 0,-1 0-1 0 0,0-1 1 0 0,0 1-1 0 0,-1-1 1 0 0,1 0 0 0 0,-1 0-1 0 0,0-1 1 0 0,1 1 0 0 0,-1-1-1 0 0,-3 1-80 0 0,-13 10 111 0 0,17-11-224 0 0,-1 0 0 0 0,1 0 0 0 0,0 0 0 0 0,-1-1 0 0 0,1 1-1 0 0,-1-1 1 0 0,0-1 0 0 0,1 1 0 0 0,-1 0 0 0 0,0-1 0 0 0,1 0 0 0 0,-1 0 0 0 0,0-1 0 0 0,1 1 0 0 0,-1-1 0 0 0,0 0 0 0 0,1 0 0 0 0,-1-1-1 0 0,1 1 1 0 0,0-1 0 0 0,-4-2 113 0 0,-2-10-3325 0 0,10 8 1763 0 0</inkml:trace>
  <inkml:trace contextRef="#ctx0" brushRef="#br1" timeOffset="-16108.263">5573 5398 11720 0 0,'3'9'562'0'0,"0"47"246"0"0,-5 25 5308 0 0,-4-70-3401 0 0,3-26-2061 0 0,7-4-711 0 0,0 1 0 0 0,1 0-1 0 0,1 0 1 0 0,0 0 0 0 0,2 1-1 0 0,0 0 1 0 0,0 0 0 0 0,2 1-1 0 0,0 0 1 0 0,1 1 0 0 0,1 0-1 0 0,5-5 58 0 0,8-4-584 0 0,9 8-1241 0 0,-1 29-2404 0 0,-30-3 2734 0 0,-2-10 1487 0 0,-1 0 0 0 0,1 0 0 0 0,-1 0 0 0 0,0 1 0 0 0,1-1 0 0 0,-1 0 0 0 0,0 1 0 0 0,1-1 0 0 0,-1 0 0 0 0,0 1 0 0 0,1-1 0 0 0,-1 0 0 0 0,0 1-1 0 0,0-1 1 0 0,1 1 0 0 0,-1-1 0 0 0,0 1 0 0 0,0-1 0 0 0,0 0 0 0 0,0 1 0 0 0,1-1 0 0 0,-1 1 0 0 0,0-1 0 0 0,0 1 0 0 0,0-1 0 0 0,0 1 0 0 0,0-1 0 0 0,0 1 0 0 0,0-1 0 0 0,0 1 0 0 0,-1-1 0 0 0,1 1-1 0 0,0-1 1 0 0,0 0 0 0 0,0 1 0 0 0,0-1 0 0 0,-1 1 0 0 0,1-1 0 0 0,0 0 0 0 0,0 1 0 0 0,-1-1 0 0 0,1 1 0 0 0,0-1 0 0 0,-1 0 0 0 0,1 1 0 0 0,0-1 0 0 0,-1 0 8 0 0,0 2 6 0 0,1-1 216 0 0,-6 20 844 0 0,-18 18 1939 0 0,11 3-954 0 0,7-22-1218 0 0,8-16-719 0 0,6 4 4 0 0,-7 5 906 0 0,23-8-560 0 0,-26-17-184 0 0,31-31 168 0 0,-10 8-296 0 0,-26-5-8 0 0,7 36-141 0 0,-1 1 1 0 0,1 0-1 0 0,0 0 0 0 0,-1 0 0 0 0,0 0 0 0 0,1 0 1 0 0,-1 0-1 0 0,0 0 0 0 0,-1 0 0 0 0,1 0 0 0 0,0 0 1 0 0,-1 1-1 0 0,0-1 0 0 0,0 1 0 0 0,1-1 0 0 0,-1 1 1 0 0,-1-1-1 0 0,1 1 0 0 0,0 0 0 0 0,-2-1-3 0 0,-30-10-218 0 0,32 13 68 0 0,0-1-10 0 0,0 1-67 0 0,-23-3-675 0 0,16 13-5936 0 0,13-3 430 0 0</inkml:trace>
  <inkml:trace contextRef="#ctx0" brushRef="#br1" timeOffset="-15687.921">6166 5223 10656 0 0,'27'-97'1836'0'0,"-27"93"-1531"0"0,0 0 0 0 0,-1 0 1 0 0,1 0-1 0 0,-1 1 0 0 0,0-1 1 0 0,0 0-1 0 0,0 0 0 0 0,0 1 1 0 0,0-1-1 0 0,-1 1 0 0 0,0-1 1 0 0,0 1-1 0 0,0 0 0 0 0,0 0 0 0 0,0-1 1 0 0,-1 2-1 0 0,1-1 0 0 0,-1 0 1 0 0,0 0-1 0 0,0 1 0 0 0,0-1 1 0 0,0 1-1 0 0,0 0 0 0 0,0 0 1 0 0,-1 0-1 0 0,-2-1-305 0 0,4 4 65 0 0,0-1-1 0 0,0 0 1 0 0,0 0 0 0 0,0 1-1 0 0,0-1 1 0 0,0 1-1 0 0,0 0 1 0 0,1-1 0 0 0,-1 1-1 0 0,0 0 1 0 0,0 0 0 0 0,1 0-1 0 0,-1 0 1 0 0,1 1-1 0 0,-1-1 1 0 0,1 0 0 0 0,-1 1-1 0 0,1-1 1 0 0,0 1 0 0 0,0-1-1 0 0,-1 1 1 0 0,1-1-1 0 0,0 1 1 0 0,0 0 0 0 0,1 0-1 0 0,-1-1 1 0 0,0 1-1 0 0,1 0 1 0 0,-1 0 0 0 0,1 0-1 0 0,-1 0 1 0 0,1 0-65 0 0,-18 45 120 0 0,-9 64 32 0 0,21-18 99 0 0,12-3 455 0 0,-3-28-156 0 0,-12 12-297 0 0,8-71-272 0 0,0-1 0 0 0,0 1 0 0 0,0 0 0 0 0,0-1 0 0 0,0 1 0 0 0,0-1 0 0 0,-1 1 0 0 0,1-1 0 0 0,-1 0 0 0 0,0 0 0 0 0,0 0 0 0 0,0 0 0 0 0,0 0 0 0 0,0 0 0 0 0,0 0 0 0 0,0 0 0 0 0,0-1 0 0 0,-1 1-1 0 0,1-1 1 0 0,-1 0 0 0 0,0 0 19 0 0,-22-8-5493 0 0,18-1 3607 0 0</inkml:trace>
  <inkml:trace contextRef="#ctx0" brushRef="#br1" timeOffset="-15348.277">5966 5376 10880 0 0,'95'-32'2621'0'0,"-91"30"-2152"0"0,5-1 23 0 0,0-1-1 0 0,0 1 1 0 0,0 1 0 0 0,0-1 0 0 0,0 2-1 0 0,1-1 1 0 0,-1 1 0 0 0,0 0-1 0 0,7 1-491 0 0,24 21 339 0 0,-37-19-343 0 0,-2-2 22 0 0,-1 0 0 0 0,1 1 0 0 0,0-1 0 0 0,-1 0-1 0 0,1 1 1 0 0,-1-1 0 0 0,1 0 0 0 0,-1 1 0 0 0,1-1-1 0 0,-1 1 1 0 0,1-1 0 0 0,-1 1 0 0 0,1-1 0 0 0,-1 1 0 0 0,1-1-1 0 0,-1 1 1 0 0,0-1 0 0 0,1 1 0 0 0,-1 0 0 0 0,0-1-1 0 0,1 1 1 0 0,-1 0 0 0 0,0-1 0 0 0,0 1 0 0 0,0 0 0 0 0,0-1-1 0 0,1 1 1 0 0,-1 0 0 0 0,0-1 0 0 0,0 1 0 0 0,0 0-1 0 0,-1-1 1 0 0,1 1 0 0 0,0 0 0 0 0,0-1 0 0 0,0 1-1 0 0,0 0 1 0 0,-1-1 0 0 0,1 1 0 0 0,0-1 0 0 0,-1 1-18 0 0,-11 35 1150 0 0,-1-9 520 0 0,11-1 720 0 0,2-25-2046 0 0,0-1-34 0 0,-1 2-20 0 0,-2 20 700 0 0,3-22-1027 0 0,1 0-1 0 0,-1-1 1 0 0,0 1-1 0 0,0 0 0 0 0,0 0 1 0 0,0-1-1 0 0,1 1 0 0 0,-1 0 1 0 0,0 0-1 0 0,0 0 0 0 0,0 0 1 0 0,1 0-1 0 0,-1-1 1 0 0,0 1-1 0 0,0 0 0 0 0,1 0 1 0 0,-1 0-1 0 0,0 0 0 0 0,0 0 1 0 0,1 0-1 0 0,-1 0 0 0 0,0 0 1 0 0,0 0-1 0 0,1 0 1 0 0,-1 0-1 0 0,0 0 0 0 0,0 0 1 0 0,1 0-1 0 0,-1 0 0 0 0,0 0 1 0 0,1 0-1 0 0,-1 0 0 0 0,0 0 1 0 0,0 0-1 0 0,0 0 1 0 0,1 1-1 0 0,-1-1 0 0 0,0 0 38 0 0,7-17-3892 0 0,2 4-3975 0 0</inkml:trace>
  <inkml:trace contextRef="#ctx0" brushRef="#br1" timeOffset="-15037.8">6328 5082 14512 0 0,'0'0'429'0'0,"0"0"-13"0"0,6-4 1138 0 0,5-6 2496 0 0,-3 10-7746 0 0,-5 0 1120 0 0,3 0-3737 0 0</inkml:trace>
  <inkml:trace contextRef="#ctx0" brushRef="#br1" timeOffset="-14692.68">6371 5035 10712 0 0,'-4'23'950'0'0,"7"-1"-724"0"0,-7 14 458 0 0,-12 26 2405 0 0,-5 3-600 0 0,19-19-1336 0 0,0 3-90 0 0,11-24-300 0 0,39 2 318 0 0,-29-36-940 0 0,39-26-217 0 0,-10-16-44 0 0,-35 36 108 0 0,7-20 12 0 0,-19 28 0 0 0,-3-17 170 0 0,3 23 0 0 0,-1 1 2 0 0,0 0-4 0 0,0 0 0 0 0,-5 1-81 0 0,1 0 1 0 0,0 1-1 0 0,-1-1 0 0 0,1 1 0 0 0,0 0 0 0 0,0 0 1 0 0,0 0-1 0 0,0 1 0 0 0,0-1 0 0 0,0 1 0 0 0,0 0 0 0 0,1 0 1 0 0,-2 3-88 0 0,-31 42 498 0 0,28-19-163 0 0,7-27-304 0 0,1 1 0 0 0,-1 0-1 0 0,1 0 1 0 0,0-1 0 0 0,0 1 0 0 0,0 0 0 0 0,1 0 0 0 0,-1 0 0 0 0,1-1 0 0 0,-1 1-1 0 0,1 0 1 0 0,0-1 0 0 0,0 1 0 0 0,0 0 0 0 0,0-1 0 0 0,1 1 0 0 0,-1-1-1 0 0,1 0 1 0 0,-1 0 0 0 0,1 1 0 0 0,0-1 0 0 0,0 0 0 0 0,0 0 0 0 0,0 0-1 0 0,0-1 1 0 0,0 1 0 0 0,1 0 0 0 0,-1-1 0 0 0,1 0 0 0 0,-1 1 0 0 0,1-1 0 0 0,-1 0-1 0 0,1 0 1 0 0,0-1-31 0 0,13 4-6 0 0,0 0 1 0 0,1-2-1 0 0,-1 0 0 0 0,1-1 0 0 0,-1 0 1 0 0,1-2-1 0 0,0 0 0 0 0,-1 0 0 0 0,1-2 1 0 0,13-3 5 0 0,9 0-1227 0 0,-12 1-4801 0 0,-2-2-2011 0 0</inkml:trace>
  <inkml:trace contextRef="#ctx0" brushRef="#br0" timeOffset="-5305.415">1596 7628 1816 0 0,'-20'-13'2312'0'0,"-9"12"1466"0"0,21 1 1842 0 0,21 1-4165 0 0,-12-1-1348 0 0,96 8 1058 0 0,-7-9-1026 0 0,-26-11-65 0 0,-11 9-21 0 0,3-9-53 0 0,-33 1 0 0 0,39 7 11 0 0,-32 6 42 0 0,26 0-53 0 0,-5-6 0 0 0,-24 1 0 0 0,14 2 0 0 0,8-4 176 0 0,-13-6-176 0 0,13 6 14 0 0,-30 5 39 0 0,15-9-120 0 0,-29 7 78 0 0,-3 1 32 0 0,2 0-43 0 0,9-4-54 0 0,-7 5 68 0 0,-5 1 26 0 0,-1-1-60 0 0,0 0 104 0 0,10-1 30 0 0,-17 1-60 0 0,15-6-44 0 0,-16-1-10 0 0,14-3 0 0 0,0-17 0 0 0,-3 2 0 0 0,1-30 0 0 0,19 6 232 0 0,-15 3-216 0 0,3 10-96 0 0,10-15 64 0 0,4-1-56 0 0,-21 46 72 0 0,53-43-64 0 0,-26 25 11 0 0,-24 22 42 0 0,1 2 1 0 0,14 12-56 0 0,-1 60 124 0 0,-12-20-48 0 0,-3 27 246 0 0,-9-22 432 0 0,-3 68-384 0 0,15-86-304 0 0,7 21 0 0 0,-13-44 0 0 0,16 32 80 0 0,-16-23-117 0 0,15 16 26 0 0,-6-22 11 0 0,-8-13 0 0 0,1-1 0 0 0,-1 0 0 0 0,2 1 0 0 0,0 0 0 0 0,20 4 64 0 0,12-19-64 0 0,-36 8 0 0 0,1 0 0 0 0,-1 0 0 0 0,0-1 0 0 0,0 1 0 0 0,0-1 0 0 0,0 1 0 0 0,0-1 0 0 0,0 0 0 0 0,0 0 0 0 0,0 0 0 0 0,-1 0 0 0 0,1 0 0 0 0,-1 0 0 0 0,1 0 0 0 0,-1 0 0 0 0,0-1 0 0 0,0 1 0 0 0,0-1 0 0 0,0 1 0 0 0,-1 0 0 0 0,1-2 0 0 0,11-34 0 0 0,-3 9 0 0 0,-7-32 0 0 0,11-34-14 0 0,-1 9-220 0 0,19-35 106 0 0,-16 33 118 0 0,28-10-108 0 0,-34 77 172 0 0,25-34-321 0 0,3 17 256 0 0,-23 30-63 0 0,-12 8 31 0 0,3 0 20 0 0,10 19-109 0 0,1 79 132 0 0,-23-28 72 0 0,2 35 179 0 0,-1-12-134 0 0,-5-9 1 0 0,3-24 43 0 0,5 60 240 0 0,-1-87-400 0 0,3-29 9 0 0,0 1 0 0 0,0-1 0 0 0,0 1-1 0 0,1-1 1 0 0,0 1 0 0 0,0 0 0 0 0,0-1 0 0 0,0 1-1 0 0,1-1 1 0 0,-1 1 0 0 0,1-1 0 0 0,0 1-1 0 0,1 0-9 0 0,1 0 11 0 0,-2-2 2 0 0,1-1 0 0 0,0 0 0 0 0,-1 0 0 0 0,1 0 0 0 0,0 0 0 0 0,0 0 0 0 0,0-1 0 0 0,0 1 0 0 0,1-1 0 0 0,-1 1 0 0 0,0-1 0 0 0,1 0 0 0 0,-1 0 0 0 0,1 0 0 0 0,-1 0 0 0 0,1 0 0 0 0,-1 0 0 0 0,1-1 0 0 0,0 1 0 0 0,-1-1 0 0 0,1 0 0 0 0,0 0 0 0 0,0 0 0 0 0,-1 0 0 0 0,4 0-13 0 0,0 0 18 0 0,0 0 0 0 0,0 0 0 0 0,1-1 0 0 0,-1 1 0 0 0,0-1-1 0 0,0-1 1 0 0,1 1 0 0 0,-1-1 0 0 0,0 0 0 0 0,0 0-1 0 0,4-3-17 0 0,45-40 84 0 0,-50 40-84 0 0,0-1 0 0 0,-1 0 0 0 0,1-1 0 0 0,-1 1 0 0 0,-1-1 0 0 0,1 0 0 0 0,-1 0 0 0 0,-1 0 0 0 0,1 0 0 0 0,-1 0 0 0 0,0-1 0 0 0,0-4 0 0 0,9-29-60 0 0,-11 3 48 0 0,-3-39-142 0 0,-1-20-478 0 0,2 53 240 0 0,2 44 334 0 0,8-19-436 0 0,2-3 224 0 0,-7 17 260 0 0,12-3-108 0 0,-14 7 54 0 0,-1 1 11 0 0,-3-2 53 0 0,3 2 55 0 0,0 0 17 0 0,0 0 9 0 0,27 0 368 0 0,-5 0-281 0 0,28 4 72 0 0,0-3 0 0 0,0-2-1 0 0,0-3 1 0 0,-1-1 0 0 0,1-3 0 0 0,26-8-240 0 0,6 1 247 0 0,84 7 119 0 0,-115 8 162 0 0,-50 0-429 0 0,13 0 250 0 0,23 0 387 0 0,-36 0-672 0 0,-1 0 0 0 0,0 0 0 0 0,22 0-1636 0 0,-17 0 592 0 0</inkml:trace>
  <inkml:trace contextRef="#ctx0" brushRef="#br0" timeOffset="5505.052">5025 7099 8376 0 0,'0'0'190'0'0,"0"0"28"0"0,0 0 8 0 0,5-5 12 0 0,-2 3-153 0 0,6-5 2348 0 0,-2 9 2599 0 0,-4 8-5774 0 0,2 7 818 0 0,-1 1 1 0 0,0 0 0 0 0,-1-1-1 0 0,-1 1 1 0 0,-1 0-1 0 0,-1 4-76 0 0,-15 190 698 0 0,11-154-613 0 0,4 3 168 0 0,1-59-198 0 0,0-1 0 0 0,0 0-1 0 0,1 0 1 0 0,-1 1-1 0 0,0-1 1 0 0,1 0-1 0 0,-1 0 1 0 0,1 0-1 0 0,-1-1 1 0 0,1 1 0 0 0,0 0-1 0 0,-1-1 1 0 0,1 1-1 0 0,0 0 1 0 0,0-1-1 0 0,-1 0 1 0 0,1 0 0 0 0,0 1-1 0 0,0-1 1 0 0,-1 0-1 0 0,1 0 1 0 0,0 0-1 0 0,0-1 1 0 0,0 1-1 0 0,1-1-54 0 0,53-19 1283 0 0,2 11-800 0 0,-12 9-373 0 0,-25 2-120 0 0,23-4-1949 0 0,-42 2-2675 0 0,-2 0-1474 0 0</inkml:trace>
  <inkml:trace contextRef="#ctx0" brushRef="#br0" timeOffset="5761.744">5116 7339 9848 0 0,'0'0'222'0'0,"0"0"30"0"0,1-5 251 0 0,1 2-456 0 0,-1-1-7 0 0,20-11 1970 0 0,-13 12-1662 0 0,1 1-1 0 0,-1 0 0 0 0,1 1 0 0 0,0 0 1 0 0,-1 0-1 0 0,1 0 0 0 0,0 1 0 0 0,-1 1 1 0 0,9 0-348 0 0,39 0 445 0 0,12-6-170 0 0,-42 5-4954 0 0,-25 0-514 0 0</inkml:trace>
  <inkml:trace contextRef="#ctx0" brushRef="#br0" timeOffset="6087.213">5030 7134 9528 0 0,'-5'-23'1065'0'0,"5"23"-693"0"0,9-11 1064 0 0,-2 6-974 0 0,1 1 0 0 0,-1 1 0 0 0,1-1 0 0 0,0 1 0 0 0,0 1 0 0 0,0 0 0 0 0,0 0 0 0 0,1 0 0 0 0,6 0-462 0 0,10-2 419 0 0,70-7 166 0 0,-28 8-509 0 0,9 9-1562 0 0,-64-3-4315 0 0</inkml:trace>
  <inkml:trace contextRef="#ctx0" brushRef="#br0" timeOffset="12786.929">5616 7383 5960 0 0,'0'0'132'0'0,"0"0"17"0"0,0 0 12 0 0,-1 0-17 0 0,-6 0 574 0 0,6 0 36 0 0,1 0 29 0 0,0 0-3 0 0,0 0-44 0 0,0 0-21 0 0,0 0-3 0 0,0 0-47 0 0,0 0-196 0 0,0 0-86 0 0,0 0-20 0 0,0 0-23 0 0,0 0-84 0 0,0 0-38 0 0,0 0-8 0 0,0 0 0 0 0,0 0 12 0 0,0 0 2 0 0,9 2 224 0 0,83-11 1692 0 0,-85 8-2058 0 0,141-21-735 0 0,-147 22-432 0 0,-1 0-39 0 0</inkml:trace>
  <inkml:trace contextRef="#ctx0" brushRef="#br0" timeOffset="13095.018">5562 7481 10000 0 0,'0'0'292'0'0,"0"0"0"0"0,-1 1-191 0 0,-4 0-66 0 0,4-1 87 0 0,1 0 36 0 0,0 0 2 0 0,0 0 73 0 0,0 0 308 0 0,0 0 135 0 0,0 0 27 0 0,0 0-18 0 0,0 0-105 0 0,0 0-48 0 0,22 6 1156 0 0,91-8 145 0 0,-59 2-2038 0 0,-31 0-5011 0 0,-8 0-466 0 0</inkml:trace>
  <inkml:trace contextRef="#ctx0" brushRef="#br0" timeOffset="13501.499">6019 7231 8416 0 0,'8'-20'720'0'0,"1"7"3422"0"0,-8 13-3492 0 0,-1 0-12 0 0,0 0-62 0 0,0 0-242 0 0,0 0-109 0 0,0 0-22 0 0,3 8 63 0 0,-6 66-12 0 0,-13 18-191 0 0,13-51-63 0 0,-8 26 75 0 0,17-53 96 0 0,-3-11-79 0 0,0-1 1 0 0,0 0-1 0 0,0 0 1 0 0,0 0 0 0 0,0 0-1 0 0,1 0 1 0 0,-1-1-1 0 0,0 0 1 0 0,1 1-1 0 0,0-1 1 0 0,-1 0-1 0 0,1-1 1 0 0,0 1 0 0 0,-1-1-1 0 0,1 0 1 0 0,0 0-1 0 0,-1 0 1 0 0,1 0-1 0 0,0 0 1 0 0,-1-1-1 0 0,1 0 1 0 0,0 0 0 0 0,3-1-93 0 0,0 1 175 0 0,43-9 521 0 0,3 2-547 0 0,-52 8-252 0 0,6 0-5440 0 0,-1-3-581 0 0</inkml:trace>
  <inkml:trace contextRef="#ctx0" brushRef="#br0" timeOffset="13792.808">6051 7359 10568 0 0,'-15'-5'233'0'0,"12"4"39"0"0,3 1 17 0 0,0 0-27 0 0,25-19 3180 0 0,18 5-806 0 0,75 1-1269 0 0,-40 5-7328 0 0,-68 8 325 0 0</inkml:trace>
  <inkml:trace contextRef="#ctx0" brushRef="#br0" timeOffset="14104.261">6055 7171 11664 0 0,'-1'-14'881'0'0,"-3"4"-673"0"0,5-5-25 0 0,33-23 2566 0 0,-23 32-2646 0 0,-1 0-1 0 0,1 2 1 0 0,0-1 0 0 0,1 1 0 0 0,-1 1-1 0 0,1 0 1 0 0,-1 0 0 0 0,1 1 0 0 0,0 1-1 0 0,0 0 1 0 0,0 1 0 0 0,0 0-1 0 0,0 1 1 0 0,0 0 0 0 0,0 0 0 0 0,0 2-1 0 0,0 0-102 0 0,0 2-844 0 0,-2 0-39 0 0</inkml:trace>
  <inkml:trace contextRef="#ctx0" brushRef="#br0" timeOffset="14408.48">6402 7435 8952 0 0,'0'0'200'0'0,"0"0"33"0"0,-5 2 227 0 0,1 0-251 0 0,0 0 0 0 0,1 1 0 0 0,-1-1-1 0 0,0 1 1 0 0,1 0 0 0 0,-1 0 0 0 0,1 0 0 0 0,0 0 0 0 0,0 0 0 0 0,0 1-1 0 0,0-1 1 0 0,1 1 0 0 0,-2 2-209 0 0,1-1 110 0 0,-6 54 1483 0 0,9-44-1368 0 0,0-13-180 0 0,1 0 0 0 0,-1 0 0 0 0,1 0 0 0 0,-1 0 1 0 0,1 0-1 0 0,0-1 0 0 0,-1 1 0 0 0,1 0 1 0 0,0 0-1 0 0,0-1 0 0 0,0 1 0 0 0,1 0 0 0 0,-1-1 1 0 0,0 0-1 0 0,0 1 0 0 0,1-1 0 0 0,-1 0 1 0 0,1 1-1 0 0,-1-1 0 0 0,1 0 0 0 0,0 0 0 0 0,1 0-45 0 0,9 9 382 0 0,13-10 409 0 0,-22-1-740 0 0,0-1 0 0 0,0 0 0 0 0,0 0 0 0 0,-1-1 0 0 0,1 1 0 0 0,-1 0 0 0 0,0-1 0 0 0,1 0 0 0 0,-1 1 0 0 0,0-1-1 0 0,-1 0 1 0 0,1 0 0 0 0,0 0 0 0 0,-1 0 0 0 0,0 0 0 0 0,1-1 0 0 0,-1 1 0 0 0,-1 0 0 0 0,1-1 0 0 0,0 1 0 0 0,-1 0-1 0 0,0-1-50 0 0,8-51 310 0 0,-9 44-248 0 0,-15-14-54 0 0,-17 20-1125 0 0,27 5 574 0 0</inkml:trace>
  <inkml:trace contextRef="#ctx0" brushRef="#br0" timeOffset="16745.389">6696 7099 9584 0 0,'0'0'216'0'0,"0"0"32"0"0,0 0 12 0 0,0 0 36 0 0,0 0 88 0 0,0 0 37 0 0,0 0 10 0 0,0 0 21 0 0,0 0 84 0 0,0 0 37 0 0,-16 6 1282 0 0,8 1-1652 0 0,0 1 0 0 0,0 0 0 0 0,0 0 0 0 0,1 0 0 0 0,1 1 0 0 0,-1 0 0 0 0,1 0 0 0 0,1 1 0 0 0,0 0 0 0 0,-2 4-203 0 0,-6 36 441 0 0,13-48-431 0 0,0 0-1 0 0,0 0 0 0 0,0 0 0 0 0,0 0 1 0 0,0 0-1 0 0,0 0 0 0 0,1 0 0 0 0,-1 0 1 0 0,1 0-1 0 0,-1-1 0 0 0,1 1 0 0 0,0 0 1 0 0,0 0-1 0 0,0 0 0 0 0,0-1 0 0 0,0 1 1 0 0,0 0-1 0 0,0-1 0 0 0,1 1 0 0 0,-1-1 1 0 0,1 1-1 0 0,-1-1 0 0 0,1 0 0 0 0,-1 1 1 0 0,1-1-1 0 0,0 0 0 0 0,-1 0 0 0 0,1 0 1 0 0,0-1-1 0 0,0 1 0 0 0,0 0 0 0 0,1 0-9 0 0,9 1-247 0 0,0-1 0 0 0,0 0-1 0 0,0 0 1 0 0,0-1-1 0 0,0-1 1 0 0,0 0 0 0 0,0-1-1 0 0,0 0 1 0 0,0-1-1 0 0,0 0 1 0 0,-1 0-1 0 0,1-2 1 0 0,3-1 247 0 0,0 1-794 0 0,-14 4 638 0 0,-1 1 76 0 0,0 0 15 0 0,0 0 22 0 0,2 14 591 0 0,-3-9-329 0 0,-1 0-138 0 0,1 0 0 0 0,0 0 0 0 0,0 0 0 0 0,0 0 0 0 0,0 0 1 0 0,1 0-1 0 0,0 0 0 0 0,0 0 0 0 0,0 0 0 0 0,1 0 0 0 0,-1 0 0 0 0,1 0 0 0 0,1 0 1 0 0,-1 0-1 0 0,1 0 0 0 0,-1 0 0 0 0,1-1 0 0 0,1 1 0 0 0,-1-1 0 0 0,1 1 0 0 0,0 1-80 0 0,0-6 78 0 0,0 1 1 0 0,0 0 0 0 0,0-1 0 0 0,0 1 0 0 0,1-1 0 0 0,-1 0 0 0 0,0 0 0 0 0,0 0-1 0 0,0 0 1 0 0,0-1 0 0 0,0 1 0 0 0,0-1 0 0 0,0 0 0 0 0,0 0 0 0 0,0 0 0 0 0,0 0-1 0 0,-1 0 1 0 0,1-1 0 0 0,0 1 0 0 0,-1-1 0 0 0,1 0 0 0 0,0-1-80 0 0,2 0 15 0 0,0-1 0 0 0,0 0 0 0 0,-1-1 0 0 0,1 1 1 0 0,-1-1-1 0 0,0 0 0 0 0,-1 0 0 0 0,1 0 0 0 0,-1-1 1 0 0,0 1-1 0 0,0-1 0 0 0,-1 0 0 0 0,0 0 0 0 0,0 1 0 0 0,0-2 1 0 0,-1 1-1 0 0,1 0 0 0 0,-1 0 0 0 0,-1 0 0 0 0,1-1 0 0 0,-1-2-15 0 0,-1 5-8 0 0,0 1-1 0 0,0-1 0 0 0,0 1 0 0 0,-1-1 0 0 0,1 1 0 0 0,-1 0 0 0 0,1 0 0 0 0,-1-1 0 0 0,0 1 0 0 0,0 0 0 0 0,-1 1 0 0 0,1-1 0 0 0,-1 0 0 0 0,1 1 0 0 0,-1-1 0 0 0,0 1 1 0 0,0 0-1 0 0,0 0 0 0 0,-1-1 9 0 0,-28 4-6086 0 0,26 2 942 0 0</inkml:trace>
  <inkml:trace contextRef="#ctx0" brushRef="#br0" timeOffset="17361.618">7184 7075 7856 0 0,'0'0'174'0'0,"0"0"29"0"0,0 0 13 0 0,4-11 2623 0 0,-5 11-1934 0 0,1 0-94 0 0,-21 5 2720 0 0,14-2-3461 0 0,1 0 0 0 0,-1 0 0 0 0,1 1 0 0 0,0 0 0 0 0,0 0 0 0 0,0 1 0 0 0,1-1 0 0 0,0 1 0 0 0,-1 0 0 0 0,2 1 0 0 0,-1-1 0 0 0,1 1 0 0 0,-1 0 0 0 0,2 0 0 0 0,-1 1 0 0 0,0 0-70 0 0,4-3 13 0 0,0 0-1 0 0,0-1 0 0 0,0 1 0 0 0,1 0 0 0 0,-1 0 0 0 0,1-1 0 0 0,0 1 0 0 0,0 0 0 0 0,0-1 0 0 0,1 1 0 0 0,-1-1 0 0 0,1 1 0 0 0,0-1 0 0 0,0 0 1 0 0,0 1-1 0 0,0-1 0 0 0,1 0 0 0 0,-1-1 0 0 0,1 1 0 0 0,0 0 0 0 0,0-1 0 0 0,0 1 0 0 0,0-1 0 0 0,0 0 0 0 0,0 0 0 0 0,0 0 0 0 0,1-1 0 0 0,-1 1 0 0 0,3 0-12 0 0,16 14-14 0 0,42 30 14 0 0,-34-17 280 0 0,-35 4 816 0 0,-2-28-998 0 0,-1 0-1 0 0,1 0 1 0 0,-1-1-1 0 0,0 1 1 0 0,0-2-1 0 0,0 1 1 0 0,-1-1-1 0 0,1-1 1 0 0,-1 1-1 0 0,-5 0-97 0 0,5-1-11 0 0,-20 1-1087 0 0,17-6-4458 0 0,6 3-337 0 0</inkml:trace>
  <inkml:trace contextRef="#ctx0" brushRef="#br0" timeOffset="19912.991">7502 7105 10512 0 0,'11'-25'1152'0'0,"-10"23"-1090"0"0,-1-4 354 0 0,0 1 3236 0 0,-4 11-3550 0 0,0-1 1 0 0,0 1-1 0 0,0 0 0 0 0,1 1 1 0 0,0-1-1 0 0,1 0 0 0 0,-1 1 0 0 0,1-1 1 0 0,0 1-1 0 0,1 0 0 0 0,0 0 0 0 0,0 0 1 0 0,0 0-1 0 0,1 2-102 0 0,-3 15 61 0 0,3-22-44 0 0,0 1-1 0 0,0 0 0 0 0,0 0 0 0 0,0 0 0 0 0,1-1 0 0 0,-1 1 1 0 0,1 0-1 0 0,0 0 0 0 0,0-1 0 0 0,0 1 0 0 0,0-1 0 0 0,0 1 1 0 0,1-1-1 0 0,-1 1 0 0 0,1-1 0 0 0,-1 0 0 0 0,1 0 0 0 0,0 0 1 0 0,0 0-1 0 0,0 0 0 0 0,0 0 0 0 0,0 0 0 0 0,1-1 0 0 0,-1 1 1 0 0,0-1-1 0 0,1 1 0 0 0,-1-1 0 0 0,1 0 0 0 0,0 0 0 0 0,-1 0 0 0 0,1 0 1 0 0,0-1-1 0 0,1 1-16 0 0,4-3 16 0 0,0 1 0 0 0,1-2 0 0 0,-1 1 1 0 0,0-1-1 0 0,-1 0 0 0 0,1-1 0 0 0,0 0 1 0 0,-1 0-1 0 0,0 0 0 0 0,0-1 0 0 0,0 0 1 0 0,0-1-1 0 0,-1 1 0 0 0,0-1 0 0 0,0-1 0 0 0,3-4-16 0 0,12-10-41 0 0,2 3 16 0 0,-22 17-103 0 0,-1 1-31 0 0,2 1 135 0 0,0 0-1 0 0,1 1 0 0 0,-1-1 1 0 0,0 0-1 0 0,0 1 0 0 0,0-1 1 0 0,0 1-1 0 0,0-1 0 0 0,0 1 1 0 0,0 0-1 0 0,-1 0 0 0 0,1 0 1 0 0,-1 0-1 0 0,1 0 0 0 0,-1 0 1 0 0,0 1-1 0 0,0-1 0 0 0,0 0 1 0 0,0 1-1 0 0,0-1 0 0 0,0 0 1 0 0,-1 1-1 0 0,1-1 0 0 0,-1 2 25 0 0,1 1 7 0 0,1 1-1 0 0,0-1 0 0 0,0 0 0 0 0,1 0 0 0 0,-1 0 0 0 0,1 0 0 0 0,0 0 0 0 0,0 0 1 0 0,1-1-1 0 0,0 0 0 0 0,-1 1 0 0 0,1-1 0 0 0,1-1 0 0 0,-1 1 0 0 0,0 0 0 0 0,1-1 1 0 0,0 0-1 0 0,0 0 0 0 0,0-1 0 0 0,0 1 0 0 0,0-1 0 0 0,3 0-6 0 0,-3-2 43 0 0,-1-1 0 0 0,1-1 0 0 0,0 1 0 0 0,-1-1-1 0 0,1 1 1 0 0,-1-1 0 0 0,1-1 0 0 0,-1 1 0 0 0,0-1 0 0 0,0 1 0 0 0,0-1 0 0 0,0-1-1 0 0,0 1 1 0 0,-1 0 0 0 0,0-1 0 0 0,1 0 0 0 0,-1 1 0 0 0,-1-1 0 0 0,1 0-1 0 0,0-1-42 0 0,2-6 32 0 0,0 1-1 0 0,-1-1 0 0 0,0 0 1 0 0,-1 0-1 0 0,0-1 0 0 0,0 1 0 0 0,-2-1 1 0 0,1 1-1 0 0,-1-1 0 0 0,-1 1 0 0 0,0-3-31 0 0,-4-37-72 0 0,4 50 0 0 0,0 1-57 0 0,0 0-242 0 0,0 0-107 0 0,0 0-699 0 0,0 0-2843 0 0,0 0-1220 0 0</inkml:trace>
  <inkml:trace contextRef="#ctx0" brushRef="#br0" timeOffset="20284.381">8052 7380 10880 0 0,'0'0'248'0'0,"-12"8"600"0"0,-46 28 1809 0 0,24 2-331 0 0,33-36-2243 0 0,0 0 0 0 0,1 0-1 0 0,-1 1 1 0 0,1-1 0 0 0,-1 0-1 0 0,1 1 1 0 0,0-1 0 0 0,0 1-1 0 0,0-1 1 0 0,0 1 0 0 0,0-1-1 0 0,1 0 1 0 0,-1 1 0 0 0,1-1-1 0 0,-1 0 1 0 0,1 1 0 0 0,0-1-1 0 0,1 1-82 0 0,-2-2 192 0 0,7 1 168 0 0,-1-2-281 0 0,-1-1 0 0 0,0 0 0 0 0,1-1-1 0 0,-1 1 1 0 0,0-1 0 0 0,0 0 0 0 0,0 0 0 0 0,0-1-1 0 0,0 1 1 0 0,0-1 0 0 0,0 0 0 0 0,-1-1-1 0 0,3-2-78 0 0,-3 4 11 0 0,-1 0-1 0 0,1 0 1 0 0,-1 0-1 0 0,0-1 1 0 0,0 0-1 0 0,0 1 1 0 0,0-1-1 0 0,-1 0 1 0 0,1 0-1 0 0,-1 0 1 0 0,0-1-1 0 0,1 1 1 0 0,-2-1-1 0 0,1 1 1 0 0,0-1-1 0 0,-1 0 1 0 0,1 1-1 0 0,-1-1 1 0 0,0 0-1 0 0,0 0 1 0 0,-1 0-1 0 0,1 0 1 0 0,-1 0-1 0 0,0 0 1 0 0,0 0-1 0 0,0 0 1 0 0,-1 0-1 0 0,1 0 1 0 0,-1 0-1 0 0,0 0 1 0 0,0 1-1 0 0,-1-3-10 0 0,0 3-93 0 0,0 0 0 0 0,0 0 0 0 0,0 0-1 0 0,0 1 1 0 0,-1-1 0 0 0,1 0 0 0 0,-1 1-1 0 0,1 0 1 0 0,-1-1 0 0 0,0 1 0 0 0,0 0 0 0 0,0 1-1 0 0,0-1 1 0 0,0 0 0 0 0,-1 1 0 0 0,1 0-1 0 0,0 0 1 0 0,-1 0 0 0 0,1 0 0 0 0,-1 0-1 0 0,1 1 1 0 0,-1-1 0 0 0,0 1 0 0 0,1 0-1 0 0,-1 0 1 0 0,1 1 0 0 0,-1-1 0 0 0,-2 1 93 0 0,1 1-1783 0 0,4-1-4071 0 0</inkml:trace>
  <inkml:trace contextRef="#ctx0" brushRef="#br0" timeOffset="20845.562">8356 6860 9936 0 0,'0'0'222'0'0,"0"0"30"0"0,0 0 20 0 0,-8-4 939 0 0,3 4 2782 0 0,-1 59-1890 0 0,-27 85-1514 0 0,28-131-555 0 0,1 1 0 0 0,0 0 0 0 0,1 1-1 0 0,1-1 1 0 0,0 1 0 0 0,1-1 0 0 0,1 1 0 0 0,0-1-1 0 0,1 1 1 0 0,0 0 0 0 0,2 1-34 0 0,-2-12 0 0 0,-1-2 58 0 0,0 0 1 0 0,1 0-1 0 0,-1 1 0 0 0,1-1 0 0 0,0 0 0 0 0,-1 0 1 0 0,1 0-1 0 0,0 0 0 0 0,0 0 0 0 0,0 0 0 0 0,1 0 1 0 0,-1 0-1 0 0,0 0 0 0 0,1 0 0 0 0,-1-1 0 0 0,1 1 1 0 0,-1-1-1 0 0,1 1 0 0 0,0-1 0 0 0,0 1 0 0 0,0-1 1 0 0,0 0-1 0 0,0 0 0 0 0,0 0 0 0 0,0 0 0 0 0,0 0 1 0 0,0-1-1 0 0,0 1 0 0 0,1-1-58 0 0,14 1 137 0 0,0-1 0 0 0,-1-1-1 0 0,1 0 1 0 0,-1-2 0 0 0,1 0 0 0 0,-1 0-1 0 0,0-2 1 0 0,0 0 0 0 0,-1-1 0 0 0,1 0 0 0 0,-1-1-1 0 0,2-3-136 0 0,5-14-802 0 0,-19 16-384 0 0,0-1 166 0 0</inkml:trace>
  <inkml:trace contextRef="#ctx0" brushRef="#br0" timeOffset="21125.398">8106 7053 14768 0 0,'0'0'332'0'0,"0"0"50"0"0,0 0 25 0 0,1-1-47 0 0,70-20 2421 0 0,-21 12-1604 0 0,43-7 181 0 0,-31 14-7314 0 0,-40 4-741 0 0</inkml:trace>
  <inkml:trace contextRef="#ctx0" brushRef="#br0" timeOffset="-108017.866">12196 2833 5008 0 0,'0'0'108'0'0,"0"0"17"0"0,0 0 13 0 0,0 0 31 0 0,0 0 87 0 0,0 0 37 0 0,0 0 10 0 0,0 0-10 0 0,9 15 763 0 0,-7 45 387 0 0,-2-59-1219 0 0,-2 21 376 0 0,-1 117 208 0 0,3 21-307 0 0,0-72-41 0 0,-10 43-189 0 0,7-49 218 0 0,0 25 734 0 0,1 31-935 0 0,-1 77 172 0 0,-2-120-71 0 0,0 91 986 0 0,-2-109-1189 0 0,14 37 42 0 0,-10-42 29 0 0,3-16 479 0 0,-2-43-645 0 0,1 0 0 0 0,0 0-1 0 0,1 0 1 0 0,0 1 0 0 0,1-1-1 0 0,0 0 1 0 0,3 7-91 0 0,1 38 171 0 0,2 0-161 0 0,4 77 1 0 0,-8-67 42 0 0,17 150 11 0 0,-17-142 19 0 0,-2 56 325 0 0,-5-18 35 0 0,1-23-9 0 0,1-24-287 0 0,-2 80-70 0 0,-5 162 241 0 0,4-78 24 0 0,1-125 28 0 0,1 96 152 0 0,-6-28-458 0 0,7-48 54 0 0,2-41-44 0 0,0 23-74 0 0,-7 23 64 0 0,4 57 54 0 0,0 80-44 0 0,3-124 108 0 0,6-43-108 0 0,-6 22-10 0 0,15 7-64 0 0,-2 42 107 0 0,-11 28 162 0 0,-1-154-269 0 0,-4 14 0 0 0,5 10 0 0 0,1 4 0 0 0,-6-3 64 0 0,-3 17-64 0 0,3-18 0 0 0,-6 50 0 0 0,3-8 0 0 0,-9 41 0 0 0,12-91 0 0 0,8 16 0 0 0,-7 5 0 0 0,-1 36 0 0 0,0-22-12 0 0,8-30-48 0 0,8 70-88 0 0,-12-50 16 0 0,2-24 132 0 0,-7 86-72 0 0,5-86 12 0 0,-5-16-24 0 0,4 2 0 0 0,-12 38 24 0 0,-4 77 60 0 0,7-69-64 0 0,0 25 0 0 0,6 43-157 0 0,0-94 144 0 0,6 37-30 0 0,2 97 30 0 0,5 0-473 0 0,0-55 550 0 0,-8-18-72 0 0,19 23-728 0 0,-15-91 728 0 0,-5-15 0 0 0,-1-3 72 0 0,2 27 0 0 0,-4-25 0 0 0,8 73 0 0 0,-3-15 0 0 0,0-18 0 0 0,3-58 0 0 0,-9 8 0 0 0,0-9 0 0 0,0 42 0 0 0,0 20-1056 0 0,2-80-3591 0 0,-1 2-1569 0 0</inkml:trace>
  <inkml:trace contextRef="#ctx0" brushRef="#br0" timeOffset="-104620.499">13913 4826 8840 0 0,'0'0'197'0'0,"0"0"24"0"0,0 0 19 0 0,0 0 56 0 0,0 0 183 0 0,0 0 81 0 0,-7 4 1895 0 0,7-6-2396 0 0,0-1 1 0 0,0 1 0 0 0,0-1 0 0 0,0 1 0 0 0,0 0-1 0 0,1-1 1 0 0,-1 1 0 0 0,1 0 0 0 0,-1-1 0 0 0,1 1-1 0 0,0 0 1 0 0,0-1 0 0 0,0 1 0 0 0,1 0 0 0 0,-1 0 0 0 0,0 0-1 0 0,1 0 1 0 0,-1 0 0 0 0,1 0 0 0 0,0 1 0 0 0,-1-1-1 0 0,1 1 1 0 0,0-1 0 0 0,0 1 0 0 0,0-1 0 0 0,0 1-1 0 0,0 0 1 0 0,3-1-60 0 0,11-12 654 0 0,-15 13-420 0 0,1 2-87 0 0,22 12 431 0 0,-22-11-547 0 0,0 0 0 0 0,-1 0 0 0 0,1 0-1 0 0,0 0 1 0 0,-1 0 0 0 0,0 1 0 0 0,1-1-1 0 0,-1 1 1 0 0,0-1 0 0 0,0 1-1 0 0,0-1 1 0 0,-1 1 0 0 0,1-1 0 0 0,-1 1-1 0 0,1 0 1 0 0,-1-1 0 0 0,0 1 0 0 0,0 0-1 0 0,0 0 1 0 0,0-1 0 0 0,-1 1-1 0 0,1 0 1 0 0,-1 0-31 0 0,-1 4 34 0 0,1 0 0 0 0,-2-1 0 0 0,1 1 0 0 0,-1-1 0 0 0,0 1 0 0 0,0-1-1 0 0,-1 0 1 0 0,1 0 0 0 0,-2-1 0 0 0,1 1 0 0 0,0-1 0 0 0,-1 0 0 0 0,0 0 0 0 0,0 0 0 0 0,-1-1 0 0 0,1 1-1 0 0,-1-1 1 0 0,0-1 0 0 0,0 1 0 0 0,0-1 0 0 0,-1 0 0 0 0,1-1 0 0 0,-1 1 0 0 0,0-1 0 0 0,1 0 0 0 0,-1-1 0 0 0,0 0-1 0 0,-6 0-33 0 0,9 0-8 0 0,1-1-1 0 0,-1 0 1 0 0,1-1-1 0 0,-1 1 1 0 0,1-1-1 0 0,-1 0 0 0 0,1 0 1 0 0,0 0-1 0 0,-1 0 1 0 0,1 0-1 0 0,0-1 0 0 0,0 1 1 0 0,0-1-1 0 0,0 0 1 0 0,0 0-1 0 0,0 0 1 0 0,0 0-1 0 0,1-1 0 0 0,-1 1 1 0 0,1-1-1 0 0,0 1 1 0 0,-1-1-1 0 0,1 0 1 0 0,0 0-1 0 0,1 0 0 0 0,-1 0 1 0 0,1 0-1 0 0,-1-1 1 0 0,1 1-1 0 0,0 0 0 0 0,0-1 1 0 0,0 1-1 0 0,1-1 1 0 0,-1 1-1 0 0,1-1 1 0 0,0 1-1 0 0,0-1 0 0 0,0 1 1 0 0,0-1-1 0 0,1 1 1 0 0,-1-1-1 0 0,1 1 1 0 0,0 0-1 0 0,0-1 0 0 0,0 1 1 0 0,1-1 8 0 0,2-5-28 0 0,1 0 0 0 0,-1 1 1 0 0,2-1-1 0 0,-1 1 0 0 0,1 1 1 0 0,0-1-1 0 0,1 1 0 0 0,0 0 0 0 0,0 0 1 0 0,1 1-1 0 0,-1 0 0 0 0,1 0 1 0 0,1 1-1 0 0,3-2 28 0 0,22-1 342 0 0,-13 13-190 0 0,10 18 23 0 0,-29-20-151 0 0,0 0 0 0 0,0 0-1 0 0,0 0 1 0 0,0 1 0 0 0,0-1 0 0 0,-1 1-1 0 0,0 0 1 0 0,1-1 0 0 0,-2 1-1 0 0,1 0 1 0 0,0 0 0 0 0,-1-1 0 0 0,1 1-1 0 0,-1 0 1 0 0,0 0 0 0 0,0 0 0 0 0,-1 0-1 0 0,1-1 1 0 0,-1 1 0 0 0,0 0-1 0 0,0 0 1 0 0,0-1 0 0 0,0 1 0 0 0,-1-1-1 0 0,1 1 1 0 0,-1-1 0 0 0,0 1 0 0 0,0-1-1 0 0,0 0 1 0 0,-1 0 0 0 0,1 0 0 0 0,-1 0-1 0 0,0 0 1 0 0,1-1 0 0 0,-1 1-1 0 0,-1-1 1 0 0,1 0 0 0 0,0 0 0 0 0,0 0-1 0 0,-1 0 1 0 0,1-1 0 0 0,-1 1 0 0 0,1-1-1 0 0,-1 0 1 0 0,0 0-24 0 0,0 1-11 0 0,-1-1-1 0 0,1 0 0 0 0,0-1 1 0 0,-1 1-1 0 0,1-1 1 0 0,-1 0-1 0 0,1 0 1 0 0,-1 0-1 0 0,1-1 1 0 0,-1 1-1 0 0,1-1 1 0 0,0 0-1 0 0,-1 0 1 0 0,1-1-1 0 0,0 1 0 0 0,0-1 1 0 0,0 0-1 0 0,0 0 1 0 0,0-1-1 0 0,0 1 1 0 0,1-1-1 0 0,-1 1 1 0 0,1-1 11 0 0,-19-46-842 0 0,27 14-292 0 0,2 21-3678 0 0,-1 6-417 0 0</inkml:trace>
  <inkml:trace contextRef="#ctx0" brushRef="#br0" timeOffset="-103406.131">13913 4905 8496 0 0,'0'0'190'0'0,"0"0"28"0"0,0 0 10 0 0,-1 0-26 0 0,-4 0-78 0 0,0-1 5208 0 0,12 0-3376 0 0,25-2-2494 0 0,-17 2 1153 0 0,43-7-215 0 0,197 0 102 0 0,-116 5-353 0 0,44-11-21 0 0,-12 1-75 0 0,-72 18-53 0 0,88-2 64 0 0,76-6 64 0 0,-32-18 328 0 0,-74 15-290 0 0,-41 14-4 0 0,12 0-31 0 0,-15 4 426 0 0,-58-7-285 0 0,-12 3-160 0 0,-1-3 88 0 0,-41-5-212 0 0,0 0-1 0 0,-1 0 1 0 0,1-1-1 0 0,0 1 1 0 0,0 0-1 0 0,-1 0 1 0 0,1-1-1 0 0,0 1 1 0 0,-1-1-1 0 0,1 1 1 0 0,-1-1-1 0 0,1 1 1 0 0,0-1-1 0 0,-1 1 1 0 0,1-1-1 0 0,-1 1 0 0 0,1-1 1 0 0,-1 0-1 0 0,0 1 1 0 0,1-1-1 0 0,-1 0 1 0 0,0 1-1 0 0,1-1 1 0 0,-1 0-1 0 0,0 1 1 0 0,0-1-1 0 0,0 0 1 0 0,1 0-1 0 0,-1 1 1 0 0,0-1-1 0 0,0 0 1 0 0,0 0-1 0 0,0 1 1 0 0,0-1-1 0 0,0 0 0 0 0,-1 0 1 0 0,1 0-1 0 0,0 1 1 0 0,0-1-1 0 0,-1 0 1 0 0,1 1-1 0 0,0-1 1 0 0,-1 0-1 0 0,1 1 1 0 0,0-1-1 0 0,-1 0 1 0 0,1 1-1 0 0,-1-1 1 0 0,1 1-1 0 0,-1-1 1 0 0,0 0 12 0 0,0 0-91 0 0,-50-54-4769 0 0,40 45 4487 0 0,0-1 0 0 0,0 1 0 0 0,-1 1 1 0 0,0 0-1 0 0,0 1 0 0 0,-1 0 0 0 0,0 1 0 0 0,-2 0 373 0 0,-13-8 886 0 0,10 7 145 0 0,17 7-685 0 0,1 1 13 0 0,0 0 8 0 0,0 0 1 0 0,0 0-34 0 0,0 0-139 0 0,0 0-60 0 0,19 8 113 0 0,84 25-131 0 0,5 4-106 0 0,-104-36 85 0 0,1 0 0 0 0,-1 1 0 0 0,1-1-1 0 0,-1 1 1 0 0,1 0 0 0 0,-1 0 0 0 0,0 1 0 0 0,0-1 0 0 0,0 1 0 0 0,0 0 0 0 0,-1 0 0 0 0,1 0 0 0 0,-1 1 0 0 0,0-1 0 0 0,0 1 0 0 0,0 0 0 0 0,0 0 0 0 0,0 0 0 0 0,-1 0 0 0 0,0 0 0 0 0,0 0 0 0 0,0 1 0 0 0,0-1 0 0 0,-1 1 0 0 0,0-1 0 0 0,0 1 0 0 0,0 0 0 0 0,0-1 0 0 0,-1 1 0 0 0,0 0 0 0 0,0 0 0 0 0,0-1 0 0 0,-1 2-96 0 0,-2 1 143 0 0,-1 0-1 0 0,0-1 0 0 0,-1 0 1 0 0,0 0-1 0 0,0 0 0 0 0,0-1 1 0 0,0 1-1 0 0,-1-1 0 0 0,0 0 0 0 0,0-1 1 0 0,0 1-1 0 0,-1-1 0 0 0,1-1 1 0 0,-1 1-1 0 0,0-1 0 0 0,0 0 1 0 0,-1-1-1 0 0,1 1 0 0 0,0-2 1 0 0,-5 2-143 0 0,-41 18-41 0 0,35-15-2194 0 0,9-3-1719 0 0,-4 2-2886 0 0</inkml:trace>
  <inkml:trace contextRef="#ctx0" brushRef="#br0" timeOffset="-102880.298">16719 4674 13016 0 0,'0'0'297'0'0,"0"0"39"0"0,0 0 17 0 0,0 0-37 0 0,7 0 110 0 0,-2 3-213 0 0,-1 0 1 0 0,1 0 0 0 0,-1 1-1 0 0,0-1 1 0 0,1 1 0 0 0,-1 0-1 0 0,-1 0 1 0 0,1 0 0 0 0,-1 1-1 0 0,1-1 1 0 0,-1 1 0 0 0,-1 0-1 0 0,1 0 1 0 0,-1 0 0 0 0,0 0-1 0 0,0 0 1 0 0,0 1 0 0 0,-1-1-214 0 0,7 13 533 0 0,38 83 1173 0 0,-30-72-1410 0 0,7 1 562 0 0,-22-30-674 0 0,11-2 392 0 0,-9 1-490 0 0,-1-1 0 0 0,0 1-1 0 0,1-1 1 0 0,-1 0 0 0 0,0 1-1 0 0,0-1 1 0 0,0 0 0 0 0,0 0-1 0 0,0-1 1 0 0,-1 1 0 0 0,1 0 0 0 0,0 0-1 0 0,-1-1 1 0 0,0 1 0 0 0,0-1-1 0 0,0 0 1 0 0,1-2-86 0 0,14-24 679 0 0,27-79 209 0 0,-29 81-1337 0 0,1 1 0 0 0,1 0 0 0 0,1 1 0 0 0,16-18 449 0 0,-30 38-2365 0 0,-3 4-5545 0 0</inkml:trace>
  <inkml:trace contextRef="#ctx1" brushRef="#br3" timeOffset="79077.657">20694 15606,'0'0</inkml:trace>
  <inkml:trace contextRef="#ctx0" brushRef="#br1" timeOffset="-91459.353">13435 5892 8208 0 0,'0'0'234'0'0,"0"0"6"0"0,-1 1-149 0 0,-3 5 5325 0 0,13-3-3526 0 0,11-6-1931 0 0,-7-6 161 0 0,0-1 0 0 0,-1 0 0 0 0,0-1-1 0 0,0 0 1 0 0,-1-1 0 0 0,0 0 0 0 0,-1 0 0 0 0,-1-1 0 0 0,0-1-1 0 0,1-3-119 0 0,0 3 67 0 0,17-33 563 0 0,-26 64-334 0 0,-23 118-1526 0 0,17-101-3739 0 0,4-33 3527 0 0,1-1-1362 0 0,0 0-580 0 0</inkml:trace>
  <inkml:trace contextRef="#ctx0" brushRef="#br1" timeOffset="-90739.721">13505 5824 7248 0 0,'0'0'209'0'0,"1"-1"-5"0"0,2-6-1300 0 0,-2-1 6086 0 0,-2 8 797 0 0,0 5-5468 0 0,13 79 1379 0 0,-3-27-1218 0 0,10 99 299 0 0,-7-94-686 0 0,1 25 247 0 0,-1 26-85 0 0,-4-56-148 0 0,8 55 433 0 0,-13-41-464 0 0,0-6-66 0 0,4 47-22 0 0,-2-31 32 0 0,2-47-1109 0 0,-1 5-622 0 0,-6-38 1442 0 0,-4 12-948 0 0,-4 25 450 0 0,7-37 698 0 0,1-1-47 0 0,2 3 16 0 0,0 0-2963 0 0,-2-3 2257 0 0</inkml:trace>
  <inkml:trace contextRef="#ctx0" brushRef="#br1" timeOffset="-90133.933">13198 5164 11672 0 0,'0'0'341'0'0,"0"0"-1"0"0,0 0-169 0 0,0 0 97 0 0,0 0 69 0 0,0 0 14 0 0,0 0 21 0 0,3 8 577 0 0,2 28-25 0 0,-1-1 1 0 0,-2 1-1 0 0,-2-1 0 0 0,-1 7-924 0 0,0 11 181 0 0,8 35-157 0 0,-11-76-2656 0 0,1-8-713 0 0,1 1-2133 0 0</inkml:trace>
  <inkml:trace contextRef="#ctx0" brushRef="#br1" timeOffset="-89819.598">13014 5532 10080 0 0,'0'0'230'0'0,"0"0"30"0"0,0 0 18 0 0,0 0-45 0 0,-3 0-88 0 0,3 0 359 0 0,0 0 144 0 0,0 0 22 0 0,11 9 1906 0 0,-2-5-2152 0 0,1 1 1 0 0,0-1 0 0 0,0 0-1 0 0,0-1 1 0 0,0 0 0 0 0,0-1 0 0 0,1 0-1 0 0,-1-1 1 0 0,1 0 0 0 0,0-1-1 0 0,4 0-424 0 0,107-3 1010 0 0,-64 1-961 0 0,-44-4-1585 0 0,-10 0-4097 0 0,-6 2-480 0 0</inkml:trace>
  <inkml:trace contextRef="#ctx0" brushRef="#br1" timeOffset="-89543.962">13032 5169 11808 0 0,'0'0'266'0'0,"0"0"44"0"0,0 0 11 0 0,0 0-38 0 0,0 0-113 0 0,13-4 1241 0 0,98-4 2566 0 0,-41 6-3772 0 0,31-6-446 0 0,-58 9-2852 0 0,-34 1 1636 0 0</inkml:trace>
  <inkml:trace contextRef="#ctx0" brushRef="#br1" timeOffset="-89312.761">13444 5262 9216 0 0,'0'0'208'0'0,"0"0"33"0"0,0 0 14 0 0,0 2-42 0 0,5 21 1134 0 0,-1-1 0 0 0,-1 2 0 0 0,-1-1-1 0 0,-1 0 1 0 0,-1 14-1347 0 0,0-35-12 0 0,3 39 332 0 0,14-18 384 0 0,-16-22-594 0 0,18-1 308 0 0,107-19 585 0 0,-81 13-1136 0 0,-27 4-5058 0 0,-8 2-863 0 0</inkml:trace>
  <inkml:trace contextRef="#ctx0" brushRef="#br1" timeOffset="-86907.715">13584 7029 5552 0 0,'0'0'165'0'0,"0"0"71"0"0,0 0 213 0 0,0 0 95 0 0,0 0 22 0 0,0 0-17 0 0,0 0-77 0 0,0 0-31 0 0,0 0-7 0 0,0 0-22 0 0,0 0-84 0 0,0 0-38 0 0,0 0-8 0 0,0 0-6 0 0,0 0-16 0 0,2 0-4 0 0,152 10 2356 0 0,154-26-1020 0 0,-173 10-1116 0 0,67 1-476 0 0,105-6 146 0 0,-18-2 313 0 0,60 2-195 0 0,-138 2-102 0 0,-57 4 318 0 0,-39 5-288 0 0,208-8 160 0 0,-233 3-352 0 0,97 2 246 0 0,-98-2-33 0 0,-43-1-42 0 0,15 0-150 0 0,-31-1 107 0 0,-30 6-145 0 0,0 1 1 0 0,0 0-1 0 0,1-1 1 0 0,-1 1-1 0 0,0-1 1 0 0,0 1-1 0 0,0 0 0 0 0,1-1 1 0 0,-1 1-1 0 0,0-1 1 0 0,0 1-1 0 0,0-1 0 0 0,0 1 1 0 0,0-1-1 0 0,0 1 1 0 0,0-1-1 0 0,0 1 0 0 0,0 0 1 0 0,0-1-1 0 0,0 1 1 0 0,0-1-1 0 0,0 1 0 0 0,-1-1 1 0 0,1 1-1 0 0,0-1 1 0 0,0 1-1 0 0,0 0 1 0 0,-1-1-1 0 0,1 1 0 0 0,0-1 1 0 0,0 1-1 0 0,-1 0 1 0 0,1-1-1 0 0,0 1 0 0 0,-1 0 1 0 0,1-1-1 0 0,0 1 1 0 0,-1 0-1 0 0,1 0 0 0 0,-1-1 1 0 0,1 1-1 0 0,0 0 1 0 0,-1 0-1 0 0,1 0 0 0 0,-1 0 17 0 0,-15-17-1424 0 0,-13 4-433 0 0,-30-15-2172 0 0,26 9 3534 0 0,-23-8 2309 0 0,56 27-1773 0 0,0-1 1 0 0,0 1-1 0 0,1 0 1 0 0,-1 0-1 0 0,0 0 1 0 0,0 0-1 0 0,1-1 1 0 0,-1 1-1 0 0,0 0 1 0 0,0 0-1 0 0,0-1 1 0 0,0 1-1 0 0,1 0 1 0 0,-1 0-1 0 0,0-1 1 0 0,0 1-1 0 0,0 0 1 0 0,0 0 0 0 0,0-1-1 0 0,0 1 1 0 0,0 0-1 0 0,0 0 1 0 0,0-1-1 0 0,0 1 1 0 0,0 0-1 0 0,0-1 1 0 0,0 1-1 0 0,0 0 1 0 0,0 0-1 0 0,0-1 1 0 0,0 1-1 0 0,0 0 1 0 0,0-1-1 0 0,0 1 1 0 0,0 0-1 0 0,0 0 1 0 0,0-1-1 0 0,-1 1 1 0 0,1 0-1 0 0,0 0-41 0 0,37 5 1292 0 0,-22 0-1120 0 0,-1 0 0 0 0,1 1 1 0 0,-1 0-1 0 0,0 1 0 0 0,0 1 1 0 0,0 0-1 0 0,-1 1 0 0 0,-1 0 1 0 0,0 1-1 0 0,0 0 0 0 0,5 8-172 0 0,-14-15 80 0 0,0 0 0 0 0,0 0-1 0 0,0 0 1 0 0,-1 0-1 0 0,0 1 1 0 0,1-1-1 0 0,-1 1 1 0 0,-1 0-1 0 0,1 0 1 0 0,0 0 0 0 0,-1 0-1 0 0,0 0 1 0 0,0 0-1 0 0,0 0 1 0 0,-1 0-1 0 0,1 0 1 0 0,-1 0-1 0 0,0 1-79 0 0,-10 22 400 0 0,-54 22-1004 0 0,40-41-3859 0 0,0 3-1517 0 0</inkml:trace>
  <inkml:trace contextRef="#ctx0" brushRef="#br1" timeOffset="-84828.763">13944 7023 6208 0 0,'0'0'182'0'0,"0"0"61"0"0,0 0 148 0 0,0 0 66 0 0,0 0 14 0 0,0 0-21 0 0,0 0-88 0 0,0 0-40 0 0,0 0-8 0 0,0 0-4 0 0,0 0-4 0 0,0 0-2 0 0,0 0 0 0 0,0 0-11 0 0,0 0-45 0 0,18 5 1083 0 0,73-10 1190 0 0,-56-1-2021 0 0,69-26 257 0 0,4-12-170 0 0,-17 8-299 0 0,-80 32-264 0 0,1-1 1 0 0,-1 0 0 0 0,0-1-1 0 0,-1 0 1 0 0,1-1-1 0 0,-1 0 1 0 0,-1-1 0 0 0,1 0-1 0 0,-1 0 1 0 0,0-1 0 0 0,-1 0-1 0 0,0-1 1 0 0,4-6-25 0 0,50-109 314 0 0,-7 31-138 0 0,6 27-176 0 0,-51 58-19 0 0,0 0 0 0 0,0 1-1 0 0,1 0 1 0 0,0 1-1 0 0,0 0 1 0 0,1 1-1 0 0,6-3 20 0 0,62-19 0 0 0,-38 15-64 0 0,7 2 64 0 0,16 2 190 0 0,-19 18 76 0 0,-38-9-255 0 0,-7 0 42 0 0,1 1 1 0 0,34 15 308 0 0,-9-5-159 0 0,0 8-86 0 0,-18-11-106 0 0,-1-2 42 0 0,8 12 11 0 0,-10-9-53 0 0,-4-6 32 0 0,1 3-22 0 0,-1-3 22 0 0,4 6-22 0 0,20 28-38 0 0,-19-21 383 0 0,3 12-30 0 0,2-6-405 0 0,13 24 325 0 0,-13-20-255 0 0,4 1 214 0 0,2 11-74 0 0,5-7-66 0 0,-10-18 32 0 0,-6-7-97 0 0,-1 1 1 0 0,24 15 106 0 0,-11-3 21 0 0,47 14 151 0 0,-33-20-41 0 0,-31-13-11 0 0,0 0-37 0 0,32 2-96 0 0,108-11-104 0 0,-107 7-32 0 0,-4 0-1758 0 0,-12 3-2893 0 0,1 2-1995 0 0</inkml:trace>
  <inkml:trace contextRef="#ctx0" brushRef="#br0" timeOffset="-76961.949">14480 5551 6656 0 0,'0'0'197'0'0,"0"14"22"0"0,6 6-497 0 0,-5-19 438 0 0,5 16 682 0 0,-2-13-476 0 0,-1 1 0 0 0,0 0-1 0 0,0 0 1 0 0,0 0 0 0 0,-1 0 0 0 0,0 0 0 0 0,0 1 0 0 0,0-1 0 0 0,0 1 0 0 0,-1-1 0 0 0,0 1-1 0 0,0 0 1 0 0,-1 0 0 0 0,1 2-366 0 0,-1 23 1516 0 0,0-16 1713 0 0,9-34-2455 0 0,-15-66 800 0 0,-9-40-204 0 0,15-7-710 0 0,21-69-422 0 0,-7 71-186 0 0,-5-1 0 0 0,-7-50-52 0 0,3 138 64 0 0,-4 2-10 0 0,9-22-44 0 0,-8-37-10 0 0,-13 6 168 0 0,4 49-168 0 0,7-11-1800 0 0,9 15-1368 0 0,0 30 2542 0 0,-11-3 442 0 0,2-6 34 0 0,5-5 140 0 0,-5 23-44 0 0,3-4-164 0 0,-7 10 177 0 0,-14 12 420 0 0,-46 24 1056 0 0,47-35-1314 0 0,-36 1 523 0 0,-4-28 347 0 0,28 9-632 0 0,11 5-293 0 0,15 7-78 0 0,2 1-36 0 0,-3-2 26 0 0,3 1-21 0 0,1-1 22 0 0,10-6-347 0 0,13-8 300 0 0,2-9 133 0 0,40-49-12 0 0,-16 8-317 0 0,-10 18 416 0 0,41-50-45 0 0,0-12-390 0 0,-3 23 283 0 0,2 0-13 0 0,-21 14-592 0 0,-5 10 21 0 0,-42 52 458 0 0,-11 7 114 0 0,9-3-224 0 0,18 16 360 0 0,-23-5-100 0 0,36 51 236 0 0,-16-19-206 0 0,6 20 138 0 0,-13-26-70 0 0,11 12-31 0 0,9 18 26 0 0,2 21 71 0 0,-17-49-116 0 0,-8-11-12 0 0,57 82 76 0 0,44 31 0 0 0,-97-108-136 0 0,-2-10 82 0 0,-14-15-1 0 0,3 8 114 0 0,10 2-258 0 0,14 7 371 0 0,-28-17-249 0 0,-2-2 26 0 0,-22-7 56 0 0,-16 3-65 0 0,-49 7 48 0 0,-50 6-124 0 0,108-4 0 0 0,26-2-12 0 0,4-2-48 0 0,0 0-13 0 0,0 0-10 0 0,0 0-10 0 0,0 0 21 0 0,0 0 13 0 0,4 3 33 0 0,28 46-112 0 0,-28-21 138 0 0,-1 83 0 0 0,9-38 0 0 0,-8-34 0 0 0,7 105 139 0 0,-13-38-22 0 0,4-62-117 0 0,-11 81 136 0 0,3-81-72 0 0,1 3 11 0 0,10-12-22 0 0,-5-1 11 0 0,2 14 0 0 0,-4-10-64 0 0,8 10 75 0 0,-5 27-22 0 0,-2-2-53 0 0,4-15 0 0 0,-5-1 11 0 0,4-36 53 0 0,4-4-11 0 0,-8 2 1 0 0,2-11-64 0 0,0-8 15 0 0,0 0 1 0 0,0 1-1 0 0,1-1 0 0 0,-1 0 0 0 0,0 0 0 0 0,0 1 0 0 0,0-1 0 0 0,0 0 0 0 0,0 0 1 0 0,0 1-1 0 0,0-1 0 0 0,0 0 0 0 0,0 1 0 0 0,0-1 0 0 0,0 0 0 0 0,0 0 0 0 0,0 1 0 0 0,0-1 1 0 0,-1 0-1 0 0,1 0 0 0 0,0 1 0 0 0,0-1 0 0 0,0 0 0 0 0,0 0 0 0 0,0 1 0 0 0,-1-1 1 0 0,1 0-1 0 0,0 0 0 0 0,0 0 0 0 0,0 1 0 0 0,-1-1 0 0 0,1 0 0 0 0,0 0 0 0 0,0 0 0 0 0,0 0 1 0 0,-1 1-1 0 0,1-1 0 0 0,0 0 0 0 0,0 0 0 0 0,-1 0 0 0 0,1 0 0 0 0,0 0 0 0 0,-1 0 1 0 0,1 0-1 0 0,0 0 0 0 0,0 0 0 0 0,-1 0 0 0 0,1 0 0 0 0,0 0 0 0 0,-1 0 0 0 0,1 0 0 0 0,0 0 1 0 0,0 0-1 0 0,-1 0 0 0 0,1 0 0 0 0,0 0 0 0 0,0 0 0 0 0,-1-1 0 0 0,1 1 0 0 0,0 0 1 0 0,0 0-1 0 0,-1 0-5 0 0,-100-27 649 0 0,-116 3 1756 0 0,8-18-1661 0 0,147 20-2813 0 0,57 17 1050 0 0</inkml:trace>
  <inkml:trace contextRef="#ctx0" brushRef="#br0" timeOffset="-74318.119">14501 5532 4232 0 0,'0'0'91'0'0,"0"0"11"0"0,0 0 12 0 0,0 0 54 0 0,0 0 182 0 0,0 0 82 0 0,0 0 15 0 0,0 0 25 0 0,0 0 101 0 0,0 0 47 0 0,0 0 11 0 0,0 0-18 0 0,0 0-77 0 0,0 0-31 0 0,0 0-7 0 0,0 0 3 0 0,0 0 23 0 0,0 0 11 0 0,0 0 1 0 0,0 0-15 0 0,0 0-62 0 0,0 0-31 0 0,0 0-4 0 0,0 0-12 0 0,0 0-52 0 0,0 0-28 0 0,0 0-4 0 0,0 0-10 0 0,0 0-39 0 0,0 0-21 0 0,0 0-2 0 0,0 0-12 0 0,0 0-52 0 0,0 0-28 0 0,0 0-4 0 0,0 0-6 0 0,0 0-30 0 0,0 0-18 0 0,0 0-2 0 0,0 0-6 0 0,11-2 52 0 0,116-2 605 0 0,27 13-322 0 0,39-34 62 0 0,-99 17-50 0 0,-92 8-362 0 0,-2 0 45 0 0,0 0 21 0 0,10 1 1663 0 0,-22 3-1271 0 0,-24 1-271 0 0,-16-5-23 0 0,7 6-681 0 0,38-5-866 0 0,1 1-4048 0 0,1 1-1807 0 0</inkml:trace>
  <inkml:trace contextRef="#ctx0" brushRef="#br4" timeOffset="-58944.838">15265 6645 5728 0 0,'0'0'132'0'0,"0"0"17"0"0,0 0 10 0 0,0 0 5 0 0,0 0 17 0 0,0 0 10 0 0,0 0 1 0 0,0 0-8 0 0,0 0-34 0 0,0 0-12 0 0,0 0-2 0 0,0 0 6 0 0,0 0 29 0 0,0 0 12 0 0,7 11 529 0 0,-7-6-659 0 0,2 2-42 0 0,-2 0-11 0 0,0 0 0 0 0,-17 11 529 0 0,-39-3 1788 0 0,4-9-1026 0 0,-75-1 1628 0 0,103-5-2242 0 0,-2-1-410 0 0,0 2 1 0 0,0 0 0 0 0,1 2 0 0 0,-1 0-1 0 0,-4 3-267 0 0,-10 5 82 0 0,24-6 236 0 0,12-4-332 0 0,3-1-56 0 0,1 0 2 0 0,0 0-5 0 0,0 0-39 0 0,0 0-15 0 0,0 0-1 0 0,0 0-1 0 0,16-13-814 0 0,26-20-710 0 0,-21 16 1469 0 0,0-4 120 0 0,-20 21 118 0 0,-1 0 15 0 0,0 0 20 0 0,0 0-1 0 0,0 0-6 0 0,0 0 0 0 0,-49 18 633 0 0,-25 24-41 0 0,71-39-596 0 0,1 1-12 0 0,1-2-12 0 0,-1 2-33 0 0,1-3 32 0 0,2-1 11 0 0,1 3-58 0 0,1-1 0 0 0,0 0-1 0 0,0 1 1 0 0,0-1-1 0 0,0 0 1 0 0,0-1-1 0 0,1 1 1 0 0,-1-1-1 0 0,1 1 1 0 0,-1-1-1 0 0,1 0 1 0 0,-1 0-1 0 0,1-1 1 0 0,-1 1-1 0 0,1-1 1 0 0,0 0 0 0 0,-1 1-1 0 0,1-2 1 0 0,0 1-1 0 0,-1 0 1 0 0,1-1-1 0 0,1 0-5 0 0,14 0 17 0 0,43 0-189 0 0,-36-2-4937 0 0,-17 1 60 0 0</inkml:trace>
  <inkml:trace contextRef="#ctx0" brushRef="#br4" timeOffset="-58560.143">15035 6606 8232 0 0,'0'0'182'0'0,"0"0"29"0"0,0 0 14 0 0,0 0 19 0 0,0 0 31 0 0,0 0 12 0 0,0 0 1 0 0,0 0-14 0 0,0 0-55 0 0,13 10 494 0 0,5 1-332 0 0,-9-6-121 0 0,0 1-1 0 0,0-1 1 0 0,-1 1 0 0 0,1 1-1 0 0,-1 0 1 0 0,-1 0 0 0 0,0 0-1 0 0,0 1 1 0 0,0 0 0 0 0,5 8-260 0 0,12 30 2038 0 0,-23-21-791 0 0,-27-9-1037 0 0,17-15-402 0 0</inkml:trace>
  <inkml:trace contextRef="#ctx0" brushRef="#br4" timeOffset="-56422.171">16973 6851 6992 0 0,'0'0'157'0'0,"0"0"23"0"0,0 0 12 0 0,0 0 48 0 0,0 0 176 0 0,0 0 80 0 0,0 0 15 0 0,0 0 30 0 0,0 0 124 0 0,0 0 58 0 0,0 0 12 0 0,0 0-21 0 0,0 0-90 0 0,0 0-42 0 0,0 0-6 0 0,0 0-38 0 0,12-16 1162 0 0,-6 9-1577 0 0,0 1 0 0 0,1 0 0 0 0,-1 0-1 0 0,1 1 1 0 0,0-1 0 0 0,0 1 0 0 0,1 1 0 0 0,0 0-1 0 0,0 0 1 0 0,5-2-123 0 0,22-1 53 0 0,-18 19 1 0 0,-14-5 28 0 0,-1-1 0 0 0,0 1 1 0 0,0 0-1 0 0,-1 0 0 0 0,0 0 1 0 0,0 0-1 0 0,-1 0 0 0 0,0 0 0 0 0,0 0 1 0 0,-1 0-1 0 0,1 0 0 0 0,-1-1 1 0 0,-1 1-1 0 0,0 0 0 0 0,0 0 0 0 0,0-1 1 0 0,0 1-1 0 0,-3 3-82 0 0,-38 66 945 0 0,62-89-881 0 0,82-69-1182 0 0,-22 25 808 0 0,-79 57 309 0 0,0 0 0 0 0,1 0 0 0 0,-1 0 0 0 0,0 0 0 0 0,0 0 0 0 0,1 0 0 0 0,-1 0 0 0 0,0 0 0 0 0,0 0 0 0 0,1 0 0 0 0,-1 0 0 0 0,0 0 0 0 0,0 1 0 0 0,1-1 0 0 0,-1 0 0 0 0,0 0 0 0 0,0 0-1 0 0,0 0 1 0 0,1 1 0 0 0,-1-1 0 0 0,0 0 0 0 0,0 0 0 0 0,0 0 0 0 0,0 1 0 0 0,1-1 0 0 0,-1 0 0 0 0,0 0 0 0 0,0 1 0 0 0,0-1 0 0 0,0 0 0 0 0,0 0 0 0 0,0 1 0 0 0,0-1 0 0 0,0 0 0 0 0,0 0 0 0 0,0 1-1 0 0,0-1 1 0 0,0 0 0 0 0,0 0 0 0 0,0 1 0 0 0,0-1 0 0 0,0 0 0 0 0,0 1 0 0 0,0-1 0 0 0,0 0 0 0 0,0 0 0 0 0,0 1 0 0 0,-1-1 0 0 0,1 0 0 0 0,0 0 0 0 0,0 0 0 0 0,0 1 0 0 0,0-1 0 0 0,-1 0 0 0 0,1 0-1 0 0,0 0 1 0 0,0 1 1 0 0,-49 80 720 0 0,30-51-156 0 0,34-8-40 0 0,-8-19-496 0 0,0-1 1 0 0,1 0-1 0 0,-1 0 0 0 0,0 0 0 0 0,0-1 0 0 0,1 0 0 0 0,-1-1 0 0 0,1 0 0 0 0,-1 0 0 0 0,0 0 0 0 0,1-1 0 0 0,1 0-28 0 0,-1 0-1 0 0,75-14-1465 0 0,-59 9 668 0 0</inkml:trace>
  <inkml:trace contextRef="#ctx0" brushRef="#br1" timeOffset="-32016.546">15826 5774 13360 0 0,'-4'-6'642'0'0,"-14"-39"408"0"0,10 28 70 0 0,-12-7 180 0 0,-1 6 627 0 0,19 16-1826 0 0,0 0 0 0 0,-1-1 0 0 0,1 1 0 0 0,-1 0 0 0 0,0 0 0 0 0,1 0 0 0 0,-1 1-1 0 0,0-1 1 0 0,0 1 0 0 0,0-1 0 0 0,-1 1 0 0 0,1 0 0 0 0,0 0 0 0 0,0 1 0 0 0,-1-1 0 0 0,1 1-1 0 0,0-1 1 0 0,-4 1-101 0 0,6 0 110 0 0,-1 0 55 0 0,-40 3 376 0 0,24 0-507 0 0,15-3-24 0 0,0 0 0 0 0,0 1 0 0 0,-1 0 0 0 0,1-1 0 0 0,0 1 0 0 0,0 0 0 0 0,0 0 0 0 0,0 1 0 0 0,0-1 0 0 0,0 1 0 0 0,1-1 0 0 0,-1 1 0 0 0,0 0 0 0 0,1 0 0 0 0,-3 2-10 0 0,-53 30 48 0 0,0 35-64 0 0,34 11-56 0 0,20-12 8 0 0,4-16 64 0 0,25-11-52 0 0,-22-37 66 0 0,0 0 0 0 0,0-1 0 0 0,0 1 0 0 0,1-1 0 0 0,-1 0-1 0 0,1 0 1 0 0,0 0 0 0 0,-1-1 0 0 0,2 1 0 0 0,-1-1 0 0 0,0 0-1 0 0,0 0 1 0 0,1-1 0 0 0,-1 1 0 0 0,1-1 0 0 0,3 1-14 0 0,23 9 30 0 0,32-8-3796 0 0,-60-4-853 0 0,0-2-1379 0 0</inkml:trace>
  <inkml:trace contextRef="#ctx0" brushRef="#br1" timeOffset="-31680.14">15581 5974 11664 0 0,'-17'0'3176'0'0,"19"0"-2760"0"0,-1 0 0 0 0,71 18 1015 0 0,-62-15-1300 0 0,-1 1 0 0 0,0 0 0 0 0,-1 0 0 0 0,1 0-1 0 0,-1 1 1 0 0,0 1 0 0 0,0-1 0 0 0,0 1 0 0 0,-1 1-1 0 0,1 0-130 0 0,8 26 324 0 0,-16-30-302 0 0,1-1 0 0 0,-1 1 0 0 0,0 0 0 0 0,-1 0 0 0 0,1 0 0 0 0,0 0 0 0 0,-1 0 0 0 0,1 0 0 0 0,-1 0 0 0 0,0-1-1 0 0,0 1 1 0 0,0 0 0 0 0,0-1 0 0 0,-1 1 0 0 0,1 0 0 0 0,-1-1 0 0 0,0 0 0 0 0,1 1 0 0 0,-1-1 0 0 0,0 0 0 0 0,0 0 0 0 0,0 0-1 0 0,-3 2-21 0 0,-22 19-564 0 0,25-23-573 0 0,2 0-3187 0 0,0 0-1370 0 0</inkml:trace>
  <inkml:trace contextRef="#ctx0" brushRef="#br1" timeOffset="-30905.851">15931 5898 12008 0 0,'0'0'266'0'0,"0"0"44"0"0,-7 2 314 0 0,-13 6-512 0 0,-28 33 1712 0 0,28-11-950 0 0,-8 28 115 0 0,19-24-381 0 0,25-4-9 0 0,-13-29-557 0 0,0 0-1 0 0,1 0 1 0 0,-1 0-1 0 0,1-1 1 0 0,-1 1-1 0 0,0-1 1 0 0,1 0-1 0 0,-1 0 1 0 0,1-1 0 0 0,-1 1-1 0 0,1-1 1 0 0,-1 1-1 0 0,0-1 1 0 0,1 0-1 0 0,-1 0 1 0 0,0 0-1 0 0,0-1 1 0 0,0 1-1 0 0,0-1 1 0 0,0 0-1 0 0,0 0 1 0 0,0 0 0 0 0,0 0-1 0 0,-1 0 1 0 0,1-1-1 0 0,-1 1 1 0 0,0-1-1 0 0,1 0 1 0 0,-1 1-1 0 0,-1-1 1 0 0,1 0-1 0 0,1-3-41 0 0,8-34-100 0 0,-7-18-128 0 0,-10 43 218 0 0,5 11-46 0 0,4 2-24 0 0,6 21-14 0 0,-11 22 94 0 0,3-38 0 0 0,0 1 0 0 0,0-1 0 0 0,1 0 0 0 0,-1 1 0 0 0,1-1 0 0 0,0 0 0 0 0,-1 0 0 0 0,1 0 0 0 0,1 0 0 0 0,-1 0 0 0 0,0-1 0 0 0,1 1 0 0 0,-1-1 0 0 0,4 3 0 0 0,63 29 83 0 0,-68-34-74 0 0,0 0 0 0 0,0 0 0 0 0,0 0 0 0 0,-1 0 1 0 0,1 0-1 0 0,0 0 0 0 0,0 0 0 0 0,0 0 0 0 0,0 0 0 0 0,0-1 0 0 0,-1 1 0 0 0,1 0 0 0 0,0-1 0 0 0,0 1 1 0 0,0-1-1 0 0,-1 1 0 0 0,1 0 0 0 0,0-1 0 0 0,-1 0 0 0 0,1 1 0 0 0,0-1 0 0 0,-1 1 0 0 0,1-1 0 0 0,-1 0 1 0 0,1 1-1 0 0,-1-1 0 0 0,1 0 0 0 0,-1 0 0 0 0,1 0 0 0 0,-1 1 0 0 0,0-1 0 0 0,0 0 0 0 0,1 0 0 0 0,-1 0 1 0 0,0 0-10 0 0,6-9 22 0 0,37-55-756 0 0,-27 38 474 0 0,-10 25 98 0 0,-10 43 470 0 0,22 1-220 0 0,-10-23-77 0 0,10 0 106 0 0,-10-12-42 0 0,-6-6-19 0 0,14-12 245 0 0,19-34-109 0 0,-7 4-256 0 0,7-2-84 0 0,-34 42 90 0 0,34 33 156 0 0,-21-3 200 0 0,-10-9 50 0 0,13-14-887 0 0,2-6-3353 0 0,-10-2-1838 0 0</inkml:trace>
  <inkml:trace contextRef="#ctx0" brushRef="#br1" timeOffset="-30473.385">16569 5786 12032 0 0,'16'-4'920'0'0,"-16"4"-630"0"0,-18-1 1973 0 0,-26 33-78 0 0,37-25-1951 0 0,6-6-204 0 0,0 0 1 0 0,0 0-1 0 0,0 0 0 0 0,0 0 1 0 0,0 0-1 0 0,1 0 1 0 0,-1 0-1 0 0,0 0 0 0 0,0 0 1 0 0,1 1-1 0 0,-1-1 1 0 0,1 0-1 0 0,-1 0 0 0 0,1 1 1 0 0,-1-1-1 0 0,1 0 1 0 0,0 0-1 0 0,0 1 0 0 0,-1-1 1 0 0,1 0-1 0 0,0 1 1 0 0,0-1-1 0 0,0 1 0 0 0,1-1 1 0 0,-1 0-1 0 0,0 2-30 0 0,-1 9 85 0 0,8 5 6 0 0,8 8-38 0 0,-5-11-42 0 0,24 0 96 0 0,-15-7-86 0 0,-5 3 415 0 0,-39 13 461 0 0,-30 7-505 0 0,-6-5-1108 0 0,51-22-654 0 0,5-3-4035 0 0,5 0-335 0 0</inkml:trace>
  <inkml:trace contextRef="#ctx0" brushRef="#br1" timeOffset="-30116.38">16777 5747 13760 0 0,'0'0'314'0'0,"0"0"46"0"0,0 0 22 0 0,0 0-50 0 0,-6 4-208 0 0,-80 60 1738 0 0,84-63-1862 0 0,1 0 0 0 0,-1 0 0 0 0,1 0-1 0 0,-1 0 1 0 0,1 1 0 0 0,-1-1 0 0 0,1 0 0 0 0,0 1-1 0 0,-1-1 1 0 0,1 1 0 0 0,0-1 0 0 0,0 1 0 0 0,0 0-1 0 0,0-1 1 0 0,1 1 0 0 0,-1 0 0 0 0,0 0 0 0 0,1 0-1 0 0,-1-1 1 0 0,1 1 0 0 0,0 0 0 0 0,-1 0 0 0 0,1 0-1 0 0,0 0 1 0 0,0 0 0 0 0,0 0 0 0 0,1 0 0 0 0,-1 0-1 0 0,0-1 1 0 0,1 1 0 0 0,-1 0 0 0 0,1 0 0 0 0,0 0-1 0 0,-1 0 1 0 0,1-1 0 0 0,0 1 0 0 0,0 0 0 0 0,0-1-1 0 0,0 1 1 0 0,0-1 0 0 0,1 1 0 0 0,-1-1 0 0 0,0 0-1 0 0,1 1 1 0 0,-1-1 0 0 0,1 0 0 0 0,0 1 0 0 0,133 36-112 0 0,-134-38 178 0 0,0 1 1 0 0,1-1 0 0 0,-1 1-1 0 0,0-1 1 0 0,0 1-1 0 0,0-1 1 0 0,0 1 0 0 0,0 0-1 0 0,0 0 1 0 0,0-1-1 0 0,0 1 1 0 0,-1 0-1 0 0,1 0 1 0 0,0 0 0 0 0,0 0-1 0 0,-1 0 1 0 0,1 0-1 0 0,0 0 1 0 0,-1 0 0 0 0,1 0-1 0 0,-1 1 1 0 0,0-1-1 0 0,1 0 1 0 0,-1 0 0 0 0,0 0-1 0 0,0 0 1 0 0,1 1-1 0 0,-1-1 1 0 0,0 0 0 0 0,0 0-1 0 0,0 1 1 0 0,-1-1-1 0 0,1 0 1 0 0,0 0-1 0 0,0 0 1 0 0,-1 0 0 0 0,1 1-1 0 0,-1-1 1 0 0,1 0-1 0 0,-1 0 1 0 0,1 0 0 0 0,-1 0-1 0 0,1 0 1 0 0,-1 0-1 0 0,0 0 1 0 0,0 0 0 0 0,0 0-1 0 0,1 0 1 0 0,-1-1-1 0 0,0 1 1 0 0,0 0-1 0 0,0 0 1 0 0,0-1-67 0 0,-5 5 69 0 0,0-1 0 0 0,0 1 1 0 0,0-1-1 0 0,0-1 0 0 0,0 1 0 0 0,-1-1 1 0 0,1 0-1 0 0,-1-1 0 0 0,0 1 0 0 0,-4 0-69 0 0,-7 3-292 0 0,-9-1-3005 0 0,26-6-3140 0 0</inkml:trace>
  <inkml:trace contextRef="#ctx0" brushRef="#br1" timeOffset="-29836.554">16940 5848 14112 0 0,'0'0'322'0'0,"0"0"45"0"0,0 0 17 0 0,0 0-45 0 0,3 8-207 0 0,-3 57 3451 0 0,-9 23-2324 0 0,10-89-3398 0 0,7 0-4612 0 0</inkml:trace>
  <inkml:trace contextRef="#ctx0" brushRef="#br1" timeOffset="-29631.032">17081 5799 15088 0 0,'0'0'328'0'0,"0"0"72"0"0,-6-2 16 0 0,6 2 7 0 0,0 0-335 0 0,0 0-88 0 0,-6 0 0 0 0,6 0 0 0 0,-6 2 0 0 0,6-2-96 0 0,0 0 16 0 0,-4 6 8 0 0,2-1-23 0 0,2-5-1 0 0,0 0 0 0 0,0 8-4240 0 0,0-8-848 0 0</inkml:trace>
  <inkml:trace contextRef="#ctx0" brushRef="#br1" timeOffset="-29157.41">17225 5859 12784 0 0,'-9'11'969'0'0,"-40"72"1087"0"0,40-72-1444 0 0,4-5-331 0 0,0 1 1 0 0,0-1-1 0 0,1 1 1 0 0,0-1 0 0 0,0 1-1 0 0,0 0 1 0 0,1 1-1 0 0,0-1 1 0 0,0 1-1 0 0,1-1 1 0 0,0 1-1 0 0,0 4-281 0 0,2-11 29 0 0,0 0 0 0 0,1 0 0 0 0,0 0 0 0 0,-1-1 0 0 0,1 1 0 0 0,-1 0 0 0 0,1 0 0 0 0,0 0 0 0 0,0-1 0 0 0,-1 1 0 0 0,1 0 0 0 0,0-1 0 0 0,0 1 0 0 0,0-1 0 0 0,0 1 0 0 0,0-1 0 0 0,-1 1 0 0 0,1-1 0 0 0,0 0 0 0 0,0 1 0 0 0,0-1 0 0 0,0 0 0 0 0,0 0 0 0 0,0 0 0 0 0,0 0 0 0 0,0 0 0 0 0,0 0 0 0 0,1 0 0 0 0,-1 0 0 0 0,0 0 0 0 0,0 0 0 0 0,0 0 0 0 0,0-1 0 0 0,-1 1 0 0 0,1-1 0 0 0,0 1 0 0 0,0 0 0 0 0,0-1 0 0 0,0 1 0 0 0,0-1 0 0 0,0 0 0 0 0,0 0-29 0 0,56-42 768 0 0,-26-3-754 0 0,21-8-166 0 0,-50 54 137 0 0,0 1-1 0 0,0-1 1 0 0,0 1 0 0 0,0 0-1 0 0,0 0 1 0 0,0 0-1 0 0,-1 0 1 0 0,1 0-1 0 0,0 0 1 0 0,-1 1-1 0 0,1-1 1 0 0,0 0-1 0 0,-1 1 1 0 0,0-1 0 0 0,1 1-1 0 0,-1 0 1 0 0,0-1-1 0 0,0 1 1 0 0,0 0-1 0 0,0 0 1 0 0,0 0-1 0 0,0 0 1 0 0,-1 0-1 0 0,1 0 1 0 0,-1 0 0 0 0,1 0-1 0 0,-1 0 1 0 0,0 0-1 0 0,1 1 16 0 0,-1-3 0 0 0,15 79 54 0 0,-13-79-30 0 0,-1 0 0 0 0,0 0 1 0 0,1-1-1 0 0,-1 1 0 0 0,0-1 1 0 0,1 1-1 0 0,-1-1 0 0 0,0 1 1 0 0,1-1-1 0 0,-1 0 0 0 0,0 0 1 0 0,0 1-1 0 0,0-1 1 0 0,0 0-1 0 0,0 0 0 0 0,0 0 1 0 0,0 0-1 0 0,0 0 0 0 0,0 0 1 0 0,-1-1-1 0 0,1 1 0 0 0,0 0 1 0 0,-1 0-1 0 0,1-1 0 0 0,0 1 1 0 0,-1 0-1 0 0,1-2-24 0 0,-1 2 57 0 0,75-111-377 0 0,-47 85 163 0 0,-21 25 104 0 0,3 7 51 0 0,-3 2 50 0 0,63 105 2156 0 0,-70-111-1980 0 0,1-1 0 0 0,1 4-26 0 0,-1-3-101 0 0,-1-1-2 0 0,0 0-6 0 0,0 0-8 0 0,0 0-41 0 0,0 0-169 0 0,0 0-79 0 0,0 0-1056 0 0,0 0-4376 0 0,0 0-1878 0 0</inkml:trace>
  <inkml:trace contextRef="#ctx0" brushRef="#br1" timeOffset="-28591.03">18244 5605 11720 0 0,'0'0'264'0'0,"0"0"34"0"0,-7-2 310 0 0,-17 1-409 0 0,6 22 4717 0 0,19 33-2826 0 0,0-32-1371 0 0,9 187 566 0 0,-10-85-1277 0 0,0-122-436 0 0,0-2-101 0 0,0 0-14 0 0,3-7-1627 0 0,0-3 396 0 0,0 2-65 0 0</inkml:trace>
  <inkml:trace contextRef="#ctx0" brushRef="#br1" timeOffset="-28313.337">18152 5644 11376 0 0,'0'-3'112'0'0,"1"-1"0"0"0,-1 1 0 0 0,1 0 0 0 0,0 0 1 0 0,0 0-1 0 0,0-1 0 0 0,0 1 0 0 0,0 0 0 0 0,1 1 1 0 0,-1-1-1 0 0,1 0 0 0 0,0 0 0 0 0,0 1 0 0 0,0-1 1 0 0,0 1-1 0 0,0-1 0 0 0,1 1 0 0 0,-1 0 0 0 0,1 0 1 0 0,-1 0-1 0 0,1 0 0 0 0,0 0 0 0 0,0 1 0 0 0,0-1 0 0 0,0 1 1 0 0,0 0-1 0 0,2-1-112 0 0,-3 2 65 0 0,99-24 2924 0 0,-95 24-2856 0 0,-1-1-1 0 0,1 2 1 0 0,-1-1 0 0 0,0 1-1 0 0,1-1 1 0 0,-1 1-1 0 0,0 1 1 0 0,0-1-1 0 0,1 1 1 0 0,-1 0-1 0 0,0 0 1 0 0,-1 0-1 0 0,1 1 1 0 0,0 0-1 0 0,-1 0 1 0 0,1 0-1 0 0,-1 1 1 0 0,1 0-133 0 0,-4-1 43 0 0,1 1 0 0 0,-1-1 0 0 0,0 1 1 0 0,0-1-1 0 0,0 1 0 0 0,0 0 0 0 0,-1 0 0 0 0,0-1 1 0 0,1 1-1 0 0,-1 0 0 0 0,-1 0 0 0 0,1-1 0 0 0,0 1 1 0 0,-1 0-1 0 0,0 0 0 0 0,0-1 0 0 0,0 1 0 0 0,0-1 1 0 0,-1 1-1 0 0,1-1 0 0 0,-1 1 0 0 0,0-1 0 0 0,0 0 1 0 0,0 0-1 0 0,0 0 0 0 0,-1 0 0 0 0,1 0 0 0 0,-1-1 1 0 0,-2 3-44 0 0,0 1 60 0 0,-65 71 138 0 0,16-37-2933 0 0,44-34-1892 0 0,1-3-1407 0 0</inkml:trace>
  <inkml:trace contextRef="#ctx0" brushRef="#br1" timeOffset="-27768.195">18418 5851 10512 0 0,'2'8'356'0'0,"0"0"1"0"0,-1 0 0 0 0,0 0-1 0 0,-1 1 1 0 0,0-1-1 0 0,0 0 1 0 0,-1 0 0 0 0,0 0-1 0 0,0 0 1 0 0,-1 0-1 0 0,0 0 1 0 0,-1 0 0 0 0,1-1-1 0 0,-2 1 1 0 0,1-1 0 0 0,-1 1-1 0 0,-3 4-356 0 0,7-11 489 0 0,0-1-1 0 0,0 0 0 0 0,0 0-17 0 0,0 0-75 0 0,0 0-39 0 0,0 0-5 0 0,0-15 471 0 0,33-47-222 0 0,-24 48-685 0 0,1 1 0 0 0,0 0 0 0 0,1 1-1 0 0,0 0 1 0 0,1 1 0 0 0,0 0 0 0 0,1 1-1 0 0,0 0 1 0 0,1 1 0 0 0,-1 0-1 0 0,2 2 1 0 0,-1-1 0 0 0,1 2 0 0 0,1 0-1 0 0,14-4 85 0 0,-29 10-24 0 0,0-1-1 0 0,1 1 0 0 0,-1 0 1 0 0,0 0-1 0 0,0-1 0 0 0,0 1 1 0 0,0 0-1 0 0,1 0 1 0 0,-1 0-1 0 0,0 0 0 0 0,0 0 1 0 0,0 1-1 0 0,0-1 0 0 0,1 0 1 0 0,-1 1-1 0 0,0-1 0 0 0,0 0 1 0 0,0 1-1 0 0,0-1 0 0 0,0 1 1 0 0,0 0-1 0 0,0-1 0 0 0,0 1 1 0 0,0 0-1 0 0,0-1 0 0 0,0 1 1 0 0,-1 0-1 0 0,1 0 0 0 0,0 0 1 0 0,0 0-1 0 0,-1 0 0 0 0,1 0 1 0 0,-1 0-1 0 0,1 0 1 0 0,-1 0-1 0 0,1 0 0 0 0,-1 0 1 0 0,1 1-1 0 0,-1-1 0 0 0,0 0 1 0 0,0 0-1 0 0,0 0 0 0 0,0 0 1 0 0,0 1-1 0 0,0-1 0 0 0,0 0 1 0 0,0 0-1 0 0,0 0 0 0 0,0 0 1 0 0,-1 1-1 0 0,1-1 0 0 0,0 0 1 0 0,-1 0-1 0 0,1 0 0 0 0,-1 0 25 0 0,-66 128-462 0 0,60-90 824 0 0,7-38-250 0 0,13 7 348 0 0,-7-7-372 0 0,1-1 0 0 0,-1 0 0 0 0,1 0-1 0 0,-1-1 1 0 0,0 0 0 0 0,1 0-1 0 0,-1 0 1 0 0,0-1 0 0 0,0 0 0 0 0,1 0-1 0 0,-2 0 1 0 0,1-1 0 0 0,0 0-1 0 0,0 0 1 0 0,-1 0 0 0 0,0-1 0 0 0,1 0-1 0 0,-2 0 1 0 0,5-5-88 0 0,-7 8 9 0 0,-1 0 0 0 0,1-1-1 0 0,-1 1 1 0 0,1-1 0 0 0,-1 1 0 0 0,0-1-1 0 0,0 0 1 0 0,0 0 0 0 0,0 1 0 0 0,0-1-1 0 0,0 0 1 0 0,0 0 0 0 0,-1 0 0 0 0,1 0 0 0 0,-1 0-1 0 0,1 0 1 0 0,-1 0 0 0 0,0 0 0 0 0,0 0-1 0 0,0 0 1 0 0,0 0 0 0 0,0 0 0 0 0,0-1-1 0 0,-1 1 1 0 0,1 0 0 0 0,-1 0 0 0 0,1 0-1 0 0,-1 1 1 0 0,0-1 0 0 0,0 0 0 0 0,0 0 0 0 0,0 0-1 0 0,0 0 1 0 0,0 1 0 0 0,0-1 0 0 0,-1 1-1 0 0,1-1 1 0 0,0 1 0 0 0,-1-1 0 0 0,0 1-1 0 0,1 0 1 0 0,-1-1 0 0 0,0 1 0 0 0,1 0-1 0 0,-1 0 1 0 0,0 0 0 0 0,0 1 0 0 0,0-1 0 0 0,0 0-1 0 0,0 1 1 0 0,0-1 0 0 0,0 1 0 0 0,0 0-1 0 0,0-1-8 0 0,-6 1-140 0 0,0 0 0 0 0,0 0-1 0 0,0 0 1 0 0,0 1 0 0 0,0 0-1 0 0,0 1 1 0 0,0 0 0 0 0,1 0-1 0 0,-1 0 1 0 0,-3 3 140 0 0,-1-1-809 0 0,11-4 84 0 0,1 0-682 0 0,0 0-2788 0 0,0 0-1193 0 0</inkml:trace>
  <inkml:trace contextRef="#ctx0" brushRef="#br1" timeOffset="-27096.173">18888 5584 10272 0 0,'7'-14'723'0'0,"7"-14"-745"0"0,-10 10 4185 0 0,-4 18-3411 0 0,0 0-41 0 0,-13 3 769 0 0,8 1-1380 0 0,0 1-1 0 0,1 0 0 0 0,0 0 1 0 0,0 0-1 0 0,0 1 0 0 0,1 0 1 0 0,-1 0-1 0 0,1 0 0 0 0,1 0 1 0 0,-1 0-1 0 0,1 0 0 0 0,-2 7-99 0 0,-7 37 88 0 0,1 0 0 0 0,3 0 0 0 0,2 1 0 0 0,2 0 0 0 0,3 26-88 0 0,1-49 145 0 0,0 0 0 0 0,2-1 0 0 0,0 1 0 0 0,8 22-145 0 0,-11-48 19 0 0,0 1-1 0 0,0 0 0 0 0,0 0 0 0 0,1 0 0 0 0,0-1 0 0 0,-1 1 0 0 0,1 0 0 0 0,0-1 1 0 0,0 1-1 0 0,0-1 0 0 0,1 1 0 0 0,-1-1 0 0 0,1 0 0 0 0,-1 1 0 0 0,1-1 1 0 0,0 0-1 0 0,0 0 0 0 0,0 0 0 0 0,0 0 0 0 0,0 0 0 0 0,0-1 0 0 0,0 1 1 0 0,1-1-1 0 0,-1 1 0 0 0,1-1 0 0 0,-1 0 0 0 0,1 0 0 0 0,-1 0 0 0 0,1 0 1 0 0,0 0-1 0 0,-1-1 0 0 0,1 1 0 0 0,0-1 0 0 0,0 0 0 0 0,-1 0 0 0 0,1 0 0 0 0,0 0 1 0 0,0 0-1 0 0,-1-1 0 0 0,1 1 0 0 0,0-1 0 0 0,0 1 0 0 0,1-2-18 0 0,0 0 21 0 0,-1 0 30 0 0,0 1-1 0 0,-1-1 1 0 0,1 0 0 0 0,0 0-1 0 0,0 0 1 0 0,-1 0-1 0 0,0 0 1 0 0,1 0-1 0 0,-1-1 1 0 0,0 1-1 0 0,0-1 1 0 0,0 0-1 0 0,0 1 1 0 0,-1-1-1 0 0,1 0 1 0 0,-1 0-1 0 0,1 0 1 0 0,-1-2-51 0 0,0 1 5 0 0,0 0-1 0 0,0 0 1 0 0,0 0 0 0 0,-1 0-1 0 0,0 0 1 0 0,0 0 0 0 0,0 0-1 0 0,0 0 1 0 0,-1 0 0 0 0,1 0-1 0 0,-1 0 1 0 0,0 0 0 0 0,0 0-1 0 0,-1 0 1 0 0,1 0 0 0 0,-1 0-1 0 0,0 1 1 0 0,0-1 0 0 0,0 1-1 0 0,0-1 1 0 0,-1 1 0 0 0,1 0-1 0 0,-1 0 1 0 0,0 0 0 0 0,0 0-1 0 0,0 0 1 0 0,0 1 0 0 0,-1-1-1 0 0,1 1 1 0 0,-1 0 0 0 0,1 0-1 0 0,-5-1-4 0 0,-67-33-80 0 0,74 36 49 0 0,0-1 0 0 0,0 1 0 0 0,0 0 0 0 0,0-1 0 0 0,0 1 0 0 0,0-1 0 0 0,1 1 0 0 0,-1-1 0 0 0,0 0 0 0 0,0 1 0 0 0,1-1 0 0 0,-1 0 0 0 0,0 1 0 0 0,1-1 0 0 0,-1 0 0 0 0,1 0 0 0 0,-1 1 0 0 0,1-1 0 0 0,-1 0 0 0 0,1 0 0 0 0,0 0 0 0 0,-1 0 0 0 0,1 0 0 0 0,0 0-1 0 0,0 0 1 0 0,0 0 0 0 0,-1 0 0 0 0,1 0 0 0 0,0 0 0 0 0,0 1 0 0 0,1-1 0 0 0,-1 0 0 0 0,0 0 0 0 0,0 0 0 0 0,0 0 0 0 0,1 0 0 0 0,-1 0 0 0 0,0 0 0 0 0,1 0 0 0 0,-1 0 0 0 0,0 1 0 0 0,1-1 0 0 0,0 0 0 0 0,-1 0 0 0 0,1 0 0 0 0,-1 1 0 0 0,1-1 0 0 0,0 0 0 0 0,-1 1 0 0 0,2-1 31 0 0,38-34-1073 0 0,-37 33 1057 0 0,168-79-2344 0 0,-106 55 2280 0 0,-58 24 110 0 0,-5 2 119 0 0,-2 0 40 0 0,-4 7 405 0 0,-38 75 1068 0 0,39-75-1534 0 0,2 0-1 0 0,-1 0 1 0 0,1 0-1 0 0,0 0 1 0 0,1 0-1 0 0,0 0 1 0 0,0 1-1 0 0,0-1 1 0 0,1 0 0 0 0,0 0-1 0 0,1 5-127 0 0,7-1 143 0 0,0-5-5932 0 0,-8-6-799 0 0</inkml:trace>
  <inkml:trace contextRef="#ctx0" brushRef="#br1" timeOffset="-26815.113">19121 5609 14888 0 0,'0'0'320'0'0,"0"0"72"0"0,0 0 16 0 0,0 0 15 0 0,0 0-335 0 0,0 0-88 0 0,0 0 0 0 0,0 0 0 0 0,0 0 0 0 0,0 0 0 0 0,0 0-96 0 0,0 0 96 0 0,0 4-247 0 0,0-4 15 0 0,0 0 0 0 0,6 9-6080 0 0</inkml:trace>
  <inkml:trace contextRef="#ctx0" brushRef="#br1" timeOffset="-26335.779">19314 5510 14656 0 0,'0'0'332'0'0,"0"0"50"0"0,0 0 24 0 0,0 0-53 0 0,0 0-182 0 0,0 15 784 0 0,-1 30 317 0 0,5 51 386 0 0,-7-15-582 0 0,3 64-282 0 0,1-144-779 0 0,-1 1-1 0 0,0-1 0 0 0,1 1 0 0 0,0 0 1 0 0,-1-1-1 0 0,1 1 0 0 0,0-1 1 0 0,-1 0-1 0 0,1 1 0 0 0,0-1 0 0 0,0 1 1 0 0,0-1-1 0 0,0 0 0 0 0,1 0 1 0 0,-1 0-1 0 0,0 0 0 0 0,0 0 0 0 0,1 0 1 0 0,-1 0-1 0 0,0 0 0 0 0,1 0 1 0 0,-1 0-1 0 0,1-1 0 0 0,-1 1 0 0 0,1-1 1 0 0,0 1-1 0 0,-1-1 0 0 0,1 1 1 0 0,0-1-1 0 0,-1 0 0 0 0,1 0 0 0 0,0 0 1 0 0,-1 0-1 0 0,1 0 0 0 0,-1 0 1 0 0,1-1-1 0 0,0 1 0 0 0,0-1-14 0 0,60-21 441 0 0,-54 18-394 0 0,-1 0 0 0 0,0 0 0 0 0,0-1 0 0 0,-1 0 0 0 0,0 0 0 0 0,1-1 0 0 0,-2 0 0 0 0,1 0 0 0 0,-1 0 0 0 0,0-1 0 0 0,0 0 0 0 0,0 0 0 0 0,-1 0 0 0 0,0 0 0 0 0,-1 0 0 0 0,0-1 0 0 0,0 0 0 0 0,0 0-1 0 0,-1 0 1 0 0,0 0 0 0 0,-1 0 0 0 0,0 0 0 0 0,0-6-47 0 0,-1 12 0 0 0,-1 0 0 0 0,1 1 0 0 0,-1-1 0 0 0,0 1 0 0 0,0-1 0 0 0,1 1 0 0 0,-1-1 0 0 0,0 1 0 0 0,0 0 0 0 0,0 0 0 0 0,0-1 0 0 0,-1 1 0 0 0,1 0 0 0 0,0 0 0 0 0,0 0 0 0 0,-1 0 0 0 0,1 0 0 0 0,-1 0 0 0 0,1 1 0 0 0,-1-1 0 0 0,1 0 0 0 0,-1 1 0 0 0,1-1 0 0 0,-1 1 0 0 0,0-1 0 0 0,1 1 0 0 0,-1 0 0 0 0,0 0 0 0 0,1 0 0 0 0,-1 0 0 0 0,0 0 0 0 0,1 0 0 0 0,-1 0 0 0 0,1 0 0 0 0,-1 1 0 0 0,0-1 0 0 0,1 1 0 0 0,-1-1 0 0 0,1 1 0 0 0,-1 0 0 0 0,1-1 0 0 0,-1 1 0 0 0,1 0 0 0 0,-1 0 0 0 0,1 0 0 0 0,0 0 0 0 0,-1 1 0 0 0,-43 50-307 0 0,44-50 299 0 0,0-1 0 0 0,0 1-1 0 0,0 0 1 0 0,0 0 0 0 0,0 0 0 0 0,0-1-1 0 0,1 1 1 0 0,-1 0 0 0 0,1 0-1 0 0,0 0 1 0 0,-1 0 0 0 0,1 0 0 0 0,0 0-1 0 0,0 0 1 0 0,0 0 0 0 0,0 0 0 0 0,0 0-1 0 0,1 0 1 0 0,-1 0 0 0 0,1 0-1 0 0,-1 0 1 0 0,1 0 0 0 0,0 0 0 0 0,0 0-1 0 0,-1-1 1 0 0,1 1 0 0 0,0 0-1 0 0,1-1 1 0 0,-1 1 0 0 0,0 0 0 0 0,0-1-1 0 0,1 1 9 0 0,5 2 29 0 0,-1-1-1 0 0,1 0 0 0 0,0 0 1 0 0,-1-1-1 0 0,1 0 0 0 0,0 0 1 0 0,0-1-1 0 0,1 1 0 0 0,-1-2 1 0 0,0 1-1 0 0,0-1 0 0 0,1 0 1 0 0,-1 0-1 0 0,3-1-28 0 0,2 1 47 0 0,112-18 196 0 0,-74 0-7214 0 0,-37 13-452 0 0</inkml:trace>
  <inkml:trace contextRef="#ctx0" brushRef="#br0" timeOffset="-20529.03">18437 6911 10768 0 0,'-15'-21'1284'0'0,"11"7"2129"0"0,4 14-2670 0 0,0 0 0 0 0,0 0-24 0 0,0 0-107 0 0,0 0-48 0 0,0 0-11 0 0,0 0-29 0 0,0 0-117 0 0,-3 17 898 0 0,-7 102 211 0 0,7-90-1481 0 0,-2 92 890 0 0,6-114-892 0 0,0 0 0 0 0,0-1-1 0 0,1 1 1 0 0,0-1 0 0 0,0 0-1 0 0,0 1 1 0 0,1-1 0 0 0,0 0-1 0 0,0 0 1 0 0,0-1 0 0 0,1 1-1 0 0,3 4-32 0 0,-1-6 107 0 0,0 1 0 0 0,0-1 0 0 0,0 0 0 0 0,1-1 0 0 0,-1 0 0 0 0,1 0-1 0 0,0 0 1 0 0,-1 0 0 0 0,2-1 0 0 0,-1 0 0 0 0,0-1 0 0 0,0 0 0 0 0,0 0 0 0 0,1 0 0 0 0,-1-1-1 0 0,0 0 1 0 0,1-1 0 0 0,3 0-107 0 0,87-18-164 0 0,-55-8-1232 0 0,-36 12-2024 0 0,-7-1-3813 0 0,-3 11 1083 0 0</inkml:trace>
  <inkml:trace contextRef="#ctx0" brushRef="#br0" timeOffset="-20248.297">18492 7146 12496 0 0,'0'0'281'0'0,"-4"-1"794"0"0,0-3-962 0 0,3 3 412 0 0,1 1 179 0 0,0 0 31 0 0,0 0-31 0 0,0 0-160 0 0,13-3 836 0 0,122-7 1894 0 0,-20-12-2570 0 0,-60 9-930 0 0,-52 12-113 0 0,5-2 523 0 0,-6 0-4476 0 0,-2-2 2822 0 0</inkml:trace>
  <inkml:trace contextRef="#ctx0" brushRef="#br0" timeOffset="-19913.539">18437 6895 14312 0 0,'0'0'322'0'0,"-7"-6"788"0"0,5 4-988 0 0,-1-2-34 0 0,2 3 299 0 0,1 1 130 0 0,31-11 1736 0 0,73 18 330 0 0,-61-4-2127 0 0,-1-2-1 0 0,1-1 1 0 0,0-2 0 0 0,35-8-456 0 0,-28 0-1620 0 0,-17 4-2654 0 0,-18 3-2325 0 0</inkml:trace>
  <inkml:trace contextRef="#ctx0" brushRef="#br0" timeOffset="-19617.447">19127 6952 13936 0 0,'0'0'314'0'0,"0"0"46"0"0,0 0 23 0 0,0 0-44 0 0,9 0-207 0 0,157-19 6086 0 0,-76 16-6389 0 0,-89 3-223 0 0,-1 0-880 0 0,1 2-3615 0 0,2 4-1553 0 0</inkml:trace>
  <inkml:trace contextRef="#ctx0" brushRef="#br0" timeOffset="-19350.974">19078 7121 13648 0 0,'0'0'306'0'0,"0"0"46"0"0,0 0 23 0 0,0 0-43 0 0,2 0-117 0 0,14 5 838 0 0,1-2 1 0 0,1 0 0 0 0,-1-1 0 0 0,0-1-1 0 0,0 0 1 0 0,16-2-1054 0 0,-8 0 297 0 0,60-9-487 0 0,-50 2-6298 0 0,-20 3-41 0 0</inkml:trace>
  <inkml:trace contextRef="#ctx0" brushRef="#br0" timeOffset="-19048.233">19700 6764 15520 0 0,'0'0'356'0'0,"0"0"49"0"0,0 0 19 0 0,0 0-51 0 0,0 9-182 0 0,-5 26 994 0 0,-8 68 1176 0 0,4-18-1317 0 0,7-45-760 0 0,0-32-187 0 0,1 0-1 0 0,1 0 1 0 0,-1 0 0 0 0,1 0-1 0 0,1 0 1 0 0,0 0-1 0 0,0-1 1 0 0,0 1 0 0 0,1 0-1 0 0,0 0 1 0 0,2 3-97 0 0,-1-8 87 0 0,0 1-1 0 0,0-1 1 0 0,1 0-1 0 0,0 0 1 0 0,-1 0-1 0 0,1-1 1 0 0,0 0-1 0 0,0 1 1 0 0,0-1 0 0 0,1-1-1 0 0,-1 1 1 0 0,0 0-1 0 0,1-1 1 0 0,-1 0-1 0 0,1 0 1 0 0,-1 0 0 0 0,1-1-1 0 0,0 0 1 0 0,-1 0-1 0 0,1 0 1 0 0,-1 0-1 0 0,1-1 1 0 0,0 1-1 0 0,3-2-86 0 0,13 1 120 0 0,74-9 484 0 0,-53 1-966 0 0,-23-9-4690 0 0,-19 12-2525 0 0</inkml:trace>
  <inkml:trace contextRef="#ctx0" brushRef="#br0" timeOffset="-18842.775">19697 6963 14600 0 0,'0'0'330'0'0,"0"0"45"0"0,0 0 20 0 0,0 0-38 0 0,13 8-161 0 0,82 11 3300 0 0,-65-17-3105 0 0,0-1 1 0 0,0-2-1 0 0,0-1 1 0 0,0-1-1 0 0,-1-2 1 0 0,12-3-392 0 0,18-19-3185 0 0,-53 22 1615 0 0</inkml:trace>
  <inkml:trace contextRef="#ctx0" brushRef="#br0" timeOffset="-18547.586">19731 6791 15976 0 0,'-5'-4'926'0'0,"1"1"-709"0"0,4 2 62 0 0,0 1 60 0 0,23-21 2225 0 0,-8 16-2298 0 0,0 1 1 0 0,0 0-1 0 0,1 1 1 0 0,0 1 0 0 0,0 0-1 0 0,0 1 1 0 0,-1 1-1 0 0,3 1-266 0 0,29-3 156 0 0,38 3-362 0 0,-57 2-2171 0 0,0 2-3387 0 0,-13-1-390 0 0</inkml:trace>
  <inkml:trace contextRef="#ctx0" brushRef="#br0" timeOffset="-18315.945">20277 7004 13248 0 0,'-9'8'1008'0'0,"2"-2"-810"0"0,0-1 0 0 0,1 1 1 0 0,-1 0-1 0 0,1 0 0 0 0,1 0 1 0 0,-1 1-1 0 0,1 0 0 0 0,1 0 1 0 0,-2 3-199 0 0,-11 14 1738 0 0,14-20-1556 0 0,1 0-1 0 0,0 0 0 0 0,0 0 0 0 0,0 0 1 0 0,1 0-1 0 0,-1 1 0 0 0,1-1 1 0 0,0 0-1 0 0,0 1 0 0 0,1-1 0 0 0,-1 1 1 0 0,1-1-1 0 0,0 1 0 0 0,0-1 0 0 0,1 1 1 0 0,-1-1-1 0 0,1 1 0 0 0,0-1 0 0 0,0 1-181 0 0,-1-4 36 0 0,1 0-1 0 0,-1 0 0 0 0,1 1 1 0 0,-1-1-1 0 0,1 0 0 0 0,-1 0 1 0 0,1 0-1 0 0,0 0 0 0 0,-1-1 1 0 0,1 1-1 0 0,0 0 0 0 0,0 0 0 0 0,0 0 1 0 0,-1 0-1 0 0,1-1 0 0 0,0 1 1 0 0,0 0-1 0 0,0-1 0 0 0,0 1 1 0 0,0-1-1 0 0,1 1 0 0 0,-1-1 1 0 0,0 0-1 0 0,0 1 0 0 0,0-1 1 0 0,0 0-1 0 0,0 0 0 0 0,1 0 0 0 0,-1 0 1 0 0,0 0-1 0 0,0 0 0 0 0,0 0 1 0 0,0 0-1 0 0,0 0 0 0 0,1 0 1 0 0,-1-1-1 0 0,0 1 0 0 0,0 0 1 0 0,1-1-36 0 0,41-22 398 0 0,-23 7-257 0 0,-15 13-113 0 0,-1 0-1 0 0,0 0 1 0 0,0 0 0 0 0,0 0-1 0 0,-1-1 1 0 0,1 1 0 0 0,-1-1-1 0 0,0 0 1 0 0,0 0 0 0 0,0 0-1 0 0,0-1 1 0 0,-1 1 0 0 0,1-1-1 0 0,-1-1-27 0 0,-1 4 12 0 0,0 0-1 0 0,0 0 0 0 0,0 0 0 0 0,0 0 0 0 0,-1 0 1 0 0,1 0-1 0 0,-1 0 0 0 0,1 0 0 0 0,-1 0 0 0 0,0-1 1 0 0,0 1-1 0 0,0 0 0 0 0,0 0 0 0 0,0 0 1 0 0,-1 0-1 0 0,1 0 0 0 0,-1-1 0 0 0,1 1 0 0 0,-1 0 1 0 0,0 0-1 0 0,1 0 0 0 0,-1 0 0 0 0,0 0 0 0 0,-1 1 1 0 0,1-1-1 0 0,0 0 0 0 0,0 0 0 0 0,-1 1 1 0 0,1-1-1 0 0,-1 1 0 0 0,1-1 0 0 0,-1 1 0 0 0,0 0 1 0 0,-1-2-12 0 0,0 3-32 0 0,1-1 1 0 0,-1 0-1 0 0,1 1 1 0 0,-1-1 0 0 0,1 1-1 0 0,-1 0 1 0 0,1 0-1 0 0,-1 0 1 0 0,1 0 0 0 0,-1 1-1 0 0,1-1 1 0 0,-1 1-1 0 0,1-1 1 0 0,-1 1 0 0 0,1 0-1 0 0,0 0 1 0 0,-1 0 0 0 0,1 0-1 0 0,0 0 1 0 0,0 0-1 0 0,-1 2 32 0 0,-18 11-4747 0 0,15-9 2010 0 0,-3 3-4060 0 0</inkml:trace>
  <inkml:trace contextRef="#ctx0" brushRef="#br0" timeOffset="-16220.594">20759 6975 11056 0 0,'0'0'248'0'0,"0"0"34"0"0,-4-12 393 0 0,-10-9 4458 0 0,13 21-4744 0 0,1 0-5 0 0,0 0-16 0 0,0 0-69 0 0,0 0-38 0 0,0 0-5 0 0,0 0-21 0 0,0 0-91 0 0,12-9 143 0 0,142-70 1847 0 0,-118 25-1622 0 0,-36 52-484 0 0,0 0 0 0 0,0 0 0 0 0,-1 1-1 0 0,1-1 1 0 0,-1 0 0 0 0,1 0 0 0 0,-1 0-1 0 0,1 0 1 0 0,-1 0 0 0 0,0 1 0 0 0,0-1 0 0 0,0 0-1 0 0,0 1 1 0 0,0-1 0 0 0,-1 1 0 0 0,1-1-1 0 0,0 1 1 0 0,-1-1 0 0 0,1 1 0 0 0,-1 0-1 0 0,1 0 1 0 0,-1 0 0 0 0,0 0 0 0 0,1 0 0 0 0,-1 0-1 0 0,0 0 1 0 0,0 0 0 0 0,1 1 0 0 0,-1-1-1 0 0,0 1 1 0 0,0-1 0 0 0,0 1 0 0 0,0 0 0 0 0,0 0-1 0 0,-1 0-27 0 0,-5 0 28 0 0,0 1-1 0 0,-1 0 1 0 0,1 1-1 0 0,0 0 1 0 0,0 0-1 0 0,0 1 1 0 0,0 0-1 0 0,1 0 1 0 0,-1 1-1 0 0,1 0 1 0 0,-1 0-1 0 0,1 1 1 0 0,1-1-1 0 0,-1 2 1 0 0,1-1-1 0 0,0 1 1 0 0,0 0-1 0 0,0 0 1 0 0,1 1-1 0 0,0-1 1 0 0,0 1-1 0 0,1 0 1 0 0,0 1-1 0 0,-2 4-27 0 0,3-5 28 0 0,0 0 0 0 0,1 0 0 0 0,0 0 0 0 0,0 0 0 0 0,1 0 0 0 0,0 1 0 0 0,0-1 0 0 0,1 0 0 0 0,0 1 0 0 0,0-1 0 0 0,1 0 0 0 0,0 1 0 0 0,0-1 0 0 0,0 0 0 0 0,1 0 0 0 0,1 1-28 0 0,-2-3 30 0 0,0 1-1 0 0,1-1 1 0 0,0 1-1 0 0,0-1 1 0 0,1 0-1 0 0,-1 0 1 0 0,1 0 0 0 0,0 0-1 0 0,1 0 1 0 0,-1-1-1 0 0,1 1 1 0 0,0-1-1 0 0,0 0 1 0 0,0 0-1 0 0,0 0 1 0 0,1-1-1 0 0,0 0 1 0 0,-1 1-1 0 0,1-2 1 0 0,0 1 0 0 0,1-1-1 0 0,-1 1 1 0 0,0-1-1 0 0,1-1 1 0 0,-1 1-1 0 0,6 0-29 0 0,2-2 23 0 0,1-1 0 0 0,0 0 1 0 0,-1-1-1 0 0,1-1 0 0 0,-1 0 0 0 0,0 0 0 0 0,0-2 0 0 0,0 1 0 0 0,0-2 0 0 0,-1 0 1 0 0,0 0-1 0 0,3-3-23 0 0,39-47-9348 0 0,-45 41 2259 0 0</inkml:trace>
  <inkml:trace contextRef="#ctx0" brushRef="#br0" timeOffset="-15755.399">20651 6311 8808 0 0,'0'0'257'0'0,"0"0"-2"0"0,-8-3 999 0 0,5 1 2014 0 0,3 3 3929 0 0,6 3-7008 0 0,0 0 0 0 0,0 0 0 0 0,1-1 1 0 0,-1 0-1 0 0,1 0 0 0 0,0 0 0 0 0,0-1 0 0 0,0 0 0 0 0,0 0 0 0 0,0-1 0 0 0,0 0 0 0 0,1 0 0 0 0,-1-1 0 0 0,0 0 0 0 0,0 0 0 0 0,1-1 0 0 0,-1 1 0 0 0,0-2 0 0 0,0 1 0 0 0,0-1 0 0 0,7-2-189 0 0,10 0 132 0 0,43-12-1720 0 0,-57 11-1536 0 0,-7 4-3323 0 0,-3 1 393 0 0</inkml:trace>
  <inkml:trace contextRef="#ctx0" brushRef="#br0" timeOffset="-15190.585">21216 5818 9904 0 0,'0'0'222'0'0,"0"0"30"0"0,0 0 20 0 0,-1-1-34 0 0,-1-2-62 0 0,1 2 481 0 0,1 1 202 0 0,0 0 33 0 0,0 0-50 0 0,0 0-223 0 0,0 0-99 0 0,12 11 904 0 0,-4 4-947 0 0,-2 0-1 0 0,0 0 1 0 0,-1 0 0 0 0,-1 0-1 0 0,0 1 1 0 0,-1-1 0 0 0,0 1-1 0 0,-1 5-476 0 0,-2-17 61 0 0,1 5 41 0 0,0-1-1 0 0,-1 1 0 0 0,0 0 0 0 0,0 0 0 0 0,-1-1 0 0 0,0 1 0 0 0,-1 0 0 0 0,0-1 1 0 0,0 1-1 0 0,-1-1 0 0 0,0 0 0 0 0,0 1 0 0 0,-1-2 0 0 0,-2 4-101 0 0,5-10 80 0 0,0 1 14 0 0,-1-1-12 0 0,-2 1 1 0 0,-9-21 160 0 0,13 14-225 0 0,1 0 1 0 0,-1 0-1 0 0,1 1 1 0 0,0-1-1 0 0,0 0 1 0 0,1 0-1 0 0,-1 0 1 0 0,1 1-1 0 0,0-1 1 0 0,0 1-1 0 0,1 0 0 0 0,-1-1 1 0 0,1 1-1 0 0,0 0 1 0 0,1-1-19 0 0,7-9 28 0 0,1 1-1 0 0,1 0 1 0 0,0 0 0 0 0,1 1 0 0 0,0 1-1 0 0,0 0 1 0 0,2 1 0 0 0,-1 1 0 0 0,1 0-1 0 0,10-3-27 0 0,51-13-221 0 0,-69 25 202 0 0,1-1-3934 0 0,-4-1 2178 0 0</inkml:trace>
  <inkml:trace contextRef="#ctx0" brushRef="#br0" timeOffset="-14539.977">21507 5472 9472 0 0,'0'0'216'0'0,"0"0"32"0"0,0 0 9 0 0,0 0 79 0 0,1-7 1880 0 0,13-10 1320 0 0,34-10-258 0 0,-46 27-2915 0 0,2-4 233 0 0,0 3-493 0 0,1 0 0 0 0,-1 1 0 0 0,1-1 0 0 0,-1 1 0 0 0,0-1 0 0 0,1 2 0 0 0,-1-1 0 0 0,1 0 0 0 0,-1 1 0 0 0,0 0 0 0 0,1 0 0 0 0,-1 0 0 0 0,0 0 0 0 0,0 1 0 0 0,1 0-103 0 0,-6 23 360 0 0,1-23-339 0 0,0 0 0 0 0,1 0-1 0 0,-2 0 1 0 0,1 0-1 0 0,0 0 1 0 0,0 0 0 0 0,-1 0-1 0 0,1 0 1 0 0,-1 0 0 0 0,1 0-1 0 0,-1 0 1 0 0,0 0-1 0 0,0-1 1 0 0,0 1 0 0 0,0 0-1 0 0,0-1 1 0 0,0 1-1 0 0,-1 0 1 0 0,1-1 0 0 0,0 0-1 0 0,-1 1 1 0 0,1-1 0 0 0,-1 0-1 0 0,0 1 1 0 0,1-1-1 0 0,-1 0 1 0 0,-1 0-21 0 0,-17 19 203 0 0,-20 24-61 0 0,36-39-132 0 0,9-3-10 0 0,53-9 0 0 0,2-4 0 0 0,48-13-4838 0 0,-99 24-2003 0 0</inkml:trace>
  <inkml:trace contextRef="#ctx0" brushRef="#br0" timeOffset="-13126.656">22093 6034 12096 0 0,'0'0'273'0'0,"0"0"40"0"0,0 0 21 0 0,6-3 55 0 0,-2 1 28 0 0,0 0-1 0 0,0 1 1 0 0,0-1 0 0 0,0 1-1 0 0,1 1 1 0 0,-1-1 0 0 0,0 0 0 0 0,1 1-1 0 0,-1 0 1 0 0,0 0 0 0 0,1 0-1 0 0,-1 1 1 0 0,0-1 0 0 0,1 1 0 0 0,-1 0-1 0 0,0 0 1 0 0,0 1 0 0 0,4 1-417 0 0,-7-3 19 0 0,0 0 307 0 0,3 6 246 0 0,-4-2-519 0 0,0 0 0 0 0,1-1 0 0 0,-1 1 0 0 0,-1-1 1 0 0,1 1-1 0 0,-1-1 0 0 0,1 1 0 0 0,-1-1 0 0 0,0 1 0 0 0,0-1 0 0 0,0 1 0 0 0,-1-1 0 0 0,1 0 0 0 0,-1 0 0 0 0,0 0 0 0 0,0 0 0 0 0,0 0 0 0 0,0 0 0 0 0,0 0 0 0 0,-1-1 0 0 0,1 1 0 0 0,-1-1 0 0 0,0 1 0 0 0,1-1 0 0 0,-1 0 0 0 0,-2 0-53 0 0,-5 9 69 0 0,-26 28 75 0 0,30-36-133 0 0,21 0 53 0 0,60-21 71 0 0,-30 4-81 0 0,-29 10-227 0 0,77-14-6580 0 0,-83 18-448 0 0</inkml:trace>
  <inkml:trace contextRef="#ctx0" brushRef="#br0" timeOffset="-10858.369">21789 6961 16471 0 0,'0'0'374'0'0,"-12"-9"903"0"0,10 8-1210 0 0,0 0-1 0 0,-1 1 1 0 0,1-1-1 0 0,0 1 1 0 0,0-1-1 0 0,0 1 1 0 0,-1 0-1 0 0,1 0 1 0 0,0 0 0 0 0,0 0-1 0 0,-1 0 1 0 0,1 1-1 0 0,0-1 1 0 0,0 1-1 0 0,0-1 1 0 0,0 1-1 0 0,-1 0 1 0 0,1 0-1 0 0,0 0 1 0 0,0 0-1 0 0,0 0 1 0 0,1 0 0 0 0,-1 0-1 0 0,0 1 1 0 0,0-1-1 0 0,1 1 1 0 0,-1-1-1 0 0,1 1 1 0 0,-1 0-1 0 0,1 0 1 0 0,-1 1-67 0 0,-33 63 810 0 0,35-63-782 0 0,-1 0 0 0 0,0 0-1 0 0,1 0 1 0 0,-1 0-1 0 0,1 1 1 0 0,0-1-1 0 0,0 0 1 0 0,0 0 0 0 0,0 0-1 0 0,1 0 1 0 0,-1 0-1 0 0,1 0 1 0 0,0 0 0 0 0,0 0-1 0 0,0 0 1 0 0,0 0-1 0 0,1-1 1 0 0,-1 1 0 0 0,1 0-1 0 0,-1-1 1 0 0,1 1-1 0 0,0-1 1 0 0,0 1-1 0 0,0-1 1 0 0,0 0 0 0 0,1 0-1 0 0,-1 0 1 0 0,1 0-1 0 0,-1 0 1 0 0,1-1 0 0 0,0 1-1 0 0,-1-1 1 0 0,1 1-1 0 0,0-1 1 0 0,0 0 0 0 0,0 0-1 0 0,0-1 1 0 0,0 1-1 0 0,1 0-27 0 0,10 0-54 0 0,-1 0 0 0 0,1-1-1 0 0,-1-1 1 0 0,1 0-1 0 0,-1 0 1 0 0,1-2 0 0 0,-1 0-1 0 0,0 0 1 0 0,0-1-1 0 0,0-1 1 0 0,0 0 0 0 0,-1 0-1 0 0,0-1 1 0 0,0-1-1 0 0,6-5 55 0 0,20-13-80 0 0,-33 23 107 0 0,-5 1 101 0 0,0 1 5 0 0,-12 25 379 0 0,10-19-430 0 0,1-4-76 0 0,0 0-1 0 0,-1 0 1 0 0,1 1-1 0 0,0-1 0 0 0,0 1 1 0 0,0-1-1 0 0,1 1 1 0 0,-1 0-1 0 0,0-1 1 0 0,1 1-1 0 0,0 0 1 0 0,0-1-1 0 0,0 1 0 0 0,0 0 1 0 0,0-1-1 0 0,0 1 1 0 0,1 0-1 0 0,-1-1 1 0 0,1 1-1 0 0,0-1 1 0 0,0 1-1 0 0,0 0 0 0 0,0-1 1 0 0,0 0-1 0 0,0 1 1 0 0,1-1-1 0 0,-1 0 1 0 0,1 0-1 0 0,0 0 0 0 0,-1 0 1 0 0,1 0-1 0 0,1 1-5 0 0,2-2 28 0 0,-1-1 0 0 0,1 1-1 0 0,0-1 1 0 0,-1 0-1 0 0,1 0 1 0 0,0-1-1 0 0,-1 1 1 0 0,1-1 0 0 0,-1 0-1 0 0,1 0 1 0 0,-1-1-1 0 0,1 1 1 0 0,-1-1 0 0 0,0 0-1 0 0,0 0 1 0 0,0-1-1 0 0,0 1 1 0 0,0-1 0 0 0,0 0-1 0 0,-1 0 1 0 0,1 0-1 0 0,-1 0 1 0 0,0-1 0 0 0,0 1-1 0 0,0-1 1 0 0,2-4-28 0 0,-3 6 18 0 0,2-1 6 0 0,-1-1-1 0 0,0 1 0 0 0,0-1 0 0 0,-1 0 1 0 0,1 0-1 0 0,-1 0 0 0 0,0 0 0 0 0,0 0 1 0 0,0 0-1 0 0,0 0 0 0 0,-1-1 1 0 0,0 1-1 0 0,0-1 0 0 0,0 1 0 0 0,0-1 1 0 0,-1 0-1 0 0,0 1 0 0 0,0-1 0 0 0,0 1 1 0 0,0-1-1 0 0,-1 0 0 0 0,0-2-23 0 0,-1 4-47 0 0,1 0 0 0 0,-1 1-1 0 0,1-1 1 0 0,-1 1 0 0 0,0 0 0 0 0,0 0-1 0 0,0-1 1 0 0,0 1 0 0 0,0 0 0 0 0,0 1-1 0 0,-1-1 1 0 0,1 0 0 0 0,-1 1-1 0 0,1-1 1 0 0,-1 1 0 0 0,0 0 0 0 0,1 0-1 0 0,-1 0 1 0 0,0 0 0 0 0,0 0 0 0 0,0 1-1 0 0,0-1 48 0 0,-39 15-4446 0 0,39-11 2940 0 0</inkml:trace>
  <inkml:trace contextRef="#ctx0" brushRef="#br0" timeOffset="-10559.475">22295 6884 14312 0 0,'0'0'322'0'0,"0"0"45"0"0,0 0 21 0 0,0 0-33 0 0,0 0-145 0 0,0 0 258 0 0,0 0 137 0 0,-2 13 931 0 0,1-8-1501 0 0,0 0 0 0 0,0 0 0 0 0,0 0 0 0 0,1 0 0 0 0,-1 0 0 0 0,1 0-1 0 0,1 0 1 0 0,-1 0 0 0 0,1 0 0 0 0,-1 0 0 0 0,2-1 0 0 0,-1 1 0 0 0,0 0-1 0 0,1 0 1 0 0,0-1 0 0 0,0 1 0 0 0,0-1 0 0 0,1 0 0 0 0,-1 1 0 0 0,1-1-1 0 0,3 3-34 0 0,71 59 0 0 0,-37-32 384 0 0,-40-33-258 0 0,0-1 122 0 0,-7 13 661 0 0,-63 12-8 0 0,-30-12-2593 0 0,84-12-633 0 0,10-1 1126 0 0</inkml:trace>
  <inkml:trace contextRef="#ctx0" brushRef="#br0" timeOffset="-10034.232">22681 6914 13824 0 0,'-12'8'952'0'0,"9"-6"-815"0"0,1 1 1 0 0,-1-1 0 0 0,1 0 0 0 0,-1 1 0 0 0,1 0 0 0 0,0-1 0 0 0,0 1 0 0 0,0 0-1 0 0,1 0 1 0 0,-1 0 0 0 0,1 0 0 0 0,-1 0 0 0 0,1 0 0 0 0,0 1 0 0 0,0-1-1 0 0,0 0 1 0 0,1 1 0 0 0,-1-1 0 0 0,1 1 0 0 0,0-1 0 0 0,0 0 0 0 0,0 1 0 0 0,0-1-1 0 0,1 1 1 0 0,-1-1 0 0 0,1 0 0 0 0,0 1 0 0 0,0-1 0 0 0,0 0 0 0 0,0 0-1 0 0,1 0 1 0 0,-1 0 0 0 0,1 0 0 0 0,0 0 0 0 0,0 0 0 0 0,0 0 0 0 0,2 1-138 0 0,-1-1 9 0 0,0 0 0 0 0,0 0 0 0 0,1-1 0 0 0,-1 0 0 0 0,1 1 0 0 0,0-1 0 0 0,0-1 0 0 0,-1 1 0 0 0,1 0 0 0 0,0-1 0 0 0,0 0 0 0 0,1 0 0 0 0,-1 0 0 0 0,0-1 0 0 0,0 1 0 0 0,0-1 0 0 0,0 0 0 0 0,1 0 1 0 0,-1 0-1 0 0,0-1 0 0 0,0 1 0 0 0,0-1 0 0 0,0 0 0 0 0,1 0 0 0 0,-1-1 0 0 0,-1 1 0 0 0,1-1 0 0 0,0 0 0 0 0,0 0 0 0 0,-1 0 0 0 0,1-1 0 0 0,-1 1 0 0 0,0-1 0 0 0,1 0 0 0 0,-1 0 0 0 0,0 0 0 0 0,-1 0 0 0 0,1 0 0 0 0,-1-1 0 0 0,1 1 0 0 0,-1-1-9 0 0,32-39-189 0 0,-33 43 253 0 0,-1 0 57 0 0,0 0 27 0 0,0 0 4 0 0,36 49 411 0 0,14 6-10 0 0,-48-54-487 0 0,0 1 0 0 0,0-1 0 0 0,0 1 0 0 0,1-1 1 0 0,-1 0-1 0 0,0 0 0 0 0,1 0 0 0 0,-1 0 0 0 0,1 0 0 0 0,-1 0 0 0 0,1-1 0 0 0,-1 1 0 0 0,1-1 0 0 0,-1 0 0 0 0,1 0 0 0 0,-1 0 0 0 0,1 0 1 0 0,0 0-1 0 0,-1 0 0 0 0,1-1 0 0 0,-1 1 0 0 0,1-1 0 0 0,-1 0 0 0 0,0 1 0 0 0,1-1 0 0 0,-1-1 0 0 0,2 0-66 0 0,2-4 66 0 0,0-1-1 0 0,0 0 0 0 0,-1 0 0 0 0,0 0 0 0 0,-1-1 1 0 0,0 1-1 0 0,0-1 0 0 0,0 0 0 0 0,-1 0 1 0 0,-1-1-1 0 0,1 1 0 0 0,-1-1 0 0 0,-1 1 0 0 0,1-1 1 0 0,-1 0-1 0 0,-1 1 0 0 0,0-1 0 0 0,0 0 1 0 0,-1 0-1 0 0,-1-6-65 0 0,2 14 2 0 0,-11-76-1273 0 0,11 74 428 0 0,0 2-2995 0 0,0 8 2783 0 0</inkml:trace>
  <inkml:trace contextRef="#ctx0" brushRef="#br0" timeOffset="-9546.525">23190 7097 15896 0 0,'0'0'362'0'0,"-11"5"871"0"0,7-3-1149 0 0,1 0-1 0 0,0 0 0 0 0,-1 0 1 0 0,1 0-1 0 0,0 1 0 0 0,0 0 0 0 0,1-1 1 0 0,-1 1-1 0 0,1 0 0 0 0,-1 0 0 0 0,1 1 1 0 0,0-1-1 0 0,0 0 0 0 0,0 1 0 0 0,1-1 1 0 0,-1 1-1 0 0,1-1 0 0 0,0 1 0 0 0,0 0 1 0 0,0 0-1 0 0,0 0 0 0 0,1-1 0 0 0,-1 1 1 0 0,1 0-1 0 0,0 0 0 0 0,0 0 1 0 0,1 0-1 0 0,-1 0 0 0 0,1-1 0 0 0,0 1 1 0 0,0 0-1 0 0,0 0 0 0 0,0-1 0 0 0,1 1 1 0 0,-1 0-1 0 0,1-1 0 0 0,0 0 0 0 0,1 2-83 0 0,0-4 35 0 0,0 0-1 0 0,0 1 1 0 0,0-1-1 0 0,0 0 1 0 0,0 0 0 0 0,0 0-1 0 0,0-1 1 0 0,0 1-1 0 0,1-1 1 0 0,-1 0-1 0 0,0 0 1 0 0,1 0-1 0 0,-1 0 1 0 0,0-1-1 0 0,0 1 1 0 0,0-1-1 0 0,1 0 1 0 0,-1 0-1 0 0,0 0 1 0 0,0 0-1 0 0,0 0 1 0 0,0-1-1 0 0,0 1 1 0 0,-1-1-1 0 0,1 0 1 0 0,0 0 0 0 0,-1 0-1 0 0,1 0 1 0 0,-1 0-1 0 0,0-1 1 0 0,0 1-1 0 0,0-1 1 0 0,0 0-1 0 0,0 1 1 0 0,0-1-1 0 0,-1 0 1 0 0,1 0-1 0 0,0-2-34 0 0,-1 0 25 0 0,1 0-1 0 0,-1 0 1 0 0,0-1 0 0 0,0 1-1 0 0,-1 0 1 0 0,1 0-1 0 0,-1 0 1 0 0,0 0 0 0 0,-1 0-1 0 0,1-1 1 0 0,-1 1-1 0 0,0 0 1 0 0,0 0-1 0 0,-1 0 1 0 0,0 0 0 0 0,1 1-1 0 0,-2-1 1 0 0,1 0-1 0 0,0 1 1 0 0,-1-1-1 0 0,0 1 1 0 0,0 0 0 0 0,0 0-1 0 0,-1 0 1 0 0,1 0-1 0 0,-1 1 1 0 0,0-1-1 0 0,0 1 1 0 0,0 0 0 0 0,-3-2-25 0 0,-27-8-1667 0 0,33 13 1100 0 0,-5 13-3538 0 0,6-13 2603 0 0</inkml:trace>
  <inkml:trace contextRef="#ctx0" brushRef="#br0" timeOffset="-9304.063">23531 6701 14168 0 0,'0'0'322'0'0,"0"0"45"0"0,0 0 18 0 0,0 0-41 0 0,-3 8-210 0 0,-37 164 4185 0 0,35-154-3912 0 0,0 1 0 0 0,2-1 0 0 0,0 1 0 0 0,1 0 0 0 0,1 0 0 0 0,0 0 0 0 0,2 0 0 0 0,1 6-407 0 0,-1-23 34 0 0,0 1 0 0 0,0 0-1 0 0,0 0 1 0 0,1-1-1 0 0,-1 1 1 0 0,1 0 0 0 0,0-1-1 0 0,0 0 1 0 0,0 1-1 0 0,0-1 1 0 0,0 0 0 0 0,0 0-1 0 0,0 0 1 0 0,1 0 0 0 0,-1-1-1 0 0,1 1 1 0 0,0-1-1 0 0,-1 1 1 0 0,1-1 0 0 0,0 0-1 0 0,0 0 1 0 0,0 0-1 0 0,0 0 1 0 0,0-1 0 0 0,0 1-1 0 0,0-1 1 0 0,0 0-1 0 0,0 0 1 0 0,0 0 0 0 0,0 0-1 0 0,0 0 1 0 0,0-1 0 0 0,1 0-34 0 0,-3 1-43 0 0,6-1 1 0 0,0-1 0 0 0,1 1 0 0 0,-1-2 0 0 0,0 1-1 0 0,0-1 1 0 0,0 0 0 0 0,0-1 0 0 0,0 1 0 0 0,-1-1 0 0 0,3-3 42 0 0,8-26-7498 0 0,-17 23 423 0 0</inkml:trace>
  <inkml:trace contextRef="#ctx0" brushRef="#br0" timeOffset="-9105.033">23418 6955 12608 0 0,'0'0'289'0'0,"0"0"40"0"0,0 0 21 0 0,0 0-46 0 0,0 0-107 0 0,9 0 968 0 0,125-13 3331 0 0,-44 1-4099 0 0,20 0-184 0 0,-64 3-5853 0 0,-25 5-668 0 0</inkml:trace>
  <inkml:trace contextRef="#ctx0" brushRef="#br0" timeOffset="-5505.108">22062 5698 6480 0 0,'0'0'190'0'0,"1"-1"-10"0"0,1-3-142 0 0,3-1 131 0 0,-3 4 704 0 0,-5 9 6008 0 0,-3 2-3379 0 0,-41 40-2481 0 0,47-50-932 0 0,-171 158 1999 0 0,75-84-1376 0 0,72-56-573 0 0,0 0 1 0 0,1 1-1 0 0,0 2 0 0 0,2 0 0 0 0,1 1 0 0 0,-4 7-139 0 0,12-13 11 0 0,0 2 12 0 0,-1-1 0 0 0,-1 0 0 0 0,0 0 0 0 0,-2-1-1 0 0,-7 5-22 0 0,2-2 208 0 0,20-19-144 0 0,1 0-133 0 0,0 0-56 0 0,0 0-17 0 0,0 0-42 0 0,0 0-166 0 0,0 0-70 0 0,0 0-18 0 0,0 0-128 0 0,0 0-533 0 0,1 0-233 0 0,4-3-47 0 0</inkml:trace>
  <inkml:trace contextRef="#ctx0" brushRef="#br0" timeOffset="-4846.258">21667 6186 10088 0 0,'0'0'298'0'0,"0"0"-4"0"0,0 0-76 0 0,0 0 400 0 0,0 0 190 0 0,0 0 37 0 0,0 0-9 0 0,0 0-76 0 0,0 0-31 0 0,0 0-7 0 0,0 0-57 0 0,0 0-229 0 0,2 9 221 0 0,13 80 1400 0 0,-12-8-686 0 0,7 40-118 0 0,-9-116-1241 0 0,-1-4 0 0 0,1-1-1 0 0,0 1 1 0 0,0 0-1 0 0,-1 0 1 0 0,1 0-1 0 0,0-1 0 0 0,0 1 1 0 0,0-1-1 0 0,0 1 1 0 0,0-1-1 0 0,0 1 1 0 0,0-1-1 0 0,0 1 1 0 0,0-1-1 0 0,0 0 1 0 0,1 1-1 0 0,-1-1 0 0 0,0 0 1 0 0,0 0-1 0 0,0 0 1 0 0,0 0-1 0 0,0 0 1 0 0,0 0-1 0 0,1 0 1 0 0,-1-1-1 0 0,0 1 1 0 0,0 0-1 0 0,0-1 0 0 0,0 1 1 0 0,0 0-1 0 0,0-1 1 0 0,0 1-1 0 0,0-1 1 0 0,0 0-1 0 0,0 1 1 0 0,0-1-1 0 0,0 0 1 0 0,-1 0-1 0 0,1 1 1 0 0,0-1-1 0 0,0 0 0 0 0,-1 0 1 0 0,1 0-1 0 0,0 0-11 0 0,105-184 292 0 0,-82 151-376 0 0,-23 33 24 0 0,-1 1-16 0 0,1 1 81 0 0,0 0 0 0 0,1 0 0 0 0,-1 0 1 0 0,0 0-1 0 0,0 0 0 0 0,0 0 0 0 0,0 0 0 0 0,0 0 0 0 0,-1 0 0 0 0,1 0 0 0 0,0 1 0 0 0,0-1 0 0 0,-1 0 0 0 0,1 0 0 0 0,-1 1 0 0 0,1-1 0 0 0,-1 1 1 0 0,0-1-1 0 0,1 0 0 0 0,-1 1 0 0 0,0-1 0 0 0,0 1 0 0 0,0-1 0 0 0,0 0 0 0 0,0 1 0 0 0,0-1 0 0 0,0 1 0 0 0,-1-1 0 0 0,1 1-5 0 0,0 7 87 0 0,7 113-781 0 0,2-81 694 0 0,-9-40 14 0 0,1 0 0 0 0,-1 0 0 0 0,1 0-1 0 0,-1 0 1 0 0,1 0 0 0 0,-1 0 0 0 0,1 0-1 0 0,0 0 1 0 0,0-1 0 0 0,-1 1 0 0 0,1 0-1 0 0,0 0 1 0 0,0-1 0 0 0,0 1 0 0 0,0-1-1 0 0,0 1 1 0 0,0-1 0 0 0,0 1 0 0 0,0-1-1 0 0,0 1 1 0 0,0-1 0 0 0,0 0 0 0 0,0 0-1 0 0,0 1 1 0 0,0-1 0 0 0,0 0 0 0 0,1 0 0 0 0,-1 0-1 0 0,0 0 1 0 0,0 0 0 0 0,0-1 0 0 0,0 1-1 0 0,0 0 1 0 0,0 0 0 0 0,0-1 0 0 0,0 1-1 0 0,0-1 1 0 0,0 1 0 0 0,0-1 0 0 0,0 1-1 0 0,0-1 1 0 0,0 1 0 0 0,0-1 0 0 0,0 0-14 0 0,28-34 709 0 0,-22 20-571 0 0,0-1 1 0 0,-1 0-1 0 0,-1-1 0 0 0,0 1 1 0 0,-1-1-1 0 0,1-17-138 0 0,11-39 71 0 0,-6 2-1691 0 0,-7 63 776 0 0</inkml:trace>
  <inkml:trace contextRef="#ctx0" brushRef="#br0" timeOffset="-2844.765">14796 7151 10944 0 0,'0'0'248'0'0,"0"0"34"0"0,0 0 20 0 0,0 0-38 0 0,0-1-171 0 0,-2-2-6 0 0,2 2 307 0 0,0 1 137 0 0,0 0 21 0 0,0 0-19 0 0,0 0-105 0 0,0 0-48 0 0,0 0-10 0 0,0 0-20 0 0,0 0-71 0 0,0 0-30 0 0,0 0-8 0 0,0 0 1 0 0,0 0 4 0 0,0 0 2 0 0,0 0 0 0 0,0 0 0 0 0,0 0 0 0 0,1 1 0 0 0,5 9-13 0 0,-1 0 0 0 0,0 0-1 0 0,0 0 1 0 0,-1 1 0 0 0,0 0-1 0 0,-1 0 1 0 0,0 0 0 0 0,-1 0-1 0 0,0 1 1 0 0,-1-1 0 0 0,0 0-1 0 0,-1 12-234 0 0,10 61 855 0 0,-10-84-848 0 0,0 0-1 0 0,0-1 1 0 0,1 1-1 0 0,-1 0 1 0 0,0 0-1 0 0,0-1 1 0 0,1 1 0 0 0,-1 0-1 0 0,0 0 1 0 0,1 0-1 0 0,-1 0 1 0 0,0-1-1 0 0,0 1 1 0 0,1 0 0 0 0,-1 0-1 0 0,0 0 1 0 0,1 0-1 0 0,-1 0 1 0 0,0 0-1 0 0,1 0 1 0 0,-1 0 0 0 0,0 0-1 0 0,1 0 1 0 0,-1 0-1 0 0,0 0 1 0 0,1 0-1 0 0,-1 0 1 0 0,0 0 0 0 0,1 0-1 0 0,-1 0 1 0 0,0 0-1 0 0,1 0 1 0 0,-1 0-1 0 0,0 1 1 0 0,1-1 0 0 0,-1 0-1 0 0,0 0 1 0 0,0 0-1 0 0,1 1 1 0 0,-1-1-1 0 0,0 0 1 0 0,0 0 0 0 0,1 1-1 0 0,-1-1 1 0 0,0 0-1 0 0,0 1 1 0 0,0-1-1 0 0,1 0 1 0 0,-1 0 0 0 0,0 1-1 0 0,0-1 1 0 0,0 0-1 0 0,0 1 1 0 0,0-1-1 0 0,0 0 1 0 0,0 1-1 0 0,0-1-5 0 0,19-29 457 0 0,23-69 2 0 0,-5 28-400 0 0,-36 70-61 0 0,-1 0 0 0 0,1 0-1 0 0,0-1 1 0 0,-1 1 0 0 0,1 0 0 0 0,-1 0-1 0 0,1 0 1 0 0,-1 0 0 0 0,1 0 0 0 0,0 0-1 0 0,-1 0 1 0 0,1 0 0 0 0,-1 0 0 0 0,1 0-1 0 0,-1 0 1 0 0,1 0 0 0 0,-1 0-1 0 0,1 1 1 0 0,0-1 0 0 0,-1 0 0 0 0,1 0-1 0 0,-1 1 1 0 0,1-1 0 0 0,-1 0 0 0 0,0 1-1 0 0,1-1 1 0 0,-1 0 0 0 0,1 1-1 0 0,-1-1 1 0 0,0 1 0 0 0,1-1 0 0 0,-1 0-1 0 0,0 1 1 0 0,1-1 0 0 0,-1 1 0 0 0,0-1-1 0 0,1 1 1 0 0,-1 0 0 0 0,0-1 0 0 0,0 1-1 0 0,0-1 1 0 0,0 1 1 0 0,27 113-147 0 0,-19-56 147 0 0,-8-57 9 0 0,1-1-1 0 0,-1 1 0 0 0,1-1 1 0 0,-1 0-1 0 0,1 0 1 0 0,0 1-1 0 0,-1-1 0 0 0,1 0 1 0 0,-1 0-1 0 0,1 1 0 0 0,0-1 1 0 0,-1 0-1 0 0,1 0 0 0 0,0 0 1 0 0,-1 0-1 0 0,1 0 1 0 0,0 0-1 0 0,-1 0 0 0 0,1 0 1 0 0,0 0-1 0 0,-1-1 0 0 0,1 1 1 0 0,-1 0-1 0 0,1 0 1 0 0,0 0-1 0 0,-1-1 0 0 0,1 1 1 0 0,-1 0-1 0 0,1-1 0 0 0,-1 1 1 0 0,1 0-1 0 0,0-1 1 0 0,-1 1-1 0 0,0-1 0 0 0,1 1 1 0 0,-1-1-1 0 0,1 1 0 0 0,-1-1 1 0 0,0 1-1 0 0,1-1 1 0 0,-1 0-1 0 0,0 1 0 0 0,1-1-8 0 0,50-88 1111 0 0,-11 10-766 0 0,29-25-2349 0 0,-52 88-6207 0 0</inkml:trace>
  <inkml:trace contextRef="#ctx0" brushRef="#br5" timeOffset="6602.577">22234 6404 5840 0 0,'0'0'132'0'0,"0"0"17"0"0,0 0 11 0 0,0 0 47 0 0,0 0 167 0 0,0 0 70 0 0,0 0 18 0 0,0 0-2 0 0,0 0-18 0 0,0 0-8 0 0,0 0-2 0 0,0 0 13 0 0,0 0 55 0 0,0 0 20 0 0,0 0 7 0 0,0 0-22 0 0,0 0-94 0 0,0 0-41 0 0,0 0-8 0 0,0 0 4480 0 0,3 0-5221 0 0,142-25 1342 0 0,-113 17-806 0 0,157-60 1011 0 0,-55 9-826 0 0,-12 4 244 0 0,-86 36-378 0 0,-25 14-147 0 0,0 0 1 0 0,-1-1 0 0 0,0 0 0 0 0,0-1-1 0 0,0 0 1 0 0,-1-1 0 0 0,0 0 0 0 0,7-8-62 0 0,-4-1 58 0 0,0-1 1 0 0,-2 0-1 0 0,0 0 1 0 0,-2-1-1 0 0,0 0 1 0 0,0-1 0 0 0,-2 0-1 0 0,-1 0 1 0 0,0 0-1 0 0,-2-1 1 0 0,0 0-1 0 0,-1 1 1 0 0,-1-5-59 0 0,2-111 29 0 0,-18-23 487 0 0,-10 8 300 0 0,15 71-337 0 0,9 71-517 0 0,-1 0 1 0 0,1 0-1 0 0,1 0 0 0 0,0 0 1 0 0,0 0-1 0 0,1-1 0 0 0,0 1 1 0 0,0 0-1 0 0,1 0 1 0 0,0 0-1 0 0,1 0 0 0 0,0 1 1 0 0,4-7 37 0 0,-7 14-199 0 0,7-2-737 0 0,25 8-5622 0 0,-28 1 4862 0 0</inkml:trace>
  <inkml:trace contextRef="#ctx0" brushRef="#br5" timeOffset="7411.636">22507 6317 6648 0 0,'0'0'149'0'0,"0"0"23"0"0,0 0 12 0 0,1 0-25 0 0,17-17 2534 0 0,5-11 958 0 0,-22 27-3153 0 0,-1 1-55 0 0,3-5 160 0 0,-4 5 4730 0 0,-80 86-4083 0 0,-4-23-658 0 0,13-6-317 0 0,69-51-232 0 0,3-4-23 0 0,0-1 1 0 0,1 1-1 0 0,-1-1 1 0 0,0 1-1 0 0,0-1 1 0 0,1 1-1 0 0,-1-1 1 0 0,1 0-1 0 0,0 1 1 0 0,-1-1-1 0 0,1 1 1 0 0,0-1-1 0 0,0 0 1 0 0,0 0-1 0 0,0 1 1 0 0,0-1-1 0 0,0 0 1 0 0,0 0-1 0 0,0 0 1 0 0,0 0-1 0 0,0 0 1 0 0,1 0-1 0 0,-1-1 1 0 0,0 1-1 0 0,1 0 1 0 0,-1-1-1 0 0,0 1 1 0 0,1 0-1 0 0,-1-1 1 0 0,1 0-1 0 0,-1 1 1 0 0,1-1-1 0 0,-1 0 1 0 0,1 0-1 0 0,-1 0 1 0 0,1 0-1 0 0,1 0-20 0 0,116-7 748 0 0,-40-5-628 0 0,-55 6-2339 0 0,5-4-4311 0 0,-20 7-192 0 0</inkml:trace>
  <inkml:trace contextRef="#ctx0" brushRef="#br5" timeOffset="8906.389">22868 4187 11600 0 0,'0'0'264'0'0,"0"0"34"0"0,0 0 21 0 0,0 0-36 0 0,0 0-125 0 0,16-2 1024 0 0,64 1 4510 0 0,-37 4-4358 0 0,55-3-914 0 0,-89 2-884 0 0,-12 6-7725 0 0,-6-1 2620 0 0</inkml:trace>
  <inkml:trace contextRef="#ctx0" brushRef="#br5" timeOffset="9170.014">22807 4275 11312 0 0,'0'0'256'0'0,"0"0"34"0"0,0 0 21 0 0,0 0-35 0 0,9 10 880 0 0,-2-7-639 0 0,1 0 0 0 0,-1 0-1 0 0,0-1 1 0 0,1-1 0 0 0,-1 1 0 0 0,1-1 0 0 0,-1 0 0 0 0,1-1-1 0 0,-1 0 1 0 0,1 0 0 0 0,4-1-517 0 0,5 1 688 0 0,99-6 1281 0 0,-74-2-1665 0 0,-41 8-296 0 0,11 0-569 0 0,-5-1-57 0 0,4 0-5037 0 0,-9 1-982 0 0</inkml:trace>
  <inkml:trace contextRef="#ctx0" brushRef="#br5" timeOffset="12360.189">22124 4103 10680 0 0,'0'0'241'0'0,"0"0"38"0"0,0 0 11 0 0,0 0-28 0 0,-6-3-158 0 0,-6-6 2679 0 0,20 9 2031 0 0,4 1-3060 0 0,259-36-658 0 0,-204 35-1096 0 0,-66 0 18 0 0,0 1 0 0 0,0-1 0 0 0,0 1 0 0 0,0 0 0 0 0,0-1-1 0 0,0 1 1 0 0,0 0 0 0 0,0 0 0 0 0,0-1 0 0 0,-1 1 0 0 0,1 0 0 0 0,0 0 0 0 0,0 0-1 0 0,-1 0 1 0 0,1 0 0 0 0,-1 0 0 0 0,1 0 0 0 0,-1 0 0 0 0,1 0 0 0 0,-1 0-1 0 0,0 1 1 0 0,1-1 0 0 0,-1 0 0 0 0,0 0 0 0 0,0 0 0 0 0,0 0 0 0 0,0 0-1 0 0,0 1 1 0 0,0-1 0 0 0,0 0 0 0 0,0 0 0 0 0,-1 0 0 0 0,1 0 0 0 0,0 0-1 0 0,-1 1 1 0 0,1-1 0 0 0,0 0 0 0 0,-1 0 0 0 0,0 0 0 0 0,1 0 0 0 0,-1 0-1 0 0,0 0 1 0 0,1 0 0 0 0,-1-1-18 0 0,-3 9 398 0 0,-21 39-1022 0 0,-8 12 742 0 0,-23 61-108 0 0,54-113-10 0 0,-1-3 11 0 0,2-3 42 0 0,-1 3 14 0 0,1-3 9 0 0,1-2-1 0 0,9-1 19 0 0,-3-2-74 0 0,0-1-1 0 0,-1 1 1 0 0,0-1-1 0 0,0 0 1 0 0,0 0-1 0 0,0 0 0 0 0,0-1 1 0 0,-1 0-1 0 0,0 0 1 0 0,0 0-1 0 0,0 0 1 0 0,-1-1-1 0 0,0 1 1 0 0,0-1-1 0 0,2-4-19 0 0,0 1 4 0 0,20-48 124 0 0,-16 46-364 0 0,-6 22 160 0 0,-1 0 61 0 0,0 0 0 0 0,-2 0 0 0 0,1 0 0 0 0,-1 0 0 0 0,-1 1 0 0 0,0-1 0 0 0,-1 0-1 0 0,0 0 1 0 0,-3 9 15 0 0,5-13 11 0 0,0-5 42 0 0,0-2 26 0 0,11-1 202 0 0,-5-2-254 0 0,0 0 0 0 0,0-1 0 0 0,-1 0 1 0 0,0 0-1 0 0,1 0 0 0 0,-1-1 0 0 0,-1 0 0 0 0,1 0 0 0 0,-1 0 0 0 0,0 0 0 0 0,0-1 0 0 0,0 0 0 0 0,-1 1 0 0 0,0-1 0 0 0,0-1 0 0 0,0 1 0 0 0,0-2-27 0 0,-1 3 26 0 0,105-185-133 0 0,-91 151-1900 0 0,-15 34 1106 0 0,0 3-2670 0 0,-1 1 1166 0 0,0-4-4185 0 0</inkml:trace>
  <inkml:trace contextRef="#ctx0" brushRef="#br5" timeOffset="14205.557">23497 3904 9848 0 0,'0'0'222'0'0,"0"0"30"0"0,1-1 19 0 0,13-17 3962 0 0,-11 27 1276 0 0,-2-1-6535 0 0,2 7 1284 0 0,-1 1 0 0 0,-1-1 0 0 0,-1 0 0 0 0,0 1 0 0 0,-1-1 0 0 0,0 1 0 0 0,-1-1 0 0 0,-1 1-258 0 0,-30 103 442 0 0,2-56-223 0 0,14-38-91 0 0,7-19 237 0 0,14-34 75 0 0,41-42-424 0 0,7 34-16 0 0,-23 35-152 0 0,-26 2 99 0 0,6 4 32 0 0,11 15-33 0 0,-19-17 71 0 0,-1 0 0 0 0,1 1 0 0 0,-1-1 0 0 0,0 1 0 0 0,0-1 0 0 0,0 0 0 0 0,0 1 0 0 0,-1-1 0 0 0,1 0 1 0 0,-1 1-1 0 0,0-1 0 0 0,0 0 0 0 0,0 1 0 0 0,-1-1 0 0 0,1 0 0 0 0,-1 0 0 0 0,-1 3-17 0 0,-2 1-51 0 0,0 0 1 0 0,-1 0 0 0 0,1-1 0 0 0,-1 1 0 0 0,-1-1 0 0 0,1 0 0 0 0,-1-1-1 0 0,0 0 1 0 0,-1 0 0 0 0,1 0 0 0 0,-1-1 0 0 0,0 0 0 0 0,0-1-1 0 0,0 1 1 0 0,0-2 0 0 0,0 1 0 0 0,-1-1 0 0 0,1 0 0 0 0,-1-1 0 0 0,0 0-1 0 0,-2 0 51 0 0,2-6-2108 0 0,5 2-4159 0 0,4 3 415 0 0</inkml:trace>
  <inkml:trace contextRef="#ctx0" brushRef="#br5" timeOffset="14672.734">23712 4220 9152 0 0,'0'0'208'0'0,"0"0"33"0"0,0 0 14 0 0,1 0-42 0 0,88-10 7123 0 0,-80 8-7158 0 0,0-1 0 0 0,0 0-1 0 0,0 0 1 0 0,0-1 0 0 0,-1 0 0 0 0,1 0 0 0 0,-1-1 0 0 0,0 0 0 0 0,0-1 0 0 0,-1 0 0 0 0,0 0 0 0 0,0 0-1 0 0,0-1 1 0 0,4-6-178 0 0,1-15 856 0 0,-12 26-741 0 0,0 2 10 0 0,-34 0 513 0 0,-30 36-564 0 0,57-31-74 0 0,0 1 0 0 0,1 0 0 0 0,0 0 0 0 0,0 1 0 0 0,0 0 0 0 0,1 0 0 0 0,0 0 0 0 0,0 0 0 0 0,-3 9 0 0 0,8 6 54 0 0,0-20-43 0 0,0 0 1 0 0,1 0-1 0 0,-1 0 1 0 0,1 0-1 0 0,0 0 1 0 0,-1 0-1 0 0,1 0 1 0 0,0 0 0 0 0,0 0-1 0 0,0 0 1 0 0,1 0-1 0 0,-1 0 1 0 0,0-1-1 0 0,1 1 1 0 0,-1 0-1 0 0,1-1 1 0 0,0 1-1 0 0,-1-1 1 0 0,1 0-1 0 0,0 0 1 0 0,0 1 0 0 0,0-1-1 0 0,0 0 1 0 0,0-1-1 0 0,0 1 1 0 0,0 0-1 0 0,0 0 1 0 0,0-1-1 0 0,2 1-11 0 0,66 7-176 0 0,-38-13-1190 0 0,-19 1-2693 0 0,-9 2 2307 0 0,8-3-4602 0 0</inkml:trace>
  <inkml:trace contextRef="#ctx0" brushRef="#br5" timeOffset="15174.62">24150 4068 10328 0 0,'0'0'300'0'0,"0"0"0"0"0,-11 10-96 0 0,-76 51 6543 0 0,45-23-4803 0 0,5 10-318 0 0,39-13-878 0 0,23-23-426 0 0,-20-12-294 0 0,-1 0 0 0 0,0 0 0 0 0,0 0 0 0 0,0-1 0 0 0,0 0 0 0 0,0 0 0 0 0,0 0 0 0 0,0-1 0 0 0,0 1 0 0 0,0-1 0 0 0,0 0 0 0 0,-1 0 0 0 0,1 0 0 0 0,-1 0 0 0 0,1-1 0 0 0,-1 1 0 0 0,2-3-28 0 0,56-68-116 0 0,-31 21-84 0 0,-29 51 123 0 0,-1 1-6 0 0,3 14-63 0 0,0 25 132 0 0,3-7 174 0 0,18 14 27 0 0,-21-45-315 0 0,-1-1 0 0 0,1 1 0 0 0,-1-1 0 0 0,1 0 0 0 0,-1 0 0 0 0,1 0 0 0 0,0 0 0 0 0,-1 0 0 0 0,1 0 0 0 0,-1-1 0 0 0,1 1 1 0 0,-1-1-1 0 0,1 0 0 0 0,-1 0 0 0 0,1 0 0 0 0,-1 0 0 0 0,0 0 0 0 0,1 0 0 0 0,-1-1 0 0 0,0 1 0 0 0,0-1 0 0 0,0 1 0 0 0,0-1 0 0 0,0 0 0 0 0,-1 0 0 0 0,1 0 0 0 0,0 0 0 0 0,-1 0 0 0 0,0 0 0 0 0,1-1 0 0 0,-1 1 0 0 0,0 0 0 0 0,0-1 1 0 0,0 1-1 0 0,0-2 128 0 0,0 3-111 0 0,4-7-975 0 0</inkml:trace>
  <inkml:trace contextRef="#ctx0" brushRef="#br5" timeOffset="15675.723">24371 4071 10136 0 0,'0'0'230'0'0,"0"0"30"0"0,0 0 19 0 0,7 14 8 0 0,2 51 3479 0 0,-9 40 1362 0 0,0-103-4871 0 0,0-2-15 0 0,0 0-62 0 0,0 0-27 0 0,0 0-8 0 0,0 0-6 0 0,0 0-23 0 0,0 0-11 0 0,0 0-1 0 0,0 0-1 0 0,0 0-7 0 0,1-17 143 0 0,38-57-1231 0 0,-5 45 693 0 0,-28 26 232 0 0,1 3 1 0 0,-3 3 108 0 0,-1 0 0 0 0,1 0 1 0 0,-1 1-1 0 0,1-1 0 0 0,-1 1 1 0 0,0 0-1 0 0,-1 0 0 0 0,1 0 0 0 0,-1 0 1 0 0,1 0-1 0 0,-1 1 0 0 0,-1-1 1 0 0,1 1-1 0 0,0 0 0 0 0,-1-1 1 0 0,0 1-1 0 0,0 0 0 0 0,-1 0 0 0 0,1-1 1 0 0,-1 1-1 0 0,0 0 0 0 0,0 1-42 0 0,-1 7 348 0 0,5-18 744 0 0,-4 5-1100 0 0,6-14 88 0 0,-2 3-183 0 0,0 0 0 0 0,1 1 0 0 0,0 0 0 0 0,1 0 0 0 0,0 1 0 0 0,1-1 0 0 0,0 1 0 0 0,1 0 103 0 0,-7 6-7 0 0,1 1 0 0 0,0-1 0 0 0,0 1-1 0 0,0-1 1 0 0,0 1 0 0 0,0 0-1 0 0,0 0 1 0 0,1 0 0 0 0,-1 0 0 0 0,1 1-1 0 0,-1-1 1 0 0,1 1 0 0 0,0-1 0 0 0,0 1-1 0 0,0 0 1 0 0,-1 0 0 0 0,1 0-1 0 0,0 0 1 0 0,0 1 0 0 0,0-1 0 0 0,0 1-1 0 0,0 0 1 0 0,1 0 0 0 0,-1 0-1 0 0,0 0 1 0 0,0 0 0 0 0,0 1 0 0 0,0-1-1 0 0,0 1 1 0 0,0 0 0 0 0,0 0 0 0 0,-1 0-1 0 0,3 1 8 0 0,0 2 13 0 0,-1 0 0 0 0,1 0-1 0 0,-1 0 1 0 0,1 0-1 0 0,-2 1 1 0 0,1 0 0 0 0,0 0-1 0 0,-1 0 1 0 0,0 0 0 0 0,0 1-1 0 0,0-1 1 0 0,-1 1-13 0 0,1 29-6093 0 0,-4-26-765 0 0</inkml:trace>
  <inkml:trace contextRef="#ctx0" brushRef="#br5" timeOffset="16478.839">23411 4621 11144 0 0,'0'0'248'0'0,"0"0"34"0"0,0 0 22 0 0,0 0-29 0 0,0 0-72 0 0,0 0 358 0 0,0 0 170 0 0,0 0 34 0 0,0 0 3 0 0,0 0-28 0 0,0 0-18 0 0,0 0-2 0 0,0 0-29 0 0,0 0-124 0 0,4 8 439 0 0,8 78 2004 0 0,-8-17-2252 0 0,-5-69-751 0 0,1 1 1 0 0,0-1-1 0 0,0 1 0 0 0,0-1 0 0 0,0 0 0 0 0,0 1 0 0 0,0-1 1 0 0,0 1-1 0 0,0-1 0 0 0,0 1 0 0 0,0-1 0 0 0,1 1 1 0 0,-1-1-1 0 0,0 0 0 0 0,0 1 0 0 0,0-1 0 0 0,1 1 0 0 0,-1-1 1 0 0,0 0-1 0 0,0 1 0 0 0,1-1 0 0 0,-1 0 0 0 0,0 1 0 0 0,0-1 1 0 0,1 0-1 0 0,-1 1 0 0 0,1-1 0 0 0,-1 0 0 0 0,0 0 0 0 0,1 1 1 0 0,-1-1-1 0 0,0 0 0 0 0,1 0 0 0 0,-1 0 0 0 0,1 0 0 0 0,-1 1 1 0 0,1-1-1 0 0,-1 0 0 0 0,1 0 0 0 0,-1 0 0 0 0,0 0 0 0 0,1 0 1 0 0,-1 0-1 0 0,1 0 0 0 0,-1 0 0 0 0,1 0 0 0 0,-1-1 1 0 0,1 1-1 0 0,-1 0 0 0 0,0 0 0 0 0,1 0 0 0 0,-1 0 0 0 0,1-1 1 0 0,-1 1-1 0 0,0 0 0 0 0,1 0 0 0 0,-1-1 0 0 0,1 1-7 0 0,22-18 384 0 0,44-87-597 0 0,-46 81 86 0 0,-15 20 115 0 0,18 12-196 0 0,49 98 280 0 0,-72-106 24 0 0,-1 0 0 0 0,2-1-57 0 0,1 0 1 0 0,0-1-1 0 0,-1 1 0 0 0,0-1 0 0 0,1 0 0 0 0,-1 1 1 0 0,0-1-1 0 0,0 0 0 0 0,0-1 0 0 0,0 1 0 0 0,-1 0 0 0 0,1 0 1 0 0,0-1-1 0 0,-1 1 0 0 0,0-1 0 0 0,0 0 0 0 0,1 1 0 0 0,-2-1 1 0 0,1 0-1 0 0,0 1 0 0 0,0-1 0 0 0,-1 0 0 0 0,0 0 1 0 0,1 0-1 0 0,-1 0 0 0 0,0 0-39 0 0,4-14 13 0 0,-2 11-39 0 0,-1 0-86 0 0,1 0 1 0 0,-1 0 0 0 0,1 0-1 0 0,1 0 1 0 0,-1 0 0 0 0,1 0 0 0 0,0 1-1 0 0,0 0 1 0 0,0-1 0 0 0,1 1-1 0 0,0 0 1 0 0,0 1 0 0 0,0-1-1 0 0,1 1 1 0 0,0-1 0 0 0,-1 1 0 0 0,3 0 111 0 0,17-1-5315 0 0,-15 5-1355 0 0</inkml:trace>
  <inkml:trace contextRef="#ctx0" brushRef="#br5" timeOffset="16909.971">23992 4608 13104 0 0,'0'0'297'0'0,"0"0"39"0"0,0 0 19 0 0,-2-1-34 0 0,1 0-236 0 0,0 0 0 0 0,0 1 0 0 0,0-1 0 0 0,-1 0 0 0 0,1 1 0 0 0,0-1 0 0 0,-1 1 0 0 0,1 0 0 0 0,-1-1-1 0 0,1 1 1 0 0,0 0 0 0 0,-1 0 0 0 0,1 0 0 0 0,-1 0 0 0 0,1 0 0 0 0,0 0 0 0 0,-1 0 0 0 0,1 0 0 0 0,-1 1 0 0 0,1-1 0 0 0,0 1 0 0 0,-1-1 0 0 0,1 1 0 0 0,0-1 0 0 0,-1 1-85 0 0,-29 23 3000 0 0,-9 25-1139 0 0,37-44-1782 0 0,1-1 0 0 0,0 0 0 0 0,0 1 0 0 0,0-1 0 0 0,0 1 0 0 0,1-1 0 0 0,-1 1 0 0 0,1 0 0 0 0,1 0 0 0 0,-1 0-1 0 0,1 0 1 0 0,-1 0 0 0 0,1-1 0 0 0,1 4-79 0 0,-1-8 17 0 0,0 1 0 0 0,1 0 0 0 0,-1 0 0 0 0,0-1 0 0 0,1 1 0 0 0,-1 0 0 0 0,1-1 0 0 0,-1 1 0 0 0,1 0 0 0 0,-1-1 0 0 0,1 1 0 0 0,0 0 0 0 0,-1-1-1 0 0,1 1 1 0 0,0-1 0 0 0,-1 1 0 0 0,1-1 0 0 0,0 0 0 0 0,0 1 0 0 0,-1-1 0 0 0,1 0 0 0 0,0 0 0 0 0,0 1 0 0 0,0-1 0 0 0,0 0 0 0 0,-1 0 0 0 0,1 0 0 0 0,0 0 0 0 0,0 0 0 0 0,0 0-1 0 0,0 0 1 0 0,-1 0 0 0 0,1 0 0 0 0,0 0-17 0 0,4-2 6 0 0,0 0 0 0 0,-1 0 0 0 0,1 0 0 0 0,-1-1 0 0 0,0 0 0 0 0,1 1 0 0 0,-1-1 0 0 0,-1-1 0 0 0,1 1 0 0 0,0 0 0 0 0,-1-1 0 0 0,1 0 0 0 0,-1 0 0 0 0,0 0 0 0 0,-1 0 0 0 0,1-1 0 0 0,-1 1 0 0 0,1-1-6 0 0,10-15-148 0 0,18-25-178 0 0,-30 44 254 0 0,9 24 70 0 0,0 25 56 0 0,-9-43-35 0 0,0 1 0 0 0,1 0 0 0 0,-1 0 1 0 0,1-1-1 0 0,1 1 0 0 0,-1-1 1 0 0,1 1-1 0 0,0-1 0 0 0,0 0 0 0 0,0 0 1 0 0,1 0-1 0 0,-1-1 0 0 0,4 3-19 0 0,-6-6-41 0 0,0 0-1 0 0,0 0 1 0 0,0 0-1 0 0,0-1 1 0 0,0 1 0 0 0,0 0-1 0 0,0-1 1 0 0,0 1-1 0 0,0-1 1 0 0,0 1-1 0 0,0-1 1 0 0,0 0-1 0 0,1 1 1 0 0,-1-1-1 0 0,0 0 1 0 0,0 0-1 0 0,0 0 1 0 0,1 0 0 0 0,-1 0-1 0 0,0 0 1 0 0,0 0-1 0 0,0 0 1 0 0,1-1-1 0 0,-1 1 1 0 0,0 0-1 0 0,0-1 1 0 0,0 1-1 0 0,1-1 42 0 0,-2 1-51 0 0,31-30-7203 0 0,-28 22 1713 0 0</inkml:trace>
  <inkml:trace contextRef="#ctx0" brushRef="#br5" timeOffset="17203.862">24154 4670 11912 0 0,'0'0'349'0'0,"0"0"-2"0"0,7 15 2582 0 0,50 74 4381 0 0,-45-63-6570 0 0,-11-24-672 0 0,-1-2-26 0 0,0 0-97 0 0,0 0-45 0 0,0 0-1036 0 0,0 0-4307 0 0,0 0-1840 0 0</inkml:trace>
  <inkml:trace contextRef="#ctx0" brushRef="#br5" timeOffset="17490.141">24245 4573 14368 0 0,'0'0'330'0'0,"0"0"45"0"0,0 0 17 0 0,0 0-47 0 0,0 0-205 0 0,0 0-25 0 0,0 0 12 0 0,0 0 1 0 0,0 0-6 0 0,1 6 234 0 0,5 6-738 0 0,-6-12 222 0 0</inkml:trace>
  <inkml:trace contextRef="#ctx0" brushRef="#br5" timeOffset="17735.56">24433 4561 12728 0 0,'0'0'289'0'0,"-15"3"802"0"0,-5 5-1013 0 0,14-6 130 0 0,-1 0 0 0 0,1 1-1 0 0,0 0 1 0 0,0 0 0 0 0,0 0 0 0 0,0 1 0 0 0,1 0-1 0 0,0 0 1 0 0,-1 0 0 0 0,1 1 0 0 0,1-1-1 0 0,-3 4-207 0 0,21 27 879 0 0,42 6-343 0 0,-3-1 888 0 0,-52-39-1331 0 0,0-1-1 0 0,-1 1 0 0 0,1 0 1 0 0,0-1-1 0 0,-1 1 1 0 0,1 0-1 0 0,-1 0 1 0 0,1 0-1 0 0,-1-1 1 0 0,1 1-1 0 0,-1 0 0 0 0,1 0 1 0 0,-1 0-1 0 0,0 0 1 0 0,1 0-1 0 0,-1 0 1 0 0,0 0-1 0 0,0 0 1 0 0,0 0-1 0 0,0 0 0 0 0,0 0 1 0 0,0 0-1 0 0,0 0 1 0 0,0 0-1 0 0,0 0 1 0 0,-1 0-1 0 0,1 0 1 0 0,0 0-1 0 0,-1 0 1 0 0,1 0-1 0 0,0 0 0 0 0,-1-1 1 0 0,1 1-1 0 0,-1 0 1 0 0,0 0-1 0 0,1 0 1 0 0,-1 0-1 0 0,0-1 1 0 0,1 1-1 0 0,-1 0 0 0 0,0-1-92 0 0,-39 32 405 0 0,30-25-412 0 0,-4 0-552 0 0,9-7-3494 0 0,-1-1 2142 0 0</inkml:trace>
  <inkml:trace contextRef="#ctx0" brushRef="#br5" timeOffset="18002.643">24580 4521 15776 0 0,'0'0'362'0'0,"0"0"47"0"0,0 0 27 0 0,0 0-54 0 0,-2 13-181 0 0,-9 156 4992 0 0,24-82-4602 0 0,-11-81-468 0 0,-1-5-4259 0 0,-4-5-2961 0 0</inkml:trace>
  <inkml:trace contextRef="#ctx0" brushRef="#br5" timeOffset="18003.643">24461 4678 13880 0 0,'0'0'314'0'0,"0"0"46"0"0,6-10 472 0 0,4 5-525 0 0,0 0-1 0 0,0 1 0 0 0,0 0 1 0 0,0 1-1 0 0,0 0 0 0 0,1 0 1 0 0,-1 1-1 0 0,5 0-306 0 0,11-3 689 0 0,110-14 1800 0 0,-78 16-8164 0 0,-28 1-913 0 0</inkml:trace>
  <inkml:trace contextRef="#ctx0" brushRef="#br0" timeOffset="57527.164">13364 9150 12152 0 0,'0'-14'833'0'0,"0"-16"959"0"0,0 29-1200 0 0,0 1 15 0 0,0 0-2 0 0,0 0-11 0 0,0 0-2 0 0,0 0 0 0 0,0 0-46 0 0,2 9 66 0 0,-1 135 38 0 0,6 29-543 0 0,-7 77 746 0 0,-10-138-205 0 0,8-102-778 0 0,-5-1-2635 0 0,3-6-1450 0 0,-2 3-2106 0 0</inkml:trace>
  <inkml:trace contextRef="#ctx0" brushRef="#br0" timeOffset="57893.226">13241 9834 10968 0 0,'0'0'248'0'0,"0"0"34"0"0,0 0 21 0 0,0 0-34 0 0,0-1-174 0 0,-2-3 18 0 0,2 4 421 0 0,0 0 184 0 0,0 0 33 0 0,0 0-36 0 0,0 0-183 0 0,0 0-79 0 0,0 0-18 0 0,0 0-24 0 0,94-12 1759 0 0,17-11-1848 0 0,-44 8-322 0 0,-64 15-33 0 0,13-4 199 0 0,-22-3 56 0 0,-13 3-189 0 0,0 1 0 0 0,0 0 0 0 0,0 1 0 0 0,0 1-1 0 0,0 1 1 0 0,-9 1-33 0 0,-11 0 66 0 0,-36 0-497 0 0,-34-12-620 0 0,108 11 795 0 0,1 0-6 0 0,13-12-2891 0 0,-10 10 673 0 0,6-3-2816 0 0</inkml:trace>
  <inkml:trace contextRef="#ctx0" brushRef="#br0" timeOffset="58313.555">13106 9182 10016 0 0,'0'0'230'0'0,"0"0"30"0"0,0 0 18 0 0,7-3 538 0 0,7-3-183 0 0,1 2 0 0 0,-1 0 0 0 0,1 0 0 0 0,0 1 1 0 0,0 1-1 0 0,0 1 0 0 0,0 0 0 0 0,1 0-633 0 0,34-2 694 0 0,161-30-54 0 0,-85 0-2266 0 0,-121 33-2402 0 0,-4 0-1285 0 0</inkml:trace>
  <inkml:trace contextRef="#ctx0" brushRef="#br0" timeOffset="58743.374">13719 9303 10736 0 0,'-5'-19'1842'0'0,"5"18"-1104"0"0,0 1 35 0 0,0 0-29 0 0,-13 9 855 0 0,7-2-1400 0 0,0 1 1 0 0,0 0 0 0 0,1 0 0 0 0,-1 0-1 0 0,2 1 1 0 0,-1-1 0 0 0,2 1 0 0 0,-1 0-1 0 0,1 0 1 0 0,0 1 0 0 0,-1 6-200 0 0,0 1 192 0 0,1 0 1 0 0,0 0-1 0 0,1 0 1 0 0,1 1-1 0 0,0-1 0 0 0,3 15-192 0 0,-1-19 152 0 0,-1-6-104 0 0,1 0-1 0 0,-1 0 0 0 0,1 0 0 0 0,1 0 1 0 0,0 0-1 0 0,0-1 0 0 0,0 1 1 0 0,0-1-1 0 0,1 1 0 0 0,0-1 0 0 0,3 3-47 0 0,-3-4-19 0 0,2-1-1 0 0,-1 0 1 0 0,0 0-1 0 0,1 0 1 0 0,0 0-1 0 0,0-1 1 0 0,0 1-1 0 0,0-1 1 0 0,0-1-1 0 0,1 1 0 0 0,-1-1 1 0 0,1 0-1 0 0,0 0 1 0 0,0-1-1 0 0,0 1 1 0 0,-1-1-1 0 0,1-1 1 0 0,0 1-1 0 0,0-1 1 0 0,0 0-1 0 0,0 0 0 0 0,0-1 1 0 0,0 0-1 0 0,0 0 1 0 0,0 0-1 0 0,0-1 1 0 0,0 0-1 0 0,-1 0 1 0 0,1 0-1 0 0,-1-1 1 0 0,1 1-1 0 0,0-2 20 0 0,7-4-519 0 0</inkml:trace>
  <inkml:trace contextRef="#ctx0" brushRef="#br0" timeOffset="59185.023">13916 9468 12392 0 0,'0'0'364'0'0,"0"0"-8"0"0,-10 9-120 0 0,8-4-26 0 0,-1 1 0 0 0,2 0 1 0 0,-1 0-1 0 0,1-1 1 0 0,0 1-1 0 0,0 0 0 0 0,0 0 1 0 0,1 0-1 0 0,0 0 1 0 0,0 0-1 0 0,0 0 0 0 0,1 0 1 0 0,0 0-1 0 0,0 0 0 0 0,1 0 1 0 0,0-1-1 0 0,0 3-210 0 0,-1-7 1 0 0,-1 2 53 0 0,0 0-1 0 0,0 0 1 0 0,1 0 0 0 0,-1-1-1 0 0,1 1 1 0 0,0 0 0 0 0,0 0 0 0 0,0-1-1 0 0,0 1 1 0 0,0-1 0 0 0,1 1 0 0 0,-1-1-1 0 0,1 1 1 0 0,-1-1 0 0 0,1 0-1 0 0,0 0 1 0 0,0 0 0 0 0,0 0 0 0 0,0 0-1 0 0,1 0 1 0 0,-1 0 0 0 0,0-1-1 0 0,1 1 1 0 0,-1-1 0 0 0,1 0 0 0 0,-1 0-1 0 0,1 0 1 0 0,0 0 0 0 0,-1 0 0 0 0,1 0-1 0 0,0-1 1 0 0,0 1 0 0 0,0-1-1 0 0,1 0-53 0 0,2-1 21 0 0,0-1-1 0 0,-1 0 1 0 0,1-1-1 0 0,-1 1 1 0 0,1-1-1 0 0,-1 0 1 0 0,0 0-1 0 0,0-1 1 0 0,-1 0-1 0 0,1 0 1 0 0,-1 0-1 0 0,0 0 0 0 0,0 0 1 0 0,0-1-1 0 0,0 0 1 0 0,-1 0-1 0 0,1-1-20 0 0,26-28-490 0 0,-29 33 472 0 0,-1 0 13 0 0,0 1 1 0 0,1-1-1 0 0,-1 1 1 0 0,0 0-1 0 0,0-1 1 0 0,1 1-1 0 0,-1-1 1 0 0,0 1-1 0 0,1 0 1 0 0,-1-1-1 0 0,0 1 1 0 0,1 0-1 0 0,-1-1 1 0 0,1 1-1 0 0,-1 0 1 0 0,1-1-1 0 0,-1 1 1 0 0,1 0-1 0 0,-1 0 1 0 0,0 0-1 0 0,1-1 1 0 0,-1 1-1 0 0,1 0 1 0 0,-1 0-1 0 0,1 0 1 0 0,0 0-1 0 0,-1 0 1 0 0,1 0-1 0 0,-1 0 1 0 0,1 0-1 0 0,-1 0 1 0 0,1 0-1 0 0,-1 0 1 0 0,1 1-1 0 0,-1-1 1 0 0,1 0-1 0 0,-1 0 1 0 0,0 0-1 0 0,1 1 1 0 0,-1-1-1 0 0,1 0 1 0 0,-1 0-1 0 0,1 1 1 0 0,-1-1-1 0 0,0 0 1 0 0,1 1-1 0 0,-1-1 1 0 0,0 1-1 0 0,1-1 1 0 0,-1 0-1 0 0,0 1 1 0 0,1-1-1 0 0,-1 1 1 0 0,0-1-1 0 0,0 1 5 0 0,44 63-40 0 0,-41-63 107 0 0,1 1 0 0 0,-1-1 0 0 0,1 0-1 0 0,0 1 1 0 0,-1-2 0 0 0,1 1 0 0 0,0 0-1 0 0,0-1 1 0 0,-1 0 0 0 0,1 0 0 0 0,0 0-1 0 0,0 0 1 0 0,0 0 0 0 0,-1-1 0 0 0,1 0-1 0 0,0 0 1 0 0,-1 0 0 0 0,1 0 0 0 0,-1 0-1 0 0,1-1 1 0 0,-1 1 0 0 0,1-1-1 0 0,-1 0 1 0 0,0 0 0 0 0,0-1 0 0 0,0 1-1 0 0,0 0 1 0 0,0-1 0 0 0,-1 0 0 0 0,1 0-1 0 0,-1 0 1 0 0,0 0 0 0 0,1 0 0 0 0,-1 0-1 0 0,1-3-66 0 0,0 0 1 0 0,0-1 1 0 0,0 1-1 0 0,0-1 0 0 0,-1 0 0 0 0,0 0 0 0 0,0 0 0 0 0,0 0 0 0 0,-1 0 0 0 0,0 0 1 0 0,-1 0-1 0 0,0 0 0 0 0,0 0 0 0 0,0 0 0 0 0,-1-1 0 0 0,0 1 0 0 0,0 0 0 0 0,-1 0 1 0 0,0 1-1 0 0,0-1 0 0 0,-1 0 0 0 0,1 0 0 0 0,-1 1 0 0 0,-1 0 0 0 0,0 0 0 0 0,0-1-1 0 0,3 5-311 0 0,-13-15 509 0 0,1 8-6143 0 0,5 4-336 0 0</inkml:trace>
  <inkml:trace contextRef="#ctx0" brushRef="#br0" timeOffset="59516.528">14388 9218 11600 0 0,'0'0'264'0'0,"0"0"34"0"0,5-3 641 0 0,0 5-756 0 0,-1-1 1 0 0,1 1-1 0 0,-1 0 0 0 0,1 0 0 0 0,-1 1 1 0 0,0-1-1 0 0,0 1 0 0 0,0 0 1 0 0,0 0-1 0 0,0 0 0 0 0,-1 1 1 0 0,1-1-1 0 0,-1 1 0 0 0,0 0 1 0 0,0 0-1 0 0,0 0 0 0 0,-1 0 1 0 0,1 0-1 0 0,-1 1 0 0 0,0-1 0 0 0,-1 1 1 0 0,2 2-184 0 0,8 13 412 0 0,-5-8-207 0 0,-1 0 0 0 0,0 0 0 0 0,-1 1 0 0 0,0-1 0 0 0,-1 1 0 0 0,0 0 0 0 0,-1 0 0 0 0,-1 0 0 0 0,0 0 0 0 0,0 0 0 0 0,-2 0-1 0 0,1 0 1 0 0,-2 0 0 0 0,-2 11-205 0 0,2-15 133 0 0,-2 1 0 0 0,1-1-1 0 0,-1 0 1 0 0,-1 0-1 0 0,1 0 1 0 0,-1 0 0 0 0,-1-1-1 0 0,0 0 1 0 0,0 0-1 0 0,-1 0 1 0 0,0-1 0 0 0,0 0-1 0 0,0 0-132 0 0,-72 42 138 0 0,42-30-1441 0 0,15-11-1353 0 0,12-5 1281 0 0</inkml:trace>
  <inkml:trace contextRef="#ctx0" brushRef="#br0" timeOffset="61467.589">14760 9477 9224 0 0,'0'0'266'0'0,"0"0"1"0"0,-1-1-171 0 0,-4-3-17 0 0,4 3 271 0 0,1 1 113 0 0,0 0 17 0 0,0 0 21 0 0,0 0 62 0 0,0 0 21 0 0,0 0 7 0 0,0 0-5 0 0,41-5 2063 0 0,123 12-42 0 0,-79-9-2471 0 0,-54 1-90 0 0,0 0-776 0 0,-9 3-4443 0 0,-12-2-676 0 0</inkml:trace>
  <inkml:trace contextRef="#ctx0" brushRef="#br0" timeOffset="61744.631">14812 9600 13792 0 0,'0'0'400'0'0,"0"0"0"0"0,-15 1 1937 0 0,24 4-2137 0 0,0 1 1 0 0,0-2-1 0 0,0 1 1 0 0,0-1-1 0 0,1-1 0 0 0,0 0 1 0 0,0 0-1 0 0,0-1 1 0 0,0 0-1 0 0,0 0 1 0 0,0-2-1 0 0,1 1 1 0 0,-1-1-1 0 0,0 0 0 0 0,0-1 1 0 0,1-1-1 0 0,-1 1 1 0 0,8-4-201 0 0,97-3 453 0 0,-61 5-3817 0 0,-53 3 1895 0 0,5 2-16 0 0</inkml:trace>
  <inkml:trace contextRef="#ctx0" brushRef="#br0" timeOffset="63223.307">15551 9074 9384 0 0,'0'0'208'0'0,"0"0"33"0"0,0 0 16 0 0,0-1-33 0 0,-12-14 1327 0 0,11 14-743 0 0,1 1-12 0 0,0 0-76 0 0,0 0-31 0 0,0 0-7 0 0,0 0-36 0 0,0 0-141 0 0,0 0-66 0 0,0 0-14 0 0,0 0-38 0 0,-3 17 154 0 0,-7 113 274 0 0,2-70-302 0 0,11 33-409 0 0,0 2 432 0 0,6-22-72 0 0,-6-21-320 0 0,-7-42-31 0 0,18 9-275 0 0,-9-16-163 0 0,-4-2-2556 0 0,-1-1 2124 0 0,0 0-5558 0 0</inkml:trace>
  <inkml:trace contextRef="#ctx0" brushRef="#br0" timeOffset="63497.267">15351 9665 11432 0 0,'0'0'333'0'0,"-1"0"0"0"0,-6 3 2699 0 0,19-1-1417 0 0,291-5 2399 0 0,-187 20-3794 0 0,-92-12-176 0 0,-23-5-168 0 0,-1 0-201 0 0,0 0-84 0 0,0 0-835 0 0,0 0-3425 0 0,0 0-1471 0 0</inkml:trace>
  <inkml:trace contextRef="#ctx0" brushRef="#br0" timeOffset="63892.564">15299 9008 12360 0 0,'0'0'364'0'0,"0"0"-8"0"0,0 0-203 0 0,0 0-16 0 0,0 0 21 0 0,11-4 670 0 0,83-4 2977 0 0,83 7-1975 0 0,-128 6-1830 0 0,-2-2 203 0 0,59 4-3619 0 0,-98-6 2148 0 0,0 2-10 0 0</inkml:trace>
  <inkml:trace contextRef="#ctx0" brushRef="#br0" timeOffset="64564.996">16004 9553 9328 0 0,'0'0'208'0'0,"0"0"33"0"0,-10 6 278 0 0,-31 9 1546 0 0,10 16 966 0 0,10-16-2231 0 0,20 2-294 0 0,-10 57 889 0 0,10-32-962 0 0,2-9-62 0 0,-1-32-348 0 0,0 0 1 0 0,1 0 0 0 0,-1 0-1 0 0,1 0 1 0 0,-1 0-1 0 0,1 0 1 0 0,-1 0 0 0 0,1-1-1 0 0,0 1 1 0 0,-1 0-1 0 0,1 0 1 0 0,0-1 0 0 0,0 1-1 0 0,-1 0 1 0 0,1-1-1 0 0,0 1 1 0 0,0-1 0 0 0,0 1-1 0 0,0-1 1 0 0,0 0-1 0 0,0 1 1 0 0,0-1 0 0 0,0 0-1 0 0,0 0 1 0 0,0 1-1 0 0,0-1 1 0 0,0 0 0 0 0,0 0-1 0 0,0 0 1 0 0,0 0-1 0 0,0 0 1 0 0,0 0 0 0 0,0-1-1 0 0,0 1 1 0 0,0 0-1 0 0,0 0 1 0 0,0-1 0 0 0,-1 1-1 0 0,1-1 1 0 0,0 1-1 0 0,0-1 1 0 0,0 1-24 0 0,5-1 127 0 0,1-1-70 0 0,-1 1 0 0 0,0-1-1 0 0,1 0 1 0 0,-1 0 0 0 0,0-1 0 0 0,-1 0-1 0 0,1 0 1 0 0,0 0 0 0 0,-1-1-1 0 0,0 0 1 0 0,1 0 0 0 0,1-2-57 0 0,-2 2 39 0 0,-1 0 17 0 0,0 0 0 0 0,0-1 0 0 0,0 1 0 0 0,0-1 0 0 0,-1 0 0 0 0,0 0 0 0 0,0-1 0 0 0,0 1 0 0 0,0-1 0 0 0,-1 1 0 0 0,0-1 0 0 0,1-5-56 0 0,-10-25 280 0 0,9 30-256 0 0,-7-21 96 0 0,0 10-75 0 0,-6-6-18 0 0,-21 17-987 0 0,18 9-4645 0 0,8 0-997 0 0</inkml:trace>
  <inkml:trace contextRef="#ctx0" brushRef="#br0" timeOffset="66635.034">16281 9330 10136 0 0,'-12'0'1165'0'0,"11"0"-605"0"0,-5 6 2245 0 0,4 0-2469 0 0,1-5-235 0 0,1 0 0 0 0,-1 0 0 0 0,0 0 0 0 0,1 0 0 0 0,0 0 0 0 0,-1 0 0 0 0,1 0 0 0 0,0 0-1 0 0,0 0 1 0 0,-1 0 0 0 0,1 0 0 0 0,0 0 0 0 0,0 0 0 0 0,0 0 0 0 0,0 0 0 0 0,0 0 0 0 0,1 1 0 0 0,-1-1 0 0 0,0 0 0 0 0,0 0-1 0 0,1 0 1 0 0,-1 0 0 0 0,0 0 0 0 0,1 0 0 0 0,-1 0 0 0 0,1 0 0 0 0,0 0 0 0 0,-1-1 0 0 0,1 1 0 0 0,0 0 0 0 0,-1 0-1 0 0,2 0-100 0 0,16 2 312 0 0,2-6-222 0 0,-1 0 0 0 0,1-1 0 0 0,-1-1 0 0 0,1-1-1 0 0,-1 0 1 0 0,-1-2 0 0 0,0 0 0 0 0,0-1-1 0 0,5-4-89 0 0,-21 12 24 0 0,1 0-1 0 0,-1 1 0 0 0,1-1 0 0 0,-1-1 0 0 0,0 1 0 0 0,0 0 1 0 0,0 0-1 0 0,1-1 0 0 0,-1 1 0 0 0,0-1 0 0 0,-1 0 0 0 0,1 1 1 0 0,0-1-1 0 0,0 0 0 0 0,-1 0 0 0 0,1 0 0 0 0,-1 0 0 0 0,0-1 1 0 0,0 1-1 0 0,1 0 0 0 0,-2-1 0 0 0,1 1 0 0 0,0 0 1 0 0,0-1-1 0 0,-1 1 0 0 0,1-1 0 0 0,-1 1 0 0 0,0-1 0 0 0,1-1-23 0 0,-20-17 0 0 0,15 20 0 0 0,1 0-1 0 0,-1-1 1 0 0,0 1-1 0 0,0 1 1 0 0,0-1 0 0 0,1 1-1 0 0,-1-1 1 0 0,0 1-1 0 0,0 0 1 0 0,0 0-1 0 0,0 1 1 0 0,0-1-1 0 0,1 1 1 0 0,-1 0-1 0 0,0 0 1 0 0,0 0-1 0 0,1 0 1 0 0,-1 1-1 0 0,1 0 1 0 0,-1-1-1 0 0,1 1 1 0 0,0 1-1 0 0,-1-1 1 0 0,1 0-1 0 0,0 1 1 0 0,1-1 0 0 0,-1 1-1 0 0,0 0 1 0 0,1 0 0 0 0,-5 5 19 0 0,0 1 0 0 0,0 0 0 0 0,1 0 0 0 0,0 0 0 0 0,1 1 0 0 0,0-1 0 0 0,1 2 0 0 0,0-1 0 0 0,-2 9-19 0 0,3 27 256 0 0,3-44-247 0 0,0 1 0 0 0,0-1 0 0 0,0 0 1 0 0,0 1-1 0 0,1-1 0 0 0,-1 0 0 0 0,1 0 0 0 0,0 0 1 0 0,-1 0-1 0 0,1 1 0 0 0,0-1 0 0 0,0 0 0 0 0,0 0 1 0 0,1-1-1 0 0,-1 1 0 0 0,0 0 0 0 0,1 0 0 0 0,-1 0 1 0 0,1-1-1 0 0,0 1 0 0 0,-1-1 0 0 0,1 0 0 0 0,0 1 1 0 0,0-1-1 0 0,0 0 0 0 0,0 0 0 0 0,0 0 0 0 0,0 0 1 0 0,0 0-1 0 0,0-1 0 0 0,1 1 0 0 0,-1-1 0 0 0,1 1-9 0 0,76 4 79 0 0,2-30-4552 0 0,-63 14-1601 0 0</inkml:trace>
  <inkml:trace contextRef="#ctx0" brushRef="#br0" timeOffset="67006.951">16842 9231 13552 0 0,'0'0'398'0'0,"0"0"-3"0"0,-4 8 256 0 0,-87 131 4991 0 0,83-128-5586 0 0,1 0 0 0 0,-2-1 1 0 0,1 0-1 0 0,-1 0 0 0 0,-1-1 0 0 0,0 0 0 0 0,0-1 0 0 0,-11 7-56 0 0,21-15-38 0 0,-1 1 0 0 0,1-1 1 0 0,0 0-1 0 0,0 1 0 0 0,-1-1 0 0 0,1 0 0 0 0,0 1 0 0 0,-1-1 0 0 0,1 0 0 0 0,0 0 0 0 0,-1 1 0 0 0,1-1 0 0 0,-1 0 0 0 0,1 0 0 0 0,0 0 0 0 0,-1 1 1 0 0,1-1-1 0 0,-1 0 0 0 0,1 0 0 0 0,-1 0 0 0 0,1 0 0 0 0,-1 0 0 0 0,1 0 0 0 0,0 0 0 0 0,-1 0 0 0 0,1 0 0 0 0,-1 0 0 0 0,1 0 0 0 0,-1 0 0 0 0,1 0 1 0 0,0 0-1 0 0,-1-1 0 0 0,1 1 0 0 0,-1 0 0 0 0,1 0 0 0 0,0 0 0 0 0,-1-1 0 0 0,1 1 0 0 0,-1 0 0 0 0,1-1 0 0 0,0 1 0 0 0,-1 0 0 0 0,1 0 0 0 0,0-1 0 0 0,0 1 1 0 0,-1-1-1 0 0,1 1 0 0 0,0 0 0 0 0,0-1 0 0 0,0 1 0 0 0,-1-1 0 0 0,1 1 0 0 0,0 0 0 0 0,0-1 0 0 0,0 1 0 0 0,0-1 0 0 0,0 1 0 0 0,0-1 0 0 0,0 1 1 0 0,0 0-1 0 0,0-1 0 0 0,0 1 0 0 0,0-1 0 0 0,0 1 0 0 0,0-1 0 0 0,0 1 0 0 0,0-1 0 0 0,0 1 0 0 0,1 0 0 0 0,-1-1 38 0 0,9-33-2014 0 0,15-52-266 0 0,-21 36 3038 0 0,0 42 3239 0 0,7 19-2379 0 0,37 35-1148 0 0,-42-41-450 0 0,1 0 0 0 0,0 0 1 0 0,0-1-1 0 0,1 0 0 0 0,-1-1 1 0 0,1 1-1 0 0,0-1 1 0 0,-1 0-1 0 0,1-1 0 0 0,1 1 1 0 0,-1-1-1 0 0,0-1 0 0 0,1 0 1 0 0,-1 0-1 0 0,0 0 0 0 0,3-1-20 0 0,47-11-6700 0 0,-43 6 406 0 0</inkml:trace>
  <inkml:trace contextRef="#ctx0" brushRef="#br0" timeOffset="67278.482">16998 9161 14032 0 0,'6'9'1977'0'0,"-3"30"-76"0"0,14 82 655 0 0,19 154-1009 0 0,-11-36-1470 0 0,-14-169-145 0 0,-11-69-20 0 0,0-1 0 0 0,0 0 0 0 0,0 0 0 0 0,-1 0 0 0 0,1 0 0 0 0,0 0 0 0 0,0 0 0 0 0,0 0 0 0 0,0 1 1 0 0,0-1-1 0 0,-1 0 0 0 0,1 0 0 0 0,0 0 0 0 0,0 0 0 0 0,0 0 0 0 0,0 1 0 0 0,0-1 0 0 0,0 0 0 0 0,0 0 0 0 0,0 0 0 0 0,0 1 0 0 0,-1-1 0 0 0,1 0 0 0 0,0 0 0 0 0,0 0 0 0 0,0 1 0 0 0,0-1 1 0 0,0 0-1 0 0,0 0 0 0 0,0 0 0 0 0,0 1 88 0 0,-11-17-2278 0 0,5 0-2024 0 0,2-5-1190 0 0</inkml:trace>
  <inkml:trace contextRef="#ctx0" brushRef="#br0" timeOffset="67537.604">16998 9444 12752 0 0,'1'-7'154'0'0,"1"0"0"0"0,0 1 0 0 0,0-1 0 0 0,0 0 0 0 0,1 1 0 0 0,0-1 0 0 0,0 1 0 0 0,0 0 0 0 0,1 0 0 0 0,0 0 0 0 0,1 0 0 0 0,-1 1 0 0 0,1 0 0 0 0,0 0 0 0 0,0 0 0 0 0,0 0 0 0 0,1 1 0 0 0,0 0 0 0 0,0 0 0 0 0,0 1 0 0 0,0-1 0 0 0,0 1 0 0 0,1 1-1 0 0,-1-1 1 0 0,1 1 0 0 0,0 0 0 0 0,0 0 0 0 0,1 1-154 0 0,1 0 136 0 0,0 0 0 0 0,0 1-1 0 0,0 0 1 0 0,0 1 0 0 0,0 0-1 0 0,0 0 1 0 0,0 1-1 0 0,0 0 1 0 0,-1 0 0 0 0,1 1-1 0 0,-1 0 1 0 0,1 1 0 0 0,-1 0-1 0 0,0 0 1 0 0,0 1-1 0 0,-1 0 1 0 0,1 0 0 0 0,5 6-136 0 0,-10-8 42 0 0,-1-1 0 0 0,0 0 0 0 0,0 1 0 0 0,-1-1 0 0 0,1 1 0 0 0,0 0 0 0 0,-1-1 0 0 0,0 1 0 0 0,1 0 0 0 0,-1 0 0 0 0,0 0 0 0 0,-1 0 0 0 0,1 0 0 0 0,0 0 0 0 0,-1 0 0 0 0,0 0 0 0 0,1 0 0 0 0,-1 1 0 0 0,-1-1 0 0 0,1 0 0 0 0,0 0 0 0 0,-1 0 0 0 0,1 0 0 0 0,-1 0 0 0 0,0 0 0 0 0,0 0-1 0 0,0 0 1 0 0,-1 0 0 0 0,1-1 0 0 0,-2 2-42 0 0,0 3 86 0 0,-1-1 0 0 0,-1 0-1 0 0,1 0 1 0 0,-1-1-1 0 0,0 1 1 0 0,-1-1-1 0 0,1 0 1 0 0,-1-1 0 0 0,0 1-1 0 0,0-1 1 0 0,0 0-1 0 0,-5 1-85 0 0,-4 3-337 0 0,-1-1-1 0 0,-1-1 0 0 0,1-1 0 0 0,-1 0 0 0 0,0-1 0 0 0,0-1 1 0 0,0-1-1 0 0,-1 0 338 0 0,0 0-1298 0 0</inkml:trace>
  <inkml:trace contextRef="#ctx0" brushRef="#br0" timeOffset="68365.539">17906 8624 10480 0 0,'18'-6'608'0'0,"0"-8"1008"0"0,-15 7-474 0 0,-2 6-419 0 0,-1 1 12 0 0,0 0-38 0 0,-18-3 749 0 0,-160 36-646 0 0,29-16-800 0 0,6-14 0 0 0,79 2 146 0 0,63-3-124 0 0,-1-1 0 0 0,1 1-1 0 0,-1-1 1 0 0,1 1 0 0 0,0 0 0 0 0,0 0 0 0 0,0 0 0 0 0,0-1 0 0 0,0 1 0 0 0,1 0-1 0 0,-1 0 1 0 0,0 0 0 0 0,1 0 0 0 0,0 0 0 0 0,-1 0 0 0 0,1 0 0 0 0,0 1 0 0 0,0-1-1 0 0,0 0 1 0 0,0 0 0 0 0,0 0 0 0 0,1 0 0 0 0,-1 0 0 0 0,1 0 0 0 0,-1 0 0 0 0,1 0-1 0 0,0 0 1 0 0,0 0 0 0 0,0 0 0 0 0,0-1 0 0 0,0 1 0 0 0,0 0-22 0 0,33 132-54 0 0,-13 25 73 0 0,-9-47 332 0 0,-5 27 302 0 0,5 14-180 0 0,0-57 31 0 0,-3 45 512 0 0,-6-53-792 0 0,-3-15-160 0 0,-4-8 46 0 0,12-3 124 0 0,7-45 73 0 0,42-1-167 0 0,-50-15-125 0 0,97-9 931 0 0,-12-19-1714 0 0,-30 13-3730 0 0,-47 11 2948 0 0</inkml:trace>
  <inkml:trace contextRef="#ctx0" brushRef="#br0" timeOffset="70156.825">17866 9258 10224 0 0,'0'0'230'0'0,"-7"-2"660"0"0,3 2-805 0 0,3 0 358 0 0,1 0 153 0 0,0 0 32 0 0,0 0-12 0 0,0 0-68 0 0,0 0-32 0 0,0 0-4 0 0,0 0-50 0 0,9 3-47 0 0,59 8 1578 0 0,-6-8-1120 0 0,-50-5-615 0 0,0 1 0 0 0,1 1 0 0 0,-1 0-1 0 0,1 1 1 0 0,-1 0 0 0 0,0 1 0 0 0,1 0 0 0 0,-1 1-1 0 0,1 1-257 0 0,-12-4 64 0 0,-1 0 3 0 0,0 0 10 0 0,0 0 3 0 0,12 3 79 0 0,11 0 194 0 0,-22-3-289 0 0,1 0 0 0 0,5 0-10 0 0,1 0-33 0 0,27 2 235 0 0,-34-2-203 0 0,-1 0 11 0 0,0 0 0 0 0,0 0 0 0 0,0 0 2 0 0,-3-3 47 0 0,4-2 54 0 0,-1 1-1872 0 0,2 2-4889 0 0,1 0 172 0 0</inkml:trace>
  <inkml:trace contextRef="#ctx0" brushRef="#br0" timeOffset="71795.192">18909 8670 6792 0 0,'-8'-16'2353'0'0,"13"13"1500"0"0,-17-1-1653 0 0,11 4-1974 0 0,1 0-2 0 0,0 0 0 0 0,0 0 0 0 0,0 0 0 0 0,0 0-1 0 0,-4 0 118 0 0,1 0 2342 0 0,-20 6-1461 0 0,19 1-940 0 0,-4 1-176 0 0,1 1 0 0 0,-1 1-1 0 0,2 0 1 0 0,-1-1 0 0 0,1 2-1 0 0,1-1 1 0 0,0 1 0 0 0,0 0-1 0 0,1 0 1 0 0,0 0 0 0 0,0 5-106 0 0,-15 36 77 0 0,1 42 87 0 0,14-17 83 0 0,20 13 290 0 0,3-56-397 0 0,29 3-76 0 0,0-26-270 0 0,-46-11-61 0 0,10-5-365 0 0,64-38-7112 0 0,-66 34 5906 0 0</inkml:trace>
  <inkml:trace contextRef="#ctx0" brushRef="#br0" timeOffset="72296.772">19093 8814 11616 0 0,'0'0'340'0'0,"0"0"-6"0"0,0-1-214 0 0,1-15 2730 0 0,1 22-596 0 0,2 16-1131 0 0,-4 54-217 0 0,0-67-853 0 0,1 0-1 0 0,0 1 1 0 0,0-2 0 0 0,1 1-1 0 0,0 0 1 0 0,0 0-1 0 0,1 0 1 0 0,1-1-1 0 0,-1 0 1 0 0,5 7-53 0 0,-7-14 11 0 0,1 1 0 0 0,0-1 1 0 0,-1 0-1 0 0,1 0 0 0 0,0 0 1 0 0,0 0-1 0 0,0 0 1 0 0,0 0-1 0 0,0 0 0 0 0,0-1 1 0 0,0 1-1 0 0,0-1 0 0 0,0 0 1 0 0,0 1-1 0 0,0-1 0 0 0,0 0 1 0 0,0 0-1 0 0,0 0 0 0 0,0-1 1 0 0,0 1-1 0 0,0 0 0 0 0,0-1 1 0 0,0 1-1 0 0,0-1 0 0 0,0 0 1 0 0,0 1-1 0 0,0-1 0 0 0,0 0 1 0 0,0 0-1 0 0,-1-1 0 0 0,1 1 1 0 0,0 0-1 0 0,-1 0 1 0 0,1-1-1 0 0,-1 1 0 0 0,0-1 1 0 0,1 1-1 0 0,-1-1 0 0 0,0 0 1 0 0,0 0-1 0 0,0 1 0 0 0,0-1 1 0 0,0 0-1 0 0,0 0 0 0 0,0 0 1 0 0,-1 0-1 0 0,1 0 0 0 0,-1 0 1 0 0,0 0-12 0 0,35-62-934 0 0,-33 60 901 0 0,-1 3-42 0 0,11 2-378 0 0,-8 9 468 0 0,-1 0 0 0 0,2 0 0 0 0,-1-1-1 0 0,1 0 1 0 0,0 0 0 0 0,1 0 0 0 0,0-1 0 0 0,1 1 0 0 0,-1-1-1 0 0,2-1 1 0 0,-1 0 0 0 0,1 0 0 0 0,0 0 0 0 0,0-1 0 0 0,1 0-1 0 0,3 1-14 0 0,-9-5 53 0 0,0 0-1 0 0,1-1 0 0 0,-1 1 0 0 0,1-1 0 0 0,-1 0 0 0 0,1 0 0 0 0,-1-1 1 0 0,1 1-1 0 0,0-1 0 0 0,0 1 0 0 0,-1-1 0 0 0,1 0 0 0 0,0-1 0 0 0,-1 1 1 0 0,1-1-1 0 0,0 1 0 0 0,-1-1 0 0 0,1 0 0 0 0,0-1 0 0 0,-1 1 0 0 0,0 0 1 0 0,1-1-1 0 0,-1 0 0 0 0,0 0 0 0 0,0 0 0 0 0,0 0 0 0 0,0 0 0 0 0,0-1 1 0 0,0 1-1 0 0,-1-1 0 0 0,1 0 0 0 0,-1 0 0 0 0,0 0 0 0 0,0 0 0 0 0,0 0 0 0 0,0 0 1 0 0,0-1-1 0 0,-1 1 0 0 0,1-1 0 0 0,-1 1 0 0 0,0-1 0 0 0,0 1 0 0 0,-1-1 1 0 0,1 0-1 0 0,-1 1 0 0 0,1-1 0 0 0,-1-3-52 0 0,-16-103 128 0 0,2 74-1267 0 0,8 33 111 0 0,5 3-2509 0 0,1 2-2457 0 0</inkml:trace>
  <inkml:trace contextRef="#ctx0" brushRef="#br0" timeOffset="72588.147">19612 8899 13856 0 0,'0'0'406'0'0,"0"0"-4"0"0,6 0-242 0 0,279-3 5079 0 0,-264 4-4876 0 0,-8 1-1809 0 0,-2-2-3361 0 0,-4 0-1294 0 0</inkml:trace>
  <inkml:trace contextRef="#ctx0" brushRef="#br0" timeOffset="73054.66">20051 8697 13416 0 0,'0'0'298'0'0,"0"0"46"0"0,0 0 24 0 0,-3 16 94 0 0,-2 33 1644 0 0,1 63 598 0 0,15-61-2483 0 0,0-35-7 0 0,-9-15-195 0 0,0 0 1 0 0,0 0-1 0 0,0-1 1 0 0,1 1-1 0 0,-1 0 1 0 0,0-1-1 0 0,0 0 1 0 0,1 0 0 0 0,-1 0-1 0 0,0 0 1 0 0,0 0-1 0 0,1 0 1 0 0,-1 0-1 0 0,0-1 1 0 0,0 1-1 0 0,0-1 1 0 0,1 1-1 0 0,-1-1 1 0 0,0 0-1 0 0,0 0 1 0 0,0 0 0 0 0,0 0-1 0 0,1-1-19 0 0,70-45 385 0 0,-15 23-570 0 0,-56 24 105 0 0,10 6-88 0 0,3 15 37 0 0,1 22 130 0 0,7-8 360 0 0,-22-33-241 0 0,17 0 570 0 0,-15-3-640 0 0,1 0 0 0 0,-1 0 0 0 0,1 0 0 0 0,-1 0 0 0 0,1-1 0 0 0,-1 1 0 0 0,0-1 0 0 0,0 0 0 0 0,1 0-1 0 0,-1 0 1 0 0,0 0 0 0 0,-1 0 0 0 0,1-1 0 0 0,0 1 0 0 0,0-3-48 0 0,5-3 50 0 0,-1-1 0 0 0,0 0-1 0 0,-1-1 1 0 0,0 1 0 0 0,-1-1 0 0 0,0 0 0 0 0,0-1 0 0 0,-1 0-50 0 0,42-98 170 0 0,-40 77-478 0 0,-6 32 71 0 0,0 0-10 0 0,0 0-38 0 0,0 0-156 0 0,0 0-67 0 0,-12 0-3495 0 0,6 4 1639 0 0,-3 2-3114 0 0</inkml:trace>
  <inkml:trace contextRef="#ctx0" brushRef="#br0" timeOffset="75091.799">20617 8953 11544 0 0,'0'0'264'0'0,"0"0"34"0"0,-3-3 297 0 0,0-1-499 0 0,-17-10 2051 0 0,19 14-1407 0 0,-31 17 2263 0 0,5 37-2763 0 0,25-50-138 0 0,1 1-91 0 0,-1-1 1 0 0,1 1 0 0 0,-1-1 0 0 0,1 1-1 0 0,1-1 1 0 0,-1 1 0 0 0,1 0-1 0 0,0 0 1 0 0,0-1 0 0 0,0 1 0 0 0,0 0-1 0 0,1-1 1 0 0,0 1 0 0 0,0 0 0 0 0,0-1-1 0 0,1 1 1 0 0,-1-1 0 0 0,1 0-1 0 0,2 5-11 0 0,-3-8 16 0 0,0 1 0 0 0,0 0 0 0 0,0-1 0 0 0,0 1-1 0 0,0-1 1 0 0,0 1 0 0 0,1-1 0 0 0,-1 0-1 0 0,1 1 1 0 0,-1-1 0 0 0,1 0 0 0 0,-1 0 0 0 0,1 0-1 0 0,-1 0 1 0 0,1 0 0 0 0,0 0 0 0 0,0-1-1 0 0,-1 1 1 0 0,1 0 0 0 0,0-1 0 0 0,0 0 0 0 0,0 1-1 0 0,0-1 1 0 0,0 0-16 0 0,51-14 377 0 0,-49 13-355 0 0,0-1 0 0 0,0 0-1 0 0,0 0 1 0 0,0 0 0 0 0,-1 0 0 0 0,1 0-1 0 0,-1-1 1 0 0,1 0 0 0 0,-1 1-1 0 0,0-1 1 0 0,0-1 0 0 0,0 1-1 0 0,0 0 1 0 0,-1-1 0 0 0,1 1 0 0 0,-1-1-1 0 0,0 0 1 0 0,0 0 0 0 0,0 1-1 0 0,-1-1 1 0 0,1-1 0 0 0,0 0-22 0 0,-9-31 66 0 0,6 33-164 0 0,0 1-1 0 0,-1 0 0 0 0,1-1 0 0 0,-1 1 0 0 0,0 0 1 0 0,0 0-1 0 0,0 0 0 0 0,0 0 0 0 0,0 0 0 0 0,0 1 0 0 0,0-1 1 0 0,0 1-1 0 0,-1-1 0 0 0,1 1 0 0 0,-1 0 0 0 0,1 0 1 0 0,-1 0-1 0 0,1 0 0 0 0,-1 0 0 0 0,0 1 0 0 0,1-1 1 0 0,-1 1-1 0 0,0-1 0 0 0,0 1 0 0 0,1 0 0 0 0,-1 0 0 0 0,-2 1 99 0 0,0-2-4435 0 0,2-2-1365 0 0</inkml:trace>
  <inkml:trace contextRef="#ctx0" brushRef="#br0" timeOffset="75512.293">20822 8579 11544 0 0,'0'0'264'0'0,"20"12"2918"0"0,53 91 107 0 0,-65-85-3001 0 0,-2 1-1 0 0,1-1 0 0 0,-2 1 0 0 0,-1 1 0 0 0,0-1 0 0 0,-1 1 0 0 0,-2-1 0 0 0,0 1 0 0 0,-1 17-287 0 0,-17 68 919 0 0,16-97-867 0 0,0-1 0 0 0,-1 1 1 0 0,1-1-1 0 0,-1 0 0 0 0,-1 0 0 0 0,1 0 0 0 0,-1 0 1 0 0,-1 0-1 0 0,1 0 0 0 0,-1-1 0 0 0,0 0 0 0 0,-1 0 1 0 0,-4 5-53 0 0,-23 26-4 0 0,20-27-114 0 0,7-8-7105 0 0,5-2 715 0 0</inkml:trace>
  <inkml:trace contextRef="#ctx0" brushRef="#br0" timeOffset="75930.349">20977 8424 14336 0 0,'-1'-2'108'0'0,"1"-1"1"0"0,0 1-1 0 0,1-1 0 0 0,-1 1 1 0 0,0-1-1 0 0,1 1 1 0 0,-1-1-1 0 0,1 1 1 0 0,0 0-1 0 0,0-1 1 0 0,0 1-1 0 0,0 0 1 0 0,0 0-1 0 0,0 0 1 0 0,1 0-1 0 0,-1 0 1 0 0,1 0-1 0 0,-1 0 1 0 0,1 0-1 0 0,0 0 1 0 0,0 1-1 0 0,0-1 1 0 0,0 1-1 0 0,0-1 1 0 0,0 1-1 0 0,0 0 0 0 0,0 0 1 0 0,0 0-1 0 0,1 0 1 0 0,-1 0-1 0 0,0 0 1 0 0,1 1-1 0 0,-1-1 1 0 0,1 1-1 0 0,-1-1 1 0 0,2 1-109 0 0,-2 1 33 0 0,0-1 1 0 0,-1 1-1 0 0,1 0 0 0 0,0 0 1 0 0,0 0-1 0 0,-1 0 0 0 0,1 0 1 0 0,0 0-1 0 0,-1 0 0 0 0,1 0 1 0 0,-1 1-1 0 0,1-1 1 0 0,-1 1-1 0 0,0-1 0 0 0,0 1 1 0 0,1-1-1 0 0,-1 1 0 0 0,0 0 1 0 0,-1 0-1 0 0,1-1 1 0 0,0 1-1 0 0,0 0 0 0 0,-1 0 1 0 0,1 0-1 0 0,-1 0 0 0 0,0 0 1 0 0,1 0-1 0 0,-1 0 0 0 0,0 0 1 0 0,0 0-1 0 0,0 0 1 0 0,0 0-1 0 0,-1 0 0 0 0,1-1 1 0 0,-1 1-1 0 0,1 0 0 0 0,-1 1-33 0 0,-16 37 508 0 0,-43 15-188 0 0,43-42-256 0 0,16-12 4 0 0,1-1 18 0 0,0 0 8 0 0,1 1-30 0 0,0 1 0 0 0,0-1 0 0 0,0 0 0 0 0,0 0-1 0 0,0 1 1 0 0,1-1 0 0 0,-1 0 0 0 0,0 0 0 0 0,1 0-1 0 0,-1 0 1 0 0,1 0 0 0 0,-1-1 0 0 0,1 1 0 0 0,-1 0-1 0 0,1-1 1 0 0,0 1 0 0 0,-1-1 0 0 0,1 1 0 0 0,0-1-1 0 0,0 0 1 0 0,-1 0 0 0 0,1 0 0 0 0,0 0 0 0 0,1 0-64 0 0,1 0-10 0 0,37-2 206 0 0,41 4-202 0 0,-30-1-2747 0 0,-46 1 1810 0 0</inkml:trace>
  <inkml:trace contextRef="#ctx0" brushRef="#br0" timeOffset="78075.348">21510 8694 4264 0 0,'0'0'125'0'0,"0"0"55"0"0,0 0 144 0 0,-3-7 1313 0 0,-6-59 3353 0 0,9 6-334 0 0,0 59-4218 0 0,0 1-38 0 0,1-3 162 0 0,-1 3-473 0 0,0 0-1 0 0,0 0 0 0 0,0 0 0 0 0,0 1 0 0 0,1-1 0 0 0,-1 0 0 0 0,0 0 0 0 0,0 0 0 0 0,0 0 0 0 0,0 0 0 0 0,0 0 0 0 0,0 0 0 0 0,1 0 0 0 0,-1 0 0 0 0,0 0 0 0 0,0 0 0 0 0,0 0 0 0 0,0 0 0 0 0,0 0 1 0 0,1 0-1 0 0,-1 0 0 0 0,0 0 0 0 0,0 0 0 0 0,0 0 0 0 0,0 0 0 0 0,1 0 0 0 0,-1 0 0 0 0,0 0 0 0 0,0 0 0 0 0,0 0-88 0 0,26 79 337 0 0,-14 11-74 0 0,-6-33-174 0 0,6-14 65 0 0,13 1 408 0 0,-10-41-402 0 0,-13-3-136 0 0,0 0 0 0 0,-1 0 0 0 0,1 0 0 0 0,0-1 1 0 0,0 1-1 0 0,0-1 0 0 0,0 1 0 0 0,-1-1 0 0 0,1 0 0 0 0,0 1 0 0 0,-1-1 0 0 0,1 0 0 0 0,-1 0 0 0 0,1 0 0 0 0,-1-1 0 0 0,1 1 0 0 0,-1 0 0 0 0,0 0 0 0 0,1-1 0 0 0,-1 1 0 0 0,0-1 0 0 0,0 1 0 0 0,0-1 0 0 0,0 1 0 0 0,0-1 0 0 0,0 0 0 0 0,-1 1 0 0 0,1-1 0 0 0,-1 0 0 0 0,1 0 1 0 0,-1 0-1 0 0,1 1 0 0 0,-1-1 0 0 0,0-1-24 0 0,25-65 510 0 0,-14 33-442 0 0,-9 24-36 0 0,1 0-1 0 0,1 1 1 0 0,0-1-1 0 0,0 0 1 0 0,1 1-1 0 0,1 0 1 0 0,0 0-1 0 0,3-4-31 0 0,12-21-61 0 0,-16 30 139 0 0,7 6-321 0 0,-7 5 223 0 0,0 0 0 0 0,-1 0 0 0 0,1 0 1 0 0,-1 0-1 0 0,0 1 0 0 0,-1-1 1 0 0,0 1-1 0 0,0 0 0 0 0,0 0 0 0 0,-1 0 1 0 0,0 1-1 0 0,0 1 20 0 0,4 10 15 0 0,23 87-231 0 0,0-47 228 0 0,-14-56 126 0 0,-13-3-121 0 0,-1-1 0 0 0,1 1 0 0 0,-1-1 0 0 0,1 0 0 0 0,-1 0 0 0 0,0 0 0 0 0,1 0 0 0 0,-1 0 0 0 0,0 0 0 0 0,0 0 0 0 0,0 0 0 0 0,0 0 0 0 0,0-1 0 0 0,0 1 0 0 0,0 0 0 0 0,0-1 0 0 0,0 1 0 0 0,0 0 0 0 0,-1-1 0 0 0,1 1 0 0 0,-1-1 0 0 0,1 0 0 0 0,-1 1 0 0 0,0-1 0 0 0,1 1 0 0 0,-1-1 0 0 0,0 0 0 0 0,0 1 0 0 0,0-2-17 0 0,3-9 101 0 0,9-88 582 0 0,-9 38-504 0 0,-2-19-46 0 0,-4 73-49 0 0,2 7-8845 0 0,1 1 1940 0 0</inkml:trace>
  <inkml:trace contextRef="#ctx0" brushRef="#br0" timeOffset="78476.21">22068 8335 11432 0 0,'1'-3'128'0'0,"-1"1"0"0"0,1 0 1 0 0,-1 0-1 0 0,1-1 0 0 0,0 1 1 0 0,0 0-1 0 0,0 0 0 0 0,0 0 1 0 0,0 0-1 0 0,1 0 0 0 0,-1 0 0 0 0,1 0 1 0 0,-1 1-1 0 0,1-1 0 0 0,0 0 1 0 0,-1 1-1 0 0,1 0 0 0 0,0-1 1 0 0,0 1-1 0 0,0 0 0 0 0,0 0 1 0 0,0 0-1 0 0,0 0 0 0 0,1 0 1 0 0,1 0-129 0 0,40-5 2399 0 0,-42 6-2233 0 0,15 6 731 0 0,-16-5-871 0 0,0-1-1 0 0,0 1 1 0 0,0 0 0 0 0,0-1-1 0 0,0 1 1 0 0,-1 0 0 0 0,1 0-1 0 0,0-1 1 0 0,0 1 0 0 0,0 0-1 0 0,-1 0 1 0 0,1 0 0 0 0,0 0-1 0 0,-1 0 1 0 0,1 0 0 0 0,-1 0-1 0 0,1 0 1 0 0,-1 0 0 0 0,1 0-1 0 0,-1 1 1 0 0,0-1 0 0 0,0 0-1 0 0,0 0 1 0 0,1 0 0 0 0,-1 0-1 0 0,0 1 1 0 0,0-1 0 0 0,-1 0-1 0 0,1 0 1 0 0,0 0 0 0 0,0 0-1 0 0,0 1 1 0 0,-1-1 0 0 0,1 0-1 0 0,-1 0 1 0 0,1 0 0 0 0,-1 0-1 0 0,1 0 1 0 0,-1 0-1 0 0,0 0 1 0 0,1 0 0 0 0,-1 0-1 0 0,0 0 1 0 0,0-1 0 0 0,0 2-26 0 0,-74 56 1174 0 0,63-43-862 0 0,12-14-208 0 0,0-1 0 0 0,0 0 0 0 0,0 0 0 0 0,0 0 0 0 0,14 4 272 0 0,66-16-144 0 0,3 6-423 0 0,-48 12-2299 0 0,-26-4 1523 0 0</inkml:trace>
  <inkml:trace contextRef="#ctx0" brushRef="#br0" timeOffset="80228.455">21323 9175 8032 0 0,'0'0'182'0'0,"0"0"29"0"0,-3 0 198 0 0,-3 0-266 0 0,7-1-11 0 0,-1 1 0 0 0,0 0 0 0 0,0 0 0 0 0,0 0 0 0 0,0 0 0 0 0,1 0 0 0 0,-1 0 0 0 0,0 0 0 0 0,0 0 0 0 0,0 0 0 0 0,0-1 0 0 0,0 1 0 0 0,0 0 0 0 0,1 0-1 0 0,-1 0 1 0 0,0 0 0 0 0,0 0 0 0 0,0-1 0 0 0,0 1 0 0 0,0 0 0 0 0,0 0 0 0 0,0 0 0 0 0,0 0 0 0 0,0-1 0 0 0,0 1 0 0 0,0 0 0 0 0,0 0 0 0 0,0 0 0 0 0,0 0 0 0 0,0-1 0 0 0,0 1 0 0 0,0 0 0 0 0,0 0 0 0 0,0 0 0 0 0,0-1 0 0 0,0 1 0 0 0,0 0 0 0 0,0 0-132 0 0,111-8 2639 0 0,4-3-1432 0 0,-21 3-1047 0 0,89-14 657 0 0,50-6 295 0 0,-120 23-1152 0 0,-110 9-161 0 0,-4-2-2798 0 0,-4 2-3088 0 0</inkml:trace>
  <inkml:trace contextRef="#ctx0" brushRef="#br0" timeOffset="80729.308">21289 9318 12384 0 0,'0'0'281'0'0,"0"0"40"0"0,19-7 682 0 0,-6 5-748 0 0,0 1-1 0 0,-1 1 1 0 0,1 0 0 0 0,0 0 0 0 0,-1 2 0 0 0,1-1-1 0 0,0 2 1 0 0,-1-1 0 0 0,0 2 0 0 0,0 0-1 0 0,0 0 1 0 0,10 6-255 0 0,17 36 365 0 0,-39-42-333 0 0,0-1-1 0 0,0 0 0 0 0,0 1 0 0 0,0-1 0 0 0,-1 1 0 0 0,1-1 0 0 0,-1 0 0 0 0,0 1 0 0 0,0-1 0 0 0,0 0 0 0 0,-1 0 1 0 0,1 0-1 0 0,-1 0 0 0 0,1 0 0 0 0,-1 0 0 0 0,0 0 0 0 0,0 0 0 0 0,-1-1 0 0 0,1 1 0 0 0,0-1 0 0 0,-1 1 0 0 0,-1 0-31 0 0,-93 59 888 0 0,66-43 1128 0 0,46-19-1552 0 0,170-10 82 0 0,-145 4-1816 0 0,-14-2-2996 0 0,-19 3-1863 0 0</inkml:trace>
  <inkml:trace contextRef="#ctx0" brushRef="#br0" timeOffset="81072.528">21811 9294 13536 0 0,'9'-5'1357'0'0,"-8"5"-1283"0"0,1 0 0 0 0,-1 0 0 0 0,1 0 0 0 0,-1 0 1 0 0,1 0-1 0 0,-1 0 0 0 0,1 0 0 0 0,-1 1 0 0 0,1-1 0 0 0,-1 1 0 0 0,0-1 0 0 0,1 1 1 0 0,-1-1-1 0 0,0 1 0 0 0,1 0 0 0 0,-1 0 0 0 0,0-1 0 0 0,0 1 0 0 0,1 0 0 0 0,-1 0 1 0 0,0 0-1 0 0,0 1 0 0 0,0-1 0 0 0,0 0 0 0 0,-1 0 0 0 0,1 0 0 0 0,0 1 0 0 0,0-1-74 0 0,5 8 462 0 0,3 17 447 0 0,4 94 598 0 0,-12-32-1074 0 0,8-45 1010 0 0,3-59-596 0 0,28-178 565 0 0,-26 113-1402 0 0,2 32 68 0 0,-13 44 32 0 0,-2 4-8211 0 0,-1 1 1183 0 0</inkml:trace>
  <inkml:trace contextRef="#ctx0" brushRef="#br0" timeOffset="81424.717">22172 9177 12784 0 0,'13'-2'969'0'0,"21"4"-69"0"0,30 26 2925 0 0,-62-27-3803 0 0,-1 0 1 0 0,0 1-1 0 0,1-1 1 0 0,-1 1-1 0 0,0-1 0 0 0,0 1 1 0 0,0-1-1 0 0,0 1 0 0 0,0 0 1 0 0,-1 0-1 0 0,1-1 0 0 0,0 1 1 0 0,-1 0-1 0 0,1 0 1 0 0,-1 0-1 0 0,0 0 0 0 0,0 0 1 0 0,1 0-1 0 0,-1 0 0 0 0,0-1 1 0 0,-1 1-1 0 0,1 0 0 0 0,0 0 1 0 0,-1 0-1 0 0,1 0 0 0 0,-1 0 1 0 0,1 0-1 0 0,-1-1 1 0 0,0 1-1 0 0,0 0 0 0 0,0 0 1 0 0,0-1-1 0 0,0 1 0 0 0,0-1 1 0 0,0 1-1 0 0,0-1 0 0 0,-1 1 1 0 0,1-1-1 0 0,0 0 1 0 0,-1 0-1 0 0,0 1 0 0 0,1-1 1 0 0,-1 0-1 0 0,0 0 0 0 0,1-1 1 0 0,-1 1-1 0 0,0 0 0 0 0,0-1-22 0 0,-80 47 219 0 0,0-9-66 0 0,82-37-149 0 0,0-1-1 0 0,0 0 0 0 0,0 0 1 0 0,0 1-1 0 0,0-1 0 0 0,0 0 1 0 0,1 0-1 0 0,-1 1 0 0 0,0-1 1 0 0,0 0-1 0 0,0 0 0 0 0,0 1 1 0 0,0-1-1 0 0,0 0 0 0 0,0 0 1 0 0,0 1-1 0 0,0-1 0 0 0,0 0 1 0 0,0 0-1 0 0,0 1 0 0 0,0-1 1 0 0,-1 0-1 0 0,1 1 0 0 0,0-1 1 0 0,0 0-1 0 0,0 0 0 0 0,0 0 1 0 0,0 1-1 0 0,0-1 0 0 0,-1 0 1 0 0,1 0-1 0 0,0 0 0 0 0,0 1 1 0 0,0-1-1 0 0,-1 0 0 0 0,1 0 1 0 0,0 0-1 0 0,0 0 0 0 0,0 1 1 0 0,-1-1-1 0 0,1 0 0 0 0,0 0 0 0 0,0 0 1 0 0,-1 0-1 0 0,1 0-3 0 0,0 0 1 0 0,0 0-1 0 0,43-8 316 0 0,107-14 155 0 0,-58 11-461 0 0,-63 7-690 0 0,-27 4-101 0 0,-1 0-1160 0 0,7 2-4464 0 0</inkml:trace>
  <inkml:trace contextRef="#ctx0" brushRef="#br0" timeOffset="84215.826">22832 8282 8952 0 0,'0'0'200'0'0,"0"0"33"0"0,0 0 15 0 0,-9 0 92 0 0,9 0 95 0 0,-12-1 5940 0 0,91 19-5311 0 0,1-16-936 0 0,95-9 160 0 0,-174 7-259 0 0,0-1-1 0 0,0 1 1 0 0,0 0-1 0 0,0 0 1 0 0,0 0-1 0 0,0 0 1 0 0,0 1-1 0 0,1-1 0 0 0,-1 0 1 0 0,0 0-1 0 0,0 0 1 0 0,0 1-1 0 0,0-1 1 0 0,0 1-1 0 0,0-1 1 0 0,0 1-1 0 0,-1-1 0 0 0,1 1 1 0 0,0-1-1 0 0,0 1 1 0 0,0 0-1 0 0,0 0 1 0 0,-1-1-1 0 0,1 1 1 0 0,0 0-1 0 0,-1 0 0 0 0,1 0 1 0 0,-1 0-1 0 0,1 0 1 0 0,-1 0-1 0 0,1 0 1 0 0,-1 0-1 0 0,1 0 1 0 0,-1 0-1 0 0,0 0 0 0 0,0 0 1 0 0,0 0-1 0 0,1 0 1 0 0,-1 0-1 0 0,0 0 1 0 0,0 0-1 0 0,0 0 1 0 0,-1 0-1 0 0,1 0 0 0 0,0 0 1 0 0,0 0-1 0 0,-1 0 1 0 0,1 1-1 0 0,0-2 1 0 0,-1 1-1 0 0,1 1-28 0 0,-2 158 807 0 0,13 55-374 0 0,-4-92-161 0 0,2 111 397 0 0,-3-51-317 0 0,-3 49-340 0 0,1-100-132 0 0,11 55 276 0 0,-4-111-92 0 0,-7-34 91 0 0,-16-14 397 0 0,12-27-395 0 0,-40-4 1147 0 0,-152-12-113 0 0,63 22-3474 0 0,78-2-6128 0 0</inkml:trace>
  <inkml:trace contextRef="#ctx0" brushRef="#br1" timeOffset="94247.279">15409 15692 5488 0 0,'0'0'158'0'0,"0"0"81"0"0,0 0 229 0 0,0 0 92 0 0,0 0 16 0 0,0 0-43 0 0,0 0-205 0 0,0 0-88 0 0,0 0-16 0 0,0 0-12 0 0,0 0-24 0 0,10 0 339 0 0,21 5 276 0 0,104 13 607 0 0,58-10-1098 0 0,-49-3-165 0 0,142 3-83 0 0,-32-13 277 0 0,-70-1-159 0 0,-37 3 107 0 0,162 6 211 0 0,-145-6-489 0 0,126 3 357 0 0,-135-5-160 0 0,56 2-134 0 0,43-10 204 0 0,127 13 266 0 0,-176 7-544 0 0,-49-10 0 0 0,57 7 0 0 0,-118-2 53 0 0,196-8-42 0 0,-218 7-11 0 0,25 5 0 0 0,56-9 0 0 0,5 5 0 0 0,-15 1 0 0 0,147 0 64 0 0,-153 5-64 0 0,6-5 0 0 0,-32 3 0 0 0,-27 1 10 0 0,4 13 225 0 0,-12-10-160 0 0,-51-12-1 0 0,-25 2-47 0 0,1-1-518 0 0,-8-7-1295 0 0,4 3-3142 0 0</inkml:trace>
  <inkml:trace contextRef="#ctx0" brushRef="#br1" timeOffset="94673.462">20906 15616 9216 0 0,'0'0'208'0'0,"0"0"33"0"0,6-3 227 0 0,-4 1-439 0 0,1 1 1 0 0,-1 0-1 0 0,1-1 1 0 0,-1 1-1 0 0,1 0 1 0 0,0 0-1 0 0,0 0 0 0 0,0 1 1 0 0,-1-1-1 0 0,1 1 1 0 0,0 0-1 0 0,0-1 0 0 0,0 1 1 0 0,0 0-1 0 0,0 1 1 0 0,0-1-1 0 0,0 1 0 0 0,-1-1 1 0 0,1 1-1 0 0,0 0 1 0 0,0 0-1 0 0,0 0 1 0 0,-1 0-1 0 0,1 0 0 0 0,-1 1 1 0 0,1-1-1 0 0,1 3-29 0 0,4-1 97 0 0,0 2 18 0 0,0 1 0 0 0,0-1 0 0 0,-1 1 0 0 0,0 1 0 0 0,0-1 0 0 0,0 1 0 0 0,-1 1 0 0 0,6 7-115 0 0,-2-2 384 0 0,-1 0 0 0 0,-1 0 0 0 0,0 1 0 0 0,0 0 0 0 0,-1 1 0 0 0,-1 0 0 0 0,-1 0-384 0 0,-4-12 85 0 0,-1 0 0 0 0,1 0 1 0 0,-1 0-1 0 0,0 0 1 0 0,0-1-1 0 0,0 1 0 0 0,0 0 1 0 0,0 0-1 0 0,-1 0 1 0 0,1 0-1 0 0,-1 0 1 0 0,0 0-1 0 0,0-1 0 0 0,0 1 1 0 0,0 0-1 0 0,-1-1 1 0 0,1 1-1 0 0,0 0 1 0 0,-1-1-1 0 0,0 0 0 0 0,0 1 1 0 0,0-1-1 0 0,0 0 1 0 0,0 0-1 0 0,0 0 0 0 0,-3 1-85 0 0,-66 42 1137 0 0,33-28-1839 0 0,12-7-3545 0 0,2 1-1353 0 0</inkml:trace>
  <inkml:trace contextRef="#ctx0" brushRef="#br1" timeOffset="101314.334">21556 15251 6272 0 0,'0'0'182'0'0,"0"0"24"0"0,0 0-10 0 0,0 0-4 0 0,0 0 0 0 0,0 0 61 0 0,0 0 258 0 0,0 0 110 0 0,0 0 19 0 0,0 0 12 0 0,0 0 24 0 0,0 0 11 0 0,0 0 1 0 0,0 0-35 0 0,0 0-146 0 0,0 0-69 0 0,0 0-12 0 0,0 0-9 0 0,0 0-26 0 0,0 0-9 0 0,0 0-4 0 0,0 0-14 0 0,3 13 527 0 0,-3-7-850 0 0,-1 0-1 0 0,1 0 0 0 0,1 0 1 0 0,-1 0-1 0 0,1-1 0 0 0,0 1 1 0 0,0 0-1 0 0,0 0 0 0 0,1-1 1 0 0,0 1-1 0 0,0-1 0 0 0,1 0 1 0 0,-1 1-1 0 0,1-1 0 0 0,0 0 1 0 0,1 0-1 0 0,-1-1 0 0 0,1 1 1 0 0,0-1-1 0 0,0 0 0 0 0,0 0 1 0 0,1 0-1 0 0,-1 0 0 0 0,1-1 1 0 0,0 0-1 0 0,0 0 0 0 0,0 0 1 0 0,0-1-1 0 0,1 1 0 0 0,-1-1 0 0 0,1 0 1 0 0,-1-1-1 0 0,3 1-40 0 0,44-5 285 0 0,-50 2-209 0 0,2 0 16 0 0,5-2-47 0 0,0-1 1 0 0,0-1-1 0 0,0 1 0 0 0,-1-2 0 0 0,0 1 0 0 0,0-1 0 0 0,0 0 0 0 0,-1 0 0 0 0,4-5-45 0 0,-6 6 20 0 0,-1 0 1 0 0,1 0-1 0 0,-1-1 1 0 0,-1 1-1 0 0,1-1 0 0 0,-1 0 1 0 0,0 0-1 0 0,0 0 1 0 0,0-1-1 0 0,-1 1 1 0 0,0-1-1 0 0,0-2-20 0 0,9-26 736 0 0,-12 42-727 0 0,0 0 1 0 0,1-1-1 0 0,0 1 1 0 0,0 0-1 0 0,0-1 1 0 0,1 1-1 0 0,0 0 0 0 0,0-1 1 0 0,1 1-1 0 0,0-1 1 0 0,0 1-1 0 0,1-1 0 0 0,-1 0 1 0 0,1 0-1 0 0,1 0 1 0 0,2 4-10 0 0,-5-8 18 0 0,0-1 0 0 0,0 1 0 0 0,1-1 1 0 0,-1 1-1 0 0,1-1 0 0 0,-1 1 0 0 0,1-1 1 0 0,-1 0-1 0 0,1 0 0 0 0,0 0 0 0 0,-1 0 1 0 0,1 0-1 0 0,0 0 0 0 0,0 0 0 0 0,0 0 1 0 0,0-1-1 0 0,0 1 0 0 0,0-1 0 0 0,0 0 1 0 0,0 1-1 0 0,0-1 0 0 0,0 0 0 0 0,0 0 1 0 0,0 0-1 0 0,0 0 0 0 0,0-1 0 0 0,0 1 1 0 0,0-1-1 0 0,0 1 0 0 0,0-1 0 0 0,0 1 1 0 0,0-1-1 0 0,-1 0 0 0 0,1 0 0 0 0,1-1-18 0 0,1-3 90 0 0,0-1-1 0 0,0 0 1 0 0,0 0-1 0 0,0 0 0 0 0,-1-1 1 0 0,0 1-1 0 0,-1-1 1 0 0,1 1-1 0 0,-1-1 0 0 0,-1 0 1 0 0,1 0-1 0 0,-1 0 1 0 0,0 0-1 0 0,-1-5-89 0 0,1 6 28 0 0,-18-55 226 0 0,-14-28-208 0 0,31 88-114 0 0,0 1-33 0 0,-3-1-288 0 0,-2 0-63 0 0,4 1-5528 0 0,1 0-625 0 0</inkml:trace>
  <inkml:trace contextRef="#ctx0" brushRef="#br1" timeOffset="101864.317">22206 15234 12728 0 0,'1'0'33'0'0,"-1"-1"0"0"0,0 1 1 0 0,0 0-1 0 0,0 0 0 0 0,1-1 1 0 0,-1 1-1 0 0,0 0 1 0 0,0-1-1 0 0,0 1 0 0 0,0 0 1 0 0,0-1-1 0 0,0 1 0 0 0,0 0 1 0 0,0-1-1 0 0,0 1 0 0 0,0 0 1 0 0,0-1-1 0 0,0 1 0 0 0,0 0 1 0 0,0-1-1 0 0,0 1 1 0 0,0 0-1 0 0,0-1 0 0 0,0 1 1 0 0,0 0-1 0 0,0-1 0 0 0,-1 1 1 0 0,1 0-1 0 0,0 0 0 0 0,0-1 1 0 0,0 1-1 0 0,0 0 1 0 0,-1 0-1 0 0,1-1 0 0 0,0 1 1 0 0,0 0-1 0 0,-1 0 0 0 0,1-1 1 0 0,0 1-1 0 0,-1 0 0 0 0,1 0 1 0 0,0 0-1 0 0,0 0 1 0 0,-1 0-1 0 0,1-1 0 0 0,0 1 1 0 0,-1 0-1 0 0,1 0 0 0 0,0 0 1 0 0,-1 0-1 0 0,1 0 0 0 0,0 0 1 0 0,-1 0-1 0 0,1 0-33 0 0,-5-2 35 0 0,4 1 458 0 0,1 1 19 0 0,0 0 11 0 0,7-6 1631 0 0,148 4 269 0 0,-81-5-2253 0 0,-29 4-90 0 0,23-4-3486 0 0,-58 5 1941 0 0,2 0-7 0 0</inkml:trace>
  <inkml:trace contextRef="#ctx0" brushRef="#br1" timeOffset="102395.726">22801 15043 14312 0 0,'0'0'322'0'0,"0"0"45"0"0,0 0 21 0 0,0 0-33 0 0,0 0-203 0 0,0 0 10 0 0,0 0 29 0 0,0 0 8 0 0,0 9 415 0 0,-6 31 982 0 0,12 40-256 0 0,-5-77-1319 0 0,0 0-1 0 0,1 0 1 0 0,-1 0-1 0 0,1 0 1 0 0,-1 0-1 0 0,1-1 1 0 0,0 1-1 0 0,0 0 1 0 0,0-1-1 0 0,1 1 1 0 0,-1-1-1 0 0,0 0 1 0 0,1 0-1 0 0,0 0 1 0 0,-1 0-1 0 0,1 0 1 0 0,0 0-1 0 0,0-1 1 0 0,0 1-1 0 0,0-1 1 0 0,0 0-1 0 0,0 0 1 0 0,1 0-1 0 0,-1-1 1 0 0,0 1-1 0 0,0-1 1 0 0,1 1-1 0 0,-1-1 1 0 0,0 0-1 0 0,1 0 1 0 0,-1-1-1 0 0,0 1 1 0 0,1-1-1 0 0,0 0-20 0 0,95-39-601 0 0,-98 40 530 0 0,27 35 538 0 0,-24-31-406 0 0,0-1-1 0 0,0 1 1 0 0,1-1 0 0 0,0 0-1 0 0,-1-1 1 0 0,1 1 0 0 0,0-1-1 0 0,0 0 1 0 0,1 0 0 0 0,-1-1-1 0 0,0 1 1 0 0,1-1 0 0 0,-1 0-1 0 0,0-1 1 0 0,1 1 0 0 0,-1-1-1 0 0,1 0 1 0 0,-1-1 0 0 0,1 1-1 0 0,-1-1 1 0 0,1 0 0 0 0,-1 0-1 0 0,0-1 1 0 0,0 1 0 0 0,0-1-1 0 0,0-1 1 0 0,0 1 0 0 0,0-1-1 0 0,0 1 1 0 0,-1-1 0 0 0,1-1-1 0 0,-1 1-60 0 0,30-35 359 0 0,-30 32-343 0 0,-1 0 1 0 0,0 0-1 0 0,0 0 1 0 0,-1 0-1 0 0,0-1 1 0 0,0 1-1 0 0,0-1 1 0 0,-1 0-1 0 0,0 1 0 0 0,0-1 1 0 0,-1 0-1 0 0,0 0 1 0 0,0 0-1 0 0,0 1 1 0 0,-1-1-1 0 0,0 0 1 0 0,0 0-1 0 0,-1 0-16 0 0,-10-36-2509 0 0,12 42-2559 0 0,0 1-1609 0 0</inkml:trace>
  <inkml:trace contextRef="#ctx0" brushRef="#br1" timeOffset="102659.503">23397 15098 14152 0 0,'0'0'414'0'0,"-10"12"156"0"0,7-8-585 0 0,0-1 101 0 0,1 0 1 0 0,-1 0 0 0 0,1 0-1 0 0,0 0 1 0 0,0 0-1 0 0,1 0 1 0 0,-1 1 0 0 0,0-1-1 0 0,1 1 1 0 0,0-1-1 0 0,0 1 1 0 0,0-1 0 0 0,1 1-1 0 0,-1 0 1 0 0,1-1-1 0 0,-1 1 1 0 0,1 0 0 0 0,1-1-1 0 0,-1 1 1 0 0,0 0 0 0 0,1-1-1 0 0,1 4-86 0 0,-1-4 96 0 0,0 0 0 0 0,1-1 0 0 0,-1 1-1 0 0,1-1 1 0 0,0 0 0 0 0,0 0 0 0 0,0 1 0 0 0,0-1-1 0 0,0-1 1 0 0,0 1 0 0 0,1 0 0 0 0,-1 0 0 0 0,1-1 0 0 0,-1 1-1 0 0,1-1 1 0 0,-1 0 0 0 0,1 0 0 0 0,0 0 0 0 0,0 0-1 0 0,0 0 1 0 0,-1-1 0 0 0,1 1 0 0 0,0-1 0 0 0,0 0-1 0 0,0 0 1 0 0,0 0 0 0 0,0 0 0 0 0,0 0-96 0 0,83-18 1054 0 0,-85 18-1042 0 0,62-43 587 0 0,-61 42-581 0 0,0-1 0 0 0,0 1 0 0 0,1-1 0 0 0,-2 0 0 0 0,1 0 0 0 0,0 0 0 0 0,0 0 0 0 0,0-1 0 0 0,-1 1 0 0 0,0 0 0 0 0,1-1 0 0 0,-1 1 0 0 0,0-1 0 0 0,0 1 0 0 0,0-1 0 0 0,0 1-1 0 0,-1-1 1 0 0,1 0 0 0 0,-1 1 0 0 0,1-1 0 0 0,-1-1-18 0 0,-2 1 22 0 0,0 1-1 0 0,0-1 0 0 0,0 0 0 0 0,0 1 1 0 0,-1 0-1 0 0,1-1 0 0 0,-1 1 0 0 0,1 0 1 0 0,-1 0-1 0 0,0 0 0 0 0,0 1 0 0 0,0-1 1 0 0,0 1-1 0 0,0 0 0 0 0,0-1 0 0 0,0 1 1 0 0,0 1-1 0 0,0-1 0 0 0,-1 0 0 0 0,1 1 1 0 0,-1-1-22 0 0,-46 0-6740 0 0,22 4 90 0 0</inkml:trace>
  <inkml:trace contextRef="#ctx0" brushRef="#br1" timeOffset="105457.476">17259 12944 5344 0 0,'0'0'157'0'0,"0"0"87"0"0,0 0 279 0 0,0 0 117 0 0,0 0 28 0 0,0 0-12 0 0,0 0-66 0 0,0 0-22 0 0,0 0-6 0 0,0 0-22 0 0,0 0-84 0 0,0 0-38 0 0,0 0-8 0 0,0 0-2 0 0,0 0 0 0 0,0 0 0 0 0,0 0 0 0 0,0 0-39 0 0,0 0-162 0 0,0 0-71 0 0,0 0-10 0 0,0 0 5 0 0,0 16 420 0 0,16 110 589 0 0,14 258-239 0 0,-17-164-695 0 0,17 286 610 0 0,-18-259 129 0 0,-11 37-945 0 0,-2-129 177 0 0,5 169 184 0 0,7-165-182 0 0,-7-64-35 0 0,-4 72 21 0 0,-3-115-37 0 0,2-39-166 0 0,0 1 0 0 0,0-1 1 0 0,1 0-1 0 0,1 1 0 0 0,0-1 1 0 0,1 0-1 0 0,3 10 38 0 0,6-9-2756 0 0,-7-17-3458 0 0</inkml:trace>
  <inkml:trace contextRef="#ctx0" brushRef="#br1" timeOffset="109093.275">17277 13653 5496 0 0,'0'0'124'0'0,"0"0"17"0"0,0 0 11 0 0,-18 3 1881 0 0,-53 11 2379 0 0,-24 46-2809 0 0,62-28-1291 0 0,2 1-1 0 0,1 2 1 0 0,1 0 0 0 0,-5 12-312 0 0,-54 76 128 0 0,17-12 416 0 0,-3-1-480 0 0,35-64 80 0 0,-13 3-32 0 0,8 0-112 0 0,16-24 53 0 0,9 4-42 0 0,-28 20-11 0 0,-8 1 0 0 0,4 10 0 0 0,17-20 10 0 0,-10 8 44 0 0,-2-8-54 0 0,12-7 0 0 0,-9 10 0 0 0,4 3 0 0 0,9-2 0 0 0,-9 3 0 0 0,-16 2 0 0 0,6-9 0 0 0,10 4 10 0 0,3-6 44 0 0,16-13-54 0 0,-55 41 64 0 0,28-26-64 0 0,-21 20-216 0 0,48-37 98 0 0,-13 3 44 0 0,-30 13 74 0 0,-14 4 0 0 0,15-10 0 0 0,-60 24 0 0 0,28-21 0 0 0,-32-1 74 0 0,58-15-84 0 0,37-6 138 0 0,20-8-118 0 0,9-5 44 0 0,89-22 473 0 0,-1 8-367 0 0,6-11-160 0 0,-72 15 64 0 0,0-1 0 0 0,0-1 0 0 0,-1-1 0 0 0,0-1 0 0 0,-1-1 0 0 0,-1 0 0 0 0,0-1 0 0 0,4-6-64 0 0,28-34 488 0 0,4-5 24 0 0,50-35 24 0 0,-58 53-286 0 0,63-63-324 0 0,-71 66 138 0 0,14-21-64 0 0,48-40 64 0 0,-30 40-64 0 0,8-6 64 0 0,-30 31-64 0 0,13-6-88 0 0,-16 10 88 0 0,37-34 0 0 0,-9-12 78 0 0,-23 21 116 0 0,14-4-108 0 0,2 11 372 0 0,-18 7-338 0 0,11-23-66 0 0,-16 11 28 0 0,31-26-22 0 0,23-41 339 0 0,21-25-90 0 0,-41 56-445 0 0,-18 30 136 0 0,-53 55 20 0 0,-1 1 0 0 0,1 0 0 0 0,0 0 0 0 0,0 0 0 0 0,1 0 0 0 0,-1 1 0 0 0,1-1 0 0 0,-1 2-1 0 0,1-1 1 0 0,0 0 0 0 0,0 1 0 0 0,1 0 0 0 0,5 0-20 0 0,74-6 765 0 0,9 2-1017 0 0,-31 12 775 0 0,-44-3-506 0 0,107 32-17 0 0,-92-25 74 0 0,65 23 4 0 0,-62-22-78 0 0,47 31 216 0 0,4 10 160 0 0,-73-41-376 0 0,20 19 116 0 0,4 12 240 0 0,-3 13-209 0 0,-23-29-88 0 0,-1 1 0 0 0,-1 1 0 0 0,-1-1 0 0 0,4 21-59 0 0,25 50 201 0 0,-10-36-201 0 0,13 64 0 0 0,-19-8-53 0 0,-12-64 170 0 0,24 64-117 0 0,5-13 160 0 0,-16-34-160 0 0,-10-22 0 0 0,17 55 0 0 0,-6-20 0 0 0,-5-29 0 0 0,-11-19 0 0 0,0-3 0 0 0,32 62 0 0 0,22 19-88 0 0,-33-59 88 0 0,12-12 80 0 0,-15-23-16 0 0,15 7-16 0 0,98 37 0 0 0,-122-57-48 0 0,2 1-583 0 0,1-1 0 0 0,0-1 1 0 0,0-1-1 0 0,0-1 0 0 0,19 1 583 0 0,-27-2-1500 0 0,-1-3-62 0 0</inkml:trace>
  <inkml:trace contextRef="#ctx0" brushRef="#br1" timeOffset="111490.753">18163 14632 6192 0 0,'0'0'133'0'0,"20"-8"374"0"0,24-8 2966 0 0,-43 15-2789 0 0,4 1 165 0 0,-5 0 3734 0 0,-91 6-3517 0 0,-121-3-631 0 0,58-5 1147 0 0,-110 15-1582 0 0,254-13 23 0 0,-371 27 521 0 0,87-16-504 0 0,101-14 136 0 0,134-3-138 0 0,35 3 36 0 0,37-10-74 0 0,121-43-360 0 0,4-15-449 0 0,-59 24 741 0 0,-118 66 185 0 0,-161 95-117 0 0,146-72 83 0 0,51-30-16 0 0,14 8 190 0 0,1-12-195 0 0,1 0-1 0 0,-1-1 1 0 0,1-1 0 0 0,0 0-1 0 0,1 0 1 0 0,-1-2-1 0 0,1 0 1 0 0,0 0 0 0 0,12 1-62 0 0,-19-4 33 0 0,180 19 220 0 0,-112-19-1122 0 0,-40-2-4556 0 0,-7 1-696 0 0</inkml:trace>
  <inkml:trace contextRef="#ctx0" brushRef="#br1" timeOffset="111976.382">18035 14450 8264 0 0,'0'0'182'0'0,"0"0"29"0"0,0 0 14 0 0,0-8 1689 0 0,1 7 4225 0 0,15 14-5828 0 0,0-1-1 0 0,0-1 1 0 0,1-1-1 0 0,0-1 1 0 0,1 0-1 0 0,0-1 1 0 0,7 2-311 0 0,80 34 194 0 0,-90-30-127 0 0,-15-13-40 0 0,1 1 0 0 0,-1-1 0 0 0,1 0 0 0 0,-1 1 0 0 0,0-1 0 0 0,1 1 0 0 0,-1-1 0 0 0,0 0 0 0 0,0 1 0 0 0,0-1 0 0 0,0 1 0 0 0,0-1 0 0 0,-1 1 0 0 0,1-1 0 0 0,0 0 0 0 0,-1 1 0 0 0,1-1 0 0 0,-1 0 0 0 0,1 1 0 0 0,-1-1 0 0 0,0 0 0 0 0,1 1 0 0 0,-1-1 0 0 0,0 0 0 0 0,0 0 0 0 0,0 0 0 0 0,0 0 0 0 0,0 0 0 0 0,0 0 0 0 0,0 0 0 0 0,0 0 0 0 0,-1 0 0 0 0,1-1 0 0 0,0 1 0 0 0,0 0 0 0 0,-1-1-27 0 0,-52 27 620 0 0,51-26-593 0 0,-121 44 365 0 0,59-24-651 0 0,32-10-5967 0 0,20-6-190 0 0</inkml:trace>
  <inkml:trace contextRef="#ctx0" brushRef="#br1" timeOffset="113407.627">16768 15150 14168 0 0,'0'0'322'0'0,"0"0"45"0"0,-3-5 362 0 0,1 2-594 0 0,2 3-48 0 0,0 0 1 0 0,0 0 0 0 0,-4 32 1102 0 0,6-8-900 0 0,0-1 1 0 0,2 0-1 0 0,1 0 1 0 0,0-1-1 0 0,7 16-290 0 0,-3-7-93 0 0,-8-29-299 0 0,-1-2-1148 0 0,0 0-4477 0 0</inkml:trace>
  <inkml:trace contextRef="#ctx0" brushRef="#br1" timeOffset="113631.108">16747 15071 12512 0 0,'0'0'365'0'0,"0"0"-4"0"0,10-17 441 0 0,0 14-529 0 0,0 0-1 0 0,1 1 1 0 0,-1 0 0 0 0,1 1 0 0 0,0 0 0 0 0,-1 0 0 0 0,1 1 0 0 0,0 1 0 0 0,-1 0 0 0 0,1 0 0 0 0,1 1-273 0 0,31 6 71 0 0,-24-4-4768 0 0,-7 1-623 0 0</inkml:trace>
  <inkml:trace contextRef="#ctx0" brushRef="#br1" timeOffset="113866.654">16738 15212 13648 0 0,'0'0'306'0'0,"0"0"46"0"0,1-1 23 0 0,5-4-319 0 0,0 0 1 0 0,0 0 0 0 0,1 1-1 0 0,-1 0 1 0 0,1 0-1 0 0,0 1 1 0 0,0 0 0 0 0,1 0-1 0 0,-1 1 1 0 0,7-2-57 0 0,17-7 538 0 0,91-16 168 0 0,-106 25-832 0 0,-3 1-23 0 0</inkml:trace>
  <inkml:trace contextRef="#ctx0" brushRef="#br1" timeOffset="114167.568">17047 15082 12384 0 0,'0'0'281'0'0,"0"0"40"0"0,0 0 21 0 0,0 0-45 0 0,3 15-186 0 0,4 38 793 0 0,10-24 453 0 0,-16-29-1244 0 0,-1 0-7 0 0,1 0-20 0 0,35-21-1283 0 0,13-4-755 0 0,-26 39 1968 0 0,15 21 1527 0 0,-37-34-1438 0 0,0 0 0 0 0,0 0 0 0 0,0 0 1 0 0,0 0-1 0 0,0 0 0 0 0,1 0 0 0 0,-1-1 1 0 0,0 1-1 0 0,1 0 0 0 0,-1-1 0 0 0,0 1 1 0 0,1-1-1 0 0,-1 1 0 0 0,1-1 0 0 0,-1 0 1 0 0,1 0-1 0 0,-1 1 0 0 0,1-1 0 0 0,-1 0 1 0 0,1 0-1 0 0,-1-1 0 0 0,1 1 0 0 0,-1 0 1 0 0,1 0-1 0 0,-1-1 0 0 0,1 1 0 0 0,-1-1 1 0 0,1 1-1 0 0,-1-1 0 0 0,0 0 1 0 0,1 1-1 0 0,-1-1 0 0 0,0 0 0 0 0,0 0 1 0 0,0 0-1 0 0,1 0 0 0 0,-1 0 0 0 0,0 0 1 0 0,0 0-1 0 0,0-1 0 0 0,-1 1 0 0 0,1 0 1 0 0,0 0-1 0 0,0-2-105 0 0,28-67 670 0 0,-26 59-684 0 0,11-24-1270 0 0,-7 19-3913 0 0,-3 5-625 0 0</inkml:trace>
  <inkml:trace contextRef="#ctx0" brushRef="#br1" timeOffset="114477.255">17480 14970 9648 0 0,'0'0'216'0'0,"0"0"32"0"0,0 0 12 0 0,-1 0-31 0 0,-3 0-109 0 0,0 25 1688 0 0,1 62 2390 0 0,3-63-3426 0 0,3-6 114 0 0,2 13-186 0 0,-13 13-450 0 0,5-19-186 0 0,5-19-53 0 0,-1-4 42 0 0,-1-2 11 0 0,0 0 0 0 0,3 4 413 0 0,0-3-1971 0 0,-3 2-3254 0 0,0-3-1198 0 0</inkml:trace>
  <inkml:trace contextRef="#ctx0" brushRef="#br1" timeOffset="114736.836">17676 14962 13760 0 0,'0'0'314'0'0,"-6"1"872"0"0,4 3-1004 0 0,0 0 0 0 0,0 1 0 0 0,0 0 0 0 0,1-1 0 0 0,-1 1 0 0 0,1 0-1 0 0,0 0 1 0 0,1 0 0 0 0,-1 0 0 0 0,1 0 0 0 0,0 0 0 0 0,0-1 0 0 0,1 1 0 0 0,-1 2-182 0 0,19 95 1187 0 0,-12-74-1304 0 0,-7-25-114 0 0,0 2-2745 0 0,0-5 1778 0 0</inkml:trace>
  <inkml:trace contextRef="#ctx0" brushRef="#br1" timeOffset="115063.663">17474 15046 11488 0 0,'0'0'264'0'0,"0"0"34"0"0,7-3 297 0 0,3-1-393 0 0,0 1 1 0 0,1 0-1 0 0,-1 1 1 0 0,1 0-1 0 0,0 0 1 0 0,0 1-1 0 0,0 1 0 0 0,-1 0 1 0 0,1 0-1 0 0,0 1 1 0 0,0 1-1 0 0,8 1-202 0 0,16 1-685 0 0,-22-2-2787 0 0,0 1-1221 0 0</inkml:trace>
  <inkml:trace contextRef="#ctx0" brushRef="#br1" timeOffset="115443.89">17793 15117 9704 0 0,'0'0'216'0'0,"1"9"528"0"0,15 14 1790 0 0,-15-22-1935 0 0,20-8 1874 0 0,-2-38-1737 0 0,0-85-519 0 0,-9 110-402 0 0,-6 21 161 0 0,1 0-1 0 0,-1 0 1 0 0,1 1 0 0 0,-1-1-1 0 0,1 1 1 0 0,-1 0 0 0 0,0 0-1 0 0,0 0 1 0 0,0 1-1 0 0,0-1 1 0 0,-1 1 0 0 0,1 0-1 0 0,-1 0 1 0 0,1 0 0 0 0,-1 1-1 0 0,0-1 1 0 0,0 1-1 0 0,0 1 25 0 0,63 63-40 0 0,-66-67 87 0 0,1 0-1 0 0,-1 0 0 0 0,1-1 0 0 0,0 1 0 0 0,0 0 0 0 0,0 0 1 0 0,-1 0-1 0 0,1-1 0 0 0,0 1 0 0 0,0 0 0 0 0,0-1 0 0 0,0 1 0 0 0,0-1 1 0 0,0 1-1 0 0,0-1 0 0 0,1 0 0 0 0,-1 1 0 0 0,0-1 0 0 0,0 0 1 0 0,0 0-1 0 0,0 1 0 0 0,0-1 0 0 0,0 0 0 0 0,1 0 0 0 0,-1-1 0 0 0,0 1 1 0 0,0 0-1 0 0,0 0 0 0 0,0 0 0 0 0,0-1 0 0 0,0 1 0 0 0,0-1 1 0 0,1 1-1 0 0,-1-1 0 0 0,0 1 0 0 0,0-1 0 0 0,-1 1 0 0 0,1-1 0 0 0,0 0 1 0 0,0 0-1 0 0,0 1 0 0 0,0-1 0 0 0,-1 0 0 0 0,1 0 0 0 0,0 0 1 0 0,-1 0-1 0 0,1 0 0 0 0,0 0 0 0 0,-1 0 0 0 0,1 0 0 0 0,-1 0 0 0 0,0 0-46 0 0,57-91-424 0 0,-56 91 320 0 0,9 2-65 0 0,-4 2 255 0 0,-1 1-1 0 0,0 1 1 0 0,1-1 0 0 0,-1 1-1 0 0,-1-1 1 0 0,1 1-1 0 0,-1 1 1 0 0,0-1 0 0 0,0 1-1 0 0,0-1 1 0 0,-1 1-1 0 0,0 0 1 0 0,0 1 0 0 0,-1-1-1 0 0,1 0 1 0 0,-1 1 0 0 0,-1-1-1 0 0,1 6-85 0 0,3 2 284 0 0,13 51-1 0 0,-10-54-461 0 0,-7-10-5213 0 0,-1-1-962 0 0</inkml:trace>
  <inkml:trace contextRef="#ctx0" brushRef="#br1" timeOffset="116023.448">17262 12380 13496 0 0,'0'0'397'0'0,"0"0"-8"0"0,-6 13-157 0 0,5-3 80 0 0,1-1-1 0 0,-1 0 1 0 0,2 1-1 0 0,-1-1 1 0 0,1 0-1 0 0,1 0 1 0 0,0 0-1 0 0,0 0 1 0 0,1 0-1 0 0,3 8-311 0 0,4 17 649 0 0,33 93 479 0 0,-37-109-1335 0 0,3 9 634 0 0,-6-7-5815 0 0,-3-11-730 0 0</inkml:trace>
  <inkml:trace contextRef="#ctx0" brushRef="#br1" timeOffset="116286.638">17155 12723 13472 0 0,'0'0'306'0'0,"0"0"46"0"0,0 0 22 0 0,9 0 62 0 0,96-11 1101 0 0,85-13-1217 0 0,-179 22-1915 0 0,-4-1-3959 0 0</inkml:trace>
  <inkml:trace contextRef="#ctx0" brushRef="#br1" timeOffset="116598.006">17121 12370 14600 0 0,'0'0'330'0'0,"0"0"45"0"0,8-4 377 0 0,48-7 169 0 0,111 1 1337 0 0,-140 10-2239 0 0,41 0-510 0 0,-39 0-4293 0 0,-7 0-1212 0 0</inkml:trace>
  <inkml:trace contextRef="#ctx0" brushRef="#br1" timeOffset="116871.041">17698 12325 15376 0 0,'0'0'449'0'0,"-7"3"156"0"0,1 2-519 0 0,-1 1-1 0 0,1-1 1 0 0,0 1-1 0 0,0 0 0 0 0,0 0 1 0 0,1 1-1 0 0,0 0 1 0 0,0 0-1 0 0,1 0 1 0 0,0 0-1 0 0,0 1 1 0 0,1 0-1 0 0,0-1 0 0 0,0 1 1 0 0,0 0-1 0 0,1 1 1 0 0,1-1-1 0 0,0 0 1 0 0,0 1-1 0 0,0-1 1 0 0,1 0-1 0 0,0 1 0 0 0,1-1 1 0 0,-1 1-1 0 0,2-1 1 0 0,-1 0-1 0 0,1 0 1 0 0,1 1-1 0 0,-1-1 1 0 0,1-1-1 0 0,1 1 1 0 0,0 0-1 0 0,0-1 0 0 0,3 5-85 0 0,-5-10-174 0 0,13 15 413 0 0,-2-8-5653 0 0,-6-4-596 0 0</inkml:trace>
  <inkml:trace contextRef="#ctx0" brushRef="#br1" timeOffset="117215.906">17789 12405 13496 0 0,'0'0'397'0'0,"0"0"-8"0"0,-5 11 95 0 0,3-7-347 0 0,1 0 0 0 0,-1 0-1 0 0,1 1 1 0 0,0-1 0 0 0,1 0 0 0 0,-1 1-1 0 0,1-1 1 0 0,0 1 0 0 0,0-1 0 0 0,0 1-1 0 0,1-1 1 0 0,-1 1 0 0 0,1-1 0 0 0,0 0-1 0 0,1 0 1 0 0,-1 1 0 0 0,1-1 0 0 0,-1 0-1 0 0,1 0 1 0 0,1 0 0 0 0,-1 0 0 0 0,0-1-1 0 0,1 1 1 0 0,0-1 0 0 0,0 1-1 0 0,0-1 1 0 0,0 0 0 0 0,0 0 0 0 0,1 0-1 0 0,-1-1 1 0 0,1 1 0 0 0,0-1 0 0 0,0 0-1 0 0,1 1-136 0 0,2-2 35 0 0,0-1 0 0 0,0 1 0 0 0,0-1 0 0 0,1 0 0 0 0,-1-1 0 0 0,0 0 0 0 0,0 0 0 0 0,0-1 0 0 0,0 1 0 0 0,0-1 0 0 0,-1-1 0 0 0,1 0 0 0 0,-1 0 0 0 0,1 0 0 0 0,-1 0 0 0 0,1-1-35 0 0,35-24-700 0 0,-41 27 624 0 0,0 0 4 0 0,2-2 2 0 0,-2 2 4 0 0,-1 18-39 0 0,13 45 1329 0 0,-11-61-1136 0 0,1 1 0 0 0,-1-1-1 0 0,1 0 1 0 0,0 0 0 0 0,-1 0-1 0 0,1 0 1 0 0,0-1 0 0 0,0 1 0 0 0,0-1-1 0 0,0 1 1 0 0,-1-1 0 0 0,1 0 0 0 0,0 0-1 0 0,0-1 1 0 0,0 1 0 0 0,0 0-1 0 0,0-1 1 0 0,-1 0 0 0 0,1 0 0 0 0,0 0-1 0 0,0 0 1 0 0,-1 0 0 0 0,1 0 0 0 0,-1-1-1 0 0,3-1-87 0 0,23-37 35 0 0,-22 21-6300 0 0,-3 7-648 0 0</inkml:trace>
  <inkml:trace contextRef="#ctx0" brushRef="#br1" timeOffset="117538.574">18140 12333 13248 0 0,'0'0'298'0'0,"0"0"46"0"0,1 1 22 0 0,9 5-327 0 0,2 1 519 0 0,1 1 0 0 0,-1 0 0 0 0,-1 1 1 0 0,0 0-1 0 0,0 1 0 0 0,-1 0 0 0 0,3 4-558 0 0,25 28 1860 0 0,-32-36-1700 0 0,1 0 1 0 0,-1 0-1 0 0,-1 0 0 0 0,1 1 0 0 0,-1 0 0 0 0,0 0 0 0 0,-1 1 0 0 0,1-1 0 0 0,-2 1 0 0 0,1 0 0 0 0,2 8-160 0 0,-5-9 40 0 0,-1 1 0 0 0,1-1 0 0 0,-1 1 0 0 0,-1 0 0 0 0,1-1 0 0 0,-1 1 0 0 0,-1-1 0 0 0,1 1 0 0 0,-1-1 0 0 0,-1 0 0 0 0,1 0 0 0 0,-1 0 0 0 0,0 0 0 0 0,-1 0 0 0 0,0 0 0 0 0,0-1 0 0 0,-1 1-40 0 0,-32 37-2804 0 0,22-30-4351 0 0</inkml:trace>
  <inkml:trace contextRef="#ctx0" brushRef="#br1" timeOffset="118086.669">5521 13724 9408 0 0,'13'-40'1392'0'0,"-7"43"7589"0"0,-4 4-9660 0 0,8 78 1296 0 0,6 4-478 0 0,-14-25-324 0 0,-10-8-4595 0 0,4-44-809 0 0</inkml:trace>
  <inkml:trace contextRef="#ctx0" brushRef="#br1" timeOffset="118285.771">5408 14060 10800 0 0,'0'0'241'0'0,"0"0"38"0"0,0 0 13 0 0,0 0-26 0 0,3-6-160 0 0,-1 4 58 0 0,0-1 0 0 0,0 1 0 0 0,0 0 1 0 0,1 0-1 0 0,-1 0 0 0 0,0 1 0 0 0,1-1 1 0 0,0 0-1 0 0,-1 1 0 0 0,1 0 1 0 0,0-1-1 0 0,0 1 0 0 0,-1 0 0 0 0,1 1 1 0 0,0-1-1 0 0,0 0 0 0 0,0 1 0 0 0,0 0 1 0 0,0 0-1 0 0,0-1 0 0 0,0 2 0 0 0,0-1 1 0 0,0 0-1 0 0,0 1 0 0 0,0-1 1 0 0,0 1-1 0 0,0 0 0 0 0,1 0-164 0 0,20 2 318 0 0,72-6-686 0 0,-87 0 51 0 0</inkml:trace>
  <inkml:trace contextRef="#ctx0" brushRef="#br1" timeOffset="118616.156">5399 13730 13072 0 0,'0'0'297'0'0,"0"0"39"0"0,-1-6 340 0 0,1 5-626 0 0,0 0 0 0 0,0-1 0 0 0,0 1 0 0 0,0 0 1 0 0,1 0-1 0 0,-1-1 0 0 0,0 1 0 0 0,1 0 0 0 0,-1 0 0 0 0,0 0 0 0 0,1-1 1 0 0,0 1-1 0 0,-1 0 0 0 0,1 0 0 0 0,0 0 0 0 0,-1 0 0 0 0,1 0 0 0 0,0 0 1 0 0,0 0-1 0 0,0 0 0 0 0,0 1 0 0 0,0-1 0 0 0,0 0 0 0 0,0 0 0 0 0,0 1 1 0 0,0-1-1 0 0,0 1 0 0 0,0-1 0 0 0,1 1 0 0 0,-1-1 0 0 0,0 1 0 0 0,0 0 0 0 0,1-1 1 0 0,-1 1-1 0 0,0 0 0 0 0,0 0 0 0 0,1 0 0 0 0,-1 0-50 0 0,146 1-1086 0 0,-134-1 542 0 0</inkml:trace>
  <inkml:trace contextRef="#ctx0" brushRef="#br1" timeOffset="118928.978">5782 13645 11792 0 0,'-30'6'824'0'0,"0"12"308"0"0,27-7 104 0 0,-26 47 991 0 0,7 4-1140 0 0,13 12-683 0 0,8-34-331 0 0,19-3-19 0 0,23-11-192 0 0,-27-25-5123 0 0,4-1-513 0 0</inkml:trace>
  <inkml:trace contextRef="#ctx0" brushRef="#br1" timeOffset="119222.387">5825 13800 12728 0 0,'0'0'289'0'0,"-11"-1"802"0"0,-17 41 934 0 0,29-14-360 0 0,1-2-1192 0 0,10-9-377 0 0,-8-14-55 0 0,0 1 0 0 0,0-1-1 0 0,0 0 1 0 0,0-1-1 0 0,-1 1 1 0 0,1-1-1 0 0,0 1 1 0 0,0-1 0 0 0,0 0-1 0 0,0 0 1 0 0,0-1-1 0 0,0 0 1 0 0,0 1-1 0 0,3-2-40 0 0,19-20 144 0 0,8-24-808 0 0,-7 26 46 0 0,-26 20 428 0 0,-1 0-2 0 0,1 1 32 0 0,5 0 116 0 0,-3 8 7 0 0,5 35 885 0 0,-8-17-324 0 0,0-26-483 0 0,0 0 0 0 0,0-1 0 0 0,0 1 0 0 0,1 0 1 0 0,-1-1-1 0 0,0 1 0 0 0,0 0 0 0 0,0 0 0 0 0,0-1 0 0 0,1 1 0 0 0,-1-1 0 0 0,0 1 0 0 0,1 0 0 0 0,-1-1 1 0 0,0 1-1 0 0,1-1 0 0 0,-1 1 0 0 0,1-1 0 0 0,-1 1 0 0 0,1-1 0 0 0,-1 1 0 0 0,1-1 0 0 0,0 1 0 0 0,-1-1 1 0 0,1 0-1 0 0,-1 1 0 0 0,1-1 0 0 0,0 0 0 0 0,-1 0 0 0 0,1 1 0 0 0,0-1 0 0 0,-1 0 0 0 0,1 0 0 0 0,0 0 1 0 0,-1 0-1 0 0,1 0 0 0 0,0 0 0 0 0,-1 0 0 0 0,1 0 0 0 0,0 0-41 0 0,12-13 353 0 0,2-24-226 0 0,-14 35-97 0 0,1-14-5885 0 0,-9 5-526 0 0</inkml:trace>
  <inkml:trace contextRef="#ctx0" brushRef="#br1" timeOffset="119488.375">5957 13650 11808 0 0,'0'0'266'0'0,"7"4"745"0"0,41 47-56 0 0,-15-19 446 0 0,17 37 1680 0 0,-38-47-2109 0 0,-2 10 277 0 0,-4 9 126 0 0,-29 11-942 0 0,-23-6-895 0 0,28-29-240 0 0,-6 2-38 0 0</inkml:trace>
  <inkml:trace contextRef="#ctx0" brushRef="#br1" timeOffset="122468.493">15256 11066 11728 0 0,'0'-60'1873'0'0,"2"48"108"0"0,0 16 596 0 0,2 167-1915 0 0,10-31-478 0 0,13-57-1980 0 0,-27-82 739 0 0</inkml:trace>
  <inkml:trace contextRef="#ctx0" brushRef="#br1" timeOffset="122728.824">15272 11006 14336 0 0,'0'0'330'0'0,"0"0"45"0"0,0 0 17 0 0,0 0-47 0 0,9-3-211 0 0,49 11 698 0 0,-40-2-377 0 0,11 1-414 0 0,0-1-1 0 0,1-2 0 0 0,-1-1 1 0 0,1-1-1 0 0,4-2-40 0 0,-21 0-4229 0 0,2 0-1439 0 0</inkml:trace>
  <inkml:trace contextRef="#ctx0" brushRef="#br1" timeOffset="122901.837">15207 11129 13912 0 0,'0'0'406'0'0,"0"0"-4"0"0,0 0-236 0 0,7 5 108 0 0,58 6 2591 0 0,-26-8-1689 0 0,93 10-79 0 0,-75-18-6891 0 0,-47 5-438 0 0</inkml:trace>
  <inkml:trace contextRef="#ctx0" brushRef="#br1" timeOffset="123457.764">15691 10973 10480 0 0,'-12'5'306'0'0,"9"10"116"0"0,-20 23 356 0 0,16-3 773 0 0,13 34 1144 0 0,-2-48-2472 0 0,23 36 481 0 0,-3-14-8 0 0,-24-42-672 0 0,0 0-1 0 0,0 0 1 0 0,1-1 0 0 0,-1 1-1 0 0,0 0 1 0 0,0 0-1 0 0,1 0 1 0 0,-1-1-1 0 0,0 1 1 0 0,1 0-1 0 0,-1-1 1 0 0,0 1-1 0 0,1 0 1 0 0,-1-1-1 0 0,1 1 1 0 0,-1 0-1 0 0,1-1 1 0 0,-1 1-1 0 0,1-1 1 0 0,0 1-1 0 0,-1-1 1 0 0,1 1-1 0 0,0-1 1 0 0,-1 0-1 0 0,1 1 1 0 0,0-1-1 0 0,0 0 1 0 0,-1 1-1 0 0,1-1 1 0 0,0 0-1 0 0,0 0 1 0 0,0 0-1 0 0,-1 0 1 0 0,1 0-1 0 0,0 0 1 0 0,0 0 0 0 0,0 0-1 0 0,-1 0 1 0 0,1 0-1 0 0,0 0 1 0 0,0 0-1 0 0,0-1 1 0 0,-1 1-1 0 0,1 0 1 0 0,0-1-1 0 0,-1 1 1 0 0,1 0-1 0 0,0-1 1 0 0,0 1-1 0 0,-1-1 1 0 0,1 1-1 0 0,-1-1 1 0 0,1 1-1 0 0,-1-1 1 0 0,1 0-1 0 0,-1 1 1 0 0,1-1-1 0 0,-1 1 1 0 0,1-1-1 0 0,-1 0 1 0 0,0 0-1 0 0,1 1 1 0 0,-1-1-1 0 0,0 0 1 0 0,1 0-1 0 0,-1 0-23 0 0,13-43 190 0 0,-4-17-500 0 0,-12 2-71 0 0,0 41 273 0 0,6 14 32 0 0,-8 3-15 0 0,3 1-10 0 0,8 6-118 0 0,10 24 35 0 0,10 21 112 0 0,9 9 84 0 0,-17-36 232 0 0,3-13 535 0 0,-18-11-716 0 0,0-1-1 0 0,-1-1 1 0 0,1 1-1 0 0,-1 0 1 0 0,1 0-1 0 0,-1-1 1 0 0,0 0-1 0 0,1 1 1 0 0,-1-1-1 0 0,0 0 1 0 0,0 0-1 0 0,0 0 1 0 0,0 0-1 0 0,-1-1 1 0 0,1 1-1 0 0,-1 0 1 0 0,1-1-1 0 0,-1 1 1 0 0,0-1-1 0 0,0 1 1 0 0,0-1-1 0 0,0 0 1 0 0,0 1-1 0 0,-1-1 1 0 0,1 0-1 0 0,-1 0 1 0 0,1 1-1 0 0,-1-1 1 0 0,0 0-1 0 0,-1 0 1 0 0,1 0-1 0 0,0 0-62 0 0,0-2 35 0 0,-8-79 159 0 0,1 30-1967 0 0,7 42-3025 0 0,0-1-1550 0 0</inkml:trace>
  <inkml:trace contextRef="#ctx0" brushRef="#br1" timeOffset="123810.473">16072 10925 12152 0 0,'0'0'356'0'0,"2"0"-7"0"0,20 38 6 0 0,-17-3 395 0 0,-4-31-610 0 0,0-1 1 0 0,0 1-1 0 0,-1 0 0 0 0,1-1 0 0 0,-1 1 0 0 0,0 0 0 0 0,1-1 1 0 0,-2 1-1 0 0,1 0 0 0 0,0-1 0 0 0,-1 1 0 0 0,0 0 0 0 0,1-1 1 0 0,-2 1-1 0 0,1 1-140 0 0,-10 69 1796 0 0,0-15-1139 0 0,20 41-42 0 0,-13-80-514 0 0,11-6-1629 0 0,-7-14-4826 0 0</inkml:trace>
  <inkml:trace contextRef="#ctx0" brushRef="#br1" timeOffset="124023.552">16191 10908 14896 0 0,'0'0'433'0'0,"0"0"0"0"0,1 0-277 0 0,2 24-10 0 0,3 29 441 0 0,-5-7 85 0 0,2 64 494 0 0,-5-92-1152 0 0,-4 36 216 0 0,-5-17-1966 0 0,11-36-4381 0 0</inkml:trace>
  <inkml:trace contextRef="#ctx0" brushRef="#br1" timeOffset="124024.552">16112 11093 13760 0 0,'-14'-7'1388'0'0,"17"6"-1276"0"0,26-4-4 0 0,85 1 1243 0 0,-89 7-1271 0 0,-10-2-80 0 0</inkml:trace>
  <inkml:trace contextRef="#ctx0" brushRef="#br1" timeOffset="124770.564">16394 11210 11488 0 0,'0'0'264'0'0,"0"0"34"0"0,0 0 20 0 0,0 0-41 0 0,-3-11 1935 0 0,3-98 1321 0 0,-6 41-3281 0 0,6 8-188 0 0,5 42-23 0 0,17-26 43 0 0,11 22-153 0 0,-5 42-214 0 0,-20 12 219 0 0,13 6 64 0 0,21 27-72 0 0,-15-33 232 0 0,-26-31-96 0 0,1 0 7 0 0,13 8 562 0 0,-12-28-239 0 0,34-62-508 0 0,-8 27-374 0 0,4 12-32 0 0,-31 43 532 0 0,0-1-1 0 0,0 0 1 0 0,0 1-1 0 0,0-1 1 0 0,0 1-1 0 0,0-1 1 0 0,0 1-1 0 0,0 0 1 0 0,0 0-1 0 0,0 0 1 0 0,-1 0-1 0 0,1 0 1 0 0,0 0-1 0 0,-1 1 1 0 0,1-1-1 0 0,-1 1 1 0 0,1-1-1 0 0,-1 1 1 0 0,0-1-1 0 0,1 1 1 0 0,-1 0-1 0 0,0 0 1 0 0,0-1-1 0 0,0 1 1 0 0,-1 0-1 0 0,1 0 1 0 0,0 0-1 0 0,-1 0 1 0 0,1 1-12 0 0,41 123 429 0 0,-23-45-477 0 0,-18-74-808 0 0,-1-6-51 0 0</inkml:trace>
  <inkml:trace contextRef="#ctx0" brushRef="#br1" timeOffset="125993.451">17127 10900 7568 0 0,'0'0'166'0'0,"0"0"29"0"0,0 0 14 0 0,0-1-25 0 0,-20-4 4478 0 0,19 5-3929 0 0,1 0-44 0 0,0 0-17 0 0,0 0-6 0 0,0 0-34 0 0,0 0-135 0 0,0 0-60 0 0,0 0-12 0 0,0 0-43 0 0,0 0-180 0 0,0 0-76 0 0,1 7 255 0 0,7-2-261 0 0,1 1 1 0 0,0-1-1 0 0,0 0 1 0 0,0-1-1 0 0,0 0 0 0 0,1 0 1 0 0,0-1-1 0 0,0-1 0 0 0,0 1 1 0 0,0-2-1 0 0,0 1 0 0 0,0-1 1 0 0,0-1-1 0 0,0 0 0 0 0,1 0 1 0 0,-1-1-1 0 0,0-1 1 0 0,0 1-1 0 0,3-2-120 0 0,52-1 122 0 0,99-4-702 0 0,-159 9 333 0 0,2 1-4219 0 0,-7-2 2868 0 0</inkml:trace>
  <inkml:trace contextRef="#ctx0" brushRef="#br1" timeOffset="126302.257">17155 11076 11376 0 0,'0'0'256'0'0,"0"0"34"0"0,-6 1 297 0 0,6-1-531 0 0,0 1 0 0 0,0-1 0 0 0,0 0 1 0 0,0 1-1 0 0,0-1 0 0 0,-1 0 0 0 0,1 1 0 0 0,0-1 0 0 0,0 0 1 0 0,0 1-1 0 0,0-1 0 0 0,0 0 0 0 0,0 1 0 0 0,0-1 1 0 0,0 0-1 0 0,0 1 0 0 0,0-1 0 0 0,1 0 0 0 0,-1 1 0 0 0,0-1 1 0 0,0 0-1 0 0,0 1 0 0 0,0-1 0 0 0,0 0 0 0 0,1 1 0 0 0,-1-1 1 0 0,0 0-1 0 0,0 0 0 0 0,1 1 0 0 0,-1-1 0 0 0,0 0 0 0 0,0 0 1 0 0,1 1-1 0 0,-1-1 0 0 0,0 0 0 0 0,0 0 0 0 0,1 0 0 0 0,-1 0 1 0 0,0 1-1 0 0,1-1 0 0 0,-1 0 0 0 0,0 0 0 0 0,1 0 0 0 0,-1 0 1 0 0,0 0-1 0 0,1 0 0 0 0,-1 0 0 0 0,1 0 0 0 0,-1 0 0 0 0,0 0 1 0 0,1 0-1 0 0,-1 0 0 0 0,0 0 0 0 0,1 0 0 0 0,-1 0 0 0 0,0 0 1 0 0,1-1-1 0 0,-1 1 0 0 0,0 0 0 0 0,0 0 0 0 0,1 0 1 0 0,-1-1-57 0 0,93 4 2854 0 0,87-11-517 0 0,-51 8-2231 0 0,-120 3-3757 0 0,-9-3 2285 0 0</inkml:trace>
  <inkml:trace contextRef="#ctx0" brushRef="#br1" timeOffset="128238.993">17814 10793 7400 0 0,'0'0'165'0'0,"0"0"22"0"0,0 0 10 0 0,18-19 3508 0 0,13-8-1503 0 0,49 5-226 0 0,-54 17-1402 0 0,-2 10-77 0 0,-20-4-451 0 0,0 0-1 0 0,0 0 0 0 0,0 0 0 0 0,0 1 1 0 0,0 0-1 0 0,0 0 0 0 0,0 0 0 0 0,0 0 0 0 0,-1 0 1 0 0,1 1-1 0 0,-1-1 0 0 0,0 1 0 0 0,0 0 1 0 0,0 0-1 0 0,0 0 0 0 0,0 0 0 0 0,-1 1 0 0 0,1-1 1 0 0,-1 1-1 0 0,0 0 0 0 0,0-1 0 0 0,0 1 0 0 0,-1 1-45 0 0,0 1 31 0 0,-1 0 0 0 0,0 1 0 0 0,-1-1 0 0 0,1 1-1 0 0,-2-1 1 0 0,1 0 0 0 0,0 0 0 0 0,-1 1-1 0 0,0-1 1 0 0,-1 0 0 0 0,1-1 0 0 0,-1 1-1 0 0,0 0 1 0 0,-1-1 0 0 0,1 1 0 0 0,-1-1 0 0 0,0 0-1 0 0,0 0 1 0 0,-1-1 0 0 0,0 1 0 0 0,1-1-1 0 0,-1 0 1 0 0,-1-1 0 0 0,1 1 0 0 0,-1-1-1 0 0,-5 3-30 0 0,-57 40 198 0 0,45-25-49 0 0,22-21-96 0 0,1 0 11 0 0,1 2-22 0 0,0 0-1 0 0,0-1 1 0 0,0 1-1 0 0,1-1 1 0 0,-1 1-1 0 0,0-1 1 0 0,0 1-1 0 0,1-1 1 0 0,-1 0-1 0 0,1 0 1 0 0,-1 0-1 0 0,1 0 1 0 0,0 0-1 0 0,-1 0 1 0 0,1 0-1 0 0,0 0 0 0 0,0-1 1 0 0,-1 1-1 0 0,1-1 1 0 0,0 1-1 0 0,0-1 1 0 0,0 0-1 0 0,0 0 1 0 0,0 1-1 0 0,0-1 1 0 0,1-1-42 0 0,2 2 55 0 0,95-1 491 0 0,-29-7-130 0 0,-53 4-3206 0 0,-16 2 1364 0 0</inkml:trace>
  <inkml:trace contextRef="#ctx0" brushRef="#br1" timeOffset="128723.086">18265 10960 9760 0 0,'0'0'222'0'0,"0"0"30"0"0,0 0 18 0 0,3 5 2 0 0,9 23-182 0 0,-9-22 270 0 0,0 1 0 0 0,0 0 0 0 0,0-1 0 0 0,1 1 0 0 0,0-1-1 0 0,0 0 1 0 0,0-1 0 0 0,1 1 0 0 0,0-1 0 0 0,0 1 0 0 0,1-2-1 0 0,-1 1 1 0 0,1 0 0 0 0,0-1 0 0 0,0 0 0 0 0,0-1 0 0 0,1 1-1 0 0,3 0-359 0 0,23 2 1280 0 0,-32-6-1070 0 0,14-5 1044 0 0,-14 2-1180 0 0,0 0 0 0 0,0 1 0 0 0,0-1 0 0 0,0 0 0 0 0,-1 0 0 0 0,1 0 0 0 0,-1 0 0 0 0,0 0 0 0 0,0 0 0 0 0,0 0 0 0 0,0 0-1 0 0,0 1 1 0 0,-1-1 0 0 0,1 0 0 0 0,-1 0 0 0 0,0 0 0 0 0,0 0-74 0 0,0-6 31 0 0,-15-123 681 0 0,9 43-725 0 0,-1 5-54 0 0,-2-19 81 0 0,17 56 36 0 0,-1 27-348 0 0,6 3-973 0 0,2 6-3801 0 0,-9 8-614 0 0</inkml:trace>
  <inkml:trace contextRef="#ctx0" brushRef="#br1" timeOffset="129213.817">18409 10485 8032 0 0,'0'0'182'0'0,"0"0"29"0"0,0 0 12 0 0,17-9 4217 0 0,-10 7-4257 0 0,0-1 1 0 0,0 2 0 0 0,0-1 0 0 0,1 1 0 0 0,-1 0-1 0 0,1 1 1 0 0,-1 0 0 0 0,0 0 0 0 0,1 1-1 0 0,3 0-183 0 0,14 0 355 0 0,149-7 693 0 0,-7-7-497 0 0,105-3 169 0 0,-29-1 40 0 0,75 15-488 0 0,-87 3-272 0 0,-205 2-270 0 0,17-1 586 0 0,-5-3-5819 0 0,-38 1-167 0 0</inkml:trace>
  <inkml:trace contextRef="#ctx0" brushRef="#br1" timeOffset="130735.762">18627 10834 10016 0 0,'-3'-19'1048'0'0,"6"9"-962"0"0,-2 7 46 0 0,-1 0-1 0 0,1 0 1 0 0,0 0 0 0 0,0 1 0 0 0,0-1 0 0 0,0 0 0 0 0,1 1 0 0 0,-1-1 0 0 0,1 1-1 0 0,-1-1 1 0 0,1 1 0 0 0,0 0 0 0 0,0 0 0 0 0,0 0 0 0 0,0 0 0 0 0,0 0 0 0 0,1-1-132 0 0,6-2 206 0 0,-1 1 1 0 0,1 0 0 0 0,0 0 0 0 0,-1 1 0 0 0,2 0 0 0 0,-1 0 0 0 0,0 1-1 0 0,1 0 1 0 0,-1 1 0 0 0,1 0 0 0 0,-1 0 0 0 0,1 1 0 0 0,-1 0 0 0 0,4 1-207 0 0,-8 0 40 0 0,-1-1 0 0 0,0 1 0 0 0,0 0 0 0 0,0 0-1 0 0,0 0 1 0 0,1 0 0 0 0,-2 1 0 0 0,1 0 0 0 0,0 0 0 0 0,0 0 0 0 0,0 0 0 0 0,-1 0 0 0 0,1 1 0 0 0,-1-1 0 0 0,0 1 0 0 0,0 0 0 0 0,2 3-40 0 0,-7 19 360 0 0,-2-16-307 0 0,0 0-1 0 0,0-1 0 0 0,-1 1 0 0 0,0-1 0 0 0,-1 0 0 0 0,0 0 0 0 0,0 0 0 0 0,0-1 0 0 0,-1 0 0 0 0,0 0 1 0 0,-1-1-1 0 0,0 0 0 0 0,0 0 0 0 0,0-1-52 0 0,-105 72 234 0 0,92-59 25 0 0,20-17-170 0 0,1-1-1 0 0,0 0 0 0 0,0 0 0 0 0,0 0 0 0 0,9 1 114 0 0,98 1 247 0 0,-100-2-465 0 0,33-4-1500 0 0,-22 3-4978 0 0</inkml:trace>
  <inkml:trace contextRef="#ctx0" brushRef="#br1" timeOffset="131534.725">19001 11041 13912 0 0,'0'0'406'0'0,"0"0"-4"0"0,10-6-156 0 0,41-27 2051 0 0,5-30-926 0 0,-50 51-1330 0 0,0 0 0 0 0,-1 0 1 0 0,0-1-1 0 0,0 0 0 0 0,-2 1 0 0 0,0-1 0 0 0,0-1 1 0 0,-1 1-1 0 0,0-10-41 0 0,1-69 264 0 0,-12 51 102 0 0,9 40-307 0 0,-13 2 6 0 0,9 3-39 0 0,0 0 0 0 0,1 0 0 0 0,0 0 0 0 0,0 1 0 0 0,0 0 0 0 0,0 0 0 0 0,1 0-1 0 0,0 0 1 0 0,0 0 0 0 0,0 0 0 0 0,-1 5-26 0 0,-2 5-5 0 0,-8 80 197 0 0,23-11 94 0 0,-9-79-260 0 0,0 0 1 0 0,0-1-1 0 0,1 1 1 0 0,0 0-1 0 0,0-1 1 0 0,0 1-1 0 0,0-1 1 0 0,1 0 0 0 0,0 1-1 0 0,0-1 1 0 0,0-1-1 0 0,0 1 1 0 0,0 0-1 0 0,1-1 1 0 0,0 1-1 0 0,0-1 1 0 0,0 0-1 0 0,0-1 1 0 0,0 1-1 0 0,1 0-26 0 0,0-2 28 0 0,0 0 0 0 0,-1 0 0 0 0,1 0 0 0 0,0-1 0 0 0,-1 1-1 0 0,1-1 1 0 0,0 0 0 0 0,-1-1 0 0 0,1 1 0 0 0,0-1 0 0 0,-1 0 0 0 0,1 0-1 0 0,-1 0 1 0 0,1-1 0 0 0,-1 0 0 0 0,0 0 0 0 0,1 0 0 0 0,-1 0 0 0 0,0 0-1 0 0,0-1 1 0 0,-1 0 0 0 0,1 0 0 0 0,0 0 0 0 0,-1 0 0 0 0,0-1-1 0 0,0 1 1 0 0,2-4-28 0 0,20-42 144 0 0,3-14-424 0 0,-10 36-441 0 0,-6 54 385 0 0,10 64 97 0 0,-17-79 261 0 0,-4-11 79 0 0,15-1 616 0 0,6-36-478 0 0,16-13-142 0 0,-33 44-107 0 0,15-3-248 0 0,-16 10 241 0 0,-1-1 1 0 0,0 1-1 0 0,1 0 0 0 0,-1 0 0 0 0,0 1 0 0 0,0-1 0 0 0,0 1 0 0 0,-1-1 0 0 0,1 1 0 0 0,0 0 0 0 0,-1 0 0 0 0,0 0 1 0 0,0 0-1 0 0,0 1 0 0 0,0-1 0 0 0,0 0 0 0 0,0 1 0 0 0,-1-1 0 0 0,0 1 0 0 0,0 0 0 0 0,0 0 17 0 0,11 20-41 0 0,4 11 31 0 0,-11-30-241 0 0,-2-2-2270 0 0,-2-3 1023 0 0</inkml:trace>
  <inkml:trace contextRef="#ctx0" brushRef="#br1" timeOffset="132414.235">19704 10733 8032 0 0,'0'0'182'0'0,"0"0"29"0"0,0 0 12 0 0,5-8 1 0 0,-3 5 48 0 0,0 0 0 0 0,0 0 1 0 0,0 0-1 0 0,1 1 0 0 0,-1-1 1 0 0,0 1-1 0 0,1-1 0 0 0,0 1 1 0 0,-1 0-1 0 0,1 0 0 0 0,0 0 1 0 0,0 0-1 0 0,0 1 0 0 0,1-1 1 0 0,-1 1-1 0 0,0-1 0 0 0,1 1 1 0 0,-1 1-1 0 0,0-1 0 0 0,3 0-272 0 0,31-10 1811 0 0,-23 10-1435 0 0,-12 1-313 0 0,0-1-1 0 0,0 1 1 0 0,0 0-1 0 0,0-1 0 0 0,0 1 1 0 0,1 0-1 0 0,-1 0 0 0 0,0 0 1 0 0,0 1-1 0 0,0-1 0 0 0,0 0 1 0 0,0 1-1 0 0,0-1 0 0 0,0 1 1 0 0,0 0-1 0 0,-1 0 1 0 0,1 0-1 0 0,0 0 0 0 0,0 0 1 0 0,0 0-1 0 0,-1 0 0 0 0,1 0 1 0 0,-1 1-1 0 0,1-1 0 0 0,-1 0 1 0 0,1 1-1 0 0,-1 0 0 0 0,1 1-62 0 0,2 6 108 0 0,1 31 428 0 0,-38 35 22 0 0,-22-8-94 0 0,55-66-379 0 0,-3 8 224 0 0,34 14 254 0 0,-29-22-422 0 0,19 1 274 0 0,56 6 482 0 0,-46-4-897 0 0,2 3-2126 0 0,-26-7 852 0 0</inkml:trace>
  <inkml:trace contextRef="#ctx0" brushRef="#br1" timeOffset="135116.838">20378 10447 10800 0 0,'0'-43'1288'0'0,"0"42"-1158"0"0,7 2 2850 0 0,23 62-2028 0 0,-20-31-934 0 0,-6-21 55 0 0,1-1 0 0 0,0 0 0 0 0,1 0 0 0 0,0 0 0 0 0,0-1 1 0 0,1 0-1 0 0,0 0 0 0 0,1-1 0 0 0,4 4-73 0 0,43 31 797 0 0,-54-42-725 0 0,-1-1 3 0 0,0 0 10 0 0,21-8 619 0 0,-2-22 664 0 0,-10-42-181 0 0,13-29-750 0 0,4 39-2 0 0,-7 22-592 0 0,14 58-6360 0 0,-32-18 4917 0 0</inkml:trace>
  <inkml:trace contextRef="#ctx0" brushRef="#br1" timeOffset="135601.759">20425 10807 7712 0 0,'0'-10'1397'0'0,"2"9"-752"0"0,-1 1 25 0 0,115-17 6592 0 0,-49 12-6191 0 0,29-9-253 0 0,16 1-283 0 0,-4 5-307 0 0,-94 8-827 0 0,-10 0-4876 0 0,-3 0-661 0 0</inkml:trace>
  <inkml:trace contextRef="#ctx0" brushRef="#br1" timeOffset="136453.441">20495 10968 9072 0 0,'0'0'200'0'0,"0"0"33"0"0,0 0 15 0 0,3-6 7 0 0,-1 2-149 0 0,-1 3 441 0 0,4-6 1543 0 0,-3 7 3620 0 0,19 48-5020 0 0,0 49-186 0 0,6-32 122 0 0,-26-64-508 0 0,16 10 226 0 0,11-6 168 0 0,-27-5-448 0 0,17-10 256 0 0,16-54 526 0 0,-3 0-664 0 0,-13 33-122 0 0,-14 23-61 0 0,-4 7 0 0 0,0 0-1 0 0,0 0 0 0 0,0 0 0 0 0,0 0 1 0 0,1 0-1 0 0,-1 0 0 0 0,0 0 1 0 0,1 1-1 0 0,-1-1 0 0 0,0 0 1 0 0,1 0-1 0 0,-1 0 0 0 0,1 1 1 0 0,-1-1-1 0 0,1 0 0 0 0,0 1 1 0 0,-1-1-1 0 0,1 0 0 0 0,0 1 1 0 0,-1-1-1 0 0,1 1 0 0 0,0-1 0 0 0,0 1 1 0 0,0 0-1 0 0,-1-1 0 0 0,1 1 1 0 0,0 0-1 0 0,0-1 0 0 0,0 1 1 0 0,0 0-1 0 0,0 0 2 0 0,3 1-23 0 0,7 25-103 0 0,-2 19 38 0 0,2-7 24 0 0,5 22 10 0 0,-10-49 55 0 0,13 5 9 0 0,11-13 117 0 0,-27-3-112 0 0,0 0 0 0 0,0-1 0 0 0,-1 1 1 0 0,1-1-1 0 0,0 0 0 0 0,-1 0 0 0 0,1 0 1 0 0,-1 0-1 0 0,1 0 0 0 0,-1 0 1 0 0,1-1-1 0 0,-1 1 0 0 0,0-1 0 0 0,0 0 1 0 0,0 0-1 0 0,0 0 0 0 0,0 0 0 0 0,0 0 1 0 0,0 0-1 0 0,-1 0 0 0 0,1 0 0 0 0,-1-1 1 0 0,1 1-1 0 0,-1-1 0 0 0,0 1 0 0 0,0-1 1 0 0,0 1-1 0 0,0-1 0 0 0,0-1-15 0 0,12-29 135 0 0,13-27 46 0 0,5-49-191 0 0,-13 74-44 0 0,-15 26 166 0 0,-3 6-6706 0 0,0 3-571 0 0</inkml:trace>
  <inkml:trace contextRef="#ctx0" brushRef="#br1" timeOffset="145811.08">17314 11658 7656 0 0,'0'0'166'0'0,"-9"-1"422"0"0,5-5 6338 0 0,18-1-4488 0 0,17 2-2557 0 0,66-6 1335 0 0,69 3-408 0 0,-109 28-3100 0 0,-57-5-1167 0 0,-2-6-1701 0 0</inkml:trace>
  <inkml:trace contextRef="#ctx0" brushRef="#br1" timeOffset="146096.951">17372 11783 10280 0 0,'-10'3'770'0'0,"-25"10"182"0"0,35-12-280 0 0,0-1 31 0 0,0 0-28 0 0,0 0-151 0 0,0 0-68 0 0,0 0-10 0 0,0 0-24 0 0,0 0-88 0 0,0 0-41 0 0,33 15 1067 0 0,191-23 270 0 0,-167 16-2076 0 0,-34-2-5628 0 0,-14-4 477 0 0</inkml:trace>
  <inkml:trace contextRef="#ctx0" brushRef="#br1" timeOffset="147969.97">18271 11674 8808 0 0,'0'0'257'0'0,"0"0"-2"0"0,-5-12 2714 0 0,21-13 1099 0 0,29 7-3010 0 0,34 7-178 0 0,-78 11-854 0 0,1-1 0 0 0,-1 1 0 0 0,1 1 0 0 0,-1-1 0 0 0,1 0 0 0 0,-1 0 0 0 0,1 1 0 0 0,-1-1 0 0 0,1 0 0 0 0,-1 1 0 0 0,0 0 0 0 0,1-1 0 0 0,-1 1 0 0 0,0 0 0 0 0,1-1 0 0 0,-1 1 0 0 0,0 0 0 0 0,0 0 0 0 0,0 0 0 0 0,0 0 0 0 0,0 0 0 0 0,0 1 0 0 0,0-1 0 0 0,0 0 0 0 0,0 0 0 0 0,-1 1 0 0 0,1-1 0 0 0,0 0 0 0 0,-1 1 0 0 0,1-1 0 0 0,-1 0 0 0 0,1 1 0 0 0,-1-1 0 0 0,0 1 0 0 0,0-1 0 0 0,0 1 0 0 0,1-1 0 0 0,-2 1 0 0 0,1-1 0 0 0,0 1-26 0 0,-15 40 280 0 0,-72 40 62 0 0,81-78-327 0 0,-20 15 50 0 0,-1-1 0 0 0,0-2 0 0 0,-2 0-1 0 0,-17 6-64 0 0,37-20 18 0 0,8-1 66 0 0,1-1 5 0 0,0 0-8 0 0,0 0-1 0 0,0 0 0 0 0,0 0 0 0 0,12 0 83 0 0,2 1 54 0 0,0 0-1 0 0,0 2 1 0 0,0-1 0 0 0,0 2-1 0 0,-1 0 1 0 0,1 1 0 0 0,-1 0-1 0 0,3 2-216 0 0,2 4 144 0 0,-9-3-208 0 0,-8-7-273 0 0,-1-1-138 0 0,6 2-5984 0 0,0 0-197 0 0</inkml:trace>
  <inkml:trace contextRef="#ctx0" brushRef="#br1" timeOffset="148322.15">18575 11751 16471 0 0,'0'0'374'0'0,"0"0"54"0"0,0 0 21 0 0,0 0-49 0 0,0 0-193 0 0,0 0 146 0 0,0 0 95 0 0,0 0 21 0 0,0 0-11 0 0,0 0-61 0 0,0 0-21 0 0,0 0-7 0 0,0 0-41 0 0,0 0-166 0 0,4 5 64 0 0,17 14-1690 0 0,-6-14-2198 0 0,-9-5-2607 0 0</inkml:trace>
  <inkml:trace contextRef="#ctx0" brushRef="#br1" timeOffset="148587.546">18839 11549 12992 0 0,'0'0'381'0'0,"0"0"-6"0"0,0 0-173 0 0,0 0 170 0 0,0 0 99 0 0,0 0 17 0 0,-6 8 1054 0 0,4-3-1347 0 0,1 0 0 0 0,0 0 0 0 0,0 0 0 0 0,0 0-1 0 0,1 0 1 0 0,-1 0 0 0 0,1 0 0 0 0,0 0-1 0 0,1 0 1 0 0,-1 0 0 0 0,1 0 0 0 0,0 0 0 0 0,1 0-1 0 0,-1 0 1 0 0,1 0 0 0 0,0-1 0 0 0,0 1-1 0 0,0 0 1 0 0,1-1 0 0 0,-1 0 0 0 0,1 0 0 0 0,0 0-1 0 0,3 3-194 0 0,2-1 49 0 0,0-1 0 0 0,0 1 0 0 0,1-2 0 0 0,0 1 0 0 0,0-1 0 0 0,1 0-1 0 0,-1-1 1 0 0,1 0 0 0 0,-1-1 0 0 0,1 0 0 0 0,0 0 0 0 0,0-1 0 0 0,0 0 0 0 0,0-1-1 0 0,0 0 1 0 0,0-1 0 0 0,0 0 0 0 0,0 0 0 0 0,9-3-49 0 0,-12 3-18 0 0,33-15-1286 0 0,-25-8-6681 0 0,-14 18 2388 0 0</inkml:trace>
  <inkml:trace contextRef="#ctx0" brushRef="#br1" timeOffset="148795.64">19062 11571 12208 0 0,'0'0'273'0'0,"0"0"40"0"0,0 0 23 0 0,0 0-34 0 0,-3 3 1398 0 0,1 7-1045 0 0,0-1 0 0 0,0 1 0 0 0,1 0-1 0 0,0 0 1 0 0,0 0 0 0 0,1 0 0 0 0,1 0 0 0 0,0-1 0 0 0,1 7-655 0 0,1 28 1333 0 0,-3-32-1186 0 0,0 0 1 0 0,1 0-1 0 0,1 0 0 0 0,0 0 0 0 0,1-1 0 0 0,0 1 0 0 0,0-1 0 0 0,2 1 0 0 0,-1-1 0 0 0,1-1 0 0 0,1 1 1 0 0,5 8-148 0 0,-8-16-55 0 0,0 0 1 0 0,-1 0 0 0 0,2-1 0 0 0,-1 1 0 0 0,0-1 0 0 0,0 1 0 0 0,1-1 0 0 0,-1 0-1 0 0,1 0 1 0 0,0 0 0 0 0,0-1 0 0 0,-1 0 0 0 0,1 1 0 0 0,0-1 0 0 0,1 0 54 0 0,37 3-3592 0 0,-29-5 1041 0 0,2-3-3899 0 0</inkml:trace>
  <inkml:trace contextRef="#ctx0" brushRef="#br1" timeOffset="149223.498">19654 11388 9184 0 0,'3'-12'704'0'0,"4"-15"-351"0"0,2 7 3630 0 0,-9 19-3223 0 0,0 1-32 0 0,17 14 1923 0 0,-4 50-1199 0 0,-7-6-532 0 0,1-11-579 0 0,11 31 722 0 0,9-59-847 0 0,-24-20-195 0 0,0 0 1 0 0,0 1-1 0 0,0-1 0 0 0,0 0 0 0 0,0-1 0 0 0,-1 1 0 0 0,1 0 0 0 0,0-1 0 0 0,-1 1 0 0 0,1-1 1 0 0,-1 0-1 0 0,1 0 0 0 0,-1 0 0 0 0,0 0 0 0 0,0-1 0 0 0,0 1 0 0 0,0 0 0 0 0,0-1 0 0 0,-1 1 1 0 0,1-1-1 0 0,-1 0 0 0 0,0 0 0 0 0,1 1 0 0 0,-1-3-21 0 0,21-52 425 0 0,9-79 239 0 0,12 7-504 0 0,-29 90-570 0 0,-5 34-1763 0 0,-3 20-4125 0 0,-5-4-260 0 0</inkml:trace>
  <inkml:trace contextRef="#ctx0" brushRef="#br1" timeOffset="149557.108">19477 11755 12960 0 0,'0'0'381'0'0,"0"0"-6"0"0,0 0-167 0 0,2 0 190 0 0,96-19 4006 0 0,-51 14-3237 0 0,-2-2-1100 0 0,0 1 1 0 0,0 2-1 0 0,1 2 1 0 0,0 2-1 0 0,6 3-67 0 0,-34 2-2773 0 0,-12-3-124 0 0,7 2-3359 0 0</inkml:trace>
  <inkml:trace contextRef="#ctx0" brushRef="#br1" timeOffset="149988.419">19602 11876 12064 0 0,'0'0'273'0'0,"0"0"40"0"0,0 0 21 0 0,0 0-44 0 0,-2 13 230 0 0,2 5 470 0 0,1-1 1 0 0,1 1-1 0 0,0-1 0 0 0,2 0 0 0 0,0 0 0 0 0,3 9-990 0 0,-6-24 211 0 0,2 5-7 0 0,-2-6-193 0 0,-1 0 0 0 0,1 0 0 0 0,0 1 1 0 0,0-1-1 0 0,0 0 0 0 0,-1 0 0 0 0,1-1 0 0 0,0 1 0 0 0,0 0 0 0 0,0 0 0 0 0,1 0 1 0 0,-1-1-1 0 0,0 1 0 0 0,0-1 0 0 0,0 1 0 0 0,0-1 0 0 0,1 1 0 0 0,-1-1 0 0 0,0 1 1 0 0,1-1-1 0 0,-1 0 0 0 0,0 0 0 0 0,0 0 0 0 0,1 0 0 0 0,-1 0 0 0 0,0 0 0 0 0,1 0 0 0 0,-1 0 1 0 0,0 0-1 0 0,0-1 0 0 0,1 1 0 0 0,-1-1 0 0 0,0 1 0 0 0,0-1 0 0 0,1 1 0 0 0,-1-1 1 0 0,1 0-12 0 0,41-36 300 0 0,-30 23-195 0 0,45-25 87 0 0,-56 39-198 0 0,1 0-1 0 0,-1 0 1 0 0,0 0-1 0 0,0 0 1 0 0,1 0-1 0 0,-1 0 1 0 0,0 0-1 0 0,0 1 1 0 0,0-1-1 0 0,1 1 1 0 0,-1 0-1 0 0,0-1 1 0 0,0 1-1 0 0,0 0 1 0 0,0 0-1 0 0,0 0 1 0 0,0 1-1 0 0,0-1 1 0 0,-1 0-1 0 0,1 1 1 0 0,0-1-1 0 0,-1 1 1 0 0,1 0-1 0 0,-1-1 1 0 0,0 1-1 0 0,1 0 1 0 0,-1 0-1 0 0,0 0 1 0 0,0 0-1 0 0,0 0 1 0 0,0 0-1 0 0,0 0 0 0 0,-1 0 1 0 0,1 1-1 0 0,-1-1 1 0 0,1 0-1 0 0,-1 0 1 0 0,0 0-1 0 0,0 1 1 0 0,0-1-1 0 0,0 0 1 0 0,0 0-1 0 0,-1 2 7 0 0,10 62 331 0 0,-8-65-289 0 0,0 0 1 0 0,0-1-1 0 0,0 1 0 0 0,1 0 1 0 0,-1-1-1 0 0,0 1 0 0 0,1-1 1 0 0,-1 1-1 0 0,1-1 0 0 0,-1 0 1 0 0,0 0-1 0 0,1 0 0 0 0,-1 1 1 0 0,1-1-1 0 0,-1 0 0 0 0,1-1 1 0 0,-1 1-1 0 0,0 0 0 0 0,1 0 1 0 0,-1-1-1 0 0,1 1 0 0 0,-1-1 1 0 0,0 1-1 0 0,1-1 0 0 0,-1 1 1 0 0,0-1-1 0 0,0 0 0 0 0,1 0 1 0 0,-1 1-1 0 0,0-1 0 0 0,0 0 1 0 0,0 0-1 0 0,0 0 0 0 0,0 0 1 0 0,0-1-1 0 0,0 1 0 0 0,-1 0 1 0 0,1 0-1 0 0,0 0 0 0 0,-1-1-42 0 0,28-46 936 0 0,5-45-398 0 0,4-8-3396 0 0,-31 87-4917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6:17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24 353 14840 0 0,'-4'-5'860'0'0,"1"0"-706"0"0,0 0-102 0 0,1 1 0 0 0,0 0-1 0 0,0-1 1 0 0,0 1-1 0 0,1-1 1 0 0,0 0 0 0 0,0 1-1 0 0,0-1 1 0 0,0 0 0 0 0,1 0-1 0 0,-1 0 1 0 0,1 1 0 0 0,0-1-1 0 0,1-5-51 0 0,0-5 214 0 0,5-92 1594 0 0,-6 42-529 0 0,-6 2 250 0 0,4 46-739 0 0,4 20-172 0 0,19 112-708 0 0,-9-11 36 0 0,-4-42 101 0 0,-4 58-179 0 0,-16-30 337 0 0,-3-17 3 0 0,0-5 160 0 0,27-57-290 0 0,30-32 347 0 0,24-3-200 0 0,46 28-529 0 0,-16 21 584 0 0,-79-22-264 0 0,1-1 0 0 0,0-1 0 0 0,-1 0 0 0 0,1-2 0 0 0,0 1 0 0 0,0-2 0 0 0,-1-1 0 0 0,4 0-16 0 0,-17 2-371 0 0,1 0-1 0 0,0 1 1 0 0,-1-2-1 0 0,1 1 1 0 0,-1 0-1 0 0,0-1 1 0 0,1 0-1 0 0,-1 0 1 0 0,0 0 0 0 0,0 0-1 0 0,0-1 1 0 0,0 0-1 0 0,0 1 1 0 0,-1-1-1 0 0,1-1 1 0 0,-1 1-1 0 0,0 0 1 0 0,0-1-1 0 0,0 0 1 0 0,0 0-1 0 0,-1 0 1 0 0,0 0-1 0 0,0 0 1 0 0,0 0-1 0 0,0-1 1 0 0,1-2 371 0 0,-3-4-6277 0 0</inkml:trace>
  <inkml:trace contextRef="#ctx0" brushRef="#br0" timeOffset="273.245">535 432 10680 0 0,'0'0'241'0'0,"-10"-7"694"0"0,6 6-798 0 0,3 1 575 0 0,1 0 244 0 0,0 0 48 0 0,2-3 3154 0 0,-1 3-3783 0 0,-1 0-6 0 0,7 6 367 0 0,-4-3-572 0 0,0 0 0 0 0,0-1 0 0 0,0 2-1 0 0,-1-1 1 0 0,1 0 0 0 0,-1 0-1 0 0,0 1 1 0 0,0-1 0 0 0,0 1 0 0 0,0 0-1 0 0,0 0 1 0 0,-1 0 0 0 0,0-1-1 0 0,1 1 1 0 0,-2 1 0 0 0,1-1 0 0 0,0 0-1 0 0,-1 0 1 0 0,0 2-164 0 0,11 70 705 0 0,11-5-607 0 0,0-48-871 0 0,-10-19-3470 0 0,-10-5-653 0 0,3-4-1289 0 0</inkml:trace>
  <inkml:trace contextRef="#ctx0" brushRef="#br0" timeOffset="536.4">606 283 16184 0 0,'-3'-12'1231'0'0,"-13"-16"-327"0"0,16 27-509 0 0,4-4 1060 0 0,29 29-3625 0 0,-27-14-4333 0 0</inkml:trace>
  <inkml:trace contextRef="#ctx0" brushRef="#br0" timeOffset="985.884">719 440 12416 0 0,'-3'14'857'0'0,"0"35"-32"0"0,18 44 2572 0 0,-14-45-561 0 0,14-93-2000 0 0,-8 23-622 0 0,-3 9-229 0 0,0 0 1 0 0,0 0-1 0 0,1 0 1 0 0,1 1-1 0 0,0 0 1 0 0,1 0-1 0 0,0 0 1 0 0,4-3 14 0 0,4-4-118 0 0,23-14-102 0 0,-36 32 204 0 0,0 0-1 0 0,0 0 0 0 0,1 0 1 0 0,-1 1-1 0 0,1-1 0 0 0,-1 0 1 0 0,0 1-1 0 0,1 0 0 0 0,-1 0 1 0 0,1-1-1 0 0,-1 2 0 0 0,1-1 1 0 0,-1 0-1 0 0,1 0 0 0 0,-1 1 1 0 0,1-1-1 0 0,-1 1 0 0 0,1 0 1 0 0,-1 0-1 0 0,0 0 0 0 0,1 0 1 0 0,-1 0 16 0 0,5 3 0 0 0,-1 0 0 0 0,0 0 1 0 0,0 1-1 0 0,0 0 0 0 0,-1 0 1 0 0,0 0-1 0 0,0 1 0 0 0,0 0 1 0 0,0 0-1 0 0,-1 0 0 0 0,0 0 1 0 0,0 1-1 0 0,-1-1 0 0 0,0 1 1 0 0,0 0-1 0 0,0 2 0 0 0,39 89 553 0 0,-41-97-540 0 0,0 0 0 0 0,0 1 0 0 0,-1-1 0 0 0,1 0 0 0 0,0 0 0 0 0,0 0-1 0 0,0 0 1 0 0,0 0 0 0 0,0 0 0 0 0,1 0 0 0 0,-1-1 0 0 0,0 1 0 0 0,0 0 0 0 0,1 0-1 0 0,-1-1 1 0 0,0 1 0 0 0,1-1 0 0 0,-1 0 0 0 0,0 1 0 0 0,1-1 0 0 0,-1 0 0 0 0,1 0-1 0 0,-1 1 1 0 0,0-1 0 0 0,1 0 0 0 0,-1-1 0 0 0,1 1 0 0 0,-1 0 0 0 0,1 0-1 0 0,-1-1 1 0 0,0 1 0 0 0,1 0 0 0 0,-1-1 0 0 0,0 0 0 0 0,1 1 0 0 0,-1-1 0 0 0,0 0-1 0 0,0 1 1 0 0,0-1 0 0 0,0 0 0 0 0,1 0 0 0 0,-1 0 0 0 0,0 0 0 0 0,0 0 0 0 0,-1 0-1 0 0,1-1 1 0 0,0 1 0 0 0,0 0 0 0 0,0-1-13 0 0,7-9 82 0 0,-1 0 0 0 0,0 0 0 0 0,0-1 0 0 0,-1 1 0 0 0,-1-2 0 0 0,0 1 0 0 0,0 0 0 0 0,-2-1 0 0 0,2-8-82 0 0,0 4 23 0 0,-4-48-111 0 0,-2 64 86 0 0,1 1 0 0 0,-1 0 0 0 0,1-1 0 0 0,-1 1-1 0 0,1 0 1 0 0,0 0 0 0 0,-1-1 0 0 0,1 1 0 0 0,-1 0-1 0 0,1 0 1 0 0,-1 0 0 0 0,1 0 0 0 0,-1 0 0 0 0,0 0-1 0 0,1 0 1 0 0,-1-1 0 0 0,1 1 0 0 0,-1 1 0 0 0,1-1-1 0 0,-1 0 1 0 0,1 0 0 0 0,-1 0 0 0 0,1 0 0 0 0,-1 0-1 0 0,1 0 1 0 0,-1 1 0 0 0,1-1 0 0 0,-1 0 0 0 0,1 0-1 0 0,0 1 1 0 0,-1-1 0 0 0,1 0 0 0 0,-1 1 0 0 0,1-1-1 0 0,0 0 1 0 0,-1 1 0 0 0,1-1 0 0 0,0 1 0 0 0,-1-1-1 0 0,1 0 1 0 0,0 1 0 0 0,0-1 0 0 0,-1 1 0 0 0,1-1-1 0 0,0 1 1 0 0,0-1 0 0 0,0 1 0 0 0,0-1 2 0 0,-2 2-20 0 0,-2 2 30 0 0,0 1 0 0 0,0 0-1 0 0,1 0 1 0 0,0 0 0 0 0,-1 1 0 0 0,2-1 0 0 0,-1 1-1 0 0,1-1 1 0 0,-1 1 0 0 0,2 0 0 0 0,-1 0 0 0 0,1 0-1 0 0,0 0 1 0 0,0 0 0 0 0,0 1 0 0 0,1-1 0 0 0,0 0-1 0 0,0 0 1 0 0,1 0 0 0 0,0 0 0 0 0,0 1 0 0 0,0-1-1 0 0,1 0 1 0 0,-1-1 0 0 0,2 1 0 0 0,-1 0 0 0 0,1 0-1 0 0,-1-1 1 0 0,1 0 0 0 0,1 1 0 0 0,-1-1 0 0 0,1 0-1 0 0,0-1 1 0 0,0 1 0 0 0,1-1 0 0 0,-1 0 0 0 0,2 2-10 0 0,0-4 21 0 0,1-1 0 0 0,-1 1 1 0 0,1-1-1 0 0,-1 0 1 0 0,1 0-1 0 0,-1-1 0 0 0,1 0 1 0 0,-1 0-1 0 0,1 0 0 0 0,-1-1 1 0 0,1 0-1 0 0,-1 0 1 0 0,0-1-1 0 0,1 0 0 0 0,5-2-21 0 0,24-5-112 0 0,-12 4-1128 0 0,1-3-3910 0 0,2 0-1937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6:20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1 139 13824 0 0,'0'0'406'0'0,"0"0"-4"0"0,0 0-218 0 0,0 0 37 0 0,1 1 47 0 0,5 9 24 0 0,-1 0 0 0 0,0 0-1 0 0,-1 1 1 0 0,0-1 0 0 0,0 1 0 0 0,-1 0 0 0 0,-1 0 0 0 0,0 0 0 0 0,0 0-1 0 0,0 9-291 0 0,16 163 2087 0 0,-8 11-1443 0 0,-11-184-1088 0 0,-14-78-2300 0 0,-12-195-7958 0 0,20 171 9970 0 0,5 1 3917 0 0,1 86-2938 0 0,1 1 0 0 0,0-1 0 0 0,0 0 1 0 0,0 0-1 0 0,1 0 0 0 0,-1 0 0 0 0,1 0 0 0 0,0 1 0 0 0,1-1 1 0 0,-1 0-1 0 0,1 1 0 0 0,0-1 0 0 0,0 1 0 0 0,0 0 0 0 0,1-1 0 0 0,0 1 1 0 0,0 0-1 0 0,0 1 0 0 0,0-1 0 0 0,0 0 0 0 0,1 1 0 0 0,-1 0 0 0 0,1 0 1 0 0,0 0-1 0 0,0 0 0 0 0,0 0 0 0 0,1 1 0 0 0,-1 0 0 0 0,1 0 0 0 0,0 0-247 0 0,6-1 90 0 0,0 0-1 0 0,1 1 0 0 0,-1 0 0 0 0,1 1 1 0 0,-1 0-1 0 0,1 1 0 0 0,-1 0 0 0 0,1 1 1 0 0,-1 0-1 0 0,1 1 0 0 0,-1 0 0 0 0,0 1 1 0 0,0 0-1 0 0,0 1 0 0 0,0 0 0 0 0,7 5-89 0 0,-15-8 37 0 0,-1 0-1 0 0,1 0 0 0 0,0 0 0 0 0,-1 1 0 0 0,1-1 0 0 0,-1 1 0 0 0,0 0 0 0 0,1 0 0 0 0,-1 0 0 0 0,0 0 0 0 0,0 0 0 0 0,0 0 0 0 0,-1 1 0 0 0,1-1 0 0 0,0 1 0 0 0,-1-1 0 0 0,0 1 1 0 0,1-1-1 0 0,-1 1 0 0 0,0 0 0 0 0,0 0 0 0 0,-1-1 0 0 0,1 1 0 0 0,-1 0 0 0 0,1 0 0 0 0,-1 0 0 0 0,0 0 0 0 0,0 0 0 0 0,0 0 0 0 0,0 0 0 0 0,-1 0 0 0 0,1 0 0 0 0,-1-1 0 0 0,0 1 1 0 0,0 0-1 0 0,0 0 0 0 0,0-1 0 0 0,0 1 0 0 0,0 0 0 0 0,-1-1 0 0 0,1 1 0 0 0,-1-1 0 0 0,0 0 0 0 0,-1 2-36 0 0,-147 106-192 0 0,100-82-315 0 0,79-25-365 0 0,94 4 536 0 0,-40 20 336 0 0,-77-26 78 0 0,0 2 0 0 0,0-1 0 0 0,-1 1 0 0 0,0 0 0 0 0,1 0 0 0 0,-1 0 0 0 0,0 1-1 0 0,0 0 1 0 0,-1 0 0 0 0,1 0 0 0 0,-1 1 0 0 0,0-1 0 0 0,0 1 0 0 0,-1 0 0 0 0,1 0-1 0 0,-1 1 1 0 0,0-1 0 0 0,0 0 0 0 0,-1 1 0 0 0,0 0 0 0 0,0 0 0 0 0,1 4-78 0 0,-5-3 124 0 0,0-1 0 0 0,0 1 0 0 0,0-1 0 0 0,-1 1 0 0 0,0-1 1 0 0,-1 0-1 0 0,0 0 0 0 0,1 0 0 0 0,-2 0 0 0 0,1-1 0 0 0,-1 0 0 0 0,0 0 1 0 0,0 0-1 0 0,0 0 0 0 0,0-1 0 0 0,-1 0 0 0 0,0 0 0 0 0,0-1 0 0 0,0 1 1 0 0,0-1-1 0 0,-1 0-124 0 0,-8 6 111 0 0,-80 38 321 0 0,87-43-512 0 0,1 0 0 0 0,-1 0 0 0 0,0-1-1 0 0,0 0 1 0 0,0-1 0 0 0,-1 0 0 0 0,1 0-1 0 0,0-1 1 0 0,-1 0 0 0 0,1 0 0 0 0,-7-1 80 0 0,14 0-109 0 0,0-1-1 0 0,1 1 1 0 0,-1 0 0 0 0,0-1 0 0 0,0 1 0 0 0,0-1 0 0 0,0 1 0 0 0,1-1 0 0 0,-1 1-1 0 0,0-1 1 0 0,1 0 0 0 0,-1 1 0 0 0,0-1 0 0 0,1 0 0 0 0,-1 0 0 0 0,1 1 0 0 0,-1-1-1 0 0,1 0 1 0 0,-1 0 0 0 0,1 0 0 0 0,0 0 0 0 0,-1 0 0 0 0,1 1 0 0 0,0-1 0 0 0,0 0 0 0 0,0 0-1 0 0,0 0 1 0 0,0 0 0 0 0,0 0 0 0 0,0 0 0 0 0,0 0 0 0 0,0 0 109 0 0,0-10-1490 0 0</inkml:trace>
  <inkml:trace contextRef="#ctx0" brushRef="#br0" timeOffset="579.698">421 329 12032 0 0,'0'0'356'0'0,"6"4"114"0"0,4 1-107 0 0,0 0-1 0 0,0 1 1 0 0,-1 0-1 0 0,0 1 1 0 0,0 0-1 0 0,-1 0 1 0 0,0 1 0 0 0,0 0-1 0 0,-1 1 1 0 0,0-1-1 0 0,2 5-362 0 0,52 106 2537 0 0,-61-118-2413 0 0,13 4 552 0 0,16-111 319 0 0,-22 88-960 0 0,46-89-17 0 0,-10 55-114 0 0,-40 49 84 0 0,3-4-8 0 0,0 1 0 0 0,1 0 0 0 0,-1 0 0 0 0,1 1 0 0 0,0 0 1 0 0,1 0-1 0 0,0 0 0 0 0,-1 1 0 0 0,1 0 0 0 0,0 1 0 0 0,1-1 0 0 0,-1 2 0 0 0,1-1 0 0 0,-1 1 1 0 0,1 0-1 0 0,1 1 20 0 0,-9 1-59 0 0,1 2-26 0 0,1 2 74 0 0,0 1 0 0 0,-1 0 0 0 0,1 0 1 0 0,-1 0-1 0 0,0 0 0 0 0,0 0 0 0 0,-1 1 1 0 0,0-1-1 0 0,0 1 0 0 0,0-1 0 0 0,0 1 0 0 0,-1-1 1 0 0,0 1-1 0 0,0-1 0 0 0,0 1 0 0 0,-1-1 1 0 0,0 1-1 0 0,0-1 0 0 0,0 0 0 0 0,-1 1 0 0 0,0-1 1 0 0,0 0-1 0 0,0 0 0 0 0,-1 0 0 0 0,1 0 11 0 0,-52 81 288 0 0,24-35-200 0 0,23-31-86 0 0,6-18-5 0 0,0 0 0 0 0,0 0-1 0 0,0 0 1 0 0,0 0 0 0 0,0-1-1 0 0,1 1 1 0 0,-1 0 0 0 0,1 0 0 0 0,0 0-1 0 0,0 0 1 0 0,-1 0 0 0 0,1 0-1 0 0,0 1 1 0 0,1-1 0 0 0,-1 0 0 0 0,0 0-1 0 0,1 0 1 0 0,-1 0 0 0 0,1-1-1 0 0,0 2 4 0 0,30 29 0 0 0,-20-25 0 0 0,38-3 0 0 0,37-31 320 0 0,-80 24-291 0 0,0 0-1 0 0,-1-1 0 0 0,0 1 0 0 0,1-1 0 0 0,-1-1 0 0 0,-1 1 1 0 0,1-1-1 0 0,-1 1 0 0 0,0-1 0 0 0,0-1 0 0 0,0 1 0 0 0,-1-1 1 0 0,1 1-1 0 0,-1-1 0 0 0,-1 0 0 0 0,1 0 0 0 0,-1 0 0 0 0,0 0 1 0 0,0-1-1 0 0,-1 1 0 0 0,0 0 0 0 0,0-1 0 0 0,-1-2-28 0 0,1 5 5 0 0,-1 0 0 0 0,1-1 0 0 0,-2 1 0 0 0,1 0 1 0 0,0 0-1 0 0,-1 0 0 0 0,1 0 0 0 0,-1 0 0 0 0,0 0 0 0 0,-1 0 0 0 0,1 0 0 0 0,-1 0 0 0 0,1 1 0 0 0,-1-1 0 0 0,-1 0 0 0 0,1 1 0 0 0,0-1 0 0 0,-1 1 0 0 0,1 0 0 0 0,-1 0 0 0 0,0 0 0 0 0,0 0 0 0 0,0 1 0 0 0,-1-1 0 0 0,1 1 0 0 0,-1 0 0 0 0,1 0-5 0 0,-5-2-47 0 0,0 0 0 0 0,-1 1-1 0 0,1 0 1 0 0,0 1-1 0 0,-1 0 1 0 0,0 0 0 0 0,1 1-1 0 0,-1 0 1 0 0,0 1 0 0 0,0 0-1 0 0,0 0 1 0 0,1 1-1 0 0,-4 0 48 0 0,3 7-3509 0 0,9-8-2941 0 0</inkml:trace>
  <inkml:trace contextRef="#ctx0" brushRef="#br0" timeOffset="1041.931">1268 226 13792 0 0,'-7'3'800'0'0,"-3"2"-565"0"0,0 1 1 0 0,0 1-1 0 0,1-1 1 0 0,0 2 0 0 0,1-1-1 0 0,-1 1 1 0 0,2 1-1 0 0,-1-1 1 0 0,1 1-1 0 0,-1 2-235 0 0,-34 50 2180 0 0,39-58-2126 0 0,0 1-1 0 0,1 0 1 0 0,0 0-1 0 0,-1 0 1 0 0,1 0-1 0 0,1 0 0 0 0,-1 0 1 0 0,1 1-1 0 0,-1-1 1 0 0,1 0-1 0 0,1 1 1 0 0,-1-1-1 0 0,0 1 0 0 0,1-1 1 0 0,0 1-1 0 0,0-1 1 0 0,1 1-1 0 0,-1-1 0 0 0,1 1 1 0 0,0-1-1 0 0,0 1 1 0 0,0-1-1 0 0,1 0 1 0 0,-1 0-1 0 0,1 0 0 0 0,0 1 1 0 0,0-2-1 0 0,1 1 1 0 0,1 2-54 0 0,1-3 44 0 0,0 1 0 0 0,1-1 0 0 0,0-1-1 0 0,0 1 1 0 0,0-1 0 0 0,0 0 0 0 0,0 0 0 0 0,0 0 0 0 0,1-1 0 0 0,-1 0 0 0 0,0 0 0 0 0,1-1 0 0 0,-1 0 0 0 0,1 0 0 0 0,-1 0 0 0 0,0-1 0 0 0,1 0 0 0 0,-1 0 0 0 0,0-1 0 0 0,0 0 0 0 0,1 0 0 0 0,-1 0-1 0 0,-1-1 1 0 0,1 1 0 0 0,4-4-44 0 0,-2 0 23 0 0,0-1-1 0 0,-1-1 1 0 0,0 1-1 0 0,0-1 1 0 0,0-1-1 0 0,-1 1 1 0 0,0-1-1 0 0,-1 0 1 0 0,0 0-1 0 0,-1 0 1 0 0,1-1-1 0 0,-2 0 1 0 0,1 0-1 0 0,-2 0 1 0 0,1 0-1 0 0,-1 0 1 0 0,-1-1-1 0 0,0 1 1 0 0,0-1-1 0 0,-1 1 0 0 0,0-1 1 0 0,-1-2-23 0 0,-7-52 49 0 0,7 65-52 0 0,1-1-1 0 0,-1 1 1 0 0,1 0-1 0 0,-1 0 1 0 0,1 0 0 0 0,0 0-1 0 0,-1 0 1 0 0,1 0-1 0 0,-1-1 1 0 0,1 1-1 0 0,-1 0 1 0 0,1 0-1 0 0,-1 1 1 0 0,1-1-1 0 0,-1 0 1 0 0,1 0-1 0 0,-1 0 1 0 0,1 0 0 0 0,0 0-1 0 0,-1 0 1 0 0,1 1-1 0 0,-1-1 1 0 0,1 0-1 0 0,-1 0 1 0 0,1 1-1 0 0,0-1 1 0 0,-1 0-1 0 0,1 0 1 0 0,0 1-1 0 0,-1-1 1 0 0,1 0 0 0 0,0 1-1 0 0,-1-1 1 0 0,1 1-1 0 0,0-1 1 0 0,0 0-1 0 0,0 1 1 0 0,-1-1-1 0 0,1 1 1 0 0,0-1-1 0 0,0 1 1 0 0,0-1-1 0 0,0 1 1 0 0,0-1-1 0 0,0 0 1 0 0,0 1 0 0 0,0-1-1 0 0,0 1 1 0 0,0-1-1 0 0,0 1 1 0 0,0-1-1 0 0,0 1 1 0 0,0-1-1 0 0,0 1 1 0 0,0-1-1 0 0,1 1 4 0 0,-1-1 2 0 0,0 76-2 0 0,3-62-139 0 0,0-1-1 0 0,1 0 0 0 0,0 1 0 0 0,1-1 0 0 0,0-1 1 0 0,1 1-1 0 0,3 4 140 0 0,11 7-921 0 0,-10-15-4506 0 0,-3-4-942 0 0</inkml:trace>
  <inkml:trace contextRef="#ctx0" brushRef="#br0" timeOffset="2106.512">1700 313 15320 0 0,'0'-1'40'0'0,"0"0"1"0"0,0 0 0 0 0,0 0 0 0 0,0 0 0 0 0,0 0 0 0 0,0 0 0 0 0,0 0 0 0 0,0 0 0 0 0,0 0 0 0 0,-1-1 0 0 0,1 1 0 0 0,0 0 0 0 0,-1 0 0 0 0,1 0-1 0 0,-1 0 1 0 0,1 0 0 0 0,-1 0 0 0 0,1 0 0 0 0,-1 1 0 0 0,0-1 0 0 0,1 0 0 0 0,-1 0 0 0 0,0 0 0 0 0,0 1 0 0 0,0-1 0 0 0,0 0 0 0 0,1 1 0 0 0,-1-1-1 0 0,0 1 1 0 0,0-1 0 0 0,0 1 0 0 0,0-1 0 0 0,0 1 0 0 0,-1 0 0 0 0,1-1 0 0 0,0 1 0 0 0,0 0 0 0 0,0 0 0 0 0,0 0 0 0 0,0 0 0 0 0,0 0 0 0 0,0 0-1 0 0,-1 0-40 0 0,-8 5 313 0 0,0 0 0 0 0,1 1 0 0 0,-1 0 0 0 0,1 0 0 0 0,0 1 0 0 0,0 0 0 0 0,1 1 0 0 0,0 0 0 0 0,1 0 0 0 0,0 1 0 0 0,0 0 0 0 0,0 0 0 0 0,1 0 0 0 0,1 1 0 0 0,0 0 0 0 0,-2 4-313 0 0,5-10 0 0 0,-1 1 0 0 0,1-1 0 0 0,0 0 0 0 0,1 0 0 0 0,-1 1 0 0 0,1-1 0 0 0,0 1 0 0 0,0-1 0 0 0,0 1 0 0 0,1 0 0 0 0,-1-1 0 0 0,1 1 0 0 0,0 0 0 0 0,1-1 0 0 0,-1 1 0 0 0,1-1 0 0 0,0 1 0 0 0,0 0 0 0 0,0-1 0 0 0,1 0 0 0 0,-1 1 0 0 0,1-1 0 0 0,0 0 0 0 0,2 4 0 0 0,0-6 10 0 0,-1 0 0 0 0,1 0-1 0 0,-1-1 1 0 0,1 1-1 0 0,0-1 1 0 0,-1 1 0 0 0,1-1-1 0 0,0 0 1 0 0,0-1 0 0 0,0 1-1 0 0,0-1 1 0 0,0 0 0 0 0,0 1-1 0 0,0-2 1 0 0,0 1-1 0 0,0 0 1 0 0,0-1 0 0 0,-1 0-1 0 0,1 0 1 0 0,0 0 0 0 0,0 0-1 0 0,-1-1 1 0 0,1 1 0 0 0,0-1-1 0 0,-1 0 1 0 0,4-3-10 0 0,2 1 5 0 0,1 0 18 0 0,-1-1 0 0 0,-1 0 0 0 0,1 0-1 0 0,-1-1 1 0 0,0 0 0 0 0,0-1 0 0 0,-1 0-1 0 0,0 0 1 0 0,0 0 0 0 0,0-1 0 0 0,-1 0-1 0 0,0 0 1 0 0,-1-1 0 0 0,0 0 0 0 0,0 0-1 0 0,3-9-22 0 0,43-158 292 0 0,-50 173-289 0 0,4-17-32 0 0,-1-1-1 0 0,0 1 1 0 0,-2-1 0 0 0,0 0-1 0 0,-1 0 1 0 0,-1 0 0 0 0,-2 0-1 0 0,-3-21 30 0 0,5 42 1 0 0,0-1 0 0 0,0 1 0 0 0,0-1 0 0 0,0 1 0 0 0,0-1 0 0 0,0 1 0 0 0,0-1 0 0 0,0 1 0 0 0,-1-1 0 0 0,1 1 0 0 0,0-1 0 0 0,0 1 0 0 0,-1-1 0 0 0,1 1 0 0 0,0-1 0 0 0,-1 1-1 0 0,1-1 1 0 0,-1 1 0 0 0,1 0 0 0 0,0-1 0 0 0,-1 1 0 0 0,1 0 0 0 0,-1-1 0 0 0,1 1 0 0 0,-1 0 0 0 0,1 0 0 0 0,-1-1 0 0 0,1 1 0 0 0,-1 0 0 0 0,1 0 0 0 0,-1 0 0 0 0,0 0 0 0 0,1 0 0 0 0,-1 0 0 0 0,1-1 0 0 0,-1 1 0 0 0,1 1-1 0 0,-1-1 1 0 0,1 0 0 0 0,-1 0 0 0 0,0 0 0 0 0,1 0 0 0 0,-1 0 0 0 0,1 0 0 0 0,-1 1 0 0 0,1-1 0 0 0,-1 0 0 0 0,1 0 0 0 0,-1 1 0 0 0,1-1 0 0 0,0 0 0 0 0,-1 1 0 0 0,1-1 0 0 0,-1 1 0 0 0,1-1 0 0 0,-1 1-1 0 0,-21 26-43 0 0,12-2 34 0 0,2 2 1 0 0,0-1-1 0 0,2 1 1 0 0,1 0-1 0 0,1 0 1 0 0,1 0-1 0 0,2 0 1 0 0,1 1-1 0 0,1-1 1 0 0,3 23 8 0 0,-3-41 0 0 0,0-1 1 0 0,0 1-1 0 0,1-1 1 0 0,0 0-1 0 0,1 0 1 0 0,-1 0 0 0 0,2 0-1 0 0,-1 0 1 0 0,1 0-1 0 0,0-1 1 0 0,0 0-1 0 0,1 0 1 0 0,0 0-1 0 0,1 0 1 0 0,-1-1 0 0 0,1 0-1 0 0,0 0 1 0 0,1 0-1 0 0,5 3 0 0 0,-5-6 18 0 0,0-1 0 0 0,0 0 0 0 0,0-1 0 0 0,0 0 0 0 0,0 0 0 0 0,0 0 0 0 0,0-1 0 0 0,0 0 0 0 0,0-1 0 0 0,0 1 0 0 0,0-1 0 0 0,0 0 0 0 0,0-1 0 0 0,0 0 0 0 0,4-2-18 0 0,0 1 23 0 0,0-1 0 0 0,0-1 0 0 0,-1 0 1 0 0,0 0-1 0 0,0-1 0 0 0,0-1 0 0 0,-1 1 1 0 0,0-1-1 0 0,0-1 0 0 0,-1 0 0 0 0,0 0 1 0 0,0-1-1 0 0,-1 1 0 0 0,0-2 0 0 0,-1 1 1 0 0,4-8-24 0 0,-5 10-54 0 0,-2-1 1 0 0,1 0 0 0 0,-1-1 0 0 0,0 1 0 0 0,-1 0-1 0 0,1-1 1 0 0,-2 1 0 0 0,1-1 0 0 0,-1 0 0 0 0,-1 1-1 0 0,0-9 54 0 0,-1 14 0 0 0,0 1-1 0 0,0-1 1 0 0,0 1-1 0 0,0-1 1 0 0,0 1-1 0 0,-1-1 1 0 0,0 1-1 0 0,1 0 1 0 0,-1 0-1 0 0,0 0 1 0 0,0 0-1 0 0,0 0 1 0 0,0 0-1 0 0,0 1 0 0 0,0-1 1 0 0,-1 1-1 0 0,1-1 1 0 0,0 1-1 0 0,-1 0 1 0 0,1 0-1 0 0,-1 0 1 0 0,0 0-1 0 0,1 0 1 0 0,-1 1-1 0 0,0-1 1 0 0,1 1-1 0 0,-1 0 1 0 0,0 0-1 0 0,0 0 1 0 0,1 0-1 0 0,-1 0 1 0 0,0 0-1 0 0,0 1 1 0 0,1-1-1 0 0,-1 1 1 0 0,1 0-1 0 0,-1 0 0 0 0,0 0 1 0 0,1 0-1 0 0,0 0 1 0 0,-1 1-1 0 0,1-1 1 0 0,0 1-1 0 0,-1-1 1 0 0,1 1-1 0 0,0 0 1 0 0,-4 3-8 0 0,1 0 0 0 0,-1 0 0 0 0,1 1 0 0 0,0-1 0 0 0,1 1 0 0 0,-1 0 0 0 0,1 0 0 0 0,0 1 0 0 0,1-1 0 0 0,0 1 0 0 0,0 0 0 0 0,0 0 0 0 0,1 0 0 0 0,0 0 0 0 0,0 0 0 0 0,0 1 0 0 0,1-1 0 0 0,1 0 0 0 0,-1 1 0 0 0,1-1 0 0 0,0 1 0 0 0,1-1 0 0 0,0 1 0 0 0,0-1 0 0 0,0 0 0 0 0,1 0 0 0 0,0 1 0 0 0,1-1 8 0 0,-1-3 4 0 0,0-1 0 0 0,0 1 0 0 0,0-1 0 0 0,1 0 0 0 0,-1 0 0 0 0,1-1 0 0 0,0 1 0 0 0,0 0 0 0 0,0-1 0 0 0,0 0 0 0 0,0 1 0 0 0,1-1 0 0 0,-1 0 0 0 0,1-1 0 0 0,-1 1 0 0 0,1-1 0 0 0,-1 1 0 0 0,1-1 0 0 0,0 0 0 0 0,0-1 0 0 0,0 1 0 0 0,0-1 0 0 0,-1 1 0 0 0,1-1-1 0 0,0 0 1 0 0,0-1 0 0 0,0 1 0 0 0,0-1 0 0 0,0 1 0 0 0,1-2-4 0 0,5 0 6 0 0,0-1-1 0 0,1 0 0 0 0,-2 0 1 0 0,1-1-1 0 0,0-1 0 0 0,-1 1 0 0 0,1-2 1 0 0,-2 1-1 0 0,1-1 0 0 0,6-6-5 0 0,-2-2-438 0 0,1-1-1 0 0,-2 0 0 0 0,0-1 1 0 0,-1 0-1 0 0,-1-1 0 0 0,4-7 439 0 0,-2 3-816 0 0,21-30-785 0 0,-32 49 1681 0 0,-1 2 115 0 0,0 0 15 0 0,9 58 788 0 0,9 56-428 0 0,19-35 694 0 0,-37-78-1078 0 0,0-1 6 0 0,0 0 6 0 0,0 0 2 0 0,0 0-9 0 0,3-6 90 0 0,2-1-226 0 0,-1-1 1 0 0,0 0-1 0 0,0 0 0 0 0,-1 0 0 0 0,0 0 0 0 0,-1-1 0 0 0,0 1 0 0 0,0-1 0 0 0,0-5-55 0 0,4-16-120 0 0,-2 15 28 0 0,-2 5-37 0 0,0 0-1 0 0,0 0 1 0 0,1 1-1 0 0,1-1 1 0 0,-1 1-1 0 0,1 0 1 0 0,1 0-1 0 0,0 1 1 0 0,1-2 129 0 0,11 15-175 0 0,-7 4 242 0 0,-1 0-1 0 0,0 1 0 0 0,0 0 0 0 0,-1 0 0 0 0,-1 1 1 0 0,0 0-1 0 0,0 0 0 0 0,-1 1 0 0 0,0-1 1 0 0,1 7-67 0 0,13 22 464 0 0,4 12-44 0 0,6-13-283 0 0,-28-38-227 0 0,-2-1-624 0 0,1 0-283 0 0,7-3-54 0 0</inkml:trace>
  <inkml:trace contextRef="#ctx0" brushRef="#br0" timeOffset="2404.51">2749 321 16096 0 0,'0'0'365'0'0,"6"6"501"0"0,13 28-330 0 0,11 14 1194 0 0,17 12 747 0 0,-27-36-2076 0 0,-12-23-706 0 0,-3-2-5721 0 0,-1-2-914 0 0</inkml:trace>
  <inkml:trace contextRef="#ctx0" brushRef="#br0" timeOffset="2680.358">2893 155 11976 0 0,'11'3'266'0'0,"-9"-3"44"0"0,12 6 415 0 0,42 34 123 0 0,-26-10 988 0 0,14 17 1370 0 0,-9-32-694 0 0,-34-15-2392 0 0,-1 0-4 0 0,0 0-17 0 0,0 0-10 0 0,0 0-1 0 0,0 0-2 0 0,0 0-13 0 0,0 0-6 0 0,0 0 7 0 0,-9 4 114 0 0,9-4-93 0 0,0 0-7 0 0,0 0-9 0 0,0 0-23 0 0,0 2-34 0 0,0-2 38 0 0,0 0 11 0 0,-18 13-3952 0 0,-6-2-5287 0 0,23-10 4771 0 0</inkml:trace>
  <inkml:trace contextRef="#ctx0" brushRef="#br0" timeOffset="3539.548">2992 327 9904 0 0,'0'0'222'0'0,"0"0"30"0"0,0 0 20 0 0,0 0 110 0 0,20-3 4679 0 0,20 14-1447 0 0,-39-11-3218 0 0,11 16 639 0 0,27 69 138 0 0,-11 6-645 0 0,-28-89-446 0 0,0-2 22 0 0,0 0 6 0 0,0 0 2 0 0,7 2 650 0 0,-5-32-236 0 0,0 11-457 0 0,0 1 0 0 0,1 0 0 0 0,1-1-1 0 0,1 1 1 0 0,7-17-69 0 0,-10 27-30 0 0,1 0 1 0 0,0 0-1 0 0,0 0 0 0 0,0 1 0 0 0,1-1 0 0 0,1 1 1 0 0,-1 0-1 0 0,1 0 0 0 0,0 0 0 0 0,1 1 0 0 0,-1 0 1 0 0,1 0-1 0 0,1 0 0 0 0,-1 1 30 0 0,-2 5-15 0 0,-1 0-1 0 0,1 0 1 0 0,-1 1 0 0 0,1-1 0 0 0,0 1-1 0 0,-1 0 1 0 0,0 0 0 0 0,1 0 0 0 0,-1 0 0 0 0,0 1-1 0 0,1-1 1 0 0,-1 1 0 0 0,0 0 0 0 0,0 0-1 0 0,0 0 1 0 0,-1 0 0 0 0,1 1 0 0 0,0-1-1 0 0,-1 1 1 0 0,1-1 0 0 0,-1 1 0 0 0,0 0-1 0 0,0 0 1 0 0,1 3 15 0 0,-1-4-6 0 0,86 135-273 0 0,-49-97-167 0 0,-36-38 147 0 0,0 0 1 0 0,-1-1-1 0 0,1 1 1 0 0,0-1-1 0 0,0 0 1 0 0,0 0-1 0 0,-1 0 1 0 0,1 0-1 0 0,0 0 1 0 0,0-1-1 0 0,1 1 1 0 0,-1-1-1 0 0,0 0 1 0 0,0 0-1 0 0,0 0 1 0 0,0 0-1 0 0,0-1 1 0 0,0 1-1 0 0,0-1 1 0 0,0 0-1 0 0,0 0 1 0 0,0 0-1 0 0,0 0 1 0 0,-1 0-1 0 0,1 0 1 0 0,0-1 0 0 0,0 0-1 0 0,-1 1 1 0 0,0-1-1 0 0,1 0 1 0 0,-1-1 298 0 0,52-46-6652 0 0,9-65 3585 0 0,-37 43 6604 0 0,-26 65-3035 0 0,1 5-263 0 0,-1 0-1 0 0,1 0 1 0 0,-1 0 0 0 0,0-1-1 0 0,0 1 1 0 0,0 0 0 0 0,1 0-1 0 0,-1 0 1 0 0,0-1 0 0 0,-1 1 0 0 0,1 0-1 0 0,0 0 1 0 0,0 0 0 0 0,0-1-1 0 0,-1 1 1 0 0,1 0 0 0 0,-1 0-1 0 0,1 0 1 0 0,-1 0 0 0 0,1 0-1 0 0,-1 0 1 0 0,1 0 0 0 0,-1 0-1 0 0,0 0 1 0 0,0 0 0 0 0,0 0 0 0 0,1 0-1 0 0,-1 0 1 0 0,0 1 0 0 0,0-1-1 0 0,0 0 1 0 0,0 0 0 0 0,0 1-1 0 0,0-1 1 0 0,-1 1 0 0 0,1-1-1 0 0,0 1 1 0 0,0 0 0 0 0,-1-1-239 0 0,-23 13 2433 0 0,-9 34-1165 0 0,32-44-1238 0 0,0 1 0 0 0,1 0 1 0 0,-1 0-1 0 0,1 0 0 0 0,0 0 0 0 0,-1 0 0 0 0,2 0 1 0 0,-1 0-1 0 0,0 0 0 0 0,0 0 0 0 0,1 1 0 0 0,0-1 1 0 0,0 0-1 0 0,0 0 0 0 0,0 1 0 0 0,0 0-30 0 0,-2 30 177 0 0,-2 18 14 0 0,14 19 114 0 0,4-64-88 0 0,-12-6-135 0 0,-1-2 36 0 0,55-22 358 0 0,-5-21-160 0 0,-49 41-316 0 0,1 1-1 0 0,0-1 1 0 0,-1 1 0 0 0,1 0-1 0 0,0 0 1 0 0,0 0-1 0 0,1 0 1 0 0,-1 0-1 0 0,0 1 1 0 0,1-1 0 0 0,-1 1-1 0 0,1 0 1 0 0,-1 0-1 0 0,1 0 1 0 0,-1 1 0 0 0,1-1-1 0 0,0 1 1 0 0,-1 0-1 0 0,4 0 1 0 0,-5 0-76 0 0,16 21-208 0 0,25 62 60 0 0,-36-63 222 0 0,-3-10 21 0 0,0 0 0 0 0,-1 0 1 0 0,-1 0-1 0 0,1 0 0 0 0,-1 0 1 0 0,-1 0-1 0 0,0 1 0 0 0,0 8-19 0 0,1 85 150 0 0,-15-8 220 0 0,-9-39-179 0 0,19-50-154 0 0,0 0 0 0 0,1-1 1 0 0,-2 1-1 0 0,1-1 0 0 0,-1 1 0 0 0,0-1 1 0 0,-1 0-1 0 0,1 0 0 0 0,-1-1 0 0 0,0 0 1 0 0,-1 0-1 0 0,1 0 0 0 0,-1 0 1 0 0,0-1-1 0 0,0 0 0 0 0,0 0 0 0 0,-4 1-37 0 0,-30 11 192 0 0,27-15-221 0 0,1-1-1 0 0,0 0 1 0 0,0-1-1 0 0,-1-1 1 0 0,1 0-1 0 0,0-1 1 0 0,0 0-1 0 0,-7-3 30 0 0,-47-24-3085 0 0,43 14 1918 0 0</inkml:trace>
  <inkml:trace contextRef="#ctx0" brushRef="#br0" timeOffset="3885.265">3007 158 19751 0 0,'-21'-40'2168'0'0,"11"-6"242"0"0,11 44-1685 0 0,1-2-1491 0 0,-2 3-5351 0 0,0 1-1694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6:26.7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26 15032 0 0,'0'0'340'0'0,"-3"-17"1477"0"0,3 17-1718 0 0,1-1 0 0 0,-1 1 1 0 0,0-1-1 0 0,1 1 0 0 0,-1-1 1 0 0,0 1-1 0 0,1-1 0 0 0,-1 1 1 0 0,1-1-1 0 0,-1 1 0 0 0,1-1 1 0 0,-1 1-1 0 0,1 0 0 0 0,-1-1 1 0 0,1 1-1 0 0,0 0 0 0 0,-1-1 1 0 0,1 1-1 0 0,-1 0 0 0 0,1 0 1 0 0,0 0-1 0 0,-1 0 0 0 0,1 0 1 0 0,0 0-1 0 0,-1-1 0 0 0,1 1 1 0 0,-1 1-1 0 0,1-1 0 0 0,0 0 1 0 0,-1 0-1 0 0,1 0 0 0 0,0 0 1 0 0,-1 0-1 0 0,1 0 0 0 0,-1 1 1 0 0,1-1-1 0 0,0 0 0 0 0,-1 1 1 0 0,1-1-1 0 0,0 1-99 0 0,25 35 828 0 0,33 163-283 0 0,-14 35-449 0 0,-44-227-85 0 0,-1-5 48 0 0,0-2 26 0 0,0 0-16 0 0,0 0-5 0 0,6-17 240 0 0,15-95-32 0 0,-20 104-278 0 0,1-1 1 0 0,0 1-1 0 0,1 0 0 0 0,-1-1 0 0 0,1 1 0 0 0,1 0 1 0 0,0 1-1 0 0,0-1 0 0 0,0 1 0 0 0,1-1 0 0 0,0 1 1 0 0,0 1-1 0 0,1-1 0 0 0,0 1 0 0 0,0 0 0 0 0,1 0 1 0 0,1-1 5 0 0,-3 4-17 0 0,-1 1 1 0 0,1-1 0 0 0,0 1 0 0 0,0-1 0 0 0,1 2 0 0 0,-1-1 0 0 0,0 0 0 0 0,1 1-1 0 0,-1 0 1 0 0,1 1 0 0 0,-1-1 0 0 0,1 1 0 0 0,-1 0 0 0 0,1 0 0 0 0,-1 1-1 0 0,1-1 1 0 0,-1 1 0 0 0,1 0 0 0 0,2 2 16 0 0,-3-1-3 0 0,0 0 1 0 0,-1 1-1 0 0,1-1 1 0 0,-1 1-1 0 0,0 0 1 0 0,0 1-1 0 0,0-1 1 0 0,0 1-1 0 0,0-1 1 0 0,-1 1-1 0 0,0 0 1 0 0,0 1-1 0 0,0-1 1 0 0,0 0-1 0 0,-1 1 1 0 0,1 0-1 0 0,-1-1 1 0 0,0 1-1 0 0,-1 0 1 0 0,1 0-1 0 0,-1 0 1 0 0,0 0-1 0 0,0 0 1 0 0,-1 1-1 0 0,1-1 1 0 0,-1 0-1 0 0,0 0 1 0 0,-1 0-1 0 0,1 1 1 0 0,-1-1-1 0 0,0 0 1 0 0,0 0-1 0 0,-1 0 3 0 0,-1 2 21 0 0,0 0-1 0 0,0 0 0 0 0,-1-1 0 0 0,0 1 1 0 0,0-1-1 0 0,-1 0 0 0 0,1-1 1 0 0,-1 1-1 0 0,-1-1 0 0 0,1 1 0 0 0,-1-2 1 0 0,0 1-1 0 0,0-1 0 0 0,0 0 1 0 0,0 0-1 0 0,-1 0 0 0 0,0-1 0 0 0,0 0 1 0 0,0 0-1 0 0,0-1 0 0 0,0 0 1 0 0,0 0-1 0 0,-3-1-20 0 0,2 2 12 0 0,-1 0 1 0 0,1 0-1 0 0,-1-1 1 0 0,0-1-1 0 0,0 1 0 0 0,0-1 1 0 0,0-1-1 0 0,0 0 0 0 0,-1 0 1 0 0,1-1-1 0 0,0 0 1 0 0,0 0-1 0 0,0-1 0 0 0,1 0 1 0 0,-1-1-1 0 0,0 0 1 0 0,-2-2-13 0 0,10 5-8 0 0,0 0 1 0 0,1 0-1 0 0,-1-1 1 0 0,0 1 0 0 0,0-1-1 0 0,1 1 1 0 0,-1 0-1 0 0,0-1 1 0 0,1 1-1 0 0,-1-1 1 0 0,0 0 0 0 0,1 1-1 0 0,-1-1 1 0 0,1 0-1 0 0,-1 1 1 0 0,1-1 0 0 0,-1 0-1 0 0,1 1 1 0 0,0-1-1 0 0,-1 0 1 0 0,1 0 0 0 0,0 1-1 0 0,-1-1 1 0 0,1 0-1 0 0,0 0 1 0 0,0 0-1 0 0,0 0 1 0 0,0 1 0 0 0,0-1-1 0 0,0 0 1 0 0,0 0-1 0 0,0 0 1 0 0,0 0 0 0 0,0 1-1 0 0,0-1 1 0 0,1 0-1 0 0,-1 0 1 0 0,0 0 0 0 0,1 1-1 0 0,-1-1 1 0 0,0 0-1 0 0,1 0 1 0 0,-1 1-1 0 0,1-1 1 0 0,-1 0 0 0 0,1 1-1 0 0,-1-1 1 0 0,1 1-1 0 0,0-1 1 0 0,0 0 7 0 0,39-19-819 0 0,116 2-2895 0 0,-104 16 3003 0 0,-37 1 683 0 0,0 0 0 0 0,-1-1-1 0 0,1 0 1 0 0,-1-1 0 0 0,1-1 0 0 0,-1 0-1 0 0,0-1 1 0 0,-1 0 0 0 0,1-2 0 0 0,-1 1-1 0 0,5-5 29 0 0,-11 6 134 0 0,-1 0 0 0 0,1-1-1 0 0,-1 0 1 0 0,-1 0-1 0 0,1-1 1 0 0,-1 1-1 0 0,0-1 1 0 0,-1 0-1 0 0,0 0 1 0 0,0-1-1 0 0,0 1 1 0 0,-1-1-1 0 0,2-8-133 0 0,8-18 1255 0 0,-13 33-1127 0 0,0 1-7 0 0,0 19 154 0 0,-1-11-272 0 0,1 0 0 0 0,0 1 0 0 0,1-1 1 0 0,0 0-1 0 0,0 0 0 0 0,1 1 0 0 0,0-1 0 0 0,0 0 0 0 0,1-1 0 0 0,0 1 1 0 0,1 0-1 0 0,-1-1 0 0 0,1 0 0 0 0,1 0 0 0 0,-1 0 0 0 0,1 0 0 0 0,2 2-3 0 0,-1-6 36 0 0,-1-1 0 0 0,0 1 0 0 0,0-1 0 0 0,1 0 0 0 0,-1 0 0 0 0,1 0 0 0 0,0-1 0 0 0,-1 0 0 0 0,1 0 0 0 0,0-1 0 0 0,0 1 0 0 0,0-1 0 0 0,0 0 0 0 0,-1-1 0 0 0,1 0 0 0 0,0 0 0 0 0,0 0 0 0 0,-1 0 0 0 0,1-1 0 0 0,0 0 0 0 0,-1 0 0 0 0,0 0 0 0 0,1-1 0 0 0,-1 0 0 0 0,0 0 0 0 0,-1 0 0 0 0,1-1 0 0 0,0 0 0 0 0,-1 1 0 0 0,3-4-36 0 0,29-48 272 0 0,0-25-698 0 0,-15 127-229 0 0,-1 31 532 0 0,-4 2-1 0 0,4 54 124 0 0,-16-92 238 0 0,-2 0 0 0 0,-1 0 0 0 0,-3 0 0 0 0,-3 23-238 0 0,5-60 68 0 0,-1 0 1 0 0,0 0-1 0 0,0 0 0 0 0,0-1 0 0 0,0 1 0 0 0,0 0 0 0 0,-1-1 0 0 0,0 1 0 0 0,0-1 0 0 0,0 0 0 0 0,-1 0 1 0 0,1 1-1 0 0,-1-2 0 0 0,0 1 0 0 0,0 0 0 0 0,-1-1 0 0 0,1 1 0 0 0,-1-1 0 0 0,0 0 0 0 0,1 0 1 0 0,-1 0-1 0 0,-1-1 0 0 0,1 1 0 0 0,0-1 0 0 0,-1 0 0 0 0,1 0 0 0 0,-1-1 0 0 0,1 1 0 0 0,-1-1 0 0 0,0 0 1 0 0,1 0-1 0 0,-1-1 0 0 0,0 1 0 0 0,0-1 0 0 0,0 0 0 0 0,0 0 0 0 0,-3-1-68 0 0,-4 0 106 0 0,0 0 1 0 0,1-1-1 0 0,-1-1 0 0 0,0 0 0 0 0,1 0 1 0 0,-1-1-1 0 0,1 0 0 0 0,0-1 0 0 0,0-1 1 0 0,1 1-1 0 0,-1-2 0 0 0,1 1 0 0 0,1-2 1 0 0,-1 1-1 0 0,1-1 0 0 0,1-1 0 0 0,-1 1 1 0 0,2-1-1 0 0,-1-1-106 0 0,4 1 3 0 0,0-1 0 0 0,1 1 1 0 0,0-1-1 0 0,1 1 0 0 0,0-1 0 0 0,1 0 0 0 0,0 0 1 0 0,0 0-1 0 0,1 0 0 0 0,1 0 0 0 0,-1 0 1 0 0,2-4-4 0 0,0 5-65 0 0,0 0 1 0 0,0 0-1 0 0,1 0 1 0 0,0 0 0 0 0,1 1-1 0 0,0-1 1 0 0,1 1-1 0 0,-1 0 1 0 0,1 0 0 0 0,1 0-1 0 0,0 1 1 0 0,0 0-1 0 0,0 0 65 0 0,27-24-2654 0 0,2 6-3521 0 0,-2 6-1247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6:27.6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64 393 15408 0 0,'0'0'348'0'0,"0"0"49"0"0,0 0 21 0 0,0 0-40 0 0,0 0-161 0 0,0 0 238 0 0,0 0 126 0 0,-4 6 600 0 0,-5 9-931 0 0,1 0-1 0 0,1 0 1 0 0,0 0-1 0 0,1 1 1 0 0,1 0-1 0 0,0 0 0 0 0,1 1 1 0 0,1-1-1 0 0,1 1 1 0 0,0 0-1 0 0,1 0 0 0 0,1 0 1 0 0,0 0-1 0 0,2 2-249 0 0,-2-17 13 0 0,0 0-1 0 0,1 0 0 0 0,-1 0 1 0 0,1 0-1 0 0,0 0 1 0 0,-1 0-1 0 0,1 0 0 0 0,0-1 1 0 0,0 1-1 0 0,0 0 0 0 0,0 0 1 0 0,1-1-1 0 0,-1 1 0 0 0,0-1 1 0 0,1 1-1 0 0,-1-1 1 0 0,1 1-1 0 0,-1-1 0 0 0,1 0 1 0 0,0 0-1 0 0,-1 0 0 0 0,1 0 1 0 0,0 0-1 0 0,0 0 0 0 0,0 0 1 0 0,0-1-1 0 0,0 1 1 0 0,0-1-1 0 0,0 1-12 0 0,4-3 40 0 0,1 0 0 0 0,-1 0-1 0 0,0-1 1 0 0,0 1 0 0 0,0-1 0 0 0,0-1 0 0 0,-1 1-1 0 0,1-1 1 0 0,-1 0 0 0 0,0 0 0 0 0,0-1 0 0 0,-1 1-1 0 0,1-1 1 0 0,-1 0 0 0 0,0 0 0 0 0,0-1 0 0 0,-1 1-1 0 0,1-1 1 0 0,-1 0 0 0 0,0 0 0 0 0,-1 0 0 0 0,2-6-40 0 0,16-23 79 0 0,16-6-115 0 0,-35 40-34 0 0,50 57-260 0 0,-35-33 336 0 0,-3-7 4 0 0,-8-9-21 0 0,1 1 1 0 0,-1-2-1 0 0,2 1 1 0 0,-1-1-1 0 0,1 0 1 0 0,0 0-1 0 0,0-1 0 0 0,0 0 1 0 0,1 0-1 0 0,6 3 11 0 0,-13-7 5 0 0,0 0 0 0 0,0 0 1 0 0,0-1-1 0 0,0 1 0 0 0,0 0 0 0 0,0 0 0 0 0,0 0 0 0 0,0-1 0 0 0,0 1 0 0 0,0-1 0 0 0,1 1 0 0 0,-1-1 0 0 0,0 1 0 0 0,0-1 0 0 0,1 0 1 0 0,-1 0-1 0 0,0 1 0 0 0,1-1 0 0 0,-1 0 0 0 0,0 0 0 0 0,1 0 0 0 0,-1 0 0 0 0,0-1 0 0 0,0 1 0 0 0,1 0 0 0 0,-1 0 0 0 0,0-1 0 0 0,0 1 1 0 0,1-1-1 0 0,-1 1 0 0 0,0-1 0 0 0,0 0 0 0 0,0 1 0 0 0,0-1 0 0 0,0 0 0 0 0,0 0 0 0 0,0 0 0 0 0,0 0 0 0 0,0 0 0 0 0,0 0 0 0 0,0-1-5 0 0,1-49 392 0 0,-3 33-288 0 0,-2-98 176 0 0,12 40-208 0 0,-8 73-135 0 0,-1 0 0 0 0,1 0-1 0 0,0 1 1 0 0,0-1 0 0 0,0 0-1 0 0,0 1 1 0 0,1-1 0 0 0,-1 1-1 0 0,1-1 1 0 0,-1 1 0 0 0,1 0 0 0 0,0-1-1 0 0,0 1 1 0 0,0 0 0 0 0,0 0-1 0 0,1 0 1 0 0,-1 1 0 0 0,0-1-1 0 0,1 1 1 0 0,-1-1 0 0 0,1 1-1 0 0,0 0 1 0 0,-1 0 0 0 0,1 0-1 0 0,0 0 1 0 0,0 0 0 0 0,0 0 0 0 0,-1 1-1 0 0,1 0 1 0 0,0-1 0 0 0,0 1-1 0 0,0 0 1 0 0,1 1 63 0 0,15 2-1722 0 0,10 2-5697 0 0,-17-5 1578 0 0</inkml:trace>
  <inkml:trace contextRef="#ctx0" brushRef="#br0" timeOffset="956.516">745 352 11312 0 0,'-4'-1'303'0'0,"0"-1"0"0"0,0 1 0 0 0,0 0 1 0 0,0 0-1 0 0,0 0 0 0 0,-1 1 0 0 0,1-1 1 0 0,0 1-1 0 0,0 0 0 0 0,0 0 0 0 0,-1 1 0 0 0,1-1 1 0 0,0 1-1 0 0,0 0 0 0 0,0 0 0 0 0,0 0 1 0 0,0 0-1 0 0,0 1 0 0 0,0 0 0 0 0,0 0 1 0 0,1 0-1 0 0,-1 0 0 0 0,-2 2-303 0 0,-2 1 177 0 0,-1 1-1 0 0,1 0 0 0 0,0 0 1 0 0,1 0-1 0 0,0 1 1 0 0,0 0-1 0 0,0 1 0 0 0,1 0 1 0 0,0 0-1 0 0,0 0 1 0 0,1 0-1 0 0,0 1 0 0 0,0 0 1 0 0,1 0-1 0 0,1 0 1 0 0,-1 1-1 0 0,1-1 0 0 0,1 1 1 0 0,0 0-1 0 0,0 0 1 0 0,1 0-1 0 0,0 0 0 0 0,1 0-176 0 0,0-8 6 0 0,1 0-1 0 0,-1 0 0 0 0,1 0 0 0 0,-1 0 1 0 0,1 0-1 0 0,-1 0 0 0 0,1 0 0 0 0,0 0 1 0 0,0-1-1 0 0,0 1 0 0 0,0 0 0 0 0,1-1 1 0 0,-1 1-1 0 0,0-1 0 0 0,1 1 0 0 0,-1-1 1 0 0,1 1-1 0 0,-1-1 0 0 0,1 0 0 0 0,-1 0 1 0 0,1 0-1 0 0,0 0 0 0 0,0 0 0 0 0,0 0 1 0 0,-1 0-1 0 0,1-1 0 0 0,0 1 0 0 0,0-1 1 0 0,0 1-1 0 0,0-1 0 0 0,0 0 0 0 0,0 0 1 0 0,0 0-1 0 0,0 0 0 0 0,0 0 0 0 0,0 0 1 0 0,0 0-1 0 0,2-1-5 0 0,4-1 39 0 0,-1 1 1 0 0,0-1-1 0 0,0 0 1 0 0,0-1-1 0 0,0 0 1 0 0,0 0-1 0 0,-1 0 1 0 0,1-1-1 0 0,-1 0 1 0 0,1-1-40 0 0,88-102 13 0 0,-68 70-76 0 0,-22 29 27 0 0,1 0 0 0 0,-1 0 0 0 0,2 1 0 0 0,-1 0 0 0 0,1 0 1 0 0,0 0-1 0 0,0 1 0 0 0,6-4 36 0 0,-12 10-12 0 0,0 0 0 0 0,1 0 0 0 0,-1 0 1 0 0,0 0-1 0 0,0 0 0 0 0,0 1 0 0 0,0-1 1 0 0,1 0-1 0 0,-1 1 0 0 0,0-1 0 0 0,0 1 1 0 0,0-1-1 0 0,0 1 0 0 0,0 0 0 0 0,0-1 1 0 0,0 1-1 0 0,0 0 0 0 0,-1 0 0 0 0,1 0 0 0 0,0 0 1 0 0,0 0-1 0 0,0 0 0 0 0,-1 0 0 0 0,1 0 1 0 0,-1 0-1 0 0,1 0 0 0 0,-1 0 0 0 0,1 0 1 0 0,-1 0-1 0 0,1 0 0 0 0,-1 0 0 0 0,0 1 1 0 0,0-1-1 0 0,0 0 0 0 0,0 0 0 0 0,0 0 1 0 0,0 0-1 0 0,0 1 0 0 0,0-1 0 0 0,0 0 12 0 0,3 10-84 0 0,18 92 5 0 0,9-22 91 0 0,-29-80 2 0 0,0-1-1 0 0,-1 1 1 0 0,1-1-1 0 0,0 0 1 0 0,0 1-1 0 0,0-1 1 0 0,-1 0-1 0 0,1 1 1 0 0,0-1-1 0 0,0 0 1 0 0,0 0-1 0 0,0 0 1 0 0,-1 0-1 0 0,1 0 1 0 0,0 0-1 0 0,0 0 1 0 0,0 0-1 0 0,0 0 1 0 0,0 0-1 0 0,-1 0 1 0 0,1 0-1 0 0,0-1 1 0 0,0 1-1 0 0,0 0 0 0 0,0-1 1 0 0,-1 1-1 0 0,1-1 1 0 0,0 1-1 0 0,-1-1 1 0 0,1 1-1 0 0,0-1 1 0 0,-1 1-1 0 0,1-1 1 0 0,0 0-1 0 0,-1 1 1 0 0,1-1-1 0 0,-1 0 1 0 0,1 1-1 0 0,-1-1 1 0 0,0 0-1 0 0,1 0 1 0 0,-1 1-1 0 0,0-1 1 0 0,1 0-1 0 0,-1 0 1 0 0,0 0-1 0 0,0 0 1 0 0,0 1-1 0 0,0-2-13 0 0,2-1 38 0 0,35-89 275 0 0,-36 89-313 0 0,0 0 0 0 0,0 0-1 0 0,0 0 0 0 0,1 1 0 0 0,-1-1 0 0 0,1 0 0 0 0,-1 1 0 0 0,1-1 0 0 0,0 1 0 0 0,0 0 0 0 0,0-1 1 0 0,0 1-1 0 0,0 0 0 0 0,1 0 0 0 0,-1 1 0 0 0,1-1 0 0 0,-1 0 0 0 0,1 1 0 0 0,1-1 1 0 0,-3 2-8 0 0,1 0-1 0 0,-1 0 0 0 0,0 0 0 0 0,1 0 0 0 0,-1 1 1 0 0,0-1-1 0 0,1 0 0 0 0,-1 1 0 0 0,0-1 1 0 0,1 1-1 0 0,-1-1 0 0 0,0 1 0 0 0,0 0 0 0 0,0-1 1 0 0,1 1-1 0 0,-1 0 0 0 0,0 0 0 0 0,0 0 1 0 0,0 0-1 0 0,0 0 0 0 0,-1 0 0 0 0,1 0 1 0 0,0 0-1 0 0,0 1 0 0 0,-1-1 0 0 0,1 0 0 0 0,0 0 1 0 0,-1 0-1 0 0,1 1 0 0 0,-1-1 0 0 0,0 0 1 0 0,1 1-1 0 0,-1-1 0 0 0,0 1 0 0 0,0-1 9 0 0,4 8-93 0 0,-1-4 67 0 0,3 8 16 0 0,0-1-1 0 0,0 0 1 0 0,2-1 0 0 0,-1 1-1 0 0,2-2 1 0 0,-1 1 0 0 0,1-1-1 0 0,1 0 1 0 0,0-1 0 0 0,0 0-1 0 0,1 0 1 0 0,0-1 0 0 0,0-1-1 0 0,1 0 1 0 0,1 0 10 0 0,-11-6 17 0 0,-1-1 0 0 0,1 0-1 0 0,-1 0 1 0 0,1 1 0 0 0,-1-1 0 0 0,1 0 0 0 0,0 0-1 0 0,-1-1 1 0 0,1 1 0 0 0,-1 0 0 0 0,1 0 0 0 0,-1-1 0 0 0,1 1-1 0 0,-1-1 1 0 0,1 1 0 0 0,-1-1 0 0 0,1 0 0 0 0,-1 1-1 0 0,0-1 1 0 0,0 0 0 0 0,1 0 0 0 0,-1 0 0 0 0,0 0-1 0 0,0 0 1 0 0,0 0 0 0 0,0-1 0 0 0,0 1 0 0 0,0 0-17 0 0,1-3 33 0 0,0-1-1 0 0,-1 1 1 0 0,0-1 0 0 0,0 1 0 0 0,0-1 0 0 0,0 0 0 0 0,-1 1 0 0 0,0-1 0 0 0,0 0-1 0 0,0 0 1 0 0,0 1 0 0 0,-1-1 0 0 0,0 0 0 0 0,0 1 0 0 0,0-1 0 0 0,-1 1-33 0 0,-3-35 160 0 0,5-35-170 0 0,1 72 2 0 0,-1 1 0 0 0,1-1 0 0 0,-1 0 0 0 0,1 1 0 0 0,-1-1 0 0 0,1 1 0 0 0,0-1 0 0 0,0 1 0 0 0,0-1 0 0 0,0 1 1 0 0,0-1-1 0 0,0 1 0 0 0,0 0 0 0 0,1 0 0 0 0,-1-1 0 0 0,0 1 0 0 0,1 0 0 0 0,-1 0 0 0 0,1 1 0 0 0,-1-1 0 0 0,1 0 1 0 0,0 0-1 0 0,-1 1 0 0 0,1-1 0 0 0,-1 1 0 0 0,1-1 0 0 0,0 1 0 0 0,0 0 0 0 0,-1-1 0 0 0,1 1 0 0 0,0 0 8 0 0,10 1-62 0 0,0 1-1 0 0,0 0 0 0 0,0 1 0 0 0,0 0 1 0 0,-1 1-1 0 0,0 0 0 0 0,1 1 1 0 0,5 4 62 0 0,15 5-27 0 0,-22-10 28 0 0,-1-1 0 0 0,0 0 0 0 0,1-1 0 0 0,0 1 0 0 0,0-2 0 0 0,-1 1 0 0 0,1-2 0 0 0,0 1 0 0 0,0-1 0 0 0,0-1 0 0 0,10-1-1 0 0,-17 2 6 0 0,0 0-1 0 0,0-1 1 0 0,0 1 0 0 0,0-1-1 0 0,0 0 1 0 0,0 0 0 0 0,0 0 0 0 0,0 0-1 0 0,-1-1 1 0 0,1 1 0 0 0,0-1-1 0 0,-1 0 1 0 0,1 1 0 0 0,-1-1 0 0 0,0 0-1 0 0,1-1 1 0 0,-1 1 0 0 0,0 0-1 0 0,0-1 1 0 0,0 1 0 0 0,-1-1-1 0 0,1 1 1 0 0,-1-1 0 0 0,1 0 0 0 0,-1 0-1 0 0,0 1 1 0 0,0-1 0 0 0,0 0-1 0 0,0 0 1 0 0,-1 0 0 0 0,1 0-1 0 0,-1-1 1 0 0,0 1 0 0 0,0 0 0 0 0,0 0-1 0 0,0-2-5 0 0,-2 1-13 0 0,0 1-1 0 0,1 0 1 0 0,-1 0-1 0 0,-1 0 0 0 0,1 0 1 0 0,0 0-1 0 0,-1 0 1 0 0,1 0-1 0 0,-1 1 0 0 0,0-1 1 0 0,0 1-1 0 0,0 0 1 0 0,0 0-1 0 0,-1 0 1 0 0,1 0-1 0 0,0 1 0 0 0,-1-1 1 0 0,1 1-1 0 0,-1 0 1 0 0,1 0-1 0 0,-1 0 1 0 0,0 1-1 0 0,0-1 0 0 0,1 1 1 0 0,-1 0-1 0 0,0 0 1 0 0,1 0-1 0 0,-1 0 0 0 0,0 1 1 0 0,0-1-1 0 0,1 1 1 0 0,-1 0-1 0 0,1 0 1 0 0,-1 0-1 0 0,1 1 0 0 0,-1-1 1 0 0,1 1-1 0 0,0 0 1 0 0,-1 0-1 0 0,1 0 0 0 0,0 1 1 0 0,1-1-1 0 0,-1 1 14 0 0,-34 30-76 0 0,1 29 64 0 0,34-56 19 0 0,1-1-1 0 0,0 1 1 0 0,0-1 0 0 0,0 1-1 0 0,1-1 1 0 0,-1 1-1 0 0,2-1 1 0 0,-1 1 0 0 0,0 0-1 0 0,1-1 1 0 0,0 1-1 0 0,0-1 1 0 0,1 0-1 0 0,-1 1 1 0 0,1-1 0 0 0,1 0-1 0 0,-1 0 1 0 0,1 0-1 0 0,-1 0 1 0 0,1 0 0 0 0,1-1-1 0 0,-1 1 1 0 0,1-1-1 0 0,-1 0 1 0 0,1 0 0 0 0,0 0-1 0 0,1-1 1 0 0,-1 1-1 0 0,1-1 1 0 0,0 0-1 0 0,-1 0 1 0 0,6 2-7 0 0,0-3 16 0 0,-1-1 0 0 0,0 1 0 0 0,1-1 0 0 0,-1-1 0 0 0,1 0 0 0 0,-1 0 0 0 0,1-1 0 0 0,-1 0 0 0 0,1 0 0 0 0,-1-1 0 0 0,3-1-16 0 0,62-23-3956 0 0,-52 16-2946 0 0</inkml:trace>
  <inkml:trace contextRef="#ctx0" brushRef="#br0" timeOffset="1411.146">2167 162 9848 0 0,'10'-7'977'0'0,"14"-67"2960"0"0,-24 20 7 0 0,-2 52-3861 0 0,1-1 1 0 0,-1 1-1 0 0,0 0 0 0 0,0 1 1 0 0,0-1-1 0 0,0 0 0 0 0,0 1 0 0 0,0-1 1 0 0,-1 1-1 0 0,1-1 0 0 0,0 1 1 0 0,-1 0-1 0 0,1 0 0 0 0,-1 0 1 0 0,0 0-1 0 0,1 1 0 0 0,-1-1 0 0 0,1 1 1 0 0,-1-1-1 0 0,0 1 0 0 0,1 0 1 0 0,-1 0-1 0 0,0 0 0 0 0,0 1 0 0 0,1-1 1 0 0,-1 0-1 0 0,1 1 0 0 0,-1 0 1 0 0,0 0-1 0 0,1 0 0 0 0,-1 0 1 0 0,1 0-1 0 0,0 0 0 0 0,-1 0 0 0 0,1 1 1 0 0,0 0-84 0 0,-35 44 502 0 0,-3 46-502 0 0,9 63 0 0 0,22-64 0 0 0,2 112 170 0 0,4-58 348 0 0,0-42-208 0 0,-12-49-98 0 0,15-53-282 0 0,-22-3-2652 0 0,10-6 1288 0 0</inkml:trace>
  <inkml:trace contextRef="#ctx0" brushRef="#br0" timeOffset="2363.241">1741 573 14656 0 0,'7'-12'1120'0'0,"-3"9"-1025"0"0,0-1 0 0 0,1 2 0 0 0,0-1 0 0 0,0 0 1 0 0,0 1-1 0 0,0 0 0 0 0,0 0 0 0 0,0 1 1 0 0,0 0-1 0 0,1-1 0 0 0,-1 2 0 0 0,0-1 0 0 0,2 0-95 0 0,17-3 625 0 0,-1 0-121 0 0,0 2 0 0 0,0 0-1 0 0,0 1 1 0 0,0 2 0 0 0,20 2-504 0 0,-21-1 189 0 0,-7-1-197 0 0,0 0-1 0 0,0-1 1 0 0,0 0 0 0 0,0-1 0 0 0,0-1-1 0 0,0 0 1 0 0,0-1 0 0 0,-1-1-1 0 0,5-2 9 0 0,34-12-3625 0 0,-17 9 844 0 0,-34 10 2796 0 0,1 0-1 0 0,-1 0 1 0 0,0-1 0 0 0,0 1-1 0 0,1 1 1 0 0,-1-1 0 0 0,0 0-1 0 0,0 1 1 0 0,0-1 0 0 0,0 1-1 0 0,0-1 1 0 0,-1 1 0 0 0,1 0-1 0 0,0 0 1 0 0,-1 0 0 0 0,1 0-1 0 0,-1 0 1 0 0,0 0-15 0 0,7 30 844 0 0,-7-29-799 0 0,3 49 690 0 0,-17-7 261 0 0,11-44-650 0 0,2-1 6 0 0,0 0 16 0 0,0 0 70 0 0,0 0 36 0 0,0 0 6 0 0,0 0-22 0 0,0 0-96 0 0,-6-47 1442 0 0,8-3-1740 0 0,-3 47-64 0 0,1 1 0 0 0,-1-1 0 0 0,1 1 0 0 0,-1-1 0 0 0,1 1 0 0 0,0-1 0 0 0,0 0 0 0 0,0 1 0 0 0,1-1 0 0 0,-1 1 0 0 0,1-1 0 0 0,-1 0 0 0 0,1 1 0 0 0,0 0 0 0 0,0-1 0 0 0,0 1 0 0 0,0-1 0 0 0,0 1 0 0 0,0 0 0 0 0,1 0 0 0 0,1-2 0 0 0,29-56-536 0 0,-17 43-161 0 0,1 0-1 0 0,0 2 1 0 0,2 0-1 0 0,0 1 0 0 0,15-9 698 0 0,-12 12-1595 0 0,1 1-1 0 0,0 1 0 0 0,0 1 0 0 0,1 1 0 0 0,13-2 1596 0 0,1 6-1387 0 0,-44 19 3099 0 0,-73 71 3804 0 0,73-81-5343 0 0,0 1 1 0 0,0 0-1 0 0,1 0 1 0 0,0 0-1 0 0,0 1 1 0 0,1 0-1 0 0,0 0 1 0 0,1 0-1 0 0,-1 1 1 0 0,1 0-1 0 0,1 0 1 0 0,0 0-1 0 0,0 0 1 0 0,1 0-1 0 0,0 1 0 0 0,1-1 1 0 0,0 0-1 0 0,0 9-173 0 0,2-15 42 0 0,1-1 0 0 0,0 0 0 0 0,-1 0 0 0 0,1 0 0 0 0,0 0-1 0 0,0 0 1 0 0,1 0 0 0 0,-1 0 0 0 0,0-1 0 0 0,0 1 0 0 0,1-1 0 0 0,-1 0-1 0 0,1 1 1 0 0,0-1 0 0 0,-1 0 0 0 0,1-1 0 0 0,0 1 0 0 0,-1 0-1 0 0,1-1 1 0 0,0 1 0 0 0,0-1 0 0 0,-1 0 0 0 0,1 0 0 0 0,0 0 0 0 0,0-1-1 0 0,0 1 1 0 0,-1-1 0 0 0,1 1 0 0 0,0-1 0 0 0,-1 0 0 0 0,1 0-1 0 0,0 0 1 0 0,-1 0 0 0 0,1 0 0 0 0,-1-1 0 0 0,0 1 0 0 0,1-1 0 0 0,-1 0-1 0 0,0 0-41 0 0,54-65 480 0 0,-49 54-512 0 0,1 1 0 0 0,1 0 0 0 0,0 1 0 0 0,1 0 0 0 0,0 1 0 0 0,1-1 0 0 0,4-2 32 0 0,62-28-224 0 0,-18 30-17 0 0,-56 11 234 0 0,-1 1 0 0 0,1-1 0 0 0,-1 1 0 0 0,1-1 0 0 0,0 1 0 0 0,-1 0 0 0 0,1 0 0 0 0,-1 0 0 0 0,0 0 0 0 0,1 0 1 0 0,-1 0-1 0 0,0 1 0 0 0,0-1 0 0 0,0 1 0 0 0,0 0 0 0 0,0-1 0 0 0,0 1 0 0 0,0 0 0 0 0,0 0 0 0 0,-1 0 0 0 0,1 1 0 0 0,-1-1 0 0 0,0 0 0 0 0,0 0 0 0 0,1 1 0 0 0,-1 0 7 0 0,20 72 120 0 0,-18-59 54 0 0,-1-5-12 0 0,0 1 0 0 0,0 0-1 0 0,-2 0 1 0 0,1 0 0 0 0,-1 0-1 0 0,-1 0 1 0 0,0-1 0 0 0,-1 4-162 0 0,1-15 14 0 0,1-1-1 0 0,0 1 1 0 0,0 0 0 0 0,0-1 0 0 0,-1 1 0 0 0,1 0 0 0 0,0 0 0 0 0,0-1 0 0 0,-1 1-1 0 0,1 0 1 0 0,0-1 0 0 0,0 1 0 0 0,-1 0 0 0 0,1 0 0 0 0,-1 0 0 0 0,1-1 0 0 0,0 1-1 0 0,-1 0 1 0 0,1 0 0 0 0,0 0 0 0 0,-1 0 0 0 0,1 0 0 0 0,-1 0 0 0 0,1 0 0 0 0,0-1-1 0 0,-1 1 1 0 0,1 0 0 0 0,0 0 0 0 0,-1 1 0 0 0,1-1 0 0 0,-1 0 0 0 0,1 0 0 0 0,0 0-1 0 0,-1 0 1 0 0,1 0 0 0 0,-1 0 0 0 0,1 0 0 0 0,0 1 0 0 0,-1-1 0 0 0,1 0 0 0 0,0 0-1 0 0,-1 1 1 0 0,1-1 0 0 0,0 0 0 0 0,0 0 0 0 0,-1 1 0 0 0,1-1 0 0 0,0 0 0 0 0,0 1-1 0 0,-1-1 1 0 0,1 0 0 0 0,0 1 0 0 0,0-1 0 0 0,0 0 0 0 0,0 1 0 0 0,-1-1 0 0 0,1 0 0 0 0,0 1-1 0 0,0-1 1 0 0,0 1 0 0 0,0-1 0 0 0,0 0 0 0 0,0 1 0 0 0,0-1 0 0 0,0 1 0 0 0,0-1-1 0 0,0 0 1 0 0,0 1 0 0 0,0-1 0 0 0,1 1-14 0 0,-12-31 351 0 0,12 19-431 0 0,0 0 0 0 0,0 0 0 0 0,1 0 0 0 0,1 0 0 0 0,0 0 0 0 0,0 1 0 0 0,1-1 0 0 0,1 1 0 0 0,0 0 0 0 0,0 0 0 0 0,1 0 0 0 0,0 1 0 0 0,0 0 0 0 0,1 0 0 0 0,1 1 0 0 0,0 0 80 0 0,-5 5-33 0 0,1 0 0 0 0,-1 1 0 0 0,1-1 0 0 0,0 1 0 0 0,0 0-1 0 0,0 0 1 0 0,0 1 0 0 0,1-1 0 0 0,-1 1 0 0 0,0 0 0 0 0,1 0 0 0 0,-1 0-1 0 0,1 1 1 0 0,2-1 33 0 0,31 27 78 0 0,23 60 223 0 0,-53-71-196 0 0,1-1-1 0 0,1 0 0 0 0,0 0 1 0 0,1-1-1 0 0,0 0 0 0 0,1-1 1 0 0,9 6-105 0 0,-18-16-124 0 0,0 0 0 0 0,0 0 1 0 0,0 0-1 0 0,0 0 0 0 0,1-1 1 0 0,-1 0-1 0 0,0 0 0 0 0,1 0 1 0 0,-1 0-1 0 0,1 0 1 0 0,0-1-1 0 0,-1 1 0 0 0,1-1 1 0 0,-1 0-1 0 0,1 0 0 0 0,0-1 1 0 0,-1 1-1 0 0,1-1 0 0 0,0 0 124 0 0,6-1-1408 0 0</inkml:trace>
  <inkml:trace contextRef="#ctx0" brushRef="#br0" timeOffset="2756.921">3535 263 14600 0 0,'0'0'330'0'0,"0"0"45"0"0,0 0 20 0 0,0 0-38 0 0,-5 13 764 0 0,-5 34 1108 0 0,16 165 1083 0 0,6-146-3152 0 0,0-18-45 0 0,-12-48-234 0 0,0 0-71 0 0,0 0-990 0 0,0 0-4064 0 0,0 0-1745 0 0</inkml:trace>
  <inkml:trace contextRef="#ctx0" brushRef="#br0" timeOffset="3029.71">3330 457 15440 0 0,'0'0'454'0'0,"4"-3"146"0"0,7-2-82 0 0,0 1 0 0 0,0 1 0 0 0,1 0 0 0 0,-1 0 0 0 0,1 1 0 0 0,0 1 0 0 0,0 0 0 0 0,1 0-518 0 0,34-4 1401 0 0,113 4-225 0 0,-50 8-2080 0 0,-86-6-4481 0 0,1 3-1885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6:31.7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307 41 12208 0 0,'33'-5'273'0'0,"-30"-1"40"0"0,-44-7 426 0 0,42 10-628 0 0,-1 3 406 0 0,-1-1-359 0 0,0-1 1 0 0,0 1-1 0 0,0 0 1 0 0,-1 0-1 0 0,1 0 1 0 0,-1 0-1 0 0,1 0 1 0 0,0 0-1 0 0,-1 1 1 0 0,0-1-1 0 0,1 0 1 0 0,-1 1-1 0 0,1-1 1 0 0,-1 1-1 0 0,0 0 1 0 0,0-1-1 0 0,1 1 1 0 0,-1 0-1 0 0,0 0 1 0 0,1 0-1 0 0,-1 0 1 0 0,0 0-1 0 0,1 1 1 0 0,-1-1-1 0 0,0 0 1 0 0,1 1-1 0 0,-1 0 1 0 0,0-1-1 0 0,1 1 1 0 0,-1 0-1 0 0,0 0-158 0 0,-6 1 452 0 0,-2 1-234 0 0,0 0-1 0 0,0 0 1 0 0,0 1-1 0 0,0 1 1 0 0,1 0 0 0 0,0 0-1 0 0,0 1 1 0 0,0 0-1 0 0,1 0 1 0 0,0 1 0 0 0,0 0-1 0 0,-4 6-217 0 0,-17 12 396 0 0,22-19-345 0 0,-1 0 1 0 0,1 0 0 0 0,0 1 0 0 0,0 0-1 0 0,1 0 1 0 0,0 1 0 0 0,0-1-1 0 0,1 1 1 0 0,0 0 0 0 0,0 1 0 0 0,1-1-1 0 0,0 1 1 0 0,1 0 0 0 0,0 0 0 0 0,0 0-1 0 0,1 1 1 0 0,0-1 0 0 0,0 1 0 0 0,1-1-1 0 0,0 5-51 0 0,2-10 4 0 0,-1 1 0 0 0,1-1-1 0 0,-1 1 1 0 0,1 0-1 0 0,1-1 1 0 0,-1 0 0 0 0,1 1-1 0 0,-1-1 1 0 0,1 0 0 0 0,1 0-1 0 0,-1 1 1 0 0,0-2 0 0 0,1 1-1 0 0,0 0 1 0 0,0-1-1 0 0,0 1 1 0 0,0-1 0 0 0,1 0-1 0 0,-1 0 1 0 0,1 0 0 0 0,0 0-1 0 0,4 1-3 0 0,-1 0 14 0 0,0-1-1 0 0,1 0 1 0 0,-1 0-1 0 0,1-1 1 0 0,0 1-1 0 0,0-2 1 0 0,0 1-1 0 0,0-2 1 0 0,0 1-1 0 0,0-1 1 0 0,0 0-1 0 0,0 0 1 0 0,0-1-1 0 0,0 0 1 0 0,0-1-1 0 0,1 0-13 0 0,3-1 3 0 0,0 1-145 0 0,0-1-1 0 0,-1 0 1 0 0,0-1 0 0 0,0-1-1 0 0,0 1 1 0 0,0-2 0 0 0,-1 0-1 0 0,2-1 143 0 0,47-46-1992 0 0,-13-6-232 0 0,-28 20 1184 0 0,-17 35 974 0 0,-7-13 642 0 0,-22 65 558 0 0,18 4-698 0 0,11 1 316 0 0,0-50-684 0 0,0 1 0 0 0,0-1 0 0 0,0 1 0 0 0,1-1 0 0 0,-1 0 0 0 0,1 1 0 0 0,0-1 0 0 0,0 0 0 0 0,0 0 0 0 0,0 0 0 0 0,0 0 0 0 0,1-1 0 0 0,0 1 0 0 0,-1-1 0 0 0,1 1 0 0 0,0-1 0 0 0,0 0 0 0 0,0 0 0 0 0,0 0 0 0 0,3 0-68 0 0,-2 0 50 0 0,1 0 0 0 0,0 0 0 0 0,0-1 0 0 0,0 0 0 0 0,0 0 0 0 0,0-1 0 0 0,0 1 0 0 0,0-1 0 0 0,0 0 0 0 0,0 0 0 0 0,0-1 0 0 0,0 1 0 0 0,0-1 0 0 0,0 0 0 0 0,0-1 0 0 0,0 1-1 0 0,0-1 1 0 0,-1 0 0 0 0,1 0 0 0 0,-1 0 0 0 0,1-1 0 0 0,-1 0 0 0 0,0 0 0 0 0,0 0 0 0 0,1-1-50 0 0,3-3-20 0 0,-1 0 1 0 0,0 0-1 0 0,0-1 1 0 0,-1 0-1 0 0,0 0 0 0 0,-1-1 1 0 0,1 0-1 0 0,-2 0 1 0 0,1 0-1 0 0,-1 0 0 0 0,-1-1 1 0 0,1 0 19 0 0,29-94-998 0 0,-38 167 1534 0 0,4-60-504 0 0,1 1 0 0 0,-1 0 0 0 0,1-1 0 0 0,0 1 0 0 0,0 0 0 0 0,1-1 0 0 0,-1 1 0 0 0,1-1 0 0 0,-1 1 0 0 0,1 0 0 0 0,0-1 0 0 0,1 0 0 0 0,-1 1 0 0 0,1-1 0 0 0,-1 0 0 0 0,1 1 0 0 0,0-1 0 0 0,0 0 0 0 0,0 0 0 0 0,1-1 0 0 0,-1 1 0 0 0,1 0 0 0 0,-1-1 0 0 0,1 1 0 0 0,0-1 0 0 0,0 0 0 0 0,0 0 0 0 0,0 0 0 0 0,0-1 0 0 0,1 1 0 0 0,-1-1 0 0 0,0 1 0 0 0,1-1 0 0 0,0 0-32 0 0,6 0 17 0 0,0-1-1 0 0,1 0 1 0 0,-1-1-1 0 0,0 0 0 0 0,0-1 1 0 0,1 0-1 0 0,-1 0 1 0 0,0-1-1 0 0,-1 0 0 0 0,1-1 1 0 0,-1 0-1 0 0,1 0 1 0 0,4-4-17 0 0,22-17-3784 0 0,-21 15-3453 0 0</inkml:trace>
  <inkml:trace contextRef="#ctx0" brushRef="#br0" timeOffset="329.109">880 36 14048 0 0,'52'13'1530'0'0,"-43"3"-1498"0"0,1 21 302 0 0,5 0 449 0 0,13 88 1785 0 0,-8-38-1145 0 0,-19-55-974 0 0,-1-30-322 0 0,-3-2 677 0 0,-1-7-760 0 0,1 1 1 0 0,-1-1-1 0 0,1 0 0 0 0,1 0 0 0 0,-1-1 1 0 0,1 1-1 0 0,1 0 0 0 0,-1-1 0 0 0,1 1 1 0 0,1-1-1 0 0,-1 1 0 0 0,1-1 0 0 0,0 1 1 0 0,1-1-1 0 0,0 0 0 0 0,0 1 1 0 0,1 0-1 0 0,0-1 0 0 0,0 1 0 0 0,1 0 1 0 0,-1 0-1 0 0,2 0 0 0 0,-1 0 0 0 0,1 1 1 0 0,1-2-45 0 0,1-1-88 0 0,0 1 0 0 0,0 0 0 0 0,1 1 0 0 0,0 0 0 0 0,1 0 0 0 0,0 0 0 0 0,0 1 0 0 0,0 0 0 0 0,1 0 0 0 0,0 1 0 0 0,0 1 0 0 0,0-1 0 0 0,1 1 0 0 0,-1 1 0 0 0,1 0 0 0 0,0 0 0 0 0,7 0 88 0 0,15-5-1473 0 0,-12 4-3913 0 0,-2-1-1008 0 0</inkml:trace>
  <inkml:trace contextRef="#ctx0" brushRef="#br0" timeOffset="1299.228">1181 131 9672 0 0,'2'-1'216'0'0,"8"-5"677"0"0,-10 5-77 0 0,0 1 192 0 0,0 0 43 0 0,18 2 1225 0 0,-14 1-2105 0 0,0 0 1 0 0,-1 0 0 0 0,0 0 0 0 0,1 0 0 0 0,-1 0 0 0 0,-1 1 0 0 0,1-1 0 0 0,0 1 0 0 0,-1 0 0 0 0,0 0 0 0 0,1 0 0 0 0,-2 0 0 0 0,1 0 0 0 0,0 1 0 0 0,0 2-172 0 0,13 25 362 0 0,38 85 1036 0 0,-21-91-750 0 0,-31-25-454 0 0,1 1-154 0 0,-1-1 1 0 0,0 1 0 0 0,1-1-1 0 0,0 0 1 0 0,-1 1-1 0 0,1-1 1 0 0,0 0 0 0 0,-1 0-1 0 0,1 0 1 0 0,0 0-1 0 0,0-1 1 0 0,0 1 0 0 0,0 0-1 0 0,0-1 1 0 0,0 1-1 0 0,0-1 1 0 0,0 0 0 0 0,0 1-1 0 0,0-1 1 0 0,0 0 0 0 0,0 0-1 0 0,0 0 1 0 0,0-1-1 0 0,0 1-40 0 0,19-8 274 0 0,-21 8-156 0 0,6-11 124 0 0,7-19 156 0 0,-3-20 34 0 0,14-66-108 0 0,-24 112-357 0 0,1-1 1 0 0,0 1-1 0 0,0 0 0 0 0,0 0 0 0 0,1 0 0 0 0,-1 0 0 0 0,1 0 0 0 0,0 0 1 0 0,0 0-1 0 0,0 0 0 0 0,1 1 0 0 0,-1-1 0 0 0,1 1 0 0 0,0 0 0 0 0,0 0 1 0 0,0 0-1 0 0,0 0 0 0 0,0 0 0 0 0,1 1 0 0 0,-1-1 0 0 0,1 1 1 0 0,0 0-1 0 0,0 0 0 0 0,0 0 0 0 0,2 0 33 0 0,-1 0-245 0 0,8-2-6156 0 0,-3 4-663 0 0</inkml:trace>
  <inkml:trace contextRef="#ctx0" brushRef="#br0" timeOffset="1707.913">1925 172 14280 0 0,'0'0'322'0'0,"0"0"45"0"0,-3-3 376 0 0,-1 2-676 0 0,-1 0 1 0 0,1 0-1 0 0,-1 0 1 0 0,1 1-1 0 0,-1 0 1 0 0,0 0-1 0 0,1 0 1 0 0,-1 1-1 0 0,1-1 1 0 0,-1 1 0 0 0,0 0-1 0 0,1 1 1 0 0,0-1-1 0 0,-1 1 1 0 0,-2 1-68 0 0,3-2 132 0 0,-9 3 127 0 0,1-1 0 0 0,0 2 0 0 0,0 0 1 0 0,1 0-1 0 0,-1 1 0 0 0,1 1 0 0 0,0-1 0 0 0,1 2 1 0 0,0 0-1 0 0,0 0 0 0 0,0 1 0 0 0,1 0 0 0 0,1 0 1 0 0,-1 1-1 0 0,-1 5-259 0 0,-37 78 398 0 0,49-73-334 0 0,-1-18 2 0 0,17-5 219 0 0,-12 1-251 0 0,0-1 0 0 0,0 0 0 0 0,0 0 0 0 0,0 0 1 0 0,-1-1-1 0 0,1 0 0 0 0,-1 0 0 0 0,0 0 0 0 0,0-1 0 0 0,0 1 0 0 0,-1-1 0 0 0,4-5-34 0 0,2-1 54 0 0,59-22-68 0 0,-47 36-82 0 0,-13 1 96 0 0,0 5 14 0 0,12 29 180 0 0,5 17-36 0 0,1-20-92 0 0,-24-32-59 0 0,-1 0 1 0 0,1 0-1 0 0,0 0 0 0 0,0-1 0 0 0,0 1 0 0 0,0-1 0 0 0,0 0 0 0 0,1 0 0 0 0,-1 0 0 0 0,1 0 1 0 0,-1-1-1 0 0,1 1 0 0 0,0-1 0 0 0,0 0 0 0 0,-1 0 0 0 0,1 0 0 0 0,0 0 0 0 0,1-1-7 0 0,19-20-4218 0 0,-20 11-2531 0 0</inkml:trace>
  <inkml:trace contextRef="#ctx0" brushRef="#br0" timeOffset="1946.274">2049 51 15576 0 0,'8'-4'356'0'0,"-7"3"49"0"0,-1 1 20 0 0,0 0-46 0 0,6 14-71 0 0,15 98 2602 0 0,6 75-918 0 0,-23-121-2016 0 0,-6-54-158 0 0,-2-10-6011 0 0,4-2-663 0 0</inkml:trace>
  <inkml:trace contextRef="#ctx0" brushRef="#br0" timeOffset="2438.205">1859 240 13128 0 0,'58'-11'1316'0'0,"55"-24"1218"0"0,-18 21-1225 0 0,67-18-177 0 0,-55 10-344 0 0,-108 81 1000 0 0,-5-38-1774 0 0,4-17-2 0 0,0 0 0 0 0,1 0 0 0 0,-1 0 0 0 0,1 0 0 0 0,0 1 0 0 0,1-1-1 0 0,-1 0 1 0 0,1 1 0 0 0,-1-1 0 0 0,1 0 0 0 0,1 1 0 0 0,-1-1 0 0 0,1 0-1 0 0,-1 1 1 0 0,2 2-12 0 0,0 0 49 0 0,1-1-1 0 0,-1 0 1 0 0,1 0-1 0 0,0-1 0 0 0,0 1 1 0 0,1-1-1 0 0,0 1 1 0 0,0-1-1 0 0,0 0 0 0 0,0 0 1 0 0,1-1-1 0 0,0 0 1 0 0,2 2-49 0 0,-3-4 45 0 0,0-1 0 0 0,0 0 0 0 0,0 0 0 0 0,0 0 0 0 0,0 0 0 0 0,0 0 1 0 0,1-1-1 0 0,-1 0 0 0 0,0 0 0 0 0,0 0 0 0 0,1-1 0 0 0,-1 1 0 0 0,0-1 0 0 0,0 0 1 0 0,0 0-1 0 0,0 0 0 0 0,0-1 0 0 0,0 1 0 0 0,0-1 0 0 0,1-1-45 0 0,0-1 17 0 0,-1 0 0 0 0,0-1 0 0 0,1 1 0 0 0,-1-1-1 0 0,-1 0 1 0 0,1 0 0 0 0,-1 0 0 0 0,0 0 0 0 0,0-1 0 0 0,0 0-1 0 0,-1 1 1 0 0,0-1 0 0 0,0 0 0 0 0,-1 0 0 0 0,1 0 0 0 0,-1 0-1 0 0,-1 0 1 0 0,1 0 0 0 0,-1 0 0 0 0,0-5-17 0 0,4-22-433 0 0,1-62-848 0 0,-6 90 769 0 0,2 13 298 0 0,3 15 149 0 0,-2-15 69 0 0,1 0 0 0 0,-1-1-1 0 0,1 1 1 0 0,0-1 0 0 0,1 0-1 0 0,0 0 1 0 0,0 0 0 0 0,1 0-1 0 0,-1-1 1 0 0,1 0 0 0 0,1 0 0 0 0,-1 0-1 0 0,1-1 1 0 0,0 1 0 0 0,0-1-1 0 0,1-1 1 0 0,-1 1 0 0 0,1-1-1 0 0,0 0 1 0 0,0-1 0 0 0,4 2-4 0 0,-2-3 15 0 0,-1 2-6 0 0,-1-2 0 0 0,1 1 0 0 0,0-1 0 0 0,0-1 0 0 0,0 1 0 0 0,0-2 0 0 0,0 1 0 0 0,0-1 0 0 0,1 0 0 0 0,-1 0 0 0 0,0-1-9 0 0,31-10-3481 0 0,-26 4-3221 0 0</inkml:trace>
  <inkml:trace contextRef="#ctx0" brushRef="#br0" timeOffset="2722.297">2938 150 13304 0 0,'0'0'298'0'0,"2"8"413"0"0,5 58-264 0 0,23 159 4191 0 0,-30-186-2046 0 0,-4-53-2008 0 0,12-43-185 0 0,19-52-493 0 0,-5 63-346 0 0,20 13-245 0 0,-16 24-446 0 0,-7 5-4608 0 0,-2 0-673 0 0</inkml:trace>
  <inkml:trace contextRef="#ctx0" brushRef="#br0" timeOffset="3251.866">3193 292 11464 0 0,'0'0'333'0'0,"0"0"0"0"0,12 3 601 0 0,61 1 3704 0 0,37-20-2587 0 0,-24-24-1245 0 0,-52 3-302 0 0,-28 1-160 0 0,-28 3 536 0 0,13 34-874 0 0,0 1 1 0 0,0 0-1 0 0,0 0 0 0 0,0 1 0 0 0,1 1 0 0 0,-1-1 0 0 0,1 1 0 0 0,0 1 0 0 0,0-1 0 0 0,0 1 1 0 0,1 1-1 0 0,-1 0 0 0 0,1 0 0 0 0,1 0 0 0 0,-1 0 0 0 0,1 1 0 0 0,-1 2-6 0 0,-1-1 24 0 0,2-2 3 0 0,-1 1 0 0 0,1 1 0 0 0,0-1 0 0 0,0 1 0 0 0,1 0 0 0 0,0 1 0 0 0,0-1 0 0 0,1 1 0 0 0,-1 1-27 0 0,4-7 36 0 0,0 0 0 0 0,0 1-1 0 0,0-1 1 0 0,0 0-1 0 0,1 0 1 0 0,-1 1 0 0 0,1-1-1 0 0,0 1 1 0 0,0-1-1 0 0,0 0 1 0 0,0 1-1 0 0,1-1 1 0 0,-1 0 0 0 0,1 1-1 0 0,0-1 1 0 0,0 0-1 0 0,0 0 1 0 0,0 0 0 0 0,1 0-1 0 0,-1 0 1 0 0,1 0-1 0 0,0 0 1 0 0,0 0 0 0 0,0 0-1 0 0,0-1 1 0 0,0 1-1 0 0,3 1-35 0 0,6 5 173 0 0,0-1 0 0 0,0 0 0 0 0,0-1 0 0 0,1 0 0 0 0,1-1 0 0 0,-1 0 0 0 0,1-1 0 0 0,0 0 0 0 0,0-1 0 0 0,0 0 0 0 0,1-2 0 0 0,11 2-173 0 0,169 0 142 0 0,-107-6-990 0 0,-50 2 226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8:03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8 13592 0 0,'0'0'306'0'0,"-11"0"752"0"0,-2-3-626 0 0,-1 1 0 0 0,1 1 1 0 0,-1 0-1 0 0,1 1 0 0 0,-1 0 1 0 0,1 1-1 0 0,-1 1 1 0 0,1 0-1 0 0,0 1 0 0 0,-7 2-432 0 0,10-2 384 0 0,1 0 0 0 0,-1 0 0 0 0,1 1 0 0 0,0 0 0 0 0,0 1-1 0 0,0 0 1 0 0,1 0 0 0 0,-8 6-384 0 0,16-10 6 0 0,-1-1 0 0 0,0 1-1 0 0,0 0 1 0 0,1 0 0 0 0,-1-1 0 0 0,0 1 0 0 0,1 0 0 0 0,-1 0-1 0 0,1 0 1 0 0,-1 0 0 0 0,1 0 0 0 0,0 0 0 0 0,-1 0 0 0 0,1 0-1 0 0,0 0 1 0 0,0 0 0 0 0,-1 0 0 0 0,1 0 0 0 0,0 0 0 0 0,0 0-1 0 0,0 0 1 0 0,0 0 0 0 0,1 0 0 0 0,-1 0 0 0 0,0 0 0 0 0,0 0-1 0 0,1 0 1 0 0,-1 0 0 0 0,0 0 0 0 0,1 0-6 0 0,-1 0 2 0 0,3 3 3 0 0,1 1-1 0 0,-1-1 1 0 0,1 1-1 0 0,0-1 0 0 0,0 0 1 0 0,0-1-1 0 0,1 1 1 0 0,-1-1-1 0 0,1 0 1 0 0,0 0-1 0 0,0 0 0 0 0,0-1 1 0 0,0 1-1 0 0,4 0-4 0 0,-1 1 2 0 0,130 62 318 0 0,-129-60-329 0 0,-8-6 43 0 0,0 0 0 0 0,0 0 0 0 0,-1 0 0 0 0,1 0 0 0 0,0 1 0 0 0,-1-1 0 0 0,1 0 0 0 0,0 0 0 0 0,-1 1 0 0 0,1-1 0 0 0,-1 1 0 0 0,1-1 0 0 0,0 1 0 0 0,-1-1 0 0 0,1 1 0 0 0,-1-1 0 0 0,1 1 0 0 0,-1-1 0 0 0,0 1 0 0 0,1-1 0 0 0,-1 1 0 0 0,0 0 0 0 0,1-1 1 0 0,-1 1-1 0 0,0 0 0 0 0,1-1 0 0 0,-1 1 0 0 0,0 0 0 0 0,0 0 0 0 0,0-1 0 0 0,0 1 0 0 0,0 0 0 0 0,0-1 0 0 0,0 1 0 0 0,0 0 0 0 0,0 0 0 0 0,0-1 0 0 0,0 1 0 0 0,-1 0 0 0 0,1-1 0 0 0,0 1 0 0 0,0 0 0 0 0,-1-1 0 0 0,1 1 0 0 0,0 0 0 0 0,-1-1 0 0 0,1 1 0 0 0,-1 0 0 0 0,1-1 0 0 0,-1 1 0 0 0,1-1 0 0 0,-1 1-34 0 0,-5 4 140 0 0,-1 0-1 0 0,0-1 0 0 0,-1 1 1 0 0,1-1-1 0 0,-1-1 0 0 0,1 1 1 0 0,-1-1-1 0 0,0-1 0 0 0,-1 0 1 0 0,1 0-1 0 0,0 0 0 0 0,-1-1-139 0 0,-1 2 68 0 0,0-2-65 0 0,1 0 0 0 0,0 0 0 0 0,0 0 0 0 0,-1-1 0 0 0,1-1 0 0 0,0 0 0 0 0,0 0 0 0 0,0 0 0 0 0,0-1 0 0 0,0-1 0 0 0,0 0 0 0 0,-3-1-3 0 0,11 3-165 0 0,0 1-1 0 0,0-1 1 0 0,0 0-1 0 0,0 0 1 0 0,0 0-1 0 0,0 1 1 0 0,0-1-1 0 0,1 0 1 0 0,-1 0-1 0 0,0 0 1 0 0,1 0-1 0 0,-1 0 1 0 0,0 0-1 0 0,1 0 1 0 0,-1 0-1 0 0,1-1 1 0 0,0 1-1 0 0,-1 0 1 0 0,1 0-1 0 0,0 0 1 0 0,0 0-1 0 0,0-1 1 0 0,0 1-1 0 0,0 0 1 0 0,0 0-1 0 0,0 0 1 0 0,0 0-1 0 0,0-1 1 0 0,1 1-1 0 0,-1 0 1 0 0,0 0-1 0 0,1 0 1 0 0,-1 0 0 0 0,1 0-1 0 0,-1 0 1 0 0,1 0-1 0 0,0 0 1 0 0,-1 0-1 0 0,1 0 1 0 0,0 0-1 0 0,0 0 166 0 0,7-5-1783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40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10 14272 0 0,'0'0'421'0'0,"-9"-8"150"0"0,4 7-371 0 0,-1 1 1 0 0,1 0 0 0 0,0 0 0 0 0,0 0-1 0 0,0 0 1 0 0,0 1 0 0 0,0 0 0 0 0,0 0-1 0 0,0 0 1 0 0,0 1 0 0 0,0-1 0 0 0,0 1-1 0 0,1 0 1 0 0,-1 1 0 0 0,1-1 0 0 0,0 1-1 0 0,-1 0 1 0 0,1 0 0 0 0,0 0 0 0 0,0 1-1 0 0,0 0-200 0 0,-2 1 10 0 0,1 0 0 0 0,0 0 0 0 0,0 0 0 0 0,1 1 0 0 0,0-1 0 0 0,0 1 0 0 0,0 0 0 0 0,0 0 0 0 0,1 1 0 0 0,0-1 0 0 0,0 1 0 0 0,1-1 0 0 0,0 1 0 0 0,0 0 0 0 0,1 0 0 0 0,0 0 0 0 0,0 0-1 0 0,0 0 1 0 0,1 0 0 0 0,0 0 0 0 0,0 0 0 0 0,1 0 0 0 0,0 0 0 0 0,0 0 0 0 0,1 0 0 0 0,0 1-10 0 0,1-1 22 0 0,-1-1 0 0 0,2 0 0 0 0,-1 0 0 0 0,1 0 1 0 0,-1 0-1 0 0,1 0 0 0 0,1-1 0 0 0,-1 0 0 0 0,1 0 0 0 0,0 0 0 0 0,0 0 0 0 0,1-1 0 0 0,-1 0 0 0 0,4 2-22 0 0,123 54 336 0 0,-28-12 1078 0 0,-103-47-1400 0 0,-1-1 0 0 0,1 1 0 0 0,0-1-1 0 0,-1 0 1 0 0,1 1 0 0 0,-1-1 0 0 0,1 1 0 0 0,-1-1 0 0 0,0 1 0 0 0,1 0 0 0 0,-1-1 0 0 0,1 1 0 0 0,-1-1 0 0 0,0 1 0 0 0,0 0 0 0 0,1-1 0 0 0,-1 1 0 0 0,0 0 0 0 0,0-1 0 0 0,0 1 0 0 0,0 0 0 0 0,1-1 0 0 0,-1 1 0 0 0,0 0-1 0 0,0 0 1 0 0,-1-1 0 0 0,1 1 0 0 0,0 0 0 0 0,0-1 0 0 0,0 1 0 0 0,0 0 0 0 0,0-1 0 0 0,-1 1 0 0 0,1 0 0 0 0,0-1 0 0 0,-1 1 0 0 0,1-1 0 0 0,-1 1 0 0 0,1 0 0 0 0,0-1 0 0 0,-1 1 0 0 0,1-1 0 0 0,-1 1 0 0 0,1-1 0 0 0,-1 1-1 0 0,0-1 1 0 0,1 0 0 0 0,-1 1 0 0 0,1-1 0 0 0,-1 0 0 0 0,0 1 0 0 0,1-1 0 0 0,-1 0 0 0 0,0 0 0 0 0,0 0-14 0 0,-39 17 297 0 0,-47 14-191 0 0,-16-1 157 0 0,57-19 122 0 0,-5-7 83 0 0,50-4-620 0 0,1 0-78 0 0,21-10-280 0 0,185-53 214 0 0,-17 4 360 0 0,-168 49-33 0 0,0 0 0 0 0,-1-1-1 0 0,0-1 1 0 0,-1-1 0 0 0,0-1-1 0 0,-1-1 1 0 0,-1 0 0 0 0,0-1-1 0 0,14-19-30 0 0,-27 30 36 0 0,-3 5-31 0 0,0-1 0 0 0,0 1 0 0 0,0-1 0 0 0,0 1 0 0 0,-1-1-1 0 0,1 1 1 0 0,0-1 0 0 0,-1 0 0 0 0,1 0 0 0 0,0 1 0 0 0,-1-1 0 0 0,1 0-1 0 0,-1 0 1 0 0,1 0 0 0 0,-1 0 0 0 0,0 1 0 0 0,1-1 0 0 0,-1 0-1 0 0,0 0 1 0 0,0 0 0 0 0,1 0 0 0 0,-1 0 0 0 0,0 0 0 0 0,0 0 0 0 0,0 0-1 0 0,0 0 1 0 0,0 0 0 0 0,0 0 0 0 0,0 0 0 0 0,-1 0 0 0 0,1 0-1 0 0,0 0 1 0 0,-1 0-5 0 0,-30 5-14 0 0,26 0-1 0 0,0-1 0 0 0,0 1 1 0 0,1 0-1 0 0,-1 1 0 0 0,1-1 1 0 0,0 1-1 0 0,0 0 0 0 0,1 0 1 0 0,-1 0-1 0 0,1 0 0 0 0,0 0 1 0 0,1 1-1 0 0,-1-1 0 0 0,1 1 1 0 0,0 0-1 0 0,1 0 0 0 0,-1 0 1 0 0,1 0-1 0 0,0 0 0 0 0,0 0 1 0 0,1 0-1 0 0,0 0 0 0 0,0 1 15 0 0,0-3 10 0 0,0-1 1 0 0,0 1-1 0 0,0-1 0 0 0,1 1 0 0 0,-1-1 0 0 0,1 0 0 0 0,0 1 0 0 0,0-1 0 0 0,0 0 1 0 0,0 1-1 0 0,1-1 0 0 0,-1 0 0 0 0,1 0 0 0 0,0 0 0 0 0,0 0 0 0 0,0-1 1 0 0,0 1-1 0 0,0 0 0 0 0,1-1 0 0 0,-1 0 0 0 0,1 1 0 0 0,-1-1 0 0 0,1 0 0 0 0,0 0 1 0 0,0-1-1 0 0,0 1 0 0 0,0 0 0 0 0,0-1 0 0 0,1 0 0 0 0,2 1-10 0 0,-1-1-6 0 0,1 0-1 0 0,-1-1 0 0 0,1 1 1 0 0,-1-1-1 0 0,1 0 0 0 0,-1-1 1 0 0,1 0-1 0 0,-1 1 0 0 0,1-2 1 0 0,-1 1-1 0 0,1-1 0 0 0,-1 1 1 0 0,0-2-1 0 0,0 1 0 0 0,3-2 7 0 0,8-4-33 0 0,-1 0 0 0 0,1-1 0 0 0,-2-1 0 0 0,1 0 0 0 0,-2-1 0 0 0,5-4 33 0 0,40-39-574 0 0,-56 53 566 0 0,1-1-1 0 0,-1 0 0 0 0,1 1 0 0 0,-1-1 1 0 0,1 1-1 0 0,-1 0 0 0 0,1 0 1 0 0,0 0-1 0 0,0 0 0 0 0,0 1 0 0 0,-1-1 1 0 0,1 1-1 0 0,0-1 0 0 0,0 1 0 0 0,0 0 1 0 0,0 0-1 0 0,0 1 0 0 0,0-1 1 0 0,-1 0-1 0 0,1 1 0 0 0,0 0 0 0 0,2 0 9 0 0,7 8 0 0 0,-5 1 22 0 0,-2 0 0 0 0,1-1 0 0 0,-2 2-1 0 0,1-1 1 0 0,-1 1 0 0 0,-1-1 0 0 0,0 1 0 0 0,0 0-1 0 0,-1 2-21 0 0,1 58 84 0 0,14 94 71 0 0,0-43 58 0 0,-16-89-74 0 0,-17-61-319 0 0,11 14-49 0 0,1 0-1 0 0,1 0 1 0 0,0 0 0 0 0,1-1 0 0 0,0 1-1 0 0,1-1 1 0 0,1-9 229 0 0,-1-8-346 0 0,1 13 204 0 0,1-1 0 0 0,1 1 0 0 0,1 0 0 0 0,0 0 0 0 0,2 0 0 0 0,0 0 0 0 0,1 1 0 0 0,1-1 0 0 0,1 2 0 0 0,0-1 0 0 0,1 1 0 0 0,1 0 0 0 0,3-2 142 0 0,-9 13 83 0 0,0 1 1 0 0,1 0 0 0 0,0 0-1 0 0,-1 0 1 0 0,2 0 0 0 0,-1 1 0 0 0,0 0-1 0 0,1 0 1 0 0,0 1 0 0 0,0-1-1 0 0,0 1 1 0 0,0 1 0 0 0,0-1-1 0 0,1 1 1 0 0,-1 0 0 0 0,1 0-1 0 0,0 1 1 0 0,0 0 0 0 0,-1 0-1 0 0,1 0 1 0 0,0 1 0 0 0,0 0-1 0 0,0 1 1 0 0,-1-1 0 0 0,1 1 0 0 0,0 1-1 0 0,0-1 1 0 0,-1 1 0 0 0,1 0-1 0 0,-1 1 1 0 0,0 0 0 0 0,0-1-1 0 0,0 2 1 0 0,5 3-84 0 0,-8-6 40 0 0,1 1-1 0 0,-1-1 1 0 0,0 1-1 0 0,0 0 1 0 0,0 1-1 0 0,-1-1 1 0 0,1 0-1 0 0,-1 1 1 0 0,1-1-1 0 0,-1 1 1 0 0,0 0-1 0 0,0 0 1 0 0,0 0 0 0 0,0 0-1 0 0,0 0 1 0 0,-1 0-1 0 0,1 1 1 0 0,-1-1-1 0 0,0 1 1 0 0,0-1-1 0 0,0 0 1 0 0,-1 1-1 0 0,1 0 1 0 0,-1-1 0 0 0,0 1-1 0 0,0-1 1 0 0,0 1-1 0 0,0-1 1 0 0,-1 1-1 0 0,1-1 1 0 0,-1 1-1 0 0,0-1 1 0 0,0 1-1 0 0,0-1 1 0 0,-1 1-40 0 0,-4 3 37 0 0,0 0 0 0 0,0 0 1 0 0,-1-1-1 0 0,0 0 0 0 0,0 0 0 0 0,0-1 0 0 0,-1 1 1 0 0,0-2-1 0 0,0 1 0 0 0,0-1 0 0 0,-3 1-37 0 0,-1 0 31 0 0,0 1 1 0 0,0-2-1 0 0,0 0 0 0 0,-1 0 0 0 0,0-1 0 0 0,1 0 0 0 0,-1-1 1 0 0,-10 0-32 0 0,11-2-136 0 0,-15-7-511 0 0,28-24-4309 0 0,7 20 3565 0 0</inkml:trace>
  <inkml:trace contextRef="#ctx0" brushRef="#br0" timeOffset="277.215">1427 89 16783 0 0,'0'0'382'0'0,"0"0"54"0"0,0 0 22 0 0,0 0-46 0 0,0 0-245 0 0,3 5 114 0 0,28 72 3615 0 0,23 97-1440 0 0,-32-106-2392 0 0,-7 3-840 0 0,-24-50-4033 0 0,3-20 3186 0 0</inkml:trace>
  <inkml:trace contextRef="#ctx0" brushRef="#br0" timeOffset="585.74">1387 320 15312 0 0,'0'0'449'0'0,"12"-8"174"0"0,6 4-273 0 0,0 0 0 0 0,0 1 0 0 0,0 1 0 0 0,0 1 0 0 0,0 0 0 0 0,13 2-350 0 0,-7 0 41 0 0,129 4-1408 0 0,-125-5-4783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8:04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13256 0 0,'0'0'389'0'0,"0"0"-6"0"0,0 0-145 0 0,0 0 289 0 0,0 0 154 0 0,0 0 30 0 0,2 9 694 0 0,33 197 3395 0 0,-20-68-4004 0 0,-13-121-683 0 0,0 0-1 0 0,-1 0 1 0 0,0 0 0 0 0,-2 0 0 0 0,0 1 0 0 0,-1-1-1 0 0,-3 11-112 0 0,5-27 11 0 0,1-1-1 0 0,-1 1 1 0 0,0 0 0 0 0,0 0-1 0 0,0 0 1 0 0,0 0-1 0 0,0-1 1 0 0,0 1 0 0 0,0 0-1 0 0,-1 0 1 0 0,1 0-1 0 0,0 0 1 0 0,0 0-1 0 0,-1-1 1 0 0,1 1 0 0 0,0 0-1 0 0,-1 0 1 0 0,1-1-1 0 0,-1 1 1 0 0,1 0 0 0 0,-1-1-1 0 0,1 1 1 0 0,-1 0-1 0 0,0-1 1 0 0,1 1 0 0 0,-1-1-1 0 0,0 1 1 0 0,1-1-1 0 0,-1 1 1 0 0,0-1-1 0 0,0 1 1 0 0,0-1 0 0 0,1 0-1 0 0,-1 0 1 0 0,0 1-1 0 0,0-1 1 0 0,0 0 0 0 0,1 0-1 0 0,-1 0 1 0 0,0 0-1 0 0,0 0 1 0 0,0 0 0 0 0,0 0-1 0 0,0 0 1 0 0,1 0-1 0 0,-1 0 1 0 0,0 0-1 0 0,0-1 1 0 0,0 1 0 0 0,0 0-1 0 0,1-1 1 0 0,-1 1-1 0 0,0 0 1 0 0,0-1 0 0 0,1 1-1 0 0,-1-1 1 0 0,0 0-1 0 0,1 1 1 0 0,-1-1 0 0 0,0 1-1 0 0,1-1 1 0 0,-1 0-1 0 0,1 1 1 0 0,-1-1-1 0 0,1 0 1 0 0,0 0 0 0 0,-1 1-1 0 0,1-2-10 0 0,-2-4-38 0 0,1 0 0 0 0,0-1 0 0 0,0 1 0 0 0,0-1 0 0 0,1 1 0 0 0,0-1 0 0 0,0 1-1 0 0,1-1 1 0 0,0 1 0 0 0,0-1 0 0 0,1 1 0 0 0,-1 0 0 0 0,1-1 0 0 0,1 1 0 0 0,-1 0 0 0 0,1 0 0 0 0,0 1 0 0 0,0-1-1 0 0,1 1 1 0 0,0-1 0 0 0,0 1 38 0 0,-2 2 3 0 0,-1 1-1 0 0,1-1 1 0 0,0 1-1 0 0,0 0 1 0 0,0 0-1 0 0,0 0 1 0 0,0 0 0 0 0,0 0-1 0 0,0 0 1 0 0,1 1-1 0 0,-1-1 1 0 0,1 1-1 0 0,-1-1 1 0 0,1 1-1 0 0,0 0 1 0 0,-1 0-1 0 0,1 0 1 0 0,0 1-1 0 0,0-1 1 0 0,0 1 0 0 0,0-1-1 0 0,-1 1 1 0 0,1 0-1 0 0,0 0 1 0 0,0 0-1 0 0,0 0 1 0 0,0 1-1 0 0,0-1 1 0 0,0 1-1 0 0,-1 0 1 0 0,1 0-1 0 0,0 0 1 0 0,-1 0 0 0 0,1 0-1 0 0,0 1 1 0 0,-1-1-1 0 0,0 1 1 0 0,1-1-1 0 0,-1 1 1 0 0,0 0-1 0 0,0 0-2 0 0,5 2 124 0 0,-2 1-1 0 0,1 0 1 0 0,-1 0-1 0 0,0 1 0 0 0,0-1 1 0 0,0 1-1 0 0,-1 0 1 0 0,1 1-1 0 0,-2-1 0 0 0,1 1 1 0 0,-1-1-1 0 0,0 1 1 0 0,0 0-1 0 0,-1 0 0 0 0,0 1 1 0 0,1 5-124 0 0,-2 40 196 0 0,-1-52-431 0 0,0-1-77 0 0,0 0-9 0 0,0 0-122 0 0,0 0-486 0 0,15-12-2616 0 0,25-39-3330 0 0,-32 43 6142 0 0,26-28-3079 0 0,-6 18 4272 0 0,-1 25 8518 0 0,-1 31-4334 0 0,-23-30-4297 0 0,0-1 0 0 0,0 1-1 0 0,-1-1 1 0 0,0 1 0 0 0,0 0-1 0 0,-1 0 1 0 0,0 0 0 0 0,0 0-1 0 0,-1 6-346 0 0,0-12 54 0 0,0-2-164 0 0,0 0-256 0 0,0 0-85 0 0,0 0-12 0 0</inkml:trace>
  <inkml:trace contextRef="#ctx0" brushRef="#br0" timeOffset="317.824">468 331 16727 0 0,'0'0'382'0'0,"0"0"54"0"0,-4-5 428 0 0,6-5 2752 0 0,15 15-7783 0 0,-14-4 1373 0 0,6 3-3686 0 0</inkml:trace>
  <inkml:trace contextRef="#ctx0" brushRef="#br0" timeOffset="1149.228">878 6 16927 0 0,'0'0'388'0'0,"-9"-5"930"0"0,3 5-1114 0 0,0 0 0 0 0,0 0 0 0 0,0 1 0 0 0,0-1 0 0 0,0 1 0 0 0,0 0 1 0 0,0 1-1 0 0,0 0 0 0 0,0-1 0 0 0,0 2 0 0 0,-2 0-204 0 0,-1 3 158 0 0,-1 0 1 0 0,1 0-1 0 0,1 1 1 0 0,-1 0-1 0 0,1 1 1 0 0,0-1-1 0 0,1 2 1 0 0,0-1-1 0 0,0 1 1 0 0,1 0-1 0 0,0 0 1 0 0,1 1-1 0 0,0 0 1 0 0,0 0-1 0 0,1 0 0 0 0,0 0 1 0 0,1 1-1 0 0,0-1 1 0 0,1 1-1 0 0,-1 9-158 0 0,-22 294 1383 0 0,5-171-790 0 0,-2 11 598 0 0,24-103-1104 0 0,-2-49-70 0 0,-1 0 1 0 0,1 0 0 0 0,0 0-1 0 0,0-1 1 0 0,-1 1 0 0 0,1 0 0 0 0,0 0-1 0 0,1 0 1 0 0,-1 0 0 0 0,0 0-1 0 0,0-1 1 0 0,1 1 0 0 0,-1 0 0 0 0,1 0-1 0 0,0-1 1 0 0,-1 1 0 0 0,1 0 0 0 0,0-1-1 0 0,0 1 1 0 0,0-1 0 0 0,0 1-1 0 0,0-1 1 0 0,1 1 0 0 0,-1-1 0 0 0,0 0-1 0 0,1 1 1 0 0,-1-1 0 0 0,1 0-1 0 0,-1 0 1 0 0,1 0 0 0 0,-1 0 0 0 0,1-1-1 0 0,0 1 1 0 0,-1 0 0 0 0,1-1 0 0 0,0 1-1 0 0,0-1 1 0 0,0 1 0 0 0,-1-1-1 0 0,1 0 1 0 0,0 0 0 0 0,0 0 0 0 0,0 0-1 0 0,0 0 1 0 0,-1 0 0 0 0,1 0 0 0 0,0-1-1 0 0,0 1 1 0 0,0-1 0 0 0,-1 1-1 0 0,2-2-17 0 0,11 0 1 0 0,-1 0 0 0 0,1-2-1 0 0,-1 1 1 0 0,0-2 0 0 0,0 0-1 0 0,-1 0 1 0 0,1-1-1 0 0,-1-1 1 0 0,0 0 0 0 0,-1-1-1 0 0,0 0 1 0 0,0 0 0 0 0,-1-1-1 0 0,0-1 1 0 0,0 0 0 0 0,-1 0-1 0 0,5-9 0 0 0,-11 15-26 0 0,0 0 0 0 0,0 0-1 0 0,-1-1 1 0 0,0 1 0 0 0,0-1 0 0 0,0 0 0 0 0,0 1-1 0 0,-1-1 1 0 0,0 0 0 0 0,0 0 0 0 0,0 0-1 0 0,0 0 1 0 0,-1 0 0 0 0,0 0 0 0 0,0 0-1 0 0,0 0 1 0 0,-1 0 0 0 0,0 0 0 0 0,0 0-1 0 0,0 0 1 0 0,-1 0 0 0 0,1 0 0 0 0,-1 1 0 0 0,0-1-1 0 0,0 0 1 0 0,-1 1 0 0 0,1 0 0 0 0,-1 0-1 0 0,0 0 1 0 0,0 0 0 0 0,-1 0 0 0 0,1 0-1 0 0,-1 1 1 0 0,0-1 0 0 0,0 1 0 0 0,0 0-1 0 0,-1 0 28 0 0,-175-67-387 0 0,171 66 373 0 0,8 4 3 0 0,0 0-1 0 0,0 0 1 0 0,0-1-1 0 0,0 1 1 0 0,0 0 0 0 0,0-1-1 0 0,-1 1 1 0 0,1 0 0 0 0,0-1-1 0 0,0 0 1 0 0,0 1-1 0 0,0-1 1 0 0,1 0 0 0 0,-1 1-1 0 0,0-1 1 0 0,0 0-1 0 0,0 0 1 0 0,0 0 0 0 0,1 1-1 0 0,-1-1 1 0 0,0 0-1 0 0,1 0 1 0 0,-1 0 0 0 0,1 0-1 0 0,-1 0 1 0 0,1-1-1 0 0,0 1 1 0 0,-1 0 0 0 0,1 0-1 0 0,0 0 1 0 0,0 0-1 0 0,-1 0 1 0 0,1-1 0 0 0,0 1-1 0 0,0 0 1 0 0,1 0 0 0 0,-1 0-1 0 0,0 0 1 0 0,0 0-1 0 0,0-1 1 0 0,1 1 0 0 0,-1 0-1 0 0,1-1 11 0 0,4-5-112 0 0,1-1 0 0 0,-1 1 0 0 0,1 0 0 0 0,1 0 0 0 0,-1 1 0 0 0,1 0 0 0 0,0 0 0 0 0,1 1 0 0 0,-1 0 0 0 0,1 0-1 0 0,1 0 113 0 0,29-21-471 0 0,61-57-1209 0 0,-69 40 976 0 0,-8 4 392 0 0,3 5 152 0 0,-10 23 160 0 0,-6 9 0 0 0,7 7 0 0 0,-8 1 71 0 0,0 1-1 0 0,0 0 0 0 0,-1 0 0 0 0,0 1 0 0 0,0 0 1 0 0,-1 0-1 0 0,0 1 0 0 0,0-1 0 0 0,-1 1 1 0 0,0 1-1 0 0,0-1 0 0 0,-1 1-70 0 0,24 68 885 0 0,-20-22-573 0 0,-13 30-165 0 0,1-46-279 0 0,4-38 5 0 0,0-2-1 0 0,0 0-37 0 0,0 0-156 0 0,0 0-67 0 0,0 0-18 0 0,0 0-119 0 0,0 0-492 0 0,0 0-214 0 0,0 0-1073 0 0,0 0-4122 0 0</inkml:trace>
  <inkml:trace contextRef="#ctx0" brushRef="#br0" timeOffset="1419.658">964 372 17679 0 0,'0'0'399'0'0,"0"0"60"0"0,0 0 23 0 0,0 0-50 0 0,16-5 832 0 0,100-13 3101 0 0,80-17-3755 0 0,-168 26-1952 0 0,-1-1-4455 0 0,1 0-2170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8:00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98 201 17391 0 0,'-30'-44'1924'0'0,"30"44"-1805"0"0,0 1 0 0 0,0-1 0 0 0,-1 0 0 0 0,1 1 0 0 0,0-1 0 0 0,0 0 0 0 0,0 1 0 0 0,-1-1 0 0 0,1 0-1 0 0,0 0 1 0 0,0 1 0 0 0,-1-1 0 0 0,1 0 0 0 0,0 0 0 0 0,0 0 0 0 0,-1 1 0 0 0,1-1 0 0 0,0 0 0 0 0,-1 0-1 0 0,1 0 1 0 0,0 0 0 0 0,-1 0 0 0 0,1 0 0 0 0,0 1 0 0 0,-1-1 0 0 0,1 0 0 0 0,0 0 0 0 0,-1 0 0 0 0,1 0-1 0 0,0 0 1 0 0,-1 0 0 0 0,1 0 0 0 0,0-1 0 0 0,-1 1 0 0 0,1 0 0 0 0,-1 0 0 0 0,1 0 0 0 0,0 0 0 0 0,0 0 0 0 0,-1 0-1 0 0,1-1-118 0 0,0 16-113 0 0,1 154 1378 0 0,-5 35-641 0 0,-5-35-361 0 0,10-151-1833 0 0,3-19-4787 0 0,-3-7 4407 0 0</inkml:trace>
  <inkml:trace contextRef="#ctx0" brushRef="#br0" timeOffset="363.485">46 203 14808 0 0,'-3'-3'860'0'0,"-15"-26"727"0"0,18 28-1071 0 0,0-11 2647 0 0,6 8-3125 0 0,0 0 0 0 0,-1 0 0 0 0,1 0 0 0 0,1 1 0 0 0,-1-1 0 0 0,0 2 0 0 0,1-1 0 0 0,0 1 0 0 0,-1 0 0 0 0,1 0 0 0 0,0 0 0 0 0,0 1 0 0 0,0 0 0 0 0,0 1-1 0 0,0 0 1 0 0,0 0 0 0 0,0 0 0 0 0,0 1 0 0 0,0 0-38 0 0,13 0 48 0 0,-1 1 0 0 0,0 2 0 0 0,1 0 0 0 0,-2 0 0 0 0,18 8-48 0 0,-32-11 35 0 0,0 0-1 0 0,-1 0 0 0 0,1 0 1 0 0,0 1-1 0 0,-1 0 0 0 0,1 0 1 0 0,-1 0-1 0 0,0 0 0 0 0,0 0 0 0 0,1 1 1 0 0,-1-1-1 0 0,-1 1 0 0 0,1 0 1 0 0,0 0-1 0 0,-1 0 0 0 0,1 0 1 0 0,-1 0-1 0 0,0 1 0 0 0,0-1 1 0 0,-1 1-1 0 0,1-1 0 0 0,-1 1 1 0 0,1 0-1 0 0,-1 0 0 0 0,0-1 1 0 0,0 1-1 0 0,-1 0 0 0 0,1 0 0 0 0,-1 0 1 0 0,0 0-1 0 0,0 0 0 0 0,0 0 1 0 0,-1 0-1 0 0,1 0 0 0 0,-1 0 1 0 0,0-1-1 0 0,0 1 0 0 0,-2 3-34 0 0,-2 2 74 0 0,0 0-1 0 0,-1-1 0 0 0,-1 1 0 0 0,0-1 0 0 0,0-1 1 0 0,0 1-1 0 0,-1-1 0 0 0,0-1 0 0 0,0 1 0 0 0,0-1 1 0 0,-1-1-74 0 0,-10 10 81 0 0,-114 57 91 0 0,82-49-156 0 0,-12-9 99 0 0,62-14-223 0 0,1 0-80 0 0,0-2-90 0 0,4-21-7655 0 0,1 12 1083 0 0</inkml:trace>
  <inkml:trace contextRef="#ctx0" brushRef="#br0" timeOffset="941.651">393 28 13200 0 0,'0'0'388'0'0,"0"0"-11"0"0,9-17 884 0 0,-8 17-1171 0 0,-1-1 0 0 0,0 0-1 0 0,1 1 1 0 0,-1-1 0 0 0,1 0 0 0 0,-1 1 0 0 0,1-1-1 0 0,-1 1 1 0 0,1-1 0 0 0,0 0 0 0 0,-1 1-1 0 0,1-1 1 0 0,0 1 0 0 0,-1 0 0 0 0,1-1-1 0 0,0 1 1 0 0,0 0 0 0 0,-1-1 0 0 0,1 1-1 0 0,0 0 1 0 0,0 0 0 0 0,-1 0 0 0 0,1-1-1 0 0,0 1 1 0 0,0 0 0 0 0,0 0 0 0 0,-1 0-1 0 0,1 0 1 0 0,0 0 0 0 0,0 1 0 0 0,0-1-1 0 0,-1 0 1 0 0,1 0 0 0 0,0 1 0 0 0,0-1-1 0 0,-1 0 1 0 0,1 1 0 0 0,0-1 0 0 0,0 0-1 0 0,-1 1 1 0 0,1-1 0 0 0,0 1 0 0 0,-1-1 0 0 0,1 1-1 0 0,-1 0 1 0 0,1-1 0 0 0,-1 1 0 0 0,1 0-90 0 0,31 35 1776 0 0,-26-25-1614 0 0,0 1-1 0 0,-1 0 0 0 0,0 0 0 0 0,-1 0 0 0 0,0 0 0 0 0,-1 0 0 0 0,-1 1 1 0 0,0 0-162 0 0,0 10 128 0 0,0-4 138 0 0,-1 0 1 0 0,0 0-1 0 0,-2 0 0 0 0,0 0 1 0 0,-1 0-1 0 0,-3 10-266 0 0,-14 44 124 0 0,11-51-17 0 0,-3-17 60 0 0,9-4-87 0 0,-1-17-28 0 0,9-34-350 0 0,-4 41 270 0 0,1-1 1 0 0,0 1-1 0 0,1 0 0 0 0,0-1 0 0 0,1 2 0 0 0,-1-1 0 0 0,2 0 0 0 0,-1 1 0 0 0,1 0 1 0 0,1-1 27 0 0,29-23-255 0 0,-32 29 249 0 0,0 1 1 0 0,-1 0-1 0 0,1 0 1 0 0,0 0-1 0 0,0 0 1 0 0,0 1-1 0 0,0 0 1 0 0,0-1-1 0 0,0 1 1 0 0,1 1-1 0 0,-1-1 0 0 0,0 1 1 0 0,4-1 5 0 0,-6 1 59 0 0,35 25 341 0 0,-28-15-361 0 0,0 0 1 0 0,-1 1-1 0 0,-1 0 0 0 0,0 0 1 0 0,0 1-1 0 0,-1 0 1 0 0,0 0-1 0 0,-1 0 1 0 0,-1 1-1 0 0,0 0 1 0 0,0 0-1 0 0,-1 2-39 0 0,4 9-23 0 0,8-8-3125 0 0,6-16-4321 0 0,-11-4 1303 0 0</inkml:trace>
  <inkml:trace contextRef="#ctx0" brushRef="#br0" timeOffset="1353.246">964 137 13256 0 0,'0'0'389'0'0,"0"0"-6"0"0,-10 0 1233 0 0,2 6-1167 0 0,-1 0 0 0 0,1 1 1 0 0,0-1-1 0 0,1 2 1 0 0,-1-1-1 0 0,1 1 0 0 0,1 0 1 0 0,0 0-1 0 0,0 1 1 0 0,0-1-1 0 0,1 2 1 0 0,0-1-1 0 0,0 4-449 0 0,-23 81 719 0 0,34-37-394 0 0,-5-56-314 0 0,-1-1 0 0 0,1 1 0 0 0,0-1 0 0 0,0 0 0 0 0,0 1 0 0 0,0-1 0 0 0,0 0-1 0 0,0 1 1 0 0,0-1 0 0 0,0 0 0 0 0,-1 0 0 0 0,1 0 0 0 0,0 0 0 0 0,0 0 0 0 0,0 0 0 0 0,0 0 0 0 0,0 0 0 0 0,0 0 0 0 0,0-1 0 0 0,0 1 0 0 0,0 0 0 0 0,0-1-1 0 0,0 1 1 0 0,0 0 0 0 0,-1-1 0 0 0,1 1 0 0 0,0-1 0 0 0,0 1 0 0 0,0-1 0 0 0,-1 0 0 0 0,1 1 0 0 0,0-1 0 0 0,-1 0 0 0 0,1 1 0 0 0,-1-1 0 0 0,1 0 0 0 0,-1 0-1 0 0,1 0 1 0 0,-1 1 0 0 0,1-2-11 0 0,27-66 16 0 0,-14-13-16 0 0,-6 15 776 0 0,2 79-456 0 0,54 107 608 0 0,-10-44-725 0 0,-51-75-538 0 0,1-1 0 0 0,-1 1 0 0 0,0-1 0 0 0,0 0 0 0 0,0 0 0 0 0,0-1 0 0 0,0 1 0 0 0,0 0 0 0 0,0-1 0 0 0,0 0 0 0 0,0 0 0 0 0,0 0 0 0 0,0 0 0 0 0,-1 0 0 0 0,1 0 0 0 0,0-1 1 0 0,-1 1-1 0 0,1-1 0 0 0,-1 0 0 0 0,1 0 0 0 0,-1 0 0 0 0,0 0 0 0 0,0 0 0 0 0,0-1 0 0 0,0 1 0 0 0,1-2 335 0 0,9-9-1661 0 0,1-4-3 0 0</inkml:trace>
  <inkml:trace contextRef="#ctx0" brushRef="#br0" timeOffset="1667.747">1283 141 13416 0 0,'0'0'298'0'0,"0"0"46"0"0,0 0 24 0 0,0 0-37 0 0,-3-6-200 0 0,2 3 37 0 0,-13 12 4954 0 0,11-6-5035 0 0,0 0 0 0 0,0 0 0 0 0,0 1 0 0 0,1-1 1 0 0,0 1-1 0 0,-1 0 0 0 0,1-1 0 0 0,1 1 0 0 0,-1 0 0 0 0,0 0 0 0 0,1 1 0 0 0,0-1 0 0 0,0 0 1 0 0,0 0-1 0 0,1 1 0 0 0,-1-1 0 0 0,1 0 0 0 0,0 1 0 0 0,0-1 0 0 0,0 0 0 0 0,1 1 0 0 0,0-1 1 0 0,0 0-1 0 0,0 0 0 0 0,0 1 0 0 0,1-1 0 0 0,-1 0 0 0 0,1 0 0 0 0,0-1 0 0 0,1 3-87 0 0,15 16 0 0 0,13 1 0 0 0,-6-5 16 0 0,-25-17 13 0 0,1-1 0 0 0,-1 1 0 0 0,1-1 0 0 0,-1 1 0 0 0,1-1 0 0 0,-1 1 0 0 0,1-1 1 0 0,-1 1-1 0 0,0 0 0 0 0,1-1 0 0 0,-1 1 0 0 0,0 0 0 0 0,0 0 0 0 0,1-1 0 0 0,-1 1 0 0 0,0 0 0 0 0,0-1 0 0 0,0 1 0 0 0,0 0 0 0 0,0 0 0 0 0,0-1 0 0 0,0 1 0 0 0,0 0 0 0 0,0 0 0 0 0,0-1 0 0 0,0 1 0 0 0,-1 0 0 0 0,1 0 0 0 0,0-1 0 0 0,0 1 0 0 0,-1 0 0 0 0,1-1 0 0 0,-1 1 0 0 0,1-1 0 0 0,0 1 0 0 0,-1 0 0 0 0,1-1 0 0 0,-1 1 0 0 0,1-1 0 0 0,-1 1 0 0 0,0-1 0 0 0,1 1 0 0 0,-1-1 0 0 0,0 0 0 0 0,1 1-28 0 0,-31 21 660 0 0,-57 9-624 0 0,50-23-7478 0 0,29-6-34 0 0</inkml:trace>
  <inkml:trace contextRef="#ctx0" brushRef="#br0" timeOffset="2018.477">1448 320 16096 0 0,'0'0'365'0'0,"11"-1"1023"0"0,33-22-904 0 0,8-8 1356 0 0,-6-17-1270 0 0,-45 47-564 0 0,-1 0-1 0 0,1 0 0 0 0,0 0 1 0 0,-1 0-1 0 0,1 0 1 0 0,-1 0-1 0 0,1 0 0 0 0,-1 0 1 0 0,0 0-1 0 0,1 0 0 0 0,-1 0 1 0 0,0 0-1 0 0,0-1 0 0 0,0 1 1 0 0,1 0-1 0 0,-1 0 1 0 0,0 0-1 0 0,-1 0 0 0 0,1 0 1 0 0,0 0-1 0 0,0-1 0 0 0,0 1 1 0 0,-1 0-1 0 0,1 0 0 0 0,0 0 1 0 0,-1 0-1 0 0,1 0 1 0 0,-1 0-1 0 0,0 0-5 0 0,1 0 4 0 0,3-29 124 0 0,-22 9 70 0 0,-11 12 127 0 0,11 22 56 0 0,-15 32 75 0 0,-3 6-214 0 0,21-1 36 0 0,18-35-170 0 0,-2-13-89 0 0,0 0 1 0 0,0-1-1 0 0,0 1 1 0 0,1-1-1 0 0,-1 1 1 0 0,0 0 0 0 0,0-1-1 0 0,1 1 1 0 0,-1-1-1 0 0,1 1 1 0 0,0-1-1 0 0,-1 1 1 0 0,1-1-1 0 0,0 0 1 0 0,0 1-1 0 0,0-1 1 0 0,0 0-1 0 0,0 1 1 0 0,0-1-1 0 0,0 0 1 0 0,0 0-1 0 0,0 0 1 0 0,1 0-1 0 0,-1 0-19 0 0,12 4-35 0 0,0-1-1 0 0,1 0 1 0 0,-1-1 0 0 0,1-1-1 0 0,-1 0 1 0 0,1 0-1 0 0,0-1 1 0 0,0-1 0 0 0,0-1-1 0 0,-1 0 1 0 0,1-1-1 0 0,0 0 1 0 0,-1-1 0 0 0,1 0-1 0 0,-1-1 1 0 0,0-1-1 0 0,0 0 1 0 0,2-2 35 0 0,9-1-923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5T08:34:01.7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 49,'-2'-8,"0"-1,-1-1,10 3,11-1,1 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04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14480 0 0,'0'0'330'0'0,"0"0"45"0"0,2 0 20 0 0,115 4 1546 0 0,-64-6-1136 0 0,155 0-724 0 0,-199 2-1111 0 0,-2 2-59 0 0</inkml:trace>
  <inkml:trace contextRef="#ctx0" brushRef="#br0" timeOffset="285.034">22 112 14600 0 0,'0'0'330'0'0,"-4"4"797"0"0,2-1-924 0 0,14 11 1779 0 0,76-16-2 0 0,142-12-2987 0 0,-205 14-5880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03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30 709 15144 0 0,'0'0'340'0'0,"-10"-5"969"0"0,8 4-1281 0 0,1 0 0 0 0,0 0-1 0 0,-1 0 1 0 0,1 0 0 0 0,0-1 0 0 0,-1 1 0 0 0,1 0 0 0 0,0-1 0 0 0,0 1 0 0 0,0-1 0 0 0,0 1-1 0 0,1-1 1 0 0,-1 1 0 0 0,0-1 0 0 0,1 1 0 0 0,-1-1 0 0 0,1 0 0 0 0,-1 1 0 0 0,1-1 0 0 0,0 0-1 0 0,-1 0 1 0 0,1 1 0 0 0,0-1 0 0 0,0 0 0 0 0,0 1 0 0 0,1-1 0 0 0,-1 0 0 0 0,0-1-28 0 0,1-4 283 0 0,-1-15 65 0 0,2 1 0 0 0,0-1 0 0 0,1 1 0 0 0,1 0 1 0 0,1 0-1 0 0,1 0 0 0 0,1 1 0 0 0,1-1-348 0 0,65-138 1008 0 0,32-21-832 0 0,-63 143 117 0 0,-39 37-290 0 0,-1 1 0 0 0,1-1 0 0 0,0 1 0 0 0,-1 0 0 0 0,1 0 0 0 0,-1 0 0 0 0,1 0 0 0 0,-1 0 0 0 0,1 0-1 0 0,-1 1 1 0 0,0-1 0 0 0,0 1 0 0 0,1 0 0 0 0,-1 0 0 0 0,0 0 0 0 0,-1 0 0 0 0,1 0 0 0 0,0 0 0 0 0,-1 0-1 0 0,1 0 1 0 0,-1 1 0 0 0,1 0-3 0 0,106 215 0 0 0,-59-128 94 0 0,-41-66-104 0 0,-5-19 27 0 0,0 0 1 0 0,-1 0-1 0 0,0 0 1 0 0,0 1-1 0 0,-1-1 0 0 0,1 0 1 0 0,-1 1-1 0 0,0 0 1 0 0,-1-1-1 0 0,1 1 1 0 0,-1 0-1 0 0,0-1 1 0 0,0 1-1 0 0,-1 0 1 0 0,0-1-1 0 0,0 1 1 0 0,0-1-1 0 0,-1 1 1 0 0,0-1-1 0 0,0 1 1 0 0,0-1-1 0 0,0 0-17 0 0,-5 2 32 0 0,0 0 0 0 0,0-1 0 0 0,-1 0 0 0 0,1 0-1 0 0,-1 0 1 0 0,0-1 0 0 0,-1-1 0 0 0,1 1 0 0 0,-1-1 0 0 0,0-1-1 0 0,0 1 1 0 0,-1-2 0 0 0,1 1 0 0 0,-5-1-32 0 0,-8 5 42 0 0,-204 39 70 0 0,192-41-153 0 0,37-7-7601 0 0,6-3 938 0 0</inkml:trace>
  <inkml:trace contextRef="#ctx0" brushRef="#br0" timeOffset="452.994">800 224 16527 0 0,'-8'-8'1800'0'0,"-45"58"-1798"0"0,1 39-76 0 0,49-83 119 0 0,0 0 0 0 0,1 1 0 0 0,0-1 0 0 0,1 1-1 0 0,-1-1 1 0 0,1 1 0 0 0,0 0 0 0 0,1-1 0 0 0,0 1-1 0 0,0 0 1 0 0,0-1 0 0 0,1 1 0 0 0,0 0 0 0 0,0-1-1 0 0,0 1 1 0 0,1-1 0 0 0,0 1 0 0 0,1-1 0 0 0,-1 0-1 0 0,2 3-44 0 0,-1-5 32 0 0,-1 1-1 0 0,0-1 1 0 0,1 0-1 0 0,0 0 1 0 0,0 0-1 0 0,0 0 1 0 0,1-1-1 0 0,-1 1 0 0 0,1-1 1 0 0,0 0-1 0 0,0 0 1 0 0,0 0-1 0 0,0 0 1 0 0,1-1-1 0 0,-1 1 1 0 0,1-1-1 0 0,-1-1 0 0 0,1 1 1 0 0,0 0-1 0 0,0-1 1 0 0,0 0-1 0 0,0 0 1 0 0,0-1-1 0 0,0 1 1 0 0,0-1-1 0 0,0 0 1 0 0,0-1-1 0 0,-1 1 0 0 0,4-1-31 0 0,8-4 88 0 0,0-1 0 0 0,0-1 0 0 0,0-1 0 0 0,-1 0 0 0 0,0 0 0 0 0,0-2 0 0 0,-1 0 0 0 0,0 0 0 0 0,-1-2 0 0 0,0 1 0 0 0,8-11-88 0 0,-17 18 24 0 0,0 1 0 0 0,-1-1 0 0 0,1 0 0 0 0,-1 0 0 0 0,0-1 0 0 0,0 1 0 0 0,0-1 0 0 0,0 0 0 0 0,-1 1-1 0 0,0-1 1 0 0,0 0 0 0 0,0 0 0 0 0,-1 0 0 0 0,1-1 0 0 0,-1 1 0 0 0,0 0 0 0 0,-1-1 0 0 0,0 1 0 0 0,1 0 0 0 0,-2-1-1 0 0,1 1 1 0 0,0 0 0 0 0,-1-1 0 0 0,0 1 0 0 0,-1 0 0 0 0,1 0 0 0 0,-1 0 0 0 0,0 0 0 0 0,-2-4-24 0 0,0 2 16 0 0,-1 0-1 0 0,0 1 1 0 0,-1-1 0 0 0,1 1 0 0 0,-1 1 0 0 0,0-1 0 0 0,-1 1 0 0 0,1 0 0 0 0,-1 0-1 0 0,0 1 1 0 0,0 0 0 0 0,-1 0 0 0 0,1 0 0 0 0,-1 1 0 0 0,0 1 0 0 0,0-1 0 0 0,0 1-1 0 0,0 0 1 0 0,0 1 0 0 0,0 0 0 0 0,0 0 0 0 0,-1 1-16 0 0,7 0-31 0 0,0 0 0 0 0,1 1 1 0 0,-1-1-1 0 0,0 0 0 0 0,1 1 0 0 0,-1-1 0 0 0,1 1 0 0 0,-1-1 1 0 0,1 1-1 0 0,-1 0 0 0 0,1-1 0 0 0,-1 1 0 0 0,1 0 0 0 0,0 0 1 0 0,-1 0-1 0 0,1 0 0 0 0,0 1 0 0 0,0-1 0 0 0,0 0 0 0 0,0 0 1 0 0,0 1-1 0 0,0-1 0 0 0,0 0 0 0 0,0 1 0 0 0,1-1 31 0 0,0 18-6475 0 0,3-11 87 0 0</inkml:trace>
  <inkml:trace contextRef="#ctx0" brushRef="#br0" timeOffset="790.494">1030 0 13128 0 0,'0'0'297'0'0,"0"0"39"0"0,0 0 20 0 0,-9 12 95 0 0,-29 159 2540 0 0,-15 12 168 0 0,27-74-2030 0 0,-20 98-295 0 0,10-89-556 0 0,26-79-328 0 0,10-38-42 0 0,0-1-31 0 0,0 0-173 0 0,0 0-79 0 0,31-2-5035 0 0,-22-4 3765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08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175 125 5152 0 0,'-2'2'84'0'0,"0"0"1"0"0,0-1-1 0 0,0 1 1 0 0,0-1 0 0 0,-1 1-1 0 0,1-1 1 0 0,0 0-1 0 0,-1 0 1 0 0,1 0-1 0 0,-1 0 1 0 0,1 0-1 0 0,-1 0 1 0 0,0-1-1 0 0,1 1 1 0 0,-1-1 0 0 0,1 0-1 0 0,-1 0 1 0 0,0 0-1 0 0,1 0 1 0 0,-1 0-1 0 0,0-1 1 0 0,0 1-85 0 0,-23 0 2004 0 0,-17 2 1524 0 0,42-2-3431 0 0,1 0 1 0 0,-1 0 0 0 0,0 0 0 0 0,0 0-1 0 0,0 0 1 0 0,0 0 0 0 0,0 0-1 0 0,1-1 1 0 0,-1 1 0 0 0,0 0 0 0 0,0-1-1 0 0,0 1 1 0 0,1 0 0 0 0,-1-1 0 0 0,0 1-1 0 0,0-1 1 0 0,1 1 0 0 0,-1-1-1 0 0,0 0 1 0 0,1 1 0 0 0,-1-1 0 0 0,1 0-1 0 0,-1 1 1 0 0,1-1 0 0 0,-1 0 0 0 0,1 0-1 0 0,-1 1 1 0 0,1-1 0 0 0,0 0 0 0 0,-1 0-1 0 0,1 0 1 0 0,0 0 0 0 0,0 1-1 0 0,0-1 1 0 0,0 0 0 0 0,-1 0 0 0 0,1 0-1 0 0,0 0 1 0 0,1 0 0 0 0,-1 0-98 0 0,1-3 125 0 0,0 0 0 0 0,0 0 0 0 0,1 0 0 0 0,-1 1 0 0 0,1-1 0 0 0,0 0 0 0 0,0 1 0 0 0,0-1 0 0 0,1 1 0 0 0,0 0 0 0 0,-1 0 0 0 0,1 0 0 0 0,0 0 1 0 0,1-1-126 0 0,1-1 90 0 0,60-32 194 0 0,-29 25-231 0 0,-27 9-65 0 0,-1 0-1 0 0,1 1 0 0 0,0 0 0 0 0,0 1 1 0 0,0 0-1 0 0,0 0 0 0 0,0 1 0 0 0,0 0 0 0 0,4 0 13 0 0,-11 1 4 0 0,1-1-1 0 0,0 0 1 0 0,0 1-1 0 0,0-1 1 0 0,-1 1-1 0 0,1 0 1 0 0,0 0-1 0 0,-1 0 1 0 0,1 0-1 0 0,0 0 1 0 0,-1 1-1 0 0,0-1 1 0 0,1 1-1 0 0,-1 0 1 0 0,0 0-1 0 0,0 0 1 0 0,0 0-1 0 0,0 0 1 0 0,0 0-1 0 0,0 0 1 0 0,0 1-1 0 0,-1-1 1 0 0,0 0-1 0 0,1 1 1 0 0,-1 0-1 0 0,0-1 1 0 0,0 1-1 0 0,0 0 1 0 0,0-1-1 0 0,-1 1 1 0 0,1 0-4 0 0,-2 4 69 0 0,1-1 1 0 0,-1 1-1 0 0,-1-1 1 0 0,1 1 0 0 0,-1-1-1 0 0,0 0 1 0 0,-1 0-1 0 0,1 0 1 0 0,-1 0-1 0 0,0 0 1 0 0,-1 0-1 0 0,0-1 1 0 0,0 1-1 0 0,0-1 1 0 0,-3 3-70 0 0,7-8 2 0 0,-86 86 574 0 0,-45 13 132 0 0,70-35 161 0 0,60-63-781 0 0,1-1 0 0 0,13 7 0 0 0,17-14 104 0 0,71-36 214 0 0,-2 6-414 0 0,-7-3-1237 0 0,-35 7-2964 0 0,-10-23-4316 0 0,-44 49 6992 0 0,4-4 4188 0 0,-4 4 2318 0 0,-7 18-2657 0 0,-14 68 180 0 0,0 2-1519 0 0,2-12-553 0 0,7-4-189 0 0,9-65-371 0 0,0 0-263 0 0,0 0-118 0 0,15-6-2137 0 0,35-73-5792 0 0,-18-5 4005 0 0,-4 11 3658 0 0,-10 29 4798 0 0,4 30 2694 0 0,-16 33-5090 0 0,-12 39-209 0 0,1-36-1173 0 0,-5 20 188 0 0,-2 46 62 0 0,14-23-209 0 0,-2-64-157 0 0,0-1-8 0 0,0 0-69 0 0,0 0-286 0 0,0 0-129 0 0,-2-8-5107 0 0,-1-1-218 0 0</inkml:trace>
  <inkml:trace contextRef="#ctx0" brushRef="#br0" timeOffset="303.883">439 175 10384 0 0,'-13'-11'728'0'0,"9"11"-627"0"0,3 0 422 0 0,1 0 170 0 0,0 0 38 0 0,0 0-27 0 0,92 2 2875 0 0,-10 1-2897 0 0,130-3-882 0 0,-205 1-1351 0 0,5 0-4391 0 0</inkml:trace>
  <inkml:trace contextRef="#ctx0" brushRef="#br0" timeOffset="577.501">31 597 11280 0 0,'0'0'332'0'0,"0"0"-4"0"0,2 6 196 0 0,98-4 3907 0 0,180-45-655 0 0,-132 27-3378 0 0,-142 15-655 0 0,55 3 706 0 0,-21 5-6840 0 0,-26-2 1 0 0</inkml:trace>
  <inkml:trace contextRef="#ctx0" brushRef="#br0" timeOffset="1452.08">1181 292 16352 0 0,'1'7'801'0'0,"7"14"181"0"0,-26 22-695 0 0,-33 33 989 0 0,-2 11 12 0 0,-10-5-740 0 0,15-14-387 0 0,8-27-392 0 0,18-34-6349 0 0,14-9 176 0 0</inkml:trace>
  <inkml:trace contextRef="#ctx0" brushRef="#br0" timeOffset="1673.367">923 431 14168 0 0,'12'1'1538'0'0,"4"12"-556"0"0,-6 4-371 0 0,-5-8-205 0 0,44 54 2304 0 0,-47-61-2648 0 0,-1 1-1 0 0,1-1 0 0 0,-1 1 0 0 0,1-1 0 0 0,0 1 0 0 0,0-1 1 0 0,0 0-1 0 0,0 0 0 0 0,0 0 0 0 0,1 0 0 0 0,-1 0 0 0 0,1-1 1 0 0,-1 1-1 0 0,1-1 0 0 0,-1 0 0 0 0,1 1 0 0 0,0-1 0 0 0,0 0 0 0 0,2 0-61 0 0,19 11 189 0 0,-14-6-280 0 0,-1-1-1 0 0,1 0 1 0 0,0 0 0 0 0,1-1-1 0 0,-1-1 1 0 0,1 1 0 0 0,-1-2-1 0 0,1 1 1 0 0,0-2 0 0 0,0 1-1 0 0,0-2 1 0 0,2 1 91 0 0,2-1-7374 0 0</inkml:trace>
  <inkml:trace contextRef="#ctx0" brushRef="#br0" timeOffset="867.725">56 782 12496 0 0,'0'0'281'0'0,"0"0"40"0"0,9 0 326 0 0,145-8 1424 0 0,-45 11-442 0 0,-62 10-112 0 0,-39-9-1359 0 0,-4-2-70 0 0,0 0 1 0 0,1 0 0 0 0,-1 0-1 0 0,0 1 1 0 0,0-1 0 0 0,-1 1-1 0 0,1 0 1 0 0,-1 0 0 0 0,1 0-1 0 0,-1 0 1 0 0,0 1 0 0 0,0-1-1 0 0,0 1 1 0 0,-1 0-1 0 0,1 0 1 0 0,1 4-89 0 0,19 64 809 0 0,-4 2-485 0 0,9-14-196 0 0,23-9-45 0 0,-50-50-74 0 0,0-1-174 0 0,17 0-1244 0 0,-16-1-3562 0 0,-2-4-1631 0 0</inkml:trace>
  <inkml:trace contextRef="#ctx0" brushRef="#br0" timeOffset="1175.964">331 1011 15776 0 0,'-6'5'771'0'0,"-54"37"276"0"0,25-12 542 0 0,-44 46 1289 0 0,-1 3-2860 0 0,64-58-231 0 0,9-10-1601 0 0,0-2-4169 0 0,6-8-86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26:51.34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3089 1044 11000 0 0,'0'0'248'0'0,"0"0"34"0"0,-3-3 290 0 0,0-7 1703 0 0,2 10-1734 0 0,1 0-11 0 0,0 0-2 0 0,0 0-35 0 0,0 0-144 0 0,0 0-58 0 0,0 0-17 0 0,17 24 1166 0 0,-9-16-1248 0 0,0 1-1 0 0,-1 1 0 0 0,0 0 0 0 0,-1 0 1 0 0,0 0-1 0 0,0 0 0 0 0,-1 1 1 0 0,-1 0-1 0 0,0 0 0 0 0,0 0 0 0 0,0 7-191 0 0,21 61 534 0 0,3 24 16 0 0,-11-21-202 0 0,4 32 68 0 0,-17-70-293 0 0,8 38 54 0 0,-5-1-93 0 0,4 18 60 0 0,-13-49-144 0 0,-7 61 192 0 0,-4 4-192 0 0,-2-34 0 0 0,0-32 312 0 0,0 22-446 0 0,-19 79 234 0 0,6-78-40 0 0,-4 14-158 0 0,-25 58 98 0 0,32-89 0 0 0,-12 11 240 0 0,-70 124-240 0 0,71-143 0 0 0,2 11 0 0 0,-18 45 0 0 0,5-22 0 0 0,2-2 76 0 0,-19 15-202 0 0,61-88-149 0 0,-4 6 168 0 0,0-9-2965 0 0,7-3 1544 0 0</inkml:trace>
  <inkml:trace contextRef="#ctx0" brushRef="#br1" timeOffset="-115920.484">3208 2435 3728 0 0,'0'0'103'0'0,"0"1"3"0"0,-3 110 3123 0 0,-3 61-451 0 0,-12 54-1553 0 0,5-57-474 0 0,-5 152-2 0 0,-7 96-130 0 0,10-233-123 0 0,-9 206-320 0 0,21-222-176 0 0,-1 301 128 0 0,-27-160-483 0 0,19-233-1040 0 0,6-36-3071 0 0</inkml:trace>
  <inkml:trace contextRef="#ctx0" brushRef="#br0" timeOffset="2893.849">5757 522 9528 0 0,'0'0'216'0'0,"0"0"32"0"0,0 0 10 0 0,4-3 144 0 0,-1 2 3162 0 0,50 17-645 0 0,-52-15-2641 0 0,43 41 1007 0 0,-36-32-985 0 0,29 74 919 0 0,-25-45-1011 0 0,16 93 558 0 0,-17-58-416 0 0,36 261 596 0 0,-38-202-690 0 0,3 157 56 0 0,-11 46-173 0 0,-7-227-74 0 0,-3 46-118 0 0,-14 14 398 0 0,0-52-291 0 0,3-42 53 0 0,-4-1 0 0 0,-21 45-107 0 0,-63 101 236 0 0,34-102-236 0 0,-51 103 286 0 0,112-196-707 0 0,1 0 0 0 0,1 1 1 0 0,1 0-1 0 0,-5 23 421 0 0,3 1-4844 0 0,8-36-1794 0 0</inkml:trace>
  <inkml:trace contextRef="#ctx0" brushRef="#br0" timeOffset="1532.409">4351 903 5904 0 0,'0'-1'153'0'0,"-1"1"0"0"0,0 0 1 0 0,0 0-1 0 0,1-1 0 0 0,-1 1 1 0 0,0 0-1 0 0,0-1 0 0 0,1 1 0 0 0,-1-1 1 0 0,0 1-1 0 0,1-1 0 0 0,-1 1 1 0 0,1-1-1 0 0,-1 0 0 0 0,1 1 0 0 0,-1-1 1 0 0,1 1-1 0 0,-1-1 0 0 0,1 0 1 0 0,-1 0-1 0 0,1 1 0 0 0,0-1 0 0 0,0 0 1 0 0,-1 0-1 0 0,1 1 0 0 0,0-1 1 0 0,0 0-1 0 0,0 0 0 0 0,0 0 0 0 0,0 1 1 0 0,0-1-1 0 0,0 0 0 0 0,0 0-153 0 0,0 0 474 0 0,0 1-40 0 0,0 0-8 0 0,0 0-9 0 0,0 0-29 0 0,0 0-17 0 0,-3-2 514 0 0,3 3 2133 0 0,27 41-1898 0 0,-8-2-624 0 0,23 48 224 0 0,20 67 119 0 0,-1 33-310 0 0,-36-92-162 0 0,22 135 364 0 0,-36-159-533 0 0,-2 28 142 0 0,-3 64-245 0 0,-27 40 174 0 0,-13-37-189 0 0,-5 15-80 0 0,1-36 0 0 0,4-30 54 0 0,9-34 10 0 0,15-46-62 0 0,-3-1 0 0 0,-1 0 0 0 0,-1 0 0 0 0,-2-1 0 0 0,-4 3-2 0 0,-44 89 54 0 0,43-76-44 0 0,-46 105-10 0 0,-9-6 0 0 0,41-74 0 0 0,-14 25-228 0 0,-32 63-3194 0 0,76-153-1455 0 0,0 0-1507 0 0</inkml:trace>
  <inkml:trace contextRef="#ctx0" brushRef="#br0" timeOffset="5990.712">4251 920 5312 0 0,'21'-22'1128'0'0,"-20"14"-904"0"0,-2 7 34 0 0,1 1 20 0 0,-5-3 771 0 0,14-12 2963 0 0,-9 15-3737 0 0,0 0-3 0 0,-26-10 1046 0 0,20 8-1084 0 0,-17-5 108 0 0,-45-24 1124 0 0,13-15 141 0 0,39 35-1216 0 0,-20-22-38 0 0,37 29-365 0 0,7 3-36 0 0,-4 3 43 0 0,1 0-1 0 0,0 0 1 0 0,0 1-1 0 0,-1 0 1 0 0,0 0-1 0 0,1 0 0 0 0,-1 0 1 0 0,0 1-1 0 0,0-1 1 0 0,-1 1-1 0 0,1 0 0 0 0,-1 0 1 0 0,0 0-1 0 0,2 3 6 0 0,-3-4 2 0 0,56 77-66 0 0,1-15-73 0 0,-38-46-547 0 0,-11-11-3577 0 0,1-2-1440 0 0</inkml:trace>
  <inkml:trace contextRef="#ctx0" brushRef="#br2" timeOffset="14577.606">4146 4507 12896 0 0,'0'0'297'0'0,"0"0"39"0"0,0 0 16 0 0,0 0-41 0 0,0-1-203 0 0,0-1-36 0 0,0 1 0 0 0,0-1 0 0 0,0 0 0 0 0,0 0 0 0 0,0 1 0 0 0,1-1 0 0 0,-1 0 0 0 0,1 1 0 0 0,-1-1 1 0 0,1 1-1 0 0,-1-1 0 0 0,1 1 0 0 0,0-1 0 0 0,0 1 0 0 0,0-1 0 0 0,0 1 0 0 0,0 0 0 0 0,0-1 0 0 0,0 1 1 0 0,1 0-1 0 0,-1 0 0 0 0,0 0 0 0 0,1 0 0 0 0,-1 0 0 0 0,0 0 0 0 0,1 0 0 0 0,0 0 0 0 0,-1 1 0 0 0,1-1 1 0 0,-1 1-1 0 0,1-1 0 0 0,0 1 0 0 0,-1-1 0 0 0,1 1 0 0 0,0 0 0 0 0,-1 0 0 0 0,1 0 0 0 0,0 0 0 0 0,0 0-72 0 0,2 0 67 0 0,0-1-1 0 0,0 1 0 0 0,1 0 0 0 0,-1 0 0 0 0,0 0 0 0 0,0 0 1 0 0,0 1-1 0 0,0-1 0 0 0,0 1 0 0 0,0 0 0 0 0,0 1 0 0 0,-1-1 0 0 0,1 1 1 0 0,0-1-1 0 0,-1 1 0 0 0,1 0 0 0 0,-1 1 0 0 0,1-1 0 0 0,-1 0 1 0 0,0 1-1 0 0,0 0 0 0 0,0 0 0 0 0,0 0 0 0 0,-1 0 0 0 0,1 0 0 0 0,1 3-66 0 0,-4 32 560 0 0,-24 19 374 0 0,22-54-919 0 0,0 0 1 0 0,0-1 0 0 0,1 1 0 0 0,-2-1-1 0 0,1 0 1 0 0,0 0 0 0 0,0 0-1 0 0,-1 0 1 0 0,1 0 0 0 0,-1 0-1 0 0,0 0 1 0 0,1-1 0 0 0,-1 1 0 0 0,0-1-1 0 0,0 0 1 0 0,0 0 0 0 0,0 0-1 0 0,0 0 1 0 0,0-1 0 0 0,0 1-1 0 0,0-1 1 0 0,0 0 0 0 0,-1 0 0 0 0,1 0-1 0 0,0 0 1 0 0,0 0 0 0 0,0-1-1 0 0,0 1 1 0 0,0-1 0 0 0,0 0-1 0 0,0 0 1 0 0,0 0 0 0 0,0 0 0 0 0,0-1-1 0 0,0 1 1 0 0,1-1 0 0 0,-1 0-1 0 0,1 1 1 0 0,-1-1 0 0 0,1 0 0 0 0,-1-1-1 0 0,1 1 1 0 0,0 0 0 0 0,0-1-1 0 0,0 0-15 0 0,0 0-20 0 0,0-1 1 0 0,0 0-1 0 0,1 0 0 0 0,0 0 0 0 0,-1 0 0 0 0,1 0 0 0 0,1 0 0 0 0,-1-1 0 0 0,1 1 0 0 0,-1 0 0 0 0,1 0 1 0 0,0 0-1 0 0,1-1 0 0 0,-1 1 0 0 0,1 0 0 0 0,0 0 0 0 0,0 0 0 0 0,0 0 0 0 0,0 0 0 0 0,1 0 1 0 0,-1 0-1 0 0,1 0 0 0 0,0 0 0 0 0,1 1 0 0 0,-1-1 0 0 0,1 0 20 0 0,-1 2-16 0 0,1-2 4 0 0,-1 1 0 0 0,1 0-1 0 0,0 0 1 0 0,0 0 0 0 0,1 0 0 0 0,-1 0-1 0 0,1 1 1 0 0,-1-1 0 0 0,1 1-1 0 0,0 0 1 0 0,-1 0 0 0 0,1 1 0 0 0,0-1-1 0 0,0 1 1 0 0,4-1 12 0 0,19 2 57 0 0,-24 2-21 0 0,0 0 0 0 0,0 0 0 0 0,0 0 0 0 0,-1 1 0 0 0,1-1 0 0 0,-1 1 0 0 0,1 0 0 0 0,-1 0 0 0 0,0 0 0 0 0,0 0-1 0 0,0 0 1 0 0,0 0 0 0 0,0 1 0 0 0,-1-1 0 0 0,0 1 0 0 0,0-1 0 0 0,0 1 0 0 0,0-1 0 0 0,0 1 0 0 0,-1 0 0 0 0,1-1-1 0 0,-1 1 1 0 0,0 0 0 0 0,0-1 0 0 0,-1 1 0 0 0,1 0 0 0 0,-1-1 0 0 0,1 1 0 0 0,-1 0 0 0 0,0-1 0 0 0,-1 1 0 0 0,1-1 0 0 0,-1 0-1 0 0,1 1 1 0 0,-1-1 0 0 0,0 0 0 0 0,0 0 0 0 0,0 0 0 0 0,-1 0 0 0 0,1 0 0 0 0,-1-1 0 0 0,0 1 0 0 0,1-1 0 0 0,-1 1-1 0 0,0-1 1 0 0,0 0-36 0 0,1-1 0 0 0,1 1-1 0 0,-1-1 1 0 0,1 1-1 0 0,-1-1 1 0 0,1 0 0 0 0,-1 1-1 0 0,0-1 1 0 0,1 0-1 0 0,-1 0 1 0 0,0 0-1 0 0,0 0 1 0 0,0-1-1 0 0,0 1 1 0 0,0-1-1 0 0,0 1 1 0 0,0-1-1 0 0,0 1 1 0 0,0-1-1 0 0,0 0 1 0 0,0 0-1 0 0,0 0 1 0 0,0 0 0 0 0,-1 0-1 0 0,1-1 1 0 0,0 1-1 0 0,0-1 1 0 0,0 1-1 0 0,0-1 1 0 0,1 0-1 0 0,-1 0 1 0 0,0 0-1 0 0,0 0 1 0 0,0 0-1 0 0,0 0 1 0 0,1 0-1 0 0,-1 0 1 0 0,1-1-1 0 0,-1 1 1 0 0,1-1 0 0 0,-1 1-1 0 0,1-1 1 0 0,0 0-1 0 0,0 1 1 0 0,0-1-1 0 0,0 0 1 0 0,0 0-1 0 0,0 0 1 0 0,0 0-1 0 0,1 0 1 0 0,-1 0-1 0 0,0 0 1 0 0,1-4-50 0 0,0 0-1 0 0,1-1 1 0 0,-1 1 0 0 0,1 0-1 0 0,1 0 1 0 0,-1 0-1 0 0,1-1 1 0 0,0 2-1 0 0,0-1 1 0 0,0 0-1 0 0,1 0 1 0 0,0 1-1 0 0,0-1 1 0 0,1 1 0 0 0,-1 0-1 0 0,1 0 1 0 0,0 0-1 0 0,1 1 1 0 0,-1-1-1 0 0,1 1 1 0 0,0 0-1 0 0,0 1 1 0 0,0-1-1 0 0,0 1 1 0 0,3-2 50 0 0,-6 5-8 0 0,0-1 0 0 0,0 0 0 0 0,-1 1 0 0 0,1 0 0 0 0,0-1 0 0 0,0 1-1 0 0,0 0 1 0 0,-1 0 0 0 0,1 0 0 0 0,0 0 0 0 0,0 0 0 0 0,0 0 0 0 0,0 0 0 0 0,-1 1 0 0 0,1-1 0 0 0,0 1 0 0 0,0-1-1 0 0,-1 1 1 0 0,1 0 0 0 0,0-1 0 0 0,-1 1 0 0 0,1 0 0 0 0,-1 0 0 0 0,1 0 0 0 0,-1 1 0 0 0,1-1 0 0 0,-1 0 0 0 0,0 0-1 0 0,0 1 1 0 0,0-1 0 0 0,1 1 0 0 0,-1-1 0 0 0,-1 1 0 0 0,2 0 8 0 0,16 59 216 0 0,-18-54-181 0 0,-1-1 0 0 0,0 1 0 0 0,0-1 0 0 0,0 1 0 0 0,-1-1 0 0 0,0 0 0 0 0,-1 0 0 0 0,1 1 0 0 0,-1-2 0 0 0,0 1-1 0 0,-1 0 1 0 0,1-1 0 0 0,-1 1 0 0 0,0-1 0 0 0,0 0 0 0 0,-1 0 0 0 0,0-1 0 0 0,1 1 0 0 0,-2-1 0 0 0,1 0 0 0 0,-3 1-35 0 0,7-4-2 0 0,0 0 0 0 0,0-1 1 0 0,0 1-1 0 0,0-1 0 0 0,0 0 1 0 0,0 1-1 0 0,0-1 0 0 0,0 0 1 0 0,0 1-1 0 0,0-1 0 0 0,0 0 1 0 0,0 0-1 0 0,0 0 1 0 0,0 0-1 0 0,0 0 0 0 0,0 0 1 0 0,0 0-1 0 0,0-1 0 0 0,0 1 1 0 0,-1 0-1 0 0,1 0 0 0 0,0-1 1 0 0,0 1-1 0 0,0-1 0 0 0,1 1 1 0 0,-1-1-1 0 0,0 1 0 0 0,0-1 1 0 0,0 0-1 0 0,0 1 0 0 0,0-1 1 0 0,1 0-1 0 0,-1 0 0 0 0,0 0 1 0 0,1 0-1 0 0,-1 1 0 0 0,0-1 1 0 0,1 0-1 0 0,-1 0 1 0 0,1 0-1 0 0,0 0 0 0 0,-1 0 1 0 0,1 0-1 0 0,0 0 0 0 0,-1 0 1 0 0,1 0-1 0 0,0-1 0 0 0,0 1 1 0 0,0-1 1 0 0,2-56-789 0 0,0 52 506 0 0,0 0 0 0 0,1-1 0 0 0,-1 1 0 0 0,1 0 0 0 0,1 0 0 0 0,-1 0-1 0 0,1 0 1 0 0,0 1 0 0 0,0 0 0 0 0,0-1 0 0 0,5-3 283 0 0,5 11-5252 0 0,-7 14 4044 0 0,-6 21 439 0 0,-2-32 785 0 0,-2 15 3976 0 0,0-38-2368 0 0,4-7-530 0 0,-2 24-1023 0 0,-2-26 166 0 0,-6-11 120 0 0,6 23-104 0 0,-1-47-182 0 0,-2-25 261 0 0,-3-20-332 0 0,9 18 64 0 0,7-20 11 0 0,-2-76 538 0 0,-7 65-149 0 0,13-151 328 0 0,4 46-873 0 0,-11 137 248 0 0,11-64 203 0 0,-8 70-124 0 0,8-70 172 0 0,-8 67-154 0 0,7-13 40 0 0,17-189 64 0 0,-19 154-112 0 0,-3-125 51 0 0,0 118-210 0 0,-2 52-21 0 0,11-212 468 0 0,-15 188-452 0 0,12-95 56 0 0,-9 38 60 0 0,-14-8-280 0 0,27-29 22 0 0,-17 153-108 0 0,4-23-370 0 0,-3 30 682 0 0,-6-31-1244 0 0,6 64 981 0 0,-1 3-2704 0 0,-1 2-6507 0 0,-1 4 4971 0 0</inkml:trace>
  <inkml:trace contextRef="#ctx0" brushRef="#br2" timeOffset="15056.962">4450 134 7968 0 0,'-4'4'504'0'0,"-26"26"2574"0"0,4-7-1860 0 0,12-4-674 0 0,-9-5 48 0 0,21-13-520 0 0,-7-7 146 0 0,19-19-164 0 0,24-19-54 0 0,-1-5-148 0 0,23-32-8 0 0,-36 62 441 0 0,-18 18-74 0 0,12 5 1143 0 0,-7 15-908 0 0,-6-2-207 0 0,0 0 1 0 0,-2 0 0 0 0,0 0 0 0 0,-1 0 0 0 0,-1 0 0 0 0,-4 16-240 0 0,7-32 94 0 0,0-1 22 0 0,0 0 10 0 0,1 6 928 0 0,31-18-830 0 0,-7 21-1808 0 0,-19-4 714 0 0</inkml:trace>
  <inkml:trace contextRef="#ctx0" brushRef="#br1" timeOffset="24601.043">4266 2288 8496 0 0,'0'0'190'0'0,"0"0"28"0"0,6 0 212 0 0,6 0 9 0 0,-11 0-19 0 0,8 11 793 0 0,-9-8-1065 0 0,1-1 0 0 0,-1 1-1 0 0,0-1 1 0 0,1 1 0 0 0,-1 0-1 0 0,-1-1 1 0 0,1 1 0 0 0,0 0-1 0 0,0-1 1 0 0,-1 1 0 0 0,0-1-1 0 0,1 1 1 0 0,-1-1 0 0 0,0 1-1 0 0,0-1 1 0 0,-1 1 0 0 0,1-1-1 0 0,0 0 1 0 0,-1 0 0 0 0,-1 2-148 0 0,3-4 15 0 0,-1 2 14 0 0,-1 0 1 0 0,1 0-1 0 0,0 0 1 0 0,-1 0 0 0 0,0 0-1 0 0,1-1 1 0 0,-1 1-1 0 0,0 0 1 0 0,0-1-1 0 0,0 0 1 0 0,0 1 0 0 0,0-1-1 0 0,0 0 1 0 0,0 0-1 0 0,-1 0 1 0 0,1-1-1 0 0,0 1 1 0 0,0 0 0 0 0,-1-1-1 0 0,1 1 1 0 0,-1-1-1 0 0,1 0 1 0 0,0 0-1 0 0,-1 0 1 0 0,1 0 0 0 0,-1 0-30 0 0,1-1-4 0 0,0 1 1 0 0,0 0 0 0 0,0 0 0 0 0,1-1-1 0 0,-1 1 1 0 0,0-1 0 0 0,0 1-1 0 0,1-1 1 0 0,-1 0 0 0 0,0 0 0 0 0,1 0-1 0 0,-1 0 1 0 0,0 0 0 0 0,1 0 0 0 0,0 0-1 0 0,-1-1 1 0 0,1 1 0 0 0,0 0 0 0 0,-1-1-1 0 0,1 1 1 0 0,0-1 0 0 0,0 1 0 0 0,0-1-1 0 0,1 0 1 0 0,-1 1 0 0 0,0-1 0 0 0,0-1 3 0 0,1 1 13 0 0,-1 0 0 0 0,1 0 1 0 0,0 0-1 0 0,0-1 0 0 0,0 1 1 0 0,0 0-1 0 0,0 0 0 0 0,0 0 1 0 0,1-1-1 0 0,-1 1 1 0 0,1 0-1 0 0,-1 0 0 0 0,1 0 1 0 0,0 0-1 0 0,0 0 0 0 0,0 0 1 0 0,0 0-1 0 0,0 0 1 0 0,1 0-1 0 0,-1 0 0 0 0,0 1 1 0 0,1-1-1 0 0,-1 1 0 0 0,1-1 1 0 0,0 1-1 0 0,0-1 0 0 0,-1 1 1 0 0,1 0-1 0 0,0 0 1 0 0,0 0-1 0 0,0 0 0 0 0,0 0 1 0 0,0 0-1 0 0,0 0 0 0 0,1 1 1 0 0,-1-1-1 0 0,0 1 1 0 0,1 0-14 0 0,-2 0 180 0 0,1 0 4 0 0,5-1-36 0 0,33 13 232 0 0,-39-11-335 0 0,0 0 1 0 0,1 0-1 0 0,-1 1 1 0 0,0-1-1 0 0,0 0 1 0 0,0 1 0 0 0,0-1-1 0 0,0 1 1 0 0,0-1-1 0 0,-1 1 1 0 0,1 0-1 0 0,0-1 1 0 0,-1 1 0 0 0,1 0-1 0 0,-1-1 1 0 0,0 1-1 0 0,0 0 1 0 0,1-1-1 0 0,-1 1 1 0 0,0 0 0 0 0,0 0-1 0 0,-1-1 1 0 0,1 1-1 0 0,0 0 1 0 0,0-1-1 0 0,-1 1 1 0 0,1 0 0 0 0,-1-1-1 0 0,0 1 1 0 0,1 0-1 0 0,-1-1 1 0 0,0 1-1 0 0,-1 0-45 0 0,-3 7 192 0 0,-16 9 96 0 0,19-17-290 0 0,0-1 0 0 0,0 0 0 0 0,0 0 0 0 0,0 0-1 0 0,0 0 1 0 0,0 0 0 0 0,0 0 0 0 0,0-1 0 0 0,0 1-1 0 0,0-1 1 0 0,0 1 0 0 0,0-1 0 0 0,0 0 0 0 0,0 0-1 0 0,0 1 1 0 0,0-1 0 0 0,1-1 0 0 0,-1 1 0 0 0,0 0-1 0 0,1 0 1 0 0,-1-1 0 0 0,1 1 0 0 0,-1-1 0 0 0,1 1-1 0 0,0-1 1 0 0,-1 0 0 0 0,1 1 0 0 0,0-1 0 0 0,0 0-1 0 0,0 0 1 0 0,1 0 0 0 0,-1 0 0 0 0,0 0 0 0 0,1 0-1 0 0,-1 0 1 0 0,1 0 0 0 0,0 0 0 0 0,-1 0 0 0 0,1 0-1 0 0,0-1 3 0 0,0-3-20 0 0,1 1-1 0 0,0-1 0 0 0,0 1 1 0 0,0-1-1 0 0,0 1 0 0 0,1 0 1 0 0,0-1-1 0 0,0 1 0 0 0,0 0 0 0 0,1 0 1 0 0,-1 1-1 0 0,1-1 0 0 0,0 0 1 0 0,1 1-1 0 0,-1 0 0 0 0,1 0 0 0 0,1-2 21 0 0,20-4-157 0 0,-23 10 10 0 0,-2 0 3 0 0,2 0 24 0 0,29 9 112 0 0,-29-7 37 0 0,0 1 0 0 0,0-1-1 0 0,0 0 1 0 0,0 0-1 0 0,0 1 1 0 0,-1-1-1 0 0,1 1 1 0 0,-1 0-1 0 0,0-1 1 0 0,1 1 0 0 0,-1 0-1 0 0,0 0 1 0 0,-1 0-1 0 0,1-1 1 0 0,0 1-1 0 0,-1 0 1 0 0,0 0 0 0 0,1 0-1 0 0,-1 0 1 0 0,0 0-1 0 0,-1 0 1 0 0,1 0-1 0 0,-1 0 1 0 0,1 0-1 0 0,-1 0 1 0 0,0 0 0 0 0,0 0-1 0 0,0 0 1 0 0,0-1-1 0 0,-1 1 1 0 0,1 0-29 0 0,-2 0 7 0 0,0 1 0 0 0,0-1 0 0 0,0 0 1 0 0,0 0-1 0 0,-1 0 0 0 0,1 0 0 0 0,-1-1 0 0 0,0 1 1 0 0,1-1-1 0 0,-1 0 0 0 0,-1 0 0 0 0,1-1 0 0 0,0 1 1 0 0,0-1-1 0 0,-1 1-7 0 0,3-3-51 0 0,0 1-1 0 0,0 0 1 0 0,1 0 0 0 0,-1-1 0 0 0,0 1 0 0 0,1-1-1 0 0,-1 0 1 0 0,1 1 0 0 0,-1-1 0 0 0,0 0 0 0 0,1 0 0 0 0,0 0-1 0 0,-1 0 1 0 0,1 0 0 0 0,-1 0 0 0 0,1 0 0 0 0,0-1-1 0 0,0 1 1 0 0,0 0 0 0 0,0-1 0 0 0,0 1 0 0 0,0-1-1 0 0,0 1 1 0 0,0-1 0 0 0,1 0 0 0 0,-1 1 0 0 0,1-1 0 0 0,-1 0-1 0 0,1 1 1 0 0,-1-1 0 0 0,1 0 0 0 0,0 1 0 0 0,0-1-1 0 0,0 0 1 0 0,0 0 0 0 0,0 1 0 0 0,0-1 0 0 0,1 0-1 0 0,-1 0 1 0 0,0 1 0 0 0,1-1 0 0 0,-1 0 0 0 0,1 1 0 0 0,0-1-1 0 0,0 1 1 0 0,-1-1 0 0 0,1 1 0 0 0,0-1 0 0 0,0 1-1 0 0,1-1 1 0 0,-1 1 51 0 0,21-24-406 0 0,2 19 378 0 0,15 7-86 0 0,-34-1 202 0 0,0 1-1 0 0,0 0 1 0 0,0 0-1 0 0,-1 0 1 0 0,1 1-1 0 0,0 0 1 0 0,-1 0-1 0 0,1 0 1 0 0,-1 0 0 0 0,0 1-1 0 0,0 0 1 0 0,0 0-1 0 0,0 0 1 0 0,0 0-1 0 0,-1 0 1 0 0,1 1-1 0 0,-1 0 1 0 0,0 0-1 0 0,0 0 1 0 0,-1 0-1 0 0,1 0 1 0 0,-1 0-1 0 0,1 2-87 0 0,-2-4 63 0 0,-1 0 0 0 0,1 1 0 0 0,-1-1 0 0 0,0 0 0 0 0,0 1 0 0 0,0-1 0 0 0,0 1 0 0 0,0-1 0 0 0,0 0 0 0 0,-1 1 0 0 0,1-1 0 0 0,-1 0 0 0 0,1 1 0 0 0,-1-1 0 0 0,0 0 0 0 0,0 0 0 0 0,0 1 0 0 0,0-1 0 0 0,-1 0 0 0 0,1 0 0 0 0,0 0 0 0 0,-1-1 0 0 0,0 1 0 0 0,1 0 0 0 0,-2 0-63 0 0,-1 2-25 0 0,0-1-1 0 0,-1 0 0 0 0,0 0 1 0 0,1 0-1 0 0,-1-1 1 0 0,0 1-1 0 0,0-1 1 0 0,0 0-1 0 0,-1-1 1 0 0,1 1-1 0 0,0-1 1 0 0,-1 0-1 0 0,1-1 0 0 0,-1 1 1 0 0,1-1-1 0 0,-1 0 1 0 0,1 0-1 0 0,-1-1 1 0 0,1 1-1 0 0,0-1 1 0 0,-1-1-1 0 0,1 1 1 0 0,0-1-1 0 0,0 0 0 0 0,-4-1 26 0 0,8 1-53 0 0,-1-1 0 0 0,1 1 0 0 0,0 0-1 0 0,0 0 1 0 0,0-1 0 0 0,0 1 0 0 0,0-1-1 0 0,1 1 1 0 0,-1-1 0 0 0,1 1 0 0 0,-1-1-1 0 0,1 1 1 0 0,0-1 0 0 0,0 1 0 0 0,0-1-1 0 0,1 1 1 0 0,-1-1 0 0 0,0 1-1 0 0,1-1 1 0 0,0 1 0 0 0,-1-1 0 0 0,1 1-1 0 0,0-1 1 0 0,0 1 0 0 0,1 0 0 0 0,-1 0-1 0 0,0 0 1 0 0,1-1 0 0 0,-1 1 0 0 0,1 1-1 0 0,0-1 1 0 0,0 0 0 0 0,-1 0 0 0 0,1 1-1 0 0,0-1 1 0 0,1 1 0 0 0,-1-1-1 0 0,2 0 55 0 0,20-7-1 0 0,40 24 341 0 0,-47-8 208 0 0,-16-6-492 0 0,0-1-1 0 0,0 1 0 0 0,0 0 1 0 0,0 0-1 0 0,0 0 1 0 0,-1 0-1 0 0,1 0 1 0 0,0 0-1 0 0,0 0 0 0 0,-1 0 1 0 0,1 0-1 0 0,0 0 1 0 0,-1 0-1 0 0,0 0 1 0 0,1 0-1 0 0,-1 0 0 0 0,1 1 1 0 0,-1-1-1 0 0,0 0 1 0 0,0 0-1 0 0,0 1 1 0 0,0-1-1 0 0,0 0 0 0 0,0 0 1 0 0,0 0-1 0 0,0 1 1 0 0,0-1-1 0 0,-1 0 1 0 0,1 0-1 0 0,0 0 0 0 0,-1 2-56 0 0,-2 1 69 0 0,-1 1-1 0 0,0 0 1 0 0,1-1-1 0 0,-1 0 1 0 0,-1 0-1 0 0,1 0 1 0 0,0-1-1 0 0,-1 1 0 0 0,0-1 1 0 0,0 0-1 0 0,0 0 1 0 0,0-1-1 0 0,0 1 1 0 0,-1-1-1 0 0,1 0 1 0 0,-1-1-1 0 0,1 1 0 0 0,-7 0-68 0 0,11-2-40 0 0,-1 1 1 0 0,0-1-1 0 0,0 1 0 0 0,0-1 0 0 0,0 0 0 0 0,0 0 0 0 0,0 0 0 0 0,0 0 0 0 0,0 0 0 0 0,0 0 0 0 0,0 0 0 0 0,0-1 0 0 0,0 1 0 0 0,1-1 0 0 0,-1 1 1 0 0,0-1-1 0 0,0 0 0 0 0,0 0 0 0 0,1 0 0 0 0,-1 0 0 0 0,0 0 0 0 0,1 0 0 0 0,-1 0 0 0 0,1-1 0 0 0,-1 1 0 0 0,1 0 0 0 0,0-1 0 0 0,-1 1 0 0 0,1-1 0 0 0,0 1 1 0 0,0-1-1 0 0,0 0 0 0 0,0 0 0 0 0,0 1 0 0 0,1-1 0 0 0,-1 0 0 0 0,1 0 0 0 0,-1 0 0 0 0,1 0 0 0 0,-1 0 0 0 0,1 0 0 0 0,0 0 0 0 0,0 0 0 0 0,0 0 1 0 0,0 0-1 0 0,0 0 0 0 0,1 1 0 0 0,-1-1 0 0 0,1 0 0 0 0,-1 0 0 0 0,1 0 0 0 0,-1 0 0 0 0,1 0 0 0 0,0 1 0 0 0,0-1 0 0 0,0 0 0 0 0,0 1 0 0 0,1-2 40 0 0,6-14-681 0 0,10-4 289 0 0,11 17 297 0 0,-22 8 35 0 0,5 17 75 0 0,-21 13 346 0 0,-6-21-206 0 0,-10 0 16 0 0,14-15-17 0 0,10 1-63 0 0,1 1 58 0 0,0 0 13 0 0,-1-1-24 0 0,-1-3-99 0 0,2 3 18 0 0,0 1 29 0 0,0 0 8 0 0,0 0 2 0 0,0 0-5 0 0,0 0-22 0 0,0 0-5 0 0,-9-22 3514 0 0,9 21-3493 0 0,0 1 11 0 0,-5-25 649 0 0,12 6-370 0 0,-7 8-166 0 0,4-25 319 0 0,-1 14-232 0 0,5-52 40 0 0,-12 42-184 0 0,3 16-136 0 0,2-16-16 0 0,1 1 72 0 0,0-26-72 0 0,6 8 0 0 0,-3 17 0 0 0,-4-41 0 0 0,5 19-53 0 0,6-24 102 0 0,-9-12-125 0 0,4 54 76 0 0,2-12 0 0 0,-8 30 0 0 0,8-87 237 0 0,-9 78-218 0 0,7-34-99 0 0,2 7-53 0 0,0-22 186 0 0,-4 33-63 0 0,0-1-1053 0 0,-5 43 792 0 0,0 1-19 0 0,0 0-81 0 0,3-19-3813 0 0,-3 13 1023 0 0,0 6 1400 0 0</inkml:trace>
  <inkml:trace contextRef="#ctx0" brushRef="#br1" timeOffset="27193.905">4416 1053 7256 0 0,'31'-29'3318'0'0,"-25"19"-1975"0"0,6-22 1230 0 0,-11 32-2341 0 0,-1 0 22 0 0,-1-1 1448 0 0,2 2-1637 0 0,-1-1-1 0 0,0 0 11 0 0,0 0 42 0 0,-14 17 715 0 0,10-16-797 0 0,-1 1-8 0 0,-1-1 0 0 0,1 1 1 0 0,0-1-1 0 0,-1 0 1 0 0,1-1-1 0 0,-1 0 0 0 0,0 0 1 0 0,1 0-1 0 0,-1 0 0 0 0,1-1 1 0 0,-1 0-1 0 0,0 0-27 0 0,-7 0 107 0 0,9 0-86 0 0,3 0 32 0 0,1 1 11 0 0,0 0 0 0 0,1-2-43 0 0,0 0 0 0 0,0 1-1 0 0,0-1 1 0 0,0 0 0 0 0,0 0-1 0 0,1 1 1 0 0,-1-1 0 0 0,1 1-1 0 0,-1-1 1 0 0,1 1 0 0 0,-1 0-1 0 0,1 0 1 0 0,0-1-1 0 0,-1 1 1 0 0,1 0 0 0 0,0 0-1 0 0,0 1 1 0 0,0-1 0 0 0,0 0-1 0 0,0 1 1 0 0,0-1 0 0 0,0 1-1 0 0,0-1 1 0 0,0 1 0 0 0,0 0-1 0 0,0 0 1 0 0,0 0-1 0 0,0 0 1 0 0,0 0 0 0 0,0 1-1 0 0,2 0-20 0 0,-1-1 35 0 0,0 1-1 0 0,0-1 0 0 0,0 1 1 0 0,0 0-1 0 0,0 1 0 0 0,0-1 1 0 0,-1 0-1 0 0,1 1 0 0 0,0-1 0 0 0,-1 1 1 0 0,1 0-1 0 0,-1 0 0 0 0,0 0 1 0 0,1 0-1 0 0,-1 0 0 0 0,0 1 1 0 0,0-1-1 0 0,-1 0 0 0 0,1 1 0 0 0,0 0 1 0 0,-1-1-1 0 0,0 1 0 0 0,1 0 1 0 0,-1 0-1 0 0,0 0 0 0 0,-1 0 1 0 0,1 0-1 0 0,0 0 0 0 0,-1 0 1 0 0,0 0-1 0 0,1 0 0 0 0,-1 0 0 0 0,0 0 1 0 0,-1 0-1 0 0,1 0 0 0 0,-1 0 1 0 0,1 0-1 0 0,-1 0 0 0 0,0 0 1 0 0,0 0-1 0 0,0 0 0 0 0,0 0 0 0 0,-1-1 1 0 0,1 1-1 0 0,-1 0 0 0 0,1-1 1 0 0,-1 1-1 0 0,-2 1-34 0 0,-49 31 568 0 0,19-35-435 0 0,30-2-129 0 0,2 1 0 0 0,1 0 0 0 0,-1 1 0 0 0,1-1 0 0 0,-1 0 0 0 0,1 0-1 0 0,-1 0 1 0 0,1 0 0 0 0,-1-1 0 0 0,1 1 0 0 0,0 0 0 0 0,0 0-1 0 0,0-1 1 0 0,0 1 0 0 0,0-1 0 0 0,0 1 0 0 0,0-1 0 0 0,0 0-1 0 0,0 1 1 0 0,1-1 0 0 0,-1 0 0 0 0,1 1 0 0 0,-1-1 0 0 0,1 0 0 0 0,0 0-1 0 0,-1 1 1 0 0,1-1 0 0 0,0 0 0 0 0,0 0 0 0 0,0 1 0 0 0,1-1-1 0 0,-1 0 1 0 0,0 0 0 0 0,1 1 0 0 0,-1-1 0 0 0,1 0 0 0 0,-1 0-1 0 0,1 1 1 0 0,0-1 0 0 0,0 1 0 0 0,0-1 0 0 0,0 1 0 0 0,0-1-1 0 0,0 1 1 0 0,0-1 0 0 0,0 1 0 0 0,1 0 0 0 0,-1 0 0 0 0,0 0-1 0 0,1 0 1 0 0,0-1-4 0 0,0-1-2 0 0,-1 1 0 0 0,1-1-1 0 0,0 1 1 0 0,-1-1 0 0 0,1 1-1 0 0,1 0 1 0 0,-1 0 0 0 0,0 0-1 0 0,0 0 1 0 0,1 0 0 0 0,-1 0-1 0 0,1 1 1 0 0,0-1 0 0 0,-1 1 0 0 0,1 0-1 0 0,0-1 1 0 0,0 1 0 0 0,0 1-1 0 0,0-1 1 0 0,0 0 0 0 0,0 1-1 0 0,0-1 1 0 0,0 1 0 0 0,0 0-1 0 0,0 0 1 0 0,0 0 0 0 0,0 1-1 0 0,0-1 1 0 0,0 1 0 0 0,0-1-1 0 0,0 1 3 0 0,0 0 19 0 0,0 0 0 0 0,-1 0 0 0 0,1 0-1 0 0,0 0 1 0 0,-1 0 0 0 0,0 1-1 0 0,1-1 1 0 0,-1 1 0 0 0,0 0 0 0 0,0-1-1 0 0,0 1 1 0 0,0 0 0 0 0,0 0 0 0 0,0 1-1 0 0,0-1 1 0 0,-1 0 0 0 0,1 0-1 0 0,-1 1 1 0 0,1-1 0 0 0,-1 1 0 0 0,0-1-1 0 0,0 1 1 0 0,0 0 0 0 0,-1-1-1 0 0,1 1 1 0 0,-1 0 0 0 0,1 0 0 0 0,-1 0-1 0 0,0-1 1 0 0,0 1 0 0 0,0 0 0 0 0,0 0-1 0 0,-1-1 1 0 0,1 1 0 0 0,-1 0-1 0 0,1 0 1 0 0,-1-1 0 0 0,0 1 0 0 0,0 0-1 0 0,0-1 1 0 0,-1 1 0 0 0,1-1 0 0 0,-1 0-1 0 0,0 1-18 0 0,0-1 15 0 0,0 1 0 0 0,0-1 0 0 0,-1 0 0 0 0,1 0 0 0 0,-1-1 0 0 0,1 1 0 0 0,-1 0 0 0 0,0-1 0 0 0,0 0 0 0 0,0 1 0 0 0,1-1 0 0 0,-1 0-1 0 0,-1 0 1 0 0,1-1 0 0 0,0 1 0 0 0,0-1 0 0 0,0 0 0 0 0,0 1 0 0 0,0-1 0 0 0,0-1 0 0 0,0 1 0 0 0,-1 0 0 0 0,1-1 0 0 0,0 1 0 0 0,0-1 0 0 0,0 0 0 0 0,0 0-1 0 0,0 0 1 0 0,1-1 0 0 0,-1 1-15 0 0,0-1-14 0 0,0 0 0 0 0,0 0 0 0 0,1 0-1 0 0,-1 0 1 0 0,1 0 0 0 0,0-1 0 0 0,0 1-1 0 0,-1-1 1 0 0,2 1 0 0 0,-1-1 0 0 0,0 0-1 0 0,0 0 1 0 0,1 0 0 0 0,0 0 0 0 0,-1 0-1 0 0,1 0 1 0 0,0 0 0 0 0,1 0 0 0 0,-1 0-1 0 0,0-1 1 0 0,1 1 0 0 0,0 0 0 0 0,0-1-1 0 0,0 1 1 0 0,0 0 0 0 0,0 0 0 0 0,1-1-1 0 0,-1 1 1 0 0,1 0 0 0 0,0 0 0 0 0,0 0-1 0 0,2-4 15 0 0,-2 4-17 0 0,0 0 1 0 0,1 0-1 0 0,-1 0 0 0 0,1 1 0 0 0,0-1 0 0 0,0 0 0 0 0,0 1 0 0 0,0-1 1 0 0,0 1-1 0 0,1-1 0 0 0,-1 1 0 0 0,1 0 0 0 0,0 0 0 0 0,-1 0 0 0 0,1 1 1 0 0,0-1-1 0 0,0 1 0 0 0,0-1 0 0 0,0 1 0 0 0,0 0 0 0 0,1 0 0 0 0,-1 0 1 0 0,0 1-1 0 0,0-1 0 0 0,1 1 0 0 0,-1 0 0 0 0,0 0 0 0 0,3 0 17 0 0,22 9 0 0 0,-23-6 1 0 0,35 36 12 0 0,-37-18 155 0 0,-12-6 138 0 0,6-13-298 0 0,-1 1 0 0 0,1-1-1 0 0,-1 0 1 0 0,1 0-1 0 0,-1 0 1 0 0,0-1 0 0 0,0 1-1 0 0,0-1 1 0 0,0 0 0 0 0,0 0-1 0 0,0-1 1 0 0,0 1-1 0 0,0-1 1 0 0,0 1 0 0 0,0-1-1 0 0,0-1 1 0 0,0 1-1 0 0,0 0 1 0 0,0-1 0 0 0,0 0-1 0 0,-3-1-7 0 0,6 2-2 0 0,-1 0-1 0 0,0-1 0 0 0,1 1 1 0 0,-1 0-1 0 0,1-1 0 0 0,-1 0 1 0 0,1 1-1 0 0,-1-1 0 0 0,1 0 1 0 0,0 0-1 0 0,-1 1 0 0 0,1-1 1 0 0,0 0-1 0 0,0 0 0 0 0,-1-1 1 0 0,1 1-1 0 0,0 0 0 0 0,0 0 1 0 0,0 0-1 0 0,1-1 0 0 0,-1 1 1 0 0,0 0-1 0 0,0-1 0 0 0,1 1 1 0 0,-1-1-1 0 0,0-1 3 0 0,1 2-26 0 0,0-1 1 0 0,0 0-1 0 0,1 0 1 0 0,-1 1-1 0 0,1-1 1 0 0,-1 0-1 0 0,1 1 1 0 0,-1-1-1 0 0,1 1 1 0 0,0-1-1 0 0,0 1 1 0 0,-1-1-1 0 0,1 1 1 0 0,0-1-1 0 0,1 1 1 0 0,-1 0-1 0 0,0-1 1 0 0,0 1-1 0 0,1 0 1 0 0,-1 0-1 0 0,0 0 1 0 0,1 0-1 0 0,-1 0 1 0 0,1 0-1 0 0,-1 1 1 0 0,1-1-1 0 0,-1 0 1 0 0,1 1-1 0 0,0-1 1 0 0,0 1 25 0 0,1-1-13 0 0,0 0 0 0 0,0 1 0 0 0,0-1 0 0 0,0 1 1 0 0,1-1-1 0 0,-1 1 0 0 0,0 0 0 0 0,0 0 0 0 0,0 1 0 0 0,0-1 1 0 0,0 1-1 0 0,0-1 0 0 0,0 1 0 0 0,0 0 0 0 0,0 0 0 0 0,0 1 1 0 0,0-1-1 0 0,0 0 0 0 0,0 1 0 0 0,-1 0 0 0 0,1 0 13 0 0,4 25 0 0 0,-7-27 0 0 0,-1 2-138 0 0,0 1-1 0 0,0 0 0 0 0,0-1 1 0 0,-1 0-1 0 0,1 1 0 0 0,-1-1 0 0 0,0 0 1 0 0,1 0-1 0 0,-1 1 0 0 0,0-2 1 0 0,0 1-1 0 0,0 0 0 0 0,0 0 0 0 0,-1-1 1 0 0,1 1-1 0 0,0-1 0 0 0,-1 1 1 0 0,1-1-1 0 0,-1 0 0 0 0,1 0 0 0 0,-1 0 1 0 0,0 0-1 0 0,1-1 0 0 0,-1 1 1 0 0,0-1-1 0 0,0 0 0 0 0,1 0 1 0 0,-1 1-1 0 0,-1-2 139 0 0,-19-3-3248 0 0,22 4 3007 0 0,1 0 29 0 0,8-14 4881 0 0,-7 14-4432 0 0,-1 0-12 0 0,0 0-1 0 0,0 0 3 0 0,0 0 10 0 0,0 0 3 0 0,6 19 866 0 0,5 96 126 0 0,-11-97-1180 0 0,1 84 414 0 0,-4-30-311 0 0,-16 44 29 0 0,10-13 232 0 0,-5-14 109 0 0,1-36-370 0 0,4-15 226 0 0,0 8-381 0 0,-3-19 0 0 0,-4 50 0 0 0,7-50 126 0 0,3-5-116 0 0,-6 60 30 0 0,-6-11 24 0 0,9-32-152 0 0,9-16 48 0 0,0 5 40 0 0,-7 18 0 0 0,11-13 0 0 0,0-24 11 0 0,-6 5 117 0 0,2-13-75 0 0,6-4 26 0 0,5-59 378 0 0,-4 12-334 0 0,2-65-422 0 0,-9 27 659 0 0,1 35 152 0 0,5-1-384 0 0,4-107-552 0 0,-5 71 488 0 0,-1-3 63 0 0,-2-13 98 0 0,-4 60-225 0 0,26-63-472 0 0,-19 79 472 0 0,-1-68 0 0 0,-4 59 0 0 0,-7-29 210 0 0,14 49-429 0 0,-3 11 196 0 0,1 3 23 0 0,5-24 0 0 0,-10 29-40 0 0,0 0-1 0 0,0 0 0 0 0,0 0 1 0 0,-1 0 40 0 0,1 1-76 0 0,1 8-1175 0 0,4 1-945 0 0,-2-4 921 0 0</inkml:trace>
  <inkml:trace contextRef="#ctx0" brushRef="#br1" timeOffset="42697.872">3809 2683 7224 0 0,'-7'6'717'0'0,"6"-7"6872"0"0,7 2-7261 0 0,139-7 3153 0 0,-112 8-3390 0 0,-7 5 481 0 0,-21-3-571 0 0,-4-3-109 0 0,-1-1-54 0 0,0 0-20 0 0,0 0-48 0 0,0 0-197 0 0,0 0-86 0 0,0 0-737 0 0,0 0-3008 0 0,0 0-1287 0 0</inkml:trace>
  <inkml:trace contextRef="#ctx0" brushRef="#br1" timeOffset="43187.89">3965 2563 8176 0 0,'0'0'182'0'0,"0"0"29"0"0,0 0 13 0 0,1 12 5743 0 0,17 1-4863 0 0,18 16-528 0 0,-17-12-66 0 0,8-1 139 0 0,-5 11 189 0 0,-21-26-772 0 0,1 15 526 0 0,-3-10-503 0 0,-1-1 0 0 0,0 0 0 0 0,0 0 0 0 0,0 0 0 0 0,0 0 0 0 0,-1-1 0 0 0,0 1 0 0 0,0 0 0 0 0,0-1 0 0 0,0 0 0 0 0,-1 0 0 0 0,1 0 0 0 0,-1 0 0 0 0,0-1-1 0 0,0 1 1 0 0,-1-1 0 0 0,1 0 0 0 0,-1 0 0 0 0,-4 2-89 0 0,3-1 14 0 0,-30 17-132 0 0,3-4-2442 0 0,32-16-1937 0 0,1-1-1375 0 0</inkml:trace>
  <inkml:trace contextRef="#ctx0" brushRef="#br1" timeOffset="44992.88">4631 2002 5584 0 0,'0'0'165'0'0,"0"0"34"0"0,0 0 57 0 0,0 0 28 0 0,9-8 506 0 0,-7 5 2484 0 0,-1 3-3030 0 0,-1 0 50 0 0,0 0 24 0 0,0 0 2 0 0,0 0 14 0 0,0 0 62 0 0,0 0 27 0 0,0 0 8 0 0,0 0-34 0 0,0 0-144 0 0,0 0-58 0 0,0 0-16 0 0,0 0-9 0 0,11 23 1345 0 0,-1 27-1026 0 0,-4-10-160 0 0,-5-11-329 0 0,5 93 360 0 0,-3-76 371 0 0,-3 28-406 0 0,-3-29-177 0 0,-6 30 52 0 0,2 48 79 0 0,8-80-167 0 0,-1-5-59 0 0,0-2-53 0 0,3 1 152 0 0,0 49 56 0 0,-9-44 28 0 0,11-11-32 0 0,-7-25-150 0 0,1 1-33 0 0,1 6 107 0 0,1-11-75 0 0,1 0-42 0 0,-1-2-214 0 0,-1 0-51 0 0,0 0 4 0 0,0 0-130 0 0,0 0-554 0 0,0 0-245 0 0,0 0-47 0 0</inkml:trace>
  <inkml:trace contextRef="#ctx0" brushRef="#br1" timeOffset="45988.14">4653 2645 9072 0 0,'0'0'200'0'0,"0"0"33"0"0,0 0 15 0 0,0 0 63 0 0,18 0 3441 0 0,68-5-409 0 0,-42 10-2112 0 0,-3 6-330 0 0,21 8-665 0 0,-39-16-145 0 0,-22-3-22 0 0,14 2 49 0 0,-14-1-220 0 0,-1-1-208 0 0,0 0-77 0 0,0 0-781 0 0,0 0-3232 0 0,0 0-1382 0 0</inkml:trace>
  <inkml:trace contextRef="#ctx0" brushRef="#br1" timeOffset="46306.861">4788 2569 5496 0 0,'7'-2'124'0'0,"-5"1"17"0"0,-2 1 11 0 0,6-2 7 0 0,-1 1-58 0 0,-1 1 367 0 0,18 0 6698 0 0,-14 0-6681 0 0,-8 0-171 0 0,0 0-8 0 0,0 0-32 0 0,-22 21 118 0 0,-50 24-250 0 0,23-20-132 0 0,48-24 2 0 0,1-1 1 0 0,-1 1-1 0 0,1 0 0 0 0,0-1 0 0 0,-1 1 0 0 0,1 0 1 0 0,0-1-1 0 0,-1 1 0 0 0,1 0 0 0 0,0 0 1 0 0,0-1-1 0 0,0 1 0 0 0,0 0 0 0 0,-1 0 0 0 0,1 0 1 0 0,0-1-1 0 0,0 1 0 0 0,1 0 0 0 0,-1 0 1 0 0,0 0-1 0 0,0-1 0 0 0,0 1 0 0 0,0 0 0 0 0,1 0 1 0 0,-1-1-1 0 0,0 1 0 0 0,1 0 0 0 0,-1 0 0 0 0,1-1 1 0 0,-1 1-1 0 0,1-1 0 0 0,-1 1 0 0 0,1 0 1 0 0,-1-1-1 0 0,1 1 0 0 0,-1-1 0 0 0,1 1 0 0 0,0-1 1 0 0,-1 1-1 0 0,1-1 0 0 0,0 0 0 0 0,0 1 1 0 0,-1-1-1 0 0,1 0 0 0 0,0 1 0 0 0,0-1-12 0 0,5 6 147 0 0,16 4 408 0 0,76 40 837 0 0,-89-44-1589 0 0,2 1 144 0 0,-5-2-5273 0 0,-5-5-188 0 0</inkml:trace>
  <inkml:trace contextRef="#ctx0" brushRef="#br1" timeOffset="47520.636">5134 2495 8952 0 0,'0'0'200'0'0,"0"0"33"0"0,0 0 15 0 0,-1 0-36 0 0,0 2-63 0 0,0-2 397 0 0,1 0 158 0 0,-5-6 5502 0 0,22-22-5313 0 0,-15 25-846 0 0,1 1 0 0 0,0-1 0 0 0,-1 1 0 0 0,1 0 0 0 0,0 0 0 0 0,0 0 0 0 0,0 1 0 0 0,0-1 0 0 0,0 1 0 0 0,1-1 0 0 0,-1 1 0 0 0,0 0 0 0 0,1 1 0 0 0,-1-1-1 0 0,1 0 1 0 0,-1 1 0 0 0,1 0 0 0 0,-1 0 0 0 0,1 0 0 0 0,-1 0 0 0 0,1 0 0 0 0,-1 1 0 0 0,1 0 0 0 0,-1-1 0 0 0,0 1 0 0 0,1 1 0 0 0,-1-1 0 0 0,0 0-1 0 0,0 1 1 0 0,2 1-47 0 0,11 30 592 0 0,-25 38-261 0 0,6-60-323 0 0,-25 29 45 0 0,-30 28 75 0 0,52-62-128 0 0,3 0 0 0 0,0 0-13 0 0,2-5-55 0 0,1-1-19 0 0,0 0-1 0 0,22-19-100 0 0,18-24-160 0 0,71-44 28 0 0,-1 8 248 0 0,-99 73 188 0 0,-18 11 268 0 0,-34 39-65 0 0,17-7-128 0 0,-7 23 631 0 0,31-59-692 0 0,0 21 746 0 0,0-20-818 0 0,1 0 0 0 0,0 0 1 0 0,0 0-1 0 0,0 0 1 0 0,0-1-1 0 0,0 1 0 0 0,0-1 1 0 0,0 1-1 0 0,1 0 1 0 0,-1-1-1 0 0,1 0 0 0 0,-1 1 1 0 0,1-1-1 0 0,-1 0 1 0 0,1 0-1 0 0,0 0 0 0 0,0 0 1 0 0,-1 0-1 0 0,1 0 1 0 0,2 0-59 0 0,10 6 266 0 0,-13-6-130 0 0,43 7 664 0 0,20-21-200 0 0,-55 11-1934 0 0,7-1-5233 0 0,-16 3-1003 0 0</inkml:trace>
  <inkml:trace contextRef="#ctx0" brushRef="#br1" timeOffset="56616.214">3911 1519 6208 0 0,'0'0'182'0'0,"-1"-4"174"0"0,3 3 5758 0 0,0 1-5990 0 0,0 0 1 0 0,0 1 0 0 0,0-1-1 0 0,0 1 1 0 0,0 0 0 0 0,-1-1-1 0 0,1 1 1 0 0,0 0 0 0 0,0 0 0 0 0,0 1-1 0 0,-1-1 1 0 0,1 0 0 0 0,0 0-1 0 0,-1 1 1 0 0,0-1 0 0 0,1 1-1 0 0,-1 0 1 0 0,0-1 0 0 0,1 1-1 0 0,-1 0 1 0 0,0-1 0 0 0,0 1 0 0 0,-1 0-1 0 0,1 0 1 0 0,0 0 0 0 0,0 0-1 0 0,-1 0 1 0 0,1 2-125 0 0,10 63 702 0 0,-10-65-652 0 0,6 126 1238 0 0,-13-102-818 0 0,5-25-385 0 0,1 0-16 0 0,0 2 1 0 0,0-2 15 0 0,0-1-10 0 0,0 0 15 0 0,-2-27 589 0 0,14-41-526 0 0,-11 58-142 0 0,2 1 0 0 0,-1-1-1 0 0,1 0 1 0 0,1 1 0 0 0,0 0-1 0 0,0 0 1 0 0,1 0 0 0 0,0 1-1 0 0,0-1 1 0 0,1 1 0 0 0,0 0-1 0 0,7-6-10 0 0,30-30-312 0 0,0 17 456 0 0,8 8-288 0 0,-50 19 79 0 0,-1 0-7 0 0,0 0-16 0 0,0 0-36 0 0,0 0 3 0 0,-2 0 438 0 0,-7 0-6427 0 0,8 0 5651 0 0,-19 2-1534 0 0,16-2 1981 0 0,3 0 86 0 0,1 0 16 0 0,-18 0 1602 0 0,18 0-1390 0 0,0 0-39 0 0,-4 4 460 0 0,-29 41 669 0 0,9 1-609 0 0,-23 64 140 0 0,4-26-600 0 0,23-53-153 0 0,7-13 421 0 0,34-64 66 0 0,-20 36-561 0 0,0-1 0 0 0,0 1 0 0 0,0-1 0 0 0,-2 0 0 0 0,1 1 0 0 0,-1-1 0 0 0,-1 1 0 0 0,-1-4-96 0 0,-9-63 136 0 0,-7-23-8 0 0,-1 57-204 0 0,19 42 14 0 0,1 1-20 0 0,0 0 14 0 0,0 0 4 0 0,0 25-138 0 0,9 32 24 0 0,1 68 189 0 0,-4-27-50 0 0,-9-72 123 0 0,12-25 94 0 0,40-112 51 0 0,28-40-344 0 0,-47 111 179 0 0,10 54-440 0 0,-13 12 407 0 0,-27-26 17 0 0,0 0 59 0 0,0 0 11 0 0,2 0-18 0 0,8-1-5613 0 0,-6 0-713 0 0</inkml:trace>
  <inkml:trace contextRef="#ctx0" brushRef="#br0" timeOffset="99223.902">4299 2293 5440 0 0,'0'0'124'0'0,"0"0"17"0"0,0 0 10 0 0,1 0-25 0 0,4 0-100 0 0,-4-2 44 0 0,-1 2 293 0 0,0 0 110 0 0,0 0 21 0 0,0 0-17 0 0,0 0-80 0 0,0 0-39 0 0,-8-2 1552 0 0,-46 40-1764 0 0,-4 4 30 0 0,56-42-150 0 0,24-8-60 0 0,18-2 110 0 0,-39 10 46 0 0,-1 0 8 0 0,0 0-2 0 0,0 2-100 0 0,-1 0 1 0 0,1 0-1 0 0,-1 0 1 0 0,0 0 0 0 0,0-1-1 0 0,0 1 1 0 0,0 0-1 0 0,0-1 1 0 0,0 1 0 0 0,0 0-1 0 0,-1-1 1 0 0,1 1-1 0 0,0-1 1 0 0,-1 0 0 0 0,1 1-1 0 0,-1-1 1 0 0,0 0-1 0 0,1 0 1 0 0,-1 0 0 0 0,0 0-1 0 0,0 0 1 0 0,-1 0-29 0 0,-19 16 123 0 0,12-6-4 0 0,9-16 26 0 0,82-82-145 0 0,-80 86-336 0 0,8-9 1952 0 0,-9 21 565 0 0,-8 5-2442 0 0,7-15 110 0 0,-5 3-2084 0 0,6-4-2563 0 0</inkml:trace>
  <inkml:trace contextRef="#ctx0" brushRef="#br0" timeOffset="102034.311">4425 1067 5192 0 0,'0'0'151'0'0,"0"0"40"0"0,0 0 69 0 0,0 0 27 0 0,0 0 8 0 0,0 0-10 0 0,0 0-44 0 0,0 0-17 0 0,0 0-6 0 0,0 0-5 0 0,0 0-10 0 0,0 0-3 0 0,0 0 0 0 0,0 0-14 0 0,0 0-56 0 0,0 0-30 0 0,0-17 1932 0 0,1 10-1015 0 0,-10 14-565 0 0,8-6-367 0 0,1 3-26 0 0,6-4-48 0 0,0-1 5 0 0,-5 0 64 0 0,-1 1 16 0 0,0 0 0 0 0,0 0-6 0 0,0 0-20 0 0,0 0-6 0 0,0 0 0 0 0,0 0 0 0 0,0 0 0 0 0,0 0 0 0 0,0 0 0 0 0,0 0 0 0 0,0 0 0 0 0,0 0 1 0 0,0 0 8 0 0,0 0 9 0 0,0 0-14 0 0,0 0-4 0 0,0 0 0 0 0,0 0 0 0 0,0 0 0 0 0,0 0 0 0 0,0 0 0 0 0,0 0 0 0 0,0 0 0 0 0,0 0 0 0 0,0 0 4 0 0,0 0 16 0 0,0 0 4 0 0,0 0 0 0 0,0 0-4 0 0,1 1-27 0 0,5 0-30 0 0,-4 0 47 0 0,-2-1-4 0 0,0 0-6 0 0,0 0 0 0 0,0 0 0 0 0,0 0 0 0 0,1 1-11 0 0,3 2-32 0 0,-3-2 33 0 0,-1-1 15 0 0,0 0 22 0 0,0 0-1 0 0,0 0-20 0 0,0 0-6 0 0,0 0 0 0 0,0 0 5 0 0,0 0 22 0 0,0 0 1 0 0,0 0-18 0 0,0 0-8 0 0,0 0-1 0 0,0 0 10 0 0,0 0 14 0 0,0 0-9 0 0,0 0-36 0 0,0 0-71 0 0,0 0 69 0 0,0 0 22 0 0,0 0 0 0 0,0 0-1 0 0,0 0 3 0 0,0 0 3 0 0,0 0-4 0 0,0 0-1 0 0,0 0 0 0 0,0 0 0 0 0,0 0 0 0 0,0 0 2 0 0,0 0 3 0 0,0 0-4 0 0,0 0-1 0 0,0 0 0 0 0,0 0 16 0 0,0 0 64 0 0,0 0 16 0 0,0 0 0 0 0,0 0-53 0 0,0 0-208 0 0,0 0-31 0 0,0 0 41 0 0,0 0 130 0 0,0 0 51 0 0,0 0 5 0 0,0 0-6 0 0,0 0-31 0 0,0 0-88 0 0,0 0 113 0 0,0 0 30 0 0,0 0-35 0 0,0 0-112 0 0,0 0 80 0 0,0 0 32 0 0,0 0 0 0 0,0 0-12 0 0,0 0 1 0 0,0 0 10 0 0,0 0 1 0 0,0 0-6 0 0,0 0 13 0 0,0 0-16 0 0,0 0 1 0 0,0 0 15 0 0,0 0-16 0 0,0 0 1 0 0,0 0 15 0 0,0 0-13 0 0,0 0 5 0 0,0 0 3 0 0,0 0 0 0 0,0 0 3 0 0,0 0 10 0 0,0 0 3 0 0,0 0 0 0 0,0 0-30 0 0,0 0-98 0 0,0-2 70 0 0,0 2 28 0 0,0 0 8 0 0,0 0-14 0 0,0 0-92 0 0,0 0 64 0 0,0 0-64 0 0,0 0 64 0 0,1 0-80 0 0,3 0 20 0 0,-3 0-40 0 0,-1 0-40 0 0,0 0 8 0 0,0 0 4 0 0,0 0-12 0 0,0 0-50 0 0,0 0-24 0 0,0 0-2 0 0,0 0-17 0 0,0 0-72 0 0,0 0-30 0 0,9 4-1399 0 0,-5 0-4598 0 0,-4-4 1832 0 0</inkml:trace>
  <inkml:trace contextRef="#ctx0" brushRef="#br0" timeOffset="103097.487">4404 1053 5040 0 0,'0'0'144'0'0,"0"0"73"0"0,0 0 182 0 0,0 0 75 0 0,0 0 20 0 0,0 0-29 0 0,0 0-129 0 0,0 0-59 0 0,0 0-11 0 0,0 0-4 0 0,0 0-6 0 0,0 0-6 0 0,0 0-2 0 0,0 0-4 0 0,0 0-18 0 0,0 0-8 0 0,0 0-2 0 0,0 0-8 0 0,0 0-34 0 0,0 0-12 0 0,0 0-2 0 0,0 0-16 0 0,0 0-64 0 0,6-3-16 0 0,-1 1-54 0 0,-4 2 45 0 0,-1 0-12 0 0,0 0-110 0 0,0 0-22 0 0,0 0-470 0 0,0 0-1978 0 0,0 0-855 0 0</inkml:trace>
  <inkml:trace contextRef="#ctx0" brushRef="#br3" timeOffset="118618.265">4310 2250 8176 0 0,'0'0'182'0'0,"0"0"29"0"0,0 0 13 0 0,3-4-32 0 0,28-14 2533 0 0,-29 18-2111 0 0,-2 0-34 0 0,6-2 5758 0 0,-86 86-3213 0 0,10 0-2726 0 0,27-37-192 0 0,36-40-195 0 0,10-6 50 0 0,50-47-62 0 0,6-28 0 0 0,16 13-141 0 0,-62 51 130 0 0,2 3 22 0 0,-14 6 45 0 0,-17 17 220 0 0,-60 49 565 0 0,19-9-777 0 0,28-30-6409 0 0,25-44 55 0 0,1 12 4294 0 0</inkml:trace>
  <inkml:trace contextRef="#ctx0" brushRef="#br3" timeOffset="119042.104">4134 2373 9216 0 0,'-18'0'1096'0'0,"18"-1"-710"0"0,0 1 0 0 0,0 0 1 0 0,0 0-1 0 0,0 0 0 0 0,0 0 1 0 0,0 0-1 0 0,0-1 0 0 0,0 1 1 0 0,0 0-1 0 0,0 0 1 0 0,0 0-1 0 0,0 0 0 0 0,0-1 1 0 0,0 1-1 0 0,0 0 0 0 0,0 0 1 0 0,0 0-1 0 0,0 0 0 0 0,-1 0 1 0 0,1-1-1 0 0,0 1 0 0 0,0 0-386 0 0,78 20 1868 0 0,-11 12-1420 0 0,-22 0 94 0 0,-37-26-413 0 0,-4-2 432 0 0,-12-8-207 0 0,-65-63-20 0 0,21 2-430 0 0,48 60 9 0 0,20 15 1 0 0,-14-8 107 0 0,58 47-21 0 0,-38-28-34 0 0,-13-14-6369 0 0,-8-7-631 0 0</inkml:trace>
  <inkml:trace contextRef="#ctx0" brushRef="#br3" timeOffset="120539.917">4324 857 7224 0 0,'27'-11'3892'0'0,"-27"11"-3344"0"0,5-3-554 0 0,-5 4 132 0 0,0-1 0 0 0,0 1 0 0 0,0-1 0 0 0,0 1 0 0 0,0-1 0 0 0,0 0 0 0 0,0 1-1 0 0,0-1 1 0 0,1 1 0 0 0,-1-1 0 0 0,0 0 0 0 0,0 1 0 0 0,0-1 0 0 0,0 1 0 0 0,1-1 0 0 0,-1 0 0 0 0,0 1-1 0 0,0-1 1 0 0,1 0 0 0 0,-1 1 0 0 0,0-1 0 0 0,0 0 0 0 0,1 1 0 0 0,-1-1 0 0 0,0 0 0 0 0,1 0-1 0 0,-1 1 1 0 0,1-1 0 0 0,-1 0 0 0 0,0 0 0 0 0,1 0 0 0 0,-1 0 0 0 0,1 0 0 0 0,-1 1 0 0 0,0-1-1 0 0,1 0 1 0 0,-1 0 0 0 0,1 0 0 0 0,-1 0 0 0 0,1 0 0 0 0,-1 0 0 0 0,0 0 0 0 0,1 0 0 0 0,-1-1-1 0 0,1 1 1 0 0,-1 0 0 0 0,0 0 0 0 0,1 0 0 0 0,-1 0 0 0 0,1 0 0 0 0,-1-1 0 0 0,0 1 0 0 0,1 0-1 0 0,-1 0 1 0 0,0-1 0 0 0,1 1 0 0 0,-1 0-126 0 0,-59 62 1397 0 0,8-16-1333 0 0,34-20-64 0 0,-3 8 0 0 0,11-19-73 0 0,24-13 58 0 0,10-29 146 0 0,38-28 77 0 0,27-10-91 0 0,-59 48 571 0 0,-41 34-128 0 0,-48 42-128 0 0,-5-4-432 0 0,14-17-221 0 0,48-38-23 0 0,-7-25-1612 0 0,9 21 1456 0 0,0 0-1 0 0,-1-1 1 0 0,1 1-1 0 0,-1 0 1 0 0,0-1-1 0 0,0 1 1 0 0,0-1-1 0 0,0 1 1 0 0,-1 0-1 0 0,0-1 1 0 0,0 1-1 0 0,0 0 1 0 0,0 0 0 0 0,-2-4 400 0 0,-5-10 21 0 0,5 13 3939 0 0,4 8-2505 0 0,4 11-1225 0 0,-4-13-161 0 0,5 1 7 0 0,21 15 264 0 0,33 10 110 0 0,23 9 70 0 0,-45-8-192 0 0,-29-23 63 0 0,-13-11-148 0 0,-51-43 52 0 0,-15-11-202 0 0,54 49-93 0 0,-2-6 0 0 0,43 42-152 0 0,44 19 88 0 0,-25-15 64 0 0,-17-12 54 0 0,-41-25-3686 0 0,13 8-3373 0 0</inkml:trace>
  <inkml:trace contextRef="#ctx0" brushRef="#br1" timeOffset="-114406.18">4637 3392 5728 0 0,'0'0'132'0'0,"0"0"17"0"0,0 0 10 0 0,0 0 50 0 0,0 0 208 0 0,0 0 95 0 0,0 0 22 0 0,0 0-14 0 0,10-9 3408 0 0,1 111-2832 0 0,8 94-994 0 0,-7 44 204 0 0,-8-85-568 0 0,-2 145 953 0 0,-5-103-326 0 0,1-61-170 0 0,-3 52 109 0 0,-5 5-176 0 0,-1-83-87 0 0,-22 59-515 0 0,20-131-2346 0 0,11-32 2116 0 0</inkml:trace>
  <inkml:trace contextRef="#ctx0" brushRef="#br1" timeOffset="-112772.218">4432 5104 5328 0 0,'0'0'116'0'0,"0"0"17"0"0,3 5 143 0 0,2-2-213 0 0,10 8 4803 0 0,-14-10-4432 0 0,-1-1-2 0 0,0 0-22 0 0,0 0-88 0 0,0 0-40 0 0,0 0-8 0 0,0 0-5 0 0,0 0-12 0 0,0 0-7 0 0,0 0-2 0 0,-9 5 432 0 0,-56-5 424 0 0,1-9-648 0 0,-74-4 263 0 0,-49 13 313 0 0,-37 5-1032 0 0,74-13 30 0 0,51-5-44 0 0,2 7 14 0 0,20 8 0 0 0,43-1 0 0 0,-67 2-977 0 0,118-15-1512 0 0,-9 4-1486 0 0,1 3-567 0 0</inkml:trace>
  <inkml:trace contextRef="#ctx0" brushRef="#br1" timeOffset="-112353.899">3380 4949 7800 0 0,'11'-13'2982'0'0,"-11"12"-2503"0"0,4-9 2780 0 0,-4 9-3075 0 0,-15 7-32 0 0,-92 62 50 0 0,45-24-148 0 0,-2 11 658 0 0,62-55-693 0 0,0 1 0 0 0,1 0 0 0 0,-1 0 0 0 0,1 0 0 0 0,-1 1 0 0 0,1-1 1 0 0,-1 0-1 0 0,1 0 0 0 0,0 1 0 0 0,0-1 0 0 0,0 1 0 0 0,-1-1 1 0 0,1 1-1 0 0,1-1 0 0 0,-1 1 0 0 0,0 0 0 0 0,0-1 0 0 0,1 1 1 0 0,-1 0-1 0 0,1 0 0 0 0,-1 0 0 0 0,1-1 0 0 0,0 1 0 0 0,0 0 0 0 0,0 0 1 0 0,0 0-1 0 0,0 0 0 0 0,0 0 0 0 0,0-1 0 0 0,0 1 0 0 0,1 0 1 0 0,-1 0-1 0 0,1 0 0 0 0,0-1 0 0 0,-1 1 0 0 0,1 0 0 0 0,0-1 1 0 0,0 2-21 0 0,43 24 119 0 0,65 6 224 0 0,-47-20-90 0 0,-21-15-2986 0 0,-39 2 1445 0 0</inkml:trace>
  <inkml:trace contextRef="#ctx0" brushRef="#br1" timeOffset="-111645.005">4245 4930 9128 0 0,'0'0'200'0'0,"0"0"33"0"0,0 0 16 0 0,0 0 71 0 0,0 0 250 0 0,0 0 108 0 0,0 0 24 0 0,0 0-24 0 0,0 0-104 0 0,0 0-44 0 0,0 0-8 0 0,0 0-25 0 0,0 0-96 0 0,0 0-45 0 0,0 0-10 0 0,0 0-28 0 0,0 0-105 0 0,0 0-42 0 0,0 0-10 0 0,0 0 10 0 0,7 6 498 0 0,62 34 134 0 0,66-5-294 0 0,-95-16-253 0 0,-25 14 668 0 0,-18-27-869 0 0,-1 0 0 0 0,0 0 0 0 0,0-1-1 0 0,0 1 1 0 0,0-1 0 0 0,-1 0 0 0 0,0 0-1 0 0,0-1 1 0 0,0 0 0 0 0,-1 1 0 0 0,1-2 0 0 0,-1 1-1 0 0,0-1 1 0 0,0 0 0 0 0,0 0 0 0 0,-4 1-55 0 0,-9 6 18 0 0,-82 51 107 0 0,44-21 70 0 0,3-4-878 0 0,21-9-5023 0 0,27-19-739 0 0</inkml:trace>
  <inkml:trace contextRef="#ctx0" brushRef="#br1" timeOffset="-105887.041">3527 5535 5640 0 0,'0'0'165'0'0,"-4"-17"6046"0"0,4 16-6173 0 0,0 0 0 0 0,-1 1 0 0 0,1-1 0 0 0,-1 0 0 0 0,1 1 0 0 0,0-1 1 0 0,0 0-1 0 0,-1 1 0 0 0,1-1 0 0 0,0 0 0 0 0,0 1 0 0 0,0-1 0 0 0,0 0 0 0 0,0 0 1 0 0,0 1-1 0 0,0-1 0 0 0,0 0 0 0 0,0 0 0 0 0,0 1 0 0 0,0-1 0 0 0,0 0 0 0 0,0 0 1 0 0,1 1-1 0 0,-1-1 0 0 0,0 0 0 0 0,1 1 0 0 0,-1-1 0 0 0,0 0 0 0 0,1 1 0 0 0,-1-1 1 0 0,1 1-1 0 0,-1-1 0 0 0,1 1 0 0 0,-1-1 0 0 0,1 1 0 0 0,-1-1 0 0 0,1 1 1 0 0,0-1-1 0 0,-1 1 0 0 0,1 0 0 0 0,0-1 0 0 0,-1 1 0 0 0,1 0 0 0 0,0-1 0 0 0,-1 1 1 0 0,1 0-1 0 0,0 0 0 0 0,0 0 0 0 0,-1 0-38 0 0,42-21-151 0 0,32 8 475 0 0,-73 13-294 0 0,1 1-1 0 0,-1 0 1 0 0,1 0 0 0 0,-1 0 0 0 0,0 0-1 0 0,1 1 1 0 0,-1-1 0 0 0,0 0-1 0 0,0 0 1 0 0,0 1 0 0 0,0-1 0 0 0,0 1-1 0 0,0-1 1 0 0,0 1 0 0 0,0-1-1 0 0,-1 1 1 0 0,1 0 0 0 0,-1-1 0 0 0,1 1-1 0 0,-1 0 1 0 0,0-1 0 0 0,1 1 0 0 0,-1 0-1 0 0,0 0 1 0 0,0-1 0 0 0,0 1-1 0 0,0 0 1 0 0,-1-1 0 0 0,1 1 0 0 0,0 0-1 0 0,-1 0 1 0 0,1-1 0 0 0,-1 1-1 0 0,0-1 1 0 0,1 1 0 0 0,-1 0 0 0 0,0-1-1 0 0,0 1 1 0 0,0-1 0 0 0,0 0 0 0 0,-1 2-30 0 0,-66 81 262 0 0,-14-13-144 0 0,55-55 98 0 0,26-16-146 0 0,-4 6 184 0 0,93 10 677 0 0,-61-3-695 0 0,-21-8-188 0 0,-4-4-199 0 0,-1 0 0 0 0,0 0 0 0 0,1-1 0 0 0,-1 1 0 0 0,1 0 0 0 0,0 0 0 0 0,-1-1 0 0 0,1 1 0 0 0,-1-1 0 0 0,1 1 0 0 0,0-1 0 0 0,-1 0 0 0 0,1 0 0 0 0,0 1 0 0 0,0-1 0 0 0,-1 0 0 0 0,1-1 0 0 0,0 1 0 0 0,-1 0 0 0 0,1 0 0 0 0,0-1 0 0 0,-1 1-1 0 0,1-1 1 0 0,0 0 0 0 0,-1 1 0 0 0,1-1 0 0 0,-1 0 0 0 0,1 0 0 0 0,-1 0 0 0 0,1 0 0 0 0,-1 0 0 0 0,0 0 0 0 0,0 0 0 0 0,1 0 0 0 0,-1-1 0 0 0,0 1 0 0 0,0 0 0 0 0,0-1 0 0 0,0 1 0 0 0,0-1 0 0 0,-1 1 0 0 0,1-1 0 0 0,0 0 0 0 0,-1 1 0 0 0,1-1-1 0 0,-1 0 1 0 0,0 1 0 0 0,1-1 0 0 0,-1-1 151 0 0,49-89-2232 0 0,-21 51 6874 0 0,-17 45-1169 0 0,0 26-2639 0 0,-8-10-616 0 0,-1-1-1 0 0,-1 1 0 0 0,0 0 0 0 0,-2-1 0 0 0,0 1 0 0 0,-1-1 0 0 0,-1 3-217 0 0,-1 13 0 0 0,7-22-42 0 0,-3-12-177 0 0,0-1-66 0 0,0 0-17 0 0,12-1-2519 0 0,-5-4 1451 0 0,-1-2-6 0 0</inkml:trace>
  <inkml:trace contextRef="#ctx0" brushRef="#br1" timeOffset="-105576.353">3913 5663 9872 0 0,'0'0'222'0'0,"0"0"30"0"0,-6 8 306 0 0,4-4-382 0 0,-1 0 1 0 0,1 0-1 0 0,1 1 1 0 0,-1-1-1 0 0,1 0 1 0 0,0 0 0 0 0,0 1-1 0 0,0-1 1 0 0,0 1-1 0 0,1-1 1 0 0,0 1-1 0 0,0-1 1 0 0,0 1-1 0 0,0-1 1 0 0,1 1 0 0 0,-1-1-1 0 0,1 1 1 0 0,1-1-1 0 0,0 2-176 0 0,-2-4 228 0 0,9 14 332 0 0,6 17 52 0 0,-14-31-520 0 0,0-1-10 0 0,7 13-96 0 0,-8-12-102 0 0,0-2-10 0 0,0 0-2 0 0,0 0-163 0 0,0 0-684 0 0,0 0-302 0 0,0 0-60 0 0</inkml:trace>
  <inkml:trace contextRef="#ctx0" brushRef="#br1" timeOffset="-105394.179">3747 5663 7256 0 0,'0'0'165'0'0,"0"0"22"0"0,0 0 7 0 0,0 0 20 0 0,11 3 972 0 0,11 0-708 0 0,-21-3-374 0 0,-1 0-7 0 0,17 0 54 0 0,-10 0-113 0 0,-6 0-160 0 0,-1 0-94 0 0,0 0-624 0 0,0 0-2388 0 0</inkml:trace>
  <inkml:trace contextRef="#ctx0" brushRef="#br1" timeOffset="-105007.842">3690 5649 7400 0 0,'0'0'165'0'0,"0"0"22"0"0,0 0 10 0 0,0 0 70 0 0,0 0 207 0 0,0 0 94 0 0,0 0 22 0 0,0 0-26 0 0,12-5 664 0 0,58-11 1149 0 0,9 2-1204 0 0,2 0-403 0 0,-73 12-690 0 0,41-6 181 0 0,-48 7-401 0 0,-1 1-56 0 0,3-2-4376 0 0,-3-4-325 0 0</inkml:trace>
  <inkml:trace contextRef="#ctx0" brushRef="#br1" timeOffset="-104693.899">3867 5622 6648 0 0,'7'9'5194'0'0,"-4"34"-3103"0"0,0 3-1872 0 0,-2-7-285 0 0,1-23-3746 0 0,1-6-598 0 0</inkml:trace>
  <inkml:trace contextRef="#ctx0" brushRef="#br1" timeOffset="-101933.92">3634 6107 5440 0 0,'0'0'124'0'0,"0"0"17"0"0,0 0 10 0 0,-5-2 1 0 0,2-1-112 0 0,2 3 162 0 0,1 0 53 0 0,0 0 8 0 0,0 0 17 0 0,0 0 68 0 0,-12-14 3900 0 0,11 14-4192 0 0,1-1-1 0 0,0 0 1 0 0,-1 1 0 0 0,1-1 0 0 0,0 0 0 0 0,0 1 0 0 0,0-1 0 0 0,0 0 0 0 0,0 0 0 0 0,0 1-1 0 0,0-1 1 0 0,0 0 0 0 0,0 0 0 0 0,0 1 0 0 0,0-1 0 0 0,0 0 0 0 0,0 0 0 0 0,0 1-1 0 0,1-1 1 0 0,-1 0 0 0 0,0 1 0 0 0,1-1 0 0 0,-1 0 0 0 0,0 1 0 0 0,1-1 0 0 0,-1 0 0 0 0,1 1-1 0 0,-1-1 1 0 0,1 1 0 0 0,-1-1 0 0 0,1 1 0 0 0,0-1 0 0 0,-1 1 0 0 0,1 0 0 0 0,-1-1 0 0 0,2 1-56 0 0,-1-1 128 0 0,-1 1 0 0 0,0 0-6 0 0,12-5 348 0 0,-8 7-416 0 0,0 0 1 0 0,0 0-1 0 0,-1 1 1 0 0,1-1-1 0 0,-1 1 1 0 0,0 0-1 0 0,0 0 1 0 0,0 0-1 0 0,0 1 1 0 0,0-1 0 0 0,-1 1-1 0 0,1-1 1 0 0,-1 1-1 0 0,0 0 1 0 0,0 0-1 0 0,0 0 1 0 0,-1 0-1 0 0,0 0 1 0 0,1 0-1 0 0,-1 0 1 0 0,-1 1 0 0 0,1-1-55 0 0,23 78 320 0 0,17 47 471 0 0,-2-55-252 0 0,-21-40-140 0 0,6 1-105 0 0,-24-21-9 0 0,-3-10-2701 0 0,-2-5 868 0 0,-2-2-68 0 0</inkml:trace>
  <inkml:trace contextRef="#ctx0" brushRef="#br1" timeOffset="-101644.4">3754 6361 11200 0 0,'0'0'256'0'0,"0"0"34"0"0,0 0 20 0 0,0 0-40 0 0,0 0-80 0 0,0 0 311 0 0,0 0 156 0 0,-8 3 1222 0 0,-27 27 431 0 0,-26 34-1774 0 0,17-11-408 0 0,2 23-2101 0 0,38-65-3997 0 0</inkml:trace>
  <inkml:trace contextRef="#ctx0" brushRef="#br1" timeOffset="-98637.974">2034 6631 10680 0 0,'0'0'241'0'0,"0"0"38"0"0,0 0 11 0 0,-8 5 76 0 0,-6 11 476 0 0,14-15-372 0 0,0-1 12 0 0,0 0 45 0 0,0 0 17 0 0,0 0 7 0 0,0 0-59 0 0,0 0-254 0 0,0 0-115 0 0,0 0-24 0 0,0 0 10 0 0,0 0 56 0 0,0 0 24 0 0,0 0 3 0 0,0 0-16 0 0,9-17 104 0 0,21-67 4 0 0,5-25-26 0 0,-14 63-152 0 0,-18 40-106 0 0,4 5 0 0 0,-3 3-31 0 0,0 1 0 0 0,0 0 0 0 0,-1 0 0 0 0,1 0 0 0 0,-1 0-1 0 0,1 1 1 0 0,-1 0 0 0 0,0-1 0 0 0,0 1 0 0 0,-1 0-1 0 0,1 0 1 0 0,-1 1 0 0 0,0-1 0 0 0,1 2 31 0 0,1 2 24 0 0,33 56 203 0 0,24-10-466 0 0,-60-54 245 0 0,0 1 0 0 0,-1-1 0 0 0,1 1 0 0 0,0-1 0 0 0,0 1 0 0 0,-1-1 0 0 0,1 1 0 0 0,0 0 0 0 0,-1-1 0 0 0,1 1 0 0 0,-1 0 0 0 0,1-1 0 0 0,-1 1 0 0 0,1 0 0 0 0,-1 0 0 0 0,0-1 0 0 0,1 1 0 0 0,-1 0 0 0 0,0 0 0 0 0,0 0-1 0 0,1 0 1 0 0,-1 0 0 0 0,0-1 0 0 0,0 1 0 0 0,0 0 0 0 0,0 0 0 0 0,0 0 0 0 0,0 0 0 0 0,0 0 0 0 0,0 0 0 0 0,-1-1 0 0 0,1 1 0 0 0,0 0 0 0 0,0 0 0 0 0,-1 0 0 0 0,1 0 0 0 0,-1-1 0 0 0,1 1 0 0 0,-1 0 0 0 0,1 0 0 0 0,-1-1-1 0 0,1 1 1 0 0,-1 0-6 0 0,-11 10 39 0 0,-1-1-1 0 0,0-1 0 0 0,0 0 0 0 0,-1 0 0 0 0,0-1 0 0 0,-1-1 0 0 0,1-1 0 0 0,-2 0 0 0 0,1 0 0 0 0,0-2 0 0 0,-11 2-38 0 0,17-3 13 0 0,-105 19-27 0 0,108-21-34 0 0,5-1 30 0 0,1 0-208 0 0,10-3-1550 0 0,-1-2-4069 0 0</inkml:trace>
  <inkml:trace contextRef="#ctx0" brushRef="#br1" timeOffset="-98358.913">2625 6356 13016 0 0,'0'0'297'0'0,"0"0"39"0"0,0 0 17 0 0,0 0-37 0 0,-4 2-184 0 0,-44 48 1170 0 0,34-29-1042 0 0,1 0 1 0 0,1 1 0 0 0,1 1 0 0 0,1 0-1 0 0,0 2-260 0 0,-39 68 64 0 0,34-69-894 0 0,14-24 210 0 0,1 0-600 0 0,0 0-2415 0 0,0 0-1027 0 0</inkml:trace>
  <inkml:trace contextRef="#ctx0" brushRef="#br1" timeOffset="-98111.303">2422 6492 9960 0 0,'-2'-25'994'0'0,"0"20"-903"0"0,4 0 30 0 0,-2 4 453 0 0,0 1 194 0 0,31 10 2956 0 0,7 25-2739 0 0,-19-17-733 0 0,83 67-844 0 0,-91-77-3476 0 0,-1 0-1429 0 0</inkml:trace>
  <inkml:trace contextRef="#ctx0" brushRef="#br1" timeOffset="-97246.766">1904 5628 6392 0 0,'0'0'141'0'0,"-1"8"199"0"0,-36 52 1932 0 0,10-17 408 0 0,6 0 183 0 0,21-42-2638 0 0,0-1 6 0 0,0 0 1 0 0,0-13 584 0 0,13-69-201 0 0,14-9-551 0 0,19-25-78 0 0,-42 111-56 0 0,0 4 2 0 0,4 12-49 0 0,41 112 42 0 0,16-23 75 0 0,8-39 64 0 0,-36-37-64 0 0,-30-20 11 0 0,-5-3 42 0 0,-2-1 18 0 0,-25 14 302 0 0,-91-4 723 0 0,-17-9-1078 0 0,131-1-109 0 0,2 0-168 0 0,0 0-70 0 0,0 0-728 0 0,0 0-3003 0 0,0 0-1285 0 0</inkml:trace>
  <inkml:trace contextRef="#ctx0" brushRef="#br1" timeOffset="-96886.296">2503 5595 11672 0 0,'-4'-2'63'0'0,"0"1"1"0"0,-1 0 0 0 0,1 0-1 0 0,0 0 1 0 0,0 0 0 0 0,-1 1-1 0 0,1 0 1 0 0,0 0 0 0 0,-1 0-1 0 0,1 0 1 0 0,0 1-1 0 0,0-1 1 0 0,-1 1 0 0 0,1 0-1 0 0,0 0 1 0 0,0 1 0 0 0,0-1-1 0 0,0 1 1 0 0,0 0 0 0 0,0 0-1 0 0,0 1 1 0 0,-2 1-64 0 0,-75 65 1217 0 0,77-66-1136 0 0,0 1 0 0 0,0 0 1 0 0,0 0-1 0 0,0 0 0 0 0,1 0 1 0 0,-1 1-1 0 0,1-1 0 0 0,0 1 0 0 0,0 0 1 0 0,1 0-1 0 0,0 0 0 0 0,0 0 0 0 0,0 0 1 0 0,0 1-1 0 0,1-1 0 0 0,0 0 1 0 0,0 1-1 0 0,0-1 0 0 0,1 1 0 0 0,0 0 1 0 0,0-1-1 0 0,0 1 0 0 0,1 4-81 0 0,2-7 19 0 0,0 0-1 0 0,0-1 0 0 0,1 1 1 0 0,-1-1-1 0 0,0 0 0 0 0,1 0 1 0 0,0 0-1 0 0,-1 0 0 0 0,1-1 1 0 0,0 1-1 0 0,0-1 0 0 0,0 0 1 0 0,0 0-1 0 0,0 0 0 0 0,0-1 1 0 0,0 0-1 0 0,0 1 0 0 0,0-1 1 0 0,1-1-1 0 0,-1 1 1 0 0,3-1-20 0 0,13-1 91 0 0,1-1 0 0 0,-1-1 0 0 0,0 0 0 0 0,0-2-1 0 0,-1 0 1 0 0,1-1 0 0 0,-1-2 0 0 0,-1 1-1 0 0,11-8-89 0 0,-21 11 38 0 0,-1 0 0 0 0,1-1-1 0 0,-1 1 1 0 0,0-2-1 0 0,0 1 1 0 0,-1-1 0 0 0,0 0-1 0 0,0 0 1 0 0,-1-1-1 0 0,0 1 1 0 0,0-1 0 0 0,-1-1-1 0 0,1 1 1 0 0,-2 0-1 0 0,1-1 1 0 0,-2 0 0 0 0,1 0-1 0 0,-1 0 1 0 0,0 0-1 0 0,0-9-37 0 0,-9-23-312 0 0,-2 24-4797 0 0,4 9-341 0 0</inkml:trace>
  <inkml:trace contextRef="#ctx0" brushRef="#br1" timeOffset="-96621.478">2542 5417 13560 0 0,'0'10'1033'0'0,"-68"232"2588"0"0,26-101-3004 0 0,2-34-601 0 0,19-31-16 0 0,21-73-113 0 0,0-1-1 0 0,0 1 1 0 0,0-1 0 0 0,0 0-1 0 0,1 1 1 0 0,-1-1-1 0 0,1 0 1 0 0,-1 1-1 0 0,1-1 1 0 0,0 0-1 0 0,0 1 1 0 0,0-1-1 0 0,0 0 1 0 0,1 0-1 0 0,-1 0 1 0 0,1 0 0 0 0,-1 0-1 0 0,1-1 1 0 0,-1 1-1 0 0,1 0 114 0 0,8 4-6002 0 0</inkml:trace>
  <inkml:trace contextRef="#ctx0" brushRef="#br1" timeOffset="-96221.038">2941 5641 11600 0 0,'8'0'1261'0'0,"43"3"-741"0"0,-31 1-88 0 0,36-8-325 0 0,9 8-17 0 0,-50 0-1719 0 0,-15-4-2856 0 0</inkml:trace>
  <inkml:trace contextRef="#ctx0" brushRef="#br1" timeOffset="-95932.671">2981 5704 9648 0 0,'-24'7'1069'0'0,"23"-6"-718"0"0,1-1 86 0 0,0 0 10 0 0,16 8 1073 0 0,103 5-2192 0 0,-100-13-3928 0 0</inkml:trace>
  <inkml:trace contextRef="#ctx0" brushRef="#br1" timeOffset="-95633.374">2907 6426 12840 0 0,'5'0'970'0'0,"123"-18"554"0"0,-75 14-753 0 0,-30 0-3021 0 0,-14 3-116 0 0,4 1-2563 0 0</inkml:trace>
  <inkml:trace contextRef="#ctx0" brushRef="#br1" timeOffset="-95306.063">3039 6527 10968 0 0,'-39'16'1277'0'0,"38"-15"-917"0"0,1-1 125 0 0,0 0 25 0 0,0 0-1 0 0,0 0-10 0 0,0 0-3 0 0,28 5 793 0 0,92-15-599 0 0,-93 7-766 0 0</inkml:trace>
  <inkml:trace contextRef="#ctx0" brushRef="#br1" timeOffset="-81341.957">2668 5843 7256 0 0,'0'0'165'0'0,"0"0"22"0"0,0 0 7 0 0,0 0 89 0 0,0 0 326 0 0,0 0 139 0 0,0 0 27 0 0,0 0-31 0 0,0 0-160 0 0,0 0-68 0 0,0 0-17 0 0,0 0-14 0 0,0 0-45 0 0,0 0-21 0 0,0 0-3 0 0,5-4 237 0 0,-4 4 3193 0 0,-20 45-3490 0 0,5-13-286 0 0,14-31 15 0 0,10-42 360 0 0,11-33-269 0 0,-7 38-176 0 0,-14 27 64 0 0,0 8 6 0 0,0 1 20 0 0,0 0 8 0 0,0 0 4 0 0,0 0 2 0 0,0 0 0 0 0,0 8 104 0 0,-40 142 800 0 0,29-120-954 0 0,6-20-33 0 0,4-10 35 0 0,19-27 168 0 0,9-89-59 0 0,-21 96-165 0 0,-21 56-352 0 0,2 2-3080 0 0,11-27 2248 0 0</inkml:trace>
  <inkml:trace contextRef="#ctx0" brushRef="#br1" timeOffset="-80321.815">2598 6745 6648 0 0,'0'0'149'0'0,"0"0"23"0"0,0 0 12 0 0,23-16 5397 0 0,-22 15-4971 0 0,-1 1-2 0 0,0 0-3 0 0,0 0-12 0 0,0 0-7 0 0,0 0-2 0 0,0 0-17 0 0,0 0-65 0 0,0 0-29 0 0,0 0-8 0 0,0 0-19 0 0,0 9 244 0 0,1 1-447 0 0,-1 0 0 0 0,0 0 0 0 0,-1 0 0 0 0,0 0 0 0 0,0-1 0 0 0,-1 1 0 0 0,0 0 0 0 0,-1-1 0 0 0,0 0 0 0 0,-2 3-243 0 0,-5 22 298 0 0,-15 29-134 0 0,25-62-105 0 0,0-1 6 0 0,9-14 10 0 0,19-91-86 0 0,-26 100 22 0 0,-2 4 44 0 0,0 1 17 0 0,-9 19 153 0 0,0 14-118 0 0,-3 7 108 0 0,8-24-1895 0 0,-1-1-3286 0 0,-1 0-2160 0 0</inkml:trace>
  <inkml:trace contextRef="#ctx0" brushRef="#br1" timeOffset="-74366.085">4184 2443 5344 0 0,'0'0'157'0'0,"5"-5"-60"0"0,-5 5-2495 0 0</inkml:trace>
  <inkml:trace contextRef="#ctx0" brushRef="#br1" timeOffset="-49332.673">4330 1007 4464 0 0,'0'0'99'0'0,"0"0"11"0"0,0 0 10 0 0,0 0-14 0 0,-2 0-53 0 0,2 0 110 0 0,0 0 42 0 0,0 0 3 0 0,0 0 2 0 0,0 0 13 0 0,0 0 8 0 0,12 14 8017 0 0,-12-9-7672 0 0,0-4-523 0 0,0 0-32 0 0,3 2-137 0 0,0-3-26 0 0</inkml:trace>
  <inkml:trace contextRef="#ctx0" brushRef="#br3" timeOffset="-44749.501">4567 2321 9216 0 0,'0'0'208'0'0,"0"0"33"0"0,0 0 14 0 0,0 0 17 0 0,0 0 66 0 0,0 0 29 0 0,18-3 3456 0 0,15-27-1032 0 0,-32 30-2567 0 0,-4 6 1936 0 0,-33 32-1805 0 0,16-25-411 0 0,20-13 57 0 0,-1 0 0 0 0,1 0 0 0 0,-1 0 0 0 0,0 0 1 0 0,1 0-1 0 0,-1 0 0 0 0,1 0 0 0 0,-1-1 0 0 0,1 1 0 0 0,-1 0 0 0 0,1 0 0 0 0,-1-1 0 0 0,1 1 0 0 0,-1 0 0 0 0,1-1 1 0 0,-1 1-1 0 0,1 0 0 0 0,0-1 0 0 0,-1 1 0 0 0,1-1 0 0 0,0 1 0 0 0,-1-1 0 0 0,1 1 0 0 0,0-1 0 0 0,-1 1 1 0 0,1-1-1 0 0,0 1 0 0 0,0-1 0 0 0,0 1 0 0 0,0-1 0 0 0,-1 1 0 0 0,1-1 0 0 0,0 1 0 0 0,0-1 0 0 0,0 0 0 0 0,0 1 1 0 0,0-1-1 0 0,0 1 0 0 0,0-1 0 0 0,1 1 0 0 0,-1-1 0 0 0,0 1 0 0 0,0-1 0 0 0,0 1 0 0 0,0-1 0 0 0,1 0-1 0 0,-1 1 3 0 0,1-7-16 0 0,0 0-1 0 0,1 0 1 0 0,0 0-1 0 0,1 0 1 0 0,0 0-1 0 0,0 0 1 0 0,0 1-1 0 0,1-1 1 0 0,0 1-1 0 0,0 0 1 0 0,0 0-1 0 0,1 1 1 0 0,0-1-1 0 0,5-4 14 0 0,-9 9 6 0 0,0 0 0 0 0,-1 0-1 0 0,1 1 1 0 0,0-1 0 0 0,0 0 0 0 0,-1 0-1 0 0,1 1 1 0 0,0-1 0 0 0,0 0 0 0 0,0 1-1 0 0,0-1 1 0 0,0 1 0 0 0,0-1 0 0 0,0 1 0 0 0,0 0-1 0 0,0 0 1 0 0,0-1 0 0 0,0 1 0 0 0,1 0-1 0 0,-1 0 1 0 0,0 0 0 0 0,0 0 0 0 0,0 0-1 0 0,0 0 1 0 0,0 0 0 0 0,0 0 0 0 0,0 1-1 0 0,0-1 1 0 0,0 0 0 0 0,0 1 0 0 0,0-1 0 0 0,0 0-1 0 0,0 1 1 0 0,0 0 0 0 0,0-1 0 0 0,0 1-1 0 0,0 0-5 0 0,0 4 73 0 0,0 1-1 0 0,-1-1 0 0 0,0 1 1 0 0,0-1-1 0 0,0 1 0 0 0,-1-1 1 0 0,0 1-1 0 0,0-1 0 0 0,0 0 1 0 0,-1 1-1 0 0,1-1 0 0 0,-1 0 1 0 0,0 0-1 0 0,-1 0 0 0 0,0 0 0 0 0,1 0 1 0 0,-1-1-1 0 0,-1 1 0 0 0,1-1 1 0 0,-1 0-1 0 0,0 0 0 0 0,0 0 1 0 0,0 0-1 0 0,0-1 0 0 0,-4 3-72 0 0,-35 19 130 0 0,42-26-129 0 0,-1 0 1 0 0,1 1 0 0 0,-1-1 0 0 0,1 0 0 0 0,0 0 0 0 0,0 0-1 0 0,0-1 1 0 0,-1 1 0 0 0,1 0 0 0 0,0 0 0 0 0,0-1 0 0 0,1 1-1 0 0,-1 0 1 0 0,0-1 0 0 0,0 1 0 0 0,1-1 0 0 0,-1 1 0 0 0,0-1-1 0 0,1 1 1 0 0,0-1 0 0 0,-1 0 0 0 0,1 1 0 0 0,0-1 0 0 0,0 1-1 0 0,0-1 1 0 0,0 0 0 0 0,0 1 0 0 0,0-1 0 0 0,1 0 0 0 0,-1 1-1 0 0,0-1 1 0 0,1 1 0 0 0,-1-1 0 0 0,1 1 0 0 0,0-1 0 0 0,-1 1-1 0 0,2-1-1 0 0,-2 0 3 0 0,1-3 5 0 0,1 0 0 0 0,0 0-1 0 0,0 1 1 0 0,0-1 0 0 0,0 0 0 0 0,1 1-1 0 0,0-1 1 0 0,0 1 0 0 0,0 0-1 0 0,1 0 1 0 0,-1 0 0 0 0,1 1-1 0 0,0-1 1 0 0,0 1 0 0 0,0 0 0 0 0,0 0-1 0 0,0 0 1 0 0,3 0-8 0 0,55 0 273 0 0,-61 3-241 0 0,1 1-1 0 0,0 0 1 0 0,-1-1-1 0 0,1 1 1 0 0,-1 0-1 0 0,1 0 1 0 0,-1 0-1 0 0,1 0 1 0 0,-1 0-1 0 0,1 0 1 0 0,-1 1-1 0 0,0-1 1 0 0,0 0-1 0 0,1 1 1 0 0,-1-1-1 0 0,0 1 1 0 0,-1-1-1 0 0,1 1 1 0 0,0-1-1 0 0,0 1 1 0 0,-1 0-1 0 0,1-1 1 0 0,0 1-1 0 0,-1 0 1 0 0,0 0-1 0 0,1-1 1 0 0,-1 1 0 0 0,0 0-1 0 0,0 0 1 0 0,0 0-1 0 0,0-1 1 0 0,0 1-1 0 0,-1 0 1 0 0,1 0-1 0 0,-1-1 1 0 0,1 1-1 0 0,-1 0 1 0 0,1-1-1 0 0,-1 1 1 0 0,0 0-1 0 0,0-1 1 0 0,0 1-1 0 0,0-1 1 0 0,0 1-1 0 0,0-1 1 0 0,-1 1-32 0 0,1 0 10 0 0,0-1 1 0 0,0 0-1 0 0,0 1 1 0 0,0-1-1 0 0,0 0 0 0 0,-1 0 1 0 0,1 0-1 0 0,0 0 1 0 0,-1 0-1 0 0,1 0 1 0 0,-1 0-1 0 0,1 0 1 0 0,-1-1-1 0 0,1 1 1 0 0,-1-1-1 0 0,1 1 1 0 0,-1-1-1 0 0,0 1 1 0 0,1-1-1 0 0,-1 0 1 0 0,0 0-1 0 0,1 0 1 0 0,-1 0-1 0 0,0 0 1 0 0,0 0-1 0 0,1-1 0 0 0,-1 1 1 0 0,0 0-11 0 0,1-1 1 0 0,0 0 1 0 0,0 0-1 0 0,0 0 0 0 0,-1 0 1 0 0,1 0-1 0 0,0-1 1 0 0,0 1-1 0 0,0 0 0 0 0,1 0 1 0 0,-1-1-1 0 0,0 1 1 0 0,0 0-1 0 0,1-1 0 0 0,-1 1 1 0 0,1-1-1 0 0,-1 1 0 0 0,1-1 1 0 0,0 1-1 0 0,-1-1 1 0 0,1 1-1 0 0,0-1 0 0 0,0 1 1 0 0,0-1-1 0 0,0 0 0 0 0,1 1 1 0 0,-1-1-1 0 0,0 0-1 0 0,1-1-12 0 0,0 0 1 0 0,0 0-1 0 0,0 1 0 0 0,0-1 0 0 0,0 0 1 0 0,1 0-1 0 0,-1 0 0 0 0,1 1 0 0 0,0-1 0 0 0,-1 1 1 0 0,1-1-1 0 0,0 1 0 0 0,1 0 0 0 0,-1 0 1 0 0,0 0-1 0 0,1 0 0 0 0,-1 0 0 0 0,1 1 0 0 0,-1-1 1 0 0,1 1-1 0 0,0-1 0 0 0,0 1 0 0 0,0 0 1 0 0,0 0-1 0 0,0 0 0 0 0,0 1 0 0 0,0-1 0 0 0,0 1 1 0 0,0-1-1 0 0,0 1 0 0 0,0 0 0 0 0,0 0 1 0 0,0 1-1 0 0,0-1 0 0 0,0 1 0 0 0,2 0 12 0 0,28 20 64 0 0,-35 6 203 0 0,3-26-256 0 0,-1 0-1 0 0,0 1 1 0 0,0-1 0 0 0,0 0-1 0 0,0 1 1 0 0,-1-1 0 0 0,1 0-1 0 0,0 1 1 0 0,-1-1 0 0 0,1 0-1 0 0,0 0 1 0 0,-1 1 0 0 0,0-1-1 0 0,1 0 1 0 0,-1 0 0 0 0,0 0-1 0 0,1 0 1 0 0,-1 0 0 0 0,0 0-1 0 0,0 0 1 0 0,0 0 0 0 0,0 0-1 0 0,0 0 1 0 0,0 0 0 0 0,0-1-1 0 0,0 1 1 0 0,0 0 0 0 0,-1-1-1 0 0,1 1 1 0 0,0-1 0 0 0,0 1-1 0 0,-1-1 1 0 0,1 1 0 0 0,0-1-1 0 0,0 0 1 0 0,-1 0 0 0 0,1 0-1 0 0,0 0 1 0 0,-1 0 0 0 0,1 0-1 0 0,0 0 1 0 0,-1 0 0 0 0,1 0-1 0 0,0-1 1 0 0,-1 1 0 0 0,1 0-1 0 0,0-1 1 0 0,0 1 0 0 0,0-1-1 0 0,-1 0 1 0 0,1 1 0 0 0,0-1-1 0 0,0 0 1 0 0,0 0 0 0 0,0 0-1 0 0,0 1 1 0 0,0-1 0 0 0,0 0-1 0 0,0-1-10 0 0,-3-9 0 0 0,4 6-15 0 0,-1 4 10 0 0,1 0 0 0 0,0 0 0 0 0,0 0 1 0 0,0 0-1 0 0,-1 0 0 0 0,1 0 0 0 0,0 0 1 0 0,0 0-1 0 0,0 0 0 0 0,1 0 0 0 0,-1 0 0 0 0,0 0 1 0 0,0 0-1 0 0,0 0 0 0 0,1 0 0 0 0,-1 0 1 0 0,0 1-1 0 0,1-1 0 0 0,-1 0 0 0 0,1 0 1 0 0,-1 0-1 0 0,1 0 0 0 0,0 1 0 0 0,-1-1 0 0 0,1 0 1 0 0,0 0-1 0 0,-1 1 0 0 0,1-1 0 0 0,0 1 1 0 0,0-1-1 0 0,-1 1 0 0 0,1-1 0 0 0,0 1 1 0 0,0-1-1 0 0,0 1 0 0 0,0 0 0 0 0,0-1 5 0 0,11 6-12 0 0,13 13-48 0 0,-25-17 60 0 0,1-1 0 0 0,-1 1 0 0 0,1 0-1 0 0,-1 0 1 0 0,1-1 0 0 0,-1 1 0 0 0,1 0-1 0 0,-1 0 1 0 0,0 0 0 0 0,1-1 0 0 0,-1 1 0 0 0,0 0-1 0 0,0 0 1 0 0,1 0 0 0 0,-1 0 0 0 0,0 0-1 0 0,0-1 1 0 0,0 1 0 0 0,0 0 0 0 0,0 0-1 0 0,0 0 1 0 0,-1 0 0 0 0,1 0 0 0 0,0-1 0 0 0,0 1-1 0 0,-1 0 1 0 0,1 0 0 0 0,0 0 0 0 0,-1 0-1 0 0,1-1 1 0 0,-1 1 0 0 0,1 0 0 0 0,-1-1-1 0 0,1 1 1 0 0,-1 0 0 0 0,-14 6 14 0 0,-17-15-353 0 0,32 4-864 0 0,0-2-5309 0 0,1 1-679 0 0</inkml:trace>
  <inkml:trace contextRef="#ctx0" brushRef="#br2" timeOffset="-40596.207">4310 993 9168 0 0,'-4'0'533'0'0,"1"-3"-437"0"0,3 1-3 0 0,0 2 335 0 0,13-15 3158 0 0,32-15-651 0 0,-44 30-2665 0 0,17 1 1388 0 0,-17 1-1610 0 0,-1 0 0 0 0,0 0-1 0 0,1-1 1 0 0,-1 1 0 0 0,0 0 0 0 0,0 0-1 0 0,0 0 1 0 0,0-1 0 0 0,-1 1-1 0 0,1 0 1 0 0,0 0 0 0 0,-1-1-1 0 0,1 1 1 0 0,-1 0 0 0 0,0 0-1 0 0,1-1 1 0 0,-1 1 0 0 0,0-1-1 0 0,0 1 1 0 0,0-1 0 0 0,0 1-1 0 0,0-1 1 0 0,-1 0 0 0 0,1 1-1 0 0,0-1 1 0 0,-1 0 0 0 0,1 0 0 0 0,-1 0-1 0 0,0 1-47 0 0,-49 27 137 0 0,48-27-99 0 0,-2 0 1 0 0,0 0 1 0 0,0 0-1 0 0,0-1 1 0 0,0 1-1 0 0,0-1 1 0 0,0 0 0 0 0,0 0-1 0 0,-1-1 1 0 0,1 0-1 0 0,0 0 1 0 0,-1 0-1 0 0,-2-1-39 0 0,7 1 29 0 0,0-1-1 0 0,-1 1 1 0 0,1-1-1 0 0,0 0 0 0 0,0 1 1 0 0,0-1-1 0 0,0 0 0 0 0,0 0 1 0 0,0 0-1 0 0,0 0 1 0 0,0 0-1 0 0,0 0 0 0 0,0 0 1 0 0,0 0-1 0 0,0-1 1 0 0,1 1-1 0 0,-1 0 0 0 0,0 0 1 0 0,1-1-1 0 0,-1 1 0 0 0,1 0 1 0 0,0-1-1 0 0,-1 1 1 0 0,1-1-1 0 0,0 1 0 0 0,0 0 1 0 0,0-1-1 0 0,0 1 1 0 0,0-1-1 0 0,0 1 0 0 0,0 0 1 0 0,1-1-1 0 0,-1 1 0 0 0,0-1 1 0 0,1 1-1 0 0,-1 0 1 0 0,1 0-1 0 0,0-2-28 0 0,2-2 33 0 0,-1-1 0 0 0,2 1 1 0 0,-1 0-1 0 0,0 0 0 0 0,1 1 0 0 0,0-1 1 0 0,0 1-1 0 0,0 0 0 0 0,1 0 0 0 0,0 0 1 0 0,-1 0-1 0 0,1 1 0 0 0,0 0 0 0 0,5-2-33 0 0,-5 2-2 0 0,-4 1 11 0 0,1 1-1 0 0,-1 0 0 0 0,1 0 0 0 0,0 0 0 0 0,-1 0 0 0 0,1 0 0 0 0,0 0 0 0 0,0 1 0 0 0,0-1 0 0 0,0 1 0 0 0,0-1 1 0 0,-1 1-1 0 0,1 0 0 0 0,0-1 0 0 0,0 1 0 0 0,0 0 0 0 0,0 0 0 0 0,0 1 0 0 0,0-1 0 0 0,2 0-8 0 0,5 4 12 0 0,-3-1 50 0 0,-5-1-50 0 0,0 1 0 0 0,0-1 0 0 0,0 0 0 0 0,0 0 0 0 0,0 0 0 0 0,-1 0 0 0 0,1 1 0 0 0,-1-1 0 0 0,0 0 1 0 0,1 1-1 0 0,-1-1 0 0 0,0 0 0 0 0,0 1 0 0 0,-1-1 0 0 0,1 0 0 0 0,0 1 0 0 0,-1-1 0 0 0,1 0 0 0 0,-1 1 0 0 0,0-1 0 0 0,0 0 1 0 0,0 0-1 0 0,0 0 0 0 0,0 0 0 0 0,0 0 0 0 0,-1 0 0 0 0,1 0 0 0 0,0 0 0 0 0,-1-1 0 0 0,0 1 0 0 0,-1 1-12 0 0,-1 1 7 0 0,0 0-1 0 0,0 0 1 0 0,0 0-1 0 0,-1-1 0 0 0,1 1 1 0 0,-1-1-1 0 0,0 0 1 0 0,0-1-1 0 0,0 1 0 0 0,-1-1 1 0 0,1 0-1 0 0,0 0 1 0 0,-1 0-1 0 0,0-1 0 0 0,1 0 1 0 0,-1 0-1 0 0,0-1 1 0 0,1 1-1 0 0,-1-1 0 0 0,-3-1-6 0 0,-6-6 0 0 0,14 3 6 0 0,0 0 0 0 0,1 1 0 0 0,-1-1 0 0 0,1 0 1 0 0,0 0-1 0 0,0 1 0 0 0,0-1 0 0 0,0 0 0 0 0,1 0 0 0 0,-1 1 0 0 0,1-1 0 0 0,0 0 0 0 0,0 1 0 0 0,0-1 0 0 0,1 1 0 0 0,-1-1 0 0 0,1 1 0 0 0,0 0 0 0 0,0 0 0 0 0,0-1 0 0 0,0 1 0 0 0,1 1 0 0 0,-1-1 0 0 0,1 0 0 0 0,0 1 0 0 0,-1-1 1 0 0,1 1-1 0 0,0 0 0 0 0,1 0 0 0 0,0-1-6 0 0,22-12-71 0 0,3 15-273 0 0,2 13 329 0 0,-24 2 15 0 0,-7-11 13 0 0,-1 0-1 0 0,1 0 1 0 0,-1 0-1 0 0,1 0 1 0 0,-1 0-1 0 0,0 0 1 0 0,0 0-1 0 0,-1 0 1 0 0,1 0-1 0 0,-1-1 1 0 0,0 1-1 0 0,0-1 1 0 0,0 1 0 0 0,-1-1-1 0 0,1 0 1 0 0,-1 0-1 0 0,1 0 1 0 0,-1 0-1 0 0,0 0 1 0 0,0-1-1 0 0,-1 1 1 0 0,1-1-1 0 0,0 0 1 0 0,-1 0-1 0 0,1 0 1 0 0,-1-1-1 0 0,0 1 1 0 0,1-1-1 0 0,-1 0 1 0 0,0 1-1 0 0,-4-1-12 0 0,7-1-1 0 0,0 0-1 0 0,0 0 1 0 0,0 0 0 0 0,0 0-1 0 0,0 0 1 0 0,0 0-1 0 0,0-1 1 0 0,0 1-1 0 0,0 0 1 0 0,0-1 0 0 0,0 1-1 0 0,0-1 1 0 0,0 1-1 0 0,0-1 1 0 0,0 1-1 0 0,0-1 1 0 0,1 1 0 0 0,-1-1-1 0 0,0 0 1 0 0,0 0-1 0 0,1 1 1 0 0,-1-1-1 0 0,0 0 1 0 0,1 0 0 0 0,-1 0-1 0 0,1 0 1 0 0,-1 0-1 0 0,1 1 1 0 0,0-1-1 0 0,-1 0 1 0 0,1 0 0 0 0,0 0-1 0 0,0 0 1 0 0,-1 0-1 0 0,1 0 1 0 0,0-1-1 0 0,0 1 1 0 0,0 0 0 0 0,0 0-1 0 0,0 0 1 0 0,0 0-1 0 0,1 0 2 0 0,18-12-3857 0 0,-11 12 2514 0 0</inkml:trace>
  <inkml:trace contextRef="#ctx0" brushRef="#br2" timeOffset="-39404.806">4597 2280 10656 0 0,'0'0'241'0'0,"0"0"38"0"0,0 0 10 0 0,0 0-33 0 0,0 0-64 0 0,0 0 336 0 0,0 0 164 0 0,0 0 39 0 0,0 0-19 0 0,0 0-100 0 0,0 0-42 0 0,0 0-8 0 0,0 0-36 0 0,0 0-139 0 0,0 0-61 0 0,16-6 489 0 0,-12 2-710 0 0,-1 0-1 0 0,1 0 1 0 0,1 1 0 0 0,-1-1-1 0 0,0 1 1 0 0,1 0 0 0 0,-1 0-1 0 0,1 1 1 0 0,0 0 0 0 0,0 0-1 0 0,0 0 1 0 0,0 0 0 0 0,1 1-1 0 0,2-1-104 0 0,14 0 492 0 0,-20 3-458 0 0,-1-1-1 0 0,1 1 0 0 0,-1 0 0 0 0,0 0 1 0 0,1 0-1 0 0,-1 0 0 0 0,0 0 1 0 0,1 1-1 0 0,-1-1 0 0 0,0 0 0 0 0,0 1 1 0 0,0-1-1 0 0,0 0 0 0 0,0 1 1 0 0,0-1-1 0 0,-1 1 0 0 0,1 0 0 0 0,0-1 1 0 0,-1 1-1 0 0,0-1 0 0 0,1 1 1 0 0,-1 0-1 0 0,0-1 0 0 0,1 1 0 0 0,-1 0 1 0 0,0 0-1 0 0,0-1 0 0 0,-1 1 0 0 0,1 0 1 0 0,0-1-1 0 0,0 1 0 0 0,-1 0 1 0 0,1-1-1 0 0,-1 1 0 0 0,0 0 0 0 0,1-1 1 0 0,-1 1-1 0 0,0-1 0 0 0,0 1 1 0 0,0-1-1 0 0,0 0 0 0 0,0 1 0 0 0,0-1 1 0 0,0 0-1 0 0,-1 0 0 0 0,1 1 0 0 0,0-1 1 0 0,-1 0-1 0 0,1 0 0 0 0,-1-1-33 0 0,-2 5 33 0 0,-1 0-1 0 0,1 0 1 0 0,-1-1 0 0 0,-1 0-1 0 0,1 0 1 0 0,0 0-1 0 0,-1 0 1 0 0,0-1-1 0 0,0 0 1 0 0,0-1 0 0 0,0 1-1 0 0,0-1 1 0 0,-1 0-1 0 0,-1 0-32 0 0,6-2 10 0 0,0 0 0 0 0,0 0 0 0 0,0 0 0 0 0,0 0 0 0 0,0 0 0 0 0,0-1 0 0 0,0 1 0 0 0,0-1-1 0 0,0 1 1 0 0,0-1 0 0 0,0 0 0 0 0,0 0 0 0 0,0 0 0 0 0,1 0 0 0 0,-1 0 0 0 0,0 0 0 0 0,1 0-1 0 0,-1-1 1 0 0,1 1 0 0 0,-1 0 0 0 0,1-1 0 0 0,0 1 0 0 0,-1-1 0 0 0,1 0 0 0 0,0 1 0 0 0,0-2-10 0 0,0 1-8 0 0,0-1 1 0 0,1 0-1 0 0,-1 1 1 0 0,1-1-1 0 0,0 0 1 0 0,-1 1 0 0 0,1-1-1 0 0,0 0 1 0 0,1 1-1 0 0,-1-1 1 0 0,0 1-1 0 0,1-1 1 0 0,0 0 0 0 0,0 1-1 0 0,-1-1 1 0 0,1 1-1 0 0,1-1 1 0 0,-1 1-1 0 0,0 0 1 0 0,1-1 0 0 0,-1 1-1 0 0,1 0 1 0 0,-1 0-1 0 0,1 0 1 0 0,0 0-1 0 0,2-1 8 0 0,0-1-8 0 0,-1 1 0 0 0,1 0 1 0 0,1 0-1 0 0,-1 0 0 0 0,0 0 0 0 0,1 1 0 0 0,0 0 0 0 0,-1 0 0 0 0,1 0 0 0 0,0 0 0 0 0,0 1 0 0 0,0 0 0 0 0,0 0 0 0 0,0 0 0 0 0,0 0 1 0 0,0 1-1 0 0,0 0 0 0 0,2 0 8 0 0,-6 0 7 0 0,0 1 0 0 0,0-1 0 0 0,0 1 0 0 0,0-1 0 0 0,0 1 0 0 0,0-1 0 0 0,0 1 0 0 0,-1-1 0 0 0,1 1 1 0 0,0 0-1 0 0,0-1 0 0 0,0 1 0 0 0,-1 0 0 0 0,1 0 0 0 0,0 0 0 0 0,-1-1 0 0 0,1 1 0 0 0,-1 0 0 0 0,1 0 0 0 0,-1 0 1 0 0,1 0-1 0 0,-1 0 0 0 0,0 0 0 0 0,1 0 0 0 0,-1 0 0 0 0,0 0 0 0 0,0 0 0 0 0,0 1 0 0 0,0-1 0 0 0,0 0 0 0 0,0 0 1 0 0,0 0-1 0 0,0 0 0 0 0,0 0 0 0 0,0 0 0 0 0,-1 0 0 0 0,1 0 0 0 0,0 0 0 0 0,-1 0 0 0 0,1 0 0 0 0,-1 0 0 0 0,1 0 1 0 0,-1 0-1 0 0,0 0-7 0 0,-2 4 27 0 0,-42 42 260 0 0,4-27-135 0 0,40-21-158 0 0,-1 0-1 0 0,1 0 0 0 0,0 1 1 0 0,-1-1-1 0 0,1 0 0 0 0,0 0 1 0 0,-1 0-1 0 0,1 0 1 0 0,0-1-1 0 0,0 1 0 0 0,0 0 1 0 0,0 0-1 0 0,0-1 0 0 0,0 1 1 0 0,0 0-1 0 0,1-1 1 0 0,-1 1-1 0 0,0-1 0 0 0,1 1 1 0 0,-1-1-1 0 0,1 1 0 0 0,-1-1 1 0 0,1 0-1 0 0,0 1 0 0 0,0-1 1 0 0,0 0-1 0 0,0 1 1 0 0,0-1-1 0 0,0 1 0 0 0,0-1 1 0 0,1 0-1 0 0,-1 1 0 0 0,0-1 1 0 0,1 1-1 0 0,-1-1 0 0 0,1 1 1 0 0,0-1-1 0 0,-1 1 1 0 0,1-1-1 0 0,0 1 0 0 0,1-1 7 0 0,0-3-18 0 0,0 1 0 0 0,1 0 1 0 0,0-1-1 0 0,-1 1 0 0 0,2 0 0 0 0,-1 1 0 0 0,0-1 0 0 0,1 1 0 0 0,-1-1 0 0 0,1 1 0 0 0,0 0 0 0 0,0 0 1 0 0,1 1-1 0 0,-1-1 0 0 0,0 1 0 0 0,1 0 0 0 0,-1 0 0 0 0,1 0 0 0 0,0 1 0 0 0,0 0 0 0 0,3-1 18 0 0,6 15-73 0 0,-13-8 109 0 0,-1-1-1 0 0,0 0 1 0 0,0 1-1 0 0,0-1 1 0 0,0 1-1 0 0,-1-1 1 0 0,1 0 0 0 0,-1 1-1 0 0,-1-1 1 0 0,1 0-1 0 0,0 0 1 0 0,-1 0 0 0 0,0 0-1 0 0,0 0 1 0 0,0 0-1 0 0,-3 3-35 0 0,-43 46 483 0 0,47-53-475 0 0,0 1 0 0 0,0-1 1 0 0,0 0-1 0 0,-1 1 0 0 0,1-1 1 0 0,0 0-1 0 0,0 0 0 0 0,-1 0 0 0 0,1 0 1 0 0,0 0-1 0 0,0 0 0 0 0,-1 0 1 0 0,1 0-1 0 0,0 0 0 0 0,0-1 0 0 0,0 1 1 0 0,-1-1-1 0 0,1 1 0 0 0,0-1 0 0 0,0 1 1 0 0,0-1-1 0 0,0 1 0 0 0,0-1 1 0 0,0 0-1 0 0,0 0 0 0 0,0 0 0 0 0,0 1 1 0 0,0-1-1 0 0,0 0 0 0 0,1 0 0 0 0,-1 0 1 0 0,0 0-1 0 0,1 0 0 0 0,-1-1 1 0 0,1 1-1 0 0,-1 0 0 0 0,1 0 0 0 0,-1 0 1 0 0,1 0-1 0 0,0-1 0 0 0,0 1 0 0 0,-1 0 1 0 0,1 0-1 0 0,0-1-8 0 0,11-36-1705 0 0,-3 29 899 0 0</inkml:trace>
  <inkml:trace contextRef="#ctx0" brushRef="#br0" timeOffset="40406.242">4128 1077 4664 0 0,'0'0'101'0'0,"0"0"22"0"0,0 0 5 0 0,0 0 64 0 0,0 0 269 0 0,0 0 120 0 0,0 0 25 0 0,0 0-9 0 0,0 0-45 0 0,0 0-21 0 0,0 0-3 0 0,0 0-22 0 0,7-3 660 0 0,-7 3 2500 0 0,-28 26-3396 0 0,-24 14 290 0 0,-207 70 919 0 0,63-35-627 0 0,4-3-424 0 0,-195 104 347 0 0,18-12-126 0 0,213-91-115 0 0,-117 56-196 0 0,34-23-338 0 0,49-24 0 0 0,3-9 72 0 0,-116 42-72 0 0,8-1 256 0 0,95-21-256 0 0,112-54 0 0 0,-89 28 0 0 0,-76 37 64 0 0,168-69-64 0 0,-44 12 0 0 0,89-28 64 0 0,15-5 64 0 0,14-9 119 0 0,22-11-174 0 0,14-14-73 0 0,23 0-72 0 0,-5-2 72 0 0,148-68 0 0 0,39-14 0 0 0,-107 58 0 0 0,-94 38-10 0 0,-28 8-65 0 0,-1 0-94 0 0,0 0-15 0 0,-10 5-212 0 0,-89 39-6721 0 0,82-35 5261 0 0</inkml:trace>
  <inkml:trace contextRef="#ctx0" brushRef="#br0" timeOffset="41314.821">193 2803 7112 0 0,'34'-31'847'0'0,"-21"24"-205"0"0,172-100 4205 0 0,-113 70-3991 0 0,108-29-272 0 0,17-18-456 0 0,33-4 117 0 0,14-7-224 0 0,-99 44 409 0 0,88-46-48 0 0,-46 19 51 0 0,16 1-209 0 0,171-89-69 0 0,13-4 384 0 0,-191 75-331 0 0,-92 41-62 0 0,25-1-71 0 0,-9 12 166 0 0,11-20-21 0 0,-11 4 12 0 0,-52 28 206 0 0,100-31 394 0 0,-128 50-736 0 0,86-39 214 0 0,-63 14-90 0 0,3-10 284 0 0,-33 22-2296 0 0,-29 23-5095 0 0</inkml:trace>
  <inkml:trace contextRef="#ctx0" brushRef="#br0" timeOffset="45345.102">1595 1192 13992 0 0,'-13'-60'1689'0'0,"12"51"1269"0"0,2 23-1678 0 0,20 137-181 0 0,-2-15-814 0 0,11 11 54 0 0,-16-84-70 0 0,-12-57-415 0 0,-1-4-290 0 0,-1-2-95 0 0,0 0-833 0 0,0 0-3452 0 0,0 0-1482 0 0</inkml:trace>
  <inkml:trace contextRef="#ctx0" brushRef="#br0" timeOffset="45881.835">1597 1151 12384 0 0,'-6'-16'1241'0'0,"6"-14"166"0"0,1 29-962 0 0,0 0-80 0 0,3-2-274 0 0,0 0 0 0 0,0 0 0 0 0,1 1-1 0 0,-1-1 1 0 0,1 1 0 0 0,-1 0 0 0 0,1 0-1 0 0,0 1 1 0 0,-1-1 0 0 0,1 1 0 0 0,0 0-1 0 0,0 0 1 0 0,0 1 0 0 0,0 0 0 0 0,0 0 0 0 0,0 0-1 0 0,0 0 1 0 0,0 1 0 0 0,0-1 0 0 0,0 1-1 0 0,0 1 1 0 0,0-1 0 0 0,1 1-91 0 0,6 3 29 0 0,1 0 0 0 0,-1 0 1 0 0,-1 2-1 0 0,1-1 0 0 0,-1 1 0 0 0,0 1 0 0 0,-1 0 0 0 0,5 5-29 0 0,-12-11 38 0 0,-1 0-1 0 0,0 1 1 0 0,0-1-1 0 0,0 1 1 0 0,0 0-1 0 0,0-1 1 0 0,-1 1-1 0 0,1 0 1 0 0,-1 0-1 0 0,0 0 1 0 0,0 0-1 0 0,0 0 0 0 0,0 0 1 0 0,0 0-1 0 0,-1 0 1 0 0,1 1-1 0 0,-1-1 1 0 0,0 0-1 0 0,0 0 1 0 0,0 0-1 0 0,0 1 1 0 0,-1-1-1 0 0,1 0 1 0 0,-1 0-1 0 0,0 0 1 0 0,0 0-1 0 0,0 0 0 0 0,0 0 1 0 0,-1 0-1 0 0,1 0 1 0 0,-1 0-1 0 0,0 1-37 0 0,-4 5 71 0 0,0 0 0 0 0,0-1 0 0 0,-1 0-1 0 0,0 0 1 0 0,0 0 0 0 0,-1-1 0 0 0,0 0 0 0 0,0 0-1 0 0,-5 2-70 0 0,-91 39 408 0 0,55-43 246 0 0,86 1 452 0 0,39 33-954 0 0,87 122 860 0 0,-104-121-293 0 0,8-25-655 0 0,-41-13-6705 0 0,-13-2-856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48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17 12640 0 0,'0'-13'948'0'0,"-1"10"2953"0"0,-1 4-3837 0 0,1 0 1 0 0,-1-1-1 0 0,0 2 1 0 0,0-1-1 0 0,1 0 0 0 0,-1 0 1 0 0,1 0-1 0 0,-1 1 1 0 0,1-1-1 0 0,-1 1 1 0 0,1-1-1 0 0,0 1 1 0 0,0 0-1 0 0,0-1 0 0 0,0 1 1 0 0,0 0-1 0 0,0 0 1 0 0,0 0-1 0 0,1 0 1 0 0,-1 0-1 0 0,0 0 1 0 0,1-1-1 0 0,0 1 0 0 0,-1 0 1 0 0,1 1-1 0 0,0-1 1 0 0,0 0-1 0 0,0 0 1 0 0,1 0-1 0 0,-1 0 0 0 0,0 0 1 0 0,1 0-1 0 0,-1 0-64 0 0,4 58 83 0 0,5 22 88 0 0,-3 18 170 0 0,0-63 792 0 0,-5-35-1042 0 0,-1-2-18 0 0,0 0 15 0 0,0 0 15 0 0,0 0-19 0 0,0 0-11 0 0,0 0 1 0 0,0-36 460 0 0,0-8-350 0 0,24-74-114 0 0,10 62-184 0 0,-22 51 102 0 0,-6 3 12 0 0,3 4 0 0 0,3 1 0 0 0,-3 4 0 0 0,1 1 11 0 0,7 8 58 0 0,-15-15 6 0 0,16 15 610 0 0,3-10-218 0 0,-19-6-582 0 0,0 0 0 0 0,0-1 1 0 0,0 1-1 0 0,0-1 0 0 0,0 1 0 0 0,0-1 0 0 0,0 1 1 0 0,0-1-1 0 0,0 0 0 0 0,0 0 0 0 0,-1 0 1 0 0,1 0-1 0 0,0 0 0 0 0,-1-1 0 0 0,1 1 0 0 0,-1 0 1 0 0,1-1-1 0 0,-1 1 0 0 0,0-1 0 0 0,1 1 1 0 0,-1-1-1 0 0,0 0 0 0 0,0 0 115 0 0,3-2-1625 0 0,5 0-65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5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55 112 13880 0 0,'0'0'314'0'0,"0"0"46"0"0,0 0 22 0 0,0 9 68 0 0,-5 280 4899 0 0,13-103-4751 0 0,-8-168-1009 0 0,-3-22-2096 0 0,3-3 1011 0 0</inkml:trace>
  <inkml:trace contextRef="#ctx0" brushRef="#br0" timeOffset="383.037">0 63 12440 0 0,'1'-3'99'0'0,"0"-1"1"0"0,1 1-1 0 0,-1 0 1 0 0,1 0-1 0 0,-1 0 1 0 0,1 0 0 0 0,0 0-1 0 0,0 0 1 0 0,0 0-1 0 0,0 1 1 0 0,1-1-1 0 0,-1 1 1 0 0,1-1 0 0 0,0 1-1 0 0,-1 0 1 0 0,1 0-1 0 0,0 0 1 0 0,0 0-1 0 0,0 1 1 0 0,0-1 0 0 0,1 1-1 0 0,-1 0 1 0 0,0 0-1 0 0,1 0 1 0 0,-1 0-1 0 0,1 1 1 0 0,-1-1 0 0 0,1 1-100 0 0,3-1 268 0 0,-1 0 1 0 0,1 0 0 0 0,0 1 0 0 0,0 0 0 0 0,0 1 0 0 0,-1-1 0 0 0,1 1 0 0 0,0 0 0 0 0,-1 1 0 0 0,1 0 0 0 0,-1 0 0 0 0,1 0 0 0 0,-1 1 0 0 0,5 2-269 0 0,7 2 367 0 0,23 17 583 0 0,-32-12-660 0 0,-7-11-269 0 0,-1 1-1 0 0,1-1 0 0 0,-1 1 0 0 0,1-1 0 0 0,-1 1 0 0 0,0-1 0 0 0,0 1 0 0 0,0-1 0 0 0,0 1 0 0 0,0 0 1 0 0,0 0-1 0 0,0 0 0 0 0,0 0 0 0 0,-1-1 0 0 0,1 1 0 0 0,-1 0 0 0 0,1 0 0 0 0,-1 0 0 0 0,0 0 1 0 0,0 0-1 0 0,0 0 0 0 0,0 0 0 0 0,0 0 0 0 0,0 0 0 0 0,-1 0 0 0 0,1 0 0 0 0,-1 0 0 0 0,0 1-20 0 0,-8 8-35 0 0,0-1-1 0 0,-1 0 0 0 0,-1-1 0 0 0,1 0 1 0 0,-2-1-1 0 0,1 0 0 0 0,-1 0 0 0 0,0-1 1 0 0,-1-1-1 0 0,1 0 0 0 0,-1-1 0 0 0,0 0 1 0 0,-1-1-1 0 0,1-1 0 0 0,-1 0 0 0 0,-1 0 36 0 0,-16-1-502 0 0,89 15 424 0 0,-15-4 437 0 0,0 2 0 0 0,-1 2-1 0 0,23 13-358 0 0,2 9 464 0 0,20 16-22 0 0,-65-42-41 0 0,-6-4-1799 0 0,-7-3-4033 0 0,-8-5-1262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49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96 9216 0 0,'0'0'208'0'0,"0"0"33"0"0,1-1 14 0 0,1-2-42 0 0,0 0-30 0 0,-1 2 537 0 0,-1 1 225 0 0,8-5 2666 0 0,-10 10-596 0 0,-69 59-1576 0 0,5-16-958 0 0,-29 10 239 0 0,72-37-328 0 0,-11 3 200 0 0,34-24-584 0 0,1 0-1 0 0,-1 0 0 0 0,0 0 0 0 0,0 0 0 0 0,1 0 1 0 0,-1 0-1 0 0,0 0 0 0 0,0 0 0 0 0,1 0 0 0 0,-1 0 1 0 0,0 0-1 0 0,0 1 0 0 0,1-1 0 0 0,-1 0 0 0 0,0 0 1 0 0,0 0-1 0 0,1 0 0 0 0,-1 0 0 0 0,0 1 0 0 0,0-1 1 0 0,0 0-1 0 0,0 0 0 0 0,1 0 0 0 0,-1 1 0 0 0,0-1 1 0 0,0 0-1 0 0,0 0 0 0 0,0 0 0 0 0,0 1 1 0 0,0-1-1 0 0,1 0 0 0 0,-1 0 0 0 0,0 1 0 0 0,0-1 1 0 0,0 0-1 0 0,0 0 0 0 0,0 1 0 0 0,0-1 0 0 0,0 0 1 0 0,0 0-1 0 0,0 1 0 0 0,0-1 0 0 0,0 0 0 0 0,0 0 1 0 0,0 1-1 0 0,-1-1 0 0 0,1 0 0 0 0,0 0 0 0 0,0 1 1 0 0,0-1-1 0 0,0 0 0 0 0,0 0 0 0 0,0 1 0 0 0,-1-1 1 0 0,1 0-1 0 0,0 0 0 0 0,0 0 0 0 0,0 0 1 0 0,0 1-1 0 0,-1-1 0 0 0,1 0 0 0 0,0 0-7 0 0,0 0-4 0 0,147 39 1033 0 0,-139-37-949 0 0,19 9 27 0 0,-5 10-32 0 0,-21-20-301 0 0,-1-1-92 0 0,0 0-24 0 0,2 2-146 0 0,9 7-1958 0 0,-11-9 1036 0 0</inkml:trace>
  <inkml:trace contextRef="#ctx0" brushRef="#br0" timeOffset="407.365">448 86 10016 0 0,'74'-58'2410'0'0,"-29"32"3029"0"0,-44 25-4859 0 0,-1 1-18 0 0,0 0-42 0 0,0 0-166 0 0,-25 25 651 0 0,-58 29-742 0 0,13-7-125 0 0,9-4-138 0 0,43-30 0 0 0,8 0 0 0 0,6-9 0 0 0,3 0 0 0 0,9 3 0 0 0,41 11 27 0 0,-23-13 40 0 0,124 26 159 0 0,-116-17-226 0 0,8 14-182 0 0,-5-18-4060 0 0,-28-10-2117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38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107 245 13224 0 0,'-6'-10'928'0'0,"-9"-37"704"0"0,19 37-1367 0 0,0 0 1 0 0,0-1 0 0 0,1 2 0 0 0,1-1 0 0 0,-1 0 0 0 0,2 1 0 0 0,-1 0 0 0 0,1 1 0 0 0,1 0 0 0 0,-1 0 0 0 0,1 0 0 0 0,1 1 0 0 0,-1 0 0 0 0,1 0 0 0 0,0 1 0 0 0,1 1 0 0 0,4-3-266 0 0,-4 2 43 0 0,0 1 0 0 0,1 0 0 0 0,0 1 1 0 0,0 0-1 0 0,0 1 0 0 0,0 0 0 0 0,0 0 0 0 0,1 1 1 0 0,-1 1-1 0 0,1 0 0 0 0,0 1 0 0 0,-1 0 0 0 0,1 0 1 0 0,-1 1-1 0 0,1 1 0 0 0,-1 0 0 0 0,10 3-43 0 0,-18-3 14 0 0,0-1 0 0 0,-1 1 0 0 0,1-1 0 0 0,0 1-1 0 0,-1 0 1 0 0,1 0 0 0 0,-1 1 0 0 0,1-1 0 0 0,-1 0-1 0 0,0 1 1 0 0,0-1 0 0 0,0 1 0 0 0,0 0-1 0 0,0 0 1 0 0,-1 0 0 0 0,1 0 0 0 0,-1 0 0 0 0,0 0-1 0 0,0 0 1 0 0,0 0 0 0 0,0 0 0 0 0,-1 0 0 0 0,1 1-1 0 0,-1-1 1 0 0,0 0 0 0 0,0 0 0 0 0,0 1 0 0 0,0-1-1 0 0,-1 3-13 0 0,0 3-9 0 0,-1 0 1 0 0,0 0-1 0 0,-1 0 0 0 0,0 0 0 0 0,0 0 0 0 0,-1-1 0 0 0,0 1 0 0 0,0-1 0 0 0,-6 7 9 0 0,-3 1 0 0 0,0 0 0 0 0,-1-1 0 0 0,-1-1 0 0 0,-1 0 0 0 0,0-1 0 0 0,-8 4 0 0 0,-36 32 0 0 0,-152 135 91 0 0,160-132 406 0 0,74-49-365 0 0,93-28 509 0 0,-80 15-315 0 0,88-12 438 0 0,-91 19-1129 0 0,3 0-3250 0 0,-26 3 1832 0 0,0 0-8 0 0</inkml:trace>
  <inkml:trace contextRef="#ctx0" brushRef="#br0" timeOffset="713.579">846 131 16783 0 0,'0'0'382'0'0,"0"0"54"0"0,0 0 22 0 0,4-5 98 0 0,-5 5-492 0 0,1 1-1 0 0,0-1 0 0 0,0 0 0 0 0,0 1 0 0 0,0-1 0 0 0,0 0 1 0 0,0 1-1 0 0,0-1 0 0 0,0 0 0 0 0,0 1 0 0 0,0-1 0 0 0,0 0 0 0 0,0 1 1 0 0,0-1-1 0 0,0 0 0 0 0,1 0 0 0 0,-1 1 0 0 0,0-1 0 0 0,0 0 1 0 0,0 1-1 0 0,0-1 0 0 0,1 0 0 0 0,-1 0 0 0 0,0 1 0 0 0,0-1 0 0 0,0 0 1 0 0,1 0-1 0 0,-1 1 0 0 0,0-1 0 0 0,0 0 0 0 0,1 0 0 0 0,-1 0 1 0 0,0 0-1 0 0,1 0 0 0 0,-1 1 0 0 0,0-1 0 0 0,0 0 0 0 0,1 0 0 0 0,-1 0 1 0 0,0 0-1 0 0,1 0 0 0 0,-1 0 0 0 0,0 0 0 0 0,1 0 0 0 0,-1 0 1 0 0,0 0-1 0 0,1 0 0 0 0,-1 0 0 0 0,0 0-63 0 0,-73 79 327 0 0,37-52-415 0 0,36-26 12 0 0,0-1 10 0 0,0 0-8 0 0,0 0-46 0 0,0 0-22 0 0,0 0-2 0 0,0 0-5 0 0,21-6-559 0 0,58-9 509 0 0,-78 14 270 0 0,-1 1 25 0 0,0 0 0 0 0,0 0-7 0 0,-37 14 331 0 0,-101 23-74 0 0,114-27 152 0 0,9 0-322 0 0,17 14-176 0 0,54 26-13 0 0,-1-7-144 0 0,-7-10 298 0 0,-1 4 104 0 0,-5 1-87 0 0,-33-27-57 0 0,-8-10-87 0 0,1 0 0 0 0,-1-1 0 0 0,0 1 0 0 0,0 0 0 0 0,0 0 0 0 0,0 0 0 0 0,0 0 1 0 0,0 0-1 0 0,-1 0 0 0 0,1 1 0 0 0,0-1 0 0 0,0 0 0 0 0,-1 0 0 0 0,1 1 0 0 0,-1-1 0 0 0,1 0 0 0 0,-1 1 0 0 0,0-1 0 0 0,1 0 0 0 0,-1 1 0 0 0,0-1 0 0 0,0 0 0 0 0,0 1 0 0 0,0-1 0 0 0,0 1 0 0 0,0-1 0 0 0,-1 0 0 0 0,1 1 0 0 0,0-1 0 0 0,-1 0 0 0 0,1 1 0 0 0,-1-1 0 0 0,1 0 0 0 0,-1 1-14 0 0,-5 5 106 0 0,-1-1-1 0 0,0 0 1 0 0,0-1-1 0 0,-1 1 1 0 0,1-2-1 0 0,-1 1 1 0 0,0-1-1 0 0,0 0 1 0 0,-6 2-106 0 0,-16 8 96 0 0,29-12-157 0 0,-1-1 0 0 0,1 0 0 0 0,0 1 0 0 0,-1-1 0 0 0,1 0 0 0 0,-1 0 0 0 0,0 0 1 0 0,1 0-1 0 0,-1 0 0 0 0,0 0 0 0 0,1-1 0 0 0,-1 1 0 0 0,0-1 0 0 0,0 1 0 0 0,0-1 1 0 0,1 1-1 0 0,-1-1 0 0 0,0 0 0 0 0,0 0 0 0 0,0 0 0 0 0,0 0 0 0 0,0 0 0 0 0,0-1 1 0 0,1 1-1 0 0,-1 0 0 0 0,0-1 0 0 0,0 0 0 0 0,0 1 0 0 0,1-1 0 0 0,-1 0 0 0 0,0 0 1 0 0,1 0-1 0 0,-1 0 0 0 0,1 0 0 0 0,-1 0 0 0 0,1 0 0 0 0,-1 0 0 0 0,1-1 0 0 0,0 1 1 0 0,0-1-1 0 0,-1 0 61 0 0,-1-19-2263 0 0,2 7-2649 0 0,1 0-1294 0 0</inkml:trace>
  <inkml:trace contextRef="#ctx0" brushRef="#br0" timeOffset="928.101">754 243 11048 0 0,'-2'-19'929'0'0,"1"18"-92"0"0,1 1 290 0 0,0 0 52 0 0,0 0-71 0 0,0 0-321 0 0,0 0-143 0 0,0 0-32 0 0,0 0-25 0 0,25 19 2106 0 0,49-7-613 0 0,39-12-1026 0 0,-84-1-960 0 0,132-17-130 0 0,-136 18-2898 0 0,-19 0 1372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4:51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10136 0 0,'0'0'230'0'0,"0"0"30"0"0,0 0 19 0 0,0 0 96 0 0,9-2 2226 0 0,79-7 3452 0 0,96-9-3854 0 0,78-17 330 0 0,48 8-2529 0 0,-302 26 15 0 0,387-13 361 0 0,-360 13-320 0 0,410-30 570 0 0,-258 20-482 0 0,-146 9-2130 0 0,3 1-3698 0 0,-37 1-2141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33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1 17767 0 0,'0'0'399'0'0,"0"0"60"0"0,0 0 25 0 0,0 0-47 0 0,-28 14-61 0 0,14 1-153 0 0,1 0-1 0 0,1 1 1 0 0,1 0-1 0 0,0 1 1 0 0,1 0-1 0 0,1 1 1 0 0,-6 15-223 0 0,12-27 45 0 0,-6 16 57 0 0,0 1 0 0 0,1-1 0 0 0,1 2 0 0 0,1-1 0 0 0,1 1 0 0 0,2-1 1 0 0,0 1-1 0 0,1 0 0 0 0,2 0 0 0 0,1 15-102 0 0,-1-34-7 0 0,0 1 1 0 0,0-1-1 0 0,0 0 0 0 0,1 1 1 0 0,0-1-1 0 0,0 0 1 0 0,0 0-1 0 0,1 0 0 0 0,0 0 1 0 0,0 0-1 0 0,0 0 1 0 0,0 0-1 0 0,1-1 0 0 0,0 1 1 0 0,0-1-1 0 0,0 1 0 0 0,0-1 1 0 0,1 0-1 0 0,0-1 1 0 0,0 1-1 0 0,0 0 0 0 0,0-1 1 0 0,0 0-1 0 0,1 0 0 0 0,-1-1 1 0 0,1 1-1 0 0,0-1 1 0 0,0 0-1 0 0,0 0 0 0 0,0 0 1 0 0,3 0 6 0 0,-1-2-192 0 0,16-1-5987 0 0,-5-3-695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33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1 211 14688 0 0,'0'0'432'0'0,"0"0"-6"0"0,0 0-218 0 0,4 13 901 0 0,23 80 3734 0 0,-22-66-4402 0 0,-1 1 0 0 0,-1 0 0 0 0,-1 0 0 0 0,-1 0-1 0 0,-2 0 1 0 0,-2 7-441 0 0,-18 182 488 0 0,16-200-124 0 0,32-194-5066 0 0,7 41 999 0 0,21 7 3906 0 0,-51 123 46 0 0,-3 2-91 0 0,1 1 0 0 0,0 0 0 0 0,0-1 0 0 0,0 1 0 0 0,0 0 0 0 0,1 0 1 0 0,-1 0-1 0 0,1 1 0 0 0,0-1 0 0 0,-1 0 0 0 0,1 1 0 0 0,1 0 0 0 0,-1 0 0 0 0,0 0 0 0 0,0 0 0 0 0,1 0 0 0 0,-1 1 1 0 0,1-1-1 0 0,-1 1 0 0 0,1 0 0 0 0,0 0 0 0 0,0 0 0 0 0,2 0-158 0 0,0 1 159 0 0,-1 0 0 0 0,1 1 1 0 0,0-1-1 0 0,-1 1 0 0 0,0 0 0 0 0,1 0 0 0 0,-1 0 0 0 0,0 1 1 0 0,1 0-1 0 0,-1 0 0 0 0,0 0 0 0 0,0 1 0 0 0,0 0-159 0 0,-3-1 46 0 0,1-1 10 0 0,1 1-1 0 0,-1 0 0 0 0,0 0 1 0 0,-1 0-1 0 0,1 0 1 0 0,0 0-1 0 0,-1 0 0 0 0,1 1 1 0 0,-1-1-1 0 0,0 1 1 0 0,1 0-1 0 0,-1 0 1 0 0,-1 0-1 0 0,1 0 0 0 0,0 0 1 0 0,-1 0-1 0 0,1 3-55 0 0,-1-3 44 0 0,0 1 0 0 0,0 0 0 0 0,-1-1 0 0 0,1 1 0 0 0,-1-1-1 0 0,0 1 1 0 0,0 0 0 0 0,-1-1 0 0 0,1 1 0 0 0,-1-1 0 0 0,0 1-1 0 0,1 0 1 0 0,-2-1 0 0 0,1 0 0 0 0,0 1 0 0 0,-1-1 0 0 0,1 0 0 0 0,-1 0-1 0 0,0 1 1 0 0,0-2 0 0 0,0 1 0 0 0,-1 0 0 0 0,1 0 0 0 0,-1-1 0 0 0,1 1-1 0 0,-1-1 1 0 0,-1 1-44 0 0,-3 4 14 0 0,-1-1 1 0 0,0 1-1 0 0,0-2 0 0 0,-1 1 0 0 0,0-1 0 0 0,0 0 0 0 0,0-1 0 0 0,-1 0 1 0 0,1-1-1 0 0,-1 0 0 0 0,0 0 0 0 0,0-1 0 0 0,-8 1-14 0 0,7 1-10 0 0,10-4-46 0 0,45 27-190 0 0,50 25 246 0 0,21-5 54 0 0,-101-40-410 0 0,11 8 575 0 0,-9-4-7441 0 0,-9-6-384 0 0</inkml:trace>
  <inkml:trace contextRef="#ctx0" brushRef="#br0" timeOffset="265.703">529 496 14832 0 0,'7'0'714'0'0,"90"-14"787"0"0,102 9 3646 0 0,-110-5-6551 0 0,-73 9-3669 0 0,2-2-1684 0 0</inkml:trace>
  <inkml:trace contextRef="#ctx0" brushRef="#br0" timeOffset="456.335">1443 199 16032 0 0,'0'0'466'0'0,"0"0"1"0"0,0 0-195 0 0,-6 6 997 0 0,-16 18 483 0 0,-4 3-1107 0 0,1 1 0 0 0,1 1 0 0 0,2 1 0 0 0,1 1 0 0 0,-8 15-645 0 0,15-18-165 0 0,-2-1 0 0 0,0-1 0 0 0,-2-1 0 0 0,-1 0 0 0 0,-1-1 0 0 0,-7 4 165 0 0,-2-9-2979 0 0,27-19 755 0 0,-2-3-4186 0 0</inkml:trace>
  <inkml:trace contextRef="#ctx0" brushRef="#br0" timeOffset="711.779">1078 319 16096 0 0,'0'0'365'0'0,"0"0"56"0"0,7 0 546 0 0,1 2-649 0 0,0 0-1 0 0,0 0 1 0 0,0 1 0 0 0,0 0-1 0 0,0 0 1 0 0,-1 1 0 0 0,1 0 0 0 0,-1 0-1 0 0,0 1 1 0 0,0 0 0 0 0,-1 0-1 0 0,0 1 1 0 0,1-1 0 0 0,-2 1 0 0 0,1 1-1 0 0,4 5-317 0 0,21 19 546 0 0,-17-17-560 0 0,1 0 1 0 0,0-2-1 0 0,1 0 1 0 0,1-1-1 0 0,0 0 0 0 0,0-2 1 0 0,1 0-1 0 0,0-1 1 0 0,0 0-1 0 0,1-2 14 0 0,-2-3-1258 0 0,1-2-4265 0 0,0-4-1606 0 0</inkml:trace>
  <inkml:trace contextRef="#ctx0" brushRef="#br0" timeOffset="1053.902">1655 123 12728 0 0,'0'0'289'0'0,"0"0"40"0"0,0 0 21 0 0,0 0-45 0 0,12 3-186 0 0,17 4 4370 0 0,-27-6-3603 0 0,13 2 2292 0 0,31 55-1112 0 0,-39-44-2011 0 0,0 1 1 0 0,-1 1-1 0 0,0-1 0 0 0,-1 1 0 0 0,-1 0 1 0 0,-1 0-1 0 0,0 0 0 0 0,-1 1 0 0 0,-1-1 0 0 0,0 1 1 0 0,-1-1-1 0 0,-2 11-55 0 0,1 2 47 0 0,-2 0 0 0 0,-1 0 0 0 0,-1-1 0 0 0,-2 1 0 0 0,-1-1 1 0 0,-1 2-48 0 0,-27 44 93 0 0,-2-32-879 0 0,4-28-4704 0 0,25-13-1772 0 0</inkml:trace>
  <inkml:trace contextRef="#ctx0" brushRef="#br0" timeOffset="1430.097">1991 3 16152 0 0,'11'-2'365'0'0,"-9"2"56"0"0,5-1 414 0 0,61 14 1157 0 0,-40-4-431 0 0,31 27 1222 0 0,-58-35-2751 0 0,0 0 1 0 0,0-1 0 0 0,0 1-1 0 0,0 0 1 0 0,0 0 0 0 0,-1 0 0 0 0,1 0-1 0 0,0 0 1 0 0,-1 1 0 0 0,1-1-1 0 0,0 0 1 0 0,-1 0 0 0 0,0 0 0 0 0,1 0-1 0 0,-1 1 1 0 0,0-1 0 0 0,1 0-1 0 0,-1 0 1 0 0,0 1 0 0 0,0-1-1 0 0,0 0 1 0 0,0 0 0 0 0,0 1 0 0 0,0-1-1 0 0,-1 0 1 0 0,1 0 0 0 0,0 1-1 0 0,-1-1 1 0 0,1 0 0 0 0,-1 0 0 0 0,1 0-1 0 0,-1 1 1 0 0,1-1 0 0 0,-1 0-1 0 0,0 0 1 0 0,0 0 0 0 0,1 0 0 0 0,-1 0-1 0 0,0 0 1 0 0,-1 0-33 0 0,-41 32 318 0 0,-82 41-8 0 0,121-70-313 0 0,16 8-64 0 0,-5-10 112 0 0,0 0 0 0 0,0 1 0 0 0,0-2 0 0 0,0 1 0 0 0,0-1 0 0 0,0 0 0 0 0,0-1 0 0 0,0 0 0 0 0,0 0 0 0 0,0 0-1 0 0,0-1 1 0 0,1 0 0 0 0,-1 0-45 0 0,-2 0 22 0 0,194-4-1885 0 0,-180 5 1080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31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15232 0 0,'0'0'348'0'0,"0"0"49"0"0,0 0 19 0 0,0 0-50 0 0,0 0-204 0 0,4 8 236 0 0,2 15 114 0 0,-1 1-1 0 0,-1-1 0 0 0,0 1 0 0 0,-2 0 0 0 0,-1 16-511 0 0,0-16 318 0 0,0 165 3166 0 0,-1-217-3274 0 0,1 0 1 0 0,2 1-1 0 0,1-1 1 0 0,7-26-211 0 0,-11 52 0 0 0,36-79 0 0 0,-34 77-7 0 0,1 1 0 0 0,-1-1 0 0 0,1 1-1 0 0,0 0 1 0 0,0 0 0 0 0,0 0 0 0 0,0 0 0 0 0,1 1-1 0 0,-1-1 1 0 0,1 1 0 0 0,0 0 0 0 0,-1 0 0 0 0,1 0-1 0 0,0 1 1 0 0,0-1 0 0 0,0 1 0 0 0,0 0 0 0 0,0 0-1 0 0,1 0 1 0 0,0 0 7 0 0,72 14 0 0 0,11 18 0 0 0,-79-24-240 0 0,-4-4-539 0 0,0 1 1 0 0,0-1-1 0 0,0 0 0 0 0,0-1 1 0 0,0 1-1 0 0,1-1 1 0 0,-1 0-1 0 0,1 0 0 0 0,0-1 1 0 0,-1 1-1 0 0,4-1 779 0 0,-8-1-6722 0 0</inkml:trace>
  <inkml:trace contextRef="#ctx0" brushRef="#br0" timeOffset="297.796">439 35 16543 0 0,'2'-3'166'0'0,"1"0"-1"0"0,-1 0 1 0 0,1 1-1 0 0,-1-1 1 0 0,1 1-1 0 0,0 0 1 0 0,0-1-1 0 0,0 1 1 0 0,0 1-1 0 0,1-1 1 0 0,-1 0-1 0 0,0 1 0 0 0,1 0 1 0 0,-1 0-1 0 0,1 0 1 0 0,-1 0-1 0 0,1 0 1 0 0,-1 1-1 0 0,1-1 1 0 0,0 1-1 0 0,-1 0 1 0 0,1 0-1 0 0,0 1 0 0 0,-1-1 1 0 0,1 1-1 0 0,0 0 1 0 0,-1-1-1 0 0,1 2 1 0 0,-1-1-1 0 0,0 0 1 0 0,1 1-1 0 0,-1-1 1 0 0,0 1-1 0 0,0 0 1 0 0,0 0-1 0 0,0 1 0 0 0,0-1 1 0 0,0 0-1 0 0,-1 1 1 0 0,1 0-1 0 0,1 2-165 0 0,-3-3 43 0 0,1 0 0 0 0,-1 0 0 0 0,0 0-1 0 0,-1 0 1 0 0,1 0 0 0 0,0 1-1 0 0,-1-1 1 0 0,1 0 0 0 0,-1 0 0 0 0,0 0-1 0 0,1 1 1 0 0,-1-1 0 0 0,0 0 0 0 0,0 0-1 0 0,-1 1 1 0 0,1-1 0 0 0,0 0 0 0 0,-1 0-1 0 0,1 0 1 0 0,-1 1 0 0 0,0-1 0 0 0,0 0-1 0 0,0 0 1 0 0,0 0 0 0 0,0 0 0 0 0,0 0-1 0 0,-1-1 1 0 0,1 1 0 0 0,0 0 0 0 0,-1 0-1 0 0,0-1 1 0 0,1 1 0 0 0,-1-1-1 0 0,0 0 1 0 0,-1 1-43 0 0,-36 40 387 0 0,38-41-452 0 0,23-1-9 0 0,119-33-46 0 0,-115 28-140 0 0,-1 0-1336 0 0,-8 1-4096 0 0,-2 0-1791 0 0</inkml:trace>
  <inkml:trace contextRef="#ctx0" brushRef="#br0" timeOffset="798.963">801 368 16296 0 0,'13'0'1234'0'0,"23"0"-677"0"0,32 6 2310 0 0,14 3-1247 0 0,78 13 323 0 0,-51-24-2929 0 0,-90-6-7083 0 0,-16 2 1391 0 0</inkml:trace>
  <inkml:trace contextRef="#ctx0" brushRef="#br0" timeOffset="1017.972">1126 329 15840 0 0,'0'0'362'0'0,"-1"9"483"0"0,-10 106 1115 0 0,2 44 1174 0 0,8-150-3109 0 0,0 1 0 0 0,1-1 0 0 0,0 0 0 0 0,0 0 1 0 0,1 0-1 0 0,0 0 0 0 0,1 0 0 0 0,0 0 0 0 0,3 8-25 0 0,15-3-1869 0 0,-3-13-4113 0 0,-5-5-278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45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1 13800 0 0,'0'0'500'0'0,"4"7"1839"0"0,-4-1-1954 0 0,0 1-1 0 0,0-1 0 0 0,0 0 0 0 0,-1 1 0 0 0,0-1 0 0 0,-1 0 1 0 0,1 0-1 0 0,-1 0 0 0 0,0 0 0 0 0,-1 0 0 0 0,1 0 0 0 0,-1-1 0 0 0,0 1 1 0 0,-1-1-1 0 0,1 1 0 0 0,-5 3-384 0 0,-172 217 1709 0 0,140-180-2293 0 0,38-43 274 0 0,-3 3-69 0 0,1-3-4313 0 0,-1-1-2214 0 0</inkml:trace>
  <inkml:trace contextRef="#ctx0" brushRef="#br0" timeOffset="280.965">1 110 14768 0 0,'0'0'332'0'0,"0"0"50"0"0,0 0 25 0 0,0 0-47 0 0,17-2 308 0 0,96 67 4621 0 0,76 54-3373 0 0,-168-94-1881 0 0,-6 1-2046 0 0,-14-25 471 0 0,-1-1-76 0 0,0 0-15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4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7 275 13736 0 0,'0'0'400'0'0,"0"0"0"0"0,0 0-182 0 0,0 0 182 0 0,-4 14 1187 0 0,1 131 3197 0 0,7-1-3734 0 0,7-51-642 0 0,1-161 795 0 0,-13 55-1221 0 0,1 1 0 0 0,0-1 0 0 0,1 1 0 0 0,1-1 0 0 0,0 1 0 0 0,0 0 0 0 0,1 0 0 0 0,1 0 0 0 0,0 0 0 0 0,1 1 0 0 0,0-1 0 0 0,0 1 0 0 0,1 0 0 0 0,1 1 0 0 0,0-1 1 0 0,0 1-1 0 0,1 1 0 0 0,1-1 0 0 0,2-1 18 0 0,62-38-118 0 0,-9 24 182 0 0,-8 33-1845 0 0,-56-8 308 0 0,1 0-67 0 0,4 0-18 0 0</inkml:trace>
  <inkml:trace contextRef="#ctx0" brushRef="#br0" timeOffset="300.582">347 68 13680 0 0,'43'-35'1481'0'0,"-25"25"-857"0"0,35-8 2165 0 0,1 13-364 0 0,-51 5-2368 0 0,-1 0-1 0 0,0 1 0 0 0,1-1 1 0 0,-1 0-1 0 0,0 1 1 0 0,0-1-1 0 0,1 1 0 0 0,-1 0 1 0 0,0 0-1 0 0,0 0 1 0 0,0 0-1 0 0,0 0 0 0 0,0 0 1 0 0,0 1-1 0 0,0-1 0 0 0,0 0 1 0 0,-1 1-1 0 0,1 0 1 0 0,0-1-1 0 0,-1 1 0 0 0,0 0 1 0 0,1 0-1 0 0,-1 0 0 0 0,0 0 1 0 0,0 0-1 0 0,0 0 1 0 0,0 0-1 0 0,0 0 0 0 0,0 0 1 0 0,-1 1-1 0 0,1-1 0 0 0,-1 0 1 0 0,1 1-1 0 0,-1-1 1 0 0,0 2-57 0 0,-1 4 38 0 0,0 0 0 0 0,0 0 0 0 0,-1 0 0 0 0,0 0 0 0 0,-1 0 1 0 0,0-1-1 0 0,0 1 0 0 0,0-1 0 0 0,-1 0 0 0 0,0 0 0 0 0,-1 0 1 0 0,1 0-1 0 0,-1-1 0 0 0,-1 0 0 0 0,1 0 0 0 0,-4 2-38 0 0,-3 7 30 0 0,-43 54 44 0 0,55-69-74 0 0,0 1 0 0 0,0 0 0 0 0,0-1 0 0 0,0 1 0 0 0,0-1 0 0 0,0 1 0 0 0,0 0 0 0 0,0-1 0 0 0,1 1 0 0 0,-1-1 0 0 0,0 1 0 0 0,0 0 0 0 0,0-1 0 0 0,1 1 0 0 0,-1-1 0 0 0,0 1 0 0 0,1-1 0 0 0,-1 1 0 0 0,1-1 0 0 0,-1 1 0 0 0,1-1 0 0 0,-1 1 0 0 0,0-1 0 0 0,1 0 0 0 0,-1 1 0 0 0,1-1 0 0 0,0 0 0 0 0,-1 1 0 0 0,1-1 0 0 0,-1 0 0 0 0,1 0 0 0 0,-1 0 0 0 0,1 1 0 0 0,0-1 0 0 0,-1 0 0 0 0,1 0 0 0 0,0 0 0 0 0,-1 0 0 0 0,1 0 0 0 0,-1 0 0 0 0,1 0 0 0 0,0 0 0 0 0,-1 0 0 0 0,1 0 0 0 0,0-1 0 0 0,-1 1 0 0 0,1 0 0 0 0,-1 0 0 0 0,1-1 0 0 0,-1 1 0 0 0,1 0 0 0 0,0-1 0 0 0,1 1 0 0 0,14-1-221 0 0,1-2-1 0 0,-1 0 0 0 0,0 0 1 0 0,0-2-1 0 0,0 0 0 0 0,9-4 222 0 0,7-3-2276 0 0,-15 7 778 0 0</inkml:trace>
  <inkml:trace contextRef="#ctx0" brushRef="#br0" timeOffset="839.363">822 475 13536 0 0,'0'-14'306'0'0,"0"11"46"0"0,0 3 22 0 0,0-7 62 0 0,28-12 2417 0 0,-22 18-2360 0 0,37-3 1871 0 0,13 5-795 0 0,10 8-615 0 0,33 1-434 0 0,-38-13-510 0 0,0-8-854 0 0,-39-2-3368 0 0,-19 9-573 0 0,0-3-1237 0 0</inkml:trace>
  <inkml:trace contextRef="#ctx0" brushRef="#br0" timeOffset="1149.513">1108 302 13552 0 0,'0'0'398'0'0,"0"0"-3"0"0,-10 1 381 0 0,-7 29 2477 0 0,2 89 902 0 0,-1 61-3093 0 0,25-113-1303 0 0,-4-57 50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41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40 10600 0 0,'0'0'308'0'0,"0"0"-2"0"0,0 0-96 0 0,0 0 319 0 0,0 0 160 0 0,0 0 30 0 0,0 0 16 0 0,0 0 35 0 0,12-12 2105 0 0,76-4 1311 0 0,4 6-2178 0 0,64 9-2592 0 0,-145 3 326 0 0,-3-1-4850 0 0,-8-1-1597 0 0</inkml:trace>
  <inkml:trace contextRef="#ctx0" brushRef="#br0" timeOffset="257.664">0 216 16128 0 0,'0'0'365'0'0,"0"0"56"0"0,0 0 24 0 0,6 0 77 0 0,90-27 3004 0 0,-29 11-2254 0 0,47-9-540 0 0,-5 13-1555 0 0,-62 11-6913 0 0,-29 1 1324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47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12 9072 0 0,'0'0'200'0'0,"0"0"33"0"0,0 0 15 0 0,10-8 7 0 0,-8 5-126 0 0,2 2 7392 0 0,-2 6-3777 0 0,-4 37-3115 0 0,-47 159 1267 0 0,9-56-1698 0 0,25-107-116 0 0,15-30-44 0 0,0-7-154 0 0,0-1-95 0 0,0 0-21 0 0,0 0-71 0 0,0 0-270 0 0,11-3-6807 0 0,-4-3 726 0 0</inkml:trace>
  <inkml:trace contextRef="#ctx0" brushRef="#br0" timeOffset="487.715">36 66 11600 0 0,'10'-16'1164'0'0,"-9"14"-1024"0"0,1 0 0 0 0,0 0 0 0 0,-1 0 0 0 0,1 0 0 0 0,0 0 1 0 0,1 0-1 0 0,-1 0 0 0 0,0 1 0 0 0,0-1 0 0 0,1 1 0 0 0,-1 0 1 0 0,1 0-1 0 0,-1 0 0 0 0,1 0 0 0 0,0 0 0 0 0,-1 0 0 0 0,1 0 1 0 0,0 1-1 0 0,-1 0 0 0 0,4-1-140 0 0,4-1 817 0 0,-4 3-684 0 0,0-1 0 0 0,0 1 0 0 0,0 0 0 0 0,0 0 0 0 0,-1 0 0 0 0,1 1 0 0 0,0 0 0 0 0,-1 0 1 0 0,1 1-1 0 0,-1-1 0 0 0,0 1 0 0 0,0 0 0 0 0,0 1 0 0 0,0-1 0 0 0,0 1 0 0 0,-1 0 0 0 0,1 0 1 0 0,-1 0-1 0 0,0 1 0 0 0,-1-1 0 0 0,1 1 0 0 0,-1 0 0 0 0,0 0 0 0 0,0 1 0 0 0,2 4-133 0 0,-4-7 35 0 0,1 0-1 0 0,0 0 1 0 0,-1 1-1 0 0,0-1 0 0 0,1 0 1 0 0,-1 1-1 0 0,-1-1 1 0 0,1 1-1 0 0,0 0 0 0 0,-1-1 1 0 0,0 1-1 0 0,0-1 1 0 0,0 1-1 0 0,0 0 0 0 0,-1-1 1 0 0,1 1-1 0 0,-1-1 1 0 0,0 1-1 0 0,0-1 0 0 0,0 1 1 0 0,0-1-1 0 0,-1 0 1 0 0,0 1-1 0 0,1-1 0 0 0,-1 0 1 0 0,0 0-1 0 0,0 0 1 0 0,-1-1-1 0 0,1 1 0 0 0,-1 0 1 0 0,1-1-1 0 0,-1 1 1 0 0,0-1-1 0 0,0 0 0 0 0,0 0 1 0 0,0 0-1 0 0,0 0 1 0 0,0-1-1 0 0,-1 1 0 0 0,-2 0-34 0 0,-118 36 200 0 0,83-28-72 0 0,41-10-58 0 0,0 0 15 0 0,21 8 118 0 0,95 28 1087 0 0,-65-23-522 0 0,20-2-594 0 0,-34-5-33 0 0,-7-1 26 0 0,-29-5-271 0 0,-1 0-128 0 0,0 0-59 0 0,12 0-381 0 0,-7 0-7104 0 0,0 0 1202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57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169 119 17287 0 0,'-1'-1'55'0'0,"-1"0"-1"0"0,1 1 1 0 0,0-1-1 0 0,-1 0 0 0 0,1 1 1 0 0,-1-1-1 0 0,1 1 1 0 0,-1-1-1 0 0,1 1 0 0 0,-1 0 1 0 0,1 0-1 0 0,-1-1 1 0 0,1 1-1 0 0,-1 0 0 0 0,0 0 1 0 0,1 1-1 0 0,-1-1 1 0 0,1 0-1 0 0,-1 0 0 0 0,1 1 1 0 0,-1-1-1 0 0,1 1 1 0 0,-1-1-1 0 0,1 1 0 0 0,0 0 1 0 0,-1 0-1 0 0,1-1 1 0 0,0 1-1 0 0,-1 0 0 0 0,1 1-54 0 0,0 0 3 0 0,0-1 0 0 0,0 1 0 0 0,0 0-1 0 0,0 0 1 0 0,0 1 0 0 0,1-1 0 0 0,-1 0 0 0 0,1 0-1 0 0,-1 0 1 0 0,1 0 0 0 0,0 0 0 0 0,0 1-1 0 0,0-1 1 0 0,0 0 0 0 0,1 0 0 0 0,-1 0 0 0 0,0 0-1 0 0,1 0 1 0 0,-1 1 0 0 0,1-1 0 0 0,0 0-1 0 0,0 0 1 0 0,0 0 0 0 0,0-1 0 0 0,0 1-1 0 0,1 1-2 0 0,102 107-1200 0 0,-103-108 1212 0 0,-1 0-1 0 0,1 0 0 0 0,-1 0 0 0 0,1 0 1 0 0,-1-1-1 0 0,0 1 0 0 0,0 0 0 0 0,0 0 0 0 0,0 0 1 0 0,0 0-1 0 0,0 0 0 0 0,-1 0 0 0 0,1-1 0 0 0,-1 1 1 0 0,1 0-1 0 0,-1 0 0 0 0,1-1 0 0 0,-1 1 0 0 0,0 0 1 0 0,0 0-1 0 0,0-1 0 0 0,0 1 0 0 0,0-1 0 0 0,0 1 1 0 0,-1-1-1 0 0,1 0 0 0 0,0 1 0 0 0,-1-1 1 0 0,1 0-1 0 0,-1 0-11 0 0,-50 32 939 0 0,31-24-1085 0 0,0 0-1 0 0,-1-1 0 0 0,1-1 1 0 0,-2-1-1 0 0,-15 2 147 0 0,29-6-1699 0 0,2 1-4368 0 0</inkml:trace>
  <inkml:trace contextRef="#ctx0" brushRef="#br0" timeOffset="478.787">390 166 15312 0 0,'0'0'449'0'0,"0"0"-2"0"0,0 1-289 0 0,-34 93 1603 0 0,-2-20-873 0 0,23-55-1272 0 0,14-36-897 0 0,2 7 1003 0 0,0 0 0 0 0,1 1 1 0 0,0-1-1 0 0,0 1 0 0 0,1-1 0 0 0,1 1 0 0 0,-1 1 0 0 0,2-1 1 0 0,-1 1-1 0 0,1 0 0 0 0,0 0 0 0 0,1 1 0 0 0,2-2 278 0 0,47-23 567 0 0,-55 32-472 0 0,-1 0-1 0 0,1-1 1 0 0,0 1-1 0 0,-1 0 1 0 0,1 0 0 0 0,0 0-1 0 0,0 0 1 0 0,-1 0-1 0 0,1 0 1 0 0,0 1 0 0 0,0-1-1 0 0,-1 0 1 0 0,1 1-1 0 0,0-1 1 0 0,-1 1-1 0 0,1 0 1 0 0,-1 0 0 0 0,1 0-1 0 0,-1-1 1 0 0,1 1-1 0 0,-1 1 1 0 0,1-1 0 0 0,-1 0-1 0 0,0 0 1 0 0,0 0-1 0 0,0 1 1 0 0,0-1-1 0 0,0 1 1 0 0,0-1 0 0 0,0 1-1 0 0,0-1 1 0 0,0 1-1 0 0,-1-1 1 0 0,1 1 0 0 0,0 0-1 0 0,-1 0-94 0 0,2 4 147 0 0,-1 0 0 0 0,1 0-1 0 0,-2 0 1 0 0,1 0 0 0 0,-1 1-1 0 0,1-1 1 0 0,-2 0 0 0 0,1 1 0 0 0,-1-1-1 0 0,0 0 1 0 0,0 0 0 0 0,-1 0 0 0 0,1 0-1 0 0,-1 0 1 0 0,-1 0 0 0 0,1 0-1 0 0,-1-1 1 0 0,0 1 0 0 0,-1-1 0 0 0,1 0-1 0 0,-1 0 1 0 0,-2 3-147 0 0,3-6 16 0 0,2-1-151 0 0,-1-7-341 0 0,29-48-1106 0 0,-26 53 1573 0 0,3-6-43 0 0,0 0 1 0 0,1 0 0 0 0,0 1-1 0 0,1-1 1 0 0,-1 1 0 0 0,1 0-1 0 0,0 1 1 0 0,1-1 0 0 0,0 1 0 0 0,-1 0-1 0 0,2 1 1 0 0,-1 0 0 0 0,0 0-1 0 0,1 0 1 0 0,1 1 51 0 0,-6 3 52 0 0,-1 0-1 0 0,1 0 1 0 0,0 1 0 0 0,0-1-1 0 0,0 1 1 0 0,0 0 0 0 0,0-1-1 0 0,-1 1 1 0 0,1 1 0 0 0,0-1-1 0 0,-1 0 1 0 0,1 1 0 0 0,-1-1-1 0 0,1 1 1 0 0,-1 0 0 0 0,0 0-1 0 0,0 0 1 0 0,1 0 0 0 0,-2 0-1 0 0,1 0 1 0 0,0 1 0 0 0,0-1-1 0 0,-1 1 1 0 0,1-1 0 0 0,-1 1-1 0 0,0 0 1 0 0,0-1 0 0 0,0 1-1 0 0,0 0 1 0 0,0 0 0 0 0,0 0-1 0 0,-1 0 1 0 0,0-1 0 0 0,1 1-1 0 0,-1 0 1 0 0,0 1-52 0 0,5 10-583 0 0,-1-5-4472 0 0,-1-2-1053 0 0</inkml:trace>
  <inkml:trace contextRef="#ctx0" brushRef="#br0" timeOffset="849.86">786 185 15144 0 0,'-13'5'1146'0'0,"-30"40"-482"0"0,12 6 13 0 0,13 2-473 0 0,19-50-145 0 0,1 3 6 0 0,0-5-11 0 0,27-18-110 0 0,4-36-350 0 0,-3 6 518 0 0,-29 46 64 0 0,-1 1 0 0 0,0 0 7 0 0,0 0 28 0 0,0 0 11 0 0,0 0 2 0 0,19 34 1292 0 0,-4 44-728 0 0,3-45-1444 0 0,-8-36-2086 0 0,-1-3 1117 0 0</inkml:trace>
  <inkml:trace contextRef="#ctx0" brushRef="#br0" timeOffset="1089.336">1077 0 15632 0 0,'0'0'356'0'0,"0"0"49"0"0,0 0 21 0 0,0 0-42 0 0,-3 8-236 0 0,-10 118 1412 0 0,9-92-1073 0 0,-25 111 993 0 0,5-82-1641 0 0,23-62-45 0 0,1-1-212 0 0,0 0-885 0 0,1-2-384 0 0,2-8-72 0 0</inkml:trace>
  <inkml:trace contextRef="#ctx0" brushRef="#br0" timeOffset="1324.117">1215 2 15080 0 0,'0'0'440'0'0,"0"0"-6"0"0,0 9 274 0 0,-40 211 4412 0 0,19-127-4758 0 0,-4-36-3372 0 0,18-46 1931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56.5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280 9 12552 0 0,'0'0'281'0'0,"0"-9"802"0"0,0 10-865 0 0,0-1 0 0 0,0 0 0 0 0,0 0 0 0 0,0 0 1 0 0,1 0-1 0 0,-1 0 0 0 0,0 1 0 0 0,0-1 1 0 0,0 0-1 0 0,1 0 0 0 0,-1 0 0 0 0,0 0 0 0 0,0 0 1 0 0,1 0-1 0 0,-1 0 0 0 0,0 0 0 0 0,0 0 1 0 0,0 0-1 0 0,1 0 0 0 0,-1 0 0 0 0,0 0 0 0 0,0 0 1 0 0,1 0-1 0 0,-1 0 0 0 0,0 0 0 0 0,0 0 1 0 0,0 0-1 0 0,1 0 0 0 0,-1 0 0 0 0,0-1 1 0 0,0 1-1 0 0,0 0 0 0 0,1 0 0 0 0,-1 0 0 0 0,0 0 1 0 0,0-1-219 0 0,1 5-837 0 0,-13 73 2820 0 0,1-34-1752 0 0,8-24-282 0 0,0 0 0 0 0,-2 0 1 0 0,0-1-1 0 0,0 0 0 0 0,-2 0 1 0 0,-1-1-1 0 0,0 1 0 0 0,-1-1 1 0 0,0-1 50 0 0,8-15-257 0 0,0 1 0 0 0,0-1-1 0 0,0 0 1 0 0,0 0 0 0 0,-1 0 0 0 0,1 0 0 0 0,0 0 0 0 0,0 0 0 0 0,-1 0 0 0 0,1 0 0 0 0,-1-1 0 0 0,1 1 0 0 0,-1 0 0 0 0,1-1 0 0 0,-1 1 0 0 0,1-1 0 0 0,-1 0 0 0 0,1 1 0 0 0,-1-1-1 0 0,1 0 1 0 0,-1 0 0 0 0,0 0 0 0 0,1 0 0 0 0,-1 0 0 0 0,1 0 0 0 0,-1-1 0 0 0,1 1 0 0 0,-1-1 0 0 0,0 1 0 0 0,1-1 0 0 0,0 1 0 0 0,-1-1 0 0 0,1 0 0 0 0,-1 1 0 0 0,0-2 257 0 0,-8-4-2048 0 0</inkml:trace>
  <inkml:trace contextRef="#ctx0" brushRef="#br0" timeOffset="397.375">1 129 12496 0 0,'0'0'281'0'0,"0"0"40"0"0,0 0 22 0 0,13-5 80 0 0,167-31 947 0 0,-3-1-708 0 0,-139 34-546 0 0,-39 19 185 0 0,-23 69 1269 0 0,21-77-1587 0 0,1 1 0 0 0,0-1-1 0 0,1 1 1 0 0,0-1 0 0 0,0 1-1 0 0,0 0 1 0 0,1-1 0 0 0,1 1-1 0 0,0 0 1 0 0,0-1 0 0 0,0 1-1 0 0,1-1 1 0 0,1 1 0 0 0,-1-1-1 0 0,2 2 18 0 0,-1-8 3 0 0,0 0 0 0 0,0 0-1 0 0,1-1 1 0 0,-1 1-1 0 0,0-1 1 0 0,1 1-1 0 0,0-1 1 0 0,-1 0 0 0 0,1 0-1 0 0,0-1 1 0 0,-1 1-1 0 0,1-1 1 0 0,0 0 0 0 0,0 0-1 0 0,0 0 1 0 0,-1 0-1 0 0,1-1 1 0 0,0 1-1 0 0,-1-1 1 0 0,1 0 0 0 0,0 0-1 0 0,-1-1 1 0 0,1 1-1 0 0,-1-1 1 0 0,1 1-1 0 0,-1-1 1 0 0,0 0 0 0 0,0 0-1 0 0,3-3-2 0 0,4 0 69 0 0,-3 2-58 0 0,-1 0 0 0 0,1 0-1 0 0,-1-1 1 0 0,0 0 0 0 0,-1 0-1 0 0,1-1 1 0 0,-1 1 0 0 0,0-1-1 0 0,0-1 1 0 0,0 1 0 0 0,-1-1-1 0 0,1 1 1 0 0,-1-1 0 0 0,-1 0-1 0 0,1-1 1 0 0,-1 1 0 0 0,0-1-1 0 0,1-5-10 0 0,-4 9 15 0 0,0-1 0 0 0,0 1 0 0 0,0 0 0 0 0,0-1 0 0 0,-1 1 0 0 0,0 0 0 0 0,1-1 0 0 0,-1 1 0 0 0,0 0 0 0 0,-1 0 0 0 0,1-1 0 0 0,-1 1 0 0 0,1 0 0 0 0,-1 0 0 0 0,0 1 0 0 0,0-1 0 0 0,0 0-1 0 0,0 1 1 0 0,-1-1 0 0 0,1 1 0 0 0,-1 0 0 0 0,1-1 0 0 0,-1 1 0 0 0,0 1 0 0 0,0-1 0 0 0,0 0 0 0 0,0 1 0 0 0,0-1 0 0 0,0 1 0 0 0,0 0 0 0 0,-1 0 0 0 0,1 0 0 0 0,0 1 0 0 0,-1-1 0 0 0,1 1-1 0 0,-1-1 1 0 0,1 1 0 0 0,0 0 0 0 0,-1 1 0 0 0,1-1 0 0 0,-1 1 0 0 0,1-1 0 0 0,0 1-15 0 0,-10 3-491 0 0,-19 7 205 0 0,13 1-5569 0 0,18-11 693 0 0</inkml:trace>
  <inkml:trace contextRef="#ctx0" brushRef="#br0" timeOffset="725.316">675 81 13736 0 0,'-12'8'944'0'0,"5"-1"-897"0"0,1 0 0 0 0,-1 1 0 0 0,2-1 0 0 0,-1 2 0 0 0,1-1 0 0 0,0 0 0 0 0,1 1 0 0 0,0 0 1 0 0,0 0-1 0 0,1 0 0 0 0,0 0 0 0 0,1 1 0 0 0,0-1 0 0 0,0 1 0 0 0,1-1 0 0 0,1 1 0 0 0,-1 0 1 0 0,1 1-48 0 0,1-10 17 0 0,-1 1 0 0 0,0-1 0 0 0,1 0 0 0 0,-1 0 0 0 0,1 1 0 0 0,-1-1 0 0 0,1 0 0 0 0,-1 0 0 0 0,1 0 0 0 0,0 0 0 0 0,0 0 0 0 0,-1 0 0 0 0,1 0 0 0 0,0 0 0 0 0,0 0 0 0 0,0 0 0 0 0,0 0 0 0 0,0 0 0 0 0,1-1 0 0 0,-1 1 0 0 0,0 0 0 0 0,0-1 0 0 0,0 1 0 0 0,0-1 0 0 0,1 1 0 0 0,-1-1 0 0 0,0 0 0 0 0,1 0 0 0 0,-1 1 0 0 0,0-1 0 0 0,1 0 0 0 0,-1 0 0 0 0,0 0 0 0 0,1 0 0 0 0,-1-1 0 0 0,0 1 0 0 0,0 0 0 0 0,1 0 0 0 0,0-1-17 0 0,49-20 984 0 0,-47 19-945 0 0,1 0-1 0 0,-1-1 0 0 0,0 0 1 0 0,0 1-1 0 0,0-1 0 0 0,0-1 1 0 0,0 1-1 0 0,-1-1 0 0 0,1 1 1 0 0,-1-1-1 0 0,0 0 0 0 0,0 0 1 0 0,-1 0-1 0 0,1-1 0 0 0,-1 1 1 0 0,0-1-1 0 0,0 1 0 0 0,0-1 1 0 0,-1 0-1 0 0,1 1 0 0 0,-1-1 0 0 0,0 0 1 0 0,0-3-39 0 0,-1 6-1 0 0,0-1 1 0 0,0 1-1 0 0,0-1 1 0 0,0 1-1 0 0,-1-1 1 0 0,1 1-1 0 0,-1-1 1 0 0,1 1-1 0 0,-1 0 1 0 0,0-1-1 0 0,0 1 1 0 0,0 0-1 0 0,0-1 1 0 0,-1 1-1 0 0,1 0 1 0 0,0 0-1 0 0,-1 0 1 0 0,0 0-1 0 0,1 0 1 0 0,-1 1-1 0 0,0-1 1 0 0,0 0-1 0 0,0 1 1 0 0,0 0-1 0 0,0-1 1 0 0,0 1-1 0 0,0 0 1 0 0,-1 0-1 0 0,1 0 1 0 0,0 0-1 0 0,-1 0 1 0 0,1 1-1 0 0,-1-1 1 0 0,1 1-1 0 0,-2-1 1 0 0,-36 4-1570 0 0,31 0 933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45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60 437 17439 0 0,'16'-28'1234'0'0,"-7"17"-1127"0"0,1 0-1 0 0,-2-1 1 0 0,1 0 0 0 0,-2-1 0 0 0,0 0 0 0 0,0 0 0 0 0,-1 0-1 0 0,3-13-106 0 0,4-72 984 0 0,-13 97-970 0 0,0 0-1 0 0,0 0 1 0 0,0 1-1 0 0,0-1 1 0 0,0 0 0 0 0,0 1-1 0 0,0-1 1 0 0,0 0-1 0 0,-1 1 1 0 0,1-1-1 0 0,0 0 1 0 0,0 1-1 0 0,-1-1 1 0 0,1 0-1 0 0,0 1 1 0 0,-1-1-1 0 0,1 1 1 0 0,-1-1-1 0 0,1 1 1 0 0,-1-1-1 0 0,1 1 1 0 0,-1-1-1 0 0,1 1 1 0 0,-1-1 0 0 0,0 1-1 0 0,1 0 1 0 0,-1-1-1 0 0,1 1 1 0 0,-1 0-1 0 0,0 0 1 0 0,0-1-1 0 0,1 1 1 0 0,-1 0-1 0 0,0 0 1 0 0,1 0-1 0 0,-1 0 1 0 0,0 0-1 0 0,1 0 1 0 0,-1 0-1 0 0,0 0 1 0 0,0 0-1 0 0,1 0 1 0 0,-1 0-1 0 0,0 0 1 0 0,1 1 0 0 0,-1-1-1 0 0,0 0 1 0 0,0 1-14 0 0,-33 15 558 0 0,28-12-443 0 0,-1 1 0 0 0,1 0-1 0 0,0 0 1 0 0,0 1 0 0 0,1 0-1 0 0,-1 0 1 0 0,1 0 0 0 0,1 1-1 0 0,-1-1 1 0 0,1 1 0 0 0,-1 3-115 0 0,-1 2 141 0 0,1 0 0 0 0,0 1-1 0 0,1-1 1 0 0,0 1 0 0 0,1 0 0 0 0,0 0 0 0 0,0 8-141 0 0,2-5 108 0 0,-1-6-62 0 0,1 1-1 0 0,0 0 1 0 0,1-1-1 0 0,0 1 1 0 0,1 0-1 0 0,0 0 1 0 0,1-1-1 0 0,2 7-45 0 0,14 41 252 0 0,-10-49-204 0 0,-2-6-205 0 0,1-1 0 0 0,0 1 0 0 0,0-1 0 0 0,0 0 0 0 0,0-1 0 0 0,0 0 0 0 0,0 0 0 0 0,0 0 0 0 0,0-1-1 0 0,0 0 1 0 0,0-1 0 0 0,0 1 0 0 0,0-1 0 0 0,1-1 0 0 0,-2 1 0 0 0,1-1 0 0 0,0-1 0 0 0,0 1 0 0 0,-1-1 0 0 0,1 0 0 0 0,0-1 157 0 0,11-6-1346 0 0</inkml:trace>
  <inkml:trace contextRef="#ctx0" brushRef="#br0" timeOffset="309.772">474 276 20471 0 0,'-6'6'996'0'0,"0"-1"-768"0"0,-6 3-29 0 0,1 1 0 0 0,0 1 1 0 0,0 0-1 0 0,1 0 0 0 0,0 1 1 0 0,1 0-1 0 0,0 1 0 0 0,1 0 1 0 0,0 0-1 0 0,1 1 0 0 0,0 0 1 0 0,1 1-1 0 0,-1 5-199 0 0,4-8 140 0 0,2-8-122 0 0,0-1 0 0 0,0 1 0 0 0,0 0 0 0 0,0 0 0 0 0,0 0 0 0 0,0 0 0 0 0,1 0 0 0 0,0 0 0 0 0,-1 0 0 0 0,1 0 0 0 0,0 0 0 0 0,1 0 0 0 0,-1 0 0 0 0,0 0 0 0 0,1 0 0 0 0,0 0 0 0 0,0-1 0 0 0,-1 1 0 0 0,2 0 0 0 0,-1 0 0 0 0,0-1 0 0 0,0 1-1 0 0,1 0 1 0 0,0-1 0 0 0,-1 1 0 0 0,1-1 0 0 0,0 0 0 0 0,0 0 0 0 0,1 0 0 0 0,-1 0 0 0 0,0 1-18 0 0,5 0-5 0 0,-1-1 1 0 0,1 1-1 0 0,0-1 0 0 0,-1 0 0 0 0,1-1 1 0 0,0 1-1 0 0,0-2 0 0 0,0 1 0 0 0,0-1 1 0 0,0 1-1 0 0,6-2 5 0 0,-6 1-37 0 0,38-9-514 0 0,15-16-573 0 0,-25 2-5684 0 0,-16 6-259 0 0</inkml:trace>
  <inkml:trace contextRef="#ctx0" brushRef="#br0" timeOffset="610.47">747 0 19727 0 0,'0'0'447'0'0,"-6"10"1248"0"0,6 125-405 0 0,1-127-1187 0 0,4 48 458 0 0,-2 0 1 0 0,-2 0-1 0 0,-3 0 0 0 0,-6 37-561 0 0,-4-47-639 0 0,3-28-2494 0 0,8-17 1405 0 0</inkml:trace>
  <inkml:trace contextRef="#ctx0" brushRef="#br0" timeOffset="927.556">864 289 17103 0 0,'10'-7'1298'0'0,"25"1"-652"0"0,34 17 2266 0 0,-40 3-1360 0 0,-23-10-1358 0 0,0 1-1 0 0,-1 0 1 0 0,1 0-1 0 0,-1 0 0 0 0,0 0 1 0 0,0 1-1 0 0,-1 0 1 0 0,0 0-1 0 0,0 0 0 0 0,0 1 1 0 0,-1-1-1 0 0,0 1 1 0 0,0 0-1 0 0,-1 0 0 0 0,1 0 1 0 0,0 7-194 0 0,10 65 207 0 0,-12-71-222 0 0,1-1 0 0 0,-1 1 0 0 0,0-1 0 0 0,-1 1 1 0 0,0-1-1 0 0,0 1 0 0 0,-1-1 0 0 0,0 0 0 0 0,0 1 1 0 0,-1 0 14 0 0,2-6-132 0 0,-1-3-6968 0 0,-2-6-149 0 0</inkml:trace>
  <inkml:trace contextRef="#ctx0" brushRef="#br0" timeOffset="1464.904">1192 47 18255 0 0,'0'0'414'0'0,"0"0"56"0"0,0 0 32 0 0,0 0-60 0 0,13-1 108 0 0,-9 2-526 0 0,-1 1 1 0 0,1-1 0 0 0,0 0 0 0 0,0 1-1 0 0,-1 0 1 0 0,1 0 0 0 0,-1 0 0 0 0,1 0 0 0 0,-1 0-1 0 0,0 1 1 0 0,0 0 0 0 0,0-1 0 0 0,0 1-1 0 0,0 0 1 0 0,-1 1 0 0 0,0-1 0 0 0,1 0-1 0 0,-1 1 1 0 0,0-1 0 0 0,-1 1 0 0 0,2 2-25 0 0,26 83-1075 0 0,-29-88 1059 0 0,21 80-1829 0 0,22 37 227 0 0,21 2 4577 0 0,-45-99-1182 0 0,-17-20-1233 0 0,10 4 54 0 0,-8-4-513 0 0,1 0 0 0 0,-1 0 0 0 0,0-1 0 0 0,0 0 1 0 0,0 0-1 0 0,0 0 0 0 0,0 0 0 0 0,1 0 0 0 0,-1-1 1 0 0,0 0-1 0 0,0 0 0 0 0,0 0 0 0 0,0-1 0 0 0,0 1 1 0 0,-1-1-1 0 0,1 0 0 0 0,0 0 0 0 0,-1 0 0 0 0,1 0 1 0 0,-1-1-1 0 0,2-1-85 0 0,61-65 613 0 0,-61 62-607 0 0,-1-1 1 0 0,2 1-1 0 0,-1 0 0 0 0,1 0 0 0 0,0 1 1 0 0,0 0-1 0 0,1 0 0 0 0,0 0 0 0 0,0 1 0 0 0,0 0 1 0 0,1 0-1 0 0,-1 1 0 0 0,1 0 0 0 0,0 0 1 0 0,1 1-1 0 0,-1 0 0 0 0,1 0 0 0 0,-1 1 0 0 0,1 0 1 0 0,0 1-1 0 0,-1 0 0 0 0,1 0 0 0 0,0 1 1 0 0,0 0-7 0 0,80 21 74 0 0,-82-17-26 0 0,1-1 0 0 0,0-1-1 0 0,0 0 1 0 0,0 0 0 0 0,0 0 0 0 0,0-1-1 0 0,1 0 1 0 0,-1-1 0 0 0,0 0-1 0 0,0 0 1 0 0,1 0 0 0 0,-1-1 0 0 0,0-1-1 0 0,0 1 1 0 0,0-1 0 0 0,0-1-1 0 0,0 1 1 0 0,-1-1 0 0 0,1-1 0 0 0,-1 0-1 0 0,1 0 1 0 0,-1 0 0 0 0,0-1-1 0 0,-1 0 1 0 0,1 0 0 0 0,-1 0-1 0 0,0-1 1 0 0,0-1-48 0 0,-1 1 5 0 0,0-1 0 0 0,-1 1 0 0 0,0-1 0 0 0,0-1-1 0 0,0 1 1 0 0,-1 0 0 0 0,0-1 0 0 0,-1 0 0 0 0,0 1 0 0 0,0-1 0 0 0,0-6-5 0 0,1-57-175 0 0,-3 69 169 0 0,0-1-1 0 0,-1 1 1 0 0,1 0-1 0 0,-1 0 1 0 0,0 0 0 0 0,1 0-1 0 0,-1 0 1 0 0,0-1 0 0 0,0 1-1 0 0,-1 1 1 0 0,1-1 0 0 0,0 0-1 0 0,-1 0 1 0 0,1 0 0 0 0,-1 1-1 0 0,1-1 1 0 0,-1 1-1 0 0,0-1 1 0 0,1 1 0 0 0,-1 0-1 0 0,0-1 1 0 0,0 1 0 0 0,0 0-1 0 0,0 0 1 0 0,0 1 0 0 0,-1-1-1 0 0,1 0 1 0 0,0 1 0 0 0,0-1-1 0 0,-1 1 7 0 0,1 0 8 0 0,-1 0 0 0 0,1 0 0 0 0,0 0 0 0 0,0 0 0 0 0,0 1 0 0 0,0-1 0 0 0,0 1-1 0 0,1 0 1 0 0,-1-1 0 0 0,0 1 0 0 0,0 0 0 0 0,0 0 0 0 0,0 0 0 0 0,1 1 0 0 0,-1-1 0 0 0,1 0 0 0 0,-1 0-1 0 0,1 1 1 0 0,-1-1 0 0 0,1 1 0 0 0,0 0 0 0 0,0-1 0 0 0,-1 1 0 0 0,1 0 0 0 0,0 0 0 0 0,1-1 0 0 0,-1 1-1 0 0,0 1-7 0 0,-20 58 279 0 0,21-59-275 0 0,-3 9 54 0 0,1 1-1 0 0,1 0 1 0 0,0-1-1 0 0,1 1 1 0 0,0 0 0 0 0,1 0-1 0 0,0-1 1 0 0,1 1-1 0 0,0-1 1 0 0,0 1-1 0 0,2-1 1 0 0,-1 0 0 0 0,1 0-1 0 0,1 0 1 0 0,0 0-1 0 0,1-1 1 0 0,5 8-58 0 0,-9-15 40 0 0,1 0 0 0 0,0 0 0 0 0,-1 0-1 0 0,1 0 1 0 0,0-1 0 0 0,1 1 0 0 0,-1-1 0 0 0,0 0 0 0 0,1 0 0 0 0,-1 0 0 0 0,1 0 0 0 0,-1-1-1 0 0,1 0 1 0 0,0 1 0 0 0,0-1 0 0 0,0 0 0 0 0,0-1 0 0 0,0 1 0 0 0,-1-1 0 0 0,1 0 0 0 0,0 0 0 0 0,0 0-1 0 0,4-1-39 0 0,93-26 478 0 0,-63 14-236 0 0,70-18-198 0 0,-90 28-222 0 0,-10 2-1912 0 0,0-1-3992 0 0,1 0-2915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49.90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0 759 9672 0 0,'0'0'216'0'0,"0"0"32"0"0,0 0 13 0 0,0 0 90 0 0,0 0 290 0 0,0 0 126 0 0,0 0 29 0 0,16 0 2092 0 0,57-5 1471 0 0,4 7-2532 0 0,122 1-1062 0 0,-119-6-2823 0 0,-72 3-3049 0 0,-1 0-1623 0 0</inkml:trace>
  <inkml:trace contextRef="#ctx0" brushRef="#br0" timeOffset="286.662">215 604 12552 0 0,'0'0'281'0'0,"0"0"40"0"0,0 0 23 0 0,0 0-34 0 0,0 0-97 0 0,10 11 2572 0 0,-9-1-2243 0 0,1 0-1 0 0,-2 0 1 0 0,1 0-1 0 0,-1 0 1 0 0,-1 0-1 0 0,0 0 1 0 0,0 0 0 0 0,-2 5-542 0 0,1 4 276 0 0,-16 81 204 0 0,-10-7-328 0 0,15-40-1622 0 0,17-46-1372 0 0,3-4 1195 0 0</inkml:trace>
  <inkml:trace contextRef="#ctx0" brushRef="#br0" timeOffset="1772.207">1068 251 13736 0 0,'-3'-5'944'0'0,"3"1"-894"0"0,0 3 128 0 0,0 1 51 0 0,0 0 10 0 0,0 0 21 0 0,0 0 84 0 0,7 0-83 0 0,0 1 0 0 0,0 0 0 0 0,0 0 0 0 0,-1 0 0 0 0,1 1 0 0 0,0 0 0 0 0,0 1 0 0 0,-1-1 0 0 0,1 1 1 0 0,-1 0-1 0 0,0 1 0 0 0,0 0 0 0 0,0 0 0 0 0,-1 0 0 0 0,1 0 0 0 0,-1 1 0 0 0,0 0 0 0 0,0 1-261 0 0,-3-4 52 0 0,-1 1-1 0 0,1 0 1 0 0,-1 0 0 0 0,0 0-1 0 0,0 0 1 0 0,0 0-1 0 0,-1 0 1 0 0,1 0-1 0 0,-1 0 1 0 0,0 0-1 0 0,1 0 1 0 0,-1 0 0 0 0,0 0-1 0 0,-1 0 1 0 0,1 0-1 0 0,-1 0 1 0 0,1 0-1 0 0,-1 0 1 0 0,0 0-1 0 0,0 0 1 0 0,-1 1-52 0 0,-4 29 621 0 0,6-32-517 0 0,9 10 152 0 0,-4-9-222 0 0,0 0 0 0 0,0-1 0 0 0,1 1 0 0 0,-1-1 0 0 0,0 0 0 0 0,0-1 0 0 0,1 1 0 0 0,-1-1-1 0 0,0 0 1 0 0,1-1 0 0 0,-1 1 0 0 0,0-1 0 0 0,2 0-34 0 0,14-1 39 0 0,-4 0-2 0 0,0 0-1 0 0,0-1 0 0 0,0-1 0 0 0,-1 0 1 0 0,0-2-1 0 0,14-6-36 0 0,19-15-2404 0 0,-36 17-5185 0 0</inkml:trace>
  <inkml:trace contextRef="#ctx0" brushRef="#br0" timeOffset="1164.112">978 530 10536 0 0,'0'0'308'0'0,"0"0"-2"0"0,6-3 309 0 0,-6 4 6115 0 0,-110 167-2399 0 0,-42 19-3926 0 0,112-140-1707 0 0,39-47 600 0 0,1 0-30 0 0,0 0-166 0 0,0-5-2570 0 0,0 0 1523 0 0</inkml:trace>
  <inkml:trace contextRef="#ctx0" brushRef="#br0" timeOffset="1490.123">739 660 10328 0 0,'7'-13'708'0'0,"1"-6"1189"0"0,34 14 3888 0 0,-1 22-3713 0 0,21 48-936 0 0,42 52-391 0 0,-55-82-783 0 0,-33-31-2417 0 0,-14-8 1212 0 0</inkml:trace>
  <inkml:trace contextRef="#ctx0" brushRef="#br1" timeOffset="5483.611">1559 1 13792 0 0,'0'0'400'0'0,"0"0"0"0"0,-7 6-240 0 0,-55 86 352 0 0,-219 221 1903 0 0,26-67-744 0 0,181-177-1371 0 0,2 2 0 0 0,-54 72-300 0 0,70-62-428 0 0,29-22-2936 0 0,23-45 2158 0 0</inkml:trace>
  <inkml:trace contextRef="#ctx0" brushRef="#br1" timeOffset="5837.804">1665 170 11976 0 0,'0'0'266'0'0,"0"0"44"0"0,-6 5 314 0 0,-9 5-570 0 0,0 2 1 0 0,0 0-1 0 0,1 0 1 0 0,1 1-1 0 0,0 1 1 0 0,1 0-1 0 0,1 1 1 0 0,0 0-1 0 0,-3 8-54 0 0,-31 37 736 0 0,11-20 177 0 0,-2-2 0 0 0,-2-1 0 0 0,-37 28-913 0 0,36-31 344 0 0,1 2 1 0 0,2 2 0 0 0,1 2-1 0 0,-11 18-344 0 0,-6 6 98 0 0,-4-1 0 0 0,-2-4 0 0 0,-27 20-98 0 0,-93 105-2006 0 0,163-169 1431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05.7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37 15344 0 0,'0'0'348'0'0,"0"0"49"0"0,0 0 21 0 0,0 0-40 0 0,12 9-206 0 0,-9-4-94 0 0,-1-1 0 0 0,1 1 0 0 0,-1 0 0 0 0,0 1 0 0 0,-1-1 0 0 0,0 0 0 0 0,1 0 0 0 0,-1 1 0 0 0,-1-1 0 0 0,1 1 0 0 0,-1-1 0 0 0,0 0 0 0 0,-1 1 0 0 0,0 4-78 0 0,1 2 122 0 0,-7 77 838 0 0,-6-3 64 0 0,11 9-408 0 0,2-91-659 0 0,2 10-12 0 0,-1-8-2836 0 0,-1-8 713 0 0,3-4-3686 0 0</inkml:trace>
  <inkml:trace contextRef="#ctx0" brushRef="#br0" timeOffset="338.83">83 35 13496 0 0,'1'0'16'0'0,"-1"0"1"0"0,1 0 0 0 0,-1 0 0 0 0,0 0 0 0 0,1 0 0 0 0,-1 0 0 0 0,1 0-1 0 0,-1 0 1 0 0,0 0 0 0 0,1 0 0 0 0,-1 0 0 0 0,1 0 0 0 0,-1 0 0 0 0,0-1-1 0 0,1 1 1 0 0,-1 0 0 0 0,0 0 0 0 0,1 0 0 0 0,-1 0 0 0 0,0-1 0 0 0,1 1-1 0 0,-1 0 1 0 0,0 0 0 0 0,1-1 0 0 0,-1 1 0 0 0,0 0 0 0 0,0-1 0 0 0,1 1-1 0 0,-1 0 1 0 0,0-1 0 0 0,0 1 0 0 0,0 0 0 0 0,1-1 0 0 0,-1 1-1 0 0,0 0 1 0 0,0-1 0 0 0,0 1 0 0 0,0-1 0 0 0,0 1 0 0 0,0 0 0 0 0,0-1-1 0 0,0 1 1 0 0,0-1 0 0 0,0 1 0 0 0,0 0 0 0 0,0-1 0 0 0,0 1 0 0 0,0-1-1 0 0,0 1 1 0 0,0 0 0 0 0,-1-1 0 0 0,1 1 0 0 0,0 0 0 0 0,0-1 0 0 0,0 1-1 0 0,-1 0 1 0 0,1-1 0 0 0,0 1 0 0 0,0 0 0 0 0,-1-1 0 0 0,1 1 0 0 0,0 0-17 0 0,11-4-63 0 0,4 0 417 0 0,0 1 1 0 0,1 0-1 0 0,0 1 0 0 0,-1 0 0 0 0,1 1 0 0 0,0 1 0 0 0,0 1 0 0 0,2 0-354 0 0,40 14 1968 0 0,-57-14-1640 0 0,-2 5 306 0 0,-3-2-572 0 0,0 1 1 0 0,1-1 0 0 0,-1 0-1 0 0,-1 0 1 0 0,1 0 0 0 0,0 0-1 0 0,-1-1 1 0 0,0 0 0 0 0,0 0-1 0 0,0 0 1 0 0,0-1 0 0 0,0 1-1 0 0,-1-1 1 0 0,-2 0-63 0 0,-11 7 89 0 0,-91 46-9 0 0,99-48-82 0 0,9-6 8 0 0,0-1-1 0 0,0 1 1 0 0,0 0 0 0 0,0 0-1 0 0,0 0 1 0 0,0 1 0 0 0,0-1 0 0 0,0 0-1 0 0,0 1 1 0 0,0-1 0 0 0,1 1-1 0 0,-1 0 1 0 0,1-1 0 0 0,-1 1-1 0 0,1 0 1 0 0,-1 0 0 0 0,1 0-1 0 0,0 0 1 0 0,0 0 0 0 0,0 0 0 0 0,0 1-1 0 0,1-1 1 0 0,-1 0 0 0 0,0 0-1 0 0,1 1 1 0 0,0-1 0 0 0,-1 0-1 0 0,1 1 1 0 0,0-1 0 0 0,0 0 0 0 0,1 1-1 0 0,-1-1 1 0 0,0 0 0 0 0,1 0-1 0 0,-1 1 1 0 0,1 0-6 0 0,24 27 421 0 0,36 11 250 0 0,77 36 722 0 0,-83-49-721 0 0,24 1-501 0 0,-77-29-279 0 0,9 0-215 0 0,1 0-3667 0 0,-12 0-3495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05.1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230 0 13880 0 0,'0'0'314'0'0,"0"0"46"0"0,0 0 22 0 0,0 0-49 0 0,1 0-216 0 0,1 1-40 0 0,-1 0 0 0 0,1 0 0 0 0,-1 0 0 0 0,0 1 0 0 0,0-1-1 0 0,0 0 1 0 0,0 0 0 0 0,0 1 0 0 0,0-1 0 0 0,0 0 0 0 0,0 1 0 0 0,0-1-1 0 0,0 1 1 0 0,-1 0 0 0 0,1-1 0 0 0,-1 1 0 0 0,1-1 0 0 0,-1 1 0 0 0,0 0-1 0 0,1-1 1 0 0,-1 1 0 0 0,0 0 0 0 0,0-1 0 0 0,0 1 0 0 0,-1 0 0 0 0,1-1-1 0 0,0 1 1 0 0,0 0 0 0 0,-1-1 0 0 0,1 1 0 0 0,-1-1 0 0 0,0 1 0 0 0,1-1-1 0 0,-1 1-76 0 0,-14 26 517 0 0,0-2 0 0 0,-2 1-1 0 0,-1-2 1 0 0,-2 0-1 0 0,0-2 1 0 0,-1 0-1 0 0,-15 12-516 0 0,-46 46 255 0 0,82-80-242 0 0,0 1 0 0 0,0-1 0 0 0,0 0 0 0 0,0 1-1 0 0,0-1 1 0 0,0 0 0 0 0,1 1 0 0 0,-1-1 0 0 0,1 0 0 0 0,-1 1 0 0 0,1-1 0 0 0,-1 0 0 0 0,1 0-1 0 0,0 0 1 0 0,-1 1 0 0 0,1-1 0 0 0,0 0 0 0 0,0 0 0 0 0,0 0 0 0 0,0 0 0 0 0,0 0 0 0 0,0 0-1 0 0,0-1 1 0 0,0 1 0 0 0,0 0 0 0 0,0-1 0 0 0,1 1-13 0 0,5 3 17 0 0,0-1 0 0 0,0 0 0 0 0,0 0-1 0 0,0-1 1 0 0,0 0 0 0 0,1 0 0 0 0,-1-1 0 0 0,1 0 0 0 0,0 0-1 0 0,-1-1 1 0 0,3 0-17 0 0,145-6-2320 0 0,-143 4 780 0 0,-2-1-68 0 0</inkml:trace>
  <inkml:trace contextRef="#ctx0" brushRef="#br0" timeOffset="291.794">617 25 16671 0 0,'0'0'382'0'0,"0"0"54"0"0,0 0 20 0 0,0 0-55 0 0,-7 1-212 0 0,-40 40 1015 0 0,27-18-861 0 0,-145 121 1174 0 0,160-140-1479 0 0,1 0-1 0 0,-1 0 0 0 0,1 0 1 0 0,0 0-1 0 0,0 1 0 0 0,1-1 1 0 0,-1 1-1 0 0,1 0 0 0 0,0 0 1 0 0,0 1-1 0 0,1-1 0 0 0,-3 5-37 0 0,5-8 0 0 0,0-1 0 0 0,0 1 0 0 0,0-1 0 0 0,1 1 0 0 0,-1-1 0 0 0,0 1 0 0 0,0-1 0 0 0,1 0 0 0 0,-1 1 0 0 0,1-1 0 0 0,-1 0 0 0 0,1 1 0 0 0,-1-1 0 0 0,1 0 0 0 0,0 0 0 0 0,0 1 0 0 0,0-1 0 0 0,0 0 0 0 0,0 0 0 0 0,0 0 0 0 0,0 0 0 0 0,0 0 0 0 0,0 0 0 0 0,0-1 0 0 0,0 1 0 0 0,2 0 0 0 0,97 35 38 0 0,-22-33-1594 0 0,-48-9-4848 0 0,-18 0 319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04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329 0 14808 0 0,'0'0'432'0'0,"0"0"-4"0"0,0 0-218 0 0,-3 8 471 0 0,-154 227 4135 0 0,62-116-4210 0 0,34-72-1953 0 0,49-64-6285 0 0,12 7 2622 0 0</inkml:trace>
  <inkml:trace contextRef="#ctx0" brushRef="#br0" timeOffset="235.736">38 194 10656 0 0,'0'0'309'0'0,"0"0"3"0"0,0 0-65 0 0,0 0 469 0 0,0 0 225 0 0,12 5 1624 0 0,30 41-64 0 0,-28-28-2112 0 0,-7-8-318 0 0,0-1 0 0 0,0 0 1 0 0,1 0-1 0 0,1-1 0 0 0,-1 0 1 0 0,1 0-1 0 0,0-1 0 0 0,1 0 0 0 0,0-1 1 0 0,9 5-72 0 0,-9-8-141 0 0,-2 1-54 0 0,0-1 0 0 0,1 0 0 0 0,-1 0 0 0 0,1-1 0 0 0,0 0 0 0 0,0-1 0 0 0,0 1 0 0 0,0-2 0 0 0,0 0 0 0 0,2 0 195 0 0,1-2-6250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03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74 164 8840 0 0,'0'0'197'0'0,"0"0"24"0"0,0 0 19 0 0,0 0 74 0 0,0 0 254 0 0,0 0 110 0 0,0 0 24 0 0,0 0-14 0 0,0 0-66 0 0,0 0-22 0 0,0 0-6 0 0,0 0-21 0 0,12 3 846 0 0,107-10 922 0 0,117-11-1667 0 0,-195 16-1082 0 0,-23 1-3467 0 0,-18 1-1649 0 0</inkml:trace>
  <inkml:trace contextRef="#ctx0" brushRef="#br0" timeOffset="298.399">9 311 14312 0 0,'-8'-3'2070'0'0,"90"14"-1189"0"0,-22-15-817 0 0,-1-3-1 0 0,0-2 0 0 0,0-3 1 0 0,42-16-64 0 0,-79 22-166 0 0,28-9-1581 0 0,-38 9 927 0 0</inkml:trace>
  <inkml:trace contextRef="#ctx0" brushRef="#br0" timeOffset="568.891">442 36 12816 0 0,'-25'-31'1388'0'0,"25"31"-1307"0"0,0 0 0 0 0,1 0 0 0 0,-1 0 0 0 0,0 1 0 0 0,0-1 0 0 0,1 0 0 0 0,-1 0 0 0 0,0 0 0 0 0,0 0 0 0 0,1 0 0 0 0,-1 0 0 0 0,0 0 1 0 0,0 0-1 0 0,1 0 0 0 0,-1 0 0 0 0,0 0 0 0 0,0 0 0 0 0,1 0 0 0 0,-1 0 0 0 0,0-1 0 0 0,0 1 0 0 0,1 0 0 0 0,-1 0 0 0 0,0 0 0 0 0,0 0 1 0 0,1 0-1 0 0,-1 0 0 0 0,0-1 0 0 0,0 1 0 0 0,0 0 0 0 0,0 0 0 0 0,1 0 0 0 0,-1 0 0 0 0,0-1 0 0 0,0 1 0 0 0,0 0 0 0 0,0 0 0 0 0,0-1 1 0 0,1 1-1 0 0,-1 0 0 0 0,0 0 0 0 0,0-1 0 0 0,0 1 0 0 0,0 0 0 0 0,0 0 0 0 0,0-1 0 0 0,0 1-81 0 0,1 0-368 0 0,20 11 532 0 0,0 1-1 0 0,-1 1 1 0 0,0 1-1 0 0,-1 1 1 0 0,-1 0-1 0 0,0 1 1 0 0,1 3-164 0 0,-2-3 86 0 0,17 19-66 0 0,-31-31 18 0 0,1-1-1 0 0,-1 1 1 0 0,-1 0 0 0 0,1 0-1 0 0,0 1 1 0 0,-1-1-1 0 0,0 0 1 0 0,0 1 0 0 0,0-1-1 0 0,-1 1 1 0 0,0 0-1 0 0,1-1 1 0 0,-2 1-1 0 0,1 1-37 0 0,-2-2 71 0 0,0 1-1 0 0,-1 0 0 0 0,1-1 0 0 0,-1 0 0 0 0,0 1 0 0 0,-1-1 0 0 0,1 0 0 0 0,-1 0 0 0 0,1 0 0 0 0,-1-1 0 0 0,0 1 1 0 0,-1 0-1 0 0,1-1 0 0 0,-1 0 0 0 0,1 0 0 0 0,-1 0 0 0 0,0 0 0 0 0,0-1 0 0 0,0 0 0 0 0,-2 1-70 0 0,-12 10 128 0 0,-20 10-53 0 0,32-20-214 0 0,1 0 1 0 0,-1 0-1 0 0,1 0 0 0 0,0 0 1 0 0,0 1-1 0 0,0 0 1 0 0,0 0-1 0 0,1 0 1 0 0,-1 1-1 0 0,1 0 0 0 0,-1 2 139 0 0,4-6-637 0 0,1-1-662 0 0,7 3-1942 0 0,2 2 1579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30.04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497 187 14512 0 0,'18'-31'1336'0'0,"-18"31"-975"0"0,0 0 13 0 0,3-4 5920 0 0,-6 8-6709 0 0,-4 10 516 0 0,0 1 1 0 0,1-1-1 0 0,0 1 1 0 0,1 0-1 0 0,1 1 1 0 0,0-1-1 0 0,0 11-101 0 0,-5 15 81 0 0,-7 68-71 0 0,-10-21 44 0 0,-23 91 82 0 0,27-108-294 0 0,10-48-1647 0 0,11-22 76 0 0,2-1-3259 0 0,2-2-1393 0 0</inkml:trace>
  <inkml:trace contextRef="#ctx0" brushRef="#br0" timeOffset="422.557">418 357 14280 0 0,'0'-24'689'0'0,"22"-4"190"0"0,-16 25-711 0 0,0-1 1 0 0,1 1 0 0 0,0 0 0 0 0,-1 0 0 0 0,1 1 0 0 0,0 0 0 0 0,0 0 0 0 0,0 1 0 0 0,0-1 0 0 0,1 2 0 0 0,-1-1 0 0 0,0 1 0 0 0,0 0 0 0 0,1 1 0 0 0,-1-1 0 0 0,0 1 0 0 0,0 1 0 0 0,0-1 0 0 0,0 1 0 0 0,0 1 0 0 0,0-1 0 0 0,0 1-1 0 0,-1 0 1 0 0,1 1 0 0 0,0 0-169 0 0,-1 0 124 0 0,0-1-1 0 0,0 1 0 0 0,0 0 1 0 0,0 1-1 0 0,-1-1 0 0 0,1 1 1 0 0,-1 0-1 0 0,0 0 0 0 0,-1 1 1 0 0,0 0-1 0 0,1-1 0 0 0,-2 2 1 0 0,1-1-1 0 0,-1 0 0 0 0,0 1 1 0 0,0-1-1 0 0,-1 1 0 0 0,2 4-123 0 0,-3-6 33 0 0,0 1-1 0 0,0-1 0 0 0,-1 0 0 0 0,0 0 1 0 0,0 0-1 0 0,0 1 0 0 0,0-1 1 0 0,-1 0-1 0 0,0 0 0 0 0,0 0 0 0 0,0 0 1 0 0,-1 0-1 0 0,1 0 0 0 0,-1 0 0 0 0,0 0 1 0 0,-1-1-1 0 0,1 1 0 0 0,-1-1 1 0 0,0 1-1 0 0,0-1 0 0 0,-1 0 0 0 0,1 0 1 0 0,-1 0-1 0 0,0-1 0 0 0,0 0 0 0 0,0 1 1 0 0,0-1-1 0 0,0 0 0 0 0,-1-1 1 0 0,1 1-1 0 0,-1-1 0 0 0,0 0 0 0 0,0 0 1 0 0,-1 0-33 0 0,-133 33 74 0 0,135-35-86 0 0,17 11-48 0 0,9-2 161 0 0,-1 2 0 0 0,0 0 0 0 0,-1 2 0 0 0,-1 0 0 0 0,0 1 0 0 0,0 1 0 0 0,-2 0 0 0 0,3 5-101 0 0,18 33 0 0 0,-24-37-361 0 0,-13-15 137 0 0,7 1-2508 0 0,-3-7 267 0 0,1 0-4384 0 0</inkml:trace>
  <inkml:trace contextRef="#ctx0" brushRef="#br0" timeOffset="769.976">761 297 13552 0 0,'0'-13'936'0'0,"2"8"-676"0"0,0 1 1 0 0,-1-1 0 0 0,2 0 0 0 0,-1 1-1 0 0,0 0 1 0 0,1-1 0 0 0,0 1-1 0 0,0 0 1 0 0,0 0 0 0 0,0 0 0 0 0,1 1-1 0 0,0-1 1 0 0,0 1 0 0 0,0 0 0 0 0,0 0-1 0 0,0 0 1 0 0,0 1 0 0 0,1 0 0 0 0,-1-1-1 0 0,1 1 1 0 0,0 1 0 0 0,-1-1 0 0 0,1 1-1 0 0,0 0 1 0 0,2 0-261 0 0,12-7 432 0 0,-11 4-316 0 0,1 1 0 0 0,0 1 0 0 0,-1-1 0 0 0,1 2 0 0 0,0-1-1 0 0,0 1 1 0 0,0 0 0 0 0,0 1 0 0 0,0 0 0 0 0,0 1 0 0 0,0-1 0 0 0,0 2 0 0 0,0-1 0 0 0,4 3-116 0 0,-11-4 11 0 0,-1 1 0 0 0,1 0 0 0 0,-1 0 0 0 0,0 0 0 0 0,1 0 0 0 0,-1 0 0 0 0,0 0 0 0 0,0 0 0 0 0,0 0 0 0 0,1 0 0 0 0,-1 1 0 0 0,-1-1 0 0 0,1 0 0 0 0,0 1 0 0 0,0-1 0 0 0,0 1 0 0 0,-1-1 0 0 0,1 1 0 0 0,-1-1 0 0 0,1 1 0 0 0,-1-1 0 0 0,0 1 0 0 0,1 0 0 0 0,-1-1 0 0 0,0 1 0 0 0,0-1 1 0 0,0 1-1 0 0,0 0 0 0 0,-1-1 0 0 0,1 1 0 0 0,0 0 0 0 0,-1-1 0 0 0,1 1 0 0 0,-1 0-11 0 0,-25 51 315 0 0,-56 16-31 0 0,77-65-261 0 0,22-3 30 0 0,72-7-170 0 0,-23 0-502 0 0,-37-1-6065 0 0,-14 4-495 0 0</inkml:trace>
  <inkml:trace contextRef="#ctx0" brushRef="#br0" timeOffset="1047.892">1322 521 16847 0 0,'0'0'382'0'0,"0"0"54"0"0,8 2 434 0 0,76-18 1644 0 0,94-1 692 0 0,-165 19-3180 0 0,-10 3-2469 0 0,-3-1 1076 0 0</inkml:trace>
  <inkml:trace contextRef="#ctx0" brushRef="#br0" timeOffset="1236.611">1184 703 13072 0 0,'0'0'382'0'0,"0"0"0"0"0,13 6 456 0 0,55-10 3456 0 0,-47 0-3511 0 0,47-8 528 0 0,108-9 266 0 0,-106 16-4861 0 0,-56 7-3783 0 0</inkml:trace>
  <inkml:trace contextRef="#ctx0" brushRef="#br1" timeOffset="42672.519">1297 0 9728 0 0,'0'0'284'0'0,"0"0"1"0"0,0 0-169 0 0,0 0-24 0 0,0 0 11 0 0,0 0 1 0 0,-14 1 256 0 0,7 1-156 0 0,0 1 1 0 0,0 0 0 0 0,1 1 0 0 0,0-1-1 0 0,0 1 1 0 0,0 0 0 0 0,0 1 0 0 0,0-1-1 0 0,1 1 1 0 0,-5 5-205 0 0,-8 7 499 0 0,-205 147 2131 0 0,5-3-1913 0 0,159-112-481 0 0,-2-3 0 0 0,-2-2 0 0 0,-8 0-236 0 0,-43 24 310 0 0,4 6-310 0 0,-37 50-13 0 0,78-64-695 0 0,40-40-717 0 0,1 1-4300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5:43.97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80 368 10960 0 0,'0'0'322'0'0,"0"-1"-7"0"0,-1-14 4906 0 0,0 20-2376 0 0,-2 21-1450 0 0,3-25-1399 0 0,-20 212 2515 0 0,5-94-2109 0 0,10 6-402 0 0,7-109-958 0 0,3-21-1522 0 0,6-31-2438 0 0,-9 29 4532 0 0,1-10-3539 0 0,1-2-967 0 0</inkml:trace>
  <inkml:trace contextRef="#ctx0" brushRef="#br0" timeOffset="366.405">114 422 11432 0 0,'11'-30'726'0'0,"-10"24"-563"0"0,0 0-1 0 0,1 1 0 0 0,0-1 0 0 0,0 1 1 0 0,1 0-1 0 0,-1-1 0 0 0,1 1 1 0 0,0 0-1 0 0,1 0 0 0 0,-1 1 1 0 0,1-1-1 0 0,0 1 0 0 0,0 0 1 0 0,0 0-1 0 0,4-3-162 0 0,35-14 2614 0 0,18 17-622 0 0,-3 20-552 0 0,-54-14-1380 0 0,0 0 0 0 0,-1 0 0 0 0,1 0 0 0 0,-1 0 0 0 0,1 1 0 0 0,-1 0 0 0 0,0-1 0 0 0,0 1 0 0 0,0 1 0 0 0,0-1 0 0 0,0 0 0 0 0,-1 0 0 0 0,0 1 0 0 0,1 0 0 0 0,-1-1 0 0 0,-1 1 0 0 0,1 0 0 0 0,0 0 0 0 0,-1 0 0 0 0,0 0 0 0 0,0 0 0 0 0,0 0 0 0 0,0 1 0 0 0,-1 3-60 0 0,0-4 25 0 0,0 1 0 0 0,-1 0 0 0 0,1-1 0 0 0,-1 1 0 0 0,0-1-1 0 0,0 0 1 0 0,-1 1 0 0 0,1-1 0 0 0,-1 0 0 0 0,0 0 0 0 0,0 0-1 0 0,0 0 1 0 0,-1 0 0 0 0,0 0 0 0 0,1-1 0 0 0,-1 1 0 0 0,0-1-1 0 0,-1 0 1 0 0,-1 2-25 0 0,-110 73 176 0 0,42-35-328 0 0,73-41 144 0 0,0 0 0 0 0,0 0-1 0 0,0 0 1 0 0,1 0 0 0 0,-1 0-1 0 0,1 0 1 0 0,-1 0 0 0 0,1 0-1 0 0,0 0 1 0 0,0 0-1 0 0,0 0 1 0 0,0-1 0 0 0,0 1-1 0 0,0 0 1 0 0,0-1 0 0 0,1 1-1 0 0,-1-1 1 0 0,0 1 0 0 0,1-1-1 0 0,-1 1 1 0 0,1-1 0 0 0,0 0-1 0 0,1 1 9 0 0,73 27 192 0 0,-21-7-42 0 0,-12 0-9 0 0,11 8-1842 0 0,-51-29-3491 0 0,2-1-1677 0 0</inkml:trace>
  <inkml:trace contextRef="#ctx0" brushRef="#br0" timeOffset="699.115">510 104 15032 0 0,'6'-15'1505'0'0,"-2"11"-1319"0"0,0 0 1 0 0,0 0-1 0 0,1 1 1 0 0,-1-1-1 0 0,1 1 1 0 0,0 0-1 0 0,0 1 1 0 0,0-1-1 0 0,0 1 1 0 0,1 0-1 0 0,-1 0 1 0 0,0 1-1 0 0,1-1 0 0 0,0 1 1 0 0,3 0-187 0 0,11-4 1129 0 0,-18 4-1070 0 0,0 0-1 0 0,1 0 1 0 0,-1 1-1 0 0,0-1 0 0 0,1 0 1 0 0,-1 1-1 0 0,0-1 1 0 0,1 1-1 0 0,-1 0 0 0 0,0 0 1 0 0,1 0-1 0 0,-1 0 1 0 0,0 0-1 0 0,1 0 0 0 0,-1 1 1 0 0,1-1-1 0 0,-1 1 1 0 0,0 0-1 0 0,0 0 0 0 0,1 0 1 0 0,-1 0-1 0 0,0 0 1 0 0,0 0-1 0 0,0 0 0 0 0,0 1 1 0 0,0-1-1 0 0,0 1 1 0 0,-1-1-1 0 0,1 1 1 0 0,0 0-1 0 0,-1 0 0 0 0,0 0 1 0 0,1 0-1 0 0,-1 0 1 0 0,0 0-1 0 0,0 0 0 0 0,0 0 1 0 0,0 0-1 0 0,0 0 1 0 0,0 1-1 0 0,-1-1 0 0 0,1 0 1 0 0,-1 1-1 0 0,1-1 1 0 0,-1 0-1 0 0,0 2-58 0 0,-4 5 39 0 0,0 0-1 0 0,0-1 1 0 0,-1 1 0 0 0,0-1-1 0 0,0 0 1 0 0,-1 0 0 0 0,0-1 0 0 0,0 0-1 0 0,-1 0 1 0 0,-4 4-39 0 0,-6 7 42 0 0,8-10-19 0 0,8-7 20 0 0,1 0-43 0 0,0-1 1 0 0,0 1 0 0 0,0-1 0 0 0,0 0 0 0 0,0 1 0 0 0,0-1 0 0 0,0 0 0 0 0,0 1 0 0 0,0-1-1 0 0,0 1 1 0 0,0-1 0 0 0,0 0 0 0 0,0 1 0 0 0,0-1 0 0 0,0 0 0 0 0,1 1 0 0 0,-1-1-1 0 0,0 0 1 0 0,0 1 0 0 0,0-1 0 0 0,1 0 0 0 0,-1 1 0 0 0,0-1 0 0 0,0 0 0 0 0,1 0-1 0 0,-1 1 1 0 0,0-1 0 0 0,1 0 0 0 0,-1 0 0 0 0,0 0 0 0 0,0 1 0 0 0,1-1 0 0 0,-1 0-1 0 0,1 0 1 0 0,-1 0 0 0 0,0 0 0 0 0,1 0 0 0 0,-1 0 0 0 0,0 0 0 0 0,1 0 0 0 0,-1 0 0 0 0,0 0-1 0 0,1 0 1 0 0,-1 0 0 0 0,1 0 0 0 0,-1 0 0 0 0,0 0 0 0 0,1 0 0 0 0,-1 0 0 0 0,0 0-1 0 0,1 0 1 0 0,-1-1-1 0 0,2 1 19 0 0,153-27 295 0 0,-121 24-2297 0 0,0 9-3388 0 0,-25-1-1794 0 0</inkml:trace>
  <inkml:trace contextRef="#ctx0" brushRef="#br0" timeOffset="997.809">887 572 14832 0 0,'0'0'332'0'0,"0"0"50"0"0,13-2 513 0 0,165-36 6386 0 0,-73 32-7298 0 0,-87 7-965 0 0,-4 1-2782 0 0,-8-2-3259 0 0</inkml:trace>
  <inkml:trace contextRef="#ctx0" brushRef="#br0" timeOffset="1345.857">1338 296 14272 0 0,'0'0'421'0'0,"15"-3"150"0"0,-7 2-242 0 0,0 0 0 0 0,1 0 0 0 0,-1 1 1 0 0,0 0-1 0 0,0 1 0 0 0,0 0 0 0 0,0 0 1 0 0,0 0-1 0 0,0 1 0 0 0,0 0 0 0 0,-1 1 1 0 0,1 0-1 0 0,-1 0 0 0 0,1 1 0 0 0,-1 0 1 0 0,0 0-1 0 0,-1 0 0 0 0,1 1 0 0 0,-1 0 1 0 0,0 0-1 0 0,5 5-329 0 0,-9-7 19 0 0,0 0 0 0 0,0 0 0 0 0,0 0 1 0 0,-1 0-1 0 0,1 0 0 0 0,-1 0 0 0 0,1 0 0 0 0,-1 1 0 0 0,0-1 1 0 0,0 0-1 0 0,-1 1 0 0 0,1-1 0 0 0,-1 1 0 0 0,0-1 0 0 0,1 1 1 0 0,-2-1-1 0 0,1 0 0 0 0,0 1 0 0 0,-1-1 0 0 0,1 1 0 0 0,-1-1 1 0 0,0 1-1 0 0,0-1 0 0 0,0 0 0 0 0,-1 0 0 0 0,1 0 0 0 0,-1 0 1 0 0,0 0-1 0 0,0 0 0 0 0,0 0 0 0 0,0 0 0 0 0,-2 1-19 0 0,-87 88 264 0 0,63-64-200 0 0,28-28-64 0 0,0 1 0 0 0,0-1 0 0 0,-1 0 0 0 0,1 1 0 0 0,0-1 0 0 0,0 0 0 0 0,0 1 0 0 0,0-1 0 0 0,0 1 0 0 0,0-1 0 0 0,0 0 0 0 0,0 1 0 0 0,0-1 0 0 0,0 0 0 0 0,0 1 0 0 0,0-1 0 0 0,0 0 0 0 0,0 1 0 0 0,0-1 0 0 0,0 1 0 0 0,0-1 0 0 0,0 0 0 0 0,1 1 0 0 0,-1-1 0 0 0,0 0 0 0 0,0 1 0 0 0,0-1 0 0 0,1 0 0 0 0,-1 0 0 0 0,0 1 0 0 0,0-1 0 0 0,1 0 0 0 0,-1 1 0 0 0,0-1 0 0 0,0 0 0 0 0,1 0 0 0 0,-1 0 0 0 0,0 1 0 0 0,1-1 0 0 0,-1 0 0 0 0,0 0 0 0 0,1 0 0 0 0,-1 0 0 0 0,1 0 0 0 0,-1 0 0 0 0,0 0 0 0 0,1 0 0 0 0,-1 0 0 0 0,0 0 0 0 0,1 0 0 0 0,-1 0 0 0 0,1 0 0 0 0,-1 0 0 0 0,9 2 19 0 0,0-2-1 0 0,0 1 0 0 0,0-1 1 0 0,0 0-1 0 0,1-1 1 0 0,-2 0-1 0 0,1-1 0 0 0,0 0 1 0 0,8-3-19 0 0,-7 3 24 0 0,101-15 556 0 0,-64 11-2069 0 0,0-1-4725 0 0,-34 3-756 0 0</inkml:trace>
  <inkml:trace contextRef="#ctx0" brushRef="#br1" timeOffset="29537.192">1000 11 11000 0 0,'0'0'248'0'0,"0"0"34"0"0,0-7 385 0 0,-2 3-667 0 0,-23 10 87 0 0,-105 106 2698 0 0,-33 0-1305 0 0,-100 138-423 0 0,21-38-896 0 0,126-90-5048 0 0,58-62-641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23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3 10912 0 0,'0'0'248'0'0,"0"0"34"0"0,0 0 20 0 0,0 0-38 0 0,-1-2-123 0 0,0 1 119 0 0,1 1 76 0 0,0 0 15 0 0,0 0-14 0 0,-13 46 1383 0 0,-11 69-1241 0 0,18 52-270 0 0,15-56 160 0 0,-6-45-130 0 0,-12 0 479 0 0,3-65 594 0 0,3-39-144 0 0,13-22-657 0 0,10-54-378 0 0,-4 49 50 0 0,24-15 190 0 0,-34 77-397 0 0,0 0 0 0 0,0-1-1 0 0,0 2 1 0 0,1-1-1 0 0,-1 1 1 0 0,1 0 0 0 0,0 0-1 0 0,-1 1 1 0 0,1 0 0 0 0,0 0-1 0 0,0 1 1 0 0,0 0-1 0 0,0 0 1 0 0,-1 0 0 0 0,1 1-1 0 0,0 0 1 0 0,0 0-1 0 0,5 2 25 0 0,10 0-794 0 0,6-2-5070 0 0,-14-2-62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23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12608 0 0,'8'-12'1373'0'0,"-5"9"-1223"0"0,0 0 0 0 0,0 0 1 0 0,0 1-1 0 0,0-1 0 0 0,1 1 0 0 0,-1-1 0 0 0,1 1 1 0 0,-1 1-1 0 0,1-1 0 0 0,0 0 0 0 0,0 1 0 0 0,0 0 1 0 0,0-1-1 0 0,0 2 0 0 0,0-1 0 0 0,0 0 0 0 0,0 1 1 0 0,0 0-1 0 0,0 0 0 0 0,1 0 0 0 0,-1 0 0 0 0,0 1 1 0 0,0 0-1 0 0,0 0 0 0 0,0 0 0 0 0,0 0 0 0 0,0 0 1 0 0,0 1-1 0 0,-1 0 0 0 0,1 0 0 0 0,0 0 0 0 0,-1 0 1 0 0,1 0-1 0 0,-1 1 0 0 0,2 1-150 0 0,-4 0 16 0 0,-1 0-1 0 0,1 0 1 0 0,-1 1-1 0 0,0-1 1 0 0,0 0-1 0 0,0 0 1 0 0,0 0-1 0 0,-1 0 1 0 0,1 1-1 0 0,-1-1 1 0 0,0 0-1 0 0,-1 0 1 0 0,1 0-1 0 0,-1-1 1 0 0,1 1-1 0 0,-1 0 1 0 0,0 0-1 0 0,-1-1 1 0 0,1 1-1 0 0,-1-1 1 0 0,1 0-1 0 0,-1 0 1 0 0,0 0-1 0 0,0 0 1 0 0,0 0 0 0 0,-1-1-1 0 0,1 1 1 0 0,-1-1-1 0 0,1 0 1 0 0,-2 0-16 0 0,-13 15 159 0 0,-47 37 17 0 0,60-46-160 0 0,5-8 64 0 0,0 0 16 0 0,0 0 0 0 0,0 0 0 0 0,9 0 96 0 0,144-33 472 0 0,-113 30-1080 0 0,-9 10-2785 0 0,-25-5-3237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24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10224 0 0,'0'0'230'0'0,"0"0"30"0"0,0 0 19 0 0,0 0-30 0 0,0 0-70 0 0,8 14 2989 0 0,6-12-2420 0 0,0-1 1 0 0,-1-1 0 0 0,1 0-1 0 0,-1-1 1 0 0,1 0-1 0 0,-1-1 1 0 0,8-3-749 0 0,29-3 885 0 0,7 0-283 0 0,-38 5-542 0 0,1-1 1 0 0,-1 2-1 0 0,1 1 1 0 0,0 0-1 0 0,-1 2 1 0 0,1 0-1 0 0,0 1 0 0 0,6 2-60 0 0,-2 11-1167 0 0,-25 12-4587 0 0,-3-19 108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44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402 437 16184 0 0,'-4'-5'1231'0'0,"-1"-28"-687"0"0,4 27-414 0 0,0 0 0 0 0,0 0 0 0 0,-1 0-1 0 0,0 1 1 0 0,0-1 0 0 0,0 0 0 0 0,-1 1 0 0 0,0 0-1 0 0,0-1 1 0 0,0 1 0 0 0,0 0 0 0 0,-1 1-1 0 0,0-1 1 0 0,0 1 0 0 0,0-1 0 0 0,-1 1-1 0 0,0 0 1 0 0,1 1 0 0 0,-1-1 0 0 0,0 1-1 0 0,-1 0 1 0 0,1 0 0 0 0,-1 1 0 0 0,1 0-1 0 0,-1 0 1 0 0,0 0 0 0 0,1 0 0 0 0,-4 1-130 0 0,0-1 247 0 0,1 1 1 0 0,-1 0-1 0 0,0 0 1 0 0,1 1-1 0 0,-1 0 0 0 0,0 1 1 0 0,1 0-1 0 0,-1 0 1 0 0,1 1-1 0 0,-1 0 1 0 0,1 0-1 0 0,-1 1 1 0 0,1 0-1 0 0,0 1 1 0 0,-2 1-248 0 0,0 0 59 0 0,1 1 0 0 0,0 1 1 0 0,0-1-1 0 0,0 1 0 0 0,1 1 1 0 0,0 0-1 0 0,0 0 0 0 0,1 0 1 0 0,0 1-1 0 0,1 0 0 0 0,0 1 1 0 0,0-1-1 0 0,1 1 0 0 0,-1 2-59 0 0,1 2-25 0 0,0-1 0 0 0,0 1 0 0 0,2 0 0 0 0,-1 1 0 0 0,2-1-1 0 0,0 1 1 0 0,1-1 0 0 0,0 1 0 0 0,1-1 0 0 0,1 1 0 0 0,0-1 0 0 0,1 1 0 0 0,3 10 25 0 0,-3-17-15 0 0,0 0 0 0 0,1 1 0 0 0,0-1 0 0 0,1 0 0 0 0,-1-1 0 0 0,1 1 0 0 0,1 0 0 0 0,-1-1 0 0 0,2 0 1 0 0,-1 0-1 0 0,1-1 0 0 0,-1 1 0 0 0,2-1 0 0 0,-1-1 0 0 0,1 1 0 0 0,0-1 0 0 0,0 0 0 0 0,0 0 0 0 0,1-1 1 0 0,-1 0-1 0 0,1-1 0 0 0,0 1 0 0 0,7 0 15 0 0,-4 0-27 0 0,0-1 0 0 0,0-1 0 0 0,0 0 0 0 0,0 0 0 0 0,1-1 0 0 0,-1-1 0 0 0,1 0 0 0 0,-1 0-1 0 0,0-1 1 0 0,1-1 0 0 0,-1 0 0 0 0,0-1 0 0 0,0 1 0 0 0,6-4 27 0 0,-3 1-19 0 0,-1-1 0 0 0,1-1 0 0 0,-1 0 0 0 0,-1-1 0 0 0,1 0 0 0 0,-1-1 0 0 0,-1 0 0 0 0,0-1 0 0 0,0 0-1 0 0,0-1 1 0 0,-2 0 0 0 0,1-1 0 0 0,5-9 19 0 0,-8 11 29 0 0,-1 0 0 0 0,1 0 0 0 0,-2-1 0 0 0,1 1 0 0 0,-2-1 0 0 0,1 0 0 0 0,-1-1 0 0 0,0-4-29 0 0,-3 13 8 0 0,1-4 18 0 0,0 0 0 0 0,0-1 0 0 0,0 1 0 0 0,-1-1 0 0 0,0 1 0 0 0,-1-1-1 0 0,0 1 1 0 0,0-1 0 0 0,0 1 0 0 0,-1-1 0 0 0,0 0 0 0 0,-1 1 0 0 0,0 0 0 0 0,0-1 0 0 0,0 1 0 0 0,-1 0 0 0 0,0 0-1 0 0,0 0 1 0 0,-1 0 0 0 0,0 1 0 0 0,-1-2-26 0 0,-1 1 21 0 0,-1 0 0 0 0,1 1 0 0 0,-1-1 0 0 0,-1 2 0 0 0,1-1-1 0 0,-1 1 1 0 0,0 0 0 0 0,0 1 0 0 0,0-1 0 0 0,-1 2 0 0 0,1-1 0 0 0,-1 1-1 0 0,0 1 1 0 0,-6-2-21 0 0,-15 9-709 0 0,29-5 414 0 0,1 0-150 0 0,0 0-628 0 0,0 0-278 0 0,0 0-766 0 0,2 0-3007 0 0,5 0-1285 0 0</inkml:trace>
  <inkml:trace contextRef="#ctx0" brushRef="#br0" timeOffset="506.897">666 3 18895 0 0,'-8'-2'1104'0'0,"0"2"-909"0"0,3 0-158 0 0,3 1-16 0 0,1 0-1 0 0,-1 1 0 0 0,1-1 0 0 0,-1 1 1 0 0,1 0-1 0 0,0-1 0 0 0,-1 1 0 0 0,1 0 1 0 0,0 0-1 0 0,0 0 0 0 0,0 0 0 0 0,1 0 0 0 0,-1 0 1 0 0,0 0-1 0 0,1 0 0 0 0,-1 0 0 0 0,1 0 1 0 0,0 0-1 0 0,-1 0 0 0 0,1 2-20 0 0,0-4 1 0 0,13 72 401 0 0,5 47 749 0 0,-8-48-686 0 0,14 79-257 0 0,-9-72 8 0 0,-18-72 68 0 0,3-14-212 0 0,9-21-120 0 0,-2 16-30 0 0,1 1-1 0 0,0 0 0 0 0,1 1 1 0 0,1 0-1 0 0,-1 0 1 0 0,1 1-1 0 0,12-9 79 0 0,-18 16-7 0 0,1-1 0 0 0,0 1 0 0 0,0 0 0 0 0,0 0 0 0 0,0 1-1 0 0,0-1 1 0 0,1 1 0 0 0,-1 1 0 0 0,1-1 0 0 0,0 1 0 0 0,-1-1 0 0 0,1 2 0 0 0,0-1 0 0 0,0 1 0 0 0,0-1 0 0 0,0 2 0 0 0,-1-1-1 0 0,1 1 1 0 0,0 0 0 0 0,4 1 7 0 0,-4-1 4 0 0,-1 0 0 0 0,1 0 0 0 0,-1 1 0 0 0,1 0 0 0 0,-1 0 0 0 0,0 0 0 0 0,0 1 0 0 0,0 0 0 0 0,0 0 0 0 0,0 0 0 0 0,-1 1-1 0 0,1-1 1 0 0,-1 1 0 0 0,0 0 0 0 0,0 0 0 0 0,0 0 0 0 0,-1 1 0 0 0,1 0-4 0 0,12 39 537 0 0,-17-39-444 0 0,1 0 0 0 0,-1 0 0 0 0,0-1-1 0 0,0 1 1 0 0,0-1 0 0 0,-1 1 0 0 0,1-1-1 0 0,-1 1 1 0 0,0-1 0 0 0,0 0 0 0 0,-1 0-1 0 0,0 0 1 0 0,1 0 0 0 0,-1 0-1 0 0,0-1 1 0 0,-4 4-93 0 0,-2 1 15 0 0,0-1-1 0 0,0 0 1 0 0,-1 0-1 0 0,0-1 1 0 0,0 0-1 0 0,-1-1 0 0 0,1 0 1 0 0,-1 0-1 0 0,-1-1 1 0 0,1-1-1 0 0,0 0 1 0 0,-1-1-1 0 0,1 0 1 0 0,-1 0-1 0 0,0-1 1 0 0,0-1-1 0 0,1 0 0 0 0,-1-1 1 0 0,-7-1-15 0 0,16 1-101 0 0,0 1 0 0 0,0-1 1 0 0,0 0-1 0 0,0 0 0 0 0,0-1 1 0 0,0 1-1 0 0,0-1 0 0 0,0 1 1 0 0,1-1-1 0 0,-1 0 0 0 0,1 0 0 0 0,-1 0 1 0 0,1 0-1 0 0,0 0 0 0 0,-1-1 1 0 0,1 1-1 0 0,1-1 101 0 0,0-20-7496 0 0,7 17 666 0 0</inkml:trace>
  <inkml:trace contextRef="#ctx0" brushRef="#br0" timeOffset="1034.216">1245 284 17135 0 0,'0'0'500'0'0,"0"0"0"0"0,-5-2-240 0 0,4 2 50 0 0,1 0 96 0 0,9 103 2933 0 0,-9 197-1115 0 0,-1-289-2114 0 0,-1-1 1 0 0,0 1-1 0 0,0-1 0 0 0,-1 1 1 0 0,0-1-1 0 0,-1 0 0 0 0,0 0 1 0 0,-1-1-1 0 0,0 1 0 0 0,0-1 1 0 0,-1 0-1 0 0,0 0 0 0 0,-1-1 1 0 0,0 0-1 0 0,0 0 0 0 0,-7 5-110 0 0,7-9 18 0 0,0-1 0 0 0,-1 0 0 0 0,1 0 0 0 0,-1 0 0 0 0,0-1 0 0 0,0 0 0 0 0,0-1 0 0 0,0 0 0 0 0,0 0 0 0 0,0 0 0 0 0,-1-1 0 0 0,1-1 0 0 0,-4 0-18 0 0,3 1 57 0 0,-22-3 68 0 0,23 1-125 0 0,1-1 0 0 0,-10-7-22 0 0,16 9-86 0 0,1 1 0 0 0,0 0 10 0 0,-10-12-1966 0 0,10 7 1180 0 0,-2 1-3369 0 0,2 4-2905 0 0</inkml:trace>
  <inkml:trace contextRef="#ctx0" brushRef="#br0" timeOffset="1364.18">1202 131 17879 0 0,'-6'-3'2372'0'0,"25"-16"-2129"0"0,-7 17-5879 0 0,-7 2-750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28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1070 237 11408 0 0,'0'0'332'0'0,"1"-1"-4"0"0,3-2-146 0 0,-3 3 162 0 0,-1 0 96 0 0,0 0 22 0 0,0 0 7 0 0,0 0 23 0 0,0 0 11 0 0,6 18 853 0 0,3 100 405 0 0,5 61-1260 0 0,8-88-365 0 0,-21-89-83 0 0,-1-3-1510 0 0,-3-15-1149 0 0,0 5-2818 0 0</inkml:trace>
  <inkml:trace contextRef="#ctx0" brushRef="#br0" timeOffset="557.768">1076 336 8744 0 0,'4'-71'2832'0'0,"-3"68"-2637"0"0,1 0 1 0 0,0 0-1 0 0,0 0 1 0 0,1 0 0 0 0,-1 0-1 0 0,1 1 1 0 0,-1-1-1 0 0,1 1 1 0 0,0 0 0 0 0,0-1-1 0 0,0 1 1 0 0,0 1 0 0 0,0-1-1 0 0,0 0 1 0 0,1 1-1 0 0,-1 0 1 0 0,0-1 0 0 0,1 1-1 0 0,-1 1 1 0 0,1-1-1 0 0,0 0 1 0 0,-1 1 0 0 0,1 0-1 0 0,-1 0 1 0 0,1 0-1 0 0,0 0 1 0 0,-1 0 0 0 0,1 1-1 0 0,-1 0 1 0 0,1 0-196 0 0,1-1-14 0 0,117 22 405 0 0,-78-3-242 0 0,-38-1 95 0 0,-7-14-228 0 0,-1 0 0 0 0,0-1-1 0 0,0 1 1 0 0,0-1 0 0 0,-1 0 0 0 0,1 0 0 0 0,-1 0-1 0 0,0 0 1 0 0,0 0 0 0 0,0 0 0 0 0,0-1 0 0 0,0 1-1 0 0,-1-1 1 0 0,1 0 0 0 0,-1 0 0 0 0,1 0 0 0 0,-1-1-1 0 0,0 1 1 0 0,0-1-16 0 0,-109 45 299 0 0,66-32-225 0 0,32-7-88 0 0,15-6-34 0 0,-4 12 86 0 0,5-6 30 0 0,0 0 0 0 0,0 0 0 0 0,1 0 0 0 0,0-1 0 0 0,0 1 0 0 0,1 0 0 0 0,0-1-1 0 0,0 0 1 0 0,0 1 0 0 0,1-1 0 0 0,0-1 0 0 0,0 1 0 0 0,0 0 0 0 0,1-1 0 0 0,0 0 0 0 0,0 0-1 0 0,0-1 1 0 0,1 1 0 0 0,-1-1 0 0 0,1 0 0 0 0,0 0 0 0 0,0-1 0 0 0,3 1-68 0 0,96 43 1334 0 0,-65-33-1087 0 0,6-3 170 0 0,-18-8 31 0 0,-16-3-118 0 0,-9 0-2905 0 0,-3 0 1404 0 0</inkml:trace>
  <inkml:trace contextRef="#ctx0" brushRef="#br0" timeOffset="-860.062">6 365 9184 0 0,'-3'-18'960'0'0,"2"16"-799"0"0,1 0 0 0 0,0 0 0 0 0,-1 0 0 0 0,1 0 0 0 0,0 0 0 0 0,0 0 0 0 0,0 0 0 0 0,0 0 0 0 0,0 0 0 0 0,0 0 0 0 0,1 1 0 0 0,-1-1 0 0 0,1 0 0 0 0,-1 0 0 0 0,1 0 1 0 0,0 0-1 0 0,0 1 0 0 0,0-1 0 0 0,0 0 0 0 0,0 1 0 0 0,0-1 0 0 0,0 1 0 0 0,0-1 0 0 0,1 1-161 0 0,-1 0 285 0 0,11-7 650 0 0,-6 5-705 0 0,1 1 0 0 0,-1 0 1 0 0,1 0-1 0 0,-1 0 0 0 0,1 1 0 0 0,-1 0 0 0 0,1 1 1 0 0,0-1-1 0 0,0 1 0 0 0,-1 0 0 0 0,1 1 0 0 0,6 1-230 0 0,48 12 235 0 0,-58-13-219 0 0,1 1-1 0 0,-1 0 1 0 0,-1 0-1 0 0,1 0 1 0 0,0 0-1 0 0,0 0 1 0 0,-1 0-1 0 0,1 1 1 0 0,-1 0-1 0 0,0-1 1 0 0,0 1-1 0 0,0 0 1 0 0,0 0 0 0 0,0 0-1 0 0,-1 0 1 0 0,1 0-1 0 0,0 2-15 0 0,-2-1 12 0 0,0 0 0 0 0,0 1 0 0 0,0-1 1 0 0,0 0-1 0 0,-1 0 0 0 0,1 0 0 0 0,-1 1 0 0 0,0-1 0 0 0,0 0 0 0 0,-1 0 0 0 0,1 0 0 0 0,-1 0 1 0 0,0-1-1 0 0,0 1 0 0 0,-1 0 0 0 0,1-1 0 0 0,0 1 0 0 0,-1-1 0 0 0,0 0 0 0 0,0 0 0 0 0,-2 2-12 0 0,-74 54 199 0 0,76-57-191 0 0,-66 46 131 0 0,59-35 2 0 0,9-12 11 0 0,1-1 16 0 0,0 0 0 0 0,15 3 218 0 0,76-6 623 0 0,-7-16-924 0 0,-27 8 250 0 0,-27 5-1444 0 0,0 1-4562 0 0,-15 3-675 0 0</inkml:trace>
  <inkml:trace contextRef="#ctx0" brushRef="#br0" timeOffset="-329.276">806 219 14280 0 0,'0'0'322'0'0,"0"0"45"0"0,0 0 21 0 0,0 0-33 0 0,0 0-217 0 0,0 0-43 0 0,0 0 8 0 0,0 0 1 0 0,-1 1 52 0 0,-114 129 3535 0 0,35-38-3856 0 0,30-42-58 0 0,29-45-2806 0 0,18-18 1065 0 0,3-45-942 0 0,1 2 2392 0 0,1 24 1509 0 0,-2 32-909 0 0,-1 0 0 0 0,1 0 1 0 0,-1-1-1 0 0,1 1 0 0 0,0 0 0 0 0,-1-1 1 0 0,1 1-1 0 0,0 0 0 0 0,-1 0 0 0 0,1-1 1 0 0,0 1-1 0 0,0-1 0 0 0,-1 1 0 0 0,1 0 1 0 0,0-1-1 0 0,0 1 0 0 0,0-1 0 0 0,0 1 1 0 0,-1 0-1 0 0,1-1 0 0 0,0 1 0 0 0,0-1 1 0 0,0 1-1 0 0,0-1 0 0 0,0 1 0 0 0,0-1 1 0 0,0 1-1 0 0,0-1 0 0 0,0 1 0 0 0,0 0 1 0 0,0-1-1 0 0,1 1 0 0 0,-1-1 0 0 0,0 1 1 0 0,0-1-1 0 0,0 1 0 0 0,0 0 0 0 0,1-1 1 0 0,-1 1-1 0 0,0 0 0 0 0,1-1 0 0 0,-1 1 1 0 0,0 0-1 0 0,0-1 0 0 0,1 1 0 0 0,-1 0 0 0 0,1-1 1 0 0,-1 1-1 0 0,0 0 0 0 0,1 0 0 0 0,-1-1 1 0 0,1 1-1 0 0,-1 0 0 0 0,0 0 0 0 0,1 0 1 0 0,-1 0-1 0 0,1 0 0 0 0,-1 0 0 0 0,1 0 1 0 0,-1 0-1 0 0,0 0 0 0 0,1 0 0 0 0,-1 0 1 0 0,1 0-1 0 0,-1 0 0 0 0,1 0 0 0 0,-1 0 1 0 0,1 0-1 0 0,-1 0 0 0 0,1 0-86 0 0,0 1 129 0 0,18 22 657 0 0,44 56-21 0 0,-55-71-717 0 0,0-2-1 0 0,0 1 1 0 0,0-1 0 0 0,1-1 0 0 0,0 1-1 0 0,0-1 1 0 0,0-1 0 0 0,0 0-1 0 0,10 3-47 0 0,10 10 44 0 0,-21-14-279 0 0,2 0-1344 0 0,0-4-3305 0 0,0-2-1009 0 0</inkml:trace>
  <inkml:trace contextRef="#ctx0" brushRef="#br0" timeOffset="9011.925">957 39 5312 0 0,'-1'0'28'0'0,"1"0"-1"0"0,0-1 1 0 0,-1 1 0 0 0,1 0 0 0 0,0 0-1 0 0,-1 0 1 0 0,1 0 0 0 0,0-1-1 0 0,0 1 1 0 0,-1 0 0 0 0,1 0 0 0 0,0-1-1 0 0,0 1 1 0 0,-1 0 0 0 0,1 0 0 0 0,0-1-1 0 0,0 1 1 0 0,0 0 0 0 0,-1-1 0 0 0,1 1-1 0 0,0 0 1 0 0,0-1 0 0 0,0 1 0 0 0,0 0-1 0 0,0-1 1 0 0,0 1 0 0 0,0-1 0 0 0,0 1-1 0 0,0 0 1 0 0,0-1 0 0 0,0 1 0 0 0,0 0-1 0 0,0-1 1 0 0,0 1 0 0 0,0 0-1 0 0,0-1 1 0 0,0 1 0 0 0,0 0 0 0 0,0-1-1 0 0,1 1 1 0 0,-1 0 0 0 0,0-1 0 0 0,0 1-1 0 0,0 0 1 0 0,1-1 0 0 0,-1 1 0 0 0,0 0-1 0 0,0 0 1 0 0,1-1 0 0 0,-1 1 0 0 0,0 0-1 0 0,0 0 1 0 0,1 0 0 0 0,-1-1 0 0 0,0 1-1 0 0,1 0 1 0 0,-1 0 0 0 0,0 0-1 0 0,1 0 1 0 0,-1 0 0 0 0,1 0 0 0 0,-1 0-1 0 0,0 0 1 0 0,1 0 0 0 0,-1 0-28 0 0,7-9 3523 0 0,-32-4-2533 0 0,20 12-960 0 0,-69 15 152 0 0,12-8-45 0 0,-21 18 550 0 0,37-5-703 0 0,-4 17 112 0 0,5-3-120 0 0,-7 8 38 0 0,-19 21 956 0 0,29-4 24 0 0,32-23-940 0 0,-2 46 34 0 0,3-19-78 0 0,6-35 140 0 0,13-11 439 0 0,33 19 70 0 0,-5-18-542 0 0,9-2-10 0 0,54-6 186 0 0,-7-26-144 0 0,20-21-21 0 0,-105 35-83 0 0,0-1 1 0 0,0 0-1 0 0,0 0 0 0 0,-1-1 1 0 0,1 0-1 0 0,-1-1 0 0 0,-1 1 1 0 0,1-1-1 0 0,-1-1 0 0 0,0 0 1 0 0,0 0-1 0 0,-1 0 0 0 0,0-1 1 0 0,0 0-1 0 0,-1 0 0 0 0,1-2-45 0 0,1-6 260 0 0,-1 0-1 0 0,0 0 0 0 0,-2-1 1 0 0,0 1-1 0 0,0-1 0 0 0,0-13-259 0 0,4-27 516 0 0,-7-25-276 0 0,-5 4-122 0 0,-2 60-410 0 0,-5-15 361 0 0,0 12-5642 0 0,2 7-620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42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22 9960 0 0,'-8'5'1444'0'0,"19"-6"1608"0"0,4 0-2332 0 0,168-16 4043 0 0,-23 9-4007 0 0,-115 13-1369 0 0,-39 1-5233 0 0,-1-3-278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42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10712 0 0,'0'0'241'0'0,"-15"3"590"0"0,4 2 1339 0 0,27-5 1539 0 0,-5 0-3849 0 0,134 5 1847 0 0,29-2-1829 0 0,-117-3-4901 0 0,-37 0-1030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4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31 442 4864 0 0,'0'0'108'0'0,"0"0"17"0"0,-4 8 123 0 0,-19 73 3083 0 0,22-76-2664 0 0,-1 20 5302 0 0,11-43-4626 0 0,3-41-31 0 0,2-27-440 0 0,24-56-8 0 0,-31 121-817 0 0,-2 2-31 0 0,1 0 0 0 0,1 1 1 0 0,1 0-1 0 0,0 0 0 0 0,2 1 0 0 0,0-1-16 0 0,18-13-12 0 0,-16 28-101 0 0,-7 4 100 0 0,0 1 0 0 0,-1 0 0 0 0,1 0 0 0 0,-1 0 0 0 0,1 0 0 0 0,-1 1 0 0 0,0-1 0 0 0,0 1 0 0 0,0 0 0 0 0,0 0 0 0 0,0 1 0 0 0,-1-1 0 0 0,0 1 0 0 0,1 0 0 0 0,-1 0 0 0 0,0 1 13 0 0,94 148-139 0 0,-37-50 86 0 0,10 7 42 0 0,-4-16 11 0 0,-56-80 91 0 0,-9-13 42 0 0,-21 9 347 0 0,8-8-405 0 0,0 0 0 0 0,-1 0 0 0 0,1-2 0 0 0,-1 1 0 0 0,0-2 0 0 0,1 0 0 0 0,-1 0 0 0 0,-9-3-75 0 0,-272-25 502 0 0,228 31-520 0 0,65-2-122 0 0,1 0-28 0 0,0 0 0 0 0,0 0-148 0 0,6 2-1837 0 0,3-1-48 0 0,3-1-3744 0 0</inkml:trace>
  <inkml:trace contextRef="#ctx0" brushRef="#br0" timeOffset="403.262">840 181 11488 0 0,'-10'-9'1157'0'0,"-10"4"-1040"0"0,12 6-12 0 0,-1 1-1 0 0,1-1 1 0 0,0 2 0 0 0,0-1-1 0 0,0 1 1 0 0,0 0-1 0 0,1 1 1 0 0,-1 0 0 0 0,1 0-1 0 0,0 1 1 0 0,0-1-1 0 0,0 1 1 0 0,1 1 0 0 0,0 0-1 0 0,0 0 1 0 0,0 0-1 0 0,1 0 1 0 0,0 1-1 0 0,0 0 1 0 0,1 0 0 0 0,-1 0-1 0 0,2 1 1 0 0,-1-1-1 0 0,1 1 1 0 0,0 0 0 0 0,0 0-1 0 0,1 0 1 0 0,1 0-1 0 0,-1 1 1 0 0,1-1 0 0 0,0 0-1 0 0,1 1 1 0 0,0-1-1 0 0,0 0 1 0 0,1 1 0 0 0,1 0-106 0 0,-1-3 70 0 0,0-1 0 0 0,0 0 0 0 0,1-1 0 0 0,0 1 0 0 0,0 0 0 0 0,0 0 0 0 0,1-1 0 0 0,0 1 0 0 0,0-1 0 0 0,0 0 0 0 0,0 0 0 0 0,0 0 0 0 0,1 0 0 0 0,0-1 0 0 0,0 0 0 0 0,0 1 0 0 0,0-1 0 0 0,0 0 0 0 0,1-1 0 0 0,-1 1 0 0 0,1-1 0 0 0,0 0 0 0 0,0 0 0 0 0,4 1-69 0 0,1 0 76 0 0,0 0 0 0 0,0-1 0 0 0,0 0 0 0 0,0 0 0 0 0,0-1 0 0 0,1-1-1 0 0,-1 0 1 0 0,0 0 0 0 0,1-1 0 0 0,-1 0 0 0 0,0 0 0 0 0,2-2-76 0 0,1 0 95 0 0,0-1 0 0 0,-1-1 1 0 0,1 0-1 0 0,-1-1 0 0 0,0 0 0 0 0,0 0 0 0 0,-1-1 1 0 0,0-1-1 0 0,0 0 0 0 0,8-9-95 0 0,-9 7 102 0 0,-7 9-80 0 0,-1-1 0 0 0,0 1-1 0 0,-1-1 1 0 0,1 0 0 0 0,0 1 0 0 0,0-1 0 0 0,-1 0-1 0 0,1 0 1 0 0,-1 0 0 0 0,0 0 0 0 0,0-1-1 0 0,1 1 1 0 0,-1 0 0 0 0,-1 0 0 0 0,1-1 0 0 0,0 1-1 0 0,0-1 1 0 0,-1 1 0 0 0,1-2-22 0 0,-1-12 233 0 0,1 12-190 0 0,-1 0 0 0 0,0 0 0 0 0,0 0 0 0 0,0 0-1 0 0,0 0 1 0 0,0 1 0 0 0,-1-1 0 0 0,0 0 0 0 0,0 0 0 0 0,0 0 0 0 0,0 0 0 0 0,-1 1 0 0 0,1-1 0 0 0,-1 1 0 0 0,0-1 0 0 0,0 1-1 0 0,0 0 1 0 0,-3-3-43 0 0,-2-1 44 0 0,0 0 0 0 0,-1 1 0 0 0,0 0-1 0 0,0 0 1 0 0,-1 1 0 0 0,0 0-1 0 0,0 0 1 0 0,0 1 0 0 0,-7-2-44 0 0,-28-7-2611 0 0,41 11 1905 0 0,3 2-4548 0 0,0 0 5240 0 0,0 0-5762 0 0</inkml:trace>
  <inkml:trace contextRef="#ctx0" brushRef="#br0" timeOffset="867.129">942 16 10328 0 0,'0'0'300'0'0,"0"-1"0"0"0,1 1-251 0 0,-1 0 0 0 0,0-1 0 0 0,0 1 0 0 0,0 0 0 0 0,1-1 1 0 0,-1 1-1 0 0,0 0 0 0 0,0-1 0 0 0,0 1 0 0 0,0-1 0 0 0,0 1 1 0 0,0 0-1 0 0,0-1 0 0 0,0 1 0 0 0,0-1 0 0 0,0 1 0 0 0,0-1 0 0 0,0 1 1 0 0,0 0-1 0 0,0-1 0 0 0,0 1 0 0 0,0-1 0 0 0,-1 1 0 0 0,1 0 1 0 0,0-1-1 0 0,0 1 0 0 0,0 0 0 0 0,-1-1 0 0 0,1 1 0 0 0,0 0 0 0 0,0-1 1 0 0,-1 1-1 0 0,1 0 0 0 0,0 0 0 0 0,-1-1 0 0 0,1 1 0 0 0,0 0 1 0 0,-1 0-1 0 0,1-1 0 0 0,0 1 0 0 0,-1 0 0 0 0,1 0 0 0 0,0 0 1 0 0,-1 0-1 0 0,1 0 0 0 0,-1 0 0 0 0,1 0 0 0 0,0 0 0 0 0,-1-1 0 0 0,1 1 1 0 0,-1 1-1 0 0,1-1 0 0 0,-1 0 0 0 0,1 0 0 0 0,0 0 0 0 0,-1 0 1 0 0,1 0-1 0 0,0 0 0 0 0,-1 0 0 0 0,1 0 0 0 0,-1 1 0 0 0,1-1 0 0 0,0 0 1 0 0,-1 0-1 0 0,1 1 0 0 0,0-1 0 0 0,-1 0-49 0 0,-16 19 1347 0 0,-62 186 1038 0 0,35-61-1461 0 0,26-73-147 0 0,-18 52 99 0 0,-14-1-340 0 0,28-75 445 0 0,18-43-962 0 0,-1 4 1171 0 0,2-2-2099 0 0,1-5-5284 0 0,5-1-753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7:30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8840 0 0,'0'0'197'0'0,"0"0"24"0"0,3-5 230 0 0,18-27 3440 0 0,-21 31-3342 0 0,0 1-45 0 0,0 0-21 0 0,0 0-3 0 0,0 0-34 0 0,0 0-141 0 0,0 0-66 0 0,0 0-14 0 0,2 1-185 0 0,-1 0-1 0 0,1 0 0 0 0,-1 0 0 0 0,1 0 0 0 0,-1 1 0 0 0,0-1 1 0 0,0 0-1 0 0,1 0 0 0 0,-1 1 0 0 0,0-1 0 0 0,0 1 0 0 0,0-1 1 0 0,0 1-1 0 0,-1-1 0 0 0,1 1 0 0 0,0 0 0 0 0,-1-1 0 0 0,1 1 1 0 0,-1 0-1 0 0,1 0 0 0 0,-1-1 0 0 0,0 1 0 0 0,0 0 0 0 0,0 0 1 0 0,0-1-1 0 0,0 1 0 0 0,0 0 0 0 0,-1 0-39 0 0,2 6 31 0 0,-7 118 257 0 0,-3-87-200 0 0,9-38-12 0 0,0-1 0 0 0,0 0-4 0 0,0 0-1 0 0,0 0 0 0 0,0 0 14 0 0,15-11-76 0 0,-11 6-50 0 0,1 0-1 0 0,0 0 0 0 0,0 1 0 0 0,0-1 0 0 0,0 1 0 0 0,1 0 1 0 0,0 1-1 0 0,0-1 0 0 0,0 1 0 0 0,0 1 0 0 0,0-1 0 0 0,1 1 0 0 0,1-1 42 0 0,29 5-337 0 0,-36-1 359 0 0,1 1 0 0 0,0 0 0 0 0,0 0-1 0 0,-1 0 1 0 0,1 0 0 0 0,-1 1 0 0 0,1-1 0 0 0,-1 0 0 0 0,0 1 0 0 0,0-1-1 0 0,0 0 1 0 0,0 1 0 0 0,-1-1 0 0 0,1 1 0 0 0,-1-1 0 0 0,1 1-1 0 0,-1 0 1 0 0,0-1 0 0 0,0 1 0 0 0,0-1 0 0 0,0 1 0 0 0,-1 0-1 0 0,1-1 1 0 0,-1 1 0 0 0,1-1 0 0 0,-1 1 0 0 0,0-1 0 0 0,0 1 0 0 0,0-1-1 0 0,0 0 1 0 0,-1 1 0 0 0,1-1 0 0 0,0 0 0 0 0,-1 0 0 0 0,0 0-1 0 0,1 0 1 0 0,-1 0 0 0 0,0 0 0 0 0,0-1 0 0 0,0 1 0 0 0,0-1-1 0 0,-2 1-21 0 0,-4 4 30 0 0,0-1 0 0 0,-1 0-1 0 0,0 0 1 0 0,0-1-1 0 0,0 0 1 0 0,0-1-1 0 0,-1 0 1 0 0,0 0-1 0 0,1-1 1 0 0,-1 0 0 0 0,0-1-1 0 0,-8 0-29 0 0,17-1-377 0 0,1 0-58 0 0,-2-5-4999 0 0,2-1-146 0 0</inkml:trace>
  <inkml:trace contextRef="#ctx0" brushRef="#br0" timeOffset="365.505">288 169 9344 0 0,'0'0'273'0'0,"0"0"-5"0"0,0 0-95 0 0,15 1 1322 0 0,19 4 1682 0 0,36-8-1386 0 0,-62 0-1712 0 0,0 0 0 0 0,0 0 1 0 0,0-1-1 0 0,-1 0 0 0 0,1 0 0 0 0,-1-1 1 0 0,0 0-1 0 0,0 0 0 0 0,5-6-79 0 0,-11 11 21 0 0,0-1 1 0 0,-1 0-1 0 0,1 0 0 0 0,0 0 0 0 0,-1 0 1 0 0,1 0-1 0 0,-1 0 0 0 0,1 0 0 0 0,-1 0 1 0 0,1 0-1 0 0,-1 0 0 0 0,0 0 0 0 0,0 0 1 0 0,0 0-1 0 0,1 0 0 0 0,-1-1 0 0 0,0 1 1 0 0,0 0-1 0 0,0 0 0 0 0,-1 0 0 0 0,1 0 1 0 0,0 0-1 0 0,0 0 0 0 0,-1 0 0 0 0,1 0 1 0 0,0 0-1 0 0,-1 0 0 0 0,1 0 0 0 0,-1 0 1 0 0,1 0-1 0 0,-1 0 0 0 0,0 0 1 0 0,1 0-1 0 0,-1 0 0 0 0,0 0 0 0 0,0 1 1 0 0,1-1-1 0 0,-1 0 0 0 0,0 0 0 0 0,0 1 1 0 0,0-1-1 0 0,0 1 0 0 0,0-1 0 0 0,0 1 1 0 0,0-1-1 0 0,0 1 0 0 0,0 0 0 0 0,0-1 1 0 0,0 1-1 0 0,-1 0-21 0 0,-2 0 33 0 0,0 1 0 0 0,0-1 1 0 0,0 1-1 0 0,0 0 0 0 0,0 0 0 0 0,0 0 1 0 0,1 0-1 0 0,-1 1 0 0 0,0 0 1 0 0,1-1-1 0 0,-1 1 0 0 0,1 1 0 0 0,-1-1 1 0 0,1 0-1 0 0,0 1 0 0 0,0 0 0 0 0,0-1 1 0 0,1 1-1 0 0,-1 1 0 0 0,1-1 1 0 0,-1 0-1 0 0,1 0 0 0 0,0 1 0 0 0,-1 2-33 0 0,2-3 23 0 0,0 0-1 0 0,0 1 0 0 0,1-1 0 0 0,-1 0 0 0 0,1 1 0 0 0,0-1 0 0 0,0 0 0 0 0,0 1 0 0 0,0-1 1 0 0,1 0-1 0 0,-1 0 0 0 0,1 1 0 0 0,0-1 0 0 0,0 0 0 0 0,0 0 0 0 0,0 0 0 0 0,1 0 0 0 0,-1 0 1 0 0,1 0-1 0 0,0 0 0 0 0,-1 0 0 0 0,1-1 0 0 0,1 1 0 0 0,-1-1 0 0 0,0 1 0 0 0,1-1 0 0 0,-1 0 1 0 0,1 0-1 0 0,0 0 0 0 0,-1 0 0 0 0,1 0 0 0 0,0-1 0 0 0,0 1 0 0 0,0-1 0 0 0,0 0 0 0 0,2 1-22 0 0,78 5-1289 0 0,-47-14-4416 0 0,-23 1 152 0 0</inkml:trace>
  <inkml:trace contextRef="#ctx0" brushRef="#br0" timeOffset="1136.645">761 49 13416 0 0,'0'0'298'0'0,"0"0"46"0"0,0 0 24 0 0,0 0-37 0 0,-13 6-154 0 0,6 0 147 0 0,0 0-1 0 0,1 1 1 0 0,-1-1 0 0 0,1 1-1 0 0,1 1 1 0 0,-1-1 0 0 0,1 1-1 0 0,1 0 1 0 0,-1 0-1 0 0,1 0 1 0 0,-1 4-324 0 0,5-10 152 0 0,-1-1-129 0 0,2-1 0 0 0,-1 1 0 0 0,0 0 0 0 0,0 0 0 0 0,0 0 0 0 0,0-1 0 0 0,0 1 0 0 0,1 0 1 0 0,-1 0-1 0 0,0-1 0 0 0,0 1 0 0 0,1 0 0 0 0,-1-1 0 0 0,1 1 0 0 0,-1 0 0 0 0,1-1 0 0 0,-1 1 0 0 0,1-1 0 0 0,-1 1 0 0 0,1 0 0 0 0,-1-1 0 0 0,1 1 0 0 0,0-1 0 0 0,-1 0 0 0 0,1 1 0 0 0,0-1 0 0 0,0 0 0 0 0,-1 1 0 0 0,1-1 0 0 0,0 0 1 0 0,0 0-1 0 0,-1 1 0 0 0,1-1 0 0 0,0 0 0 0 0,0 0 0 0 0,-1 0 0 0 0,1 0 0 0 0,0 0 0 0 0,0 0 0 0 0,0 0 0 0 0,-1-1 0 0 0,1 1 0 0 0,0 0 0 0 0,0 0 0 0 0,-1 0 0 0 0,1-1 0 0 0,0 1 0 0 0,0 0 0 0 0,-1-1-23 0 0,63-43-696 0 0,-53 36 610 0 0,-8 8 14 0 0,-1 0-19 0 0,5 0 18 0 0,4 11-17 0 0,5 29 109 0 0,-15-37-7 0 0,1 0 1 0 0,0 1-1 0 0,-1-1 1 0 0,1 0-1 0 0,0 0 1 0 0,1 0 0 0 0,-1 0-1 0 0,1 0 1 0 0,-1 0-1 0 0,1 0 1 0 0,0 0-1 0 0,0 0 1 0 0,0-1 0 0 0,0 1-1 0 0,3 1-12 0 0,-2-3-10 0 0,0 0 0 0 0,0-1 0 0 0,-1 1 0 0 0,1-1 0 0 0,0 0 0 0 0,0 1 1 0 0,1-2-1 0 0,-1 1 0 0 0,0 0 0 0 0,0 0 0 0 0,-1-1 0 0 0,1 0 0 0 0,0 1 0 0 0,0-1 0 0 0,0 0 0 0 0,0-1 0 0 0,-1 1 0 0 0,1 0 0 0 0,0-1 0 0 0,-1 1 0 0 0,1-1 0 0 0,-1 0 0 0 0,0 0 1 0 0,1 0-1 0 0,-1 0 0 0 0,0 0 0 0 0,0-1 0 0 0,-1 1 0 0 0,1-1 0 0 0,0 1 0 0 0,-1-1 0 0 0,1 0 10 0 0,15-15-525 0 0,57-58-451 0 0,-74 76 1175 0 0,0 0 34 0 0,0 0-1 0 0,18 36 470 0 0,-12 33-288 0 0,-3-69-300 0 0,0-1 0 0 0,-1 1 0 0 0,1-1-1 0 0,0 1 1 0 0,0-1 0 0 0,-1 0-1 0 0,1 0 1 0 0,-1-1 0 0 0,1 1-1 0 0,-1 0 1 0 0,0-1 0 0 0,1 1 0 0 0,-1-1-1 0 0,0 0 1 0 0,0 0 0 0 0,0 0-1 0 0,0 0 1 0 0,1-2-114 0 0,66-50-187 0 0,-66 49 114 0 0,16 12-96 0 0,-4 39 75 0 0,-10-28 228 0 0,-3-18-66 0 0,0 0 0 0 0,1 0 0 0 0,-1 0-1 0 0,0 0 1 0 0,1 0 0 0 0,-1 0 0 0 0,0-1 0 0 0,1 1 0 0 0,-1-1 0 0 0,0 0 0 0 0,0 1 0 0 0,1-1 0 0 0,-1 0 0 0 0,0 0 0 0 0,0-1 0 0 0,0 1 0 0 0,0 0 0 0 0,0-1 0 0 0,-1 1-1 0 0,1-1 1 0 0,0 1 0 0 0,-1-1 0 0 0,2-1-68 0 0,3-2 0 0 0,-1 0 0 0 0,2 1 0 0 0,-1 0 0 0 0,0 0 0 0 0,1 0 0 0 0,0 1 0 0 0,0 0 0 0 0,0 0 0 0 0,0 1 0 0 0,0 0 0 0 0,8-1 0 0 0,2 7-858 0 0,-8 2-5313 0 0,-5-1-303 0 0</inkml:trace>
  <inkml:trace contextRef="#ctx0" brushRef="#br0" timeOffset="1940.116">141 445 5728 0 0,'0'0'132'0'0,"0"0"17"0"0,0 0 10 0 0,0 0 119 0 0,0 0 501 0 0,0 0 224 0 0,0 0 42 0 0,0 0 0 0 0,0 0-37 0 0,0 0-14 0 0,0 0-2 0 0,0 0-64 0 0,-6 14 792 0 0,-24 70 895 0 0,20 6-2175 0 0,10-89-411 0 0,0 0 0 0 0,0 0 0 0 0,1 0-1 0 0,-1 0 1 0 0,0 0 0 0 0,1 0 0 0 0,-1 0 0 0 0,0 0-1 0 0,1 0 1 0 0,-1 0 0 0 0,1 0 0 0 0,0 0-1 0 0,-1 0 1 0 0,1 0 0 0 0,0 0 0 0 0,-1-1-1 0 0,1 1 1 0 0,0 0 0 0 0,0 0 0 0 0,0-1 0 0 0,0 1-1 0 0,0-1 1 0 0,0 1 0 0 0,0-1 0 0 0,0 1-1 0 0,0-1 1 0 0,0 1 0 0 0,0-1 0 0 0,0 0-1 0 0,0 0 1 0 0,0 0 0 0 0,0 1 0 0 0,0-1 0 0 0,0 0-1 0 0,0 0 1 0 0,0 0 0 0 0,0-1 0 0 0,1 1-1 0 0,-1 0 1 0 0,0 0 0 0 0,0-1 0 0 0,0 1-1 0 0,0 0 1 0 0,0-1 0 0 0,0 1 0 0 0,0-1 0 0 0,0 1-1 0 0,-1-1 1 0 0,1 0 0 0 0,0 1 0 0 0,0-1-1 0 0,0 0-28 0 0,45-32 288 0 0,30-32-896 0 0,-72 63 541 0 0,-3 1 59 0 0,0 0 0 0 0,-1 0 0 0 0,1 0 0 0 0,0 1-1 0 0,0-1 1 0 0,0 0 0 0 0,0 1 0 0 0,0-1 0 0 0,0 1-1 0 0,0-1 1 0 0,0 1 0 0 0,0 0 0 0 0,0-1 0 0 0,0 1 0 0 0,0 0-1 0 0,1 0 1 0 0,-1 0 0 0 0,0-1 0 0 0,0 1 0 0 0,0 0 0 0 0,0 1-1 0 0,0-1 1 0 0,0 0 0 0 0,1 0 0 0 0,-1 0 0 0 0,0 1-1 0 0,0-1 1 0 0,0 0 0 0 0,0 1 0 0 0,0-1 0 0 0,0 1 0 0 0,0 0-1 0 0,0-1 1 0 0,0 1 0 0 0,0 0 8 0 0,81 119-687 0 0,-82-120 715 0 0,0-1-1 0 0,0 1 0 0 0,-1-1 0 0 0,1 0 0 0 0,0 1 0 0 0,0-1 0 0 0,0 1 0 0 0,0-1 1 0 0,0 0-1 0 0,0 1 0 0 0,0-1 0 0 0,0 1 0 0 0,0-1 0 0 0,0 0 0 0 0,0 1 0 0 0,0-1 1 0 0,1 1-1 0 0,-1-1 0 0 0,0 1 0 0 0,0-1 0 0 0,0 0 0 0 0,1 1 0 0 0,-1-1 0 0 0,0 1 1 0 0,1-1-1 0 0,-1 1 0 0 0,1-1 0 0 0,-1 1 0 0 0,0 0 0 0 0,1-1 0 0 0,-1 1 0 0 0,1 0 1 0 0,-1-1-1 0 0,1 1 0 0 0,-1 0 0 0 0,1-1 0 0 0,-1 1 0 0 0,1 0 0 0 0,0 0 0 0 0,-1 0 1 0 0,1-1-1 0 0,-1 1 0 0 0,1 0 0 0 0,0 0 0 0 0,-1 0 0 0 0,1 0 0 0 0,-1 0 0 0 0,1 0 1 0 0,0 0-1 0 0,-1 0 0 0 0,1 0 0 0 0,-1 1 0 0 0,1-1 0 0 0,-1 0 0 0 0,1 0 0 0 0,0 0 0 0 0,-1 1 1 0 0,1-1-1 0 0,-1 0 0 0 0,1 1 0 0 0,-1-1 0 0 0,1 0 0 0 0,-1 1 0 0 0,0-1 0 0 0,1 1 1 0 0,-1-1-1 0 0,1 1-27 0 0,2-30 41 0 0,-2 16-82 0 0,0 0 0 0 0,1 0 1 0 0,0 1-1 0 0,1-1 0 0 0,1 1 1 0 0,-1-1-1 0 0,2 1 0 0 0,0 0 0 0 0,4-6 41 0 0,18-5-1182 0 0,-4 15-4751 0 0,-21 8 5049 0 0,7-3-4584 0 0</inkml:trace>
  <inkml:trace contextRef="#ctx0" brushRef="#br0" timeOffset="2376.005">724 532 11600 0 0,'0'0'264'0'0,"0"0"34"0"0,0 0 21 0 0,0 0-36 0 0,-9-5-62 0 0,-52 38 4241 0 0,-1 37-2895 0 0,44-3-718 0 0,18-66-702 0 0,0-1-56 0 0,3 5 39 0 0,0-5-103 0 0,-1 1 0 0 0,1-1-1 0 0,-1 0 1 0 0,0 0-1 0 0,1 0 1 0 0,-1 0 0 0 0,1 0-1 0 0,-1-1 1 0 0,0 1-1 0 0,1-1 1 0 0,-1 1 0 0 0,0-1-1 0 0,1 0 1 0 0,-1 0-1 0 0,0 0 1 0 0,0 0 0 0 0,0 0-1 0 0,0-1 1 0 0,0 1-1 0 0,0-1 1 0 0,0 1 0 0 0,0-1-1 0 0,-1 0 1 0 0,1 0-1 0 0,1-1-26 0 0,6-4-9 0 0,71-58-695 0 0,-66 56 608 0 0,-13 9 96 0 0,0 0 0 0 0,-1 0 0 0 0,1 0 0 0 0,-1 1 0 0 0,1-1 0 0 0,0 0 0 0 0,-1 0 0 0 0,1 0 0 0 0,0 0 0 0 0,-1 1 0 0 0,1-1 0 0 0,-1 0 0 0 0,1 0 0 0 0,-1 1 0 0 0,1-1 0 0 0,-1 1 0 0 0,1-1 0 0 0,-1 0 0 0 0,1 1 0 0 0,-1-1 0 0 0,1 1 0 0 0,-1-1 0 0 0,0 1 0 0 0,1-1 0 0 0,-1 1 0 0 0,0-1 0 0 0,1 1 0 0 0,-1 0 0 0 0,0-1 0 0 0,0 1 0 0 0,0-1 0 0 0,1 1 0 0 0,-1 0 0 0 0,0-1 0 0 0,0 1 0 0 0,0 0 0 0 0,0-1 0 0 0,0 1 0 0 0,0 0 0 0 0,12 65 144 0 0,-11-65-128 0 0,0 0-1 0 0,0 0 1 0 0,0 0-1 0 0,0 0 1 0 0,1 0-1 0 0,-1 0 1 0 0,0 0 0 0 0,0 0-1 0 0,1 0 1 0 0,-1-1-1 0 0,1 1 1 0 0,-1 0-1 0 0,0-1 1 0 0,1 1-1 0 0,-1-1 1 0 0,1 0-1 0 0,-1 1 1 0 0,1-1-1 0 0,0 0 1 0 0,-1 0-1 0 0,1 0 1 0 0,-1 0-1 0 0,1 0 1 0 0,-1-1-1 0 0,1 1 1 0 0,-1 0-1 0 0,1-1 1 0 0,-1 1-1 0 0,1-1 1 0 0,-1 1-1 0 0,1-1 1 0 0,-1 0-1 0 0,0 1 1 0 0,1-1-1 0 0,-1 0 1 0 0,0 0-16 0 0,19-10-6085 0 0,-11 3-236 0 0</inkml:trace>
  <inkml:trace contextRef="#ctx0" brushRef="#br0" timeOffset="2813.99">950 507 10568 0 0,'0'0'233'0'0,"0"0"39"0"0,0 0 17 0 0,0 0-27 0 0,0 0-66 0 0,0 0 348 0 0,0 0 174 0 0,0 0 33 0 0,0 0-46 0 0,0 0-222 0 0,0 0-99 0 0,0 0-21 0 0,0 0-37 0 0,0 0-140 0 0,0 0-68 0 0,0 0-13 0 0,0 0 6 0 0,4 7 330 0 0,-16 33 1135 0 0,3-6-696 0 0,12-19-869 0 0,11 22 96 0 0,26 15 250 0 0,-39-51-184 0 0,-1 9 1947 0 0,-9-5-2179 0 0,9-4-28 0 0,-1 0 0 0 0,0-1 0 0 0,0 1 0 0 0,0 0 0 0 0,-1-1 0 0 0,1 1 0 0 0,0-1 0 0 0,0 1 0 0 0,0-1 0 0 0,0 1 0 0 0,0-1 1 0 0,-1 0-1 0 0,1 0 0 0 0,0 0 0 0 0,0 1 0 0 0,0-1 0 0 0,-1 0 0 0 0,1-1 0 0 0,0 1 0 0 0,0 0 0 0 0,-1 0 0 0 0,1 0 0 0 0,0-1 0 0 0,0 1 0 0 0,0-1 0 0 0,0 1 0 0 0,0-1 0 0 0,-1 1 87 0 0,-2-3-4905 0 0,-2 1-1511 0 0</inkml:trace>
  <inkml:trace contextRef="#ctx0" brushRef="#br0" timeOffset="3137.197">975 390 12320 0 0,'0'0'281'0'0,"0"0"40"0"0,0 0 21 0 0,0 0-45 0 0,0 0-108 0 0,0 0 283 0 0,0 0 140 0 0,0 0 27 0 0,0 0-20 0 0,0 0-118 0 0,0 0-56 0 0,0 0-12 0 0,0 0-49 0 0,0 0-201 0 0,0 6-14 0 0,2 15-709 0 0,0-14-3858 0 0,0 0-1295 0 0</inkml:trace>
  <inkml:trace contextRef="#ctx0" brushRef="#br0" timeOffset="3467.817">1242 395 15264 0 0,'0'0'348'0'0,"-12"6"831"0"0,7-5-1098 0 0,1 1 0 0 0,-1-1 0 0 0,1 1 0 0 0,0 0 0 0 0,-1 1 0 0 0,1-1-1 0 0,0 1 1 0 0,1-1 0 0 0,-1 1 0 0 0,0 1 0 0 0,1-1 0 0 0,-1 0 0 0 0,1 1-1 0 0,0 0 1 0 0,0-1 0 0 0,1 1 0 0 0,-1 0 0 0 0,1 1 0 0 0,0-1 0 0 0,0 0-1 0 0,0 1 1 0 0,0-1 0 0 0,1 1 0 0 0,0 0 0 0 0,0-1-81 0 0,26 57 21 0 0,51 45 172 0 0,-75-106-168 0 0,-1 1-1 0 0,0-1 1 0 0,1 1-1 0 0,-1 0 0 0 0,0 0 1 0 0,0-1-1 0 0,0 1 0 0 0,0 0 1 0 0,1-1-1 0 0,-1 1 0 0 0,0 0 1 0 0,0 0-1 0 0,0-1 1 0 0,0 1-1 0 0,0 0 0 0 0,-1-1 1 0 0,1 1-1 0 0,0 0 0 0 0,0 0 1 0 0,0-1-1 0 0,-1 1 0 0 0,1 0 1 0 0,0-1-1 0 0,-1 1 1 0 0,1 0-1 0 0,0-1 0 0 0,-1 1 1 0 0,1-1-1 0 0,-1 1 0 0 0,1-1 1 0 0,-1 1-1 0 0,1-1 0 0 0,-1 1 1 0 0,0-1-1 0 0,1 1 1 0 0,-1-1-1 0 0,0 0 0 0 0,1 1 1 0 0,-1-1-1 0 0,0 0 0 0 0,1 0 1 0 0,-1 1-1 0 0,0-1 0 0 0,1 0 1 0 0,-1 0-1 0 0,-1 0-24 0 0,-33 5-143 0 0,20-9-3234 0 0,11 3 1097 0 0,-8-2-3892 0 0</inkml:trace>
  <inkml:trace contextRef="#ctx0" brushRef="#br0" timeOffset="3751.643">1439 354 15032 0 0,'0'0'340'0'0,"0"13"825"0"0,-1 8-678 0 0,0 1 0 0 0,-2-1 0 0 0,0-1 0 0 0,-1 1 0 0 0,-1 0 0 0 0,-6 12-487 0 0,6-15 120 0 0,0 0 0 0 0,1 1 0 0 0,1-1 0 0 0,0 1-1 0 0,2-1 1 0 0,0 5-120 0 0,1-22 53 0 0,0-1-113 0 0,0 0-521 0 0,0 0-231 0 0,0 0-48 0 0,0 0-11 0 0</inkml:trace>
  <inkml:trace contextRef="#ctx0" brushRef="#br0" timeOffset="4094.943">1304 461 14168 0 0,'0'0'322'0'0,"1"0"45"0"0,102 13 3754 0 0,-14 7-1726 0 0,-63-16-2473 0 0,19 3-39 0 0,-16-5-2887 0 0,-22-2 1949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8:05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253 130 3880 0 0,'0'0'109'0'0,"0"-1"-1"0"0,26-34 3253 0 0,-22 13 1699 0 0,-4 48-903 0 0,-4 62-3819 0 0,-1-12-48 0 0,-7 146 764 0 0,19-177-716 0 0,-5-39-268 0 0,1-1 20 0 0,6 6 102 0 0,12-2-529 0 0,-8-7-2823 0 0,-11-1 346 0 0,0-1-2674 0 0</inkml:trace>
  <inkml:trace contextRef="#ctx0" brushRef="#br0" timeOffset="548.241">1 336 11808 0 0,'0'0'266'0'0,"0"0"44"0"0,0 0 11 0 0,0 0-38 0 0,10-10-175 0 0,62-15 516 0 0,88 3 400 0 0,21 0-544 0 0,-178 22-463 0 0,1-1 1 0 0,-1 0 0 0 0,1 1-1 0 0,-1 0 1 0 0,1 0 0 0 0,0 0-1 0 0,-1 0 1 0 0,1 1 0 0 0,-1-1 0 0 0,1 1-1 0 0,-1 0 1 0 0,1 0 0 0 0,-1 0-1 0 0,1 0 1 0 0,-1 1 0 0 0,0 0 0 0 0,0-1-1 0 0,0 1 1 0 0,0 0 0 0 0,0 0-1 0 0,0 1 1 0 0,0-1 0 0 0,-1 1-1 0 0,1-1 1 0 0,-1 1-18 0 0,1 6 29 0 0,0-1 0 0 0,0 1 0 0 0,-1 0 0 0 0,0 0 0 0 0,0 0 0 0 0,-1 0 0 0 0,0 0 0 0 0,-1 1 0 0 0,0-1 0 0 0,-1 0 0 0 0,0 0 0 0 0,0 0 0 0 0,0 0 0 0 0,-4 9-29 0 0,-1 34 309 0 0,77-158 813 0 0,3 42-1924 0 0,-13 38-4987 0 0,-43 20 1085 0 0</inkml:trace>
  <inkml:trace contextRef="#ctx0" brushRef="#br0" timeOffset="1288.76">887 258 8960 0 0,'-9'6'613'0'0,"-37"34"1503"0"0,33-30-1616 0 0,0 0-1 0 0,0 1 1 0 0,2 0 0 0 0,-1 1 0 0 0,1 0-1 0 0,1 1 1 0 0,0 0 0 0 0,1 1-1 0 0,1 0 1 0 0,-4 7-500 0 0,-1 28 843 0 0,13-48-825 0 0,1 0 1 0 0,0 0 0 0 0,-1 0-1 0 0,1 0 1 0 0,0 0 0 0 0,-1 0-1 0 0,1 0 1 0 0,0 0-1 0 0,0 0 1 0 0,0 0 0 0 0,0-1-1 0 0,0 1 1 0 0,0 0 0 0 0,0-1-1 0 0,0 1 1 0 0,0 0-1 0 0,0-1 1 0 0,0 1 0 0 0,1-1-1 0 0,-1 0 1 0 0,0 1-1 0 0,0-1 1 0 0,0 0 0 0 0,1 0-1 0 0,-1 0 1 0 0,0 0 0 0 0,0 0-1 0 0,1 0 1 0 0,-1 0-1 0 0,0 0-18 0 0,9-3 61 0 0,-1 0 0 0 0,1 0 0 0 0,-1-1-1 0 0,0 0 1 0 0,-1-1 0 0 0,1 1 0 0 0,-1-2-1 0 0,0 1 1 0 0,0-1 0 0 0,0-1 0 0 0,-1 1-1 0 0,0-1 1 0 0,-1 0 0 0 0,1-1-1 0 0,-1 0 1 0 0,-1 0 0 0 0,1 0 0 0 0,-1 0-1 0 0,-1-1 1 0 0,2-3-61 0 0,-5 10 1 0 0,46-85 51 0 0,-47 87-57 0 0,0 1-1 0 0,-1-1 1 0 0,1 0 0 0 0,0 1-1 0 0,0-1 1 0 0,0 0-1 0 0,0 1 1 0 0,0-1-1 0 0,0 0 1 0 0,0 1-1 0 0,0-1 1 0 0,0 1-1 0 0,0-1 1 0 0,0 0-1 0 0,0 1 1 0 0,0-1-1 0 0,0 0 1 0 0,0 1-1 0 0,0-1 1 0 0,0 0-1 0 0,0 1 1 0 0,0-1 0 0 0,1 0-1 0 0,-1 1 1 0 0,0-1-1 0 0,0 0 1 0 0,0 0-1 0 0,1 1 1 0 0,-1-1-1 0 0,0 0 1 0 0,0 1-1 0 0,1-1 1 0 0,-1 0-1 0 0,0 0 1 0 0,0 0-1 0 0,1 1 1 0 0,-1-1-1 0 0,0 0 1 0 0,1 0-1 0 0,-1 0 1 0 0,0 0-1 0 0,1 0 1 0 0,-1 0 0 0 0,0 1-1 0 0,1-1 1 0 0,-1 0-1 0 0,1 0 1 0 0,-1 0-1 0 0,0 0 1 0 0,1 0-1 0 0,-1 0 1 0 0,0-1-1 0 0,1 1 1 0 0,-1 0-1 0 0,0 0 1 0 0,1 0-1 0 0,-1 0 1 0 0,0 0-1 0 0,1 0 1 0 0,-1 0-1 0 0,0-1 1 0 0,1 1 0 0 0,-1 0-1 0 0,0 0 1 0 0,0-1-1 0 0,1 1 1 0 0,-1 0-1 0 0,0 0 1 0 0,0-1 5 0 0,2 33-51 0 0,-2-18 51 0 0,1 1 0 0 0,1-1 0 0 0,0 1 0 0 0,0-1 0 0 0,2 0 0 0 0,0 0 0 0 0,5 13 0 0 0,-6-23 12 0 0,-2-3 20 0 0,1 0 0 0 0,0-1-1 0 0,-1 1 1 0 0,1-1 0 0 0,0 1-1 0 0,-1-1 1 0 0,1 0 0 0 0,0 0-1 0 0,0 0 1 0 0,-1 0 0 0 0,1 0-1 0 0,0 0 1 0 0,-1 0-1 0 0,1 0 1 0 0,0-1 0 0 0,0 1-1 0 0,-1-1 1 0 0,1 1 0 0 0,-1-1-1 0 0,1 0 1 0 0,0 0 0 0 0,-1 1-1 0 0,0-1 1 0 0,1 0 0 0 0,-1 0-1 0 0,1-1 1 0 0,-1 1 0 0 0,0 0-1 0 0,0 0 1 0 0,0-1-1 0 0,0 1 1 0 0,0 0 0 0 0,0-1-1 0 0,1 0-31 0 0,63-99-338 0 0,-21 52-361 0 0,-22 63 352 0 0,39 138 134 0 0,-33-108 856 0 0,-27-44-514 0 0,1 0-75 0 0,0-1 0 0 0,0 1 0 0 0,0-1 0 0 0,0 0-1 0 0,0 0 1 0 0,0 0 0 0 0,0 0 0 0 0,0 0 0 0 0,0 0 0 0 0,-1-1 0 0 0,1 1-1 0 0,0 0 1 0 0,-1-1 0 0 0,1 1 0 0 0,-1-1 0 0 0,1 0 0 0 0,-1 0 0 0 0,0 1 0 0 0,0-1-1 0 0,1-2-53 0 0,45-96-749 0 0,-5 43-475 0 0,-37 54 1125 0 0,5 0-54 0 0,-1 4 142 0 0,-4 1 27 0 0,-1 1 0 0 0,1-1-1 0 0,-1 1 1 0 0,0 0 0 0 0,0 1-1 0 0,0-1 1 0 0,-1 1-1 0 0,1 0 1 0 0,-1 0 0 0 0,0 0-1 0 0,0 0 1 0 0,0 0 0 0 0,-1 1-1 0 0,0-1 1 0 0,1 1-1 0 0,-2 0 1 0 0,1 0-16 0 0,16 27 78 0 0,19 31 306 0 0,-22-37-270 0 0,-15-25-244 0 0,6 4-1246 0 0,-6-5 864 0 0</inkml:trace>
  <inkml:trace contextRef="#ctx0" brushRef="#br0" timeOffset="1651.841">1756 219 15856 0 0,'-39'-2'919'0'0,"-5"24"-734"0"0,25-8-94 0 0,-78 73 674 0 0,93-83-771 0 0,-4 27 59 0 0,9-28-103 0 0,1 1 0 0 0,0-1 0 0 0,0 0 0 0 0,1 0 0 0 0,-1 0 0 0 0,0 0 0 0 0,1 0 0 0 0,0 0 0 0 0,0-1 0 0 0,0 1 0 0 0,0-1 0 0 0,0 0 0 0 0,0 0 0 0 0,1 0 0 0 0,-1 0 0 0 0,3 1 50 0 0,79 27-408 0 0,-86-30 423 0 0,1 0-1 0 0,-1 0 0 0 0,1 0 1 0 0,-1 0-1 0 0,1 1 0 0 0,-1-1 1 0 0,1 0-1 0 0,-1 0 0 0 0,1 0 0 0 0,0 1 1 0 0,-1-1-1 0 0,1 0 0 0 0,-1 1 1 0 0,1-1-1 0 0,0 0 0 0 0,-1 1 1 0 0,1-1-1 0 0,0 0 0 0 0,0 1 0 0 0,-1-1 1 0 0,1 1-1 0 0,0-1 0 0 0,0 1 1 0 0,0-1-1 0 0,-1 0 0 0 0,1 1 0 0 0,0-1 1 0 0,0 1-1 0 0,0-1 0 0 0,0 1 1 0 0,0-1-1 0 0,0 1 0 0 0,0-1 1 0 0,0 1-1 0 0,0-1 0 0 0,0 1 0 0 0,0-1 1 0 0,0 1-1 0 0,0-1 0 0 0,1 1 1 0 0,-1-1-1 0 0,0 1 0 0 0,0-1 1 0 0,0 0-1 0 0,1 1 0 0 0,-1-1 0 0 0,0 1 1 0 0,0-1-1 0 0,1 0 0 0 0,-1 1 1 0 0,0-1-1 0 0,1 0 0 0 0,-1 1 1 0 0,1-1-1 0 0,-1 0 0 0 0,0 0 0 0 0,1 1 1 0 0,0-1-15 0 0,-3 1 26 0 0,-66 29 597 0 0,37-22-6136 0 0,22-5 84 0 0</inkml:trace>
  <inkml:trace contextRef="#ctx0" brushRef="#br0" timeOffset="1958.259">1817 336 16096 0 0,'-15'-2'471'0'0,"12"2"-8"0"0,2 35-134 0 0,8-2 591 0 0,21 15 723 0 0,-27-37-1347 0 0,5-5-223 0 0,-7-1-29 0 0,0-4-169 0 0,6 4-474 0 0,-4-4-4740 0 0,-1-1-797 0 0</inkml:trace>
  <inkml:trace contextRef="#ctx0" brushRef="#br0" timeOffset="2188.401">2011 4 15952 0 0,'3'-3'1597'0'0,"-2"3"-1577"0"0,0 0 1 0 0,-1 0-1 0 0,1-1 1 0 0,0 1-1 0 0,0 0 1 0 0,0 0-1 0 0,0 0 1 0 0,0 0-1 0 0,0 1 1 0 0,-1-1-1 0 0,1 0 1 0 0,0 0-1 0 0,0 0 1 0 0,0 1-1 0 0,-1-1 1 0 0,1 0-1 0 0,0 1 1 0 0,0-1-1 0 0,0 1 1 0 0,-1-1-1 0 0,1 1 1 0 0,0-1-1 0 0,-1 1 1 0 0,1-1-1 0 0,-1 1 1 0 0,1 0-1 0 0,-1-1 1 0 0,1 1-1 0 0,-1 0 1 0 0,1 0-1 0 0,-1-1 1 0 0,1 1-1 0 0,-1 0 1 0 0,0 0-1 0 0,1 0 1 0 0,-1-1-1 0 0,0 1-20 0 0,2 3 182 0 0,5 40 1136 0 0,8 19-439 0 0,2 16-659 0 0,-2-14-167 0 0,4 14-53 0 0,-3-11 54 0 0,-12-24-588 0 0,-2-34 301 0 0,0-6-2752 0 0,-2-4-95 0 0,-5 3-3029 0 0</inkml:trace>
  <inkml:trace contextRef="#ctx0" brushRef="#br0" timeOffset="2474.925">1948 282 15256 0 0,'9'-5'210'0'0,"0"1"0"0"0,0 1 0 0 0,1-1 0 0 0,-1 2 0 0 0,1-1 1 0 0,-1 1-1 0 0,1 1 0 0 0,0-1 0 0 0,0 2 0 0 0,-1-1 1 0 0,1 2-1 0 0,0-1 0 0 0,0 1 0 0 0,8 2-210 0 0,29-1 401 0 0,47 3 184 0 0,-47-2-1450 0 0,-1-1-4038 0 0,-20-2-857 0 0</inkml:trace>
  <inkml:trace contextRef="#ctx0" brushRef="#br0" timeOffset="2828.233">2433 274 12320 0 0,'0'0'281'0'0,"0"0"40"0"0,0 0 21 0 0,0 0-45 0 0,15 6 2126 0 0,75 5 1800 0 0,43-3-3672 0 0,-93-8-1415 0 0,-13 0-4598 0 0,-6 0-746 0 0</inkml:trace>
  <inkml:trace contextRef="#ctx0" brushRef="#br0" timeOffset="3134.543">3025 47 14240 0 0,'0'0'416'0'0,"0"0"-3"0"0,7 15-121 0 0,14 48 2181 0 0,-15-40-2094 0 0,0 1 0 0 0,2-1 0 0 0,0 0 0 0 0,1-1 0 0 0,2 0 0 0 0,0 0 0 0 0,6 6-379 0 0,44 73 412 0 0,-61-101-589 0 0,3 4 534 0 0,-3-1-2965 0 0,-5 0-4079 0 0</inkml:trace>
  <inkml:trace contextRef="#ctx0" brushRef="#br0" timeOffset="3354.599">2890 227 13592 0 0,'0'0'306'0'0,"0"0"46"0"0,2 0 23 0 0,285 8 2287 0 0,-191-14-2973 0 0,-54-6-5584 0 0,-30 9 1110 0 0</inkml:trace>
  <inkml:trace contextRef="#ctx0" brushRef="#br0" timeOffset="3590.44">3372 167 11792 0 0,'0'0'342'0'0,"0"0"4"0"0,0 0-89 0 0,0 0 455 0 0,0 0 227 0 0,6 11 2222 0 0,27 99 795 0 0,10-48-2811 0 0,-21-38-1148 0 0,-22-23-285 0 0,0-1-881 0 0,0 0-350 0 0,0 0-66 0 0,0 0-14 0 0</inkml:trace>
  <inkml:trace contextRef="#ctx0" brushRef="#br0" timeOffset="4261.047">3519 143 11544 0 0,'3'6'562'0'0,"50"103"1266"0"0,-39-72 1156 0 0,-10-31-1286 0 0,5-21-1819 0 0,7-26-1391 0 0,-15 36 1220 0 0,1 1-1 0 0,-1 0 1 0 0,1 0-1 0 0,1-1 1 0 0,-1 1-1 0 0,1 1 0 0 0,-1-1 1 0 0,1 0-1 0 0,0 1 1 0 0,0-1-1 0 0,1 1 0 0 0,-1 0 1 0 0,1 0-1 0 0,2-2 293 0 0,1 0-426 0 0,-5 3 439 0 0,0 1-1 0 0,1-1 1 0 0,-1 1 0 0 0,1 0-1 0 0,-1 0 1 0 0,1 0 0 0 0,0 0-1 0 0,-1 1 1 0 0,1-1 0 0 0,0 1-1 0 0,-1 0 1 0 0,1-1 0 0 0,0 1-1 0 0,-1 0 1 0 0,1 1 0 0 0,0-1-1 0 0,0 0 1 0 0,-1 1 0 0 0,1-1-1 0 0,0 1 1 0 0,-1 0 0 0 0,1 0-1 0 0,-1 0 1 0 0,1 0 0 0 0,-1 1-1 0 0,0-1 1 0 0,1 1 0 0 0,-1-1-1 0 0,0 1 1 0 0,0 0 0 0 0,0 0-1 0 0,0 0 1 0 0,0 0 0 0 0,-1 0-1 0 0,1 0 1 0 0,-1 0 0 0 0,1 1-1 0 0,0 1-12 0 0,28 62 2067 0 0,-3-7-135 0 0,-26-55-930 0 0,2-3 1758 0 0,0-5-3252 0 0,17-23-25 0 0,-19 24 423 0 0,1 0 0 0 0,0 0 0 0 0,0 0 0 0 0,-1 0 1 0 0,2 0-1 0 0,-1 1 0 0 0,0-1 0 0 0,1 1 0 0 0,-1-1 0 0 0,1 1 1 0 0,0 0-1 0 0,-1 0 0 0 0,1 0 0 0 0,0 0 0 0 0,0 1 0 0 0,1-1 1 0 0,-1 1-1 0 0,0 0 0 0 0,0 0 0 0 0,1 0 0 0 0,-1 0 0 0 0,1 1 0 0 0,1-1 94 0 0,62 15-256 0 0,46 21 1355 0 0,-40-33 202 0 0,-71-3-1280 0 0,0 1 0 0 0,-1 0-1 0 0,1-1 1 0 0,0 1-1 0 0,0-1 1 0 0,-1 1 0 0 0,1-1-1 0 0,0 0 1 0 0,-1 0-1 0 0,1 1 1 0 0,-1-1-1 0 0,1 0 1 0 0,-1-1 0 0 0,1 1-1 0 0,-1 0 1 0 0,0 0-1 0 0,1-1 1 0 0,-1 1 0 0 0,0 0-1 0 0,0-1 1 0 0,0 1-1 0 0,0-1 1 0 0,0 0-1 0 0,-1 1 1 0 0,1-1 0 0 0,0 0-1 0 0,-1 1 1 0 0,1-1-1 0 0,-1 0 1 0 0,0 0 0 0 0,1 1-1 0 0,-1-1 1 0 0,0 0-1 0 0,0 0 1 0 0,0 0 0 0 0,0-1-21 0 0,-1-2-62 0 0,1 0 0 0 0,-1 0 0 0 0,0 1 1 0 0,0-1-1 0 0,0 0 0 0 0,-1 0 0 0 0,0 0 0 0 0,0 1 1 0 0,0-1-1 0 0,0 1 0 0 0,-1-1 0 0 0,-1-1 62 0 0,2 3-23 0 0,1 1 0 0 0,-1-1-1 0 0,0 1 1 0 0,0 0-1 0 0,1-1 1 0 0,-1 1 0 0 0,-1 0-1 0 0,1 0 1 0 0,0 0-1 0 0,-1 1 1 0 0,1-1 0 0 0,0 0-1 0 0,-1 1 1 0 0,0 0-1 0 0,1-1 1 0 0,-1 1 0 0 0,0 0-1 0 0,0 1 1 0 0,0-1-1 0 0,0 0 1 0 0,1 1 0 0 0,-1-1-1 0 0,0 1 1 0 0,0 0 0 0 0,0 0-1 0 0,0 0 1 0 0,0 1-1 0 0,0-1 1 0 0,0 1 0 0 0,0-1-1 0 0,0 1 1 0 0,1 0-1 0 0,-1 0 1 0 0,0 0 0 0 0,0 1-1 0 0,1-1 1 0 0,-1 1-1 0 0,1-1 1 0 0,-1 1 0 0 0,1 0-1 0 0,0 0 1 0 0,0 0 23 0 0,-2 1 42 0 0,1 0 0 0 0,0 0 1 0 0,0 0-1 0 0,0 0 0 0 0,0 1 0 0 0,1 0 0 0 0,0-1 1 0 0,-1 1-1 0 0,1 0 0 0 0,1 0 0 0 0,-1 0 1 0 0,0 0-1 0 0,1 0 0 0 0,0 1 0 0 0,0-1 1 0 0,0 0-1 0 0,1 0 0 0 0,-1 1 0 0 0,1-1 1 0 0,0 1-1 0 0,0-1 0 0 0,1 0 0 0 0,-1 1 1 0 0,1-1-1 0 0,0 0 0 0 0,0 1 0 0 0,0-1 1 0 0,1 0-1 0 0,0 0 0 0 0,-1 0 0 0 0,1 0 1 0 0,1 0-1 0 0,-1-1 0 0 0,0 1 0 0 0,1 0-42 0 0,78 51 624 0 0,-52-45-605 0 0,0-2-1 0 0,1 0 1 0 0,0-2-1 0 0,0-1 1 0 0,2-2-19 0 0,49 2-5794 0 0,-33-5-688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8:25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12840 0 0,'0'0'289'0'0,"0"0"40"0"0,0 0 23 0 0,0 0-36 0 0,0 0-153 0 0,5 7 493 0 0,1-4-392 0 0,0 0 1 0 0,0 0-1 0 0,0-1 0 0 0,0 0 1 0 0,1 0-1 0 0,-1 0 0 0 0,1-1 0 0 0,0 0 1 0 0,-1 0-1 0 0,1-1 0 0 0,0 0 1 0 0,-1 0-1 0 0,1-1 0 0 0,0 1 1 0 0,-1-1-1 0 0,2-1-264 0 0,6 1 147 0 0,221-13 1225 0 0,-101 14-2124 0 0,-118 5-5117 0 0,-15-5-187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0:50.178"/>
    </inkml:context>
    <inkml:brush xml:id="br0">
      <inkml:brushProperty name="width" value="0.05" units="cm"/>
      <inkml:brushProperty name="height" value="0.05" units="cm"/>
      <inkml:brushProperty name="color" value="#009900"/>
    </inkml:brush>
    <inkml:brush xml:id="br1">
      <inkml:brushProperty name="width" value="0.05" units="cm"/>
      <inkml:brushProperty name="height" value="0.05" units="cm"/>
    </inkml:brush>
  </inkml:definitions>
  <inkml:trace contextRef="#ctx0" brushRef="#br0">639 139 5192 0 0,'0'0'151'0'0,"0"0"39"0"0,0 0 65 0 0,0 0 29 0 0,0 0 4 0 0,0 0 5 0 0,0 0 24 0 0,0 0 17 0 0,0 0 2 0 0,0 0-8 0 0,0 0-32 0 0,6 3 1480 0 0,13 5 1650 0 0,-19-8-9220 0 0</inkml:trace>
  <inkml:trace contextRef="#ctx0" brushRef="#br1" timeOffset="26646.408">16 0 12608 0 0,'-12'6'1272'0'0,"9"-4"-1108"0"0,3-2 169 0 0,10 9 1476 0 0,127 11 1804 0 0,-42-16-2558 0 0,-22-2 88 0 0,13-1-709 0 0,-7-1 313 0 0,-78 0-654 0 0,0 0-13 0 0,1 0-53 0 0,-1 0 26 0 0,16-3-150 0 0,-16 3-566 0 0,-1 0-197 0 0,0 0-32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8:24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226 144 12784 0 0,'55'-85'1530'0'0,"-32"42"-75"0"0,-22 42-1078 0 0,-7-9 1060 0 0,1 9-1351 0 0,1 0-1 0 0,0 0 1 0 0,-1 0-1 0 0,1 1 1 0 0,-1 0-1 0 0,1 0 1 0 0,0 0-1 0 0,-1 1 1 0 0,1-1-1 0 0,-1 1 1 0 0,1 0-1 0 0,0 0 1 0 0,0 1-1 0 0,-1-1 1 0 0,1 1-1 0 0,0 0 1 0 0,0 0-1 0 0,1 0 1 0 0,-1 1-1 0 0,0-1 1 0 0,1 1-1 0 0,-1 0-85 0 0,-7 4 157 0 0,-2 0-82 0 0,0 1 0 0 0,0 0 0 0 0,1 1 0 0 0,1 1 0 0 0,-1-1 0 0 0,2 2-1 0 0,-1 0 1 0 0,2 0 0 0 0,-1 1-75 0 0,-5 8 34 0 0,10-15-31 0 0,1 0 0 0 0,0 0-1 0 0,0 0 1 0 0,0 1 0 0 0,1 0 0 0 0,0-1-1 0 0,0 1 1 0 0,1 0 0 0 0,-1 1-1 0 0,1-1 1 0 0,1 0 0 0 0,-1 1 0 0 0,1-1-1 0 0,0 2-2 0 0,4 78 0 0 0,42 8 64 0 0,148 183 54 0 0,-189-270-111 0 0,0-1 0 0 0,-1 0 0 0 0,0 1 1 0 0,0 0-1 0 0,-1 0 0 0 0,1 0 0 0 0,-2 0 1 0 0,1 0-1 0 0,-1 0 0 0 0,0 0 0 0 0,0 1 1 0 0,-1-1-1 0 0,0 0 0 0 0,0 0 0 0 0,-1 1 1 0 0,0-1-1 0 0,0 0 0 0 0,-1 0 0 0 0,0 0 0 0 0,0 0 1 0 0,-2 4-8 0 0,-53 43 298 0 0,51-50-220 0 0,0-1 0 0 0,0 1 1 0 0,0-2-1 0 0,0 1 0 0 0,0-1 0 0 0,-1 0 0 0 0,1 0 0 0 0,-1 0 0 0 0,1-1 0 0 0,-1 0 0 0 0,0 0 0 0 0,1-1 0 0 0,-1 0 0 0 0,0 0 0 0 0,0-1 0 0 0,1 0 0 0 0,-1 0 1 0 0,1 0-1 0 0,-1-1 0 0 0,1 0 0 0 0,-1 0 0 0 0,1-1 0 0 0,0 0 0 0 0,0 0 0 0 0,0 0 0 0 0,0-1 0 0 0,1 1 0 0 0,0-1 0 0 0,-4-4-78 0 0,7 6 78 0 0,-1 0 0 0 0,1 0-1 0 0,0 0 1 0 0,0 0-1 0 0,0 0 1 0 0,0-1 0 0 0,0 1-1 0 0,1-1 1 0 0,-1 0-1 0 0,1 1 1 0 0,-1-1 0 0 0,1 0-1 0 0,0 0 1 0 0,0 0-1 0 0,0 0 1 0 0,1 0 0 0 0,-1 0-1 0 0,1 0 1 0 0,0 0-1 0 0,0 0 1 0 0,0 0 0 0 0,0 0-1 0 0,0 0 1 0 0,1-2-78 0 0,19-60 401 0 0,-13 55-396 0 0,0 0 1 0 0,0 0-1 0 0,0 1 0 0 0,2 0 0 0 0,-1 1 0 0 0,1 0 1 0 0,0 0-1 0 0,0 1 0 0 0,1 0 0 0 0,7-3-5 0 0,-3 3-22 0 0,-1 0 1 0 0,1 1-1 0 0,1 1 0 0 0,-1 0 0 0 0,1 1 0 0 0,0 0 0 0 0,0 2 1 0 0,0-1-1 0 0,4 2 22 0 0,47 12-3553 0 0,-54-8-1917 0 0,1 2-1586 0 0</inkml:trace>
  <inkml:trace contextRef="#ctx0" brushRef="#br0" timeOffset="681.598">569 464 14512 0 0,'0'0'429'0'0,"0"0"-13"0"0,0 0-269 0 0,0-3-67 0 0,0 2 250 0 0,0 1 108 0 0,0 0 11 0 0,0 0-19 0 0,0 0-99 0 0,0 1-47 0 0,-18 150 2431 0 0,18-141-2537 0 0,0 0 0 0 0,1 0 0 0 0,0 0 0 0 0,0 0 0 0 0,1 0 0 0 0,1 0 0 0 0,-1 0 0 0 0,2-1 0 0 0,0 3-178 0 0,-2-10 50 0 0,1 1-1 0 0,-1 0 0 0 0,1-1 0 0 0,0 0 1 0 0,0 1-1 0 0,0-1 0 0 0,0 0 0 0 0,0 0 1 0 0,0-1-1 0 0,0 1 0 0 0,1-1 0 0 0,-1 0 0 0 0,0 1 1 0 0,1-2-1 0 0,-1 1 0 0 0,1 0 0 0 0,0-1 1 0 0,-1 1-1 0 0,1-1 0 0 0,-1 0 0 0 0,1 0 1 0 0,0-1-1 0 0,-1 1 0 0 0,1-1 0 0 0,-1 1 1 0 0,1-1-1 0 0,-1 0 0 0 0,1-1 0 0 0,-1 1 1 0 0,1-1-50 0 0,5-3 27 0 0,0-2 1 0 0,0 1 0 0 0,0-1 0 0 0,-1-1 0 0 0,0 0 0 0 0,-1 0 0 0 0,1 0 0 0 0,-2-1-1 0 0,1 0 1 0 0,-1 0 0 0 0,0-1 0 0 0,-1 1 0 0 0,0-1 0 0 0,-1-1 0 0 0,0 1-1 0 0,0 0 1 0 0,-1-1 0 0 0,-1 0-28 0 0,13-28 33 0 0,-12 34-43 0 0,5 27-198 0 0,33 157-214 0 0,3-84 350 0 0,-35-89 72 0 0,-6-5 31 0 0,0 1 0 0 0,0-1 1 0 0,1 0-1 0 0,-1 0 0 0 0,0 0 0 0 0,1-1 0 0 0,-1 1 0 0 0,1-1 0 0 0,-1 0 0 0 0,1 0 0 0 0,-1 0 0 0 0,1 0 1 0 0,-1-1-1 0 0,0 1 0 0 0,1-1 0 0 0,-1 0 0 0 0,0 0 0 0 0,1 0 0 0 0,-1-1 0 0 0,0 1 0 0 0,0-1 0 0 0,0 1 1 0 0,0-1-1 0 0,0 0 0 0 0,0 0 0 0 0,-1-1 0 0 0,1 1 0 0 0,1-3-31 0 0,2 0 93 0 0,-1-1 0 0 0,0 0-1 0 0,0 0 1 0 0,-1 0 0 0 0,0-1 0 0 0,0 1-1 0 0,0-1 1 0 0,-1 0 0 0 0,0-1 0 0 0,0 1-1 0 0,-1 0 1 0 0,2-5-93 0 0,-1-17 72 0 0,-1 1 0 0 0,-1 0 0 0 0,-1-1 0 0 0,-2 1 0 0 0,0-1 0 0 0,-2 1 0 0 0,-1 0 0 0 0,-9-25-72 0 0,13 48-100 0 0,-1 0 0 0 0,0 1 0 0 0,0-1 0 0 0,0 1 0 0 0,-1 0 0 0 0,1 0 0 0 0,-1 0 0 0 0,0 0 0 0 0,0 0 0 0 0,-1 0 0 0 0,1 1 0 0 0,-1 0 0 0 0,1 0 0 0 0,-2-1 100 0 0,4 3-560 0 0,1 1-773 0 0,0 0-342 0 0,-1 2-70 0 0,-4 5-14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6:24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 10104 0 0,'-8'2'490'0'0,"-29"11"793"0"0,37-13-510 0 0,5 2 4275 0 0,13-6-3745 0 0,4-1-1126 0 0,137 10 1363 0 0,-60 6-1459 0 0,-75-6-81 0 0,28-3 139 0 0,-36 1 629 0 0,-14-3-2703 0 0,2 1-4444 0 0,-4-1 611 0 0</inkml:trace>
  <inkml:trace contextRef="#ctx0" brushRef="#br0" timeOffset="30837.028">2600 1249 9216 0 0,'0'0'208'0'0,"0"0"33"0"0,0 0 14 0 0,-6-11 5334 0 0,6 7-5480 0 0,1 1 1 0 0,0 0-1 0 0,-1 0 0 0 0,1 0 1 0 0,0 0-1 0 0,0 0 0 0 0,1 0 1 0 0,-1 0-1 0 0,1 0 0 0 0,-1 0 1 0 0,1 0-1 0 0,0 1 0 0 0,0-1 1 0 0,0 1-1 0 0,1-1 0 0 0,-1 1 1 0 0,0 0-1 0 0,1 0 0 0 0,0 0 1 0 0,-1 0-1 0 0,1 0 0 0 0,0 1 1 0 0,1-1-110 0 0,14-13 291 0 0,39-12-103 0 0,-19 19-124 0 0,-35 8-57 0 0,0 0 0 0 0,0 0 0 0 0,0 0 0 0 0,0 0 0 0 0,0 1 0 0 0,0-1 0 0 0,0 1 0 0 0,0 0 0 0 0,0 0 0 0 0,0 0 0 0 0,0 0 0 0 0,0 0 0 0 0,-1 1 0 0 0,1-1 0 0 0,0 1 0 0 0,-1 0 0 0 0,1 0-1 0 0,-1 0 1 0 0,2 2-7 0 0,60 47 772 0 0,-58-47-656 0 0,-1-1-1 0 0,0 0 0 0 0,1 0 0 0 0,-1 0 0 0 0,1-1 0 0 0,0 1 0 0 0,-1-2 0 0 0,1 1 0 0 0,0-1 0 0 0,1 1 1 0 0,-1-2-1 0 0,1 1-115 0 0,50 5 638 0 0,12-38-361 0 0,-44 12-6655 0 0,-18 14-244 0 0</inkml:trace>
  <inkml:trace contextRef="#ctx0" brushRef="#br0" timeOffset="31179.448">2711 1483 11072 0 0,'-2'-1'151'0'0,"1"-1"0"0"0,-1 1 0 0 0,0-1 0 0 0,0 1 0 0 0,1-1 0 0 0,-1 0 0 0 0,1 0-1 0 0,0 0 1 0 0,-1 0 0 0 0,1 0 0 0 0,0 0 0 0 0,0 0 0 0 0,0 0 0 0 0,0 0 0 0 0,1-1 0 0 0,-1 1 0 0 0,1 0 0 0 0,-1-1 0 0 0,1 1 0 0 0,0 0 0 0 0,0-1 0 0 0,0 1 0 0 0,0 0 0 0 0,0-1 0 0 0,0 1 0 0 0,1 0 0 0 0,-1-1 0 0 0,1 1 0 0 0,-1 0 0 0 0,1 0 0 0 0,0 0 0 0 0,0-1 0 0 0,0 1 0 0 0,0 0 0 0 0,1 0 0 0 0,-1 0 0 0 0,2-1-151 0 0,1-3 228 0 0,0-1 1 0 0,1 1-1 0 0,0 0 0 0 0,1 0 1 0 0,-1 1-1 0 0,1-1 1 0 0,0 1-1 0 0,0 1 0 0 0,1-1 1 0 0,-1 1-1 0 0,2 0-228 0 0,61-21 845 0 0,-64 25-747 0 0,1 0-38 0 0,-1 0 1 0 0,1 0 0 0 0,0 0 0 0 0,-1 1 0 0 0,1-1 0 0 0,-1 1-1 0 0,1 1 1 0 0,-1-1 0 0 0,1 1 0 0 0,-1 0 0 0 0,0 0 0 0 0,0 0-1 0 0,1 2-60 0 0,52 31 248 0 0,3-8 640 0 0,-15-22-888 0 0,-3-1 0 0 0,-19-2-2761 0 0,-24-2 1746 0 0</inkml:trace>
  <inkml:trace contextRef="#ctx0" brushRef="#br0" timeOffset="43049.619">3695 1192 6992 0 0,'0'0'157'0'0,"0"0"23"0"0,0 0 12 0 0,5 1 3986 0 0,15 5-3848 0 0,91-13 1161 0 0,270 1 1154 0 0,-58 19-2506 0 0,-266-12-87 0 0,-1-3 0 0 0,-1-2 0 0 0,5-3-52 0 0,82-6 99 0 0,4 4 29 0 0,137-8 198 0 0,-82 9 736 0 0,-102 0-516 0 0,-6-6-344 0 0,-73 9-164 0 0,-19 5-181 0 0,-1 0-65 0 0,0 0-795 0 0,0 0-3278 0 0,0 0-1409 0 0</inkml:trace>
  <inkml:trace contextRef="#ctx0" brushRef="#br0" timeOffset="40582.949">4110 720 11864 0 0,'0'0'266'0'0,"0"0"44"0"0,0 0 12 0 0,0 0-34 0 0,1-1-189 0 0,-1 1-15 0 0,0-1-1 0 0,1 1 1 0 0,-1-1-1 0 0,0 1 1 0 0,1-1-1 0 0,-1 1 1 0 0,0-1 0 0 0,1 1-1 0 0,-1 0 1 0 0,0-1-1 0 0,1 1 1 0 0,-1-1 0 0 0,1 1-1 0 0,-1 0 1 0 0,1-1-1 0 0,-1 1 1 0 0,1 0 0 0 0,-1 0-1 0 0,1-1 1 0 0,-1 1-1 0 0,1 0 1 0 0,-1 0-1 0 0,1 0 1 0 0,0 0 0 0 0,-1 0-1 0 0,1 0 1 0 0,-1 0-1 0 0,1 0 1 0 0,-1 0 0 0 0,1 0-1 0 0,0 0 1 0 0,-1 0-1 0 0,1 0 1 0 0,-1 0-1 0 0,1 0 1 0 0,-1 0 0 0 0,1 1-1 0 0,-1-1 1 0 0,1 0-1 0 0,-1 1 1 0 0,1-1 0 0 0,-1 0-1 0 0,1 1 1 0 0,-1-1-1 0 0,1 0 1 0 0,-1 1 0 0 0,1-1-1 0 0,-1 1 1 0 0,0-1-1 0 0,1 1 1 0 0,-1-1-1 0 0,0 1 1 0 0,0-1 0 0 0,1 1-1 0 0,-1-1 1 0 0,0 1-1 0 0,0-1 1 0 0,0 1 0 0 0,1-1-1 0 0,-1 1 1 0 0,0 0-84 0 0,4 32 631 0 0,-20 87 505 0 0,13-58-1136 0 0,1-57-45 0 0,5 9-2823 0 0,24-38-1602 0 0,-18 13 3502 0 0</inkml:trace>
  <inkml:trace contextRef="#ctx0" brushRef="#br0" timeOffset="40846.839">4242 742 10512 0 0,'0'0'233'0'0,"0"0"39"0"0,0 0 16 0 0,0 0-32 0 0,-1-1-164 0 0,-1-3 1 0 0,1 3 335 0 0,1 1 146 0 0,0 0 30 0 0,0 19 636 0 0,-9 82 1038 0 0,9-39-1926 0 0,1-60-287 0 0,1 3-33 0 0,-2-3-122 0 0,0-2-758 0 0,0 0-3132 0 0,0 0-1349 0 0</inkml:trace>
  <inkml:trace contextRef="#ctx0" brushRef="#br0" timeOffset="41142.988">4094 720 11376 0 0,'4'-2'148'0'0,"-1"1"1"0"0,1-1-1 0 0,0 0 1 0 0,0 1-1 0 0,0 0 1 0 0,0 0-1 0 0,0 0 1 0 0,0 0-1 0 0,0 1 1 0 0,0-1-1 0 0,0 1 1 0 0,0 0-1 0 0,0 1 1 0 0,0-1-1 0 0,0 1 1 0 0,0-1-1 0 0,0 1 1 0 0,0 0-1 0 0,0 1 1 0 0,0-1 0 0 0,3 2-149 0 0,14 3 150 0 0,145 5-331 0 0,-145-11 21 0 0</inkml:trace>
  <inkml:trace contextRef="#ctx0" brushRef="#br0" timeOffset="49241.636">4168 1470 12032 0 0,'-9'-28'2384'0'0,"8"29"-2292"0"0,0-1 1 0 0,1 0-1 0 0,-1 0 1 0 0,0 0-1 0 0,0 1 1 0 0,0-1-1 0 0,0 1 1 0 0,0-1-1 0 0,1 1 1 0 0,-1-1-1 0 0,0 1 1 0 0,0-1-1 0 0,1 1 1 0 0,-1-1-1 0 0,0 1 1 0 0,1 0-1 0 0,-1 0 1 0 0,0-1-1 0 0,1 1 1 0 0,-1 0-1 0 0,1 0 0 0 0,0 0 1 0 0,-1-1-1 0 0,1 1 1 0 0,-1 0-1 0 0,1 0 1 0 0,0 0-1 0 0,0 0 1 0 0,0 0-1 0 0,0 0 1 0 0,-1 0-1 0 0,1 0-92 0 0,-6 125 2400 0 0,4 41-1762 0 0,2-76-617 0 0,5-66 144 0 0,-5-25-123 0 0,0 0-134 0 0,-6-22-1466 0 0,2-16-225 0 0,1-1 0 0 0,3 0 0 0 0,1 0-1 0 0,3-13 1784 0 0,10-62-1200 0 0,-13 108 1506 0 0,0 0-1 0 0,1 0 0 0 0,0 0 1 0 0,0 0-1 0 0,0 1 0 0 0,0-1 1 0 0,1 1-1 0 0,0 0 0 0 0,0 0 1 0 0,1 0-1 0 0,-1 0 0 0 0,1 0 1 0 0,1 0-306 0 0,-1 4 92 0 0,-1 0 0 0 0,1 0 0 0 0,0 0 0 0 0,-1 1 0 0 0,1 0 0 0 0,0 0 0 0 0,-1 0 1 0 0,1 0-1 0 0,0 1 0 0 0,-1-1 0 0 0,1 1 0 0 0,-1 0 0 0 0,1 0 0 0 0,-1 0 1 0 0,1 1-1 0 0,-1-1 0 0 0,0 1 0 0 0,1-1 0 0 0,-1 1 0 0 0,0 0 0 0 0,0 1 0 0 0,0-1 1 0 0,-1 0-1 0 0,1 1 0 0 0,-1 0 0 0 0,1-1 0 0 0,-1 1 0 0 0,0 0 0 0 0,0 0 0 0 0,1 3-92 0 0,0-3 47 0 0,0 0-1 0 0,-1 1 0 0 0,1 0 0 0 0,-1-1 0 0 0,0 1 0 0 0,0 0 0 0 0,0 0 0 0 0,-1 0 0 0 0,1 0 0 0 0,-1 0 1 0 0,0 1-1 0 0,0-1 0 0 0,-1 0 0 0 0,1 1 0 0 0,-1-1 0 0 0,0 0 0 0 0,0 1 0 0 0,0-1 0 0 0,-1 0 0 0 0,1 1 0 0 0,-1-1-46 0 0,-2 7 71 0 0,-18 25 194 0 0,13-30-229 0 0,0 0 0 0 0,-1 0-1 0 0,1-1 1 0 0,-1 0-1 0 0,0-1 1 0 0,-1 0-1 0 0,1 0 1 0 0,-1-1-1 0 0,-8 2-35 0 0,-44 7 64 0 0,56-11 11 0 0,19 11 146 0 0,264 75 881 0 0,-263-82-1113 0 0,-1 0 1 0 0,0 2-1 0 0,0-1 1 0 0,0 1-1 0 0,-1 1 1 0 0,0 0-1 0 0,6 7 11 0 0,-14-13-48 0 0,-1 1-706 0 0,-1-1-5178 0 0,-2-2 39 0 0</inkml:trace>
  <inkml:trace contextRef="#ctx0" brushRef="#br0" timeOffset="50524.941">4653 1404 8120 0 0,'0'0'182'0'0,"0"0"29"0"0,3-16 236 0 0,8-18 866 0 0,-13 21 454 0 0,4 12-1638 0 0,-1 0 0 0 0,0 0 0 0 0,1 0 0 0 0,-1 1 0 0 0,0-1 0 0 0,1 0 0 0 0,-1 0 0 0 0,1 1 0 0 0,0-1 0 0 0,-1 1 0 0 0,1-1 0 0 0,-1 1 0 0 0,1 0 0 0 0,0 0 0 0 0,-1 0 0 0 0,1 0 0 0 0,0 0 0 0 0,-1 0 0 0 0,1 0 0 0 0,-1 0 0 0 0,1 0 0 0 0,0 1 0 0 0,-1-1 0 0 0,1 1 0 0 0,-1-1 0 0 0,1 1 0 0 0,-1 0 0 0 0,1-1 0 0 0,-1 1 0 0 0,1 0 0 0 0,-1 0 0 0 0,0 0 0 0 0,0 0-1 0 0,1 0 1 0 0,-1 1 0 0 0,0-1 0 0 0,0 0 0 0 0,0 0 0 0 0,0 1 0 0 0,0-1 0 0 0,-1 1-129 0 0,8 4-127 0 0,57 63 1429 0 0,-4-8-654 0 0,-17-17-138 0 0,59 79 308 0 0,-29-17-436 0 0,-72-101-393 0 0,-2-4-90 0 0,0-1-1 0 0,0 0 8 0 0,0 0-34 0 0,-5-10-914 0 0,-50-97-7389 0 0,42 73 6328 0 0,6 26 1464 0 0,-26-29 2165 0 0,32 36-1318 0 0,0 0 0 0 0,0 0 1 0 0,0 1-1 0 0,0-1 0 0 0,0 0 0 0 0,0 1 0 0 0,0-1 0 0 0,0 0 0 0 0,-1 1 1 0 0,1 0-1 0 0,0-1 0 0 0,0 1 0 0 0,-1 0 0 0 0,1-1 0 0 0,0 1 0 0 0,-1 0 1 0 0,1 0-1 0 0,0 0 0 0 0,-1 0 0 0 0,1 0 0 0 0,0 0 0 0 0,-1 1 0 0 0,1-1 1 0 0,0 0-1 0 0,0 1 0 0 0,-1-1 0 0 0,1 1 0 0 0,0-1 0 0 0,0 1 0 0 0,0 0 1 0 0,0-1-1 0 0,0 1 0 0 0,-1 0-208 0 0,-73 80 3613 0 0,2 14-2352 0 0,26-25-894 0 0,32-48-1064 0 0,14-21-1087 0 0,1-1-5229 0 0</inkml:trace>
  <inkml:trace contextRef="#ctx0" brushRef="#br0" timeOffset="41681.36">4779 527 10208 0 0,'0'0'298'0'0,"0"0"-3"0"0,-13 10 968 0 0,4 10 185 0 0,4-11-1054 0 0,1 1 1 0 0,-1 0-1 0 0,2 0 0 0 0,-1 0 1 0 0,1 0-1 0 0,1 1 1 0 0,0 0-1 0 0,0-1 0 0 0,1 1 1 0 0,1 0-1 0 0,0 9-394 0 0,1 55 1452 0 0,-1-74-1408 0 0,1 0 0 0 0,0 0-1 0 0,-1 1 1 0 0,1-1 0 0 0,0 0-1 0 0,0 0 1 0 0,0 0 0 0 0,0 0 0 0 0,0 0-1 0 0,0-1 1 0 0,0 1 0 0 0,0 0-1 0 0,0 0 1 0 0,1-1 0 0 0,-1 1-1 0 0,0-1 1 0 0,0 1 0 0 0,1-1 0 0 0,-1 1-1 0 0,0-1 1 0 0,1 0 0 0 0,-1 0-1 0 0,0 0 1 0 0,1 1 0 0 0,-1-1 0 0 0,0-1-1 0 0,1 1 1 0 0,-1 0-44 0 0,2 0 20 0 0,0-1 1 0 0,-1 1-1 0 0,1-1 0 0 0,-1 1 0 0 0,0-1 1 0 0,1 0-1 0 0,-1 0 0 0 0,0 0 0 0 0,1 0 1 0 0,-1-1-1 0 0,0 1 0 0 0,0-1 0 0 0,0 1 1 0 0,0-1-1 0 0,0 0 0 0 0,0 1 0 0 0,-1-1 1 0 0,1 0-1 0 0,-1 0 0 0 0,1 0 0 0 0,0-2-20 0 0,62-79 432 0 0,-46 64-446 0 0,-9 15-140 0 0,-8 4 148 0 0,0 0 0 0 0,0 0 0 0 0,-1 0-1 0 0,1-1 1 0 0,0 1 0 0 0,0 0 0 0 0,0 0 0 0 0,-1 0-1 0 0,1 0 1 0 0,0 0 0 0 0,0 0 0 0 0,0 1-1 0 0,-1-1 1 0 0,1 0 0 0 0,0 0 0 0 0,0 0-1 0 0,-1 1 1 0 0,1-1 0 0 0,0 0 0 0 0,0 1 0 0 0,-1-1-1 0 0,1 1 1 0 0,0-1 0 0 0,-1 1 0 0 0,1-1-1 0 0,-1 1 1 0 0,1-1 0 0 0,-1 1 0 0 0,1 0 0 0 0,-1-1-1 0 0,1 1 1 0 0,-1 0 0 0 0,1-1 0 0 0,-1 2 6 0 0,1-2-11 0 0,24 57-71 0 0,21 19-78 0 0,-10-56 494 0 0,1-58 795 0 0,-11-88-928 0 0,-21 89-383 0 0,-3 10-20 0 0,-1 14-1163 0 0,0 0-4225 0 0,1 5-894 0 0</inkml:trace>
  <inkml:trace contextRef="#ctx0" brushRef="#br0" timeOffset="41980.545">5207 360 11056 0 0,'8'-1'834'0'0,"1"-6"-290"0"0,0 1 0 0 0,0 0-1 0 0,1 0 1 0 0,0 1 0 0 0,0 0-1 0 0,0 1 1 0 0,0 0 0 0 0,1 1-1 0 0,8-2-543 0 0,-17 5 483 0 0,10 3 144 0 0,15 13 183 0 0,-22 0-495 0 0,-6 15-14 0 0,-8-17-217 0 0,-1-1 0 0 0,0-1 0 0 0,-1 0 0 0 0,0 0 0 0 0,-1-1 0 0 0,-13 9-84 0 0,26-20 14 0 0,-1 0-1 0 0,1 0 1 0 0,-1 0-1 0 0,1 0 0 0 0,-1 0 1 0 0,0 0-1 0 0,1 0 1 0 0,-1 1-1 0 0,1-1 1 0 0,-1 0-1 0 0,0 0 0 0 0,1 0 1 0 0,-1 0-1 0 0,1 1 1 0 0,-1-1-1 0 0,0 0 0 0 0,1 0 1 0 0,-1 0-1 0 0,0 1 1 0 0,1-1-1 0 0,-1 0 0 0 0,0 1 1 0 0,1-1-1 0 0,-1 0 1 0 0,0 1-1 0 0,0-1 1 0 0,0 0-1 0 0,1 1 0 0 0,-1-1 1 0 0,0 1-1 0 0,0-1 1 0 0,0 0-1 0 0,0 1 0 0 0,0-1 1 0 0,1 1-1 0 0,-1-1 1 0 0,0 1-1 0 0,0-1 0 0 0,0 0 1 0 0,0 1-1 0 0,0-1 1 0 0,0 1-1 0 0,-1-1 1 0 0,1 1-1 0 0,0-1 0 0 0,0 0 1 0 0,0 1-1 0 0,0-1 1 0 0,0 1-1 0 0,-1-1 0 0 0,1 0 1 0 0,0 1-1 0 0,0-1 1 0 0,-1 0-1 0 0,1 1 0 0 0,0-1 1 0 0,0 0-1 0 0,-1 1 1 0 0,1-1-1 0 0,0 0 1 0 0,-1 0-1 0 0,1 1 0 0 0,-1-1 1 0 0,1 0-1 0 0,0 0 1 0 0,-1 0-1 0 0,1 0 0 0 0,-1 1-13 0 0,28-3 251 0 0,150-23-1138 0 0,-153 25-1278 0 0,-12 2 1046 0 0</inkml:trace>
  <inkml:trace contextRef="#ctx0" brushRef="#br0" timeOffset="64497.258">5358 709 5096 0 0,'0'0'11'0'0,"0"0"0"0"0,0-1 0 0 0,0 1 0 0 0,0 0 0 0 0,0 0 0 0 0,0-1 0 0 0,0 1 0 0 0,0 0 0 0 0,0 0 0 0 0,-1-1 0 0 0,1 1 0 0 0,0 0 0 0 0,0 0 0 0 0,0-1 0 0 0,0 1 0 0 0,0 0 0 0 0,0 0 0 0 0,-1 0 0 0 0,1-1 0 0 0,0 1 0 0 0,0 0 0 0 0,0 0 0 0 0,-1 0 0 0 0,1 0 0 0 0,0 0 0 0 0,0-1 0 0 0,0 1 0 0 0,-1 0 0 0 0,1 0 0 0 0,0 0 0 0 0,0 0 0 0 0,-1 0 0 0 0,1 0 0 0 0,0 0 0 0 0,0 0 0 0 0,-1 0 0 0 0,1 0 0 0 0,0 0 0 0 0,0 0 0 0 0,-1 0 0 0 0,1 0 0 0 0,0 0 0 0 0,0 0 0 0 0,-1 0 0 0 0,1 0 0 0 0,0 0 0 0 0,0 0 0 0 0,-1 1-11 0 0,22-12 1320 0 0,0 0 3561 0 0,-20 11-4476 0 0,-1 0-11 0 0,0 0-16 0 0,0 0-56 0 0,21-4 970 0 0,50 8-47 0 0,42 10-184 0 0,-14-12-280 0 0,109-26-293 0 0,-71 5-344 0 0,-125 19-146 0 0,-11 0-5679 0 0,-1 0 229 0 0</inkml:trace>
  <inkml:trace contextRef="#ctx0" brushRef="#br0" timeOffset="65008.512">5665 630 7520 0 0,'0'-9'1640'0'0,"-4"3"4017"0"0,-29 19-4909 0 0,-47 19 154 0 0,50-24-626 0 0,-26 5-113 0 0,36-7 394 0 0,19-6-454 0 0,1 0-7 0 0,0 0-7 0 0,0 0-1 0 0,0 0 3 0 0,0 0 12 0 0,0 0 7 0 0,6 31 786 0 0,37 15 72 0 0,32-6-568 0 0,-39-31-6159 0 0,-27-6-529 0 0</inkml:trace>
  <inkml:trace contextRef="#ctx0" brushRef="#br0" timeOffset="20141.022">55 1344 11720 0 0,'0'0'264'0'0,"0"0"34"0"0,0 0 22 0 0,0 0-32 0 0,0 0-136 0 0,0 0 132 0 0,1 0 72 0 0,84 5 2483 0 0,72 2-1158 0 0,107-10-1681 0 0,-152 5 100 0 0,-72 4-1918 0 0,-28-4-1545 0 0,5 1-2270 0 0</inkml:trace>
  <inkml:trace contextRef="#ctx0" brushRef="#br0" timeOffset="20395.652">282 1576 11432 0 0,'0'0'333'0'0,"0"0"0"0"0,18 0-141 0 0,-8 2 52 0 0,0 0 0 0 0,-1 0 0 0 0,1 1 0 0 0,-1 0 0 0 0,1 1-1 0 0,-1 0 1 0 0,0 0 0 0 0,-1 1 0 0 0,1 0 0 0 0,-1 1 0 0 0,0 0-1 0 0,0 0 1 0 0,-1 0 0 0 0,0 1 0 0 0,0 0 0 0 0,-1 1 0 0 0,1 0-1 0 0,3 6-243 0 0,29 45 520 0 0,37 64 512 0 0,-36-50-708 0 0,0 11 8 0 0,-40-81-244 0 0,0-3-5845 0 0,0 0 67 0 0</inkml:trace>
  <inkml:trace contextRef="#ctx0" brushRef="#br0" timeOffset="20715.577">536 1770 13040 0 0,'-1'-2'83'0'0,"-1"1"0"0"0,0 0 0 0 0,0-1 0 0 0,0 1 0 0 0,0 0 0 0 0,0 0 0 0 0,0 0 0 0 0,0 0 0 0 0,0 0 0 0 0,-1 1 0 0 0,1-1 0 0 0,0 1 0 0 0,0-1 0 0 0,-1 1 0 0 0,1 0 0 0 0,0 0 0 0 0,-1 0 0 0 0,1 0 0 0 0,0 0 0 0 0,0 1 0 0 0,-1-1 0 0 0,1 1 0 0 0,0-1 0 0 0,0 1 0 0 0,0 0 0 0 0,-1 0 0 0 0,1 0 0 0 0,0 0 0 0 0,0 0 0 0 0,0 0 0 0 0,1 1 0 0 0,-1-1 0 0 0,-1 1-83 0 0,-59 58 2443 0 0,58-55-2290 0 0,-114 120 1463 0 0,80-83-1616 0 0,31-36-71 0 0,-14 18-2810 0 0,18-20 1794 0 0</inkml:trace>
  <inkml:trace contextRef="#ctx0" brushRef="#br0" timeOffset="18972.604">193 878 12840 0 0,'0'0'289'0'0,"0"0"40"0"0,0 0 23 0 0,-6-11 86 0 0,6 10-387 0 0,0 0 1 0 0,0-1 0 0 0,-1 1 0 0 0,1 0-1 0 0,1-1 1 0 0,-1 1 0 0 0,0 0 0 0 0,0 0 0 0 0,0-1-1 0 0,1 1 1 0 0,-1 0 0 0 0,1 0 0 0 0,-1-1-1 0 0,1 1 1 0 0,-1 0 0 0 0,1 0 0 0 0,0 0-1 0 0,-1 0 1 0 0,1 0 0 0 0,0 0 0 0 0,0 0 0 0 0,0 0-1 0 0,0 0 1 0 0,0 0 0 0 0,0 1-52 0 0,-1-1 48 0 0,6-3 69 0 0,-1 0-1 0 0,0 0 1 0 0,1 0-1 0 0,0 1 1 0 0,0 0 0 0 0,0 0-1 0 0,0 1 1 0 0,0 0-1 0 0,1 0 1 0 0,-1 0 0 0 0,0 1-1 0 0,1 0 1 0 0,0 0-1 0 0,-1 1 1 0 0,1-1-1 0 0,-1 1 1 0 0,1 1 0 0 0,0-1-1 0 0,-1 1 1 0 0,1 1-1 0 0,-1-1 1 0 0,1 1-1 0 0,3 1-116 0 0,-3 1 47 0 0,0-1-1 0 0,0 1 0 0 0,0 0 1 0 0,0 0-1 0 0,-1 1 0 0 0,0-1 0 0 0,0 2 1 0 0,0-1-1 0 0,0 1 0 0 0,2 3-46 0 0,-7-7 18 0 0,1 0 0 0 0,-1 0 0 0 0,0 0 0 0 0,0 0 0 0 0,0 0-1 0 0,0 0 1 0 0,-1 0 0 0 0,1 0 0 0 0,-1 0 0 0 0,1 1 0 0 0,-1-1 0 0 0,0 0 0 0 0,0 0 0 0 0,1 1-1 0 0,-2-1 1 0 0,1 0 0 0 0,0 0 0 0 0,0 0 0 0 0,-1 1 0 0 0,1-1 0 0 0,-1 0 0 0 0,0 0-1 0 0,1 0 1 0 0,-1 0 0 0 0,0 0 0 0 0,0 0 0 0 0,-1 0 0 0 0,0 1-18 0 0,-45 52 465 0 0,30-38-294 0 0,-44 45 253 0 0,31-37-141 0 0,29-25-212 0 0,14 9 74 0 0,52-6 30 0 0,-51-5-311 0 0,47-19-3415 0 0,-49 13 2053 0 0</inkml:trace>
  <inkml:trace contextRef="#ctx0" brushRef="#br0" timeOffset="19353.241">644 884 13072 0 0,'0'0'297'0'0,"0"0"39"0"0,0 0 19 0 0,0 0-34 0 0,0 0-154 0 0,-3 8 511 0 0,-33 139 3095 0 0,23-91-3429 0 0,9-26-306 0 0,4-29-269 0 0,0-1-116 0 0,10-8-3358 0 0,-7 0 1449 0 0,3-3-2650 0 0</inkml:trace>
  <inkml:trace contextRef="#ctx0" brushRef="#br0" timeOffset="19643.37">666 889 12464 0 0,'0'-11'1860'0'0,"0"11"-1316"0"0,0 0 28 0 0,0 2-28 0 0,6 78 1671 0 0,3 4-1911 0 0,-6-76-304 0 0,33 33 83 0 0,-35-41-440 0 0,5 0-4980 0 0,-1 0-211 0 0</inkml:trace>
  <inkml:trace contextRef="#ctx0" brushRef="#br0" timeOffset="19859.317">534 862 12552 0 0,'-1'-10'1256'0'0,"-4"7"-1148"0"0,11-4 601 0 0,17 3-154 0 0,1 1 0 0 0,0 1 0 0 0,0 0 1 0 0,-1 2-1 0 0,1 1 0 0 0,0 1 0 0 0,14 4-555 0 0,21 0 112 0 0,-5-4-217 0 0,-37-2-87 0 0,-1 0 1 0 0,0 1 0 0 0,0 0-1 0 0,0 2 1 0 0,0 0 0 0 0,0 1-1 0 0,0 0 1 0 0,-1 1-1 0 0,9 4 192 0 0,-13 1-2878 0 0,-11-9 1393 0 0</inkml:trace>
  <inkml:trace contextRef="#ctx0" brushRef="#br0" timeOffset="24685.732">1119 1297 9760 0 0,'7'0'970'0'0,"89"-9"4831"0"0,-21 5-4477 0 0,97-7 380 0 0,112 0-745 0 0,-247 11-934 0 0,15 5-322 0 0,-33 3-2580 0 0,-19-7 1476 0 0,0-1-7 0 0</inkml:trace>
  <inkml:trace contextRef="#ctx0" brushRef="#br0" timeOffset="25151.282">1248 1495 11432 0 0,'0'0'256'0'0,"0"0"34"0"0,4-4 304 0 0,57-10 170 0 0,15 7 1188 0 0,-73 7-1880 0 0,3-1 30 0 0,0 0 0 0 0,0 1 0 0 0,1 0 0 0 0,-1 0 1 0 0,0 1-1 0 0,0-1 0 0 0,1 1 0 0 0,-1 1 1 0 0,0-1-1 0 0,0 1 0 0 0,0 0 0 0 0,0 1 0 0 0,-1-1 1 0 0,1 1-1 0 0,-1 0 0 0 0,1 1 0 0 0,-1-1 0 0 0,4 5-102 0 0,-8-6 7 0 0,0 0 0 0 0,0 1-1 0 0,-1-1 1 0 0,0 0 0 0 0,1 1-1 0 0,-1-1 1 0 0,0 1 0 0 0,0-1-1 0 0,0 1 1 0 0,0-1 0 0 0,-1 0-1 0 0,1 1 1 0 0,-1-1-1 0 0,1 0 1 0 0,-1 1 0 0 0,0-1-1 0 0,0 0 1 0 0,0 0 0 0 0,0 0-1 0 0,0 1 1 0 0,-1-1 0 0 0,1-1-1 0 0,-1 1 1 0 0,1 0-1 0 0,-1 0 1 0 0,0 0 0 0 0,1-1-1 0 0,-1 1 1 0 0,0-1 0 0 0,0 1-1 0 0,0-1 1 0 0,0 0 0 0 0,0 0-1 0 0,-1 0 1 0 0,1 0-7 0 0,-13 12 37 0 0,-106 82 163 0 0,42-31-190 0 0,76-60 4 0 0,23 4 588 0 0,60-5 1094 0 0,44 1-1656 0 0,-96-1 57 0 0,0 0-881 0 0,-9-2-4526 0 0,-12-1-724 0 0</inkml:trace>
  <inkml:trace contextRef="#ctx0" brushRef="#br0" timeOffset="25431.565">1822 1555 14632 0 0,'0'0'430'0'0,"0"0"-8"0"0,2 8-258 0 0,-4 108 3147 0 0,-26 39-2335 0 0,4-78-726 0 0,17-77-3302 0 0,5-5-808 0 0,1-1-1853 0 0</inkml:trace>
  <inkml:trace contextRef="#ctx0" brushRef="#br0" timeOffset="25801.867">1847 1522 10448 0 0,'6'-4'505'0'0,"70"-15"736"0"0,-43 19 371 0 0,-28 0-1405 0 0,1-1-1 0 0,-1 1 1 0 0,1 1-1 0 0,-1-1 1 0 0,1 1-1 0 0,-1 0 1 0 0,0 0 0 0 0,1 1-1 0 0,-1-1 1 0 0,0 1-1 0 0,0 0 1 0 0,3 2-207 0 0,-6-4 44 0 0,0 1 1 0 0,-1 0-1 0 0,1 0 1 0 0,0 0-1 0 0,0 0 0 0 0,0 0 1 0 0,-1 0-1 0 0,1 0 1 0 0,0 1-1 0 0,-1-1 0 0 0,1 1 1 0 0,-1-1-1 0 0,0 1 1 0 0,1-1-1 0 0,-1 1 1 0 0,0 0-1 0 0,0 0 0 0 0,0 0 1 0 0,0-1-1 0 0,0 1 1 0 0,-1 0-1 0 0,1 0 1 0 0,0 0-1 0 0,-1 0 0 0 0,0 0 1 0 0,1 1-1 0 0,-1-1 1 0 0,0 0-1 0 0,0 0 0 0 0,0 0 1 0 0,0 0-1 0 0,-1 0 1 0 0,1 0-1 0 0,0 0 1 0 0,-1 0-1 0 0,0 0 0 0 0,1 0 1 0 0,-1 1-45 0 0,-13 12-59 0 0,0-1 0 0 0,-1 0 1 0 0,-1 0-1 0 0,0-2 0 0 0,-1 0 0 0 0,0-1 0 0 0,0-1 1 0 0,-1 0-1 0 0,-1-1 0 0 0,0-1 0 0 0,-6 1 59 0 0,-7 5-447 0 0,-5 0 383 0 0,58 2 1352 0 0,152 42 552 0 0,-73-24-342 0 0,5 2-393 0 0,-78-24-1052 0 0,-5 7-1087 0 0,-20-15-4209 0 0,-1-3-1775 0 0</inkml:trace>
  <inkml:trace contextRef="#ctx0" brushRef="#br0" timeOffset="22893.515">1579 573 7688 0 0,'0'0'166'0'0,"0"0"29"0"0,0 0 14 0 0,4-7 2382 0 0,-10 30 2952 0 0,-11 70-4240 0 0,-28 111-47 0 0,39-119-808 0 0,6-50-148 0 0,5-108-3088 0 0,3-28-1726 0 0,18-14-355 0 0,-7 55 3882 0 0,9 4 4206 0 0,-25 53-2957 0 0,0 0 0 0 0,-1 0 0 0 0,1 0 0 0 0,0 0 0 0 0,0 1 0 0 0,1-1 0 0 0,-1 1 0 0 0,1 0 0 0 0,-1 0 0 0 0,1 0 0 0 0,-1 1 0 0 0,1-1 0 0 0,0 1 0 0 0,1 0-262 0 0,-4 0 274 0 0,2 1-8 0 0,60-3 718 0 0,-62 3-920 0 0,1 1 0 0 0,20 6 1054 0 0,-27 2-2119 0 0,2-9-998 0 0,3 0-2831 0 0</inkml:trace>
  <inkml:trace contextRef="#ctx0" brushRef="#br0" timeOffset="23821.918">1582 494 6824 0 0,'0'0'149'0'0,"0"0"23"0"0,0 0 13 0 0,0 0-21 0 0,-69 0 4216 0 0,18 8-3462 0 0,22-3-365 0 0,28-5-298 0 0,-7 0-66 0 0,178-8-8248 0 0,-140 8 7752 0 0,-28 0 460 0 0,-2 0 8 0 0,0 0 58 0 0,0 28 2294 0 0,-35 53 199 0 0,-4-16-1405 0 0,39-64-1243 0 0,0-1 0 0 0,0 0 5 0 0,0 0 23 0 0,0 0 11 0 0,0 0 1 0 0,0 0 8 0 0,13-9 506 0 0,36-34 196 0 0,-6 10-636 0 0,64-28-124 0 0,-22 33-126 0 0,-60 33 496 0 0,-22-2-334 0 0,0 4-20 0 0,-1-2-6 0 0,-1-4-34 0 0,-1-1-127 0 0,0 0-672 0 0,0 0-2766 0 0,0 0-1182 0 0</inkml:trace>
  <inkml:trace contextRef="#ctx0" brushRef="#br0" timeOffset="24214.622">2061 366 11600 0 0,'64'2'1358'0'0,"-61"-2"-1229"0"0,0 0-1 0 0,0 0 0 0 0,0 1 0 0 0,0-1 0 0 0,0 1 1 0 0,0 0-1 0 0,0 0 0 0 0,0 0 0 0 0,0 0 1 0 0,0 0-1 0 0,0 1 0 0 0,-1-1 0 0 0,1 1 1 0 0,-1 0-1 0 0,1-1 0 0 0,-1 1 0 0 0,1 1 1 0 0,-1-1-1 0 0,0 0 0 0 0,0 0 0 0 0,0 1 0 0 0,0-1 1 0 0,-1 1-1 0 0,1 0 0 0 0,-1 0 0 0 0,1-1 1 0 0,-1 1-1 0 0,0 0 0 0 0,0 0 0 0 0,0 0 1 0 0,-1 0-1 0 0,1 0 0 0 0,-1 0 0 0 0,0 0 1 0 0,1 0-1 0 0,-1 1 0 0 0,-1-1 0 0 0,1 0 0 0 0,-1 3-128 0 0,0-1 22 0 0,-1-1 0 0 0,0 1 0 0 0,0-1-1 0 0,0 0 1 0 0,-1 0 0 0 0,1 1 0 0 0,-1-1 0 0 0,0-1-1 0 0,0 1 1 0 0,-1 0 0 0 0,1-1 0 0 0,-1 0-1 0 0,-1 1-21 0 0,-22 27 123 0 0,28-30-74 0 0,0 0 0 0 0,1 0 0 0 0,-1 0 0 0 0,0 0 0 0 0,1 0 0 0 0,-1-1-1 0 0,1 1 1 0 0,-1 0 0 0 0,1-1 0 0 0,-1 1 0 0 0,1-1 0 0 0,-1 0 0 0 0,1 1 0 0 0,-1-1 0 0 0,1 0 0 0 0,-1 0 0 0 0,1 0 0 0 0,0 0 0 0 0,-1 0 0 0 0,1 0 0 0 0,-1-1 0 0 0,1 1 0 0 0,-1 0 0 0 0,1-1 0 0 0,-1 1-49 0 0,76-6 642 0 0,-32 12-2292 0 0,-39 0-1091 0 0,-2 2 1333 0 0</inkml:trace>
  <inkml:trace contextRef="#ctx0" brushRef="#br0" timeOffset="167571.197">874 412 4984 0 0,'0'0'143'0'0,"0"0"58"0"0,0 0 141 0 0,0 0 61 0 0,0 0 12 0 0,0 0-18 0 0,0 0-77 0 0,-4 6 251 0 0,-91 81 2733 0 0,-82 68-1154 0 0,81-65-1388 0 0,-32 27-218 0 0,6-18-534 0 0,-75 75-28 0 0,160-136-1472 0 0,19-22-3228 0 0</inkml:trace>
  <inkml:trace contextRef="#ctx0" brushRef="#br0" timeOffset="168248.139">1638 1334 11224 0 0,'0'0'330'0'0,"0"0"-7"0"0,0 0-170 0 0,-1 1 45 0 0,-73 82 1937 0 0,-90 116-1024 0 0,121-143-879 0 0,-2-3 1 0 0,-37 35-233 0 0,52-57-27 0 0,-80 86-756 0 0,91-94 220 0 0,1 1-19 0 0</inkml:trace>
  <inkml:trace contextRef="#ctx0" brushRef="#br0" timeOffset="172562.745">1865 265 3968 0 0,'0'0'116'0'0,"0"0"13"0"0,6-17 795 0 0,0-6 227 0 0,7 8-181 0 0,20-15-418 0 0,-29 27-508 0 0,1 1-1 0 0,-1-1 0 0 0,1 1 0 0 0,0 0 1 0 0,0 0-1 0 0,0 0 0 0 0,1 1 0 0 0,-1-1 1 0 0,0 1-1 0 0,0 1 0 0 0,1-1 0 0 0,2 1-43 0 0,4-1 71 0 0,31-12 217 0 0,40-6 194 0 0,2 5 156 0 0,19 3 250 0 0,28-2-195 0 0,-21 15-378 0 0,-19-5-11 0 0,33 6 482 0 0,26-10-308 0 0,41 12-78 0 0,48 11-283 0 0,-121-5-32 0 0,-10 7 97 0 0,50 7 90 0 0,-6-3 148 0 0,-130-19-442 0 0,2 0 82 0 0,1 1 0 0 0,-2 1 0 0 0,1 1 0 0 0,0 2 0 0 0,2 1-60 0 0,90 48 246 0 0,-37-21-246 0 0,-16-17 0 0 0,-8-1 464 0 0,-54-17-343 0 0,0 0-162 0 0,124 47-263 0 0,-92-37 634 0 0,-25-6-5000 0 0,-8-5-134 0 0</inkml:trace>
  <inkml:trace contextRef="#ctx0" brushRef="#br0" timeOffset="173881.761">2091 60 6048 0 0,'0'0'133'0'0,"0"0"23"0"0,0 0 11 0 0,0 0 10 0 0,0 0 40 0 0,0 0 21 0 0,0 0 2 0 0,0 0 5 0 0,0 0 23 0 0,0 0 11 0 0,12 3 2441 0 0,-33 5-2704 0 0,-64 36 256 0 0,-22 0 376 0 0,79-34-358 0 0,27-9-236 0 0,1-1 15 0 0,-4 11 555 0 0,33 6 47 0 0,-26-16-635 0 0,160-9 444 0 0,-95 11-560 0 0,-44 0 64 0 0</inkml:trace>
  <inkml:trace contextRef="#ctx0" brushRef="#br0" timeOffset="174808.495">4497 261 5344 0 0,'-9'-21'4425'0'0,"8"16"-1440"0"0,32 35-1875 0 0,-4 11-1110 0 0,25 13 80 0 0,-15-24 64 0 0,-18-19 268 0 0,-39 0 453 0 0,-95 6-743 0 0,74-12-4112 0 0,11 0-947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5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39 12464 0 0,'-3'-8'1249'0'0,"25"-11"-998"0"0,-17 18-127 0 0,7-2 138 0 0,0 0 0 0 0,0 1 1 0 0,0 1-1 0 0,0 0 1 0 0,0 1-1 0 0,1 0 0 0 0,-1 1 1 0 0,0 0-1 0 0,0 1 1 0 0,0 0-1 0 0,0 1 0 0 0,0 0 1 0 0,0 1-1 0 0,-1 0 1 0 0,0 1-1 0 0,0 0-262 0 0,46 50 1329 0 0,-57-52-1270 0 0,1 0-1 0 0,-1 1 0 0 0,1-1 0 0 0,-1 0 0 0 0,0 1 0 0 0,0-1 0 0 0,0 1 1 0 0,-1-1-1 0 0,1 1 0 0 0,-1-1 0 0 0,0 0 0 0 0,0 1 0 0 0,0-1 0 0 0,0 0 1 0 0,0 0-1 0 0,-1 0 0 0 0,1 0 0 0 0,-1 0 0 0 0,0 0 0 0 0,0 0 1 0 0,0-1-1 0 0,-1 1 0 0 0,1-1 0 0 0,0 1 0 0 0,-1-1 0 0 0,0 0 0 0 0,0 0 1 0 0,1 0-1 0 0,-1 0 0 0 0,0 0 0 0 0,-2 0-58 0 0,-15 9 81 0 0,-1-1 0 0 0,0-1-1 0 0,-1-1 1 0 0,0-1 0 0 0,-1-1 0 0 0,-3 0-81 0 0,5 0 0 0 0,-3-1 67 0 0,25-5-65 0 0,-1 1 0 0 0,0-1 0 0 0,0 0 1 0 0,0 0-1 0 0,0 0 0 0 0,0 0 0 0 0,0 0 0 0 0,0 1 0 0 0,0-1 1 0 0,0 0-1 0 0,0 0 0 0 0,0 0 0 0 0,0 0 0 0 0,0 0 0 0 0,0 1 0 0 0,0-1 1 0 0,0 0-1 0 0,0 0 0 0 0,0 0 0 0 0,0 0 0 0 0,0 1 0 0 0,0-1 1 0 0,0 0-1 0 0,0 0 0 0 0,0 0 0 0 0,0 0 0 0 0,0 0 0 0 0,0 0 1 0 0,0 1-1 0 0,0-1 0 0 0,-1 0 0 0 0,1 0 0 0 0,0 0 0 0 0,0 0 0 0 0,0 0 1 0 0,0 0-1 0 0,0 0 0 0 0,0 1 0 0 0,-1-1-2 0 0,16 5-7 0 0,5 2-59 0 0,0 0 0 0 0,0 1-1 0 0,-1 1 1 0 0,0 1-1 0 0,12 9 67 0 0,-26-16 79 0 0,0 0 0 0 0,0 1-1 0 0,-1 0 1 0 0,1 0-1 0 0,-1 0 1 0 0,0 0 0 0 0,-1 0-1 0 0,1 1 1 0 0,-1 0-1 0 0,1 0 1 0 0,-1 0 0 0 0,-1 0-1 0 0,1 0 1 0 0,-1 0-1 0 0,0 1 1 0 0,0-1-1 0 0,0 1 1 0 0,-1 0 0 0 0,0-1-1 0 0,0 3-78 0 0,-3-1 84 0 0,0-1 0 0 0,-1-1 0 0 0,0 1 0 0 0,0 0 0 0 0,0 0 0 0 0,0-1 0 0 0,-1 0 0 0 0,0 0 0 0 0,0 0 0 0 0,-1 0 0 0 0,1-1 0 0 0,-1 1 0 0 0,0-1 0 0 0,0 0 0 0 0,-1-1 0 0 0,1 1 0 0 0,-1-1 0 0 0,0 0 0 0 0,1-1 0 0 0,-1 1 0 0 0,0-1 0 0 0,-7 1-84 0 0,6 0 33 0 0,0 0-1 0 0,-1-1 0 0 0,1 0 0 0 0,-1-1 1 0 0,0 1-1 0 0,1-1 0 0 0,-1-1 0 0 0,0 0 1 0 0,1 0-1 0 0,-1 0 0 0 0,0-1 1 0 0,0 0-1 0 0,1-1 0 0 0,-1 1 0 0 0,1-2 1 0 0,0 1-1 0 0,-1-1 0 0 0,1 0 1 0 0,0-1-33 0 0,5 3-70 0 0,1 0 1 0 0,-1 0 0 0 0,1-1 0 0 0,0 1 0 0 0,-1 0 0 0 0,1-1 0 0 0,0 1 0 0 0,0-1 0 0 0,0 0-1 0 0,0 1 1 0 0,0-1 0 0 0,0 0 0 0 0,1 1 0 0 0,-1-1 0 0 0,1 0 0 0 0,-1 0 0 0 0,1 0-1 0 0,0 0 1 0 0,-1 0 0 0 0,1 1 0 0 0,0-1 0 0 0,0 0 0 0 0,0 0 0 0 0,1 0 0 0 0,-1 0 0 0 0,0 0-1 0 0,1 0 1 0 0,-1 1 0 0 0,1-1 0 0 0,0 0 0 0 0,-1 0 0 0 0,1 1 0 0 0,0-1 0 0 0,1-1 69 0 0,16-21-7905 0 0,-6 14 1211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38:1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8490 222 11376 0 0,'0'0'256'0'0,"0"0"34"0"0,0 0 21 0 0,0 0-35 0 0,-1-9-79 0 0,-3 8-5 0 0,1 0 0 0 0,-1 0 0 0 0,0 0 0 0 0,1 0-1 0 0,-1 1 1 0 0,0-1 0 0 0,0 1 0 0 0,0 0 0 0 0,1 0 0 0 0,-1 1-1 0 0,0-1 1 0 0,0 1 0 0 0,0 0 0 0 0,1 0 0 0 0,-1 0 0 0 0,0 0-1 0 0,1 0 1 0 0,-1 1 0 0 0,1 0 0 0 0,0 0 0 0 0,-1 0 0 0 0,1 0-1 0 0,0 0 1 0 0,0 1 0 0 0,-1 0-192 0 0,-6 3 120 0 0,-1 0-1 0 0,1 1 1 0 0,1 0-1 0 0,-1 1 1 0 0,1 0 0 0 0,0 0-1 0 0,1 1 1 0 0,0 0-1 0 0,0 0 1 0 0,1 1 0 0 0,1 0-1 0 0,-1 0 1 0 0,1 1-1 0 0,1-1 1 0 0,0 1-1 0 0,-1 6-119 0 0,6-13 34 0 0,-1 0 0 0 0,2 1 0 0 0,-1-1 0 0 0,0 0 0 0 0,1 0 0 0 0,-1 0 0 0 0,1 0 0 0 0,1 0 0 0 0,-1 0 0 0 0,0 0-1 0 0,1 0 1 0 0,0 0 0 0 0,0 0 0 0 0,0-1 0 0 0,0 1 0 0 0,0-1 0 0 0,1 1 0 0 0,0-1 0 0 0,0 0 0 0 0,0 0 0 0 0,0 0-1 0 0,0-1 1 0 0,0 1 0 0 0,1-1 0 0 0,-1 0 0 0 0,1 0 0 0 0,0 0 0 0 0,0 0 0 0 0,-1 0 0 0 0,1-1 0 0 0,0 0 0 0 0,0 0 0 0 0,1 0-1 0 0,-1 0 1 0 0,0 0 0 0 0,0-1 0 0 0,0 0 0 0 0,0 0 0 0 0,1 0-34 0 0,13 2-147 0 0,0-1-1 0 0,-1 0 1 0 0,1-1 0 0 0,0-1-1 0 0,-1 0 1 0 0,1-2 0 0 0,-1 0-1 0 0,1-1 1 0 0,-1 0 0 0 0,0-2-1 0 0,-1 0 1 0 0,1-1 0 0 0,-1 0-1 0 0,-1-1 1 0 0,1-1 0 0 0,-1-1-1 0 0,-1 0 1 0 0,2-2 147 0 0,44-72-3030 0 0,-59 82 3054 0 0,0 1 1 0 0,-1-1-1 0 0,1 1 1 0 0,0-1 0 0 0,0 1-1 0 0,-1-1 1 0 0,1 1-1 0 0,-1-1 1 0 0,1 0 0 0 0,-1 1-1 0 0,0-1 1 0 0,0 0 0 0 0,1 1-1 0 0,-1-1 1 0 0,0 0-1 0 0,-1 1 1 0 0,1-1 0 0 0,0 0-1 0 0,0 1 1 0 0,-1-1 0 0 0,1 1-1 0 0,-1-1 1 0 0,1 0-1 0 0,-1 1 1 0 0,0-1 0 0 0,0 1-1 0 0,1-1 1 0 0,-1 1 0 0 0,0 0-1 0 0,0-1 1 0 0,-1 1-1 0 0,1 0 1 0 0,0 0 0 0 0,0 0-1 0 0,0 0 1 0 0,-1 0-1 0 0,1 0 1 0 0,-1 0 0 0 0,1 0-1 0 0,-1 0 1 0 0,1 0 0 0 0,-1 1-1 0 0,1-1-24 0 0,-3 3 122 0 0,1 0 0 0 0,0 0 1 0 0,0 0-1 0 0,0 0 0 0 0,0 0 0 0 0,1 1 0 0 0,-1-1 0 0 0,1 1 0 0 0,-1 0 1 0 0,1 0-1 0 0,0 0 0 0 0,0 0 0 0 0,0 0 0 0 0,0 0 0 0 0,1 1 0 0 0,-1-1 1 0 0,1 0-1 0 0,-1 4-122 0 0,1-4 36 0 0,0 1 0 0 0,1-1 0 0 0,-1 1 0 0 0,1-1 1 0 0,0 1-1 0 0,0-1 0 0 0,0 1 0 0 0,0-1 0 0 0,0 1 1 0 0,1-1-1 0 0,-1 1 0 0 0,1-1 0 0 0,0 0 0 0 0,0 1 0 0 0,1-1 1 0 0,-1 0-1 0 0,1 0 0 0 0,-1 0 0 0 0,1 0 0 0 0,0 0 0 0 0,0 0 1 0 0,1 0-1 0 0,-1-1 0 0 0,0 1 0 0 0,1-1 0 0 0,-1 0 0 0 0,1 1 1 0 0,0-1-1 0 0,0 0 0 0 0,0-1 0 0 0,0 1 0 0 0,0 0 1 0 0,0-1-1 0 0,1 0 0 0 0,-1 0 0 0 0,0 0 0 0 0,1 0 0 0 0,2 0-36 0 0,3 0 57 0 0,0-1 0 0 0,0-1 0 0 0,0 0-1 0 0,0 0 1 0 0,0 0 0 0 0,0-1 0 0 0,0-1-1 0 0,0 1 1 0 0,-1-1 0 0 0,0-1 0 0 0,1 0 0 0 0,-1 0-1 0 0,-1 0 1 0 0,1-1-57 0 0,5-5-28 0 0,-1-1 0 0 0,0 0 0 0 0,0-1 0 0 0,-1 0 0 0 0,-1-1 0 0 0,9-14 28 0 0,-3-1-523 0 0,-16 26 602 0 0,0 2 9 0 0,-9 24-7 0 0,8-18-82 0 0,0 0 1 0 0,0-1-1 0 0,1 1 0 0 0,0 0 0 0 0,0 0 0 0 0,1-1 0 0 0,-1 1 0 0 0,1 0 0 0 0,0-1 0 0 0,1 1 0 0 0,-1 0 0 0 0,1-1 0 0 0,0 0 1 0 0,1 1-1 0 0,-1-1 0 0 0,3 3 1 0 0,-1-4-56 0 0,0-2 0 0 0,1 1 0 0 0,-1 0 0 0 0,1-1 0 0 0,-1 0 1 0 0,1 0-1 0 0,0 0 0 0 0,0-1 0 0 0,0 1 0 0 0,0-1 0 0 0,0 0 0 0 0,0-1 1 0 0,0 1-1 0 0,0-1 0 0 0,0 0 0 0 0,0 0 0 0 0,1-1 0 0 0,-1 0 0 0 0,0 1 1 0 0,0-2-1 0 0,0 1 0 0 0,-1-1 0 0 0,1 1 0 0 0,0-1 0 0 0,0 0 0 0 0,-1-1 1 0 0,1 1-1 0 0,-1-1 56 0 0,23-16-5708 0 0,-14 8 211 0 0</inkml:trace>
  <inkml:trace contextRef="#ctx0" brushRef="#br0" timeOffset="285.492">9290 195 11920 0 0,'0'0'266'0'0,"0"0"44"0"0,0 0 14 0 0,0 0-31 0 0,6 11 386 0 0,7 46 2272 0 0,0-3-1967 0 0,16 49 1368 0 0,-27-92-1969 0 0,-1-2 887 0 0,0-20-643 0 0,-1-5-548 0 0,0 0 0 0 0,1-1-1 0 0,1 1 1 0 0,0 0-1 0 0,1 0 1 0 0,1 0 0 0 0,1 1-1 0 0,0 0 1 0 0,3-7-79 0 0,-4 16-411 0 0,-1 0 1 0 0,1 0 0 0 0,0 0-1 0 0,0 1 1 0 0,0-1 0 0 0,1 1-1 0 0,0 0 1 0 0,0 0 0 0 0,1 1-1 0 0,-1-1 1 0 0,1 1 0 0 0,0 0-1 0 0,0 1 1 0 0,0-1-1 0 0,1 1 411 0 0,9-3-6295 0 0</inkml:trace>
  <inkml:trace contextRef="#ctx0" brushRef="#br0" timeOffset="1279.061">9698 203 9328 0 0,'0'0'208'0'0,"0"0"33"0"0,0 0 15 0 0,0 0 89 0 0,0 0 349 0 0,0 0 148 0 0,0 0 29 0 0,0 0-27 0 0,0 0-145 0 0,-9 17 1607 0 0,5-6-2102 0 0,-1 0-1 0 0,2 0 0 0 0,0 0 1 0 0,0 1-1 0 0,1 0 1 0 0,0-1-1 0 0,1 1 0 0 0,0 0 1 0 0,1 0-1 0 0,0 0 1 0 0,1 0-1 0 0,1-1 0 0 0,0 1 1 0 0,0 0-1 0 0,1-1 1 0 0,1 4-204 0 0,-2-12 64 0 0,0 0 1 0 0,0 0-1 0 0,0-1 0 0 0,0 1 1 0 0,0 0-1 0 0,0-1 1 0 0,0 0-1 0 0,1 1 0 0 0,-1-1 1 0 0,1 0-1 0 0,0 0 1 0 0,0-1-1 0 0,0 1 0 0 0,0 0 1 0 0,0-1-1 0 0,0 0 1 0 0,0 0-1 0 0,0 0 0 0 0,0 0 1 0 0,1 0-1 0 0,-1-1 0 0 0,0 1 1 0 0,1-1-1 0 0,-1 0 1 0 0,0 0-1 0 0,1 0 0 0 0,-1 0 1 0 0,0-1-1 0 0,0 1 1 0 0,3-2-65 0 0,43-14 237 0 0,-2-46 80 0 0,-39 47-269 0 0,26-100 80 0 0,9 45-212 0 0,-41 68 48 0 0,0 1 0 0 0,-1-1 0 0 0,1 1 0 0 0,0-1 0 0 0,0 1 0 0 0,0-1 0 0 0,0 1 0 0 0,0 0 0 0 0,0 0 0 0 0,1 0-1 0 0,-1 0 1 0 0,0 1 0 0 0,0-1 0 0 0,1 1 0 0 0,-1-1 0 0 0,0 1 0 0 0,1 0 0 0 0,-1 0 0 0 0,1 0 0 0 0,-1 0 0 0 0,0 0 0 0 0,2 0 36 0 0,31 10-7621 0 0,-26-8 1568 0 0</inkml:trace>
  <inkml:trace contextRef="#ctx0" brushRef="#br0" timeOffset="1780.067">10281 143 11024 0 0,'0'0'248'0'0,"0"0"34"0"0,0 0 22 0 0,-13-6 78 0 0,-36 10 1410 0 0,40-1-1568 0 0,1 0 0 0 0,-1 1 1 0 0,1 0-1 0 0,0 0 1 0 0,0 1-1 0 0,0 0 1 0 0,1 1-1 0 0,0-1 1 0 0,0 1-1 0 0,0 1 0 0 0,1-1 1 0 0,0 1-1 0 0,0 1 1 0 0,0-1-1 0 0,1 1 1 0 0,1 0-1 0 0,-1 0 0 0 0,1 0 1 0 0,-2 6-225 0 0,6-14 7 0 0,-21 69 905 0 0,25-54-608 0 0,-3-14-158 0 0,11 13 180 0 0,21 2 26 0 0,-11-19-144 0 0,62-30-80 0 0,-37 6-205 0 0,-46 27 72 0 0,0 0 0 0 0,0 0 0 0 0,0 0-1 0 0,0 0 1 0 0,0 0 0 0 0,0 1 0 0 0,0-1 0 0 0,0 0-1 0 0,0 0 1 0 0,0 1 0 0 0,0-1 0 0 0,0 0 0 0 0,0 1 0 0 0,0-1-1 0 0,0 1 1 0 0,0 0 0 0 0,0-1 0 0 0,-1 1 0 0 0,1-1 0 0 0,0 1-1 0 0,0 0 1 0 0,-1 0 0 0 0,1 0 0 0 0,0-1 0 0 0,-1 1 0 0 0,1 0-1 0 0,-1 0 1 0 0,1 0 0 0 0,-1 0 0 0 0,0 0 0 0 0,1 0 0 0 0,-1 0-1 0 0,0 1 6 0 0,16 47 61 0 0,17 30 326 0 0,-30-76-388 0 0,-1-1 0 0 0,0 1 0 0 0,1 0-1 0 0,0-1 1 0 0,0 0 0 0 0,-1 0-1 0 0,1 0 1 0 0,0 0 0 0 0,1 0-1 0 0,-1 0 1 0 0,0-1 0 0 0,0 0 0 0 0,1 0-1 0 0,-1 1 1 0 0,4-1 1 0 0,20-2-6108 0 0,-15-2-244 0 0</inkml:trace>
  <inkml:trace contextRef="#ctx0" brushRef="#br0" timeOffset="2045.837">10572 1 15408 0 0,'0'0'348'0'0,"0"0"49"0"0,0 0 21 0 0,0 0-40 0 0,0 13-232 0 0,0 40 138 0 0,12 34 984 0 0,7 6-181 0 0,-4-2-1150 0 0,-14-80-1989 0 0,-1-10-4335 0 0</inkml:trace>
  <inkml:trace contextRef="#ctx0" brushRef="#br0" timeOffset="2844.776">10545 173 13016 0 0,'0'0'297'0'0,"9"0"392"0"0,7-2-298 0 0,0 1 0 0 0,0 1 1 0 0,0 1-1 0 0,0 1 0 0 0,0 0 0 0 0,-1 0 0 0 0,9 4-391 0 0,22 2 890 0 0,48-1 743 0 0,-47-15-898 0 0,-23 2-382 0 0,-23 5-225 0 0,4 2 936 0 0,-35 53-658 0 0,28-51-389 0 0,1 0 1 0 0,0-1-1 0 0,-1 1 1 0 0,1 0-1 0 0,1 0 1 0 0,-1 0-1 0 0,0 1 1 0 0,1-1-1 0 0,-1 0 1 0 0,1 0-1 0 0,0 0 1 0 0,0 0-1 0 0,1 0 1 0 0,-1 1-1 0 0,0-1 1 0 0,1 0-1 0 0,0 0 1 0 0,0 0-1 0 0,0 0 1 0 0,0 0-1 0 0,0 0 1 0 0,1-1-1 0 0,-1 1 1 0 0,1 0-1 0 0,0-1 1 0 0,0 1-1 0 0,0-1 1 0 0,0 1-1 0 0,0-1 1 0 0,2 2-18 0 0,7 4 80 0 0,1-1 0 0 0,0 0 0 0 0,0 0-1 0 0,1-1 1 0 0,-1-1 0 0 0,1 0 0 0 0,1-1 0 0 0,-1 0 0 0 0,1-1-1 0 0,-1 0 1 0 0,1-1 0 0 0,0-1 0 0 0,0 0 0 0 0,0-1 0 0 0,0-1-1 0 0,0 0 1 0 0,2-1-80 0 0,-5 1 4 0 0,0 0 0 0 0,0-1-1 0 0,0-1 1 0 0,-1 0 0 0 0,1 0 0 0 0,-1-1-1 0 0,0 0 1 0 0,0 0 0 0 0,0-1 0 0 0,7-6-4 0 0,51-43-823 0 0,-44 32 508 0 0,-24 22 229 0 0,0 16-58 0 0,-5 108 306 0 0,29-102 49 0 0,-17-23-220 0 0,0 0-1 0 0,0 0 1 0 0,0-1 0 0 0,0 0 0 0 0,0 0-1 0 0,0-1 1 0 0,0 0 0 0 0,-1 0-1 0 0,0 0 1 0 0,1-1 0 0 0,-1 0 0 0 0,0 0 9 0 0,39-21-284 0 0,86-36-1270 0 0,21 7 948 0 0,-39 22 593 0 0,-62 9 490 0 0,-51 22-436 0 0,-1 0-1 0 0,1 0 1 0 0,0 0-1 0 0,0 0 1 0 0,-1 0-1 0 0,1 0 0 0 0,0 0 1 0 0,-1 0-1 0 0,1 0 1 0 0,-1 0-1 0 0,1 0 1 0 0,-1 0-1 0 0,0 0 0 0 0,1 0 1 0 0,-1 0-1 0 0,0 0 1 0 0,0 0-1 0 0,0 1 1 0 0,0-1-1 0 0,1 0 0 0 0,-1 1 1 0 0,0-1-1 0 0,0 1 1 0 0,0-1-1 0 0,0 1 1 0 0,-1-1-1 0 0,1 1 0 0 0,0-1 1 0 0,0 1-1 0 0,0 0 1 0 0,0 0-1 0 0,0 0 1 0 0,0 0-1 0 0,0 0 0 0 0,-1 0 1 0 0,1 0-1 0 0,0 0-40 0 0,-8-1 3 0 0,0 0 0 0 0,0 0 0 0 0,0 1 0 0 0,0 0 0 0 0,0 1 0 0 0,0 0 0 0 0,0 0 0 0 0,0 1-1 0 0,0 0 1 0 0,0 1 0 0 0,0 0 0 0 0,1 0 0 0 0,0 1 0 0 0,-1 0 0 0 0,2 0 0 0 0,-1 1 0 0 0,0 0 0 0 0,1 0 0 0 0,0 1-1 0 0,0 0 1 0 0,0 0 0 0 0,1 1-3 0 0,3-4 16 0 0,0 0 0 0 0,0 0 0 0 0,0 0 0 0 0,1 0 0 0 0,0 0 0 0 0,-1 0 0 0 0,1 1 0 0 0,0-1 0 0 0,1 1 0 0 0,-1 0 0 0 0,1 0 0 0 0,-1-1 0 0 0,1 1 0 0 0,0 0 0 0 0,1 0 0 0 0,-1 0 0 0 0,1 0 0 0 0,-1 0 0 0 0,1 0 0 0 0,1 0 0 0 0,-1 0 0 0 0,0 0 0 0 0,2 4-16 0 0,1-2 85 0 0,1 0 0 0 0,0 0 0 0 0,0-1 0 0 0,0 1-1 0 0,1-1 1 0 0,0 0 0 0 0,0 0 0 0 0,1-1 0 0 0,-1 0 0 0 0,1 0-1 0 0,0 0 1 0 0,0 0 0 0 0,0-1 0 0 0,0 0 0 0 0,1 0 0 0 0,-1-1-1 0 0,1 0 1 0 0,0 0 0 0 0,2 0-85 0 0,5 4 4 0 0,95 23 37 0 0,-35-12-3020 0 0,-52-9-4770 0 0</inkml:trace>
  <inkml:trace contextRef="#ctx0" brushRef="#br0" timeOffset="-9091.251">40 131 14336 0 0,'0'0'330'0'0,"-9"0"916"0"0,6 4-1143 0 0,0 0 1 0 0,0 0-1 0 0,0 0 1 0 0,0 0 0 0 0,1 0-1 0 0,0 0 1 0 0,0 1 0 0 0,0-1-1 0 0,0 1 1 0 0,1-1 0 0 0,-1 1-1 0 0,1 0 1 0 0,1-1-1 0 0,-1 1 1 0 0,0 0 0 0 0,1 0-1 0 0,0 0 1 0 0,0 0 0 0 0,1 0-1 0 0,0-1 1 0 0,-1 1 0 0 0,1 0-1 0 0,1 0 1 0 0,-1-1-1 0 0,1 1 1 0 0,0 0-104 0 0,4 14 215 0 0,1-1 0 0 0,0 1-1 0 0,2-1 1 0 0,0-1 0 0 0,1 0 0 0 0,0 0 0 0 0,2-1-1 0 0,0-1 1 0 0,0 0 0 0 0,3 2-215 0 0,-13-15-29 0 0,0-1 1 0 0,0 1-1 0 0,0 0 0 0 0,1-1 0 0 0,-1 1 1 0 0,0-1-1 0 0,1 0 0 0 0,-1 0 1 0 0,1 0-1 0 0,-1 0 0 0 0,1 0 1 0 0,-1-1-1 0 0,1 1 0 0 0,0-1 0 0 0,-1 1 1 0 0,1-1-1 0 0,0 0 0 0 0,-1 0 1 0 0,1 0-1 0 0,0-1 0 0 0,-1 1 0 0 0,1 0 1 0 0,0-1-1 0 0,-1 0 0 0 0,1 0 1 0 0,-1 0-1 0 0,1 0 0 0 0,-1 0 0 0 0,1 0 1 0 0,-1-1-1 0 0,0 1 0 0 0,0-1 1 0 0,0 1-1 0 0,0-1 0 0 0,0 0 0 0 0,0 0 1 0 0,0 0-1 0 0,0 0 0 0 0,-1 0 1 0 0,1 0-1 0 0,-1-1 0 0 0,0 1 1 0 0,1 0-1 0 0,-1-1 0 0 0,0 0 29 0 0,4-6-212 0 0,1-1-1 0 0,0 1 1 0 0,0 0 0 0 0,1 1-1 0 0,0 0 1 0 0,1 0 0 0 0,0 0-1 0 0,0 1 1 0 0,0 0 0 0 0,1 0-1 0 0,6-2 213 0 0,-11 7-6 0 0,1 1 0 0 0,-1 0 1 0 0,1 0-1 0 0,0 1 0 0 0,-1-1 0 0 0,1 1 0 0 0,0 0 0 0 0,0 0 0 0 0,-1 1 0 0 0,1 0 0 0 0,-1-1 1 0 0,1 1-1 0 0,0 1 0 0 0,-1-1 0 0 0,0 1 0 0 0,1 0 0 0 0,-1 0 0 0 0,0 0 0 0 0,0 0 1 0 0,0 1-1 0 0,0 0 0 0 0,0-1 0 0 0,-1 2 0 0 0,1-1 0 0 0,-1 0 0 0 0,0 1 0 0 0,0-1 6 0 0,40 77 1569 0 0,-42-77-1492 0 0,0 0 0 0 0,0 0 0 0 0,0 0 0 0 0,-1 0 0 0 0,1 0-1 0 0,-1 0 1 0 0,0 0 0 0 0,0 0 0 0 0,0 0 0 0 0,0 1-1 0 0,-1-1 1 0 0,1 0 0 0 0,-1 0 0 0 0,0 0 0 0 0,0 0 0 0 0,0-1-1 0 0,0 1 1 0 0,0 0 0 0 0,0 0 0 0 0,-1 0 0 0 0,0-1-1 0 0,1 1 1 0 0,-1-1 0 0 0,0 0 0 0 0,0 1 0 0 0,0-1 0 0 0,-1 0-1 0 0,0 0-76 0 0,-7 6 88 0 0,0-1-1 0 0,-1 0 1 0 0,0-1 0 0 0,-1 0-1 0 0,1-1 1 0 0,-1 0-1 0 0,0-1 1 0 0,0-1-1 0 0,-1 0 1 0 0,1 0-1 0 0,-1-1 1 0 0,-7 0-88 0 0,-15 1-44 0 0,2 1-1530 0 0,12-3-4016 0 0,9-1-676 0 0</inkml:trace>
  <inkml:trace contextRef="#ctx0" brushRef="#br0" timeOffset="-8319.121">533 328 12064 0 0,'0'0'273'0'0,"0"0"40"0"0,2 1 21 0 0,4 4-181 0 0,0 0 0 0 0,0 0 0 0 0,-1 1 0 0 0,1-1 0 0 0,-1 1 0 0 0,-1 1 0 0 0,1-1 0 0 0,-1 1 0 0 0,0-1 0 0 0,-1 1 1 0 0,3 6-154 0 0,43 90 4915 0 0,-49-102-4659 0 0,6 3 66 0 0,1-8 532 0 0,-3-7-791 0 0,-1 0-135 0 0,1 0 0 0 0,0 0 0 0 0,0 1 0 0 0,1-1 0 0 0,1 1 1 0 0,0 0-1 0 0,0 1 0 0 0,1 0 0 0 0,0 0 0 0 0,2-2 72 0 0,-3 5-75 0 0,2-2-35 0 0,1 0 0 0 0,0 0 1 0 0,0 0-1 0 0,1 1 0 0 0,0 1 0 0 0,0 0 0 0 0,10-5 110 0 0,133-40-577 0 0,-141 55 1218 0 0,-20 21-115 0 0,-36 3 256 0 0,30-23-682 0 0,10-3-93 0 0,0-1-1 0 0,1 1 1 0 0,-1 0 0 0 0,0 0-1 0 0,0 0 1 0 0,1 1 0 0 0,0-1 0 0 0,-1 1-1 0 0,1 0 1 0 0,0 0 0 0 0,0 0-1 0 0,0 0 1 0 0,-2 4-7 0 0,1 2 32 0 0,0 0 0 0 0,0 1 0 0 0,1-1 0 0 0,0 1 0 0 0,1 0 0 0 0,0 0 0 0 0,1 0 0 0 0,-1 0 0 0 0,2 0 0 0 0,0 0 0 0 0,0 4-32 0 0,0-11 12 0 0,1 1-1 0 0,-1-1 1 0 0,1 1 0 0 0,0-1-1 0 0,0 0 1 0 0,0 1-1 0 0,0-1 1 0 0,0 0 0 0 0,1 0-1 0 0,-1 1 1 0 0,1-1 0 0 0,0 0-1 0 0,0-1 1 0 0,0 1 0 0 0,1 0-1 0 0,-1-1 1 0 0,1 1-1 0 0,-1-1 1 0 0,1 1 0 0 0,0-1-1 0 0,0 0 1 0 0,1 0-12 0 0,2-1 32 0 0,0 0-1 0 0,0 0 1 0 0,1-1-1 0 0,-1 1 1 0 0,0-2-1 0 0,0 1 1 0 0,1-1 0 0 0,-1 0-1 0 0,0 0 1 0 0,0 0-1 0 0,0-1 1 0 0,0 0-1 0 0,0-1 1 0 0,0 1 0 0 0,-1-1-1 0 0,1 0 1 0 0,-1 0-1 0 0,0-1 1 0 0,0 1-1 0 0,0-1 1 0 0,0 0 0 0 0,0-1-1 0 0,-1 1 1 0 0,0-1-1 0 0,0 0 1 0 0,0 0-1 0 0,-1 0 1 0 0,3-6-32 0 0,-2 4 10 0 0,-1 0 0 0 0,0-1 0 0 0,-1 1 0 0 0,0-1 0 0 0,0 1 0 0 0,0-1 0 0 0,-1 0 0 0 0,0 0 0 0 0,-1 0-1 0 0,1 1 1 0 0,-2-1 0 0 0,1 0 0 0 0,-2-4-10 0 0,2 9-13 0 0,0-1-1 0 0,-1 1 0 0 0,1 0 0 0 0,-1-1 1 0 0,0 1-1 0 0,0 0 0 0 0,-1-1 0 0 0,1 1 1 0 0,0 0-1 0 0,-1 0 0 0 0,0 0 0 0 0,0 1 1 0 0,0-1-1 0 0,0 0 0 0 0,0 1 0 0 0,-1-1 1 0 0,1 1-1 0 0,-1-1 0 0 0,1 1 0 0 0,-1 0 1 0 0,0 0-1 0 0,0 1 0 0 0,0-1 0 0 0,0 0 1 0 0,0 1-1 0 0,0 0 0 0 0,-1 0 0 0 0,1 0 1 0 0,0 0-1 0 0,-1 0 0 0 0,1 1 0 0 0,-1-1 14 0 0,-38 13-2426 0 0,41-6 979 0 0,2-3-3771 0 0,4 2-466 0 0</inkml:trace>
  <inkml:trace contextRef="#ctx0" brushRef="#br0" timeOffset="-7905.692">1353 268 14096 0 0,'0'0'413'0'0,"-3"-7"134"0"0,-10 3-270 0 0,-1 6 99 0 0,0 0 0 0 0,0 1 1 0 0,1 0-1 0 0,-1 1 0 0 0,1 1 0 0 0,0 0 1 0 0,0 1-1 0 0,0 0 0 0 0,1 1 0 0 0,-4 3-376 0 0,9-6 84 0 0,0 1 0 0 0,0 0-1 0 0,0 0 1 0 0,1 1 0 0 0,0 0 0 0 0,0 0-1 0 0,0 1 1 0 0,1-1 0 0 0,0 1-1 0 0,0 0 1 0 0,1 1 0 0 0,0-1-1 0 0,-1 3-83 0 0,4-8 17 0 0,1 0-1 0 0,-1 1 0 0 0,1-1 0 0 0,-1 0 0 0 0,1 0 1 0 0,0 1-1 0 0,0-1 0 0 0,0 0 0 0 0,0 1 0 0 0,0-1 1 0 0,0 0-1 0 0,1 1 0 0 0,-1-1 0 0 0,1 0 0 0 0,0 0 1 0 0,-1 1-1 0 0,1-1 0 0 0,0 0 0 0 0,1 0 0 0 0,-1 0 0 0 0,0 0 1 0 0,0 0-1 0 0,1 0 0 0 0,-1-1 0 0 0,1 1 0 0 0,0 0 1 0 0,-1-1-1 0 0,1 1 0 0 0,0-1 0 0 0,0 1 0 0 0,0-1 1 0 0,0 0-1 0 0,0 0 0 0 0,0 0 0 0 0,2 0-16 0 0,1 2 33 0 0,1-1-1 0 0,0-1 1 0 0,-1 1-1 0 0,1-1 1 0 0,0 0-1 0 0,-1 0 0 0 0,1-1 1 0 0,0 0-1 0 0,0 0 1 0 0,0 0-1 0 0,-1-1 1 0 0,1 1-1 0 0,0-1 1 0 0,0-1-33 0 0,81-47 288 0 0,-25 3 170 0 0,-60 45-612 0 0,-2 1 140 0 0,1 0 1 0 0,-1 0-1 0 0,0 0 1 0 0,1 0 0 0 0,-1-1-1 0 0,1 1 1 0 0,-1 0-1 0 0,0 0 1 0 0,1 0 0 0 0,-1 0-1 0 0,1 0 1 0 0,-1 0-1 0 0,1 0 1 0 0,-1 0-1 0 0,0 0 1 0 0,1 0 0 0 0,-1 0-1 0 0,1 1 1 0 0,-1-1-1 0 0,0 0 1 0 0,1 0 0 0 0,-1 0-1 0 0,1 0 1 0 0,-1 1-1 0 0,0-1 1 0 0,1 0 0 0 0,-1 0-1 0 0,0 1 1 0 0,1-1-1 0 0,-1 0 1 0 0,0 1-1 0 0,1-1 1 0 0,-1 0 0 0 0,0 1-1 0 0,0-1 1 0 0,0 0-1 0 0,1 1 1 0 0,-1-1 0 0 0,0 1-1 0 0,0-1 1 0 0,0 0-1 0 0,0 1 1 0 0,0-1-1 0 0,0 1 1 0 0,1-1 0 0 0,-1 0-1 0 0,0 1 1 0 0,0-1-1 0 0,0 1 14 0 0,11 28-56 0 0,17 23-284 0 0,-1-32-977 0 0,-8-10-4037 0 0,-6-5-702 0 0</inkml:trace>
  <inkml:trace contextRef="#ctx0" brushRef="#br0" timeOffset="-7115.927">1853 274 15288 0 0,'0'0'348'0'0,"0"0"49"0"0,-13-2 523 0 0,2 4-695 0 0,-1 0 0 0 0,1 1 0 0 0,-1 0 1 0 0,1 1-1 0 0,0 0 0 0 0,0 1 0 0 0,0 0 1 0 0,1 1-1 0 0,0 0 0 0 0,0 1 0 0 0,0 0 0 0 0,-3 3-225 0 0,3-2 53 0 0,0 1 0 0 0,0-1 0 0 0,1 2-1 0 0,0-1 1 0 0,0 1 0 0 0,1 1-1 0 0,1-1 1 0 0,0 1 0 0 0,0 1 0 0 0,1-1-1 0 0,-1 3-52 0 0,7-13 11 0 0,-1 0 1 0 0,0 1-1 0 0,0-1 0 0 0,1 0 0 0 0,-1 1 0 0 0,1-1 0 0 0,-1 1 0 0 0,1-1 0 0 0,0 1 0 0 0,0-1 1 0 0,-1 1-1 0 0,1-1 0 0 0,0 1 0 0 0,0-1 0 0 0,1 1 0 0 0,-1-1 0 0 0,0 0 0 0 0,0 1 0 0 0,1-1 1 0 0,-1 1-1 0 0,1-1 0 0 0,-1 1 0 0 0,1-1 0 0 0,-1 0 0 0 0,1 1 0 0 0,0-1 0 0 0,0 0 0 0 0,0 0 1 0 0,0 1-1 0 0,0-1 0 0 0,0 0 0 0 0,0 0 0 0 0,0 0 0 0 0,0 0 0 0 0,0 0 0 0 0,1-1 0 0 0,-1 1 1 0 0,0 0-1 0 0,0 0 0 0 0,1-1 0 0 0,-1 1 0 0 0,1-1 0 0 0,-1 1 0 0 0,2-1-11 0 0,66-2 531 0 0,-55-4-553 0 0,0-1-1 0 0,-1 0 1 0 0,0-1-1 0 0,-1-1 1 0 0,1 0 0 0 0,-2 0-1 0 0,1-1 1 0 0,-2-1-1 0 0,1 0 1 0 0,-1 0-1 0 0,-1-1 1 0 0,0 0-1 0 0,-1-1 1 0 0,0 0-1 0 0,-1 0 1 0 0,0-1-1 0 0,-1 0 1 0 0,-1 0-1 0 0,0 0 1 0 0,-1-1-1 0 0,0-3 23 0 0,1-1-226 0 0,-1 0 0 0 0,-1-1 0 0 0,0 1-1 0 0,-2-1 1 0 0,0 0 0 0 0,-2 1-1 0 0,-1-19 227 0 0,2 36 24 0 0,0 0-1 0 0,0-1 0 0 0,0 1 0 0 0,-1 0 0 0 0,1 0 0 0 0,-1 0 0 0 0,1 0 0 0 0,-1 0 0 0 0,1 0 0 0 0,-1 0 0 0 0,0 0 1 0 0,0 0-1 0 0,0 0 0 0 0,0 0 0 0 0,0 0 0 0 0,-1 1 0 0 0,1-1 0 0 0,-1 0 0 0 0,1 1 0 0 0,-1-1 0 0 0,1 1 1 0 0,-1-1-1 0 0,0 1 0 0 0,0 0 0 0 0,1 0 0 0 0,-1 0 0 0 0,0 0 0 0 0,0 0 0 0 0,0 0 0 0 0,0 1 0 0 0,0-1-23 0 0,-2 4 11 0 0,0-1-1 0 0,1 1 1 0 0,-1 0 0 0 0,1 1-1 0 0,0-1 1 0 0,0 0-1 0 0,1 1 1 0 0,-1 0-1 0 0,0-1 1 0 0,1 1-1 0 0,0 0 1 0 0,0 0-1 0 0,0 1 1 0 0,1-1-1 0 0,0 0 1 0 0,-1 1 0 0 0,1-1-1 0 0,1 0 1 0 0,-1 1-1 0 0,1-1 1 0 0,-1 4-11 0 0,-18 136 254 0 0,18-113-255 0 0,8 58 142 0 0,-1-71-96 0 0,-6-13-18 0 0,1 0 1 0 0,0-1 0 0 0,0 1 0 0 0,0-1-1 0 0,1 1 1 0 0,-1-1 0 0 0,1 0 0 0 0,0 0 0 0 0,0 1-1 0 0,1-1 1 0 0,-1-1 0 0 0,1 1 0 0 0,0 0-1 0 0,0-1 1 0 0,0 1 0 0 0,0-1 0 0 0,1 0-1 0 0,-1 0 1 0 0,1 0 0 0 0,0-1 0 0 0,0 1-1 0 0,0-1 1 0 0,0 0 0 0 0,4 2-28 0 0,27 1 597 0 0,50-29-661 0 0,0-48 108 0 0,-66 53-88 0 0,27-41 83 0 0,-45 59-58 0 0,0-1 0 0 0,-1 1 0 0 0,1 0 0 0 0,0 0 0 0 0,-1 0 1 0 0,1-1-1 0 0,-1 1 0 0 0,1 0 0 0 0,-1-1 0 0 0,0 1 0 0 0,0 0 0 0 0,1-1 0 0 0,-1 1 0 0 0,0 0 0 0 0,0-1 0 0 0,0 1 0 0 0,-1-1 1 0 0,1 1-1 0 0,0 0 0 0 0,0-1 0 0 0,-1 1 0 0 0,1 0 0 0 0,-1-1 0 0 0,1 1 0 0 0,-1 0 0 0 0,0 0 0 0 0,0-1 19 0 0,-20 10 80 0 0,17-6-69 0 0,0 0-1 0 0,1 1 0 0 0,-1 0 0 0 0,1-1 0 0 0,0 1 1 0 0,0 0-1 0 0,0 1 0 0 0,0-1 0 0 0,0 0 0 0 0,1 1 1 0 0,0-1-1 0 0,0 1 0 0 0,0 0 0 0 0,0 0 0 0 0,0 0 1 0 0,1 0-1 0 0,-1 0 0 0 0,1 0 0 0 0,0 1 0 0 0,1-1 1 0 0,-1 0-1 0 0,1 0 0 0 0,0 1 0 0 0,0-1 1 0 0,0 0-1 0 0,0 1 0 0 0,1-1 0 0 0,0 0 0 0 0,1 4-10 0 0,27 34 168 0 0,13-25 6 0 0,-33-15-201 0 0,-1-1 0 0 0,1 0-1 0 0,0 0 1 0 0,-1-1 0 0 0,1 0 0 0 0,0-1 0 0 0,-1 0 0 0 0,1 0 0 0 0,-1-1 0 0 0,6-1 27 0 0,45-31-4888 0 0,-47 22 3426 0 0</inkml:trace>
  <inkml:trace contextRef="#ctx0" brushRef="#br0" timeOffset="-6619.443">2421 315 11856 0 0,'0'0'348'0'0,"0"0"-7"0"0,0 0-92 0 0,0 0 429 0 0,-1 19 2677 0 0,-1-13-2814 0 0,-7 82 3122 0 0,9-87-3630 0 0,0 0 0 0 0,0 0 0 0 0,0 0 0 0 0,1-1-1 0 0,-1 1 1 0 0,0 0 0 0 0,1 0 0 0 0,-1 0 0 0 0,0-1-1 0 0,1 1 1 0 0,-1 0 0 0 0,1-1 0 0 0,-1 1 0 0 0,1 0 0 0 0,0-1-1 0 0,-1 1 1 0 0,1-1 0 0 0,0 1 0 0 0,-1-1 0 0 0,1 1-1 0 0,0-1 1 0 0,0 1 0 0 0,-1-1 0 0 0,1 0 0 0 0,0 1-1 0 0,0-1 1 0 0,0 0 0 0 0,0 0 0 0 0,-1 1 0 0 0,1-1-1 0 0,0 0 1 0 0,0 0 0 0 0,0 0 0 0 0,0 0 0 0 0,0 0 0 0 0,-1 0-1 0 0,1-1 1 0 0,0 1 0 0 0,0 0 0 0 0,0 0 0 0 0,0-1-1 0 0,-1 1 1 0 0,1 0 0 0 0,0-1-33 0 0,38-20 70 0 0,-32 17-16 0 0,18-13-52 0 0,-18 11-29 0 0,2 0 0 0 0,-1 1 0 0 0,1 0 1 0 0,-1 0-1 0 0,2 1 0 0 0,-1 0 0 0 0,0 0 0 0 0,1 1 0 0 0,2 0 27 0 0,19 10 0 0 0,6 42-117 0 0,-14 1 730 0 0,-19-45-563 0 0,-2-1 23 0 0,0-1 0 0 0,1 0 0 0 0,-1 0 0 0 0,1 0 0 0 0,0 0 0 0 0,0 0 0 0 0,1 0 0 0 0,-1-1 0 0 0,0 1 0 0 0,1-1 0 0 0,-1 0 0 0 0,1 0 0 0 0,0-1 0 0 0,3 2-73 0 0,2-2 43 0 0,-5 0-34 0 0,1 0 1 0 0,0 0-1 0 0,-1-1 1 0 0,1 0-1 0 0,0 1 1 0 0,0-2-1 0 0,-1 1 1 0 0,1-1-1 0 0,0 1 1 0 0,-1-1-1 0 0,1-1 1 0 0,0 1-1 0 0,-1-1 1 0 0,1 1-1 0 0,-1-1 1 0 0,2-2-10 0 0,43-36-548 0 0,49-47-83 0 0,-97 86 634 0 0,0 1-1 0 0,0-1 1 0 0,-1 1-1 0 0,1-1 0 0 0,0 1 1 0 0,0 0-1 0 0,0-1 1 0 0,0 1-1 0 0,0 0 1 0 0,0 0-1 0 0,-1-1 1 0 0,1 1-1 0 0,0 0 0 0 0,0 0 1 0 0,0 0-1 0 0,0 0 1 0 0,0 0-1 0 0,0 1 1 0 0,0-1-1 0 0,0 0 0 0 0,-1 0 1 0 0,1 1-1 0 0,0-1 1 0 0,0 0-1 0 0,0 1 1 0 0,0-1-1 0 0,-1 1 1 0 0,1-1-1 0 0,0 1 0 0 0,0-1 1 0 0,-1 1-1 0 0,1-1 1 0 0,0 1-1 0 0,-1 0 1 0 0,1 0-3 0 0,15 30 146 0 0,3 1-146 0 0,14-2-291 0 0,-5-21-2714 0 0,-19-7 1557 0 0</inkml:trace>
  <inkml:trace contextRef="#ctx0" brushRef="#br0" timeOffset="-6138.401">3328 218 15520 0 0,'0'0'356'0'0,"0"0"49"0"0,-13 4 537 0 0,5 0-718 0 0,0 1-1 0 0,1 0 0 0 0,-1 1 0 0 0,1-1 0 0 0,0 1 0 0 0,0 1 0 0 0,1-1 0 0 0,0 1 0 0 0,0 1 0 0 0,0-1 0 0 0,1 1 1 0 0,0 0-1 0 0,1 0 0 0 0,-2 4-223 0 0,-1-1 60 0 0,7 9 266 0 0,4-19-314 0 0,-1 1 0 0 0,1-1 0 0 0,-1 0 0 0 0,1 0 1 0 0,0-1-1 0 0,-1 1 0 0 0,1-1 0 0 0,0 0 0 0 0,-1 0 1 0 0,1 0-1 0 0,0 0 0 0 0,0-1 0 0 0,-1 1 0 0 0,1-1 1 0 0,-1 0-1 0 0,1 0 0 0 0,2-1-12 0 0,12-2-157 0 0,5 2 93 0 0,-22 2 0 0 0,1 1 47 0 0,1 1-1 0 0,0-1 1 0 0,-1 1-1 0 0,1-1 1 0 0,-1 1-1 0 0,0 0 1 0 0,1 0-1 0 0,-1 0 1 0 0,0 1-1 0 0,0-1 1 0 0,0 0-1 0 0,-1 1 1 0 0,1-1-1 0 0,0 1 1 0 0,-1-1-1 0 0,0 1 1 0 0,0 0-1 0 0,1 0 1 0 0,-2 0-1 0 0,1 0 1 0 0,0 0-1 0 0,-1-1 1 0 0,1 1-1 0 0,-1 0 1 0 0,0 0-1 0 0,0 0 1 0 0,0 1 17 0 0,2 4-16 0 0,25 150 400 0 0,-23-121-238 0 0,1 0-1 0 0,2 0 0 0 0,2 0 0 0 0,1-1 0 0 0,2-1 0 0 0,1 0 0 0 0,10 16-145 0 0,10 31 1376 0 0,-34-82-1344 0 0,0 1 0 0 0,0 0 0 0 0,0-1-1 0 0,0 1 1 0 0,0-1 0 0 0,0 1-1 0 0,-1-1 1 0 0,1 0 0 0 0,0 1 0 0 0,0-1-1 0 0,0 0 1 0 0,-1 0 0 0 0,1 0 0 0 0,0 0-1 0 0,0 0 1 0 0,-1 0 0 0 0,1 0 0 0 0,0 0-1 0 0,0-1 1 0 0,-1 1 0 0 0,1 0-1 0 0,0-1 1 0 0,0 1 0 0 0,0-1 0 0 0,0 1-1 0 0,0-1 1 0 0,0 0 0 0 0,0 1 0 0 0,0-1-1 0 0,-1 0-31 0 0,-75-48-1174 0 0,56 32-4348 0 0,-1 1-1869 0 0</inkml:trace>
  <inkml:trace contextRef="#ctx0" brushRef="#br0" timeOffset="-5875.514">2748 167 15520 0 0,'4'-7'344'0'0,"-4"7"72"0"0,0 0 7 0 0,5-4 9 0 0,4 8-344 0 0,1-4-88 0 0,2 0 0 0 0,0 0-4583 0 0,4 2-937 0 0</inkml:trace>
  <inkml:trace contextRef="#ctx0" brushRef="#br0" timeOffset="-4884.281">4193 347 11488 0 0,'0'0'264'0'0,"4"-6"725"0"0,6-1-925 0 0,-5 5 6137 0 0,-1 7-5995 0 0,-1 0 1 0 0,0 1-1 0 0,0-1 0 0 0,0 1 1 0 0,-1 0-1 0 0,1 0 0 0 0,-2 0 1 0 0,1 0-1 0 0,-1 0 0 0 0,0 0 1 0 0,0 0-1 0 0,0 1 0 0 0,-1-1 1 0 0,0 3-207 0 0,8 44 455 0 0,1-27-382 0 0,-2-3-1771 0 0,-5-19-3371 0 0,-1-3-1659 0 0</inkml:trace>
  <inkml:trace contextRef="#ctx0" brushRef="#br0" timeOffset="-4587.394">4258 154 14568 0 0,'0'-17'1024'0'0,"0"17"-887"0"0,0 0 14 0 0,0 0 1 0 0,0 0-40 0 0,0 1-158 0 0,33 75-338 0 0,16-12-4892 0 0,-39-54 3678 0 0</inkml:trace>
  <inkml:trace contextRef="#ctx0" brushRef="#br0" timeOffset="-4324.5">4417 356 9384 0 0,'0'1'208'0'0,"-3"57"1177"0"0,-4-17 1575 0 0,4-9-819 0 0,3-31-1835 0 0,8 12 1352 0 0,53-48-873 0 0,37-41-661 0 0,-97 74-140 0 0,1 1-1 0 0,0 0 0 0 0,0 0 1 0 0,0 0-1 0 0,0 0 1 0 0,0 0-1 0 0,0 0 0 0 0,0 1 1 0 0,1-1-1 0 0,-1 1 0 0 0,0-1 1 0 0,0 1-1 0 0,1 0 0 0 0,-1 0 1 0 0,0 0-1 0 0,0 0 0 0 0,1 0 1 0 0,-1 0-1 0 0,0 1 1 0 0,0-1-1 0 0,0 1 0 0 0,1-1 1 0 0,-1 1-1 0 0,0 0 0 0 0,0 0 1 0 0,0 0-1 0 0,0 0 0 0 0,0 1 1 0 0,-1-1-1 0 0,1 0 0 0 0,0 1 1 0 0,0-1-1 0 0,0 1 17 0 0,25 49 290 0 0,-12-20-1597 0 0,-2-12-2996 0 0,-7-11-1315 0 0</inkml:trace>
  <inkml:trace contextRef="#ctx0" brushRef="#br0" timeOffset="-4133.556">4997 241 15976 0 0,'0'0'465'0'0,"-1"0"-4"0"0,-54 22 846 0 0,43-16-1113 0 0,0 1 1 0 0,1 0-1 0 0,0 1 1 0 0,0 0 0 0 0,1 1-1 0 0,-1 0 1 0 0,2 1-1 0 0,0 0 1 0 0,0 0 0 0 0,1 1-1 0 0,0 0 1 0 0,0 1-1 0 0,2 0 1 0 0,-1 0-1 0 0,-1 6-194 0 0,7-16 16 0 0,1 0-1 0 0,-1 0 1 0 0,1 0 0 0 0,-1 0-1 0 0,1 0 1 0 0,0 0-1 0 0,0 0 1 0 0,0 0-1 0 0,0 0 1 0 0,0 0 0 0 0,1 0-1 0 0,-1 0 1 0 0,1-1-1 0 0,-1 1 1 0 0,1 0-1 0 0,-1 0 1 0 0,1 0 0 0 0,0 0-1 0 0,0-1 1 0 0,0 1-1 0 0,0 0 1 0 0,0-1-1 0 0,1 1 1 0 0,-1-1 0 0 0,0 1-1 0 0,1-1 1 0 0,-1 0-1 0 0,1 0 1 0 0,-1 1-1 0 0,1-1 1 0 0,-1 0 0 0 0,1 0-1 0 0,0-1 1 0 0,0 1-16 0 0,69 17 327 0 0,-56-16-304 0 0,5 0-23 0 0,1-1-1 0 0,0-1 1 0 0,0 0 0 0 0,0-2-1 0 0,0 0 1 0 0,7-3 0 0 0,-9 0-992 0 0,2-1-4188 0 0,0-1-1621 0 0</inkml:trace>
  <inkml:trace contextRef="#ctx0" brushRef="#br0" timeOffset="-3499.431">5310 17 12096 0 0,'0'0'356'0'0,"0"0"-8"0"0,-10 11-212 0 0,6-4 150 0 0,1 0 1 0 0,0 0-1 0 0,0 0 1 0 0,1 0 0 0 0,0 1-1 0 0,0-1 1 0 0,0 1-1 0 0,1 0 1 0 0,0-1 0 0 0,1 1-1 0 0,0 0 1 0 0,0-1-1 0 0,1 2-286 0 0,-3 27 922 0 0,5 58 1294 0 0,-1-80-1972 0 0,0 0 0 0 0,0 0 0 0 0,1 0 0 0 0,1 0 0 0 0,0 0 0 0 0,1-1 0 0 0,0 0 0 0 0,1 0 0 0 0,3 3-244 0 0,-8-14 16 0 0,0 1 0 0 0,0-1 0 0 0,0 1 0 0 0,0-1 0 0 0,1 0 0 0 0,-1 0 0 0 0,1 0 0 0 0,0 0 0 0 0,-1 0 0 0 0,1 0 0 0 0,0 0 0 0 0,0 0 0 0 0,0-1 0 0 0,1 1 0 0 0,-1-1 0 0 0,0 0 0 0 0,0 1 0 0 0,1-1 0 0 0,-1 0 0 0 0,1 0 0 0 0,-1 0 0 0 0,1-1 0 0 0,-1 1 0 0 0,1-1-1 0 0,0 1 1 0 0,-1-1 0 0 0,1 0 0 0 0,0 0 0 0 0,-1 0 0 0 0,1 0 0 0 0,-1-1 0 0 0,1 1 0 0 0,0-1 0 0 0,-1 0 0 0 0,1 1 0 0 0,-1-1 0 0 0,1 0 0 0 0,-1 0 0 0 0,0-1 0 0 0,1 1 0 0 0,1-2-16 0 0,72-67-885 0 0,-28 37 374 0 0,-46 33 431 0 0,16 6-84 0 0,31 62 961 0 0,-6-19-546 0 0,-41-47-227 0 0,1 1 0 0 0,-1-1 0 0 0,0 0 1 0 0,1 0-1 0 0,-1 0 0 0 0,1 0 0 0 0,-1-1 0 0 0,1 1 0 0 0,0-1 1 0 0,0 0-1 0 0,0 1 0 0 0,0-1 0 0 0,0 0 0 0 0,0-1 0 0 0,0 1 0 0 0,0 0 1 0 0,0-1-1 0 0,0 0 0 0 0,1 0 0 0 0,-1 0 0 0 0,0 0 0 0 0,0 0 0 0 0,0-1 1 0 0,0 1-1 0 0,0-1 0 0 0,0 0 0 0 0,0 0 0 0 0,0 0 0 0 0,0 0 1 0 0,0-1-1 0 0,0 1 0 0 0,0-1 0 0 0,-1 0 0 0 0,1 1 0 0 0,2-3-24 0 0,77-121-953 0 0,-81 124 944 0 0,0-1-1 0 0,0 1 1 0 0,0 0 0 0 0,0 0 0 0 0,0 0-1 0 0,0 0 1 0 0,0 0 0 0 0,1 0 0 0 0,-1 1-1 0 0,0-1 1 0 0,1 0 0 0 0,-1 1 0 0 0,1-1-1 0 0,-1 1 1 0 0,0-1 0 0 0,1 1 0 0 0,-1 0-1 0 0,1 0 1 0 0,-1-1 0 0 0,1 1 0 0 0,-1 0-1 0 0,1 0 1 0 0,-1 0 0 0 0,1 1 0 0 0,-1-1-1 0 0,1 0 1 0 0,-1 1 0 0 0,1-1 0 0 0,-1 0-1 0 0,0 1 1 0 0,1 0 0 0 0,-1-1 0 0 0,1 1-1 0 0,-1 0 1 0 0,0 0 0 0 0,0 0 0 0 0,0 0-1 0 0,1 0 1 0 0,-1 0 0 0 0,0 0 0 0 0,0 0-1 0 0,0 0 1 0 0,-1 0 0 0 0,1 0 0 0 0,0 1-1 0 0,0-1 1 0 0,-1 0 0 0 0,1 1 0 0 0,-1-1-1 0 0,1 1 10 0 0,36 58 64 0 0,9 5-74 0 0,-11-42-838 0 0,-9-16-3063 0 0,-14-6-2335 0 0</inkml:trace>
  <inkml:trace contextRef="#ctx0" brushRef="#br0" timeOffset="-2903.684">6300 315 15576 0 0,'-2'-2'90'0'0,"0"1"1"0"0,-1 0 0 0 0,1 0-1 0 0,-1 0 1 0 0,1 0 0 0 0,-1 1 0 0 0,1-1-1 0 0,-1 0 1 0 0,0 1 0 0 0,1 0 0 0 0,-1 0-1 0 0,0 0 1 0 0,1 0 0 0 0,-1 0-1 0 0,0 0 1 0 0,1 1 0 0 0,-1-1 0 0 0,1 1-1 0 0,-1 0 1 0 0,1 0 0 0 0,-1 0 0 0 0,1 0-1 0 0,-1 0 1 0 0,1 0 0 0 0,0 1-1 0 0,-1 0-90 0 0,-60 48 1480 0 0,53-41-975 0 0,-33 54-229 0 0,42-62-264 0 0,0 0 0 0 0,0 0 0 0 0,0 0 0 0 0,0 1-1 0 0,1-1 1 0 0,-1 0 0 0 0,0 1 0 0 0,1-1 0 0 0,-1 0-1 0 0,1 1 1 0 0,-1-1 0 0 0,1 1 0 0 0,0-1 0 0 0,0 1-1 0 0,-1-1 1 0 0,1 1 0 0 0,0-1 0 0 0,0 1-1 0 0,1-1 1 0 0,-1 1 0 0 0,0-1 0 0 0,0 0 0 0 0,1 1-1 0 0,-1-1 1 0 0,1 1 0 0 0,-1-1 0 0 0,1 0 0 0 0,0 1-1 0 0,-1-1 1 0 0,1 0 0 0 0,0 0 0 0 0,0 1 0 0 0,0-1-1 0 0,0 0 1 0 0,0 0 0 0 0,0 0 0 0 0,0 0 0 0 0,0 0-1 0 0,1 0 1 0 0,-1-1 0 0 0,0 1 0 0 0,1 0 0 0 0,-1-1-1 0 0,0 1 1 0 0,1 0 0 0 0,-1-1 0 0 0,1 0 0 0 0,-1 1-1 0 0,0-1 1 0 0,1 0 0 0 0,-1 0 0 0 0,2 0-12 0 0,6-2 9 0 0,0 0 0 0 0,0 0 1 0 0,-1-1-1 0 0,1-1 0 0 0,0 0 1 0 0,-1 0-1 0 0,0 0 0 0 0,0-1 1 0 0,0 0-1 0 0,-1-1 0 0 0,1 0 1 0 0,-1 0-1 0 0,-1 0 0 0 0,1-1 1 0 0,-1 0-1 0 0,0-1 0 0 0,-1 1 1 0 0,0-1-1 0 0,0 0 0 0 0,-1 0 1 0 0,1 0-1 0 0,-2-1 0 0 0,3-7-9 0 0,11-44-368 0 0,3-8 36 0 0,4-29 152 0 0,-12 57 323 0 0,-13 23 130 0 0,1 8 223 0 0,-2 8-478 0 0,0 1-1 0 0,-1 0 1 0 0,1 0-1 0 0,0 0 1 0 0,-1 0-1 0 0,1 0 1 0 0,0 0-1 0 0,-1 1 1 0 0,1-1-1 0 0,0 1 1 0 0,0 0 0 0 0,-1-1-1 0 0,1 1 1 0 0,0 0-1 0 0,0 0 1 0 0,0 0-1 0 0,0 1 1 0 0,0-1-1 0 0,1 0 1 0 0,-1 1-1 0 0,0 0 1 0 0,0-1-1 0 0,1 1 1 0 0,-1 0-1 0 0,1 0 1 0 0,0-1-1 0 0,-1 1 1 0 0,1 0-1 0 0,0 1 1 0 0,0-1-1 0 0,0 0 1 0 0,1 0-1 0 0,-1 0 1 0 0,0 0-1 0 0,1 1 1 0 0,-1-1-1 0 0,1 1-17 0 0,-12 62 263 0 0,1 9-150 0 0,18-26-113 0 0,6 12 0 0 0,-9-40-13 0 0,10 6-254 0 0,18-7 155 0 0,-26-19 46 0 0,0 0-1 0 0,1-1 0 0 0,-1 1 0 0 0,0-1 1 0 0,1-1-1 0 0,-1 1 0 0 0,0-1 0 0 0,0 0 1 0 0,0-1-1 0 0,0 1 0 0 0,0-1 0 0 0,-1 0 1 0 0,1-1-1 0 0,-1 1 0 0 0,0-1 0 0 0,0 0 1 0 0,1-1 66 0 0,16-20-242 0 0,-7 11 242 0 0,-8 7 0 0 0,2 4 0 0 0,-5 5 59 0 0,0-1-1 0 0,1 1 0 0 0,-1 0 1 0 0,0 0-1 0 0,0 1 0 0 0,0-1 1 0 0,0 1-1 0 0,-1 0 0 0 0,1-1 1 0 0,-1 2-1 0 0,1-1 0 0 0,-1 0 1 0 0,0 1-1 0 0,0-1 0 0 0,-1 1 1 0 0,1 0-1 0 0,-1 0 0 0 0,0 0 1 0 0,0 0-1 0 0,0 1 0 0 0,0-1 1 0 0,-1 1-1 0 0,0-1 0 0 0,0 1 1 0 0,0-1-1 0 0,0 4-58 0 0,9 18 193 0 0,16-4-54 0 0,-10-19-6354 0 0,-7-3-634 0 0</inkml:trace>
  <inkml:trace contextRef="#ctx0" brushRef="#br0" timeOffset="-2568.58">6588 72 17975 0 0,'-2'-25'1324'0'0,"6"23"1221"0"0,3 20-3908 0 0,-6-9 195 0 0,5 1-58 0 0</inkml:trace>
  <inkml:trace contextRef="#ctx0" brushRef="#br0" timeOffset="-1811.75">6741 333 11600 0 0,'0'2'264'0'0,"3"43"733"0"0,1 1-344 0 0,13 3 3808 0 0,-16-48-3757 0 0,-1-1-169 0 0,37-4 1661 0 0,-12-23-1569 0 0,0-11-817 0 0,14-16 389 0 0,-1 30-731 0 0,-36 23 507 0 0,0 1 0 0 0,0-1 0 0 0,1 1 0 0 0,-1-1 0 0 0,0 1 0 0 0,0 0 0 0 0,0 0 0 0 0,1 0 0 0 0,-1 0 0 0 0,0 0 0 0 0,0 0 0 0 0,0 0 0 0 0,0 1 0 0 0,1-1 0 0 0,-1 1 0 0 0,0 0 0 0 0,0 0 0 0 0,0-1 0 0 0,1 2 25 0 0,25 24-140 0 0,1 23 8 0 0,-28-44 137 0 0,1 0 0 0 0,1 0 0 0 0,-1 0 0 0 0,1 0 0 0 0,-1-1 0 0 0,1 1 0 0 0,1-1 0 0 0,-1 0 0 0 0,1 1 0 0 0,-1-2 0 0 0,1 1-1 0 0,0 0 1 0 0,0-1 0 0 0,1 0 0 0 0,-1 0 0 0 0,1 0 0 0 0,0 0 0 0 0,0-1 0 0 0,0 0 0 0 0,0 0 0 0 0,0 0 0 0 0,0 0 0 0 0,0-1 0 0 0,1 0-1 0 0,-1 0 1 0 0,5 0-5 0 0,-2-1-200 0 0,0 0 0 0 0,0-1 0 0 0,0 1-1 0 0,0-2 1 0 0,-1 1 0 0 0,1-1 0 0 0,0 0 0 0 0,-1-1-1 0 0,1 1 1 0 0,-1-2 0 0 0,0 1 0 0 0,1-1 200 0 0,20-28-2812 0 0,-10-12-794 0 0,-13 19 2140 0 0,-6-21-333 0 0,1 2 2574 0 0,0 43-629 0 0,0 0-1 0 0,0 0 0 0 0,-1 0 1 0 0,1 0-1 0 0,0 0 1 0 0,0 0-1 0 0,-1 0 1 0 0,1 1-1 0 0,-1-1 1 0 0,1 0-1 0 0,0 0 1 0 0,-1 0-1 0 0,0 1 1 0 0,1-1-1 0 0,-1 0 1 0 0,1 0-1 0 0,-1 1 0 0 0,0-1 1 0 0,1 1-1 0 0,-1-1 1 0 0,0 1-1 0 0,0-1 1 0 0,0 1-1 0 0,1-1 1 0 0,-1 1-1 0 0,0-1 1 0 0,0 1-1 0 0,0 0 1 0 0,0 0-1 0 0,0 0 1 0 0,0-1-1 0 0,0 1 1 0 0,0 0-1 0 0,0 0 0 0 0,1 0 1 0 0,-1 0-1 0 0,0 0 1 0 0,0 0-1 0 0,0 1 1 0 0,0-1-1 0 0,0 0 1 0 0,0 0-1 0 0,0 1 1 0 0,0-1-1 0 0,1 1 1 0 0,-1-1-1 0 0,0 0 1 0 0,0 1-1 0 0,0 0 1 0 0,1-1-1 0 0,-1 1 0 0 0,0-1 1 0 0,1 1-1 0 0,-1 0 1 0 0,0-1-1 0 0,1 1 1 0 0,-1 0-146 0 0,-3 3 138 0 0,-1 1 0 0 0,1-1 0 0 0,0 1 0 0 0,0 0 0 0 0,1 0 0 0 0,-1 0 0 0 0,1 0 0 0 0,1 1 0 0 0,-1-1 0 0 0,1 1 0 0 0,-1 0 0 0 0,2 0 0 0 0,-1 0 0 0 0,1 0 0 0 0,-1 0 0 0 0,2 0 0 0 0,-1 4-138 0 0,-3 42 360 0 0,27 0 0 0 0,23-4-160 0 0,-4-1 282 0 0,-9 5-97 0 0,-16-28-322 0 0,-2 1 1 0 0,0 1-1 0 0,-2 0 1 0 0,0 1-1 0 0,7 28-63 0 0,-9-8 4 0 0,-3 0 0 0 0,-1 0-1 0 0,-3 1 1 0 0,-1 0-4 0 0,0 3 1 0 0,-2-45 17 0 0,0 1 0 0 0,-1 0-1 0 0,0-1 1 0 0,0 1 0 0 0,0 0-1 0 0,-1-1 1 0 0,0 1-1 0 0,0 0 1 0 0,-1-1 0 0 0,1 1-1 0 0,-2-1 1 0 0,1 0 0 0 0,-1 0-1 0 0,0 0 1 0 0,0 0 0 0 0,0 0-1 0 0,-3 2-17 0 0,4-6 53 0 0,0-1 0 0 0,-1 0 0 0 0,1 0 0 0 0,-1 0 0 0 0,1 0 0 0 0,-1 0 0 0 0,1-1 0 0 0,-1 1 0 0 0,1-1 0 0 0,-1 1 0 0 0,0-1 0 0 0,1 0 0 0 0,-1 0 0 0 0,0 0 0 0 0,1-1-1 0 0,-1 1 1 0 0,1 0 0 0 0,-1-1 0 0 0,0 0 0 0 0,1 0 0 0 0,-1 0-53 0 0,-6-1 300 0 0,1 1-201 0 0,1-1 0 0 0,0 0 0 0 0,0-1 0 0 0,0 0 0 0 0,0 0 0 0 0,1 0 0 0 0,-1-1 0 0 0,1 0 0 0 0,0 0 0 0 0,-3-3-99 0 0,-29-22 229 0 0,-12-32-520 0 0,40 45-4216 0 0,8 13 2037 0 0,-4-5-5264 0 0</inkml:trace>
  <inkml:trace contextRef="#ctx0" brushRef="#br0" timeOffset="14733.904">188 2081 7512 0 0,'-3'-1'152'0'0,"0"1"-1"0"0,0-1 1 0 0,0 1 0 0 0,0-1 0 0 0,0 0 0 0 0,0 0-1 0 0,0 0 1 0 0,0-1 0 0 0,1 1 0 0 0,-1-1-1 0 0,0 1 1 0 0,1-1 0 0 0,0 0 0 0 0,-1 0 0 0 0,1 0-1 0 0,0 0 1 0 0,0-1 0 0 0,0 1 0 0 0,0 0 0 0 0,0-1-1 0 0,1 0 1 0 0,-1 1 0 0 0,1-1 0 0 0,0 0 0 0 0,0 0-1 0 0,0 1 1 0 0,0-1 0 0 0,0 0 0 0 0,0 0 0 0 0,1 0-1 0 0,-1 0 1 0 0,1 0 0 0 0,0-2-152 0 0,0 0 225 0 0,1-1 0 0 0,0 1 1 0 0,0-1-1 0 0,0 1 0 0 0,1 0 0 0 0,-1 0 0 0 0,1-1 1 0 0,1 1-1 0 0,-1 0 0 0 0,1 1 0 0 0,0-1 1 0 0,0 0-1 0 0,0 1 0 0 0,0-1 0 0 0,1 1 0 0 0,0 0 1 0 0,2-1-226 0 0,1-2 73 0 0,2 0 0 0 0,-1 0 1 0 0,1 1-1 0 0,0 1 1 0 0,0-1-1 0 0,1 1 0 0 0,0 1 1 0 0,0 0-1 0 0,0 0 0 0 0,0 1 1 0 0,0 1-1 0 0,1-1 0 0 0,7 1-73 0 0,-14 1 12 0 0,0 0 0 0 0,0 0 0 0 0,0 1-1 0 0,0 0 1 0 0,0 0 0 0 0,0 0 0 0 0,0 0-1 0 0,-1 1 1 0 0,1 0 0 0 0,0-1 0 0 0,0 1-1 0 0,0 1 1 0 0,-1-1 0 0 0,1 0 0 0 0,0 1-1 0 0,-1 0 1 0 0,1 0 0 0 0,-1 0 0 0 0,0 0-1 0 0,0 1 1 0 0,0-1 0 0 0,0 1 0 0 0,0 0-1 0 0,0-1 1 0 0,-1 1 0 0 0,1 1 0 0 0,-1-1-1 0 0,0 0 1 0 0,0 1 0 0 0,0-1-1 0 0,1 4-11 0 0,-1 1 23 0 0,0 1-1 0 0,-1 0 0 0 0,0 0 1 0 0,0 0-1 0 0,-1 1 0 0 0,0-1 1 0 0,-1 0-1 0 0,1 0 0 0 0,-2 0 1 0 0,0 0-1 0 0,0 0 0 0 0,0-1 0 0 0,-1 1 1 0 0,0 0-1 0 0,-1-1 0 0 0,0 0 1 0 0,0 0-1 0 0,-1 0 0 0 0,0 0 1 0 0,0-1-1 0 0,-1 0 0 0 0,0 0 1 0 0,0 0-1 0 0,-1-1 0 0 0,1 0 0 0 0,-3 0-22 0 0,-12 13 18 0 0,-1-2 0 0 0,-1-1 0 0 0,-1 0 0 0 0,-20 9-18 0 0,-4-1 154 0 0,47-24-30 0 0,1 0-3 0 0,0 0-8 0 0,0 0 13 0 0,0 0 54 0 0,0 0 20 0 0,0 0 6 0 0,0 0-16 0 0,79-13 436 0 0,17 10-498 0 0,-54 3-1130 0 0,-4-10-1886 0 0,-27 6 1939 0 0</inkml:trace>
  <inkml:trace contextRef="#ctx0" brushRef="#br0" timeOffset="15096.204">659 1910 12840 0 0,'0'0'289'0'0,"0"0"40"0"0,11-3 1101 0 0,-8 4-1325 0 0,-1 1 0 0 0,0 0 1 0 0,0 0-1 0 0,0 0 1 0 0,0 0-1 0 0,0 0 1 0 0,0 0-1 0 0,0 0 0 0 0,-1 1 1 0 0,1-1-1 0 0,-1 0 1 0 0,0 1-1 0 0,0 0 1 0 0,0-1-1 0 0,0 1 0 0 0,0 0 1 0 0,0-1-1 0 0,-1 1 1 0 0,1 0-1 0 0,-1 1-105 0 0,1 0 59 0 0,44 110 1709 0 0,6-55-960 0 0,-51-58-616 0 0,3 0-17 0 0,0 1-130 0 0,29 0 261 0 0,-29-3-259 0 0,-1 0 0 0 0,0-1 1 0 0,1 0-1 0 0,-1 0 0 0 0,0 0 1 0 0,0 0-1 0 0,0 0 0 0 0,0 0 0 0 0,0 0 1 0 0,-1 0-1 0 0,1-1 0 0 0,-1 1 1 0 0,1-1-1 0 0,-1 1 0 0 0,0-1 1 0 0,0 0-1 0 0,0 1 0 0 0,0-1 1 0 0,-1 0-1 0 0,1 0 0 0 0,-1 1 0 0 0,0-1-47 0 0,2-4 124 0 0,41-225 706 0 0,-30 198-976 0 0,-13 33 22 0 0,0 1 10 0 0,0 0-55 0 0,0 0-242 0 0,0 0-107 0 0,7 0-5677 0 0,-5 0-119 0 0</inkml:trace>
  <inkml:trace contextRef="#ctx0" brushRef="#br0" timeOffset="15601.884">211 2463 11144 0 0,'0'0'248'0'0,"0"0"34"0"0,0 0 22 0 0,0 0-29 0 0,2-1-179 0 0,6-4 339 0 0,1 0-1 0 0,1 1 1 0 0,-1 1-1 0 0,1 0 1 0 0,-1 0-1 0 0,1 0 1 0 0,0 1 0 0 0,0 1-1 0 0,0 0 1 0 0,0 0-1 0 0,0 1 1 0 0,2 0-435 0 0,10-1 347 0 0,77-2 999 0 0,82-21-404 0 0,66-4-219 0 0,-91 10-710 0 0,-155 17-86 0 0,0 1-1 0 0,1-1 0 0 0,-1 1 1 0 0,0-1-1 0 0,0 1 1 0 0,0 0-1 0 0,0-1 0 0 0,1 1 1 0 0,-1 0-1 0 0,0 0 0 0 0,0 0 1 0 0,0 0-1 0 0,1 0 1 0 0,-1 0-1 0 0,0 0 0 0 0,0 1 1 0 0,0-1-1 0 0,1 0 0 0 0,-1 1 1 0 0,0-1-1 0 0,0 1 0 0 0,0-1 1 0 0,0 1-1 0 0,0-1 1 0 0,0 1-1 0 0,0 0 0 0 0,0 0 1 0 0,0-1-1 0 0,0 1 0 0 0,0 0 1 0 0,0 0-1 0 0,-1 0 1 0 0,1 0-1 0 0,0 0 0 0 0,-1 0 1 0 0,1 0-1 0 0,-1 0 0 0 0,1 0 1 0 0,-1 1-1 0 0,1-1 1 0 0,-1 0-1 0 0,0 0 0 0 0,1 0 1 0 0,-1 0-1 0 0,0 1 0 0 0,0-1 1 0 0,0 0-1 0 0,0 0 0 0 0,0 1 74 0 0,-4 5-991 0 0</inkml:trace>
  <inkml:trace contextRef="#ctx0" brushRef="#br0" timeOffset="16111.012">445 2659 12528 0 0,'0'0'281'0'0,"0"0"40"0"0,0 0 22 0 0,0 0-39 0 0,1 0-197 0 0,4 2-6 0 0,0 0-1 0 0,0 0 1 0 0,-1 1 0 0 0,1-1 0 0 0,-1 1 0 0 0,0 0 0 0 0,0 0 0 0 0,0 1 0 0 0,0-1 0 0 0,0 1 0 0 0,-1 0 0 0 0,0 0 0 0 0,1 0 0 0 0,-2 0 0 0 0,1 0 0 0 0,1 3-101 0 0,4 6 517 0 0,24 79 818 0 0,-11-26-771 0 0,0-25-166 0 0,-21-41-376 0 0,1 1 0 0 0,-1 0 0 0 0,1-1 0 0 0,-1 1 1 0 0,1 0-1 0 0,0-1 0 0 0,-1 1 0 0 0,1-1 0 0 0,0 1 1 0 0,-1-1-1 0 0,1 1 0 0 0,0-1 0 0 0,0 0 0 0 0,-1 1 0 0 0,1-1 1 0 0,0 0-1 0 0,0 0 0 0 0,0 1 0 0 0,-1-1 0 0 0,1 0 0 0 0,0 0 1 0 0,0 0-1 0 0,0 0 0 0 0,0 0 0 0 0,-1 0 0 0 0,1 0 0 0 0,0 0 1 0 0,0 0-1 0 0,0-1 0 0 0,0 1 0 0 0,-1 0 0 0 0,1-1 0 0 0,0 1 1 0 0,0 0-1 0 0,-1-1 0 0 0,1 1 0 0 0,0-1 0 0 0,0 1 1 0 0,-1-1-1 0 0,1 1 0 0 0,-1-1 0 0 0,1 1 0 0 0,0-1 0 0 0,-1 0 1 0 0,1 0-23 0 0,25-39 334 0 0,-18 26-212 0 0,12-25 224 0 0,-18 34-367 0 0,0-1 0 0 0,1 1 0 0 0,-1 0 0 0 0,1 0 0 0 0,0 1 0 0 0,0-1 0 0 0,1 0 0 0 0,-1 1 0 0 0,1 0-1 0 0,0 0 1 0 0,0 0 0 0 0,1 0 0 0 0,3-2 21 0 0,-5 6-19 0 0,0-1-1 0 0,0 1 0 0 0,0 0 1 0 0,0 0-1 0 0,0 0 0 0 0,0 0 1 0 0,1 0-1 0 0,-1 1 0 0 0,0-1 0 0 0,0 1 1 0 0,0 0-1 0 0,0 0 0 0 0,0 0 1 0 0,0 0-1 0 0,-1 1 0 0 0,1-1 1 0 0,0 1-1 0 0,0-1 0 0 0,-1 1 1 0 0,1 0-1 0 0,-1 0 0 0 0,0 0 0 0 0,0 1 1 0 0,0-1-1 0 0,0 1 0 0 0,1 0 20 0 0,31 41-64 0 0,-8-11 148 0 0,-25-32 0 0 0,-1-1 58 0 0,0 0 3 0 0,3-4-15 0 0,0 1 0 0 0,0-1 0 0 0,0 1 1 0 0,0-1-1 0 0,0 0 0 0 0,-1 0 0 0 0,0 0 0 0 0,0 0 0 0 0,0 0 0 0 0,0 0 1 0 0,-1-1-1 0 0,0 1 0 0 0,1-1 0 0 0,-2 1 0 0 0,1-1 0 0 0,0 0 0 0 0,-1 1 1 0 0,0-1-1 0 0,0 1 0 0 0,0-1 0 0 0,-1-2-130 0 0,2-19 84 0 0,17-110 108 0 0,6 80-2820 0 0,-23 55-2353 0 0,-1 1-1529 0 0</inkml:trace>
  <inkml:trace contextRef="#ctx0" brushRef="#br0" timeOffset="19767.765">1126 2640 6296 0 0,'44'23'865'0'0,"-33"-14"-413"0"0,20 26 2527 0 0,-31-34-2477 0 0,1 22 1654 0 0,1 3-670 0 0,-2-16-310 0 0,0-9-816 0 0,0-1 34 0 0,0 0 19 0 0,0 0 3 0 0,0 0-34 0 0,0 0-146 0 0,3-14 284 0 0,-6-128 1894 0 0,-10-19-2014 0 0,2 17 64 0 0,10-155-218 0 0,10 198 60 0 0,5-19 33 0 0,9 10-359 0 0,-11 73 5 0 0,7-10 15 0 0,-1 8-10 0 0,-10 29-54 0 0,22 1-54 0 0,92 7-26 0 0,184-15 144 0 0,29-20 0 0 0,42-1 0 0 0,-68 3 0 0 0,-222 21 0 0 0,-2 3 0 0 0,32-1 0 0 0,-63 15-174 0 0,-53-3 68 0 0,14 8-1380 0 0,-3 9-2700 0 0,-11-12 2651 0 0</inkml:trace>
  <inkml:trace contextRef="#ctx0" brushRef="#br0" timeOffset="24249.556">1504 2144 12840 0 0,'0'0'289'0'0,"0"0"40"0"0,-1-5 339 0 0,-1 1-558 0 0,2 2-28 0 0,0 1 1 0 0,0-1 0 0 0,0 0-1 0 0,0 0 1 0 0,0 1 0 0 0,0-1-1 0 0,1 0 1 0 0,-1 1 0 0 0,0-1-1 0 0,1 0 1 0 0,0 1-1 0 0,-1-1 1 0 0,1 1 0 0 0,0-1-1 0 0,0 1 1 0 0,0-1 0 0 0,0 1-1 0 0,0 0 1 0 0,0-1 0 0 0,0 1-1 0 0,1 0 1 0 0,-1 0 0 0 0,0 0-1 0 0,1 0 1 0 0,-1 0 0 0 0,1 0-83 0 0,-1 0 110 0 0,7-4 85 0 0,0 1 0 0 0,1 0 0 0 0,-1 0 0 0 0,1 1 0 0 0,0 1 0 0 0,0-1 0 0 0,0 1 0 0 0,0 1 0 0 0,8-1-195 0 0,-17 2 1 0 0,92 4 519 0 0,-89-4-494 0 0,1 1-1 0 0,-1 0 0 0 0,1 0 0 0 0,-1 1 0 0 0,1-1 1 0 0,-1 1-1 0 0,0-1 0 0 0,0 1 0 0 0,0 0 1 0 0,0 0-1 0 0,0 0 0 0 0,0 1 0 0 0,0-1 0 0 0,-1 1 1 0 0,1 0-1 0 0,-1 0 0 0 0,0-1 0 0 0,0 1 1 0 0,0 1-1 0 0,0-1 0 0 0,0 0 0 0 0,-1 0 0 0 0,2 4-25 0 0,-3-2 33 0 0,0 1-1 0 0,0-1 0 0 0,0 1 0 0 0,-1-1 0 0 0,0 1 0 0 0,0-1 0 0 0,0 0 1 0 0,-1 1-1 0 0,0-1 0 0 0,0 0 0 0 0,0 0 0 0 0,-1 0 0 0 0,1 0 1 0 0,-1-1-1 0 0,0 1 0 0 0,-1-1 0 0 0,1 0 0 0 0,-1 1 0 0 0,0-1 0 0 0,0-1 1 0 0,0 1-1 0 0,0-1 0 0 0,-5 3-32 0 0,1 2 52 0 0,-126 88 620 0 0,107-82-192 0 0,26-13-360 0 0,1-1-8 0 0,0 0-33 0 0,0 0-14 0 0,0 0-1 0 0,11 2 0 0 0,61 6-681 0 0,-10 11-4960 0 0,-44-11-316 0 0</inkml:trace>
  <inkml:trace contextRef="#ctx0" brushRef="#br0" timeOffset="25019.698">1826 2523 9824 0 0,'0'0'289'0'0,"0"0"-8"0"0,2 0-38 0 0,3 0 216 0 0,0 0 0 0 0,0-1 1 0 0,1 1-1 0 0,-1-1 0 0 0,0 0 0 0 0,0 0 0 0 0,0-1 0 0 0,0 1 0 0 0,0-1 1 0 0,0-1-1 0 0,-1 1 0 0 0,1 0 0 0 0,4-4-459 0 0,105-92 4073 0 0,-22-23-2554 0 0,-78 96-1456 0 0,-2-1 1 0 0,-1-1-1 0 0,-1 0 1 0 0,-1 0-1 0 0,-1-1-63 0 0,13-62 60 0 0,-17 33-60 0 0,-11 6 0 0 0,7 50 1 0 0,-1 1-1 0 0,1 0 0 0 0,-1-1 1 0 0,0 1-1 0 0,1 0 1 0 0,-1 0-1 0 0,1 0 0 0 0,-1 0 1 0 0,0 0-1 0 0,1 0 1 0 0,-1 0-1 0 0,1 0 0 0 0,-1 0 1 0 0,0 0-1 0 0,1 0 0 0 0,-1 0 1 0 0,0 0-1 0 0,1 0 1 0 0,-1 0-1 0 0,1 1 0 0 0,-1-1 1 0 0,1 0-1 0 0,-1 0 0 0 0,0 1 1 0 0,1-1-1 0 0,-1 0 1 0 0,1 1-1 0 0,-1-1 0 0 0,1 1 1 0 0,0-1-1 0 0,-1 0 1 0 0,1 1-1 0 0,-1-1 0 0 0,1 1 1 0 0,0 0-1 0 0,-1-1 0 0 0,1 1 1 0 0,0-1-1 0 0,0 1 1 0 0,-1-1-1 0 0,1 2 0 0 0,-1-1-52 0 0,-44 92-168 0 0,12 19 220 0 0,29-89 43 0 0,1 0 0 0 0,1 0-1 0 0,1 0 1 0 0,2 1 0 0 0,0-1-1 0 0,3 15-42 0 0,-2-30 14 0 0,0 1 0 0 0,1-1-1 0 0,0 1 1 0 0,1-1-1 0 0,0 0 1 0 0,0 0 0 0 0,0-1-1 0 0,1 1 1 0 0,1-1-1 0 0,3 5-13 0 0,-9-12 0 0 0,2 2 7 0 0,-1 0 0 0 0,1-1 0 0 0,-1 1 0 0 0,1-1-1 0 0,-1 1 1 0 0,1-1 0 0 0,0 0 0 0 0,0 1 0 0 0,0-1-1 0 0,0 0 1 0 0,0 0 0 0 0,0 0 0 0 0,0 0 0 0 0,0-1-1 0 0,0 1 1 0 0,0-1 0 0 0,0 1 0 0 0,1-1 0 0 0,-1 0-1 0 0,1 0-6 0 0,1 1 15 0 0,1-2 0 0 0,0 1 0 0 0,-1 0-1 0 0,1-1 1 0 0,-1 0 0 0 0,1 0 0 0 0,-1 0-1 0 0,1-1 1 0 0,-1 1 0 0 0,1-1 0 0 0,-1 0-1 0 0,0-1 1 0 0,0 1 0 0 0,0-1 0 0 0,0 1-15 0 0,3-6-5 0 0,0 1 0 0 0,0-1 1 0 0,0 0-1 0 0,-1-1 0 0 0,0 0 1 0 0,-1 0-1 0 0,0 0 0 0 0,-1-1 1 0 0,1 1-1 0 0,0-6 5 0 0,22-57-420 0 0,-27 70 351 0 0,6 17-257 0 0,-5 93 86 0 0,-2-47 382 0 0,1-60-70 0 0,0-1 17 0 0,0 0-1 0 0,0 0-7 0 0,0 0-1 0 0,7-5 54 0 0,54-71 196 0 0,-55 69-337 0 0,-1 1 0 0 0,2-1-1 0 0,-1 1 1 0 0,1 1 0 0 0,-1-1 0 0 0,2 1-1 0 0,-1 0 1 0 0,0 1 0 0 0,1 0 0 0 0,0 0-1 0 0,5-2 8 0 0,-11 5-5 0 0,-1 1 0 0 0,1-1-1 0 0,0 0 1 0 0,0 0 0 0 0,-1 1-1 0 0,1-1 1 0 0,0 1 0 0 0,0-1-1 0 0,0 1 1 0 0,0 0 0 0 0,0 0-1 0 0,0 0 1 0 0,0 0 0 0 0,0 0-1 0 0,0 0 1 0 0,0 0 0 0 0,-1 1-1 0 0,1-1 1 0 0,0 1 0 0 0,0-1-1 0 0,0 1 1 0 0,0 0 0 0 0,-1 0-1 0 0,1 0 1 0 0,0 0 0 0 0,-1 0-1 0 0,1 0 1 0 0,0 1 5 0 0,37 39-91 0 0,-16 11 19 0 0,-3 8-1145 0 0,-16-52 106 0 0,-1-3-2699 0 0,-3-5-2355 0 0</inkml:trace>
  <inkml:trace contextRef="#ctx0" brushRef="#br0" timeOffset="25382.341">2733 2217 13552 0 0,'9'-40'1544'0'0,"-9"39"-886"0"0,27-13 1674 0 0,-20 11-2188 0 0,0 0 0 0 0,1 0 0 0 0,-1 1 0 0 0,0 0 0 0 0,1 0 0 0 0,0 1 0 0 0,-1 0 0 0 0,1 0-1 0 0,0 1 1 0 0,0 0 0 0 0,-1 0 0 0 0,1 1 0 0 0,0 0 0 0 0,-1 0 0 0 0,1 1 0 0 0,-1 0 0 0 0,1 0 0 0 0,-1 1 0 0 0,0 0 0 0 0,7 3-144 0 0,-13-5 5 0 0,1 0 0 0 0,0 0-1 0 0,0 0 0 0 0,0 0 0 0 0,0 0 0 0 0,-1 1 0 0 0,1-1 1 0 0,0 1-1 0 0,0-1 0 0 0,-1 1 0 0 0,1-1 0 0 0,-1 1 0 0 0,0 0 1 0 0,1 0-1 0 0,-1 0 0 0 0,0 0 0 0 0,0 0 0 0 0,0 0 0 0 0,0 0 1 0 0,0 0-1 0 0,-1 0 0 0 0,1 1 0 0 0,-1-1 0 0 0,1 0 0 0 0,-1 0 1 0 0,0 1-1 0 0,0-1 0 0 0,0 0 0 0 0,0 0 0 0 0,0 1 0 0 0,-1-1-4 0 0,0 3 14 0 0,-1 1-1 0 0,-1-1 1 0 0,1 0-1 0 0,-1 0 0 0 0,1-1 1 0 0,-1 1-1 0 0,-1 0 1 0 0,1-1-1 0 0,-1 0 0 0 0,0 0 1 0 0,0 0-1 0 0,0 0 1 0 0,-2 1-14 0 0,-3 4 47 0 0,-85 69 695 0 0,81-64-154 0 0,13-14-388 0 0,0 0-34 0 0,0 0-20 0 0,0 0-2 0 0,0 0-8 0 0,6 2 63 0 0,117-6 138 0 0,-111 4-482 0 0,59 5-6572 0 0,-53 0-636 0 0</inkml:trace>
  <inkml:trace contextRef="#ctx0" brushRef="#br0" timeOffset="28114.581">1288 2672 6056 0 0,'0'0'176'0'0,"0"0"66"0"0,0 0 156 0 0,0 0 67 0 0,0 0 14 0 0,0 0-30 0 0,0 0-128 0 0,0 0-53 0 0,7-5 3322 0 0,-35-5-1177 0 0,10 9-2262 0 0,-3-6-139 0 0,-10-4 513 0 0,30 10-406 0 0,0 0 1 0 0,-33-32 583 0 0,18 8 1685 0 0,-1-21-2776 0 0,17 45 463 0 0,0-5 48 0 0,-1 1-101 0 0,0 4 26 0 0,-2-1-25 0 0,3 2 30 0 0,-1-1 1 0 0,-3-3-54 0 0,3 3-54 0 0,1 3 1 0 0,-3 18 106 0 0,31 35-42 0 0,-10-37 42 0 0,3 16-106 0 0,4 4 42 0 0,-22-30 22 0 0,2-3 21 0 0,-4-4-64 0 0,1 1 32 0 0,-17-38 901 0 0,-15-4-645 0 0,23 27-171 0 0,-1 1 0 0 0,0 0 0 0 0,-1 0 0 0 0,0 0 0 0 0,-1 1 0 0 0,0 1 0 0 0,-1 0 0 0 0,-6-5-85 0 0,2 2 112 0 0,14 13-64 0 0,1 0-109 0 0,0 0-20 0 0,0 0-2 0 0,0 0-38 0 0,2 0-21 0 0,16 8-5585 0 0,-4-3-561 0 0</inkml:trace>
  <inkml:trace contextRef="#ctx0" brushRef="#br0" timeOffset="31108.518">3559 2746 8840 0 0,'0'0'197'0'0,"3"-6"264"0"0,15-30 1099 0 0,-18 31-759 0 0,1 3 98 0 0,1 5 4326 0 0,83 101-5369 0 0,-74-89 201 0 0,2 0 0 0 0,0 0 0 0 0,0-1 0 0 0,1-1 0 0 0,1 0-1 0 0,0-1 1 0 0,1-1 0 0 0,9 6-57 0 0,-18-14 76 0 0,0 1 1 0 0,1-1-1 0 0,0-1 0 0 0,-1 1 1 0 0,1-1-1 0 0,0-1 0 0 0,0 1 0 0 0,0-1 1 0 0,0-1-1 0 0,1 1 0 0 0,-1-2 1 0 0,0 1-1 0 0,0-1 0 0 0,2 0-76 0 0,-8 0 61 0 0,1 0 1 0 0,0-1-1 0 0,-1 1 0 0 0,1-1 0 0 0,-1 1 1 0 0,0-1-1 0 0,1 0 0 0 0,-1 0 0 0 0,0 0 1 0 0,0 0-1 0 0,0 0 0 0 0,0 0 0 0 0,-1 0 1 0 0,1-1-1 0 0,-1 1 0 0 0,1-1 0 0 0,-1 1 1 0 0,0-1-1 0 0,0 0 0 0 0,0 1 0 0 0,0-2-61 0 0,7-13 298 0 0,5-27 409 0 0,7-71 142 0 0,-7-19-613 0 0,28-140-39 0 0,-3 26-57 0 0,-13-24 43 0 0,-13 87-74 0 0,4 24-109 0 0,-4 92 0 0 0,-3 25-240 0 0,6 23-2445 0 0,-11 18-1066 0 0,2 0-2492 0 0</inkml:trace>
  <inkml:trace contextRef="#ctx0" brushRef="#br0" timeOffset="32193.795">4193 1296 4928 0 0,'0'0'141'0'0,"0"0"42"0"0,0 0 90 0 0,17 0 1143 0 0,310 5 4315 0 0,-70-1-4291 0 0,-2 1-482 0 0,66 0 180 0 0,-170-2-587 0 0,55 5-319 0 0,223-10 424 0 0,-147-4-324 0 0,-63 3-64 0 0,-40 0-268 0 0,-31 9 0 0 0,208-6 128 0 0,-27-8 0 0 0,-115 5 94 0 0,80 0-198 0 0,33 6 170 0 0,-191 5-90 0 0,-99-1-588 0 0,-22-3-4615 0 0,-8-2-693 0 0</inkml:trace>
  <inkml:trace contextRef="#ctx0" brushRef="#br0" timeOffset="32751.35">4524 2098 13672 0 0,'0'-6'800'0'0,"-16"63"2743"0"0,17 71-2469 0 0,9-30 4 0 0,-2 63 1026 0 0,-2-109-2032 0 0,1 0 56 0 0,2-34 103 0 0,-9-17-290 0 0,0-1-9 0 0,0 0-48 0 0,12-6-1968 0 0,-6 1-2939 0 0,0 0-1585 0 0</inkml:trace>
  <inkml:trace contextRef="#ctx0" brushRef="#br0" timeOffset="33027.054">5082 2408 14280 0 0,'14'-7'345'0'0,"1"0"0"0"0,0 0 1 0 0,1 2-1 0 0,-1 0 0 0 0,1 0 1 0 0,0 2-1 0 0,0 0 1 0 0,5 0-346 0 0,25-6 1347 0 0,93-5 1166 0 0,11 19-1635 0 0,-37 0-2570 0 0,-112-5-3252 0 0,-1 0-1569 0 0</inkml:trace>
  <inkml:trace contextRef="#ctx0" brushRef="#br0" timeOffset="33333.167">5389 2162 13472 0 0,'0'0'306'0'0,"0"0"46"0"0,0 0 22 0 0,0 0-49 0 0,0 0-186 0 0,0 14 397 0 0,9 158 5442 0 0,-12-151-5741 0 0,1 1-1 0 0,1 0 0 0 0,1-1 1 0 0,1 1-1 0 0,1 0 1 0 0,1-1-1 0 0,1 1 1 0 0,5 15-237 0 0,12 11 444 0 0,-21-47-737 0 0,13 4-801 0 0,-7-5-3019 0 0,0 0 2482 0 0</inkml:trace>
  <inkml:trace contextRef="#ctx0" brushRef="#br0" timeOffset="35062.232">6275 1727 7920 0 0,'0'0'174'0'0,"0"0"29"0"0,0 0 13 0 0,1-1-31 0 0,8-13-83 0 0,-2 10-652 0 0,3-3 4682 0 0,-15 5-1581 0 0,1 4-2426 0 0,0 1-1 0 0,0-1 1 0 0,1 1-1 0 0,-1-1 1 0 0,0 1 0 0 0,1 0-1 0 0,0 1 1 0 0,-1-1 0 0 0,1 1-1 0 0,1-1 1 0 0,-1 1 0 0 0,0 0-1 0 0,1 0 1 0 0,0 0 0 0 0,0 0-1 0 0,0 1-124 0 0,-7 10 312 0 0,-19 29 138 0 0,2 1 0 0 0,2 1 0 0 0,2 2 0 0 0,2 3-450 0 0,-38 167 1367 0 0,46-147-958 0 0,3 51 221 0 0,7-105-552 0 0,2-1 0 0 0,0 1 1 0 0,1 0-1 0 0,0 0 0 0 0,2 0 1 0 0,0-1-1 0 0,1 1 0 0 0,4 10-78 0 0,13 36 64 0 0,-12-43-13 0 0,2 0 0 0 0,0-1-1 0 0,2 0 1 0 0,0-1 0 0 0,1 0-1 0 0,15 14-50 0 0,53 48 39 0 0,-37-44-915 0 0,-21-21-1024 0 0,-5-9-3032 0 0,0 0-1430 0 0</inkml:trace>
  <inkml:trace contextRef="#ctx0" brushRef="#br0" timeOffset="35915.234">8127 1628 6296 0 0,'0'0'184'0'0,"-11"-14"32"0"0,-1-7 8940 0 0,21 35-8942 0 0,60 57 933 0 0,27 79 121 0 0,-45-44-316 0 0,-30-55-531 0 0,-3 1-1 0 0,-1 0 1 0 0,-3 2 0 0 0,-3 0 0 0 0,4 43-421 0 0,-2 82 860 0 0,-16-50-408 0 0,-31 23 64 0 0,-40-4 214 0 0,25-60-434 0 0,46-77-310 0 0,3-10-56 0 0,0 2 73 0 0,0-2-7893 0 0,0-1 814 0 0</inkml:trace>
  <inkml:trace contextRef="#ctx0" brushRef="#br0" timeOffset="41419.223">6637 1890 6504 0 0,'0'0'141'0'0,"0"0"23"0"0,0 0 13 0 0,-3-3 13 0 0,-2-1-146 0 0,4 3 178 0 0,-10-8 4558 0 0,9 9-4245 0 0,2 0-20 0 0,-5 2 565 0 0,1 44-40 0 0,-1 16-360 0 0,9 1-312 0 0,0-23-49 0 0,5-23-224 0 0,18 15 178 0 0,-11-21-15 0 0,11 0 196 0 0,-26-10-372 0 0,21-11 411 0 0,24-49-4 0 0,-36 27-329 0 0,14-10-90 0 0,-16 34-59 0 0,-8 8-11 0 0,1 0 0 0 0,-1 0 0 0 0,1-1 0 0 0,-1 1 0 0 0,1 0 0 0 0,-1-1 0 0 0,1 1 0 0 0,-1 0 0 0 0,1-1 0 0 0,-1 1 0 0 0,0-1 0 0 0,1 1 0 0 0,-1-1 0 0 0,0 1 0 0 0,0-1 0 0 0,1 1 0 0 0,-1-1 0 0 0,0 1 0 0 0,0-1 0 0 0,0 1 0 0 0,1-1 0 0 0,-1 0 0 0 0,0 1 0 0 0,0-1 0 0 0,0 1 0 0 0,0-1 0 0 0,0 1 0 0 0,0-1-1 0 0,0 0 1 0 0,0 1 0 0 0,0-1 0 0 0,-1 1 0 0 0,1-1 0 0 0,0 1 0 0 0,0-1 0 0 0,0 1 0 0 0,-1-1 0 0 0,1 1 0 0 0,0-1 0 0 0,-1 1 0 0 0,1-1 0 0 0,0 1 0 0 0,-1-1 0 0 0,1 1 0 0 0,2-2-14 0 0,-1 1-56 0 0,0 2 2 0 0,1 0 63 0 0,0 0-1 0 0,-1-1 0 0 0,1 1 0 0 0,-1 0 0 0 0,1 1 1 0 0,-1-1-1 0 0,0 0 0 0 0,1 0 0 0 0,-1 1 0 0 0,0-1 0 0 0,0 0 1 0 0,0 1-1 0 0,0-1 0 0 0,0 1 0 0 0,0 0 0 0 0,0-1 1 0 0,-1 1-1 0 0,1 0 0 0 0,0-1 0 0 0,-1 1 0 0 0,0 0 0 0 0,1 0 6 0 0,18 30-64 0 0,-6 9-64 0 0,0 19 128 0 0,3-33 0 0 0,-15-25 47 0 0,0 0-1 0 0,1-1 0 0 0,-1 1 0 0 0,0 0 1 0 0,1-1-1 0 0,-1 1 0 0 0,1-1 1 0 0,0 1-1 0 0,-1-1 0 0 0,1 0 0 0 0,0 0 1 0 0,0 0-1 0 0,0 0 0 0 0,0 0 0 0 0,0 0 1 0 0,0-1-1 0 0,0 1 0 0 0,0-1 0 0 0,0 1 1 0 0,0-1-1 0 0,0 0 0 0 0,0 1 0 0 0,1-1 1 0 0,-1 0-1 0 0,0-1 0 0 0,0 1 0 0 0,0 0 1 0 0,0-1-1 0 0,0 1 0 0 0,0-1 1 0 0,0 1-1 0 0,0-1 0 0 0,0 0 0 0 0,0 0 1 0 0,0 0-1 0 0,0 0 0 0 0,0 0 0 0 0,-1-1 1 0 0,1 1-1 0 0,0 0 0 0 0,-1-1 0 0 0,1 1 1 0 0,-1-1-1 0 0,0 0 0 0 0,1 1 0 0 0,0-3-46 0 0,12-42 291 0 0,-4-87 564 0 0,-6 81-1521 0 0,-1 33-1742 0 0,-3 18-2265 0 0,0 1-1445 0 0</inkml:trace>
  <inkml:trace contextRef="#ctx0" brushRef="#br0" timeOffset="41778.594">7137 1729 10120 0 0,'0'-3'592'0'0,"20"-32"864"0"0,-19 35-991 0 0,11-8 702 0 0,-11 8-1128 0 0,-1-1 1 0 0,1 1 0 0 0,0 0-1 0 0,-1 0 1 0 0,1 0 0 0 0,0-1 0 0 0,0 1-1 0 0,0 0 1 0 0,-1 0 0 0 0,1 0-1 0 0,0 0 1 0 0,0 0 0 0 0,-1 1 0 0 0,1-1-1 0 0,0 0 1 0 0,0 0 0 0 0,-1 0-1 0 0,1 1 1 0 0,0-1 0 0 0,-1 0 0 0 0,1 1-1 0 0,0-1 1 0 0,-1 1 0 0 0,1-1-1 0 0,0 1 1 0 0,-1-1 0 0 0,1 1 0 0 0,-1-1-1 0 0,1 1 1 0 0,-1-1 0 0 0,1 1-1 0 0,-1 0 1 0 0,0-1 0 0 0,1 1 0 0 0,-1 0-1 0 0,0-1 1 0 0,1 1 0 0 0,-1 0-1 0 0,0-1 1 0 0,0 1 0 0 0,0 0 0 0 0,0 0-1 0 0,1 0 1 0 0,-1-1 0 0 0,0 1-1 0 0,0 0 1 0 0,0 0 0 0 0,-1-1-1 0 0,1 1 1 0 0,0 0 0 0 0,0 0 0 0 0,0-1-1 0 0,0 1 1 0 0,-1 0-40 0 0,4 14 144 0 0,-3-11-120 0 0,0 0 0 0 0,0-1 0 0 0,0 1 0 0 0,-1 0 0 0 0,1-1 0 0 0,-1 1 0 0 0,0 0 0 0 0,0-1 1 0 0,0 1-1 0 0,0-1 0 0 0,-1 0 0 0 0,1 1 0 0 0,-1-1 0 0 0,0 0 0 0 0,0 0 0 0 0,0 0 0 0 0,-1 0 1 0 0,1 0-1 0 0,0 0 0 0 0,-2 0-24 0 0,-8 13 197 0 0,-7 11 307 0 0,19-26-455 0 0,0-1 0 0 0,1 1 0 0 0,-1-1 0 0 0,0 1-1 0 0,0 0 1 0 0,0-1 0 0 0,0 1 0 0 0,1-1-1 0 0,-1 1 1 0 0,0-1 0 0 0,0 1 0 0 0,1 0 0 0 0,-1-1-1 0 0,1 1 1 0 0,-1-1 0 0 0,0 0 0 0 0,1 1-1 0 0,-1-1 1 0 0,1 1 0 0 0,-1-1 0 0 0,1 0 0 0 0,-1 1-1 0 0,1-1 1 0 0,-1 0 0 0 0,1 1 0 0 0,0-1-1 0 0,-1 0 1 0 0,1 0 0 0 0,-1 0 0 0 0,1 1-1 0 0,0-1 1 0 0,-1 0 0 0 0,1 0 0 0 0,-1 0 0 0 0,1 0-1 0 0,0 0 1 0 0,-1 0 0 0 0,1 0 0 0 0,-1-1-1 0 0,1 1 1 0 0,0 0 0 0 0,-1 0 0 0 0,1 0 0 0 0,-1 0-1 0 0,1-1 1 0 0,0 1 0 0 0,-1 0 0 0 0,1-1-49 0 0,1 1 224 0 0,92-31 832 0 0,26 0-2983 0 0,-101 28-4895 0 0</inkml:trace>
  <inkml:trace contextRef="#ctx0" brushRef="#br0" timeOffset="44448.407">7619 1906 9528 0 0,'0'0'216'0'0,"0"0"32"0"0,0 0 10 0 0,-10-13 4372 0 0,-10 53-2911 0 0,-5 26-144 0 0,-12 68 242 0 0,21-61-1573 0 0,14-66 34 0 0,2-7-349 0 0,0 0 0 0 0,0 0 0 0 0,0 0 0 0 0,1 0 0 0 0,-1 0 0 0 0,0 0 0 0 0,0 0 0 0 0,0 0 0 0 0,0 0 0 0 0,1 1 0 0 0,-1-1 0 0 0,0 0 0 0 0,0 0 0 0 0,0 0 0 0 0,0 0 0 0 0,0 0 0 0 0,1 0 0 0 0,-1 1 0 0 0,0-1 0 0 0,0 0 0 0 0,0 0 0 0 0,0 0 0 0 0,0 0 0 0 0,0 1 0 0 0,0-1 0 0 0,0 0 0 0 0,0 0 0 0 0,0 0 0 0 0,0 0-1 0 0,1 1 1 0 0,-1-1 0 0 0,0 0 0 0 0,0 0 0 0 0,0 0 0 0 0,0 1 0 0 0,0-1 0 0 0,-1 0 0 0 0,1 0 0 0 0,0 0 0 0 0,0 0 0 0 0,0 1 0 0 0,0-1 0 0 0,0 0 0 0 0,0 0 0 0 0,0 0 0 0 0,0 1 71 0 0,12-15-5472 0 0,-2 3 378 0 0</inkml:trace>
  <inkml:trace contextRef="#ctx0" brushRef="#br0" timeOffset="44800.85">7699 1893 10824 0 0,'9'-16'1085'0'0,"-7"13"-878"0"0,-2 2 377 0 0,0 1 184 0 0,0 0 37 0 0,0 0-54 0 0,-2 17 439 0 0,-29 152 1187 0 0,27-150-2197 0 0,-1 43 267 0 0,14-35-314 0 0,-9-26-53 0 0,0-1-22 0 0,0 0-150 0 0,0 0-860 0 0,0 0-3535 0 0,0 0-1519 0 0</inkml:trace>
  <inkml:trace contextRef="#ctx0" brushRef="#br0" timeOffset="45053.446">7493 1937 13584 0 0,'0'0'398'0'0,"0"0"-3"0"0,7-4-236 0 0,68-11 2330 0 0,-3 6 150 0 0,1 3 0 0 0,55 4-2639 0 0,-16 2 74 0 0,-101 3-3548 0 0,-9-1-343 0 0,-1-2-2677 0 0</inkml:trace>
  <inkml:trace contextRef="#ctx0" brushRef="#br0" timeOffset="45704.104">6448 2405 8232 0 0,'0'0'182'0'0,"0"0"29"0"0,0 0 14 0 0,4 0 359 0 0,-1 0 4110 0 0,112 0-400 0 0,198-14-1797 0 0,-56 4-2110 0 0,-83 4-87 0 0,-22 12-71 0 0,-11-6-9 0 0,5-11 2 0 0,-32-3-12 0 0,-28 3-82 0 0,-61 3-6062 0 0,-25 8 4229 0 0</inkml:trace>
  <inkml:trace contextRef="#ctx0" brushRef="#br0" timeOffset="46231.446">6953 2626 12728 0 0,'0'0'289'0'0,"0"0"40"0"0,0 0 21 0 0,-1 0-45 0 0,-2 17-153 0 0,-6 78 3273 0 0,3-33-2328 0 0,0 34-269 0 0,1-17-324 0 0,16-55-726 0 0,-10-23 6 0 0,-1-1 6 0 0,0 0-58 0 0,0 0-252 0 0,0-8-1811 0 0,0-1-3597 0 0</inkml:trace>
  <inkml:trace contextRef="#ctx0" brushRef="#br0" timeOffset="46633.264">6969 2649 12528 0 0,'0'0'281'0'0,"0"0"40"0"0,0 0 22 0 0,0 0-39 0 0,2-1-197 0 0,4-1 75 0 0,0 0 0 0 0,1 0 0 0 0,-1 1 0 0 0,1 0 0 0 0,-1 1 0 0 0,1-1 0 0 0,0 1 0 0 0,-1 1 0 0 0,1-1 0 0 0,-1 1 0 0 0,1 0 0 0 0,-1 1 0 0 0,1-1 0 0 0,-1 1 0 0 0,0 0 0 0 0,0 1 0 0 0,0 0 0 0 0,0 0 0 0 0,2 1-182 0 0,-5-2 127 0 0,-1-1-60 0 0,1 0-1 0 0,-1 0 0 0 0,1 0 0 0 0,-1 1 1 0 0,1-1-1 0 0,-1 1 0 0 0,0 0 0 0 0,0 0 1 0 0,0-1-1 0 0,0 1 0 0 0,0 1 0 0 0,0-1 1 0 0,0 0-1 0 0,-1 0 0 0 0,1 1 1 0 0,-1-1-1 0 0,0 1 0 0 0,1 0-66 0 0,1 6 133 0 0,-3-8-121 0 0,0 0-1 0 0,1 0 1 0 0,-1-1 0 0 0,0 1 0 0 0,0 0-1 0 0,0 0 1 0 0,1 0 0 0 0,-1 0-1 0 0,0 0 1 0 0,0-1 0 0 0,0 1 0 0 0,0 0-1 0 0,0 0 1 0 0,-1 0 0 0 0,1 0 0 0 0,0-1-1 0 0,0 1 1 0 0,0 0 0 0 0,-1 0 0 0 0,1 0-1 0 0,-1-1 1 0 0,1 1 0 0 0,0 0-1 0 0,-1 0 1 0 0,1-1 0 0 0,-1 1 0 0 0,1 0-1 0 0,-1-1 1 0 0,0 1 0 0 0,1-1 0 0 0,-1 1-1 0 0,0-1 1 0 0,0 1-12 0 0,-46 35 284 0 0,34-31-407 0 0,-1 0 0 0 0,1 0-1 0 0,-1-1 1 0 0,0-1 0 0 0,0 0 0 0 0,0-1-1 0 0,0 0 1 0 0,0-2 0 0 0,-10 0 123 0 0,-13 4 610 0 0,53 4-119 0 0,106 52 1113 0 0,-39-6-1153 0 0,-39-27-342 0 0,-32-18-321 0 0,0-2 0 0 0,0 1 0 0 0,1-2 1 0 0,0 0-1 0 0,0 0 0 0 0,0-1 0 0 0,4 0 212 0 0,-8-3-1202 0 0,-8-1-1045 0 0,-1-1-3963 0 0</inkml:trace>
  <inkml:trace contextRef="#ctx0" brushRef="#br0" timeOffset="47430.358">7410 2651 11024 0 0,'0'0'248'0'0,"0"0"34"0"0,0 0 22 0 0,-6-11 78 0 0,6 9-280 0 0,1 0 142 0 0,0 0 0 0 0,0 1 0 0 0,0-1 0 0 0,0 1 0 0 0,1-1 0 0 0,-1 1 0 0 0,0-1 0 0 0,1 1 0 0 0,-1 0 0 0 0,1 0 0 0 0,-1-1 0 0 0,1 1 0 0 0,-1 0 0 0 0,1 1 0 0 0,0-1 0 0 0,0 0 0 0 0,-1 0 0 0 0,1 1 0 0 0,0-1 0 0 0,0 1 0 0 0,1-1-244 0 0,-1 0 281 0 0,3 1-111 0 0,0 0-1 0 0,0-1 0 0 0,1 1 0 0 0,-1 1 0 0 0,0-1 0 0 0,0 1 0 0 0,0 0 1 0 0,0 0-1 0 0,0 0 0 0 0,0 1 0 0 0,-1 0 0 0 0,1 0 0 0 0,0 0 0 0 0,-1 1 1 0 0,1-1-1 0 0,-1 1 0 0 0,0 0 0 0 0,0 0 0 0 0,0 0 0 0 0,0 1 0 0 0,-1 0 1 0 0,1-1-1 0 0,-1 1 0 0 0,0 1 0 0 0,0-1 0 0 0,1 2-169 0 0,-3-4 46 0 0,25 38 722 0 0,22 34 104 0 0,-14-11-592 0 0,45 51 36 0 0,-78-113-412 0 0,13 6-1525 0 0,-34-78-7435 0 0,8 43 5842 0 0,-25-39 492 0 0,20 56 8309 0 0,15 11-4574 0 0,-16 12 2442 0 0,-19 58 639 0 0,23-44-3679 0 0,0 0 0 0 0,-2-1-1 0 0,0 0 1 0 0,-2-2 0 0 0,-3 2-415 0 0,-7 2 17 0 0,14-19-6846 0 0,7-4-532 0 0</inkml:trace>
  <inkml:trace contextRef="#ctx0" brushRef="#br0" timeOffset="61790.443">8431 1576 5008 0 0,'0'0'108'0'0,"0"0"17"0"0,0 0 13 0 0,0 0 65 0 0,0 0 235 0 0,0 0 104 0 0,0 0 24 0 0,0 0 3 0 0,0 0 7 0 0,3-7 3272 0 0,44-13-2380 0 0,17 4 87 0 0,-22 13-579 0 0,-41 3-848 0 0,-1 0 0 0 0,0 0 6 0 0,0 0 29 0 0,0 1 11 0 0,-1 4-99 0 0,0-1 0 0 0,0 1 0 0 0,0-1 0 0 0,0 0 0 0 0,-1 1 0 0 0,0-1 0 0 0,0 0 0 0 0,0 0 0 0 0,0 0 0 0 0,0 0 0 0 0,-1-1-1 0 0,0 1 1 0 0,0-1 0 0 0,0 1 0 0 0,0-1-75 0 0,-23 34 68 0 0,14-22 179 0 0,11-14-142 0 0,1-1 13 0 0,0 0-70 0 0,0 1 0 0 0,0-1 0 0 0,0 1 1 0 0,0-1-1 0 0,0 1 0 0 0,0-1 0 0 0,0 1 0 0 0,0 0 0 0 0,0-1 1 0 0,0 1-1 0 0,0-1 0 0 0,0 1 0 0 0,0-1 0 0 0,1 1 1 0 0,-1-1-1 0 0,0 1 0 0 0,0-1 0 0 0,1 1 0 0 0,-1-1 1 0 0,0 0-1 0 0,0 1 0 0 0,1-1 0 0 0,-1 1 0 0 0,1-1 1 0 0,-1 0-1 0 0,0 1 0 0 0,1-1 0 0 0,-1 0 0 0 0,1 1 1 0 0,-1-1-1 0 0,1 0 0 0 0,-1 1 0 0 0,1-1 0 0 0,-1 0 0 0 0,1 0 1 0 0,-1 0-1 0 0,1 0 0 0 0,-1 0 0 0 0,1 1 0 0 0,-1-1 1 0 0,1 0-1 0 0,-1 0 0 0 0,1 0 0 0 0,-1 0 0 0 0,1-1 1 0 0,-1 1-1 0 0,1 0 0 0 0,0 0 0 0 0,-1 0 0 0 0,1 0 1 0 0,-1 0-1 0 0,1-1 0 0 0,-1 1 0 0 0,0 0 0 0 0,1-1-48 0 0,190-24-698 0 0,-146 17 140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02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5840 0 0,'0'0'132'0'0,"0"0"17"0"0,2-4 150 0 0,5-10 281 0 0,-7 14-390 0 0,7 0 2212 0 0,-5 3-2349 0 0,1 1 1 0 0,-1 0 0 0 0,0-1-1 0 0,0 1 1 0 0,-1 0-1 0 0,1 0 1 0 0,-1 1 0 0 0,0-1-1 0 0,0 0 1 0 0,0 0-1 0 0,0 1 1 0 0,-1-1 0 0 0,1 2-54 0 0,3 19 135 0 0,-1 121 14 0 0,-3 85 70 0 0,12-14-102 0 0,16 125 150 0 0,-13-141-267 0 0,1-65 0 0 0,-4 18 0 0 0,-4-54 0 0 0,2-1 84 0 0,5-13 261 0 0,-9-42-566 0 0,0-14 269 0 0,-6-29-135 0 0,0-1-60 0 0,0 0-479 0 0,0 0-1968 0 0,0 0-840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02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4232 0 0,'0'0'91'0'0,"0"0"11"0"0,0 0 12 0 0,4-4 1473 0 0,1 26-1138 0 0,-1 0 0 0 0,0 0 0 0 0,-2 0 0 0 0,-1 0 0 0 0,-1 11-449 0 0,1 7 127 0 0,4 162-73 0 0,9 161-54 0 0,-1-48 64 0 0,-4-181 92 0 0,1 163 416 0 0,-17-115-200 0 0,2-1-138 0 0,8-156-541 0 0,-1-15-2448 0 0,1-4-205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03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4232 0 0,'0'0'91'0'0,"0"0"11"0"0,0 0 12 0 0,0 8 11 0 0,0 135 1864 0 0,0-89-1306 0 0,0 44 29 0 0,0 250 1032 0 0,-9-56 16 0 0,6-152-1379 0 0,-4 80 772 0 0,1-34-426 0 0,3-29-346 0 0,18-82 41 0 0,-13-73-358 0 0,17 9-1298 0 0,-12-13-3596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39.4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74 180 14712 0 0,'0'0'332'0'0,"0"0"50"0"0,6 12 506 0 0,17 26-165 0 0,33 40 1955 0 0,27-9-1602 0 0,-37-21-540 0 0,-45-47-595 0 0,-1 0 1 0 0,0 1-1 0 0,1-1 0 0 0,-1 0 0 0 0,0 0 0 0 0,0 0 0 0 0,0 0 0 0 0,0 0 0 0 0,0 0 1 0 0,0 0-1 0 0,0 1 0 0 0,0-1 0 0 0,0 0 0 0 0,0 0 0 0 0,-1 0 0 0 0,1 0 0 0 0,0 0 1 0 0,-1 0-1 0 0,1 0 0 0 0,-1 0 0 0 0,1 0 0 0 0,-1 0 0 0 0,1 0 0 0 0,-1 0 0 0 0,0 0 1 0 0,1 0-1 0 0,-1-1 0 0 0,0 1 0 0 0,0 0 0 0 0,0 0 0 0 0,0-1 0 0 0,0 1 0 0 0,0-1 1 0 0,0 1-1 0 0,0-1 0 0 0,0 1 0 0 0,0-1 0 0 0,0 1 0 0 0,0-1 0 0 0,0 0 0 0 0,0 0 1 0 0,0 0-1 0 0,0 1 0 0 0,-1-1 59 0 0,-12 5-1411 0 0,-1 0-11 0 0</inkml:trace>
  <inkml:trace contextRef="#ctx0" brushRef="#br0" timeOffset="1">0 197 18399 0 0,'6'-9'308'0'0,"0"0"-1"0"0,0 0 1 0 0,1 1-1 0 0,0 0 1 0 0,1 0-1 0 0,0 1 1 0 0,0 0-1 0 0,1 0 0 0 0,-1 1 1 0 0,1 0-1 0 0,1 1 1 0 0,-1 0-1 0 0,1 0 1 0 0,0 1-1 0 0,0 0 1 0 0,0 1-1 0 0,2-1-307 0 0,96-32 2220 0 0,2 4-1179 0 0,-74 24-1151 0 0,-10 4-4340 0 0,-17 2-3749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38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6 146 14712 0 0,'-5'-10'1480'0'0,"5"4"-1358"0"0,9-11 251 0 0,9-4 541 0 0,-11 13-703 0 0,-1 1 0 0 0,1-1 0 0 0,0 1-1 0 0,1 1 1 0 0,-1-1 0 0 0,2 1-1 0 0,-1 1 1 0 0,0-1 0 0 0,1 1 0 0 0,0 1-1 0 0,7-3-210 0 0,-11 4 43 0 0,0 1-1 0 0,-1 0 0 0 0,1 0 0 0 0,0 1 0 0 0,0-1 0 0 0,0 1 0 0 0,0 0 1 0 0,0 1-1 0 0,0-1 0 0 0,0 1 0 0 0,1 0 0 0 0,-1 0 0 0 0,0 1 0 0 0,0-1 1 0 0,0 1-1 0 0,0 0 0 0 0,0 1 0 0 0,0-1 0 0 0,0 1 0 0 0,-1 0 1 0 0,1 0-1 0 0,0 0 0 0 0,-1 1 0 0 0,0 0 0 0 0,1 0 0 0 0,-1 0 0 0 0,0 0 1 0 0,0 0-1 0 0,-1 1 0 0 0,1 0 0 0 0,-1 0-42 0 0,-1-1 15 0 0,-1 0 1 0 0,0 0-1 0 0,0 0 1 0 0,0 1-1 0 0,0-1 0 0 0,0 0 1 0 0,-1 0-1 0 0,0 0 0 0 0,1 1 1 0 0,-1-1-1 0 0,-1 0 1 0 0,1 0-1 0 0,0 1 0 0 0,-1-1 1 0 0,1 0-1 0 0,-1 0 1 0 0,0 0-1 0 0,0 0 0 0 0,0 0 1 0 0,-1 0-1 0 0,1 0 0 0 0,-1 0 1 0 0,1 0-1 0 0,-3 2-15 0 0,-52 59 450 0 0,53-61-454 0 0,-76 58 18 0 0,61-51-65 0 0,25-14-208 0 0,2 1 234 0 0,-1 1 1 0 0,0 0-1 0 0,1 1 1 0 0,-1-1-1 0 0,1 2 1 0 0,-1-1-1 0 0,1 1 1 0 0,-1 1-1 0 0,1 0 1 0 0,-1 0-1 0 0,1 0 1 0 0,-1 1-1 0 0,0 0 1 0 0,1 1 24 0 0,67 29-51 0 0,-73-30 87 0 0,-1-1-1 0 0,0 1 1 0 0,0-1-1 0 0,0 1 1 0 0,0 0-1 0 0,0-1 1 0 0,0 1-1 0 0,0 0 0 0 0,0 0 1 0 0,-1 0-1 0 0,1 1 1 0 0,-1-1-1 0 0,1 0 1 0 0,-1 1-1 0 0,0-1 1 0 0,0 1-1 0 0,0-1 1 0 0,-1 1-1 0 0,1-1 1 0 0,0 1-1 0 0,-1 0 0 0 0,0-1 1 0 0,1 1-1 0 0,-1 0 1 0 0,0-1-1 0 0,-1 1 1 0 0,1-1-1 0 0,0 1 1 0 0,-1 0-1 0 0,0 1-35 0 0,-1 2 55 0 0,0 1 0 0 0,-1-1 0 0 0,0 0 0 0 0,-1 0 0 0 0,1 0 0 0 0,-1 0 0 0 0,0-1 0 0 0,0 0-1 0 0,-1 0 1 0 0,0 0 0 0 0,-2 2-55 0 0,-91 75 978 0 0,82-70-1072 0 0,12-8-21 0 0,0 0 0 0 0,0-1 0 0 0,-1 0 0 0 0,1 0 0 0 0,-1 0 0 0 0,1 0-1 0 0,-1-1 1 0 0,0 0 0 0 0,0 0 0 0 0,0 0 0 0 0,0-1 0 0 0,-1 1-1 0 0,1-1 1 0 0,-4 0 115 0 0,8-1-942 0 0,1 0-245 0 0,0 0-1124 0 0,0 0-4308 0 0</inkml:trace>
  <inkml:trace contextRef="#ctx0" brushRef="#br0" timeOffset="357.397">470 324 13376 0 0,'0'0'396'0'0,"0"0"-12"0"0,8 10-228 0 0,-7-5 179 0 0,1 0 0 0 0,-1 0 1 0 0,0 0-1 0 0,0 0 0 0 0,0 0 1 0 0,-1 0-1 0 0,0 0 1 0 0,0 0-1 0 0,0 1 0 0 0,0-1 1 0 0,-1 0-1 0 0,0 0 0 0 0,0 0-335 0 0,0-1 107 0 0,-1 3-3465 0 0,2-7-2334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41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42 13496 0 0,'0'-1'205'0'0,"-8"-23"470"0"0,7 7 4964 0 0,14 141-2441 0 0,-30 47-2373 0 0,-25 10 163 0 0,21-81-353 0 0,15-63-1618 0 0,6-36 492 0 0,0-1-521 0 0,0 0-225 0 0,0 0-47 0 0,15-13-3722 0 0,-9 3 3774 0 0</inkml:trace>
  <inkml:trace contextRef="#ctx0" brushRef="#br0" timeOffset="311.927">135 73 13016 0 0,'16'-34'1302'0'0,"-8"18"-1051"0"0,-8 16 420 0 0,0 0 229 0 0,0 0 41 0 0,0 0-45 0 0,0 0-228 0 0,4 6 446 0 0,0 5-827 0 0,0 0-1 0 0,0-1 1 0 0,-2 1-1 0 0,1 0 1 0 0,-1 1-1 0 0,-1-1 1 0 0,0 0-1 0 0,-1 1 1 0 0,0-1-1 0 0,0 0 1 0 0,-2 7-287 0 0,1 19 326 0 0,20 186 564 0 0,11-107-3856 0 0,-29-115-2313 0 0,-1-1-1563 0 0</inkml:trace>
  <inkml:trace contextRef="#ctx0" brushRef="#br0" timeOffset="580.014">62 302 15720 0 0,'0'0'356'0'0,"-2"0"1937"0"0,53 14-487 0 0,65 5-1590 0 0,-113-19-277 0 0,80 2-542 0 0,-28-8-2900 0 0,-34 0 1751 0 0</inkml:trace>
  <inkml:trace contextRef="#ctx0" brushRef="#br0" timeOffset="865.607">537 230 14280 0 0,'0'0'322'0'0,"-1"1"45"0"0,-60 56 590 0 0,28-18 460 0 0,-4 28 295 0 0,32-35-1166 0 0,5-30-520 0 0,1 0 0 0 0,0 0-1 0 0,0 0 1 0 0,0 0 0 0 0,1 0 0 0 0,-1 0 0 0 0,0-1 0 0 0,1 1 0 0 0,-1 0 0 0 0,1-1-1 0 0,0 0 1 0 0,-1 1 0 0 0,1-1 0 0 0,0 0 0 0 0,0 0 0 0 0,0 1 0 0 0,0-1 0 0 0,0-1-1 0 0,0 1 1 0 0,0 0 0 0 0,0-1 0 0 0,0 1 0 0 0,0-1 0 0 0,0 1 0 0 0,0-1 0 0 0,1 0 0 0 0,-1 0-1 0 0,0 0 1 0 0,0 0 0 0 0,0 0 0 0 0,1-1 0 0 0,-1 1 0 0 0,0-1 0 0 0,2 0-26 0 0,3-2 59 0 0,0-1 0 0 0,0-1 0 0 0,0 1 0 0 0,-1-1 0 0 0,0 0 0 0 0,0 0 0 0 0,0-1 1 0 0,0 0-1 0 0,-1 0 0 0 0,0 0 0 0 0,0-1 0 0 0,-1 0 0 0 0,1 0 0 0 0,-1 0 0 0 0,1-5-59 0 0,-1 3 36 0 0,0-1-1 0 0,-1 0 1 0 0,0 0-1 0 0,0 0 0 0 0,-1 0 1 0 0,-1 0-1 0 0,0-1 1 0 0,0 1-1 0 0,-1 0 0 0 0,0-1 1 0 0,-1-3-36 0 0,0 10 0 0 0,1 1 0 0 0,-1-1 0 0 0,0 1 0 0 0,-1 0 0 0 0,1 0 1 0 0,-1-1-1 0 0,1 1 0 0 0,-1 0 0 0 0,0 0 0 0 0,0 0 0 0 0,0 1 1 0 0,0-1-1 0 0,-1 0 0 0 0,1 1 0 0 0,-1-1 0 0 0,0 1 0 0 0,0 0 1 0 0,1 0-1 0 0,-1 0 0 0 0,-1 0 0 0 0,1 1 0 0 0,0-1 0 0 0,0 1 1 0 0,0 0-1 0 0,-1 0 0 0 0,1 0 0 0 0,-1 0 0 0 0,1 1 0 0 0,-1-1 1 0 0,1 1-1 0 0,-1 0 0 0 0,1 0 0 0 0,-1 0 0 0 0,1 0 0 0 0,-1 1 1 0 0,1-1-1 0 0,-1 1 0 0 0,1 0 0 0 0,-1 0 0 0 0,1 0 0 0 0,-3 2 0 0 0,-54 41-1166 0 0,40-17-4994 0 0,11-17-53 0 0</inkml:trace>
  <inkml:trace contextRef="#ctx0" brushRef="#br0" timeOffset="1360.827">715 162 13072 0 0,'0'0'297'0'0,"0"0"39"0"0,12 6 451 0 0,-8-3-602 0 0,1 0 1 0 0,-1 0-1 0 0,0 1 1 0 0,-1-1-1 0 0,1 1 1 0 0,0 0-1 0 0,-1 0 1 0 0,0 1-1 0 0,0-1 1 0 0,-1 1-1 0 0,1-1 1 0 0,-1 1-1 0 0,0 0 1 0 0,0 0-1 0 0,0 0 1 0 0,-1 0-1 0 0,0 0 1 0 0,0 0-1 0 0,0 0 1 0 0,0 1-1 0 0,-1-1 1 0 0,0 0-1 0 0,0 1 1 0 0,-1-1-1 0 0,1 2-185 0 0,1 21 477 0 0,-4 52 500 0 0,0-36 191 0 0,1-76-1256 0 0,2 22 17 0 0,0 0 0 0 0,1 1-1 0 0,0-1 1 0 0,1 1 0 0 0,0-1-1 0 0,1 1 1 0 0,0 0 0 0 0,0 0-1 0 0,1 0 1 0 0,0 0 0 0 0,1 1-1 0 0,0-1 1 0 0,0 1 0 0 0,1 0-1 0 0,0 1 1 0 0,0-1 0 0 0,1 1-1 0 0,-1 1 1 0 0,2-1 0 0 0,-1 1-1 0 0,1 0 1 0 0,0 1 0 0 0,0 0-1 0 0,6-3 72 0 0,-9 8 30 0 0,0-1-1 0 0,0 1 0 0 0,0 1 1 0 0,1-1-1 0 0,-1 1 0 0 0,0-1 1 0 0,0 1-1 0 0,0 1 0 0 0,0-1 1 0 0,-1 1-1 0 0,1 0 0 0 0,0 0 1 0 0,-1 0-1 0 0,1 1 0 0 0,-1 0 1 0 0,1 0-1 0 0,-1 0 0 0 0,0 0 1 0 0,-1 0-1 0 0,1 1 0 0 0,0 0 1 0 0,-1 0-1 0 0,0 0 0 0 0,2 3-29 0 0,1 0 55 0 0,2 2 84 0 0,0 1 1 0 0,-1 0 0 0 0,0 0-1 0 0,0 1 1 0 0,-1 0-1 0 0,-1 0 1 0 0,0 0-1 0 0,0 1 1 0 0,2 8-140 0 0,-6-19 20 0 0,-1 1 1 0 0,1 0-1 0 0,0 0 1 0 0,-1-1-1 0 0,1 1 0 0 0,-1 0 1 0 0,0 0-1 0 0,1 0 0 0 0,-1-1 1 0 0,0 1-1 0 0,0 0 1 0 0,0 0-1 0 0,0 0 0 0 0,-1 0 1 0 0,1-1-1 0 0,0 1 1 0 0,-1 0-1 0 0,1 0 0 0 0,-1 0 1 0 0,0-1-1 0 0,0 1 1 0 0,1 0-1 0 0,-1-1 0 0 0,0 1 1 0 0,0-1-1 0 0,-1 1 0 0 0,1-1 1 0 0,0 0-1 0 0,0 1 1 0 0,-1-1-1 0 0,1 0 0 0 0,-1 0 1 0 0,1 0-1 0 0,-1 0 1 0 0,1 0-1 0 0,-1 0 0 0 0,0 0 1 0 0,1 0-21 0 0,-2-2-21 0 0,0 0 0 0 0,0 0 0 0 0,1 0 0 0 0,-1 0 0 0 0,1 0 0 0 0,-1-1 0 0 0,1 1 0 0 0,-1-1 0 0 0,1 1 0 0 0,0-1 0 0 0,-1 0 0 0 0,1 0 0 0 0,0 0 1 0 0,1 0-1 0 0,-1-1 0 0 0,0 1 0 0 0,0 0 0 0 0,1-1 0 0 0,0 1 0 0 0,-1-1 0 0 0,1 0 0 0 0,0 1 0 0 0,0-1 0 0 0,0 0 0 0 0,1 0 0 0 0,-1 1 0 0 0,0-3 21 0 0,1 0-10 0 0,-1 1 0 0 0,1 0 0 0 0,-1 0 1 0 0,1-1-1 0 0,0 1 0 0 0,1 0 0 0 0,-1 0 0 0 0,1-1 0 0 0,0 1 0 0 0,0 0 0 0 0,0 0 0 0 0,0 0 0 0 0,1 0 0 0 0,0 0 0 0 0,0 0 0 0 0,0 0 0 0 0,0 1 0 0 0,0-1 0 0 0,1 1 0 0 0,0-1 0 0 0,0 1 0 0 0,0 0 0 0 0,0 0 1 0 0,0 0-1 0 0,0 1 0 0 0,1-1 0 0 0,-1 1 0 0 0,1 0 0 0 0,0 0 0 0 0,0 0 0 0 0,0 0 0 0 0,0 1 0 0 0,0-1 0 0 0,0 1 0 0 0,0 0 0 0 0,0 0 0 0 0,0 1 0 0 0,1-1 0 0 0,-1 1 0 0 0,0 0 0 0 0,4 0 10 0 0,61 28 512 0 0,-22 4-448 0 0,-18-12-81 0 0,-25-16-155 0 0,1 1 0 0 0,1-1 0 0 0,-1-1 0 0 0,0 1 0 0 0,1-1 0 0 0,0 0 0 0 0,-1 0 0 0 0,1 0 0 0 0,1-1 0 0 0,-1 0 0 0 0,0 0 0 0 0,0-1 0 0 0,1 0 0 0 0,-1 0 0 0 0,1 0 0 0 0,0-1 172 0 0,20-3-3232 0 0,-14-1 1570 0 0</inkml:trace>
  <inkml:trace contextRef="#ctx0" brushRef="#br0" timeOffset="1698.879">1568 113 14712 0 0,'0'0'332'0'0,"0"0"50"0"0,0 0 25 0 0,0 0-48 0 0,-10 11-223 0 0,-32 52 2746 0 0,37-55-2722 0 0,1 1 0 0 0,-1 0-1 0 0,2 0 1 0 0,-1 1 0 0 0,1-1 0 0 0,0 1 0 0 0,1-1 0 0 0,0 1-1 0 0,1 0 1 0 0,0 0 0 0 0,1 0 0 0 0,0 0 0 0 0,0-1-1 0 0,2 11-159 0 0,-1-19 18 0 0,1 0-1 0 0,-1 1 1 0 0,1-1-1 0 0,-1 0 0 0 0,1 0 1 0 0,0 0-1 0 0,0 0 1 0 0,0 0-1 0 0,-1 0 0 0 0,1 0 1 0 0,0 0-1 0 0,0-1 1 0 0,0 1-1 0 0,0-1 0 0 0,0 0 1 0 0,0 1-1 0 0,0-1 1 0 0,0 0-1 0 0,0 0 0 0 0,0 0 1 0 0,0-1-1 0 0,0 1 1 0 0,0 0-1 0 0,0-1 0 0 0,0 1 1 0 0,0-1-1 0 0,0 0 1 0 0,0 0-1 0 0,0 0 0 0 0,0 1 1 0 0,0-2-1 0 0,-1 1 1 0 0,1 0-1 0 0,-1 0 0 0 0,1-1 1 0 0,-1 1-1 0 0,1 0 1 0 0,-1-1-1 0 0,2-1-17 0 0,5-3 29 0 0,0-1 0 0 0,-1 0 0 0 0,0 0-1 0 0,0 0 1 0 0,0-1 0 0 0,-1 0 0 0 0,0 0 0 0 0,-1 0 0 0 0,0-1-1 0 0,0 0 1 0 0,-1 0 0 0 0,0-1 0 0 0,0 1 0 0 0,-1-1 0 0 0,-1 1-1 0 0,0-1 1 0 0,0 0 0 0 0,0 0 0 0 0,-1-3-29 0 0,-2 11-1 0 0,1-1-1 0 0,-1 1 1 0 0,1-1-1 0 0,-1 1 1 0 0,0-1-1 0 0,0 1 1 0 0,0-1-1 0 0,0 1 1 0 0,-1 0-1 0 0,1 0 1 0 0,-1 0-1 0 0,1 0 1 0 0,-1 0-1 0 0,0 0 1 0 0,0 0-1 0 0,0 0 1 0 0,0 1-1 0 0,0-1 1 0 0,0 1-1 0 0,0-1 1 0 0,0 1 0 0 0,-1 0-1 0 0,1 0 1 0 0,0 0-1 0 0,-1 0 1 0 0,1 0-1 0 0,-1 1 1 0 0,1-1-1 0 0,-1 1 1 0 0,1-1-1 0 0,-1 1 1 0 0,-1 0 1 0 0,-4-1-68 0 0,1 1 1 0 0,-1 0 0 0 0,1 0-1 0 0,-1 1 1 0 0,1 0-1 0 0,-1 1 1 0 0,1-1-1 0 0,0 1 1 0 0,-1 1 0 0 0,-4 1 67 0 0,-17 13-1624 0 0,19-8-3889 0 0,6-2-871 0 0</inkml:trace>
  <inkml:trace contextRef="#ctx0" brushRef="#br0" timeOffset="2787.903">2018 18 13760 0 0,'-80'30'1593'0'0,"60"-19"-1099"0"0,0 2 0 0 0,1 0-1 0 0,0 1 1 0 0,1 0 0 0 0,0 2 0 0 0,1 0 0 0 0,1 1-1 0 0,-2 4-493 0 0,15-18 35 0 0,0 0 0 0 0,0 0 0 0 0,0 0 0 0 0,1 0-1 0 0,-1 1 1 0 0,1-1 0 0 0,0 1 0 0 0,-1-1-1 0 0,2 1 1 0 0,-1 0 0 0 0,0 0 0 0 0,1 0 0 0 0,0 0-1 0 0,0 0 1 0 0,0 0 0 0 0,0 0 0 0 0,1 0-1 0 0,-1 0 1 0 0,1 1 0 0 0,0-1 0 0 0,0 0 0 0 0,1 0-1 0 0,0 2-34 0 0,1-5 26 0 0,1 0 0 0 0,0 0-1 0 0,-1 0 1 0 0,1 0-1 0 0,0-1 1 0 0,0 1 0 0 0,-1-1-1 0 0,1 0 1 0 0,0 0-1 0 0,0 0 1 0 0,-1 0 0 0 0,1 0-1 0 0,0-1 1 0 0,0 1 0 0 0,-1-1-1 0 0,1 0 1 0 0,0 0-1 0 0,-1 0 1 0 0,1 0 0 0 0,-1 0-1 0 0,1 0 1 0 0,-1-1-1 0 0,1 1 1 0 0,-1-1 0 0 0,0 0-1 0 0,1 0-25 0 0,-1 1 22 0 0,121-72 130 0 0,-120 73-158 0 0,0 0-1 0 0,0 1 1 0 0,0-1-1 0 0,0 1 0 0 0,0-1 1 0 0,0 1-1 0 0,-1 0 0 0 0,1 0 1 0 0,0 1-1 0 0,0-1 1 0 0,-1 0-1 0 0,1 1 0 0 0,-1 0 1 0 0,1-1-1 0 0,-1 1 1 0 0,0 0-1 0 0,0 0 0 0 0,0 1 1 0 0,0-1-1 0 0,0 0 0 0 0,0 1 1 0 0,0-1-1 0 0,-1 1 1 0 0,0-1-1 0 0,1 1 0 0 0,-1 1 7 0 0,10 17 8 0 0,-2 1-1 0 0,-1 0 0 0 0,0 1 0 0 0,-2 0 0 0 0,2 15-7 0 0,-2-2 51 0 0,-2 0 0 0 0,-1 1 0 0 0,-2-1 0 0 0,-2 1 0 0 0,-1-1 0 0 0,-3 4-51 0 0,-13 29 353 0 0,17-68-320 0 0,0 1 0 0 0,1 0 0 0 0,-1-1 0 0 0,0 1 0 0 0,0-1 0 0 0,0 1 0 0 0,0-1 0 0 0,0 1 0 0 0,0-1 0 0 0,0 0 0 0 0,-1 0 0 0 0,1 1 0 0 0,0-1 0 0 0,-1 0 0 0 0,1 0 0 0 0,-1 0 0 0 0,1 0 0 0 0,-1-1 0 0 0,1 1 0 0 0,-1 0 0 0 0,0-1 0 0 0,1 1 0 0 0,-1-1 0 0 0,0 1 0 0 0,0-1 0 0 0,1 0 0 0 0,-1 0 0 0 0,0 0 0 0 0,0 0 0 0 0,1 0 0 0 0,-1 0 0 0 0,0 0 0 0 0,0-1 0 0 0,1 1 0 0 0,-1-1 0 0 0,0 1 0 0 0,1-1 0 0 0,-1 0 0 0 0,0 0-33 0 0,-2 0 55 0 0,0-1 0 0 0,1 0 0 0 0,0 0 0 0 0,0 0 0 0 0,-1-1 0 0 0,1 1 0 0 0,1-1 0 0 0,-1 0 0 0 0,0 1 0 0 0,1-1 0 0 0,-1-1 0 0 0,1 1 0 0 0,0 0 0 0 0,0 0 0 0 0,0-1 1 0 0,0 1-1 0 0,0-3-55 0 0,1-2-9 0 0,0 1 0 0 0,0-1 0 0 0,1 0 0 0 0,0 0 0 0 0,0 0 0 0 0,1 0 0 0 0,0 0 0 0 0,0 1 0 0 0,1-1 0 0 0,0 0 0 0 0,1 1 0 0 0,-1-1 0 0 0,1 1 0 0 0,1 0 0 0 0,-1 0 0 0 0,1 0 0 0 0,1 1 0 0 0,-1-1 0 0 0,1 1 0 0 0,0 0 0 0 0,0 0 1 0 0,1 1-1 0 0,0-1 0 0 0,0 1 0 0 0,2-1 9 0 0,48-43-196 0 0,137-107-670 0 0,-111 89 806 0 0,-69 56 50 0 0,0-1 0 0 0,-1-1-1 0 0,0 0 1 0 0,-1 0 0 0 0,-1-1 0 0 0,0-1-1 0 0,5-9 11 0 0,-15 23 0 0 0,1-1 0 0 0,-1 1 0 0 0,1-1 0 0 0,-1 1 0 0 0,0 0 0 0 0,1-1 0 0 0,-1 1 0 0 0,0-1 0 0 0,0 1 0 0 0,0-1 0 0 0,0 1 0 0 0,0-1 0 0 0,0 1 0 0 0,-1-1 0 0 0,1 1 0 0 0,0-1 0 0 0,-1 1 0 0 0,1 0 0 0 0,-1-1 0 0 0,0 1 0 0 0,1-1 0 0 0,-1 1 0 0 0,0 0 0 0 0,0 0 0 0 0,0 0 0 0 0,1-1 0 0 0,-1 1 0 0 0,-1 0 0 0 0,1 0 0 0 0,0 0 0 0 0,0 0 0 0 0,0 1 0 0 0,0-1 0 0 0,-1 0 0 0 0,1 0 0 0 0,0 1 0 0 0,-1-1 0 0 0,1 1 0 0 0,-1-1 0 0 0,1 1 0 0 0,-1-1 0 0 0,1 1 0 0 0,0 0 0 0 0,-1 0 0 0 0,1 0 0 0 0,-1 0 0 0 0,1 0 0 0 0,-1 0 0 0 0,1 0 0 0 0,-1 0 0 0 0,1 1 0 0 0,-1-1 0 0 0,1 1 0 0 0,-1-1 0 0 0,-5 1-14 0 0,0 1 0 0 0,0-1-1 0 0,0 1 1 0 0,1 1 0 0 0,-1-1-1 0 0,0 1 1 0 0,1 0-1 0 0,0 1 1 0 0,0-1 0 0 0,0 1-1 0 0,0 0 1 0 0,1 1 0 0 0,-1 0 14 0 0,-3 3-40 0 0,8-7 39 0 0,-1 0 1 0 0,1 0 0 0 0,0 0 0 0 0,-1 1 0 0 0,1-1 0 0 0,0 0 0 0 0,0 1 0 0 0,0-1 0 0 0,0 0 0 0 0,0 1 0 0 0,0-1 0 0 0,0 1 0 0 0,1 0 0 0 0,-1-1 0 0 0,0 1 0 0 0,1 0 0 0 0,0-1 0 0 0,-1 1-1 0 0,1 0 1 0 0,0-1 0 0 0,0 1 0 0 0,0 1 0 0 0,0 0 11 0 0,-1 2 3 0 0,1 1 0 0 0,0-1 0 0 0,0 0 0 0 0,1 0 0 0 0,0 1 0 0 0,-1-1 0 0 0,2 0 0 0 0,-1 0-1 0 0,1 0 1 0 0,-1 0 0 0 0,2 0 0 0 0,-1 0 0 0 0,1 1-14 0 0,-1-2 10 0 0,0 0 1 0 0,0 0-1 0 0,0 0 0 0 0,1-1 0 0 0,0 1 0 0 0,-1-1 0 0 0,1 0 1 0 0,0 0-1 0 0,0 0 0 0 0,1 0 0 0 0,-1 0 0 0 0,0-1 0 0 0,1 1 1 0 0,0-1-1 0 0,0 0 0 0 0,-1 0 0 0 0,1-1 0 0 0,0 1 0 0 0,1-1 1 0 0,-1 0-1 0 0,0 0 0 0 0,0 0 0 0 0,0 0 0 0 0,1-1 0 0 0,-1 1 1 0 0,0-1-1 0 0,1 0 0 0 0,-1-1 0 0 0,0 1 0 0 0,1-1 0 0 0,-1 0 1 0 0,0 0-1 0 0,0 0 0 0 0,0-1 0 0 0,0 1 0 0 0,0-1 0 0 0,3-2-10 0 0,3-3-6 0 0,-1-1 0 0 0,0 0-1 0 0,-1-1 1 0 0,1 0-1 0 0,-2 0 1 0 0,1-1 0 0 0,-1 0-1 0 0,0-1 7 0 0,26-34-377 0 0,-22 31 231 0 0,-9 11 121 0 0,0-1 0 0 0,1 1-1 0 0,-1 0 1 0 0,0 0 0 0 0,1 0 0 0 0,0 0 0 0 0,0 0 0 0 0,0 1 0 0 0,0-1 0 0 0,0 1 0 0 0,0 0 0 0 0,1 0 0 0 0,-1 0 0 0 0,1 0 0 0 0,-1 1 0 0 0,1-1 0 0 0,0 1 0 0 0,2-1 25 0 0,-4 3-7 0 0,0 0 0 0 0,0 1 0 0 0,0-1-1 0 0,0 0 1 0 0,-1 0 0 0 0,1 1 0 0 0,0-1 0 0 0,-1 1 0 0 0,1-1 0 0 0,-1 1-1 0 0,0 0 1 0 0,0 0 0 0 0,1 0 0 0 0,-1-1 0 0 0,0 1 0 0 0,0 0 0 0 0,-1 0-1 0 0,1 0 1 0 0,0 0 0 0 0,-1 1 7 0 0,3 3 4 0 0,25 79 348 0 0,-5-4 574 0 0,-22-80-860 0 0,17-12 494 0 0,31-55-344 0 0,-3 12-280 0 0,-22 36-18 0 0,-5 17-49 0 0,-14 2 136 0 0,0 0-1 0 0,-1 1 1 0 0,1-1-1 0 0,-1 1 1 0 0,1 0 0 0 0,-1 0-1 0 0,0 0 1 0 0,0 1-1 0 0,0-1 1 0 0,0 1 0 0 0,0 0-1 0 0,0 0 1 0 0,-1 1-1 0 0,1-1 1 0 0,-1 1 0 0 0,0 0-1 0 0,0-1 1 0 0,-1 1-1 0 0,1 1 1 0 0,1 2-5 0 0,16 19 17 0 0,31 37 47 0 0,-14-39-169 0 0,-17-21-6855 0 0,-11-3-94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51.4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39 316 9408 0 0,'-10'-13'648'0'0,"-16"-23"1256"0"0,26 36-1354 0 0,-3-11 2131 0 0,3 6 2929 0 0,5 6-5541 0 0,-1 0 0 0 0,0 0 0 0 0,1 0 0 0 0,-1-1 0 0 0,1 0 0 0 0,-1 0 0 0 0,1 0 0 0 0,-1 0 0 0 0,0-1 0 0 0,1 1-1 0 0,-1-1 1 0 0,1 0 0 0 0,-1-1 0 0 0,0 1 0 0 0,0-1 0 0 0,0 0 0 0 0,0 0 0 0 0,0 0 0 0 0,3-2-69 0 0,6-4 50 0 0,-2 1 3 0 0,0 1 0 0 0,0-1 0 0 0,-1-1-1 0 0,0 0 1 0 0,0-1 0 0 0,-1 0 0 0 0,0 0-1 0 0,2-4-52 0 0,15-31 144 0 0,-24 34-144 0 0,-2 9 0 0 0,0 1 0 0 0,0 0 0 0 0,1-1 0 0 0,-1 1 0 0 0,0-1 0 0 0,0 1 0 0 0,0-1 0 0 0,0 1 0 0 0,0-1 0 0 0,0 1 0 0 0,0-1 0 0 0,0 1 0 0 0,0-1 0 0 0,0 1 0 0 0,0-1 0 0 0,0 1 0 0 0,0-1 0 0 0,0 1 0 0 0,-1-1 0 0 0,1 1 0 0 0,0-1 0 0 0,0 1 0 0 0,0-1 0 0 0,-1 1 0 0 0,1-1 0 0 0,0 1 0 0 0,-1 0 0 0 0,1-1 0 0 0,0 1 0 0 0,-1-1 0 0 0,1 1 0 0 0,-1 0 0 0 0,1 0 0 0 0,0-1 0 0 0,-1 1 0 0 0,1 0 0 0 0,-1 0 0 0 0,1-1 0 0 0,-1 1 0 0 0,1 0 0 0 0,-1 0 0 0 0,1 0 0 0 0,-1 0 0 0 0,1 0 0 0 0,-1 0 0 0 0,1 0 0 0 0,-1 0 0 0 0,1 0 0 0 0,-6-2-9 0 0,0 1-1 0 0,0 0 0 0 0,1 1 0 0 0,-1 0 1 0 0,0-1-1 0 0,0 2 0 0 0,1-1 0 0 0,-1 1 1 0 0,0 0-1 0 0,0 0 0 0 0,1 0 0 0 0,-1 1 1 0 0,1 0-1 0 0,-1 0 0 0 0,1 1 0 0 0,0-1 1 0 0,0 1-1 0 0,0 0 0 0 0,0 0 0 0 0,0 1 1 0 0,1-1-1 0 0,0 1 0 0 0,0 0 0 0 0,0 1 1 0 0,0-1-1 0 0,0 1 0 0 0,1-1 0 0 0,0 1 1 0 0,0 0-1 0 0,0 0 0 0 0,0 1 0 0 0,1-1 10 0 0,-1 4 23 0 0,0 1-1 0 0,0-1 1 0 0,1 1-1 0 0,0 0 1 0 0,1-1-1 0 0,0 1 1 0 0,0 0-1 0 0,1 0 1 0 0,1 0 0 0 0,1 9-24 0 0,-1 21 272 0 0,13-15-7 0 0,-12-22-261 0 0,0 0 0 0 0,0-1 0 0 0,0 1 0 0 0,1-1 0 0 0,-1 1 0 0 0,1-1 0 0 0,-1 0 0 0 0,1 0 0 0 0,0 0 0 0 0,0 0 0 0 0,0-1 0 0 0,0 1 0 0 0,0-1 0 0 0,0 0 0 0 0,0 0 0 0 0,0 0 0 0 0,1 0 0 0 0,-1 0-3 0 0,3 0 0 0 0,37-8-1350 0 0,-27-2-2648 0 0,-12 7 1701 0 0,9-4-4415 0 0</inkml:trace>
  <inkml:trace contextRef="#ctx0" brushRef="#br0" timeOffset="1006.16">407 206 12304 0 0,'0'0'362'0'0,"0"0"-11"0"0,-9 18 360 0 0,4-7-192 0 0,1 1 1 0 0,0-1-1 0 0,0 1 0 0 0,2 0 1 0 0,-1 0-1 0 0,1 0 1 0 0,1 0-1 0 0,0 0 1 0 0,1 1-1 0 0,0-1 1 0 0,1 0-1 0 0,1 0 1 0 0,1 6-520 0 0,-3-15 49 0 0,1-1 1 0 0,-1 1-1 0 0,1 0 1 0 0,0-1 0 0 0,0 1-1 0 0,0-1 1 0 0,0 0-1 0 0,1 1 1 0 0,-1-1 0 0 0,1 0-1 0 0,-1 0 1 0 0,1 0-1 0 0,0 0 1 0 0,0 0 0 0 0,0 0-1 0 0,0 0 1 0 0,0-1-1 0 0,0 1 1 0 0,0-1 0 0 0,1 1-1 0 0,-1-1 1 0 0,0 0-1 0 0,1 0 1 0 0,-1 0 0 0 0,1 0-1 0 0,0 0 1 0 0,-1-1-1 0 0,1 1 1 0 0,-1-1-1 0 0,1 0 1 0 0,0 1 0 0 0,0-1-1 0 0,-1-1 1 0 0,1 1-1 0 0,0 0 1 0 0,-1-1 0 0 0,1 1-1 0 0,-1-1 1 0 0,1 0-1 0 0,0 0 1 0 0,-1 0-50 0 0,5-2 43 0 0,0 0-1 0 0,-1-1 1 0 0,1 0 0 0 0,-1 0-1 0 0,0-1 1 0 0,0 0 0 0 0,0 0-1 0 0,-1 0 1 0 0,0-1 0 0 0,0 1-1 0 0,0-1 1 0 0,-1-1 0 0 0,0 1-1 0 0,0 0 1 0 0,-1-1 0 0 0,1 0-1 0 0,-1 0 1 0 0,-1 0 0 0 0,1 0-1 0 0,-1 0 1 0 0,-1-1 0 0 0,1 1-1 0 0,-1-3-42 0 0,-1 7-5 0 0,0 0 0 0 0,0 0-1 0 0,0 1 1 0 0,0-1-1 0 0,-1 0 1 0 0,1 0 0 0 0,-1 1-1 0 0,0-1 1 0 0,1 0-1 0 0,-1 1 1 0 0,0-1 0 0 0,-1 1-1 0 0,1-1 1 0 0,0 1 0 0 0,-1 0-1 0 0,0-1 1 0 0,1 1-1 0 0,-1 0 1 0 0,0 0 0 0 0,0 0-1 0 0,0 0 1 0 0,0 1 0 0 0,0-1-1 0 0,-1 0 1 0 0,1 1-1 0 0,0 0 1 0 0,-1-1 0 0 0,1 1-1 0 0,-3-1 6 0 0,0 0-32 0 0,0 1 0 0 0,0-1 0 0 0,0 1 0 0 0,0-1 0 0 0,-1 2 0 0 0,1-1 0 0 0,0 0 0 0 0,-1 1 0 0 0,1 0-1 0 0,0 0 1 0 0,-1 1 0 0 0,1-1 0 0 0,0 1 0 0 0,0 0 0 0 0,0 1 0 0 0,-3 0 32 0 0,7-1-92 0 0,1-1-11 0 0,0 0-1 0 0,0 0-20 0 0,0 0-82 0 0,12 5-280 0 0,-8-4 369 0 0,-1 0-1 0 0,1-1 0 0 0,0 0 1 0 0,0 1-1 0 0,-1-1 0 0 0,1 0 1 0 0,0-1-1 0 0,0 1 0 0 0,0-1 1 0 0,-1 1-1 0 0,1-1 0 0 0,0 0 1 0 0,-1-1-1 0 0,1 1 0 0 0,-1-1 1 0 0,0 1-1 0 0,2-2 118 0 0,17-6-874 0 0,122-62-5787 0 0,-83 36 5209 0 0,-59 42 7169 0 0,-9 33-3751 0 0,5-34-1694 0 0,1 1 0 0 0,0-1 0 0 0,0 1 0 0 0,1-1 0 0 0,0 1 0 0 0,0 0 0 0 0,0-1 0 0 0,1 1 0 0 0,0-1-1 0 0,0 1 1 0 0,1-1 0 0 0,-1 1 0 0 0,1-1 0 0 0,3 5-272 0 0,26 9 817 0 0,-27-19-787 0 0,-1-1 0 0 0,0 0 0 0 0,1 1 0 0 0,-1-1 0 0 0,1-1 0 0 0,-1 1-1 0 0,1-1 1 0 0,-1 1 0 0 0,0-1 0 0 0,1 0 0 0 0,-1 0 0 0 0,0 0 0 0 0,0-1-1 0 0,0 1 1 0 0,0-1 0 0 0,0 0 0 0 0,0 0 0 0 0,0 0 0 0 0,0 0 0 0 0,-1 0 0 0 0,1 0-1 0 0,-1-1 1 0 0,0 0 0 0 0,1 1 0 0 0,-1-1 0 0 0,1-3-30 0 0,41-81-65 0 0,-32 38-203 0 0,-12 49 200 0 0,0 0 4 0 0,0 0 0 0 0,0 0 0 0 0,3 11 0 0 0,8 100-8 0 0,-11-108 85 0 0,1-1 0 0 0,-1 1 0 0 0,1 0 0 0 0,-1-1 0 0 0,1 1-1 0 0,0-1 1 0 0,0 1 0 0 0,0-1 0 0 0,0 0 0 0 0,0 1 0 0 0,1-1 0 0 0,-1 0 0 0 0,1 0-1 0 0,-1 0 1 0 0,1 0 0 0 0,0 0 0 0 0,0 0 0 0 0,0 0 0 0 0,0 0 0 0 0,0-1-1 0 0,0 1 1 0 0,0-1 0 0 0,1 0 0 0 0,-1 1 0 0 0,0-1 0 0 0,1 0 0 0 0,-1-1 0 0 0,1 1-1 0 0,0 0 1 0 0,-1-1 0 0 0,1 1 0 0 0,-1-1 0 0 0,1 0 0 0 0,0 0 0 0 0,-1 0-1 0 0,1 0 1 0 0,1 0-13 0 0,6-3-44 0 0,-1 0-1 0 0,1-1 1 0 0,-1 0 0 0 0,0-1-1 0 0,0 1 1 0 0,0-2-1 0 0,0 1 1 0 0,7-7 44 0 0,-12 9-131 0 0,48-55-3096 0 0,45-66-8582 0 0,-56 67 10950 0 0,-40 56 2545 0 0,-1 1-38 0 0,0 0-280 0 0,-38 28 4291 0 0,35-27-5561 0 0,1 1-1 0 0,0 0 1 0 0,0 0-1 0 0,0 0 1 0 0,0 0-1 0 0,0 0 1 0 0,0 1-1 0 0,0-1 1 0 0,1 1-1 0 0,-1-1 0 0 0,1 1 1 0 0,0-1-1 0 0,0 1 1 0 0,0 0-1 0 0,0-1 1 0 0,0 1-1 0 0,0 0 1 0 0,1 0-1 0 0,-1 0 1 0 0,1 0-1 0 0,0 0 0 0 0,0 0 1 0 0,0-1-1 0 0,0 1 1 0 0,1 0-1 0 0,-1 0 1 0 0,1 0-1 0 0,0 0 1 0 0,-1 0-1 0 0,1-1 0 0 0,1 1 1 0 0,-1 0-1 0 0,1 1-97 0 0,59 48 704 0 0,-11-19-144 0 0,3 7 428 0 0,-52-39-744 0 0,-1-1 4 0 0,0 0-9 0 0,-4 17 514 0 0,-44 3-246 0 0,-100 3-1246 0 0,91-13-2846 0 0,41-7 1770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53.9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183 337 12896 0 0,'0'0'297'0'0,"12"-13"822"0"0,-12 12-1033 0 0,1 1 1 0 0,-1-1 0 0 0,0 0 0 0 0,1 0 0 0 0,-1 1 0 0 0,0-1-1 0 0,0 0 1 0 0,0 0 0 0 0,0 1 0 0 0,0-1 0 0 0,0 0 0 0 0,0 0-1 0 0,0 0 1 0 0,0 1 0 0 0,0-1 0 0 0,0 0 0 0 0,0 0 0 0 0,0 1-1 0 0,-1-1 1 0 0,1 0 0 0 0,0 0 0 0 0,-1 1 0 0 0,1-1 0 0 0,0 0-1 0 0,-1 1 1 0 0,1-1 0 0 0,-1 0 0 0 0,1 1 0 0 0,-1-1 0 0 0,0 1-1 0 0,1-1 1 0 0,-1 1 0 0 0,1-1 0 0 0,-1 1 0 0 0,0 0 0 0 0,1-1-1 0 0,-1 1 1 0 0,0-1 0 0 0,0 1 0 0 0,1 0 0 0 0,-1 0 0 0 0,0 0-1 0 0,0-1 1 0 0,1 1 0 0 0,-1 0 0 0 0,0 0 0 0 0,0 0-87 0 0,-4 0 230 0 0,0 1 1 0 0,0 0-1 0 0,0 0 1 0 0,0 0 0 0 0,0 0-1 0 0,1 1 1 0 0,-1 0-1 0 0,0 0 1 0 0,1 0-1 0 0,-1 0 1 0 0,1 1-1 0 0,0 0 1 0 0,-2 1-231 0 0,-3 2 77 0 0,-1 1 0 0 0,1 0 1 0 0,1 1-1 0 0,-1 0 0 0 0,1 0 0 0 0,1 0 1 0 0,-1 1-1 0 0,2 1 0 0 0,-1-1 0 0 0,1 1 1 0 0,1 0-1 0 0,-1 0 0 0 0,2 1 0 0 0,-1 1-77 0 0,4-9 11 0 0,0 0-1 0 0,0 0 0 0 0,0 0 0 0 0,1 0 0 0 0,-1 0 0 0 0,1 0 1 0 0,0 0-1 0 0,0 0 0 0 0,0 0 0 0 0,1 0 0 0 0,-1 0 0 0 0,1 0 1 0 0,-1 0-1 0 0,1 0 0 0 0,0 0 0 0 0,0 0 0 0 0,0 0 1 0 0,1 0-1 0 0,-1-1 0 0 0,0 1 0 0 0,1 0 0 0 0,0 0-10 0 0,16 5 0 0 0,-13-8 20 0 0,0 0-1 0 0,-1-1 0 0 0,1 1 1 0 0,0-1-1 0 0,-1-1 0 0 0,1 1 1 0 0,0-1-1 0 0,-1 1 0 0 0,0-1 1 0 0,1 0-1 0 0,-1-1 0 0 0,0 1 1 0 0,0-1-1 0 0,0 0 0 0 0,0 0 1 0 0,-1 0-1 0 0,1 0 1 0 0,-1-1-1 0 0,0 0 0 0 0,0 0-19 0 0,6-3 20 0 0,58-72 221 0 0,-41 58-257 0 0,-25 20-64 0 0,16 22-192 0 0,1 15 256 0 0,3 2 16 0 0,-13-27 0 0 0,-6-9 15 0 0,0-1 0 0 0,0 1 0 0 0,0 0 0 0 0,0 0 0 0 0,0-1 0 0 0,0 1 0 0 0,0-1 0 0 0,1 0 0 0 0,-1 0 0 0 0,0 0-1 0 0,1 0 1 0 0,-1 0 0 0 0,1 0 0 0 0,-1-1 0 0 0,1 1 0 0 0,0-1 0 0 0,-1 1 0 0 0,1-1 0 0 0,-1 0 0 0 0,1 0 0 0 0,0 0 0 0 0,-1-1 0 0 0,1 1-1 0 0,-1-1 1 0 0,1 1 0 0 0,-1-1 0 0 0,1 0 0 0 0,-1 0 0 0 0,1 0 0 0 0,-1 0 0 0 0,0 0 0 0 0,0-1 0 0 0,1 1 0 0 0,-1-1 0 0 0,0 1 0 0 0,0-1-1 0 0,0 0 1 0 0,-1 0 0 0 0,1 0 0 0 0,0 0 0 0 0,-1 0 0 0 0,1 0 0 0 0,-1 0 0 0 0,0 0 0 0 0,0-1 0 0 0,1 1 0 0 0,-2-1 0 0 0,1 1 0 0 0,0-1-1 0 0,0 1 1 0 0,-1-1 0 0 0,1 0-15 0 0,56-88 248 0 0,-36 78-330 0 0,-20 13-9 0 0,20 17-45 0 0,4 15 125 0 0,9 28-42 0 0,-10-30 53 0 0,-18-27-46 0 0,1-1-1 0 0,-1 0 1 0 0,1 0-1 0 0,0 0 1 0 0,0-1 0 0 0,0 0-1 0 0,0 0 1 0 0,-1-1 0 0 0,1 0-1 0 0,0 0 1 0 0,0 0 0 0 0,0-1-1 0 0,0 0 1 0 0,0 0-1 0 0,0-1 1 0 0,-1 0 0 0 0,1 0-1 0 0,-1-1 1 0 0,1 0 0 0 0,-1 0-1 0 0,0 0 1 0 0,5-4 46 0 0,3 1-553 0 0,195-133-16428 0 0,-192 130 16079 0 0,7-4-149 0 0,-8 6 3207 0 0,-15 7-1058 0 0,-1 0 463 0 0,0 0 205 0 0,-13 8 2888 0 0,6-2-3628 0 0,-108 88 4665 0 0,51-8-4027 0 0,63-85-1654 0 0,1-1-4 0 0,0 1 1 0 0,-1 0 0 0 0,1-1-1 0 0,-1 1 1 0 0,1-1-1 0 0,0 1 1 0 0,0 0 0 0 0,0-1-1 0 0,-1 1 1 0 0,1 0 0 0 0,0-1-1 0 0,0 1 1 0 0,0 0-1 0 0,0 0 1 0 0,0-1 0 0 0,0 1-1 0 0,0 0 1 0 0,0-1-1 0 0,0 1 1 0 0,0 0 0 0 0,1-1-1 0 0,-1 1 1 0 0,0 0-1 0 0,0-1 1 0 0,1 1 0 0 0,-1 0-1 0 0,0-1 1 0 0,1 1-1 0 0,-1-1 1 0 0,0 1 0 0 0,1-1-1 0 0,-1 1 1 0 0,1-1 0 0 0,-1 1-1 0 0,1-1 1 0 0,0 1-1 0 0,-1-1 1 0 0,1 1 0 0 0,-1-1-1 0 0,1 0 1 0 0,0 1-1 0 0,-1-1 1 0 0,1 0 0 0 0,0 0-1 0 0,-1 0 1 0 0,1 1-1 0 0,0-1 1 0 0,-1 0 0 0 0,2 0-7 0 0,3 1 24 0 0,1 0 1 0 0,0 0-1 0 0,0 0 1 0 0,0 0-1 0 0,0-1 1 0 0,0 0-1 0 0,0-1 1 0 0,-1 1-1 0 0,1-1 1 0 0,0 0 0 0 0,0-1-1 0 0,0 1 1 0 0,-1-1-1 0 0,1 0 1 0 0,2-2-25 0 0,3-3 42 0 0,-1 0-1 0 0,1-1 1 0 0,-1-1 0 0 0,-1 1 0 0 0,1-2 0 0 0,-2 1 0 0 0,1-1 0 0 0,-1-1 0 0 0,-1 1 0 0 0,0-1 0 0 0,0-1-1 0 0,-1 1 1 0 0,-1-1 0 0 0,2-5-42 0 0,5-13 0 0 0,-1-1 0 0 0,-1 0 0 0 0,-2 0 0 0 0,3-24 0 0 0,-8 43 0 0 0,-1 0 0 0 0,-1 0 0 0 0,0-1 0 0 0,0 1 0 0 0,-2-1 0 0 0,1 1 0 0 0,-2 0 0 0 0,1-1 0 0 0,-2 1 0 0 0,-3-11 0 0 0,0-12 255 0 0,5 38 162 0 0,-5 39-450 0 0,3 1-1 0 0,1-1 0 0 0,2 1 1 0 0,2 0-1 0 0,4 15 34 0 0,-5-55-1 0 0,0 15 26 0 0,1-1 0 0 0,1 0 0 0 0,1 0 0 0 0,0 0 0 0 0,1 0 0 0 0,1-1 0 0 0,1 0 0 0 0,0 0 0 0 0,2 2-25 0 0,-8-17-193 0 0,20 25 242 0 0,-8-17-7217 0 0,-4-4-319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05.8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22 18943 0 0,'0'0'432'0'0,"0"0"66"0"0,0 0 22 0 0,1-1-64 0 0,1-3-299 0 0,-1 0-14 0 0,-1 3 505 0 0,16-10 4137 0 0,-4 11-4909 0 0,-11 0-3199 0 0,4 5-5092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51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1 383 18127 0 0,'0'0'531'0'0,"0"0"-8"0"0,9 12 730 0 0,2 9 2359 0 0,-11-19-3236 0 0,4 5 415 0 0,-1 5-1094 0 0,7-7-2329 0 0,1-9-4160 0 0,-10 4 5619 0 0,8-3-5028 0 0</inkml:trace>
  <inkml:trace contextRef="#ctx0" brushRef="#br0" timeOffset="281.729">199 6 16352 0 0,'0'0'373'0'0,"0"0"55"0"0,5-5 638 0 0,2 16 2583 0 0,-8 25-2967 0 0,0-23-145 0 0,-6 88 695 0 0,6-98-1219 0 0,0 1-1 0 0,0-1 1 0 0,1 1 0 0 0,-1-1-1 0 0,1 1 1 0 0,0 0-1 0 0,0-1 1 0 0,0 1 0 0 0,0-1-1 0 0,1 1 1 0 0,0 0-1 0 0,-1-1 1 0 0,1 1 0 0 0,1-1-1 0 0,-1 0 1 0 0,0 1-1 0 0,1-1 1 0 0,-1 0-1 0 0,1 0 1 0 0,0 0 0 0 0,0 0-1 0 0,1 0 1 0 0,-1 0-1 0 0,0-1 1 0 0,1 1 0 0 0,0-1-1 0 0,0 1 1 0 0,-1-1-1 0 0,1 0 1 0 0,1 0 0 0 0,-1 0-1 0 0,0-1 1 0 0,0 1-1 0 0,1-1 1 0 0,-1 0 0 0 0,3 1-13 0 0,11-1 22 0 0,0-1 1 0 0,0 0 0 0 0,0-2-1 0 0,0 0 1 0 0,-1-1-1 0 0,1 0 1 0 0,7-4-23 0 0,31-5 68 0 0,87-34-436 0 0,-116 34-1101 0 0,-17 5-4902 0 0,-3 2-860 0 0</inkml:trace>
  <inkml:trace contextRef="#ctx0" brushRef="#br0" timeOffset="619">463 74 15464 0 0,'0'0'348'0'0,"0"0"49"0"0,4 4 405 0 0,19 25 3793 0 0,-13 18-1850 0 0,-7 81-667 0 0,16 13-1556 0 0,-5-50-319 0 0,-8-35 45 0 0,-3-23 472 0 0,-2-32-823 0 0,-1-1-121 0 0,0 0-28 0 0,3-17-516 0 0,2 5-3091 0 0,-4 8 129 0 0,2-4-4520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01.5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67 246 14712 0 0,'10'-68'1616'0'0,"-10"66"-1696"0"0,1 2 234 0 0,-1 0 1 0 0,0 0-1 0 0,0 1 0 0 0,0-1 0 0 0,1 0 0 0 0,-1 0 0 0 0,0 0 0 0 0,0 0 0 0 0,1 0 0 0 0,-1 0 0 0 0,0 0 0 0 0,0 0 0 0 0,1 0 0 0 0,-1 0 0 0 0,0 0 0 0 0,0 0 0 0 0,1 0 1 0 0,-1 0-1 0 0,0 0 0 0 0,0 0 0 0 0,1 0 0 0 0,-1 0 0 0 0,0 0 0 0 0,0 0 0 0 0,1 0 0 0 0,-1-1 0 0 0,0 1 0 0 0,0 0 0 0 0,1 0 0 0 0,-1 0 0 0 0,0 0 0 0 0,0-1 0 0 0,0 1 1 0 0,0 0-1 0 0,1 0 0 0 0,-1 0 0 0 0,0-1 0 0 0,0 1 0 0 0,0 0 0 0 0,0 0 0 0 0,0 0 0 0 0,0-1-154 0 0,4 8-914 0 0,29 141 2044 0 0,-3 26-903 0 0,-25-119-163 0 0,-1 4-67 0 0,-4-59-132 0 0,0 0 1 0 0,0 0-1 0 0,0-1 0 0 0,0 1 0 0 0,0 0 0 0 0,0 0 0 0 0,0 0 0 0 0,1-1 0 0 0,-1 1 1 0 0,0 0-1 0 0,0 0 0 0 0,0 0 0 0 0,0 0 0 0 0,0-1 0 0 0,0 1 0 0 0,0 0 0 0 0,1 0 1 0 0,-1 0-1 0 0,0 0 0 0 0,0 0 0 0 0,0 0 0 0 0,0-1 0 0 0,1 1 0 0 0,-1 0 0 0 0,0 0 0 0 0,0 0 1 0 0,0 0-1 0 0,1 0 0 0 0,-1 0 0 0 0,0 0 0 0 0,0 0 0 0 0,0 0 0 0 0,1 0 0 0 0,-1 0 1 0 0,0 0-1 0 0,0 0 0 0 0,0 0 0 0 0,1 0 0 0 0,-1 0 0 0 0,0 0 0 0 0,0 0 0 0 0,1 0 135 0 0,1-6 241 0 0,-3-29-2792 0 0,1-1 533 0 0,1-71-2060 0 0,-2 97 3142 0 0,0 1-2080 0 0</inkml:trace>
  <inkml:trace contextRef="#ctx0" brushRef="#br0" timeOffset="734.538">49 151 6984 0 0,'-41'-17'201'0'0,"40"17"-197"0"0,1-1-1 0 0,-1 1 0 0 0,1 0 1 0 0,-1 0-1 0 0,1-1 1 0 0,-1 1-1 0 0,1 0 1 0 0,0-1-1 0 0,-1 1 1 0 0,1-1-1 0 0,0 1 0 0 0,-1-1 1 0 0,1 1-1 0 0,0 0 1 0 0,-1-1-1 0 0,1 1 1 0 0,0-1-1 0 0,0 1 0 0 0,0-1 1 0 0,0 1-1 0 0,-1-1 1 0 0,1 1-1 0 0,0-1 1 0 0,0 0-1 0 0,0 1 1 0 0,0-1-1 0 0,0 1 0 0 0,0-1 1 0 0,0 1-1 0 0,0-1 1 0 0,1 1-1 0 0,-1-1 1 0 0,0 1-1 0 0,0-1 1 0 0,0 1-1 0 0,1-1 0 0 0,-1 1 1 0 0,0-1-1 0 0,0 1 1 0 0,1-1-1 0 0,-1 1 1 0 0,0 0-1 0 0,1-1 1 0 0,-1 1-1 0 0,0-1 0 0 0,1 1 1 0 0,-1 0-1 0 0,1-1 1 0 0,-1 1-1 0 0,1 0 1 0 0,-1 0-1 0 0,1-1 0 0 0,-1 1 1 0 0,1 0-1 0 0,-1 0 1 0 0,1 0-1 0 0,-1 0 1 0 0,1 0-1 0 0,-1-1 1 0 0,1 1-1 0 0,-1 0 0 0 0,1 0 1 0 0,-1 0-1 0 0,1 0 1 0 0,-1 1-1 0 0,1-1-3 0 0,5-4 12 0 0,-1-1 514 0 0,-1 1 0 0 0,0-1-1 0 0,-1 0 1 0 0,1 0 0 0 0,-1 0 0 0 0,0-1 0 0 0,0 1 0 0 0,0-1 0 0 0,-1 1-1 0 0,0-1 1 0 0,0-3-526 0 0,7-12 1144 0 0,9 2 1390 0 0,28 24 331 0 0,10 20-2241 0 0,47 30 231 0 0,-100-54-837 0 0,1 1-1 0 0,-1-1 1 0 0,0 1 0 0 0,-1 0-1 0 0,1 1 1 0 0,0-1-1 0 0,0 0 1 0 0,-1 1 0 0 0,0-1-1 0 0,1 1 1 0 0,-1 0 0 0 0,0 0-1 0 0,0 0 1 0 0,-1 0 0 0 0,1 0-1 0 0,0 0 1 0 0,-1 0 0 0 0,0 1-1 0 0,0-1 1 0 0,0 0-1 0 0,0 1 1 0 0,-1-1 0 0 0,1 1-1 0 0,-1-1 1 0 0,0 1 0 0 0,0-1-1 0 0,0 1 1 0 0,0-1 0 0 0,-1 1-1 0 0,1-1 1 0 0,-1 1-1 0 0,0-1 1 0 0,0 0 0 0 0,0 1-1 0 0,-1 1-17 0 0,-5 2 33 0 0,0-1 0 0 0,-1 0 0 0 0,1 0 0 0 0,-1-1 0 0 0,0 0 0 0 0,0 0 0 0 0,-1 0-1 0 0,1-1 1 0 0,-1-1 0 0 0,0 0 0 0 0,0 0 0 0 0,-3 0-33 0 0,-36 15 101 0 0,18-2-277 0 0,64-4-320 0 0,45 8 260 0 0,-66-17 227 0 0,0 2-1 0 0,0 0 1 0 0,0 1-1 0 0,-1 0 1 0 0,0 1-1 0 0,0 0 1 0 0,-1 1-1 0 0,7 6 10 0 0,-18-14-1 0 0,4 2 50 0 0,-1 0-1 0 0,0 1 1 0 0,-1-1-1 0 0,1 1 1 0 0,0 0-1 0 0,-1 0 1 0 0,1 0 0 0 0,-1 0-1 0 0,0 0 1 0 0,0 0-1 0 0,0 1 1 0 0,-1-1-1 0 0,1 1 1 0 0,-1-1-1 0 0,0 1 1 0 0,0 0 0 0 0,0-1-1 0 0,0 1 1 0 0,-1 0-49 0 0,0 1 86 0 0,-1-1 0 0 0,1 1 0 0 0,-1-1 0 0 0,-1 1 1 0 0,1-1-1 0 0,0 1 0 0 0,-1-1 0 0 0,0 0 0 0 0,0 0 0 0 0,-1 0 1 0 0,1 0-1 0 0,-1 0 0 0 0,1 0 0 0 0,-1-1 0 0 0,0 1 0 0 0,-1-1 1 0 0,1 0-1 0 0,-1 0 0 0 0,1 0 0 0 0,-3 1-86 0 0,-83 44 259 0 0,9-16-2392 0 0,69-31 447 0 0,9-1-4766 0 0,2 0 6452 0 0,0 0-6056 0 0</inkml:trace>
  <inkml:trace contextRef="#ctx0" brushRef="#br0" timeOffset="1264.865">368 415 12464 0 0,'1'1'281'0'0,"54"11"806"0"0,-54-11-1078 0 0,1-1 151 0 0,1 2 0 0 0,-1-1 0 0 0,1 0 0 0 0,-1 0 0 0 0,1 1 0 0 0,-1 0 0 0 0,0-1 0 0 0,0 1-1 0 0,0 0 1 0 0,0 0 0 0 0,0 0 0 0 0,0 0 0 0 0,-1 0 0 0 0,1 1 0 0 0,-1-1 0 0 0,1 0 0 0 0,-1 1 0 0 0,0-1-1 0 0,0 2-159 0 0,24 31 2404 0 0,-1 21 151 0 0,-15-53-1168 0 0,2-20-1293 0 0,-2 2 57 0 0,-4 10-142 0 0,-2 2-9 0 0,0 0 1 0 0,0 0 0 0 0,-1-1-1 0 0,1 1 1 0 0,-1 0 0 0 0,1-1-1 0 0,-1 0 1 0 0,0 1 0 0 0,0-1-1 0 0,-1 0 1 0 0,1 0 0 0 0,-1 0-1 0 0,1-4 0 0 0,0 3 0 0 0,1 1-1 0 0,0 0 1 0 0,0 0 0 0 0,0 0-1 0 0,0 0 1 0 0,1 0-1 0 0,-1 1 1 0 0,1-1-1 0 0,0 1 1 0 0,0 0-1 0 0,1 0 1 0 0,-1 0-1 0 0,0 1 1 0 0,1 0 0 0 0,0 0-1 0 0,3-1 1 0 0,1-3-11 0 0,80-30-499 0 0,-44 26-107 0 0,-44 10 565 0 0,0 0-1 0 0,0 0 1 0 0,0 1 0 0 0,0-1-1 0 0,0 0 1 0 0,0 1 0 0 0,0-1-1 0 0,-1 1 1 0 0,1 0 0 0 0,0-1-1 0 0,0 1 1 0 0,0 0 0 0 0,-1-1-1 0 0,1 1 1 0 0,0 0 0 0 0,-1 0-1 0 0,1-1 1 0 0,0 1 0 0 0,-1 0-1 0 0,1 0 1 0 0,-1 0 0 0 0,0 0-1 0 0,1 0 1 0 0,-1 0 0 0 0,0 0-1 0 0,1 0 1 0 0,-1 0 0 0 0,0 0-1 0 0,0 0 1 0 0,0 0 0 0 0,0 0-1 0 0,0 0 1 0 0,0 0 0 0 0,0 0-1 0 0,0 0 1 0 0,-1 1 52 0 0,-46 80-1172 0 0,8-27 1101 0 0,-2 2 18 0 0,32-26 130 0 0,9-29 42 0 0,24 11 442 0 0,-17-11-487 0 0,0-1 0 0 0,0 0 0 0 0,0 0 0 0 0,1-1 0 0 0,-1 0 0 0 0,0 0 0 0 0,0-1 0 0 0,0 0 0 0 0,0 0 0 0 0,0-1 0 0 0,0 1 0 0 0,3-2-74 0 0,5-1 87 0 0,-8 1-42 0 0,0 0-1 0 0,-1-1 1 0 0,1 1-1 0 0,-1-1 1 0 0,0-1-1 0 0,0 1 1 0 0,0-1-1 0 0,-1 0 1 0 0,0 0-1 0 0,0-1 1 0 0,0 1-1 0 0,-1-1 1 0 0,1 0-1 0 0,-1 0 1 0 0,-1-1-1 0 0,1 1 1 0 0,-1-1-1 0 0,1-3-44 0 0,-2 6 20 0 0,0 1-1 0 0,-1-1 1 0 0,1 0-1 0 0,-1 0 1 0 0,0 0-1 0 0,0 0 1 0 0,0 0-1 0 0,0 0 1 0 0,-1 0 0 0 0,1 0-1 0 0,-1 0 1 0 0,0-1-1 0 0,0 1 1 0 0,-1 0-1 0 0,1 0 1 0 0,-1 0-1 0 0,0 0 1 0 0,0 0-1 0 0,0 0 1 0 0,-1 0-1 0 0,0 0 1 0 0,1 1-1 0 0,-1-1 1 0 0,0 0-1 0 0,-3-2-19 0 0,1 3-213 0 0,0 0 0 0 0,0 0 0 0 0,-1 0 0 0 0,0 1 0 0 0,1 0 0 0 0,-1 0 1 0 0,0 0-1 0 0,0 0 0 0 0,0 1 0 0 0,-1-1 0 0 0,1 2 0 0 0,0-1 0 0 0,0 0 0 0 0,0 1 0 0 0,-4 0 213 0 0,1 0-4703 0 0,6 0-1447 0 0</inkml:trace>
  <inkml:trace contextRef="#ctx0" brushRef="#br0" timeOffset="1712.88">1264 429 13200 0 0,'-15'0'904'0'0,"1"2"-557"0"0,0 1 0 0 0,0 0 0 0 0,0 1 0 0 0,1 1 0 0 0,-1 0 0 0 0,1 1 0 0 0,1 0 0 0 0,-1 1 0 0 0,1 1 0 0 0,0-1 0 0 0,0 2 0 0 0,1 0 0 0 0,-9 9-347 0 0,-19 44 1111 0 0,47-30-606 0 0,14-25-247 0 0,-17-6-218 0 0,-1-1-1 0 0,1 0 1 0 0,0 0 0 0 0,-1 0 0 0 0,1-1 0 0 0,0 0 0 0 0,-1 0 0 0 0,1 0-1 0 0,-1 0 1 0 0,1-1 0 0 0,-1 1 0 0 0,4-3-40 0 0,8-2 104 0 0,76-47 258 0 0,-61 30-265 0 0,25-15-84 0 0,-44 42-13 0 0,-8 12 0 0 0,-3-9-30 0 0,0 0 0 0 0,0 0 0 0 0,0 0 0 0 0,1 0 0 0 0,0 0 0 0 0,1 0 0 0 0,0 0 0 0 0,0-1 0 0 0,0 0 0 0 0,4 6 30 0 0,-5-9-228 0 0,0-1-1 0 0,0 0 1 0 0,0 0-1 0 0,0 0 1 0 0,0 0-1 0 0,0 0 1 0 0,1-1-1 0 0,-1 1 1 0 0,1-1-1 0 0,-1 1 1 0 0,1-1-1 0 0,-1 0 1 0 0,1 0-1 0 0,0 0 1 0 0,0 0-1 0 0,0-1 1 0 0,-1 1-1 0 0,4 0 229 0 0,9-1-1658 0 0</inkml:trace>
  <inkml:trace contextRef="#ctx0" brushRef="#br0" timeOffset="2724.701">1739 456 13376 0 0,'-4'-7'396'0'0,"3"6"-12"0"0,-12-8-138 0 0,8 8-25 0 0,1 1 1 0 0,-1-1-1 0 0,0 1 0 0 0,0 0 0 0 0,1 1 0 0 0,-1-1 0 0 0,0 1 1 0 0,1 0-1 0 0,-1 0 0 0 0,0 0 0 0 0,1 0 0 0 0,-1 1 0 0 0,1 0 1 0 0,0 0-1 0 0,-3 2-221 0 0,0-1 111 0 0,-8 3 67 0 0,-1 0 0 0 0,1 2 0 0 0,0 0 0 0 0,1 0 0 0 0,0 2 0 0 0,0-1 0 0 0,1 2 0 0 0,-3 3-178 0 0,12-9 31 0 0,0 0 1 0 0,0 1-1 0 0,0-1 0 0 0,1 1 0 0 0,-1 0 0 0 0,1 0 0 0 0,1 0 0 0 0,-1 0 0 0 0,1 0 0 0 0,0 1 0 0 0,1-1 0 0 0,-1 1 0 0 0,1-1 0 0 0,0 8-31 0 0,20-4 285 0 0,-13-9-216 0 0,1 0 0 0 0,-1-1 0 0 0,1 0 0 0 0,-1 0 0 0 0,1-1 0 0 0,-1 0 0 0 0,1 0 0 0 0,-1 0 0 0 0,0-1 0 0 0,1 0 0 0 0,5-2-69 0 0,0 0 53 0 0,0 0 0 0 0,0-1 0 0 0,-1 0-1 0 0,0-1 1 0 0,1 0 0 0 0,-2-1 0 0 0,1 0 0 0 0,-1 0 0 0 0,0-1 0 0 0,-1-1-1 0 0,0 0 1 0 0,0 0 0 0 0,-1 0 0 0 0,5-8-53 0 0,3-6-28 0 0,-2-1 0 0 0,0 0 0 0 0,-1-1 1 0 0,-1-1-1 0 0,-2 0 0 0 0,-1-1 0 0 0,0 1 0 0 0,-3-2 0 0 0,5-26 28 0 0,-14-1 0 0 0,-13 53 96 0 0,9 10-98 0 0,1-1 1 0 0,-1 2-1 0 0,1-1 0 0 0,1 1 0 0 0,0 0 0 0 0,0 0 0 0 0,1 0 0 0 0,0 0 1 0 0,0 1-1 0 0,1 0 0 0 0,1 0 0 0 0,0 0 0 0 0,0 0 0 0 0,1 0 0 0 0,0 2 2 0 0,-2 2 2 0 0,1 0-1 0 0,0 0 1 0 0,1 0 0 0 0,1 1-1 0 0,0-1 1 0 0,1 0-1 0 0,1 0 1 0 0,0 0-1 0 0,1 0 1 0 0,0 0-1 0 0,1 0 1 0 0,5 10-2 0 0,-4-18 34 0 0,-1-1 1 0 0,1 0-1 0 0,0 0 0 0 0,0 0 1 0 0,1 0-1 0 0,-1-1 1 0 0,1 0-1 0 0,0-1 0 0 0,0 1 1 0 0,0-1-1 0 0,1 0 0 0 0,-1 0 1 0 0,1-1-1 0 0,0 0 0 0 0,0 0 1 0 0,-1-1-1 0 0,1 0 1 0 0,0 0-1 0 0,0 0 0 0 0,0-1 1 0 0,0 0-1 0 0,1 0 0 0 0,-1-1 1 0 0,-1 0-1 0 0,1 0 0 0 0,0-1 1 0 0,0 0-1 0 0,0 0 1 0 0,-1-1-1 0 0,1 1 0 0 0,2-3-34 0 0,-1 1 17 0 0,0 0-1 0 0,0 0 1 0 0,0-1-1 0 0,-1 0 1 0 0,0-1-1 0 0,0 0 1 0 0,0 0-1 0 0,0-1 1 0 0,-1 1-1 0 0,0-1 1 0 0,-1-1-1 0 0,0 1 1 0 0,1-1-17 0 0,-5 6-6 0 0,1 0 0 0 0,-1 0 0 0 0,1 0 1 0 0,-1 0-1 0 0,0 0 0 0 0,0 0 0 0 0,0 0 0 0 0,0 0 0 0 0,0-1 0 0 0,0 1 1 0 0,-1 0-1 0 0,1-1 0 0 0,-1 1 0 0 0,0 0 0 0 0,1-1 0 0 0,-1 1 0 0 0,0-1 0 0 0,0 1 1 0 0,-1 0-1 0 0,1-1 0 0 0,0 1 0 0 0,-1 0 0 0 0,1-1 0 0 0,-1 1 0 0 0,0 0 1 0 0,0-1-1 0 0,0 1 0 0 0,0 0 0 0 0,0 0 0 0 0,-1 0 0 0 0,1 0 0 0 0,-1 0 1 0 0,1 0-1 0 0,-1 1 0 0 0,1-1 0 0 0,-1 0 0 0 0,0 1 0 0 0,0-1 0 0 0,0 1 1 0 0,0 0-1 0 0,0-1 0 0 0,0 1 0 0 0,0 0 0 0 0,-1 0 0 0 0,1 1 0 0 0,0-1 1 0 0,0 0-1 0 0,-3 0 6 0 0,1 2-13 0 0,0-1 0 0 0,0 1 0 0 0,-1 0 1 0 0,1 0-1 0 0,0 0 0 0 0,0 1 0 0 0,0-1 1 0 0,0 1-1 0 0,0 0 0 0 0,0 0 0 0 0,0 0 1 0 0,1 1-1 0 0,-1-1 0 0 0,1 1 0 0 0,0 0 1 0 0,0 0-1 0 0,0 0 0 0 0,0 0 0 0 0,0 1 1 0 0,1-1-1 0 0,-1 1 0 0 0,1 0 0 0 0,-2 3 13 0 0,3-5 12 0 0,0 0 1 0 0,1 0-1 0 0,-1 0 0 0 0,0 1 0 0 0,0-1 0 0 0,1 0 0 0 0,0 1 0 0 0,-1-1 0 0 0,1 1 1 0 0,0-1-1 0 0,0 0 0 0 0,0 1 0 0 0,1-1 0 0 0,-1 0 0 0 0,0 1 0 0 0,1-1 0 0 0,0 0 1 0 0,-1 1-1 0 0,1-1 0 0 0,0 0 0 0 0,0 0 0 0 0,0 0 0 0 0,1 0 0 0 0,-1 0 0 0 0,0 0 0 0 0,1 0 1 0 0,-1 0-1 0 0,1 0 0 0 0,0-1 0 0 0,0 1-12 0 0,61 37 364 0 0,72-21-92 0 0,-125-18-430 0 0,0-1-1 0 0,0 0 1 0 0,0 0-1 0 0,0-1 1 0 0,0-1-1 0 0,0 1 1 0 0,0-2-1 0 0,-1 1 1 0 0,0-1-1 0 0,1-1 1 0 0,-1 0-1 0 0,-1 0 1 0 0,1-1 0 0 0,-1 0-1 0 0,6-6 159 0 0,43-46-2269 0 0,-56 57 2223 0 0,-1 1 109 0 0,0 0 73 0 0,0 0 21 0 0,0 0-3 0 0,0 0-29 0 0,3 9 372 0 0,1 42 335 0 0,-3-42-632 0 0,0-1 0 0 0,1 0 0 0 0,0 1 0 0 0,1-1 0 0 0,0 0 0 0 0,0 0 0 0 0,0-1 0 0 0,1 1 0 0 0,0-1 0 0 0,1 1 0 0 0,0-1 0 0 0,4 5-200 0 0,-7-11 36 0 0,0 1 0 0 0,0 0 0 0 0,0-1-1 0 0,0 0 1 0 0,0 1 0 0 0,0-1-1 0 0,0 0 1 0 0,0 0 0 0 0,0 0 0 0 0,0 0-1 0 0,1 0 1 0 0,-1-1 0 0 0,0 1 0 0 0,1-1-1 0 0,-1 1 1 0 0,0-1 0 0 0,1 0 0 0 0,-1 0-1 0 0,1 0 1 0 0,-1 0 0 0 0,0-1 0 0 0,1 1-1 0 0,-1-1 1 0 0,0 1 0 0 0,1-1 0 0 0,-1 0-1 0 0,0 0 1 0 0,0 0 0 0 0,0 0-1 0 0,0 0 1 0 0,1 0 0 0 0,-2-1 0 0 0,1 1-1 0 0,0-1 1 0 0,0 1 0 0 0,0-2-36 0 0,18-25 186 0 0,-15 19-175 0 0,1 0 0 0 0,0 0 1 0 0,1 1-1 0 0,0-1 0 0 0,1 1 0 0 0,0 1 1 0 0,0 0-1 0 0,3-2-11 0 0,13-2-144 0 0,10 29-43 0 0,-2 21 326 0 0,-29-32-135 0 0,1 1 0 0 0,1-1-1 0 0,-1-1 1 0 0,1 1 0 0 0,1-1 0 0 0,-1 1 0 0 0,1-2-1 0 0,0 1 1 0 0,0-1 0 0 0,1 1 0 0 0,0-2 0 0 0,-1 1-1 0 0,2-1 1 0 0,-1 0 0 0 0,0 0 0 0 0,1-1 0 0 0,0 0-1 0 0,0-1 1 0 0,-1 0 0 0 0,4 1-4 0 0,41-8-1525 0 0,-42 1 293 0 0,2 2-58 0 0</inkml:trace>
  <inkml:trace contextRef="#ctx0" brushRef="#br0" timeOffset="3126.386">2942 456 15032 0 0,'0'0'340'0'0,"0"0"50"0"0,0 0 24 0 0,0 0-53 0 0,1 2-233 0 0,50 98 5848 0 0,22 18-4486 0 0,-72-117-1626 0 0,-1-1-10 0 0,0 0-178 0 0,0 0-783 0 0,0 0-344 0 0,0 0-69 0 0</inkml:trace>
  <inkml:trace contextRef="#ctx0" brushRef="#br0" timeOffset="4059.487">3104 429 10224 0 0,'0'0'230'0'0,"18"2"649"0"0,-14 1-802 0 0,-1-1 0 0 0,0 1 0 0 0,0 0 0 0 0,0 0 0 0 0,-1 0 0 0 0,1 1 0 0 0,-1-1 0 0 0,0 1 0 0 0,1-1 0 0 0,-2 1 1 0 0,1 0-1 0 0,0 0 0 0 0,-1 0 0 0 0,0 0 0 0 0,1 0 0 0 0,-2 0 0 0 0,2 4-77 0 0,3 10 171 0 0,25 115 2359 0 0,-30-129-2341 0 0,1-1 1 0 0,0 0 0 0 0,0 1 0 0 0,0-1 0 0 0,0 0 0 0 0,0 1 0 0 0,1-1 0 0 0,-1 0 0 0 0,1 0 0 0 0,0 0 0 0 0,0 0 0 0 0,0 0 0 0 0,1-1 0 0 0,-1 1 0 0 0,0-1-1 0 0,1 1 1 0 0,0-1 0 0 0,-1 0 0 0 0,1 0 0 0 0,0 0 0 0 0,0 0 0 0 0,3 0-190 0 0,-4-2 80 0 0,0-1-1 0 0,0 1 1 0 0,0-1 0 0 0,1 0-1 0 0,-1 0 1 0 0,0 0 0 0 0,0-1-1 0 0,0 1 1 0 0,0 0 0 0 0,-1-1-1 0 0,1 1 1 0 0,0-1 0 0 0,-1 0-1 0 0,1 1 1 0 0,-1-1 0 0 0,1 0-1 0 0,-1 0 1 0 0,0 0-1 0 0,0 0 1 0 0,1 0 0 0 0,-2 0-1 0 0,1-1-79 0 0,0 3-5 0 0,42-88 670 0 0,-42 86-674 0 0,0-1 1 0 0,1 0-1 0 0,-1 1 1 0 0,1-1-1 0 0,0 1 1 0 0,0 0-1 0 0,0-1 1 0 0,0 1-1 0 0,0 0 0 0 0,0 0 1 0 0,1 0-1 0 0,-1 0 1 0 0,0 1-1 0 0,1-1 1 0 0,0 1-1 0 0,-1-1 1 0 0,1 1-1 0 0,0 0 1 0 0,0 0-1 0 0,0 0 0 0 0,-1 1 1 0 0,1-1-1 0 0,0 1 1 0 0,0-1-1 0 0,0 1 1 0 0,0 0-1 0 0,0 0 1 0 0,0 0-1 0 0,0 1 0 0 0,0-1 1 0 0,0 1-1 0 0,0-1 1 0 0,0 1-1 0 0,0 0 1 0 0,0 0-1 0 0,-1 0 1 0 0,1 1-1 0 0,0-1 0 0 0,-1 1 1 0 0,1-1-1 0 0,1 3 9 0 0,76 75 0 0 0,-53-60 5 0 0,-19-12-1 0 0,1 0 1 0 0,1-1-1 0 0,-1 0 1 0 0,1 0-1 0 0,0-1 0 0 0,0 0 1 0 0,1-1-1 0 0,-1 0 1 0 0,1-1-1 0 0,0 0 1 0 0,6 1-5 0 0,76-7-246 0 0,-84 0 19 0 0,1 0-1 0 0,-1 0 1 0 0,1-1 0 0 0,-1 0-1 0 0,0-1 1 0 0,-1 1-1 0 0,1-2 1 0 0,-1 0-1 0 0,0 0 1 0 0,7-6 227 0 0,-3 0-422 0 0,-1-1-1 0 0,0 0 1 0 0,-1-1 0 0 0,-1 1 0 0 0,0-2 0 0 0,-1 1 0 0 0,0-2 0 0 0,2-6 422 0 0,-9 20 43 0 0,0 1 1 0 0,0-1 0 0 0,0 0 0 0 0,0 0 0 0 0,-1 0 0 0 0,1 0 0 0 0,-1-1 0 0 0,1 1 0 0 0,-1 0 0 0 0,1 0 0 0 0,-1 0-1 0 0,0 0 1 0 0,0 0 0 0 0,0-1 0 0 0,-1 1 0 0 0,1 0 0 0 0,0 0 0 0 0,-1 0 0 0 0,1 0 0 0 0,-1 0 0 0 0,0 0-1 0 0,0 0 1 0 0,0 0 0 0 0,0 0 0 0 0,0 0 0 0 0,0 0 0 0 0,0 0 0 0 0,0 1 0 0 0,-1-1 0 0 0,1 0 0 0 0,-1 1 0 0 0,1-1-1 0 0,-1 1 1 0 0,0 0 0 0 0,0 0 0 0 0,1-1 0 0 0,-1 1 0 0 0,0 0 0 0 0,0 0 0 0 0,0 1 0 0 0,0-1 0 0 0,0 0 0 0 0,0 1-1 0 0,-1-1-43 0 0,-4 1 125 0 0,0 0 0 0 0,1 1 0 0 0,-1 0 0 0 0,1 0 0 0 0,-1 0 0 0 0,1 1 0 0 0,-1 0 0 0 0,1 0 0 0 0,0 1 0 0 0,0-1 0 0 0,0 2 0 0 0,0-1-1 0 0,1 0 1 0 0,-1 1 0 0 0,1 0 0 0 0,0 0 0 0 0,0 1 0 0 0,0 0 0 0 0,1-1 0 0 0,-1 1 0 0 0,1 1 0 0 0,0-1 0 0 0,0 1-125 0 0,-1 2 124 0 0,1-1 0 0 0,-1 1-1 0 0,1 0 1 0 0,1 0 0 0 0,0 1 0 0 0,0-1 0 0 0,0 1 0 0 0,1-1 0 0 0,0 1 0 0 0,1 0 0 0 0,0 0 0 0 0,0-1-1 0 0,1 1 1 0 0,0 1-124 0 0,0-9 23 0 0,0 0-1 0 0,0 0 0 0 0,1 0 1 0 0,-1 0-1 0 0,0 0 1 0 0,0 0-1 0 0,0-1 0 0 0,1 1 1 0 0,-1 0-1 0 0,0 0 1 0 0,1 0-1 0 0,-1 0 0 0 0,1-1 1 0 0,-1 1-1 0 0,1 0 1 0 0,-1 0-1 0 0,1-1 0 0 0,-1 1 1 0 0,1 0-1 0 0,0-1 0 0 0,-1 1 1 0 0,1-1-1 0 0,0 1 1 0 0,0-1-1 0 0,-1 1 0 0 0,1-1 1 0 0,0 1-1 0 0,0-1 1 0 0,0 0-1 0 0,0 1 0 0 0,0-1 1 0 0,-1 0-1 0 0,1 0 1 0 0,0 0-1 0 0,0 0 0 0 0,0 0 1 0 0,0 0-1 0 0,0 0 0 0 0,0 0 1 0 0,0 0-1 0 0,0 0 1 0 0,-1 0-1 0 0,1 0 0 0 0,1-1-22 0 0,36-13 282 0 0,67-59-109 0 0,-35 34-461 0 0,-14 28 88 0 0,-54 11 188 0 0,0-1 0 0 0,0 1 0 0 0,0 0 0 0 0,-1 0 0 0 0,1 1 0 0 0,0-1-1 0 0,0 0 1 0 0,0 1 0 0 0,0-1 0 0 0,-1 1 0 0 0,1-1 0 0 0,0 1 0 0 0,0 0 0 0 0,-1 0-1 0 0,1 0 1 0 0,0 0 0 0 0,-1 0 0 0 0,1 0 0 0 0,-1 0 0 0 0,1 0 0 0 0,-1 1 0 0 0,0-1-1 0 0,0 1 1 0 0,0-1 0 0 0,1 1 0 0 0,-1-1 0 0 0,0 1 0 0 0,-1 0 0 0 0,1-1 0 0 0,0 1-1 0 0,0 0 13 0 0,18 60-64 0 0,3 73 64 0 0,-14 32 264 0 0,-7-29 6 0 0,0-135-240 0 0,-1 0 0 0 0,0 1 0 0 0,0-1 0 0 0,1 0 0 0 0,-2 0 0 0 0,1 0 0 0 0,0 1 0 0 0,-1-1 0 0 0,0 0 0 0 0,1 0 1 0 0,-1 0-1 0 0,0 0 0 0 0,-1 0 0 0 0,1 0 0 0 0,0 0 0 0 0,-1 0 0 0 0,0 0 0 0 0,0-1 0 0 0,0 1 0 0 0,0-1 0 0 0,0 1 0 0 0,0-1 1 0 0,0 0-1 0 0,-1 0 0 0 0,1 0 0 0 0,-1 0 0 0 0,0 0 0 0 0,1-1 0 0 0,-1 1 0 0 0,0-1 0 0 0,0 0 0 0 0,-2 1-30 0 0,-10-1 117 0 0,0-1 0 0 0,0-1 1 0 0,0 0-1 0 0,0-1 0 0 0,0 0 0 0 0,1-2 0 0 0,-1 0 0 0 0,1 0 0 0 0,-11-6-117 0 0,16 8 68 0 0,5 0-26 0 0,0 0 0 0 0,0 0 1 0 0,-1 0-1 0 0,1-1 1 0 0,1 1-1 0 0,-1-1 0 0 0,0 0 1 0 0,1 0-1 0 0,-1 0 1 0 0,1 0-1 0 0,0-1 1 0 0,0 0-1 0 0,0 1 0 0 0,1-1 1 0 0,-1 0-1 0 0,0-1-42 0 0,3 2 1 0 0,0 0 0 0 0,0 1 0 0 0,0-1 0 0 0,1 0 0 0 0,-1 1-1 0 0,0-1 1 0 0,1 1 0 0 0,0-1 0 0 0,0 0 0 0 0,0 1 0 0 0,0 0 0 0 0,0-1 0 0 0,0 1-1 0 0,1 0 1 0 0,-1-1 0 0 0,1 1 0 0 0,-1 0 0 0 0,1 0 0 0 0,0 0 0 0 0,0 0 0 0 0,0 1-1 0 0,0-1 1 0 0,0 0 0 0 0,0 1 0 0 0,1 0 0 0 0,0-1-1 0 0,0-1-59 0 0,23-17-1392 0 0,-7 7-4688 0 0,0 0-1802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1:54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283 265 11976 0 0,'1'-14'901'0'0,"2"1"-1869"0"0,0 3 4442 0 0,0 23 1998 0 0,-2 30-4040 0 0,-4 51-90 0 0,1 19-1092 0 0,17-52-250 0 0,-15-59-256 0 0,0 1 0 0 0,0-1 0 0 0,0 1 0 0 0,1-1 0 0 0,-1 1 0 0 0,1-1 0 0 0,0 0 0 0 0,-1 1 0 0 0,1-1 0 0 0,0 0 0 0 0,0 1 0 0 0,0-1 0 0 0,1 0 0 0 0,-1 0 0 0 0,1 0 0 0 0,-1 0 0 0 0,1 0 0 0 0,-1 0 0 0 0,1-1 0 0 0,0 1 0 0 0,0 0 0 0 0,0-1 0 0 0,0 0 0 0 0,0 1 0 0 0,0-1 0 0 0,1 0 0 0 0,-1 0 0 0 0,0 0 1 0 0,1 0-1 0 0,-1 0 0 0 0,0-1 0 0 0,1 1 0 0 0,-1-1 0 0 0,1 0 0 0 0,-1 1 0 0 0,1-1 0 0 0,1-1 256 0 0,9 1-6216 0 0</inkml:trace>
  <inkml:trace contextRef="#ctx0" brushRef="#br0" timeOffset="300.914">531 470 11048 0 0,'-31'-20'6717'0'0,"-111"40"-1476"0"0,-130 20-4584 0 0,198-45-1685 0 0,65-3-1552 0 0,6 0 1068 0 0</inkml:trace>
  <inkml:trace contextRef="#ctx0" brushRef="#br0" timeOffset="596.435">549 93 17335 0 0,'0'0'396'0'0,"-4"-8"1088"0"0,-1 5-1319 0 0,-1 1-1 0 0,1 0 0 0 0,-1 0 0 0 0,1 0 0 0 0,-1 1 0 0 0,0-1 1 0 0,0 1-1 0 0,0 1 0 0 0,0-1 0 0 0,0 1 0 0 0,0 0 0 0 0,0 1 1 0 0,0-1-1 0 0,1 1 0 0 0,-1 0 0 0 0,-4 2-164 0 0,-4-1 75 0 0,-15 1 180 0 0,-1-1-216 0 0,0 2-1 0 0,1 1 0 0 0,-1 1 1 0 0,1 1-1 0 0,1 2 0 0 0,-1 1 1 0 0,-22 12-39 0 0,30-1-4496 0 0,21-20-128 0 0,0-1-1137 0 0</inkml:trace>
  <inkml:trace contextRef="#ctx0" brushRef="#br0" timeOffset="904.477">607 262 14024 0 0,'0'0'314'0'0,"-1"17"774"0"0,-26 113 2147 0 0,18-32-1369 0 0,15-75-964 0 0,13-32-412 0 0,61-68-10 0 0,-12 23-533 0 0,-62 51 45 0 0,-1 0-7 0 0,-1 0 1 0 0,1 0-1 0 0,0 1 0 0 0,0-1 0 0 0,0 1 0 0 0,0 0 1 0 0,1 1-1 0 0,-1-1 0 0 0,0 1 0 0 0,1 0 0 0 0,4 0 15 0 0,15 11 55 0 0,-20-5 46 0 0,23 37 103 0 0,16 71 484 0 0,-44-112-608 0 0,0-1-24 0 0,0 0-168 0 0,0 0-72 0 0,0 0-9 0 0,0 0-184 0 0,0 0-751 0 0,0 0-326 0 0,0 0-66 0 0</inkml:trace>
  <inkml:trace contextRef="#ctx0" brushRef="#br0" timeOffset="1568.73">1144 0 11344 0 0,'0'0'332'0'0,"0"0"-4"0"0,6 1-196 0 0,-4 0 13 0 0,0 0-1 0 0,0 0 1 0 0,0 0 0 0 0,-1 0 0 0 0,1 0 0 0 0,0 1 0 0 0,-1-1 0 0 0,1 0 0 0 0,-1 1-1 0 0,1-1 1 0 0,-1 1 0 0 0,0 0 0 0 0,0-1 0 0 0,0 1 0 0 0,1 0 0 0 0,-2 0 0 0 0,1-1 0 0 0,0 1-1 0 0,0 0 1 0 0,-1 0 0 0 0,1 0 0 0 0,-1 0 0 0 0,1 0 0 0 0,-1 0 0 0 0,0 0 0 0 0,0 0 0 0 0,0 1-145 0 0,13 59 2454 0 0,45 143 2062 0 0,-21-7-2823 0 0,-30-178-1413 0 0,26-121-733 0 0,-29 89 399 0 0,0 0 0 0 0,1 0 0 0 0,0 1 0 0 0,1-1 1 0 0,1 1-1 0 0,-1 0 0 0 0,2 1 0 0 0,0 0 0 0 0,0 0 0 0 0,5-4 54 0 0,-12 13-8 0 0,1-1 0 0 0,0 1 0 0 0,0 0 0 0 0,0 0 0 0 0,0 0 0 0 0,-1 0-1 0 0,1 0 1 0 0,1 1 0 0 0,-1-1 0 0 0,0 0 0 0 0,0 1 0 0 0,0 0 0 0 0,0-1 0 0 0,0 1-1 0 0,0 0 1 0 0,0 0 0 0 0,1 0 0 0 0,-1 0 0 0 0,0 1 0 0 0,0-1 0 0 0,0 1 0 0 0,0-1-1 0 0,0 1 1 0 0,0 0 0 0 0,0-1 0 0 0,0 1 0 0 0,0 0 0 0 0,0 0 0 0 0,0 1 0 0 0,-1-1-1 0 0,1 0 1 0 0,1 2 8 0 0,47 52-236 0 0,-10 38 172 0 0,-39-90 19 0 0,0 1-1 0 0,0 0 0 0 0,1 0 1 0 0,-1-1-1 0 0,1 1 0 0 0,0 0 0 0 0,0-1 1 0 0,0 0-1 0 0,1 1 0 0 0,-1-1 1 0 0,1 0-1 0 0,0 0 0 0 0,0-1 1 0 0,0 1-1 0 0,0-1 0 0 0,1 2 46 0 0,-3-4-186 0 0,1 1-1 0 0,0 0 1 0 0,-1 0-1 0 0,1-1 1 0 0,-1 1-1 0 0,1-1 1 0 0,0 1-1 0 0,-1-1 1 0 0,1 0-1 0 0,0 0 1 0 0,-1 0-1 0 0,1 0 1 0 0,0 0-1 0 0,-1 0 1 0 0,1 0-1 0 0,0 0 1 0 0,-1-1 0 0 0,1 1-1 0 0,0-1 1 0 0,-1 1-1 0 0,1-1 1 0 0,-1 0-1 0 0,1 1 1 0 0,-1-1-1 0 0,1 0 187 0 0,29-22-5352 0 0,-19 13 3490 0 0</inkml:trace>
  <inkml:trace contextRef="#ctx0" brushRef="#br0" timeOffset="1901.821">1785 290 10656 0 0,'0'0'309'0'0,"0"0"3"0"0,3 3-99 0 0,14 55 2961 0 0,-13-27-2292 0 0,2-1-402 0 0,15 43 638 0 0,-20-71-1018 0 0,0 0-1 0 0,0 0 0 0 0,1 0 1 0 0,-1 0-1 0 0,1 0 1 0 0,-1 0-1 0 0,1 0 0 0 0,0 0 1 0 0,0-1-1 0 0,0 1 1 0 0,0-1-1 0 0,0 1 0 0 0,0-1 1 0 0,0 0-1 0 0,0 0 1 0 0,0 0-1 0 0,1 0 0 0 0,-1 0 1 0 0,0-1-1 0 0,1 1 1 0 0,-1 0-1 0 0,1-1 0 0 0,-1 0 1 0 0,1 0-1 0 0,-1 0 1 0 0,0 0-1 0 0,1 0 0 0 0,1 0-99 0 0,1-1 104 0 0,0 0-1 0 0,0 0 0 0 0,0 0 1 0 0,-1-1-1 0 0,1 1 0 0 0,0-1 1 0 0,-1 0-1 0 0,1 0 0 0 0,-1-1 0 0 0,0 1 1 0 0,0-1-1 0 0,0 0 0 0 0,0 0 1 0 0,0-1-1 0 0,-1 1 0 0 0,1-1 1 0 0,-1 0-1 0 0,0 0 0 0 0,0 0 0 0 0,0 0 1 0 0,-1 0-1 0 0,0 0 0 0 0,1-1 1 0 0,-1 1-1 0 0,1-6-103 0 0,-1-57 575 0 0,-4 60-560 0 0,0 1-1 0 0,0-1 1 0 0,-1 1 0 0 0,-1-1 0 0 0,1 1 0 0 0,-1 0 0 0 0,0 0 0 0 0,0 1 0 0 0,0-1-1 0 0,-1 1 1 0 0,0 0 0 0 0,0 0 0 0 0,0 0 0 0 0,-1 1 0 0 0,0 0 0 0 0,0 0 0 0 0,0 0-1 0 0,0 1 1 0 0,-6-3-15 0 0,7 4-85 0 0,1 0-8 0 0,1 0-1 0 0,-1 0 1 0 0,1 0-1 0 0,-1 0 1 0 0,0 1-1 0 0,0-1 0 0 0,0 1 1 0 0,1 0-1 0 0,-1 1 1 0 0,0-1-1 0 0,-1 0 1 0 0,1 1-1 0 0,0 0 1 0 0,0 0-1 0 0,0 0 0 0 0,0 1 1 0 0,0-1-1 0 0,0 1 1 0 0,0 0-1 0 0,0 0 1 0 0,0 0-1 0 0,1 1 0 0 0,-1 0 1 0 0,0-1-1 0 0,-1 2 94 0 0,5-2-814 0 0,-3 5-2156 0 0,2-4-3349 0 0</inkml:trace>
  <inkml:trace contextRef="#ctx0" brushRef="#br0" timeOffset="2474.622">2098 229 12360 0 0,'-5'0'3'0'0,"-6"1"547"0"0,16 4-239 0 0,39 38 2417 0 0,-22 1-331 0 0,8 57 1356 0 0,-29-87-3078 0 0,-2-22 15 0 0,-2-31-1016 0 0,5 26 100 0 0,-2 7 162 0 0,0-1 0 0 0,0 1 0 0 0,1 0 0 0 0,0 0 0 0 0,0 0 0 0 0,0 0 1 0 0,1 0-1 0 0,-1 0 0 0 0,2 0 0 0 0,-1 0 0 0 0,1 1 0 0 0,-1-1 0 0 0,1 1 0 0 0,1-1 0 0 0,-1 1 0 0 0,1 0 0 0 0,0 1 0 0 0,0-1 0 0 0,1 1 0 0 0,-1-1 0 0 0,1 1 1 0 0,0 1-1 0 0,0-1 0 0 0,1 0 64 0 0,-2 3 19 0 0,0 0 0 0 0,0 0 0 0 0,-1 0 0 0 0,1 0 0 0 0,0 1 0 0 0,0-1 0 0 0,0 1 1 0 0,0 0-1 0 0,0 1 0 0 0,0-1 0 0 0,0 0 0 0 0,0 1 0 0 0,-1 0 0 0 0,1 0 0 0 0,0 0 0 0 0,0 1 1 0 0,-1-1-1 0 0,1 1 0 0 0,-1 0 0 0 0,1 0 0 0 0,-1 0 0 0 0,0 0 0 0 0,0 1 0 0 0,0-1 0 0 0,0 1 1 0 0,0 0-1 0 0,0 0 0 0 0,-1 0 0 0 0,0 0 0 0 0,1 1-19 0 0,1 0 39 0 0,44 74 1159 0 0,-37-31 364 0 0,-10-48-1220 0 0,-1-48 38 0 0,1 45-384 0 0,1-1 0 0 0,0 1 0 0 0,0-1-1 0 0,0 1 1 0 0,0 0 0 0 0,1 0 0 0 0,0 0 0 0 0,0 0-1 0 0,0 0 1 0 0,0 1 0 0 0,0-1 0 0 0,1 1 0 0 0,3-2 4 0 0,29-16-276 0 0,-34 21 270 0 0,1-1-3 0 0,0 1 1 0 0,0 0-1 0 0,0 0 1 0 0,0 0-1 0 0,-1 0 1 0 0,1 1-1 0 0,0-1 0 0 0,0 1 1 0 0,0 0-1 0 0,0 0 1 0 0,0 0-1 0 0,-1 0 0 0 0,1 0 1 0 0,0 1-1 0 0,-1-1 1 0 0,1 1-1 0 0,-1 0 0 0 0,0-1 1 0 0,1 1-1 0 0,-1 1 9 0 0,56 56 0 0 0,-9 1 0 0 0,-46-56-231 0 0,1 0-1 0 0,-1 0 0 0 0,1-1 0 0 0,0 1 1 0 0,0-1-1 0 0,1 0 0 0 0,-1 0 1 0 0,1 0-1 0 0,-1-1 0 0 0,1 0 0 0 0,0 0 1 0 0,0 0-1 0 0,0 0 0 0 0,0-1 1 0 0,0 1-1 0 0,0-1 0 0 0,1-1 0 0 0,-1 1 1 0 0,0-1-1 0 0,0 0 0 0 0,1 0 1 0 0,-1 0-1 0 0,0-1 0 0 0,1 0 1 0 0,-1 0-1 0 0,0 0 0 0 0,0-1 0 0 0,0 0 232 0 0,10-3-2143 0 0</inkml:trace>
  <inkml:trace contextRef="#ctx0" brushRef="#br0" timeOffset="2821.071">2969 183 15632 0 0,'50'0'761'0'0,"-52"17"197"0"0,-71 51 956 0 0,67-61-1766 0 0,1 0 1 0 0,-1 1-1 0 0,1-1 0 0 0,0 1 1 0 0,1 0-1 0 0,0 0 1 0 0,0 1-1 0 0,1-1 0 0 0,0 1 1 0 0,0 0-1 0 0,1 0 1 0 0,0 0-1 0 0,1 0 1 0 0,0 0-1 0 0,0 0 0 0 0,1 8-148 0 0,0-15 29 0 0,0-1-1 0 0,1 1 0 0 0,-1 0 0 0 0,1 0 1 0 0,-1 0-1 0 0,1 0 0 0 0,0 0 0 0 0,0-1 1 0 0,0 1-1 0 0,0 0 0 0 0,0-1 1 0 0,0 1-1 0 0,0-1 0 0 0,0 1 0 0 0,1-1 1 0 0,-1 1-1 0 0,0-1 0 0 0,1 0 0 0 0,0 0 1 0 0,-1 0-1 0 0,1 0 0 0 0,-1 0 0 0 0,1 0 1 0 0,0 0-1 0 0,0 0 0 0 0,0-1 0 0 0,-1 1 1 0 0,1-1-1 0 0,0 1 0 0 0,0-1-28 0 0,8 0 81 0 0,0-1-1 0 0,0-1 0 0 0,0 1 0 0 0,0-2 0 0 0,0 1 1 0 0,-1-1-1 0 0,1-1 0 0 0,-1 0 0 0 0,0 0 1 0 0,0 0-1 0 0,-1-1 0 0 0,3-2-80 0 0,-1 1 41 0 0,0 0 1 0 0,0-1 0 0 0,-1 0-1 0 0,0-1 1 0 0,0 0-1 0 0,-1 0 1 0 0,0 0-1 0 0,0-1 1 0 0,-1-1-1 0 0,0 1 1 0 0,0-1-1 0 0,-2 0 1 0 0,4-6-42 0 0,-8 14 10 0 0,-1 0-1 0 0,1 0 1 0 0,0 0-1 0 0,-1 0 1 0 0,1 0 0 0 0,-1-1-1 0 0,0 1 1 0 0,0 0 0 0 0,0 0-1 0 0,0 0 1 0 0,0 0 0 0 0,0 0-1 0 0,0 0 1 0 0,-1 0-1 0 0,1 0 1 0 0,-1 0 0 0 0,0 0-1 0 0,1 0 1 0 0,-1 0 0 0 0,0 0-1 0 0,0 0 1 0 0,0 0-1 0 0,0 0 1 0 0,-1 1 0 0 0,1-1-1 0 0,0 0 1 0 0,-1 1 0 0 0,1-1-1 0 0,-1 1 1 0 0,0 0 0 0 0,1 0-1 0 0,-1-1 1 0 0,0 1-1 0 0,0 0 1 0 0,0 0 0 0 0,0 0-1 0 0,0 1 1 0 0,0-1 0 0 0,0 0-1 0 0,0 1-9 0 0,-8-1-21 0 0,-1 1 0 0 0,1 0-1 0 0,-1 1 1 0 0,1 0 0 0 0,-1 0-1 0 0,1 1 1 0 0,-1 0 0 0 0,1 1-1 0 0,0 1 1 0 0,0-1 0 0 0,1 2-1 0 0,-5 1 22 0 0,12-5-107 0 0,1 0-1 0 0,-1-1 0 0 0,1 1 1 0 0,-1 0-1 0 0,1 0 0 0 0,-1 0 1 0 0,1 0-1 0 0,0 0 0 0 0,-1 1 1 0 0,1-1-1 0 0,0 0 0 0 0,0 1 1 0 0,0-1-1 0 0,0 1 0 0 0,0-1 1 0 0,0 1-1 0 0,0-1 0 0 0,0 1 1 0 0,1 0-1 0 0,-1-1 0 0 0,1 1 1 0 0,-1 0-1 0 0,1 0 0 0 0,0-1 1 0 0,-1 1-1 0 0,1 0 0 0 0,0 0 1 0 0,0-1-1 0 0,1 1 0 0 0,-1 0 1 0 0,0 0-1 0 0,0 0 108 0 0,4 4-1796 0 0,-1-1-75 0 0</inkml:trace>
  <inkml:trace contextRef="#ctx0" brushRef="#br0" timeOffset="3946.199">3407 183 13968 0 0,'6'0'814'0'0,"-6"0"-788"0"0,0 0 0 0 0,0 1 0 0 0,-1-1 0 0 0,1 0 0 0 0,0 0 0 0 0,0 0 0 0 0,0 1 0 0 0,0-1 0 0 0,0 0 1 0 0,0 0-1 0 0,0 1 0 0 0,0-1 0 0 0,0 0 0 0 0,1 0 0 0 0,-1 0 0 0 0,0 1 0 0 0,0-1 0 0 0,0 0 0 0 0,0 0 0 0 0,0 0 0 0 0,0 1 0 0 0,0-1 0 0 0,0 0 0 0 0,1 0 0 0 0,-1 0 0 0 0,0 0 0 0 0,0 1 0 0 0,0-1 0 0 0,0 0 0 0 0,0 0 0 0 0,1 0 0 0 0,-1 0 0 0 0,0 0 0 0 0,0 0 0 0 0,0 0 0 0 0,1 0 0 0 0,-1 1 0 0 0,0-1 0 0 0,0 0 0 0 0,0 0 0 0 0,1 0 0 0 0,-1 0 0 0 0,0 0 0 0 0,0 0 0 0 0,1 0 1 0 0,-1 0-1 0 0,0 0 0 0 0,0 0-26 0 0,-22 10 628 0 0,18-8-419 0 0,-8 3-5 0 0,1 1-1 0 0,0 0 1 0 0,0 1 0 0 0,1 0 0 0 0,0 0 0 0 0,0 1-1 0 0,1 1 1 0 0,0 0 0 0 0,0 0 0 0 0,1 0-1 0 0,0 1 1 0 0,1 0 0 0 0,0 1-204 0 0,0 3 117 0 0,5-12-103 0 0,1 0 0 0 0,-1 0-1 0 0,1 0 1 0 0,0 0-1 0 0,0 0 1 0 0,0 0 0 0 0,0 1-1 0 0,0-1 1 0 0,1 0-1 0 0,-1 1 1 0 0,0-1 0 0 0,1 1-1 0 0,0-1 1 0 0,0 0 0 0 0,0 1-1 0 0,0-1 1 0 0,0 1-1 0 0,0-1 1 0 0,1 0 0 0 0,-1 1-1 0 0,1-1 1 0 0,-1 1-1 0 0,1-1 1 0 0,1 2-14 0 0,1-3 41 0 0,0 0 0 0 0,0 0 0 0 0,0 0-1 0 0,0-1 1 0 0,0 1 0 0 0,1 0 0 0 0,-1-1 0 0 0,0 0-1 0 0,0 0 1 0 0,1 0 0 0 0,-1 0 0 0 0,0-1 0 0 0,0 1 0 0 0,1-1-1 0 0,-1 0 1 0 0,0 0 0 0 0,0 0 0 0 0,0 0 0 0 0,0-1-1 0 0,0 1 1 0 0,0-1 0 0 0,0 0 0 0 0,-1 0 0 0 0,1 1 0 0 0,-1-2-1 0 0,2 0-40 0 0,60-39 128 0 0,-57 36-126 0 0,1 0 0 0 0,0 1 0 0 0,0 0 0 0 0,0 0 0 0 0,1 1 0 0 0,0 0 0 0 0,-1 1 0 0 0,1 0 0 0 0,2 0-2 0 0,-8 2-8 0 0,0 0 1 0 0,0 1 0 0 0,0-1-1 0 0,0 1 1 0 0,0 0-1 0 0,0 0 1 0 0,-1 0 0 0 0,1 0-1 0 0,0 0 1 0 0,0 1 0 0 0,0-1-1 0 0,0 1 1 0 0,0 0-1 0 0,-1 0 1 0 0,1 0 0 0 0,0 0-1 0 0,-1 1 1 0 0,1-1 0 0 0,-1 1-1 0 0,1-1 1 0 0,-1 1-1 0 0,0 0 1 0 0,1 0 0 0 0,-1 0-1 0 0,0 0 1 0 0,0 0 0 0 0,-1 1-1 0 0,1-1 1 0 0,0 0-1 0 0,-1 1 1 0 0,0 0 0 0 0,1 0 7 0 0,8 20-15 0 0,-1 1-1 0 0,-1 0 1 0 0,-1 0 0 0 0,-1 1 0 0 0,-1 0 0 0 0,-2 0 0 0 0,0 1-1 0 0,-1 22 16 0 0,0 53 172 0 0,-17 19 430 0 0,13-117-554 0 0,0-1 0 0 0,1 0 0 0 0,-1 0 0 0 0,0 0 0 0 0,0 0 0 0 0,-1 0-1 0 0,1-1 1 0 0,0 1 0 0 0,0-1 0 0 0,-1 1 0 0 0,1-1 0 0 0,-1 0 0 0 0,0 0 0 0 0,1 0 0 0 0,-1 0 0 0 0,0 0 0 0 0,1-1 0 0 0,-1 1 0 0 0,0-1 0 0 0,0 0 0 0 0,1 1 0 0 0,-1-1 0 0 0,0-1 0 0 0,0 1 0 0 0,0 0 0 0 0,1-1 0 0 0,-1 1 0 0 0,0-1 0 0 0,1 0 0 0 0,-1 0 0 0 0,0 0 0 0 0,1 0 0 0 0,-1 0 0 0 0,1-1 0 0 0,0 1 0 0 0,-1-1 0 0 0,1 0-48 0 0,-5 0 66 0 0,-2-2-24 0 0,0 1 1 0 0,1-1-1 0 0,-1 0 0 0 0,1-1 1 0 0,0 0-1 0 0,1 0 1 0 0,-1-1-1 0 0,1 0 0 0 0,0 0 1 0 0,0-1-1 0 0,1 0 1 0 0,0 0-1 0 0,0 0 0 0 0,0-2-42 0 0,5 6 1 0 0,1 0-1 0 0,-1 0 1 0 0,1 0-1 0 0,0 0 0 0 0,0 0 1 0 0,0-1-1 0 0,0 1 1 0 0,0 0-1 0 0,1 0 0 0 0,-1 0 1 0 0,1 0-1 0 0,0 0 1 0 0,0 0-1 0 0,0 0 1 0 0,1 0-1 0 0,-1 1 0 0 0,0-1 1 0 0,1 0-1 0 0,0 1 1 0 0,0-1-1 0 0,0 1 0 0 0,0-1 1 0 0,0 1-1 0 0,0 0 1 0 0,1 0-1 0 0,-1 0 1 0 0,1 0-1 0 0,-1 0 0 0 0,1 1 1 0 0,2-2-1 0 0,3-4-43 0 0,84-53-173 0 0,-75 50 219 0 0,19-12-83 0 0,-1-2-1 0 0,-1-1 1 0 0,30-28 80 0 0,33-34 0 0 0,-90 81 5 0 0,0 0 0 0 0,0 0 0 0 0,0-1 0 0 0,-1 0 0 0 0,0 0 0 0 0,0-1 0 0 0,-1 1 0 0 0,0-1 0 0 0,-1-1 0 0 0,1 1 0 0 0,-2 0 0 0 0,4-8-5 0 0,-7 15 2 0 0,1 0-1 0 0,-1 0 1 0 0,1 0-1 0 0,-1 0 0 0 0,1 0 1 0 0,-1 0-1 0 0,0 0 1 0 0,1 0-1 0 0,-1 0 1 0 0,0 0-1 0 0,0 0 0 0 0,1 0 1 0 0,-1 0-1 0 0,0 0 1 0 0,0 0-1 0 0,0 0 1 0 0,0 0-1 0 0,-1 0 1 0 0,1 0-1 0 0,0 0 0 0 0,0 0 1 0 0,0 0-1 0 0,-1 0 1 0 0,1 0-1 0 0,-1 0 1 0 0,1 0-1 0 0,-1 1 0 0 0,1-1 1 0 0,-1 0-1 0 0,1 0 1 0 0,-1 0-1 0 0,0 0 1 0 0,0 1-1 0 0,1-1 0 0 0,-1 0 1 0 0,0 1-1 0 0,0-1 1 0 0,0 1-1 0 0,1-1 1 0 0,-1 1-1 0 0,0-1 0 0 0,0 1 1 0 0,0-1-1 0 0,0 1 1 0 0,0 0-1 0 0,0 0 1 0 0,0-1-1 0 0,0 1 1 0 0,0 0-1 0 0,0 0 0 0 0,0 0 1 0 0,0 0-1 0 0,0 0-1 0 0,-5 1-14 0 0,1 0 0 0 0,-1 0 0 0 0,1 1 0 0 0,0-1 0 0 0,0 1 0 0 0,0 0 0 0 0,0 1 0 0 0,0-1 0 0 0,0 1 0 0 0,1 0 0 0 0,-1 0 0 0 0,1 1 0 0 0,0-1 0 0 0,0 1 0 0 0,0 0 0 0 0,-1 2 14 0 0,-8 6-8 0 0,-21 56 8 0 0,31-60 0 0 0,3-5 9 0 0,-1 1 0 0 0,1-1 0 0 0,-1 0 0 0 0,1 1 0 0 0,0-1 0 0 0,0 0 0 0 0,0 1-1 0 0,1-1 1 0 0,-1 1 0 0 0,1-1 0 0 0,0 0 0 0 0,0 0 0 0 0,0 1 0 0 0,0-1 0 0 0,1 0 0 0 0,-1 0-1 0 0,1 0 1 0 0,-1 0 0 0 0,1-1 0 0 0,0 1 0 0 0,1 0 0 0 0,-1-1 0 0 0,0 1 0 0 0,1-1-1 0 0,-1 0 1 0 0,1 0 0 0 0,2 2-9 0 0,3-2 10 0 0,0 0-1 0 0,0-1 0 0 0,1 0 1 0 0,-1 0-1 0 0,0-1 1 0 0,1 1-1 0 0,-1-2 0 0 0,1 0 1 0 0,-1 0-1 0 0,0 0 0 0 0,1-1 1 0 0,-1 0-1 0 0,0-1 1 0 0,0 1-1 0 0,-1-2 0 0 0,3 0-9 0 0,2 0-6 0 0,11-6-263 0 0,1-1 0 0 0,-1-1 0 0 0,-1-1 0 0 0,0-1 0 0 0,2-3 269 0 0,18-11-376 0 0,-26 22 305 0 0,-15 7 76 0 0,0 0-1 0 0,0 1 1 0 0,0-1-1 0 0,0 0 1 0 0,0 0-1 0 0,0 1 1 0 0,0-1-1 0 0,-1 0 1 0 0,1 1-1 0 0,0-1 1 0 0,-1 1-1 0 0,1-1 1 0 0,-1 1-1 0 0,0-1 0 0 0,0 1 1 0 0,1-1-1 0 0,-1 1 1 0 0,0-1-1 0 0,0 1 1 0 0,0-1-1 0 0,0 1 1 0 0,-1-1-1 0 0,1 1 1 0 0,0-1-1 0 0,-1 1 1 0 0,0 0-5 0 0,0 11 33 0 0,5 126 1097 0 0,-2-139-1086 0 0,-1 1-1 0 0,0-1 0 0 0,1 0 0 0 0,-1 1 1 0 0,0-1-1 0 0,1 0 0 0 0,-1 0 0 0 0,0 0 1 0 0,1 0-1 0 0,-1 0 0 0 0,0 0 0 0 0,1 0 1 0 0,-1 0-1 0 0,0-1 0 0 0,1 1 0 0 0,-1-1 1 0 0,0 1-1 0 0,0-1 0 0 0,1 1 0 0 0,-1-1 1 0 0,0 1-1 0 0,0-1 0 0 0,0 0 0 0 0,0 0 1 0 0,0 0-1 0 0,0 0 0 0 0,0 0 0 0 0,0 0 1 0 0,0 0-1 0 0,0 0 0 0 0,0 0 0 0 0,0 0-43 0 0,79-90 194 0 0,-35 48-425 0 0,-41 41 220 0 0,-1-1 0 0 0,1 1 0 0 0,-1 0 0 0 0,1 0 0 0 0,0 0 0 0 0,0 0 0 0 0,0 1 0 0 0,0 0 0 0 0,0 0 0 0 0,0 0 0 0 0,0 0 0 0 0,0 0 0 0 0,0 1 0 0 0,1 0 0 0 0,-1 0 0 0 0,0 0 0 0 0,0 0 0 0 0,0 1 0 0 0,1-1 0 0 0,-1 1 0 0 0,0 0 0 0 0,0 0 0 0 0,0 1 0 0 0,0-1 0 0 0,1 2 11 0 0,69 62 280 0 0,-3-22-40 0 0,-20-36-801 0 0,-30-10-6792 0 0,-11-1 44 0 0</inkml:trace>
  <inkml:trace contextRef="#ctx0" brushRef="#br0" timeOffset="4511.727">4833 390 10392 0 0,'0'0'233'0'0,"0"0"39"0"0,0 0 15 0 0,0 0-37 0 0,8-3 1432 0 0,39-21 3541 0 0,-18 3-3201 0 0,-20 13-1472 0 0,-6 6-475 0 0,0 0 0 0 0,1-1 0 0 0,-1 1 0 0 0,0 0-1 0 0,-1-1 1 0 0,1 0 0 0 0,0 0 0 0 0,-1 0-1 0 0,0 0 1 0 0,1 0 0 0 0,-1 0 0 0 0,0-1 0 0 0,-1 1-1 0 0,1-1 1 0 0,-1 1 0 0 0,1-1 0 0 0,-1 0-1 0 0,0 1 1 0 0,-1-1 0 0 0,1 0 0 0 0,0 0 0 0 0,-1 0-1 0 0,0 0-74 0 0,0 2 5 0 0,-1 1 0 0 0,1 0 0 0 0,-1 0 0 0 0,0 0 0 0 0,1 0 0 0 0,-1 0-1 0 0,0 0 1 0 0,0 0 0 0 0,1 0 0 0 0,-1 0 0 0 0,0 0 0 0 0,0 0 0 0 0,0 1-1 0 0,0-1 1 0 0,0 0 0 0 0,0 1 0 0 0,0-1 0 0 0,-1 1 0 0 0,1-1 0 0 0,0 1 0 0 0,0-1-1 0 0,0 1 1 0 0,-1 0 0 0 0,1 0 0 0 0,0-1 0 0 0,0 1 0 0 0,-1 0 0 0 0,1 0 0 0 0,0 0-1 0 0,0 0 1 0 0,0 1 0 0 0,-1-1 0 0 0,1 0 0 0 0,0 0 0 0 0,0 1 0 0 0,-1-1-1 0 0,1 1 1 0 0,0-1 0 0 0,0 1 0 0 0,0-1-5 0 0,-49 26 141 0 0,48-25-141 0 0,-5 4 15 0 0,1-1 1 0 0,0 1-1 0 0,0 0 0 0 0,0 1 0 0 0,1 0 0 0 0,-1 0 0 0 0,1 0 0 0 0,1 0 0 0 0,-1 1 0 0 0,1-1 1 0 0,0 1-1 0 0,1 0 0 0 0,-1 1 0 0 0,2-1 0 0 0,-2 3-15 0 0,3-8 13 0 0,0 1 0 0 0,1-1 0 0 0,-1 1 0 0 0,1-1 0 0 0,-1 1-1 0 0,1-1 1 0 0,0 1 0 0 0,0 0 0 0 0,0-1 0 0 0,0 1 0 0 0,0 0 0 0 0,0-1 0 0 0,1 1 0 0 0,0-1 0 0 0,-1 1 0 0 0,1-1-1 0 0,0 1 1 0 0,0-1 0 0 0,0 1-13 0 0,1 0 25 0 0,-1 1 0 0 0,0-1 0 0 0,1 1 0 0 0,0-1-1 0 0,0 0 1 0 0,0 1 0 0 0,0-1 0 0 0,1 0 0 0 0,-1-1 0 0 0,1 1 0 0 0,-1 0-1 0 0,1-1 1 0 0,0 1 0 0 0,0-1 0 0 0,0 0 0 0 0,1 0 0 0 0,-1 0-1 0 0,0 0 1 0 0,1-1-25 0 0,11 4 30 0 0,-1-1 0 0 0,1-1-1 0 0,0 0 1 0 0,0-1 0 0 0,0-1-1 0 0,0 0 1 0 0,0-1 0 0 0,10-1-30 0 0,6 0-288 0 0,43-20-2875 0 0,-56 15 1696 0 0</inkml:trace>
  <inkml:trace contextRef="#ctx0" brushRef="#br0" timeOffset="5348.13">5309 328 13472 0 0,'-2'0'82'0'0,"-1"0"0"0"0,0 0 0 0 0,0 0 0 0 0,0 0 0 0 0,0 0 0 0 0,1 1 0 0 0,-1-1 0 0 0,0 1 0 0 0,0 0 1 0 0,1 0-1 0 0,-1 0 0 0 0,1 0 0 0 0,-1 0 0 0 0,1 1 0 0 0,-1-1 0 0 0,1 1 0 0 0,0 0 0 0 0,-1 0 0 0 0,1-1 1 0 0,0 1-1 0 0,0 1 0 0 0,1-1 0 0 0,-1 0-82 0 0,-16 13 1351 0 0,13-9-991 0 0,0-1 0 0 0,0 1 0 0 0,0 0 0 0 0,0 0 0 0 0,1 1 0 0 0,0 0 0 0 0,1-1 0 0 0,0 1 0 0 0,0 0 0 0 0,0 1 0 0 0,0 1-360 0 0,3-7 67 0 0,-1-1 0 0 0,1 1-1 0 0,0-1 1 0 0,0 1 0 0 0,0-1-1 0 0,0 1 1 0 0,0-1 0 0 0,0 1-1 0 0,0-1 1 0 0,1 1 0 0 0,-1-1-1 0 0,0 1 1 0 0,1-1 0 0 0,-1 1-1 0 0,1-1 1 0 0,0 1 0 0 0,0-1-1 0 0,-1 0 1 0 0,1 0 0 0 0,0 1-1 0 0,0-1 1 0 0,0 0 0 0 0,0 0-1 0 0,1 1-66 0 0,27 12 960 0 0,-25-14-936 0 0,1 0-1 0 0,0 0 0 0 0,-1 0 0 0 0,1-1 1 0 0,-1 1-1 0 0,1-1 0 0 0,-1-1 0 0 0,1 1 1 0 0,-1 0-1 0 0,0-1 0 0 0,0 0 1 0 0,0 0-1 0 0,0 0 0 0 0,0-1 0 0 0,0 1 1 0 0,0-1-1 0 0,-1 0 0 0 0,1 0 1 0 0,-1 0-1 0 0,0-1 0 0 0,0 1 0 0 0,0-1 1 0 0,0 0-1 0 0,-1 0 0 0 0,0 0 0 0 0,1 0 1 0 0,-1 0-1 0 0,-1 0 0 0 0,1 0 1 0 0,-1-1-1 0 0,1 1 0 0 0,-1-1 0 0 0,-1 1 1 0 0,1-1-1 0 0,0 0-23 0 0,-1 3-20 0 0,0 0 0 0 0,0 0 0 0 0,1-1-1 0 0,-1 1 1 0 0,-1 0 0 0 0,1 0 0 0 0,0-1 0 0 0,0 1 0 0 0,-1 0 0 0 0,1 0-1 0 0,-1 0 1 0 0,0 0 0 0 0,0 0 0 0 0,0-1 0 0 0,0 2 0 0 0,0-1 0 0 0,0 0-1 0 0,0 0 1 0 0,-1 0 0 0 0,1 0 0 0 0,-1 1 0 0 0,1-1 0 0 0,-1 1 0 0 0,1-1-1 0 0,-1 1 1 0 0,0-1 0 0 0,0 1 0 0 0,0 0 0 0 0,0 0 0 0 0,0 0 0 0 0,0 0 0 0 0,0 1-1 0 0,0-1 1 0 0,0 0 0 0 0,0 1 0 0 0,-1-1 0 0 0,1 1 0 0 0,0 0 0 0 0,0 0-1 0 0,-1 0 1 0 0,1 0 0 0 0,0 0 0 0 0,0 0 0 0 0,0 1 0 0 0,-1-1 0 0 0,1 1-1 0 0,0-1 1 0 0,-2 2 20 0 0,-8 4-228 0 0,12 7 168 0 0,4-11 86 0 0,0 1-1 0 0,0-1 0 0 0,0 0 0 0 0,0 0 1 0 0,1 0-1 0 0,-1 0 0 0 0,1-1 0 0 0,-1 0 1 0 0,1 0-1 0 0,-1 0 0 0 0,1-1 0 0 0,-1 1 1 0 0,1-1-1 0 0,0 0 0 0 0,-1 0 1 0 0,1-1-1 0 0,0 1 0 0 0,-1-1 0 0 0,1 0-25 0 0,4-1 16 0 0,7 1 37 0 0,0-1-1 0 0,0 0 1 0 0,0-2 0 0 0,-1 0-1 0 0,0 0 1 0 0,0-2-1 0 0,11-5-52 0 0,28-16-16 0 0,-14 8-213 0 0,-39 18 157 0 0,-13 42-285 0 0,10-24 298 0 0,1-15 71 0 0,1-1 1 0 0,-1 1 0 0 0,1 0-1 0 0,-1-1 1 0 0,1 1-1 0 0,0 0 1 0 0,0 0 0 0 0,0-1-1 0 0,0 1 1 0 0,0 0 0 0 0,0 0-1 0 0,0-1 1 0 0,0 1 0 0 0,1 0-1 0 0,-1 0 1 0 0,1-1 0 0 0,-1 1-1 0 0,1-1 1 0 0,0 1 0 0 0,0 0-1 0 0,0-1 1 0 0,0 1 0 0 0,0-1-1 0 0,0 0 1 0 0,1 2-13 0 0,12 7 681 0 0,-12-9-577 0 0,-2-1-2 0 0,1 0-13 0 0,4 0-64 0 0,0 0-1 0 0,0 0 1 0 0,0-1 0 0 0,0 1-1 0 0,0-1 1 0 0,0 0 0 0 0,0-1-1 0 0,0 1 1 0 0,0-1 0 0 0,-1 0-1 0 0,1 0 1 0 0,-1-1 0 0 0,1 1-1 0 0,-1-1 1 0 0,0 0 0 0 0,0 0-1 0 0,0 0 1 0 0,3-4-25 0 0,32-21 53 0 0,-12 13-67 0 0,-24 12-56 0 0,-2 3 2 0 0,-1 18-252 0 0,11 3 267 0 0,19 4 490 0 0,-25-22-366 0 0,1-1 0 0 0,-1 1 0 0 0,1-1 0 0 0,0 0 0 0 0,0 0 0 0 0,-1 0 0 0 0,1-1 0 0 0,0 0 0 0 0,1 0 0 0 0,-1-1 0 0 0,0 0 0 0 0,0 0 0 0 0,0 0 0 0 0,0-1 0 0 0,0 0 0 0 0,0 0-1 0 0,0 0 1 0 0,0-1 0 0 0,0 0 0 0 0,0 0 0 0 0,-1 0 0 0 0,1-1 0 0 0,1-1-71 0 0,61-57 52 0 0,-41 21-815 0 0,-17 21-6783 0 0,-4 9-196 0 0</inkml:trace>
  <inkml:trace contextRef="#ctx0" brushRef="#br0" timeOffset="6079.81">6410 287 16208 0 0,'0'0'365'0'0,"-4"1"503"0"0,-84 14 564 0 0,-22 24 1196 0 0,105-37-2515 0 0,0 0 0 0 0,0 1 1 0 0,1-1-1 0 0,-1 1 1 0 0,1 0-1 0 0,-1 0 0 0 0,1 1 1 0 0,0-1-1 0 0,1 1 1 0 0,-1 0-1 0 0,0 0 0 0 0,1 0 1 0 0,0 1-1 0 0,0-1 1 0 0,0 1-1 0 0,1 0 0 0 0,0-1 1 0 0,-1 1-1 0 0,1 2-113 0 0,3-5 6 0 0,-1 1 0 0 0,1 0 0 0 0,-1 0 0 0 0,1-1 0 0 0,0 1 0 0 0,0 0-1 0 0,0-1 1 0 0,0 1 0 0 0,1-1 0 0 0,-1 1 0 0 0,1-1 0 0 0,-1 0 0 0 0,1 0 0 0 0,0 0-1 0 0,0 0 1 0 0,0 0 0 0 0,0 0 0 0 0,0 0 0 0 0,2 0-6 0 0,6 8 32 0 0,37 32 99 0 0,-46-41-99 0 0,0 0 1 0 0,-1-1-1 0 0,1 1 1 0 0,0 0 0 0 0,-1 0-1 0 0,1 0 1 0 0,-1-1-1 0 0,1 1 1 0 0,-1 0-1 0 0,1 0 1 0 0,-1 0-1 0 0,0 0 1 0 0,0 0-1 0 0,1 0 1 0 0,-1 0-1 0 0,0 0 1 0 0,0 0-1 0 0,0 0 1 0 0,0 0-1 0 0,0 0 1 0 0,0 0-1 0 0,0 0 1 0 0,0 0-1 0 0,-1 0 1 0 0,1 0-1 0 0,0 0 1 0 0,0 0-1 0 0,-1 0 1 0 0,1 0-1 0 0,-1-1 1 0 0,1 1-1 0 0,-1 0 1 0 0,1 0-1 0 0,-1 0 1 0 0,0-1-1 0 0,0 2-32 0 0,-3 7 331 0 0,-16 2 217 0 0,8-7-633 0 0,0-1-1 0 0,-1 0 1 0 0,1-1-1 0 0,0 0 1 0 0,-1-1 0 0 0,0 0-1 0 0,1-1 1 0 0,-1-1-1 0 0,1 0 1 0 0,-1 0-1 0 0,1-2 1 0 0,-5 0 85 0 0,-2-2-1177 0 0,-7-1-57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12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54 144 17135 0 0,'-4'-7'257'0'0,"0"-1"0"0"0,1 1 0 0 0,1-1 0 0 0,-1 0 0 0 0,1 0 0 0 0,0 0 0 0 0,1 0 0 0 0,0 0 0 0 0,0 0 0 0 0,1-1 0 0 0,0 1-1 0 0,1-6-256 0 0,-1 6 493 0 0,6-18 2115 0 0,6 28-816 0 0,-7 8-1678 0 0,-1 0 0 0 0,0 0 0 0 0,0 1-1 0 0,-1-1 1 0 0,-1 1 0 0 0,0 0 0 0 0,0 0-1 0 0,-1 0 1 0 0,0 5-114 0 0,0 157 324 0 0,-18-24 0 0 0,-17 55-92 0 0,24-145-190 0 0,4-32-73 0 0,2 0 1 0 0,0-1-1 0 0,2 1 0 0 0,1 1 0 0 0,2 19 31 0 0,11-4-1106 0 0,9-44-576 0 0,6-13-784 0 0,-12 0-2361 0 0,-13 13 4158 0 0,16-16-6292 0 0</inkml:trace>
  <inkml:trace contextRef="#ctx0" brushRef="#br0" timeOffset="274.984">419 111 17015 0 0,'0'0'388'0'0,"0"0"52"0"0,3-4 1372 0 0,-6 96 803 0 0,-35 218-254 0 0,15-102-2046 0 0,16-164-1335 0 0,7-43 644 0 0,-3 6-842 0 0,-1-5-6761 0 0,-1-4 1770 0 0</inkml:trace>
  <inkml:trace contextRef="#ctx0" brushRef="#br0" timeOffset="571.395">106 578 14888 0 0,'-1'-8'714'0'0,"-23"-20"203"0"0,23 27-814 0 0,1 0 0 0 0,0 0-1 0 0,-1 0 1 0 0,1 0-1 0 0,0 0 1 0 0,0 0 0 0 0,-1 0-1 0 0,1 0 1 0 0,0 0-1 0 0,0-1 1 0 0,0 1-1 0 0,0 0 1 0 0,0 0 0 0 0,1 0-1 0 0,-1 0 1 0 0,0 0-1 0 0,0 0 1 0 0,1 0-1 0 0,-1 0 1 0 0,0 0 0 0 0,1 0-1 0 0,-1 0 1 0 0,1 0-1 0 0,0 0 1 0 0,-1 0-1 0 0,1 0 1 0 0,0 1 0 0 0,-1-1-1 0 0,1 0 1 0 0,0 0-1 0 0,0 1 1 0 0,0-1 0 0 0,0 1-1 0 0,0-1 1 0 0,0 0-1 0 0,0 1 1 0 0,0 0-1 0 0,0-1 1 0 0,0 1 0 0 0,0-1-1 0 0,1 1-102 0 0,48-11 1034 0 0,137-2-488 0 0,-83 5-1628 0 0,-40 2-6832 0 0,-49 4 2157 0 0</inkml:trace>
  <inkml:trace contextRef="#ctx0" brushRef="#br0" timeOffset="880.254">640 474 11344 0 0,'0'0'332'0'0,"-4"8"114"0"0,-35 69 4181 0 0,37-72-4359 0 0,0 0 0 0 0,0 1 0 0 0,0-1 0 0 0,1 1 0 0 0,0-1 0 0 0,0 1 0 0 0,0 0 0 0 0,1-1 0 0 0,0 1 0 0 0,0 0 0 0 0,0-1 0 0 0,1 1 0 0 0,1 3-268 0 0,19 30 808 0 0,-18-37-729 0 0,0 1 1 0 0,0-1 0 0 0,0 0 0 0 0,0 0-1 0 0,0 0 1 0 0,1 0 0 0 0,-1 0 0 0 0,1-1-1 0 0,-1 0 1 0 0,1 1 0 0 0,-1-1 0 0 0,1-1-1 0 0,0 1 1 0 0,-1-1 0 0 0,1 1 0 0 0,0-1-1 0 0,0 0 1 0 0,0 0 0 0 0,-1 0 0 0 0,1-1-1 0 0,0 0 1 0 0,-1 1 0 0 0,1-1 0 0 0,0 0-1 0 0,-1-1 1 0 0,1 1 0 0 0,-1-1 0 0 0,0 0-1 0 0,1 1 1 0 0,-1-1 0 0 0,0-1-80 0 0,4 0 206 0 0,-2 1-142 0 0,0-1-1 0 0,0 0 0 0 0,0-1 1 0 0,-1 1-1 0 0,1-1 1 0 0,-1 0-1 0 0,0 0 0 0 0,0 0 1 0 0,-1-1-1 0 0,1 1 0 0 0,-1-1 1 0 0,0 0-1 0 0,2-5-63 0 0,-4 6 33 0 0,0 0 0 0 0,0 0-1 0 0,0 0 1 0 0,-1 0-1 0 0,1-1 1 0 0,-1 1 0 0 0,0 0-1 0 0,-1 0 1 0 0,1-1 0 0 0,-1 1-1 0 0,0 0 1 0 0,0 0-1 0 0,0 0 1 0 0,0 0 0 0 0,-1 0-1 0 0,1 0 1 0 0,-1 0 0 0 0,0 0-1 0 0,-2-1-32 0 0,1 0-36 0 0,-1-1-1 0 0,0 1 1 0 0,-1 0 0 0 0,1 0-1 0 0,-1 0 1 0 0,0 1-1 0 0,0-1 1 0 0,0 1 0 0 0,-1 1-1 0 0,1-1 1 0 0,-1 1-1 0 0,0 0 1 0 0,0 0 0 0 0,0 1-1 0 0,-1-1 1 0 0,1 1-1 0 0,-1 1 1 0 0,1-1 0 0 0,-1 1-1 0 0,0 0 37 0 0,-27 17-3038 0 0,33-15 1651 0 0,-3 7-5322 0 0,2 0 944 0 0</inkml:trace>
  <inkml:trace contextRef="#ctx0" brushRef="#br0" timeOffset="1301.77">879 408 13992 0 0,'0'0'314'0'0,"0"0"46"0"0,0 0 24 0 0,0 0-40 0 0,1 2-224 0 0,4 5 228 0 0,0 1 1 0 0,-1 0-1 0 0,0 0 0 0 0,-1 1 1 0 0,0-1-1 0 0,0 1 0 0 0,-1 0 0 0 0,0-1 1 0 0,0 1-1 0 0,-1 0 0 0 0,0 0 1 0 0,-1 0-1 0 0,0 8-348 0 0,3 21 989 0 0,-8 36 1051 0 0,6-85-2106 0 0,1 1-1 0 0,0 0 1 0 0,1 0-1 0 0,0 0 1 0 0,1 1-1 0 0,0-1 1 0 0,0 1-1 0 0,1 0 1 0 0,0 0-1 0 0,2-1 67 0 0,26-39-343 0 0,-32 47 341 0 0,1 0 0 0 0,0 0-1 0 0,-1-1 1 0 0,1 1 0 0 0,0 0 0 0 0,0 1-1 0 0,0-1 1 0 0,0 0 0 0 0,0 1 0 0 0,0-1-1 0 0,1 1 1 0 0,-1-1 0 0 0,0 1-1 0 0,1 0 1 0 0,-1 0 0 0 0,1 0 0 0 0,0 1-1 0 0,-1-1 1 0 0,1 0 0 0 0,-1 1 0 0 0,1 0-1 0 0,0 0 1 0 0,0 0 0 0 0,-1 0-1 0 0,1 0 1 0 0,0 0 0 0 0,-1 0 0 0 0,1 1-1 0 0,-1 0 1 0 0,1-1 0 0 0,0 1-1 0 0,-1 0 1 0 0,1 0 0 0 0,-1 1 0 0 0,0-1-1 0 0,1 0 1 0 0,-1 1 0 0 0,0-1 0 0 0,0 1-1 0 0,0 0 1 0 0,1 1 2 0 0,24 35 257 0 0,-23-27-120 0 0,0 0-1 0 0,-1 0 1 0 0,0 1-1 0 0,0-1 1 0 0,-1 1-1 0 0,-1-1 1 0 0,0 1-1 0 0,0 1-136 0 0,-1-13 3 0 0,-1 0 8 0 0,1-1 0 0 0,0 1 1 0 0,0 0-1 0 0,-1-1 0 0 0,1 1 1 0 0,0 0-1 0 0,-1 0 0 0 0,1 0 1 0 0,0-1-1 0 0,-1 1 0 0 0,1 0 1 0 0,0 0-1 0 0,-1 0 0 0 0,1 0 1 0 0,0 0-1 0 0,-1 0 0 0 0,1 0 1 0 0,-1-1-1 0 0,1 1 0 0 0,0 0 1 0 0,-1 0-1 0 0,1 0 0 0 0,0 1 1 0 0,-1-1-1 0 0,1 0 0 0 0,-1 0 1 0 0,1 0-1 0 0,0 0 0 0 0,-1 0 1 0 0,1 0-1 0 0,0 0 0 0 0,-1 1 1 0 0,1-1-1 0 0,0 0 0 0 0,-1 0 1 0 0,1 0-1 0 0,0 1 0 0 0,0-1 1 0 0,-1 0-1 0 0,1 1 0 0 0,0-1 1 0 0,0 0-1 0 0,-1 0 0 0 0,1 1 1 0 0,0-1-1 0 0,0 0 1 0 0,0 1-1 0 0,0-1 0 0 0,-1 1 1 0 0,1-1-1 0 0,0 0 0 0 0,0 1 1 0 0,0-1-1 0 0,0 0 0 0 0,0 1 1 0 0,0-1-1 0 0,0 1 0 0 0,0-1 1 0 0,0 0-1 0 0,0 1 0 0 0,0-1 1 0 0,0 0-1 0 0,0 1 0 0 0,1-1 1 0 0,-1 0-1 0 0,0 1 0 0 0,0-1 1 0 0,0 0-1 0 0,0 1 0 0 0,1-1-11 0 0,2-38-252 0 0,-2 33 214 0 0,1-1 0 0 0,1 1 0 0 0,-1 0 0 0 0,1 0 0 0 0,-1 0 0 0 0,2 0 0 0 0,-1 1 0 0 0,0-1 0 0 0,1 1 0 0 0,0 0 0 0 0,0 0 0 0 0,0 0 0 0 0,0 0-1 0 0,1 1 1 0 0,0 0 0 0 0,-1 0 0 0 0,1 0 0 0 0,0 0 0 0 0,0 1 0 0 0,1 0 0 0 0,-1 0 0 0 0,6-1 38 0 0,-8 3 1 0 0,0 0-1 0 0,1 0 1 0 0,-1 1-1 0 0,0-1 1 0 0,1 1-1 0 0,-1 0 1 0 0,0 0-1 0 0,0 0 1 0 0,0 0-1 0 0,0 1 1 0 0,0-1 0 0 0,0 1-1 0 0,0 0 1 0 0,0 0-1 0 0,0 0 1 0 0,-1 0-1 0 0,3 2 0 0 0,-1 0-12 0 0,48 50 12 0 0,-22-14-267 0 0,-7-9-4011 0 0,-14-22-2560 0 0</inkml:trace>
  <inkml:trace contextRef="#ctx0" brushRef="#br0" timeOffset="1685.835">1710 395 17231 0 0,'-7'0'1180'0'0,"-54"38"290"0"0,-6 34 571 0 0,61-64-1985 0 0,0 0-1 0 0,1 0 1 0 0,0 1 0 0 0,0-1-1 0 0,1 1 1 0 0,0 1 0 0 0,1-1-1 0 0,0 0 1 0 0,0 1 0 0 0,1 0 0 0 0,0 0-1 0 0,1-1 1 0 0,0 1 0 0 0,0 0-1 0 0,1 0 1 0 0,1 0 0 0 0,0 3-56 0 0,0-11 15 0 0,-1-1 0 0 0,1 1 0 0 0,0-1 0 0 0,1 1 0 0 0,-1-1 0 0 0,0 0 1 0 0,0 0-1 0 0,0 0 0 0 0,1 1 0 0 0,-1-1 0 0 0,1 0 0 0 0,-1-1 0 0 0,1 1 1 0 0,-1 0-1 0 0,1 0 0 0 0,-1-1 0 0 0,1 1 0 0 0,0-1 0 0 0,-1 1 0 0 0,1-1 0 0 0,0 1 1 0 0,0-1-1 0 0,-1 0 0 0 0,1 0 0 0 0,0 0 0 0 0,-1 0 0 0 0,1 0 0 0 0,0-1 1 0 0,0 1-1 0 0,-1 0 0 0 0,1-1 0 0 0,0 0 0 0 0,-1 1 0 0 0,1-1 0 0 0,-1 0 0 0 0,1 1 1 0 0,0-2-16 0 0,2 1 25 0 0,9-3 20 0 0,-1-1 1 0 0,0 0-1 0 0,0 0 1 0 0,0-2-1 0 0,-1 1 0 0 0,0-1 1 0 0,0-1-1 0 0,0 0 1 0 0,-1-1-1 0 0,-1 0 1 0 0,1 0-1 0 0,-1-1 0 0 0,-1 0 1 0 0,0 0-1 0 0,4-8-45 0 0,-10 15 27 0 0,1-1 1 0 0,-1 1-1 0 0,0-1 0 0 0,0 0 0 0 0,-1 0 0 0 0,1 1 0 0 0,-1-1 0 0 0,1 0 1 0 0,-1 0-1 0 0,-1-1 0 0 0,1 1 0 0 0,-1 0 0 0 0,1 0 0 0 0,-1 0 1 0 0,0 0-1 0 0,0-1 0 0 0,-1 1 0 0 0,1 0 0 0 0,-1 0 0 0 0,0 0 0 0 0,0 0 1 0 0,-1 0-1 0 0,1 0 0 0 0,-1 0 0 0 0,0 1 0 0 0,0-1 0 0 0,0 0 1 0 0,0 1-1 0 0,-1 0 0 0 0,1-1 0 0 0,-1 1 0 0 0,0 0 0 0 0,0 0-27 0 0,-1 0-10 0 0,0 1-1 0 0,-1-1 1 0 0,1 1 0 0 0,-1 0-1 0 0,1 0 1 0 0,-1 0-1 0 0,0 0 1 0 0,0 1 0 0 0,0 0-1 0 0,0 0 1 0 0,0 1-1 0 0,0-1 1 0 0,0 1 0 0 0,0 0-1 0 0,0 0 1 0 0,0 1-1 0 0,0-1 1 0 0,0 1 0 0 0,0 0-1 0 0,-4 2 11 0 0,-43 22-1170 0 0,27 0-894 0 0,13-3-2530 0 0,9-12-1801 0 0</inkml:trace>
  <inkml:trace contextRef="#ctx0" brushRef="#br0" timeOffset="2242.213">2108 422 13136 0 0,'6'-8'764'0'0,"6"-15"-24"0"0,-28 16 2651 0 0,4 9-3137 0 0,-1 1-1 0 0,1-1 1 0 0,0 2-1 0 0,1 0 0 0 0,-1 0 1 0 0,1 1-1 0 0,0 0 1 0 0,0 1-1 0 0,0 1 1 0 0,1 0-1 0 0,0 0 0 0 0,0 0 1 0 0,1 2-1 0 0,0-1 1 0 0,0 1-1 0 0,-6 9-253 0 0,10-13 45 0 0,0 1 1 0 0,1 0-1 0 0,-1-1 1 0 0,2 2-1 0 0,-1-1 1 0 0,0 0-1 0 0,1 1 1 0 0,0 0-1 0 0,1-1 1 0 0,0 1-1 0 0,-1 3-45 0 0,2-2 25 0 0,2-7-8 0 0,0 1 0 0 0,0-1 0 0 0,1 1 0 0 0,-1-1 0 0 0,0 1 0 0 0,0-1 0 0 0,1 0 0 0 0,-1 0 0 0 0,1 1 0 0 0,-1-1 0 0 0,1 0 0 0 0,-1 0 0 0 0,1-1 0 0 0,0 1 0 0 0,-1 0 0 0 0,1 0 0 0 0,0-1 0 0 0,0 1 0 0 0,-1-1 0 0 0,1 0 0 0 0,0 0 0 0 0,0 1 0 0 0,0-1 0 0 0,0 0 0 0 0,-1 0 0 0 0,1-1 0 0 0,0 1 0 0 0,0 0 0 0 0,0 0 0 0 0,-1-1 0 0 0,1 0 0 0 0,0 1 0 0 0,0-1 0 0 0,-1 0 0 0 0,1 1 0 0 0,1-2-17 0 0,156-112 686 0 0,-157 114-702 0 0,0 0 1 0 0,0 0 0 0 0,0 0 0 0 0,0 0 0 0 0,1 0-1 0 0,-1 1 1 0 0,0-1 0 0 0,0 1 0 0 0,0-1-1 0 0,0 1 1 0 0,0 0 0 0 0,0 0 0 0 0,0 0 0 0 0,-1 0-1 0 0,1 0 1 0 0,0 0 0 0 0,0 0 0 0 0,-1 1 0 0 0,1-1-1 0 0,-1 1 1 0 0,1-1 0 0 0,-1 1 0 0 0,0 0-1 0 0,1-1 1 0 0,-1 1 0 0 0,0 0 0 0 0,0 0 0 0 0,0 0-1 0 0,-1 0 1 0 0,1 0 0 0 0,0 0 0 0 0,-1 0 0 0 0,1 0-1 0 0,-1 1 16 0 0,16 55-176 0 0,-8 65 104 0 0,-7-1 72 0 0,-2-120 0 0 0,-23 118 573 0 0,22-114-522 0 0,-1-1-1 0 0,1 0 1 0 0,-1 0 0 0 0,0 0-1 0 0,0 0 1 0 0,0 0-1 0 0,-1-1 1 0 0,0 1-1 0 0,0-1 1 0 0,0 0-1 0 0,0 0 1 0 0,-1 0-1 0 0,0-1 1 0 0,1 0 0 0 0,-1 0-1 0 0,0 0 1 0 0,-1 0-1 0 0,1-1 1 0 0,0 0-1 0 0,-2 0-50 0 0,-8 2 153 0 0,0 0-1 0 0,-1-1 1 0 0,0-1 0 0 0,0-1-1 0 0,0 0 1 0 0,0-1-1 0 0,1-1 1 0 0,-1 0 0 0 0,-15-4-153 0 0,28 5-27 0 0,-1 0 1 0 0,1 0 0 0 0,-1 0 0 0 0,1-1 0 0 0,0 0-1 0 0,-1 0 1 0 0,1 0 0 0 0,0 0 0 0 0,-1 0 0 0 0,1 0-1 0 0,0-1 1 0 0,0 0 0 0 0,0 1 0 0 0,0-1 0 0 0,0 0-1 0 0,1-1 1 0 0,-1 1 0 0 0,0 0 0 0 0,1-1 0 0 0,0 1-1 0 0,0-1 1 0 0,0 0 0 0 0,0 0 0 0 0,0 0 0 0 0,0 0-1 0 0,1 0 1 0 0,-1 0 0 0 0,1-1 0 0 0,0 1 0 0 0,0 0-1 0 0,0-1 1 0 0,0 1 0 0 0,1 0 0 0 0,0-1 0 0 0,-1 1-1 0 0,1-1 1 0 0,1-3 26 0 0,-1 6-54 0 0,7-20-1882 0 0,1 7-3915 0 0,1 1-1599 0 0</inkml:trace>
  <inkml:trace contextRef="#ctx0" brushRef="#br0" timeOffset="3102.988">2339 649 11488 0 0,'0'0'264'0'0,"0"0"34"0"0,0 0 20 0 0,0 0-41 0 0,15-15 2764 0 0,56-31 1892 0 0,34-47-2987 0 0,-101 89-1896 0 0,-1-1 0 0 0,1 0 0 0 0,-1 0 0 0 0,0 0 1 0 0,-1 0-1 0 0,1-1 0 0 0,-1 1 0 0 0,0-1 0 0 0,-1 0 1 0 0,1 1-1 0 0,-1-1 0 0 0,0 0 0 0 0,-1 0 0 0 0,1-5-50 0 0,-1 9 7 0 0,0-1 0 0 0,0 1 0 0 0,0 0 0 0 0,-1 0 0 0 0,1-1 0 0 0,-1 1-1 0 0,1 0 1 0 0,-1 0 0 0 0,0 0 0 0 0,1 0 0 0 0,-1 0 0 0 0,0 0 0 0 0,-1 0 0 0 0,1 0-1 0 0,0 0 1 0 0,0 0 0 0 0,-1 0 0 0 0,1 1 0 0 0,-1-1 0 0 0,0 1 0 0 0,1-1 0 0 0,-1 1-1 0 0,0 0 1 0 0,0-1 0 0 0,0 1 0 0 0,0 0 0 0 0,0 0 0 0 0,0 0 0 0 0,0 1 0 0 0,0-1-1 0 0,-1 0 1 0 0,1 1 0 0 0,0-1 0 0 0,0 1 0 0 0,0 0 0 0 0,-1 0 0 0 0,1 0 0 0 0,0 0-1 0 0,0 0 1 0 0,-1 0 0 0 0,1 1 0 0 0,0-1 0 0 0,0 1 0 0 0,0 0 0 0 0,-1 0-7 0 0,-2 1-21 0 0,-1 0 0 0 0,1 0 0 0 0,0 1 1 0 0,0 0-1 0 0,0 0 0 0 0,0 0 0 0 0,0 1 0 0 0,1 0 1 0 0,0 0-1 0 0,-1 0 0 0 0,2 0 0 0 0,-4 4 21 0 0,-39 73-165 0 0,38-17 154 0 0,16-44 11 0 0,-4-16 32 0 0,-1 0-1 0 0,1-1 1 0 0,-1 0-1 0 0,1 0 0 0 0,0 0 1 0 0,0 0-1 0 0,0 0 1 0 0,1-1-1 0 0,-1 0 0 0 0,0 0 1 0 0,1 0-1 0 0,0 0 1 0 0,-1-1-1 0 0,1 0 1 0 0,0 0-1 0 0,0 0 0 0 0,0 0 1 0 0,0-1-1 0 0,0 0 1 0 0,-1 0-1 0 0,1 0 0 0 0,0-1 1 0 0,0 1-1 0 0,0-1 1 0 0,0 0-1 0 0,-1-1 1 0 0,1 1-1 0 0,0-1 0 0 0,-1 0 1 0 0,1 0-1 0 0,-1 0 1 0 0,3-3-32 0 0,1 0 26 0 0,-1 0-1 0 0,0 0 1 0 0,0-1 0 0 0,-1 0 0 0 0,0 0 0 0 0,0 0 0 0 0,0-1 0 0 0,-1 0 0 0 0,0 0 0 0 0,0-1 0 0 0,-1 1-1 0 0,0-1 1 0 0,0 0 0 0 0,0-1-26 0 0,35-62-73 0 0,-27 60-16 0 0,-12 10 35 0 0,0 1-11 0 0,0 0-6 0 0,1 2-1 0 0,21 131-271 0 0,-17-75 404 0 0,-2-8 845 0 0,6-53-712 0 0,23-49 59 0 0,25-65-1532 0 0,-9 46 639 0 0,-39 63 595 0 0,-9 7 38 0 0,1 0-1 0 0,0 0 1 0 0,0 0-1 0 0,0 0 1 0 0,0 0-1 0 0,0 0 1 0 0,0 1-1 0 0,0-1 1 0 0,0 0 0 0 0,0 0-1 0 0,1 1 1 0 0,-1-1-1 0 0,0 1 1 0 0,0-1-1 0 0,1 1 1 0 0,-1 0-1 0 0,0-1 1 0 0,1 1-1 0 0,-1 0 1 0 0,0 0-1 0 0,1 0 1 0 0,-1 0-1 0 0,0 0 1 0 0,1 0-1 0 0,0 0 8 0 0,0 0 15 0 0,1 1 0 0 0,-1-1-1 0 0,1 1 1 0 0,-1-1-1 0 0,0 1 1 0 0,1 0 0 0 0,-1 0-1 0 0,0 0 1 0 0,0 0-1 0 0,0 0 1 0 0,0 0 0 0 0,0 1-1 0 0,0-1 1 0 0,0 1-1 0 0,0 0 1 0 0,0-1 0 0 0,-1 1-1 0 0,1 0 1 0 0,-1 0-1 0 0,1 0 1 0 0,-1 0 0 0 0,0 0-1 0 0,1 2-14 0 0,28 40 336 0 0,-26-34-275 0 0,0 0-1 0 0,0-1 0 0 0,1 0 1 0 0,0 0-1 0 0,1 0 1 0 0,-1 0-1 0 0,2-1 0 0 0,-1 0 1 0 0,1 0-1 0 0,5 3-60 0 0,40 26-103 0 0,-24-31-7095 0 0,-19-5-112 0 0</inkml:trace>
  <inkml:trace contextRef="#ctx0" brushRef="#br0" timeOffset="3531.615">3148 433 13072 0 0,'0'0'297'0'0,"0"0"39"0"0,0 0 19 0 0,0 0-34 0 0,1 1-210 0 0,75-4 4599 0 0,-68 2-4443 0 0,-1 0 1 0 0,1-1-1 0 0,-1 0 1 0 0,0 0-1 0 0,1-1 0 0 0,-1 0 1 0 0,0 0-1 0 0,0-1 1 0 0,-1 1-1 0 0,1-2 0 0 0,2-2-267 0 0,13-6 243 0 0,-20 12-222 0 0,1 0 0 0 0,-1 0 0 0 0,1 0 0 0 0,-1 0 0 0 0,1 0 0 0 0,-1-1 0 0 0,1 1 0 0 0,-1-1 0 0 0,0 0 0 0 0,0 1 0 0 0,0-1 0 0 0,0 0 0 0 0,0 0 0 0 0,0 0 0 0 0,-1 0 0 0 0,1-1 0 0 0,0 1 0 0 0,-1 0 0 0 0,0-1 0 0 0,0 1 0 0 0,0-1 0 0 0,0 0 0 0 0,0 1 0 0 0,0-1 0 0 0,-1 0 0 0 0,1 1 0 0 0,-1-1-1 0 0,1 0 1 0 0,-1 1 0 0 0,0-1 0 0 0,-1 0 0 0 0,1 0 0 0 0,0 1 0 0 0,-1-1-21 0 0,-2-5 15 0 0,3 6-10 0 0,0 1-1 0 0,0 0 1 0 0,0-1-1 0 0,-1 1 1 0 0,1 0-1 0 0,0 0 1 0 0,-1-1-1 0 0,1 1 1 0 0,-1 0-1 0 0,0 0 1 0 0,1 0-1 0 0,-1 0 1 0 0,0 0-1 0 0,1-1 1 0 0,-1 1-1 0 0,0 1 1 0 0,0-1-1 0 0,0 0 1 0 0,0 0-1 0 0,0 0 1 0 0,0 0-1 0 0,0 1 1 0 0,0-1-1 0 0,-1 0 1 0 0,1 1-1 0 0,0-1 1 0 0,0 1-1 0 0,-1 0 1 0 0,1-1-1 0 0,0 1 1 0 0,0 0-1 0 0,-1 0 1 0 0,1 0-1 0 0,0-1 1 0 0,-1 1-1 0 0,1 1 1 0 0,0-1-1 0 0,0 0 1 0 0,-1 0-1 0 0,1 0 1 0 0,0 1-1 0 0,-1-1-4 0 0,-3 1 0 0 0,1 0 0 0 0,0 1 0 0 0,0-1 0 0 0,-1 1 0 0 0,1 0 0 0 0,0 0 0 0 0,1 0 0 0 0,-1 0 0 0 0,0 1 0 0 0,1-1 0 0 0,-1 1 0 0 0,1 0 0 0 0,0 0 0 0 0,-1 2 0 0 0,-35 43 268 0 0,36-43-205 0 0,1-1 0 0 0,-1 1 1 0 0,1 0-1 0 0,0 0 0 0 0,1 0 0 0 0,-1 0 0 0 0,1 0 0 0 0,0 0 0 0 0,0 1 0 0 0,1-1 0 0 0,0 0 0 0 0,0 1 0 0 0,0-1 0 0 0,0 0 1 0 0,1 0-1 0 0,0 1-63 0 0,4 15 122 0 0,-4-17-101 0 0,-1-1 1 0 0,1 1-1 0 0,0-1 1 0 0,0 1-1 0 0,0-1 1 0 0,0 1-1 0 0,0-1 1 0 0,1 0-1 0 0,0 0 1 0 0,0 0-1 0 0,0 0 1 0 0,0 0-1 0 0,0 0 1 0 0,0 0-1 0 0,1 0 1 0 0,-1-1-1 0 0,1 0 1 0 0,0 1-1 0 0,0-1-21 0 0,2 1-111 0 0,1 0 0 0 0,0 0-1 0 0,1-1 1 0 0,-1 1 0 0 0,0-1-1 0 0,1-1 1 0 0,-1 1 0 0 0,1-1-1 0 0,-1 0 1 0 0,1-1 0 0 0,-1 0-1 0 0,1 0 1 0 0,0 0 0 0 0,-1-1-1 0 0,1 0 1 0 0,-1 0 0 0 0,1 0-1 0 0,3-2 112 0 0,16-5-3062 0 0,-8 1-2202 0 0,3 0-1133 0 0</inkml:trace>
  <inkml:trace contextRef="#ctx0" brushRef="#br0" timeOffset="3915.379">3559 357 14832 0 0,'0'0'332'0'0,"0"0"50"0"0,0 0 25 0 0,0 0-47 0 0,0 6-217 0 0,-39 105 3543 0 0,38-104-3460 0 0,0 1 0 0 0,1-1 0 0 0,0 1-1 0 0,0-1 1 0 0,0 1 0 0 0,1-1 0 0 0,0 0 0 0 0,1 1 0 0 0,0-1 0 0 0,2 6-226 0 0,-1-10 87 0 0,1 0 1 0 0,-1-1-1 0 0,1 1 0 0 0,0-1 1 0 0,0 0-1 0 0,0 0 1 0 0,0-1-1 0 0,0 1 1 0 0,0-1-1 0 0,0 0 0 0 0,0 0 1 0 0,1 0-1 0 0,-1 0 1 0 0,0-1-1 0 0,1 0 1 0 0,-1 0-1 0 0,0 0 0 0 0,1 0 1 0 0,-1-1-1 0 0,0 0 1 0 0,1 1-1 0 0,-1-2 1 0 0,0 1-1 0 0,0 0 0 0 0,0-1 1 0 0,3-2-88 0 0,-1 3 40 0 0,-1-2 0 0 0,0 1 1 0 0,0 0-1 0 0,0-1 0 0 0,0 0 1 0 0,-1 0-1 0 0,1-1 0 0 0,-1 1 0 0 0,0-1 1 0 0,0 0-1 0 0,0 0 0 0 0,0-1 1 0 0,-1 1-1 0 0,0-1 0 0 0,1 1 0 0 0,-2-1 1 0 0,1 0-1 0 0,-1 0 0 0 0,2-4-40 0 0,-2 4-12 0 0,-1-1 0 0 0,1 1-1 0 0,-1 0 1 0 0,0 0 0 0 0,-1 0-1 0 0,1-1 1 0 0,-1 1 0 0 0,0 0-1 0 0,0-1 1 0 0,-1 1 0 0 0,0 0-1 0 0,0 0 1 0 0,0 0 0 0 0,0-1-1 0 0,-1 1 1 0 0,0 0 0 0 0,0 1-1 0 0,0-1 1 0 0,-1 0 0 0 0,1 1-1 0 0,-1-1 1 0 0,0 1 0 0 0,-1 0 0 0 0,1 0-1 0 0,-1 0 1 0 0,1 0 0 0 0,-1 0-1 0 0,-1 1 1 0 0,-2-2 12 0 0,0 0-46 0 0,0 1 1 0 0,0 1-1 0 0,-1-1 0 0 0,1 1 1 0 0,-1 1-1 0 0,1-1 0 0 0,-1 1 1 0 0,0 0-1 0 0,0 1 0 0 0,0 0 1 0 0,0 0-1 0 0,0 1 0 0 0,0 0 1 0 0,0 1-1 0 0,0-1 0 0 0,-7 3 46 0 0,15-3-9 0 0,-1 0-1 0 0,1 1 0 0 0,0-1 1 0 0,-1 0-1 0 0,1 1 0 0 0,0-1 1 0 0,-1 0-1 0 0,1 1 1 0 0,0-1-1 0 0,-1 1 0 0 0,1-1 1 0 0,0 1-1 0 0,0-1 0 0 0,0 0 1 0 0,-1 1-1 0 0,1-1 0 0 0,0 1 1 0 0,0-1-1 0 0,0 1 0 0 0,0-1 1 0 0,0 1-1 0 0,0-1 1 0 0,0 1-1 0 0,0-1 0 0 0,0 1 1 0 0,0-1-1 0 0,0 1 0 0 0,0-1 1 0 0,0 1-1 0 0,1-1 0 0 0,-1 1 1 0 0,0-1-1 0 0,0 1 1 0 0,0-1-1 0 0,1 0 0 0 0,-1 1 1 0 0,0-1-1 0 0,0 1 0 0 0,1-1 1 0 0,-1 0-1 0 0,1 1 0 0 0,-1-1 1 0 0,0 0-1 0 0,1 1 1 0 0,-1-1-1 0 0,0 0 0 0 0,1 0 1 0 0,-1 1-1 0 0,1-1 0 0 0,-1 0 1 0 0,1 0-1 0 0,-1 0 0 0 0,1 0 1 0 0,-1 1-1 0 0,1-1 1 0 0,-1 0-1 0 0,1 0 0 0 0,-1 0 1 0 0,1 0-1 0 0,-1 0 0 0 0,1 0 1 0 0,-1 0-1 0 0,1-1 0 0 0,-1 1 1 0 0,1 0-1 0 0,-1 0 0 0 0,1 0 1 0 0,-1 0-1 0 0,0-1 1 0 0,1 1 9 0 0,63 9-1800 0 0,-35-10 753 0 0,10-1-890 0 0,-15-3-3624 0 0,-11-2-187 0 0</inkml:trace>
  <inkml:trace contextRef="#ctx0" brushRef="#br0" timeOffset="4349.711">3908 237 11344 0 0,'-52'3'332'0'0,"49"-1"127"0"0,19 2-521 0 0,4 0 990 0 0,-22 19 2796 0 0,-19 94 1373 0 0,24-72-4176 0 0,-3-42-874 0 0,1-1 1 0 0,0 0-1 0 0,0 1 0 0 0,1-1 0 0 0,-1 0 0 0 0,0 0 0 0 0,1 1 0 0 0,-1-1 0 0 0,1 0 0 0 0,-1-1 1 0 0,1 1-1 0 0,0 0 0 0 0,0 0 0 0 0,0-1 0 0 0,0 1 0 0 0,0-1 0 0 0,1 0 0 0 0,-1 1 0 0 0,0-1 1 0 0,0 0-1 0 0,1 0 0 0 0,-1-1 0 0 0,1 1 0 0 0,-1 0 0 0 0,1-1 0 0 0,-1 1 0 0 0,1-1-47 0 0,4 1 160 0 0,-5 0-6 0 0,0-1-30 0 0,6-1-83 0 0,0 0 0 0 0,-1 0 1 0 0,1 0-1 0 0,0-1 1 0 0,-1 0-1 0 0,1-1 1 0 0,-1 1-1 0 0,0-1 0 0 0,0-1 1 0 0,0 0-1 0 0,0 0 1 0 0,-1 0-1 0 0,1-1-41 0 0,21-35-317 0 0,-5-30-822 0 0,-21 51 845 0 0,-5 30 172 0 0,-3 18 69 0 0,6 1 121 0 0,9 22 300 0 0,-7-48-315 0 0,0-1 0 0 0,0 0 0 0 0,0 1 0 0 0,1-1 1 0 0,0 0-1 0 0,-1 0 0 0 0,1-1 0 0 0,0 1 0 0 0,1-1 0 0 0,-1 1 0 0 0,0-1 0 0 0,1 0 0 0 0,-1 0 0 0 0,1 0 1 0 0,0-1-1 0 0,-1 1 0 0 0,1-1 0 0 0,1 0-53 0 0,4 1-68 0 0,1-1 0 0 0,0-1 0 0 0,0 0 0 0 0,-1 0 0 0 0,1 0 0 0 0,0-2 0 0 0,0 1 0 0 0,-1-1 0 0 0,1 0 0 0 0,-1-1 0 0 0,0 0 0 0 0,0-1 0 0 0,3-1 68 0 0,48-33-4696 0 0,-42 27 2625 0 0</inkml:trace>
  <inkml:trace contextRef="#ctx0" brushRef="#br0" timeOffset="4603.574">4525 321 15408 0 0,'0'0'348'0'0,"0"0"49"0"0,0 0 21 0 0,0 0-40 0 0,-4 4-232 0 0,-41 20 1462 0 0,8 25 222 0 0,37-46-1799 0 0,0 0 1 0 0,1 0-1 0 0,-1 0 0 0 0,1 1 1 0 0,0-1-1 0 0,-1 0 1 0 0,2-1-1 0 0,-1 1 1 0 0,0 0-1 0 0,0 0 1 0 0,1 0-1 0 0,0-1 1 0 0,-1 1-1 0 0,1-1 0 0 0,0 1 1 0 0,0-1-1 0 0,0 0 1 0 0,1 1-1 0 0,-1-1 1 0 0,0 0-1 0 0,1-1 1 0 0,0 1-1 0 0,-1 0 0 0 0,1-1 1 0 0,3 2-32 0 0,4 5 80 0 0,121 89 680 0 0,-66-36 1096 0 0,-64-61-1811 0 0,-1 1 0 0 0,1 0 0 0 0,-1 0 0 0 0,1 0 0 0 0,-1 0 0 0 0,0 0 0 0 0,0 0 0 0 0,1 0 0 0 0,-1 0 0 0 0,0 0 0 0 0,0 0 0 0 0,0 0 0 0 0,0 0 0 0 0,0 0 0 0 0,0 0 0 0 0,0 0 0 0 0,0 0 0 0 0,0 0 0 0 0,-1 0 0 0 0,1 0 0 0 0,0 0 0 0 0,-1 0 0 0 0,1 0 0 0 0,-1 0 0 0 0,1 0 0 0 0,-1 0 0 0 0,1 0 0 0 0,-1-1 0 0 0,1 1 0 0 0,-1 0 0 0 0,0 0 0 0 0,0-1 0 0 0,1 1 0 0 0,-1 0 0 0 0,0-1 1 0 0,0 1-1 0 0,0-1 0 0 0,0 1 0 0 0,0-1 0 0 0,0 1 0 0 0,1-1 0 0 0,-1 0 0 0 0,0 1 0 0 0,0-1 0 0 0,0 0 0 0 0,-1 0-45 0 0,-47 13 541 0 0,-90-11-2057 0 0,106-2-4606 0 0,2-2-2043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1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127 169 14024 0 0,'16'-44'1536'0'0,"-12"34"3751"0"0,-5 13-2286 0 0,0-1-4118 0 0,11 69 2761 0 0,-15-11-972 0 0,4 8-178 0 0,3-5-280 0 0,4 19-148 0 0,-1-30-45 0 0,6-24 32 0 0,-10-8-82 0 0,-1-19-126 0 0,0-1-63 0 0,0 0-20 0 0,-1 6-1076 0 0,-9-34-1053 0 0,-1-16 554 0 0,10-16 174 0 0,4 11 1071 0 0,-13 0 213 0 0,15-24 383 0 0,-20-41 2290 0 0,18 64-494 0 0,-1 47-1760 0 0,0 0 1 0 0,0 1 0 0 0,0-1 0 0 0,0 1 0 0 0,1 0-1 0 0,-1-1 1 0 0,1 1 0 0 0,-1 0 0 0 0,1 0-1 0 0,0 1 1 0 0,0-1 0 0 0,0 1 0 0 0,0-1-1 0 0,0 1 1 0 0,0 0 0 0 0,0 0 0 0 0,0 0 0 0 0,0 1-1 0 0,2-1-64 0 0,1-1 44 0 0,1 1-1 0 0,0-1 1 0 0,0 1 0 0 0,-1 1-1 0 0,1-1 1 0 0,0 1-1 0 0,0 1 1 0 0,0-1-1 0 0,0 1 1 0 0,0 0-1 0 0,-1 1 1 0 0,1-1 0 0 0,0 1-1 0 0,-1 1 1 0 0,0-1-1 0 0,1 1 1 0 0,-1 0-1 0 0,0 1 1 0 0,0-1-1 0 0,-1 1 1 0 0,1 1-1 0 0,-1-1 1 0 0,0 1 0 0 0,0-1-1 0 0,0 1 1 0 0,-1 1-1 0 0,0-1 1 0 0,0 1-1 0 0,0 0 1 0 0,0 0-44 0 0,-3-2 18 0 0,0 1 0 0 0,-1-1 0 0 0,0 0-1 0 0,0 1 1 0 0,0-1 0 0 0,0 0 0 0 0,0 1 0 0 0,-1-1 0 0 0,0 0 0 0 0,0 1-1 0 0,0-1 1 0 0,0 0 0 0 0,-1 0 0 0 0,0 0 0 0 0,1 0 0 0 0,-2 0 0 0 0,1 0 0 0 0,0 0-1 0 0,-1-1 1 0 0,0 1-18 0 0,-5 6 27 0 0,-1 0 0 0 0,0-1-1 0 0,-1-1 1 0 0,0 1 0 0 0,0-2-1 0 0,-1 1 1 0 0,0-1 0 0 0,0-1-1 0 0,-1 0 1 0 0,0 0-27 0 0,-67 29-99 0 0,65-32 54 0 0,10-1 8 0 0,1-1 0 0 0,-1 1 0 0 0,0-1-1 0 0,0-1 1 0 0,0 1 0 0 0,0 0 0 0 0,0-1-1 0 0,0 0 1 0 0,0 0 0 0 0,0 0-1 0 0,0 0 1 0 0,0-1 0 0 0,0 0 0 0 0,-1 0 37 0 0,4 1-90 0 0,4-3 25 0 0,0 1-1 0 0,0 0 1 0 0,-1 0 0 0 0,1 0-1 0 0,0 1 1 0 0,1-1-1 0 0,-1 1 1 0 0,0 0 0 0 0,0-1-1 0 0,1 1 1 0 0,-1 1-1 0 0,0-1 1 0 0,1 0 0 0 0,-1 1-1 0 0,1 0 1 0 0,-1 0-1 0 0,4 0 66 0 0,-3 0-88 0 0,15-2-31 0 0,1 2 0 0 0,-1 0 0 0 0,1 1 0 0 0,-1 1 0 0 0,0 1 0 0 0,17 4 119 0 0,-29-5 10 0 0,0 1 0 0 0,0 0 1 0 0,-1 0-1 0 0,1 0 1 0 0,-1 1-1 0 0,0-1 1 0 0,0 2-1 0 0,-1-1 0 0 0,1 1 1 0 0,-1-1-1 0 0,0 1 1 0 0,0 1-1 0 0,0-1 0 0 0,-1 1 1 0 0,0 0-1 0 0,0 0 1 0 0,0 0-1 0 0,-1 1 0 0 0,0-1 1 0 0,0 1-1 0 0,0 2-10 0 0,-3-4 94 0 0,0 0-1 0 0,0 0 0 0 0,0 0 0 0 0,-1 0 0 0 0,0 0 0 0 0,0-1 1 0 0,0 1-1 0 0,-1 0 0 0 0,0 0 0 0 0,0-1 0 0 0,0 1 0 0 0,0-1 1 0 0,-1 0-1 0 0,1 0 0 0 0,-1 0 0 0 0,0 0 0 0 0,-3 3-93 0 0,-5 3 130 0 0,-1 0 0 0 0,-1-1-1 0 0,1 0 1 0 0,-1-1 0 0 0,-1-1 0 0 0,1 0-1 0 0,-1 0 1 0 0,-1-2 0 0 0,1 1-1 0 0,-11 1-129 0 0,19-5 21 0 0,-10 2-7 0 0,-1 0 0 0 0,1-1 0 0 0,-1-1 0 0 0,0 0 0 0 0,1-1 0 0 0,-1-1 0 0 0,-7-1-14 0 0,-30-10-298 0 0,53 11 203 0 0,-1-1 0 0 0,1 1 0 0 0,-1-1 0 0 0,1 1 0 0 0,0-1 0 0 0,-1 0 0 0 0,1 1 0 0 0,0-1 0 0 0,-1 0 0 0 0,1 0 0 0 0,0 0 0 0 0,0 0 0 0 0,0 0-1 0 0,0 0 1 0 0,0 0 0 0 0,0-1 0 0 0,0 1 0 0 0,1 0 0 0 0,-1 0 0 0 0,0-1 0 0 0,1 1 0 0 0,-1-1 0 0 0,0 1 0 0 0,1 0 0 0 0,0-1 0 0 0,-1 1 0 0 0,1-1 0 0 0,0 1 0 0 0,0-1 0 0 0,0 1 0 0 0,0-1 0 0 0,0 1 0 0 0,0-1 0 0 0,0 0 95 0 0,3-11-5341 0 0,-2-1-1644 0 0</inkml:trace>
  <inkml:trace contextRef="#ctx0" brushRef="#br0" timeOffset="584.797">489 360 11864 0 0,'24'10'266'0'0,"-9"12"654"0"0,1 11-810 0 0,-8 22 1827 0 0,-21-5-20 0 0,3-5-289 0 0,2 14 497 0 0,7-58-1829 0 0,1-1-34 0 0,0 0-20 0 0,0 0-2 0 0,21-8 1022 0 0,-1-52-208 0 0,-1 8-860 0 0,1-7-124 0 0,-8 42-71 0 0,1 1-1 0 0,0 0 1 0 0,1 1-1 0 0,0 0 0 0 0,2 1 1 0 0,0 1 1 0 0,47-33-451 0 0,42 7-1329 0 0,-104 39 1657 0 0,1 0-1 0 0,0 0 0 0 0,-1 0 1 0 0,1 0-1 0 0,0 0 0 0 0,0 0 0 0 0,-1 0 1 0 0,1 1-1 0 0,0-1 0 0 0,-1 1 1 0 0,1-1-1 0 0,-1 1 0 0 0,1 0 0 0 0,-1-1 1 0 0,1 1-1 0 0,-1 0 0 0 0,1 0 1 0 0,-1 0-1 0 0,0 0 0 0 0,1 0 1 0 0,-1 1-1 0 0,0-1 0 0 0,0 0 0 0 0,0 1 1 0 0,0-1-1 0 0,0 0 0 0 0,0 1 1 0 0,0-1-1 0 0,-1 1 0 0 0,1 0 1 0 0,-1-1-1 0 0,1 1 0 0 0,-1-1 0 0 0,1 1 1 0 0,-1 0-1 0 0,0-1 0 0 0,0 1 1 0 0,1 0-1 0 0,-1-1 0 0 0,-1 1 0 0 0,1 0 1 0 0,0 0-1 0 0,0-1 0 0 0,-1 1 1 0 0,1 0-1 0 0,-1-1 0 0 0,1 1 1 0 0,-1-1-1 0 0,1 1 0 0 0,-1 0 124 0 0,-72 117 318 0 0,31-62 1729 0 0,16 11 852 0 0,26-67-2848 0 0,0 1 0 0 0,0 0 0 0 0,1 0 0 0 0,-1-1 0 0 0,0 1 0 0 0,1 0 0 0 0,-1-1 0 0 0,1 1 0 0 0,-1 0 0 0 0,1-1 0 0 0,0 1 0 0 0,0-1 0 0 0,-1 1 0 0 0,1-1 0 0 0,0 1 0 0 0,1-1 0 0 0,-1 0 0 0 0,0 1 0 0 0,0-1 0 0 0,1 0 0 0 0,-1 0 0 0 0,0 0 0 0 0,1 0 0 0 0,-1 0-1 0 0,1 0 1 0 0,-1-1 0 0 0,1 1 0 0 0,0 0 0 0 0,-1-1 0 0 0,1 1 0 0 0,0-1 0 0 0,-1 1 0 0 0,1-1 0 0 0,1 0-51 0 0,3 1 92 0 0,0-1-1 0 0,0 0 1 0 0,0 0 0 0 0,0 0-1 0 0,0-1 1 0 0,0 0-1 0 0,0 0 1 0 0,0-1-1 0 0,0 1 1 0 0,0-1-1 0 0,-1-1 1 0 0,3 0-92 0 0,7-2 59 0 0,-10 3-30 0 0,-1-1 1 0 0,1 1 0 0 0,0-1 0 0 0,-1 0-1 0 0,0 0 1 0 0,0 0 0 0 0,0 0-1 0 0,0-1 1 0 0,0 1 0 0 0,-1-1 0 0 0,1 0-1 0 0,-1 0 1 0 0,0-1 0 0 0,0 1 0 0 0,-1-1-1 0 0,1 1 1 0 0,-1-1 0 0 0,0 0 0 0 0,0 0-1 0 0,-1-1-29 0 0,11-54 352 0 0,-27-18-192 0 0,14 73-187 0 0,-1 1-1 0 0,0-1 0 0 0,-1 1 1 0 0,1 0-1 0 0,-1 0 0 0 0,0 0 1 0 0,0 1-1 0 0,0-1 1 0 0,0 0-1 0 0,0 1 0 0 0,-1 0 1 0 0,0 0-1 0 0,0 0 0 0 0,0 0 1 0 0,0 1-1 0 0,0 0 0 0 0,0-1 1 0 0,0 2-1 0 0,-1-1 1 0 0,1 0-1 0 0,-1 1 0 0 0,0 0 28 0 0,0-1-271 0 0,1 1 0 0 0,0 1-1 0 0,-1-1 1 0 0,1 1 0 0 0,-1-1-1 0 0,1 1 1 0 0,0 0 0 0 0,-1 1-1 0 0,1-1 1 0 0,-1 1 0 0 0,1 0-1 0 0,0 0 1 0 0,0 0 0 0 0,-3 2 271 0 0,5-2-5168 0 0,-2 4-1569 0 0</inkml:trace>
  <inkml:trace contextRef="#ctx0" brushRef="#br0" timeOffset="1042.856">1339 423 15632 0 0,'0'0'356'0'0,"2"-6"993"0"0,-10 5-1129 0 0,0 1 0 0 0,0-1 0 0 0,0 1 0 0 0,0 1 0 0 0,0 0 0 0 0,1 0 0 0 0,-1 0 1 0 0,0 1-1 0 0,0 0 0 0 0,1 1 0 0 0,-1-1 0 0 0,1 2 0 0 0,0-1 0 0 0,-6 4-220 0 0,6-4 101 0 0,-20 10 299 0 0,0 1 0 0 0,2 1 0 0 0,-1 1 0 0 0,2 1 0 0 0,-12 11-400 0 0,31-24 21 0 0,1 1 0 0 0,0-1 0 0 0,0 1 0 0 0,0-1 0 0 0,1 1 0 0 0,-1 0 0 0 0,1 0 0 0 0,0 1 0 0 0,1-1 0 0 0,-1 1 0 0 0,1-1 0 0 0,0 1 0 0 0,0 0 0 0 0,1 0 0 0 0,0 0 0 0 0,-1 3-21 0 0,2-7 8 0 0,0-1 0 0 0,0 1 0 0 0,1-1 0 0 0,-1 1 0 0 0,0-1 0 0 0,0 1 0 0 0,1-1 0 0 0,-1 1-1 0 0,1-1 1 0 0,-1 0 0 0 0,1 1 0 0 0,0-1 0 0 0,-1 0 0 0 0,1 0 0 0 0,0 1 0 0 0,0-1 0 0 0,0 0 0 0 0,0 0-1 0 0,0 0 1 0 0,0 0 0 0 0,0 0 0 0 0,0 0 0 0 0,1 0 0 0 0,-1 0 0 0 0,0-1 0 0 0,0 1 0 0 0,1 0 0 0 0,-1-1-1 0 0,1 1 1 0 0,-1-1 0 0 0,0 1 0 0 0,1-1 0 0 0,-1 0 0 0 0,1 0 0 0 0,-1 0 0 0 0,1 1 0 0 0,-1-1 0 0 0,1-1-1 0 0,-1 1 1 0 0,1 0 0 0 0,0 0-8 0 0,62-14 365 0 0,-58 12-368 0 0,68-42 181 0 0,-64 35-127 0 0,-1-1-1 0 0,0 0 0 0 0,0-1 0 0 0,-1 0 1 0 0,-1 0-1 0 0,0-1 0 0 0,4-9-50 0 0,21-44 246 0 0,-27 51 92 0 0,-1 30-226 0 0,-5-1-597 0 0,1-1 0 0 0,0 1-1 0 0,1-1 1 0 0,1 1 0 0 0,0-1-1 0 0,1 0 1 0 0,1 0 0 0 0,0 0-1 0 0,1 0 1 0 0,2 2 485 0 0,-4-12-5072 0 0,6 2-1338 0 0</inkml:trace>
  <inkml:trace contextRef="#ctx0" brushRef="#br0" timeOffset="1817.593">1624 363 14656 0 0,'5'-3'-1'0'0,"-3"3"62"0"0,0-1 1 0 0,0 0 0 0 0,0 0 0 0 0,0 0 0 0 0,0 0 0 0 0,-1-1 0 0 0,1 1 0 0 0,0 0 0 0 0,0-1-1 0 0,-1 0 1 0 0,1 1 0 0 0,-1-1 0 0 0,0 0 0 0 0,1 1 0 0 0,-1-1 0 0 0,0 0 0 0 0,0 0-1 0 0,0 0 1 0 0,0 0 0 0 0,0 0 0 0 0,-1-1 0 0 0,1 1 0 0 0,-1 0 0 0 0,1 0 0 0 0,-1 0 0 0 0,0-2-62 0 0,0 3 72 0 0,0-1 0 0 0,0 1 0 0 0,-1 0 0 0 0,1 0 0 0 0,0 0 0 0 0,-1 0 0 0 0,1 0 0 0 0,-1 0 0 0 0,1 0 0 0 0,-1 1 0 0 0,0-1 1 0 0,1 0-1 0 0,-1 0 0 0 0,0 0 0 0 0,0 0 0 0 0,0 1 0 0 0,1-1 0 0 0,-1 0 0 0 0,0 1 0 0 0,0-1 0 0 0,0 1 0 0 0,0-1 1 0 0,0 1-1 0 0,0-1 0 0 0,0 1 0 0 0,0 0 0 0 0,0 0 0 0 0,-1-1 0 0 0,1 1 0 0 0,0 0 0 0 0,0 0 0 0 0,0 0 0 0 0,0 0 1 0 0,0 0-1 0 0,0 0 0 0 0,-1 1-72 0 0,-1-1 323 0 0,-58 16 1656 0 0,48-8-1875 0 0,0-1 0 0 0,0 1-1 0 0,0 1 1 0 0,1 0 0 0 0,1 1 0 0 0,-1 1 0 0 0,2-1 0 0 0,0 2 0 0 0,0-1 0 0 0,1 1 0 0 0,0 1 0 0 0,1 0 0 0 0,0 0 0 0 0,1 1 0 0 0,1-1-1 0 0,0 1 1 0 0,1 1 0 0 0,-3 12-104 0 0,7-26 9 0 0,1 0 1 0 0,-1 1-1 0 0,0-1 0 0 0,1 1 0 0 0,-1-1 0 0 0,1 0 1 0 0,0 1-1 0 0,-1-1 0 0 0,1 1 0 0 0,0-1 0 0 0,0 1 0 0 0,0 0 1 0 0,0-1-1 0 0,0 1 0 0 0,0-1 0 0 0,0 1 0 0 0,1-1 0 0 0,-1 1 1 0 0,0-1-1 0 0,1 1 0 0 0,-1-1 0 0 0,1 0 0 0 0,0 1 1 0 0,-1-1-1 0 0,1 0 0 0 0,0 1 0 0 0,0-1 0 0 0,0 0 0 0 0,0 0 1 0 0,0 0-1 0 0,0 0 0 0 0,0 0 0 0 0,1 0 0 0 0,-1 0 0 0 0,0 0 1 0 0,0 0-1 0 0,1 0 0 0 0,-1-1 0 0 0,1 1 0 0 0,-1-1 0 0 0,0 1 1 0 0,1-1-1 0 0,-1 1 0 0 0,1-1 0 0 0,-1 0 0 0 0,1 0 1 0 0,-1 1-1 0 0,1-1 0 0 0,0 0 0 0 0,-1-1 0 0 0,1 1-9 0 0,9-4 75 0 0,-1 0 0 0 0,0-1 0 0 0,-1 0 0 0 0,1-1 0 0 0,-1 0 0 0 0,0-1 0 0 0,-1 0 0 0 0,1 0 0 0 0,-2 0 0 0 0,5-5-75 0 0,23-39 89 0 0,38-68-138 0 0,-18-27-505 0 0,-15-20 280 0 0,-34 128 706 0 0,-6 37-354 0 0,-9 21 6 0 0,-39 227-164 0 0,44-223 110 0 0,1 0-1 0 0,2 0 1 0 0,0 1 0 0 0,1-1-1 0 0,2 7-29 0 0,-2-26 39 0 0,0 0-1 0 0,0 0 1 0 0,0 1-1 0 0,1-1 1 0 0,-1 0-1 0 0,1 0 1 0 0,0 0-1 0 0,1 0 0 0 0,-1 0 1 0 0,1 0-1 0 0,0-1 1 0 0,1 1-1 0 0,-1 0 1 0 0,1-1-1 0 0,-1 0 1 0 0,2 1-1 0 0,-1-1 1 0 0,0-1-1 0 0,1 1 1 0 0,-1 0-1 0 0,1-1 1 0 0,0 1-1 0 0,0-1 1 0 0,1 0-1 0 0,-1-1 0 0 0,0 1 1 0 0,1-1-1 0 0,0 0 1 0 0,0 0-1 0 0,-1 0 1 0 0,1-1-1 0 0,0 1 1 0 0,0-1-1 0 0,4 0-38 0 0,4-3 32 0 0,0-1 0 0 0,0-1 1 0 0,0 0-1 0 0,0 0 0 0 0,-1-2 0 0 0,1 1 0 0 0,-1-1 0 0 0,-1-1 0 0 0,1 0 0 0 0,-1-1 1 0 0,0 0-1 0 0,-1-1 0 0 0,0 0 0 0 0,0-1 0 0 0,-1 0 0 0 0,0-1-32 0 0,8-4 54 0 0,-12 10-40 0 0,0 0 1 0 0,-1 1-1 0 0,1-2 0 0 0,-1 1 0 0 0,0 0 0 0 0,0-1 0 0 0,-1 0 0 0 0,1 0 1 0 0,-2 0-1 0 0,1 0 0 0 0,0 0 0 0 0,-1 0 0 0 0,0-3-14 0 0,-2 6-3 0 0,0 0 0 0 0,-1 1 0 0 0,1-1 0 0 0,-1 0 0 0 0,0 0-1 0 0,0 0 1 0 0,0 1 0 0 0,0-1 0 0 0,-1 0 0 0 0,1 1 0 0 0,-1-1 0 0 0,1 1 0 0 0,-1 0-1 0 0,0-1 1 0 0,0 1 0 0 0,0 0 0 0 0,0 0 0 0 0,0 0 0 0 0,0 0 0 0 0,-1 1 0 0 0,1-1-1 0 0,-1 1 1 0 0,1-1 0 0 0,-1 1 0 0 0,1 0 0 0 0,-1 0 0 0 0,0 0 0 0 0,0 0 0 0 0,0 0 0 0 0,1 1-1 0 0,-1-1 1 0 0,0 1 0 0 0,0 0 0 0 0,0 0 0 0 0,-3 0 3 0 0,-1 2-15 0 0,-1 0 1 0 0,1 0-1 0 0,0 1 1 0 0,0-1-1 0 0,0 2 1 0 0,0-1-1 0 0,0 1 1 0 0,1 0-1 0 0,-1 0 1 0 0,1 1-1 0 0,0 0 1 0 0,1 0-1 0 0,-1 0 1 0 0,1 1-1 0 0,0 0 1 0 0,0 0-1 0 0,1 0 1 0 0,0 1-1 0 0,0-1 1 0 0,0 1-1 0 0,1 0 1 0 0,0 0-1 0 0,0 0 1 0 0,1 0-1 0 0,0 1 15 0 0,0-4 5 0 0,1-1-1 0 0,0 1 0 0 0,-1-1 1 0 0,1 1-1 0 0,1 0 1 0 0,-1-1-1 0 0,1 1 0 0 0,-1 0 1 0 0,1-1-1 0 0,0 1 0 0 0,0 0 1 0 0,1 0-1 0 0,-1 0 1 0 0,1-1-1 0 0,0 1 0 0 0,0 0 1 0 0,0-1-1 0 0,0 1 0 0 0,1-1 1 0 0,-1 1-1 0 0,1-1 1 0 0,0 0-1 0 0,0 0 0 0 0,0 0 1 0 0,0 0-1 0 0,1 0 0 0 0,-1 0 1 0 0,1 0-1 0 0,0-1 1 0 0,0 1-1 0 0,0-1 0 0 0,0 0 1 0 0,0 0-1 0 0,0 0 1 0 0,1 0-1 0 0,-1-1 0 0 0,0 1 1 0 0,1-1-1 0 0,0 0 0 0 0,-1 0 1 0 0,1 0-1 0 0,2 0-4 0 0,19-2-163 0 0,0-2 0 0 0,0 0 0 0 0,-1-1 0 0 0,1-2 0 0 0,-1 0 0 0 0,7-4 163 0 0,-19 5-846 0 0,0 0 1 0 0,0-1 0 0 0,-1 0 0 0 0,0-1 0 0 0,0 0 0 0 0,-1 0 0 0 0,0-1-1 0 0,4-5 846 0 0,4-5-6819 0 0</inkml:trace>
  <inkml:trace contextRef="#ctx0" brushRef="#br0" timeOffset="2165.72">2281 281 11672 0 0,'-28'6'681'0'0,"18"16"211"0"0,-26 73 4570 0 0,34-89-5232 0 0,0 0 0 0 0,1 0 0 0 0,0 0 0 0 0,0 0 0 0 0,0 0 0 0 0,1 0 0 0 0,0 1 0 0 0,0-1 0 0 0,1 0-1 0 0,-1 0 1 0 0,1 0 0 0 0,1 0 0 0 0,-1 0 0 0 0,2 4-230 0 0,11 11 1432 0 0,-13-20-1087 0 0,15 1 587 0 0,-13-3-872 0 0,1 0 0 0 0,0 0 1 0 0,-1-1-1 0 0,1 0 0 0 0,-1 0 0 0 0,0 0 0 0 0,1 0 0 0 0,-1 0 0 0 0,0-1 0 0 0,0 1 1 0 0,0-1-1 0 0,-1 0 0 0 0,1 0 0 0 0,-1 0 0 0 0,0 0 0 0 0,1 0 0 0 0,-1-1 0 0 0,0 1 0 0 0,0-2-60 0 0,13-18 84 0 0,34-71 142 0 0,3 25-367 0 0,-51 68 132 0 0,0 1 1 0 0,0 0 0 0 0,0-1-1 0 0,0 1 1 0 0,0 0 0 0 0,0 0-1 0 0,0 0 1 0 0,0 0-1 0 0,0 0 1 0 0,0 0 0 0 0,0 0-1 0 0,0 0 1 0 0,0 1-1 0 0,0-1 1 0 0,0 0 0 0 0,0 1-1 0 0,0-1 1 0 0,0 0 0 0 0,0 1-1 0 0,-1-1 1 0 0,1 1-1 0 0,0-1 1 0 0,0 1 0 0 0,0 0-1 0 0,-1-1 1 0 0,1 1-1 0 0,0 0 1 0 0,0 0 0 0 0,-1 0-1 0 0,1-1 1 0 0,-1 1 0 0 0,1 0-1 0 0,-1 0 1 0 0,1 0-1 0 0,-1 0 1 0 0,1 0 0 0 0,-1 0-1 0 0,0 0 1 0 0,0 0-1 0 0,1 0 1 0 0,-1 0 0 0 0,0 0-1 0 0,0 0 1 0 0,0 0 0 0 0,0 0-1 0 0,0 0 1 0 0,0 0-1 0 0,-1 0 1 0 0,1 0 0 0 0,0 0-1 0 0,0 0 1 0 0,-1 1 8 0 0,5 12-27 0 0,17 80-22 0 0,-9-29 182 0 0,-4 0 129 0 0,4-41-188 0 0,-10-20-110 0 0,-1-4-98 0 0,0 0-1 0 0,1 1 1 0 0,-1-1-1 0 0,0 0 1 0 0,1 1-1 0 0,-1-1 1 0 0,0 0-1 0 0,0 0 1 0 0,1 0-1 0 0,-1 0 1 0 0,0 0-1 0 0,0-1 1 0 0,1 1-1 0 0,-1 0 1 0 0,0-1-1 0 0,0 1 1 0 0,1 0-1 0 0,-1-1 1 0 0,0 1 0 0 0,0-1-1 0 0,0 0 1 0 0,0 1-1 0 0,0-1 1 0 0,0 0-1 0 0,0 0 1 0 0,0 0-1 0 0,0 0 1 0 0,0 0-1 0 0,0 0 1 0 0,0 0 134 0 0,3-7-1658 0 0</inkml:trace>
  <inkml:trace contextRef="#ctx0" brushRef="#br0" timeOffset="2477.1">2762 417 14712 0 0,'0'0'332'0'0,"0"0"50"0"0,0 0 25 0 0,0 0-48 0 0,3 8-223 0 0,3 83 5905 0 0,24 4-2931 0 0,-18-71-2929 0 0,-10-16-5412 0 0,0-12-2302 0 0</inkml:trace>
  <inkml:trace contextRef="#ctx0" brushRef="#br0" timeOffset="3455.196">2777 204 15632 0 0,'0'0'356'0'0,"0"0"49"0"0,0 0 21 0 0,7 0 92 0 0,-5 1-433 0 0,1-1-1 0 0,-1 1 1 0 0,1 0 0 0 0,-1-1 0 0 0,1 1 0 0 0,-1 0-1 0 0,0 0 1 0 0,0 1 0 0 0,1-1 0 0 0,-1 0 0 0 0,0 1-1 0 0,0-1 1 0 0,0 1 0 0 0,0 0 0 0 0,0 0 0 0 0,-1 0-1 0 0,1 0 1 0 0,-1 0 0 0 0,1 0 0 0 0,-1 0-1 0 0,0 0 1 0 0,1 0 0 0 0,-1 1 0 0 0,0-1 0 0 0,0 2-85 0 0,3 4-26 0 0,31 71 320 0 0,-1 49-284 0 0,0-57-242 0 0,-29-61 190 0 0,12-26 95 0 0,3-33 330 0 0,-4 14-359 0 0,-15 29 23 0 0,1-1 0 0 0,0 1 0 0 0,0 0 0 0 0,1 0 0 0 0,0 0-1 0 0,0 0 1 0 0,0 0 0 0 0,1 0 0 0 0,0 1 0 0 0,0 0 0 0 0,0-1 0 0 0,0 2 0 0 0,1-1 0 0 0,0 0-1 0 0,0 1 1 0 0,1 0 0 0 0,-1 0 0 0 0,1 1 0 0 0,-1-1 0 0 0,1 1 0 0 0,0 1 0 0 0,5-3-47 0 0,-8 6 49 0 0,0 0 0 0 0,0 0 0 0 0,0 0 0 0 0,-1 0 0 0 0,1 1 0 0 0,0-1 0 0 0,-1 1 1 0 0,1 0-1 0 0,-1 0 0 0 0,1 0 0 0 0,-1 0 0 0 0,0 0 0 0 0,0 0 0 0 0,0 0 0 0 0,0 1 0 0 0,0-1 1 0 0,-1 1-1 0 0,1-1 0 0 0,-1 1 0 0 0,0 0 0 0 0,1 0 0 0 0,-1 0 0 0 0,0-1 0 0 0,-1 1 0 0 0,1 0 0 0 0,0 0 1 0 0,-1 0-1 0 0,0 0 0 0 0,0 0 0 0 0,0 1 0 0 0,0 0-49 0 0,4 14 124 0 0,9 61 396 0 0,-11-72-456 0 0,-1-1-21 0 0,1 0-1 0 0,-1-1 0 0 0,1 1 0 0 0,0-1 0 0 0,0 1 0 0 0,1-1 1 0 0,0 0-1 0 0,0 0 0 0 0,0 0 0 0 0,0 0 0 0 0,3 2-42 0 0,18 1 160 0 0,-14-8-312 0 0,0 0 0 0 0,0 0-1 0 0,0-1 1 0 0,-1-1 0 0 0,1 1-1 0 0,0-2 1 0 0,-1 1 0 0 0,0-1-1 0 0,1 0 1 0 0,-1-1 0 0 0,0 0 0 0 0,-1-1-1 0 0,1 0 1 0 0,7-6 152 0 0,-3 4-277 0 0,14-10-307 0 0,0-1 0 0 0,0-1 0 0 0,-2-2-1 0 0,0 0 1 0 0,-2-2 0 0 0,0 0 0 0 0,2-6 584 0 0,-10-2 1155 0 0,-15 31-1111 0 0,0-1 1 0 0,0 1 0 0 0,0-1-1 0 0,0 1 1 0 0,0-1 0 0 0,0 1-1 0 0,0-1 1 0 0,-1 1-1 0 0,1-1 1 0 0,0 1 0 0 0,0-1-1 0 0,0 1 1 0 0,-1 0 0 0 0,1-1-1 0 0,0 1 1 0 0,0-1-1 0 0,-1 1 1 0 0,1 0 0 0 0,0-1-1 0 0,-1 1 1 0 0,1 0 0 0 0,0-1-1 0 0,-1 1 1 0 0,1 0 0 0 0,0-1-1 0 0,-1 1 1 0 0,1 0-1 0 0,-1 0 1 0 0,1 0 0 0 0,-1-1-1 0 0,1 1 1 0 0,0 0 0 0 0,-1 0-1 0 0,1 0 1 0 0,-1 0-1 0 0,1 0 1 0 0,-1 0 0 0 0,1 0-1 0 0,-1 0 1 0 0,1 0 0 0 0,-1 0-1 0 0,1 0 1 0 0,-1 0-1 0 0,1 0 1 0 0,-1 0 0 0 0,1 0-1 0 0,-1 1 1 0 0,1-1 0 0 0,0 0-1 0 0,-1 0 1 0 0,1 1 0 0 0,-1-1-1 0 0,1 0 1 0 0,0 0-1 0 0,-1 1 1 0 0,1-1 0 0 0,0 0-1 0 0,-1 1 1 0 0,1-1 0 0 0,0 1-1 0 0,-1-1 1 0 0,1 0-1 0 0,0 1 1 0 0,0-1 0 0 0,0 1-1 0 0,-1-1 1 0 0,1 1-45 0 0,-66 47 1289 0 0,-36 66-481 0 0,99-108-746 0 0,-2 1 1 0 0,1-1 1 0 0,0 1-1 0 0,0 0 1 0 0,1 0-1 0 0,0 1 0 0 0,0-1 1 0 0,1 1-1 0 0,0 0 1 0 0,0-1-1 0 0,1 5-63 0 0,1-11 15 0 0,1 0 0 0 0,0 0 0 0 0,0 0 0 0 0,0 0 0 0 0,0 0 1 0 0,0 0-1 0 0,0-1 0 0 0,0 1 0 0 0,0 0 0 0 0,0-1 0 0 0,0 1 0 0 0,1-1 0 0 0,-1 1 0 0 0,0-1 0 0 0,0 1 0 0 0,1-1 0 0 0,-1 0 0 0 0,0 0 0 0 0,0 0 0 0 0,1 0 0 0 0,-1 1 0 0 0,0-2 0 0 0,1 1 0 0 0,-1 0 0 0 0,0 0 0 0 0,1 0 0 0 0,-1-1 0 0 0,0 1 0 0 0,0 0 0 0 0,0-1 1 0 0,1 1-1 0 0,0-1-15 0 0,63-40-195 0 0,21-65-1676 0 0,-68 83 1455 0 0,-14 17 359 0 0,0 0-1 0 0,0 0 1 0 0,1 1-1 0 0,0 0 1 0 0,0 0 0 0 0,0 0-1 0 0,0 1 1 0 0,1 0-1 0 0,0 0 1 0 0,0 0-1 0 0,0 0 1 0 0,3 0 57 0 0,-9 4-2 0 0,1 0 1 0 0,-1 0-1 0 0,1 0 0 0 0,0 0 1 0 0,-1 0-1 0 0,1 0 0 0 0,-1 0 1 0 0,1 0-1 0 0,-1 0 0 0 0,1 0 1 0 0,-1 0-1 0 0,1 0 0 0 0,-1 0 1 0 0,1 1-1 0 0,0-1 0 0 0,-1 0 1 0 0,1 0-1 0 0,-1 1 0 0 0,0-1 1 0 0,1 0-1 0 0,-1 1 0 0 0,1-1 1 0 0,-1 0-1 0 0,1 1 0 0 0,-1-1 1 0 0,0 1-1 0 0,1-1 0 0 0,-1 1 1 0 0,0-1-1 0 0,0 1 0 0 0,1-1 1 0 0,-1 1-1 0 0,0-1 0 0 0,0 1 1 0 0,0-1-1 0 0,1 1 0 0 0,-1-1 1 0 0,0 1-1 0 0,0 0 2 0 0,1 1-6 0 0,2 10 31 0 0,0 1 0 0 0,0 0 0 0 0,-1-1 0 0 0,0 1 0 0 0,-1 0 0 0 0,-1 0 0 0 0,0 0 0 0 0,-1 0 0 0 0,0 0 0 0 0,-3 9-25 0 0,0 19 118 0 0,-9 74 330 0 0,0 53-8 0 0,34 36 336 0 0,-17-137-364 0 0,-4-65-374 0 0,0 1-1 0 0,0-1 1 0 0,-1 0-1 0 0,1 0 1 0 0,-1 0-1 0 0,0 0 1 0 0,1-1-1 0 0,-1 1 1 0 0,0 0 0 0 0,0 0-1 0 0,0 0 1 0 0,0-1-1 0 0,-1 1 1 0 0,1 0-1 0 0,0-1 1 0 0,-1 1-1 0 0,1-1 1 0 0,-1 0 0 0 0,0 1-1 0 0,1-1 1 0 0,-1 0-1 0 0,0 0 1 0 0,0 0-1 0 0,1 0 1 0 0,-1 0-1 0 0,0-1 1 0 0,0 1 0 0 0,0 0-1 0 0,0-1 1 0 0,0 1-1 0 0,-1-1-37 0 0,-6 0 152 0 0,0 0 1 0 0,0-1-1 0 0,0 0 0 0 0,0 0 0 0 0,0-1 0 0 0,0 0 0 0 0,1-1 1 0 0,-1 0-1 0 0,1 0 0 0 0,-1-1 0 0 0,1 0 0 0 0,1 0 0 0 0,-1-1 0 0 0,0 0 1 0 0,1 0-1 0 0,-4-4-152 0 0,8 6 48 0 0,0-1 0 0 0,0 1 1 0 0,0-1-1 0 0,0 0 0 0 0,1 0 1 0 0,0 0-1 0 0,0 0 0 0 0,0 0 1 0 0,0 0-1 0 0,1 0 0 0 0,-1-1 1 0 0,1 1-1 0 0,0 0 0 0 0,0-1 1 0 0,1 1-1 0 0,-1-1 0 0 0,1 0 1 0 0,0 1-1 0 0,0-1 0 0 0,1 1 1 0 0,-1-1-1 0 0,1 1 0 0 0,0-1 1 0 0,1 1-1 0 0,-1 0 0 0 0,0-1 1 0 0,1 1-1 0 0,0 0 0 0 0,0 0 1 0 0,1 0-1 0 0,-1 0 0 0 0,1 0 0 0 0,0 1 1 0 0,-1-1-1 0 0,2 1 0 0 0,-1 0 1 0 0,0 0-1 0 0,1 0 0 0 0,-1 0 1 0 0,1 0-1 0 0,3 0-48 0 0,81-35-72 0 0,-29 29-192 0 0,23 15-1537 0 0,-24 5-4026 0 0,-51-8 4135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35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87 15664 0 0,'6'-41'1705'0'0,"-3"20"-1439"0"0,-1 9 4646 0 0,-4 26-2668 0 0,1-2-2101 0 0,-1 0 0 0 0,2 0 0 0 0,0 0 0 0 0,0 0 0 0 0,1 0 0 0 0,1-1 0 0 0,0 1 0 0 0,0 0 0 0 0,1-1 0 0 0,2 4-143 0 0,36 103 186 0 0,-2-28-134 0 0,-21-56-1540 0 0,-17-33 359 0 0,-1-1-886 0 0,-2 0-3515 0 0,-5 0-1503 0 0</inkml:trace>
  <inkml:trace contextRef="#ctx0" brushRef="#br0" timeOffset="274.388">0 205 16671 0 0,'0'0'382'0'0,"0"0"54"0"0,0 0 20 0 0,1-1-55 0 0,28-6 198 0 0,95 7 775 0 0,145-6-908 0 0,-217-6-2266 0 0,-30 5-3503 0 0,-7 1-595 0 0</inkml:trace>
  <inkml:trace contextRef="#ctx0" brushRef="#br0" timeOffset="752.418">613 5 14424 0 0,'0'0'330'0'0,"0"0"45"0"0,-4-4 581 0 0,-1 11-529 0 0,0 0 0 0 0,1 0 0 0 0,0 1 0 0 0,0-1 1 0 0,1 1-1 0 0,0 0 0 0 0,0 1 0 0 0,1-1 0 0 0,0 0 0 0 0,0 1 1 0 0,1-1-1 0 0,0 1 0 0 0,1 1-427 0 0,-3 7 721 0 0,15 71 1902 0 0,-11-88-2593 0 0,0 1-1 0 0,0-1 1 0 0,0 0 0 0 0,1 0 0 0 0,-1-1-1 0 0,0 1 1 0 0,0 0 0 0 0,0 0 0 0 0,0 0-1 0 0,1-1 1 0 0,-1 1 0 0 0,0-1 0 0 0,0 1-1 0 0,0-1 1 0 0,0 1 0 0 0,0-1 0 0 0,0 0-1 0 0,0 1 1 0 0,0-1 0 0 0,0 0 0 0 0,-1 0-1 0 0,1 0 1 0 0,0 0 0 0 0,0 1 0 0 0,-1-1-1 0 0,1 0 1 0 0,0 0 0 0 0,-1-1 0 0 0,1 1-1 0 0,-1 0 1 0 0,0 0 0 0 0,1 0 0 0 0,-1 0-1 0 0,0 0 1 0 0,1 0-30 0 0,0-2-16 0 0,0 0-1 0 0,1 0 1 0 0,0 0-1 0 0,0 0 1 0 0,0 0 0 0 0,0 1-1 0 0,0-1 1 0 0,1 1-1 0 0,-1-1 1 0 0,1 1-1 0 0,-1 0 1 0 0,1 0-1 0 0,0 0 1 0 0,0 1 0 0 0,0-1-1 0 0,0 1 1 0 0,0-1-1 0 0,0 1 1 0 0,0 0-1 0 0,0 0 1 0 0,1 0-1 0 0,-1 1 1 0 0,0-1 0 0 0,1 1-1 0 0,-1 0 1 0 0,0 0-1 0 0,1 0 1 0 0,-1 0-1 0 0,1 1 1 0 0,0-1 16 0 0,58 42-203 0 0,-37-20 166 0 0,-17-14 100 0 0,-1 0 0 0 0,1 0 0 0 0,0-1 0 0 0,1 0 0 0 0,-1-1-1 0 0,1 1 1 0 0,1-2 0 0 0,-1 1 0 0 0,1-1 0 0 0,0-1 0 0 0,0 0 0 0 0,0 0-1 0 0,1-1 1 0 0,-1-1 0 0 0,1 0 0 0 0,0 0 0 0 0,0-1 0 0 0,0 0 0 0 0,7-1-63 0 0,82-19 354 0 0,-94 17-335 0 0,0 0-1 0 0,0-1 0 0 0,0 0 1 0 0,0 0-1 0 0,-1 0 0 0 0,1-1 1 0 0,-1 0-1 0 0,0 0 1 0 0,0 0-1 0 0,-1 0 0 0 0,1-1 1 0 0,-1 0-1 0 0,0 0 0 0 0,0 0 1 0 0,0 0-1 0 0,-1-1 0 0 0,0 0 1 0 0,0 1-1 0 0,0-1 1 0 0,-1 0-1 0 0,0 0 0 0 0,0-1 1 0 0,0 1-1 0 0,-1 0 0 0 0,0-1 1 0 0,0 1-1 0 0,-1-2-18 0 0,1 7 0 0 0,-1 0 0 0 0,1 0-1 0 0,-1 0 1 0 0,1 0 0 0 0,-1 0-1 0 0,1 0 1 0 0,-1 0 0 0 0,0 0-1 0 0,0 0 1 0 0,0 0 0 0 0,0 0 0 0 0,1 0-1 0 0,-1 0 1 0 0,-1 0 0 0 0,1-1-1 0 0,0 1 1 0 0,0 0 0 0 0,0 0-1 0 0,0 0 1 0 0,-1 0 0 0 0,1 0 0 0 0,-1 0-1 0 0,1 0 1 0 0,-1 0 0 0 0,1 0-1 0 0,-1 0 1 0 0,1 0 0 0 0,-1 0-1 0 0,0 1 1 0 0,1-1 0 0 0,-1 0-1 0 0,0 0 1 0 0,0 1 0 0 0,0-1 0 0 0,0 0-1 0 0,0 1 1 0 0,0-1 0 0 0,0 1-1 0 0,1-1 1 0 0,-2 1 0 0 0,1-1-1 0 0,0 1 1 0 0,0 0 0 0 0,0 0 0 0 0,0-1-1 0 0,0 1 1 0 0,0 0 0 0 0,0 0-1 0 0,0 0 1 0 0,0 0 0 0 0,0 0-1 0 0,0 0 1 0 0,-2 1 0 0 0,0 1-17 0 0,1 1 0 0 0,-1 0 1 0 0,0 0-1 0 0,0 0 0 0 0,1 0 0 0 0,0 0 0 0 0,0 1 0 0 0,0-1 1 0 0,0 1-1 0 0,0-1 0 0 0,1 1 0 0 0,-1 0 0 0 0,1 0 0 0 0,0-1 1 0 0,0 1-1 0 0,1 0 0 0 0,-1 0 0 0 0,1 0 0 0 0,0 2 17 0 0,0-2 0 0 0,0 0 0 0 0,0 0 0 0 0,0 0 0 0 0,1 0 0 0 0,0 0 0 0 0,0-1 0 0 0,0 1 0 0 0,0 0 0 0 0,1 0 0 0 0,-1 0 0 0 0,1-1 0 0 0,0 1 0 0 0,0-1 0 0 0,0 0 0 0 0,1 1 0 0 0,-1-1 0 0 0,1 0 0 0 0,0 0 0 0 0,0-1 0 0 0,0 1 0 0 0,0 0 0 0 0,0-1 0 0 0,0 0 0 0 0,1 0 0 0 0,-1 0 0 0 0,1 0 0 0 0,0 0 0 0 0,-1-1 0 0 0,1 0 0 0 0,2 1 0 0 0,68 23-64 0 0,21-4-28 0 0,-57-14-169 0 0,19 2-6988 0 0,-17-6-1060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51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27 12264 0 0,'10'-7'273'0'0,"-19"-9"706"0"0,4 12 2302 0 0,4 5-3156 0 0,0 1 0 0 0,-1-1 0 0 0,1 0-1 0 0,0 1 1 0 0,0-1 0 0 0,0 1 0 0 0,0-1 0 0 0,0 1 0 0 0,0 0 0 0 0,0-1 0 0 0,0 1 0 0 0,1 0 0 0 0,-1-1-1 0 0,1 1 1 0 0,-1 0 0 0 0,1 0 0 0 0,0 0 0 0 0,0 0 0 0 0,0-1 0 0 0,0 1 0 0 0,0 0 0 0 0,0 0 0 0 0,0 0-1 0 0,0 0 1 0 0,1 0-125 0 0,6 71 1016 0 0,8 23-112 0 0,6 67-482 0 0,-8-81-324 0 0,1-27 342 0 0,-4-55-702 0 0,-7-59-1657 0 0,-9-82-812 0 0,-1 27 2395 0 0,11 19 800 0 0,17 35 464 0 0,-20 57-915 0 0,1 1 0 0 0,-1-1 0 0 0,1 1 0 0 0,0-1 0 0 0,0 1 0 0 0,0 0 0 0 0,0 0 0 0 0,0 0 0 0 0,0 0 0 0 0,1 0-1 0 0,-1 1 1 0 0,1-1 0 0 0,-1 1 0 0 0,1-1 0 0 0,-1 1 0 0 0,1 0 0 0 0,0 0 0 0 0,0 0 0 0 0,0 0 0 0 0,-1 1 0 0 0,1-1-1 0 0,0 1 1 0 0,0 0 0 0 0,0 0 0 0 0,0 0 0 0 0,0 0 0 0 0,0 0 0 0 0,0 0 0 0 0,0 1 0 0 0,0 0 0 0 0,-1-1 0 0 0,1 1 0 0 0,0 0-1 0 0,0 1 1 0 0,-1-1 0 0 0,1 0 0 0 0,-1 1 0 0 0,1 0-13 0 0,14 7 40 0 0,0 1 0 0 0,-1 1 0 0 0,-1 0 1 0 0,0 1-1 0 0,0 1 0 0 0,-1 1-40 0 0,-9-9 59 0 0,-1 0 0 0 0,1 0 1 0 0,-1 0-1 0 0,0 1 0 0 0,-1-1 1 0 0,1 1-1 0 0,-1 0 0 0 0,0 0 0 0 0,-1 1 1 0 0,1-1-1 0 0,-1 1 0 0 0,-1-1 1 0 0,1 1-1 0 0,-1-1 0 0 0,0 1 0 0 0,-1 0 1 0 0,1 0-1 0 0,-2 6-59 0 0,-2-6 66 0 0,0 1 0 0 0,0-1 0 0 0,-1 1 0 0 0,-1-1 0 0 0,1 0 0 0 0,-1-1 0 0 0,0 1 0 0 0,-1-1 0 0 0,1 0 0 0 0,-1 0 0 0 0,0-1 0 0 0,-1 0 0 0 0,1 0 0 0 0,-1 0 0 0 0,0-1 0 0 0,-1 0-1 0 0,1 0 1 0 0,0-1 0 0 0,-1 0 0 0 0,0 0 0 0 0,-4 0-66 0 0,5 1 3 0 0,-1-1 0 0 0,1 0 0 0 0,-1-1 0 0 0,0 0 0 0 0,0 0 0 0 0,0-1 0 0 0,-1 0 0 0 0,1 0 0 0 0,0-1 0 0 0,0 0 0 0 0,-1 0 0 0 0,1-1 0 0 0,-1 0-3 0 0,8 1-10 0 0,1 0 0 0 0,-1 0 0 0 0,1 0 0 0 0,-1 0 0 0 0,0-1 0 0 0,1 1 0 0 0,-1 0 0 0 0,1 0 0 0 0,-1-1 0 0 0,1 1 0 0 0,-1 0 0 0 0,0-1 0 0 0,1 1 0 0 0,0 0 0 0 0,-1-1 0 0 0,1 1 0 0 0,-1-1 0 0 0,1 1 0 0 0,-1-1 0 0 0,1 1 0 0 0,0-1 0 0 0,-1 1 0 0 0,1-1 0 0 0,0 0 0 0 0,0 1 0 0 0,-1-1 0 0 0,1 1 0 0 0,0-1 0 0 0,0 0 0 0 0,0 1 0 0 0,0-1 0 0 0,0 1 0 0 0,0-1 0 0 0,0 0 0 0 0,0 1 0 0 0,0-1 0 0 0,0 0 0 0 0,0 1 0 0 0,0-1 0 0 0,0 1 0 0 0,0-1 0 0 0,1 0 0 0 0,-1 1 0 0 0,0-1 0 0 0,0 1 0 0 0,1-1 0 0 0,-1 1 0 0 0,0-1 0 0 0,1 1 0 0 0,-1-1 0 0 0,1 1 0 0 0,-1-1 0 0 0,1 1 0 0 0,-1-1 0 0 0,1 1 10 0 0,28-23-830 0 0,-19 18 716 0 0,1 1 1 0 0,0-1-1 0 0,0 2 0 0 0,0 0 1 0 0,1 0-1 0 0,-1 1 1 0 0,1 0-1 0 0,-1 1 0 0 0,1 0 1 0 0,0 1-1 0 0,-1 1 0 0 0,1 0 1 0 0,0 0-1 0 0,-1 1 0 0 0,0 0 1 0 0,1 1-1 0 0,-1 1 0 0 0,0-1 1 0 0,0 2-1 0 0,-1 0 0 0 0,6 3 114 0 0,-8-3 32 0 0,0 1 0 0 0,0 1 0 0 0,0-1 0 0 0,-1 1 0 0 0,0 1 0 0 0,0-1 0 0 0,-1 1 0 0 0,0 1-1 0 0,0-1 1 0 0,-1 1 0 0 0,0 0 0 0 0,-1 0-32 0 0,-3-6 87 0 0,0-1 0 0 0,0 1-1 0 0,-1 0 1 0 0,1 0 0 0 0,-1 1-1 0 0,0-1 1 0 0,0 0 0 0 0,0 0 0 0 0,0 0-1 0 0,0 0 1 0 0,-1 0 0 0 0,1 0-1 0 0,-1 0 1 0 0,0 0 0 0 0,0 0 0 0 0,0-1-1 0 0,0 1 1 0 0,-1 0 0 0 0,1 0-1 0 0,-1-1 1 0 0,1 1 0 0 0,-1-1 0 0 0,0 1-1 0 0,-2 1-86 0 0,-11 5 129 0 0,-1-1-1 0 0,-1-1 1 0 0,1 0-1 0 0,-1-1 1 0 0,0-1-1 0 0,-1 0 1 0 0,1-1-1 0 0,-1-1 1 0 0,0-1-1 0 0,0-1 1 0 0,0 0-1 0 0,1-1 1 0 0,-7-1-129 0 0,-36-13-1169 0 0,45 9 659 0 0</inkml:trace>
  <inkml:trace contextRef="#ctx0" brushRef="#br0" timeOffset="1000.754">656 332 15016 0 0,'2'8'874'0'0,"20"98"1786"0"0,-34-43-916 0 0,12-63-1706 0 0,-1 0 0 0 0,1-1-1 0 0,0 1 1 0 0,0 0 0 0 0,0-1 0 0 0,0 1-1 0 0,-1 0 1 0 0,1-1 0 0 0,0 1 0 0 0,0 0 0 0 0,-1 0-1 0 0,1-1 1 0 0,0 1 0 0 0,0 0 0 0 0,-1 0-1 0 0,1 0 1 0 0,0-1 0 0 0,-1 1 0 0 0,1 0 0 0 0,0 0-1 0 0,-1 0 1 0 0,1 0 0 0 0,0 0 0 0 0,-1-1-1 0 0,1 1 1 0 0,0 0 0 0 0,-1 0 0 0 0,1 0 0 0 0,0 0-1 0 0,-1 0 1 0 0,1 0 0 0 0,0 0 0 0 0,-1 0-1 0 0,1 1 1 0 0,0-1 0 0 0,-1 0 0 0 0,1 0 0 0 0,-1 0-1 0 0,1 0 1 0 0,0 0 0 0 0,0 0 0 0 0,-1 1-1 0 0,1-1 1 0 0,0 0 0 0 0,-1 0 0 0 0,1 1 0 0 0,0-1-1 0 0,0 0 1 0 0,-1 0 0 0 0,1 1 0 0 0,0-1-38 0 0,-1-11-21 0 0,2 0-1 0 0,-1 0 1 0 0,1 0 0 0 0,1 0 0 0 0,-1 1 0 0 0,2-1 0 0 0,0 0 0 0 0,0 1 0 0 0,1 0 0 0 0,0-1 0 0 0,1 1 21 0 0,-1-1-19 0 0,0 0 1 0 0,0 0 0 0 0,1 1 0 0 0,1-1 0 0 0,0 1-1 0 0,0 1 1 0 0,1-1 0 0 0,0 1 0 0 0,0 0 0 0 0,1 1 0 0 0,0 0-1 0 0,1 0 1 0 0,0 1 0 0 0,0 0 0 0 0,1 0 0 0 0,0 1-1 0 0,6-3 19 0 0,-3 3-110 0 0,-11 4 61 0 0,1 1 0 0 0,0-1 0 0 0,0 0 0 0 0,0 1 0 0 0,1-1 0 0 0,-1 1 0 0 0,0 0 0 0 0,0 0 0 0 0,1 1 0 0 0,-1-1 0 0 0,1 0 0 0 0,-1 1 0 0 0,0 0 0 0 0,1 0 0 0 0,-1 0 0 0 0,1 0 0 0 0,-1 1 0 0 0,1-1 0 0 0,-1 1 0 0 0,0 0 0 0 0,1 0 0 0 0,-1 0 0 0 0,0 1 0 0 0,0-1 0 0 0,0 1 0 0 0,1 0 49 0 0,21 1-12531 0 0,-13-10 12668 0 0,-11 6 131 0 0,6-3 909 0 0,-5 2 3915 0 0,-3 1-4789 0 0,2-2-520 0 0,11-4 3676 0 0,-6 5-3459 0 0,-6 2-29 0 0,1 0-1 0 0,-1-1 1 0 0,0 1-1 0 0,1 0 0 0 0,-1 0 1 0 0,1-1-1 0 0,-1 1 1 0 0,0 0-1 0 0,1 0 1 0 0,-1-1-1 0 0,1 1 0 0 0,-1 0 1 0 0,1 0-1 0 0,-1 0 1 0 0,1 0-1 0 0,-1 0 0 0 0,1 0 1 0 0,-1 0-1 0 0,1 0 1 0 0,-1 0-1 0 0,0 0 0 0 0,1 0 1 0 0,-1 0-1 0 0,1 0 1 0 0,-1 0-1 0 0,1 0 0 0 0,-1 0 1 0 0,1 1-1 0 0,-1-1 1 0 0,0 0-1 0 0,1 0 0 0 0,-1 1 1 0 0,1-1-1 0 0,-1 0 1 0 0,0 0-1 0 0,1 1 0 0 0,-1-1 1 0 0,0 0-1 0 0,1 1 1 0 0,-1-1-1 0 0,0 1 0 0 0,1-1 1 0 0,-1 0-1 0 0,0 1 1 0 0,0-1-1 0 0,0 1 1 0 0,0-1-1 0 0,1 1 0 0 0,-1-1 1 0 0,0 1-1 0 0,0-1 1 0 0,0 0-1 0 0,0 1 0 0 0,0-1 1 0 0,0 1-1 0 0,0-1 30 0 0,-68 88 2896 0 0,64-82-2825 0 0,-1 1 1 0 0,1 0-1 0 0,0 0 0 0 0,0 0 0 0 0,1 1 0 0 0,0-1 1 0 0,1 1-1 0 0,-1 0 0 0 0,1-1 0 0 0,1 1 0 0 0,0 0 1 0 0,0 0-1 0 0,0 0 0 0 0,1 0 0 0 0,0 1 0 0 0,1-1 1 0 0,0 0-1 0 0,0 0 0 0 0,0 0 0 0 0,1-1 1 0 0,1 1-1 0 0,1 6-71 0 0,1-10 66 0 0,-1 1 0 0 0,0-1 0 0 0,1-1 0 0 0,0 1 1 0 0,0 0-1 0 0,0-1 0 0 0,0 0 0 0 0,0 0 0 0 0,1-1 0 0 0,-1 0 1 0 0,1 0-1 0 0,0 0 0 0 0,0 0 0 0 0,0-1 0 0 0,-1 0 0 0 0,1 0 1 0 0,0-1-1 0 0,0 1 0 0 0,0-1 0 0 0,1-1 0 0 0,-1 1 0 0 0,0-1 1 0 0,-1 0-1 0 0,1 0 0 0 0,0-1 0 0 0,0 0 0 0 0,0 0 0 0 0,-1 0 1 0 0,1-1-1 0 0,-1 1 0 0 0,0-2 0 0 0,0 1 0 0 0,0 0 0 0 0,0-1 1 0 0,1-1-67 0 0,-4 1 34 0 0,1 0 0 0 0,-1 1 0 0 0,0-2 0 0 0,0 1 0 0 0,0 0 0 0 0,-1 0-1 0 0,0 0 1 0 0,1-1 0 0 0,-1 1 0 0 0,-1-1 0 0 0,1 1 0 0 0,-1-1 0 0 0,0 1 0 0 0,0-1 0 0 0,0 1 0 0 0,0-1 0 0 0,-1 1 0 0 0,0-1 0 0 0,0 1 0 0 0,0 0 0 0 0,0-1 0 0 0,-1 1 0 0 0,0 0 0 0 0,0 0 0 0 0,0 0 0 0 0,0 0 0 0 0,-1 0 0 0 0,1 1 0 0 0,-1-1 0 0 0,-1 0-34 0 0,3 1 11 0 0,-42-55-347 0 0,-3 5-2773 0 0,46 52-1985 0 0,0 1-1622 0 0</inkml:trace>
  <inkml:trace contextRef="#ctx0" brushRef="#br0" timeOffset="1732.443">1330 204 7776 0 0,'0'0'174'0'0,"0"0"29"0"0,0 0 12 0 0,7-3 2098 0 0,-2-2 6407 0 0,-12 1-6195 0 0,-16 5-1924 0 0,15 2-525 0 0,0 0-1 0 0,0 1 0 0 0,1 0 1 0 0,-1 0-1 0 0,1 1 0 0 0,0 0 0 0 0,0 0 1 0 0,1 0-1 0 0,-1 1 0 0 0,1 0 1 0 0,1 0-1 0 0,-1 1 0 0 0,1 0 1 0 0,0 0-1 0 0,1 0 0 0 0,-1 0 0 0 0,1 1 1 0 0,1-1-1 0 0,-1 1 0 0 0,1 0 1 0 0,1 0-1 0 0,0 1 0 0 0,0-1-75 0 0,1-3 8 0 0,1-1 1 0 0,0 0-1 0 0,0 0 0 0 0,1 1 0 0 0,-1-1 0 0 0,1 0 0 0 0,0 0 1 0 0,0 1-1 0 0,1-1 0 0 0,-1 0 0 0 0,1 0 0 0 0,0 0 0 0 0,0-1 0 0 0,0 1 1 0 0,0 0-1 0 0,1-1 0 0 0,-1 1 0 0 0,1-1 0 0 0,0 0 0 0 0,0 0 1 0 0,0 0-1 0 0,0 0 0 0 0,1-1 0 0 0,-1 1 0 0 0,2 0-8 0 0,-1-1 23 0 0,1 1 1 0 0,-1-1-1 0 0,1 0 0 0 0,0 0 0 0 0,0-1 0 0 0,0 1 0 0 0,0-1 1 0 0,0 0-1 0 0,0 0 0 0 0,0-1 0 0 0,0 0 0 0 0,0 0 0 0 0,0 0 0 0 0,0 0 1 0 0,0-1-1 0 0,0 0 0 0 0,0 0 0 0 0,0 0 0 0 0,1-1-23 0 0,-2 1 9 0 0,0-1-1 0 0,-1 0 1 0 0,1 0-1 0 0,0 0 0 0 0,-1-1 1 0 0,0 1-1 0 0,1-1 1 0 0,-1 0-1 0 0,0 0 1 0 0,-1 0-1 0 0,1 0 1 0 0,0 0-1 0 0,-1-1 0 0 0,0 1 1 0 0,0-1-1 0 0,0 1 1 0 0,0-1-1 0 0,1-4-8 0 0,27-61 131 0 0,-29 67-184 0 0,0-2 25 0 0,0 3-44 0 0,11 10-74 0 0,37 91 74 0 0,-13-51-2081 0 0,-33-46 1718 0 0,1 1 0 0 0,0-1 0 0 0,-1 0 1 0 0,1 0-1 0 0,1-1 0 0 0,-1 1 0 0 0,0-1 0 0 0,0 0 0 0 0,1 0 0 0 0,-1 0 0 0 0,1 0 0 0 0,0-1 0 0 0,-1 0 1 0 0,1 0-1 0 0,0 0 0 0 0,0-1 0 0 0,3 1 435 0 0,7-1-6597 0 0</inkml:trace>
  <inkml:trace contextRef="#ctx0" brushRef="#br0" timeOffset="2743.196">1827 311 15408 0 0,'0'0'348'0'0,"-7"-12"977"0"0,1 13-1152 0 0,0-1 0 0 0,1 1 0 0 0,-1 1 0 0 0,0-1 0 0 0,1 1 1 0 0,0 0-1 0 0,-1 0 0 0 0,1 1 0 0 0,0-1 0 0 0,0 1 0 0 0,0 0 0 0 0,0 1 0 0 0,1-1 1 0 0,-1 1-1 0 0,1 0 0 0 0,0 0 0 0 0,0 0 0 0 0,0 2-173 0 0,1-4-6 0 0,-6 6 155 0 0,1 0-1 0 0,1 1 0 0 0,-1 0 0 0 0,1 0 0 0 0,1 1 1 0 0,0 0-1 0 0,0 0 0 0 0,1 0 0 0 0,0 1 0 0 0,1 0 0 0 0,0 0 1 0 0,0 0-1 0 0,1 0 0 0 0,0 8-148 0 0,2-17 13 0 0,1 0 0 0 0,0 0 1 0 0,0 0-1 0 0,0 0 0 0 0,0 0 0 0 0,0 0 0 0 0,0 0 1 0 0,0-1-1 0 0,0 1 0 0 0,1 0 0 0 0,-1 0 0 0 0,1 0 1 0 0,-1 0-1 0 0,1-1 0 0 0,0 1 0 0 0,0 0 0 0 0,0-1 1 0 0,0 1-1 0 0,0 0 0 0 0,0-1 0 0 0,0 1 0 0 0,1-1 1 0 0,-1 0-1 0 0,0 1 0 0 0,1-1 0 0 0,-1 0 0 0 0,1 0 1 0 0,0 0-1 0 0,-1 0 0 0 0,1 0 0 0 0,0 0 0 0 0,-1 0 0 0 0,1-1 1 0 0,0 1-1 0 0,0-1 0 0 0,0 1 0 0 0,0-1 0 0 0,0 0-12 0 0,4 1 50 0 0,-1 0 0 0 0,1-1 0 0 0,0 1 1 0 0,0-2-1 0 0,0 1 0 0 0,-1 0 1 0 0,1-1-1 0 0,0 0 0 0 0,-1-1 1 0 0,1 1-1 0 0,0-1 0 0 0,0-1-51 0 0,3-1-20 0 0,0-1 0 0 0,0 0 1 0 0,-1 0-1 0 0,0-1 0 0 0,0 0 0 0 0,0-1 0 0 0,-1 0 0 0 0,0 0 0 0 0,0 0 0 0 0,-1-1 0 0 0,0 0 0 0 0,0 0 0 0 0,-1-1 0 0 0,0 1 0 0 0,-1-1 1 0 0,0 0-1 0 0,3-9 20 0 0,6-23-606 0 0,-1 0 0 0 0,-3-1 0 0 0,-1 0 1 0 0,-1-4 605 0 0,9-52-1128 0 0,-7-3 2745 0 0,-22 121-1009 0 0,2 7-517 0 0,2 1 0 0 0,0 1-1 0 0,2-1 1 0 0,1 2 0 0 0,2-1-1 0 0,0 0 1 0 0,2 1 0 0 0,2 23-91 0 0,-1-42 83 0 0,1 0 0 0 0,0 0 1 0 0,1 0-1 0 0,0 0 1 0 0,0 0-1 0 0,2 0 0 0 0,-1 0 1 0 0,1 0-1 0 0,1 0 0 0 0,0-1 1 0 0,0 0-1 0 0,1 0 1 0 0,3 5-84 0 0,-3-12 52 0 0,0 0 0 0 0,1 0 0 0 0,0-1 1 0 0,0 1-1 0 0,0-1 0 0 0,0 0 0 0 0,0-1 1 0 0,0 0-1 0 0,1 0 0 0 0,-1 0 0 0 0,0 0 1 0 0,1-1-1 0 0,-1 0 0 0 0,0-1 0 0 0,1 1 1 0 0,-1-1-1 0 0,0 0 0 0 0,0-1 0 0 0,0 0 1 0 0,0 0-1 0 0,0 0 0 0 0,0 0 0 0 0,0-1 1 0 0,0 0-1 0 0,-1 0 0 0 0,4-4-52 0 0,61-54 179 0 0,-67 59-191 0 0,-1-1-1 0 0,0 0 1 0 0,0 0 0 0 0,0 0-1 0 0,0 0 1 0 0,-1 0 0 0 0,1-1-1 0 0,-1 1 1 0 0,0 0 0 0 0,0-1-1 0 0,0 1 1 0 0,0-1 0 0 0,-1 1-1 0 0,1-1 1 0 0,-1 1 0 0 0,0-1-1 0 0,0 0 1 0 0,0 1 0 0 0,-1-1-1 0 0,1 1 1 0 0,-1-1 0 0 0,0 1-1 0 0,0-1 1 0 0,-1-1 12 0 0,0 3-13 0 0,0-1 0 0 0,-1 2 0 0 0,1-1 0 0 0,-1 0 0 0 0,0 1 1 0 0,1-1-1 0 0,-1 1 0 0 0,0-1 0 0 0,0 1 0 0 0,0 0 0 0 0,0 1 0 0 0,0-1 0 0 0,0 0 0 0 0,0 1 1 0 0,0 0-1 0 0,0-1 0 0 0,0 1 0 0 0,0 0 0 0 0,-1 1 0 0 0,1-1 0 0 0,0 1 0 0 0,0-1 0 0 0,0 1 1 0 0,0 0-1 0 0,0 0 0 0 0,1 0 0 0 0,-1 0 0 0 0,0 1 0 0 0,0-1 0 0 0,0 2 13 0 0,-4 0-15 0 0,1 0 0 0 0,0 1-1 0 0,-1 0 1 0 0,2 1 0 0 0,-1-1-1 0 0,0 1 1 0 0,1 0 0 0 0,0 1-1 0 0,0-1 1 0 0,1 1 0 0 0,-1 0-1 0 0,1 0 1 0 0,1 1 0 0 0,-1-1-1 0 0,1 1 1 0 0,0-1 0 0 0,0 1-1 0 0,1 0 1 0 0,0 0 0 0 0,0 1-1 0 0,1-1 1 0 0,0 0 0 0 0,0 0-1 0 0,1 7 16 0 0,1-10 12 0 0,1 0-1 0 0,0-1 0 0 0,0 1 0 0 0,0-1 0 0 0,0 1 1 0 0,1-1-1 0 0,0 0 0 0 0,-1 0 0 0 0,1 0 1 0 0,0 0-1 0 0,0 0 0 0 0,1-1 0 0 0,-1 1 1 0 0,0-1-1 0 0,1 0 0 0 0,0 0 0 0 0,-1 0 1 0 0,1-1-1 0 0,0 1 0 0 0,0-1 0 0 0,0 0 1 0 0,0 0-1 0 0,0 0 0 0 0,0-1 0 0 0,0 1 0 0 0,0-1 1 0 0,1 0-1 0 0,-1 0 0 0 0,0-1 0 0 0,1 1-11 0 0,-4 0 5 0 0,113-14-483 0 0,-102 10-106 0 0,0-1 0 0 0,-1-1 1 0 0,1 0-1 0 0,-1-1 0 0 0,0 0 0 0 0,-1-1 0 0 0,0 0 0 0 0,0 0 0 0 0,-1-1 0 0 0,0 0 0 0 0,0-1 0 0 0,-1 0 1 0 0,0 0-1 0 0,-1-1 0 0 0,0 0 0 0 0,-1 0 0 0 0,4-9 584 0 0,-10 20-32 0 0,8-15 549 0 0,-1 26 1955 0 0,-1 49-551 0 0,-4-39-1454 0 0,17 58 1300 0 0,-18-78-1731 0 0,-1 0 1 0 0,1 0-1 0 0,-1 0 1 0 0,1 0-1 0 0,-1 0 1 0 0,1-1-1 0 0,0 1 1 0 0,-1 0-1 0 0,1 0 1 0 0,0-1-1 0 0,0 1 1 0 0,-1-1-1 0 0,1 1 1 0 0,0 0-1 0 0,0-1 1 0 0,0 1-1 0 0,0-1 1 0 0,0 0-1 0 0,0 1 1 0 0,0-1-1 0 0,0 0 1 0 0,0 0-1 0 0,0 1 1 0 0,0-1-1 0 0,0 0 1 0 0,0 0-1 0 0,0 0 1 0 0,0 0-1 0 0,0 0 1 0 0,0 0-1 0 0,0-1 1 0 0,0 1-1 0 0,0 0 1 0 0,-1 0-1 0 0,1-1 1 0 0,0 1-1 0 0,0-1 1 0 0,0 1-1 0 0,0-1 1 0 0,0 1-1 0 0,0-1 1 0 0,-1 1-1 0 0,1-1 1 0 0,0 0-1 0 0,0 1 1 0 0,-1-1-1 0 0,1 0 1 0 0,0 0-1 0 0,0 0-36 0 0,28-43 396 0 0,27-56-1228 0 0,-26 84 628 0 0,-29 16 202 0 0,0 0 0 0 0,0 0 0 0 0,0 0 0 0 0,0 0 1 0 0,-1 0-1 0 0,1 0 0 0 0,0 1 0 0 0,0-1 0 0 0,0 0 0 0 0,-1 0 1 0 0,1 1-1 0 0,0-1 0 0 0,0 1 0 0 0,0-1 0 0 0,-1 1 0 0 0,1-1 1 0 0,0 1-1 0 0,-1-1 0 0 0,1 1 0 0 0,-1-1 0 0 0,1 1 0 0 0,0 0 1 0 0,-1-1-1 0 0,1 1 0 0 0,-1 0 0 0 0,0 0 0 0 0,1-1 0 0 0,-1 1 1 0 0,1 0-1 0 0,-1 0 0 0 0,0 0 0 0 0,0 0 2 0 0,1 1 35 0 0,42 86 1159 0 0,-16-51-714 0 0,-18-30-517 0 0,-4-3-44 0 0,-1 0 0 0 0,1 0 0 0 0,0-1 0 0 0,0 0 0 0 0,0 0-1 0 0,0 0 1 0 0,0 0 0 0 0,1-1 0 0 0,-1 0 0 0 0,1 0 0 0 0,0-1-1 0 0,-1 1 1 0 0,1-1 0 0 0,3 0 81 0 0,-7-2-2235 0 0,4-2-5252 0 0</inkml:trace>
  <inkml:trace contextRef="#ctx0" brushRef="#br0" timeOffset="3099.434">2867 398 16599 0 0,'0'0'490'0'0,"0"0"-9"0"0,-3 8-292 0 0,-4 41 1467 0 0,5 2 2550 0 0,10-26-2897 0 0,-7-24-1225 0 0,25 14-792 0 0,-25-14-235 0 0,-1-1-890 0 0,1 0-3588 0 0,5 0-1536 0 0</inkml:trace>
  <inkml:trace contextRef="#ctx0" brushRef="#br0" timeOffset="3828.192">3054 335 14448 0 0,'0'0'424'0'0,"0"0"-4"0"0,12 11-172 0 0,-7-2 252 0 0,1-1 0 0 0,-1 1 1 0 0,-1 0-1 0 0,0 1 1 0 0,0-1-1 0 0,0 1 1 0 0,-2-1-1 0 0,1 1 1 0 0,0 6-501 0 0,3 7 1155 0 0,27 57 1693 0 0,-29-78-2820 0 0,0 0 1 0 0,0 0-1 0 0,0 0 0 0 0,0 0 0 0 0,1-1 1 0 0,-1 0-1 0 0,0 0 0 0 0,1 0 0 0 0,-1 0 1 0 0,0-1-1 0 0,1 1 0 0 0,-1-1 0 0 0,1 0 0 0 0,-1-1 1 0 0,1 1-1 0 0,-1-1 0 0 0,0 0 0 0 0,1 0 1 0 0,-1 0-1 0 0,0-1 0 0 0,0 1 0 0 0,0-1 1 0 0,0 0-1 0 0,0 0 0 0 0,1-1-28 0 0,8-2-12 0 0,101-56-1899 0 0,-38 16 922 0 0,-54 33 771 0 0,-12 6 200 0 0,0 0 0 0 0,0 1 1 0 0,1 1-1 0 0,-1 0 0 0 0,1 0 1 0 0,0 1-1 0 0,0 0 0 0 0,0 1 0 0 0,5-1 18 0 0,-12 17 848 0 0,-145 122 1507 0 0,124-118-2271 0 0,16-17-16 0 0,26-15-583 0 0,33-46-778 0 0,-53 52 1249 0 0,1 0 1 0 0,0 1-1 0 0,0 0 1 0 0,1 0 0 0 0,0 0-1 0 0,0 1 1 0 0,1 0-1 0 0,0 1 1 0 0,0-1-1 0 0,1 1 44 0 0,10 8 175 0 0,4 69 234 0 0,-13 73 495 0 0,-5 53-556 0 0,5-33-224 0 0,-10-159-84 0 0,0 1 0 0 0,-1 0 0 0 0,0-1 0 0 0,0 1 0 0 0,0 0 1 0 0,-1-1-1 0 0,0 1 0 0 0,-1-1 0 0 0,1 0 0 0 0,-1 0 0 0 0,0 0 0 0 0,0 0 0 0 0,-1 0 0 0 0,0 0 0 0 0,0-1 0 0 0,0 0 0 0 0,-1 0 0 0 0,0 0 0 0 0,0-1 0 0 0,0 1 0 0 0,0-1 0 0 0,-1 0 0 0 0,0-1 0 0 0,1 1 0 0 0,-1-1 0 0 0,0 0 0 0 0,-1-1 1 0 0,-4 2-41 0 0,-4 0 118 0 0,0-1 1 0 0,-1 0 0 0 0,1-2-1 0 0,-1 1 1 0 0,0-2 0 0 0,0 0-1 0 0,1-1 1 0 0,-8-2-119 0 0,12 1 67 0 0,-1-1 1 0 0,1 0-1 0 0,-1 0 1 0 0,1-1-1 0 0,0-1 0 0 0,1 0 1 0 0,-1 0-1 0 0,1-1 1 0 0,0-1-68 0 0,8 6 17 0 0,-50-55 437 0 0,46 18-579 0 0,6 37-67 0 0,0 1 0 0 0,0 0-28 0 0,0 0-118 0 0,0 0-57 0 0,0 0-12 0 0,2-4-706 0 0,-1 3-8281 0 0,-1 1 2766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43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215 240 9344 0 0,'12'-87'2036'0'0,"6"25"4374"0"0,-18 62-5657 0 0,7 2 2457 0 0,-7 96-1787 0 0,-3-70-1212 0 0,-3 240 524 0 0,16-201-1676 0 0,0-55-1792 0 0,1-8-3192 0 0,-11-4 5472 0 0,9 3-5641 0 0</inkml:trace>
  <inkml:trace contextRef="#ctx0" brushRef="#br0" timeOffset="297.284">500 535 12152 0 0,'1'0'134'0'0,"0"0"0"0"0,0 1 0 0 0,-1-1 1 0 0,1 0-1 0 0,0 1 0 0 0,-1-1 0 0 0,1 1 0 0 0,0-1 1 0 0,-1 1-1 0 0,1-1 0 0 0,-1 1 0 0 0,1 0 0 0 0,-1-1 1 0 0,1 1-1 0 0,-1 0 0 0 0,1-1 0 0 0,-1 1 1 0 0,0 0-1 0 0,1-1 0 0 0,-1 1 0 0 0,0 0 0 0 0,1 0 1 0 0,-1-1-1 0 0,0 1 0 0 0,0 0 0 0 0,0 0 1 0 0,0 0-1 0 0,0-1 0 0 0,0 1 0 0 0,0 0 0 0 0,0 0 1 0 0,0 0-1 0 0,0-1 0 0 0,0 1 0 0 0,-1 0 0 0 0,1 0 1 0 0,0-1-1 0 0,-1 1 0 0 0,1 0 0 0 0,0 0 1 0 0,-1-1-1 0 0,1 1 0 0 0,-1 0 0 0 0,1-1 0 0 0,-1 1 1 0 0,1-1-1 0 0,-1 1 0 0 0,1-1 0 0 0,-1 1 1 0 0,0-1-1 0 0,1 1 0 0 0,-1-1 0 0 0,0 1 0 0 0,1-1 1 0 0,-1 0-1 0 0,0 1 0 0 0,0-1-134 0 0,-11 6 367 0 0,1 0 1 0 0,-1-1-1 0 0,-1 0 1 0 0,1-1-1 0 0,-1 0 1 0 0,1-1-1 0 0,-1-1 0 0 0,0 0 1 0 0,-13 1-368 0 0,16-2 96 0 0,-25 3 40 0 0,-1-1 0 0 0,1-1 1 0 0,0-3-1 0 0,-21-2-136 0 0,29-10-825 0 0,31-3-3889 0 0,2 7-2057 0 0</inkml:trace>
  <inkml:trace contextRef="#ctx0" brushRef="#br0" timeOffset="574.271">485 60 17279 0 0,'-7'-2'844'0'0,"-16"-5"-520"0"0,-1 1 0 0 0,0 1 0 0 0,0 2 0 0 0,0 0 0 0 0,-1 1 0 0 0,1 2 0 0 0,-13 1-324 0 0,-16 2 506 0 0,21-2-266 0 0,0 1 0 0 0,0 2-1 0 0,0 1 1 0 0,0 1-1 0 0,-3 3-239 0 0,11 4-300 0 0,24-12-50 0 0,0-1-24 0 0,0 0-84 0 0,13 14-3342 0 0,-3-9-2405 0 0</inkml:trace>
  <inkml:trace contextRef="#ctx0" brushRef="#br0" timeOffset="885.481">445 234 15200 0 0,'3'5'92'0'0,"-1"-1"1"0"0,1 0-1 0 0,-1 0 1 0 0,0 1-1 0 0,0-1 1 0 0,0 1-1 0 0,-1 0 1 0 0,1-1-1 0 0,-1 1 1 0 0,0 0-1 0 0,-1 0 1 0 0,1 0-1 0 0,-1 0 1 0 0,0 5-93 0 0,3 15 496 0 0,-1 110 1984 0 0,-10-58-1305 0 0,9-77-1134 0 0,1 0 0 0 0,-1 0 0 0 0,1 0 0 0 0,-1-1 0 0 0,0 1 1 0 0,1 0-1 0 0,-1-1 0 0 0,1 1 0 0 0,-1-1 0 0 0,1 0 0 0 0,-1 1 0 0 0,0-1 0 0 0,0 0 0 0 0,1 0 0 0 0,-1 0 0 0 0,0 0 0 0 0,0 0 1 0 0,0 0-1 0 0,0 0 0 0 0,0 0 0 0 0,0 0 0 0 0,0 0 0 0 0,0-1 0 0 0,-1 1 0 0 0,1 0 0 0 0,0-1 0 0 0,0 0-41 0 0,17-26 31 0 0,1 1 0 0 0,2 1 0 0 0,0 1 0 0 0,2 0 0 0 0,13-9-31 0 0,-34 31-13 0 0,1 1 1 0 0,-1-1-1 0 0,0 1 1 0 0,1 0-1 0 0,-1 0 0 0 0,1 0 1 0 0,0 0-1 0 0,0 0 1 0 0,-1 1-1 0 0,1-1 0 0 0,0 1 1 0 0,1 0-1 0 0,-1 0 1 0 0,0 0-1 0 0,0 0 0 0 0,0 1 1 0 0,1-1-1 0 0,-1 1 1 0 0,0 0-1 0 0,0 0 0 0 0,1 0 1 0 0,-1 0-1 0 0,0 0 1 0 0,1 1-1 0 0,-1-1 0 0 0,0 1 1 0 0,0 0-1 0 0,0 0 1 0 0,0 1-1 0 0,0-1 0 0 0,3 2 13 0 0,-1 2 1 0 0,0 1-1 0 0,-1 0 0 0 0,0 0 0 0 0,0 0 1 0 0,0 0-1 0 0,0 1 0 0 0,-1-1 0 0 0,0 1 1 0 0,-1 0-1 0 0,0 0 0 0 0,1 1 0 0 0,3 10 9 0 0,-3 67-383 0 0,-3-83-658 0 0,0-2-326 0 0,0 0-66 0 0</inkml:trace>
  <inkml:trace contextRef="#ctx0" brushRef="#br0" timeOffset="1326.511">984 1 16096 0 0,'0'0'365'0'0,"0"0"56"0"0,0 0 24 0 0,0 0-57 0 0,3 8-240 0 0,10 92 2164 0 0,-10-4-405 0 0,-5-14-970 0 0,10 51-763 0 0,-8-101 707 0 0,0-31-826 0 0,0-1 14 0 0,0 0-4 0 0,6-25-45 0 0,-3 10-130 0 0,1-1 0 0 0,1 1 1 0 0,0 0-1 0 0,1 1 0 0 0,1 0 0 0 0,0 0 0 0 0,9-13 110 0 0,-14 24-16 0 0,0 0 0 0 0,0 0 1 0 0,0 0-1 0 0,1 0 0 0 0,-1 0 0 0 0,1 1 0 0 0,0 0 1 0 0,0-1-1 0 0,0 1 0 0 0,0 0 0 0 0,0 0 1 0 0,0 1-1 0 0,1-1 0 0 0,-1 0 0 0 0,0 1 0 0 0,1 0 1 0 0,-1 0-1 0 0,1 0 0 0 0,0 1 0 0 0,-1-1 0 0 0,1 1 1 0 0,0-1-1 0 0,-1 1 0 0 0,1 1 0 0 0,1-1 16 0 0,0 2 37 0 0,0 0-1 0 0,0 0 0 0 0,0 1 1 0 0,0-1-1 0 0,0 1 0 0 0,-1 1 0 0 0,1-1 1 0 0,-1 0-1 0 0,0 1 0 0 0,0 0 1 0 0,0 0-1 0 0,-1 0 0 0 0,1 1 1 0 0,-1-1-1 0 0,0 1 0 0 0,0 0 1 0 0,-1-1-1 0 0,0 1 0 0 0,2 6-36 0 0,24 103 921 0 0,-27-54-1604 0 0,20-57-3845 0 0,-15-8 2518 0 0,-3 1-19 0 0</inkml:trace>
  <inkml:trace contextRef="#ctx0" brushRef="#br0" timeOffset="2028.517">1579 118 15144 0 0,'0'0'340'0'0,"0"0"50"0"0,0 0 26 0 0,0 0-44 0 0,0 0-241 0 0,-48 30 1179 0 0,31-18-902 0 0,1 2-1 0 0,0 0 0 0 0,1 1 0 0 0,1 0 1 0 0,0 1-1 0 0,1 1 0 0 0,1 0 1 0 0,0 1-1 0 0,1 0 0 0 0,2 0 0 0 0,-8 20-407 0 0,9-19 181 0 0,5-12-141 0 0,0 0 1 0 0,0 0 0 0 0,1 0 0 0 0,0 0 0 0 0,0 0 0 0 0,1 1 0 0 0,0-1 0 0 0,0 1 0 0 0,0-1 0 0 0,1 1 0 0 0,0-1 0 0 0,1 1-41 0 0,0-5 26 0 0,-1-1 0 0 0,1 0 0 0 0,0 0 0 0 0,0 0 0 0 0,0 0 0 0 0,0 0-1 0 0,0 0 1 0 0,1 0 0 0 0,-1 0 0 0 0,0 0 0 0 0,1 0 0 0 0,0-1 0 0 0,-1 1 0 0 0,1-1 0 0 0,0 1-1 0 0,0-1 1 0 0,0 0 0 0 0,0 1 0 0 0,0-1 0 0 0,0 0 0 0 0,0 0 0 0 0,0-1 0 0 0,1 1 0 0 0,-1 0-1 0 0,0-1 1 0 0,0 1 0 0 0,1-1 0 0 0,-1 0 0 0 0,0 0 0 0 0,1 0 0 0 0,-1 0 0 0 0,0 0 0 0 0,1 0-1 0 0,0-1-25 0 0,79-19 648 0 0,-71 16-613 0 0,-1 0 0 0 0,1-1 0 0 0,-1 0-1 0 0,-1 0 1 0 0,1-1 0 0 0,-1-1 0 0 0,0 1-1 0 0,0-1 1 0 0,0-1 0 0 0,-1 0 0 0 0,-1 0-1 0 0,1-1 1 0 0,-1 0 0 0 0,-1 0 0 0 0,0 0 0 0 0,0-1-1 0 0,-1 0 1 0 0,0 0 0 0 0,0 0 0 0 0,-1-1-1 0 0,-1 0 1 0 0,0 0 0 0 0,0 0 0 0 0,-1 0-1 0 0,-1 0 1 0 0,1-3-35 0 0,-3 10-21 0 0,1-1-1 0 0,-1 1 0 0 0,0-1 1 0 0,0 1-1 0 0,0-1 0 0 0,-1 1 1 0 0,0 0-1 0 0,0-1 1 0 0,0 1-1 0 0,0 0 0 0 0,0 0 1 0 0,-1 0-1 0 0,0 1 0 0 0,0-1 1 0 0,0 1-1 0 0,0-1 0 0 0,0 1 1 0 0,-1 0-1 0 0,0 0 1 0 0,1 1-1 0 0,-1-1 0 0 0,0 1 1 0 0,0 0-1 0 0,-1 0 0 0 0,1 0 1 0 0,0 0-1 0 0,-1 1 1 0 0,1-1-1 0 0,-1 1 0 0 0,1 0 1 0 0,-1 1-1 0 0,1-1 0 0 0,-1 1 1 0 0,0 0-1 0 0,1 0 0 0 0,-1 1 1 0 0,1-1-1 0 0,-1 1 1 0 0,1 0-1 0 0,-3 1 22 0 0,2-1-68 0 0,-2 0-154 0 0,1 0-1 0 0,-1 1 1 0 0,1-1-1 0 0,0 1 1 0 0,-1 1-1 0 0,1-1 1 0 0,0 1-1 0 0,0 0 1 0 0,1 1-1 0 0,-1-1 1 0 0,1 1-1 0 0,0 0 1 0 0,-4 4 222 0 0,6 6-3903 0 0,-1-8 2072 0 0</inkml:trace>
  <inkml:trace contextRef="#ctx0" brushRef="#br0" timeOffset="2660.345">1662 188 12064 0 0,'0'0'273'0'0,"0"0"40"0"0,0 0 21 0 0,7 4 55 0 0,5 7 183 0 0,-1 1 0 0 0,0 0 0 0 0,-1 1-1 0 0,0 0 1 0 0,-1 0 0 0 0,0 1 0 0 0,-2 0 0 0 0,1 1 0 0 0,-2 0 0 0 0,1 0-1 0 0,-1 4-571 0 0,4 43 1727 0 0,-25 7-622 0 0,15-68-1094 0 0,-1-1-1 0 0,1 1 0 0 0,-1-1 0 0 0,1 1 1 0 0,-1-1-1 0 0,0 0 0 0 0,1 1 1 0 0,-1-1-1 0 0,0 0 0 0 0,1 0 0 0 0,-1 1 1 0 0,0-1-1 0 0,1 0 0 0 0,-1 0 1 0 0,0 0-1 0 0,1 0 0 0 0,-1 0 0 0 0,0 0 1 0 0,0 0-1 0 0,1 0 0 0 0,-1 0 1 0 0,0 0-1 0 0,1 0 0 0 0,-1 0 0 0 0,0-1 1 0 0,1 1-1 0 0,-1 0 0 0 0,0 0 1 0 0,1-1-1 0 0,-1 1 0 0 0,0-1 0 0 0,1 1 1 0 0,-1 0-1 0 0,1-1 0 0 0,-1 1 1 0 0,1-1-1 0 0,-1 1 0 0 0,1-1 0 0 0,-1 0 1 0 0,1 1-1 0 0,-1-1 0 0 0,1 1 1 0 0,0-1-1 0 0,0 0 0 0 0,-1 1 0 0 0,1-1 1 0 0,0 0-1 0 0,0 1 0 0 0,-1-1-10 0 0,0-6-106 0 0,0 1-1 0 0,1 0 0 0 0,-1-1 1 0 0,1 1-1 0 0,1-1 1 0 0,-1 1-1 0 0,1-1 0 0 0,0 1 1 0 0,0-1-1 0 0,1 1 0 0 0,0 0 1 0 0,0 0-1 0 0,0 0 1 0 0,1 0-1 0 0,0 0 0 0 0,0 0 1 0 0,4-4 106 0 0,5-15-210 0 0,-8 19 175 0 0,0 0 0 0 0,0 0 0 0 0,0 1 0 0 0,1 0 1 0 0,0 0-1 0 0,0 0 0 0 0,0 1 0 0 0,0-1 0 0 0,1 1 0 0 0,-1 1 1 0 0,1-1-1 0 0,0 1 0 0 0,1 0 0 0 0,1-1 35 0 0,2-2-34 0 0,-6 5 55 0 0,0-1-1 0 0,-1 0 1 0 0,1 1-1 0 0,0-1 1 0 0,0 1-1 0 0,0 0 1 0 0,0 0-1 0 0,0 1 0 0 0,0-1 1 0 0,0 1-1 0 0,0 0 1 0 0,0 0-1 0 0,0 0 1 0 0,0 1-1 0 0,0-1 1 0 0,0 1-1 0 0,0 0 1 0 0,0 0-1 0 0,0 0 0 0 0,-1 1 1 0 0,1 0-1 0 0,0-1 1 0 0,-1 1-1 0 0,1 0 1 0 0,-1 1-1 0 0,0-1 1 0 0,0 1-1 0 0,1-1 0 0 0,-1 2-19 0 0,3 2 168 0 0,0 0 1 0 0,0 1 0 0 0,-1 0 0 0 0,0 0 0 0 0,0 0 0 0 0,-1 1 0 0 0,1 0-1 0 0,-2 0 1 0 0,1 0 0 0 0,-1 0 0 0 0,-1 0 0 0 0,1 1 0 0 0,-1 0-170 0 0,1 52 1334 0 0,-6-50-1235 0 0,3-10-89 0 0,0 0 0 0 0,0 0 0 0 0,0 0 0 0 0,0 0 0 0 0,0 0 0 0 0,0 0 0 0 0,0 0 0 0 0,0 0 0 0 0,0 0-1 0 0,0 0 1 0 0,-1 0 0 0 0,1 0 0 0 0,0 0 0 0 0,-1 0 0 0 0,1 0 0 0 0,-1 0 0 0 0,1 0 0 0 0,-1-1 0 0 0,0 1 0 0 0,1 0 0 0 0,-1 0 0 0 0,0 0 0 0 0,1-1 0 0 0,-1 1 0 0 0,0 0 0 0 0,0-1 0 0 0,1 1 0 0 0,-1-1 0 0 0,0 1 0 0 0,0-1 0 0 0,0 0 0 0 0,0 1 0 0 0,0-1 0 0 0,0 0 0 0 0,0 1 0 0 0,0-1 0 0 0,0 0 0 0 0,0 0 0 0 0,0 0 0 0 0,0 0 0 0 0,0 0 0 0 0,0 0 0 0 0,0 0 0 0 0,0 0 0 0 0,0 0 0 0 0,0-1 0 0 0,0 1-10 0 0,-5-12-144 0 0,6 5-9 0 0,1-1 0 0 0,0 0 0 0 0,0 1 0 0 0,0-1 0 0 0,1 1 0 0 0,1-1 0 0 0,-1 1 0 0 0,1 0 0 0 0,0 0 0 0 0,1 0 0 0 0,1-2 153 0 0,5-12-263 0 0,-6 13 221 0 0,0 0 1 0 0,0 0 0 0 0,1 1 0 0 0,0 0-1 0 0,0 0 1 0 0,1 0 0 0 0,0 1 0 0 0,0-1-1 0 0,0 2 1 0 0,1-1 0 0 0,0 1 0 0 0,0 0-1 0 0,0 0 1 0 0,1 0 0 0 0,3 0 41 0 0,-8 5-2 0 0,0 0 0 0 0,0 0 0 0 0,0 1 0 0 0,0-1-1 0 0,1 1 1 0 0,-1 0 0 0 0,0 0 0 0 0,0 0 0 0 0,0 0 0 0 0,-1 1 0 0 0,1-1 0 0 0,0 1 0 0 0,0 0 0 0 0,-1 0 0 0 0,1-1-1 0 0,-1 2 1 0 0,0-1 0 0 0,1 0 0 0 0,-1 0 0 0 0,0 1 0 0 0,0-1 0 0 0,0 1 0 0 0,-1 0 0 0 0,1 0 0 0 0,-1-1-1 0 0,1 1 1 0 0,-1 0 0 0 0,0 0 0 0 0,0 3 2 0 0,7 7-6 0 0,23 51 17 0 0,-14-26-1075 0 0,-13-21-5289 0 0,-3-8-104 0 0</inkml:trace>
  <inkml:trace contextRef="#ctx0" brushRef="#br0" timeOffset="3547.313">2660 267 9328 0 0,'0'0'208'0'0,"0"0"33"0"0,0 0 15 0 0,0-1-37 0 0,0-2-27 0 0,0 2 568 0 0,0 1 232 0 0,-1-1-840 0 0,1 0 0 0 0,-1 1 1 0 0,0-1-1 0 0,1 1 0 0 0,-1-1 1 0 0,1 1-1 0 0,-1-1 0 0 0,0 1 1 0 0,1-1-1 0 0,-1 1 0 0 0,0 0 1 0 0,0-1-1 0 0,1 1 0 0 0,-1 0 1 0 0,0 0-1 0 0,0-1 0 0 0,0 1 1 0 0,1 0-1 0 0,-1 0 0 0 0,0 0 1 0 0,0 0-1 0 0,0 0 0 0 0,1 0 1 0 0,-1 0-1 0 0,0 0 0 0 0,0 1 1 0 0,0-1-1 0 0,1 0 0 0 0,-1 0 1 0 0,0 1-1 0 0,0-1 0 0 0,1 0 1 0 0,-1 1-1 0 0,0-1 0 0 0,1 1 1 0 0,-1-1-1 0 0,0 1 0 0 0,1-1 1 0 0,-1 1-153 0 0,-10 6 458 0 0,1 0 0 0 0,-1 1 0 0 0,2 1 1 0 0,-1-1-1 0 0,1 1 0 0 0,1 1 0 0 0,-1 0 0 0 0,-1 4-458 0 0,-10 10 581 0 0,12-16-397 0 0,1 1 0 0 0,0 0 0 0 0,1 1 0 0 0,0 0 0 0 0,0 0 0 0 0,1 0 0 0 0,0 0 0 0 0,0 3-184 0 0,4-9 59 0 0,-1-1-44 0 0,1 0 1 0 0,-1-1-1 0 0,1 1 0 0 0,0 0 0 0 0,0 0 1 0 0,0 0-1 0 0,0-1 0 0 0,1 1 0 0 0,-1 0 1 0 0,1 0-1 0 0,0 0 0 0 0,0 0 0 0 0,0 0 1 0 0,0 0-1 0 0,0 0 0 0 0,1 0 0 0 0,-1 0 1 0 0,1 0-1 0 0,0 0 0 0 0,0 0 0 0 0,0 0 1 0 0,0-1-1 0 0,0 1 0 0 0,1 0 0 0 0,-1-1 0 0 0,1 1 1 0 0,0-1-1 0 0,-1 1 0 0 0,1-1 0 0 0,0 0 1 0 0,1 0-1 0 0,0 1-15 0 0,5 0 43 0 0,1 0 1 0 0,-1-1-1 0 0,1 0 1 0 0,0-1-1 0 0,-1 0 0 0 0,1 0 1 0 0,0-1-1 0 0,-1 0 1 0 0,1-1-1 0 0,0 0 0 0 0,0 0 1 0 0,-1-1-1 0 0,1 0 1 0 0,-1 0-1 0 0,0-1 0 0 0,1 0 1 0 0,-1-1-1 0 0,0 1-43 0 0,7-4 107 0 0,1 0 0 0 0,-1-1-1 0 0,-1-1 1 0 0,0 0 0 0 0,0-1-1 0 0,-1 0 1 0 0,0-1 0 0 0,0 0-1 0 0,3-6-106 0 0,-13 14-1 0 0,0 0-1 0 0,0 0 1 0 0,0-1-1 0 0,-1 1 1 0 0,0-1-1 0 0,1 0 1 0 0,-1 1-1 0 0,0-1 0 0 0,-1 0 1 0 0,1 0-1 0 0,-1 0 1 0 0,1 0-1 0 0,-1 0 1 0 0,-1-1-1 0 0,1 1 1 0 0,0 0-1 0 0,-1-1 1 0 0,0 1-1 0 0,0 0 1 0 0,0 0-1 0 0,-1-1 1 0 0,1 1-1 0 0,-1 0 1 0 0,0 0-1 0 0,-1-1 1 0 0,1 1-1 0 0,0 0 1 0 0,-1 0-1 0 0,0 1 1 0 0,0-1-1 0 0,0 0 0 0 0,-1 1 1 0 0,1-1-1 0 0,-1 1 1 0 0,-2-3 1 0 0,0 2-48 0 0,0 0 0 0 0,0 0 1 0 0,0 0-1 0 0,-1 0 0 0 0,1 1 1 0 0,-1 0-1 0 0,0 0 0 0 0,0 1 0 0 0,0-1 1 0 0,0 1-1 0 0,0 1 0 0 0,-1-1 1 0 0,1 1-1 0 0,-1 0 0 0 0,1 1 0 0 0,-1-1 1 0 0,1 1-1 0 0,-1 0 0 0 0,0 1 48 0 0,2-1-201 0 0,-1 0-1 0 0,1 1 0 0 0,-1 0 1 0 0,1 0-1 0 0,-1 0 0 0 0,1 1 1 0 0,-1-1-1 0 0,1 1 0 0 0,0 1 1 0 0,0-1-1 0 0,0 1 0 0 0,0 0 202 0 0,1 2-788 0 0</inkml:trace>
  <inkml:trace contextRef="#ctx0" brushRef="#br0" timeOffset="4074.361">3073 197 13992 0 0,'17'-11'674'0'0,"-16"11"-290"0"0,-1 0-40 0 0,0 0-144 0 0,-12 13 1359 0 0,-104 81 2239 0 0,25-11-2294 0 0,51-27-1144 0 0,30-28-276 0 0,25-19 40 0 0,-11-10-60 0 0,0 1 0 0 0,1-1 0 0 0,-1 1 0 0 0,0-1 0 0 0,0-1 0 0 0,0 1 0 0 0,0 0 0 0 0,0-1 0 0 0,0 0 0 0 0,-1 0 0 0 0,1 0 0 0 0,0-1 0 0 0,-1 1 0 0 0,0-1 0 0 0,1 0-64 0 0,9-6 112 0 0,87-91-1202 0 0,-82 88 852 0 0,-16 13 174 0 0,2 2 53 0 0,0 0 0 0 0,0 1 0 0 0,0 0 0 0 0,0 0 0 0 0,0 0 0 0 0,-1 0 0 0 0,0 1 0 0 0,0-1 0 0 0,0 1 0 0 0,0 0 0 0 0,-1 0 0 0 0,0 0 0 0 0,0 0 0 0 0,0 0 0 0 0,0 0 0 0 0,-1 1 0 0 0,0 0 11 0 0,2 4-5 0 0,27 123-69 0 0,-17 53 780 0 0,-13-181-591 0 0,1 1 0 0 0,-1 0 0 0 0,-1 0 1 0 0,1-1-1 0 0,-1 1 0 0 0,0 0 0 0 0,0-1 0 0 0,-1 1 0 0 0,1-1 0 0 0,-1 1 0 0 0,0-1 0 0 0,-1 0 0 0 0,1 0 0 0 0,-1 0 0 0 0,0 0 0 0 0,-1 0 0 0 0,1-1 0 0 0,-1 1 0 0 0,0-1 1 0 0,0 0-1 0 0,0 0 0 0 0,0 0 0 0 0,-1-1 0 0 0,0 0 0 0 0,1 0 0 0 0,-1 0 0 0 0,0 0 0 0 0,-1-1 0 0 0,1 1 0 0 0,-2-1-115 0 0,-6 0 156 0 0,1 0-1 0 0,-1-1 0 0 0,0 0 1 0 0,0-1-1 0 0,0-1 0 0 0,0 0 0 0 0,1 0 1 0 0,-1-2-1 0 0,0 1 0 0 0,-2-2-155 0 0,6 0 7 0 0,-1 1 0 0 0,0-1 0 0 0,1-1 0 0 0,0 0 0 0 0,0 0 0 0 0,1-1 0 0 0,-1 0 0 0 0,1-1-1 0 0,0 1 1 0 0,1-2 0 0 0,-1 1 0 0 0,-3-6-7 0 0,-15-33-2579 0 0,19-8-3908 0 0,7 37-1766 0 0</inkml:trace>
  <inkml:trace contextRef="#ctx0" brushRef="#br0" timeOffset="5071.095">3282 267 14600 0 0,'0'0'330'0'0,"0"0"45"0"0,-1 8 377 0 0,-11 84 1865 0 0,12-92-2555 0 0,0 1-1 0 0,0-1 1 0 0,0 1 0 0 0,0-1-1 0 0,0 1 1 0 0,0-1-1 0 0,0 1 1 0 0,0 0 0 0 0,0-1-1 0 0,0 1 1 0 0,1-1 0 0 0,-1 1-1 0 0,0-1 1 0 0,0 0-1 0 0,0 1 1 0 0,1-1 0 0 0,-1 1-1 0 0,0-1 1 0 0,0 1 0 0 0,1-1-1 0 0,-1 0 1 0 0,1 1-1 0 0,-1-1 1 0 0,0 1 0 0 0,1-1-1 0 0,-1 0 1 0 0,1 0-1 0 0,-1 1 1 0 0,0-1 0 0 0,1 0-1 0 0,-1 0 1 0 0,1 1 0 0 0,-1-1-1 0 0,1 0 1 0 0,-1 0-1 0 0,1 0 1 0 0,-1 0 0 0 0,1 0-1 0 0,-1 0 1 0 0,1 0 0 0 0,-1 0-1 0 0,1 0 1 0 0,-1 0-1 0 0,1 0 1 0 0,-1 0 0 0 0,1 0-1 0 0,-1 0 1 0 0,1 0 0 0 0,-1-1-1 0 0,1 1 1 0 0,-1 0-1 0 0,1 0 1 0 0,-1 0 0 0 0,1-1-1 0 0,-1 1 1 0 0,0 0 0 0 0,1-1-63 0 0,22-17 286 0 0,17-72 737 0 0,-32 75-975 0 0,-5 8-26 0 0,-1 1 0 0 0,1 0 0 0 0,1 0 0 0 0,-1 0 0 0 0,1 0 0 0 0,0 0 0 0 0,1 1 0 0 0,-1-1 0 0 0,1 1 0 0 0,0 1 0 0 0,1-1 0 0 0,-1 1 0 0 0,3-2-21 0 0,0 2-26 0 0,-1 4-22 0 0,-3 3 47 0 0,0-1-1 0 0,-1 1 1 0 0,1 0-1 0 0,-1 0 1 0 0,1 0-1 0 0,-1 1 1 0 0,0-1-1 0 0,0 1 1 0 0,0 0-1 0 0,-1 0 1 0 0,1 0-1 0 0,-1 0 1 0 0,0 0-1 0 0,0 0 1 0 0,0 1-1 0 0,-1-1 1 0 0,0 1-1 0 0,1-1 1 0 0,-2 1-1 0 0,1 0 1 0 0,0-1-1 0 0,-1 4 2 0 0,5 14 140 0 0,4 72 247 0 0,5-18-90 0 0,2-69-153 0 0,-12-7-125 0 0,0 0 0 0 0,-1 1 0 0 0,1-1 0 0 0,-1-1 0 0 0,1 1 0 0 0,0 0 0 0 0,-1-1 0 0 0,1 0 0 0 0,-1 0 0 0 0,0 0 0 0 0,1 0 0 0 0,-1 0 0 0 0,0-1 0 0 0,1 1 0 0 0,-1-1 0 0 0,0 0 0 0 0,0 0 0 0 0,0 0 0 0 0,-1-1 0 0 0,1 1 0 0 0,0 0 0 0 0,-1-1 0 0 0,1-1-19 0 0,28-27 83 0 0,-2-2 0 0 0,-1-1-1 0 0,16-25-82 0 0,-37 48-4 0 0,25-51-56 0 0,-31 55 68 0 0,0 7-11 0 0,-1-1 1 0 0,1 0-1 0 0,-1 0 1 0 0,1 0-1 0 0,-1 0 1 0 0,0 0-1 0 0,1 0 1 0 0,-1 0-1 0 0,0 0 1 0 0,0 0-1 0 0,0 0 1 0 0,0 0-1 0 0,0 0 1 0 0,0 0-1 0 0,0 0 1 0 0,0 0-1 0 0,0 0 1 0 0,0 0-1 0 0,0 0 1 0 0,-1 1-1 0 0,1-1 1 0 0,0 0-1 0 0,-1 0 1 0 0,1 0-1 0 0,-1 0 1 0 0,1 0-1 0 0,-1 0 1 0 0,1 1-1 0 0,-1-1 1 0 0,0 0-1 0 0,1 0 1 0 0,-1 1-1 0 0,0-1 1 0 0,0 0-1 0 0,1 1 1 0 0,-1-1-1 0 0,0 1 1 0 0,0-1-1 0 0,0 1 1 0 0,0-1-1 0 0,0 1 1 0 0,0 0-1 0 0,0 0 1 0 0,0-1-1 0 0,1 1 1 0 0,-1 0-1 0 0,0 0 1 0 0,0 0-1 0 0,0 0 1 0 0,0 0 2 0 0,-7 2-23 0 0,0 0-1 0 0,0 0 1 0 0,0 1-1 0 0,1 0 1 0 0,0 0-1 0 0,-1 1 1 0 0,1 0 0 0 0,0 1-1 0 0,1-1 1 0 0,-1 1-1 0 0,1 0 1 0 0,0 1 0 0 0,0 0-1 0 0,1 0 1 0 0,0 0-1 0 0,0 0 1 0 0,0 1 0 0 0,-2 4 23 0 0,4-5-9 0 0,-1 1 1 0 0,1-1 0 0 0,0 1 0 0 0,1 0-1 0 0,0 0 1 0 0,0 0 0 0 0,0 0 0 0 0,1 0 0 0 0,0 0-1 0 0,0 0 1 0 0,1 3 8 0 0,0-7 4 0 0,0 0 0 0 0,0 0 0 0 0,0 0 0 0 0,1 0-1 0 0,-1-1 1 0 0,1 1 0 0 0,-1 0 0 0 0,1 0 0 0 0,0-1 0 0 0,0 1 0 0 0,0 0-1 0 0,1-1 1 0 0,-1 1 0 0 0,1-1 0 0 0,-1 0 0 0 0,1 1 0 0 0,0-1 0 0 0,0 0-1 0 0,0 0 1 0 0,0 0 0 0 0,0 0 0 0 0,0-1 0 0 0,1 1 0 0 0,-1 0 0 0 0,1-1-1 0 0,-1 0 1 0 0,1 1 0 0 0,-1-1 0 0 0,2 0-4 0 0,7 3 13 0 0,-1-1 0 0 0,1 0 0 0 0,0-1 0 0 0,0 0 0 0 0,0-1 0 0 0,0 0 0 0 0,1-1 0 0 0,-1 0 0 0 0,8-1-13 0 0,72-16-818 0 0,-65 10-381 0 0,0 0-1183 0 0,-7 0-2950 0 0,2-1-1224 0 0</inkml:trace>
  <inkml:trace contextRef="#ctx0" brushRef="#br0" timeOffset="5979.37">4177 292 15720 0 0,'-6'3'761'0'0,"-10"7"-183"0"0,0 1 1 0 0,0 1-1 0 0,1 0 1 0 0,1 1-1 0 0,0 1 1 0 0,0 0-1 0 0,-1 4-578 0 0,-18 36 1593 0 0,31-49-1550 0 0,1-3-21 0 0,-1 0 0 0 0,1 0-1 0 0,0 0 1 0 0,0 1 0 0 0,0-1 0 0 0,0 0 0 0 0,0 1 0 0 0,1-1 0 0 0,-1 1 0 0 0,1-1-1 0 0,-1 1 1 0 0,1-1 0 0 0,0 1 0 0 0,0-1 0 0 0,0 1 0 0 0,0-1 0 0 0,1 1 0 0 0,-1-1-1 0 0,1 1 1 0 0,-1-1 0 0 0,1 0 0 0 0,0 1 0 0 0,0-1 0 0 0,0 0 0 0 0,0 1 0 0 0,0-1 0 0 0,1 0-1 0 0,-1 0 1 0 0,1 0 0 0 0,-1 0 0 0 0,1 0 0 0 0,0-1 0 0 0,0 1 0 0 0,-1 0 0 0 0,1-1-1 0 0,0 1 1 0 0,2 0-22 0 0,4-1 44 0 0,0 0 0 0 0,1 0-1 0 0,-1-1 1 0 0,0 0-1 0 0,1-1 1 0 0,-1 0 0 0 0,0 0-1 0 0,0-1 1 0 0,0 0-1 0 0,0 0 1 0 0,0-1 0 0 0,0 0-1 0 0,-1 0 1 0 0,1-1-1 0 0,-1 0 1 0 0,0 0 0 0 0,0-1-1 0 0,0 0 1 0 0,-1 0 0 0 0,1 0-1 0 0,-1-1 1 0 0,-1 0-1 0 0,1 0 1 0 0,-1-1 0 0 0,0 1-1 0 0,0-1 1 0 0,-1 0-1 0 0,0-1 1 0 0,0 1 0 0 0,-1-1-1 0 0,2-4-43 0 0,-5 5-41 0 0,1 1 1 0 0,-1-1-1 0 0,0 1 0 0 0,-1-1 0 0 0,0 1 0 0 0,0-1 0 0 0,0 1 1 0 0,0-1-1 0 0,-1 1 0 0 0,0 0 0 0 0,-1 0 0 0 0,1 0 1 0 0,-1 0-1 0 0,0 0 0 0 0,-1 0 0 0 0,1 1 0 0 0,-1 0 0 0 0,0 0 1 0 0,-1 0-1 0 0,1 0 0 0 0,-5-3 41 0 0,-34-3-399 0 0,32 16 159 0 0,11-4 147 0 0,2 2 79 0 0,0-1 0 0 0,0 0 0 0 0,1 0 0 0 0,-1 0 0 0 0,1 0 0 0 0,0 0 0 0 0,-1 0 0 0 0,1-1 0 0 0,0 0 0 0 0,0 1 0 0 0,0-1 0 0 0,0 0 0 0 0,0 0 0 0 0,1 0 0 0 0,-1-1 0 0 0,0 1 0 0 0,0-1 0 0 0,0 0 0 0 0,1 0-1 0 0,-1 0 1 0 0,0 0 0 0 0,0-1 0 0 0,0 1 0 0 0,1-1 0 0 0,0 0 14 0 0,3 0-32 0 0,160-27-356 0 0,-104-7 375 0 0,-62 34 69 0 0,-11 27 91 0 0,3-8 925 0 0,4-13-2289 0 0,4-4-5774 0 0,-1-1 5874 0 0</inkml:trace>
  <inkml:trace contextRef="#ctx0" brushRef="#br0" timeOffset="6678.553">4481 262 9360 0 0,'0'0'208'0'0,"0"0"33"0"0,0 0 15 0 0,0 0 92 0 0,0 0 360 0 0,0 0 157 0 0,-1 1 30 0 0,-14 84 4732 0 0,25 3-3396 0 0,-9-85-2170 0 0,-1 0 0 0 0,1-1 0 0 0,0 1-1 0 0,0 0 1 0 0,0-1 0 0 0,1 0-1 0 0,-1 1 1 0 0,1-1 0 0 0,-1 0 0 0 0,1 1-1 0 0,0-1 1 0 0,-1 0 0 0 0,1 0-1 0 0,0 0 1 0 0,1-1 0 0 0,-1 1 0 0 0,0 0-1 0 0,0-1 1 0 0,1 0 0 0 0,-1 1-1 0 0,1-1 1 0 0,-1 0 0 0 0,1 0 0 0 0,-1 0-1 0 0,1-1 1 0 0,0 1 0 0 0,-1 0-1 0 0,1-1 1 0 0,0 0 0 0 0,0 0 0 0 0,-1 0-1 0 0,1 0 1 0 0,0 0 0 0 0,0 0-1 0 0,-1-1 1 0 0,1 0 0 0 0,0 1 0 0 0,-1-1-1 0 0,3-1-60 0 0,7-3 86 0 0,-1-1 0 0 0,0 0 0 0 0,1-1 1 0 0,-2 0-1 0 0,1-1 0 0 0,-1 0 0 0 0,-1 0 0 0 0,1-1 0 0 0,-1-1 0 0 0,-1 0 0 0 0,3-3-86 0 0,-6 6-50 0 0,-1-1-1 0 0,1 1 1 0 0,-1-1 0 0 0,-1 0 0 0 0,1-1 0 0 0,-1 1-1 0 0,-1 0 1 0 0,0-1 0 0 0,0 0 0 0 0,0 1 0 0 0,-1-1-1 0 0,0-7 51 0 0,-17 38-204 0 0,13 37 322 0 0,5-54-27 0 0,-2-2-68 0 0,0-1 0 0 0,1 1 1 0 0,-1 0-1 0 0,1-1 1 0 0,0 1-1 0 0,0-1 1 0 0,0 1-1 0 0,0-1 0 0 0,0 1 1 0 0,0-1-1 0 0,1 1 1 0 0,-1-1-1 0 0,1 0 0 0 0,0 0 1 0 0,-1 0-1 0 0,1 0 1 0 0,0 0-1 0 0,0 0 1 0 0,0-1-1 0 0,1 1 0 0 0,-1-1 1 0 0,0 1-1 0 0,1-1 1 0 0,-1 0-1 0 0,1 0 0 0 0,-1 0 1 0 0,1 0-1 0 0,1 0-23 0 0,6 0-105 0 0,-1-1 1 0 0,1 0-1 0 0,0 0 0 0 0,-1-1 0 0 0,1 0 0 0 0,-1-1 0 0 0,0 0 1 0 0,1 0-1 0 0,-1-1 0 0 0,0-1 0 0 0,6-2 105 0 0,18-7-6768 0 0,-17 6-206 0 0</inkml:trace>
  <inkml:trace contextRef="#ctx0" brushRef="#br0" timeOffset="7015.572">5184 118 16096 0 0,'-13'8'1231'0'0,"-3"4"-892"0"0,1 1-1 0 0,1 1 0 0 0,0 0 1 0 0,1 1-1 0 0,0 0 0 0 0,2 1 0 0 0,-9 13-338 0 0,19-27 32 0 0,0 0-1 0 0,0 0 1 0 0,0 0 0 0 0,0 1-1 0 0,0-1 1 0 0,0 0-1 0 0,0 1 1 0 0,1-1-1 0 0,-1 0 1 0 0,1 1-1 0 0,-1-1 1 0 0,1 1-1 0 0,0-1 1 0 0,0 1 0 0 0,0-1-1 0 0,1 0 1 0 0,-1 1-1 0 0,0-1 1 0 0,1 1-1 0 0,0-1 1 0 0,-1 0-1 0 0,1 1 1 0 0,0-1-1 0 0,0 0 1 0 0,1 0-1 0 0,-1 0 1 0 0,0 0 0 0 0,1 0-1 0 0,-1 0 1 0 0,1 0-1 0 0,-1 0 1 0 0,1 0-1 0 0,0-1 1 0 0,0 1-1 0 0,2 1-31 0 0,114 43 1056 0 0,-74-19-516 0 0,-43-26-494 0 0,-1-1-1 0 0,1 1 1 0 0,-1 0 0 0 0,1 0-1 0 0,-1 0 1 0 0,0 0-1 0 0,1 0 1 0 0,-1-1 0 0 0,0 1-1 0 0,0 0 1 0 0,1 0-1 0 0,-1 0 1 0 0,0 0-1 0 0,0 0 1 0 0,0 0 0 0 0,0 0-1 0 0,0 0 1 0 0,-1 0-1 0 0,1 0 1 0 0,0 0-1 0 0,0 0 1 0 0,-1 0 0 0 0,1 0-1 0 0,0 0 1 0 0,-1-1-1 0 0,1 1 1 0 0,-1 0-1 0 0,1 0 1 0 0,-1 0 0 0 0,1-1-1 0 0,-1 1 1 0 0,0 0-1 0 0,1 0 1 0 0,-1-1 0 0 0,0 1-1 0 0,0-1 1 0 0,1 1-1 0 0,-1-1 1 0 0,0 1-1 0 0,0-1 1 0 0,0 1 0 0 0,0-1-1 0 0,0 1-45 0 0,-45 18 507 0 0,0-9-452 0 0,-49 10-1059 0 0,33-18-3056 0 0,39-4-3265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57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17 552 15408 0 0,'0'0'348'0'0,"0"0"49"0"0,-10 0 545 0 0,5 0-915 0 0,4 0 110 0 0,1 0 43 0 0,0 0 4 0 0,4-9 4633 0 0,29-32-3662 0 0,-17 23-923 0 0,-1-2 0 0 0,0 0 1 0 0,-2-1-1 0 0,0-1 0 0 0,-1 0 0 0 0,6-17-232 0 0,38-65 262 0 0,0 26-131 0 0,-51 74-67 0 0,5 9 2 0 0,-2 1-77 0 0,-1 0-1 0 0,-1 0 1 0 0,1 1-1 0 0,-1 0 1 0 0,0 0-1 0 0,-1 1 0 0 0,0 0 1 0 0,0 0-1 0 0,0 0 1 0 0,-1 0-1 0 0,0 1 1 0 0,1 7 11 0 0,15 24-40 0 0,36 48-14 0 0,-55-86 61 0 0,1 0-1 0 0,-1-1 1 0 0,1 1 0 0 0,0 0-1 0 0,0 0 1 0 0,0-1-1 0 0,0 1 1 0 0,0-1 0 0 0,0 0-1 0 0,1 0 1 0 0,-1 0-1 0 0,0 0 1 0 0,1 0 0 0 0,-1 0-1 0 0,0 0 1 0 0,1-1-1 0 0,-1 1 1 0 0,1-1 0 0 0,-1 0-1 0 0,1 0 1 0 0,-1 0-1 0 0,1 0 1 0 0,-1 0 0 0 0,1 0-1 0 0,-1-1 1 0 0,1 1-1 0 0,-1-1 1 0 0,1 0 0 0 0,-1 0-1 0 0,0 0 1 0 0,1 0-1 0 0,-1 0 1 0 0,0 0 0 0 0,0 0-1 0 0,0-1 1 0 0,0 1-1 0 0,0-1 1 0 0,0 0 0 0 0,0 0-1 0 0,1-1-6 0 0,28-84 528 0 0,-4-68-192 0 0,-3 49-336 0 0,-23 103-3 0 0,0 1-32 0 0,-1 0 1 0 0,1 0-1 0 0,-1 0 0 0 0,1 0 0 0 0,0 0 0 0 0,0 0 0 0 0,-1 0 0 0 0,2 0 0 0 0,-1 1 0 0 0,0-1 0 0 0,0 0 0 0 0,0 1 0 0 0,1-1 0 0 0,-1 0 0 0 0,1 1 0 0 0,-1 0 0 0 0,1-1 1 0 0,0 1-1 0 0,-1 0 0 0 0,1 0 0 0 0,0 0 0 0 0,0 0 0 0 0,0 0 0 0 0,0 0 0 0 0,0 1 0 0 0,0-1 0 0 0,0 1 0 0 0,0-1 0 0 0,1 1 35 0 0,33 7-1672 0 0,-15 8-3086 0 0,-10-7 278 0 0,1 0-1793 0 0</inkml:trace>
  <inkml:trace contextRef="#ctx0" brushRef="#br0" timeOffset="398.675">970 277 15344 0 0,'-6'-6'745'0'0,"1"4"-572"0"0,1-1 1 0 0,-1 1-1 0 0,0 0 0 0 0,0 1 1 0 0,0-1-1 0 0,0 1 1 0 0,0 0-1 0 0,0 1 0 0 0,-1-1 1 0 0,1 1-1 0 0,0 0 1 0 0,0 0-1 0 0,-1 0 0 0 0,1 1 1 0 0,0 0-1 0 0,0 0 1 0 0,0 0-1 0 0,-3 2-173 0 0,-1 1 274 0 0,0 1-1 0 0,1 1 1 0 0,-1-1 0 0 0,1 1-1 0 0,0 0 1 0 0,1 1 0 0 0,-1 0-1 0 0,1 0 1 0 0,1 1-1 0 0,-1 0 1 0 0,2 0 0 0 0,-1 0-1 0 0,-3 8-273 0 0,5-10 27 0 0,2-1 0 0 0,-1 1-1 0 0,0 0 1 0 0,1 0 0 0 0,0 0-1 0 0,1 0 1 0 0,-1 0 0 0 0,1 0-1 0 0,0 0 1 0 0,1 0 0 0 0,-1 1-1 0 0,1-1 1 0 0,0 0 0 0 0,1 0-1 0 0,0 0 1 0 0,0 1 0 0 0,0-1-1 0 0,2 4-26 0 0,-1-8 11 0 0,0-1-1 0 0,0 1 1 0 0,0 0 0 0 0,1 0-1 0 0,-1-1 1 0 0,1 0-1 0 0,-1 1 1 0 0,1-1-1 0 0,-1 0 1 0 0,1 0 0 0 0,0 0-1 0 0,-1-1 1 0 0,1 1-1 0 0,0-1 1 0 0,0 1-1 0 0,0-1 1 0 0,-1 0 0 0 0,1 0-1 0 0,0 0 1 0 0,0 0-1 0 0,0-1 1 0 0,0 1-1 0 0,-1-1 1 0 0,1 0 0 0 0,0 0-1 0 0,-1 0 1 0 0,1 0-1 0 0,2-1-10 0 0,2-2 25 0 0,0-1 0 0 0,0 0 0 0 0,0 0-1 0 0,-1-1 1 0 0,0 0 0 0 0,0 0-1 0 0,0 0 1 0 0,0-1 0 0 0,-1 1 0 0 0,0-1-1 0 0,-1-1 1 0 0,0 1 0 0 0,0-1 0 0 0,0 1-1 0 0,-1-1 1 0 0,0 0 0 0 0,-1-1 0 0 0,1-3-25 0 0,-2 4 12 0 0,0 0 0 0 0,-1 0 0 0 0,0 0 0 0 0,0 0 1 0 0,-1 0-1 0 0,0 0 0 0 0,-1 0 0 0 0,1 1 1 0 0,-1-1-1 0 0,-1 0 0 0 0,0 1 0 0 0,-1-3-12 0 0,2 6-20 0 0,-1-1-1 0 0,0 1 0 0 0,0 0 0 0 0,0 0 0 0 0,0 0 1 0 0,-1 1-1 0 0,1-1 0 0 0,-1 1 0 0 0,0-1 1 0 0,0 1-1 0 0,0 0 0 0 0,-1 1 0 0 0,1-1 1 0 0,-5-1 20 0 0,-8 2-329 0 0,13 3-3430 0 0,11 10-257 0 0,1-5-1925 0 0</inkml:trace>
  <inkml:trace contextRef="#ctx0" brushRef="#br0" timeOffset="683.803">1144 104 13616 0 0,'0'0'87'0'0,"0"0"0"0"0,0-1 0 0 0,-1 1 1 0 0,1-1-1 0 0,-1 1 0 0 0,1 0 0 0 0,0-1 1 0 0,-1 1-1 0 0,1 0 0 0 0,-1 0 0 0 0,1-1 1 0 0,0 1-1 0 0,-1 0 0 0 0,1 0 0 0 0,-1 0 1 0 0,1-1-1 0 0,-1 1 0 0 0,1 0 0 0 0,-1 0 1 0 0,1 0-1 0 0,-1 0 0 0 0,1 0 0 0 0,-1 0 1 0 0,1 0-1 0 0,-1 0 0 0 0,1 0 0 0 0,-1 0 1 0 0,1 0-1 0 0,-1 1 0 0 0,1-1 0 0 0,-1 0 1 0 0,1 0-1 0 0,-1 0 0 0 0,1 1 0 0 0,-1-1 1 0 0,1 0-1 0 0,0 0 0 0 0,-1 1 0 0 0,1-1 1 0 0,-1 0-1 0 0,1 1 0 0 0,0-1 0 0 0,-1 1 1 0 0,1-1-1 0 0,0 0 0 0 0,0 1 0 0 0,-1-1 1 0 0,1 1-1 0 0,0-1 0 0 0,0 1 0 0 0,0-1 1 0 0,-1 1-1 0 0,1-1 0 0 0,0 1 0 0 0,0-1 1 0 0,0 1-1 0 0,0-1-87 0 0,-42 137 3378 0 0,29-64-3202 0 0,3-7-575 0 0,2-41-2474 0 0,7-23 1345 0 0</inkml:trace>
  <inkml:trace contextRef="#ctx0" brushRef="#br0" timeOffset="864.931">979 192 16527 0 0,'0'0'374'0'0,"0"0"54"0"0,0 0 22 0 0,7 3 98 0 0,56 5 260 0 0,169 27 1060 0 0,-154-27-3197 0 0,-56-4 470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59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315 178 14152 0 0,'-9'-16'984'0'0,"6"14"-825"0"0,-1 1 1 0 0,1 0 0 0 0,-1 0 0 0 0,0 0 0 0 0,1 0 0 0 0,-1 0 0 0 0,0 1 0 0 0,1 0 0 0 0,-1 0 0 0 0,0 0 0 0 0,0 0 0 0 0,1 0 0 0 0,-1 1-1 0 0,0-1 1 0 0,1 1 0 0 0,-1 0 0 0 0,1 0 0 0 0,-1 1 0 0 0,1-1 0 0 0,-1 1 0 0 0,1 0 0 0 0,0 0 0 0 0,0 0 0 0 0,-2 1-160 0 0,-9 4 583 0 0,0 1-95 0 0,0 1 0 0 0,0 1 1 0 0,0 0-1 0 0,2 1 0 0 0,-1 1 0 0 0,1 0 1 0 0,1 0-1 0 0,-7 11-488 0 0,15-19 80 0 0,-8 9 59 0 0,1 0-1 0 0,0 1 0 0 0,1 1 0 0 0,1-1 1 0 0,0 2-1 0 0,1-1 0 0 0,-3 12-138 0 0,6 1 71 0 0,23-23 48 0 0,-12-7-135 0 0,-1-1 1 0 0,1 1 0 0 0,-1-1 0 0 0,1-1-1 0 0,-1 1 1 0 0,0-1 0 0 0,-1 0 0 0 0,1-1 0 0 0,0 1-1 0 0,-1-1 1 0 0,0 0 0 0 0,0 0 0 0 0,-1-1-1 0 0,4-4 16 0 0,28-27-141 0 0,-27 29 112 0 0,-7 5 19 0 0,1 0 0 0 0,0 0 0 0 0,0 0-1 0 0,0 0 1 0 0,1 0 0 0 0,-1 1 0 0 0,1-1 0 0 0,0 1 0 0 0,-1 0-1 0 0,1 0 1 0 0,0 0 0 0 0,0 1 0 0 0,0-1 0 0 0,0 1 0 0 0,1 0-1 0 0,-1 0 1 0 0,0 1 0 0 0,0-1 0 0 0,1 1 0 0 0,-1 0 0 0 0,0 0-1 0 0,0 0 1 0 0,5 1 10 0 0,-4 4-3 0 0,-1 0-1 0 0,1-1 1 0 0,-1 2-1 0 0,0-1 1 0 0,0 0-1 0 0,-1 1 1 0 0,0-1-1 0 0,0 1 0 0 0,0 0 1 0 0,0 0-1 0 0,-1 0 1 0 0,0 1-1 0 0,-1-1 1 0 0,1 0-1 0 0,-1 6 4 0 0,3 2 39 0 0,-2-7-8 0 0,0 1 0 0 0,0-1 0 0 0,1 1-1 0 0,0-1 1 0 0,0 0 0 0 0,1 0 0 0 0,0 0 0 0 0,0 0 0 0 0,0-1 0 0 0,1 0 0 0 0,0 0 0 0 0,0 0 0 0 0,3 2-31 0 0,-5-7 18 0 0,1 0-1 0 0,-1 0 1 0 0,1-1-1 0 0,-1 1 0 0 0,1-1 1 0 0,0 1-1 0 0,-1-1 1 0 0,1 0-1 0 0,0 0 0 0 0,-1-1 1 0 0,1 1-1 0 0,0-1 1 0 0,-1 0-1 0 0,1 0 1 0 0,-1 0-1 0 0,1 0 0 0 0,-1-1 1 0 0,0 1-1 0 0,1-1 1 0 0,-1 0-1 0 0,0 0 0 0 0,0 0 1 0 0,0 0-1 0 0,-1-1 1 0 0,1 1-1 0 0,0-1 1 0 0,-1 0-1 0 0,0 0 0 0 0,1 0 1 0 0,-1 0-1 0 0,0-1-17 0 0,56-99-37 0 0,-43 70-67 0 0,-2 0 0 0 0,-1-1-1 0 0,-1 0 1 0 0,-2 0 0 0 0,-2-1 0 0 0,-1-1 0 0 0,1-33 104 0 0,-16 51 388 0 0,-9 34-318 0 0,8 8-90 0 0,1 2 0 0 0,1-1 0 0 0,2 1 0 0 0,0 0 0 0 0,2 0 0 0 0,1 1 0 0 0,1-1 0 0 0,1 2 20 0 0,1-23 0 0 0,-1 18 47 0 0,1-1-1 0 0,1 1 0 0 0,0 0 1 0 0,2-1-1 0 0,5 17-46 0 0,-8-37 5 0 0,0 0-1 0 0,0 1 0 0 0,1-1 0 0 0,-1 0 1 0 0,1 0-1 0 0,-1 0 0 0 0,1 1 1 0 0,0-1-1 0 0,0 0 0 0 0,0 0 1 0 0,0 0-1 0 0,0 0 0 0 0,1-1 0 0 0,-1 1 1 0 0,0 0-1 0 0,1 0 0 0 0,-1-1 1 0 0,1 1-1 0 0,0-1 0 0 0,0 1 1 0 0,-1-1-1 0 0,1 0 0 0 0,0 0 0 0 0,0 0 1 0 0,0 0-1 0 0,0 0 0 0 0,1 0 1 0 0,-1 0-1 0 0,0-1 0 0 0,0 1 1 0 0,0-1-1 0 0,1 0 0 0 0,-1 1 0 0 0,0-1 1 0 0,0 0-1 0 0,1 0 0 0 0,-1-1 1 0 0,0 1-1 0 0,0 0 0 0 0,1-1 0 0 0,-1 1 1 0 0,0-1-1 0 0,0 0 0 0 0,0 0 1 0 0,0 0-1 0 0,0 0 0 0 0,0 0 1 0 0,0 0-1 0 0,0 0-4 0 0,7-10-53 0 0,0-1-1 0 0,-1 0 1 0 0,0 0 0 0 0,-1-1-1 0 0,0 0 1 0 0,-1 0 0 0 0,0 0 0 0 0,-1-1-1 0 0,1-9 54 0 0,9-18-140 0 0,43-122-555 0 0,-12 22 727 0 0,-45 133 56 0 0,-1 6 35 0 0,0 2 18 0 0,0 0 3 0 0,0 0-13 0 0,0 2-52 0 0,-11 103 119 0 0,-21 69 354 0 0,31-9-232 0 0,2-159-867 0 0,2 10 1002 0 0,4-6-7991 0 0,-2-5-147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3:00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103 303 13824 0 0,'2'-5'2384'0'0,"-29"111"983"0"0,-21 62 423 0 0,19-114-3164 0 0,29-53-546 0 0,0-1 0 0 0,0 0 3 0 0,0 0 12 0 0,0 0 7 0 0,7-12 121 0 0,88-138 2 0 0,-86 140-226 0 0,1-1 0 0 0,0 1-1 0 0,1 1 1 0 0,0 0 0 0 0,0 0-1 0 0,1 1 1 0 0,0 1 0 0 0,8-4 1 0 0,-17 9-6 0 0,1 0 0 0 0,0 0 0 0 0,-1 0 0 0 0,1 0 0 0 0,0 1 0 0 0,0 0 0 0 0,-1-1 1 0 0,1 1-1 0 0,0 1 0 0 0,0-1 0 0 0,1 1 0 0 0,-1-1 0 0 0,0 1 0 0 0,0 0 0 0 0,0 1 0 0 0,0-1 1 0 0,0 1-1 0 0,0 0 0 0 0,0 0 0 0 0,0 0 0 0 0,0 0 0 0 0,-1 1 0 0 0,1-1 0 0 0,0 1 1 0 0,-1 0-1 0 0,1 0 0 0 0,-1 0 0 0 0,1 1 0 0 0,-1-1 0 0 0,0 1 0 0 0,0 0 0 0 0,-1 0 1 0 0,1 0-1 0 0,0 0 0 0 0,-1 0 0 0 0,0 1 0 0 0,0-1 0 0 0,0 1 0 0 0,1 0 6 0 0,12 67 78 0 0,-27 5 224 0 0,3-57-164 0 0,9-18-72 0 0,0-1-26 0 0,0 0-101 0 0,0 0-47 0 0,0-16-293 0 0,40-83-447 0 0,-37 90 845 0 0,1 1 1 0 0,0-1 0 0 0,1 1 0 0 0,0 0-1 0 0,1 0 1 0 0,-1 0 0 0 0,2 1 0 0 0,-1-1 0 0 0,1 2-1 0 0,0-1 1 0 0,0 1 0 0 0,1 0 0 0 0,-1 0-1 0 0,1 1 1 0 0,6-3 2 0 0,1 25 260 0 0,7 70-68 0 0,-5 14-424 0 0,3-61-4669 0 0,-14-34-2189 0 0</inkml:trace>
  <inkml:trace contextRef="#ctx0" brushRef="#br0" timeOffset="353.85">826 408 18127 0 0,'0'0'531'0'0,"0"0"-8"0"0,-12 9-313 0 0,3-2-88 0 0,1 0-1 0 0,1 1 0 0 0,-1 0 1 0 0,1 0-1 0 0,1 1 0 0 0,-1-1 1 0 0,2 2-1 0 0,-1-1 0 0 0,1 1 1 0 0,1-1-1 0 0,-1 1 0 0 0,0 7-121 0 0,3-15 27 0 0,1 0 0 0 0,0 1-1 0 0,1-1 1 0 0,-1 0-1 0 0,0 0 1 0 0,1 1-1 0 0,-1-1 1 0 0,1 1 0 0 0,0-1-1 0 0,0 0 1 0 0,0 1-1 0 0,0-1 1 0 0,0 1 0 0 0,0-1-1 0 0,0 0 1 0 0,1 1-1 0 0,0-1 1 0 0,-1 0-1 0 0,1 1 1 0 0,0-1 0 0 0,0 0-1 0 0,0 0 1 0 0,0 0-1 0 0,1 0 1 0 0,-1 0 0 0 0,0 0-1 0 0,1 0 1 0 0,-1 0-1 0 0,1-1 1 0 0,0 1 0 0 0,0 0-1 0 0,0-1 1 0 0,1 1-27 0 0,1 0 14 0 0,0 0 0 0 0,1-1 1 0 0,-1 0-1 0 0,0 0 1 0 0,1 0-1 0 0,-1-1 1 0 0,1 1-1 0 0,-1-1 0 0 0,0 0 1 0 0,1 0-1 0 0,-1-1 1 0 0,1 1-1 0 0,-1-1 0 0 0,1 0 1 0 0,-1 0-1 0 0,0-1 1 0 0,0 1-1 0 0,1-1 0 0 0,-1 0 1 0 0,0 0-1 0 0,3-2-14 0 0,-5 2 19 0 0,1 1 0 0 0,0-1-1 0 0,-1 0 1 0 0,1 0-1 0 0,-1 0 1 0 0,0 0 0 0 0,1 0-1 0 0,-1 0 1 0 0,0-1-1 0 0,0 1 1 0 0,-1-1 0 0 0,1 0-1 0 0,0 1 1 0 0,-1-1 0 0 0,0 0-1 0 0,0 0 1 0 0,0 0-1 0 0,0 0 1 0 0,0 0 0 0 0,0 0-1 0 0,-1 0 1 0 0,1 0-1 0 0,-1 0 1 0 0,0 0 0 0 0,0-1-1 0 0,0 0-18 0 0,0-1 14 0 0,0 0-1 0 0,-1-1 1 0 0,1 1-1 0 0,-1 0 1 0 0,0 0-1 0 0,-1 0 1 0 0,1-1-1 0 0,-1 1 1 0 0,0 0-1 0 0,0 1 1 0 0,-1-1-1 0 0,0 0 1 0 0,1 1-1 0 0,-1-1 1 0 0,-1 1-1 0 0,1 0 1 0 0,-1 0-1 0 0,1 0 1 0 0,-1 1-1 0 0,0-1 1 0 0,-1 1-1 0 0,1 0 0 0 0,0 0 1 0 0,-1 0-1 0 0,0 1 1 0 0,0-1-1 0 0,1 1 1 0 0,-1 1-1 0 0,-1-1 1 0 0,1 0-1 0 0,0 1 1 0 0,0 0-1 0 0,0 1 1 0 0,-1-1-1 0 0,1 1-13 0 0,-13 2-792 0 0,18-2 383 0 0,0 0-578 0 0,0 0-254 0 0,0 0-1074 0 0,0 0-4100 0 0</inkml:trace>
  <inkml:trace contextRef="#ctx0" brushRef="#br0" timeOffset="1035.102">982 408 14632 0 0,'5'-3'1000'0'0,"141"-76"2231"0"0,-98 48-2434 0 0,-28 19-483 0 0,-1-1-1 0 0,0 0 0 0 0,0-2 0 0 0,-2 0 0 0 0,0-1 0 0 0,5-7-313 0 0,48-84 548 0 0,-46 32-132 0 0,-24 75-408 0 0,0 1-1 0 0,0-1 1 0 0,-1 0-1 0 0,1 0 1 0 0,0 1-1 0 0,0-1 1 0 0,0 0-1 0 0,-1 0 1 0 0,1 0-1 0 0,0 0 1 0 0,-1 1-1 0 0,1-1 1 0 0,0 0-1 0 0,0 0 1 0 0,-1 0-1 0 0,1 0 1 0 0,0 0-1 0 0,-1 0 1 0 0,1 0-1 0 0,0 0 1 0 0,-1 0-1 0 0,1 0 1 0 0,0 0-1 0 0,0 0 1 0 0,-1 0-1 0 0,1 0 1 0 0,0 0-1 0 0,-1 0 1 0 0,1 0-1 0 0,0 0 1 0 0,-1 0-1 0 0,1 0 0 0 0,0 0 1 0 0,0-1-1 0 0,-1 1 1 0 0,1 0-1 0 0,0 0 1 0 0,0 0-1 0 0,-1-1 1 0 0,1 1-1 0 0,0 0 1 0 0,0 0-1 0 0,-1 0 1 0 0,1-1-1 0 0,0 1 1 0 0,0 0-1 0 0,0 0 1 0 0,0-1-1 0 0,0 1 1 0 0,-1 0-1 0 0,1-1 1 0 0,0 1-1 0 0,0 0 1 0 0,0-1-1 0 0,0 1 1 0 0,0 0-1 0 0,0 0 1 0 0,0-1-1 0 0,0 1 1 0 0,0 0-1 0 0,0-1 1 0 0,0 1-1 0 0,0 0-7 0 0,-19 18-20 0 0,-6 11-22 0 0,3 0 0 0 0,0 2 0 0 0,2 1 0 0 0,1 0 0 0 0,2 1 0 0 0,1 1 42 0 0,8-17 0 0 0,2 0 0 0 0,0 1 0 0 0,1-1 0 0 0,1 1 0 0 0,0 0 0 0 0,0 14 0 0 0,4-27 17 0 0,-1 0 0 0 0,1 0 0 0 0,0 0 0 0 0,0 0 0 0 0,1 0 0 0 0,-1 0 0 0 0,1 0 0 0 0,0 0 0 0 0,1-1 0 0 0,-1 1-1 0 0,1 0 1 0 0,0-1 0 0 0,0 1 0 0 0,0-1 0 0 0,1 1 0 0 0,0-1 0 0 0,-1 0 0 0 0,1 0 0 0 0,1-1 0 0 0,-1 1 0 0 0,1 0 0 0 0,-1-1 0 0 0,1 0-1 0 0,0 0 1 0 0,0 0 0 0 0,4 2-17 0 0,-2-2 30 0 0,-1-1 0 0 0,1 1 0 0 0,0-1 0 0 0,0 0 0 0 0,0-1 0 0 0,0 1 0 0 0,1-1 0 0 0,-1-1 0 0 0,0 1 0 0 0,0-1 0 0 0,1 0 0 0 0,-1 0 0 0 0,0-1 0 0 0,0 0 0 0 0,1 0 0 0 0,-1 0-30 0 0,2-2 20 0 0,1 0 1 0 0,-2-1-1 0 0,1 1 0 0 0,0-2 0 0 0,-1 1 1 0 0,0-1-1 0 0,0 0 0 0 0,0 0 0 0 0,0-1 0 0 0,-1 0 1 0 0,0 0-1 0 0,0-1 0 0 0,-1 0 0 0 0,0 0 0 0 0,0 0 1 0 0,0 0-1 0 0,-1-1 0 0 0,0 0 0 0 0,1-4-20 0 0,2-2-16 0 0,-5 12 10 0 0,0-1 1 0 0,-1 1-1 0 0,1-1 1 0 0,0 1-1 0 0,-1-1 1 0 0,0 0-1 0 0,1 0 1 0 0,-1 0-1 0 0,0 0 0 0 0,-1 0 1 0 0,1 0-1 0 0,0 0 1 0 0,-1 0-1 0 0,0 0 1 0 0,1 0-1 0 0,-1 0 1 0 0,-1 0-1 0 0,1 0 1 0 0,0-1-1 0 0,-1 1 1 0 0,1 0-1 0 0,-1 0 1 0 0,0 0-1 0 0,0 0 1 0 0,0 1-1 0 0,-1-1 1 0 0,1-1 5 0 0,-24 12 277 0 0,-6 43-133 0 0,3 48 16 0 0,28-95-148 0 0,-1 0 0 0 0,1-1 0 0 0,-1 1 0 0 0,1 0 0 0 0,1 0 0 0 0,-1 0 1 0 0,0-1-1 0 0,1 1 0 0 0,0 0 0 0 0,0 0 0 0 0,0-1 0 0 0,0 1 0 0 0,1-1 0 0 0,-1 1 0 0 0,1-1 0 0 0,0 1 0 0 0,0-1 0 0 0,0 0 0 0 0,0 0 0 0 0,1 0 0 0 0,-1 0 0 0 0,1 0 0 0 0,0-1 0 0 0,0 1 0 0 0,0-1 0 0 0,0 0 0 0 0,0 0 0 0 0,0 0 0 0 0,1 0 0 0 0,-1 0 0 0 0,1-1 0 0 0,-1 1 0 0 0,1-1 0 0 0,-1 0 0 0 0,1 0 1 0 0,0-1-1 0 0,0 1 0 0 0,0-1 0 0 0,3 0-12 0 0,103-13-1930 0 0,-71 2-1763 0 0,-20 0-3449 0 0</inkml:trace>
  <inkml:trace contextRef="#ctx0" brushRef="#br0" timeOffset="2280.349">1973 251 16439 0 0,'0'0'374'0'0,"0"0"54"0"0,-6 1 421 0 0,-76 63 603 0 0,51-34-659 0 0,-70 71 1923 0 0,64-33-1400 0 0,38-66-1301 0 0,0 0 0 0 0,0 0 0 0 0,0 0 0 0 0,0 0 0 0 0,0 0 0 0 0,1 0 0 0 0,-1 0 0 0 0,1-1 0 0 0,-1 1 0 0 0,1 0 0 0 0,-1-1-1 0 0,1 1 1 0 0,0-1 0 0 0,0 0 0 0 0,0 1 0 0 0,0-1 0 0 0,0 0 0 0 0,0 0 0 0 0,0 0 0 0 0,0-1 0 0 0,0 1 0 0 0,0 0 0 0 0,1-1 0 0 0,-1 1 0 0 0,0-1 0 0 0,0 0-1 0 0,1 0 1 0 0,-1 0 0 0 0,0 0 0 0 0,0 0 0 0 0,1-1 0 0 0,-1 1 0 0 0,0 0 0 0 0,0-1 0 0 0,1 0-15 0 0,8-1-5 0 0,0-1 1 0 0,-1-1-1 0 0,1 0 0 0 0,-1 0 1 0 0,0-1-1 0 0,0 0 1 0 0,0 0-1 0 0,-1-2 0 0 0,0 1 1 0 0,0-1-1 0 0,6-6 5 0 0,35-36-229 0 0,-11 9 70 0 0,-35 61 99 0 0,-6 14 119 0 0,1-28-37 0 0,0 0 1 0 0,1 0-1 0 0,-1 0 1 0 0,1 0 0 0 0,1-1-1 0 0,-1 1 1 0 0,1 0-1 0 0,0 0 1 0 0,1 0-1 0 0,-1-1 1 0 0,2 1 0 0 0,-1 0-1 0 0,3 5-22 0 0,-2-9 15 0 0,0-1 0 0 0,1 0-1 0 0,-1 0 1 0 0,0 0 0 0 0,1 0-1 0 0,-1 0 1 0 0,1-1 0 0 0,0 1 0 0 0,0-1-1 0 0,-1 0 1 0 0,1 0 0 0 0,0-1-1 0 0,0 1 1 0 0,0-1 0 0 0,0 0 0 0 0,0 0-1 0 0,0 0 1 0 0,0 0 0 0 0,0-1-1 0 0,-1 1 1 0 0,1-1 0 0 0,0 0-1 0 0,0 0 1 0 0,-1-1 0 0 0,1 1 0 0 0,0-1-1 0 0,-1 0 1 0 0,1 0 0 0 0,-1 0-1 0 0,0 0 1 0 0,0-1 0 0 0,0 1-1 0 0,0-1 1 0 0,0 0 0 0 0,-1 1 0 0 0,1-1-1 0 0,0-2-14 0 0,73-96-597 0 0,-75 101 588 0 0,-1-1 0 0 0,1 1 0 0 0,0 0 0 0 0,-1-1 0 0 0,1 1 0 0 0,-1 0 0 0 0,1-1 1 0 0,0 1-1 0 0,-1 0 0 0 0,1 0 0 0 0,-1 0 0 0 0,1 0 0 0 0,0-1 0 0 0,-1 1 0 0 0,1 0 0 0 0,0 0 0 0 0,-1 0 0 0 0,1 0 0 0 0,0 1 0 0 0,-1-1 1 0 0,1 0-1 0 0,0 0 0 0 0,-1 0 0 0 0,1 0 0 0 0,0 1 0 0 0,-1-1 0 0 0,1 0 0 0 0,-1 1 0 0 0,1-1 0 0 0,-1 0 0 0 0,1 1 0 0 0,-1-1 1 0 0,1 1-1 0 0,-1-1 0 0 0,1 1 0 0 0,-1-1 0 0 0,1 1 0 0 0,-1-1 0 0 0,0 1 0 0 0,1-1 0 0 0,-1 1 0 0 0,0-1 0 0 0,0 1 0 0 0,1 0 0 0 0,-1-1 1 0 0,0 1-1 0 0,0 0 0 0 0,0-1 0 0 0,0 1 0 0 0,0 0 0 0 0,0-1 0 0 0,0 1 0 0 0,0 0 0 0 0,0-1 0 0 0,0 1 9 0 0,1 3 14 0 0,0 0 0 0 0,0 0 0 0 0,0 0-1 0 0,0-1 1 0 0,1 1 0 0 0,0 0 0 0 0,-1-1 0 0 0,1 0-1 0 0,0 1 1 0 0,1-1 0 0 0,-1 0 0 0 0,1 0 0 0 0,-1 0-1 0 0,1 0 1 0 0,0 0 0 0 0,0-1 0 0 0,0 1 0 0 0,1-1-1 0 0,-1 0 1 0 0,0 0 0 0 0,1 0 0 0 0,-1-1-1 0 0,1 1 1 0 0,0-1 0 0 0,0 0 0 0 0,-1 0 0 0 0,1 0-1 0 0,0 0 1 0 0,2 0-14 0 0,8-3-13 0 0,-1-1-1 0 0,0-1 0 0 0,0 0 1 0 0,0 0-1 0 0,0-1 0 0 0,-1-1 1 0 0,0 0-1 0 0,0-1 0 0 0,0 0 1 0 0,-1 0-1 0 0,0-2 0 0 0,-1 1 1 0 0,0-1-1 0 0,0-1 0 0 0,-1 0 1 0 0,0 0-1 0 0,-1-1 0 0 0,0 0 1 0 0,0 0-1 0 0,-1-1 0 0 0,-1 0 1 0 0,0 0-1 0 0,-1-1 0 0 0,3-7 14 0 0,56-168-418 0 0,-65 189 425 0 0,1-1 0 0 0,0 0 0 0 0,0 1 0 0 0,-1-1 0 0 0,1 0 0 0 0,0 0 0 0 0,-1 0 0 0 0,1 1 0 0 0,0-1 0 0 0,-1 0 0 0 0,1 0 1 0 0,0 0-1 0 0,-1 0 0 0 0,1 0 0 0 0,0 1 0 0 0,-1-1 0 0 0,1 0 0 0 0,-1 0 0 0 0,1 0 0 0 0,0 0 0 0 0,-1 0 0 0 0,1 0 0 0 0,0 0 1 0 0,-1 0-1 0 0,1 0 0 0 0,-1-1 0 0 0,1 1 0 0 0,0 0 0 0 0,-1 0 0 0 0,1 0 0 0 0,0 0 0 0 0,-1 0 0 0 0,1-1 0 0 0,0 1 0 0 0,-1 0 0 0 0,1 0 1 0 0,0-1-1 0 0,0 1 0 0 0,-1 0 0 0 0,1 0 0 0 0,0-1 0 0 0,0 1 0 0 0,-1 0 0 0 0,1-1 0 0 0,0 1 0 0 0,0 0 0 0 0,0-1 0 0 0,0 1 1 0 0,0 0-1 0 0,-1-1 0 0 0,1 1 0 0 0,0 0 0 0 0,0-1 0 0 0,0 1 0 0 0,0-1 0 0 0,0 1 0 0 0,0 0 0 0 0,0-1 0 0 0,0 1 0 0 0,0 0 0 0 0,0-1 1 0 0,1 1-1 0 0,-1-1 0 0 0,0 1 0 0 0,0 0 0 0 0,0-1 0 0 0,0 1 0 0 0,0 0 0 0 0,1-1 0 0 0,-1 1-7 0 0,-24 18 91 0 0,9-3-80 0 0,1 1 0 0 0,0 0 0 0 0,1 1 0 0 0,1 1 0 0 0,1 0 0 0 0,0 0 0 0 0,1 1 0 0 0,-4 15-11 0 0,13-33 0 0 0,-23 104-80 0 0,23-102 86 0 0,1 1-1 0 0,0-1 1 0 0,0 0-1 0 0,0 1 1 0 0,0-1-1 0 0,0 1 1 0 0,1-1-1 0 0,0 0 1 0 0,0 1-1 0 0,0-1 1 0 0,0 0-1 0 0,0 0 1 0 0,0 0-1 0 0,1 0 1 0 0,0 0-1 0 0,-1 0 1 0 0,1 0-1 0 0,0 0 1 0 0,1-1-1 0 0,-1 1 1 0 0,0-1 0 0 0,1 0-1 0 0,-1 1 1 0 0,1-1-1 0 0,0 0 1 0 0,0 0-1 0 0,0-1 1 0 0,0 1-1 0 0,0-1 1 0 0,1 1-6 0 0,9 2 34 0 0,1-1 0 0 0,0-1 0 0 0,-1 0 0 0 0,1-1 0 0 0,0-1 0 0 0,0 0 0 0 0,0 0 0 0 0,-1-2 0 0 0,1 1 0 0 0,0-2 0 0 0,-1 0 0 0 0,6-2-34 0 0,-9 1 28 0 0,1 0 0 0 0,-1-1 0 0 0,-1 0 0 0 0,1 0 1 0 0,-1-1-1 0 0,0 0 0 0 0,0-1 0 0 0,-1 1 0 0 0,1-2 0 0 0,-2 1 1 0 0,1-1-1 0 0,-1-1 0 0 0,0 1 0 0 0,5-10-28 0 0,7-34 64 0 0,-35 44-57 0 0,16 8-3 0 0,-5 2-8 0 0,0 1 1 0 0,0 0-1 0 0,0 0 1 0 0,1 0-1 0 0,-1 1 1 0 0,1-1-1 0 0,0 1 0 0 0,0 0 1 0 0,0 1-1 0 0,0-1 1 0 0,1 1-1 0 0,-3 4 4 0 0,1-2 13 0 0,-1-1-3 0 0,1 0 1 0 0,0 0-1 0 0,0 0 1 0 0,1 1 0 0 0,0-1-1 0 0,0 1 1 0 0,0 0-1 0 0,1 0 1 0 0,0 1-1 0 0,0-1 1 0 0,1 1 0 0 0,0 0-1 0 0,0-1 1 0 0,1 1-1 0 0,0 0 1 0 0,0 0-1 0 0,1 0 1 0 0,0 0 0 0 0,1 6-11 0 0,3-10 10 0 0,-1 0 0 0 0,1-1 0 0 0,0 1 0 0 0,0-1 0 0 0,0 0 0 0 0,0 0 0 0 0,0 0 0 0 0,1-1 1 0 0,-1 1-1 0 0,1-1 0 0 0,0 0 0 0 0,0-1 0 0 0,-1 1 0 0 0,1-1 0 0 0,0 0 0 0 0,1 0 0 0 0,-1 0 0 0 0,0-1 1 0 0,0 0-1 0 0,0 0 0 0 0,0 0 0 0 0,0-1 0 0 0,0 1 0 0 0,1-1-10 0 0,-5 1 0 0 0,21-4-522 0 0,0 0 1 0 0,-1-1-1 0 0,0-1 0 0 0,0-2 1 0 0,0 0-1 0 0,-1-1 0 0 0,0 0 0 0 0,0-2 1 0 0,-2-1-1 0 0,1 0 0 0 0,-1-1 0 0 0,-1-1 1 0 0,7-7 521 0 0,-13 13-76 0 0,9-7-286 0 0,-1-1 1 0 0,0-1-1 0 0,-1 0 0 0 0,-1-1 1 0 0,3-5 361 0 0,-11 1 1684 0 0,-9 22-1020 0 0,-9-5 1494 0 0,1 7-2038 0 0,1 0 0 0 0,0 0 0 0 0,0 1 0 0 0,1 0 0 0 0,-1 0 0 0 0,1 1 0 0 0,-1-1 0 0 0,1 2-1 0 0,0-1 1 0 0,1 1 0 0 0,-1 0 0 0 0,1 0 0 0 0,0 0 0 0 0,0 1 0 0 0,0-1 0 0 0,-2 5-120 0 0,5-7 36 0 0,0-1-28 0 0,0 1 1 0 0,0-1-1 0 0,0 1 0 0 0,1 0 0 0 0,-1 0 1 0 0,1 0-1 0 0,0 0 0 0 0,-1 0 1 0 0,1 0-1 0 0,1 0 0 0 0,-1 1 1 0 0,0-1-1 0 0,1 0 0 0 0,0 0 0 0 0,0 1 1 0 0,0-1-1 0 0,0 0 0 0 0,0 0 1 0 0,0 1-1 0 0,1-1 0 0 0,0 0 0 0 0,0 0 1 0 0,0 0-1 0 0,0 0 0 0 0,0 0 1 0 0,0 0-1 0 0,1 0 0 0 0,0 0 1 0 0,-1 0-1 0 0,1 0 0 0 0,0-1 0 0 0,0 1 1 0 0,1-1-1 0 0,-1 0 0 0 0,0 1 1 0 0,3 0-9 0 0,65 48 168 0 0,-69-50-104 0 0,-1-1 8 0 0,0 0 13 0 0,-7 3 48 0 0,-110 6-46 0 0,-27-2-3967 0 0,114-7 2097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10:56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1 714 19727 0 0,'0'0'447'0'0,"0"0"62"0"0,0 0 33 0 0,0 0-65 0 0,12-5 268 0 0,44 0 2751 0 0,3-5-2733 0 0,0 3-1 0 0,1 2 1 0 0,43 2-763 0 0,5 3-2090 0 0,-91 0-1754 0 0,-9 0-4365 0 0</inkml:trace>
  <inkml:trace contextRef="#ctx0" brushRef="#br0" timeOffset="406.429">1040 115 10720 0 0,'0'0'314'0'0,"0"0"-6"0"0,1-1-198 0 0,10-6 9172 0 0,-1 18-6778 0 0,2 25-2536 0 0,-12-34 441 0 0,4 14-274 0 0,-1 0 0 0 0,-1 0 0 0 0,-1 0 0 0 0,0 1 0 0 0,-1-1 0 0 0,-1 10-135 0 0,8 52 306 0 0,13 129-59 0 0,-8-138-42 0 0,-16-50-1633 0 0,-1-11-2890 0 0,3-8-2879 0 0</inkml:trace>
  <inkml:trace contextRef="#ctx0" brushRef="#br0" timeOffset="730.511">623 274 14512 0 0,'-5'-13'2489'0'0,"11"9"-2140"0"0,1-1-1 0 0,-1 1 1 0 0,0 1 0 0 0,1-1 0 0 0,0 1 0 0 0,0 0-1 0 0,0 1 1 0 0,0-1 0 0 0,0 1 0 0 0,1 1-1 0 0,-1-1 1 0 0,0 1 0 0 0,2 1-349 0 0,31-8 752 0 0,202-49 1880 0 0,-80 19-1465 0 0,-35 0-856 0 0,123-33-301 0 0,-189 60-1539 0 0,-46 16-2928 0 0,-14-5 2811 0 0</inkml:trace>
  <inkml:trace contextRef="#ctx0" brushRef="#br0" timeOffset="985.334">1452 347 17583 0 0,'0'0'515'0'0,"0"0"-6"0"0,0 2-322 0 0,9 50 2878 0 0,-15 22-46 0 0,-13 59-1570 0 0,17-88-1771 0 0,2-44-81 0 0,-3 4-346 0 0,2-4-2503 0 0,1-1 1562 0 0</inkml:trace>
  <inkml:trace contextRef="#ctx0" brushRef="#br0" timeOffset="1251.638">1556 270 15200 0 0,'4'-15'3455'0'0,"17"25"-2659"0"0,-11 4-1130 0 0,-10-8-1520 0 0,5 1 615 0 0,0 2-9 0 0</inkml:trace>
  <inkml:trace contextRef="#ctx0" brushRef="#br0" timeOffset="1793.581">1694 486 16208 0 0,'6'6'786'0'0,"6"42"211"0"0,3 44 4883 0 0,-24-72-4144 0 0,1-39-1320 0 0,8 11-517 0 0,0 0 0 0 0,1-1 0 0 0,0 1 0 0 0,1 0-1 0 0,0 0 1 0 0,0 1 0 0 0,1-1 0 0 0,0 0 0 0 0,0 1-1 0 0,1-1 1 0 0,0 1 0 0 0,0 0 0 0 0,1 1 0 0 0,-1-1 0 0 0,2 1-1 0 0,-1-1 1 0 0,4-2 101 0 0,-4 3-26 0 0,-1 0 1 0 0,1 1-1 0 0,1-1 0 0 0,-1 1 0 0 0,1 0 0 0 0,0 1 0 0 0,0-1 0 0 0,0 1 0 0 0,1 0 1 0 0,-1 1-1 0 0,1 0 0 0 0,0 0 0 0 0,0 0 0 0 0,0 1 0 0 0,0 0 0 0 0,1 0 1 0 0,-1 0-1 0 0,1 1 0 0 0,-1 1 0 0 0,1-1 0 0 0,-1 1 0 0 0,1 0 0 0 0,-1 1 0 0 0,1 0 1 0 0,5 1 25 0 0,-6 2 53 0 0,0 1 0 0 0,0 0 0 0 0,0 0 1 0 0,-1 0-1 0 0,1 1 0 0 0,-1 0 0 0 0,-1 0 1 0 0,1 1-1 0 0,-1-1 0 0 0,0 1 1 0 0,-1 0-1 0 0,1 1 0 0 0,-1-1 0 0 0,-1 1 1 0 0,0-1-1 0 0,0 1 0 0 0,0 0 0 0 0,-1 1 1 0 0,0-1-1 0 0,-1 0 0 0 0,1 7-53 0 0,2 11 192 0 0,-12-9 374 0 0,1-36-714 0 0,6 11 57 0 0,1 0 0 0 0,1 1 0 0 0,-1-1 0 0 0,1 0 0 0 0,1 1 0 0 0,-1-1 0 0 0,1 1 0 0 0,0 0 0 0 0,1-1 1 0 0,0 1-1 0 0,0 0 0 0 0,1 1 0 0 0,-1-1 0 0 0,1 0 0 0 0,1 1 0 0 0,-1 0 0 0 0,1 0 91 0 0,47-31-256 0 0,-48 36 256 0 0,-1 0 1 0 0,0 0-1 0 0,0 0 0 0 0,0 0 0 0 0,1 1 0 0 0,-1-1 0 0 0,0 1 0 0 0,0 0 0 0 0,1 0 0 0 0,-1 0 1 0 0,0 1-1 0 0,1-1 0 0 0,-1 1 0 0 0,0 0 0 0 0,0 0 0 0 0,0 0 0 0 0,0 0 0 0 0,0 0 0 0 0,0 1 1 0 0,0-1-1 0 0,0 1 0 0 0,0 0 0 0 0,-1 0 0 0 0,1 0 0 0 0,0 0 0 0 0,-1 0 0 0 0,0 1 0 0 0,0-1 1 0 0,2 3-1 0 0,6 4 7 0 0,58 86 862 0 0,-9-22-491 0 0,-56-71-411 0 0,1 1 0 0 0,0-1 0 0 0,0 0 0 0 0,0-1 0 0 0,0 1 0 0 0,0-1 0 0 0,1 0 0 0 0,-1 0 0 0 0,0 0 0 0 0,0 0 0 0 0,1-1 0 0 0,-1 0 0 0 0,1 0 0 0 0,-1 0 0 0 0,0 0 0 0 0,1-1 0 0 0,-1 0 0 0 0,0 0 0 0 0,0 0 0 0 0,1 0 1 0 0,1-1 32 0 0,31-13-8135 0 0,-27 9 1225 0 0</inkml:trace>
  <inkml:trace contextRef="#ctx0" brushRef="#br0" timeOffset="2316.496">2574 486 10720 0 0,'37'-6'744'0'0,"-14"2"-645"0"0,89-27 5459 0 0,-60 4-2944 0 0,-50 26-2556 0 0,0 0 0 0 0,0 0-1 0 0,0 0 1 0 0,0-1-1 0 0,0 1 1 0 0,0 0 0 0 0,-1-1-1 0 0,1 0 1 0 0,-1 1-1 0 0,1-1 1 0 0,-1 0 0 0 0,1 0-1 0 0,-1 1 1 0 0,0-1-1 0 0,0 0 1 0 0,0 0 0 0 0,0 0-1 0 0,0-1 1 0 0,-1 1 0 0 0,1 0-1 0 0,-1 0 1 0 0,1 0-1 0 0,-1-1 1 0 0,0 1 0 0 0,1 0-1 0 0,-1 0 1 0 0,-1-1-1 0 0,1 1 1 0 0,0 0 0 0 0,0 0-1 0 0,-1 0 1 0 0,1-1-1 0 0,-1 1 1 0 0,0-1-58 0 0,-2-1 79 0 0,2 3-68 0 0,0 0 1 0 0,1-1-1 0 0,-1 1 0 0 0,0 0 0 0 0,0 0 0 0 0,1 0 0 0 0,-1 1 0 0 0,0-1 1 0 0,0 0-1 0 0,0 0 0 0 0,0 0 0 0 0,0 1 0 0 0,-1-1 0 0 0,1 0 1 0 0,0 1-1 0 0,0-1 0 0 0,0 1 0 0 0,0-1 0 0 0,-1 1 0 0 0,1 0 1 0 0,0 0-1 0 0,0-1 0 0 0,-1 1 0 0 0,1 0 0 0 0,0 0 0 0 0,-1 0-11 0 0,-6 0 62 0 0,0 1-1 0 0,0 0 0 0 0,0 0 0 0 0,0 1 1 0 0,0 0-1 0 0,1 0 0 0 0,-1 1 1 0 0,0 0-1 0 0,1 0 0 0 0,0 1 0 0 0,0 0 1 0 0,0 0-1 0 0,0 0 0 0 0,1 1 1 0 0,-1 0-1 0 0,1 1 0 0 0,1-1 1 0 0,-1 1-1 0 0,1 0 0 0 0,0 1 0 0 0,0-1 1 0 0,1 1-1 0 0,-1 0 0 0 0,2 0 1 0 0,-1 0-1 0 0,1 1 0 0 0,0-1 0 0 0,0 1 1 0 0,1 0-1 0 0,0-1 0 0 0,0 6-61 0 0,1-8 83 0 0,-1 1 0 0 0,1 0-1 0 0,1-1 1 0 0,-1 1-1 0 0,1 0 1 0 0,0 0 0 0 0,0 0-1 0 0,1-1 1 0 0,-1 1-1 0 0,1 0 1 0 0,1 0 0 0 0,-1-1-1 0 0,1 1 1 0 0,0-1 0 0 0,0 1-1 0 0,0-1 1 0 0,1 0-1 0 0,0 0 1 0 0,0 0 0 0 0,0 0-1 0 0,1-1 1 0 0,0 1 0 0 0,0-1-1 0 0,0 0 1 0 0,0 0-1 0 0,0 0 1 0 0,1-1 0 0 0,0 1-1 0 0,0-1 1 0 0,0 0 0 0 0,0 0-1 0 0,5 1-82 0 0,3-1 57 0 0,0-1 0 0 0,0-1 0 0 0,0 0 0 0 0,0-1 1 0 0,0 0-1 0 0,1-1 0 0 0,-1 0 0 0 0,0-1 0 0 0,-1-1 0 0 0,1 0-57 0 0,49-7 49 0 0,100-27-853 0 0,-150 30-333 0 0,-8 1-2547 0 0,-4 5-1817 0 0,0 1-1456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3:08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7 15200 0 0,'0'0'348'0'0,"-6"4"465"0"0,-1 6-490 0 0,1 0 0 0 0,0 1-1 0 0,1 0 1 0 0,0 0 0 0 0,0 0 0 0 0,1 1 0 0 0,1-1 0 0 0,0 1 0 0 0,0 0-1 0 0,2 0 1 0 0,-1 0 0 0 0,1 1 0 0 0,1-1 0 0 0,0 0 0 0 0,1 0-1 0 0,1 3-322 0 0,-2-6 73 0 0,5 114 727 0 0,-5-122-879 0 0,3 33-153 0 0,-2-20-2898 0 0,-1-14 1451 0 0</inkml:trace>
  <inkml:trace contextRef="#ctx0" brushRef="#br0" timeOffset="280.117">0 282 13472 0 0,'0'0'306'0'0,"0"0"46"0"0,0 0 22 0 0,0 0-49 0 0,16-2-202 0 0,142 7 2447 0 0,-135-4-2440 0 0,0-2 0 0 0,-1 0 0 0 0,1-2 0 0 0,-1 0 0 0 0,0-2 0 0 0,0 0-130 0 0,40-24-5266 0 0,-44 18-338 0 0</inkml:trace>
  <inkml:trace contextRef="#ctx0" brushRef="#br0" timeOffset="659.989">540 1 13248 0 0,'0'0'298'0'0,"0"0"46"0"0,0 0 22 0 0,-6 6 62 0 0,0 2-233 0 0,0 0 1 0 0,0 1 0 0 0,1 0 0 0 0,0 0 0 0 0,0 0 0 0 0,1 1 0 0 0,1-1 0 0 0,0 1 0 0 0,0 0 0 0 0,0 0-1 0 0,2 0 1 0 0,-2 8-196 0 0,-2 7 416 0 0,-5 55 1372 0 0,2-12 279 0 0,8-68-2036 0 0,-1 1 1 0 0,1-1-1 0 0,0 1 1 0 0,0-1-1 0 0,0 1 1 0 0,0-1 0 0 0,-1 1-1 0 0,1-1 1 0 0,0 1-1 0 0,0-1 1 0 0,0 1-1 0 0,0-1 1 0 0,0 1 0 0 0,0-1-1 0 0,0 1 1 0 0,1-1-1 0 0,-1 1 1 0 0,0-1-1 0 0,0 1 1 0 0,0-1-1 0 0,0 1 1 0 0,1-1 0 0 0,-1 1-1 0 0,0-1 1 0 0,1 1-1 0 0,-1-1 1 0 0,0 0-1 0 0,1 1 1 0 0,-1-1 0 0 0,0 1-1 0 0,1-1 1 0 0,-1 0-1 0 0,0 0 1 0 0,1 1-1 0 0,-1-1 1 0 0,1 0-1 0 0,-1 1 1 0 0,1-1 0 0 0,-1 0-1 0 0,1 0 1 0 0,-1 0-1 0 0,1 0 1 0 0,-1 0-1 0 0,1 0 1 0 0,-1 1 0 0 0,1-1-1 0 0,-1 0 1 0 0,1 0-1 0 0,-1 0 1 0 0,1-1-1 0 0,-1 1 1 0 0,1 0-1 0 0,-1 0 1 0 0,1 0 0 0 0,-1 0-1 0 0,1 0 1 0 0,-1-1-1 0 0,1 1 1 0 0,-1 0-1 0 0,1 0-31 0 0,28-16 188 0 0,-26 13-198 0 0,-1 0-1 0 0,1 1 1 0 0,0 0 0 0 0,0-1 0 0 0,0 1-1 0 0,0 0 1 0 0,1 1 0 0 0,-1-1-1 0 0,0 0 1 0 0,1 1 0 0 0,-1 0 0 0 0,1 0-1 0 0,0 0 1 0 0,-1 0 0 0 0,1 1-1 0 0,0-1 1 0 0,-1 1 0 0 0,1 0 0 0 0,0 0-1 0 0,0 0 1 0 0,-1 1 0 0 0,1-1-1 0 0,0 1 1 0 0,-1 0 0 0 0,1 0 0 0 0,-1 0-1 0 0,1 0 1 0 0,-1 1 0 0 0,1-1-1 0 0,-1 1 1 0 0,0 0 0 0 0,0 0 0 0 0,0 0-1 0 0,0 1 1 0 0,1 0 10 0 0,39 35 43 0 0,-34-33 75 0 0,-1 0 1 0 0,1 0 0 0 0,0-1-1 0 0,0 0 1 0 0,0 0 0 0 0,1-1-1 0 0,-1-1 1 0 0,1 0 0 0 0,0 0-1 0 0,0 0 1 0 0,0-1 0 0 0,0-1-1 0 0,0 0 1 0 0,-1 0 0 0 0,1-1-1 0 0,8-2-118 0 0,-12 0 32 0 0,0-2 0 0 0,0 1 0 0 0,-1-1-1 0 0,1 1 1 0 0,-1-1 0 0 0,0-1 0 0 0,-1 1 0 0 0,1-1 0 0 0,-1 0-1 0 0,0 0 1 0 0,0 0 0 0 0,-1 0 0 0 0,0-1 0 0 0,0 0-1 0 0,0 1 1 0 0,-1-1 0 0 0,0 0 0 0 0,-1 0 0 0 0,1 0 0 0 0,-1 0-1 0 0,-1-1 1 0 0,1-2-32 0 0,1 1 4 0 0,0-26-16 0 0,-17 45-144 0 0,11-6 143 0 0,0 1-1 0 0,0 0 1 0 0,1 0-1 0 0,-1 0 1 0 0,1 1-1 0 0,0-1 0 0 0,0 1 1 0 0,1 0-1 0 0,0-1 1 0 0,0 1-1 0 0,0 0 1 0 0,1 0-1 0 0,-1 6 14 0 0,2-7 15 0 0,0-1 0 0 0,0 1 0 0 0,0 0 0 0 0,1-1-1 0 0,-1 1 1 0 0,1 0 0 0 0,0-1 0 0 0,1 1 0 0 0,-1-1 0 0 0,1 0-1 0 0,0 1 1 0 0,0-1 0 0 0,0 0 0 0 0,1 0 0 0 0,-1 0 0 0 0,1 0-1 0 0,0-1 1 0 0,0 1 0 0 0,0-1 0 0 0,1 0 0 0 0,-1 0 0 0 0,1 0-1 0 0,0 0 1 0 0,0 0 0 0 0,0-1 0 0 0,0 0 0 0 0,0 0 0 0 0,0 0-1 0 0,1 0 1 0 0,-1-1 0 0 0,1 1 0 0 0,3 0-15 0 0,82 24 694 0 0,-49-14-2023 0 0,0 1-5272 0 0,-17-5-1373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3:05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1 262 12784 0 0,'0'0'289'0'0,"0"0"40"0"0,0 0 22 0 0,0 0-40 0 0,0 0-111 0 0,6-11 1592 0 0,66-22 642 0 0,-54 26-2246 0 0,6-2-1 0 0,0 0 1 0 0,-1-2-1 0 0,0-1 1 0 0,-1-1-1 0 0,2-2-187 0 0,74-67 368 0 0,-97 81-349 0 0,0 0-1 0 0,-1 1 0 0 0,1-1 0 0 0,0 1 1 0 0,0-1-1 0 0,0 0 0 0 0,-1 0 0 0 0,1 1 1 0 0,0-1-1 0 0,-1 0 0 0 0,1 0 0 0 0,0 0 1 0 0,-1 0-1 0 0,1 0 0 0 0,-1 0 0 0 0,0 0 1 0 0,1 0-1 0 0,-1 0 0 0 0,0 0 0 0 0,0 0 1 0 0,1 0-1 0 0,-1 0 0 0 0,0 0 0 0 0,0 0 1 0 0,0 0-1 0 0,0 0 0 0 0,0 0 0 0 0,-1 0 1 0 0,1 0-1 0 0,0 0 0 0 0,0 0 0 0 0,-1 0 1 0 0,1 0-1 0 0,-1 0 0 0 0,1 0 0 0 0,-1 0 1 0 0,1 0-1 0 0,-1 0 0 0 0,1 0 0 0 0,-1 0 1 0 0,0 0-1 0 0,1 1 0 0 0,-1-1 0 0 0,0 0 1 0 0,0 1-1 0 0,0-1 0 0 0,0 0 0 0 0,0 1 1 0 0,1-1-1 0 0,-1 1 0 0 0,0-1 0 0 0,0 1 1 0 0,0 0-1 0 0,0-1 0 0 0,0 1 0 0 0,-1 0 1 0 0,1 0-1 0 0,0 0 0 0 0,0 0 0 0 0,0 0 1 0 0,0 0-19 0 0,-11 3 84 0 0,0 0 1 0 0,0 1-1 0 0,0 0 1 0 0,1 1-1 0 0,-1 1 0 0 0,1 0 1 0 0,0 0-1 0 0,1 1 1 0 0,0 1-1 0 0,0-1 1 0 0,1 2-1 0 0,-1-1 1 0 0,2 1-1 0 0,-1 1 1 0 0,2-1-1 0 0,-1 2 1 0 0,-1 2-85 0 0,-16 15 106 0 0,15-17-62 0 0,0 0-1 0 0,0 0 0 0 0,1 1 0 0 0,1 0 0 0 0,0 1 0 0 0,1-1 0 0 0,0 2 0 0 0,1-1 0 0 0,-5 13-43 0 0,11-24 9 0 0,0 0 0 0 0,-1 0-1 0 0,1 0 1 0 0,0 0 0 0 0,0-1-1 0 0,0 1 1 0 0,1 0 0 0 0,-1 0-1 0 0,0 0 1 0 0,1 0 0 0 0,-1 0-1 0 0,1-1 1 0 0,0 1 0 0 0,-1 0 0 0 0,1 0-1 0 0,0-1 1 0 0,0 1 0 0 0,0 0-1 0 0,0-1 1 0 0,0 1 0 0 0,1-1-1 0 0,-1 0 1 0 0,0 1 0 0 0,1-1-1 0 0,-1 0 1 0 0,1 0 0 0 0,-1 0-1 0 0,1 0 1 0 0,0 0 0 0 0,-1 0-1 0 0,1 0 1 0 0,0 0 0 0 0,0-1-9 0 0,63 15 85 0 0,17-22-1178 0 0,-31-11-2483 0 0,-33 10 1917 0 0</inkml:trace>
  <inkml:trace contextRef="#ctx0" brushRef="#br0" timeOffset="298.959">593 84 14312 0 0,'0'0'322'0'0,"0"0"45"0"0,-1 9 376 0 0,-3 11-414 0 0,-1 0 0 0 0,-1 0 0 0 0,-1-1 0 0 0,-1 0 1 0 0,0 0-1 0 0,-1 0 0 0 0,-1-1 0 0 0,-1-1 1 0 0,-1 0-1 0 0,0 0 0 0 0,-1-1 0 0 0,-1-1 1 0 0,-1 0-1 0 0,0-1 0 0 0,-16 12-329 0 0,5-8-518 0 0,15-11-4957 0 0,2-5-838 0 0</inkml:trace>
  <inkml:trace contextRef="#ctx0" brushRef="#br0" timeOffset="571.377">378 207 13016 0 0,'4'-8'757'0'0,"-2"4"-513"0"0,13 8 2517 0 0,91 116 580 0 0,-2-44-2141 0 0,-95-73-1408 0 0,-1 0-1 0 0,2 0 1 0 0,-1 0-1 0 0,0-2 1 0 0,0 1-1 0 0,0-1 1 0 0,1 0-1 0 0,-1-1 1 0 0,1 0-1 0 0,4-1 209 0 0,1-1-2256 0 0,-2-1-4058 0 0</inkml:trace>
  <inkml:trace contextRef="#ctx0" brushRef="#br0" timeOffset="811.189">893 70 13552 0 0,'0'0'398'0'0,"0"0"-3"0"0,0 0-172 0 0,0 0 205 0 0,0 2 116 0 0,11 331 4955 0 0,-37-54-4067 0 0,-2-195-2396 0 0,22-78-1036 0 0,1-4-5107 0 0</inkml:trace>
  <inkml:trace contextRef="#ctx0" brushRef="#br0" timeOffset="1569.523">992 196 14112 0 0,'0'0'322'0'0,"12"-5"768"0"0,-7 5-910 0 0,0 1 1 0 0,-1-1 0 0 0,1 1 0 0 0,0 0 0 0 0,-1 1 0 0 0,0-1 0 0 0,1 1 0 0 0,-1 0 0 0 0,0 0 0 0 0,0 0-1 0 0,0 0 1 0 0,0 1 0 0 0,0-1 0 0 0,0 1 0 0 0,-1 0 0 0 0,1 1 0 0 0,-1-1 0 0 0,0 0 0 0 0,0 1 0 0 0,0 0-1 0 0,0 0 1 0 0,-1 0 0 0 0,0 0 0 0 0,0 0 0 0 0,0 0 0 0 0,0 0 0 0 0,0 1 0 0 0,-1-1-181 0 0,1 0 62 0 0,-1-1 0 0 0,0 0 0 0 0,1 0 0 0 0,-1 0 0 0 0,0 1 0 0 0,-1-1 1 0 0,1 1-1 0 0,0-1 0 0 0,-1 1 0 0 0,0-1 0 0 0,0 1 0 0 0,0-1 0 0 0,0 0 0 0 0,-1 1 1 0 0,1-1-1 0 0,-1 1 0 0 0,0-1 0 0 0,0 0 0 0 0,0 1 0 0 0,0-1 0 0 0,-1 0 0 0 0,1 0 1 0 0,-1 0-1 0 0,0 0 0 0 0,0 0 0 0 0,0 0 0 0 0,0 0 0 0 0,-1-1 0 0 0,1 1 0 0 0,-1-1 1 0 0,1 0-1 0 0,-1 0 0 0 0,0 0 0 0 0,0 0 0 0 0,0 0 0 0 0,0 0 0 0 0,0-1 0 0 0,0 0 1 0 0,-1 1-1 0 0,1-1 0 0 0,0 0 0 0 0,-2 0-62 0 0,-31 8-258 0 0,0-2-1 0 0,-1-1 1 0 0,1-1-1 0 0,-1-3 1 0 0,-25-1 258 0 0,23-6-239 0 0,38 4 178 0 0,1 1-22 0 0,19-5-169 0 0,100-8-72 0 0,163-12 312 0 0,-262 22 8 0 0,1 1 13 0 0,1 0-1 0 0,-1-2 1 0 0,0-1-1 0 0,0 0 1 0 0,0-1-1 0 0,-1-1 1 0 0,0-2-1 0 0,0 1 1 0 0,-1-2-1 0 0,-1-1 1 0 0,1 0-1 0 0,-1-2 1 0 0,10-8-9 0 0,-26 19-20 0 0,0 0-1 0 0,0 0 1 0 0,0 0 0 0 0,0 0 0 0 0,0-1-1 0 0,0 1 1 0 0,-1 0 0 0 0,1-1-1 0 0,-1 1 1 0 0,0-1 0 0 0,1 1-1 0 0,-1-1 1 0 0,-1 0 0 0 0,1 0 0 0 0,0 1-1 0 0,0-1 1 0 0,-1 0 0 0 0,0 0-1 0 0,0 0 1 0 0,1 0 0 0 0,-2 1 0 0 0,1-1-1 0 0,0 0 1 0 0,0 0 0 0 0,-1 0-1 0 0,0 0 1 0 0,1 1 0 0 0,-1-1-1 0 0,0 0 1 0 0,-1 1 0 0 0,1-1 0 0 0,0 0-1 0 0,-1 1 1 0 0,1 0 0 0 0,-1-1-1 0 0,0 1 21 0 0,-4-1-5 0 0,-1 0 0 0 0,1 1 0 0 0,0 0 0 0 0,-1 0 0 0 0,0 1 0 0 0,1-1 0 0 0,-1 2 0 0 0,0-1 0 0 0,0 1 0 0 0,1 0 0 0 0,-1 0 0 0 0,0 1 0 0 0,0 0-1 0 0,1 0 1 0 0,-1 0 0 0 0,0 1 0 0 0,1 0 0 0 0,-1 0 0 0 0,1 1 0 0 0,0 0 0 0 0,0 0 0 0 0,0 0 0 0 0,0 1 0 0 0,1 0 0 0 0,-1 0 0 0 0,1 0 0 0 0,0 1 0 0 0,0 0-1 0 0,1 0 1 0 0,-1 0 5 0 0,0 1 2 0 0,0-1-1 0 0,0 1 0 0 0,0 0 1 0 0,1 0-1 0 0,-1 0 0 0 0,2 1 1 0 0,-1-1-1 0 0,1 1 0 0 0,0 0 1 0 0,0 0-1 0 0,1 0 0 0 0,0 0 1 0 0,0 1-2 0 0,2-6 32 0 0,0 0 0 0 0,-1 0 0 0 0,1 0 1 0 0,1 0-1 0 0,-1 0 0 0 0,0 0 0 0 0,0 0 1 0 0,1 1-1 0 0,0-1 0 0 0,-1 0 0 0 0,1-1 0 0 0,0 1 1 0 0,0 0-1 0 0,0 0 0 0 0,0 0 0 0 0,0 0 1 0 0,0-1-1 0 0,0 1 0 0 0,1 0 0 0 0,-1-1 0 0 0,1 1 1 0 0,-1-1-1 0 0,1 0 0 0 0,-1 1 0 0 0,1-1 1 0 0,0 0-1 0 0,0 0 0 0 0,0 0 0 0 0,0 0 1 0 0,-1-1-1 0 0,1 1 0 0 0,0 0 0 0 0,0-1 0 0 0,1 1 1 0 0,0-1-33 0 0,74 8 964 0 0,-66-7-911 0 0,0-2 0 0 0,0 0 1 0 0,0 0-1 0 0,0-1 0 0 0,0 0 1 0 0,0-1-1 0 0,-1 0 0 0 0,1 0 1 0 0,-1-2-1 0 0,0 1 0 0 0,0-1 1 0 0,-1 0-1 0 0,1-1 0 0 0,-1 0 1 0 0,5-5-54 0 0,110-80-603 0 0,-123 90 591 0 0,1 0 0 0 0,0 0 1 0 0,-1 0-1 0 0,1 1 0 0 0,0-1 1 0 0,0 0-1 0 0,-1 1 0 0 0,1 0 0 0 0,0-1 1 0 0,0 1-1 0 0,0 0 0 0 0,-1 0 0 0 0,1 0 1 0 0,0 0-1 0 0,0 0 0 0 0,0 1 0 0 0,-1-1 1 0 0,1 1-1 0 0,0-1 0 0 0,0 1 0 0 0,-1-1 1 0 0,1 1-1 0 0,0 0 0 0 0,-1 0 0 0 0,1 0 1 0 0,-1 0-1 0 0,1 0 0 0 0,-1 0 0 0 0,1 0 1 0 0,-1 0-1 0 0,0 1 0 0 0,0-1 0 0 0,1 1 1 0 0,0 1 11 0 0,26 56-292 0 0,6 51 703 0 0,-34-108-326 0 0,0-2 3 0 0,0 0 0 0 0,0 0 0 0 0,0 0 0 0 0,0 0 0 0 0,0 0 0 0 0,0 0-30 0 0,0 0-121 0 0,0 0-18 0 0,3-6-311 0 0,8-22-293 0 0,2 1 1 0 0,0 0 0 0 0,2 1-1 0 0,1 0 1 0 0,0 1-1 0 0,2 1 1 0 0,8-8 684 0 0,-25 31 52 0 0,1-1 0 0 0,-1 0 0 0 0,0 1 0 0 0,1-1 0 0 0,-1 0 0 0 0,1 1 0 0 0,-1 0 0 0 0,1-1 0 0 0,0 1 0 0 0,-1 0 0 0 0,1 0-1 0 0,0 0 1 0 0,0 0 0 0 0,0 0 0 0 0,0 0 0 0 0,0 0 0 0 0,0 1 0 0 0,0-1 0 0 0,0 1 0 0 0,0 0 0 0 0,1-1 0 0 0,-1 1 0 0 0,0 0 0 0 0,0 0 0 0 0,0 0 0 0 0,0 1 0 0 0,0-1 0 0 0,0 0 0 0 0,0 1-1 0 0,0 0 1 0 0,0-1 0 0 0,0 1 0 0 0,0 0 0 0 0,0 0 0 0 0,0 0 0 0 0,0 0 0 0 0,0 0 0 0 0,0 0 0 0 0,-1 1 0 0 0,1-1 0 0 0,-1 1 0 0 0,1-1 0 0 0,-1 1 0 0 0,0-1 0 0 0,1 1 0 0 0,-1 0-1 0 0,0 0 1 0 0,0 0-52 0 0,34 154 3232 0 0,-23-119-2596 0 0,-12-36-602 0 0,0-1-104 0 0,0 0-60 0 0,0 0-20 0 0,0 0-194 0 0,0 0-806 0 0,0 0-354 0 0,0 0-66 0 0</inkml:trace>
  <inkml:trace contextRef="#ctx0" brushRef="#br0" timeOffset="1829.244">2077 0 15376 0 0,'0'0'449'0'0,"0"0"-2"0"0,0 0-242 0 0,0 0 51 0 0,0 0 52 0 0,0 0 10 0 0,0 0-19 0 0,0 0-91 0 0,0 0-43 0 0,9 3 139 0 0,-5 0-298 0 0,-1 0 1 0 0,0 1-1 0 0,1 0 0 0 0,-1-1 0 0 0,0 1 0 0 0,-1 0 0 0 0,1 0 0 0 0,-1 1 0 0 0,0-1 0 0 0,0 0 0 0 0,0 1 0 0 0,-1-1 0 0 0,1 1 0 0 0,-1 0 0 0 0,0 2-6 0 0,2 2-55 0 0,5 20-1306 0 0,-4-16 519 0 0</inkml:trace>
  <inkml:trace contextRef="#ctx0" brushRef="#br0" timeOffset="2354.271">2268 258 9904 0 0,'12'0'341'0'0,"0"0"0"0"0,0-1 0 0 0,0-1 0 0 0,0 0 0 0 0,-1 0 0 0 0,1-1 0 0 0,-1-1 0 0 0,1 0 0 0 0,-1-1 0 0 0,0 0 0 0 0,-1 0 0 0 0,1-1 0 0 0,-1-1 0 0 0,9-6-341 0 0,-14 9 240 0 0,-1 0-1 0 0,1 0 1 0 0,-1-1-1 0 0,1 1 1 0 0,-1-1-1 0 0,-1 0 1 0 0,1 0-1 0 0,-1 0 0 0 0,0-1 1 0 0,0 1-1 0 0,0-1 1 0 0,-1 1-1 0 0,1-1 1 0 0,-2 0-1 0 0,1 0 1 0 0,0 0-1 0 0,-1 0 1 0 0,0-2-240 0 0,-1 7 40 0 0,0 0 0 0 0,0-1 0 0 0,0 1 0 0 0,-1 0 0 0 0,1-1 0 0 0,0 1 0 0 0,0 0 0 0 0,-1 0 0 0 0,1-1 0 0 0,-1 1 1 0 0,1 0-1 0 0,-1 0 0 0 0,0 0 0 0 0,1 0 0 0 0,-1 0 0 0 0,0 0 0 0 0,0 0 0 0 0,1 0 0 0 0,-1 0 0 0 0,0 0 0 0 0,0 0 0 0 0,0 0 0 0 0,0 1 0 0 0,0-1 0 0 0,-1 0 1 0 0,1 1-1 0 0,0-1 0 0 0,0 1 0 0 0,0-1 0 0 0,0 1 0 0 0,-1-1 0 0 0,1 1 0 0 0,0 0 0 0 0,-1 0 0 0 0,1 0 0 0 0,0-1 0 0 0,0 1 0 0 0,-1 1 0 0 0,1-1 1 0 0,0 0-1 0 0,-1 0 0 0 0,1 0-40 0 0,-55 16 367 0 0,41-6-381 0 0,0 0 0 0 0,1 1-1 0 0,0 1 1 0 0,0 0 0 0 0,1 1 0 0 0,1 0-1 0 0,0 1 1 0 0,-2 5 14 0 0,3-6 8 0 0,3-4-20 0 0,1 1 0 0 0,-1 0 0 0 0,2 0 1 0 0,-1 0-1 0 0,2 1 0 0 0,-1 0 1 0 0,1 0-1 0 0,1 1 0 0 0,0-1 0 0 0,0 4 12 0 0,4-14 16 0 0,-1 1-1 0 0,1 0 1 0 0,0 0-1 0 0,0 0 1 0 0,0 0-1 0 0,1 0 1 0 0,-1 0-1 0 0,0 0 0 0 0,1-1 1 0 0,-1 1-1 0 0,1 0 1 0 0,-1 0-1 0 0,1 0 1 0 0,0-1-1 0 0,0 1 1 0 0,0 0-1 0 0,0-1 1 0 0,0 1-1 0 0,0-1 0 0 0,1 1 1 0 0,-1-1-1 0 0,0 0 1 0 0,1 1-1 0 0,-1-1 1 0 0,1 0-1 0 0,-1 0 1 0 0,1 0-1 0 0,0 0 0 0 0,-1 0 1 0 0,1 0-1 0 0,0-1 1 0 0,0 1-1 0 0,-1-1 1 0 0,1 1-1 0 0,0-1 1 0 0,0 1-1 0 0,1-1-15 0 0,76 2 992 0 0,-70-3-908 0 0,6 0-32 0 0,1-1-1 0 0,-2-1 0 0 0,1 0 1 0 0,0-2-1 0 0,-1 1 0 0 0,1-2 1 0 0,-2 0-1 0 0,1 0 0 0 0,0-1 1 0 0,-1-1-1 0 0,-1 0 0 0 0,9-7-51 0 0,44-23-162 0 0,-63 38 103 0 0,7 8-184 0 0,-8-4 225 0 0,0 1 0 0 0,0-1-1 0 0,0 0 1 0 0,0 1-1 0 0,-1-1 1 0 0,0 1 0 0 0,0-1-1 0 0,0 1 1 0 0,0-1 0 0 0,-1 1-1 0 0,0-1 1 0 0,0 0-1 0 0,0 1 1 0 0,-1 1 18 0 0,0 6 17 0 0,-1 26 735 0 0,24-45-525 0 0,20-20-376 0 0,-35 22 126 0 0,1 0 1 0 0,-1 1 0 0 0,1 0 0 0 0,0 0 0 0 0,0 0 0 0 0,0 0 0 0 0,1 1-1 0 0,-1 1 1 0 0,1-1 0 0 0,0 1 0 0 0,0 1 0 0 0,0-1 0 0 0,0 1-1 0 0,0 1 1 0 0,0-1 0 0 0,0 1 0 0 0,0 1 0 0 0,0-1 0 0 0,0 2 0 0 0,0-1-1 0 0,-1 1 1 0 0,1 0 0 0 0,0 0 0 0 0,-1 1 0 0 0,1 0 0 0 0,1 1 22 0 0,37 35-118 0 0,-13-11-388 0 0,-17-18-2303 0 0,-10-7-1379 0 0,3-1-2284 0 0</inkml:trace>
  <inkml:trace contextRef="#ctx0" brushRef="#br0" timeOffset="2862.212">3332 76 14768 0 0,'0'0'332'0'0,"-13"-5"817"0"0,6 7-1073 0 0,0-1 0 0 0,0 1 0 0 0,0 0 0 0 0,1 1-1 0 0,-1 0 1 0 0,1 0 0 0 0,0 0 0 0 0,0 0 0 0 0,0 1 0 0 0,0 0 0 0 0,-3 4-76 0 0,-12 6 627 0 0,1-2 75 0 0,0 1 0 0 0,1 1 0 0 0,1 1 0 0 0,0 1 0 0 0,-15 17-702 0 0,29-28 111 0 0,-1 0-46 0 0,1-1-1 0 0,0 1 0 0 0,0 1 0 0 0,0-1 1 0 0,1 0-1 0 0,-1 1 0 0 0,1 0 0 0 0,1 0 0 0 0,-1 0 1 0 0,1 0-1 0 0,0 0 0 0 0,1 0 0 0 0,-1 1-64 0 0,2-5 10 0 0,1-1 0 0 0,-1 1 0 0 0,1-1 0 0 0,-1 0-1 0 0,1 1 1 0 0,0-1 0 0 0,-1 0 0 0 0,1 1 0 0 0,0-1-1 0 0,0 0 1 0 0,0 0 0 0 0,0 0 0 0 0,0 0 0 0 0,0 0-1 0 0,0 0 1 0 0,0 0 0 0 0,0 0 0 0 0,1 0 0 0 0,-1 0-1 0 0,0-1 1 0 0,0 1 0 0 0,1 0 0 0 0,-1-1 0 0 0,1 1-1 0 0,-1-1 1 0 0,1 0 0 0 0,-1 1 0 0 0,0-1 0 0 0,1 0-10 0 0,-2 0 3 0 0,101 2 362 0 0,-67-5-362 0 0,-16 2-109 0 0,-1-2 0 0 0,1 0-1 0 0,-1-2 1 0 0,0 1 0 0 0,0-2-1 0 0,-1 0 1 0 0,1-1 0 0 0,-2-1-1 0 0,1-1 1 0 0,-1 0 0 0 0,0-1-1 0 0,1-2 107 0 0,46-52-380 0 0,-59 57 380 0 0,-15-1 152 0 0,3 11-166 0 0,0 1 0 0 0,1 0 0 0 0,-1 0-1 0 0,1 1 1 0 0,0 0 0 0 0,1 0 0 0 0,-1 1 0 0 0,1 0-1 0 0,0 0 1 0 0,1 1 0 0 0,-1 0 0 0 0,1 0-1 0 0,1 0 1 0 0,-1 1 0 0 0,1 0 0 0 0,1 0 0 0 0,-1 0-1 0 0,0 3 15 0 0,4-9 12 0 0,0 1 0 0 0,0-1 0 0 0,1 0-1 0 0,-1 1 1 0 0,0-1 0 0 0,1 1 0 0 0,-1-1 0 0 0,1 1-1 0 0,0-1 1 0 0,0 1 0 0 0,0-1 0 0 0,0 1 0 0 0,0-1-1 0 0,0 1 1 0 0,1-1 0 0 0,-1 1 0 0 0,1-1-1 0 0,0 1 1 0 0,0-1 0 0 0,0 0 0 0 0,0 0 0 0 0,0 1-1 0 0,0-1 1 0 0,1 0 0 0 0,-1 0 0 0 0,1 0-1 0 0,-1 0 1 0 0,1 0 0 0 0,0-1 0 0 0,0 1 0 0 0,0 0-1 0 0,0-1 1 0 0,0 1 0 0 0,0-1 0 0 0,0 0 0 0 0,0 0-1 0 0,1 0 1 0 0,-1 0 0 0 0,0 0 0 0 0,1 0-1 0 0,-1 0 1 0 0,1-1 0 0 0,0 1-12 0 0,14 5 81 0 0,1-1 0 0 0,0 0 0 0 0,0-1 0 0 0,0-1-1 0 0,1 0 1 0 0,-1-2 0 0 0,1 0-81 0 0,80-8-3873 0 0,-78 3 2497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3:14.04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5870 389 25167 0 0,'-6'-9'712'0'0,"6"9"160"0"0,-6-2-696 0 0,2 2-176 0 0,-1-2 0 0 0,5 2 0 0 0,-6 0 256 0 0,6 0 8 0 0,0 0 8 0 0,0 0 0 0 0,0 0-144 0 0,0 0-32 0 0,0 0-8 0 0,0 0 0 0 0,2 8-992 0 0,5-3-200 0 0,-1-2-40 0 0</inkml:trace>
  <inkml:trace contextRef="#ctx0" brushRef="#br0" timeOffset="-3669.745">2352-26 13880 0 0,'0'0'314'0'0,"0"0"46"0"0,3 3 355 0 0,-3 61 602 0 0,0 98 2715 0 0,4-86-3085 0 0,4-10-505 0 0,-16-7-503 0 0,5-66-5046 0 0,6-2 2550 0 0,3-3-2909 0 0</inkml:trace>
  <inkml:trace contextRef="#ctx0" brushRef="#br0" timeOffset="-3387.592">2444 201 9760 0 0,'10'-9'744'0'0,"-8"7"-587"0"0,1 0 1 0 0,0 0-1 0 0,0 1 0 0 0,0-1 1 0 0,0 1-1 0 0,0 0 1 0 0,0 0-1 0 0,0 0 0 0 0,0 0 1 0 0,1 1-1 0 0,-1-1 1 0 0,0 1-1 0 0,1 0 0 0 0,-1 0 1 0 0,0 0-1 0 0,0 0 1 0 0,1 0-1 0 0,-1 1 1 0 0,0-1-1 0 0,0 1 0 0 0,1 0 1 0 0,-1 0-1 0 0,0 1 1 0 0,0-1-1 0 0,0 0 0 0 0,0 1 1 0 0,-1 0-1 0 0,1 0 1 0 0,0 0-1 0 0,-1 0 0 0 0,1 0 1 0 0,1 2-158 0 0,0-1 193 0 0,0 0-1 0 0,-1 0 1 0 0,1 1 0 0 0,-1-1 0 0 0,1 1-1 0 0,-1 0 1 0 0,0 0 0 0 0,-1 0 0 0 0,1 1-1 0 0,-1-1 1 0 0,0 0 0 0 0,0 1 0 0 0,0 0-1 0 0,0-1 1 0 0,-1 1 0 0 0,1 4-193 0 0,-2-2 130 0 0,0 0 0 0 0,-1 1 1 0 0,0-1-1 0 0,0 0 0 0 0,0 0 0 0 0,-1 0 1 0 0,0-1-1 0 0,0 1 0 0 0,-1 0 1 0 0,0-1-1 0 0,0 0 0 0 0,-1 1 0 0 0,1-1 1 0 0,-1 0-1 0 0,-1-1 0 0 0,1 1 0 0 0,-1-1 1 0 0,0 0-1 0 0,0 0 0 0 0,0 0 1 0 0,-1-1-1 0 0,0 0 0 0 0,0 0 0 0 0,0 0 1 0 0,0-1-1 0 0,-1 0 0 0 0,1 0 0 0 0,-1 0 1 0 0,0-1-1 0 0,1 0 0 0 0,-8 1-130 0 0,2-1 10 0 0,1 2-19 0 0,-1-1 1 0 0,0-1 0 0 0,1 0 0 0 0,-1-1-1 0 0,0 0 1 0 0,0 0 0 0 0,0-1-1 0 0,0-1 1 0 0,-4-1 8 0 0,15 2-147 0 0,-1-1 0 0 0,1 1 1 0 0,0-1-1 0 0,0 0 0 0 0,-1 1 0 0 0,1-1 1 0 0,0 0-1 0 0,0 0 0 0 0,0 0 0 0 0,0 0 1 0 0,0 0-1 0 0,0 0 0 0 0,0 0 0 0 0,0 0 1 0 0,0 0-1 0 0,1-1 0 0 0,-1 1 0 0 0,0 0 1 0 0,1 0-1 0 0,-1-1 0 0 0,1 1 0 0 0,-1 0 1 0 0,1-1-1 0 0,0 1 0 0 0,0-1 0 0 0,-1 1 1 0 0,1 0-1 0 0,0-1 0 0 0,0 1 0 0 0,0-1 1 0 0,1 1-1 0 0,-1 0 0 0 0,0-1 1 0 0,0 1-1 0 0,1-1 0 0 0,-1 1 0 0 0,1 0 1 0 0,-1-1-1 0 0,1 1 0 0 0,0 0 0 0 0,-1 0 1 0 0,1 0-1 0 0,0-1 0 0 0,0 1 0 0 0,0 0 1 0 0,0 0 146 0 0,6-10-1568 0 0</inkml:trace>
  <inkml:trace contextRef="#ctx0" brushRef="#br0" timeOffset="-2847.311">2818 326 11344 0 0,'0'9'660'0'0,"-25"64"1297"0"0,-17 41 2840 0 0,56-151-3645 0 0,-3 18-1225 0 0,1 1 1 0 0,1 0-1 0 0,0 1 0 0 0,1 1 1 0 0,1 0-1 0 0,0 0 0 0 0,1 2 1 0 0,1 0-1 0 0,0 1 0 0 0,16-9 73 0 0,50-8-256 0 0,-82 30 248 0 0,1 0-1 0 0,0 0 0 0 0,0 0 0 0 0,0 0 0 0 0,-1 0 0 0 0,1 0 1 0 0,0 1-1 0 0,0-1 0 0 0,-1 0 0 0 0,1 1 0 0 0,0 0 0 0 0,-1-1 1 0 0,1 1-1 0 0,-1 0 0 0 0,1 0 0 0 0,-1 0 0 0 0,1 0 1 0 0,-1 0-1 0 0,1 0 0 0 0,-1 1 0 0 0,0-1 0 0 0,0 0 0 0 0,0 1 1 0 0,0-1-1 0 0,0 0 0 0 0,0 1 0 0 0,0-1 0 0 0,0 1 0 0 0,0 1 9 0 0,-2 3 0 0 0,0-1 0 0 0,0 0 0 0 0,-1 1 0 0 0,0-1 0 0 0,0 0 0 0 0,-1 0 0 0 0,1 0 0 0 0,-1-1 0 0 0,0 1 0 0 0,0-1 0 0 0,0 1 0 0 0,-1-1 0 0 0,0 0 0 0 0,0 0 0 0 0,0-1 0 0 0,0 1 0 0 0,0-1 0 0 0,-1 0 0 0 0,0 0 0 0 0,1 0 0 0 0,-2 0 0 0 0,-10 8 0 0 0,-27 27-64 0 0,41-36 66 0 0,1 1-1 0 0,0-1 1 0 0,1 1-1 0 0,-1 0 1 0 0,0-1-1 0 0,1 1 0 0 0,-1 0 1 0 0,1 0-1 0 0,0 0 1 0 0,0-1-1 0 0,0 1 0 0 0,0 0 1 0 0,0 0-1 0 0,1 0 1 0 0,-1-1-1 0 0,1 1 1 0 0,0 0-1 0 0,0 0 0 0 0,0-1 1 0 0,0 1-1 0 0,0-1 1 0 0,1 1-1 0 0,-1-1 1 0 0,1 0-1 0 0,0 1 0 0 0,-1-1 1 0 0,1 0-1 0 0,0 0 1 0 0,0 0-1 0 0,0 0 1 0 0,1 0-1 0 0,-1-1 0 0 0,2 2-1 0 0,0 0 18 0 0,0 0-1 0 0,1 0 1 0 0,0-1-1 0 0,-1 1 1 0 0,1-1-1 0 0,0 0 1 0 0,0 0-1 0 0,1-1 1 0 0,-1 1-1 0 0,0-1 1 0 0,0-1-1 0 0,1 1 1 0 0,-1-1-1 0 0,1 1 0 0 0,-1-1 1 0 0,0-1-1 0 0,5 0-17 0 0,-7 1 40 0 0,0 0-1 0 0,0-1 1 0 0,1 0-1 0 0,-1 1 1 0 0,0-1-1 0 0,0 0 0 0 0,0 0 1 0 0,0-1-1 0 0,-1 1 1 0 0,1-1-1 0 0,0 1 0 0 0,-1-1 1 0 0,1 0-1 0 0,-1 0 1 0 0,1 0-1 0 0,-1 0 1 0 0,0 0-1 0 0,0-1 0 0 0,0 1 1 0 0,0-1-1 0 0,0 1 1 0 0,0-1-1 0 0,-1 0 0 0 0,1 0 1 0 0,-1 1-1 0 0,0-1 1 0 0,0 0-1 0 0,0 0 1 0 0,0-1-1 0 0,-1 1 0 0 0,1 0 1 0 0,-1 0-1 0 0,0 0 1 0 0,0 0-1 0 0,0 0 0 0 0,0-1 1 0 0,0 1-1 0 0,-1 0 1 0 0,0-2-40 0 0,-4-12 61 0 0,-1 1 1 0 0,-1 0 0 0 0,0 0 0 0 0,-2 1-1 0 0,1 0 1 0 0,-2 0 0 0 0,-4-5-62 0 0,9 16-70 0 0,0 2 2 0 0,4 2-48 0 0,1 0-217 0 0,0 0-92 0 0,0 0-821 0 0,0 0-3363 0 0,0 0-1445 0 0</inkml:trace>
  <inkml:trace contextRef="#ctx0" brushRef="#br0" timeOffset="-2386.129">3524 225 17191 0 0,'-13'-7'1299'0'0,"7"6"-1231"0"0,1 1-1 0 0,-1 0 1 0 0,0 0-1 0 0,1 0 1 0 0,-1 1-1 0 0,0-1 1 0 0,1 1-1 0 0,-1 1 1 0 0,1-1-1 0 0,-1 1 1 0 0,1 0-1 0 0,0 0 1 0 0,-1 1-1 0 0,1-1 1 0 0,-2 3-68 0 0,-7 1 304 0 0,4-2-188 0 0,-1 0 0 0 0,1 0 0 0 0,0 1-1 0 0,0 1 1 0 0,0 0 0 0 0,1 0 0 0 0,0 1-1 0 0,0 0 1 0 0,0 0 0 0 0,1 1 0 0 0,0 0-1 0 0,1 0 1 0 0,0 1 0 0 0,0 0 0 0 0,1 1-1 0 0,0-1 1 0 0,0 1 0 0 0,1 0 0 0 0,1 1-1 0 0,0-1 1 0 0,0 1 0 0 0,-1 6-116 0 0,5-14 9 0 0,0 0 0 0 0,0 0 0 0 0,1 0 1 0 0,-1 0-1 0 0,1 0 0 0 0,0-1 0 0 0,-1 1 0 0 0,1 0 0 0 0,0 0 0 0 0,1-1 0 0 0,-1 1 1 0 0,0-1-1 0 0,1 1 0 0 0,-1-1 0 0 0,1 0 0 0 0,0 1 0 0 0,0-1 0 0 0,0 0 1 0 0,0 0-1 0 0,0 0 0 0 0,1-1 0 0 0,-1 1 0 0 0,0 0 0 0 0,1-1 0 0 0,-1 0 0 0 0,1 1 1 0 0,0-1-1 0 0,-1 0 0 0 0,1 0 0 0 0,0-1 0 0 0,-1 1 0 0 0,1 0 0 0 0,0-1 0 0 0,0 0 1 0 0,0 0-1 0 0,0 1 0 0 0,0-2 0 0 0,0 1 0 0 0,-1 0 0 0 0,2-1-9 0 0,6 0 21 0 0,-1-1 1 0 0,0 0-1 0 0,0 0 0 0 0,0-1 0 0 0,0 0 0 0 0,-1-1 0 0 0,1 0 0 0 0,-1-1 1 0 0,0 1-1 0 0,0-1 0 0 0,0-1 0 0 0,-1 1 0 0 0,0-2 0 0 0,0 1-21 0 0,34-40-66 0 0,-2-28 112 0 0,-40 79-60 0 0,0 0-1 0 0,1 1 1 0 0,0-1-1 0 0,0 0 0 0 0,0 1 1 0 0,1-1-1 0 0,-1 0 1 0 0,1 1-1 0 0,0-1 1 0 0,1 0-1 0 0,-1 0 0 0 0,1 0 1 0 0,0 0-1 0 0,3 4 15 0 0,-3-5-227 0 0,1 0-1 0 0,-1 0 0 0 0,1 0 1 0 0,0-1-1 0 0,0 1 0 0 0,1-1 1 0 0,-1 0-1 0 0,1 0 0 0 0,0 0 0 0 0,-1 0 1 0 0,1-1-1 0 0,0 0 0 0 0,3 2 228 0 0,18 2-3601 0 0,-10-6 1747 0 0</inkml:trace>
  <inkml:trace contextRef="#ctx0" brushRef="#br0" timeOffset="-1039.793">3852 343 10384 0 0,'13'-29'910'0'0,"-13"28"-782"0"0,0 0 0 0 0,0 1-1 0 0,1-1 1 0 0,-1 0-1 0 0,0 0 1 0 0,0 0 0 0 0,0 0-1 0 0,0 0 1 0 0,0 0 0 0 0,0 0-1 0 0,0 1 1 0 0,0-1-1 0 0,0 0 1 0 0,-1 0 0 0 0,1 0-1 0 0,0 0 1 0 0,0 0 0 0 0,-1 0-1 0 0,1 1 1 0 0,-1-1-1 0 0,1 0 1 0 0,-1 0 0 0 0,1 1-1 0 0,-1-1 1 0 0,1 0 0 0 0,-1 1-1 0 0,1-1 1 0 0,-1 0-1 0 0,0 1 1 0 0,0-1 0 0 0,1 1-1 0 0,-1-1 1 0 0,0 1-1 0 0,0-1 1 0 0,1 1 0 0 0,-1 0-1 0 0,0-1 1 0 0,0 1 0 0 0,0 0-1 0 0,0 0 1 0 0,0 0-1 0 0,0-1 1 0 0,1 1 0 0 0,-1 0-1 0 0,0 0 1 0 0,0 0 0 0 0,0 1-1 0 0,0-1 1 0 0,0 0-1 0 0,0 0-127 0 0,-10 2 294 0 0,0 0-1 0 0,0 1 0 0 0,1 0 0 0 0,-1 0 0 0 0,1 1 1 0 0,0 1-1 0 0,0-1 0 0 0,0 2 0 0 0,1-1 0 0 0,0 2 1 0 0,-5 3-294 0 0,2-2 96 0 0,1 0 0 0 0,1 0 0 0 0,-1 1 0 0 0,2 1 1 0 0,-1 0-1 0 0,1 0 0 0 0,1 1 0 0 0,-1 0 0 0 0,2 0 0 0 0,0 1 1 0 0,0 0-1 0 0,1 1 0 0 0,1-1 0 0 0,0 1 0 0 0,-1 3-96 0 0,6-15 6 0 0,1 0 1 0 0,-1 0-1 0 0,0 0 0 0 0,0 0 0 0 0,0 0 0 0 0,1 0 0 0 0,-1 0 1 0 0,0 0-1 0 0,1 0 0 0 0,-1 0 0 0 0,1 0 0 0 0,-1 0 0 0 0,1 0 1 0 0,0-1-1 0 0,-1 1 0 0 0,1 0 0 0 0,0 0 0 0 0,-1-1 0 0 0,1 1 1 0 0,0 0-1 0 0,0-1 0 0 0,0 1 0 0 0,0-1 0 0 0,-1 1 0 0 0,1-1 1 0 0,0 1-1 0 0,0-1 0 0 0,0 0 0 0 0,0 1 0 0 0,0-1 0 0 0,0 0 1 0 0,0 0-1 0 0,0 0 0 0 0,0 0 0 0 0,0 0 0 0 0,0 0 0 0 0,0 0 1 0 0,0 0-1 0 0,0 0 0 0 0,0 0 0 0 0,0 0 0 0 0,0-1 0 0 0,0 1 1 0 0,0 0-1 0 0,0-1 0 0 0,0 1 0 0 0,0-1 0 0 0,0 0-6 0 0,17-5 10 0 0,0-1 0 0 0,-1 0-1 0 0,1-2 1 0 0,-2 0-1 0 0,0-1 1 0 0,0-1 0 0 0,0 0-1 0 0,-2-1 1 0 0,1 0-1 0 0,2-5-9 0 0,1-1-31 0 0,0-1-1 0 0,-2-1 0 0 0,0-1 0 0 0,-1 0 1 0 0,-1-1-1 0 0,-1 0 0 0 0,-1-1 1 0 0,-1 0-1 0 0,0-4 32 0 0,17-57-67 0 0,-27 80 90 0 0,1 0-1 0 0,-1 0 1 0 0,0 0 0 0 0,0 0-1 0 0,0 0 1 0 0,0 0-1 0 0,-1 0 1 0 0,0 0-1 0 0,0 0 1 0 0,0-1 0 0 0,0 1-1 0 0,0 0 1 0 0,-1 0-1 0 0,0-1-22 0 0,0 4 180 0 0,-7 4 248 0 0,-6 8-412 0 0,1 1 0 0 0,1 0-1 0 0,0 1 1 0 0,1 1-1 0 0,0-1 1 0 0,1 2 0 0 0,0-1-1 0 0,2 1 1 0 0,-1 1 0 0 0,2 0-1 0 0,-2 5-15 0 0,6-16 17 0 0,0 1 1 0 0,0-1-1 0 0,0 1 0 0 0,1 0 0 0 0,0 0 0 0 0,0 0 0 0 0,1 0 0 0 0,-1 0 0 0 0,1 0 1 0 0,1 0-1 0 0,-1 1 0 0 0,1-1 0 0 0,0 0 0 0 0,1 0 0 0 0,-1 1 0 0 0,1-1 0 0 0,0 0 1 0 0,1 0-1 0 0,-1 0 0 0 0,1 0 0 0 0,1 0 0 0 0,-1 0 0 0 0,1-1 0 0 0,0 1 0 0 0,0-1 1 0 0,0 1-1 0 0,1-1 0 0 0,0 0 0 0 0,0-1 0 0 0,0 1 0 0 0,1-1 0 0 0,3 3-17 0 0,-2-3 25 0 0,0-1 0 0 0,0-1 0 0 0,0 1 0 0 0,0-1 0 0 0,0 0 0 0 0,1 0 0 0 0,-1-1 0 0 0,1 0 0 0 0,-1 0 0 0 0,1 0 0 0 0,-1-1 0 0 0,1 0 0 0 0,-1 0 0 0 0,1-1 0 0 0,-1 0 0 0 0,1 0-1 0 0,-1 0 1 0 0,0-1 0 0 0,1 0 0 0 0,-1 0 0 0 0,1-2-25 0 0,-1 3-40 0 0,-1-1 0 0 0,0-1 0 0 0,0 1 0 0 0,1-1 0 0 0,-2 0 0 0 0,1 0 0 0 0,0 0 0 0 0,-1 0 0 0 0,1-1 0 0 0,-1 0 0 0 0,0 0 0 0 0,0 0 0 0 0,-1-1 0 0 0,1 1 0 0 0,-1-1 0 0 0,0 0 0 0 0,2-5 40 0 0,23-77-1040 0 0,-29 31 832 0 0,-10 39 300 0 0,-11 19 260 0 0,18 0-343 0 0,1 1 0 0 0,-1 0 0 0 0,0 0 0 0 0,1 0 0 0 0,-1 0 0 0 0,1 0 0 0 0,0 1 0 0 0,0-1 0 0 0,0 1 0 0 0,1 0 0 0 0,-1 0 0 0 0,1 0 0 0 0,0 0 0 0 0,0 0-1 0 0,1 1 1 0 0,-1-1 0 0 0,0 2-9 0 0,1-2 20 0 0,3 39 1084 0 0,10-10-784 0 0,-2 6-256 0 0,-10-36-55 0 0,1 0 0 0 0,0 1 0 0 0,0-1 0 0 0,0 0 0 0 0,0 1 0 0 0,1-1-1 0 0,-1 0 1 0 0,1 0 0 0 0,0 0 0 0 0,0 0 0 0 0,0 0 0 0 0,0-1 0 0 0,0 1 0 0 0,0-1 0 0 0,1 1-1 0 0,0-1 1 0 0,-1 0 0 0 0,1 0 0 0 0,0 0 0 0 0,0 0 0 0 0,0 0 0 0 0,0-1 0 0 0,0 1 0 0 0,1-1-1 0 0,-1 0 1 0 0,0 0 0 0 0,1 0 0 0 0,-1-1 0 0 0,0 1 0 0 0,1-1 0 0 0,-1 1 0 0 0,1-1 0 0 0,0 0-9 0 0,14-2 1 0 0,0 0 1 0 0,0-1 0 0 0,0-1 0 0 0,0-1-1 0 0,-1 0 1 0 0,17-8-2 0 0,-22 8-64 0 0,0-1-1 0 0,0 0 1 0 0,0-1-1 0 0,-1 0 1 0 0,0-1-1 0 0,0 0 1 0 0,-1-1-1 0 0,0 0 1 0 0,-1-1-1 0 0,0 0 1 0 0,0 0-1 0 0,-1-1 1 0 0,0 0-1 0 0,-1-1 1 0 0,0 1-1 0 0,0-3 65 0 0,20-41-464 0 0,-60 148-48 0 0,6-6 852 0 0,54-114 84 0 0,47-52-1452 0 0,-70 76 1004 0 0,0 0 0 0 0,0 0 0 0 0,0 0 0 0 0,0 0 0 0 0,0 1 0 0 0,1 0 0 0 0,-1 0 0 0 0,1 0 0 0 0,0 0 0 0 0,-1 1 0 0 0,1 0 0 0 0,0 0 0 0 0,4-1 24 0 0,-6 4 69 0 0,-1-1 0 0 0,1 1-1 0 0,-1-1 1 0 0,0 1 0 0 0,1 0-1 0 0,-1 0 1 0 0,0 0 0 0 0,0 0-1 0 0,0 0 1 0 0,0 1 0 0 0,-1-1-1 0 0,1 0 1 0 0,-1 1 0 0 0,1 0-1 0 0,-1-1 1 0 0,0 1 0 0 0,0 0-1 0 0,0-1 1 0 0,0 1 0 0 0,-1 0-1 0 0,1 0 1 0 0,-1 0 0 0 0,1 0-1 0 0,-1 1-68 0 0,3 97 1528 0 0,0-80-1320 0 0,-3-20-130 0 0,0-1 2 0 0,0 0-46 0 0,0 0-142 0 0,0 0-82 0 0,21-20-1433 0 0,-8 2 3 0 0,-1 1 0 0 0,2 1 1 0 0,1 0-1 0 0,0 1 0 0 0,0 0 1 0 0,2 1 1619 0 0,-12 10-192 0 0,-1 1 0 0 0,1 0 1 0 0,0 0-1 0 0,-1 0 1 0 0,1 1-1 0 0,1-1 1 0 0,-1 1-1 0 0,0 0 1 0 0,0 1-1 0 0,1-1 1 0 0,-1 1-1 0 0,5 0 192 0 0,-9 2 279 0 0,1 0 1 0 0,0 0-1 0 0,-1 1 0 0 0,0-1 1 0 0,1 1-1 0 0,-1-1 0 0 0,0 1 1 0 0,0-1-1 0 0,1 1 0 0 0,-1 0 1 0 0,0 0-1 0 0,-1-1 0 0 0,1 1 1 0 0,0 0-1 0 0,-1 0 0 0 0,1 0 0 0 0,-1 0 1 0 0,1 0-1 0 0,-1 0 0 0 0,0 0 1 0 0,0 0-1 0 0,0 0 0 0 0,0 0 1 0 0,0 0-280 0 0,-3 102 4794 0 0,5-91-3861 0 0,0-8-2319 0 0,-2-2-4667 0 0,5-8-1296 0 0</inkml:trace>
  <inkml:trace contextRef="#ctx0" brushRef="#br0" timeOffset="-297.671">4959 217 13704 0 0,'0'0'306'0'0,"0"0"46"0"0,1 14 480 0 0,1-2-771 0 0,0 1-1 0 0,1-1 1 0 0,1 0-1 0 0,0 0 1 0 0,0 0-1 0 0,1 0 1 0 0,1-1-1 0 0,0 1 1 0 0,1-1 0 0 0,1 1-61 0 0,0-2 65 0 0,-5-6-51 0 0,0 0 0 0 0,-1 0 1 0 0,2 0-1 0 0,-1 0 0 0 0,0-1 0 0 0,1 0 0 0 0,-1 1 1 0 0,1-1-1 0 0,0 0 0 0 0,0-1 0 0 0,0 1 1 0 0,0-1-1 0 0,1 0 0 0 0,-1 0 0 0 0,1 0 0 0 0,-1-1 1 0 0,1 1-1 0 0,0-1-14 0 0,4 0-83 0 0,-5 0-27 0 0,-1-1 1 0 0,1 1-1 0 0,0-1 1 0 0,0 0-1 0 0,-1 0 1 0 0,1 0-1 0 0,0-1 1 0 0,0 1-1 0 0,-1-1 1 0 0,1 0-1 0 0,0 0 1 0 0,-1 0-1 0 0,1 0 1 0 0,2-2 109 0 0,2-2-68 0 0,-1-1 0 0 0,1 1 0 0 0,-1-1 1 0 0,-1 0-1 0 0,1-1 0 0 0,-1 0 0 0 0,0 0 0 0 0,0 0 0 0 0,-1-1 1 0 0,0 1-1 0 0,-1-1 0 0 0,1-1 0 0 0,-2 1 0 0 0,3-7 68 0 0,15-27 2245 0 0,-21 42-2134 0 0,0 0 0 0 0,0 0 0 0 0,0 0 0 0 0,-1 0 0 0 0,1 0 0 0 0,0 0 0 0 0,0 0 0 0 0,0-1 0 0 0,0 1 0 0 0,-1 0 0 0 0,1 0 0 0 0,0 0 0 0 0,0 0 0 0 0,0 0 0 0 0,0 0 0 0 0,0 0 0 0 0,-1-1 0 0 0,1 1 0 0 0,0 0 0 0 0,0 0 0 0 0,0 0 0 0 0,0 0 0 0 0,0-1 0 0 0,0 1 0 0 0,0 0 0 0 0,0 0 0 0 0,-1 0 0 0 0,1 0 0 0 0,0-1 0 0 0,0 1 0 0 0,0 0 0 0 0,0 0 1 0 0,0 0-1 0 0,0-1 0 0 0,0 1 0 0 0,0 0 0 0 0,0 0 0 0 0,0 0 0 0 0,0-1 0 0 0,0 1 0 0 0,1 0 0 0 0,-1 0 0 0 0,0 0 0 0 0,0-1-111 0 0,-15 14 1485 0 0,2 3-1273 0 0,7-9-171 0 0,-1 0-1 0 0,1 0 0 0 0,0 0 0 0 0,1 1 1 0 0,0 0-1 0 0,0 0 0 0 0,1 1 0 0 0,0-1 0 0 0,0 1 1 0 0,1 0-1 0 0,0 0 0 0 0,1 0 0 0 0,0 0 1 0 0,0 1-1 0 0,1-1 0 0 0,0 6-40 0 0,1-13 6 0 0,0 0 1 0 0,1 0-1 0 0,0 0 0 0 0,-1 0 0 0 0,1 0 1 0 0,0-1-1 0 0,0 1 0 0 0,0 0 1 0 0,0 0-1 0 0,1 0 0 0 0,-1-1 0 0 0,0 1 1 0 0,1-1-1 0 0,-1 1 0 0 0,1-1 0 0 0,-1 0 1 0 0,1 1-1 0 0,0-1 0 0 0,0 0 1 0 0,-1 0-1 0 0,1 0 0 0 0,0 0 0 0 0,0 0 1 0 0,0-1-1 0 0,0 1 0 0 0,0-1 1 0 0,0 1-1 0 0,0-1 0 0 0,0 0 0 0 0,0 0 1 0 0,1 1-1 0 0,-1-2 0 0 0,0 1 1 0 0,0 0-1 0 0,0 0 0 0 0,0-1 0 0 0,1 1-6 0 0,80-23-588 0 0,-83 23 587 0 0,16-7-450 0 0,0-1 1 0 0,0-1 0 0 0,-1-1 0 0 0,0 0 0 0 0,0-1-1 0 0,8-9 451 0 0,-4 2-366 0 0,-2-1 0 0 0,-1-1-1 0 0,0 0 1 0 0,-2-1-1 0 0,5-9 367 0 0,-3-16 283 0 0,-16 45 76 0 0,0 1 90 0 0,-3 1-355 0 0,1 1-1 0 0,-1-1 0 0 0,0 1 1 0 0,0 0-1 0 0,1 0 1 0 0,-1-1-1 0 0,1 2 1 0 0,0-1-1 0 0,-1 0 1 0 0,1 0-1 0 0,0 1 1 0 0,0-1-1 0 0,0 1 1 0 0,1 0-1 0 0,-1 0 1 0 0,1-1-1 0 0,-1 1 0 0 0,1 0 1 0 0,0 0-1 0 0,0 1-93 0 0,-7 19 0 0 0,1 0 0 0 0,1 0 0 0 0,1 0 0 0 0,0 1 0 0 0,2 0 0 0 0,1 22 0 0 0,-2 79 110 0 0,1-6 566 0 0,4-73-233 0 0,0-23-115 0 0,0 1 1 0 0,-2 0-1 0 0,0-1 1 0 0,-2 1-1 0 0,-1-1 1 0 0,0 0-1 0 0,-7 18-328 0 0,-14 11 480 0 0,22-48-451 0 0,0-1 0 0 0,0 0-1 0 0,0 0 1 0 0,0 0-1 0 0,-1 0 1 0 0,1-1 0 0 0,-1 0-1 0 0,0 1 1 0 0,1-1 0 0 0,-1 0-1 0 0,0-1 1 0 0,0 1 0 0 0,-1-1-1 0 0,1 1 1 0 0,0-1 0 0 0,0-1-1 0 0,0 1 1 0 0,-1-1-1 0 0,1 1 1 0 0,0-1 0 0 0,-1 0-1 0 0,1-1 1 0 0,0 1 0 0 0,-1-1-1 0 0,1 0 1 0 0,0 0 0 0 0,0 0-1 0 0,0 0 1 0 0,0-1 0 0 0,0 0-1 0 0,-1 0-28 0 0,1-1-25 0 0,0 0 0 0 0,0 0 0 0 0,1 0 1 0 0,-1 0-1 0 0,1-1 0 0 0,0 0 0 0 0,-1 0 0 0 0,2 1 0 0 0,-1-2 0 0 0,0 1 0 0 0,1 0 0 0 0,0-1 0 0 0,0 1 0 0 0,0-1 1 0 0,-1-4 24 0 0,-3-26-7308 0 0,6 14-570 0 0</inkml:trace>
  <inkml:trace contextRef="#ctx0" brushRef="#br1" timeOffset="48726.734">729 1366 15256 0 0,'-1'-8'889'0'0,"1"8"-868"0"0,0-1 0 0 0,0 1-1 0 0,1-1 1 0 0,-1 1 0 0 0,0-1 0 0 0,0 1 0 0 0,0-1 0 0 0,0 1-1 0 0,-1 0 1 0 0,1-1 0 0 0,0 1 0 0 0,0-1 0 0 0,0 1 0 0 0,0-1-1 0 0,0 1 1 0 0,-1-1 0 0 0,1 1 0 0 0,0-1 0 0 0,0 1 0 0 0,-1 0-1 0 0,1-1 1 0 0,0 1 0 0 0,-1 0 0 0 0,1-1 0 0 0,0 1 0 0 0,-1 0-1 0 0,1-1 1 0 0,0 1 0 0 0,-1 0 0 0 0,1-1 0 0 0,-1 1 0 0 0,1 0-1 0 0,-1 0 1 0 0,1 0 0 0 0,0 0 0 0 0,-1-1 0 0 0,1 1 0 0 0,-1 0-1 0 0,1 0 1 0 0,-1 0 0 0 0,1 0 0 0 0,-1 0 0 0 0,1 0 0 0 0,-1 0-1 0 0,1 0 1 0 0,-1 0 0 0 0,1 0 0 0 0,-1 1 0 0 0,1-1 0 0 0,-1 0-1 0 0,1 0-20 0 0,-6 6 106 0 0,1 0-1 0 0,0 0 1 0 0,1 0-1 0 0,0 1 1 0 0,0 0 0 0 0,0 0-1 0 0,1 0 1 0 0,-1 0-1 0 0,2 0 1 0 0,-1 1-1 0 0,0 3-105 0 0,-5 13 370 0 0,-38 161 1390 0 0,37-136-1467 0 0,-7 71 97 0 0,10-39-252 0 0,6-80-209 0 0,0-1-1 0 0,0 1 0 0 0,-1-1 1 0 0,1 1-1 0 0,0-1 0 0 0,0 1 1 0 0,0 0-1 0 0,0-1 1 0 0,0 1-1 0 0,0-1 0 0 0,0 1 1 0 0,0 0-1 0 0,0-1 0 0 0,0 1 1 0 0,0 0-1 0 0,0-1 0 0 0,0 1 1 0 0,0-1-1 0 0,1 1 0 0 0,-1-1 1 0 0,0 1-1 0 0,0 0 0 0 0,1-1 1 0 0,-1 1-1 0 0,1-1 1 0 0,-1 1-1 0 0,0-1 0 0 0,1 0 1 0 0,-1 1-1 0 0,1-1 0 0 0,-1 1 1 0 0,1-1-1 0 0,-1 0 0 0 0,1 1 1 0 0,-1-1-1 0 0,1 0 0 0 0,-1 1 1 0 0,1-1-1 0 0,-1 0 0 0 0,1 0 1 0 0,0 0-1 0 0,0 1 72 0 0,1-11-3224 0 0,3 0 1570 0 0</inkml:trace>
  <inkml:trace contextRef="#ctx0" brushRef="#br1" timeOffset="49012.064">556 1350 15528 0 0,'-5'-10'1062'0'0,"5"7"-997"0"0,0 3 182 0 0,0 0 76 0 0,0 0 11 0 0,12-3-215 0 0,25 11 33 0 0,0 2 1 0 0,-1 2-1 0 0,-1 1 0 0 0,18 9-152 0 0,39 24 288 0 0,-65-28-192 0 0,49 46 504 0 0,-73-60-502 0 0,0 0-1 0 0,0-1 0 0 0,0 1 0 0 0,-1 1 0 0 0,0-1 0 0 0,1 0 0 0 0,-2 1 0 0 0,1-1 0 0 0,0 1 0 0 0,-1-1 0 0 0,0 1 0 0 0,0 0 1 0 0,0-1-1 0 0,-1 1 0 0 0,1 0 0 0 0,-1 0 0 0 0,0 0 0 0 0,-1-1 0 0 0,1 1 0 0 0,-1 0 0 0 0,0 0 0 0 0,-1 3-97 0 0,-4 4 142 0 0,-1 0 0 0 0,0 0 0 0 0,0-1 0 0 0,-1 0 0 0 0,-1 0 0 0 0,0-1 0 0 0,0 0-1 0 0,-1 0 1 0 0,-1-1 0 0 0,1-1 0 0 0,-1 1 0 0 0,-1-2 0 0 0,1 0 0 0 0,-1 0 0 0 0,-12 4-142 0 0,18-7 37 0 0,-98 41 365 0 0,13-31-750 0 0,80-22-1570 0 0,30-11-6037 0 0,-7 11 2001 0 0</inkml:trace>
  <inkml:trace contextRef="#ctx0" brushRef="#br1" timeOffset="49413.895">1022 1647 16783 0 0,'-2'19'1832'0'0,"-32"69"-1789"0"0,32-82 12 0 0,1 1 0 0 0,0 0 0 0 0,1 0-1 0 0,-1-1 1 0 0,1 1 0 0 0,1 0 0 0 0,-1 0 0 0 0,1-1-1 0 0,0 1 1 0 0,1 0 0 0 0,-1-1 0 0 0,1 1 0 0 0,1-1-1 0 0,-1 0 1 0 0,1 0 0 0 0,0 0 0 0 0,0 0 0 0 0,1 0-1 0 0,3 3-54 0 0,-3-6 33 0 0,1 0 0 0 0,-1 0-1 0 0,1-1 1 0 0,0 1-1 0 0,0-1 1 0 0,0 0-1 0 0,0-1 1 0 0,0 1 0 0 0,0-1-1 0 0,1 0 1 0 0,-1-1-1 0 0,0 1 1 0 0,1-1 0 0 0,-1 0-1 0 0,0 0 1 0 0,3-1-33 0 0,2 0 37 0 0,0 0 0 0 0,0-1 1 0 0,-1-1-1 0 0,1 0 0 0 0,-1 0 1 0 0,1 0-1 0 0,-1-2 0 0 0,0 1 1 0 0,0-1-1 0 0,-1 0 0 0 0,0-1 1 0 0,0 1-1 0 0,0-2 0 0 0,0 1 1 0 0,-1-1-1 0 0,0 0 0 0 0,-1-1 1 0 0,1 0-1 0 0,-2 0 0 0 0,1 0 1 0 0,-1-1-1 0 0,0 1 0 0 0,-1-1 1 0 0,0 0-1 0 0,0-1 0 0 0,0-4-37 0 0,-3 9 26 0 0,0 1-1 0 0,0-1 1 0 0,-1 0-1 0 0,0 1 1 0 0,0-1-1 0 0,0 0 1 0 0,-1 1 0 0 0,1-1-1 0 0,-1 0 1 0 0,0 1-1 0 0,0-1 1 0 0,-1 1-1 0 0,0-1 1 0 0,1 1-1 0 0,-2 0 1 0 0,1-1-1 0 0,0 1 1 0 0,-1 0-1 0 0,0 1 1 0 0,1-1-1 0 0,-2 0 1 0 0,1 1-1 0 0,0 0 1 0 0,-1-1-1 0 0,1 1 1 0 0,-1 1-1 0 0,0-1 1 0 0,0 1 0 0 0,0-1-1 0 0,0 1 1 0 0,-1 0-1 0 0,1 0 1 0 0,0 1-1 0 0,-1-1 1 0 0,-3 0-26 0 0,-8-2-18 0 0,14 3-45 0 0,0 0-1 0 0,0 0 0 0 0,0 0 0 0 0,0 0 0 0 0,0 0 1 0 0,-1 1-1 0 0,1-1 0 0 0,0 1 0 0 0,-1 0 0 0 0,1-1 1 0 0,0 1-1 0 0,-1 0 0 0 0,1 0 0 0 0,0 0 1 0 0,-1 1-1 0 0,1-1 0 0 0,0 1 0 0 0,-1-1 0 0 0,1 1 1 0 0,0 0-1 0 0,0 0 0 0 0,-1 0 0 0 0,1 0 1 0 0,0 0-1 0 0,0 0 64 0 0,1 0-888 0 0,1-1-206 0 0,0 0-646 0 0,1 2-2557 0 0,4 4-1093 0 0</inkml:trace>
  <inkml:trace contextRef="#ctx0" brushRef="#br1" timeOffset="49658.53">1464 1560 14280 0 0,'15'13'3977'0'0,"-7"28"-2575"0"0,-6-27-846 0 0,10 141 1451 0 0,-14-13-1183 0 0,-27 41-375 0 0,6-140-865 0 0,22-42 175 0 0,1-1-208 0 0,-7-15-1369 0 0,11-32-3481 0 0,1 24-477 0 0</inkml:trace>
  <inkml:trace contextRef="#ctx0" brushRef="#br1" timeOffset="49926.084">1578 1599 11912 0 0,'16'-37'933'0'0,"-14"36"-789"0"0,-1 0 0 0 0,1 0 0 0 0,0 0 0 0 0,0 0 0 0 0,-1 0 0 0 0,1 0 0 0 0,0 1 0 0 0,0-1 0 0 0,0 0 0 0 0,0 1 0 0 0,0 0 0 0 0,0-1 0 0 0,0 1 0 0 0,0 0 0 0 0,0 0 0 0 0,0 0 0 0 0,0 0 0 0 0,0 1 0 0 0,0-1 1 0 0,0 0-1 0 0,0 1 0 0 0,0 0 0 0 0,0-1 0 0 0,0 1 0 0 0,0 0 0 0 0,0 0 0 0 0,0 0 0 0 0,-1 0 0 0 0,1 0 0 0 0,0 0 0 0 0,-1 1 0 0 0,1-1 0 0 0,-1 1 0 0 0,0-1 0 0 0,1 1 0 0 0,-1-1 0 0 0,0 1 0 0 0,0 0 0 0 0,0-1 0 0 0,0 1 0 0 0,0 0 0 0 0,0 0-144 0 0,1 1 97 0 0,0 0-1 0 0,0 1 0 0 0,0-1 1 0 0,0 0-1 0 0,-1 1 1 0 0,0-1-1 0 0,1 1 0 0 0,-1-1 1 0 0,-1 1-1 0 0,1 0 1 0 0,0-1-1 0 0,-1 1 0 0 0,0 0 1 0 0,0 0-1 0 0,0-1 1 0 0,0 1-1 0 0,-1 0 0 0 0,1-1 1 0 0,-1 1-1 0 0,0 0 1 0 0,0-1-1 0 0,0 1 1 0 0,-1-1-1 0 0,1 1 0 0 0,-1-1 1 0 0,0 0-1 0 0,0 0 1 0 0,0 1-1 0 0,0-1 0 0 0,0-1 1 0 0,-1 1-1 0 0,1 0 1 0 0,-1-1-1 0 0,-2 3-96 0 0,-7 4 95 0 0,-1 1 0 0 0,0-2 0 0 0,0 1 0 0 0,-1-2 0 0 0,0 0 0 0 0,0-1 0 0 0,-12 4-95 0 0,19-7-246 0 0,-1 0 1 0 0,0-1-1 0 0,0 1 0 0 0,0-2 1 0 0,0 1-1 0 0,0-1 1 0 0,0 0-1 0 0,0-1 1 0 0,0 0-1 0 0,-1 0 1 0 0,1-1-1 0 0,-7-1 246 0 0,1-7-3796 0 0,10 1-2242 0 0</inkml:trace>
  <inkml:trace contextRef="#ctx0" brushRef="#br1" timeOffset="50165.242">1737 1568 13736 0 0,'0'0'400'0'0,"0"0"0"0"0,1 1-256 0 0,4 9 199 0 0,-1 0 1 0 0,0 1 0 0 0,-1-1-1 0 0,0 1 1 0 0,-1-1 0 0 0,0 1-1 0 0,0 0 1 0 0,-1 0 0 0 0,-1 0-1 0 0,0-1 1 0 0,0 1 0 0 0,-1 0-1 0 0,-1 0 1 0 0,0 1-344 0 0,1-5 27 0 0,-27 211 1252 0 0,5-104-1159 0 0,23-113-760 0 0,-3-15-6349 0 0,2 5 1253 0 0</inkml:trace>
  <inkml:trace contextRef="#ctx0" brushRef="#br1" timeOffset="50454.244">1826 1498 14312 0 0,'0'0'322'0'0,"0"0"45"0"0,13-9 498 0 0,-11 9-769 0 0,1 0 0 0 0,-1-1 0 0 0,1 1-1 0 0,0 0 1 0 0,-1 0 0 0 0,1 1 0 0 0,-1-1 0 0 0,1 1-1 0 0,0-1 1 0 0,-1 1 0 0 0,1 0 0 0 0,-1 0-1 0 0,1 0 1 0 0,-1 0 0 0 0,0 0 0 0 0,1 0 0 0 0,-1 1-1 0 0,0-1 1 0 0,0 1 0 0 0,0 0 0 0 0,0 0 0 0 0,0-1-1 0 0,-1 1 1 0 0,1 0 0 0 0,0 0 0 0 0,-1 1 0 0 0,1-1-1 0 0,-1 0 1 0 0,0 1 0 0 0,0 0-96 0 0,31 77 2027 0 0,-29-72-1908 0 0,-1-1-1 0 0,0 1 0 0 0,-1 0 0 0 0,1 0 1 0 0,-2 0-1 0 0,1 0 0 0 0,-1-1 0 0 0,0 1 1 0 0,-1 0-1 0 0,0 4-118 0 0,1-5 42 0 0,-1 0-1 0 0,0 0 1 0 0,-1 0 0 0 0,0 0-1 0 0,0 0 1 0 0,0 0 0 0 0,-1 0 0 0 0,1-1-1 0 0,-2 1 1 0 0,1-1 0 0 0,-1 0-1 0 0,0 0 1 0 0,0 0 0 0 0,-1 0-1 0 0,0-1 1 0 0,0 0 0 0 0,0 0 0 0 0,0 0-1 0 0,-1 0 1 0 0,0-1 0 0 0,0 0-1 0 0,0 0-41 0 0,-13 5-273 0 0,-16 7-1363 0 0,13-11-4905 0 0,12-8 316 0 0</inkml:trace>
  <inkml:trace contextRef="#ctx0" brushRef="#br1" timeOffset="51047.619">2160 1233 11728 0 0,'-2'-3'688'0'0,"6"22"8410"0"0,-2 61-8187 0 0,-2-78-713 0 0,-16 178 306 0 0,7-6 312 0 0,12-111-864 0 0,1-47-38 0 0,-5-15 101 0 0,1 1-1 0 0,0-1 0 0 0,0 1 1 0 0,0-1-1 0 0,1 1 1 0 0,-1-1-1 0 0,0 1 0 0 0,1-1 1 0 0,-1 1-1 0 0,0-1 1 0 0,1 0-1 0 0,0 1 0 0 0,-1-1 1 0 0,1 0-1 0 0,0 1 0 0 0,0-1 1 0 0,0 0-1 0 0,0 0 1 0 0,0 1-1 0 0,0-1 0 0 0,0 0 1 0 0,0 0-1 0 0,0 0 1 0 0,0 0-1 0 0,1-1 0 0 0,-1 1 1 0 0,0 0-1 0 0,1 0 1 0 0,-1-1-1 0 0,1 1 0 0 0,-1-1 1 0 0,1 1-1 0 0,-1-1 0 0 0,0 0 1 0 0,1 0-1 0 0,1 1-14 0 0,50-27 104 0 0,-39 16-80 0 0,-1-1-27 0 0,-1 0-1 0 0,0-1 1 0 0,-1 0 0 0 0,-1-1-1 0 0,0 0 1 0 0,7-12 3 0 0,-16 24-5 0 0,9-14-87 0 0,-1-1 0 0 0,-1 1 0 0 0,0-1 1 0 0,-1-1-1 0 0,-1 0 0 0 0,0 1 0 0 0,-1-2 0 0 0,1-9 92 0 0,-5 25 0 0 0,-1 0 1 0 0,1 1-1 0 0,-1-1 0 0 0,1 0 0 0 0,-1 0 0 0 0,0 1 1 0 0,0-1-1 0 0,0 0 0 0 0,0 0 0 0 0,0 0 0 0 0,0 1 0 0 0,0-1 1 0 0,0 0-1 0 0,-1 0 0 0 0,1 1 0 0 0,-1-1 0 0 0,1 0 1 0 0,-1 1-1 0 0,0-1 0 0 0,0 0 0 0 0,0 1 0 0 0,0-1 1 0 0,0 1-1 0 0,0-1 0 0 0,0 1 0 0 0,0 0 0 0 0,0-1 0 0 0,-1 1 1 0 0,1 0-1 0 0,-1 0 0 0 0,1 0 0 0 0,-1 0 0 0 0,1 0 1 0 0,-1 0-1 0 0,1 0 0 0 0,-1 1 0 0 0,0-1 0 0 0,1 1 0 0 0,-1-1 1 0 0,0 1-1 0 0,0-1 0 0 0,1 1 0 0 0,-1 0 0 0 0,0 0 1 0 0,0 0-1 0 0,0 0 0 0 0,1 0 0 0 0,-1 1 0 0 0,0-1 0 0 0,0 0 1 0 0,1 1-1 0 0,-1-1 0 0 0,0 1 0 0 0,0 0 0 0 0,1-1 1 0 0,-1 1-1 0 0,1 0 0 0 0,-2 1 0 0 0,-6 5 21 0 0,-1 0 1 0 0,2 1 0 0 0,-1 1-1 0 0,1-1 1 0 0,0 1-1 0 0,1 0 1 0 0,0 1-1 0 0,1 0 1 0 0,0 0-1 0 0,0 0 1 0 0,1 1 0 0 0,0 1-22 0 0,1-3 31 0 0,1 0 0 0 0,0 1 0 0 0,0-1 1 0 0,1 1-1 0 0,0-1 0 0 0,0 1 1 0 0,1 0-1 0 0,1-1 0 0 0,0 1 0 0 0,0 0 1 0 0,1 0-1 0 0,1 6-31 0 0,-1-11 13 0 0,-1-1-1 0 0,2 0 1 0 0,-1 1 0 0 0,0-1-1 0 0,1 0 1 0 0,0 0 0 0 0,0 0-1 0 0,0 0 1 0 0,1 0 0 0 0,-1-1 0 0 0,1 1-1 0 0,0-1 1 0 0,0 1 0 0 0,0-1-1 0 0,0 0 1 0 0,1 0 0 0 0,-1-1-1 0 0,1 1 1 0 0,-1-1 0 0 0,1 1-1 0 0,0-1 1 0 0,0 0 0 0 0,0-1 0 0 0,1 1-1 0 0,-1-1 1 0 0,0 0 0 0 0,1 0-1 0 0,1 0-12 0 0,5-1-49 0 0,0 0 0 0 0,0-1 0 0 0,0-1-1 0 0,0 0 1 0 0,0 0 0 0 0,-1-1 0 0 0,1 0-1 0 0,-1-1 1 0 0,0 0 0 0 0,0-1 0 0 0,0 0 0 0 0,-1 0-1 0 0,4-3 50 0 0,-12 7-6 0 0,12-7-627 0 0,0 0 1 0 0,-1-1 0 0 0,0 0 0 0 0,-1-1 0 0 0,0 0 0 0 0,0-1 0 0 0,-1 0 0 0 0,-1 0-1 0 0,2-4 633 0 0,1-9-2103 0 0</inkml:trace>
  <inkml:trace contextRef="#ctx0" brushRef="#br1" timeOffset="52045.436">2660 1421 11072 0 0,'0'0'324'0'0,"0"0"-3"0"0,-6 0-190 0 0,5 0-18 0 0,-1 0 0 0 0,0 1 0 0 0,1-1 0 0 0,-1 1 0 0 0,0-1 0 0 0,1 1 0 0 0,-1 0 0 0 0,1 0 0 0 0,-1-1 0 0 0,1 1 0 0 0,0 0 0 0 0,-1 0 0 0 0,1 1 0 0 0,0-1 0 0 0,0 0 0 0 0,0 0 0 0 0,0 1 0 0 0,0-1 0 0 0,0 0 0 0 0,0 1 0 0 0,0-1 0 0 0,0 1 0 0 0,1-1 0 0 0,-1 1 0 0 0,0 0 0 0 0,1-1 0 0 0,-1 1 0 0 0,1 1-113 0 0,-4 68 3107 0 0,5-72-3007 0 0,1-4-80 0 0,-2 1-9 0 0,0 2 42 0 0,0-19 211 0 0,1 21-210 0 0,5-5-33 0 0,-6 4 32 0 0,0 1 17 0 0,0 0 18 0 0,0 0-7 0 0,0 0-8 0 0,0 0 6 0 0,10-11 786 0 0,0 1 599 0 0,-9 10-1400 0 0,-1 0 6 0 0,0 0 20 0 0,0 0 1 0 0,0 0-22 0 0,0 0-5 0 0,0 0 0 0 0,0 0 6 0 0,0 0 20 0 0,0 0 6 0 0,0 0 0 0 0,0 0 0 0 0,0 0 2 0 0,0 0 4 0 0,0 0 2 0 0,0 0-4 0 0,0 0-17 0 0,0 0-10 0 0,0 0-1 0 0,0 0-1 0 0,0 0 0 0 0,0 0 14 0 0,0 0-10 0 0,0 0 15 0 0,0 0 6 0 0,0 0 0 0 0,0 0 0 0 0,0 0 0 0 0,0 0-5 0 0,0 0-22 0 0,0 0-3 0 0,0 0 3 0 0,0 0-4 0 0,0 0 1 0 0,0 0 8 0 0,3-5 408 0 0,-6 85-472 0 0,-15 19 5 0 0,-14 21 230 0 0,23-88-121 0 0,9-32-106 0 0,0 0 1 0 0,-1 1-1 0 0,1-1 0 0 0,0 0 0 0 0,-1 1 1 0 0,1-1-1 0 0,0 0 0 0 0,-1 1 0 0 0,1-1 0 0 0,-1 0 1 0 0,1 0-1 0 0,-1 1 0 0 0,1-1 0 0 0,-1 0 1 0 0,1 0-1 0 0,0 0 0 0 0,-1 0 0 0 0,1 0 0 0 0,-1 0 1 0 0,1 0-1 0 0,-1 0 0 0 0,1 0 0 0 0,-1 0 1 0 0,1 0-1 0 0,-1 0 0 0 0,1 0 0 0 0,-1 0 0 0 0,1 0 1 0 0,-1 0-1 0 0,1 0 0 0 0,-1 0 0 0 0,1-1 1 0 0,-1 1-1 0 0,1 0 0 0 0,0 0 0 0 0,-1-1 0 0 0,1 1 1 0 0,0 0-1 0 0,-1-1 0 0 0,1 1 0 0 0,-1 0 1 0 0,1-1-1 0 0,0 1 0 0 0,0-1 0 0 0,-1 1 0 0 0,1 0 1 0 0,0-1-1 0 0,0 1 0 0 0,-1-1 0 0 0,1 1 1 0 0,0-1-1 0 0,0 1 0 0 0,0-1 0 0 0,0 1-18 0 0,-1-10 2 0 0,1 0 0 0 0,0 1 0 0 0,1-1-1 0 0,0 0 1 0 0,1 1 0 0 0,0-1 0 0 0,0 1-1 0 0,1 0 1 0 0,0-1 0 0 0,1 1 0 0 0,0 1 0 0 0,0-1-1 0 0,1 0 1 0 0,0 1 0 0 0,0 0 0 0 0,1 0 0 0 0,6-6-2 0 0,-10 11-15 0 0,10-13-64 0 0,1-1 0 0 0,1 1-1 0 0,1 1 1 0 0,0 0 0 0 0,0 2 0 0 0,2-1-1 0 0,0 2 1 0 0,0 0 0 0 0,1 1 0 0 0,0 1-1 0 0,18-7 80 0 0,62-13-4421 0 0,-70 27-3237 0 0</inkml:trace>
  <inkml:trace contextRef="#ctx0" brushRef="#br1" timeOffset="53890.444">3550 1126 12568 0 0,'18'-69'2112'0'0,"-16"62"1980"0"0,-5 12-2650 0 0,-51 91 61 0 0,5 5-959 0 0,35-68-330 0 0,2 0 1 0 0,1 1 0 0 0,1 0-1 0 0,-4 31-214 0 0,11-48 76 0 0,0 1-1 0 0,2-1 0 0 0,0 0 0 0 0,0 1 0 0 0,2-1 1 0 0,1 11-76 0 0,-1-22 26 0 0,0 0 1 0 0,0-1 0 0 0,0 1 0 0 0,1-1 0 0 0,0 1 0 0 0,0-1 0 0 0,0 0 0 0 0,1 0 0 0 0,0 0 0 0 0,0 0 0 0 0,0 0 0 0 0,0 0 0 0 0,1-1 0 0 0,0 0 0 0 0,0 0 0 0 0,0 0 0 0 0,0 0 0 0 0,0 0 0 0 0,1-1 0 0 0,0 0 0 0 0,5 3-27 0 0,-3-4 26 0 0,0-1 1 0 0,0 0-1 0 0,0 0 1 0 0,0-1-1 0 0,1 0 1 0 0,-1 0-1 0 0,0 0 1 0 0,0-1-1 0 0,1 0 1 0 0,-1-1-1 0 0,0 1 1 0 0,0-1-1 0 0,0-1 1 0 0,-1 1-1 0 0,1-1 1 0 0,0 0-1 0 0,-1-1 1 0 0,0 0-1 0 0,0 0 1 0 0,0 0-1 0 0,0-1 1 0 0,-1 1-1 0 0,0-1 1 0 0,0-1-1 0 0,0 1-26 0 0,32-72 126 0 0,-36 72-130 0 0,0-1 1 0 0,0 1-1 0 0,-1-1 1 0 0,0 1 0 0 0,0-1-1 0 0,0 1 1 0 0,-1-1-1 0 0,0 1 1 0 0,0-1 0 0 0,0 1-1 0 0,-1 0 1 0 0,0 0-1 0 0,0-1 1 0 0,0 1-1 0 0,0 0 1 0 0,-1 1 0 0 0,0-1-1 0 0,-1-1 4 0 0,-2 0-29 0 0,0 0-1 0 0,0 0 0 0 0,0 0 1 0 0,-1 1-1 0 0,0 0 0 0 0,0 1 1 0 0,-1 0-1 0 0,1 0 0 0 0,-1 0 1 0 0,0 1-1 0 0,0 0 0 0 0,0 0 1 0 0,0 1-1 0 0,-1 0 0 0 0,1 1 1 0 0,-1 0 29 0 0,-42-7-431 0 0,59 9-7431 0 0,1 1 5942 0 0</inkml:trace>
  <inkml:trace contextRef="#ctx0" brushRef="#br1" timeOffset="54475.251">3740 1339 12032 0 0,'0'0'356'0'0,"2"0"-8"0"0,-1 0-309 0 0,0 0 0 0 0,-1 0 0 0 0,1 0 0 0 0,0 0 0 0 0,0 0 0 0 0,0 1 0 0 0,0-1 0 0 0,0 0 0 0 0,-1 1 0 0 0,1-1 0 0 0,0 0 0 0 0,0 1 0 0 0,0-1 0 0 0,-1 1 0 0 0,1-1 0 0 0,0 1 0 0 0,-1-1 0 0 0,1 1 0 0 0,0-1 0 0 0,-1 1 0 0 0,1 0 0 0 0,-1 0 0 0 0,1-1 0 0 0,-1 1 0 0 0,1 0 0 0 0,-1 0 0 0 0,0-1 0 0 0,1 1 0 0 0,-1 0 0 0 0,0 0 0 0 0,1 0 0 0 0,-1 0-39 0 0,0 0 138 0 0,5 41 2587 0 0,-4-1-874 0 0,12 6-450 0 0,3 32-259 0 0,8-36-346 0 0,-20-26-443 0 0,-4-25-138 0 0,12-28 149 0 0,39-43-744 0 0,1 13-491 0 0,-30 44 379 0 0,-11 10-95 0 0,0 0 0 0 0,1 1 0 0 0,0 0 0 0 0,1 1-1 0 0,0 1 1 0 0,8-4 587 0 0,-19 12-75 0 0,32-4-1318 0 0,-33 5 1274 0 0,-10 52 442 0 0,-46 41 1201 0 0,15-23-1017 0 0,22-8-82 0 0,17-60-390 0 0,1 1-1 0 0,0-1 0 0 0,0 1 0 0 0,0-1 0 0 0,0 1 0 0 0,0-1 0 0 0,0 0 0 0 0,1 1 0 0 0,-1-1 0 0 0,1 1 0 0 0,0-1 0 0 0,0 0 1 0 0,-1 0-1 0 0,2 1 0 0 0,-1-1 0 0 0,0 0 0 0 0,0 0 0 0 0,1 0 0 0 0,-1 0 0 0 0,1 0 0 0 0,-1 0 0 0 0,1-1 0 0 0,0 1-34 0 0,1-1 54 0 0,0 1-1 0 0,0-1 1 0 0,0 0-1 0 0,1 0 1 0 0,-1 0-1 0 0,0-1 1 0 0,1 1-1 0 0,-1-1 0 0 0,0 0 1 0 0,1 1-1 0 0,-1-2 1 0 0,0 1-1 0 0,1 0 1 0 0,-1-1-1 0 0,0 1 1 0 0,1-1-1 0 0,-1 0 1 0 0,0 0-1 0 0,0 0 0 0 0,0-1 1 0 0,0 1-1 0 0,3-3-53 0 0,25-19 376 0 0,3-11-97 0 0,13-33-75 0 0,-13-7-87 0 0,-35 28-45 0 0,1 44-69 0 0,0 1-1 0 0,0 0 1 0 0,0 0-1 0 0,0-1 1 0 0,0 1-1 0 0,0 0 1 0 0,0 0-1 0 0,-1 0 0 0 0,1-1 1 0 0,0 1-1 0 0,-1 0 1 0 0,1 0-1 0 0,-1 0 1 0 0,1-1-1 0 0,-1 1 1 0 0,0 0-1 0 0,1 0 1 0 0,-1 0-1 0 0,0 0 1 0 0,0 0-1 0 0,0 1 0 0 0,0-1 1 0 0,0 0-1 0 0,0 0 1 0 0,0 0-1 0 0,-1 0-2 0 0,-49-31-12 0 0,48 31-52 0 0,-1 1 0 0 0,1-1 0 0 0,-1 1-1 0 0,1 0 1 0 0,0 0 0 0 0,-1 0 0 0 0,1 0-1 0 0,-1 1 1 0 0,1-1 0 0 0,0 1 0 0 0,-1 0 0 0 0,1 0-1 0 0,0 0 1 0 0,0 0 0 0 0,0 1 0 0 0,0-1-1 0 0,-2 2 65 0 0,-2 13-3620 0 0,7-15-2695 0 0</inkml:trace>
  <inkml:trace contextRef="#ctx0" brushRef="#br1" timeOffset="54906.833">4540 1333 16671 0 0,'0'0'382'0'0,"0"0"54"0"0,0 0 20 0 0,0 0-55 0 0,-27 11 50 0 0,22-9-326 0 0,-6 3 168 0 0,-1 1 0 0 0,1-1 1 0 0,0 2-1 0 0,0 0 0 0 0,0 0 0 0 0,1 1 0 0 0,1 0 0 0 0,-1 0 1 0 0,-6 9-294 0 0,-33 39 549 0 0,14 7-270 0 0,17-36-162 0 0,20-14-60 0 0,2-10-45 0 0,-3-2 63 0 0,25-1 86 0 0,48-27 107 0 0,-9-28-196 0 0,-8-18-8 0 0,-53 70-53 0 0,-3 3 44 0 0,-1 0 15 0 0,0 0 2 0 0,1 1 8 0 0,6 28 288 0 0,-3 14-102 0 0,-5-36-239 0 0,0-2-16 0 0,0-1-1 0 0,0 1 1 0 0,0-1 0 0 0,1 1 0 0 0,-1 0 0 0 0,1-1 0 0 0,1 1 0 0 0,-1 0 0 0 0,1-1 0 0 0,-1 1 0 0 0,1-1 0 0 0,1 1-1 0 0,-1-1 1 0 0,0 0 0 0 0,2 3-11 0 0,4 1 0 0 0,29 14-1513 0 0,-21-22 557 0 0,-1-1 0 0 0,1 0 1 0 0,0-1-1 0 0,-1-1 0 0 0,1 0 0 0 0,-1-1 0 0 0,0-1 0 0 0,0 0 1 0 0,4-3 955 0 0,2 0-892 0 0</inkml:trace>
  <inkml:trace contextRef="#ctx0" brushRef="#br1" timeOffset="56140.562">4958 1393 14368 0 0,'3'-26'1442'0'0,"-29"20"-369"0"0,-60 31 3627 0 0,7 37-3358 0 0,4 22-964 0 0,47-21-366 0 0,33-47 126 0 0,9-7 28 0 0,-6-10-163 0 0,0 0 0 0 0,0 0 0 0 0,0-1-1 0 0,0 0 1 0 0,0 0 0 0 0,-1-1 0 0 0,1 0 0 0 0,-1-1-1 0 0,1 1 1 0 0,-1-1 0 0 0,0 0 0 0 0,-1-1 0 0 0,1 0-1 0 0,-1 0 1 0 0,0-1 0 0 0,0 1 0 0 0,-1-1 0 0 0,1 0-1 0 0,-1-1 1 0 0,-1 1 0 0 0,4-7-3 0 0,8-5-25 0 0,98-148-797 0 0,-103 148 736 0 0,2-2 1 0 0,-1 0-1 0 0,-1-1 1 0 0,0 0 0 0 0,-2 0 0 0 0,0-1 0 0 0,-2 0 0 0 0,4-18 85 0 0,-11 39 29 0 0,0 0 1 0 0,1 0-1 0 0,-1 0 1 0 0,-1 0-1 0 0,1 0 1 0 0,0 0-1 0 0,0 0 1 0 0,0 0-1 0 0,-1 0 1 0 0,1 0-1 0 0,0 0 1 0 0,-1 0-1 0 0,1 0 1 0 0,-1 0-1 0 0,1 0 1 0 0,-1 0-1 0 0,0 0 1 0 0,1 0-1 0 0,-1 0 1 0 0,0 0-1 0 0,1 1 1 0 0,-1-1-1 0 0,0 0 1 0 0,0 1-1 0 0,0-1 0 0 0,0 0 1 0 0,0 1-1 0 0,0-1 1 0 0,0 1-1 0 0,0 0 1 0 0,0-1-1 0 0,0 1 1 0 0,0 0-1 0 0,0-1 1 0 0,0 1-1 0 0,0 0 1 0 0,0 0-1 0 0,0 0 1 0 0,0 0-1 0 0,0 0 1 0 0,0 0-1 0 0,0 0 1 0 0,-1 1-1 0 0,1-1 1 0 0,0 0-1 0 0,0 1 1 0 0,0-1-1 0 0,0 0 1 0 0,0 1-1 0 0,0-1 1 0 0,0 1-1 0 0,1-1 1 0 0,-1 1-1 0 0,0 0 1 0 0,0-1-1 0 0,0 1 1 0 0,1 0-1 0 0,-1 0 1 0 0,0 0-1 0 0,0 0 1 0 0,1-1-1 0 0,-1 1 1 0 0,1 0-1 0 0,-1 0 1 0 0,1 0-1 0 0,-1 1-29 0 0,-7 7 0 0 0,0-1 0 0 0,0 1 0 0 0,1 1 0 0 0,0 0 0 0 0,1 0 0 0 0,0 0 0 0 0,1 1 0 0 0,0-1 0 0 0,0 1 0 0 0,0 6 0 0 0,-23 64 0 0 0,10 23 0 0 0,21-78 12 0 0,-3-19-2 0 0,-1 0 1 0 0,1-1-1 0 0,0 1 0 0 0,1 0 0 0 0,-1-1 0 0 0,1 1 0 0 0,1 0 0 0 0,-1-1 1 0 0,1 1-1 0 0,1-1 0 0 0,-1 0 0 0 0,1 1 0 0 0,0-1 0 0 0,0-1 0 0 0,0 1 1 0 0,1 0-1 0 0,0-1 0 0 0,0 0 0 0 0,1 0 0 0 0,0 0 0 0 0,-1 0 0 0 0,2-1 1 0 0,-1 1-1 0 0,0-1 0 0 0,1-1 0 0 0,0 1 0 0 0,0-1 0 0 0,0 0-10 0 0,0-3 14 0 0,1 0 0 0 0,-1 0 1 0 0,1-1-1 0 0,-1 0 0 0 0,1 0 0 0 0,-1-1 0 0 0,0 0 0 0 0,0 0 0 0 0,0 0 0 0 0,0-1 1 0 0,0 0-1 0 0,0 0 0 0 0,-1 0 0 0 0,1-1 0 0 0,-1 1 0 0 0,0-2 0 0 0,0 1-14 0 0,9-8-22 0 0,0 0 1 0 0,-2-1-1 0 0,1 0 0 0 0,-2-1 0 0 0,0 0 0 0 0,5-9 22 0 0,6-7-141 0 0,-17 23 129 0 0,1 0 0 0 0,-1-1 0 0 0,0 0 0 0 0,-1 0 0 0 0,0 0 0 0 0,0-1 0 0 0,-1 1 0 0 0,0-1-1 0 0,0 0 1 0 0,-1 0 0 0 0,0 0 0 0 0,-1 0 0 0 0,0 0 0 0 0,0-4 12 0 0,-5 4 191 0 0,-23 15-181 0 0,20-1-9 0 0,1 0-1 0 0,0 0 1 0 0,0 0-1 0 0,0 1 1 0 0,1 0-1 0 0,-1 0 1 0 0,1 1-1 0 0,1-1 1 0 0,-1 1-1 0 0,1 0 1 0 0,1 0-1 0 0,-1 0 1 0 0,1 1-1 0 0,0-1 1 0 0,1 1-1 0 0,0 0 1 0 0,0 0-1 0 0,1 0 1 0 0,0 0-1 0 0,0 0 1 0 0,1 7-1 0 0,-1-13 7 0 0,1 1 0 0 0,0 0 0 0 0,0-1 0 0 0,0 1 0 0 0,1 0 1 0 0,-1-1-1 0 0,1 1 0 0 0,-1 0 0 0 0,1-1 0 0 0,0 1 0 0 0,0-1 0 0 0,0 1 0 0 0,0-1 0 0 0,0 1 1 0 0,1-1-1 0 0,-1 0 0 0 0,1 0 0 0 0,0 0 0 0 0,-1 0 0 0 0,1 0 0 0 0,0 0 0 0 0,0 0 0 0 0,0 0 1 0 0,1-1-1 0 0,-1 1 0 0 0,0-1 0 0 0,1 0 0 0 0,-1 1 0 0 0,0-1 0 0 0,1 0 0 0 0,0-1 0 0 0,-1 1 1 0 0,1 0-1 0 0,-1-1 0 0 0,1 1 0 0 0,0-1 0 0 0,-1 0 0 0 0,1 0 0 0 0,1 0-7 0 0,5-1-32 0 0,0-1-1 0 0,0 0 0 0 0,-1-1 1 0 0,1 0-1 0 0,-1 0 1 0 0,1-1-1 0 0,-1 0 1 0 0,0 0-1 0 0,0-1 0 0 0,-1 0 1 0 0,0-1-1 0 0,1 1 1 0 0,-2-1-1 0 0,7-7 33 0 0,8-4-330 0 0,67-71-1733 0 0,-30 21-66 0 0,-57 66 2199 0 0,-1 1 112 0 0,0 0 18 0 0,0 0 18 0 0,0 0 52 0 0,-13 29 798 0 0,-20 83-318 0 0,24-52-476 0 0,8-23 110 0 0,1-36-259 0 0,0-1 16 0 0,0 0 3 0 0,0 0-6 0 0,0 0-29 0 0,0 0-12 0 0,0 0-1 0 0,31-24 284 0 0,9-45-313 0 0,-29 51-187 0 0,38-41-361 0 0,-45 58 427 0 0,5 14 68 0 0,1 93 1020 0 0,-9-101-985 0 0,0 0-1 0 0,0 0 1 0 0,0 0-1 0 0,1 0 1 0 0,0 0-1 0 0,0 0 1 0 0,0-1-1 0 0,0 1 0 0 0,1-1 1 0 0,0 1-1 0 0,0-1 1 0 0,0 0-1 0 0,1 0 1 0 0,-1-1-1 0 0,1 1 1 0 0,0-1-1 0 0,0 1-48 0 0,-3-4 71 0 0,20-2 122 0 0,-13-2-320 0 0,0 0 0 0 0,0 0-1 0 0,0-1 1 0 0,-1 0 0 0 0,0 0-1 0 0,0-1 1 0 0,0 0 0 0 0,0 0-1 0 0,-1-1 1 0 0,0 1 0 0 0,-1-2-1 0 0,1 1 1 0 0,2-7 127 0 0,13-12-553 0 0,34-35-871 0 0,-51 59 1438 0 0,-3 2 52 0 0,0 1-1 0 0,0-1 1 0 0,0 1 0 0 0,1 0 0 0 0,-1-1 0 0 0,0 1 0 0 0,0 0 0 0 0,0 0 0 0 0,0 0 0 0 0,0 0 0 0 0,-1 0-1 0 0,1 0 1 0 0,0 0 0 0 0,0 0 0 0 0,-1 0 0 0 0,1 0 0 0 0,0 1 0 0 0,-1-1 0 0 0,1 0 0 0 0,-1 0 0 0 0,0 0-1 0 0,1 1 1 0 0,-1-1 0 0 0,0 0 0 0 0,0 1 0 0 0,0-1 0 0 0,0 0 0 0 0,0 1 0 0 0,0-1 0 0 0,0 0 0 0 0,0 1-66 0 0,0 1 190 0 0,27 119 1139 0 0,-21-108-1181 0 0,-5-13-195 0 0,0-1 1 0 0,-1 1-1 0 0,1-1 0 0 0,0 1 0 0 0,-1-1 0 0 0,1 1 0 0 0,0-1 1 0 0,0 1-1 0 0,-1-1 0 0 0,1 0 0 0 0,0 1 0 0 0,0-1 0 0 0,0 0 1 0 0,-1 0-1 0 0,1 0 0 0 0,0 1 0 0 0,0-1 0 0 0,0 0 0 0 0,0 0 1 0 0,0 0-1 0 0,-1 0 0 0 0,1-1 0 0 0,0 1 0 0 0,0 0 0 0 0,0 0 1 0 0,0 0-1 0 0,-1-1 0 0 0,1 1 0 0 0,0 0 0 0 0,0-1 0 0 0,0 1 1 0 0,-1-1-1 0 0,1 1 0 0 0,0-1 0 0 0,-1 1 0 0 0,1-1 0 0 0,0 1 0 0 0,-1-1 1 0 0,1 0-1 0 0,-1 1 0 0 0,1-1 0 0 0,-1 0 0 0 0,1 0 0 0 0,-1 1 1 0 0,0-1-1 0 0,1 0 0 0 0,-1 0 0 0 0,0 0 0 0 0,0 1 0 0 0,1-1 1 0 0,-1 0-1 0 0,0 0 0 0 0,0 0 0 0 0,0 0 0 0 0,0 0 47 0 0,1-1-698 0 0,3-7-1080 0 0,-4-1-70 0 0</inkml:trace>
  <inkml:trace contextRef="#ctx0" brushRef="#br1" timeOffset="56464.572">6034 1345 16559 0 0,'0'0'374'0'0,"0"0"54"0"0,0 0 22 0 0,0 0-44 0 0,0 0-229 0 0,0 0 16 0 0,0 0 37 0 0,-2 7 438 0 0,10 46-292 0 0,8 1-2466 0 0,-10-40 1078 0 0</inkml:trace>
  <inkml:trace contextRef="#ctx0" brushRef="#br1" timeOffset="56759.726">6433 1413 16871 0 0,'-3'-13'1156'0'0,"3"11"-1074"0"0,-1 1 0 0 0,1 0 0 0 0,-1-1-1 0 0,0 1 1 0 0,0 0 0 0 0,1 0 0 0 0,-1-1-1 0 0,0 1 1 0 0,0 0 0 0 0,0 0 0 0 0,0 0-1 0 0,-1 0 1 0 0,1 1 0 0 0,0-1-1 0 0,0 0 1 0 0,-1 0 0 0 0,1 1 0 0 0,0-1-1 0 0,-1 1 1 0 0,1-1 0 0 0,0 1 0 0 0,-1-1-1 0 0,1 1 1 0 0,-1 0 0 0 0,1 0 0 0 0,-1 0-1 0 0,1 0 1 0 0,0 0 0 0 0,-1 0 0 0 0,1 0-1 0 0,-1 0 1 0 0,1 0 0 0 0,-1 1-1 0 0,1-1 1 0 0,0 1 0 0 0,-1-1 0 0 0,0 1-82 0 0,-54 20 2181 0 0,42-16-2082 0 0,-1 1-1 0 0,1 1 1 0 0,0 0 0 0 0,0 1 0 0 0,1 0 0 0 0,0 1 0 0 0,0 1 0 0 0,1 0 0 0 0,0 0 0 0 0,1 1 0 0 0,1 1-1 0 0,-1 0 1 0 0,2 0 0 0 0,0 1 0 0 0,0 0 0 0 0,1 1 0 0 0,-2 4-99 0 0,9-16 5 0 0,0 0 0 0 0,0 0 0 0 0,0 1 0 0 0,0-1 0 0 0,0 0 0 0 0,1 0 0 0 0,-1 0 0 0 0,1 1 0 0 0,-1-1 0 0 0,1 0 0 0 0,0 1 0 0 0,0-1 0 0 0,0 0 0 0 0,0 1 0 0 0,0-1 0 0 0,0 0 1 0 0,1 1-1 0 0,-1-1 0 0 0,1 0 0 0 0,0 1 0 0 0,0-1 0 0 0,-1 0 0 0 0,1 0 0 0 0,1 0 0 0 0,-1 0 0 0 0,0 0 0 0 0,0 0 0 0 0,1 0 0 0 0,-1 0 0 0 0,1-1 0 0 0,0 1 0 0 0,-1 0 0 0 0,1-1 0 0 0,0 0 0 0 0,0 1 0 0 0,1-1-5 0 0,7 1-104 0 0,1-1 0 0 0,-1 0 0 0 0,1-1-1 0 0,-1-1 1 0 0,1 1 0 0 0,-1-2 0 0 0,0 1 0 0 0,1-1 0 0 0,9-4 104 0 0,19-2-239 0 0,101-13-339 0 0,-137 21 569 0 0,0 1-1 0 0,0-1 1 0 0,0 1 0 0 0,0 0 0 0 0,0-1 0 0 0,0 1 0 0 0,-1 0 0 0 0,1 1 0 0 0,0-1 0 0 0,-1 0 0 0 0,1 1 0 0 0,0 0 0 0 0,-1-1 0 0 0,0 1 0 0 0,1 0 0 0 0,-1 0-1 0 0,0 1 1 0 0,0-1 0 0 0,0 0 0 0 0,-1 1 0 0 0,1-1 0 0 0,0 1 0 0 0,-1-1 0 0 0,0 1 0 0 0,1 0 0 0 0,-1 0 0 0 0,0-1 0 0 0,-1 1 0 0 0,2 2 9 0 0,5 94 146 0 0,-8-76-11 0 0,0 15-4 0 0,-2 1 0 0 0,-1-1-1 0 0,-3 1 1 0 0,0-2 0 0 0,-3 1-1 0 0,-10 25-130 0 0,16-52 104 0 0,0 0 0 0 0,-1 0 0 0 0,0-1 0 0 0,-1 0 0 0 0,0 0 0 0 0,0-1 0 0 0,-1 1 0 0 0,-8 6-104 0 0,13-14 68 0 0,0 0 0 0 0,0 0 0 0 0,-1 0 0 0 0,1-1 0 0 0,-1 0-1 0 0,1 1 1 0 0,-1-1 0 0 0,0 0 0 0 0,1 0 0 0 0,-1 0 0 0 0,0-1 0 0 0,0 1 0 0 0,1 0-1 0 0,-1-1 1 0 0,0 0 0 0 0,0 0 0 0 0,0 0 0 0 0,0 0 0 0 0,0 0 0 0 0,1-1 0 0 0,-1 1-1 0 0,0-1 1 0 0,0 0 0 0 0,0 0 0 0 0,1 0 0 0 0,-1 0 0 0 0,1 0 0 0 0,-3-1-68 0 0,0-1 116 0 0,-1 0 0 0 0,1-1 0 0 0,-1 1 0 0 0,1-1 1 0 0,0 0-1 0 0,0-1 0 0 0,1 1 0 0 0,-1-1 0 0 0,1 0 0 0 0,0 0 1 0 0,0 0-1 0 0,0-2-116 0 0,-1 0 57 0 0,1-1 0 0 0,0 0 0 0 0,0 0 0 0 0,1 0 0 0 0,0-1 0 0 0,0 1 0 0 0,1-1 0 0 0,0 0 1 0 0,0 1-1 0 0,1-1 0 0 0,0 0 0 0 0,1 0 0 0 0,0 0 0 0 0,0 0 0 0 0,1 0 0 0 0,1 0-57 0 0,6-31-221 0 0,-7 30 69 0 0,1 0 0 0 0,-1 0 0 0 0,2 0 0 0 0,0 1 0 0 0,0-1 0 0 0,0 1 1 0 0,1 0-1 0 0,1 0 0 0 0,0 0 0 0 0,0 1 0 0 0,4-6 152 0 0,1 6-2505 0 0,2 4-6521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4:40.29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1 139 14832 0 0,'0'0'332'0'0,"0"-15"945"0"0,0 33-1066 0 0,1 1 1 0 0,1-1-1 0 0,0 0 1 0 0,2-1-1 0 0,0 1 1 0 0,1 0-1 0 0,0-1 1 0 0,2 0-1 0 0,0 0 0 0 0,1 0-211 0 0,-6-14 49 0 0,0 0-1 0 0,0 0 0 0 0,0-1 1 0 0,0 1-1 0 0,1-1 0 0 0,-1 0 1 0 0,1 0-1 0 0,-1 0 0 0 0,1 0 1 0 0,0 0-1 0 0,0 0 0 0 0,0-1 0 0 0,0 1 1 0 0,0-1-1 0 0,0 0 0 0 0,0 0 1 0 0,0 0-1 0 0,0 0 0 0 0,1-1 1 0 0,-1 1-1 0 0,0-1 0 0 0,1 0 1 0 0,-1 0-1 0 0,0 0 0 0 0,1 0 0 0 0,-1 0 1 0 0,0-1-1 0 0,0 0 0 0 0,1 0 1 0 0,-1 0-1 0 0,0 0 0 0 0,0 0 1 0 0,0 0-1 0 0,0-1 0 0 0,0 1 0 0 0,0-1 1 0 0,-1 0-1 0 0,1 0 0 0 0,2-2-48 0 0,55-58 982 0 0,-52 49-877 0 0,-1 0 0 0 0,0 0 1 0 0,0-1-1 0 0,-1 0 1 0 0,-1 0-1 0 0,-1 0 0 0 0,0-1 1 0 0,1-5-106 0 0,6-23 263 0 0,8-30 695 0 0,-10 55-749 0 0,-9 17-81 0 0,11-7-811 0 0,-9 10 355 0 0,0-1 0 0 0,1 1 0 0 0,-1 0-1 0 0,0-1 1 0 0,0 1 0 0 0,0 0 0 0 0,-1 0 0 0 0,1 1-1 0 0,0-1 1 0 0,-1 0 0 0 0,1 0 0 0 0,-1 1 0 0 0,0-1-1 0 0,0 1 1 0 0,0-1 0 0 0,0 1 0 0 0,0 0-1 0 0,0 1 329 0 0,-1 7-1727 0 0</inkml:trace>
  <inkml:trace contextRef="#ctx0" brushRef="#br0" timeOffset="436.371">387 210 14336 0 0,'0'0'330'0'0,"0"0"45"0"0,12-3 482 0 0,99-19 1471 0 0,44 5 588 0 0,-154 18-2893 0 0,0-1 0 0 0,0 0 0 0 0,0 1 0 0 0,0-1 0 0 0,0 1 0 0 0,0-1 0 0 0,0 1 0 0 0,0-1 0 0 0,0 1 0 0 0,0 0 0 0 0,0-1 0 0 0,0 1 0 0 0,-1 0 0 0 0,1 0 0 0 0,0 0 0 0 0,-1-1 0 0 0,1 1 0 0 0,0 0 0 0 0,-1 0 0 0 0,1 0 0 0 0,-1 0 0 0 0,1 0 0 0 0,-1 0 0 0 0,0 0 0 0 0,0 0 0 0 0,1 1 0 0 0,-1-1 0 0 0,0 0 0 0 0,0 0 0 0 0,0 0 0 0 0,0 0 0 0 0,0 0 0 0 0,0 0 0 0 0,0 0 0 0 0,0 0 0 0 0,-1 1-1 0 0,1-1 1 0 0,0 0 0 0 0,-1 0 0 0 0,1 0 0 0 0,-1 0 0 0 0,1 0 0 0 0,-1 0 0 0 0,1-1 0 0 0,-1 1 0 0 0,0 1-23 0 0,-46 52 144 0 0,-75 71-16 0 0,112-102-128 0 0,5-9 16 0 0,23-4 259 0 0,-6-6-110 0 0,-1-1-1 0 0,1-1 1 0 0,0 0-1 0 0,0 0 1 0 0,0-2-1 0 0,0 1 1 0 0,0-1-1 0 0,10-2-164 0 0,14 1-147 0 0,83-11-2039 0 0,-112 10 1032 0 0</inkml:trace>
  <inkml:trace contextRef="#ctx0" brushRef="#br0" timeOffset="754.648">550 335 14600 0 0,'6'3'705'0'0,"58"-6"190"0"0,153 15 740 0 0,-195-11-1727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4:29.868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4489 128 10968 0 0,'-34'-20'240'0'0,"28"16"48"0"0,6-2 16 0 0,-4-2 8 0 0,-8 3-248 0 0,3-1-64 0 0,6 0 0 0 0,0 4-4864 0 0</inkml:trace>
  <inkml:trace contextRef="#ctx0" brushRef="#br1" timeOffset="5379.664">2998 54 14512 0 0,'-24'-41'1578'0'0,"15"28"-1568"0"0,8 21 1809 0 0,2-5-1771 0 0,32 300 2238 0 0,-2 83-1340 0 0,-14-277-512 0 0,8 33 180 0 0,31 136 306 0 0,-38-134-360 0 0,28 178 179 0 0,-24-134-440 0 0,-13 129-217 0 0,3-162-18 0 0,-8-87-157 0 0,3-1 0 0 0,3 0-1 0 0,9 29 94 0 0,-3-55 5 0 0,-8-22-1604 0 0,-2 0-4681 0 0,-2-9-933 0 0</inkml:trace>
  <inkml:trace contextRef="#ctx0" brushRef="#br1" timeOffset="6386.506">1740 2153 8752 0 0,'-21'-4'922'0'0,"33"11"-868"0"0,155 26 2156 0 0,-95-23-1559 0 0,168 8-88 0 0,73 0 75 0 0,144-9-548 0 0,-153-10-164 0 0,133-4-36 0 0,45-12 432 0 0,-120 3-234 0 0,-123 6 179 0 0,102-5 56 0 0,61-8-259 0 0,-208 14 16 0 0,105-14 360 0 0,560 5 176 0 0,-571 5-628 0 0,77 0-42 0 0,151 4 339 0 0,-338 8-299 0 0,202 5 475 0 0,148 3-284 0 0,-302-21-5130 0 0,-179 7-113 0 0</inkml:trace>
  <inkml:trace contextRef="#ctx0" brushRef="#br1" timeOffset="9538.026">19 2149 8496 0 0,'-18'4'1648'0'0,"25"2"766"0"0,-7-6-2004 0 0,2 0-2 0 0,8 2-218 0 0,-1-1 0 0 0,1 0 1 0 0,0-1-1 0 0,0 0 0 0 0,0-1 1 0 0,-1 0-1 0 0,1 0 0 0 0,0-1 1 0 0,7-3-191 0 0,7 0 407 0 0,176-58 840 0 0,5-32 233 0 0,-18 0-546 0 0,-55 32-992 0 0,-7-6 958 0 0,52-47-729 0 0,-104 64-118 0 0,46-41-53 0 0,55-71 64 0 0,-78 61 0 0 0,67-36-64 0 0,-46 46 72 0 0,1-9-72 0 0,14-17 0 0 0,-18 35 0 0 0,27-7-60 0 0,-28 29 48 0 0,54-11 12 0 0,-34 31 0 0 0,43 7 0 0 0,-158 32 0 0 0,1 0 0 0 0,0 1 0 0 0,-1 1 0 0 0,1 1 0 0 0,0 0 0 0 0,0 2 0 0 0,16 3 0 0 0,41 8 54 0 0,-51-7-12 0 0,0 1 0 0 0,-1 1 1 0 0,1 1-1 0 0,-2 1 0 0 0,1 1 0 0 0,-1 2 1 0 0,7 5-43 0 0,127 69 373 0 0,-87-51-266 0 0,35 24-94 0 0,-35-9 94 0 0,79 39 31 0 0,-71-47 428 0 0,-21-4-948 0 0,31 5 382 0 0,34 26 64 0 0,-34-10-64 0 0,0-15 264 0 0,-25-19-281 0 0,-10-3 98 0 0,28 23-9 0 0,-46-32-86 0 0,39 18-188 0 0,52 19 277 0 0,-100-41-11 0 0,-3 2-11 0 0,184 67-21 0 0,-28-24-21 0 0,7-3 170 0 0,36 3-277 0 0,-57-19 107 0 0,185 25-1112 0 0,-227-47-1383 0 0,-59-8 1042 0 0</inkml:trace>
  <inkml:trace contextRef="#ctx0" brushRef="#br1" timeOffset="12864.445">4179 1066 6328 0 0,'20'0'1885'0'0,"-18"0"-1176"0"0,-2 0 26 0 0,0 0-26 0 0,0 0-137 0 0,0 0-57 0 0,0 0-16 0 0,0 0-25 0 0,0 0-88 0 0,0 0-40 0 0,0 0-8 0 0,-9 2 1043 0 0,21 0 1117 0 0,-13-1-2336 0 0,1-1 4 0 0,-2 7 290 0 0,10 30 24 0 0,-2-7-210 0 0,-2 8-86 0 0,-4 2-38 0 0,6 5-82 0 0,9 19 86 0 0,0 19 167 0 0,-14-15-73 0 0,-2-30-104 0 0,2 57 93 0 0,6-37-157 0 0,1-4-4 0 0,-11 25 132 0 0,-1-40-101 0 0,-2 39 89 0 0,10-15-5 0 0,1-16-61 0 0,-8 2-31 0 0,10-15 18 0 0,2-19-29 0 0,11-5-1014 0 0,-6-18-3513 0 0,-8-2-1631 0 0</inkml:trace>
  <inkml:trace contextRef="#ctx0" brushRef="#br1" timeOffset="13447.863">4764 1235 6248 0 0,'0'0'133'0'0,"0"0"23"0"0,0 0 15 0 0,2 0-15 0 0,4 0-27 0 0,17 8 7654 0 0,-11 14-6503 0 0,-8 19-797 0 0,5 78 769 0 0,-5 2-398 0 0,10-15-468 0 0,2-2-87 0 0,-4-7 68 0 0,-9-12 183 0 0,3-3-483 0 0,9-22 70 0 0,-8-46-119 0 0,-6-13-19 0 0,-1-1 0 0 0,1 1-1 0 0,-1-1 1 0 0,1 1 0 0 0,0-1 0 0 0,-1 1 0 0 0,1-1-1 0 0,-1 1 1 0 0,0 0 0 0 0,1-1 0 0 0,-1 1 0 0 0,0 0 0 0 0,1-1-1 0 0,-1 1 1 0 0,0 0 0 0 0,0 0 0 0 0,1-1 0 0 0,-1 1-1 0 0,0 0 1 0 0,0 0 0 0 0,0-1 0 0 0,0 1 0 0 0,0 0 0 0 0,0 0-1 0 0,0 0 1 0 0,0-1 0 0 0,-1 1 0 0 0,1 0 0 0 0,0 0-1 0 0,0-1 1 0 0,-1 1 0 0 0,1 0 0 0 0,0-1 0 0 0,-1 1-1 0 0,1 0 1 0 0,-1-1 0 0 0,1 1 0 0 0,0 0 0 0 0,-1-1 0 0 0,0 1-1 0 0,1-1 1 0 0,-1 1 0 0 0,1-1 1 0 0,1 1-275 0 0,3 1-2587 0 0,2-4 1445 0 0</inkml:trace>
  <inkml:trace contextRef="#ctx0" brushRef="#br1" timeOffset="13776.131">4863 1699 11072 0 0,'0'0'324'0'0,"0"0"-3"0"0,-2 1-204 0 0,-30 36 313 0 0,-59 52 2355 0 0,37-24-1397 0 0,2-18-1076 0 0,-10 10-126 0 0,-2-5-74 0 0,43-43-2522 0 0,21-9-2923 0 0</inkml:trace>
  <inkml:trace contextRef="#ctx0" brushRef="#br1" timeOffset="14060.646">4859 1518 13560 0 0,'0'0'306'0'0,"-1"1"46"0"0,-118 105 1118 0 0,37-38-535 0 0,-7 15 244 0 0,41-32-811 0 0,24-28-749 0 0,22-23-21 0 0,2 0-108 0 0,0 0-23 0 0,-4-5-789 0 0,21-18-334 0 0,-5 8 818 0 0</inkml:trace>
  <inkml:trace contextRef="#ctx0" brushRef="#br1" timeOffset="14368.997">4801 1357 13304 0 0,'-40'33'1456'0'0,"-20"25"-623"0"0,2 1-18 0 0,-72 55-128 0 0,50-45-607 0 0,39-41-80 0 0,31-19-1377 0 0,60-60-1503 0 0,-33 33 2042 0 0</inkml:trace>
  <inkml:trace contextRef="#ctx0" brushRef="#br1" timeOffset="14570.998">4780 1257 13304 0 0,'-4'3'642'0'0,"-109"94"369"0"0,-3-2-210 0 0,-16 15-421 0 0,56-48-388 0 0,75-61-314 0 0,1-1-129 0 0,4-12-4177 0 0,4-1 3 0 0</inkml:trace>
  <inkml:trace contextRef="#ctx0" brushRef="#br1" timeOffset="14571.998">4623 1196 14832 0 0,'0'0'332'0'0,"-9"8"817"0"0,-131 102 231 0 0,44-14-1023 0 0,78-77-1386 0 0,5-6-2975 0 0,4-2-1589 0 0</inkml:trace>
  <inkml:trace contextRef="#ctx0" brushRef="#br1" timeOffset="15843.223">4514 2456 14864 0 0,'0'0'433'0'0,"0"-1"0"0"0,4 0-266 0 0,-3 0-96 0 0,-5 5 77 0 0,-1 1 0 0 0,1-1 0 0 0,0 0 0 0 0,0 1 0 0 0,0 0 0 0 0,1 0 1 0 0,-1 0-1 0 0,1 1 0 0 0,1-1 0 0 0,-1 1 0 0 0,1-1 0 0 0,0 1 1 0 0,0 0-1 0 0,1 0 0 0 0,-1 0 0 0 0,1 0 0 0 0,0 0 0 0 0,1 0 0 0 0,0 0 1 0 0,0 0-1 0 0,0 0 0 0 0,1 0 0 0 0,0 0 0 0 0,0 0 0 0 0,1 5-148 0 0,15 41 415 0 0,-4-7-224 0 0,8-2 61 0 0,-10-31 220 0 0,3-10-186 0 0,-8-3-219 0 0,-1 0 0 0 0,1-1 0 0 0,-1 0 1 0 0,0 0-1 0 0,0-1 0 0 0,0 1 0 0 0,0-1 0 0 0,-1 0 0 0 0,1-1 0 0 0,-1 1 0 0 0,1-1 0 0 0,2-3-67 0 0,-6 7 2 0 0,23-41 327 0 0,1-8-183 0 0,-6-33 47 0 0,-8 47-128 0 0,4 3 411 0 0,-12 30-444 0 0,-1 0 0 0 0,0 0 0 0 0,1 0 0 0 0,-1 1 0 0 0,1-1 0 0 0,0 1 0 0 0,0-1 0 0 0,-1 1 0 0 0,1 0 0 0 0,0 0 0 0 0,0 1 0 0 0,0-1 0 0 0,0 0 0 0 0,0 1 0 0 0,0 0 0 0 0,0 0 0 0 0,0 0 0 0 0,0 0 0 0 0,0 0 0 0 0,2 1-32 0 0,18-1-130 0 0,36 12-2362 0 0,-50-12 1226 0 0</inkml:trace>
  <inkml:trace contextRef="#ctx0" brushRef="#br1" timeOffset="16332.579">4774 2723 16751 0 0,'0'0'496'0'0,"0"-1"-13"0"0,0-3-296 0 0,0 4-90 0 0,0 0-8 0 0,0 0-1 0 0,7-3 1767 0 0,86-5-92 0 0,3 5-1421 0 0,-73 7-258 0 0,-9 6 64 0 0,-13-9-145 0 0,0 1-1 0 0,-1 0 0 0 0,1-1 1 0 0,-1 1-1 0 0,1-1 1 0 0,-1 1-1 0 0,0 0 0 0 0,0 0 1 0 0,0-1-1 0 0,0 1 0 0 0,0 0 1 0 0,0-1-1 0 0,0 1 0 0 0,0 0 1 0 0,0-1-1 0 0,-1 1 1 0 0,1 0-1 0 0,-1-1 0 0 0,0 1 1 0 0,1-1-1 0 0,-1 1 0 0 0,0-1 1 0 0,0 1-1 0 0,0-1 1 0 0,0 1-1 0 0,0-1 0 0 0,0 0 1 0 0,0 0-1 0 0,-1 2-2 0 0,-4 6 41 0 0,-44 54 281 0 0,5 4-74 0 0,25-14-178 0 0,11-24 18 0 0,9-18 22 0 0,11 6 342 0 0,-2-15-447 0 0,-1 0 0 0 0,0 0-1 0 0,1 0 1 0 0,-1-1 0 0 0,1 0 0 0 0,0-1-1 0 0,-1 0 1 0 0,1 0 0 0 0,0-1-1 0 0,-1 0 1 0 0,1-1 0 0 0,-1 0 0 0 0,6-2-5 0 0,-8-1-6831 0 0,0-1-487 0 0</inkml:trace>
  <inkml:trace contextRef="#ctx0" brushRef="#br1" timeOffset="16651.479">4792 2873 17935 0 0,'3'-13'1803'0'0,"22"-6"-1559"0"0,163-19 1413 0 0,-77 25-1963 0 0,-69 9-5294 0 0,-15 1-1149 0 0</inkml:trace>
  <inkml:trace contextRef="#ctx0" brushRef="#br1" timeOffset="21028.996">2369 624 8264 0 0,'0'0'182'0'0,"0"0"29"0"0,0 0 14 0 0,0 0 6 0 0,0 0-26 0 0,0 0-11 0 0,-1 7 647 0 0,-10 49 1646 0 0,-5 88-566 0 0,-14 60-778 0 0,-16 19 346 0 0,30-115-707 0 0,-17 69-134 0 0,15-72-360 0 0,8-41 64 0 0,4 26 104 0 0,6-72-359 0 0,0 0-1 0 0,1-1 1 0 0,2 1-1 0 0,-1-1 1 0 0,2 1-1 0 0,4 13-96 0 0,7 51 181 0 0,-17-20-853 0 0,-10-2-3913 0 0,11-55 2288 0 0,1-4-312 0 0,0-1-1931 0 0</inkml:trace>
  <inkml:trace contextRef="#ctx0" brushRef="#br1" timeOffset="21791.468">2682 515 5784 0 0,'0'0'132'0'0,"0"0"17"0"0,0 0 10 0 0,0 0 94 0 0,0 0 392 0 0,0 0 171 0 0,0 0 31 0 0,8 3 1998 0 0,-3 15-1283 0 0,-2 2-613 0 0,-10 36 406 0 0,-2 78 74 0 0,5 82-465 0 0,2-47-392 0 0,-7-32 142 0 0,-3 24 94 0 0,-6 87-160 0 0,27-90-221 0 0,-4-44-104 0 0,-10 11 303 0 0,-11-51-580 0 0,13-57-62 0 0,2-15-128 0 0,1-2-71 0 0,0 0-936 0 0,0 0-3863 0 0,0 0-1651 0 0</inkml:trace>
  <inkml:trace contextRef="#ctx0" brushRef="#br1" timeOffset="22049.437">2547 1786 13936 0 0,'-15'10'1396'0'0,"-53"45"342"0"0,-27 29 103 0 0,44-46-3173 0 0,47-37-4013 0 0,3-1 71 0 0</inkml:trace>
  <inkml:trace contextRef="#ctx0" brushRef="#br1" timeOffset="22237.175">2516 1581 15344 0 0,'0'0'348'0'0,"-15"-1"991"0"0,6 4-1236 0 0,1 0 0 0 0,0 0 0 0 0,0 0 0 0 0,1 1 0 0 0,-1 0 0 0 0,1 1 0 0 0,-1-1 0 0 0,1 2-1 0 0,1-1 1 0 0,-1 1-103 0 0,-33 23 405 0 0,-73 44-672 0 0,102-65-719 0 0,1 0-3312 0 0,4-2-1264 0 0</inkml:trace>
  <inkml:trace contextRef="#ctx0" brushRef="#br1" timeOffset="22513.555">2522 1303 16096 0 0,'-1'1'365'0'0,"-184"105"1037"0"0,167-96-1376 0 0,3-2-2958 0 0,23-16-2513 0 0</inkml:trace>
  <inkml:trace contextRef="#ctx0" brushRef="#br1" timeOffset="22721.146">2637 1076 15376 0 0,'-11'2'135'0'0,"0"-1"1"0"0,0 1-1 0 0,0 1 1 0 0,0 0-1 0 0,1 1 1 0 0,0 0-1 0 0,-1 0 1 0 0,2 1 0 0 0,-8 5-136 0 0,-26 10 263 0 0,-112 50 357 0 0,161-80-1376 0 0,39-40-3567 0 0,-14 15-653 0 0,-15 16 1720 0 0</inkml:trace>
  <inkml:trace contextRef="#ctx0" brushRef="#br1" timeOffset="23053.415">2596 785 16096 0 0,'0'0'365'0'0,"0"0"56"0"0,0 0 24 0 0,-12-10 91 0 0,2 9-303 0 0,0 1-1 0 0,-1 0 0 0 0,1 0 0 0 0,0 1 0 0 0,0 1 0 0 0,0-1 1 0 0,1 2-1 0 0,-1-1 0 0 0,0 2 0 0 0,1-1 0 0 0,0 1 0 0 0,0 0 1 0 0,0 1-1 0 0,0 0 0 0 0,-6 5-232 0 0,13-8-32 0 0,-26 16-359 0 0,12-3-5014 0 0,4-1-1257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2:26.07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1408 388 12240 0 0,'0'0'357'0'0,"2"0"-2"0"0,32-18 446 0 0,-33 17-70 0 0,-1 1 34 0 0,21 5 2049 0 0,-18-2-2631 0 0,-1 0 1 0 0,1 0-1 0 0,-1 1 0 0 0,0-1 0 0 0,0 1 0 0 0,0-1 0 0 0,-1 1 0 0 0,1 0 0 0 0,-1 0 0 0 0,0 0 0 0 0,0 0 0 0 0,0-1 0 0 0,-1 1 0 0 0,1 1 0 0 0,-1-1 0 0 0,0 0 0 0 0,0 2-183 0 0,0-2 168 0 0,7 130 1296 0 0,-6-118-1368 0 0,-1-15-20 0 0,0 3 456 0 0,42-93-120 0 0,-20 53-352 0 0,39-45-60 0 0,-40 60-6 0 0,-18 18 2 0 0,0-1-1 0 0,0 1 1 0 0,0-1-1 0 0,0 1 1 0 0,1 0-1 0 0,-1 0 1 0 0,1 1-1 0 0,0-1 1 0 0,0 1-1 0 0,0 0 1 0 0,0 0-1 0 0,0 0 1 0 0,0 0-1 0 0,1 1 1 0 0,-1-1-1 0 0,0 1 1 0 0,1 1-1 0 0,-1-1 1 0 0,1 0-1 0 0,0 1 5 0 0,-1 2 10 0 0,-1-1 0 0 0,1 1-1 0 0,-1 1 1 0 0,0-1 0 0 0,0 0-1 0 0,0 1 1 0 0,0-1 0 0 0,0 1-1 0 0,0 0 1 0 0,-1 0 0 0 0,0 0 0 0 0,1 0-1 0 0,-1 1 1 0 0,0-1 0 0 0,-1 0-1 0 0,1 1 1 0 0,-1 0 0 0 0,1-1-1 0 0,-1 1 1 0 0,0 0 0 0 0,0 0-1 0 0,-1-1 1 0 0,1 1 0 0 0,-1 0 0 0 0,0 0-1 0 0,0 3-9 0 0,-6 52 242 0 0,-9-7-104 0 0,7-41-84 0 0,4-8-33 0 0,-2-12 32 0 0,6 5-63 0 0,1-1 0 0 0,-1 1 0 0 0,1-1 0 0 0,0 1 0 0 0,0-1 0 0 0,0 1 0 0 0,0 0-1 0 0,1-1 1 0 0,-1 1 0 0 0,1 0 0 0 0,0 0 0 0 0,1 0 0 0 0,-1 1 0 0 0,1-1 0 0 0,1-1 10 0 0,7-14-25 0 0,-8 13 5 0 0,1 0-1 0 0,1 0 1 0 0,-1 0-1 0 0,1 1 1 0 0,0-1-1 0 0,0 1 0 0 0,0 0 1 0 0,1 1-1 0 0,0-1 1 0 0,0 1-1 0 0,0 0 1 0 0,0 0-1 0 0,1 1 1 0 0,-1 0-1 0 0,1 0 0 0 0,0 1 1 0 0,5-2 20 0 0,33 16 27 0 0,-26 18 183 0 0,2 15-156 0 0,-9-1 116 0 0,-2 4-635 0 0,-8-43 119 0 0,3 5-6220 0 0,3-2-832 0 0</inkml:trace>
  <inkml:trace contextRef="#ctx0" brushRef="#br0" timeOffset="368.394">2289 284 15256 0 0,'-14'-2'448'0'0,"12"2"-7"0"0,-1 8-194 0 0,-43 52 2794 0 0,9-3-931 0 0,26-33-1443 0 0,7-18-593 0 0,1 0 1 0 0,-1 0-1 0 0,1 0 1 0 0,0 0-1 0 0,0 0 1 0 0,1 0-1 0 0,0 1 0 0 0,0-1 1 0 0,1 1-1 0 0,-1 0 1 0 0,1-1-1 0 0,1 1 1 0 0,-1 0-1 0 0,1 0 0 0 0,1 0 1 0 0,-1-1-1 0 0,1 1 1 0 0,0 0-1 0 0,0 0 1 0 0,1-1-1 0 0,0 1 0 0 0,0-1 1 0 0,4 6-75 0 0,-3-11 16 0 0,-1 0 0 0 0,1 0 0 0 0,1 0 1 0 0,-1 0-1 0 0,0 0 0 0 0,0-1 0 0 0,0 1 0 0 0,0-1 1 0 0,0 0-1 0 0,1 0 0 0 0,-1-1 0 0 0,0 1 0 0 0,0 0 0 0 0,0-1 1 0 0,0 0-1 0 0,0 0 0 0 0,0 0 0 0 0,0 0 0 0 0,0 0 1 0 0,0-1-1 0 0,0 1 0 0 0,1-2-16 0 0,8-1 58 0 0,0-1-1 0 0,-1-1 1 0 0,1 0-1 0 0,-1-1 1 0 0,0 0-1 0 0,-1-1 1 0 0,0 0 0 0 0,0 0-1 0 0,-1-1 1 0 0,0-1-1 0 0,0 1 1 0 0,-1-1-1 0 0,0-1 1 0 0,-1 0 0 0 0,0 0-1 0 0,0-2-57 0 0,-6 9 11 0 0,0 1 0 0 0,0-1 1 0 0,0 0-1 0 0,0 1 0 0 0,-1-1 0 0 0,0 0 0 0 0,0 1 0 0 0,0-1 0 0 0,0 0 0 0 0,-1 0 0 0 0,1 1 0 0 0,-1-1 0 0 0,0 0 1 0 0,0 1-1 0 0,0-1 0 0 0,0 1 0 0 0,-1-1 0 0 0,0 1 0 0 0,1 0 0 0 0,-1 0 0 0 0,0 0 0 0 0,-1 0 0 0 0,1 0 1 0 0,-1 0-1 0 0,1 0 0 0 0,-1 1 0 0 0,0-1 0 0 0,0 1 0 0 0,0 0 0 0 0,0 0 0 0 0,-2-1-11 0 0,-4-2-142 0 0,0 1-1 0 0,-1 0 1 0 0,1 1-1 0 0,-1 0 1 0 0,0 0-1 0 0,0 1 1 0 0,0 1-1 0 0,0-1 0 0 0,0 2 1 0 0,-5-1 142 0 0,-3 5-238 0 0,10-1-1467 0 0,0-2-5144 0 0,8-1 243 0 0</inkml:trace>
  <inkml:trace contextRef="#ctx0" brushRef="#br0" timeOffset="1127.497">2501 418 13760 0 0,'39'-3'2270'0'0,"-17"-6"-1114"0"0,-2-2 0 0 0,1-1-1 0 0,-2 0 1 0 0,1-1 0 0 0,-2-2 0 0 0,15-13-1156 0 0,28-42 890 0 0,-24-16-580 0 0,-34 80-282 0 0,-1-1 0 0 0,0 1 0 0 0,-1-1 0 0 0,1 1 0 0 0,-1-1 0 0 0,0 0 0 0 0,-1 1 0 0 0,0-1 0 0 0,0 0 0 0 0,0 0 0 0 0,-1 1 0 0 0,0-1 0 0 0,0 0 0 0 0,-1 1 0 0 0,0-1 0 0 0,0 1 0 0 0,-1 0 0 0 0,1-1-28 0 0,1 6 1 0 0,1 0 1 0 0,0-1-1 0 0,0 1 1 0 0,-1 0 0 0 0,1 0-1 0 0,-1 0 1 0 0,1 0 0 0 0,-1-1-1 0 0,1 1 1 0 0,-1 0-1 0 0,0 0 1 0 0,1 0 0 0 0,-1 0-1 0 0,0 0 1 0 0,0 1 0 0 0,0-1-1 0 0,0 0 1 0 0,0 0-1 0 0,0 0 1 0 0,0 1 0 0 0,0-1-1 0 0,0 1 1 0 0,0-1-1 0 0,0 1 1 0 0,0-1 0 0 0,0 1-1 0 0,-1-1 1 0 0,1 1 0 0 0,0 0-1 0 0,0 0 1 0 0,0 0-1 0 0,-1-1 1 0 0,1 1 0 0 0,0 1-1 0 0,0-1 1 0 0,-1 0 0 0 0,1 0-1 0 0,0 0 1 0 0,0 0-1 0 0,0 1 1 0 0,0-1 0 0 0,-1 1-1 0 0,1-1 1 0 0,0 1 0 0 0,0-1-1 0 0,0 1 1 0 0,0 0-1 0 0,0-1 1 0 0,0 1 0 0 0,0 0-1 0 0,0 0-1 0 0,-9 9-12 0 0,1 0 0 0 0,1 0 0 0 0,0 0 0 0 0,0 1 0 0 0,1 0 0 0 0,0 1 0 0 0,1 0 0 0 0,0 0 0 0 0,1 0 0 0 0,1 1 0 0 0,0-1 0 0 0,-3 14 12 0 0,0 2-3 0 0,2-13-3 0 0,1-1 0 0 0,0 1 0 0 0,1 0 0 0 0,0 0-1 0 0,2 0 1 0 0,0 1 0 0 0,0-1 0 0 0,2 0 0 0 0,0 0 0 0 0,2 12 6 0 0,-2-21 9 0 0,-1-1 0 0 0,2 1 0 0 0,-1-1-1 0 0,1 1 1 0 0,0-1 0 0 0,0 0 0 0 0,0 1-1 0 0,1-1 1 0 0,0 0 0 0 0,0-1 0 0 0,0 1 0 0 0,0 0-1 0 0,1-1 1 0 0,0 0 0 0 0,0 0 0 0 0,0 0-1 0 0,0 0 1 0 0,1-1 0 0 0,3 3-9 0 0,6-1 39 0 0,0-1-1 0 0,0 0 1 0 0,0-1 0 0 0,0-1-1 0 0,1 0 1 0 0,-1-1 0 0 0,0 0-1 0 0,1-1 1 0 0,-1-1 0 0 0,1 0-1 0 0,-1-1 1 0 0,0-1 0 0 0,8-2-39 0 0,-11 3 26 0 0,0-1-9 0 0,-1 0 0 0 0,1 0-1 0 0,-1-1 1 0 0,0 0 0 0 0,0-1-1 0 0,0-1 1 0 0,0 1 0 0 0,-1-1-1 0 0,0-1 1 0 0,-1 0 0 0 0,1 0-1 0 0,-1 0 1 0 0,-1-1 0 0 0,1-1-1 0 0,-1 1 1 0 0,-1-1 0 0 0,0 0-1 0 0,0-1 1 0 0,0 1 0 0 0,-1-1-1 0 0,-1 0 1 0 0,0-1 0 0 0,0 1-1 0 0,1-10-16 0 0,-4 19-2 0 0,-1-1-1 0 0,1 1 0 0 0,-1-1 1 0 0,1 0-1 0 0,-1 1 1 0 0,0-1-1 0 0,0 1 0 0 0,0-1 1 0 0,0 0-1 0 0,0 1 0 0 0,0-1 1 0 0,0 0-1 0 0,-1 1 1 0 0,1-1-1 0 0,0 0 0 0 0,-1 1 1 0 0,1-1-1 0 0,-1 1 1 0 0,0-1-1 0 0,0 1 0 0 0,1-1 1 0 0,-1 1-1 0 0,0 0 1 0 0,0-1-1 0 0,0 1 0 0 0,0 0 1 0 0,-1 0-1 0 0,1 0 0 0 0,0 0 1 0 0,0 0-1 0 0,-1 0 1 0 0,1 0-1 0 0,-1 0 0 0 0,1 0 1 0 0,-1 0-1 0 0,1 1 1 0 0,-1-1-1 0 0,1 1 0 0 0,-1-1 1 0 0,1 1-1 0 0,-1 0 0 0 0,0 0 1 0 0,1-1-1 0 0,-1 1 1 0 0,0 0-1 0 0,1 0 0 0 0,-1 1 1 0 0,0-1-1 0 0,1 0 1 0 0,-1 1 2 0 0,-31 25-182 0 0,0 18 118 0 0,31-39 79 0 0,-1 0 0 0 0,1 0 0 0 0,1 0 0 0 0,-1 1 0 0 0,0-1-1 0 0,1 1 1 0 0,0-1 0 0 0,1 1 0 0 0,-1-1 0 0 0,1 1 0 0 0,0 0 0 0 0,0-1-1 0 0,1 1 1 0 0,0-1 0 0 0,0 1 0 0 0,0-1 0 0 0,1 1 0 0 0,-1-1 0 0 0,1 0-1 0 0,0 1 1 0 0,2 1-15 0 0,-1-2 26 0 0,0 0 0 0 0,1 0 0 0 0,0 0 1 0 0,0-1-1 0 0,0 1 0 0 0,0-1 0 0 0,1 0 0 0 0,-1 0 0 0 0,1-1 0 0 0,0 1 0 0 0,1-1 0 0 0,-1 0 0 0 0,0 0 0 0 0,1-1 0 0 0,0 0 0 0 0,-1 0 0 0 0,1 0 1 0 0,2 0-27 0 0,111-2-347 0 0,-76-18-4197 0 0,-27 9-3250 0 0</inkml:trace>
  <inkml:trace contextRef="#ctx0" brushRef="#br0" timeOffset="2517.004">3562 276 13912 0 0,'0'0'406'0'0,"0"0"-4"0"0,0 0-148 0 0,0 0 333 0 0,0 0 169 0 0,0 0 38 0 0,-6 3 838 0 0,-28 17 1158 0 0,20-12-2418 0 0,1 0 0 0 0,0 0 0 0 0,1 1 0 0 0,0 1 1 0 0,0 0-1 0 0,1 0 0 0 0,-4 5-372 0 0,-39 69 384 0 0,53-81-377 0 0,-1 0 0 0 0,1 0 0 0 0,0 1 0 0 0,0-1 1 0 0,0 0-1 0 0,0 1 0 0 0,0-1 0 0 0,1 1 0 0 0,-1-1 1 0 0,1 1-1 0 0,0-1 0 0 0,0 1 0 0 0,1-1 0 0 0,-1 1 1 0 0,1-1-1 0 0,-1 1 0 0 0,1-1 0 0 0,0 0 0 0 0,0 1 0 0 0,1-1 1 0 0,-1 0-1 0 0,1 0 0 0 0,-1 0 0 0 0,1 0 0 0 0,0 0 1 0 0,1 1-8 0 0,5 1 30 0 0,-1 0 0 0 0,0-1 0 0 0,1 0 0 0 0,0-1 0 0 0,0 1 0 0 0,0-1 1 0 0,1-1-1 0 0,-1 0 0 0 0,1 0 0 0 0,-1-1 0 0 0,1 0 0 0 0,0 0 0 0 0,-1-1 0 0 0,1 0 1 0 0,0 0-1 0 0,-1-1 0 0 0,1 0 0 0 0,-1-1 0 0 0,1 0 0 0 0,3-2-30 0 0,62-29 160 0 0,-61 24-202 0 0,0-1-1 0 0,0-1 0 0 0,-1-1 1 0 0,0 1-1 0 0,-1-2 0 0 0,0 0 1 0 0,-1 0-1 0 0,0-1 0 0 0,1-4 43 0 0,-11 18-3 0 0,0 1 1 0 0,-1-1-1 0 0,1 0 0 0 0,0 1 0 0 0,-1-1 0 0 0,1 0 1 0 0,0 0-1 0 0,-1 1 0 0 0,1-1 0 0 0,0 0 0 0 0,-1 0 1 0 0,1 1-1 0 0,0-1 0 0 0,-1 0 0 0 0,1 0 0 0 0,-1 0 1 0 0,1 0-1 0 0,-1 0 0 0 0,1 0 0 0 0,0 0 0 0 0,-1 0 1 0 0,1 0-1 0 0,-1 0 0 0 0,1 0 0 0 0,-1 0 0 0 0,1 0 1 0 0,0 0-1 0 0,-1 0 0 0 0,1 0 0 0 0,-1 0 0 0 0,1 0 0 0 0,-1 0 1 0 0,1-1-1 0 0,0 1 0 0 0,-1 0 0 0 0,1 0 0 0 0,0-1 1 0 0,-1 1-1 0 0,1 0 0 0 0,0 0 0 0 0,-1-1 0 0 0,1 1 1 0 0,0 0-1 0 0,0-1 0 0 0,-1 1 0 0 0,1-1 0 0 0,0 1 1 0 0,0 0-1 0 0,0-1 0 0 0,-1 1 0 0 0,1-1 0 0 0,0 1 1 0 0,0 0-1 0 0,0-1 0 0 0,0 1 0 0 0,0-1 0 0 0,0 1 1 0 0,0-1 2 0 0,-28 39-182 0 0,10 27 182 0 0,16-56 0 0 0,4 0 14 0 0,10-1 68 0 0,-9-8-59 0 0,1 1-1 0 0,-1 0 0 0 0,1 0 0 0 0,-1-1 1 0 0,0 0-1 0 0,1 0 0 0 0,-1 0 1 0 0,1 0-1 0 0,-1 0 0 0 0,1-1 0 0 0,-1 0 1 0 0,0 1-1 0 0,1-1 0 0 0,-1-1 1 0 0,0 1-1 0 0,0 0 0 0 0,0-1 1 0 0,2 0-24 0 0,10-4 56 0 0,31-27 161 0 0,-21-3-216 0 0,-18 27-12 0 0,-5 6-7 0 0,0-1 0 0 0,1 1 0 0 0,-1 0 0 0 0,1-1 0 0 0,0 1 0 0 0,0 0 0 0 0,0 1 0 0 0,1-1 0 0 0,-1 0 0 0 0,1 1 0 0 0,-1 0 0 0 0,1 0 0 0 0,0 0 0 0 0,0 0 0 0 0,0 1 0 0 0,0-1 0 0 0,0 1 0 0 0,0 0 0 0 0,0 0 0 0 0,0 1 19 0 0,3 1-80 0 0,-3 11-28 0 0,6 56 200 0 0,13 6 676 0 0,-22-73-737 0 0,0 1 0 0 0,0 0 0 0 0,0-1 1 0 0,0 1-1 0 0,1-1 0 0 0,-1 0 0 0 0,0 1 0 0 0,1-1 0 0 0,-1 0 0 0 0,1 0 0 0 0,-1 1 0 0 0,1-1 0 0 0,0 0 0 0 0,0-1 1 0 0,-1 1-1 0 0,1 0 0 0 0,0 0 0 0 0,0-1 0 0 0,0 1 0 0 0,0-1 0 0 0,-1 0 0 0 0,1 0 0 0 0,0 1 0 0 0,0-1 0 0 0,0 0 0 0 0,0-1 1 0 0,0 1-1 0 0,0 0 0 0 0,0 0 0 0 0,0-1 0 0 0,0 1 0 0 0,-1-1 0 0 0,2 0-31 0 0,55-35 491 0 0,-44 19-444 0 0,-1 0-1 0 0,0-1 0 0 0,-1-1 0 0 0,-1 0 0 0 0,0 0 0 0 0,-2-1 0 0 0,0 0 0 0 0,-2-1 0 0 0,0 0-46 0 0,42-103-356 0 0,-16 36 116 0 0,-14 1 160 0 0,-19 84 69 0 0,1 0 1 0 0,-1 1-1 0 0,0-1 0 0 0,0 0 0 0 0,0 0 0 0 0,0 0 0 0 0,0 0 1 0 0,0 1-1 0 0,-1-1 0 0 0,0 0 0 0 0,1 0 0 0 0,-1 1 0 0 0,0-1 1 0 0,0 0-1 0 0,0 1 0 0 0,-1-1 0 0 0,0-1 11 0 0,1 4 0 0 0,1 0 0 0 0,0-1-1 0 0,-1 1 1 0 0,1 0 0 0 0,-1 0 0 0 0,1-1-1 0 0,0 1 1 0 0,-1 0 0 0 0,1 0 0 0 0,-1 0-1 0 0,1-1 1 0 0,-1 1 0 0 0,1 0-1 0 0,-1 0 1 0 0,1 0 0 0 0,-1 0 0 0 0,1 0-1 0 0,-1 0 1 0 0,1 0 0 0 0,-1 0 0 0 0,1 0-1 0 0,-1 1 1 0 0,1-1 0 0 0,-1 0-1 0 0,1 0 1 0 0,0 0 0 0 0,-1 0 0 0 0,1 1-1 0 0,-1-1 1 0 0,1 0 0 0 0,-1 0 0 0 0,1 1-1 0 0,0-1 1 0 0,-1 0 0 0 0,1 1 0 0 0,0-1-1 0 0,-1 0 1 0 0,1 1 0 0 0,0-1-1 0 0,-1 1 1 0 0,1-1 0 0 0,0 0-1 0 0,-47 63-203 0 0,22-11 175 0 0,-26 72-78 0 0,46-107 134 0 0,1 0-1 0 0,1 0 1 0 0,0 0-1 0 0,2 0 1 0 0,0 0-1 0 0,0 0 1 0 0,2 1-1 0 0,0-1 1 0 0,1 0 0 0 0,3 14-27 0 0,-3-27 14 0 0,0 1 0 0 0,0-1 0 0 0,0 0 0 0 0,1 1 0 0 0,0-1 1 0 0,-1 0-1 0 0,2-1 0 0 0,-1 1 0 0 0,0 0 0 0 0,1-1 0 0 0,-1 0 1 0 0,1 0-1 0 0,0 0 0 0 0,0 0 0 0 0,0 0 0 0 0,0-1 0 0 0,1 0 1 0 0,-1 0-1 0 0,1 0 0 0 0,-1 0 0 0 0,1-1 0 0 0,0 0 1 0 0,-1 0-1 0 0,1 0 0 0 0,0 0 0 0 0,0-1 0 0 0,3 0-14 0 0,10 0 55 0 0,-5 1-23 0 0,-1 0-1 0 0,1 0 1 0 0,0-2-1 0 0,0 0 1 0 0,0 0-1 0 0,0-1 1 0 0,0-1-1 0 0,-1 0 1 0 0,0 0-1 0 0,1-2 1 0 0,-1 1-1 0 0,0-2 1 0 0,-1 1-1 0 0,10-8-31 0 0,50-63 320 0 0,-33-5-108 0 0,-43 65-152 0 0,-7 14-60 0 0,-35 28 0 0 0,8 16 0 0 0,15 8-72 0 0,21-32 72 0 0,3-17 0 0 0,-1 1 0 0 0,0 0 0 0 0,1 0 0 0 0,0 0 0 0 0,-1 0 0 0 0,1-1 0 0 0,0 1 0 0 0,0 0 0 0 0,0 0 0 0 0,0 0 0 0 0,0 0 0 0 0,1 0 0 0 0,-1-1 0 0 0,0 1 0 0 0,1 0 0 0 0,0 0 0 0 0,-1-1 0 0 0,1 1 0 0 0,0 0 0 0 0,0-1 0 0 0,1 2 0 0 0,23 37 72 0 0,-21-38-73 0 0,0 0 1 0 0,0 0-1 0 0,0 0 0 0 0,1 0 1 0 0,-1-1-1 0 0,0 0 0 0 0,1 0 1 0 0,-1 0-1 0 0,1 0 0 0 0,0-1 0 0 0,-1 0 1 0 0,1 0-1 0 0,-1 0 0 0 0,1 0 1 0 0,-1-1-1 0 0,1 0 0 0 0,-1 0 1 0 0,1 0-1 0 0,3-2 1 0 0,87-35-1059 0 0,144-138-6255 0 0,-152 96 5231 0 0,-76 68 2126 0 0,-9 11 46 0 0,0 0 1 0 0,0 0-1 0 0,-1 0 0 0 0,1 0 1 0 0,-1 0-1 0 0,1-1 0 0 0,-1 1 1 0 0,1-1-1 0 0,-1 1 0 0 0,0-1 1 0 0,0 0-1 0 0,0 1 0 0 0,0-1 1 0 0,0 0-1 0 0,0 0 0 0 0,0 0 0 0 0,-1 1 1 0 0,1-1-1 0 0,-1 0 0 0 0,1 0 1 0 0,-1 0-1 0 0,0 0 0 0 0,1 0 1 0 0,-1 0-1 0 0,0 0 0 0 0,-1 0 1 0 0,1-1-90 0 0,0 2 790 0 0,-47 15 2478 0 0,-18 27-2735 0 0,58-35-327 0 0,-8 3-73 0 0,0 2 0 0 0,2 0 0 0 0,-1 0 0 0 0,1 1 0 0 0,1 1-1 0 0,0 0 1 0 0,1 1 0 0 0,1 0 0 0 0,0 1 0 0 0,0 1-133 0 0,9-14 18 0 0,-1 0 0 0 0,1 0 1 0 0,0 0-1 0 0,0 1 0 0 0,1-1 0 0 0,-1 1 0 0 0,0-1 0 0 0,1 0 0 0 0,-1 1 0 0 0,1-1 1 0 0,0 1-1 0 0,0-1 0 0 0,0 1 0 0 0,0-1 0 0 0,0 1 0 0 0,1-1 0 0 0,-1 1 0 0 0,1-1 0 0 0,-1 1 1 0 0,1-1-1 0 0,0 0 0 0 0,0 1 0 0 0,0-1 0 0 0,0 0 0 0 0,1 0 0 0 0,-1 0 0 0 0,1 0 1 0 0,-1 0-1 0 0,1 0 0 0 0,-1 0 0 0 0,1 0 0 0 0,0-1 0 0 0,0 1 0 0 0,0-1 0 0 0,0 1 0 0 0,0-1 1 0 0,0 0-1 0 0,1 1 0 0 0,1-1-18 0 0,129 44 112 0 0,-107-38-72 0 0,98 25 93 0 0,-123-32-53 0 0,-1 0 11 0 0,-16 8 127 0 0,-76 2-516 0 0,47-8-266 0 0,-69 9-5681 0 0,87-7-1452 0 0</inkml:trace>
  <inkml:trace contextRef="#ctx0" brushRef="#br0" timeOffset="-1753.106">0 709 11720 0 0,'0'0'264'0'0,"0"0"34"0"0,0 0 22 0 0,0 0-32 0 0,0 0-76 0 0,0 0 386 0 0,0 0 187 0 0,0 0 42 0 0,0 0 15 0 0,0 0 45 0 0,0 0 17 0 0,0 0 6 0 0,0 0-70 0 0,0 0-301 0 0,7-2 257 0 0,-1-1-619 0 0,0-1-1 0 0,-1 1 1 0 0,1-1-1 0 0,-1 0 1 0 0,0-1-1 0 0,-1 1 1 0 0,1-1-1 0 0,-1 0 1 0 0,0 0-1 0 0,0-1 1 0 0,0 1-1 0 0,-1-1 1 0 0,0 0-1 0 0,0 0 1 0 0,0 0-1 0 0,-1 0-176 0 0,12-18 248 0 0,56-106 411 0 0,16-56-406 0 0,-21 56 142 0 0,-65 128-396 0 0,1 0 0 0 0,0-1 0 0 0,0 1 1 0 0,0 0-1 0 0,0 0 0 0 0,1 0 0 0 0,-1 0 1 0 0,1 0-1 0 0,-1 0 0 0 0,1 0 0 0 0,-1 1 1 0 0,1-1-1 0 0,0 1 0 0 0,0-1 0 0 0,0 1 1 0 0,0-1-1 0 0,0 1 0 0 0,0 0 0 0 0,0 0 1 0 0,0 0-1 0 0,1 0 0 0 0,-1 1 0 0 0,0-1 1 0 0,1 0-1 0 0,-1 1 0 0 0,0 0 0 0 0,1 0 1 0 0,-1-1-1 0 0,1 1 0 0 0,-1 1 0 0 0,0-1 1 0 0,1 0-1 0 0,-1 0 0 0 0,0 1 0 0 0,1 0 1 0 0,-1-1-1 0 0,0 1 0 0 0,1 0 0 0 0,-1 0 1 0 0,0 0-1 0 0,1 1 1 0 0,5 7 5 0 0,-1 0 1 0 0,0 1-1 0 0,0 0 0 0 0,-1 0 1 0 0,-1 0-1 0 0,0 1 0 0 0,0 0 1 0 0,-1 0-1 0 0,0 0 0 0 0,-1 1-5 0 0,28 130 72 0 0,-27-113-21 0 0,-1-1 1 0 0,-1 1-1 0 0,-2 0 0 0 0,-1 0 0 0 0,-3 23-51 0 0,1-11-992 0 0,3-40 719 0 0,-1 0-1 0 0,1-1 1 0 0,0 1 0 0 0,0-1-1 0 0,0 1 1 0 0,-1 0-1 0 0,1-1 1 0 0,0 1 0 0 0,-1-1-1 0 0,1 1 1 0 0,0-1-1 0 0,-1 1 1 0 0,1-1 0 0 0,-1 0-1 0 0,1 1 1 0 0,-1-1 0 0 0,1 1-1 0 0,-1-1 1 0 0,1 0-1 0 0,-1 0 1 0 0,1 1 0 0 0,-1-1-1 0 0,1 0 1 0 0,-1 0-1 0 0,0 1 1 0 0,1-1 0 0 0,-1 0-1 0 0,0 0 1 0 0,1 0-1 0 0,-1 0 1 0 0,1 0 0 0 0,-1 0-1 0 0,0 0 1 0 0,1 0-1 0 0,-1 0 1 0 0,1 0 0 0 0,-1-1-1 0 0,0 1 274 0 0,-5-2-6226 0 0</inkml:trace>
  <inkml:trace contextRef="#ctx0" brushRef="#br0" timeOffset="-1430.091">200 410 15520 0 0,'-12'-11'1703'0'0,"9"9"-1604"0"0,3 1 412 0 0,0 1 170 0 0,0 0 30 0 0,0 0-45 0 0,20 0 777 0 0,49 6-516 0 0,-53-6-1037 0 0,150-7 905 0 0,-58-19-4975 0 0,-86 18-598 0 0,-4 3-1266 0 0</inkml:trace>
  <inkml:trace contextRef="#ctx0" brushRef="#br0" timeOffset="-1122.532">752 167 11408 0 0,'-3'-3'660'0'0,"1"1"-378"0"0,1 2 581 0 0,1 0 274 0 0,-6 8 1976 0 0,-14 125 2263 0 0,8-31-4046 0 0,-12 53-108 0 0,18-85-1720 0 0,6-69 292 0 0,9 3-481 0 0,-4-4-2307 0 0,30-38-3231 0 0,-28 20 660 0 0</inkml:trace>
  <inkml:trace contextRef="#ctx0" brushRef="#br0" timeOffset="-854.049">890 156 11104 0 0,'-13'-14'324'0'0,"28"-7"128"0"0,0 8 438 0 0,-14 12 113 0 0,-1 1 49 0 0,7 1 3080 0 0,5 148 382 0 0,-24-48-3134 0 0,0 16-712 0 0,5-52-732 0 0,7-12-216 0 0,4-40-876 0 0,-2-11-7107 0 0,-2-2 1451 0 0</inkml:trace>
  <inkml:trace contextRef="#ctx0" brushRef="#br0" timeOffset="4732.239">5831 475 16416 0 0,'0'0'373'0'0,"0"0"55"0"0,0 0 20 0 0,0 0-54 0 0,0 0-239 0 0,0 0-66 0 0,7 0 87 0 0,106-22 2336 0 0,-90 15-2357 0 0,-1 0-1 0 0,1-1 0 0 0,-2-1 1 0 0,1-1-1 0 0,-1-1 0 0 0,-1-1 1 0 0,0 0-1 0 0,3-5-154 0 0,-21 17 11 0 0,-1 0 0 0 0,0-1 0 0 0,0 1 1 0 0,1-1-1 0 0,-1 0 0 0 0,0 1 0 0 0,0-1 0 0 0,0 0 0 0 0,0 0 1 0 0,0 1-1 0 0,0-1 0 0 0,0 0 0 0 0,0 0 0 0 0,0 0 0 0 0,0 0 1 0 0,-1 0-1 0 0,1-1 0 0 0,0 1 0 0 0,-1 0 0 0 0,1 0 0 0 0,-1 0 1 0 0,1-1-1 0 0,-1 1 0 0 0,1 0 0 0 0,-1 0 0 0 0,0-1 0 0 0,0 1 0 0 0,0 0 1 0 0,0-1-1 0 0,0 1 0 0 0,0 0 0 0 0,0-1 0 0 0,0 1 0 0 0,0 0 1 0 0,-1-1-1 0 0,1 1 0 0 0,0 0 0 0 0,-1 0 0 0 0,1-1 0 0 0,-1 1 1 0 0,0 0-1 0 0,1 0 0 0 0,-1 0 0 0 0,0 0 0 0 0,1 0 0 0 0,-1 0 1 0 0,0 0-1 0 0,0 0 0 0 0,0 0 0 0 0,0 0 0 0 0,0 0 0 0 0,0 0 0 0 0,0 1 1 0 0,-2-2-12 0 0,-3 2 54 0 0,-1 0 0 0 0,1 0 0 0 0,0 0 0 0 0,-1 1 0 0 0,1 0 1 0 0,0 0-1 0 0,-1 0 0 0 0,1 1 0 0 0,0 0 0 0 0,0 0 0 0 0,0 1 1 0 0,1 0-1 0 0,-1 0 0 0 0,0 0 0 0 0,1 0 0 0 0,0 1 0 0 0,0 0 1 0 0,-3 3-55 0 0,2-3 25 0 0,-3 2 13 0 0,0 0 0 0 0,0 0 0 0 0,1 1 0 0 0,0 0 0 0 0,1 0 0 0 0,0 1 0 0 0,0 0 1 0 0,0 0-1 0 0,1 1 0 0 0,0 0 0 0 0,1 0 0 0 0,0 0 0 0 0,0 1 0 0 0,1 0 0 0 0,0 0 0 0 0,1 0 1 0 0,-2 7-39 0 0,4-14-4 0 0,0 0 0 0 0,0 1 1 0 0,1-1-1 0 0,-1 1 1 0 0,1-1-1 0 0,-1 1 0 0 0,1-1 1 0 0,0 1-1 0 0,1-1 1 0 0,-1 1-1 0 0,0-1 0 0 0,1 1 1 0 0,0-1-1 0 0,0 0 1 0 0,0 1-1 0 0,0-1 0 0 0,1 0 1 0 0,-1 0-1 0 0,1 0 0 0 0,0 0 1 0 0,-1 0-1 0 0,2 0 1 0 0,-1 0-1 0 0,0 0 0 0 0,0-1 1 0 0,1 1-1 0 0,0-1 1 0 0,-1 0-1 0 0,1 0 0 0 0,0 0 1 0 0,0 0-1 0 0,0 0 1 0 0,0-1-1 0 0,0 1 0 0 0,1-1 1 0 0,-1 0-1 0 0,0 0 1 0 0,1 0-1 0 0,-1 0 0 0 0,1-1 1 0 0,-1 1-1 0 0,1-1 1 0 0,-1 0-1 0 0,1 0 4 0 0,27-6-1664 0 0,-13-1-4444 0 0,-5-2-1022 0 0</inkml:trace>
  <inkml:trace contextRef="#ctx0" brushRef="#br0" timeOffset="5097.702">6456 282 16096 0 0,'0'0'471'0'0,"9"0"159"0"0,-8 0-578 0 0,0 0 0 0 0,0 0 0 0 0,0 1 1 0 0,0-1-1 0 0,0 0 0 0 0,0 1 0 0 0,0-1 1 0 0,0 1-1 0 0,0-1 0 0 0,0 1 0 0 0,-1 0 1 0 0,1-1-1 0 0,0 1 0 0 0,0 0 0 0 0,-1-1 0 0 0,1 1 1 0 0,0 0-1 0 0,-1 0 0 0 0,1 0 0 0 0,0-1 1 0 0,-1 1-1 0 0,1 0 0 0 0,-1 0 0 0 0,0 0 1 0 0,1 0-1 0 0,-1 0 0 0 0,0 0 0 0 0,0 0 0 0 0,1 1-52 0 0,-1-1 32 0 0,-8 51 2424 0 0,3-35-1954 0 0,0 1-1 0 0,-1-1 1 0 0,-1 0-1 0 0,-1 0 1 0 0,-1-1-1 0 0,0 0 1 0 0,-1 0-1 0 0,-10 13-501 0 0,12-21-60 0 0,1-1 0 0 0,-1 0 0 0 0,0 0 0 0 0,-1 0 0 0 0,0-1 0 0 0,0 0 0 0 0,0-1 0 0 0,0 0 0 0 0,-1 0 0 0 0,0-1 0 0 0,0-1 0 0 0,0 1 0 0 0,-1-2 0 0 0,1 1 0 0 0,-4-1 60 0 0,11-2-242 0 0,-1 0-1 0 0,1 0 1 0 0,0-1 0 0 0,-1 1-1 0 0,1-1 1 0 0,0 0-1 0 0,0 0 1 0 0,0 0 0 0 0,-1 0-1 0 0,1 0 1 0 0,0-1-1 0 0,1 0 1 0 0,-1 1 0 0 0,0-1-1 0 0,0 0 1 0 0,1 0-1 0 0,-1-1 1 0 0,1 1 0 0 0,0 0-1 0 0,-1-1 1 0 0,1 1-1 0 0,0-1 1 0 0,1 0 0 0 0,-1 0-1 0 0,0 0 1 0 0,1 0-1 0 0,0 0 1 0 0,-1 0 0 0 0,1 0-1 0 0,0 0 1 0 0,1-1-1 0 0,-1 1 1 0 0,1 0 0 0 0,-1 0 242 0 0,0-46-1077 0 0,2 38 1206 0 0,-1 10-55 0 0,0 0 0 0 0,0 0 0 0 0,0 0 0 0 0,0-1 0 0 0,1 1 0 0 0,-1 0 0 0 0,0 0 0 0 0,0 0 0 0 0,1 0 0 0 0,-1-1 0 0 0,1 1 0 0 0,-1 0 0 0 0,1 0 0 0 0,-1 0 0 0 0,1 0-1 0 0,0 0 1 0 0,0 0 0 0 0,-1 0 0 0 0,1 0 0 0 0,0 1 0 0 0,0-1 0 0 0,0 0 0 0 0,0 0 0 0 0,0 1 0 0 0,0-1 0 0 0,0 0 0 0 0,0 1 0 0 0,1-1-74 0 0,4-2 92 0 0,19 3 3112 0 0,107 77-1182 0 0,-4 13-1602 0 0,-125-89-468 0 0,1 1-1 0 0,0 0 0 0 0,0-1 0 0 0,0 0 0 0 0,0 0 1 0 0,0 0-1 0 0,-1-1 0 0 0,1 1 0 0 0,1-1 0 0 0,-1 0 1 0 0,0 0-1 0 0,0 0 0 0 0,0-1 0 0 0,1 1 49 0 0,33-15-7702 0 0,-28 7 1428 0 0</inkml:trace>
  <inkml:trace contextRef="#ctx0" brushRef="#br0" timeOffset="5414.373">6659 363 11672 0 0,'0'-6'802'0'0,"0"2"-635"0"0,0 3 628 0 0,0 1 270 0 0,0 0 50 0 0,0 0-84 0 0,8 7 127 0 0,1 8-750 0 0,0 1 0 0 0,-1-1 0 0 0,-1 2 0 0 0,-1-1 0 0 0,0 1 1 0 0,0 5-409 0 0,5 14 513 0 0,-4-9-39 0 0,0 1 1 0 0,-2-1-1 0 0,-2 2 0 0 0,0-1 0 0 0,-2 19-474 0 0,1-6 285 0 0,-1-12-146 0 0,-2 1-1 0 0,-1-1 0 0 0,-1 1 1 0 0,-7 27-139 0 0,8-48-24 0 0,0-1 1 0 0,0 0-1 0 0,-1 1 1 0 0,1-1-1 0 0,-2 0 1 0 0,1 0-1 0 0,-1-1 1 0 0,-1 1-1 0 0,1-1 1 0 0,-5 6 23 0 0,-28 10-8609 0 0,28-20 2076 0 0</inkml:trace>
  <inkml:trace contextRef="#ctx0" brushRef="#br0" timeOffset="6280.977">6708 472 12840 0 0,'8'-7'337'0'0,"-1"-1"0"0"0,2 1 0 0 0,-1 1 1 0 0,1 0-1 0 0,0 0 0 0 0,0 0 0 0 0,1 1 1 0 0,-1 1-1 0 0,1 0 0 0 0,0 0 0 0 0,1 1 1 0 0,-1 0-1 0 0,0 1 0 0 0,1 0 0 0 0,0 0 1 0 0,-1 1-1 0 0,1 1 0 0 0,0 0 0 0 0,9 1-337 0 0,-12 0 168 0 0,0 0 0 0 0,-1 0 0 0 0,1 1 0 0 0,0 0 0 0 0,-1 1 0 0 0,1 0 0 0 0,-1 0 0 0 0,0 0 0 0 0,0 1-1 0 0,0 0 1 0 0,0 1 0 0 0,-1 0 0 0 0,1 0 0 0 0,-1 0 0 0 0,1 2-168 0 0,-4-3 32 0 0,-1-1-1 0 0,0 1 1 0 0,-1 0 0 0 0,1 0-1 0 0,-1 0 1 0 0,1 0 0 0 0,-1 0-1 0 0,0 0 1 0 0,-1 0-1 0 0,1 0 1 0 0,-1 0 0 0 0,0 0-1 0 0,0 1 1 0 0,0-1 0 0 0,0 0-1 0 0,-1 0 1 0 0,0 0 0 0 0,1 0-1 0 0,-2 0 1 0 0,1 0 0 0 0,0 0-1 0 0,-1 0 1 0 0,0 0 0 0 0,0 0-1 0 0,0-1 1 0 0,0 1-1 0 0,0-1 1 0 0,-1 0 0 0 0,0 1-1 0 0,0-1 1 0 0,1 0 0 0 0,-2-1-1 0 0,1 1 1 0 0,0 0 0 0 0,-1-1-1 0 0,1 0 1 0 0,-1 0 0 0 0,-3 2-32 0 0,-6 2-106 0 0,1 0 0 0 0,-1 0 0 0 0,-1-1 0 0 0,1-1 0 0 0,-1 0 0 0 0,1-1 0 0 0,-1-1 0 0 0,0 0 0 0 0,0-1 0 0 0,0 0 0 0 0,-1-1 0 0 0,-12-2 106 0 0,-9-8-159 0 0,50 2-21 0 0,152-28-235 0 0,-105 25 415 0 0,104-19 0 0 0,-106 19 0 0 0,-38 7-3 0 0,0 1 1 0 0,0-2 0 0 0,-1-1 0 0 0,0-1 0 0 0,0 0 0 0 0,0-1-1 0 0,5-5 3 0 0,-23 13-11 0 0,-1-1 0 0 0,1 0 0 0 0,-1 0 0 0 0,1-1 0 0 0,0 1 0 0 0,-1 0 0 0 0,0 0 0 0 0,1-1 0 0 0,-1 1 0 0 0,0-1 0 0 0,0 1 0 0 0,0-1 0 0 0,1 1 0 0 0,-2-1 0 0 0,1 0 0 0 0,0 0 0 0 0,0 1 0 0 0,-1-1 0 0 0,1 0 0 0 0,-1 0 0 0 0,1 0 0 0 0,-1 0 0 0 0,0-1 11 0 0,3-10-67 0 0,-9-4-13 0 0,0 11 77 0 0,-35-15 158 0 0,36 21-133 0 0,-1 0-1 0 0,1 0 1 0 0,0 0-1 0 0,-1 1 1 0 0,1-1 0 0 0,0 1-1 0 0,0 1 1 0 0,0-1-1 0 0,0 1 1 0 0,0 0-1 0 0,0 0 1 0 0,0 0-1 0 0,0 0 1 0 0,-1 2-22 0 0,1-2 26 0 0,1 0 1 0 0,0 1 0 0 0,0-1 0 0 0,1 1 0 0 0,-1-1-1 0 0,0 1 1 0 0,1 0 0 0 0,0 1 0 0 0,-1-1-1 0 0,1 0 1 0 0,0 1 0 0 0,1 0 0 0 0,-1 0 0 0 0,1 0-1 0 0,0 0 1 0 0,0 0 0 0 0,0 0 0 0 0,0 0-1 0 0,1 1 1 0 0,-1-1 0 0 0,1 1 0 0 0,1-1 0 0 0,-1 1-1 0 0,0 2-26 0 0,3-3 57 0 0,1-1 0 0 0,-1 1 0 0 0,1-1-1 0 0,0 0 1 0 0,0 0 0 0 0,0 0 0 0 0,0 0 0 0 0,1 0-1 0 0,-1-1 1 0 0,1 0 0 0 0,-1 1 0 0 0,1-1-1 0 0,0-1 1 0 0,0 1 0 0 0,0 0 0 0 0,0-1-1 0 0,0 0 1 0 0,0 0 0 0 0,0 0 0 0 0,1-1 0 0 0,-1 1-1 0 0,0-1 1 0 0,0 0 0 0 0,1 0 0 0 0,-1 0-1 0 0,0-1 1 0 0,0 0 0 0 0,0 1 0 0 0,0-1-1 0 0,1-1 1 0 0,-1 1-57 0 0,13-4 134 0 0,-1-1 0 0 0,0 0 0 0 0,-1-1 0 0 0,0-1 0 0 0,0 0 0 0 0,-1-1 0 0 0,7-5-134 0 0,-9 6 22 0 0,-1 1 1 0 0,1 1 0 0 0,0 0-1 0 0,1 1 1 0 0,-1 0 0 0 0,1 1-1 0 0,9-2-22 0 0,-18 5-7 0 0,-1 0-1 0 0,1 0 1 0 0,-1 0-1 0 0,0 1 1 0 0,1-1 0 0 0,0 1-1 0 0,-1 0 1 0 0,1 0-1 0 0,-1 0 1 0 0,1 0-1 0 0,-1 1 1 0 0,1-1-1 0 0,-1 1 1 0 0,1 0 0 0 0,-1 0-1 0 0,0 0 1 0 0,1 0-1 0 0,-1 1 1 0 0,0-1-1 0 0,0 1 1 0 0,0 0-1 0 0,0 0 1 0 0,0 0 0 0 0,0 1-1 0 0,-1-1 1 0 0,1 0-1 0 0,-1 1 1 0 0,0 0-1 0 0,1 0 1 0 0,-1-1-1 0 0,0 1 1 0 0,-1 1 0 0 0,1-1-1 0 0,0 0 1 0 0,-1 0-1 0 0,0 1 8 0 0,42 126 12 0 0,-37-117 0 0 0,-5-12 20 0 0,-1-1-105 0 0,0 0-50 0 0,2-16-674 0 0,18-80-4390 0 0,-17 89 5134 0 0,0-1-1 0 0,1 1 0 0 0,0 0 1 0 0,0 0-1 0 0,0 0 0 0 0,1 0 1 0 0,0 1-1 0 0,0-1 0 0 0,1 1 1 0 0,0 1-1 0 0,0-1 0 0 0,0 1 1 0 0,1 0-1 0 0,-1 0 0 0 0,8-3 54 0 0,-11 8 158 0 0,1-1-1 0 0,-1 1 1 0 0,0 0-1 0 0,1 0 1 0 0,-1 1 0 0 0,0-1-1 0 0,1 1 1 0 0,-1-1-1 0 0,0 1 1 0 0,0 0 0 0 0,1 0-1 0 0,-1 1 1 0 0,0-1-1 0 0,0 1 1 0 0,0-1 0 0 0,0 1-1 0 0,-1 0 1 0 0,1 0-1 0 0,0 0 1 0 0,-1 0 0 0 0,0 1-1 0 0,1-1 1 0 0,-1 1-1 0 0,0 0 1 0 0,0-1-1 0 0,0 1 1 0 0,-1 0 0 0 0,1 0-1 0 0,-1 0 1 0 0,1 0-1 0 0,-1 0 1 0 0,0 1 0 0 0,0-1-1 0 0,-1 0 1 0 0,1 0-1 0 0,0 3-157 0 0,8 13 226 0 0,16 31 855 0 0,-2-8-378 0 0,-22-41-637 0 0,18-3-338 0 0,-8-21-2865 0 0,-10 11 1482 0 0</inkml:trace>
  <inkml:trace contextRef="#ctx0" brushRef="#br0" timeOffset="6450.602">7957 257 15320 0 0,'-24'-54'2297'0'0,"23"54"-1608"0"0,1 0 30 0 0,0 0-71 0 0,0 0-328 0 0,0 0-140 0 0,12 14 118 0 0,7 17 195 0 0,-10-17-1606 0 0,0 1-4020 0 0,-2-4-1193 0 0</inkml:trace>
  <inkml:trace contextRef="#ctx0" brushRef="#br0" timeOffset="7092.17">8189 451 11672 0 0,'0'0'341'0'0,"0"0"-1"0"0,8-3-205 0 0,1-1 3 0 0,-2 3 299 0 0,-1-1 0 0 0,1 1-1 0 0,-1-1 1 0 0,0-1 0 0 0,0 1-1 0 0,0-1 1 0 0,0 0 0 0 0,-1-1-1 0 0,1 1 1 0 0,-1-1 0 0 0,0 0-1 0 0,0 0 1 0 0,0-1 0 0 0,0 1 0 0 0,-1-1-1 0 0,0 0 1 0 0,0-1 0 0 0,0 1-1 0 0,-1-1 1 0 0,0 1 0 0 0,1-2-437 0 0,-4 6 20 0 0,0 0 0 0 0,0-1 0 0 0,1 1 0 0 0,-1 0 0 0 0,-1 0 0 0 0,1 0 0 0 0,0 0-1 0 0,0 0 1 0 0,0 0 0 0 0,0 0 0 0 0,-1 0 0 0 0,1 0 0 0 0,-1 0 0 0 0,1 0 0 0 0,-1 0 0 0 0,1 0 0 0 0,-1 0 0 0 0,1 0 0 0 0,-1 0 0 0 0,0 0 0 0 0,1 0 0 0 0,-1 0 0 0 0,0 1 0 0 0,0-1 0 0 0,0 0 0 0 0,0 1 0 0 0,0-1 0 0 0,0 0 0 0 0,0 1 0 0 0,0-1 0 0 0,0 1 0 0 0,0 0 0 0 0,0-1 0 0 0,0 1 0 0 0,0 0 0 0 0,0 0 0 0 0,0-1 0 0 0,0 1 0 0 0,0 0 0 0 0,0 0 0 0 0,0 0 0 0 0,0 0 0 0 0,-1 0 0 0 0,1 1 0 0 0,0-1 0 0 0,0 0 0 0 0,0 0 0 0 0,0 1-1 0 0,0-1 1 0 0,0 1 0 0 0,0-1 0 0 0,0 1 0 0 0,0-1 0 0 0,0 1 0 0 0,0 0 0 0 0,0-1 0 0 0,1 1-20 0 0,-7 3 2 0 0,1 0 0 0 0,0 0 1 0 0,0 0-1 0 0,0 1 0 0 0,1 0 0 0 0,0 0 0 0 0,0 0 0 0 0,0 1 0 0 0,1-1 0 0 0,-1 1 0 0 0,1 0 0 0 0,1 1 1 0 0,-1-1-1 0 0,1 1 0 0 0,0-1 0 0 0,1 1 0 0 0,-1 0 0 0 0,1 0 0 0 0,1 0 0 0 0,-1 0 0 0 0,1 0 0 0 0,0 1 1 0 0,1-1-1 0 0,0 0 0 0 0,0 1 0 0 0,1-1 0 0 0,0 0 0 0 0,0 2-2 0 0,1-6 38 0 0,-1-1 0 0 0,1 1 0 0 0,0 0 0 0 0,-1-1 0 0 0,1 0 0 0 0,0 1 0 0 0,1-1 0 0 0,-1 0 0 0 0,0 0 0 0 0,1 0 0 0 0,-1 0 0 0 0,1 0 0 0 0,0-1 1 0 0,-1 1-1 0 0,1-1 0 0 0,0 0 0 0 0,0 0 0 0 0,0 0 0 0 0,0 0 0 0 0,0 0 0 0 0,0-1 0 0 0,0 1 0 0 0,0-1 0 0 0,0 0 0 0 0,0 0 0 0 0,1 0 0 0 0,-1 0 0 0 0,0-1 0 0 0,0 1 0 0 0,0-1 0 0 0,0 0 0 0 0,1 0-38 0 0,8-2 99 0 0,0-1 0 0 0,-1 0 0 0 0,1-1 0 0 0,-1 0 0 0 0,-1-1-1 0 0,1 0 1 0 0,6-6-99 0 0,28-22 135 0 0,-35 25-190 0 0,0 0 0 0 0,0 1 0 0 0,1 0 0 0 0,1 1 0 0 0,-1 0 0 0 0,1 1-1 0 0,0 0 1 0 0,1 1 0 0 0,-1 0 0 0 0,13-2 55 0 0,-23 6-11 0 0,-1 1 0 0 0,1 0-1 0 0,0-1 1 0 0,-1 1 0 0 0,1 0-1 0 0,0 0 1 0 0,0 0 0 0 0,-1 0-1 0 0,1 1 1 0 0,0-1 0 0 0,-1 0-1 0 0,1 1 1 0 0,-1-1 0 0 0,1 1 0 0 0,0-1-1 0 0,-1 1 1 0 0,1 0 0 0 0,-1 0-1 0 0,1 0 1 0 0,-1 0 0 0 0,0 0-1 0 0,1 0 1 0 0,-1 0 0 0 0,0 0-1 0 0,0 0 1 0 0,0 1 0 0 0,0-1-1 0 0,0 0 1 0 0,0 1 0 0 0,0-1-1 0 0,0 1 1 0 0,0-1 0 0 0,-1 1 0 0 0,1-1-1 0 0,-1 1 1 0 0,1 0 0 0 0,-1-1-1 0 0,0 1 1 0 0,1 0 11 0 0,8 101 47 0 0,-6-90 235 0 0,-3-12-200 0 0,0-1 4 0 0,0 0 2 0 0,4 5 328 0 0,60-73 176 0 0,-12 28-592 0 0,-51 38-8 0 0,1 1 0 0 0,0 0 0 0 0,0 0 0 0 0,0 0 0 0 0,0 0 0 0 0,0 0 0 0 0,0 0 0 0 0,0 1-1 0 0,0-1 1 0 0,0 1 0 0 0,1 0 0 0 0,-1-1 0 0 0,0 1 0 0 0,0 0 0 0 0,0 0 0 0 0,0 0 0 0 0,1 0 0 0 0,-1 1 0 0 0,0-1 0 0 0,0 1-1 0 0,0-1 1 0 0,0 1 0 0 0,0 0 0 0 0,0 0 0 0 0,0 0 0 0 0,0 0 0 0 0,0 0 0 0 0,0 0 0 0 0,0 0 0 0 0,-1 1 0 0 0,1-1 0 0 0,1 2 8 0 0,37 56-182 0 0,-37-53 154 0 0,0-1 0 0 0,1 0 0 0 0,-1 0-1 0 0,1 0 1 0 0,1 0 0 0 0,-1 0 0 0 0,1-1-1 0 0,-1 0 1 0 0,1 0 0 0 0,0 0 0 0 0,1-1 0 0 0,-1 0-1 0 0,1 0 1 0 0,-1 0 0 0 0,1 0 0 0 0,0-1-1 0 0,0 0 1 0 0,0 0 0 0 0,0-1 0 0 0,1 0 0 0 0,-1 0-1 0 0,0 0 1 0 0,0-1 0 0 0,1 1 28 0 0,18-5-2537 0 0,-10-2 1039 0 0</inkml:trace>
  <inkml:trace contextRef="#ctx0" brushRef="#br0" timeOffset="7603.013">9284 278 14272 0 0,'0'0'421'0'0,"0"0"-12"0"0,-6 7 178 0 0,-54 50 2173 0 0,44-45-2414 0 0,2 1 0 0 0,0 1-1 0 0,0 0 1 0 0,1 1-1 0 0,1 0 1 0 0,0 1 0 0 0,-1 5-346 0 0,12-19 26 0 0,0-1 1 0 0,0 1 0 0 0,0 0 0 0 0,0 0-1 0 0,0 0 1 0 0,0 0 0 0 0,1 0 0 0 0,-1 0-1 0 0,1 0 1 0 0,0 0 0 0 0,-1 0-1 0 0,1 0 1 0 0,0 0 0 0 0,0 0 0 0 0,0 0-1 0 0,1 0 1 0 0,-1 0 0 0 0,0 0-1 0 0,1 0 1 0 0,-1 0 0 0 0,1 0 0 0 0,0 0-1 0 0,0-1 1 0 0,0 1 0 0 0,-1 0 0 0 0,2 0-1 0 0,-1 0 1 0 0,0-1 0 0 0,0 1-1 0 0,1-1 1 0 0,-1 1 0 0 0,0-1 0 0 0,1 1-1 0 0,0-1 1 0 0,-1 0 0 0 0,1 0 0 0 0,0 0-1 0 0,-1 0 1 0 0,1 0 0 0 0,0 0-1 0 0,0 0 1 0 0,0-1 0 0 0,0 1 0 0 0,0-1-1 0 0,0 1-26 0 0,10 0 93 0 0,1-1-1 0 0,0 0 0 0 0,-1 0 0 0 0,1-1 0 0 0,-1-1 1 0 0,0 0-1 0 0,1-1 0 0 0,-1 0 0 0 0,0-1 1 0 0,0 0-1 0 0,-1-1 0 0 0,0 0 0 0 0,1-1 1 0 0,-2 0-1 0 0,1-1 0 0 0,-1 0 0 0 0,1-2-92 0 0,102-100 80 0 0,-92 71-80 0 0,-33 28 0 0 0,6 11-20 0 0,1 0 0 0 0,-1 1 0 0 0,0 0 0 0 0,1 0 0 0 0,-1 1 0 0 0,1 0 0 0 0,0-1 0 0 0,0 2 0 0 0,0-1 0 0 0,0 1 0 0 0,0-1 0 0 0,0 2 20 0 0,-38 52-72 0 0,40-51 128 0 0,0 0 0 0 0,0 0-1 0 0,1 0 1 0 0,0 0-1 0 0,0 1 1 0 0,0-1 0 0 0,1 0-1 0 0,0 1 1 0 0,1 0-1 0 0,-1-1 1 0 0,1 1 0 0 0,0-1-1 0 0,1 1 1 0 0,0 0-56 0 0,1-2 60 0 0,0 0 0 0 0,1 0 0 0 0,-1 0 0 0 0,1 0 0 0 0,1 0 0 0 0,-1-1 0 0 0,1 1 0 0 0,-1-1 0 0 0,1 0 0 0 0,0 0 1 0 0,1 0-1 0 0,-1-1 0 0 0,1 0 0 0 0,0 1 0 0 0,-1-2 0 0 0,1 1 0 0 0,1 0 0 0 0,-1-1 0 0 0,0 0 0 0 0,1 0 0 0 0,-1-1 0 0 0,1 1 0 0 0,-1-1 0 0 0,4 0-60 0 0,120 21 506 0 0,-116-18-92 0 0,-4-1-1557 0 0,-3-2-4212 0 0,-6-1-2102 0 0</inkml:trace>
  <inkml:trace contextRef="#ctx0" brushRef="#br0" timeOffset="11256.232">68 1252 10080 0 0,'15'-11'230'0'0,"-8"-8"541"0"0,-3 5-709 0 0,9-20 3388 0 0,-12 33-3319 0 0,-1 1 0 0 0,0-1 0 0 0,1 1 0 0 0,-1 0 0 0 0,1-1 0 0 0,-1 1 0 0 0,1-1 0 0 0,-1 1 0 0 0,1 0 0 0 0,-1-1 0 0 0,1 1 0 0 0,-1 0 0 0 0,1 0 0 0 0,-1 0 0 0 0,1-1 0 0 0,0 1 0 0 0,-1 0 0 0 0,1 0 0 0 0,-1 0 0 0 0,1 0 0 0 0,0 0 0 0 0,-1 0 0 0 0,1 0 0 0 0,-1 0 0 0 0,1 0 0 0 0,-1 0 0 0 0,1 0 0 0 0,0 1 0 0 0,-1-1 0 0 0,1 0 0 0 0,-1 0 0 0 0,1 1 0 0 0,-1-1 0 0 0,1 0 1 0 0,-1 1-1 0 0,1-1 0 0 0,-1 0 0 0 0,1 1 0 0 0,-1-1 0 0 0,1 0 0 0 0,-1 1 0 0 0,0-1 0 0 0,1 1 0 0 0,-1-1 0 0 0,0 1 0 0 0,1-1 0 0 0,-1 1 0 0 0,0-1 0 0 0,0 1 0 0 0,1 0-131 0 0,8 15 719 0 0,-1 13-231 0 0,-1 0 0 0 0,-1 1 0 0 0,-2 0 0 0 0,0-1 0 0 0,-3 2-1 0 0,0 7-487 0 0,9 96 175 0 0,2-34-109 0 0,-12-75-662 0 0,-9-50-536 0 0,10 14 1011 0 0,0 0 0 0 0,0 0 0 0 0,1 0 0 0 0,1 0 0 0 0,-1 0 0 0 0,2 1 0 0 0,0-1 0 0 0,0 1 0 0 0,0 0 1 0 0,2 0-1 0 0,-1 0 0 0 0,1 0 0 0 0,1 1 0 0 0,-1 0 0 0 0,2 1 0 0 0,-1 0 0 0 0,1 0 0 0 0,0 0 0 0 0,2-1 121 0 0,-6 6 7 0 0,-1 0 1 0 0,1 0-1 0 0,-1 0 0 0 0,1 0 1 0 0,0 1-1 0 0,0-1 1 0 0,0 1-1 0 0,0 0 1 0 0,0 0-1 0 0,1 0 1 0 0,-1 1-1 0 0,0 0 0 0 0,1 0 1 0 0,-1 0-1 0 0,1 0 1 0 0,0 0-1 0 0,-1 1 1 0 0,1 0-1 0 0,0 0 1 0 0,-1 1-1 0 0,1-1 0 0 0,-1 1 1 0 0,1 0-1 0 0,-1 0 1 0 0,1 0-1 0 0,-1 1 1 0 0,1-1-1 0 0,-1 1 0 0 0,0 0 1 0 0,0 0-1 0 0,2 2-7 0 0,-4-2 63 0 0,0-1 0 0 0,0 1-1 0 0,0 0 1 0 0,0 0-1 0 0,0 0 1 0 0,0 0 0 0 0,-1 0-1 0 0,1 0 1 0 0,-1 0-1 0 0,0 1 1 0 0,1-1 0 0 0,-1 0-1 0 0,0 1 1 0 0,0-1-1 0 0,-1 1 1 0 0,1 0 0 0 0,-1-1-1 0 0,1 1 1 0 0,-1-1-1 0 0,0 1 1 0 0,1 0 0 0 0,-2-1-1 0 0,1 1 1 0 0,0-1-1 0 0,0 1 1 0 0,-1 0 0 0 0,1-1-1 0 0,-1 1 1 0 0,0-1 0 0 0,0 1-1 0 0,0-1 1 0 0,0 1-1 0 0,-1 1-62 0 0,-59 66 1242 0 0,48-59-1221 0 0,-1-2-1 0 0,0 1 0 0 0,-1-2 0 0 0,1 0 1 0 0,-2-1-1 0 0,1 0 0 0 0,-1-1 1 0 0,0-1-1 0 0,-1 0 0 0 0,1-2 1 0 0,-1 0-1 0 0,1 0 0 0 0,-7-1-20 0 0,-7-6-784 0 0,29 4 726 0 0,0-1-1 0 0,0 1 0 0 0,1 0 0 0 0,-1-1 1 0 0,0 1-1 0 0,0-1 0 0 0,1 1 0 0 0,-1-1 1 0 0,1 0-1 0 0,-1 1 0 0 0,0-1 0 0 0,1 0 1 0 0,-1 1-1 0 0,1-1 0 0 0,-1 0 0 0 0,1 1 1 0 0,0-1-1 0 0,-1 0 0 0 0,1 0 0 0 0,0 0 1 0 0,-1 1-1 0 0,1-1 0 0 0,0 0 0 0 0,0 0 1 0 0,0 0-1 0 0,0 0 0 0 0,0 1 0 0 0,0-1 1 0 0,0 0-1 0 0,0 0 0 0 0,0 0 1 0 0,0 0-1 0 0,0 0 0 0 0,1 0 59 0 0,22-32-5191 0 0,-11 20-1124 0 0</inkml:trace>
  <inkml:trace contextRef="#ctx0" brushRef="#br0" timeOffset="11573.735">500 1427 12208 0 0,'17'1'1325'0'0,"-13"2"-1214"0"0,36 47 4636 0 0,-35-42-4365 0 0,-1 1 0 0 0,0 0 0 0 0,0 0 0 0 0,-1 0 0 0 0,-1 1 0 0 0,0-1 0 0 0,0 1 0 0 0,0-1 0 0 0,-1 3-382 0 0,-1-11 121 0 0,0-1-8 0 0,0 0-5 0 0,3 10 144 0 0,-3-5-246 0 0,5-9 660 0 0,44-78-20 0 0,22-22-584 0 0,-62 95-110 0 0,0-1-1 0 0,0 1 1 0 0,1 0 0 0 0,0 1-1 0 0,0 1 1 0 0,1-1-1 0 0,0 1 1 0 0,0 1-1 0 0,1 0 49 0 0,18-3-1029 0 0,-14 8-5803 0 0,-8 1 150 0 0</inkml:trace>
  <inkml:trace contextRef="#ctx0" brushRef="#br0" timeOffset="12010.914">991 1318 13496 0 0,'-4'0'928'0'0,"-65"32"1001"0"0,2 25 2529 0 0,61-51-4291 0 0,0 1 0 0 0,0 0 0 0 0,1 0 0 0 0,0 1-1 0 0,0-1 1 0 0,1 1 0 0 0,0 0 0 0 0,1 0 0 0 0,0 1-1 0 0,0-1 1 0 0,0 1 0 0 0,1-1 0 0 0,1 1 0 0 0,-1 0 0 0 0,1 0-1 0 0,1 0 1 0 0,0 0 0 0 0,0 2-167 0 0,1-8 15 0 0,0 0 0 0 0,0 0-1 0 0,0 0 1 0 0,0 0 0 0 0,0 0 0 0 0,1 0 0 0 0,0 0-1 0 0,-1 0 1 0 0,1 0 0 0 0,0-1 0 0 0,0 1 0 0 0,1-1-1 0 0,-1 1 1 0 0,1-1 0 0 0,-1 0 0 0 0,1 0 0 0 0,-1 0-1 0 0,1 0 1 0 0,0-1 0 0 0,0 1 0 0 0,0-1 0 0 0,0 1-1 0 0,0-1 1 0 0,0 0 0 0 0,1 0 0 0 0,-1-1 0 0 0,0 1-1 0 0,0-1 1 0 0,1 1 0 0 0,-1-1 0 0 0,0 0 0 0 0,1 0-1 0 0,-1-1 1 0 0,0 1 0 0 0,1-1 0 0 0,-1 1 0 0 0,0-1-1 0 0,0 0 1 0 0,2-1-15 0 0,4-1 42 0 0,0 0-1 0 0,0 0 1 0 0,-1-1 0 0 0,0 0-1 0 0,0-1 1 0 0,0 0-1 0 0,0 0 1 0 0,-1 0 0 0 0,1-1-1 0 0,-1 0 1 0 0,-1-1-1 0 0,1 0 1 0 0,-1 0 0 0 0,-1 0-1 0 0,1-1-41 0 0,-4 3 22 0 0,-1 1 1 0 0,1-1-1 0 0,-1 0 0 0 0,0 0 0 0 0,-1 0 1 0 0,1 0-1 0 0,-1 0 0 0 0,0 0 0 0 0,0 0 0 0 0,-1 0 1 0 0,1 0-1 0 0,-1 0 0 0 0,0 0 0 0 0,-1 1 1 0 0,0-4-23 0 0,-1-1-60 0 0,0 1 1 0 0,-1 0-1 0 0,0 0 1 0 0,0 1 0 0 0,-1-1-1 0 0,0 1 1 0 0,0 0-1 0 0,-1 0 1 0 0,-1-1 59 0 0,-36-20-625 0 0,35 25 202 0 0,-11-4 154 0 0,6 7-4603 0 0,13 0 3254 0 0</inkml:trace>
  <inkml:trace contextRef="#ctx0" brushRef="#br0" timeOffset="12467.136">1313 1227 14048 0 0,'0'0'322'0'0,"0"0"45"0"0,0 0 17 0 0,-10 4 87 0 0,-1 2-116 0 0,1 0 0 0 0,-1 1 0 0 0,1 0 0 0 0,0 1 0 0 0,1 0 0 0 0,0 0 1 0 0,0 1-1 0 0,1 0 0 0 0,0 1 0 0 0,0 0 0 0 0,1 0 0 0 0,0 1 0 0 0,1-1 1 0 0,1 2-1 0 0,-1-1 0 0 0,2 0 0 0 0,0 1 0 0 0,0 0 0 0 0,-2 12-355 0 0,14 21 364 0 0,-7-43-292 0 0,17 7 160 0 0,-12-9-193 0 0,0 0-1 0 0,-1-1 0 0 0,1 1 1 0 0,0-1-1 0 0,-1-1 0 0 0,1 1 1 0 0,-1-1-1 0 0,0 0 0 0 0,1 0 0 0 0,-1 0 1 0 0,0-1-1 0 0,0 0 0 0 0,0 0 1 0 0,-1 0-1 0 0,1-1 0 0 0,-1 1 1 0 0,0-1-1 0 0,0 0 0 0 0,0 0 1 0 0,0-1-1 0 0,-1 1 0 0 0,0-1 1 0 0,0 0-1 0 0,0 0 0 0 0,0 0 1 0 0,-1 0-1 0 0,2-4-38 0 0,36-123 157 0 0,-39 129-171 0 0,-1 3-56 0 0,0 0-8 0 0,0 68-560 0 0,24-7-1919 0 0,-18-51 220 0 0,3 0-4512 0 0</inkml:trace>
  <inkml:trace contextRef="#ctx0" brushRef="#br0" timeOffset="13785.869">1681 1291 8960 0 0,'0'0'264'0'0,"0"0"-8"0"0,0 0-58 0 0,0 0 358 0 0,3-5 528 0 0,-3 4 1982 0 0,-1 1 3349 0 0,-38-3-3856 0 0,-56 30-932 0 0,28 25-1170 0 0,43-11-328 0 0,8-2-117 0 0,14-37-8 0 0,1 1 1 0 0,0-1-1 0 0,0 1 0 0 0,0 0 1 0 0,0 0-1 0 0,0 0 0 0 0,0-1 0 0 0,1 1 1 0 0,0 0-1 0 0,-1 0 0 0 0,1 0 1 0 0,0 0-1 0 0,0 0 0 0 0,1 0 0 0 0,-1 0 1 0 0,1 0-1 0 0,-1-1 0 0 0,1 1 0 0 0,0 0 1 0 0,0 0-1 0 0,0 0 0 0 0,0-1 1 0 0,1 1-1 0 0,-1-1 0 0 0,1 1 0 0 0,-1-1 1 0 0,1 0-1 0 0,0 1 0 0 0,0-1-4 0 0,29 15 103 0 0,-23-16-78 0 0,0-1-1 0 0,0 1 1 0 0,0-1 0 0 0,0-1 0 0 0,0 1 0 0 0,0-1-1 0 0,0-1 1 0 0,0 1 0 0 0,-1-1 0 0 0,1-1 0 0 0,-1 0-1 0 0,1 0 1 0 0,-1 0 0 0 0,0-1 0 0 0,0 0 0 0 0,0 0-1 0 0,-1-1 1 0 0,1 1 0 0 0,-1-2 0 0 0,0 1-25 0 0,5-6 42 0 0,0 1 1 0 0,-1-1-1 0 0,0-1 0 0 0,-1 0 1 0 0,-1 0-1 0 0,0 0 1 0 0,0-1-1 0 0,-1-1 0 0 0,-1 1 1 0 0,2-6-43 0 0,20-85 53 0 0,-25 20-66 0 0,-3 71-43 0 0,-12-27-37 0 0,9 38 1 0 0,-6 7-64 0 0,3 5 123 0 0,1 1 0 0 0,-1 1 0 0 0,2-1 0 0 0,-1 1 0 0 0,2-1 0 0 0,0 1 0 0 0,0 0 1 0 0,1 1-1 0 0,-1 9 33 0 0,2-16 0 0 0,-4 25 159 0 0,1 0 1 0 0,1 1 0 0 0,2 0-1 0 0,2 25-159 0 0,0-47 11 0 0,-1-5 4 0 0,0 0 0 0 0,0 1 1 0 0,1-1-1 0 0,-1 0 0 0 0,1 0 1 0 0,0 0-1 0 0,1 0 0 0 0,-1 0 0 0 0,1 0 1 0 0,0 0-1 0 0,0 0 0 0 0,0-1 1 0 0,1 1-1 0 0,0-1 0 0 0,0 1 1 0 0,0-1-1 0 0,0 0 0 0 0,0 0 1 0 0,1-1-1 0 0,0 1 0 0 0,2 1-15 0 0,2-2 16 0 0,-1-1 0 0 0,1 0 1 0 0,0 0-1 0 0,0 0 0 0 0,0-1 0 0 0,0 0 0 0 0,1-1 0 0 0,-1 0 0 0 0,0 0 0 0 0,0 0 0 0 0,0-1 1 0 0,0-1-1 0 0,0 1 0 0 0,0-1 0 0 0,0-1 0 0 0,4-1-16 0 0,-9 3 2 0 0,9-3 10 0 0,0-1-1 0 0,0 0 1 0 0,-1-1 0 0 0,1 0-1 0 0,-1-1 1 0 0,-1 0-1 0 0,1-1 1 0 0,-1 0 0 0 0,-1-1-1 0 0,1 0 1 0 0,-1 0 0 0 0,-1-1-1 0 0,0 0 1 0 0,0-1-1 0 0,-1 0 1 0 0,-1 0 0 0 0,0 0-1 0 0,0-1 1 0 0,-1 0 0 0 0,0 0-1 0 0,0-6-11 0 0,-3 14-4 0 0,0 0 1 0 0,0-1-1 0 0,-1 1 0 0 0,0 0 0 0 0,0-1 1 0 0,0 1-1 0 0,-1-1 0 0 0,0 0 1 0 0,0 1-1 0 0,0-1 0 0 0,0 1 0 0 0,0-1 1 0 0,-1 1-1 0 0,0-1 0 0 0,0 1 0 0 0,0-1 1 0 0,-1 1-1 0 0,1 0 0 0 0,-1-1 0 0 0,-1 0 4 0 0,0 3-14 0 0,0 0 0 0 0,0 1 0 0 0,0 0 0 0 0,0 0-1 0 0,0 0 1 0 0,0 0 0 0 0,0 0 0 0 0,-1 1 0 0 0,1-1-1 0 0,0 1 1 0 0,0 0 0 0 0,-1 0 0 0 0,1 0 0 0 0,0 0-1 0 0,0 1 1 0 0,0-1 0 0 0,-1 1 0 0 0,1 0 0 0 0,0 0-1 0 0,0 0 1 0 0,0 0 0 0 0,0 0 0 0 0,-2 2 14 0 0,-3 3-39 0 0,1 0 0 0 0,-1 0 0 0 0,1 1 0 0 0,0 0 0 0 0,1 0 0 0 0,0 1 0 0 0,0 0 0 0 0,1 0 0 0 0,-5 7 39 0 0,7-10 0 0 0,0 1 0 0 0,0-1 0 0 0,0 1 0 0 0,1 0 0 0 0,-1-1 0 0 0,2 1 0 0 0,-1 0 0 0 0,0 0 0 0 0,1 0 0 0 0,0 1 0 0 0,1-1 0 0 0,-1 0 0 0 0,1 0 0 0 0,0 0 0 0 0,1 1 0 0 0,0-1 0 0 0,0 0 0 0 0,0 0 0 0 0,0 0 0 0 0,1 0 0 0 0,0 0 0 0 0,1 0 0 0 0,-1-1 0 0 0,1 1 0 0 0,0-1 0 0 0,0 1 0 0 0,1-1 0 0 0,0 1 0 0 0,0-3 9 0 0,-1 0-1 0 0,0 0 1 0 0,1 0-1 0 0,0 0 1 0 0,0-1 0 0 0,-1 0-1 0 0,1 1 1 0 0,1-2-1 0 0,-1 1 1 0 0,0 0-1 0 0,0-1 1 0 0,1 0-1 0 0,-1 0 1 0 0,0 0 0 0 0,1 0-1 0 0,-1-1 1 0 0,1 0-1 0 0,-1 0 1 0 0,4 0-9 0 0,2 0 14 0 0,1-1-1 0 0,-1 0 1 0 0,0-1 0 0 0,0 0 0 0 0,0 0 0 0 0,0-1-1 0 0,-1 0 1 0 0,1-1 0 0 0,-1 0 0 0 0,0-1-1 0 0,0 0 1 0 0,0 0-14 0 0,41-44-744 0 0,8-55-2916 0 0,-43 70 2019 0 0,-15 33 1572 0 0,0 1 118 0 0,-1 1-27 0 0,0 0-1 0 0,0 0 1 0 0,-1 1-1 0 0,1-1 1 0 0,0 1-1 0 0,0-1 1 0 0,0 1-1 0 0,0-1 1 0 0,0 1-1 0 0,1 0 1 0 0,-1 0-1 0 0,0-1 1 0 0,1 1-1 0 0,0 0 1 0 0,-1 0-1 0 0,1-1 1 0 0,0 1-1 0 0,0 0 1 0 0,0 0-1 0 0,0 0 1 0 0,0 1-22 0 0,-1 3 76 0 0,0 2 96 0 0,0-1 0 0 0,1 1 0 0 0,0 0 0 0 0,0 0 0 0 0,1-1 0 0 0,0 1 0 0 0,0 0 0 0 0,1-1 1 0 0,0 1-1 0 0,0-1 0 0 0,1 1 0 0 0,0-1 0 0 0,0 0 0 0 0,1 0 0 0 0,-1-1 0 0 0,2 1 0 0 0,-1-1 0 0 0,1 1 0 0 0,0-1 0 0 0,5 4-172 0 0,-9-9 44 0 0,0 0-1 0 0,0 1 0 0 0,0-1 1 0 0,0 0-1 0 0,1-1 1 0 0,-1 1-1 0 0,0 0 1 0 0,1 0-1 0 0,-1 0 0 0 0,0-1 1 0 0,1 1-1 0 0,-1-1 1 0 0,1 1-1 0 0,-1-1 0 0 0,1 0 1 0 0,-1 1-1 0 0,1-1 1 0 0,0 0-1 0 0,-1 0 0 0 0,1 0 1 0 0,-1 0-1 0 0,1 0 1 0 0,-1-1-1 0 0,1 1 1 0 0,0 0-44 0 0,0-1 19 0 0,0 1 1 0 0,1-1 0 0 0,-1 1 0 0 0,0-1 0 0 0,0 0-1 0 0,0 0 1 0 0,0 0 0 0 0,0 0 0 0 0,0 0 0 0 0,0 0-1 0 0,0 0 1 0 0,0-1 0 0 0,0 1 0 0 0,-1-1 0 0 0,1 0-1 0 0,0 1 1 0 0,-1-1 0 0 0,0 0 0 0 0,1 0 0 0 0,-1 0-1 0 0,0 0 1 0 0,0 0 0 0 0,0 0 0 0 0,0 0 0 0 0,0 0-1 0 0,0-2-19 0 0,3-5 18 0 0,32-60-772 0 0,-36 67 719 0 0,0-1 1 0 0,1 0-1 0 0,-1 0 0 0 0,1 1 0 0 0,-1-1 0 0 0,1 1 0 0 0,0-1 1 0 0,0 0-1 0 0,0 1 0 0 0,1 0 0 0 0,-1-1 0 0 0,0 1 0 0 0,1 0 0 0 0,0 0 1 0 0,-1-1-1 0 0,1 1 0 0 0,0 0 0 0 0,0 1 0 0 0,0-1 0 0 0,1 0 1 0 0,-1 1-1 0 0,0-1 0 0 0,1 0 35 0 0,-2 2-80 0 0,15 8-137 0 0,6 46 330 0 0,18 99 2227 0 0,-29-135-2162 0 0,0-5-48 0 0,-10-13-261 0 0,1 0 1 0 0,-1 0-1 0 0,0 0 0 0 0,1 0 1 0 0,-1 0-1 0 0,1 0 0 0 0,-1 0 1 0 0,0-1-1 0 0,1 1 0 0 0,-1 0 1 0 0,0-1-1 0 0,1 0 0 0 0,-1 1 1 0 0,0-1-1 0 0,0 1 1 0 0,1-1-1 0 0,-1 0 0 0 0,0 0 1 0 0,0 0-1 0 0,0 0 0 0 0,0 0 1 0 0,0 0-1 0 0,0 0 0 0 0,0 0 1 0 0,-1 0-1 0 0,1 0 0 0 0,0-1 1 0 0,-1 1-1 0 0,1 0 1 0 0,0 0-1 0 0,-1-1 0 0 0,1 1 1 0 0,-1 0-1 0 0,0-1 0 0 0,0 1 1 0 0,1-1-1 0 0,-1 1 131 0 0,5-9-1429 0 0,3-4-455 0 0,-1-1-40 0 0</inkml:trace>
  <inkml:trace contextRef="#ctx0" brushRef="#br0" timeOffset="14078.024">2690 1312 15520 0 0,'30'16'2346'0'0,"-8"58"2817"0"0,-9 27-1534 0 0,-5-61-2973 0 0,-7-40-629 0 0,-1 0-94 0 0,7 6-196 0 0,-7-6 369 0 0,6 2-1635 0 0,0-7-6270 0 0,0-6 130 0 0</inkml:trace>
  <inkml:trace contextRef="#ctx0" brushRef="#br0" timeOffset="14992.003">2794 1250 13936 0 0,'80'2'674'0'0,"-77"-2"-291"0"0,0 0-44 0 0,-1 1-297 0 0,1 0 1 0 0,0-1-1 0 0,-1 1 1 0 0,1 0-1 0 0,-1 0 1 0 0,1 0 0 0 0,-1 0-1 0 0,0 1 1 0 0,1-1-1 0 0,-1 1 1 0 0,0-1 0 0 0,0 1-1 0 0,0 0 1 0 0,0 0-1 0 0,0 0 1 0 0,0 0-1 0 0,-1 0 1 0 0,1 0 0 0 0,-1 1-1 0 0,1-1 1 0 0,-1 0-1 0 0,0 1 1 0 0,0-1 0 0 0,0 1-1 0 0,0 0 1 0 0,0-1-1 0 0,-1 1 1 0 0,1-1-1 0 0,-1 1 1 0 0,0 0 0 0 0,1 0-1 0 0,-1-1 1 0 0,-1 1-43 0 0,7 57 2134 0 0,-2-3 114 0 0,12-5-408 0 0,-1-24-809 0 0,-12-24-440 0 0,-8-27-61 0 0,21-38-875 0 0,-6 20-350 0 0,14 2-147 0 0,2 24 470 0 0,-24 14 298 0 0,-2 1 2 0 0,2 1 12 0 0,49 37-193 0 0,-2 27 174 0 0,-46-61 101 0 0,1 1-1 0 0,0-1 0 0 0,0 0 1 0 0,1 0-1 0 0,-1 0 1 0 0,1 0-1 0 0,0-1 0 0 0,0 0 1 0 0,0 0-1 0 0,0 0 1 0 0,0-1-1 0 0,1 0 0 0 0,-1 0 1 0 0,1 0-1 0 0,-1 0 1 0 0,1-1-1 0 0,0 0 0 0 0,0 0 1 0 0,0-1-1 0 0,0 0 1 0 0,-1 0-1 0 0,1 0 0 0 0,1 0-21 0 0,10-2 71 0 0,1-1-1 0 0,0 0 0 0 0,-1-1 0 0 0,1 0 1 0 0,-1-2-1 0 0,0 0 0 0 0,-1-1-70 0 0,-9 3-38 0 0,-1 0 0 0 0,0 0 0 0 0,0-1 0 0 0,0 1 0 0 0,-1-1 0 0 0,0 0-1 0 0,0-1 1 0 0,0 0 0 0 0,0 1 0 0 0,-1-1 0 0 0,0-1 0 0 0,0 1 0 0 0,-1-1 0 0 0,0 1 0 0 0,0-1-1 0 0,0 0 1 0 0,1-6 38 0 0,-3 10-5 0 0,0 1 0 0 0,0-1 0 0 0,-1 1 0 0 0,1-1 0 0 0,0 0 0 0 0,-1 1-1 0 0,0-1 1 0 0,1 0 0 0 0,-1 0 0 0 0,0 1 0 0 0,0-1 0 0 0,-1 0 0 0 0,1 0-1 0 0,-1 1 1 0 0,1-1 0 0 0,-1 0 0 0 0,0 1 0 0 0,0-1 0 0 0,0 1 0 0 0,0-1 0 0 0,0 1-1 0 0,-1-1 1 0 0,1 1 0 0 0,-1 0 0 0 0,1 0 0 0 0,-1 0 0 0 0,0 0 0 0 0,0 0-1 0 0,0 0 1 0 0,0 0 0 0 0,0 0 0 0 0,-1 1 0 0 0,1-1 0 0 0,0 1 0 0 0,-1 0 0 0 0,1 0-1 0 0,-1 0 1 0 0,1 0 0 0 0,-1 0 0 0 0,0 0 5 0 0,-3 2 22 0 0,-1 1 0 0 0,1 0-1 0 0,0 0 1 0 0,0 0 0 0 0,0 1 0 0 0,0 0 0 0 0,1 0-1 0 0,-1 0 1 0 0,1 1 0 0 0,0 0 0 0 0,0 0 0 0 0,0 0-1 0 0,0 1 1 0 0,1-1 0 0 0,0 1 0 0 0,0 0 0 0 0,0 1-22 0 0,-20 49 306 0 0,18-5-34 0 0,17-11 54 0 0,-10-38-234 0 0,0 0 10 0 0,48-7 394 0 0,-47 5-404 0 0,0 0-17 0 0,19-9-56 0 0,-2-2 0 0 0,1 0 0 0 0,-1-1-1 0 0,-1-1 1 0 0,-1 0 0 0 0,2-3-19 0 0,19-11-206 0 0,-37 27 131 0 0,-1 1-21 0 0,9 24-143 0 0,8 80 111 0 0,-8 66 320 0 0,-22 129 118 0 0,11-264-223 0 0,2-27-29 0 0,0 1-1 0 0,0-1 0 0 0,-1 1 1 0 0,0-1-1 0 0,0 0 0 0 0,-1 0 1 0 0,0 0-1 0 0,-1 0 1 0 0,0 0-1 0 0,0 0 0 0 0,-1 0 1 0 0,1-1-1 0 0,-3 2-57 0 0,-3 4 183 0 0,6-8-107 0 0,0 0-1 0 0,0-1 1 0 0,0 0-1 0 0,-1 0 1 0 0,0 0 0 0 0,1 0-1 0 0,-1-1 1 0 0,0 1-1 0 0,-1-1 1 0 0,1 0-1 0 0,-1 0 1 0 0,1-1 0 0 0,-1 1-1 0 0,0-1-75 0 0,3-2 14 0 0,-4 3 51 0 0,-1 0 0 0 0,1-1-1 0 0,-1 0 1 0 0,0-1 0 0 0,0 1-1 0 0,0-1 1 0 0,0-1 0 0 0,1 1-1 0 0,-1-1 1 0 0,0 0 0 0 0,0-1-1 0 0,0 0 1 0 0,0 0 0 0 0,0 0-1 0 0,-2-1-64 0 0,6 1 32 0 0,-1-1-1 0 0,1 1 1 0 0,-1 0-1 0 0,1-1 1 0 0,0 0-1 0 0,0 0 1 0 0,0 0-1 0 0,0 0 1 0 0,0 0-1 0 0,0-1 1 0 0,1 1-1 0 0,-1-1 1 0 0,1 1 0 0 0,0-1-1 0 0,-1 0 1 0 0,1 0-1 0 0,0-2-31 0 0,-20-53 276 0 0,25 12-264 0 0,15 16-771 0 0,-17 30 380 0 0,5-9-619 0 0,-4 6-3923 0 0,-5-2-2949 0 0</inkml:trace>
  <inkml:trace contextRef="#ctx0" brushRef="#br1" timeOffset="55987.471">642 2236 10448 0 0,'-9'7'144'0'0,"0"0"0"0"0,1 1 0 0 0,0-1 1 0 0,0 2-1 0 0,1-1 0 0 0,0 1 0 0 0,0 0 1 0 0,1 1-1 0 0,0 0 0 0 0,-2 5-144 0 0,8-14 14 0 0,-12 45 2898 0 0,12-45-2564 0 0,0-1 82 0 0,0 0 33 0 0,0 0 7 0 0,0 0-8 0 0,11-16 740 0 0,24-112 750 0 0,-14 38-1312 0 0,22-92 288 0 0,-13 94-328 0 0,-20 75-460 0 0,5 30-80 0 0,3 60-123 0 0,-14-43 46 0 0,14 121 17 0 0,-15-144 5 0 0,-2-5-1 0 0,0 0 0 0 0,1 0 0 0 0,-1 0 0 0 0,1 0 0 0 0,0 0 0 0 0,1-1 0 0 0,0 1 0 0 0,-1-1 0 0 0,2 1 1 0 0,-1-1-1 0 0,1 0 0 0 0,2 3-4 0 0,-5-8 12 0 0,0 1 1 0 0,0-1-1 0 0,0 1 1 0 0,0-1-1 0 0,0 1 1 0 0,0-1-1 0 0,0 0 1 0 0,0 0-1 0 0,1 1 1 0 0,-1-1-1 0 0,0 0 1 0 0,0 0-1 0 0,0 0 1 0 0,0 0-1 0 0,0 0 1 0 0,1 0 0 0 0,-1-1-1 0 0,0 1 1 0 0,0 0-1 0 0,0-1 1 0 0,0 1-1 0 0,0 0 1 0 0,0-1-1 0 0,0 1 1 0 0,0-1-1 0 0,0 0 1 0 0,0 1-1 0 0,0-1 1 0 0,0 0-1 0 0,0 0 1 0 0,0 1-1 0 0,-1-1 1 0 0,1 0-1 0 0,0 0 1 0 0,-1 0-1 0 0,1 0 1 0 0,0 0-1 0 0,-1 0 1 0 0,1 0-1 0 0,-1 0-12 0 0,1 0 16 0 0,44-78 678 0 0,17-167-19 0 0,-59 227-657 0 0,13-34 17 0 0,-14 51-111 0 0,-1 1-318 0 0,-1 1-137 0 0,3 6-748 0 0,12 12-1889 0 0,-9-9 1368 0 0</inkml:trace>
  <inkml:trace contextRef="#ctx0" brushRef="#br1" timeOffset="56878.634">1311 1956 17647 0 0,'-3'-2'56'0'0,"0"-1"0"0"0,0 1 0 0 0,0 0-1 0 0,0 0 1 0 0,0 0 0 0 0,0 1-1 0 0,-1-1 1 0 0,1 1 0 0 0,0-1-1 0 0,-1 1 1 0 0,1 0 0 0 0,-1 1 0 0 0,1-1-1 0 0,-1 0 1 0 0,0 1 0 0 0,1 0-1 0 0,-1 0 1 0 0,1 0 0 0 0,-1 1-1 0 0,0-1 1 0 0,1 1 0 0 0,-1-1 0 0 0,1 1-1 0 0,-1 0 1 0 0,0 1-56 0 0,-83 42 231 0 0,74-35-89 0 0,0 1 0 0 0,0 0 0 0 0,1 1-1 0 0,0 0 1 0 0,1 1 0 0 0,0 0-1 0 0,-4 8-141 0 0,13-17 21 0 0,0 0 0 0 0,0 0 0 0 0,1 0 0 0 0,0 0 0 0 0,-1 0 0 0 0,1 0 0 0 0,0 0 0 0 0,1 1 0 0 0,-1-1 0 0 0,0 0 0 0 0,1 1 0 0 0,0-1 0 0 0,0 0 0 0 0,0 1 0 0 0,0-1 0 0 0,1 3-21 0 0,16 12 91 0 0,-15-17-22 0 0,74-12 49 0 0,-73 10-115 0 0,4-2 8 0 0,-1 1 1 0 0,1-1-1 0 0,-1 0 0 0 0,0-1 0 0 0,1 0 1 0 0,-2 0-1 0 0,1 0 0 0 0,0-1 1 0 0,-1 1-1 0 0,0-1 0 0 0,0-1 0 0 0,0 0-11 0 0,6-8-44 0 0,-18 15-80 0 0,5 1 114 0 0,-18 22 31 0 0,20-24 36 0 0,0 0 29 0 0,0 0-18 0 0,0 0-95 0 0,19-40 16 0 0,-1 3 27 0 0,-21 60 562 0 0,-18 99 343 0 0,20-112-905 0 0,0 0 1 0 0,0 0-1 0 0,1 0 1 0 0,0 0-1 0 0,1 0 1 0 0,0 0-1 0 0,1 0 1 0 0,0 0-1 0 0,0 0 1 0 0,1-1-1 0 0,1 3-16 0 0,-3-11-31 0 0,0 0-1 0 0,-1 0 1 0 0,1 0 0 0 0,0 0-1 0 0,0 0 1 0 0,0 0-1 0 0,0 0 1 0 0,0 0 0 0 0,0 0-1 0 0,0 0 1 0 0,1 0-1 0 0,-1-1 1 0 0,0 1-1 0 0,0-1 1 0 0,1 1 0 0 0,-1-1-1 0 0,0 1 1 0 0,1-1-1 0 0,-1 1 1 0 0,0-1 0 0 0,1 0-1 0 0,-1 0 1 0 0,0 0-1 0 0,1 0 1 0 0,-1 0-1 0 0,1 0 1 0 0,-1 0 0 0 0,0 0-1 0 0,1-1 1 0 0,-1 1-1 0 0,0 0 1 0 0,1-1-1 0 0,-1 1 1 0 0,0-1 0 0 0,1 0-1 0 0,-1 1 1 0 0,0-1-1 0 0,1-1 32 0 0,47-33-4357 0 0,-48 33 4019 0 0,14-11-1694 0 0,-2-1-14 0 0</inkml:trace>
  <inkml:trace contextRef="#ctx0" brushRef="#br1" timeOffset="57151.849">1479 1852 15048 0 0,'0'0'440'0'0,"0"0"-6"0"0,-1 0-278 0 0,-1 0-82 0 0,0 0 1 0 0,0 0-1 0 0,1 0 0 0 0,-1 0 0 0 0,0 0 1 0 0,1 1-1 0 0,-1-1 0 0 0,0 1 0 0 0,1-1 1 0 0,-1 1-1 0 0,0 0 0 0 0,1 0 0 0 0,-1 0 1 0 0,1 0-1 0 0,0 0 0 0 0,-1 0 0 0 0,1 0 1 0 0,0 0-1 0 0,-1 0 0 0 0,1 1 0 0 0,0-1 1 0 0,0 0-1 0 0,0 1 0 0 0,0-1 0 0 0,0 1 1 0 0,0-1-1 0 0,1 1 0 0 0,-1-1 0 0 0,1 1 1 0 0,-1 0-1 0 0,1-1 0 0 0,-1 2-74 0 0,-20 125 1417 0 0,9 9-877 0 0,11-80-3161 0 0,1-55 1670 0 0</inkml:trace>
  <inkml:trace contextRef="#ctx0" brushRef="#br1" timeOffset="57601.807">1332 2059 17135 0 0,'0'0'388'0'0,"0"0"52"0"0,0 0 30 0 0,0 0-56 0 0,2 0-270 0 0,18 6-235 0 0,1-2-1 0 0,0-1 0 0 0,-1 0 1 0 0,1-2-1 0 0,1 0 0 0 0,-1-2 1 0 0,0 0-1 0 0,0-1 0 0 0,0-1 1 0 0,-1-1-1 0 0,1-1 0 0 0,-1-1 0 0 0,17-7 92 0 0,-36 13-66 0 0,0 1 0 0 0,-1-1 0 0 0,1 0 0 0 0,0 0 0 0 0,0 0 0 0 0,0 0 0 0 0,0-1 0 0 0,0 1 0 0 0,-1 0-1 0 0,1 0 1 0 0,0 0 0 0 0,0-1 0 0 0,0 1 0 0 0,0 0 0 0 0,-1-1 0 0 0,1 1 0 0 0,0-1 0 0 0,-1 1 0 0 0,1-1-1 0 0,0 1 1 0 0,-1-1 0 0 0,1 1 0 0 0,0-1 0 0 0,-1 0 0 0 0,1 1 0 0 0,-1-1 0 0 0,1 0 0 0 0,-1 0 0 0 0,0 1-1 0 0,1-1 1 0 0,-1 0 0 0 0,0 0 0 0 0,1 0 0 0 0,-1 1 0 0 0,0-1 0 0 0,0 0 0 0 0,0 0 0 0 0,0 0 0 0 0,1 0-1 0 0,-1 1 1 0 0,-1-1 0 0 0,1 0 0 0 0,0 0 0 0 0,0 0 0 0 0,0 0 0 0 0,0 0 0 0 0,-1 1 0 0 0,1-1 0 0 0,0 0-1 0 0,-1 0 1 0 0,1 0 0 0 0,0 1 0 0 0,-1-1 0 0 0,1 0 0 0 0,-1 1 0 0 0,1-1 0 0 0,-1 0 0 0 0,0 1 0 0 0,0-1 66 0 0,-3 1 227 0 0,0 1 1 0 0,0 0 0 0 0,0 0 0 0 0,0 0 0 0 0,0 0 0 0 0,0 1 0 0 0,1-1 0 0 0,-1 1 0 0 0,0 0 0 0 0,1 1 0 0 0,-1-1-1 0 0,1 0 1 0 0,0 1 0 0 0,0 0 0 0 0,0 0 0 0 0,0 0-228 0 0,-2 1 109 0 0,1 0-1 0 0,0 0 1 0 0,0 1 0 0 0,0-1-1 0 0,1 1 1 0 0,-1 0 0 0 0,1 0-1 0 0,0 0 1 0 0,1 0 0 0 0,-1 0-1 0 0,1 1 1 0 0,0-1 0 0 0,1 1-1 0 0,-1-1 1 0 0,1 1 0 0 0,0 0-1 0 0,0 0 1 0 0,1-1 0 0 0,0 1-1 0 0,0 0 1 0 0,0 0 0 0 0,1 0-1 0 0,-1-1 1 0 0,2 2-109 0 0,-1-5 15 0 0,0-1-1 0 0,0 1 1 0 0,0-1-1 0 0,0 1 1 0 0,0-1 0 0 0,0 1-1 0 0,1-1 1 0 0,-1 0-1 0 0,1 0 1 0 0,-1 0 0 0 0,1 0-1 0 0,-1 0 1 0 0,1 0-1 0 0,0 0 1 0 0,-1 0 0 0 0,1 0-1 0 0,0-1 1 0 0,0 1-1 0 0,0-1 1 0 0,-1 0 0 0 0,1 1-1 0 0,0-1 1 0 0,0 0-1 0 0,0 0 1 0 0,0 0 0 0 0,0 0-1 0 0,-1 0 1 0 0,1-1-1 0 0,0 1 1 0 0,0 0 0 0 0,0-1-1 0 0,-1 0 1 0 0,1 1-15 0 0,60-26 321 0 0,-51 20-373 0 0,0-2-1 0 0,-1 1 1 0 0,0-1 0 0 0,0 0 0 0 0,-1-1 0 0 0,0 0-1 0 0,4-6 53 0 0,29-43-480 0 0,-39 54 470 0 0,-3 3-18 0 0,0 1 86 0 0,0 0 10 0 0,0 0 2 0 0,-8 38 422 0 0,15 21 66 0 0,-6-55-545 0 0,0 0 0 0 0,1-1-1 0 0,-1 1 1 0 0,1-1 0 0 0,0 1-1 0 0,0-1 1 0 0,0 0 0 0 0,1 0-1 0 0,-1 0 1 0 0,1 0 0 0 0,0 0-1 0 0,0-1 1 0 0,0 1 0 0 0,0-1-1 0 0,0 0 1 0 0,2 2-13 0 0,0-4-103 0 0,-1 1 0 0 0,0-1 0 0 0,0 0 0 0 0,0 0 0 0 0,1 0 0 0 0,-1-1 0 0 0,0 1 0 0 0,0-1 0 0 0,0 0 0 0 0,0 0 0 0 0,0-1 0 0 0,0 1 0 0 0,0-1 0 0 0,0 0 0 0 0,-1 0 0 0 0,1 0 0 0 0,0 0 0 0 0,-1-1 0 0 0,2 0 103 0 0,10-14-3303 0 0,-9 7 1401 0 0</inkml:trace>
  <inkml:trace contextRef="#ctx0" brushRef="#br1" timeOffset="57892.118">2001 1974 13016 0 0,'0'0'297'0'0,"0"0"39"0"0,0 0 17 0 0,0 0-37 0 0,5 14-194 0 0,1 45 2443 0 0,4 68 1104 0 0,-10-111-3247 0 0,2-21 133 0 0,-2 2-567 0 0,19-54 84 0 0,-16 49-131 0 0,1 0-1 0 0,-1 0 0 0 0,1 1 0 0 0,1-1 0 0 0,-1 1 0 0 0,1 0 1 0 0,1 0-1 0 0,-1 1 0 0 0,1 0 0 0 0,0 0 0 0 0,0 0 0 0 0,1 0 1 0 0,0 1-1 0 0,0 0 0 0 0,4-2 60 0 0,46-12-1606 0 0,-31 14-3940 0 0,-10 2-340 0 0</inkml:trace>
  <inkml:trace contextRef="#ctx0" brushRef="#br1" timeOffset="58595.189">2501 1925 16807 0 0,'-6'0'8'0'0,"-2"0"89"0"0,1 0 1 0 0,-1 0-1 0 0,1 0 1 0 0,0 1-1 0 0,-1 0 0 0 0,1 0 1 0 0,0 1-1 0 0,0 0 0 0 0,0 0 1 0 0,0 1-1 0 0,0 0 0 0 0,-3 2-97 0 0,-25 16 292 0 0,21-14 22 0 0,0 1-1 0 0,1 1 1 0 0,0 0 0 0 0,1 0 0 0 0,-1 1 0 0 0,2 1-1 0 0,-1 1-313 0 0,-5 8 465 0 0,10-14-381 0 0,1 0 0 0 0,0 1-1 0 0,0 0 1 0 0,1 1 0 0 0,0-1 0 0 0,0 1 0 0 0,1 0 0 0 0,0 0-1 0 0,0 1 1 0 0,1-1 0 0 0,-1 3-84 0 0,3 6 53 0 0,1-17-51 0 0,1 1-1 0 0,0 0 1 0 0,-1 0-1 0 0,1-1 0 0 0,0 1 1 0 0,0-1-1 0 0,-1 1 1 0 0,1 0-1 0 0,0-1 0 0 0,0 0 1 0 0,0 1-1 0 0,0-1 1 0 0,-1 1-1 0 0,1-1 0 0 0,0 0 1 0 0,0 0-1 0 0,0 1 1 0 0,0-1-1 0 0,0 0 1 0 0,0 0-1 0 0,0 0 0 0 0,0 0 1 0 0,0 0-1 0 0,0 0 1 0 0,0 0-1 0 0,0-1 0 0 0,0 1 1 0 0,0 0-1 0 0,0 0 1 0 0,0-1-1 0 0,-1 1 0 0 0,1-1 1 0 0,0 1-1 0 0,0-1 1 0 0,0 1-2 0 0,10-6-157 0 0,-1-1 1 0 0,0 0-1 0 0,0 0 1 0 0,-1-1-1 0 0,0 0 1 0 0,0 0-1 0 0,-1-1 1 0 0,0 0 0 0 0,-1-1 156 0 0,40-39-824 0 0,-5 12 221 0 0,-20 55 1287 0 0,-15 21 187 0 0,2 18-18 0 0,3-26-518 0 0,24 35 679 0 0,-34-64-985 0 0,-1 0 0 0 0,1 0 0 0 0,0 0-1 0 0,0-1 1 0 0,-1 1 0 0 0,1-1 0 0 0,1 0-1 0 0,-1 1 1 0 0,0-1 0 0 0,0 0 0 0 0,0 0-1 0 0,1 0 1 0 0,-1 0 0 0 0,0-1 0 0 0,1 1-1 0 0,-1-1 1 0 0,0 1 0 0 0,1-1 0 0 0,-1 0 0 0 0,1 0-1 0 0,2 0-28 0 0,4-2 41 0 0,0 0 1 0 0,0 0-1 0 0,0-1 0 0 0,0 0 0 0 0,0-1 0 0 0,-1 0 1 0 0,0 0-1 0 0,0-1 0 0 0,0 0 0 0 0,0-1 0 0 0,-1 1 0 0 0,1-1 1 0 0,-1-1-1 0 0,-1 1 0 0 0,0-1 0 0 0,0 0 0 0 0,0-1 1 0 0,4-7-42 0 0,22-34-7 0 0,-3-1 0 0 0,-2-1 1 0 0,20-52 6 0 0,11-24-319 0 0,-42 63 308 0 0,-16 54 11 0 0,0 9 0 0 0,0 1 0 0 0,0-1 0 0 0,0 1 0 0 0,1-1 0 0 0,-1 0 0 0 0,0 1 0 0 0,0-1 0 0 0,0 0 0 0 0,0 1 0 0 0,0-1 0 0 0,0 0 0 0 0,0 1 0 0 0,-1-1 0 0 0,1 1 0 0 0,0-1 0 0 0,0 0 0 0 0,0 1 0 0 0,-1-1 0 0 0,1 1 0 0 0,0-1 0 0 0,0 1 0 0 0,-1-1 0 0 0,1 0 0 0 0,-1 1 0 0 0,1-1 0 0 0,0 1 0 0 0,-1 0 0 0 0,1-1 0 0 0,-1 1 0 0 0,1-1 0 0 0,-1 1 0 0 0,1 0 0 0 0,-1-1 0 0 0,0 1 0 0 0,1 0 0 0 0,-1 0 0 0 0,1-1 0 0 0,-1 1 0 0 0,0 0 0 0 0,1 0 0 0 0,-1 0 0 0 0,1 0 0 0 0,-1 0 0 0 0,0 0 0 0 0,1 0 0 0 0,-1 0 0 0 0,0 0 0 0 0,1 0 0 0 0,-1 0 0 0 0,0 0 0 0 0,1 0 0 0 0,-1 1 0 0 0,-9 3 3 0 0,1 0 0 0 0,0 1-1 0 0,0 1 1 0 0,1-1 0 0 0,-1 1-1 0 0,1 1 1 0 0,1 0 0 0 0,-1 0-1 0 0,1 0 1 0 0,0 1 0 0 0,1 0-1 0 0,0 0 1 0 0,0 1 0 0 0,1 0-1 0 0,0 0 1 0 0,0 0 0 0 0,1 0-1 0 0,0 1 1 0 0,1 0 0 0 0,0 0-3 0 0,-3 3 34 0 0,1 1 0 0 0,0 0 0 0 0,1 0 0 0 0,0 0 0 0 0,2 0 0 0 0,-1 0 0 0 0,2 1 0 0 0,0-1 0 0 0,0 1 0 0 0,2-1 0 0 0,-1 1 0 0 0,2-1 0 0 0,2 12-34 0 0,19 31 408 0 0,-20-52-353 0 0,1 0 0 0 0,0 0 0 0 0,0 0 0 0 0,0-1 0 0 0,0 1-1 0 0,1-1 1 0 0,0 0 0 0 0,0 0 0 0 0,0-1 0 0 0,0 0 0 0 0,1 1 0 0 0,0-2-1 0 0,-1 1 1 0 0,5 1-55 0 0,3-1-35 0 0,0-1 1 0 0,1 0-1 0 0,-1-1 0 0 0,0 0 0 0 0,1-1 0 0 0,-1 0 1 0 0,0-1-1 0 0,0-1 0 0 0,1 0 0 0 0,2-1 35 0 0,-14 2-38 0 0,17-7-3125 0 0,-10 3-4879 0 0</inkml:trace>
  <inkml:trace contextRef="#ctx0" brushRef="#br1" timeOffset="60510.687">3736 2133 10768 0 0,'0'0'241'0'0,"0"0"38"0"0,0 0 13 0 0,0 0-26 0 0,10-12-160 0 0,54-50 3112 0 0,25-26-845 0 0,-73 71-2269 0 0,-2-2 0 0 0,0 0-1 0 0,-1-1 1 0 0,0 0 0 0 0,-2-1-1 0 0,-1 0 1 0 0,3-10-104 0 0,24-89 650 0 0,-25 21 445 0 0,-12 100-1083 0 0,0-1 0 0 0,-1 1-1 0 0,1-1 1 0 0,0 0 0 0 0,-1 1 0 0 0,1-1-1 0 0,-1 0 1 0 0,1 1 0 0 0,-1-1-1 0 0,1 0 1 0 0,0 0 0 0 0,-1 1 0 0 0,1-1-1 0 0,-1 0 1 0 0,1 0 0 0 0,-1 0 0 0 0,1 0-1 0 0,-1 0 1 0 0,0 0 0 0 0,1 0 0 0 0,-1 0-1 0 0,1 0 1 0 0,-1 0 0 0 0,1 0 0 0 0,-1 0-1 0 0,1 0 1 0 0,-1 0 0 0 0,1 0 0 0 0,-1 0-1 0 0,1 0 1 0 0,-1-1 0 0 0,1 1 0 0 0,-1 0-1 0 0,1 0 1 0 0,0-1 0 0 0,-1 1 0 0 0,1 0-1 0 0,-1-1 1 0 0,1 1 0 0 0,0 0-1 0 0,-1-1 1 0 0,1 1 0 0 0,0-1 0 0 0,-1 1-1 0 0,1-1 1 0 0,0 1 0 0 0,0-1 0 0 0,-1 1-1 0 0,1 0 1 0 0,0-1 0 0 0,0 1 0 0 0,0-1-1 0 0,0 0 1 0 0,0 1 0 0 0,-1-1 0 0 0,1 1-1 0 0,0-1 1 0 0,0 1 0 0 0,0-1 0 0 0,1 1-1 0 0,-1-1 1 0 0,0 1 0 0 0,0-1 0 0 0,0 1-1 0 0,0-1 1 0 0,0 1 0 0 0,1-1 0 0 0,-1 1-1 0 0,0-1-11 0 0,-27 33 103 0 0,-74 129 303 0 0,50-40-260 0 0,35-18-22 0 0,16-86-101 0 0,7 12 97 0 0,-3-25-104 0 0,0 0 1 0 0,0-1-1 0 0,0 1 0 0 0,1-1 0 0 0,-1 0 1 0 0,1 0-1 0 0,0 0 0 0 0,0-1 1 0 0,0 0-1 0 0,0 0 0 0 0,0 0 1 0 0,0 0-1 0 0,1-1 0 0 0,-1 0 0 0 0,0 0 1 0 0,1-1-1 0 0,-1 1 0 0 0,1-1 1 0 0,-1 0-1 0 0,1-1 0 0 0,-1 1 1 0 0,1-1-1 0 0,-1 0 0 0 0,1 0 0 0 0,-1-1 1 0 0,0 0-1 0 0,3-1-16 0 0,2-1-32 0 0,0-1 1 0 0,0 0-1 0 0,-1-1 0 0 0,0 0 1 0 0,0 0-1 0 0,0-1 0 0 0,0 0 1 0 0,-1-1-1 0 0,-1 0 0 0 0,1 0 1 0 0,-1-1-1 0 0,-1 0 0 0 0,1 0 1 0 0,-1 0-1 0 0,-1-1 0 0 0,1-1 32 0 0,30-70-512 0 0,-36 81 517 0 0,-1 0-1 0 0,1 1 0 0 0,0-1 1 0 0,0 0-1 0 0,0 0 0 0 0,-1 0 0 0 0,1 0 1 0 0,0 1-1 0 0,0-1 0 0 0,-1 0 1 0 0,1 0-1 0 0,0 0 0 0 0,0 0 1 0 0,-1 0-1 0 0,1 0 0 0 0,0 0 0 0 0,0 0 1 0 0,-1 0-1 0 0,1 0 0 0 0,0 0 1 0 0,-1 0-1 0 0,1 0 0 0 0,0 0 1 0 0,0 0-1 0 0,-1 0 0 0 0,1 0 0 0 0,0 0 1 0 0,-1 0-1 0 0,1 0 0 0 0,0 0 1 0 0,0 0-1 0 0,-1 0 0 0 0,1 0 1 0 0,0-1-1 0 0,0 1 0 0 0,-1 0 0 0 0,1 0 1 0 0,0 0-1 0 0,0-1 0 0 0,0 1 1 0 0,-1 0-1 0 0,1 0 0 0 0,0 0 1 0 0,0-1-1 0 0,0 1 0 0 0,0 0 0 0 0,0 0 1 0 0,0-1-1 0 0,-1 1 0 0 0,1 0 1 0 0,0-1-1 0 0,0 1 0 0 0,0 0 1 0 0,0 0-1 0 0,0-1 0 0 0,0 1 0 0 0,0 0 1 0 0,0-1-1 0 0,0 1 0 0 0,0 0 1 0 0,0 0-1 0 0,0-1-4 0 0,-28 66 253 0 0,27-60-233 0 0,-1 1 0 0 0,1 0-1 0 0,0 1 1 0 0,0-1 0 0 0,1 0-1 0 0,0 0 1 0 0,0 0-1 0 0,0 0 1 0 0,1 0 0 0 0,0 0-1 0 0,1 4-19 0 0,-2-8-6 0 0,1 1 0 0 0,-1-1 0 0 0,1 1 0 0 0,0-1 1 0 0,0 0-1 0 0,0 1 0 0 0,0-1 0 0 0,0 0 0 0 0,1 0 0 0 0,-1 0 0 0 0,1 0 0 0 0,-1 0 0 0 0,1 0 0 0 0,0 0 0 0 0,-1 0 0 0 0,1-1 0 0 0,0 1 0 0 0,0-1 0 0 0,0 1 0 0 0,1-1 0 0 0,-1 0 0 0 0,0 0 0 0 0,0 0 0 0 0,1 0 0 0 0,-1 0 0 0 0,1-1 0 0 0,-1 1 0 0 0,0-1 0 0 0,1 1 0 0 0,-1-1 0 0 0,1 0 0 0 0,-1 0 1 0 0,1 0-1 0 0,-1 0 0 0 0,1-1 0 0 0,-1 1 0 0 0,1 0 0 0 0,1-2 6 0 0,14-3-1577 0 0,-6 0-3003 0 0,1-1-2092 0 0</inkml:trace>
  <inkml:trace contextRef="#ctx0" brushRef="#br1" timeOffset="60811.913">4369 1759 18399 0 0,'0'0'422'0'0,"-16"-5"1156"0"0,14 6-1584 0 0,1-1 0 0 0,0 1 0 0 0,-1-1 0 0 0,1 1-1 0 0,0-1 1 0 0,-1 1 0 0 0,1 0 0 0 0,0 0 0 0 0,0 0-1 0 0,0 0 1 0 0,0 0 0 0 0,0 0 0 0 0,0 0 0 0 0,0 0-1 0 0,0 0 1 0 0,0 0 0 0 0,0 0 0 0 0,1 1 0 0 0,-1-1 0 0 0,0 0-1 0 0,1 1 1 0 0,-1-1 0 0 0,1 0 0 0 0,0 1 0 0 0,-1-1-1 0 0,1 1 1 0 0,0-1 0 0 0,0 1 0 0 0,0-1 0 0 0,0 0-1 0 0,0 1 7 0 0,0 4-62 0 0,1 0 0 0 0,0 0 0 0 0,1 0-1 0 0,-1-1 1 0 0,1 1 0 0 0,0 0 0 0 0,1-1-1 0 0,-1 1 1 0 0,1-1 0 0 0,0 0 0 0 0,0 0-1 0 0,2 1 63 0 0,16 18-6076 0 0,-15-17 308 0 0</inkml:trace>
  <inkml:trace contextRef="#ctx0" brushRef="#br1" timeOffset="61253.579">4380 1906 12152 0 0,'21'8'586'0'0,"-21"-8"-251"0"0,0 5-267 0 0,0 0 0 0 0,-1-1 0 0 0,0 1 0 0 0,0 0 0 0 0,0 0 0 0 0,0-1 0 0 0,-1 1 0 0 0,0-1 0 0 0,0 1 0 0 0,0-1 0 0 0,0 0 0 0 0,-1 0 0 0 0,0 0-68 0 0,-17 34 2287 0 0,4-25 2456 0 0,18-26-4467 0 0,-1 8-279 0 0,0 0-1 0 0,0 0 1 0 0,0 1-1 0 0,0-1 1 0 0,1 0-1 0 0,0 1 1 0 0,0-1-1 0 0,0 1 1 0 0,1 0-1 0 0,-1 0 1 0 0,1 0-1 0 0,0 0 1 0 0,0 0-1 0 0,0 1 1 0 0,0-1-1 0 0,1 1 1 0 0,0 0-1 0 0,0 0 1 0 0,1-1 3 0 0,16-12-56 0 0,31-14-78 0 0,-44 30 124 0 0,3 17-44 0 0,13 32 114 0 0,-16-35-8 0 0,-7-9-36 0 0,1-1-1 0 0,1 1 1 0 0,-1-1-1 0 0,0 1 0 0 0,1-1 1 0 0,0 0-1 0 0,0 0 0 0 0,1 0 1 0 0,-1 0-1 0 0,1-1 0 0 0,-1 1 1 0 0,1-1-1 0 0,0 0 1 0 0,0 0-1 0 0,1 0 0 0 0,-1-1 1 0 0,3 2-16 0 0,0-2 32 0 0,-1-1 0 0 0,1 0 0 0 0,-1 0 0 0 0,1 0 0 0 0,0-1 1 0 0,-1 0-1 0 0,1 0 0 0 0,0-1 0 0 0,-1 0 0 0 0,1 0 0 0 0,-1 0 0 0 0,1-1 1 0 0,-1 0-1 0 0,0 0 0 0 0,1-1 0 0 0,-1 1 0 0 0,0-1 0 0 0,1-2-32 0 0,-2 3-14 0 0,0 0 1 0 0,0-1-1 0 0,0 0 0 0 0,0 0 0 0 0,-1 0 0 0 0,0-1 0 0 0,0 0 1 0 0,1 0-1 0 0,-2 0 0 0 0,1 0 0 0 0,-1 0 0 0 0,1-1 0 0 0,-1 1 1 0 0,0-1-1 0 0,-1 0 0 0 0,1 0 0 0 0,-1 0 0 0 0,0 0 0 0 0,0-1 1 0 0,-1 1-1 0 0,2-5 14 0 0,3-77-118 0 0,-7 75 119 0 0,-13-14 9 0 0,11 24 11 0 0,0 1 0 0 0,-1-1 0 0 0,1 1 1 0 0,0 0-1 0 0,0 0 0 0 0,-1 1 0 0 0,1-1 0 0 0,0 1 0 0 0,-1-1 0 0 0,1 1 0 0 0,-1 0 1 0 0,1 0-1 0 0,0 1 0 0 0,-1-1 0 0 0,1 1 0 0 0,0 0 0 0 0,-1-1 0 0 0,1 1 1 0 0,0 1-1 0 0,0-1 0 0 0,0 0 0 0 0,0 1 0 0 0,0 0 0 0 0,0-1 0 0 0,0 1 0 0 0,0 1 1 0 0,1-1-1 0 0,-1 0 0 0 0,1 0 0 0 0,0 1 0 0 0,0 0 0 0 0,-1-1 0 0 0,2 1 1 0 0,-1 0-1 0 0,0 0 0 0 0,0 0 0 0 0,1 0 0 0 0,0 0 0 0 0,0 0 0 0 0,-1 2-21 0 0,-1 59 0 0 0,45-5 64 0 0,12-23-74 0 0,39-26-955 0 0,-53-12-5049 0 0,-18-1-620 0 0</inkml:trace>
  <inkml:trace contextRef="#ctx0" brushRef="#br1" timeOffset="62028.014">5463 1634 7584 0 0,'0'0'222'0'0,"-18"-3"7804"0"0,17 3-7714 0 0,1 0-1 0 0,0 0 1 0 0,0 0 0 0 0,0 0-6 0 0,0 0-29 0 0,-12 14 3156 0 0,14-9-2149 0 0,0-15-1106 0 0,-5 1-8 0 0,3 9-76 0 0,0 0-12 0 0,0 0-3 0 0,0 0-7 0 0,-4 10 47 0 0,-39 61 211 0 0,7-20-171 0 0,34-48-156 0 0,-9 16 19 0 0,1 0 0 0 0,1 1 1 0 0,1 0-1 0 0,1 0 1 0 0,1 0-1 0 0,0 1-22 0 0,-3 48 64 0 0,9-31-49 0 0,-3-31 57 0 0,5-4-4 0 0,2 1-50 0 0,1-1 0 0 0,-1 0 0 0 0,1-1 0 0 0,0 1 0 0 0,0-1-1 0 0,0 0 1 0 0,0-1 0 0 0,1 1 0 0 0,-1-1 0 0 0,0 0 0 0 0,1 0 0 0 0,-1 0 0 0 0,0-1 0 0 0,1 0 0 0 0,-1 0 0 0 0,1 0 0 0 0,-1-1 0 0 0,1 0 0 0 0,-1 0-1 0 0,0 0 1 0 0,0-1 0 0 0,1 0 0 0 0,-1 0 0 0 0,0 0 0 0 0,-1 0 0 0 0,1-1 0 0 0,0 0 0 0 0,-1 0 0 0 0,1 0 0 0 0,-1 0 0 0 0,0-1 0 0 0,0 0-1 0 0,0 0 1 0 0,-1 0 0 0 0,1 0 0 0 0,0-2-18 0 0,18-59 112 0 0,-21 61-112 0 0,0-1 0 0 0,-1 1 0 0 0,1 0 0 0 0,-1 0 0 0 0,0 0 0 0 0,0 0 0 0 0,0 0 0 0 0,-1-1 0 0 0,0 1 0 0 0,1 0 0 0 0,-1 0 0 0 0,-1 0 0 0 0,1 0 0 0 0,-1 0 0 0 0,1 1 0 0 0,-1-1 0 0 0,0 0 0 0 0,0 1 0 0 0,-3-3 0 0 0,-1 0-17 0 0,0 1-1 0 0,-1 0 1 0 0,0 0-1 0 0,0 1 0 0 0,0 0 1 0 0,0 0-1 0 0,-1 1 1 0 0,1 0-1 0 0,-1 0 1 0 0,0 0-1 0 0,0 1 1 0 0,0 1-1 0 0,0-1 0 0 0,0 1 1 0 0,-1 1-1 0 0,1-1 1 0 0,0 1-1 0 0,-3 1 18 0 0,-26 4-292 0 0,49 0-324 0 0,-1-3 169 0 0,13 1-1724 0 0,-8-5-2634 0 0,-9-1 3013 0 0</inkml:trace>
  <inkml:trace contextRef="#ctx0" brushRef="#br1" timeOffset="62949.646">5669 1800 8328 0 0,'0'0'241'0'0,"0"0"0"0"0,0 0-1 0 0,0 0 547 0 0,0 0 261 0 0,0 0 52 0 0,0 0-41 0 0,0 0-217 0 0,0 13 1348 0 0,-6 125 2723 0 0,3-76-4193 0 0,-1-28-422 0 0,4-33-218 0 0,0-1 0 0 0,0 0 3 0 0,0 0 10 0 0,0 0 3 0 0,0 0 0 0 0,-8-22 368 0 0,29-52-384 0 0,-15 62-120 0 0,1 1 0 0 0,1-1 0 0 0,0 1 0 0 0,1 1 0 0 0,0 0 0 0 0,0 0 0 0 0,1 0 0 0 0,0 2 0 0 0,1-1 0 0 0,0 1 0 0 0,1 1 0 0 0,-1 0 0 0 0,2 0 40 0 0,6-3-525 0 0,1 2 0 0 0,0 0 0 0 0,0 1 0 0 0,0 1-1 0 0,1 0 1 0 0,0 2 0 0 0,0 1 0 0 0,1 0 0 0 0,-1 2-1 0 0,1 0 1 0 0,12 2 525 0 0,-25 3-7238 0 0,-19 5 6409 0 0,-22 5 3946 0 0,27-12-2675 0 0,0 0 1 0 0,-1 0-1 0 0,1 0 1 0 0,0 1-1 0 0,0-1 1 0 0,1 1-1 0 0,-1 0 1 0 0,0 1-1 0 0,1-1 1 0 0,0 1-1 0 0,0 0 1 0 0,0 0-1 0 0,0 0 1 0 0,1 1 0 0 0,-1 1-443 0 0,-16 15 841 0 0,-27 61 726 0 0,45-78-1517 0 0,0 0 0 0 0,0 0-1 0 0,1 0 1 0 0,0 0 0 0 0,-1 0 0 0 0,2 0-1 0 0,-1 0 1 0 0,0 0 0 0 0,1 0 0 0 0,0 0-1 0 0,0 0 1 0 0,0 1 0 0 0,0-1 0 0 0,1 0-1 0 0,-1 0 1 0 0,1 0 0 0 0,0 0 0 0 0,1 0-1 0 0,-1 0-49 0 0,2-2 36 0 0,0 1 0 0 0,0-1-1 0 0,0-1 1 0 0,0 1 0 0 0,0 0-1 0 0,0-1 1 0 0,1 0 0 0 0,-1 1-1 0 0,1-1 1 0 0,-1 0 0 0 0,1-1-1 0 0,-1 1 1 0 0,1-1 0 0 0,-1 1-1 0 0,1-1 1 0 0,-1 0 0 0 0,1-1-1 0 0,-1 1 1 0 0,1-1 0 0 0,3 0-36 0 0,3-2 28 0 0,0 0 0 0 0,-1-1 0 0 0,1 0 0 0 0,-1-1 0 0 0,0 0 0 0 0,0 0 0 0 0,0-1 0 0 0,-1 0 0 0 0,0 0 0 0 0,0-1 0 0 0,0 0 0 0 0,-1 0 0 0 0,0-1 0 0 0,-1 0 1 0 0,0-1-1 0 0,0 1 0 0 0,0-1 0 0 0,-1 0 0 0 0,-1 0 0 0 0,1-1 0 0 0,-2 1 0 0 0,3-10-28 0 0,-4 17-2 0 0,0-1 0 0 0,-1 0 1 0 0,0 1-1 0 0,1-1 0 0 0,-1 0 0 0 0,0 0 0 0 0,0 0 1 0 0,-1 0-1 0 0,1 0 0 0 0,-1-1 0 0 0,1 1 1 0 0,-1 0-1 0 0,0 0 0 0 0,0 0 0 0 0,0 0 0 0 0,-1 0 1 0 0,1 0-1 0 0,-1-1 0 0 0,0 1 0 0 0,0 0 0 0 0,0 0 1 0 0,0 1-1 0 0,0-1 0 0 0,0 0 0 0 0,-1 0 0 0 0,0 0 1 0 0,1 1-1 0 0,-1-1 0 0 0,0 1 0 0 0,0 0 1 0 0,-1-1-1 0 0,1 1 0 0 0,0 0 0 0 0,-1 0 0 0 0,1 0 1 0 0,-1 1-1 0 0,0-1 0 0 0,1 0 0 0 0,-1 1 0 0 0,0 0 1 0 0,0 0-1 0 0,0 0 0 0 0,0 0 0 0 0,-2 0 2 0 0,0 1-125 0 0,-1 0-1 0 0,0 1 0 0 0,0 0 1 0 0,1 0-1 0 0,-1 0 0 0 0,0 0 1 0 0,1 1-1 0 0,0 0 0 0 0,-1 1 1 0 0,1-1-1 0 0,0 1 1 0 0,-1 0 125 0 0,-17 20-7106 0 0,17-15 876 0 0</inkml:trace>
  <inkml:trace contextRef="#ctx0" brushRef="#br1" timeOffset="63344.132">6386 1772 12960 0 0,'0'0'297'0'0,"0"0"39"0"0,0 0 16 0 0,0 0-41 0 0,0 0-127 0 0,-4 1 745 0 0,-12 6-281 0 0,0 0 0 0 0,1 1 1 0 0,0 1-1 0 0,0 0 0 0 0,1 1 1 0 0,0 0-1 0 0,1 1 0 0 0,-3 5-648 0 0,-58 71 1580 0 0,66-53-1333 0 0,8-33-236 0 0,1 1 0 0 0,0-1 1 0 0,0 0-1 0 0,0 0 0 0 0,0 0 0 0 0,0 0 1 0 0,0 0-1 0 0,0 0 0 0 0,0 0 0 0 0,0 0 0 0 0,0 0 1 0 0,0-1-1 0 0,1 1 0 0 0,-1 0 0 0 0,0-1 0 0 0,1 1 1 0 0,-1-1-1 0 0,0 1 0 0 0,1-1 0 0 0,-1 0 1 0 0,1 0-1 0 0,-1 1 0 0 0,1-1 0 0 0,-1 0 0 0 0,0 0 1 0 0,1 0-1 0 0,-1-1 0 0 0,1 1 0 0 0,-1 0 1 0 0,1 0-1 0 0,-1-1 0 0 0,0 1 0 0 0,1-1 0 0 0,-1 1 1 0 0,0-1-1 0 0,0 0 0 0 0,1 0-11 0 0,6-1 74 0 0,6-2-37 0 0,0-1-1 0 0,0 0 1 0 0,0-1-1 0 0,-1 0 1 0 0,0-1-1 0 0,0-1 1 0 0,-1 0-1 0 0,6-6-36 0 0,6 1 71 0 0,-23 12-18 0 0,-1 1 17 0 0,0 0 15 0 0,0 17-16 0 0,0-13-107 0 0,-1-1 0 0 0,0 1 0 0 0,1-1-1 0 0,0 1 1 0 0,0 0 0 0 0,0-1 0 0 0,0 1-1 0 0,1 0 1 0 0,-1-1 0 0 0,1 1 0 0 0,0-1-1 0 0,0 1 1 0 0,1-1 0 0 0,-1 1 0 0 0,0-1 0 0 0,1 0-1 0 0,0 1 1 0 0,0-1 0 0 0,0 0 0 0 0,0 0-1 0 0,1-1 1 0 0,-1 1 0 0 0,1 0 0 0 0,-1-1-1 0 0,1 1 1 0 0,0-1 0 0 0,0 0 0 0 0,0 0 0 0 0,0 0-1 0 0,0-1 1 0 0,1 1 0 0 0,-1-1 0 0 0,1 1-1 0 0,-1-1 39 0 0,12 2-1023 0 0,22 2-5883 0 0,-19-5 728 0 0</inkml:trace>
  <inkml:trace contextRef="#ctx0" brushRef="#br1" timeOffset="64537.865">6868 1800 16040 0 0,'0'0'362'0'0,"-7"0"486"0"0,-81 27 117 0 0,75-22-530 0 0,-5 3-98 0 0,1 0 0 0 0,-1 1 0 0 0,1 0 0 0 0,1 2 0 0 0,0 0 0 0 0,1 1 0 0 0,0 0-1 0 0,1 1 1 0 0,0 1 0 0 0,-4 5-337 0 0,-19 46 480 0 0,36-59-420 0 0,3-1 16 0 0,1-4-62 0 0,0 1-1 0 0,0-1 1 0 0,0-1-1 0 0,0 1 0 0 0,0 0 1 0 0,0-1-1 0 0,0 1 1 0 0,0-1-1 0 0,0 0 0 0 0,0 0 1 0 0,0 0-1 0 0,0-1 1 0 0,0 1-1 0 0,0-1 0 0 0,0 0 1 0 0,0 1-1 0 0,0-1 1 0 0,0-1-1 0 0,0 1 1 0 0,0 0-1 0 0,-1-1 0 0 0,1 1 1 0 0,0-1-1 0 0,-1 0 1 0 0,1 0-14 0 0,3-1 12 0 0,24-14-14 0 0,-1-1-1 0 0,0-1 0 0 0,-1-2 1 0 0,-2 0-1 0 0,0-2 0 0 0,-1-1 1 0 0,-2-1-1 0 0,0-1 0 0 0,-2-1 1 0 0,10-17 2 0 0,-23 35-6 0 0,-2-1 0 0 0,1-1 0 0 0,-1 1 1 0 0,-1-1-1 0 0,0 0 0 0 0,0 0 0 0 0,-1 0 0 0 0,-1-1 1 0 0,0 1-1 0 0,0-1 0 0 0,-1 0 0 0 0,0-6 6 0 0,-8-13 112 0 0,-14 28 30 0 0,19 4-129 0 0,-14 10 4 0 0,0 0 0 0 0,1 1 1 0 0,1 1-1 0 0,0 0 0 0 0,0 0 0 0 0,2 1 0 0 0,-1 1 1 0 0,2 0-1 0 0,0 0 0 0 0,1 1 0 0 0,-6 15-17 0 0,-22 76 64 0 0,35-104-60 0 0,0 0 0 0 0,1 0 0 0 0,0 1 0 0 0,-1-1 0 0 0,1 1 0 0 0,1-1 0 0 0,-1 1 0 0 0,0 0 0 0 0,1-1 0 0 0,0 1 0 0 0,0 0 0 0 0,0-1 0 0 0,0 1 0 0 0,0 0 0 0 0,1-1 0 0 0,0 1 0 0 0,-1-1 0 0 0,1 1 0 0 0,1-1 0 0 0,-1 1 0 0 0,0-1 0 0 0,1 0-1 0 0,0 1 1 0 0,0-1 0 0 0,0 0 0 0 0,0 0 0 0 0,0 0 0 0 0,1-1 0 0 0,-1 1 0 0 0,1 0 0 0 0,0-1 0 0 0,-1 0 0 0 0,1 0 0 0 0,0 0 0 0 0,1 0 0 0 0,-1 0 0 0 0,0 0 0 0 0,3 0-4 0 0,3-1 12 0 0,-1-1 0 0 0,1 0 0 0 0,0 0 0 0 0,-1-1 0 0 0,1 0 0 0 0,-1 0 0 0 0,1-1 1 0 0,-1 0-1 0 0,0-1 0 0 0,0 0 0 0 0,0 0 0 0 0,0-1 0 0 0,0 0 0 0 0,-1 0 0 0 0,0-1 0 0 0,0 0 0 0 0,0 0 0 0 0,5-5-12 0 0,5-5-46 0 0,-1-1-1 0 0,0 0 0 0 0,-1-1 1 0 0,-1-1-1 0 0,-1 0 0 0 0,2-5 47 0 0,3-31-80 0 0,-19 53 80 0 0,-1 0 0 0 0,1 0 0 0 0,-1 0 0 0 0,1 0 0 0 0,-1 0 0 0 0,1 0 0 0 0,-1 0 0 0 0,0 1 0 0 0,1-1 0 0 0,-1 1 0 0 0,0-1 0 0 0,0 1 0 0 0,0 0 0 0 0,1 0 0 0 0,-1-1 0 0 0,0 1 0 0 0,0 0 0 0 0,0 1 0 0 0,1-1 0 0 0,-1 0 0 0 0,0 0 0 0 0,0 1 0 0 0,1-1 0 0 0,-1 1 0 0 0,0 0 0 0 0,0-1 0 0 0,1 1 0 0 0,-1 0 0 0 0,1 0 0 0 0,-1 0 0 0 0,1 0 0 0 0,-1 0 0 0 0,1 0 0 0 0,0 1 0 0 0,-1-1 0 0 0,1 0 0 0 0,0 1 0 0 0,-5 1 7 0 0,1 1 0 0 0,-1 0 0 0 0,1 0 0 0 0,0 1 0 0 0,0-1 0 0 0,0 1 0 0 0,1 0 0 0 0,-1 1-1 0 0,1-1 1 0 0,1 1 0 0 0,-1-1 0 0 0,1 1 0 0 0,0 0 0 0 0,0 0 0 0 0,1 1 0 0 0,-1-1 0 0 0,0 5-7 0 0,2-1 24 0 0,2 0 40 0 0,1-7-48 0 0,1 0 0 0 0,-1 0 0 0 0,1 0 0 0 0,-1-1 0 0 0,1 1 0 0 0,0-1 0 0 0,0 1 0 0 0,0-1 1 0 0,0 0-1 0 0,0 0 0 0 0,0-1 0 0 0,1 1 0 0 0,-1 0 0 0 0,1-1 0 0 0,-1 0 0 0 0,1 0 0 0 0,-1 0 0 0 0,1 0 0 0 0,0-1 1 0 0,-1 1-1 0 0,1-1 0 0 0,0 0 0 0 0,0 0 0 0 0,-1-1 0 0 0,1 1 0 0 0,0-1 0 0 0,1 0-16 0 0,8 0-259 0 0,0 0 0 0 0,0-1 0 0 0,0-1 0 0 0,0 0 0 0 0,-1-1 0 0 0,1 0 0 0 0,-1-1-1 0 0,0-1 1 0 0,0 0 0 0 0,-1 0 0 0 0,1-1 0 0 0,-1-1 259 0 0,34-30-4037 0 0,16-25-2998 0 0,-36 28 3897 0 0,-34 35 7538 0 0,-25 32 821 0 0,29-26-4877 0 0,0 0 1 0 0,1 1-1 0 0,-1-1 0 0 0,2 1 1 0 0,-1 0-1 0 0,1 0 0 0 0,0 0 1 0 0,0 1-1 0 0,1-1 1 0 0,0 1-1 0 0,-1 4-344 0 0,-1 4 438 0 0,-2 21 993 0 0,6-36-1215 0 0,0-1-7 0 0,5 7 342 0 0,0-8-524 0 0,0-1 0 0 0,0 0-1 0 0,0 0 1 0 0,0-1 0 0 0,-1 1 0 0 0,1-1 0 0 0,-1 0-1 0 0,1 0 1 0 0,-1-1 0 0 0,0 0 0 0 0,0 1 0 0 0,-1-1 0 0 0,1 0-1 0 0,-1-1 1 0 0,0 1 0 0 0,0-1 0 0 0,0 1 0 0 0,-1-1-1 0 0,1 0 1 0 0,0-3-27 0 0,17-24-191 0 0,42-34-245 0 0,-56 64 424 0 0,5 10 115 0 0,15 82 618 0 0,-25-83-698 0 0,0 0 0 0 0,1 0 0 0 0,0-1 0 0 0,1 1 0 0 0,0 0 0 0 0,0-1 0 0 0,0 1 0 0 0,0-1 0 0 0,1 0 0 0 0,0 0 0 0 0,1-1 0 0 0,0 2-23 0 0,3 0-26 0 0,-6-5 0 0 0,0 0 0 0 0,0 0 0 0 0,0 1 0 0 0,1-1 0 0 0,-1-1 0 0 0,1 1 0 0 0,0 0 0 0 0,-1-1 0 0 0,1 1 0 0 0,0-1-1 0 0,0 0 1 0 0,0 0 0 0 0,0 0 0 0 0,0 0 0 0 0,0 0 0 0 0,0-1 0 0 0,0 1 0 0 0,0-1 0 0 0,0 0 0 0 0,0 0 0 0 0,3 0 26 0 0,6-2-1462 0 0,1-2-3852 0 0,-1-1-1844 0 0</inkml:trace>
  <inkml:trace contextRef="#ctx0" brushRef="#br1" timeOffset="64764.13">7763 1832 16040 0 0,'0'0'362'0'0,"-8"9"879"0"0,-18 46 675 0 0,8 33 2259 0 0,18-86-4227 0 0,1-1 0 0 0,0 0 0 0 0,-1 0 0 0 0,1 0 0 0 0,-1 0 0 0 0,1 0 0 0 0,0 0 0 0 0,0 0 0 0 0,0 0 0 0 0,0 0 0 0 0,-1 0 0 0 0,1 0 0 0 0,0-1 0 0 0,0 1-1 0 0,1 0 1 0 0,-1 0 0 0 0,0-1 0 0 0,0 1 0 0 0,0-1 0 0 0,0 1 0 0 0,0-1 0 0 0,1 0 0 0 0,-1 0 0 0 0,0 1 0 0 0,0-1 0 0 0,1 0 0 0 0,-1 0 0 0 0,0 0 0 0 0,0 0 0 0 0,1 0 0 0 0,-1 0 0 0 0,0-1 0 0 0,0 1 0 0 0,1 0 0 0 0,-1-1 0 0 0,0 1 0 0 0,0-1 0 0 0,0 1 0 0 0,0-1 0 0 0,1 1 0 0 0,-1-1 0 0 0,0 0 0 0 0,0 0 52 0 0,6-3-2418 0 0,1-1-4645 0 0</inkml:trace>
  <inkml:trace contextRef="#ctx0" brushRef="#br1" timeOffset="65458.994">7901 1644 15408 0 0,'-9'5'1541'0'0,"3"7"-1224"0"0,1 0 0 0 0,0 1 1 0 0,1-1-1 0 0,0 1 0 0 0,1 0 1 0 0,0 0-1 0 0,2 1 0 0 0,-2 11-317 0 0,3-14 215 0 0,0 0-1 0 0,1 0 0 0 0,0-1 0 0 0,1 1 0 0 0,0 0 1 0 0,0-1-1 0 0,1 1 0 0 0,1-1 0 0 0,0 2-214 0 0,-1-9 29 0 0,0-1 0 0 0,0 0 0 0 0,0 1-1 0 0,0-1 1 0 0,0 0 0 0 0,1 0 0 0 0,-1-1 0 0 0,1 1-1 0 0,-1-1 1 0 0,1 0 0 0 0,0 0 0 0 0,-1 0-1 0 0,1 0 1 0 0,0-1 0 0 0,0 1 0 0 0,-1-1 0 0 0,1 0-1 0 0,0 0 1 0 0,0 0 0 0 0,0-1 0 0 0,-1 1-1 0 0,1-1 1 0 0,0 0 0 0 0,-1 0 0 0 0,1 0-1 0 0,0-1 1 0 0,-1 1 0 0 0,0-1 0 0 0,1 0 0 0 0,2-2-29 0 0,1 2 0 0 0,7-4-148 0 0,-1 1-1 0 0,0-2 1 0 0,0 0 0 0 0,-1 0-1 0 0,0-1 1 0 0,0-1-1 0 0,-1 0 1 0 0,0 0-1 0 0,8-10 149 0 0,90-76-1273 0 0,-108 95 1394 0 0,-1 0 9 0 0,-5 3 462 0 0,-33 40 470 0 0,-24 39-62 0 0,41-43-568 0 0,21-36-416 0 0,0-3-8 0 0,0 1 0 0 0,0-1 0 0 0,0 0 0 0 0,-1 1 0 0 0,1-1 1 0 0,0 0-1 0 0,0 1 0 0 0,0-1 0 0 0,0 0 0 0 0,0 1 0 0 0,0-1 0 0 0,0 0 1 0 0,0 1-1 0 0,0-1 0 0 0,1 1 0 0 0,-1-1 0 0 0,0 0 0 0 0,0 1 0 0 0,0-1 1 0 0,0 0-1 0 0,0 0 0 0 0,1 1 0 0 0,-1-1 0 0 0,0 0 0 0 0,0 1 0 0 0,0-1 1 0 0,1 0-1 0 0,-1 0 0 0 0,0 1 0 0 0,1-1 0 0 0,-1 0 0 0 0,0 0 0 0 0,0 0 1 0 0,1 1-1 0 0,-1-1 0 0 0,0 0 0 0 0,1 0 0 0 0,-1 0 0 0 0,0 0 0 0 0,1 0 1 0 0,-1 0-1 0 0,0 0 0 0 0,1 0 0 0 0,-1 0 0 0 0,1 0 0 0 0,-1 0 0 0 0,0 0 1 0 0,1 0-1 0 0,-1 0 0 0 0,0 0 0 0 0,1 0 0 0 0,-1 0 0 0 0,0 0 0 0 0,1 0 1 0 0,-1 0-1 0 0,0-1 0 0 0,1 1 0 0 0,-1 0 0 0 0,0 0 0 0 0,0 0-8 0 0,7-1 22 0 0,0-1 0 0 0,0 0-1 0 0,0 0 1 0 0,-1 0 0 0 0,1 0 0 0 0,-1-1-1 0 0,0 0 1 0 0,1-1 0 0 0,-2 1-1 0 0,1-1 1 0 0,0 0 0 0 0,-1-1 0 0 0,1 0-1 0 0,2-2-21 0 0,98-132-461 0 0,-81 112 450 0 0,-21 24-2 0 0,1 11-134 0 0,-8 50 166 0 0,-3 0 0 0 0,-3-1 0 0 0,-13 49-19 0 0,9-47 159 0 0,8-41-41 0 0,2 1-1 0 0,-1-1 1 0 0,2 1 0 0 0,1 0-1 0 0,0 0 1 0 0,1 0-1 0 0,1 0 1 0 0,1-1 0 0 0,1 1-1 0 0,2 10-117 0 0,25 91 1778 0 0,-29-118-1690 0 0,-1 1 0 0 0,0 0 0 0 0,1 0 1 0 0,-1-1-1 0 0,-1 1 0 0 0,1 0 0 0 0,0-1 1 0 0,-1 1-1 0 0,1 0 0 0 0,-1-1 0 0 0,0 1 1 0 0,0 0-1 0 0,0-1 0 0 0,0 1 1 0 0,-1-1-1 0 0,1 0 0 0 0,0 1 0 0 0,-1-1 1 0 0,0 0-1 0 0,0 1-88 0 0,-6-2 65 0 0,0 0 0 0 0,-1 0 0 0 0,1-1 0 0 0,0 0-1 0 0,0-1 1 0 0,0 0 0 0 0,0 0 0 0 0,0-1 0 0 0,0 0 0 0 0,0 0 0 0 0,0-1 0 0 0,1 0 0 0 0,-1 0 0 0 0,1 0 0 0 0,0-1 0 0 0,0-1 0 0 0,-3-2-65 0 0,7 6 17 0 0,-52-45 255 0 0,61 1-200 0 0,5 36-115 0 0,0 0 0 0 0,0 0 0 0 0,0 2-1 0 0,1-1 1 0 0,1 1 0 0 0,-1 1 0 0 0,1 0 0 0 0,0 1-1 0 0,0 0 1 0 0,1 1 0 0 0,-1 1 0 0 0,1 0 0 0 0,13-1 43 0 0,115-4-4983 0 0,-102 8-3824 0 0</inkml:trace>
  <inkml:trace contextRef="#ctx0" brushRef="#br2" timeOffset="-200907.815">798 2661 7040 0 0,'0'0'202'0'0,"-9"-4"1302"0"0,9 3-1194 0 0,0 1 2 0 0,6-17 1928 0 0,-3 10-1326 0 0,-2 5-686 0 0,1 0 1 0 0,-1-1-1 0 0,0 1 0 0 0,0 0 1 0 0,0-1-1 0 0,-1 1 0 0 0,1-1 1 0 0,-1 1-1 0 0,1-1 0 0 0,-1 1 1 0 0,0-1-1 0 0,0 1 1 0 0,0-1-1 0 0,0 1 0 0 0,0-1 1 0 0,-1 1-1 0 0,1-1 0 0 0,-1 1 1 0 0,0-2-229 0 0,-13-18 1594 0 0,11 21-1507 0 0,1 0 0 0 0,0 0 0 0 0,-1 0 0 0 0,1 0 1 0 0,-1 0-1 0 0,1 1 0 0 0,-1-1 0 0 0,1 1 0 0 0,-1 0 0 0 0,0 0 0 0 0,1 0 0 0 0,-1 0 0 0 0,1 0 0 0 0,-1 0 0 0 0,1 1 0 0 0,-1-1 0 0 0,1 1 0 0 0,-1 0 0 0 0,1 0 0 0 0,-1 0 0 0 0,1 0 0 0 0,0 0 0 0 0,0 0 0 0 0,-2 2-87 0 0,-16 4 339 0 0,-21 18 136 0 0,36-21-412 0 0,0 0 1 0 0,0 1-1 0 0,1-1 1 0 0,0 1-1 0 0,0 0 0 0 0,0 0 1 0 0,0 1-1 0 0,1-1 0 0 0,0 0 1 0 0,-2 7-64 0 0,-13 18 55 0 0,-18 64 221 0 0,31-76-256 0 0,-5 45-116 0 0,5-29 94 0 0,3 27 151 0 0,29-7 59 0 0,-22-50-188 0 0,-1 0-1 0 0,1-1 1 0 0,0 1 0 0 0,-1-1 0 0 0,2 0-1 0 0,-1 0 1 0 0,0 0 0 0 0,0-1-1 0 0,1 0 1 0 0,0 0 0 0 0,-1 0 0 0 0,1-1-1 0 0,0 0 1 0 0,0 0 0 0 0,0 0-1 0 0,0-1 1 0 0,-1 0 0 0 0,1 0-1 0 0,0 0 1 0 0,0-1 0 0 0,0 0 0 0 0,0 0-1 0 0,3-1-19 0 0,76-15-993 0 0,-35-18-4971 0 0,-44 29 4274 0 0</inkml:trace>
  <inkml:trace contextRef="#ctx0" brushRef="#br2" timeOffset="-200435.998">942 2860 11144 0 0,'0'0'248'0'0,"-13"0"709"0"0,10 0-817 0 0,1-1-1 0 0,-1 1 1 0 0,0 0 0 0 0,0 1-1 0 0,0-1 1 0 0,0 0 0 0 0,0 1 0 0 0,0-1-1 0 0,1 1 1 0 0,-1 0 0 0 0,0 0-1 0 0,0 0 1 0 0,1 0 0 0 0,-1 1 0 0 0,1-1-1 0 0,-1 1 1 0 0,1 0 0 0 0,0-1-1 0 0,-1 1 1 0 0,1 0 0 0 0,0 0 0 0 0,0 0-1 0 0,0 1 1 0 0,1-1 0 0 0,-1 0-1 0 0,1 1 1 0 0,-1-1 0 0 0,1 1-1 0 0,0 0 1 0 0,-1-1 0 0 0,2 1 0 0 0,-1 0-1 0 0,0 0 1 0 0,0-1 0 0 0,1 1-1 0 0,-1 0 1 0 0,1 1-140 0 0,-3 10 256 0 0,4 32 37 0 0,-1-44-283 0 0,1 0-1 0 0,0 0 0 0 0,-1 0 0 0 0,1 0 0 0 0,0 0 0 0 0,0 0 0 0 0,0 0 1 0 0,1 0-1 0 0,-1 0 0 0 0,0 0 0 0 0,1-1 0 0 0,-1 1 0 0 0,1-1 1 0 0,-1 1-1 0 0,1-1 0 0 0,0 1 0 0 0,0-1 0 0 0,0 0 0 0 0,0 0 0 0 0,-1 0 1 0 0,1 0-1 0 0,1 0 0 0 0,-1 0 0 0 0,0-1 0 0 0,0 1 0 0 0,0-1 0 0 0,0 1 1 0 0,0-1-1 0 0,1 0 0 0 0,-1 0 0 0 0,0 0 0 0 0,0 0 0 0 0,0 0 0 0 0,1 0 1 0 0,-1-1-1 0 0,0 1 0 0 0,1-1-9 0 0,5-1 25 0 0,0 0 0 0 0,0 0 0 0 0,0 0 0 0 0,0-1 0 0 0,-1-1 0 0 0,1 1 0 0 0,-1-1 0 0 0,0 0 0 0 0,5-5-25 0 0,-6 5 24 0 0,-3 1 1 0 0,1 1-1 0 0,0 0 1 0 0,-1-1-1 0 0,1 0 1 0 0,-1 0-1 0 0,0 0 1 0 0,0-1-1 0 0,0 1 0 0 0,-1 0 1 0 0,1-1-1 0 0,-1 0 1 0 0,0 0-1 0 0,0 0 1 0 0,0 0-1 0 0,0 0 1 0 0,-1 0-1 0 0,0 0 0 0 0,1-2-24 0 0,-2 3 34 0 0,0 0-1 0 0,1 0 0 0 0,-1 1 1 0 0,0-1-1 0 0,-1 0 0 0 0,1 0 1 0 0,0 0-1 0 0,-1 0 0 0 0,0 1 1 0 0,1-1-1 0 0,-1 0 0 0 0,0 0 1 0 0,-1 1-1 0 0,1-1 0 0 0,0 1 1 0 0,-1-1-1 0 0,1 1 0 0 0,-1 0 1 0 0,0-1-1 0 0,0 1 0 0 0,0 0 1 0 0,0 0-34 0 0,-2-1 9 0 0,0 1 0 0 0,0-1 0 0 0,0 1 0 0 0,0 0 0 0 0,-1 1 1 0 0,1-1-1 0 0,-1 1 0 0 0,1 0 0 0 0,-1 0 0 0 0,1 0 0 0 0,-1 0 0 0 0,1 1 1 0 0,-1 0-1 0 0,0 0 0 0 0,1 0 0 0 0,-2 1-9 0 0,3-1-21 0 0,-2 2-1042 0 0,6 1-5703 0 0,2 1 1529 0 0</inkml:trace>
  <inkml:trace contextRef="#ctx0" brushRef="#br2" timeOffset="-200113.363">1219 2550 10136 0 0,'0'0'230'0'0,"0"0"30"0"0,0 0 19 0 0,0-1-40 0 0,2-3-107 0 0,-2 3 294 0 0,0 1 114 0 0,0 0 18 0 0,0 0 22 0 0,0 0 84 0 0,0 0 37 0 0,0 0 10 0 0,0 0-35 0 0,0 0-153 0 0,0 0-67 0 0,0 0-9 0 0,0 0-11 0 0,0 0-24 0 0,-15 193 3549 0 0,6-70-3613 0 0,2-33-154 0 0,5-51-112 0 0,-1-33-95 0 0,3-5-119 0 0,0-1-281 0 0,0 0-93 0 0,0 0-884 0 0,0 0-3690 0 0,0 0-1577 0 0</inkml:trace>
  <inkml:trace contextRef="#ctx0" brushRef="#br2" timeOffset="-199544.15">1439 2560 10336 0 0,'0'0'233'0'0,"0"0"39"0"0,0 0 15 0 0,-1 0-47 0 0,-23 3 3616 0 0,22 1-3550 0 0,0 0 1 0 0,0 0-1 0 0,0 0 0 0 0,0 0 1 0 0,1 0-1 0 0,-1 0 1 0 0,1 0-1 0 0,0 1 1 0 0,1-1-1 0 0,-1 0 1 0 0,1 1-1 0 0,0-1 1 0 0,0 4-307 0 0,-1 1 422 0 0,-9 117 1714 0 0,4 21-1537 0 0,4-92-76 0 0,0-18-1810 0 0,0-12-3969 0 0,2-25-905 0 0</inkml:trace>
  <inkml:trace contextRef="#ctx0" brushRef="#br2" timeOffset="-199249.35">1449 2773 12408 0 0,'0'0'281'0'0,"0"0"40"0"0,3-2 325 0 0,-2 1-508 0 0,0 1 1 0 0,0 0 0 0 0,0 0 0 0 0,0 0 0 0 0,0 0 0 0 0,0-1 0 0 0,0 1 0 0 0,0 1 0 0 0,0-1-1 0 0,0 0 1 0 0,0 0 0 0 0,0 0 0 0 0,0 0 0 0 0,0 1 0 0 0,0-1 0 0 0,0 1 0 0 0,0-1 0 0 0,0 0-1 0 0,0 1 1 0 0,0 0 0 0 0,0-1 0 0 0,0 1 0 0 0,-1-1 0 0 0,1 1 0 0 0,0 0 0 0 0,0 0 0 0 0,-1-1 0 0 0,1 1-1 0 0,0 0 1 0 0,-1 0 0 0 0,1 0 0 0 0,-1 0 0 0 0,1 0 0 0 0,-1 0 0 0 0,0 0 0 0 0,1 0 0 0 0,-1 0-1 0 0,0 0 1 0 0,0 0 0 0 0,0 0 0 0 0,1 0 0 0 0,-1 0 0 0 0,0 0-139 0 0,1 3 690 0 0,10 33 1270 0 0,-6 81-151 0 0,-3-113-1847 0 0,-2-5-83 0 0,0 0 0 0 0,0-1 0 0 0,0 1 0 0 0,0 0 0 0 0,0 0 1 0 0,0 0-1 0 0,0-1 0 0 0,1 1 0 0 0,-1 0 0 0 0,0 0 0 0 0,0 0 1 0 0,0-1-1 0 0,0 1 0 0 0,1 0 0 0 0,-1 0 0 0 0,0 0 0 0 0,0 0 1 0 0,0-1-1 0 0,0 1 0 0 0,1 0 0 0 0,-1 0 0 0 0,0 0 0 0 0,0 0 1 0 0,1 0-1 0 0,-1 0 0 0 0,0 0 0 0 0,0 0 0 0 0,1 0 0 0 0,-1 0 1 0 0,0 0-1 0 0,0 0 0 0 0,0 0 0 0 0,1 0 0 0 0,-1 0 0 0 0,0 0 1 0 0,0 0-1 0 0,1 0 0 0 0,-1 0 0 0 0,0 0 0 0 0,0 0 0 0 0,1 0 1 0 0,-1 0-1 0 0,0 0 0 0 0,0 1 0 0 0,0-1 0 0 0,1 0 0 0 0,-1 0 1 0 0,0 0-1 0 0,0 0 0 0 0,0 0 0 0 0,0 1 121 0 0,7-17-4064 0 0,-5 4 1986 0 0</inkml:trace>
  <inkml:trace contextRef="#ctx0" brushRef="#br2" timeOffset="-198960.73">1595 2689 11920 0 0,'7'-5'256'0'0,"-7"5"64"0"0,0 0 0 0 0,0 0 24 0 0,0 0-280 0 0,0 0-64 0 0,0 0 0 0 0,0 0 0 0 0,0 0 424 0 0,0 0 72 0 0,0 0 16 0 0,0 0 0 0 0,0 0-280 0 0,0 0-48 0 0,0 0-16 0 0,0 0-4344 0 0,0 0-872 0 0</inkml:trace>
  <inkml:trace contextRef="#ctx0" brushRef="#br2" timeOffset="-198696.381">1838 2593 15264 0 0,'0'0'348'0'0,"0"0"49"0"0,-15 9 529 0 0,-65 53 890 0 0,31 3-890 0 0,48-63-931 0 0,0 1-1 0 0,0-1 0 0 0,0 0 1 0 0,0 1-1 0 0,1-1 1 0 0,-1 1-1 0 0,1-1 1 0 0,-1 0-1 0 0,1 1 1 0 0,0-1-1 0 0,0 1 1 0 0,0-1-1 0 0,0 1 1 0 0,0-1-1 0 0,1 1 1 0 0,-1-1-1 0 0,1 1 1 0 0,0-1-1 0 0,-1 0 1 0 0,1 1-1 0 0,0-1 1 0 0,0 0-1 0 0,1 1 1 0 0,-1-1-1 0 0,0 0 0 0 0,1 0 1 0 0,-1 0-1 0 0,1 0 1 0 0,0-1-1 0 0,0 1 6 0 0,65 64-72 0 0,-58-56 102 0 0,-9-8 13 0 0,0 1 0 0 0,0-1 0 0 0,0 1 0 0 0,0-1 0 0 0,-1 1 0 0 0,1-1 0 0 0,-1 0 0 0 0,0 1 0 0 0,1-1 0 0 0,-1 1 0 0 0,0-1 0 0 0,0 0 0 0 0,0 0 0 0 0,-1 0 0 0 0,1 1 0 0 0,-1-1 0 0 0,1 0 0 0 0,-1-1 0 0 0,1 1 0 0 0,-1 0 0 0 0,0 0 0 0 0,0-1 0 0 0,0 1 0 0 0,0-1 0 0 0,0 0 0 0 0,0 1 0 0 0,-1-1 0 0 0,1 0 0 0 0,0 0 0 0 0,-1 0 0 0 0,1-1 0 0 0,0 1 0 0 0,-1 0 0 0 0,1-1 0 0 0,-2 0-43 0 0,-4 4 4 0 0,-71 23-1103 0 0,78-27 577 0 0,1 0-650 0 0,0 0-284 0 0,0 0-57 0 0</inkml:trace>
  <inkml:trace contextRef="#ctx0" brushRef="#br2" timeOffset="-198470.432">1960 2727 15752 0 0,'10'0'356'0'0,"-8"0"49"0"0,-2 0 21 0 0,0 0-40 0 0,-2 19 435 0 0,-8 68 3391 0 0,11-25-3679 0 0,-2-47-419 0 0,7 0-118 0 0,-5-14-111 0 0,-1-1-188 0 0,14 2-6527 0 0,-7-2 45 0 0</inkml:trace>
  <inkml:trace contextRef="#ctx0" brushRef="#br2" timeOffset="-198234.838">2127 2647 12528 0 0,'0'0'272'0'0,"0"0"56"0"0,0 0 16 0 0,0 0 8 0 0,0 0-280 0 0,0 0-72 0 0,0 0 0 0 0,0 0 0 0 0,0 0-112 0 0,0 0-40 0 0,0 0-8 0 0,0 0-5248 0 0</inkml:trace>
  <inkml:trace contextRef="#ctx0" brushRef="#br2" timeOffset="-197793.585">2399 2667 16559 0 0,'-12'0'1252'0'0,"7"0"-1203"0"0,1 1 0 0 0,-1 1 0 0 0,1-1 0 0 0,0 1 0 0 0,0-1-1 0 0,0 1 1 0 0,0 0 0 0 0,0 1 0 0 0,0-1 0 0 0,1 1-1 0 0,-1-1 1 0 0,1 1 0 0 0,-1 0 0 0 0,1 0 0 0 0,0 1-49 0 0,-15 12 335 0 0,7-6-149 0 0,2 0 0 0 0,-1 0 0 0 0,1 1 0 0 0,1 1-1 0 0,0 0 1 0 0,0 0 0 0 0,1 0 0 0 0,1 1-1 0 0,0 0 1 0 0,1 0 0 0 0,1 1 0 0 0,-2 6-186 0 0,4-16 19 0 0,0-1 0 0 0,1 1 1 0 0,0 0-1 0 0,-1 0 0 0 0,1-1 1 0 0,1 1-1 0 0,-1 0 1 0 0,1 0-1 0 0,-1 0 0 0 0,1 0 1 0 0,0 0-1 0 0,1 0 0 0 0,-1 0 1 0 0,1 0-1 0 0,-1 0 0 0 0,1 0 1 0 0,0-1-1 0 0,1 1 1 0 0,-1 0-1 0 0,1-1 0 0 0,-1 1 1 0 0,1-1-1 0 0,0 1 0 0 0,0-1 1 0 0,2 2-20 0 0,-1-4 6 0 0,0-1 0 0 0,0 1 0 0 0,0-1 0 0 0,0 1 0 0 0,0-1 0 0 0,0 0 0 0 0,1 0 0 0 0,-1 0-1 0 0,0-1 1 0 0,0 1 0 0 0,0-1 0 0 0,0 0 0 0 0,0 0 0 0 0,0 0 0 0 0,0 0 0 0 0,0 0 0 0 0,0 0 0 0 0,-1-1 0 0 0,1 0 0 0 0,0 1 0 0 0,-1-1 0 0 0,0 0 0 0 0,1 0 0 0 0,-1 0 0 0 0,0-1 0 0 0,0 1 0 0 0,0-1 0 0 0,0 1 0 0 0,0-1 0 0 0,-1 1 0 0 0,1-1 0 0 0,-1 0 0 0 0,1-2-6 0 0,62-83 297 0 0,-30 48-297 0 0,22 2-312 0 0,-47 36 312 0 0,1 4 0 0 0,-6 2 49 0 0,1 0 1 0 0,0 0-1 0 0,-1 0 0 0 0,0 0 0 0 0,0 1 0 0 0,0 0 0 0 0,-1-1 1 0 0,1 2-1 0 0,-1-1 0 0 0,0 0 0 0 0,-1 0 0 0 0,1 1 0 0 0,-1-1 1 0 0,0 1-1 0 0,-1 0 0 0 0,1 0 0 0 0,-1 0 0 0 0,0 0 0 0 0,-1 0 1 0 0,1 0-1 0 0,-1 0 0 0 0,0 0 0 0 0,-1 1-49 0 0,1-6 15 0 0,1 0-1 0 0,-1 0 1 0 0,0 0 0 0 0,0 0 0 0 0,1 0 0 0 0,-1 0-1 0 0,0 0 1 0 0,0 0 0 0 0,0 0 0 0 0,0 0-1 0 0,0 0 1 0 0,0 0 0 0 0,-1 0 0 0 0,1 0-1 0 0,0 0 1 0 0,0 0 0 0 0,-1 0 0 0 0,1 0-1 0 0,-1 0 1 0 0,1 0 0 0 0,-1 0 0 0 0,1-1 0 0 0,-1 1-1 0 0,1 0 1 0 0,-1 0 0 0 0,0 0 0 0 0,1-1-1 0 0,-1 1 1 0 0,0 0 0 0 0,0-1 0 0 0,1 1-1 0 0,-1-1 1 0 0,0 1 0 0 0,0-1 0 0 0,0 1-1 0 0,0-1 1 0 0,0 0 0 0 0,0 1 0 0 0,0-1-1 0 0,0 0 1 0 0,0 1-15 0 0,0-4 12 0 0,-1 1 0 0 0,1-1-1 0 0,0 1 1 0 0,1-1 0 0 0,-1 1 0 0 0,0-1-1 0 0,1 1 1 0 0,-1-1 0 0 0,1 0-1 0 0,0 1 1 0 0,0-1 0 0 0,0 0-1 0 0,0 1 1 0 0,1-1 0 0 0,-1 1 0 0 0,1-1-1 0 0,-1 0 1 0 0,1 1 0 0 0,0-1-1 0 0,0 1 1 0 0,0 0 0 0 0,0-1-1 0 0,0 1 1 0 0,2-2-12 0 0,0-5-43 0 0,40-69-213 0 0,0 48 112 0 0,-15 39 154 0 0,25 73 658 0 0,-45-66-629 0 0,10 27 14 0 0,-8-24-95 0 0,-6-13-182 0 0,-3-4-86 0 0,0-1-11 0 0,2 0-8 0 0,-1 0 1 0 0,0 0-1 0 0,0 0 1 0 0,1-1-1 0 0,-1 1 1 0 0,0 0-1 0 0,1-1 1 0 0,-1 0-1 0 0,0 1 1 0 0,1-1-1 0 0,-1 0 0 0 0,1 0 1 0 0,-1 0-1 0 0,0-1 1 0 0,1 1-1 0 0,-1-1 1 0 0,0 1-1 0 0,1-1 1 0 0,-1 0-1 0 0,0 0 1 0 0,0 0-1 0 0,1 0 1 0 0,-1 0-1 0 0,0 0 0 0 0,0-1 1 0 0,0 1-1 0 0,0-1 329 0 0,1 0-231 0 0,9-4-1433 0 0</inkml:trace>
  <inkml:trace contextRef="#ctx0" brushRef="#br2" timeOffset="-197153.125">3037 2656 13704 0 0,'0'0'306'0'0,"0"0"46"0"0,0 0 24 0 0,0 0-38 0 0,-5 1 1397 0 0,-4 2-1221 0 0,-1 1 0 0 0,1 1-1 0 0,1-1 1 0 0,-1 2-1 0 0,1-1 1 0 0,0 1-1 0 0,0 0 1 0 0,0 1-1 0 0,-5 5-512 0 0,-23 19 499 0 0,32-28-450 0 0,-1 0-25 0 0,0 1 1 0 0,0 0-1 0 0,1 0 1 0 0,0 0-1 0 0,-1 0 1 0 0,2 0-1 0 0,-1 1 1 0 0,0 0-1 0 0,1 0 1 0 0,0 0-1 0 0,0 0 1 0 0,0 2-26 0 0,2-2 55 0 0,17-4 79 0 0,5-3-123 0 0,19-9 42 0 0,-8 10-63 0 0,-27 2 1 0 0,-1 1 1 0 0,1-1 0 0 0,-1 1-1 0 0,1 0 1 0 0,-1 0-1 0 0,0 0 1 0 0,0 0 0 0 0,0 1-1 0 0,0 0 1 0 0,0 0-1 0 0,-1 0 1 0 0,1 0 0 0 0,-1 0-1 0 0,3 4 9 0 0,-6-7 0 0 0,96 81 344 0 0,-93-80-315 0 0,0 0 0 0 0,0-1 0 0 0,1 1 0 0 0,-1 0 0 0 0,0-1 0 0 0,0 0 0 0 0,1 0-1 0 0,-1 0 1 0 0,0 0 0 0 0,0 0 0 0 0,0-1 0 0 0,1 1 0 0 0,-1-1 0 0 0,0 0 0 0 0,0 0 0 0 0,0 0-1 0 0,0-1 1 0 0,2 0-29 0 0,33-28 304 0 0,-24 10-242 0 0,-1-1-1 0 0,-1 0 0 0 0,-1-1 1 0 0,-2 0-1 0 0,0 0 0 0 0,6-22-61 0 0,16-59-20 0 0,-14 27-256 0 0,1-14 68 0 0,-14 56 300 0 0,-23 42 384 0 0,-20 48 80 0 0,14 23-144 0 0,22-3-50 0 0,7-19 14 0 0,29 55 70 0 0,-9-65-272 0 0,-13-24-41 0 0,-6-19-701 0 0,22 13 1634 0 0,-17-13-3309 0 0,0-2-3392 0 0,4-1-2571 0 0</inkml:trace>
  <inkml:trace contextRef="#ctx0" brushRef="#br2" timeOffset="-196072.925">4196 2533 9272 0 0,'-14'-81'3216'0'0,"12"79"3257"0"0,-6 28-5885 0 0,-5 61 446 0 0,-11 117-158 0 0,27-111-406 0 0,6-48-645 0 0,-8-43 232 0 0,-1-2 23 0 0,36 13 204 0 0,-31-14-251 0 0,0-1 0 0 0,0 0-1 0 0,-1 0 1 0 0,1-1 0 0 0,-1 1-1 0 0,1-1 1 0 0,-1 0 0 0 0,0 0-1 0 0,0-1 1 0 0,0 1 0 0 0,0-1-1 0 0,2-2-32 0 0,26-40 139 0 0,-29 42-134 0 0,0-1 1 0 0,0 1-1 0 0,-1-1 0 0 0,0 1 1 0 0,1-1-1 0 0,-2 0 0 0 0,1 0 1 0 0,-1 0-1 0 0,1 0 0 0 0,-1 0 1 0 0,-1 0-1 0 0,1-1 0 0 0,-1 1 1 0 0,0 0-1 0 0,0 0 0 0 0,0 0 1 0 0,-1-1-1 0 0,0 1 0 0 0,0 0 1 0 0,0 0-1 0 0,-1 0 0 0 0,-1-3-5 0 0,-21-31 0 0 0,21 35-5 0 0,0 0-1 0 0,-1-1 0 0 0,1 1 1 0 0,-1 0-1 0 0,0 1 0 0 0,0-1 1 0 0,0 1-1 0 0,-1 0 0 0 0,1 0 0 0 0,-1 0 1 0 0,1 0-1 0 0,-1 1 0 0 0,0 0 1 0 0,0 0-1 0 0,0 0 0 0 0,-1 1 1 0 0,1-1-1 0 0,0 1 0 0 0,-1 0 1 0 0,1 1-1 0 0,0 0 0 0 0,-1-1 1 0 0,-4 2 5 0 0,-21 13-278 0 0,30-13 182 0 0,1-1 0 0 0,0 0-90 0 0,0 0-384 0 0,0 0-172 0 0,6 7-5610 0 0,-5-6 155 0 0</inkml:trace>
  <inkml:trace contextRef="#ctx0" brushRef="#br2" timeOffset="-195660.955">4536 2602 13824 0 0,'0'0'314'0'0,"0"0"46"0"0,0 0 22 0 0,0 0-50 0 0,-6 11-208 0 0,-2 30 162 0 0,5 3 1154 0 0,9 18-48 0 0,8-27-800 0 0,-7 4 53 0 0,-6-13-426 0 0,-2-26-154 0 0,1 0-1 0 0,-10 9 144 0 0,9-11-178 0 0,0 1 0 0 0,0 0-1 0 0,1-1 1 0 0,-1 1 0 0 0,0 0-1 0 0,0-1 1 0 0,1 1-1 0 0,-1-1 1 0 0,1 0 0 0 0,-1 1-1 0 0,1-1 1 0 0,0 1 0 0 0,-1-1-1 0 0,1 1 1 0 0,0-1-1 0 0,0 0 1 0 0,0 1 0 0 0,0-1-1 0 0,1 0 1 0 0,-1 1 0 0 0,0-1-1 0 0,1 1 1 0 0,-1-1 0 0 0,1 1-1 0 0,-1-1 1 0 0,1 1-1 0 0,0-1 1 0 0,0 0-30 0 0,0-7 20 0 0,17-41 128 0 0,-15 41-163 0 0,0 0 1 0 0,1 0-1 0 0,0 1 1 0 0,0-1-1 0 0,1 1 1 0 0,0 0-1 0 0,0 0 1 0 0,1 0-1 0 0,4-4 15 0 0,-6 8-64 0 0,0 0 0 0 0,0 0 0 0 0,0 0 0 0 0,1 1 1 0 0,-1-1-1 0 0,1 1 0 0 0,0 0 0 0 0,0 1 0 0 0,0-1 0 0 0,0 1 0 0 0,1 0 0 0 0,-1 0 0 0 0,4-1 64 0 0,62-9-2742 0 0,-39 10-3111 0 0,-15 0 805 0 0</inkml:trace>
  <inkml:trace contextRef="#ctx0" brushRef="#br2" timeOffset="-195307.094">4804 2593 10392 0 0,'0'0'233'0'0,"0"0"39"0"0,0 0 15 0 0,1 1-37 0 0,1 3-159 0 0,-7-3-11 0 0,3-1 277 0 0,-13 10 1123 0 0,-15 10 1000 0 0,14 12-1060 0 0,1 12-691 0 0,12 2-169 0 0,3 7 192 0 0,0-52-717 0 0,0 1 0 0 0,0 0-1 0 0,0 0 1 0 0,0 0 0 0 0,0 0-1 0 0,1 0 1 0 0,-1 0 0 0 0,1-1-1 0 0,-1 1 1 0 0,1 0 0 0 0,0 0-1 0 0,0-1 1 0 0,-1 1 0 0 0,1 0-1 0 0,0-1 1 0 0,1 1 0 0 0,-1-1-1 0 0,0 1 1 0 0,0-1 0 0 0,1 0-1 0 0,-1 1 1 0 0,1-1 0 0 0,-1 0-1 0 0,1 0 1 0 0,-1 0 0 0 0,1 0-1 0 0,0 0 1 0 0,-1 0 0 0 0,1-1-1 0 0,0 1 1 0 0,0-1 0 0 0,0 1-1 0 0,-1-1 1 0 0,1 1 0 0 0,0-1-1 0 0,0 0 1 0 0,0 0 0 0 0,0 0-1 0 0,0 0 1 0 0,0 0 0 0 0,0-1-1 0 0,-1 1 1 0 0,1 0 0 0 0,0-1-1 0 0,0 0 1 0 0,0 1 0 0 0,0-1-35 0 0,29-12 346 0 0,14-21-34 0 0,-42 29-293 0 0,0 1 0 0 0,0-1 0 0 0,0 0 1 0 0,-1 0-1 0 0,0 0 0 0 0,0-1 0 0 0,-1 1 0 0 0,1 0 0 0 0,-1-1 0 0 0,0 1 0 0 0,0-1 0 0 0,-1 1 0 0 0,0-1 0 0 0,0 0-19 0 0,7-48 117 0 0,-19-6-45 0 0,12 60-72 0 0,-1-2-6 0 0,1 0-1 0 0,-1 1 1 0 0,0-1 0 0 0,0 0-1 0 0,0 1 1 0 0,0-1-1 0 0,0 1 1 0 0,0-1 0 0 0,0 1-1 0 0,0 0 1 0 0,-1-1-1 0 0,1 1 1 0 0,0 0 0 0 0,-1 0-1 0 0,1 0 1 0 0,-1 0-1 0 0,0 0 1 0 0,1 0 0 0 0,-1 0-1 0 0,0 1 1 0 0,1-1-1 0 0,-1 1 1 0 0,0-1 0 0 0,0 1-1 0 0,0-1 7 0 0,-67 9-1985 0 0,68-8 598 0 0,0 1-3243 0 0,-5 4-1391 0 0</inkml:trace>
  <inkml:trace contextRef="#ctx0" brushRef="#br2" timeOffset="-194736.211">5236 2624 12384 0 0,'0'0'281'0'0,"-15"-4"679"0"0,-1 4-956 0 0,-33 9 2896 0 0,24 10-583 0 0,-7 27-1109 0 0,12 14-383 0 0,20-57-782 0 0,0-1 0 0 0,0 1 1 0 0,0 0-1 0 0,0 0 0 0 0,0 0 0 0 0,0-1 0 0 0,1 1 0 0 0,-1 0 0 0 0,1 0 0 0 0,0-1 0 0 0,0 1 0 0 0,0-1 0 0 0,0 1 0 0 0,0-1 0 0 0,1 1 0 0 0,-1-1 0 0 0,1 1 0 0 0,0-1 0 0 0,0 0 0 0 0,-1 0 0 0 0,3 1-43 0 0,-3-2 72 0 0,0-1-1 0 0,3-1-53 0 0,0 1 0 0 0,0-1 0 0 0,0 0 1 0 0,0-1-1 0 0,0 1 0 0 0,-1-1 0 0 0,1 1 0 0 0,0-1 0 0 0,-1 0 0 0 0,1 0 1 0 0,-1-1-1 0 0,0 1 0 0 0,0-1 0 0 0,0 1 0 0 0,0-1 0 0 0,0 0 0 0 0,-1 0 1 0 0,1 0-1 0 0,-1-1 0 0 0,0 1 0 0 0,0-1 0 0 0,0 1 0 0 0,1-4-18 0 0,37-55 0 0 0,-37 56 0 0 0,26-19 0 0 0,-28 23-12 0 0,-8 29-48 0 0,0-6 60 0 0,6-11 0 0 0,4 16-10 0 0,5-4-60 0 0,-7-20-100 0 0,0 0-1 0 0,0 0 1 0 0,1 0 0 0 0,-1 0-1 0 0,1 0 1 0 0,-1 0-1 0 0,1-1 1 0 0,0 1 0 0 0,-1-1-1 0 0,1 1 1 0 0,0-1-1 0 0,0 0 1 0 0,0 1 0 0 0,0-1-1 0 0,1 0 1 0 0,-1 0-1 0 0,0-1 1 0 0,0 1-1 0 0,1 0 1 0 0,-1-1 0 0 0,0 0-1 0 0,1 1 1 0 0,-1-1-1 0 0,0 0 1 0 0,1 0 0 0 0,-1 0-1 0 0,3-1 171 0 0,4-1-1534 0 0</inkml:trace>
  <inkml:trace contextRef="#ctx0" brushRef="#br2" timeOffset="-193685.314">5512 2528 14832 0 0,'5'1'1609'0'0,"-96"77"2771"0"0,56-34-3827 0 0,4 16-168 0 0,6 8-137 0 0,24-67-238 0 0,1 0 0 0 0,0-1-1 0 0,0 1 1 0 0,0 0-1 0 0,-1 0 1 0 0,1 0-1 0 0,0 0 1 0 0,0 0 0 0 0,0 0-1 0 0,0 0 1 0 0,0 0-1 0 0,1 0 1 0 0,-1-1 0 0 0,0 1-1 0 0,0 0 1 0 0,1 0-1 0 0,-1 0 1 0 0,0 0 0 0 0,1 0-1 0 0,-1-1 1 0 0,1 1-1 0 0,-1 0 1 0 0,1 0 0 0 0,-1-1-1 0 0,1 1 1 0 0,-1 0-1 0 0,1-1 1 0 0,0 1 0 0 0,0 0-1 0 0,-1-1 1 0 0,1 1-1 0 0,0-1 1 0 0,0 1 0 0 0,-1-1-1 0 0,1 0 1 0 0,0 1-1 0 0,0-1 1 0 0,0 0 0 0 0,0 0-1 0 0,0 1 1 0 0,0-1-1 0 0,0 0 1 0 0,-1 0 0 0 0,1 0-1 0 0,0 0 1 0 0,0 0-1 0 0,0 0 1 0 0,0 0 0 0 0,0-1-11 0 0,44-12 241 0 0,-30 1-207 0 0,0-2-1 0 0,0 0 1 0 0,-2 0 0 0 0,0-1 0 0 0,0-1 0 0 0,-2-1 0 0 0,0 1 0 0 0,0-1 0 0 0,-2-1 0 0 0,0 0 0 0 0,5-17-33 0 0,-12 30 0 0 0,10-20-38 0 0,-1 0 0 0 0,-1 0 0 0 0,-1-1 0 0 0,5-26 38 0 0,-4-2 0 0 0,-11 48 0 0 0,-3 2 0 0 0,1 7 0 0 0,-40 100 0 0 0,-3 24 64 0 0,42-110-57 0 0,-1 0 1 0 0,2 0-1 0 0,0 0 0 0 0,1 1 0 0 0,1 0 0 0 0,1-1 0 0 0,0 1 0 0 0,1-1 0 0 0,1 1-7 0 0,11 9 60 0 0,-11-26-46 0 0,-1 0 0 0 0,0 0 0 0 0,1 0 0 0 0,-1 0 0 0 0,1 0 0 0 0,-1-1 0 0 0,1 1 0 0 0,-1-1 0 0 0,1 1 1 0 0,0-1-1 0 0,-1 1 0 0 0,1-1 0 0 0,0 0 0 0 0,-1 0 0 0 0,1 0 0 0 0,0 0 0 0 0,0 0 0 0 0,-1 0 0 0 0,1 0 0 0 0,0 0 0 0 0,-1-1 0 0 0,1 1 0 0 0,-1-1 0 0 0,1 1 0 0 0,0-1 0 0 0,-1 0 0 0 0,1 0 0 0 0,-1 1 0 0 0,1-1 0 0 0,0-1-14 0 0,42-31 235 0 0,44-71-95 0 0,-23 0-156 0 0,-61 90-54 0 0,-20 32 4 0 0,12-12 61 0 0,1 0 0 0 0,-1 1 0 0 0,1 0-1 0 0,0-1 1 0 0,1 1 0 0 0,0 0 0 0 0,0 1 0 0 0,0-1-1 0 0,1 0 1 0 0,0 6 5 0 0,1 42 114 0 0,12 4 55 0 0,-12-58-100 0 0,0-1 5 0 0,0 0 15 0 0,2-1-1 0 0,6-3-37 0 0,1 0 0 0 0,-1-1 0 0 0,0-1 0 0 0,-1 1 0 0 0,1-1 0 0 0,-1 0 0 0 0,0-1 0 0 0,-1 0 0 0 0,1 0 0 0 0,2-4-51 0 0,-2 3-1 0 0,58-70 61 0 0,-63 75-49 0 0,-2 3-13 0 0,0-1-1 0 0,0 1 1 0 0,0-1-1 0 0,0 1 1 0 0,0-1 0 0 0,0 1-1 0 0,0-1 1 0 0,1 1-1 0 0,-1-1 1 0 0,0 1-1 0 0,0-1 1 0 0,1 1-1 0 0,-1-1 1 0 0,0 1-1 0 0,1-1 1 0 0,-1 1-1 0 0,0 0 1 0 0,1-1 0 0 0,-1 1-1 0 0,1 0 1 0 0,-1-1-1 0 0,1 1 1 0 0,-1 0-1 0 0,0-1 1 0 0,1 1-1 0 0,-1 0 1 0 0,1 0-1 0 0,-1 0 1 0 0,1-1-1 0 0,0 1 1 0 0,-1 0 0 0 0,1 0-1 0 0,-1 0 1 0 0,1 0-1 0 0,-1 0 1 0 0,1 0-1 0 0,-1 0 1 0 0,1 0-1 0 0,-1 0 1 0 0,1 0-1 0 0,-1 0 1 0 0,1 1 0 0 0,0-1-1 0 0,-1 0 1 0 0,1 0-1 0 0,-1 0 1 0 0,0 1-1 0 0,1-1 1 0 0,-1 0-1 0 0,1 1 1 0 0,-1-1-1 0 0,1 0 1 0 0,-1 1-1 0 0,0-1 1 0 0,1 0 0 0 0,-1 1-1 0 0,0-1 1 0 0,1 1-1 0 0,-1-1 1 0 0,0 1-1 0 0,1-1 1 0 0,-1 1-1 0 0,0 0 3 0 0,9 38-64 0 0,-6 17 232 0 0,3-24 8 0 0,-6-31-101 0 0,0-1-6 0 0,0 0-5 0 0,0 0 6 0 0,2 0-56 0 0,0 0 0 0 0,-1 0 0 0 0,1-1 0 0 0,0 1 1 0 0,-1 0-1 0 0,1-1 0 0 0,0 1 0 0 0,-1-1 1 0 0,1 1-1 0 0,0-1 0 0 0,-1 0 0 0 0,1 0 1 0 0,-1 0-1 0 0,1 0 0 0 0,-1 0 0 0 0,0 0 0 0 0,1 0 1 0 0,-1 0-1 0 0,0 0 0 0 0,0-1 0 0 0,0 1 1 0 0,0 0-1 0 0,0-1 0 0 0,0 1 0 0 0,0-1 1 0 0,0 1-1 0 0,0-1 0 0 0,-1 0 0 0 0,1 1 0 0 0,0-3-14 0 0,4-5 44 0 0,39-52-129 0 0,-18 48-138 0 0,-12 25 95 0 0,4 11 128 0 0,13 49 0 0 0,-19-51 0 0 0,12-7-192 0 0,-5-26-2323 0 0,-11 0-4340 0 0,-4 3 42 0 0</inkml:trace>
  <inkml:trace contextRef="#ctx0" brushRef="#br2" timeOffset="-193478.73">6337 2634 14944 0 0,'0'0'340'0'0,"0"0"50"0"0,0 0 24 0 0,0 14 81 0 0,19 114 4928 0 0,1-74-4407 0 0,-19-53-1123 0 0,-1-1-25 0 0,16-14-4173 0 0,-10 9 2802 0 0</inkml:trace>
  <inkml:trace contextRef="#ctx0" brushRef="#br2" timeOffset="-192901.677">6595 2599 11920 0 0,'0'0'266'0'0,"0"0"44"0"0,0 0 14 0 0,0 0-31 0 0,-1 1-193 0 0,-1 3 288 0 0,0 2 1 0 0,0-1-1 0 0,0 0 1 0 0,0 0-1 0 0,1 0 1 0 0,0 1 0 0 0,0-1-1 0 0,1 1 1 0 0,-1-1-1 0 0,1 0 1 0 0,1 1-1 0 0,-1-1 1 0 0,1 1-1 0 0,0 3-388 0 0,2 21 963 0 0,2-6-75 0 0,-5-23-800 0 0,0-1 35 0 0,0 0 18 0 0,0 0 3 0 0,4-4 86 0 0,24-63-164 0 0,2 12-570 0 0,9 3-86 0 0,-38 51 585 0 0,-1 1 0 0 0,1-1 0 0 0,-1 1 1 0 0,0-1-1 0 0,1 1 0 0 0,-1 0 0 0 0,1-1 0 0 0,-1 1 1 0 0,1-1-1 0 0,-1 1 0 0 0,1 0 0 0 0,-1 0 0 0 0,1-1 1 0 0,-1 1-1 0 0,1 0 0 0 0,0 0 0 0 0,-1-1 0 0 0,1 1 1 0 0,-1 0-1 0 0,1 0 0 0 0,0 0 0 0 0,-1 0 0 0 0,1 0 1 0 0,-1 0-1 0 0,1 0 0 0 0,0 0 0 0 0,-1 0 0 0 0,1 0 1 0 0,0 1-1 0 0,-1-1 0 0 0,1 0 0 0 0,-1 0 0 0 0,1 1 1 0 0,-1-1-1 0 0,1 0 0 0 0,-1 0 0 0 0,1 1 1 0 0,-1-1-1 0 0,1 1 0 0 0,-1-1 0 0 0,1 0 0 0 0,-1 1 1 0 0,1-1-1 0 0,-1 1 0 0 0,0-1 0 0 0,1 1 0 0 0,-1 0 5 0 0,38 58 86 0 0,-35-52-82 0 0,0-1 0 0 0,1 0 0 0 0,0 0 0 0 0,0-1 0 0 0,0 1 0 0 0,1-1 0 0 0,-1 0 0 0 0,1 0 0 0 0,1 0 0 0 0,-1-1 0 0 0,1 1 1 0 0,-1-1-1 0 0,1-1 0 0 0,1 1 0 0 0,-1-1 0 0 0,0 0 0 0 0,1-1 0 0 0,-1 1 0 0 0,7 0-4 0 0,34-2-3399 0 0,-29-5-2756 0 0</inkml:trace>
  <inkml:trace contextRef="#ctx0" brushRef="#br2" timeOffset="-192513.527">7049 2501 14976 0 0,'0'0'340'0'0,"-7"-3"464"0"0,2 4-685 0 0,1-1 1 0 0,0 1-1 0 0,-1 0 1 0 0,1 0 0 0 0,0 1-1 0 0,-1-1 1 0 0,1 1-1 0 0,0 0 1 0 0,0 0 0 0 0,0 0-1 0 0,1 1 1 0 0,-1-1-1 0 0,0 1 1 0 0,1 0 0 0 0,0 0-1 0 0,0 0 1 0 0,0 1-1 0 0,0-1 1 0 0,0 1 0 0 0,0-1-1 0 0,1 1 1 0 0,0 0-1 0 0,0 0 1 0 0,0 0 0 0 0,0 0-1 0 0,1 0 1 0 0,-1 1-120 0 0,-3 29 770 0 0,7-19-492 0 0,18 28 396 0 0,-15-40-644 0 0,-1 1 0 0 0,2-1-1 0 0,-1-1 1 0 0,0 1 0 0 0,0-1-1 0 0,1 1 1 0 0,0-1 0 0 0,-1-1-1 0 0,1 1 1 0 0,0-1-1 0 0,0 0 1 0 0,-1-1 0 0 0,1 1-1 0 0,0-1 1 0 0,0 0 0 0 0,0-1-1 0 0,1 1-29 0 0,-1-1-2 0 0,0 1 0 0 0,1 0-1 0 0,-1 0 1 0 0,0 1 0 0 0,1-1 0 0 0,-1 2-1 0 0,0-1 1 0 0,0 1 0 0 0,0 0-1 0 0,0 0 1 0 0,0 0 0 0 0,0 1 0 0 0,-1 0-1 0 0,1 0 1 0 0,-1 0 0 0 0,0 1-1 0 0,0 0 1 0 0,0 0 0 0 0,0 0 0 0 0,-1 1-1 0 0,1-1 1 0 0,-1 1 0 0 0,0 0 0 0 0,-1 0-1 0 0,1 1 1 0 0,-1-1 0 0 0,0 1-1 0 0,0 1 3 0 0,1 4 12 0 0,0 1 0 0 0,-1-1 0 0 0,0 1 0 0 0,-1 0-1 0 0,0 0 1 0 0,-1-1 0 0 0,0 1 0 0 0,-1 0 0 0 0,0 0-1 0 0,-1 0 1 0 0,0 0 0 0 0,-1 0 0 0 0,-1 0 0 0 0,0-1-1 0 0,0 1 1 0 0,-1-1 0 0 0,0 0 0 0 0,-1 0 0 0 0,-1 0 0 0 0,0-1-1 0 0,0 1-11 0 0,4-8 84 0 0,0 0 0 0 0,0 0 0 0 0,0 0 0 0 0,-1-1 0 0 0,1 1 0 0 0,-1 0 0 0 0,0-1 0 0 0,1 0 0 0 0,-1 1 0 0 0,0-1 0 0 0,-1 0 0 0 0,1-1 0 0 0,0 1 0 0 0,0 0 0 0 0,-1-1 0 0 0,1 0 0 0 0,-1 0 0 0 0,1 0 0 0 0,-1 0-1 0 0,0-1 1 0 0,1 1 0 0 0,-1-1 0 0 0,0 0 0 0 0,1 0 0 0 0,-1 0 0 0 0,0-1 0 0 0,1 1 0 0 0,-1-1 0 0 0,1 0 0 0 0,-1 0 0 0 0,1 0 0 0 0,-3-1-84 0 0,4 0 2 0 0,0 0 0 0 0,0 0-1 0 0,0 0 1 0 0,0 0 0 0 0,1 0 0 0 0,-1 0 0 0 0,0-1 0 0 0,1 1-1 0 0,0 0 1 0 0,0-1 0 0 0,0 1 0 0 0,0-1 0 0 0,0 0 0 0 0,0 1-1 0 0,0-1 1 0 0,1 0 0 0 0,0 1 0 0 0,-1-1 0 0 0,1 0 0 0 0,0 0-1 0 0,0 1 1 0 0,1-1 0 0 0,-1 0 0 0 0,0 0 0 0 0,1 0-2 0 0,12-43-3565 0 0,-5 26-4090 0 0</inkml:trace>
  <inkml:trace contextRef="#ctx0" brushRef="#br2" timeOffset="-192237.895">7463 2604 21799 0 0,'0'0'480'0'0,"0"0"96"0"0,-7 3 16 0 0,5 2 24 0 0,-5 1-488 0 0,7-6-128 0 0,0 0 0 0 0,-2 6 0 0 0,-5-4 184 0 0,7-2 8 0 0,0 0 8 0 0,-2 8 0 0 0,-2-3-48 0 0,4-5-16 0 0,0 6 0 0 0,0-6-10279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3:08:20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93 6648 0 0,'0'0'300'0'0,"0"0"0"0"0,4-4-180 0 0,9-27 1558 0 0,-8 16-830 0 0,-4 12-461 0 0,0 1 0 0 0,0-1 0 0 0,0 0 0 0 0,-1 1-1 0 0,1-1 1 0 0,-1 0 0 0 0,0 1 0 0 0,0-1 0 0 0,0-1-387 0 0,-1 3 46 0 0,1 0 0 0 0,-1 0 0 0 0,0 1 0 0 0,0-1 1 0 0,0 0-1 0 0,0 1 0 0 0,0-1 0 0 0,0 1 0 0 0,0-1 1 0 0,0 1-1 0 0,0 0 0 0 0,-1-1-46 0 0,0 1 59 0 0,-2-2-40 0 0,0 1 0 0 0,0 0 0 0 0,-1 0 1 0 0,1 0-1 0 0,0 1 0 0 0,0-1 0 0 0,0 1 0 0 0,-1 0 0 0 0,1 1 1 0 0,0-1-1 0 0,0 1 0 0 0,-3 0-19 0 0,-12 3 16 0 0,1 1 0 0 0,-6 3-16 0 0,-13 4 13 0 0,22-9 41 0 0,1 2 0 0 0,-1 0 0 0 0,1 0 0 0 0,1 1 1 0 0,-1 1-1 0 0,1 1 0 0 0,0 0 0 0 0,1 0 1 0 0,-5 5-55 0 0,-1 1 220 0 0,14-12-209 0 0,1 1-1 0 0,-1-1 1 0 0,1 1 0 0 0,-1 0-1 0 0,1 0 1 0 0,0 0-1 0 0,0 0 1 0 0,1 1 0 0 0,-1-1-1 0 0,-1 4-10 0 0,3-5 66 0 0,2-1-2 0 0,7 14-10 0 0,-6-12-59 0 0,-1 0 0 0 0,0 0 1 0 0,1-1-1 0 0,-1 1 1 0 0,1-1-1 0 0,0 0 0 0 0,0 1 1 0 0,0-1-1 0 0,0 0 1 0 0,0 0-1 0 0,0 0 0 0 0,0 0 1 0 0,1 0-1 0 0,-1-1 1 0 0,1 1-1 0 0,0-1 1 0 0,1 1 4 0 0,3 1 10 0 0,0 1 1 0 0,0 0 0 0 0,0 0-1 0 0,0 1 1 0 0,-1-1 0 0 0,3 3-11 0 0,-8-6 1 0 0,3 3 14 0 0,0-1-1 0 0,-1 1 1 0 0,1 0 0 0 0,0 0-1 0 0,-1 0 1 0 0,0 1 0 0 0,0 0-15 0 0,-2-4 13 0 0,-1 1 0 0 0,1-1 1 0 0,-1 0-1 0 0,1 0 1 0 0,-1 1-1 0 0,0-1 1 0 0,0 0-1 0 0,1 1 0 0 0,-1-1 1 0 0,0 0-1 0 0,0 0 1 0 0,-1 1-1 0 0,1-1 0 0 0,0 0 1 0 0,0 1-1 0 0,0-1 1 0 0,-1 0-1 0 0,1 0 0 0 0,-1 1 1 0 0,1-1-1 0 0,-1 0 1 0 0,0 0-1 0 0,1 0 1 0 0,-1 0-1 0 0,0 0 0 0 0,0 0 1 0 0,1 0-1 0 0,-1 0 1 0 0,0 0-1 0 0,0 0 0 0 0,0 0 1 0 0,-1 0-14 0 0,-7 6 144 0 0,-1 1 1 0 0,0-1-1 0 0,-1 0 0 0 0,0-1 1 0 0,-10 4-145 0 0,-11 3 251 0 0,-16 4-251 0 0,31-10 47 0 0,12-5-46 0 0,0 0 0 0 0,0 0 1 0 0,-1 0-1 0 0,1-1 0 0 0,-2 0-1 0 0,-9 3 120 0 0,3-1-9 0 0,11-3-1986 0 0,6-2-2242 0 0,7-2-649 0 0</inkml:trace>
  <inkml:trace contextRef="#ctx0" brushRef="#br0" timeOffset="1558.092">607 118 4144 0 0,'0'0'319'0'0,"0"0"-122"0"0,0 0 270 0 0,0 0 138 0 0,-15 2 1113 0 0,1-2-952 0 0,12-1-678 0 0,1 1-1 0 0,-1 0 0 0 0,1 0 1 0 0,-1 0-1 0 0,1 0 0 0 0,-1 0 1 0 0,1 0-1 0 0,-1 0 0 0 0,1 1 1 0 0,-1-1-1 0 0,0 1-87 0 0,-4 1 283 0 0,-1 0 1 0 0,1 1-1 0 0,0 0 1 0 0,0 0-1 0 0,0 0 0 0 0,0 1 1 0 0,0 0-1 0 0,1 0 1 0 0,-2 2-284 0 0,-11 9 644 0 0,14-11-486 0 0,-1-1 1 0 0,1 1 0 0 0,0-1-1 0 0,1 1 1 0 0,-2 2-159 0 0,1-1 110 0 0,0 2 1 0 0,0-1-1 0 0,1 0 1 0 0,0 1-1 0 0,0 0 1 0 0,0-1-1 0 0,1 1 1 0 0,0 0-1 0 0,0 0 1 0 0,1 1-1 0 0,0-1 0 0 0,0 0 1 0 0,1 2-111 0 0,0-5 123 0 0,1 0 0 0 0,0 0 1 0 0,0 0-1 0 0,0 0 0 0 0,0 0 0 0 0,0-1 1 0 0,2 3-124 0 0,-2-4 224 0 0,0-1-54 0 0,-1 0-164 0 0,3 2-14 0 0,13-1-32 0 0,-11-2 56 0 0,-1-1 1 0 0,1 0 0 0 0,0 0-1 0 0,0 0 1 0 0,-1 0 0 0 0,1 0-1 0 0,-1-1 1 0 0,1 0 0 0 0,-1 0 0 0 0,1-1-1 0 0,-1 1 1 0 0,0-1 0 0 0,0 0-1 0 0,-1 0 1 0 0,1 0 0 0 0,0 0-1 0 0,-1 0 1 0 0,0-1 0 0 0,2-2-17 0 0,-1 1 15 0 0,0 0-1 0 0,0 1 1 0 0,0-1 0 0 0,1 1 0 0 0,3-3-15 0 0,-2 2 8 0 0,0 0-1 0 0,-1 0 1 0 0,0 0 0 0 0,0-1-1 0 0,-1 1 1 0 0,1-1 0 0 0,0-2-8 0 0,-5 7-32 0 0,0 1 75 0 0,1 2 14 0 0,-1 1 0 0 0,0-1 1 0 0,1 0-1 0 0,0 0 1 0 0,-1 0-1 0 0,1 0 1 0 0,0 1-1 0 0,0-1 1 0 0,1 1-58 0 0,0-1 76 0 0,-1 0 0 0 0,0 1 1 0 0,0-1-1 0 0,0 0 0 0 0,-1 1 1 0 0,1-1-1 0 0,0 0 0 0 0,-1 2-76 0 0,1-1 62 0 0,1 0 0 0 0,-1 1 0 0 0,1-1 0 0 0,-1 0-1 0 0,1 0 1 0 0,0 0 0 0 0,0 0 0 0 0,0-1-1 0 0,1 2-61 0 0,-2-4-2 0 0,0 1-1 0 0,0 0 1 0 0,0 0-1 0 0,0-1 1 0 0,1 1-1 0 0,-1-1 1 0 0,0 1-1 0 0,0-1 0 0 0,0 1 1 0 0,1-1-1 0 0,-1 0 1 0 0,0 1-1 0 0,0-1 1 0 0,1 0-1 0 0,-1 0 1 0 0,0 0-1 0 0,0 0 1 0 0,1 0-1 0 0,-1 0 0 0 0,0-1 1 0 0,1 1-1 0 0,-1 0 1 0 0,0-1-1 0 0,0 1 1 0 0,0 0-1 0 0,1-1 1 0 0,-1 0-1 0 0,0 1 0 0 0,1-1 4 0 0,0-1-88 0 0,0 1 1 0 0,1-1 0 0 0,-1 1 0 0 0,0-1 0 0 0,0 0-1 0 0,0 1 1 0 0,0-1 0 0 0,-1 0 0 0 0,1-1 0 0 0,0 1 0 0 0,-1 0-1 0 0,2-3 87 0 0,8-12-694 0 0,-9 15 595 0 0,0 0 1 0 0,-1 0-1 0 0,1 0 1 0 0,-1-1-1 0 0,1 1 1 0 0,-1 0 0 0 0,1-3 98 0 0,0-1-149 0 0,0 0 1 0 0,1 0 0 0 0,0 0 0 0 0,0 1 0 0 0,0 0 0 0 0,1-1 0 0 0,0 1 0 0 0,0 0 0 0 0,0 1 0 0 0,3-3 148 0 0,16-20-263 0 0,-23 27 267 0 0,1-1 5 0 0,-1 0-1 0 0,1 0 1 0 0,-1 1-1 0 0,0-1 0 0 0,1 0 1 0 0,-1 1-1 0 0,1-1 1 0 0,0 0-1 0 0,-1 1 1 0 0,1-1-1 0 0,0 1 0 0 0,-1-1 1 0 0,1 1-1 0 0,0-1 1 0 0,0 1-1 0 0,-1-1 0 0 0,1 1 1 0 0,0 0-1 0 0,0-1 1 0 0,0 1-1 0 0,-1 0 0 0 0,1 0 1 0 0,0 0-1 0 0,0 0 1 0 0,0-1-1 0 0,0 1 0 0 0,-1 0 1 0 0,1 1-1 0 0,0-1 1 0 0,1 0-9 0 0,2 0 188 0 0,1 10 343 0 0,-2-5-409 0 0,-1 1 0 0 0,0 0 0 0 0,0 0 0 0 0,0 0 1 0 0,-1-1-1 0 0,0 2 0 0 0,0-1 0 0 0,-1 0 1 0 0,1 0-1 0 0,-1 0-122 0 0,3 25 569 0 0,1 7 62 0 0,-4-35-582 0 0,0-1 0 0 0,1 0 0 0 0,-1 1 0 0 0,-1-1 0 0 0,1 1 0 0 0,0-1 0 0 0,-1 0 0 0 0,1 2-49 0 0,-3 14 457 0 0,4-8-166 0 0,1-10 273 0 0,4-15 578 0 0,1 0-1200 0 0,20-40 111 0 0,-6 18-52 0 0,-15 26-5 0 0,0-1-1 0 0,1 1 1 0 0,0 1 0 0 0,9-10 4 0 0,-15 17-24 0 0,0 3 17 0 0,-1-1 1 0 0,1 0-1 0 0,-1 0 0 0 0,1 0 0 0 0,-1 0 0 0 0,1 1 0 0 0,0-1 1 0 0,-1 0-1 0 0,1 1 0 0 0,0-1 0 0 0,0 0 0 0 0,-1 1 1 0 0,1-1-1 0 0,0 1 0 0 0,0-1 0 0 0,0 1 7 0 0,6-2-23 0 0,-3 2-35 0 0,10 1-38 0 0,-10 3 86 0 0,-4-2-3 0 0,4 0 5 0 0,-1 2 1 0 0,-1-1-1 0 0,1 0 1 0 0,0 1-1 0 0,-1-1 1 0 0,0 1-1 0 0,0-1 0 0 0,0 1 1 0 0,0 0-1 0 0,0 0 1 0 0,-1 0-1 0 0,0 0 0 0 0,0 0 1 0 0,0 3 7 0 0,2 9 95 0 0,-2 1-1 0 0,0 0 1 0 0,-2 8-95 0 0,1-2 243 0 0,0-17-229 0 0,0-5 50 0 0,0-1 4 0 0,0 0 4 0 0,0 0 6 0 0,0 0 2 0 0,1-5 80 0 0,37-90 152 0 0,-36 91-312 0 0,0 0 0 0 0,0-1 0 0 0,1 1 0 0 0,-1 1 0 0 0,1-1 0 0 0,0 0 0 0 0,0 1 0 0 0,0-1 0 0 0,1 1 0 0 0,-1 0 0 0 0,3-2 0 0 0,-6 5-1 0 0,1 0 0 0 0,-1-1 0 0 0,0 1 0 0 0,0 0 0 0 0,0-1 0 0 0,1 1 0 0 0,-1 0 0 0 0,0 0 0 0 0,1-1 0 0 0,-1 1 0 0 0,0 0 0 0 0,0 0 0 0 0,1 0 0 0 0,-1-1 0 0 0,0 1 0 0 0,1 0 0 0 0,-1 0 0 0 0,0 0 0 0 0,1 0 0 0 0,-1 0 0 0 0,0 0 0 0 0,1 0 0 0 0,-1 0 0 0 0,1 0 0 0 0,-1 0 0 0 0,0 0 0 0 0,1 0 0 0 0,-1 0 0 0 0,0 0 0 0 0,1 0 0 0 0,-1 0 0 0 0,0 0 0 0 0,1 0 0 0 0,-1 0 0 0 0,0 0 0 0 0,1 1 0 0 0,-1-1 0 0 0,0 0 0 0 0,1 0 0 0 0,-1 0 0 0 0,0 1 0 0 0,1-1 0 0 0,-1 0 0 0 0,0 0 0 0 0,0 1 0 0 0,0-1 0 0 0,1 0 0 0 0,-1 1 1 0 0,0-1-5 0 0,3 2 4 0 0,0 1 0 0 0,0-1 0 0 0,0 1 0 0 0,0-1 0 0 0,-1 1 0 0 0,1 0 0 0 0,-1 0 0 0 0,0 0 0 0 0,0 0 0 0 0,0 0 1 0 0,0 1-1 0 0,1 2 1 0 0,1 5 0 0 0,0 1 0 0 0,-1-1 1 0 0,1 5-1 0 0,6 22-1 0 0,-7-26 1 0 0,-3-9 2 0 0,1 0-1 0 0,0 0 1 0 0,0 0-1 0 0,0 0 1 0 0,0 0-1 0 0,0 0 1 0 0,2 2-2 0 0,-3-3-3 0 0,1-1 0 0 0,0 1 0 0 0,0-1 0 0 0,-1 1 0 0 0,1-1 0 0 0,0 0 0 0 0,0 0 0 0 0,0 1 0 0 0,1-1 0 0 0,-1 0 0 0 0,0 0 0 0 0,0 0 0 0 0,1 0 0 0 0,-1 0 0 0 0,0 0 0 0 0,1-1 0 0 0,-1 1 0 0 0,1 0 3 0 0,3 1-107 0 0,-5-2 45 0 0,1 0 0 0 0,0 0 0 0 0,0-1 0 0 0,-1 1 0 0 0,1 0 0 0 0,-1-1 0 0 0,1 1 0 0 0,0 0 0 0 0,-1-1 0 0 0,1 1 0 0 0,-1-1 0 0 0,1 1 0 0 0,0-1 0 0 0,-1 0 62 0 0,11-5-709 0 0,-7 4 349 0 0,-1 0 0 0 0,1 0 0 0 0,-1-1 0 0 0,0 1 0 0 0,0-1 0 0 0,0 0 0 0 0,0 0 0 0 0,3-3 360 0 0,3-7-2052 0 0,1 1 1 0 0,0 0-1 0 0,7-6 2052 0 0,-15 17-246 0 0,-1-1 1 0 0,1 0-1 0 0,-1 1 0 0 0,0-1 1 0 0,0 0-1 0 0,0 0 0 0 0,0 0 1 0 0,1-2 245 0 0,-2 3-83 0 0,1-1 0 0 0,-1 1 0 0 0,1-1 0 0 0,0 1 0 0 0,-1 0 0 0 0,1-1 0 0 0,0 1 0 0 0,0 0 0 0 0,0 0 0 0 0,0 0 0 0 0,0 0 1 0 0,0-1-1 0 0,1 1 0 0 0,-1 1 0 0 0,1-2 83 0 0,0-10 6097 0 0,-2 14-5991 0 0,1 0 0 0 0,0-1 0 0 0,0 1 0 0 0,0-1 0 0 0,0 1 0 0 0,0-1 0 0 0,0 1 0 0 0,0-1 0 0 0,0 0 0 0 0,1 1 0 0 0,-1-1 0 0 0,0 0 0 0 0,1 0 0 0 0,-1 0 0 0 0,1 0 0 0 0,-1 0 0 0 0,1 0 0 0 0,-1-1 0 0 0,1 1 0 0 0,0-1 0 0 0,0 1 0 0 0,-1-1 0 0 0,1 1 0 0 0,0-1 0 0 0,0 0-106 0 0,2 0 114 0 0,-1 0-1 0 0,1 0 1 0 0,0 0-1 0 0,0-1 1 0 0,0 0-1 0 0,-1 0 1 0 0,1 0-1 0 0,0 0 1 0 0,-1 0-1 0 0,1-1 0 0 0,1-1-113 0 0,0 1 104 0 0,9-5 270 0 0,0 0 0 0 0,12-10-374 0 0,-22 14 30 0 0,0 0 0 0 0,0-1 0 0 0,0 1 0 0 0,-1-1 0 0 0,1 0 0 0 0,-1 0 0 0 0,0 0 0 0 0,0-1 0 0 0,-1 1 0 0 0,2-4-30 0 0,7-8 29 0 0,-10 14-16 0 0,1 1-1 0 0,-1-1 0 0 0,1 0 0 0 0,-1 0 1 0 0,0 0-1 0 0,0-1 0 0 0,0 1 1 0 0,0 0-1 0 0,0 0 0 0 0,-1 0 0 0 0,1-2-12 0 0,3-6 75 0 0,-3 8-63 0 0,0 0 0 0 0,0 1 0 0 0,-1-1 0 0 0,1 0 0 0 0,-1 0 1 0 0,1 0-1 0 0,-1 1 0 0 0,1-1 0 0 0,-1 0 0 0 0,0 0 0 0 0,0 0 0 0 0,0-1-12 0 0,0 2 7 0 0,0 1-1 0 0,0-1 0 0 0,0 0 0 0 0,0 0 1 0 0,0 0-1 0 0,0 1 0 0 0,0-1 0 0 0,-1 0 1 0 0,1 0-1 0 0,0 0 0 0 0,0 1 0 0 0,-1-1 1 0 0,1 0-1 0 0,0 0 0 0 0,-1 1 0 0 0,1-1 1 0 0,-1 0-1 0 0,1 1 0 0 0,-1-1 0 0 0,1 1 1 0 0,-1-1-1 0 0,0 0 0 0 0,1 1 0 0 0,-1-1 0 0 0,1 1 1 0 0,-1 0-1 0 0,0-1-6 0 0,-1 0 6 0 0,0 1 1 0 0,1 0-1 0 0,-1-1 1 0 0,0 1-1 0 0,0 0 0 0 0,1 0 1 0 0,-1 0-1 0 0,0 0 1 0 0,1 0-1 0 0,-1 1 1 0 0,0-1-1 0 0,1 0 0 0 0,-1 1-6 0 0,-6 1 14 0 0,1 1 0 0 0,0 0-1 0 0,0 0 1 0 0,0 0-1 0 0,-3 3-13 0 0,2-1 61 0 0,0 1 0 0 0,0-1 0 0 0,0 1 0 0 0,1 1-1 0 0,0 0 1 0 0,0 0 0 0 0,1 0 0 0 0,-1 1-1 0 0,2-1 1 0 0,-1 2 0 0 0,1-1 0 0 0,-4 9-61 0 0,5-8 182 0 0,1 0 0 0 0,0 0 0 0 0,0 0 0 0 0,1 1 0 0 0,-1 6-182 0 0,3-11 73 0 0,-1-1-1 0 0,1 0 1 0 0,0 0-1 0 0,1 0 1 0 0,-1 0 0 0 0,1 0-1 0 0,0 0 1 0 0,0 0-1 0 0,0 0 1 0 0,0 0 0 0 0,1 0-1 0 0,0 0 1 0 0,-1 0-1 0 0,4 3-72 0 0,0 0 55 0 0,0 0 0 0 0,1-1 0 0 0,0 1 0 0 0,0-1 0 0 0,0 0 0 0 0,1-1 0 0 0,0 1 0 0 0,0-1 0 0 0,1-1 0 0 0,-1 1 0 0 0,1-1 0 0 0,0-1 0 0 0,0 1 0 0 0,0-1 0 0 0,1-1 0 0 0,-1 1 0 0 0,8 0-55 0 0,17 1 299 0 0,-1-1 0 0 0,1-1-1 0 0,0-2 1 0 0,7-1-299 0 0,17-1 126 0 0,45 1-1719 0 0,2-1-3459 0 0,-46 2-2238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3:08:35.13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40 2760 0 0,'0'0'337'0'0,"0"0"377"0"0,0 0 166 0 0,0 0 30 0 0,8-8 1878 0 0,1-6-957 0 0,-9 13-1801 0 0,0 1-1 0 0,0 0 1 0 0,1-1 0 0 0,-1 1-1 0 0,0 0 1 0 0,0-1 0 0 0,0 1 0 0 0,0 0-1 0 0,0-1 1 0 0,0 1 0 0 0,0-1-1 0 0,0 1 1 0 0,0 0 0 0 0,0-1-1 0 0,0 1 1 0 0,0 0 0 0 0,0-1-1 0 0,-1 1 1 0 0,1 0 0 0 0,0-1 0 0 0,0 1-1 0 0,0 0 1 0 0,0 0 0 0 0,0-1-1 0 0,-1 1 1 0 0,1 0 0 0 0,0-1-1 0 0,0 1 1 0 0,-1 0 0 0 0,1 0 0 0 0,0 0-1 0 0,0-1 1 0 0,-1 1 0 0 0,1 0-1 0 0,0 0 1 0 0,-1-1-30 0 0,0 1 295 0 0,1 0 1 0 0,0 0-211 0 0,0-1 0 0 0,0 1 1 0 0,0 0-1 0 0,0 0 0 0 0,0 0 1 0 0,0 0-1 0 0,0 0 0 0 0,0-1 1 0 0,0 1-1 0 0,0 0 0 0 0,0 0 0 0 0,0 0 1 0 0,0 0-1 0 0,0 0 0 0 0,0-1 1 0 0,0 1-1 0 0,0 0 0 0 0,0 0 1 0 0,0 0-1 0 0,0 0 0 0 0,0 0 1 0 0,0-1-1 0 0,0 1 0 0 0,0 0 1 0 0,-1 0-1 0 0,1 0 0 0 0,0 0 1 0 0,0 0-1 0 0,0 0 0 0 0,0 0 1 0 0,0-1-1 0 0,0 1 0 0 0,0 0 1 0 0,0 0-1 0 0,-1 0 0 0 0,1 0 0 0 0,0 0 1 0 0,0 0-1 0 0,0 0 0 0 0,0 0 1 0 0,0 0-1 0 0,-1 0 0 0 0,1 0 1 0 0,0 0-1 0 0,0 0 0 0 0,0 0 1 0 0,0 0-1 0 0,0 0 0 0 0,-1 0 1 0 0,1 0-1 0 0,0 0 0 0 0,0 0 1 0 0,0 0-1 0 0,0 0 0 0 0,0 0 1 0 0,-1 0-1 0 0,1 0 0 0 0,0 0 0 0 0,0 0 1 0 0,0 0-1 0 0,0 0 0 0 0,0 0 1 0 0,-1 0-1 0 0,1 1 0 0 0,0-1 1 0 0,0 0-1 0 0,0 0-85 0 0,-2 4-325 0 0,6 24 997 0 0,2-9-486 0 0,-5-16-142 0 0,0 1-1 0 0,0 1 1 0 0,0-1 0 0 0,0 0 0 0 0,0 0-1 0 0,-1 0-43 0 0,7 49 484 0 0,-6-43-403 0 0,-1-5-61 0 0,0-1 1 0 0,0 1 0 0 0,0-1 0 0 0,-1 1 0 0 0,1-1-1 0 0,-1 0 1 0 0,0 1 0 0 0,-1 0-21 0 0,0 3-101 0 0,4 2-1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3:08:36.52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66 4144 0 0,'0'0'191'0'0,"0"-2"-11"0"0,2-2 33 0 0,-1 2 693 0 0,0-1 1811 0 0,-1 3-2457 0 0,0-1 0 0 0,0 1-1 0 0,0-1 1 0 0,0 1 0 0 0,0-1-1 0 0,0 1 1 0 0,1 0 0 0 0,-1-1-1 0 0,0 1 1 0 0,0-1 0 0 0,0 1-1 0 0,1 0 1 0 0,-1-1 0 0 0,0 1-1 0 0,1-1 1 0 0,-1 1 0 0 0,0 0-1 0 0,1 0 1 0 0,-1-1 0 0 0,0 1-1 0 0,1 0 1 0 0,-1-1 0 0 0,0 1-1 0 0,1 0 1 0 0,-1 0 0 0 0,1 0-1 0 0,-1-1-259 0 0,4 22 516 0 0,-3-17-465 0 0,0 0 1 0 0,-1 0-1 0 0,1 0 0 0 0,-1 0 0 0 0,1 0 0 0 0,-1 3-51 0 0,0-3 44 0 0,0 1 0 0 0,0-1-1 0 0,1 0 1 0 0,-1 0 0 0 0,1 1 0 0 0,1 1-44 0 0,1 3 114 0 0,-1 0 1 0 0,0 1-1 0 0,0 5-114 0 0,5 20 176 0 0,0-7 25 0 0,-4-14 195 0 0,1-1-1 0 0,5 12-395 0 0,-1-4-2 0 0,6 13 111 0 0,-13-33-22 0 0,-1-1-1 0 0,0 0 2 0 0,0 0 0 0 0,0 0 2 0 0,1 0-53 0 0,-1 1 1 0 0,1-1-1 0 0,0 0 1 0 0,0 1-1 0 0,0-1 1 0 0,0 0 0 0 0,0 0-1 0 0,0 0 1 0 0,0 0-1 0 0,0 0 1 0 0,0 0-1 0 0,-1 0 1 0 0,2 0-38 0 0,2-2 37 0 0,-1-1 1 0 0,1 1 0 0 0,-1-1-1 0 0,0 0 1 0 0,0 0-1 0 0,0 0 1 0 0,0 0 0 0 0,0-1-1 0 0,-1 1 1 0 0,1-1 0 0 0,-1 1-1 0 0,0-1 1 0 0,0 0-1 0 0,0-1-37 0 0,13-27 195 0 0,-10 22-152 0 0,0-1 0 0 0,0 1-1 0 0,-1-1 1 0 0,0-3-43 0 0,26-84 402 0 0,-23 73-402 0 0,-6 19-3 0 0,0 0 0 0 0,1 0 0 0 0,0 0 0 0 0,0 1 0 0 0,0-1 0 0 0,1 1 0 0 0,2-5 3 0 0,0 2-101 0 0,-5 7 48 0 0,1 0 0 0 0,-1-1 1 0 0,1 1-1 0 0,0 0 0 0 0,-1 0 1 0 0,1 0-1 0 0,0 0 1 0 0,0 0-1 0 0,0 0 0 0 0,0 1 1 0 0,0-1-1 0 0,0 0 1 0 0,0 0-1 0 0,0 1 0 0 0,0-1 1 0 0,0 0-1 0 0,1 1 53 0 0,25-10-3152 0 0,-25 10 2194 0 0</inkml:trace>
  <inkml:trace contextRef="#ctx0" brushRef="#br0" timeOffset="5439.277">304 373 3224 0 0,'0'0'385'0'0,"0"0"410"0"0,0 0 182 0 0,0 0 42 0 0,0 0-102 0 0,0 0-446 0 0,0 0-191 0 0,0 0-38 0 0,0 0 28 0 0,0 0 147 0 0,0 0 60 0 0,0 0 17 0 0,0 0-8 0 0,0 0-39 0 0,0 0-20 0 0,0 0-3 0 0,0 0-6 0 0,0 0-22 0 0,0 0-10 0 0,0 0-2 0 0,0 0-8 0 0,0 0-35 0 0,0 0-18 0 0,0 0-3 0 0,0 0-10 0 0,0 0-38 0 0,0 0-16 0 0,0 0-6 0 0,0 0-13 0 0,0 0-45 0 0,0 0-21 0 0,0 0-4 0 0,0 0-5 0 0,0 0-28 0 0,0 0-7 0 0,0 0-6 0 0,0 0-10 0 0,0 0-34 0 0,0 0 3 0 0,2 0-22 0 0,19-7 16 0 0,2 1-20 0 0,-11 3-31 0 0,-1 0 0 0 0,1 0 0 0 0,0 1 0 0 0,0 0 0 0 0,-1 1 0 0 0,10 1-23 0 0,-20 0 6 0 0,2-1-1 0 0,0 1-1 0 0,0 0 1 0 0,-1 0-1 0 0,1 0 1 0 0,0 0 0 0 0,0 1-1 0 0,-1-1 1 0 0,1 1-1 0 0,0 0 1 0 0,-1-1 0 0 0,1 1-1 0 0,0 1 1 0 0,1-1-5 0 0,-3 0 78 0 0,-1-1 30 0 0,0 0-9 0 0,0 0-90 0 0,0 1-1 0 0,1-1 0 0 0,-1 0 1 0 0,0 0-1 0 0,1 0 1 0 0,-1 1-1 0 0,0-1 1 0 0,1 0-1 0 0,-1 1 0 0 0,0-1 1 0 0,0 0-1 0 0,0 1 1 0 0,1-1-1 0 0,-1 0 1 0 0,0 1-1 0 0,0-1 1 0 0,0 0-1 0 0,0 1 0 0 0,0-1 1 0 0,1 0-1 0 0,-1 1 1 0 0,0-1-1 0 0,0 1 1 0 0,0-1-1 0 0,0 0 0 0 0,0 1 1 0 0,0-1-1 0 0,0 1 1 0 0,0-1-1 0 0,0 0 1 0 0,-1 1-1 0 0,1-1 0 0 0,0 0 1 0 0,0 1-1 0 0,0-1 1 0 0,0 1-9 0 0,-4 13 149 0 0,-2-5-125 0 0,1 0-1 0 0,-1 0 1 0 0,-1-1-1 0 0,0 0 0 0 0,0 0 1 0 0,0 0-1 0 0,-1-1 1 0 0,0 0-1 0 0,0-1 0 0 0,-1 0 1 0 0,-6 3-24 0 0,-15 13 18 0 0,-7 4 38 0 0,-17 5-56 0 0,11-6 0 0 0,37-22-83 0 0,-7 4 358 0 0,13-3-66 0 0,7-1-88 0 0,11 1 162 0 0,1 0 0 0 0,-1-1 0 0 0,2-1-283 0 0,37 6 503 0 0,-29-6-50 0 0,-5-1-180 0 0,-4 0-186 0 0,7 8 317 0 0,-24-9-529 0 0,-2 0-17 0 0,0 0-58 0 0,0 0-236 0 0,0 0-106 0 0,0 0-826 0 0,0 0-3375 0 0,0 0-1447 0 0</inkml:trace>
  <inkml:trace contextRef="#ctx0" brushRef="#br0" timeOffset="6258.406">592 415 6248 0 0,'0'0'282'0'0,"0"0"-2"0"0,7-3-122 0 0,33-14 4410 0 0,-15 0-2216 0 0,-24 17-1952 0 0,-1 0-34 0 0,16-11 681 0 0,-13 9-928 0 0,0 1 0 0 0,0 0 0 0 0,0 0 0 0 0,0 0 0 0 0,0 0 0 0 0,0 0-1 0 0,0 1 1 0 0,2-1-119 0 0,17-4 571 0 0,15-8 117 0 0,-34 12-634 0 0,0 0-1 0 0,0 1 0 0 0,0-1 1 0 0,0 1-1 0 0,-1 0 0 0 0,1 0 0 0 0,0 0 1 0 0,0 1-1 0 0,1-1-53 0 0,3 1 88 0 0,-2-1-16 0 0,0 1-1 0 0,1 0 0 0 0,-1 0 0 0 0,0 1 1 0 0,2 0-72 0 0,1 0 35 0 0,-6-1 40 0 0,3 9 20 0 0,-4-8-70 0 0,1 1 0 0 0,-1 0-1 0 0,0 0 1 0 0,0 0 0 0 0,0 0 0 0 0,0 0 0 0 0,-1 0-1 0 0,1 3-24 0 0,-2-3 16 0 0,0 0-1 0 0,0 1 0 0 0,0-1 0 0 0,0 0 1 0 0,-1 0-1 0 0,0 0 0 0 0,1 0 0 0 0,-1 0 1 0 0,-1-1-1 0 0,0 2-15 0 0,-26 28 91 0 0,25-29-87 0 0,-69 58 122 0 0,15-19-116 0 0,43-31 44 0 0,11-4-33 0 0,-3-1 39 0 0,6-5 36 0 0,1-1 0 0 0,1 1-11 0 0,16 11 113 0 0,-14-12-150 0 0,-1 1 70 0 0,-1 0 2 0 0,11 1 125 0 0,0-1 0 0 0,0 0 0 0 0,1 0 0 0 0,7-1-245 0 0,-19 0 44 0 0,2-1 30 0 0,-2 1-55 0 0,0 0 0 0 0,-1-1 1 0 0,1 1-1 0 0,0 0 0 0 0,0 0 1 0 0,0 0-1 0 0,0 0 0 0 0,0 0 1 0 0,-1 0-1 0 0,1 0 0 0 0,0 0 1 0 0,0 0-1 0 0,0 1 0 0 0,0-1 1 0 0,-1 0-1 0 0,1 1 0 0 0,0-1 1 0 0,0 1-20 0 0,18 1 169 0 0,0 0-1 0 0,0 0 1 0 0,1-2-169 0 0,-12 1-30 0 0,13-2-28 0 0,-15 0-413 0 0,-5 0 470 0 0,0 1 1 0 0,0 0-1 0 0,0-1 0 0 0,1 1 0 0 0,-1 0 1 0 0,0 0-1 0 0,0 0 0 0 0,1 0 0 0 0,-1 0 0 0 0,0 0 1 0 0,0 0-1 0 0,1 0 0 0 0,-1 0 0 0 0,0 1 1 0 0,1-1 0 0 0,4 3-6183 0 0,5 0-575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5T08:47:27.7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4 15520 0 0,'0'0'356'0'0,"0"0"49"0"0,0 0 19 0 0,0 0-51 0 0,2-3-150 0 0,-2 3 267 0 0,-1 12 47 0 0,0 0 0 0 0,-1 1 0 0 0,-1-1-1 0 0,0 0 1 0 0,-1-1 0 0 0,0 1 0 0 0,-5 8-537 0 0,-9 30 466 0 0,4-5-186 0 0,4-17-220 0 0,1 1 1 0 0,1 1 0 0 0,1-1-1 0 0,2 1 1 0 0,1 0 0 0 0,2 1-1 0 0,0 18-60 0 0,2-46 3 0 0,0 0 0 0 0,1 0-1 0 0,-1 0 1 0 0,1 0 0 0 0,-1 0-1 0 0,1 0 1 0 0,0 0 0 0 0,0 0-1 0 0,0-1 1 0 0,1 1 0 0 0,-1 0-1 0 0,1-1 1 0 0,-1 1 0 0 0,1-1-1 0 0,0 1 1 0 0,0-1 0 0 0,0 0-1 0 0,0 0 1 0 0,1 0 0 0 0,-1 0-1 0 0,0 0 1 0 0,1-1 0 0 0,-1 1-1 0 0,1-1 1 0 0,0 1 0 0 0,-1-1-1 0 0,1 0 1 0 0,0 0 0 0 0,0 0-1 0 0,0 0 1 0 0,1-1-3 0 0,5-1 48 0 0,0 0 1 0 0,0-1-1 0 0,-1-1 0 0 0,1 0 1 0 0,-1 0-1 0 0,1 0 1 0 0,-1-1-1 0 0,0 0 0 0 0,0-1 1 0 0,-1 0-1 0 0,1 0 0 0 0,-1 0 1 0 0,0-1-1 0 0,-1 0 1 0 0,1-1-1 0 0,-1 1 0 0 0,-1-1 1 0 0,1-1-1 0 0,-1 1 0 0 0,0-1 1 0 0,-1 1-1 0 0,0-1 1 0 0,0-1-1 0 0,-1 1 0 0 0,2-4-48 0 0,-5 9 9 0 0,0 1-1 0 0,0-1 1 0 0,0 1-1 0 0,0-1 1 0 0,0 1-1 0 0,0-1 1 0 0,-1 1-1 0 0,1-1 0 0 0,-1 1 1 0 0,0-1-1 0 0,0 1 1 0 0,1-1-1 0 0,-2 1 1 0 0,1 0-1 0 0,0 0 1 0 0,0 0-1 0 0,-1-1 1 0 0,1 1-1 0 0,-1 0 1 0 0,0 1-1 0 0,0-1 0 0 0,1 0 1 0 0,-1 0-1 0 0,0 1 1 0 0,0-1-1 0 0,-1 1 1 0 0,1 0-1 0 0,0 0 1 0 0,0-1-1 0 0,-1 1 1 0 0,1 1-1 0 0,-1-1 1 0 0,1 0-1 0 0,0 1 1 0 0,-1-1-1 0 0,0 1 0 0 0,1 0 1 0 0,-1 0-1 0 0,1 0 1 0 0,-1 0-1 0 0,1 0 1 0 0,-1 0-1 0 0,0 1-8 0 0,-5-1-41 0 0,0 0 0 0 0,0 1 0 0 0,1 0-1 0 0,-1 1 1 0 0,0 0 0 0 0,1 0-1 0 0,-1 0 1 0 0,1 1 0 0 0,0 0 0 0 0,-1 1-1 0 0,2-1 1 0 0,-1 1 0 0 0,0 1 0 0 0,1-1-1 0 0,-3 3 42 0 0,-23 36-4949 0 0,26-34-2010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6.xml"/><Relationship Id="rId21" Type="http://schemas.openxmlformats.org/officeDocument/2006/relationships/image" Target="../media/image33.png"/><Relationship Id="rId34" Type="http://schemas.openxmlformats.org/officeDocument/2006/relationships/customXml" Target="../ink/ink40.xml"/><Relationship Id="rId42" Type="http://schemas.openxmlformats.org/officeDocument/2006/relationships/customXml" Target="../ink/ink44.xml"/><Relationship Id="rId47" Type="http://schemas.openxmlformats.org/officeDocument/2006/relationships/image" Target="../media/image46.png"/><Relationship Id="rId50" Type="http://schemas.openxmlformats.org/officeDocument/2006/relationships/customXml" Target="../ink/ink48.xml"/><Relationship Id="rId55" Type="http://schemas.openxmlformats.org/officeDocument/2006/relationships/image" Target="../media/image50.png"/><Relationship Id="rId63" Type="http://schemas.openxmlformats.org/officeDocument/2006/relationships/image" Target="../media/image54.png"/><Relationship Id="rId68" Type="http://schemas.openxmlformats.org/officeDocument/2006/relationships/customXml" Target="../ink/ink57.xml"/><Relationship Id="rId76" Type="http://schemas.openxmlformats.org/officeDocument/2006/relationships/customXml" Target="../ink/ink61.xml"/><Relationship Id="rId84" Type="http://schemas.openxmlformats.org/officeDocument/2006/relationships/customXml" Target="../ink/ink65.xml"/><Relationship Id="rId89" Type="http://schemas.openxmlformats.org/officeDocument/2006/relationships/image" Target="../media/image67.png"/><Relationship Id="rId97" Type="http://schemas.openxmlformats.org/officeDocument/2006/relationships/image" Target="../media/image71.png"/><Relationship Id="rId7" Type="http://schemas.openxmlformats.org/officeDocument/2006/relationships/image" Target="../media/image26.png"/><Relationship Id="rId71" Type="http://schemas.openxmlformats.org/officeDocument/2006/relationships/image" Target="../media/image58.png"/><Relationship Id="rId92" Type="http://schemas.openxmlformats.org/officeDocument/2006/relationships/customXml" Target="../ink/ink69.xml"/><Relationship Id="rId2" Type="http://schemas.openxmlformats.org/officeDocument/2006/relationships/customXml" Target="../ink/ink24.xml"/><Relationship Id="rId16" Type="http://schemas.openxmlformats.org/officeDocument/2006/relationships/customXml" Target="../ink/ink31.xml"/><Relationship Id="rId29" Type="http://schemas.openxmlformats.org/officeDocument/2006/relationships/image" Target="../media/image37.png"/><Relationship Id="rId11" Type="http://schemas.openxmlformats.org/officeDocument/2006/relationships/image" Target="../media/image28.png"/><Relationship Id="rId24" Type="http://schemas.openxmlformats.org/officeDocument/2006/relationships/customXml" Target="../ink/ink35.xml"/><Relationship Id="rId32" Type="http://schemas.openxmlformats.org/officeDocument/2006/relationships/customXml" Target="../ink/ink39.xml"/><Relationship Id="rId37" Type="http://schemas.openxmlformats.org/officeDocument/2006/relationships/image" Target="../media/image41.png"/><Relationship Id="rId40" Type="http://schemas.openxmlformats.org/officeDocument/2006/relationships/customXml" Target="../ink/ink43.xml"/><Relationship Id="rId45" Type="http://schemas.openxmlformats.org/officeDocument/2006/relationships/image" Target="../media/image45.png"/><Relationship Id="rId53" Type="http://schemas.openxmlformats.org/officeDocument/2006/relationships/image" Target="../media/image49.png"/><Relationship Id="rId58" Type="http://schemas.openxmlformats.org/officeDocument/2006/relationships/customXml" Target="../ink/ink52.xml"/><Relationship Id="rId66" Type="http://schemas.openxmlformats.org/officeDocument/2006/relationships/customXml" Target="../ink/ink56.xml"/><Relationship Id="rId74" Type="http://schemas.openxmlformats.org/officeDocument/2006/relationships/customXml" Target="../ink/ink60.xml"/><Relationship Id="rId79" Type="http://schemas.openxmlformats.org/officeDocument/2006/relationships/image" Target="../media/image62.png"/><Relationship Id="rId87" Type="http://schemas.openxmlformats.org/officeDocument/2006/relationships/image" Target="../media/image66.png"/><Relationship Id="rId5" Type="http://schemas.openxmlformats.org/officeDocument/2006/relationships/image" Target="../media/image25.png"/><Relationship Id="rId61" Type="http://schemas.openxmlformats.org/officeDocument/2006/relationships/image" Target="../media/image53.png"/><Relationship Id="rId82" Type="http://schemas.openxmlformats.org/officeDocument/2006/relationships/customXml" Target="../ink/ink64.xml"/><Relationship Id="rId90" Type="http://schemas.openxmlformats.org/officeDocument/2006/relationships/customXml" Target="../ink/ink68.xml"/><Relationship Id="rId95" Type="http://schemas.openxmlformats.org/officeDocument/2006/relationships/image" Target="../media/image70.png"/><Relationship Id="rId19" Type="http://schemas.openxmlformats.org/officeDocument/2006/relationships/image" Target="../media/image32.png"/><Relationship Id="rId14" Type="http://schemas.openxmlformats.org/officeDocument/2006/relationships/customXml" Target="../ink/ink30.xml"/><Relationship Id="rId22" Type="http://schemas.openxmlformats.org/officeDocument/2006/relationships/customXml" Target="../ink/ink34.xml"/><Relationship Id="rId27" Type="http://schemas.openxmlformats.org/officeDocument/2006/relationships/image" Target="../media/image36.png"/><Relationship Id="rId30" Type="http://schemas.openxmlformats.org/officeDocument/2006/relationships/customXml" Target="../ink/ink38.xml"/><Relationship Id="rId35" Type="http://schemas.openxmlformats.org/officeDocument/2006/relationships/image" Target="../media/image40.png"/><Relationship Id="rId43" Type="http://schemas.openxmlformats.org/officeDocument/2006/relationships/image" Target="../media/image44.png"/><Relationship Id="rId48" Type="http://schemas.openxmlformats.org/officeDocument/2006/relationships/customXml" Target="../ink/ink47.xml"/><Relationship Id="rId56" Type="http://schemas.openxmlformats.org/officeDocument/2006/relationships/customXml" Target="../ink/ink51.xml"/><Relationship Id="rId64" Type="http://schemas.openxmlformats.org/officeDocument/2006/relationships/customXml" Target="../ink/ink55.xml"/><Relationship Id="rId69" Type="http://schemas.openxmlformats.org/officeDocument/2006/relationships/image" Target="../media/image57.png"/><Relationship Id="rId77" Type="http://schemas.openxmlformats.org/officeDocument/2006/relationships/image" Target="../media/image61.png"/><Relationship Id="rId100" Type="http://schemas.openxmlformats.org/officeDocument/2006/relationships/customXml" Target="../ink/ink73.xml"/><Relationship Id="rId8" Type="http://schemas.openxmlformats.org/officeDocument/2006/relationships/customXml" Target="../ink/ink27.xml"/><Relationship Id="rId51" Type="http://schemas.openxmlformats.org/officeDocument/2006/relationships/image" Target="../media/image48.png"/><Relationship Id="rId72" Type="http://schemas.openxmlformats.org/officeDocument/2006/relationships/customXml" Target="../ink/ink59.xml"/><Relationship Id="rId80" Type="http://schemas.openxmlformats.org/officeDocument/2006/relationships/customXml" Target="../ink/ink63.xml"/><Relationship Id="rId85" Type="http://schemas.openxmlformats.org/officeDocument/2006/relationships/image" Target="../media/image65.png"/><Relationship Id="rId93" Type="http://schemas.openxmlformats.org/officeDocument/2006/relationships/image" Target="../media/image69.png"/><Relationship Id="rId98" Type="http://schemas.openxmlformats.org/officeDocument/2006/relationships/customXml" Target="../ink/ink72.xml"/><Relationship Id="rId3" Type="http://schemas.openxmlformats.org/officeDocument/2006/relationships/image" Target="../media/image24.png"/><Relationship Id="rId12" Type="http://schemas.openxmlformats.org/officeDocument/2006/relationships/customXml" Target="../ink/ink29.xml"/><Relationship Id="rId17" Type="http://schemas.openxmlformats.org/officeDocument/2006/relationships/image" Target="../media/image31.png"/><Relationship Id="rId25" Type="http://schemas.openxmlformats.org/officeDocument/2006/relationships/image" Target="../media/image35.png"/><Relationship Id="rId33" Type="http://schemas.openxmlformats.org/officeDocument/2006/relationships/image" Target="../media/image39.png"/><Relationship Id="rId38" Type="http://schemas.openxmlformats.org/officeDocument/2006/relationships/customXml" Target="../ink/ink42.xml"/><Relationship Id="rId46" Type="http://schemas.openxmlformats.org/officeDocument/2006/relationships/customXml" Target="../ink/ink46.xml"/><Relationship Id="rId59" Type="http://schemas.openxmlformats.org/officeDocument/2006/relationships/image" Target="../media/image52.png"/><Relationship Id="rId67" Type="http://schemas.openxmlformats.org/officeDocument/2006/relationships/image" Target="../media/image56.png"/><Relationship Id="rId20" Type="http://schemas.openxmlformats.org/officeDocument/2006/relationships/customXml" Target="../ink/ink33.xml"/><Relationship Id="rId41" Type="http://schemas.openxmlformats.org/officeDocument/2006/relationships/image" Target="../media/image43.png"/><Relationship Id="rId54" Type="http://schemas.openxmlformats.org/officeDocument/2006/relationships/customXml" Target="../ink/ink50.xml"/><Relationship Id="rId62" Type="http://schemas.openxmlformats.org/officeDocument/2006/relationships/customXml" Target="../ink/ink54.xml"/><Relationship Id="rId70" Type="http://schemas.openxmlformats.org/officeDocument/2006/relationships/customXml" Target="../ink/ink58.xml"/><Relationship Id="rId75" Type="http://schemas.openxmlformats.org/officeDocument/2006/relationships/image" Target="../media/image60.png"/><Relationship Id="rId83" Type="http://schemas.openxmlformats.org/officeDocument/2006/relationships/image" Target="../media/image64.png"/><Relationship Id="rId88" Type="http://schemas.openxmlformats.org/officeDocument/2006/relationships/customXml" Target="../ink/ink67.xml"/><Relationship Id="rId91" Type="http://schemas.openxmlformats.org/officeDocument/2006/relationships/image" Target="../media/image68.png"/><Relationship Id="rId96" Type="http://schemas.openxmlformats.org/officeDocument/2006/relationships/customXml" Target="../ink/ink7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5" Type="http://schemas.openxmlformats.org/officeDocument/2006/relationships/image" Target="../media/image30.png"/><Relationship Id="rId23" Type="http://schemas.openxmlformats.org/officeDocument/2006/relationships/image" Target="../media/image34.png"/><Relationship Id="rId28" Type="http://schemas.openxmlformats.org/officeDocument/2006/relationships/customXml" Target="../ink/ink37.xml"/><Relationship Id="rId36" Type="http://schemas.openxmlformats.org/officeDocument/2006/relationships/customXml" Target="../ink/ink41.xml"/><Relationship Id="rId49" Type="http://schemas.openxmlformats.org/officeDocument/2006/relationships/image" Target="../media/image47.png"/><Relationship Id="rId57" Type="http://schemas.openxmlformats.org/officeDocument/2006/relationships/image" Target="../media/image51.png"/><Relationship Id="rId10" Type="http://schemas.openxmlformats.org/officeDocument/2006/relationships/customXml" Target="../ink/ink28.xml"/><Relationship Id="rId31" Type="http://schemas.openxmlformats.org/officeDocument/2006/relationships/image" Target="../media/image38.png"/><Relationship Id="rId44" Type="http://schemas.openxmlformats.org/officeDocument/2006/relationships/customXml" Target="../ink/ink45.xml"/><Relationship Id="rId52" Type="http://schemas.openxmlformats.org/officeDocument/2006/relationships/customXml" Target="../ink/ink49.xml"/><Relationship Id="rId60" Type="http://schemas.openxmlformats.org/officeDocument/2006/relationships/customXml" Target="../ink/ink53.xml"/><Relationship Id="rId65" Type="http://schemas.openxmlformats.org/officeDocument/2006/relationships/image" Target="../media/image55.png"/><Relationship Id="rId73" Type="http://schemas.openxmlformats.org/officeDocument/2006/relationships/image" Target="../media/image59.png"/><Relationship Id="rId78" Type="http://schemas.openxmlformats.org/officeDocument/2006/relationships/customXml" Target="../ink/ink62.xml"/><Relationship Id="rId81" Type="http://schemas.openxmlformats.org/officeDocument/2006/relationships/image" Target="../media/image63.png"/><Relationship Id="rId86" Type="http://schemas.openxmlformats.org/officeDocument/2006/relationships/customXml" Target="../ink/ink66.xml"/><Relationship Id="rId94" Type="http://schemas.openxmlformats.org/officeDocument/2006/relationships/customXml" Target="../ink/ink70.xml"/><Relationship Id="rId99" Type="http://schemas.openxmlformats.org/officeDocument/2006/relationships/image" Target="../media/image72.png"/><Relationship Id="rId101" Type="http://schemas.openxmlformats.org/officeDocument/2006/relationships/image" Target="../media/image73.png"/><Relationship Id="rId4" Type="http://schemas.openxmlformats.org/officeDocument/2006/relationships/customXml" Target="../ink/ink25.xml"/><Relationship Id="rId9" Type="http://schemas.openxmlformats.org/officeDocument/2006/relationships/image" Target="../media/image27.png"/><Relationship Id="rId13" Type="http://schemas.openxmlformats.org/officeDocument/2006/relationships/image" Target="../media/image29.png"/><Relationship Id="rId18" Type="http://schemas.openxmlformats.org/officeDocument/2006/relationships/customXml" Target="../ink/ink32.xml"/><Relationship Id="rId39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9.png"/><Relationship Id="rId18" Type="http://schemas.openxmlformats.org/officeDocument/2006/relationships/customXml" Target="../ink/ink82.xml"/><Relationship Id="rId26" Type="http://schemas.openxmlformats.org/officeDocument/2006/relationships/customXml" Target="../ink/ink86.xml"/><Relationship Id="rId39" Type="http://schemas.openxmlformats.org/officeDocument/2006/relationships/image" Target="../media/image92.png"/><Relationship Id="rId3" Type="http://schemas.openxmlformats.org/officeDocument/2006/relationships/image" Target="../media/image74.png"/><Relationship Id="rId21" Type="http://schemas.openxmlformats.org/officeDocument/2006/relationships/image" Target="../media/image83.png"/><Relationship Id="rId34" Type="http://schemas.openxmlformats.org/officeDocument/2006/relationships/customXml" Target="../ink/ink90.xml"/><Relationship Id="rId42" Type="http://schemas.openxmlformats.org/officeDocument/2006/relationships/customXml" Target="../ink/ink94.xml"/><Relationship Id="rId47" Type="http://schemas.openxmlformats.org/officeDocument/2006/relationships/image" Target="../media/image96.png"/><Relationship Id="rId50" Type="http://schemas.openxmlformats.org/officeDocument/2006/relationships/customXml" Target="../ink/ink98.xml"/><Relationship Id="rId7" Type="http://schemas.openxmlformats.org/officeDocument/2006/relationships/image" Target="../media/image76.png"/><Relationship Id="rId12" Type="http://schemas.openxmlformats.org/officeDocument/2006/relationships/customXml" Target="../ink/ink79.xml"/><Relationship Id="rId17" Type="http://schemas.openxmlformats.org/officeDocument/2006/relationships/image" Target="../media/image81.png"/><Relationship Id="rId25" Type="http://schemas.openxmlformats.org/officeDocument/2006/relationships/image" Target="../media/image85.png"/><Relationship Id="rId33" Type="http://schemas.openxmlformats.org/officeDocument/2006/relationships/image" Target="../media/image89.png"/><Relationship Id="rId38" Type="http://schemas.openxmlformats.org/officeDocument/2006/relationships/customXml" Target="../ink/ink92.xml"/><Relationship Id="rId46" Type="http://schemas.openxmlformats.org/officeDocument/2006/relationships/customXml" Target="../ink/ink96.xml"/><Relationship Id="rId2" Type="http://schemas.openxmlformats.org/officeDocument/2006/relationships/customXml" Target="../ink/ink74.xml"/><Relationship Id="rId16" Type="http://schemas.openxmlformats.org/officeDocument/2006/relationships/customXml" Target="../ink/ink81.xml"/><Relationship Id="rId20" Type="http://schemas.openxmlformats.org/officeDocument/2006/relationships/customXml" Target="../ink/ink83.xml"/><Relationship Id="rId29" Type="http://schemas.openxmlformats.org/officeDocument/2006/relationships/image" Target="../media/image87.png"/><Relationship Id="rId41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6.xml"/><Relationship Id="rId11" Type="http://schemas.openxmlformats.org/officeDocument/2006/relationships/image" Target="../media/image78.png"/><Relationship Id="rId24" Type="http://schemas.openxmlformats.org/officeDocument/2006/relationships/customXml" Target="../ink/ink85.xml"/><Relationship Id="rId32" Type="http://schemas.openxmlformats.org/officeDocument/2006/relationships/customXml" Target="../ink/ink89.xml"/><Relationship Id="rId37" Type="http://schemas.openxmlformats.org/officeDocument/2006/relationships/image" Target="../media/image91.png"/><Relationship Id="rId40" Type="http://schemas.openxmlformats.org/officeDocument/2006/relationships/customXml" Target="../ink/ink93.xml"/><Relationship Id="rId45" Type="http://schemas.openxmlformats.org/officeDocument/2006/relationships/image" Target="../media/image95.png"/><Relationship Id="rId5" Type="http://schemas.openxmlformats.org/officeDocument/2006/relationships/image" Target="../media/image75.png"/><Relationship Id="rId15" Type="http://schemas.openxmlformats.org/officeDocument/2006/relationships/image" Target="../media/image80.png"/><Relationship Id="rId23" Type="http://schemas.openxmlformats.org/officeDocument/2006/relationships/image" Target="../media/image84.png"/><Relationship Id="rId28" Type="http://schemas.openxmlformats.org/officeDocument/2006/relationships/customXml" Target="../ink/ink87.xml"/><Relationship Id="rId36" Type="http://schemas.openxmlformats.org/officeDocument/2006/relationships/customXml" Target="../ink/ink91.xml"/><Relationship Id="rId49" Type="http://schemas.openxmlformats.org/officeDocument/2006/relationships/image" Target="../media/image97.png"/><Relationship Id="rId10" Type="http://schemas.openxmlformats.org/officeDocument/2006/relationships/customXml" Target="../ink/ink78.xml"/><Relationship Id="rId19" Type="http://schemas.openxmlformats.org/officeDocument/2006/relationships/image" Target="../media/image82.png"/><Relationship Id="rId31" Type="http://schemas.openxmlformats.org/officeDocument/2006/relationships/image" Target="../media/image88.png"/><Relationship Id="rId44" Type="http://schemas.openxmlformats.org/officeDocument/2006/relationships/customXml" Target="../ink/ink95.xml"/><Relationship Id="rId4" Type="http://schemas.openxmlformats.org/officeDocument/2006/relationships/customXml" Target="../ink/ink75.xml"/><Relationship Id="rId9" Type="http://schemas.openxmlformats.org/officeDocument/2006/relationships/image" Target="../media/image77.png"/><Relationship Id="rId14" Type="http://schemas.openxmlformats.org/officeDocument/2006/relationships/customXml" Target="../ink/ink80.xml"/><Relationship Id="rId22" Type="http://schemas.openxmlformats.org/officeDocument/2006/relationships/customXml" Target="../ink/ink84.xml"/><Relationship Id="rId27" Type="http://schemas.openxmlformats.org/officeDocument/2006/relationships/image" Target="../media/image86.png"/><Relationship Id="rId30" Type="http://schemas.openxmlformats.org/officeDocument/2006/relationships/customXml" Target="../ink/ink88.xml"/><Relationship Id="rId35" Type="http://schemas.openxmlformats.org/officeDocument/2006/relationships/image" Target="../media/image90.png"/><Relationship Id="rId43" Type="http://schemas.openxmlformats.org/officeDocument/2006/relationships/image" Target="../media/image94.png"/><Relationship Id="rId48" Type="http://schemas.openxmlformats.org/officeDocument/2006/relationships/customXml" Target="../ink/ink97.xml"/><Relationship Id="rId8" Type="http://schemas.openxmlformats.org/officeDocument/2006/relationships/customXml" Target="../ink/ink77.xml"/><Relationship Id="rId51" Type="http://schemas.openxmlformats.org/officeDocument/2006/relationships/image" Target="../media/image9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2.xml"/><Relationship Id="rId13" Type="http://schemas.openxmlformats.org/officeDocument/2006/relationships/image" Target="../media/image101.png"/><Relationship Id="rId3" Type="http://schemas.openxmlformats.org/officeDocument/2006/relationships/image" Target="../media/image960.png"/><Relationship Id="rId7" Type="http://schemas.openxmlformats.org/officeDocument/2006/relationships/image" Target="../media/image980.png"/><Relationship Id="rId12" Type="http://schemas.openxmlformats.org/officeDocument/2006/relationships/customXml" Target="../ink/ink104.xml"/><Relationship Id="rId2" Type="http://schemas.openxmlformats.org/officeDocument/2006/relationships/customXml" Target="../ink/ink9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1.xml"/><Relationship Id="rId11" Type="http://schemas.openxmlformats.org/officeDocument/2006/relationships/image" Target="../media/image100.png"/><Relationship Id="rId5" Type="http://schemas.openxmlformats.org/officeDocument/2006/relationships/image" Target="../media/image970.png"/><Relationship Id="rId15" Type="http://schemas.openxmlformats.org/officeDocument/2006/relationships/image" Target="../media/image102.png"/><Relationship Id="rId10" Type="http://schemas.openxmlformats.org/officeDocument/2006/relationships/customXml" Target="../ink/ink103.xml"/><Relationship Id="rId4" Type="http://schemas.openxmlformats.org/officeDocument/2006/relationships/customXml" Target="../ink/ink100.xml"/><Relationship Id="rId9" Type="http://schemas.openxmlformats.org/officeDocument/2006/relationships/image" Target="../media/image99.png"/><Relationship Id="rId14" Type="http://schemas.openxmlformats.org/officeDocument/2006/relationships/customXml" Target="../ink/ink10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1.png"/><Relationship Id="rId18" Type="http://schemas.openxmlformats.org/officeDocument/2006/relationships/customXml" Target="../ink/ink114.xml"/><Relationship Id="rId26" Type="http://schemas.openxmlformats.org/officeDocument/2006/relationships/customXml" Target="../ink/ink118.xml"/><Relationship Id="rId39" Type="http://schemas.openxmlformats.org/officeDocument/2006/relationships/image" Target="../media/image234.png"/><Relationship Id="rId3" Type="http://schemas.openxmlformats.org/officeDocument/2006/relationships/image" Target="../media/image216.png"/><Relationship Id="rId21" Type="http://schemas.openxmlformats.org/officeDocument/2006/relationships/image" Target="../media/image225.png"/><Relationship Id="rId34" Type="http://schemas.openxmlformats.org/officeDocument/2006/relationships/customXml" Target="../ink/ink122.xml"/><Relationship Id="rId42" Type="http://schemas.openxmlformats.org/officeDocument/2006/relationships/customXml" Target="../ink/ink126.xml"/><Relationship Id="rId47" Type="http://schemas.openxmlformats.org/officeDocument/2006/relationships/image" Target="../media/image238.png"/><Relationship Id="rId50" Type="http://schemas.openxmlformats.org/officeDocument/2006/relationships/customXml" Target="../ink/ink130.xml"/><Relationship Id="rId7" Type="http://schemas.openxmlformats.org/officeDocument/2006/relationships/image" Target="../media/image218.png"/><Relationship Id="rId12" Type="http://schemas.openxmlformats.org/officeDocument/2006/relationships/customXml" Target="../ink/ink111.xml"/><Relationship Id="rId17" Type="http://schemas.openxmlformats.org/officeDocument/2006/relationships/image" Target="../media/image223.png"/><Relationship Id="rId25" Type="http://schemas.openxmlformats.org/officeDocument/2006/relationships/image" Target="../media/image227.png"/><Relationship Id="rId33" Type="http://schemas.openxmlformats.org/officeDocument/2006/relationships/image" Target="../media/image231.png"/><Relationship Id="rId38" Type="http://schemas.openxmlformats.org/officeDocument/2006/relationships/customXml" Target="../ink/ink124.xml"/><Relationship Id="rId46" Type="http://schemas.openxmlformats.org/officeDocument/2006/relationships/customXml" Target="../ink/ink128.xml"/><Relationship Id="rId2" Type="http://schemas.openxmlformats.org/officeDocument/2006/relationships/customXml" Target="../ink/ink106.xml"/><Relationship Id="rId16" Type="http://schemas.openxmlformats.org/officeDocument/2006/relationships/customXml" Target="../ink/ink113.xml"/><Relationship Id="rId20" Type="http://schemas.openxmlformats.org/officeDocument/2006/relationships/customXml" Target="../ink/ink115.xml"/><Relationship Id="rId29" Type="http://schemas.openxmlformats.org/officeDocument/2006/relationships/image" Target="../media/image229.png"/><Relationship Id="rId41" Type="http://schemas.openxmlformats.org/officeDocument/2006/relationships/image" Target="../media/image23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8.xml"/><Relationship Id="rId11" Type="http://schemas.openxmlformats.org/officeDocument/2006/relationships/image" Target="../media/image220.png"/><Relationship Id="rId24" Type="http://schemas.openxmlformats.org/officeDocument/2006/relationships/customXml" Target="../ink/ink117.xml"/><Relationship Id="rId32" Type="http://schemas.openxmlformats.org/officeDocument/2006/relationships/customXml" Target="../ink/ink121.xml"/><Relationship Id="rId37" Type="http://schemas.openxmlformats.org/officeDocument/2006/relationships/image" Target="../media/image233.png"/><Relationship Id="rId40" Type="http://schemas.openxmlformats.org/officeDocument/2006/relationships/customXml" Target="../ink/ink125.xml"/><Relationship Id="rId45" Type="http://schemas.openxmlformats.org/officeDocument/2006/relationships/image" Target="../media/image237.png"/><Relationship Id="rId53" Type="http://schemas.openxmlformats.org/officeDocument/2006/relationships/image" Target="../media/image103.png"/><Relationship Id="rId5" Type="http://schemas.openxmlformats.org/officeDocument/2006/relationships/image" Target="../media/image217.png"/><Relationship Id="rId15" Type="http://schemas.openxmlformats.org/officeDocument/2006/relationships/image" Target="../media/image222.png"/><Relationship Id="rId23" Type="http://schemas.openxmlformats.org/officeDocument/2006/relationships/image" Target="../media/image226.png"/><Relationship Id="rId28" Type="http://schemas.openxmlformats.org/officeDocument/2006/relationships/customXml" Target="../ink/ink119.xml"/><Relationship Id="rId36" Type="http://schemas.openxmlformats.org/officeDocument/2006/relationships/customXml" Target="../ink/ink123.xml"/><Relationship Id="rId49" Type="http://schemas.openxmlformats.org/officeDocument/2006/relationships/image" Target="../media/image239.png"/><Relationship Id="rId10" Type="http://schemas.openxmlformats.org/officeDocument/2006/relationships/customXml" Target="../ink/ink110.xml"/><Relationship Id="rId19" Type="http://schemas.openxmlformats.org/officeDocument/2006/relationships/image" Target="../media/image224.png"/><Relationship Id="rId31" Type="http://schemas.openxmlformats.org/officeDocument/2006/relationships/image" Target="../media/image230.png"/><Relationship Id="rId44" Type="http://schemas.openxmlformats.org/officeDocument/2006/relationships/customXml" Target="../ink/ink127.xml"/><Relationship Id="rId52" Type="http://schemas.openxmlformats.org/officeDocument/2006/relationships/customXml" Target="../ink/ink131.xml"/><Relationship Id="rId4" Type="http://schemas.openxmlformats.org/officeDocument/2006/relationships/customXml" Target="../ink/ink107.xml"/><Relationship Id="rId9" Type="http://schemas.openxmlformats.org/officeDocument/2006/relationships/image" Target="../media/image219.png"/><Relationship Id="rId14" Type="http://schemas.openxmlformats.org/officeDocument/2006/relationships/customXml" Target="../ink/ink112.xml"/><Relationship Id="rId22" Type="http://schemas.openxmlformats.org/officeDocument/2006/relationships/customXml" Target="../ink/ink116.xml"/><Relationship Id="rId27" Type="http://schemas.openxmlformats.org/officeDocument/2006/relationships/image" Target="../media/image228.png"/><Relationship Id="rId30" Type="http://schemas.openxmlformats.org/officeDocument/2006/relationships/customXml" Target="../ink/ink120.xml"/><Relationship Id="rId35" Type="http://schemas.openxmlformats.org/officeDocument/2006/relationships/image" Target="../media/image232.png"/><Relationship Id="rId43" Type="http://schemas.openxmlformats.org/officeDocument/2006/relationships/image" Target="../media/image236.png"/><Relationship Id="rId48" Type="http://schemas.openxmlformats.org/officeDocument/2006/relationships/customXml" Target="../ink/ink129.xml"/><Relationship Id="rId8" Type="http://schemas.openxmlformats.org/officeDocument/2006/relationships/customXml" Target="../ink/ink109.xml"/><Relationship Id="rId51" Type="http://schemas.openxmlformats.org/officeDocument/2006/relationships/image" Target="../media/image2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53B4A1D-94AE-4B50-90F3-F96F6A58E4BD}"/>
                  </a:ext>
                </a:extLst>
              </p14:cNvPr>
              <p14:cNvContentPartPr/>
              <p14:nvPr/>
            </p14:nvContentPartPr>
            <p14:xfrm>
              <a:off x="8391826" y="230498"/>
              <a:ext cx="48960" cy="180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53B4A1D-94AE-4B50-90F3-F96F6A58E4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826" y="221498"/>
                <a:ext cx="6660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0D7FA51-B227-4080-B100-C48E609A7D1F}"/>
                  </a:ext>
                </a:extLst>
              </p14:cNvPr>
              <p14:cNvContentPartPr/>
              <p14:nvPr/>
            </p14:nvContentPartPr>
            <p14:xfrm>
              <a:off x="8549506" y="205658"/>
              <a:ext cx="178920" cy="207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0D7FA51-B227-4080-B100-C48E609A7D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40866" y="197018"/>
                <a:ext cx="19656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0E4B135-8B95-43A8-9EF4-BAF482EE1CD6}"/>
                  </a:ext>
                </a:extLst>
              </p14:cNvPr>
              <p14:cNvContentPartPr/>
              <p14:nvPr/>
            </p14:nvContentPartPr>
            <p14:xfrm>
              <a:off x="7506226" y="243818"/>
              <a:ext cx="627480" cy="2800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0E4B135-8B95-43A8-9EF4-BAF482EE1C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97586" y="235178"/>
                <a:ext cx="64512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CBDCA6E-F43A-47E8-852E-6173BBA3ADDC}"/>
                  </a:ext>
                </a:extLst>
              </p14:cNvPr>
              <p14:cNvContentPartPr/>
              <p14:nvPr/>
            </p14:nvContentPartPr>
            <p14:xfrm>
              <a:off x="6943186" y="252098"/>
              <a:ext cx="426240" cy="2358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CBDCA6E-F43A-47E8-852E-6173BBA3ADD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34194" y="243445"/>
                <a:ext cx="443865" cy="2534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A1765BD-B058-4AEB-A814-8670432B5991}"/>
                  </a:ext>
                </a:extLst>
              </p14:cNvPr>
              <p14:cNvContentPartPr/>
              <p14:nvPr/>
            </p14:nvContentPartPr>
            <p14:xfrm>
              <a:off x="1307026" y="1478618"/>
              <a:ext cx="884160" cy="2062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A1765BD-B058-4AEB-A814-8670432B599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98026" y="1469618"/>
                <a:ext cx="90180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3A54642-31F7-4027-8F42-9C7B67BB93E3}"/>
                  </a:ext>
                </a:extLst>
              </p14:cNvPr>
              <p14:cNvContentPartPr/>
              <p14:nvPr/>
            </p14:nvContentPartPr>
            <p14:xfrm>
              <a:off x="777826" y="1482578"/>
              <a:ext cx="449640" cy="3150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3A54642-31F7-4027-8F42-9C7B67BB93E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68826" y="1473938"/>
                <a:ext cx="46728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5BA7782-B9EE-4C41-94F2-6AD318192352}"/>
                  </a:ext>
                </a:extLst>
              </p14:cNvPr>
              <p14:cNvContentPartPr/>
              <p14:nvPr/>
            </p14:nvContentPartPr>
            <p14:xfrm>
              <a:off x="1527166" y="2048722"/>
              <a:ext cx="114120" cy="1922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5BA7782-B9EE-4C41-94F2-6AD31819235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18166" y="2039705"/>
                <a:ext cx="131760" cy="2099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C70AB7E-0B67-4E03-8745-571F07439AA1}"/>
                  </a:ext>
                </a:extLst>
              </p14:cNvPr>
              <p14:cNvContentPartPr/>
              <p14:nvPr/>
            </p14:nvContentPartPr>
            <p14:xfrm>
              <a:off x="1735966" y="2052682"/>
              <a:ext cx="230760" cy="2174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C70AB7E-0B67-4E03-8745-571F07439AA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26966" y="2043682"/>
                <a:ext cx="24840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D380D12-4F12-4013-9370-0ED1625CEB9C}"/>
                  </a:ext>
                </a:extLst>
              </p14:cNvPr>
              <p14:cNvContentPartPr/>
              <p14:nvPr/>
            </p14:nvContentPartPr>
            <p14:xfrm>
              <a:off x="3450730" y="1920022"/>
              <a:ext cx="1106640" cy="2574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D380D12-4F12-4013-9370-0ED1625CEB9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41730" y="1911009"/>
                <a:ext cx="1124280" cy="275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299CAC00-AAC1-41E7-AC87-3900FBAF6444}"/>
                  </a:ext>
                </a:extLst>
              </p14:cNvPr>
              <p14:cNvContentPartPr/>
              <p14:nvPr/>
            </p14:nvContentPartPr>
            <p14:xfrm>
              <a:off x="2211250" y="1932622"/>
              <a:ext cx="1152720" cy="3070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299CAC00-AAC1-41E7-AC87-3900FBAF644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02247" y="1923611"/>
                <a:ext cx="1170366" cy="324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619EB4E8-C4B6-49D7-8D48-FE35D2F009AB}"/>
                  </a:ext>
                </a:extLst>
              </p14:cNvPr>
              <p14:cNvContentPartPr/>
              <p14:nvPr/>
            </p14:nvContentPartPr>
            <p14:xfrm>
              <a:off x="4850770" y="1872142"/>
              <a:ext cx="1866600" cy="40176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619EB4E8-C4B6-49D7-8D48-FE35D2F009A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41768" y="1863150"/>
                <a:ext cx="1884243" cy="419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0E44F3B8-7636-41A5-97EF-751CB09AB144}"/>
                  </a:ext>
                </a:extLst>
              </p14:cNvPr>
              <p14:cNvContentPartPr/>
              <p14:nvPr/>
            </p14:nvContentPartPr>
            <p14:xfrm>
              <a:off x="1781686" y="2816602"/>
              <a:ext cx="189720" cy="18612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0E44F3B8-7636-41A5-97EF-751CB09AB14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772686" y="2807602"/>
                <a:ext cx="20736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5B6E9625-3D6D-4E45-AAA3-AFC3D337E135}"/>
                  </a:ext>
                </a:extLst>
              </p14:cNvPr>
              <p14:cNvContentPartPr/>
              <p14:nvPr/>
            </p14:nvContentPartPr>
            <p14:xfrm>
              <a:off x="1515646" y="2795722"/>
              <a:ext cx="187200" cy="22608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5B6E9625-3D6D-4E45-AAA3-AFC3D337E13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06646" y="2786722"/>
                <a:ext cx="20484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E8FE09AA-3487-4417-B97F-71A4DBC35472}"/>
                  </a:ext>
                </a:extLst>
              </p14:cNvPr>
              <p14:cNvContentPartPr/>
              <p14:nvPr/>
            </p14:nvContentPartPr>
            <p14:xfrm>
              <a:off x="5292490" y="2654062"/>
              <a:ext cx="1205280" cy="20268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E8FE09AA-3487-4417-B97F-71A4DBC3547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283487" y="2645078"/>
                <a:ext cx="1222925" cy="2202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091FCE4D-19A9-4118-AB56-C9F114136800}"/>
                  </a:ext>
                </a:extLst>
              </p14:cNvPr>
              <p14:cNvContentPartPr/>
              <p14:nvPr/>
            </p14:nvContentPartPr>
            <p14:xfrm>
              <a:off x="4453330" y="2672782"/>
              <a:ext cx="453240" cy="1972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091FCE4D-19A9-4118-AB56-C9F11413680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44330" y="2663782"/>
                <a:ext cx="47088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47BDCD37-0EA7-479F-8081-D40FD47AFA7A}"/>
                  </a:ext>
                </a:extLst>
              </p14:cNvPr>
              <p14:cNvContentPartPr/>
              <p14:nvPr/>
            </p14:nvContentPartPr>
            <p14:xfrm>
              <a:off x="2422930" y="2694382"/>
              <a:ext cx="1775160" cy="38412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47BDCD37-0EA7-479F-8081-D40FD47AFA7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13930" y="2685374"/>
                <a:ext cx="1792800" cy="4017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407B6616-5536-4807-8E2A-CB0228A80BF5}"/>
                  </a:ext>
                </a:extLst>
              </p14:cNvPr>
              <p14:cNvContentPartPr/>
              <p14:nvPr/>
            </p14:nvContentPartPr>
            <p14:xfrm>
              <a:off x="1433566" y="3587722"/>
              <a:ext cx="435960" cy="27072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407B6616-5536-4807-8E2A-CB0228A80BF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24566" y="3578710"/>
                <a:ext cx="453600" cy="2883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3D70D46B-A3AF-4A03-BEA9-264AF6E39463}"/>
                  </a:ext>
                </a:extLst>
              </p14:cNvPr>
              <p14:cNvContentPartPr/>
              <p14:nvPr/>
            </p14:nvContentPartPr>
            <p14:xfrm>
              <a:off x="6639610" y="2583502"/>
              <a:ext cx="2536560" cy="48240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3D70D46B-A3AF-4A03-BEA9-264AF6E3946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630609" y="2574856"/>
                <a:ext cx="2554203" cy="5000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D6D7D394-4D06-404E-865C-6043F64ABF6A}"/>
                  </a:ext>
                </a:extLst>
              </p14:cNvPr>
              <p14:cNvContentPartPr/>
              <p14:nvPr/>
            </p14:nvContentPartPr>
            <p14:xfrm>
              <a:off x="4642330" y="3552982"/>
              <a:ext cx="639360" cy="30924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D6D7D394-4D06-404E-865C-6043F64ABF6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633330" y="3543972"/>
                <a:ext cx="657000" cy="326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313AA9D6-357F-4752-B277-CA9AD417A8B1}"/>
                  </a:ext>
                </a:extLst>
              </p14:cNvPr>
              <p14:cNvContentPartPr/>
              <p14:nvPr/>
            </p14:nvContentPartPr>
            <p14:xfrm>
              <a:off x="3838450" y="3617782"/>
              <a:ext cx="571320" cy="25668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313AA9D6-357F-4752-B277-CA9AD417A8B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829450" y="3608769"/>
                <a:ext cx="588960" cy="2743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E1E036C1-831F-4EFB-BAE1-8A1A5D64A120}"/>
                  </a:ext>
                </a:extLst>
              </p14:cNvPr>
              <p14:cNvContentPartPr/>
              <p14:nvPr/>
            </p14:nvContentPartPr>
            <p14:xfrm>
              <a:off x="2467930" y="3547582"/>
              <a:ext cx="1185480" cy="28152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E1E036C1-831F-4EFB-BAE1-8A1A5D64A12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58927" y="3538593"/>
                <a:ext cx="1203125" cy="2991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6A68C963-FAA8-440A-A2F5-BC9D0EE00B97}"/>
                  </a:ext>
                </a:extLst>
              </p14:cNvPr>
              <p14:cNvContentPartPr/>
              <p14:nvPr/>
            </p14:nvContentPartPr>
            <p14:xfrm>
              <a:off x="5552770" y="3587542"/>
              <a:ext cx="1623960" cy="53424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6A68C963-FAA8-440A-A2F5-BC9D0EE00B9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543770" y="3578542"/>
                <a:ext cx="1641600" cy="55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235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15" name="Ink 614">
                <a:extLst>
                  <a:ext uri="{FF2B5EF4-FFF2-40B4-BE49-F238E27FC236}">
                    <a16:creationId xmlns:a16="http://schemas.microsoft.com/office/drawing/2014/main" id="{E2D8991D-D23D-4367-987D-54C887ABE038}"/>
                  </a:ext>
                </a:extLst>
              </p14:cNvPr>
              <p14:cNvContentPartPr/>
              <p14:nvPr/>
            </p14:nvContentPartPr>
            <p14:xfrm>
              <a:off x="269506" y="203858"/>
              <a:ext cx="9061200" cy="5978160"/>
            </p14:xfrm>
          </p:contentPart>
        </mc:Choice>
        <mc:Fallback xmlns="">
          <p:pic>
            <p:nvPicPr>
              <p:cNvPr id="615" name="Ink 614">
                <a:extLst>
                  <a:ext uri="{FF2B5EF4-FFF2-40B4-BE49-F238E27FC236}">
                    <a16:creationId xmlns:a16="http://schemas.microsoft.com/office/drawing/2014/main" id="{E2D8991D-D23D-4367-987D-54C887ABE0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866" y="194858"/>
                <a:ext cx="9078840" cy="599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437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E7C893C-02C7-465D-A492-A0D67F2A7784}"/>
                  </a:ext>
                </a:extLst>
              </p14:cNvPr>
              <p14:cNvContentPartPr/>
              <p14:nvPr/>
            </p14:nvContentPartPr>
            <p14:xfrm>
              <a:off x="445906" y="210338"/>
              <a:ext cx="494280" cy="243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E7C893C-02C7-465D-A492-A0D67F2A77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906" y="201698"/>
                <a:ext cx="51192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338E1B6-6E5E-4125-BA9D-6A3AEAD013DD}"/>
                  </a:ext>
                </a:extLst>
              </p14:cNvPr>
              <p14:cNvContentPartPr/>
              <p14:nvPr/>
            </p14:nvContentPartPr>
            <p14:xfrm>
              <a:off x="1063306" y="170738"/>
              <a:ext cx="1393920" cy="3556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338E1B6-6E5E-4125-BA9D-6A3AEAD013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4666" y="161738"/>
                <a:ext cx="141156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891A371-84F2-407A-8644-7CAB957B06EF}"/>
                  </a:ext>
                </a:extLst>
              </p14:cNvPr>
              <p14:cNvContentPartPr/>
              <p14:nvPr/>
            </p14:nvContentPartPr>
            <p14:xfrm>
              <a:off x="2726506" y="190538"/>
              <a:ext cx="363960" cy="316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891A371-84F2-407A-8644-7CAB957B06E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17506" y="181538"/>
                <a:ext cx="38160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8FE1603-BB29-47AB-B421-CA96B07D0D75}"/>
                  </a:ext>
                </a:extLst>
              </p14:cNvPr>
              <p14:cNvContentPartPr/>
              <p14:nvPr/>
            </p14:nvContentPartPr>
            <p14:xfrm>
              <a:off x="3370546" y="126098"/>
              <a:ext cx="1370160" cy="3254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8FE1603-BB29-47AB-B421-CA96B07D0D7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61904" y="117098"/>
                <a:ext cx="1387805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86AD2F2-FEBA-4007-8F10-F7C4C49E822B}"/>
                  </a:ext>
                </a:extLst>
              </p14:cNvPr>
              <p14:cNvContentPartPr/>
              <p14:nvPr/>
            </p14:nvContentPartPr>
            <p14:xfrm>
              <a:off x="4895146" y="188378"/>
              <a:ext cx="1366920" cy="1756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86AD2F2-FEBA-4007-8F10-F7C4C49E822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86146" y="179396"/>
                <a:ext cx="1384560" cy="1932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311E9CAF-7509-4B7F-990D-079FC8DCD399}"/>
                  </a:ext>
                </a:extLst>
              </p14:cNvPr>
              <p14:cNvContentPartPr/>
              <p14:nvPr/>
            </p14:nvContentPartPr>
            <p14:xfrm>
              <a:off x="6168466" y="643778"/>
              <a:ext cx="99000" cy="10584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311E9CAF-7509-4B7F-990D-079FC8DCD39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59826" y="635138"/>
                <a:ext cx="116640" cy="1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ACA69A23-E435-4BBE-8690-E8D7613A3231}"/>
                  </a:ext>
                </a:extLst>
              </p14:cNvPr>
              <p14:cNvContentPartPr/>
              <p14:nvPr/>
            </p14:nvContentPartPr>
            <p14:xfrm>
              <a:off x="6349906" y="524618"/>
              <a:ext cx="495360" cy="33300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ACA69A23-E435-4BBE-8690-E8D7613A323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41266" y="515978"/>
                <a:ext cx="51300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CFECF574-2ACE-4219-A46A-0CCD206CEEE2}"/>
                  </a:ext>
                </a:extLst>
              </p14:cNvPr>
              <p14:cNvContentPartPr/>
              <p14:nvPr/>
            </p14:nvContentPartPr>
            <p14:xfrm>
              <a:off x="5323186" y="612818"/>
              <a:ext cx="631080" cy="26532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CFECF574-2ACE-4219-A46A-0CCD206CEEE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14541" y="603806"/>
                <a:ext cx="648730" cy="282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9" name="Ink 298">
                <a:extLst>
                  <a:ext uri="{FF2B5EF4-FFF2-40B4-BE49-F238E27FC236}">
                    <a16:creationId xmlns:a16="http://schemas.microsoft.com/office/drawing/2014/main" id="{4B6DD8BB-9078-4DE2-B1A1-156D71CEA5D0}"/>
                  </a:ext>
                </a:extLst>
              </p14:cNvPr>
              <p14:cNvContentPartPr/>
              <p14:nvPr/>
            </p14:nvContentPartPr>
            <p14:xfrm>
              <a:off x="2279746" y="4657778"/>
              <a:ext cx="16200" cy="17640"/>
            </p14:xfrm>
          </p:contentPart>
        </mc:Choice>
        <mc:Fallback xmlns="">
          <p:pic>
            <p:nvPicPr>
              <p:cNvPr id="299" name="Ink 298">
                <a:extLst>
                  <a:ext uri="{FF2B5EF4-FFF2-40B4-BE49-F238E27FC236}">
                    <a16:creationId xmlns:a16="http://schemas.microsoft.com/office/drawing/2014/main" id="{4B6DD8BB-9078-4DE2-B1A1-156D71CEA5D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71106" y="4649138"/>
                <a:ext cx="3384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40319B32-A55F-4D0E-8A55-7B0921BC0535}"/>
                  </a:ext>
                </a:extLst>
              </p14:cNvPr>
              <p14:cNvContentPartPr/>
              <p14:nvPr/>
            </p14:nvContentPartPr>
            <p14:xfrm>
              <a:off x="7536106" y="721178"/>
              <a:ext cx="142920" cy="48240"/>
            </p14:xfrm>
          </p:contentPart>
        </mc:Choice>
        <mc:Fallback xmlns=""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40319B32-A55F-4D0E-8A55-7B0921BC053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527106" y="712538"/>
                <a:ext cx="16056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60E2F980-6EC3-4E7E-9029-9FF6710FA547}"/>
                  </a:ext>
                </a:extLst>
              </p14:cNvPr>
              <p14:cNvContentPartPr/>
              <p14:nvPr/>
            </p14:nvContentPartPr>
            <p14:xfrm>
              <a:off x="7059466" y="601298"/>
              <a:ext cx="375480" cy="302760"/>
            </p14:xfrm>
          </p:contentPart>
        </mc:Choice>
        <mc:Fallback xmlns=""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60E2F980-6EC3-4E7E-9029-9FF6710FA54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50466" y="592298"/>
                <a:ext cx="393120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E98AB1E6-958B-4E74-8915-E2990D3C9E4F}"/>
                  </a:ext>
                </a:extLst>
              </p14:cNvPr>
              <p14:cNvContentPartPr/>
              <p14:nvPr/>
            </p14:nvContentPartPr>
            <p14:xfrm>
              <a:off x="7853986" y="481778"/>
              <a:ext cx="446400" cy="462600"/>
            </p14:xfrm>
          </p:contentPart>
        </mc:Choice>
        <mc:Fallback xmlns=""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E98AB1E6-958B-4E74-8915-E2990D3C9E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44986" y="473138"/>
                <a:ext cx="464040" cy="48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3A2207E2-45D1-4041-B51C-8C80A67FBE68}"/>
                  </a:ext>
                </a:extLst>
              </p14:cNvPr>
              <p14:cNvContentPartPr/>
              <p14:nvPr/>
            </p14:nvContentPartPr>
            <p14:xfrm>
              <a:off x="2312506" y="894698"/>
              <a:ext cx="2169720" cy="2504880"/>
            </p14:xfrm>
          </p:contentPart>
        </mc:Choice>
        <mc:Fallback xmlns=""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3A2207E2-45D1-4041-B51C-8C80A67FBE6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03866" y="885698"/>
                <a:ext cx="2187360" cy="25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23" name="Ink 322">
                <a:extLst>
                  <a:ext uri="{FF2B5EF4-FFF2-40B4-BE49-F238E27FC236}">
                    <a16:creationId xmlns:a16="http://schemas.microsoft.com/office/drawing/2014/main" id="{F2E6D5EC-8F97-4AEA-9A27-45BEB479C8AA}"/>
                  </a:ext>
                </a:extLst>
              </p14:cNvPr>
              <p14:cNvContentPartPr/>
              <p14:nvPr/>
            </p14:nvContentPartPr>
            <p14:xfrm>
              <a:off x="5738626" y="1152818"/>
              <a:ext cx="91800" cy="122040"/>
            </p14:xfrm>
          </p:contentPart>
        </mc:Choice>
        <mc:Fallback xmlns="">
          <p:pic>
            <p:nvPicPr>
              <p:cNvPr id="323" name="Ink 322">
                <a:extLst>
                  <a:ext uri="{FF2B5EF4-FFF2-40B4-BE49-F238E27FC236}">
                    <a16:creationId xmlns:a16="http://schemas.microsoft.com/office/drawing/2014/main" id="{F2E6D5EC-8F97-4AEA-9A27-45BEB479C8A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29626" y="1144178"/>
                <a:ext cx="10944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68581885-57EE-4F52-9B24-BF028D1F6243}"/>
                  </a:ext>
                </a:extLst>
              </p14:cNvPr>
              <p14:cNvContentPartPr/>
              <p14:nvPr/>
            </p14:nvContentPartPr>
            <p14:xfrm>
              <a:off x="6300586" y="1082258"/>
              <a:ext cx="173520" cy="221040"/>
            </p14:xfrm>
          </p:contentPart>
        </mc:Choice>
        <mc:Fallback xmlns=""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68581885-57EE-4F52-9B24-BF028D1F624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291586" y="1073273"/>
                <a:ext cx="191160" cy="2386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06A139DC-1D95-4505-B616-2900C5957183}"/>
                  </a:ext>
                </a:extLst>
              </p14:cNvPr>
              <p14:cNvContentPartPr/>
              <p14:nvPr/>
            </p14:nvContentPartPr>
            <p14:xfrm>
              <a:off x="5936986" y="1122218"/>
              <a:ext cx="234360" cy="144000"/>
            </p14:xfrm>
          </p:contentPart>
        </mc:Choice>
        <mc:Fallback xmlns=""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06A139DC-1D95-4505-B616-2900C595718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28000" y="1113556"/>
                <a:ext cx="251973" cy="161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320FC927-ECEB-40B1-AFD4-EC2B4C14297E}"/>
                  </a:ext>
                </a:extLst>
              </p14:cNvPr>
              <p14:cNvContentPartPr/>
              <p14:nvPr/>
            </p14:nvContentPartPr>
            <p14:xfrm>
              <a:off x="5848786" y="1368098"/>
              <a:ext cx="725760" cy="55080"/>
            </p14:xfrm>
          </p:contentPart>
        </mc:Choice>
        <mc:Fallback xmlns=""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320FC927-ECEB-40B1-AFD4-EC2B4C14297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40146" y="1359098"/>
                <a:ext cx="74340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61" name="Ink 360">
                <a:extLst>
                  <a:ext uri="{FF2B5EF4-FFF2-40B4-BE49-F238E27FC236}">
                    <a16:creationId xmlns:a16="http://schemas.microsoft.com/office/drawing/2014/main" id="{B05D3E81-B2B7-4185-935D-2059708D0EB8}"/>
                  </a:ext>
                </a:extLst>
              </p14:cNvPr>
              <p14:cNvContentPartPr/>
              <p14:nvPr/>
            </p14:nvContentPartPr>
            <p14:xfrm>
              <a:off x="7223266" y="1548098"/>
              <a:ext cx="64800" cy="204480"/>
            </p14:xfrm>
          </p:contentPart>
        </mc:Choice>
        <mc:Fallback xmlns="">
          <p:pic>
            <p:nvPicPr>
              <p:cNvPr id="361" name="Ink 360">
                <a:extLst>
                  <a:ext uri="{FF2B5EF4-FFF2-40B4-BE49-F238E27FC236}">
                    <a16:creationId xmlns:a16="http://schemas.microsoft.com/office/drawing/2014/main" id="{B05D3E81-B2B7-4185-935D-2059708D0EB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214626" y="1539458"/>
                <a:ext cx="8244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C225B271-38E2-49A6-98A3-430EEC4C5E8B}"/>
                  </a:ext>
                </a:extLst>
              </p14:cNvPr>
              <p14:cNvContentPartPr/>
              <p14:nvPr/>
            </p14:nvContentPartPr>
            <p14:xfrm>
              <a:off x="7420906" y="1462058"/>
              <a:ext cx="838800" cy="271080"/>
            </p14:xfrm>
          </p:contentPart>
        </mc:Choice>
        <mc:Fallback xmlns=""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C225B271-38E2-49A6-98A3-430EEC4C5E8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12262" y="1453058"/>
                <a:ext cx="856448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70" name="Ink 369">
                <a:extLst>
                  <a:ext uri="{FF2B5EF4-FFF2-40B4-BE49-F238E27FC236}">
                    <a16:creationId xmlns:a16="http://schemas.microsoft.com/office/drawing/2014/main" id="{071EC0F9-10C3-42C4-8924-C29B231E38EA}"/>
                  </a:ext>
                </a:extLst>
              </p14:cNvPr>
              <p14:cNvContentPartPr/>
              <p14:nvPr/>
            </p14:nvContentPartPr>
            <p14:xfrm>
              <a:off x="6685786" y="1519298"/>
              <a:ext cx="465120" cy="261720"/>
            </p14:xfrm>
          </p:contentPart>
        </mc:Choice>
        <mc:Fallback xmlns="">
          <p:pic>
            <p:nvPicPr>
              <p:cNvPr id="370" name="Ink 369">
                <a:extLst>
                  <a:ext uri="{FF2B5EF4-FFF2-40B4-BE49-F238E27FC236}">
                    <a16:creationId xmlns:a16="http://schemas.microsoft.com/office/drawing/2014/main" id="{071EC0F9-10C3-42C4-8924-C29B231E38E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676786" y="1510298"/>
                <a:ext cx="48276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85" name="Ink 384">
                <a:extLst>
                  <a:ext uri="{FF2B5EF4-FFF2-40B4-BE49-F238E27FC236}">
                    <a16:creationId xmlns:a16="http://schemas.microsoft.com/office/drawing/2014/main" id="{3C2F4871-975C-4D5D-9AFE-DC960A743E00}"/>
                  </a:ext>
                </a:extLst>
              </p14:cNvPr>
              <p14:cNvContentPartPr/>
              <p14:nvPr/>
            </p14:nvContentPartPr>
            <p14:xfrm>
              <a:off x="8048026" y="1911338"/>
              <a:ext cx="128520" cy="143640"/>
            </p14:xfrm>
          </p:contentPart>
        </mc:Choice>
        <mc:Fallback xmlns="">
          <p:pic>
            <p:nvPicPr>
              <p:cNvPr id="385" name="Ink 384">
                <a:extLst>
                  <a:ext uri="{FF2B5EF4-FFF2-40B4-BE49-F238E27FC236}">
                    <a16:creationId xmlns:a16="http://schemas.microsoft.com/office/drawing/2014/main" id="{3C2F4871-975C-4D5D-9AFE-DC960A743E0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039386" y="1902698"/>
                <a:ext cx="14616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87" name="Ink 386">
                <a:extLst>
                  <a:ext uri="{FF2B5EF4-FFF2-40B4-BE49-F238E27FC236}">
                    <a16:creationId xmlns:a16="http://schemas.microsoft.com/office/drawing/2014/main" id="{1DE7EC5C-3A67-4251-8805-33298C5A4DD5}"/>
                  </a:ext>
                </a:extLst>
              </p14:cNvPr>
              <p14:cNvContentPartPr/>
              <p14:nvPr/>
            </p14:nvContentPartPr>
            <p14:xfrm>
              <a:off x="6782986" y="1914578"/>
              <a:ext cx="457200" cy="255600"/>
            </p14:xfrm>
          </p:contentPart>
        </mc:Choice>
        <mc:Fallback xmlns="">
          <p:pic>
            <p:nvPicPr>
              <p:cNvPr id="387" name="Ink 386">
                <a:extLst>
                  <a:ext uri="{FF2B5EF4-FFF2-40B4-BE49-F238E27FC236}">
                    <a16:creationId xmlns:a16="http://schemas.microsoft.com/office/drawing/2014/main" id="{1DE7EC5C-3A67-4251-8805-33298C5A4DD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73986" y="1905578"/>
                <a:ext cx="47484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88" name="Ink 387">
                <a:extLst>
                  <a:ext uri="{FF2B5EF4-FFF2-40B4-BE49-F238E27FC236}">
                    <a16:creationId xmlns:a16="http://schemas.microsoft.com/office/drawing/2014/main" id="{7FE2D8FA-3B05-4F6E-91B8-92026528E22B}"/>
                  </a:ext>
                </a:extLst>
              </p14:cNvPr>
              <p14:cNvContentPartPr/>
              <p14:nvPr/>
            </p14:nvContentPartPr>
            <p14:xfrm>
              <a:off x="6446386" y="2061458"/>
              <a:ext cx="164880" cy="78120"/>
            </p14:xfrm>
          </p:contentPart>
        </mc:Choice>
        <mc:Fallback xmlns="">
          <p:pic>
            <p:nvPicPr>
              <p:cNvPr id="388" name="Ink 387">
                <a:extLst>
                  <a:ext uri="{FF2B5EF4-FFF2-40B4-BE49-F238E27FC236}">
                    <a16:creationId xmlns:a16="http://schemas.microsoft.com/office/drawing/2014/main" id="{7FE2D8FA-3B05-4F6E-91B8-92026528E22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437386" y="2052778"/>
                <a:ext cx="182520" cy="958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2020C7C4-8441-43C1-A47B-DE4D6C18273F}"/>
                  </a:ext>
                </a:extLst>
              </p14:cNvPr>
              <p14:cNvContentPartPr/>
              <p14:nvPr/>
            </p14:nvContentPartPr>
            <p14:xfrm>
              <a:off x="8287066" y="1882898"/>
              <a:ext cx="133560" cy="158760"/>
            </p14:xfrm>
          </p:contentPart>
        </mc:Choice>
        <mc:Fallback xmlns=""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2020C7C4-8441-43C1-A47B-DE4D6C18273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78090" y="1873898"/>
                <a:ext cx="151153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09" name="Ink 408">
                <a:extLst>
                  <a:ext uri="{FF2B5EF4-FFF2-40B4-BE49-F238E27FC236}">
                    <a16:creationId xmlns:a16="http://schemas.microsoft.com/office/drawing/2014/main" id="{ABF638CF-3A2F-4929-A3B5-B1CB765FC7B0}"/>
                  </a:ext>
                </a:extLst>
              </p14:cNvPr>
              <p14:cNvContentPartPr/>
              <p14:nvPr/>
            </p14:nvContentPartPr>
            <p14:xfrm>
              <a:off x="8626906" y="2392658"/>
              <a:ext cx="437760" cy="153360"/>
            </p14:xfrm>
          </p:contentPart>
        </mc:Choice>
        <mc:Fallback xmlns="">
          <p:pic>
            <p:nvPicPr>
              <p:cNvPr id="409" name="Ink 408">
                <a:extLst>
                  <a:ext uri="{FF2B5EF4-FFF2-40B4-BE49-F238E27FC236}">
                    <a16:creationId xmlns:a16="http://schemas.microsoft.com/office/drawing/2014/main" id="{ABF638CF-3A2F-4929-A3B5-B1CB765FC7B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617906" y="2383658"/>
                <a:ext cx="45540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10" name="Ink 409">
                <a:extLst>
                  <a:ext uri="{FF2B5EF4-FFF2-40B4-BE49-F238E27FC236}">
                    <a16:creationId xmlns:a16="http://schemas.microsoft.com/office/drawing/2014/main" id="{393D0A61-49DA-4EA9-A093-86A47744DB28}"/>
                  </a:ext>
                </a:extLst>
              </p14:cNvPr>
              <p14:cNvContentPartPr/>
              <p14:nvPr/>
            </p14:nvContentPartPr>
            <p14:xfrm>
              <a:off x="8582626" y="2218418"/>
              <a:ext cx="272520" cy="115200"/>
            </p14:xfrm>
          </p:contentPart>
        </mc:Choice>
        <mc:Fallback xmlns="">
          <p:pic>
            <p:nvPicPr>
              <p:cNvPr id="410" name="Ink 409">
                <a:extLst>
                  <a:ext uri="{FF2B5EF4-FFF2-40B4-BE49-F238E27FC236}">
                    <a16:creationId xmlns:a16="http://schemas.microsoft.com/office/drawing/2014/main" id="{393D0A61-49DA-4EA9-A093-86A47744DB2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573975" y="2209418"/>
                <a:ext cx="290183" cy="1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11" name="Ink 410">
                <a:extLst>
                  <a:ext uri="{FF2B5EF4-FFF2-40B4-BE49-F238E27FC236}">
                    <a16:creationId xmlns:a16="http://schemas.microsoft.com/office/drawing/2014/main" id="{102A0B88-18C2-4E72-AC1F-5B4B85E6908F}"/>
                  </a:ext>
                </a:extLst>
              </p14:cNvPr>
              <p14:cNvContentPartPr/>
              <p14:nvPr/>
            </p14:nvContentPartPr>
            <p14:xfrm>
              <a:off x="8510986" y="1678778"/>
              <a:ext cx="599400" cy="441000"/>
            </p14:xfrm>
          </p:contentPart>
        </mc:Choice>
        <mc:Fallback xmlns="">
          <p:pic>
            <p:nvPicPr>
              <p:cNvPr id="411" name="Ink 410">
                <a:extLst>
                  <a:ext uri="{FF2B5EF4-FFF2-40B4-BE49-F238E27FC236}">
                    <a16:creationId xmlns:a16="http://schemas.microsoft.com/office/drawing/2014/main" id="{102A0B88-18C2-4E72-AC1F-5B4B85E6908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501991" y="1670138"/>
                <a:ext cx="617029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47F9A1B9-86C9-4672-85F4-18887159E1B0}"/>
                  </a:ext>
                </a:extLst>
              </p14:cNvPr>
              <p14:cNvContentPartPr/>
              <p14:nvPr/>
            </p14:nvContentPartPr>
            <p14:xfrm>
              <a:off x="7469506" y="1072898"/>
              <a:ext cx="158400" cy="156600"/>
            </p14:xfrm>
          </p:contentPart>
        </mc:Choice>
        <mc:Fallback xmlns=""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47F9A1B9-86C9-4672-85F4-18887159E1B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460866" y="1063919"/>
                <a:ext cx="176040" cy="17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422" name="Ink 421">
                <a:extLst>
                  <a:ext uri="{FF2B5EF4-FFF2-40B4-BE49-F238E27FC236}">
                    <a16:creationId xmlns:a16="http://schemas.microsoft.com/office/drawing/2014/main" id="{CC13F12B-E750-4BCC-BE80-13552321FDCF}"/>
                  </a:ext>
                </a:extLst>
              </p14:cNvPr>
              <p14:cNvContentPartPr/>
              <p14:nvPr/>
            </p14:nvContentPartPr>
            <p14:xfrm>
              <a:off x="7162786" y="1080458"/>
              <a:ext cx="222480" cy="143640"/>
            </p14:xfrm>
          </p:contentPart>
        </mc:Choice>
        <mc:Fallback xmlns="">
          <p:pic>
            <p:nvPicPr>
              <p:cNvPr id="422" name="Ink 421">
                <a:extLst>
                  <a:ext uri="{FF2B5EF4-FFF2-40B4-BE49-F238E27FC236}">
                    <a16:creationId xmlns:a16="http://schemas.microsoft.com/office/drawing/2014/main" id="{CC13F12B-E750-4BCC-BE80-13552321FDC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154132" y="1071458"/>
                <a:ext cx="240149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423" name="Ink 422">
                <a:extLst>
                  <a:ext uri="{FF2B5EF4-FFF2-40B4-BE49-F238E27FC236}">
                    <a16:creationId xmlns:a16="http://schemas.microsoft.com/office/drawing/2014/main" id="{8F662AB8-3AEB-4DCB-9AF4-0F14626641B6}"/>
                  </a:ext>
                </a:extLst>
              </p14:cNvPr>
              <p14:cNvContentPartPr/>
              <p14:nvPr/>
            </p14:nvContentPartPr>
            <p14:xfrm>
              <a:off x="6973786" y="1080458"/>
              <a:ext cx="118800" cy="147600"/>
            </p14:xfrm>
          </p:contentPart>
        </mc:Choice>
        <mc:Fallback xmlns="">
          <p:pic>
            <p:nvPicPr>
              <p:cNvPr id="423" name="Ink 422">
                <a:extLst>
                  <a:ext uri="{FF2B5EF4-FFF2-40B4-BE49-F238E27FC236}">
                    <a16:creationId xmlns:a16="http://schemas.microsoft.com/office/drawing/2014/main" id="{8F662AB8-3AEB-4DCB-9AF4-0F14626641B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965146" y="1071458"/>
                <a:ext cx="13644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24" name="Ink 423">
                <a:extLst>
                  <a:ext uri="{FF2B5EF4-FFF2-40B4-BE49-F238E27FC236}">
                    <a16:creationId xmlns:a16="http://schemas.microsoft.com/office/drawing/2014/main" id="{E1ABA784-0501-478C-A40E-B264CA038045}"/>
                  </a:ext>
                </a:extLst>
              </p14:cNvPr>
              <p14:cNvContentPartPr/>
              <p14:nvPr/>
            </p14:nvContentPartPr>
            <p14:xfrm>
              <a:off x="6610906" y="1094138"/>
              <a:ext cx="239400" cy="144720"/>
            </p14:xfrm>
          </p:contentPart>
        </mc:Choice>
        <mc:Fallback xmlns="">
          <p:pic>
            <p:nvPicPr>
              <p:cNvPr id="424" name="Ink 423">
                <a:extLst>
                  <a:ext uri="{FF2B5EF4-FFF2-40B4-BE49-F238E27FC236}">
                    <a16:creationId xmlns:a16="http://schemas.microsoft.com/office/drawing/2014/main" id="{E1ABA784-0501-478C-A40E-B264CA03804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602266" y="1085138"/>
                <a:ext cx="25704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426" name="Ink 425">
                <a:extLst>
                  <a:ext uri="{FF2B5EF4-FFF2-40B4-BE49-F238E27FC236}">
                    <a16:creationId xmlns:a16="http://schemas.microsoft.com/office/drawing/2014/main" id="{F7A5F65B-10B0-4A64-A4E5-9042B86FAC00}"/>
                  </a:ext>
                </a:extLst>
              </p14:cNvPr>
              <p14:cNvContentPartPr/>
              <p14:nvPr/>
            </p14:nvContentPartPr>
            <p14:xfrm>
              <a:off x="5931586" y="1503458"/>
              <a:ext cx="581400" cy="338760"/>
            </p14:xfrm>
          </p:contentPart>
        </mc:Choice>
        <mc:Fallback xmlns="">
          <p:pic>
            <p:nvPicPr>
              <p:cNvPr id="426" name="Ink 425">
                <a:extLst>
                  <a:ext uri="{FF2B5EF4-FFF2-40B4-BE49-F238E27FC236}">
                    <a16:creationId xmlns:a16="http://schemas.microsoft.com/office/drawing/2014/main" id="{F7A5F65B-10B0-4A64-A4E5-9042B86FAC0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922941" y="1494458"/>
                <a:ext cx="599051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28" name="Ink 427">
                <a:extLst>
                  <a:ext uri="{FF2B5EF4-FFF2-40B4-BE49-F238E27FC236}">
                    <a16:creationId xmlns:a16="http://schemas.microsoft.com/office/drawing/2014/main" id="{E870B638-6AD9-4397-9878-513B9872D0A5}"/>
                  </a:ext>
                </a:extLst>
              </p14:cNvPr>
              <p14:cNvContentPartPr/>
              <p14:nvPr/>
            </p14:nvContentPartPr>
            <p14:xfrm>
              <a:off x="7343866" y="1827458"/>
              <a:ext cx="624600" cy="315000"/>
            </p14:xfrm>
          </p:contentPart>
        </mc:Choice>
        <mc:Fallback xmlns="">
          <p:pic>
            <p:nvPicPr>
              <p:cNvPr id="428" name="Ink 427">
                <a:extLst>
                  <a:ext uri="{FF2B5EF4-FFF2-40B4-BE49-F238E27FC236}">
                    <a16:creationId xmlns:a16="http://schemas.microsoft.com/office/drawing/2014/main" id="{E870B638-6AD9-4397-9878-513B9872D0A5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335221" y="1818458"/>
                <a:ext cx="64225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29" name="Ink 428">
                <a:extLst>
                  <a:ext uri="{FF2B5EF4-FFF2-40B4-BE49-F238E27FC236}">
                    <a16:creationId xmlns:a16="http://schemas.microsoft.com/office/drawing/2014/main" id="{2C802B20-2B0F-46CD-97A3-A4826FDF7D25}"/>
                  </a:ext>
                </a:extLst>
              </p14:cNvPr>
              <p14:cNvContentPartPr/>
              <p14:nvPr/>
            </p14:nvContentPartPr>
            <p14:xfrm>
              <a:off x="6098266" y="2505338"/>
              <a:ext cx="101880" cy="206280"/>
            </p14:xfrm>
          </p:contentPart>
        </mc:Choice>
        <mc:Fallback xmlns="">
          <p:pic>
            <p:nvPicPr>
              <p:cNvPr id="429" name="Ink 428">
                <a:extLst>
                  <a:ext uri="{FF2B5EF4-FFF2-40B4-BE49-F238E27FC236}">
                    <a16:creationId xmlns:a16="http://schemas.microsoft.com/office/drawing/2014/main" id="{2C802B20-2B0F-46CD-97A3-A4826FDF7D2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089626" y="2496338"/>
                <a:ext cx="11952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30" name="Ink 429">
                <a:extLst>
                  <a:ext uri="{FF2B5EF4-FFF2-40B4-BE49-F238E27FC236}">
                    <a16:creationId xmlns:a16="http://schemas.microsoft.com/office/drawing/2014/main" id="{4F8F6F0A-9D02-4301-9B61-D23CA416551C}"/>
                  </a:ext>
                </a:extLst>
              </p14:cNvPr>
              <p14:cNvContentPartPr/>
              <p14:nvPr/>
            </p14:nvContentPartPr>
            <p14:xfrm>
              <a:off x="6290506" y="2447018"/>
              <a:ext cx="87840" cy="77040"/>
            </p14:xfrm>
          </p:contentPart>
        </mc:Choice>
        <mc:Fallback xmlns="">
          <p:pic>
            <p:nvPicPr>
              <p:cNvPr id="430" name="Ink 429">
                <a:extLst>
                  <a:ext uri="{FF2B5EF4-FFF2-40B4-BE49-F238E27FC236}">
                    <a16:creationId xmlns:a16="http://schemas.microsoft.com/office/drawing/2014/main" id="{4F8F6F0A-9D02-4301-9B61-D23CA416551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281506" y="2438378"/>
                <a:ext cx="1054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31" name="Ink 430">
                <a:extLst>
                  <a:ext uri="{FF2B5EF4-FFF2-40B4-BE49-F238E27FC236}">
                    <a16:creationId xmlns:a16="http://schemas.microsoft.com/office/drawing/2014/main" id="{FE03E8CF-3105-4E0D-B314-53E15DAFBF7A}"/>
                  </a:ext>
                </a:extLst>
              </p14:cNvPr>
              <p14:cNvContentPartPr/>
              <p14:nvPr/>
            </p14:nvContentPartPr>
            <p14:xfrm>
              <a:off x="6316786" y="2609378"/>
              <a:ext cx="158040" cy="21240"/>
            </p14:xfrm>
          </p:contentPart>
        </mc:Choice>
        <mc:Fallback xmlns="">
          <p:pic>
            <p:nvPicPr>
              <p:cNvPr id="431" name="Ink 430">
                <a:extLst>
                  <a:ext uri="{FF2B5EF4-FFF2-40B4-BE49-F238E27FC236}">
                    <a16:creationId xmlns:a16="http://schemas.microsoft.com/office/drawing/2014/main" id="{FE03E8CF-3105-4E0D-B314-53E15DAFBF7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308146" y="2600378"/>
                <a:ext cx="1756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40" name="Ink 439">
                <a:extLst>
                  <a:ext uri="{FF2B5EF4-FFF2-40B4-BE49-F238E27FC236}">
                    <a16:creationId xmlns:a16="http://schemas.microsoft.com/office/drawing/2014/main" id="{4BEFCF38-22A0-48A3-97E7-242903FB31E7}"/>
                  </a:ext>
                </a:extLst>
              </p14:cNvPr>
              <p14:cNvContentPartPr/>
              <p14:nvPr/>
            </p14:nvContentPartPr>
            <p14:xfrm>
              <a:off x="6749146" y="2408138"/>
              <a:ext cx="519840" cy="230760"/>
            </p14:xfrm>
          </p:contentPart>
        </mc:Choice>
        <mc:Fallback xmlns="">
          <p:pic>
            <p:nvPicPr>
              <p:cNvPr id="440" name="Ink 439">
                <a:extLst>
                  <a:ext uri="{FF2B5EF4-FFF2-40B4-BE49-F238E27FC236}">
                    <a16:creationId xmlns:a16="http://schemas.microsoft.com/office/drawing/2014/main" id="{4BEFCF38-22A0-48A3-97E7-242903FB31E7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740506" y="2399138"/>
                <a:ext cx="5374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44" name="Ink 443">
                <a:extLst>
                  <a:ext uri="{FF2B5EF4-FFF2-40B4-BE49-F238E27FC236}">
                    <a16:creationId xmlns:a16="http://schemas.microsoft.com/office/drawing/2014/main" id="{3BE7FA86-DB26-4BE2-AA1D-567C9B6C832A}"/>
                  </a:ext>
                </a:extLst>
              </p14:cNvPr>
              <p14:cNvContentPartPr/>
              <p14:nvPr/>
            </p14:nvContentPartPr>
            <p14:xfrm>
              <a:off x="5999626" y="3165938"/>
              <a:ext cx="153360" cy="10080"/>
            </p14:xfrm>
          </p:contentPart>
        </mc:Choice>
        <mc:Fallback xmlns="">
          <p:pic>
            <p:nvPicPr>
              <p:cNvPr id="444" name="Ink 443">
                <a:extLst>
                  <a:ext uri="{FF2B5EF4-FFF2-40B4-BE49-F238E27FC236}">
                    <a16:creationId xmlns:a16="http://schemas.microsoft.com/office/drawing/2014/main" id="{3BE7FA86-DB26-4BE2-AA1D-567C9B6C832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990626" y="3156938"/>
                <a:ext cx="17100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45" name="Ink 444">
                <a:extLst>
                  <a:ext uri="{FF2B5EF4-FFF2-40B4-BE49-F238E27FC236}">
                    <a16:creationId xmlns:a16="http://schemas.microsoft.com/office/drawing/2014/main" id="{D8798AAF-C656-4FBD-8180-E98E4EA3D422}"/>
                  </a:ext>
                </a:extLst>
              </p14:cNvPr>
              <p14:cNvContentPartPr/>
              <p14:nvPr/>
            </p14:nvContentPartPr>
            <p14:xfrm>
              <a:off x="5987026" y="3225698"/>
              <a:ext cx="152640" cy="6120"/>
            </p14:xfrm>
          </p:contentPart>
        </mc:Choice>
        <mc:Fallback xmlns="">
          <p:pic>
            <p:nvPicPr>
              <p:cNvPr id="445" name="Ink 444">
                <a:extLst>
                  <a:ext uri="{FF2B5EF4-FFF2-40B4-BE49-F238E27FC236}">
                    <a16:creationId xmlns:a16="http://schemas.microsoft.com/office/drawing/2014/main" id="{D8798AAF-C656-4FBD-8180-E98E4EA3D422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978386" y="3217058"/>
                <a:ext cx="17028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55" name="Ink 454">
                <a:extLst>
                  <a:ext uri="{FF2B5EF4-FFF2-40B4-BE49-F238E27FC236}">
                    <a16:creationId xmlns:a16="http://schemas.microsoft.com/office/drawing/2014/main" id="{45A9A6F2-AD96-4908-8055-EE39FEAC938F}"/>
                  </a:ext>
                </a:extLst>
              </p14:cNvPr>
              <p14:cNvContentPartPr/>
              <p14:nvPr/>
            </p14:nvContentPartPr>
            <p14:xfrm>
              <a:off x="5484466" y="3093218"/>
              <a:ext cx="374040" cy="271080"/>
            </p14:xfrm>
          </p:contentPart>
        </mc:Choice>
        <mc:Fallback xmlns="">
          <p:pic>
            <p:nvPicPr>
              <p:cNvPr id="455" name="Ink 454">
                <a:extLst>
                  <a:ext uri="{FF2B5EF4-FFF2-40B4-BE49-F238E27FC236}">
                    <a16:creationId xmlns:a16="http://schemas.microsoft.com/office/drawing/2014/main" id="{45A9A6F2-AD96-4908-8055-EE39FEAC938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475834" y="3084218"/>
                <a:ext cx="391663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492" name="Ink 491">
                <a:extLst>
                  <a:ext uri="{FF2B5EF4-FFF2-40B4-BE49-F238E27FC236}">
                    <a16:creationId xmlns:a16="http://schemas.microsoft.com/office/drawing/2014/main" id="{54401B9F-9F60-4C83-9DC3-F41A63205B4C}"/>
                  </a:ext>
                </a:extLst>
              </p14:cNvPr>
              <p14:cNvContentPartPr/>
              <p14:nvPr/>
            </p14:nvContentPartPr>
            <p14:xfrm>
              <a:off x="8621506" y="2821418"/>
              <a:ext cx="577440" cy="257760"/>
            </p14:xfrm>
          </p:contentPart>
        </mc:Choice>
        <mc:Fallback xmlns="">
          <p:pic>
            <p:nvPicPr>
              <p:cNvPr id="492" name="Ink 491">
                <a:extLst>
                  <a:ext uri="{FF2B5EF4-FFF2-40B4-BE49-F238E27FC236}">
                    <a16:creationId xmlns:a16="http://schemas.microsoft.com/office/drawing/2014/main" id="{54401B9F-9F60-4C83-9DC3-F41A63205B4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612512" y="2812418"/>
                <a:ext cx="595069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10" name="Ink 509">
                <a:extLst>
                  <a:ext uri="{FF2B5EF4-FFF2-40B4-BE49-F238E27FC236}">
                    <a16:creationId xmlns:a16="http://schemas.microsoft.com/office/drawing/2014/main" id="{919F4D84-8216-4F0B-93CD-6B662C189EE7}"/>
                  </a:ext>
                </a:extLst>
              </p14:cNvPr>
              <p14:cNvContentPartPr/>
              <p14:nvPr/>
            </p14:nvContentPartPr>
            <p14:xfrm>
              <a:off x="1709146" y="3619898"/>
              <a:ext cx="1600560" cy="203040"/>
            </p14:xfrm>
          </p:contentPart>
        </mc:Choice>
        <mc:Fallback xmlns="">
          <p:pic>
            <p:nvPicPr>
              <p:cNvPr id="510" name="Ink 509">
                <a:extLst>
                  <a:ext uri="{FF2B5EF4-FFF2-40B4-BE49-F238E27FC236}">
                    <a16:creationId xmlns:a16="http://schemas.microsoft.com/office/drawing/2014/main" id="{919F4D84-8216-4F0B-93CD-6B662C189EE7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700504" y="3610882"/>
                <a:ext cx="1618204" cy="2207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534" name="Ink 533">
                <a:extLst>
                  <a:ext uri="{FF2B5EF4-FFF2-40B4-BE49-F238E27FC236}">
                    <a16:creationId xmlns:a16="http://schemas.microsoft.com/office/drawing/2014/main" id="{1FE7DC55-1FA2-4E1E-BE7F-1521A12DB57A}"/>
                  </a:ext>
                </a:extLst>
              </p14:cNvPr>
              <p14:cNvContentPartPr/>
              <p14:nvPr/>
            </p14:nvContentPartPr>
            <p14:xfrm>
              <a:off x="3260746" y="4406138"/>
              <a:ext cx="186120" cy="10080"/>
            </p14:xfrm>
          </p:contentPart>
        </mc:Choice>
        <mc:Fallback xmlns="">
          <p:pic>
            <p:nvPicPr>
              <p:cNvPr id="534" name="Ink 533">
                <a:extLst>
                  <a:ext uri="{FF2B5EF4-FFF2-40B4-BE49-F238E27FC236}">
                    <a16:creationId xmlns:a16="http://schemas.microsoft.com/office/drawing/2014/main" id="{1FE7DC55-1FA2-4E1E-BE7F-1521A12DB57A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251746" y="4397498"/>
                <a:ext cx="2037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536" name="Ink 535">
                <a:extLst>
                  <a:ext uri="{FF2B5EF4-FFF2-40B4-BE49-F238E27FC236}">
                    <a16:creationId xmlns:a16="http://schemas.microsoft.com/office/drawing/2014/main" id="{862BBB7D-5FE6-4B96-A592-D8ED95EB0219}"/>
                  </a:ext>
                </a:extLst>
              </p14:cNvPr>
              <p14:cNvContentPartPr/>
              <p14:nvPr/>
            </p14:nvContentPartPr>
            <p14:xfrm>
              <a:off x="3282706" y="4463378"/>
              <a:ext cx="239040" cy="54000"/>
            </p14:xfrm>
          </p:contentPart>
        </mc:Choice>
        <mc:Fallback xmlns="">
          <p:pic>
            <p:nvPicPr>
              <p:cNvPr id="536" name="Ink 535">
                <a:extLst>
                  <a:ext uri="{FF2B5EF4-FFF2-40B4-BE49-F238E27FC236}">
                    <a16:creationId xmlns:a16="http://schemas.microsoft.com/office/drawing/2014/main" id="{862BBB7D-5FE6-4B96-A592-D8ED95EB0219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274066" y="4454438"/>
                <a:ext cx="256680" cy="71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537" name="Ink 536">
                <a:extLst>
                  <a:ext uri="{FF2B5EF4-FFF2-40B4-BE49-F238E27FC236}">
                    <a16:creationId xmlns:a16="http://schemas.microsoft.com/office/drawing/2014/main" id="{BE6A44D4-0047-4635-8521-AC55769F4B33}"/>
                  </a:ext>
                </a:extLst>
              </p14:cNvPr>
              <p14:cNvContentPartPr/>
              <p14:nvPr/>
            </p14:nvContentPartPr>
            <p14:xfrm>
              <a:off x="2688346" y="4247018"/>
              <a:ext cx="382680" cy="336600"/>
            </p14:xfrm>
          </p:contentPart>
        </mc:Choice>
        <mc:Fallback xmlns="">
          <p:pic>
            <p:nvPicPr>
              <p:cNvPr id="537" name="Ink 536">
                <a:extLst>
                  <a:ext uri="{FF2B5EF4-FFF2-40B4-BE49-F238E27FC236}">
                    <a16:creationId xmlns:a16="http://schemas.microsoft.com/office/drawing/2014/main" id="{BE6A44D4-0047-4635-8521-AC55769F4B33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679706" y="4238378"/>
                <a:ext cx="400320" cy="3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580" name="Ink 579">
                <a:extLst>
                  <a:ext uri="{FF2B5EF4-FFF2-40B4-BE49-F238E27FC236}">
                    <a16:creationId xmlns:a16="http://schemas.microsoft.com/office/drawing/2014/main" id="{BEFA4C6B-09A6-4D09-B23A-0BCBB49D7958}"/>
                  </a:ext>
                </a:extLst>
              </p14:cNvPr>
              <p14:cNvContentPartPr/>
              <p14:nvPr/>
            </p14:nvContentPartPr>
            <p14:xfrm>
              <a:off x="6330466" y="2678138"/>
              <a:ext cx="2179800" cy="733320"/>
            </p14:xfrm>
          </p:contentPart>
        </mc:Choice>
        <mc:Fallback xmlns="">
          <p:pic>
            <p:nvPicPr>
              <p:cNvPr id="580" name="Ink 579">
                <a:extLst>
                  <a:ext uri="{FF2B5EF4-FFF2-40B4-BE49-F238E27FC236}">
                    <a16:creationId xmlns:a16="http://schemas.microsoft.com/office/drawing/2014/main" id="{BEFA4C6B-09A6-4D09-B23A-0BCBB49D7958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6321466" y="2669498"/>
                <a:ext cx="2197440" cy="75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582" name="Ink 581">
                <a:extLst>
                  <a:ext uri="{FF2B5EF4-FFF2-40B4-BE49-F238E27FC236}">
                    <a16:creationId xmlns:a16="http://schemas.microsoft.com/office/drawing/2014/main" id="{D706AFA4-042B-4E7B-86CA-861FAF61198B}"/>
                  </a:ext>
                </a:extLst>
              </p14:cNvPr>
              <p14:cNvContentPartPr/>
              <p14:nvPr/>
            </p14:nvContentPartPr>
            <p14:xfrm>
              <a:off x="3604186" y="3553298"/>
              <a:ext cx="4328640" cy="1103760"/>
            </p14:xfrm>
          </p:contentPart>
        </mc:Choice>
        <mc:Fallback xmlns="">
          <p:pic>
            <p:nvPicPr>
              <p:cNvPr id="582" name="Ink 581">
                <a:extLst>
                  <a:ext uri="{FF2B5EF4-FFF2-40B4-BE49-F238E27FC236}">
                    <a16:creationId xmlns:a16="http://schemas.microsoft.com/office/drawing/2014/main" id="{D706AFA4-042B-4E7B-86CA-861FAF61198B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595186" y="3544658"/>
                <a:ext cx="4346280" cy="11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623" name="Ink 622">
                <a:extLst>
                  <a:ext uri="{FF2B5EF4-FFF2-40B4-BE49-F238E27FC236}">
                    <a16:creationId xmlns:a16="http://schemas.microsoft.com/office/drawing/2014/main" id="{D67C590C-5813-45F7-A9B4-5ED8D8573B28}"/>
                  </a:ext>
                </a:extLst>
              </p14:cNvPr>
              <p14:cNvContentPartPr/>
              <p14:nvPr/>
            </p14:nvContentPartPr>
            <p14:xfrm>
              <a:off x="881506" y="1363058"/>
              <a:ext cx="61920" cy="673560"/>
            </p14:xfrm>
          </p:contentPart>
        </mc:Choice>
        <mc:Fallback xmlns="">
          <p:pic>
            <p:nvPicPr>
              <p:cNvPr id="623" name="Ink 622">
                <a:extLst>
                  <a:ext uri="{FF2B5EF4-FFF2-40B4-BE49-F238E27FC236}">
                    <a16:creationId xmlns:a16="http://schemas.microsoft.com/office/drawing/2014/main" id="{D67C590C-5813-45F7-A9B4-5ED8D8573B28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872506" y="1354418"/>
                <a:ext cx="79560" cy="69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624" name="Ink 623">
                <a:extLst>
                  <a:ext uri="{FF2B5EF4-FFF2-40B4-BE49-F238E27FC236}">
                    <a16:creationId xmlns:a16="http://schemas.microsoft.com/office/drawing/2014/main" id="{0CCF5668-1853-4845-8335-D1E1706FF682}"/>
                  </a:ext>
                </a:extLst>
              </p14:cNvPr>
              <p14:cNvContentPartPr/>
              <p14:nvPr/>
            </p14:nvContentPartPr>
            <p14:xfrm>
              <a:off x="1055746" y="1392938"/>
              <a:ext cx="26280" cy="683640"/>
            </p14:xfrm>
          </p:contentPart>
        </mc:Choice>
        <mc:Fallback xmlns="">
          <p:pic>
            <p:nvPicPr>
              <p:cNvPr id="624" name="Ink 623">
                <a:extLst>
                  <a:ext uri="{FF2B5EF4-FFF2-40B4-BE49-F238E27FC236}">
                    <a16:creationId xmlns:a16="http://schemas.microsoft.com/office/drawing/2014/main" id="{0CCF5668-1853-4845-8335-D1E1706FF682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046746" y="1384298"/>
                <a:ext cx="43920" cy="70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625" name="Ink 624">
                <a:extLst>
                  <a:ext uri="{FF2B5EF4-FFF2-40B4-BE49-F238E27FC236}">
                    <a16:creationId xmlns:a16="http://schemas.microsoft.com/office/drawing/2014/main" id="{62DC8D70-EF25-4071-81CE-F3B5E6009780}"/>
                  </a:ext>
                </a:extLst>
              </p14:cNvPr>
              <p14:cNvContentPartPr/>
              <p14:nvPr/>
            </p14:nvContentPartPr>
            <p14:xfrm>
              <a:off x="1235746" y="1376378"/>
              <a:ext cx="15840" cy="624600"/>
            </p14:xfrm>
          </p:contentPart>
        </mc:Choice>
        <mc:Fallback xmlns="">
          <p:pic>
            <p:nvPicPr>
              <p:cNvPr id="625" name="Ink 624">
                <a:extLst>
                  <a:ext uri="{FF2B5EF4-FFF2-40B4-BE49-F238E27FC236}">
                    <a16:creationId xmlns:a16="http://schemas.microsoft.com/office/drawing/2014/main" id="{62DC8D70-EF25-4071-81CE-F3B5E6009780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1226746" y="1367738"/>
                <a:ext cx="33480" cy="64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877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0518B1A-D9D2-46A2-99E8-690311513965}"/>
                  </a:ext>
                </a:extLst>
              </p14:cNvPr>
              <p14:cNvContentPartPr/>
              <p14:nvPr/>
            </p14:nvContentPartPr>
            <p14:xfrm>
              <a:off x="783226" y="275498"/>
              <a:ext cx="159480" cy="170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0518B1A-D9D2-46A2-99E8-6903115139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4226" y="266858"/>
                <a:ext cx="17712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51E4E1A-35F8-454D-8C08-2F4584B545D8}"/>
                  </a:ext>
                </a:extLst>
              </p14:cNvPr>
              <p14:cNvContentPartPr/>
              <p14:nvPr/>
            </p14:nvContentPartPr>
            <p14:xfrm>
              <a:off x="524746" y="263258"/>
              <a:ext cx="174960" cy="202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51E4E1A-35F8-454D-8C08-2F4584B545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6106" y="254618"/>
                <a:ext cx="19260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3B399A4-6D21-4994-A881-02721C23F6AE}"/>
                  </a:ext>
                </a:extLst>
              </p14:cNvPr>
              <p14:cNvContentPartPr/>
              <p14:nvPr/>
            </p14:nvContentPartPr>
            <p14:xfrm>
              <a:off x="1200466" y="196658"/>
              <a:ext cx="1101960" cy="2660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3B399A4-6D21-4994-A881-02721C23F6A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1826" y="187658"/>
                <a:ext cx="111960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3EB7B3E-1D78-4BBC-A6DE-325C726C9B7A}"/>
                  </a:ext>
                </a:extLst>
              </p14:cNvPr>
              <p14:cNvContentPartPr/>
              <p14:nvPr/>
            </p14:nvContentPartPr>
            <p14:xfrm>
              <a:off x="2419786" y="203138"/>
              <a:ext cx="498960" cy="1620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3EB7B3E-1D78-4BBC-A6DE-325C726C9B7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10786" y="194138"/>
                <a:ext cx="51660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A913B62-4B16-4286-8851-BDA52CC29BEE}"/>
                  </a:ext>
                </a:extLst>
              </p14:cNvPr>
              <p14:cNvContentPartPr/>
              <p14:nvPr/>
            </p14:nvContentPartPr>
            <p14:xfrm>
              <a:off x="3263626" y="134378"/>
              <a:ext cx="424080" cy="1911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A913B62-4B16-4286-8851-BDA52CC29BE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54626" y="125738"/>
                <a:ext cx="44172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3583B64D-76C9-4951-80CB-63402D49F4A6}"/>
                  </a:ext>
                </a:extLst>
              </p14:cNvPr>
              <p14:cNvContentPartPr/>
              <p14:nvPr/>
            </p14:nvContentPartPr>
            <p14:xfrm>
              <a:off x="8140906" y="332378"/>
              <a:ext cx="13680" cy="792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3583B64D-76C9-4951-80CB-63402D49F4A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131906" y="323738"/>
                <a:ext cx="313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999B150-2944-41C5-A8EF-714C3705A319}"/>
                  </a:ext>
                </a:extLst>
              </p14:cNvPr>
              <p14:cNvContentPartPr/>
              <p14:nvPr/>
            </p14:nvContentPartPr>
            <p14:xfrm>
              <a:off x="6518026" y="92978"/>
              <a:ext cx="1491480" cy="4165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999B150-2944-41C5-A8EF-714C3705A31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09026" y="84338"/>
                <a:ext cx="1509120" cy="4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1E6C71F3-3D78-49A0-8DF0-BD23C6EFF2FA}"/>
                  </a:ext>
                </a:extLst>
              </p14:cNvPr>
              <p14:cNvContentPartPr/>
              <p14:nvPr/>
            </p14:nvContentPartPr>
            <p14:xfrm>
              <a:off x="3960946" y="121418"/>
              <a:ext cx="2307960" cy="2941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1E6C71F3-3D78-49A0-8DF0-BD23C6EFF2F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51946" y="112418"/>
                <a:ext cx="232560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6897ABD-B926-4A8D-A911-C99DEE485968}"/>
                  </a:ext>
                </a:extLst>
              </p14:cNvPr>
              <p14:cNvContentPartPr/>
              <p14:nvPr/>
            </p14:nvContentPartPr>
            <p14:xfrm>
              <a:off x="426106" y="808658"/>
              <a:ext cx="1689840" cy="37512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6897ABD-B926-4A8D-A911-C99DEE48596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7466" y="800018"/>
                <a:ext cx="1707480" cy="39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6D8E2B11-4EE4-45AE-9620-AFEBDBFE7725}"/>
                  </a:ext>
                </a:extLst>
              </p14:cNvPr>
              <p14:cNvContentPartPr/>
              <p14:nvPr/>
            </p14:nvContentPartPr>
            <p14:xfrm>
              <a:off x="2290906" y="763298"/>
              <a:ext cx="1369080" cy="41652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6D8E2B11-4EE4-45AE-9620-AFEBDBFE772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82264" y="754298"/>
                <a:ext cx="1386725" cy="4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1CD3050A-B0A7-4CBA-9387-C7E24882E635}"/>
                  </a:ext>
                </a:extLst>
              </p14:cNvPr>
              <p14:cNvContentPartPr/>
              <p14:nvPr/>
            </p14:nvContentPartPr>
            <p14:xfrm>
              <a:off x="8027506" y="846818"/>
              <a:ext cx="540000" cy="14544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1CD3050A-B0A7-4CBA-9387-C7E24882E63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018512" y="838178"/>
                <a:ext cx="557628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D93C642F-F0BE-412A-A81E-4297058B2FF1}"/>
                  </a:ext>
                </a:extLst>
              </p14:cNvPr>
              <p14:cNvContentPartPr/>
              <p14:nvPr/>
            </p14:nvContentPartPr>
            <p14:xfrm>
              <a:off x="2429866" y="2181698"/>
              <a:ext cx="1319400" cy="41544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D93C642F-F0BE-412A-A81E-4297058B2FF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421224" y="2172706"/>
                <a:ext cx="1337045" cy="433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D2DF49D3-63F4-43EB-948A-D5F08ABE255E}"/>
                  </a:ext>
                </a:extLst>
              </p14:cNvPr>
              <p14:cNvContentPartPr/>
              <p14:nvPr/>
            </p14:nvContentPartPr>
            <p14:xfrm>
              <a:off x="310546" y="2254058"/>
              <a:ext cx="1885680" cy="31644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D2DF49D3-63F4-43EB-948A-D5F08ABE255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1906" y="2245418"/>
                <a:ext cx="190332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C69F9002-DA87-4A68-A4EB-36A5353A73BD}"/>
                  </a:ext>
                </a:extLst>
              </p14:cNvPr>
              <p14:cNvContentPartPr/>
              <p14:nvPr/>
            </p14:nvContentPartPr>
            <p14:xfrm>
              <a:off x="4485106" y="2147858"/>
              <a:ext cx="497160" cy="19872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C69F9002-DA87-4A68-A4EB-36A5353A73B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476472" y="2139218"/>
                <a:ext cx="514787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8738C20B-96B0-458E-A797-3227DF0E072E}"/>
                  </a:ext>
                </a:extLst>
              </p14:cNvPr>
              <p14:cNvContentPartPr/>
              <p14:nvPr/>
            </p14:nvContentPartPr>
            <p14:xfrm>
              <a:off x="5129146" y="2166578"/>
              <a:ext cx="289800" cy="18576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8738C20B-96B0-458E-A797-3227DF0E072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120146" y="2157578"/>
                <a:ext cx="30744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DFD99AD1-2FFE-450A-86B1-2822B61AE4D0}"/>
                  </a:ext>
                </a:extLst>
              </p14:cNvPr>
              <p14:cNvContentPartPr/>
              <p14:nvPr/>
            </p14:nvContentPartPr>
            <p14:xfrm>
              <a:off x="5644306" y="2138498"/>
              <a:ext cx="1172160" cy="22608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DFD99AD1-2FFE-450A-86B1-2822B61AE4D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635663" y="2129844"/>
                <a:ext cx="1189805" cy="2437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5FB83E5A-F21B-4B22-ADB4-C1B73846CCCE}"/>
                  </a:ext>
                </a:extLst>
              </p14:cNvPr>
              <p14:cNvContentPartPr/>
              <p14:nvPr/>
            </p14:nvContentPartPr>
            <p14:xfrm>
              <a:off x="8545186" y="2229218"/>
              <a:ext cx="415440" cy="16524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5FB83E5A-F21B-4B22-ADB4-C1B73846CCC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536186" y="2220578"/>
                <a:ext cx="43308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F27BB332-5460-47D5-A102-EE56AE650E8C}"/>
                  </a:ext>
                </a:extLst>
              </p14:cNvPr>
              <p14:cNvContentPartPr/>
              <p14:nvPr/>
            </p14:nvContentPartPr>
            <p14:xfrm>
              <a:off x="7106266" y="2245418"/>
              <a:ext cx="1316520" cy="27972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F27BB332-5460-47D5-A102-EE56AE650E8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097624" y="2236418"/>
                <a:ext cx="1334165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0FA20461-6849-43FA-A7A5-32691707F047}"/>
                  </a:ext>
                </a:extLst>
              </p14:cNvPr>
              <p14:cNvContentPartPr/>
              <p14:nvPr/>
            </p14:nvContentPartPr>
            <p14:xfrm>
              <a:off x="4708666" y="2570498"/>
              <a:ext cx="2142000" cy="80604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0FA20461-6849-43FA-A7A5-32691707F04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699668" y="2561498"/>
                <a:ext cx="2159637" cy="82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59D35BF1-AFDA-4B73-AF2F-A06A8321A708}"/>
                  </a:ext>
                </a:extLst>
              </p14:cNvPr>
              <p14:cNvContentPartPr/>
              <p14:nvPr/>
            </p14:nvContentPartPr>
            <p14:xfrm>
              <a:off x="8005186" y="4249538"/>
              <a:ext cx="309240" cy="16236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59D35BF1-AFDA-4B73-AF2F-A06A8321A70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996546" y="4240538"/>
                <a:ext cx="32688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B2176BBC-8336-4706-8C45-174151E008F5}"/>
                  </a:ext>
                </a:extLst>
              </p14:cNvPr>
              <p14:cNvContentPartPr/>
              <p14:nvPr/>
            </p14:nvContentPartPr>
            <p14:xfrm>
              <a:off x="4413106" y="3629258"/>
              <a:ext cx="3394080" cy="1089000"/>
            </p14:xfrm>
          </p:contentPart>
        </mc:Choice>
        <mc:Fallback xmlns=""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B2176BBC-8336-4706-8C45-174151E008F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404465" y="3620261"/>
                <a:ext cx="3411722" cy="11066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ED091056-05B3-4535-888B-366B2C86B831}"/>
                  </a:ext>
                </a:extLst>
              </p14:cNvPr>
              <p14:cNvContentPartPr/>
              <p14:nvPr/>
            </p14:nvContentPartPr>
            <p14:xfrm>
              <a:off x="4333906" y="758258"/>
              <a:ext cx="3459600" cy="110700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ED091056-05B3-4535-888B-366B2C86B83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324906" y="749258"/>
                <a:ext cx="3477240" cy="11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C7C87D-0CAF-4925-AB3C-D8EBCA9C0F21}"/>
                  </a:ext>
                </a:extLst>
              </p14:cNvPr>
              <p14:cNvContentPartPr/>
              <p14:nvPr/>
            </p14:nvContentPartPr>
            <p14:xfrm>
              <a:off x="4443821" y="2635730"/>
              <a:ext cx="720360" cy="147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C7C87D-0CAF-4925-AB3C-D8EBCA9C0F2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434825" y="2626730"/>
                <a:ext cx="737991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B9F680B-5F6D-4ECB-8179-3B1E7DB3429F}"/>
                  </a:ext>
                </a:extLst>
              </p14:cNvPr>
              <p14:cNvContentPartPr/>
              <p14:nvPr/>
            </p14:nvContentPartPr>
            <p14:xfrm>
              <a:off x="6299981" y="4628330"/>
              <a:ext cx="10440" cy="73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B9F680B-5F6D-4ECB-8179-3B1E7DB3429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290981" y="4619690"/>
                <a:ext cx="2808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6F5F185-A508-4DAC-B93D-BAAC66F65388}"/>
                  </a:ext>
                </a:extLst>
              </p14:cNvPr>
              <p14:cNvContentPartPr/>
              <p14:nvPr/>
            </p14:nvContentPartPr>
            <p14:xfrm>
              <a:off x="5096501" y="4533290"/>
              <a:ext cx="330120" cy="2268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6F5F185-A508-4DAC-B93D-BAAC66F6538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087852" y="4524636"/>
                <a:ext cx="347779" cy="2444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439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4AB9ED2-2949-4E5B-8616-087536193BD9}"/>
                  </a:ext>
                </a:extLst>
              </p14:cNvPr>
              <p14:cNvContentPartPr/>
              <p14:nvPr/>
            </p14:nvContentPartPr>
            <p14:xfrm>
              <a:off x="889426" y="201698"/>
              <a:ext cx="83880" cy="189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4AB9ED2-2949-4E5B-8616-087536193B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26" y="193058"/>
                <a:ext cx="10152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663A83C-F8FE-4847-801C-95C30D35B8B0}"/>
                  </a:ext>
                </a:extLst>
              </p14:cNvPr>
              <p14:cNvContentPartPr/>
              <p14:nvPr/>
            </p14:nvContentPartPr>
            <p14:xfrm>
              <a:off x="643906" y="249218"/>
              <a:ext cx="186840" cy="159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663A83C-F8FE-4847-801C-95C30D35B8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5266" y="240578"/>
                <a:ext cx="20448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772D8F0-F0C7-4036-A760-A05427DC63CA}"/>
                  </a:ext>
                </a:extLst>
              </p14:cNvPr>
              <p14:cNvContentPartPr/>
              <p14:nvPr/>
            </p14:nvContentPartPr>
            <p14:xfrm>
              <a:off x="1269226" y="158858"/>
              <a:ext cx="1185840" cy="2286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772D8F0-F0C7-4036-A760-A05427DC63C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0586" y="149872"/>
                <a:ext cx="1203480" cy="246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BCDAF08-BEA1-48B4-9F4E-7EE50C1E5C67}"/>
                  </a:ext>
                </a:extLst>
              </p14:cNvPr>
              <p14:cNvContentPartPr/>
              <p14:nvPr/>
            </p14:nvContentPartPr>
            <p14:xfrm>
              <a:off x="2650906" y="144098"/>
              <a:ext cx="411480" cy="1998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BCDAF08-BEA1-48B4-9F4E-7EE50C1E5C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2266" y="135098"/>
                <a:ext cx="42912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A8D35CC-4476-4687-838D-81021E089F97}"/>
                  </a:ext>
                </a:extLst>
              </p14:cNvPr>
              <p14:cNvContentPartPr/>
              <p14:nvPr/>
            </p14:nvContentPartPr>
            <p14:xfrm>
              <a:off x="3357946" y="126098"/>
              <a:ext cx="584280" cy="2408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A8D35CC-4476-4687-838D-81021E089F9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8952" y="117098"/>
                <a:ext cx="601909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C075DD5-57CB-420F-AD2B-7D59E8C3313D}"/>
                  </a:ext>
                </a:extLst>
              </p14:cNvPr>
              <p14:cNvContentPartPr/>
              <p14:nvPr/>
            </p14:nvContentPartPr>
            <p14:xfrm>
              <a:off x="4205746" y="131858"/>
              <a:ext cx="1519920" cy="4039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C075DD5-57CB-420F-AD2B-7D59E8C3313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96746" y="122866"/>
                <a:ext cx="1537560" cy="4215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86" name="Ink 485">
                <a:extLst>
                  <a:ext uri="{FF2B5EF4-FFF2-40B4-BE49-F238E27FC236}">
                    <a16:creationId xmlns:a16="http://schemas.microsoft.com/office/drawing/2014/main" id="{9E391D85-7ED3-4150-B7B0-23657A69CE2E}"/>
                  </a:ext>
                </a:extLst>
              </p14:cNvPr>
              <p14:cNvContentPartPr/>
              <p14:nvPr/>
            </p14:nvContentPartPr>
            <p14:xfrm>
              <a:off x="638146" y="587618"/>
              <a:ext cx="8358120" cy="5145480"/>
            </p14:xfrm>
          </p:contentPart>
        </mc:Choice>
        <mc:Fallback xmlns="">
          <p:pic>
            <p:nvPicPr>
              <p:cNvPr id="486" name="Ink 485">
                <a:extLst>
                  <a:ext uri="{FF2B5EF4-FFF2-40B4-BE49-F238E27FC236}">
                    <a16:creationId xmlns:a16="http://schemas.microsoft.com/office/drawing/2014/main" id="{9E391D85-7ED3-4150-B7B0-23657A69CE2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9506" y="578619"/>
                <a:ext cx="8375760" cy="51631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321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ADDC84E-081D-4FAB-82AE-29279D97A3BC}"/>
                  </a:ext>
                </a:extLst>
              </p14:cNvPr>
              <p14:cNvContentPartPr/>
              <p14:nvPr/>
            </p14:nvContentPartPr>
            <p14:xfrm>
              <a:off x="1010746" y="546938"/>
              <a:ext cx="1206720" cy="1767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ADDC84E-081D-4FAB-82AE-29279D97A3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109" y="537938"/>
                <a:ext cx="1224355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245AE48-966D-4178-B3A3-16548990F695}"/>
                  </a:ext>
                </a:extLst>
              </p14:cNvPr>
              <p14:cNvContentPartPr/>
              <p14:nvPr/>
            </p14:nvContentPartPr>
            <p14:xfrm>
              <a:off x="2515546" y="472058"/>
              <a:ext cx="1213200" cy="2386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245AE48-966D-4178-B3A3-16548990F6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06909" y="463418"/>
                <a:ext cx="1230835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409E429-29EE-411E-A8E5-DDBF3C502C8F}"/>
                  </a:ext>
                </a:extLst>
              </p14:cNvPr>
              <p14:cNvContentPartPr/>
              <p14:nvPr/>
            </p14:nvContentPartPr>
            <p14:xfrm>
              <a:off x="4870306" y="504818"/>
              <a:ext cx="450720" cy="133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409E429-29EE-411E-A8E5-DDBF3C502C8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1666" y="496178"/>
                <a:ext cx="46836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C102BE63-8A34-4C02-A6EE-106B90707662}"/>
                  </a:ext>
                </a:extLst>
              </p14:cNvPr>
              <p14:cNvContentPartPr/>
              <p14:nvPr/>
            </p14:nvContentPartPr>
            <p14:xfrm>
              <a:off x="4933666" y="210698"/>
              <a:ext cx="316080" cy="1944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C102BE63-8A34-4C02-A6EE-106B9070766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24676" y="202058"/>
                <a:ext cx="33370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6763235-2DB2-45E7-9936-471FB6C426EB}"/>
                  </a:ext>
                </a:extLst>
              </p14:cNvPr>
              <p14:cNvContentPartPr/>
              <p14:nvPr/>
            </p14:nvContentPartPr>
            <p14:xfrm>
              <a:off x="5008546" y="566018"/>
              <a:ext cx="335880" cy="24192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6763235-2DB2-45E7-9936-471FB6C426E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99906" y="557031"/>
                <a:ext cx="353520" cy="259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DC7E2D50-57A5-478A-A860-812E220446FB}"/>
                  </a:ext>
                </a:extLst>
              </p14:cNvPr>
              <p14:cNvContentPartPr/>
              <p14:nvPr/>
            </p14:nvContentPartPr>
            <p14:xfrm>
              <a:off x="3387466" y="1195298"/>
              <a:ext cx="532800" cy="35136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DC7E2D50-57A5-478A-A860-812E220446F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78826" y="1186658"/>
                <a:ext cx="550440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AB47EDB2-5839-40CD-80AF-922FD2C5E152}"/>
                  </a:ext>
                </a:extLst>
              </p14:cNvPr>
              <p14:cNvContentPartPr/>
              <p14:nvPr/>
            </p14:nvContentPartPr>
            <p14:xfrm>
              <a:off x="5662666" y="1090898"/>
              <a:ext cx="1008000" cy="16164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AB47EDB2-5839-40CD-80AF-922FD2C5E15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54023" y="1082258"/>
                <a:ext cx="1025646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A353A2AA-60FD-428D-B0F9-382E0777E895}"/>
                  </a:ext>
                </a:extLst>
              </p14:cNvPr>
              <p14:cNvContentPartPr/>
              <p14:nvPr/>
            </p14:nvContentPartPr>
            <p14:xfrm>
              <a:off x="4084066" y="1129418"/>
              <a:ext cx="1395000" cy="30708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A353A2AA-60FD-428D-B0F9-382E0777E89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75426" y="1120429"/>
                <a:ext cx="1412640" cy="3246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A2F37D26-BC90-423A-ACE5-D470FA4A0EFE}"/>
                  </a:ext>
                </a:extLst>
              </p14:cNvPr>
              <p14:cNvContentPartPr/>
              <p14:nvPr/>
            </p14:nvContentPartPr>
            <p14:xfrm>
              <a:off x="6926626" y="1017458"/>
              <a:ext cx="414360" cy="20088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A2F37D26-BC90-423A-ACE5-D470FA4A0EF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917626" y="1008458"/>
                <a:ext cx="43200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55AD5BC1-E492-41DC-87DB-B9B2C5439C4F}"/>
                  </a:ext>
                </a:extLst>
              </p14:cNvPr>
              <p14:cNvContentPartPr/>
              <p14:nvPr/>
            </p14:nvContentPartPr>
            <p14:xfrm>
              <a:off x="3395026" y="1599218"/>
              <a:ext cx="1612440" cy="23292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55AD5BC1-E492-41DC-87DB-B9B2C5439C4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86384" y="1590578"/>
                <a:ext cx="1630084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5C1FF7A9-40B9-4A0B-A351-6B42B1674356}"/>
                  </a:ext>
                </a:extLst>
              </p14:cNvPr>
              <p14:cNvContentPartPr/>
              <p14:nvPr/>
            </p14:nvContentPartPr>
            <p14:xfrm>
              <a:off x="5170546" y="1589498"/>
              <a:ext cx="712800" cy="12096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5C1FF7A9-40B9-4A0B-A351-6B42B167435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61906" y="1580858"/>
                <a:ext cx="73044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324161C1-329C-4F4D-9254-65738B494C41}"/>
                  </a:ext>
                </a:extLst>
              </p14:cNvPr>
              <p14:cNvContentPartPr/>
              <p14:nvPr/>
            </p14:nvContentPartPr>
            <p14:xfrm>
              <a:off x="8421706" y="969578"/>
              <a:ext cx="361440" cy="24228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324161C1-329C-4F4D-9254-65738B494C4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412706" y="960591"/>
                <a:ext cx="379080" cy="259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CB1A2ECD-7260-4737-95FB-03B5ADC37897}"/>
                  </a:ext>
                </a:extLst>
              </p14:cNvPr>
              <p14:cNvContentPartPr/>
              <p14:nvPr/>
            </p14:nvContentPartPr>
            <p14:xfrm>
              <a:off x="7770106" y="998738"/>
              <a:ext cx="532440" cy="24516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CB1A2ECD-7260-4737-95FB-03B5ADC3789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61472" y="990111"/>
                <a:ext cx="550068" cy="262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B65C3781-E337-4391-B8A3-22634E79E23B}"/>
                  </a:ext>
                </a:extLst>
              </p14:cNvPr>
              <p14:cNvContentPartPr/>
              <p14:nvPr/>
            </p14:nvContentPartPr>
            <p14:xfrm>
              <a:off x="6384106" y="1522898"/>
              <a:ext cx="402480" cy="29376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B65C3781-E337-4391-B8A3-22634E79E23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375466" y="1514258"/>
                <a:ext cx="42012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A19E0DE6-9581-48AF-AB78-6246001D2ED3}"/>
                  </a:ext>
                </a:extLst>
              </p14:cNvPr>
              <p14:cNvContentPartPr/>
              <p14:nvPr/>
            </p14:nvContentPartPr>
            <p14:xfrm>
              <a:off x="6992866" y="1544858"/>
              <a:ext cx="244080" cy="20556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A19E0DE6-9581-48AF-AB78-6246001D2ED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4226" y="1535858"/>
                <a:ext cx="26172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43D2B538-7484-43F0-A260-506B78E878FA}"/>
                  </a:ext>
                </a:extLst>
              </p14:cNvPr>
              <p14:cNvContentPartPr/>
              <p14:nvPr/>
            </p14:nvContentPartPr>
            <p14:xfrm>
              <a:off x="7356106" y="1713338"/>
              <a:ext cx="504720" cy="1728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43D2B538-7484-43F0-A260-506B78E878F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347466" y="1704698"/>
                <a:ext cx="5223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34280883-A414-4905-AE0A-535E39E42972}"/>
                  </a:ext>
                </a:extLst>
              </p14:cNvPr>
              <p14:cNvContentPartPr/>
              <p14:nvPr/>
            </p14:nvContentPartPr>
            <p14:xfrm>
              <a:off x="7337386" y="1431098"/>
              <a:ext cx="530640" cy="22356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34280883-A414-4905-AE0A-535E39E4297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328740" y="1422098"/>
                <a:ext cx="548292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B5B82760-77F1-4637-895D-FCA44635954E}"/>
                  </a:ext>
                </a:extLst>
              </p14:cNvPr>
              <p14:cNvContentPartPr/>
              <p14:nvPr/>
            </p14:nvContentPartPr>
            <p14:xfrm>
              <a:off x="7675066" y="1841858"/>
              <a:ext cx="146880" cy="11844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B5B82760-77F1-4637-895D-FCA44635954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666426" y="1832858"/>
                <a:ext cx="16452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8701C7D4-1B81-4170-A936-256144B6EB87}"/>
                  </a:ext>
                </a:extLst>
              </p14:cNvPr>
              <p14:cNvContentPartPr/>
              <p14:nvPr/>
            </p14:nvContentPartPr>
            <p14:xfrm>
              <a:off x="7378066" y="1798658"/>
              <a:ext cx="198000" cy="22212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8701C7D4-1B81-4170-A936-256144B6EB8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369426" y="1789658"/>
                <a:ext cx="21564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D012BB51-1591-4AFB-91C3-DBB5CFA19192}"/>
                  </a:ext>
                </a:extLst>
              </p14:cNvPr>
              <p14:cNvContentPartPr/>
              <p14:nvPr/>
            </p14:nvContentPartPr>
            <p14:xfrm>
              <a:off x="2292346" y="3390578"/>
              <a:ext cx="317520" cy="15804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D012BB51-1591-4AFB-91C3-DBB5CFA1919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283706" y="3381938"/>
                <a:ext cx="33516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AFE3203E-29D1-4B9F-8233-C888C17DCA30}"/>
                  </a:ext>
                </a:extLst>
              </p14:cNvPr>
              <p14:cNvContentPartPr/>
              <p14:nvPr/>
            </p14:nvContentPartPr>
            <p14:xfrm>
              <a:off x="7559866" y="3064418"/>
              <a:ext cx="1110600" cy="23796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AFE3203E-29D1-4B9F-8233-C888C17DCA3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550866" y="3055778"/>
                <a:ext cx="11282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44821000-607D-41CA-8E88-582990B8E6DF}"/>
                  </a:ext>
                </a:extLst>
              </p14:cNvPr>
              <p14:cNvContentPartPr/>
              <p14:nvPr/>
            </p14:nvContentPartPr>
            <p14:xfrm>
              <a:off x="8768026" y="2971538"/>
              <a:ext cx="402480" cy="23004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44821000-607D-41CA-8E88-582990B8E6D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759034" y="2962898"/>
                <a:ext cx="420104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A5A91649-9DD3-44A6-8312-C668213FD749}"/>
                  </a:ext>
                </a:extLst>
              </p14:cNvPr>
              <p14:cNvContentPartPr/>
              <p14:nvPr/>
            </p14:nvContentPartPr>
            <p14:xfrm>
              <a:off x="2764306" y="2098898"/>
              <a:ext cx="4611960" cy="2229480"/>
            </p14:xfrm>
          </p:contentPart>
        </mc:Choice>
        <mc:Fallback xmlns=""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A5A91649-9DD3-44A6-8312-C668213FD74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55306" y="2090257"/>
                <a:ext cx="4629600" cy="2247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79" name="Ink 278">
                <a:extLst>
                  <a:ext uri="{FF2B5EF4-FFF2-40B4-BE49-F238E27FC236}">
                    <a16:creationId xmlns:a16="http://schemas.microsoft.com/office/drawing/2014/main" id="{FC481907-7714-4522-AE5C-A09C38D59042}"/>
                  </a:ext>
                </a:extLst>
              </p14:cNvPr>
              <p14:cNvContentPartPr/>
              <p14:nvPr/>
            </p14:nvContentPartPr>
            <p14:xfrm>
              <a:off x="3945466" y="303938"/>
              <a:ext cx="767520" cy="561600"/>
            </p14:xfrm>
          </p:contentPart>
        </mc:Choice>
        <mc:Fallback xmlns="">
          <p:pic>
            <p:nvPicPr>
              <p:cNvPr id="279" name="Ink 278">
                <a:extLst>
                  <a:ext uri="{FF2B5EF4-FFF2-40B4-BE49-F238E27FC236}">
                    <a16:creationId xmlns:a16="http://schemas.microsoft.com/office/drawing/2014/main" id="{FC481907-7714-4522-AE5C-A09C38D5904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936822" y="294938"/>
                <a:ext cx="785168" cy="57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ACF8B61B-A2BA-4B79-B7FE-1668D804C49D}"/>
                  </a:ext>
                </a:extLst>
              </p14:cNvPr>
              <p14:cNvContentPartPr/>
              <p14:nvPr/>
            </p14:nvContentPartPr>
            <p14:xfrm>
              <a:off x="5502106" y="171098"/>
              <a:ext cx="1962720" cy="60264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ACF8B61B-A2BA-4B79-B7FE-1668D804C49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493106" y="162453"/>
                <a:ext cx="1980360" cy="620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0E39D69-3FFC-4D19-A340-D15424DA66B6}"/>
                  </a:ext>
                </a:extLst>
              </p14:cNvPr>
              <p14:cNvContentPartPr/>
              <p14:nvPr/>
            </p14:nvContentPartPr>
            <p14:xfrm>
              <a:off x="7337386" y="2193398"/>
              <a:ext cx="1304280" cy="7671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0E39D69-3FFC-4D19-A340-D15424DA66B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328386" y="2184394"/>
                <a:ext cx="1321920" cy="78480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463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321</cp:revision>
  <cp:lastPrinted>2018-09-02T07:43:37Z</cp:lastPrinted>
  <dcterms:created xsi:type="dcterms:W3CDTF">2018-09-01T14:54:20Z</dcterms:created>
  <dcterms:modified xsi:type="dcterms:W3CDTF">2018-10-14T03:10:53Z</dcterms:modified>
</cp:coreProperties>
</file>