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846" y="132"/>
      </p:cViewPr>
      <p:guideLst>
        <p:guide orient="horz" pos="1054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6:57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51 11312 0 0,'0'-28'857'0'0,"-1"26"-846"0"0,1 1-1 0 0,-1 0 1 0 0,0 0-1 0 0,1-1 1 0 0,-1 1 0 0 0,0 0-1 0 0,0 0 1 0 0,0 0 0 0 0,0 0-1 0 0,0 0 1 0 0,0 0 0 0 0,0 0-1 0 0,0 0 1 0 0,0 0-1 0 0,-1 0 1 0 0,1 1 0 0 0,0-1-1 0 0,0 0 1 0 0,-1 1 0 0 0,1-1-1 0 0,-1 1 1 0 0,1-1-1 0 0,0 1 1 0 0,-1 0 0 0 0,1 0-1 0 0,-1 0 1 0 0,1 0 0 0 0,0 0-1 0 0,-1 0 1 0 0,1 0 0 0 0,-1 0-1 0 0,1 0 1 0 0,-1 1-1 0 0,1-1 1 0 0,0 0 0 0 0,-1 1-1 0 0,1-1 1 0 0,0 1 0 0 0,-1 0-1 0 0,1-1 1 0 0,0 1-1 0 0,0 0 1 0 0,0 0 0 0 0,0 0-1 0 0,-1 1-10 0 0,-18 3 265 0 0,-134 20 1037 0 0,88-7-476 0 0,-1 11-82 0 0,37-12-424 0 0,29-16-240 0 0,2 0-14 0 0,24 18-15 0 0,-17-17-35 0 0,172 27 44 0 0,-157-24-117 0 0,-13-3 48 0 0,1 0 0 0 0,-1 1 0 0 0,0 0 0 0 0,0 0 0 0 0,0 1 0 0 0,-1 0 0 0 0,1 1 0 0 0,-1 0 1 0 0,1 1 8 0 0,-7-3 5 0 0,2-1-8 0 0,0 1 0 0 0,-1-1 0 0 0,0 1 0 0 0,1 0 0 0 0,-1 1 0 0 0,0-1 0 0 0,-1 1 0 0 0,1 0 0 0 0,0 0 0 0 0,-1 0 0 0 0,0 0 0 0 0,0 0 0 0 0,0 1 0 0 0,-1-1 0 0 0,0 1 1 0 0,1 0-1 0 0,-2 0 0 0 0,1 0 0 0 0,0 0 0 0 0,-1 0 0 0 0,0 0 0 0 0,0 0 0 0 0,-1 1 0 0 0,1-1 0 0 0,-1 0 0 0 0,0 0 0 0 0,-1 3 3 0 0,-1-1 56 0 0,-1 0 1 0 0,0 0-1 0 0,0-1 1 0 0,-1 1-1 0 0,0-1 1 0 0,0 0 0 0 0,0 0-1 0 0,-1 0 1 0 0,0-1-1 0 0,-3 4-56 0 0,-53 33 607 0 0,48-37-515 0 0,-1 1 1 0 0,0-2-1 0 0,-1 0 1 0 0,1-1-1 0 0,-1 0 0 0 0,1-1 1 0 0,-1-1-1 0 0,0 0 1 0 0,0-1-1 0 0,0 0 1 0 0,1-1-1 0 0,-9-3-92 0 0,20 4-5 0 0,0 0 0 0 0,1-1 0 0 0,-1 0-1 0 0,0 0 1 0 0,1 0 0 0 0,-1 0 0 0 0,1 0 0 0 0,-1 0 0 0 0,1 0-1 0 0,0-1 1 0 0,0 0 0 0 0,-1 1 0 0 0,1-1 0 0 0,0 0 0 0 0,0 0 0 0 0,1 0-1 0 0,-1 0 1 0 0,0 0 0 0 0,1 0 0 0 0,-1-1 0 0 0,1 1 0 0 0,0 0-1 0 0,-1-1 1 0 0,1 0 0 0 0,0 1 0 0 0,1-1 0 0 0,-1 1 0 0 0,0-1-1 0 0,1 0 1 0 0,0 1 0 0 0,-1-2 5 0 0,6-37-1768 0 0,-1 35 1058 0 0</inkml:trace>
  <inkml:trace contextRef="#ctx0" brushRef="#br0" timeOffset="1063.687">557 413 8696 0 0,'0'0'197'0'0,"0"0"24"0"0,0 0 18 0 0,0 0-16 0 0,0 0-99 0 0,0 0-42 0 0,0 0-8 0 0,0 0 48 0 0,15 0 1084 0 0,12 0 621 0 0,-6 1-1425 0 0,-1 0 0 0 0,0-2 0 0 0,1-1 0 0 0,-1-1 0 0 0,0 0 0 0 0,0-1 0 0 0,11-5-402 0 0,29-16 315 0 0,14-43 64 0 0,-73 13 45 0 0,-8 33-208 0 0,7 21-210 0 0,0 1 0 0 0,0-1-1 0 0,0 1 1 0 0,0-1-1 0 0,0 1 1 0 0,0-1 0 0 0,0 1-1 0 0,0-1 1 0 0,0 1-1 0 0,0-1 1 0 0,0 0 0 0 0,0 1-1 0 0,0-1 1 0 0,0 1-1 0 0,0-1 1 0 0,0 1 0 0 0,-1-1-1 0 0,1 1 1 0 0,0-1-1 0 0,0 1 1 0 0,-1-1-1 0 0,1 1 1 0 0,0-1 0 0 0,-1 1-1 0 0,1 0 1 0 0,0-1-1 0 0,-1 1 1 0 0,1 0 0 0 0,-1-1-1 0 0,1 1 1 0 0,-1 0-1 0 0,1-1 1 0 0,-1 1 0 0 0,1 0-1 0 0,-1 0 1 0 0,1-1-1 0 0,-1 1 1 0 0,1 0-1 0 0,-1 0 1 0 0,1 0 0 0 0,-1 0-1 0 0,1 0 1 0 0,-1 0-6 0 0,-11-7 47 0 0,-37 11 17 0 0,17 6 0 0 0,3 8 11 0 0,-8 24 197 0 0,37-38-203 0 0,4 5 1 0 0,-43 33 95 0 0,31-29-112 0 0,5 1 1 0 0,-1 14-44 0 0,4-27-9 0 0,-1 0-1 0 0,1 1 0 0 0,0-1 0 0 0,0 0 0 0 0,0 1 0 0 0,1-1 0 0 0,-1 0 0 0 0,0 1 0 0 0,0-1 0 0 0,1 0 0 0 0,-1 1 0 0 0,1-1 0 0 0,-1 0 0 0 0,1 0 0 0 0,-1 0 1 0 0,1 0-1 0 0,0 1 0 0 0,0-1 0 0 0,-1 0 0 0 0,1 0 0 0 0,0 0 0 0 0,0 0 0 0 0,0-1 0 0 0,0 1 0 0 0,0 0 0 0 0,1 0 0 0 0,3 3 9 0 0,0 0 9 0 0,-1-1-1 0 0,0 1 1 0 0,1-1-1 0 0,-1-1 1 0 0,1 1-1 0 0,0 0 1 0 0,0-1-1 0 0,0 0 1 0 0,0 0-1 0 0,0-1 1 0 0,0 0-1 0 0,1 1 1 0 0,-1-2-1 0 0,4 1-17 0 0,-1 0-65 0 0,0-1 0 0 0,0-1 0 0 0,0 1 0 0 0,0-1 0 0 0,0-1 0 0 0,0 1-1 0 0,0-1 1 0 0,-1-1 0 0 0,1 0 0 0 0,-1 0 0 0 0,1 0 0 0 0,-1-1 0 0 0,0 0-1 0 0,1-1 66 0 0,22-29-848 0 0,2-8 51 0 0,-3-22 223 0 0,-2-12 466 0 0,-13 65 108 0 0,-13 8 12 0 0,-1 2 46 0 0,1 11 109 0 0,14 50 97 0 0,3 33-117 0 0,9 80-83 0 0,9 37 351 0 0,-23-148-40 0 0,9-10-127 0 0,-22-51-167 0 0,0-1-1 0 0,-5 5 304 0 0,-2-69-322 0 0,-1-151-1731 0 0,-1 109 1149 0 0,18 36 210 0 0,-10 55 261 0 0,0 0 1 0 0,2-1-1 0 0,0 1 0 0 0,1 0 0 0 0,0 0 1 0 0,1 0-1 0 0,2-3 49 0 0,21-62-13 0 0,1 41 165 0 0,8 17-24 0 0,-33 21-64 0 0,-2 1 0 0 0,18 13 117 0 0,-11-8-150 0 0,-1 1 1 0 0,1 0-1 0 0,-1 0 1 0 0,-1 0-1 0 0,1 0 1 0 0,-1 1-1 0 0,-1 0 1 0 0,1 0-1 0 0,-1 0 1 0 0,1 4-32 0 0,1 0 40 0 0,-1-5 38 0 0,-1 1-1 0 0,-1-1 1 0 0,1 1 0 0 0,-1 0 0 0 0,-1 0-1 0 0,1 0 1 0 0,-1 0 0 0 0,0 0-1 0 0,-1 1 1 0 0,0-1 0 0 0,0 1-1 0 0,0-1 1 0 0,-1 7-78 0 0,-1-11 51 0 0,1 0-1 0 0,-1-1 1 0 0,0 1-1 0 0,0-1 1 0 0,-1 1-1 0 0,1-1 1 0 0,0 0-1 0 0,-1 0 1 0 0,1 1-1 0 0,-1-1 1 0 0,0 0-1 0 0,0 0 1 0 0,0 0-1 0 0,0-1 1 0 0,0 1-1 0 0,0 0 1 0 0,0-1-1 0 0,0 1 1 0 0,-1-1-1 0 0,1 0 1 0 0,-1 0-1 0 0,1 0 1 0 0,-1 0-1 0 0,1 0 1 0 0,-1 0-1 0 0,0-1-50 0 0,-71 8 612 0 0,-31-22-530 0 0,84 8-442 0 0,-7-2-377 0 0,10-2-4099 0 0,7-1-712 0 0</inkml:trace>
  <inkml:trace contextRef="#ctx0" brushRef="#br0" timeOffset="1901.406">1716 85 8864 0 0,'-6'-12'258'0'0,"9"-3"108"0"0,4-14 4634 0 0,-8 29-4952 0 0,1 0 1 0 0,-1 0 0 0 0,0-1-1 0 0,1 1 1 0 0,-1 0 0 0 0,1 0-1 0 0,-1 0 1 0 0,0 0 0 0 0,0 0-1 0 0,1 0 1 0 0,-1 0 0 0 0,0 0 0 0 0,1 0-1 0 0,-1 0 1 0 0,0 0 0 0 0,1 0-1 0 0,-1 1 1 0 0,1-1 0 0 0,-1 0-1 0 0,0 0 1 0 0,1 1 0 0 0,-1-1 0 0 0,1 0-1 0 0,-1 1 1 0 0,0-1 0 0 0,1 1-1 0 0,-1-1 1 0 0,1 0 0 0 0,0 1-1 0 0,-1-1 1 0 0,1 1 0 0 0,-1 0-1 0 0,1-1 1 0 0,0 1 0 0 0,-1-1 0 0 0,1 1-1 0 0,0 0 1 0 0,0-1 0 0 0,-1 1-1 0 0,1-1 1 0 0,0 1 0 0 0,0 0-1 0 0,0-1 1 0 0,0 1 0 0 0,0 0-1 0 0,0 0-48 0 0,-13 32 556 0 0,11-30-520 0 0,1 1 0 0 0,-1-1 0 0 0,0 1 0 0 0,1 0 1 0 0,0 0-1 0 0,0 0 0 0 0,0 0 0 0 0,0 0 1 0 0,1 0-1 0 0,-1 0 0 0 0,1 0 0 0 0,0 0 0 0 0,1 0 1 0 0,-1 0-1 0 0,1 0 0 0 0,-1 1-36 0 0,0 102 463 0 0,12 26-125 0 0,-11-103-228 0 0,-13 9 14 0 0,11-37-174 0 0,1-2-22 0 0,0 0-184 0 0,0 0-772 0 0,-5 11-1767 0 0,-2-5 1355 0 0</inkml:trace>
  <inkml:trace contextRef="#ctx0" brushRef="#br0" timeOffset="2057.61">1300 157 13184 0 0,'36'0'298'0'0,"-36"0"-285"0"0,1 1 1 0 0,-1-1-1 0 0,0 0 0 0 0,0 0 0 0 0,1 0 0 0 0,-1 0 1 0 0,0 0-1 0 0,0 0 0 0 0,1 0 0 0 0,-1 0 0 0 0,0 0 1 0 0,1 0-1 0 0,-1 0 0 0 0,0 0 0 0 0,0 0 0 0 0,1 0 1 0 0,-1 0-1 0 0,0 0 0 0 0,1 0 0 0 0,-1 0 0 0 0,0 0 0 0 0,0 0 1 0 0,1 0-1 0 0,-1 0 0 0 0,0 0 0 0 0,0-1 0 0 0,1 1 1 0 0,-1 0-1 0 0,0 0 0 0 0,0 0 0 0 0,1 0 0 0 0,-1-1 1 0 0,0 1-1 0 0,0 0 0 0 0,0 0 0 0 0,0-1 0 0 0,1 1 1 0 0,-1 0-1 0 0,0 0 0 0 0,0-1 0 0 0,0 1 0 0 0,0 0 0 0 0,0 0 1 0 0,0-1-1 0 0,0 1 0 0 0,0 0 0 0 0,0-1 0 0 0,1 1 1 0 0,-1 0-1 0 0,0-1 0 0 0,-1 1 0 0 0,1 0 0 0 0,0 0 1 0 0,0-1-1 0 0,0 1 0 0 0,0 0 0 0 0,0 0 0 0 0,0-1 1 0 0,0 1-1 0 0,0 0 0 0 0,0-1 0 0 0,-1 1 0 0 0,1 0 0 0 0,0 0-13 0 0,-2-8 1032 0 0,6 8-934 0 0,109 17 504 0 0,-3-12-343 0 0,-25-9-366 0 0,-25 0-4247 0 0,-12 2-726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45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333 294 7224 0 0,'2'-26'865'0'0,"-9"11"1113"0"0,-4 8-509 0 0,-10 7-125 0 0,7 2-1133 0 0,0 0 0 0 0,-1 1 0 0 0,1 1 0 0 0,1 1 0 0 0,-1 0 0 0 0,1 1 0 0 0,0 0 0 0 0,0 1 0 0 0,0 0 0 0 0,1 1 0 0 0,1 0 0 0 0,-1 1 1 0 0,-3 5-212 0 0,4-5 146 0 0,1 1 1 0 0,0 1 0 0 0,0 0-1 0 0,1 0 1 0 0,0 1 0 0 0,1 0-1 0 0,1 0 1 0 0,0 1-1 0 0,1 0 1 0 0,0 1 0 0 0,1-1-1 0 0,-1 5-146 0 0,4-11 67 0 0,1 0 0 0 0,0-1 0 0 0,0 1 0 0 0,0-1 0 0 0,1 1-1 0 0,0 0 1 0 0,1 0 0 0 0,-1-1 0 0 0,1 1 0 0 0,1-1 0 0 0,-1 1-1 0 0,1-1 1 0 0,0 1 0 0 0,1-1 0 0 0,-1 0 0 0 0,1 0-1 0 0,1 1-66 0 0,1-1 79 0 0,1 0 1 0 0,0 0-1 0 0,0 0 0 0 0,1-1 0 0 0,-1 0 0 0 0,1 0 0 0 0,0-1 0 0 0,1 0 0 0 0,-1 0 0 0 0,2 0-79 0 0,92 18 631 0 0,-59-16-591 0 0,94-3 274 0 0,-128-4-676 0 0,35-7 638 0 0,-19-7-6441 0 0,-17 5 121 0 0</inkml:trace>
  <inkml:trace contextRef="#ctx0" brushRef="#br0" timeOffset="317.447">453 14 11256 0 0,'0'-8'256'0'0,"0"6"34"0"0,0 2 21 0 0,1-1-35 0 0,1-2-145 0 0,12 11 815 0 0,-5 2-581 0 0,0 1-1 0 0,-1-1 1 0 0,0 1-1 0 0,0 1 0 0 0,-2-1 1 0 0,1 1-1 0 0,-1 1 1 0 0,-1-1-1 0 0,0 3-364 0 0,27 110 1249 0 0,-24-36-1217 0 0,8 53 316 0 0,7-7-230 0 0,-8-89 39 0 0,-8-37-151 0 0,-6-7-25 0 0,0 0 0 0 0,0-1 0 0 0,-1 1 0 0 0,1-1 0 0 0,1 0 0 0 0,-1 1 0 0 0,0-1 0 0 0,0 0 0 0 0,0 0 0 0 0,1 1 0 0 0,-1-1 0 0 0,0 0 0 0 0,1 0 0 0 0,-1 0 0 0 0,1-1 0 0 0,0 1 0 0 0,-1 0 0 0 0,1-1 0 0 0,-1 1 0 0 0,1-1 0 0 0,0 1 0 0 0,0-1 0 0 0,-1 0 0 0 0,1 1 0 0 0,0-1 19 0 0,38-9-3083 0 0,-28 0 1753 0 0</inkml:trace>
  <inkml:trace contextRef="#ctx0" brushRef="#br0" timeOffset="708.867">997 284 11488 0 0,'0'0'264'0'0,"0"0"34"0"0,-2 0 20 0 0,-3 1-256 0 0,0 0 0 0 0,0 0 0 0 0,0 0 0 0 0,0 0 1 0 0,0 1-1 0 0,1 0 0 0 0,-1 0 0 0 0,0 0 0 0 0,1 0 1 0 0,0 1-1 0 0,-1 0 0 0 0,1 0 0 0 0,0 0 0 0 0,0 0 1 0 0,1 1-1 0 0,-1 0 0 0 0,1-1 0 0 0,0 1 0 0 0,-2 4-62 0 0,-53 88 1145 0 0,51-83-1074 0 0,-37 94 676 0 0,36-42-35 0 0,9-64-667 0 0,-1 0 1 0 0,1 1-1 0 0,0-1 1 0 0,-1 0-1 0 0,1 0 0 0 0,0 0 1 0 0,0 0-1 0 0,-1 0 1 0 0,1 0-1 0 0,0 0 1 0 0,0 0-1 0 0,0 0 1 0 0,1 0-1 0 0,-1 0 1 0 0,0 0-1 0 0,0-1 1 0 0,0 1-1 0 0,0-1 1 0 0,1 1-1 0 0,-1-1 1 0 0,0 1-1 0 0,1-1 1 0 0,-1 1-1 0 0,0-1 1 0 0,1 0-1 0 0,-1 0 1 0 0,0 0-1 0 0,1 0 1 0 0,0 0-46 0 0,-1 0 16 0 0,7 0 51 0 0,-1-1 0 0 0,0 0 0 0 0,1 0 0 0 0,-1-1-1 0 0,0 0 1 0 0,0 0 0 0 0,0 0 0 0 0,0-1-1 0 0,-1 0 1 0 0,1-1 0 0 0,-1 1 0 0 0,0-1-1 0 0,2-2-66 0 0,4-2-17 0 0,-1-1-1 0 0,-1 0 1 0 0,0-1-1 0 0,0 0 1 0 0,-1-1-1 0 0,0 0 1 0 0,0 0-1 0 0,1-5 18 0 0,9-10-344 0 0,-7 3 75 0 0,-12 22 204 0 0,0 1-13 0 0,0 0-18 0 0,-4 11-106 0 0,2-4 184 0 0,-1 0 0 0 0,1 0 0 0 0,0 0 0 0 0,0 1 0 0 0,1-1 0 0 0,0 0 1 0 0,0 1-1 0 0,1-1 0 0 0,0 1 0 0 0,0-1 0 0 0,1 1 0 0 0,1 4 18 0 0,1 0-8 0 0,-2-9 8 0 0,-1 0 0 0 0,1-1 0 0 0,0 1 0 0 0,0 0-1 0 0,0-1 1 0 0,0 1 0 0 0,0-1 0 0 0,0 1 0 0 0,1-1 0 0 0,-1 0 0 0 0,1 1-1 0 0,0-1 1 0 0,0 0 0 0 0,0 0 0 0 0,0 0 0 0 0,0-1 0 0 0,0 1 0 0 0,0 0-1 0 0,2 1 1 0 0,1-1-60 0 0,0 1-1 0 0,-1-1 0 0 0,1 1 1 0 0,0-2-1 0 0,0 1 0 0 0,0 0 1 0 0,0-1-1 0 0,0 0 1 0 0,1 0-1 0 0,-1 0 0 0 0,0-1 1 0 0,1 0-1 0 0,-1 0 0 0 0,0 0 1 0 0,0-1-1 0 0,5 0 61 0 0,8-2-445 0 0</inkml:trace>
  <inkml:trace contextRef="#ctx0" brushRef="#br0" timeOffset="1088.99">1503 263 10240 0 0,'-93'28'736'0'0,"89"-27"-701"0"0,1 0 1 0 0,0 0 0 0 0,-1 0 0 0 0,1 1 0 0 0,0-1-1 0 0,0 1 1 0 0,0 0 0 0 0,0 0 0 0 0,0 0-1 0 0,0 1 1 0 0,1-1 0 0 0,-1 1 0 0 0,1-1 0 0 0,0 1-1 0 0,-1 0 1 0 0,1 0 0 0 0,0 0 0 0 0,1 0-1 0 0,-1 0 1 0 0,0 0 0 0 0,1 0 0 0 0,0 1 0 0 0,0-1-1 0 0,0 0 1 0 0,0 1 0 0 0,0-1 0 0 0,1 1-1 0 0,0-1 1 0 0,0 1 0 0 0,0 0 0 0 0,0-1 0 0 0,0 1-1 0 0,0-1 1 0 0,1 1 0 0 0,0-1 0 0 0,0 2-36 0 0,3 3 71 0 0,1 0 1 0 0,0-1 0 0 0,0 0-1 0 0,1 0 1 0 0,0 0 0 0 0,0-1-1 0 0,0 0 1 0 0,1 0 0 0 0,-1 0 0 0 0,2-1-1 0 0,-1 0 1 0 0,0-1 0 0 0,1 1-72 0 0,58 40 752 0 0,-3-4-164 0 0,-62-41-545 0 0,-1 0 0 0 0,1 1 0 0 0,0-1 0 0 0,-1 0 0 0 0,1 0 0 0 0,-1 1 1 0 0,1-1-1 0 0,-1 0 0 0 0,1 1 0 0 0,-1-1 0 0 0,1 1 0 0 0,-1-1 0 0 0,1 0 1 0 0,-1 1-1 0 0,1-1 0 0 0,-1 1 0 0 0,0 0 0 0 0,1-1 0 0 0,-1 1 0 0 0,0-1 1 0 0,1 1-1 0 0,-1-1 0 0 0,0 1 0 0 0,0 0 0 0 0,0-1 0 0 0,0 1 1 0 0,0 0-1 0 0,1-1 0 0 0,-1 1 0 0 0,0-1 0 0 0,0 1 0 0 0,0 0 0 0 0,-1-1 1 0 0,1 1-1 0 0,0 0 0 0 0,0-1 0 0 0,0 1 0 0 0,0-1 0 0 0,-1 1 0 0 0,1 0 1 0 0,0-1-1 0 0,0 1 0 0 0,-1-1 0 0 0,1 1 0 0 0,-1-1 0 0 0,1 1 0 0 0,0-1 1 0 0,-1 1-1 0 0,1-1 0 0 0,-1 1 0 0 0,1-1 0 0 0,-1 0 0 0 0,1 1 0 0 0,-1-1 1 0 0,1 0-1 0 0,-1 1 0 0 0,0-1 0 0 0,1 0 0 0 0,-1 0 0 0 0,1 0 0 0 0,-1 1-43 0 0,-81 23 1184 0 0,-127 16-840 0 0,173-42-985 0 0,36 1 234 0 0,0 1-10 0 0,5-14-1616 0 0,5 5 1180 0 0</inkml:trace>
  <inkml:trace contextRef="#ctx0" brushRef="#br0" timeOffset="1510.891">2017 177 10880 0 0,'-4'-4'530'0'0,"0"2"-462"0"0,0 0 0 0 0,-1 1 0 0 0,1-1 0 0 0,0 1 0 0 0,-1 0 0 0 0,1 1 0 0 0,0-1 0 0 0,-1 1 0 0 0,1 0-1 0 0,-1 0 1 0 0,1 0 0 0 0,-1 0 0 0 0,1 1 0 0 0,-1 0 0 0 0,1 0 0 0 0,-3 1-68 0 0,-8 1 250 0 0,1 2 0 0 0,0 0-1 0 0,0 0 1 0 0,1 1 0 0 0,-1 1 0 0 0,2 1 0 0 0,-1-1 0 0 0,-7 7-250 0 0,-18 38 712 0 0,37-47-677 0 0,1 0 0 0 0,-1 0 1 0 0,1 0-1 0 0,1 0 0 0 0,-1 1 1 0 0,1-1-1 0 0,0 0 1 0 0,0 0-1 0 0,0-1 0 0 0,1 1 1 0 0,-1 0-1 0 0,1 0 1 0 0,0-1-1 0 0,1 1 0 0 0,-1-1 1 0 0,1 1-1 0 0,0-1 0 0 0,0 0 1 0 0,0 0-1 0 0,1 0 1 0 0,-1-1-1 0 0,1 1 0 0 0,0-1 1 0 0,0 0-1 0 0,0 0 1 0 0,5 2-36 0 0,102 56 398 0 0,-110-61-364 0 0,0 0 0 0 0,0 0-1 0 0,1 0 1 0 0,-1 0 0 0 0,0 1-1 0 0,0-1 1 0 0,0 0 0 0 0,0 1 0 0 0,0-1-1 0 0,0 1 1 0 0,0-1 0 0 0,0 1 0 0 0,0 0-1 0 0,0-1 1 0 0,0 1 0 0 0,0 0-1 0 0,0 0 1 0 0,0-1 0 0 0,-1 1 0 0 0,1 0-1 0 0,0 0 1 0 0,-1 0 0 0 0,1 0-1 0 0,0 0 1 0 0,-1 0 0 0 0,1 0 0 0 0,-1 0-1 0 0,0 1 1 0 0,1-1 0 0 0,-1 0-1 0 0,0 0 1 0 0,0 0 0 0 0,0 0 0 0 0,1 0-1 0 0,-1 1 1 0 0,0-1 0 0 0,-1 0 0 0 0,1 0-1 0 0,0 0 1 0 0,0 0 0 0 0,0 1-1 0 0,-1-1 1 0 0,1 0 0 0 0,-1 0 0 0 0,1 0-1 0 0,-1 0 1 0 0,1 0 0 0 0,-1 0-1 0 0,1 0 1 0 0,-1 0 0 0 0,0 0 0 0 0,0 0-1 0 0,1 0 1 0 0,-1-1 0 0 0,-1 2-34 0 0,-11 8 176 0 0,-1-1 0 0 0,0 0 1 0 0,0 0-1 0 0,-1-2 1 0 0,0 0-1 0 0,-1 0 0 0 0,-14 3-176 0 0,-17 8 362 0 0,-15 6-1280 0 0,60-24 593 0 0,2 0-779 0 0,0 0-3232 0 0,0 0-1382 0 0</inkml:trace>
  <inkml:trace contextRef="#ctx0" brushRef="#br0" timeOffset="1782.455">2201 322 11920 0 0,'2'-1'266'0'0,"23"5"761"0"0,-21 0-903 0 0,-1-1 0 0 0,1 1 0 0 0,-1 0 0 0 0,0 0 0 0 0,1 0 0 0 0,-2 0 0 0 0,1 1 0 0 0,-1-1 0 0 0,1 1 0 0 0,-1 0 0 0 0,0 0 0 0 0,-1-1 0 0 0,2 5-124 0 0,0 128 3173 0 0,-3-127-3067 0 0,1 0 0 0 0,0 0-1 0 0,0-1 1 0 0,1 1 0 0 0,0-1 0 0 0,1 1 0 0 0,0-1-1 0 0,0 0 1 0 0,4 6-106 0 0,16 32 321 0 0,-22-47-257 0 0,-1 0-29 0 0,0 0-114 0 0,0 0-11 0 0,0 0-64 0 0,0 0-302 0 0,4-6-1818 0 0,4-1-3675 0 0</inkml:trace>
  <inkml:trace contextRef="#ctx0" brushRef="#br0" timeOffset="1949.831">2352 253 11976 0 0,'-12'-45'1200'0'0,"5"22"-1039"0"0,7 22 94 0 0,0 1 82 0 0,0 0 14 0 0,0 0-37 0 0,0 0-154 0 0,0 0-61 0 0,0 0-16 0 0,0 1-17 0 0,7 16-4206 0 0,-2-4-530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1:40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714 31 10048 0 0,'-3'-3'128'0'0,"-1"0"1"0"0,1 0 0 0 0,0 0-1 0 0,-1 1 1 0 0,0 0 0 0 0,0-1-1 0 0,0 1 1 0 0,0 1-1 0 0,0-1 1 0 0,0 1 0 0 0,0-1-1 0 0,-1 1 1 0 0,1 0 0 0 0,0 1-1 0 0,-1-1 1 0 0,1 1 0 0 0,0 0-1 0 0,-1 0 1 0 0,1 0 0 0 0,-1 0-1 0 0,1 1 1 0 0,0 0-1 0 0,-1 0 1 0 0,-2 1-129 0 0,-16 0 342 0 0,-159 19 418 0 0,-27 19 84 0 0,162-22 331 0 0,46-18-1151 0 0,0 0 1 0 0,0 1 0 0 0,1-1-1 0 0,-1 0 1 0 0,0 1 0 0 0,1-1-1 0 0,-1 1 1 0 0,0-1 0 0 0,1 1-1 0 0,-1-1 1 0 0,1 1 0 0 0,-1 0-1 0 0,1-1 1 0 0,-1 1 0 0 0,1 0-1 0 0,-1-1 1 0 0,1 1 0 0 0,0 0-1 0 0,-1 0 1 0 0,1-1 0 0 0,0 1-1 0 0,-1 0 1 0 0,1 0 0 0 0,0-1 0 0 0,0 1-1 0 0,0 0 1 0 0,0 0 0 0 0,0 0-1 0 0,0 0 1 0 0,0-1 0 0 0,0 1-1 0 0,0 0 1 0 0,0 0 0 0 0,1 0-1 0 0,-1-1 1 0 0,0 1 0 0 0,0 0-1 0 0,1 0 1 0 0,-1-1 0 0 0,1 1-1 0 0,-1 0 1 0 0,0-1 0 0 0,1 1-25 0 0,24 46 442 0 0,28 75 413 0 0,-24-20-627 0 0,-16-26-84 0 0,-12 6 56 0 0,-15-19-441 0 0,1-41-3338 0 0,8-18 2341 0 0</inkml:trace>
  <inkml:trace contextRef="#ctx0" brushRef="#br0" timeOffset="644.512">0 437 12960 0 0,'0'0'381'0'0,"0"0"-6"0"0,0 0-214 0 0,5-5 378 0 0,72-13-131 0 0,-46 15-263 0 0,198-14-378 0 0,-71 5-1830 0 0,-96 12 1795 0 0,-61 13 448 0 0,-61 82 1987 0 0,34-51-1107 0 0,23-29-1024 0 0,3-15-35 0 0,0 0 1 0 0,1 1 0 0 0,-1-1-1 0 0,0 1 1 0 0,0-1 0 0 0,0 1-1 0 0,0-1 1 0 0,0 0 0 0 0,1 1 0 0 0,-1-1-1 0 0,0 1 1 0 0,0-1 0 0 0,0 0-1 0 0,1 1 1 0 0,-1-1 0 0 0,0 0 0 0 0,1 1-1 0 0,-1-1 1 0 0,0 0 0 0 0,1 1-1 0 0,-1-1 1 0 0,1 0 0 0 0,-1 0-1 0 0,0 1 1 0 0,1-1 0 0 0,-1 0 0 0 0,1 0-1 0 0,-1 0 1 0 0,0 0 0 0 0,1 0-1 0 0,-1 0 1 0 0,1 1 0 0 0,-1-1-1 0 0,1 0 1 0 0,-1 0 0 0 0,1 0 0 0 0,-1 0-1 0 0,1-1 1 0 0,-1 1 0 0 0,0 0-1 0 0,1 0 1 0 0,-1 0 0 0 0,1 0 0 0 0,-1 0-2 0 0,1-1 15 0 0,6 0-1 0 0,-1 0 0 0 0,0 0 0 0 0,1-1 0 0 0,-1 0 0 0 0,0 0 0 0 0,0-1 0 0 0,0 0 0 0 0,0 0 0 0 0,-1 0 0 0 0,1-1 0 0 0,-1 0 0 0 0,0 0 0 0 0,0 0 0 0 0,0 0 0 0 0,-1-1 0 0 0,1 0 0 0 0,-1 0 0 0 0,2-4-14 0 0,14-11-5 0 0,30-23-412 0 0,-15 33 507 0 0,-11 50-491 0 0,-15-14 336 0 0,6 37 465 0 0,-8-20-267 0 0,-6-41-21 0 0,-1-3 1560 0 0,16-78-451 0 0,23-43-1104 0 0,16 41-583 0 0,0 45-3302 0 0,-45 32-1645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5:43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57 5640 0 0,'3'-6'320'0'0,"10"-13"26"0"0,0-6 2565 0 0,-15 24-2762 0 0,0 0-1 0 0,0 0 1 0 0,1 0-1 0 0,-1 1 1 0 0,0-1-1 0 0,0 1 1 0 0,0-1-1 0 0,0 1 1 0 0,0 0-1 0 0,0-1 1 0 0,0 1-1 0 0,0 0 1 0 0,0 1 0 0 0,0-1-1 0 0,0 0 1 0 0,0 0-1 0 0,0 1 1 0 0,0-1-1 0 0,0 1 1 0 0,0 0-1 0 0,1 0 1 0 0,-1-1-1 0 0,0 1 1 0 0,0 0-1 0 0,1 1 1 0 0,-2 0-149 0 0,2-2 66 0 0,-235 72 1850 0 0,223-63-1159 0 0,11-4-711 0 0,8 0-46 0 0,6 3-20 0 0,1-1 0 0 0,1 0 0 0 0,-1-1 0 0 0,1-1 0 0 0,0 0 0 0 0,0 0 0 0 0,1-1 0 0 0,-1-1 0 0 0,1-1 0 0 0,1 0 20 0 0,102 30 521 0 0,-82 2 5 0 0,-36-18-166 0 0,-1-13-317 0 0,0 0 0 0 0,0 0-1 0 0,0 1 1 0 0,-1-2-1 0 0,0 1 1 0 0,1 0-1 0 0,-1 0 1 0 0,0 0-1 0 0,-1-1 1 0 0,1 1 0 0 0,0-1-1 0 0,-1 0 1 0 0,1 0-1 0 0,-1 0 1 0 0,0 0-1 0 0,1 0 1 0 0,-1 0-1 0 0,0-1 1 0 0,0 1 0 0 0,0-1-1 0 0,-1 0-42 0 0,-20 13 170 0 0,12-8-118 0 0,0 0-1 0 0,0 0 0 0 0,-1-1 0 0 0,0-1 0 0 0,0-1 0 0 0,0 1 0 0 0,-10 0-51 0 0,-61-4-80 0 0,83 0-62 0 0,-8-15-2789 0 0,10 7-937 0 0,0 2-1084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5:46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63 6104 0 0,'13'-12'984'0'0,"-13"11"-808"0"0,0 1 54 0 0,0 0 230 0 0,0 0 99 0 0,0 0 17 0 0,0 0-25 0 0,0 0-134 0 0,0 0-58 0 0,0 0-9 0 0,0 0 6 0 0,0 0 43 0 0,-19 2 1632 0 0,-13-1-1125 0 0,31-1-675 0 0,-8-4 1486 0 0,17-2-1700 0 0,0 1-1 0 0,1-1 1 0 0,-1 1 0 0 0,1 1-1 0 0,0 0 1 0 0,0 0-1 0 0,1 1 1 0 0,6-2-17 0 0,2-1 13 0 0,-19 6 7 0 0,1 0 0 0 0,0 1 0 0 0,0-1 0 0 0,0 1 1 0 0,0-1-1 0 0,0 1 0 0 0,0-1 0 0 0,0 0 1 0 0,0 1-1 0 0,0-1 0 0 0,0 1 0 0 0,0-1 1 0 0,0 0-1 0 0,0 1 0 0 0,1-1 0 0 0,-1 0 1 0 0,0 1-1 0 0,0-1 0 0 0,0 1 0 0 0,0-1 1 0 0,1 0-1 0 0,-1 1 0 0 0,0-1 0 0 0,0 0 1 0 0,1 1-1 0 0,-1-1 0 0 0,0 0 0 0 0,1 0 1 0 0,-1 1-1 0 0,0-1 0 0 0,1 0 0 0 0,-1 0 1 0 0,0 0-1 0 0,1 1 0 0 0,-1-1 0 0 0,1 0 1 0 0,-1 0-1 0 0,0 0 0 0 0,1 0 0 0 0,-1 0 1 0 0,1 0-1 0 0,-1 0 0 0 0,0 0 0 0 0,1 0 1 0 0,-1 0-1 0 0,1 0 0 0 0,-1 0 0 0 0,0 0 1 0 0,1 0-1 0 0,-1 0 0 0 0,1 0 0 0 0,-1 0 1 0 0,0-1-1 0 0,1 1 0 0 0,-1 0 0 0 0,0 0 1 0 0,1 0-1 0 0,-1-1 0 0 0,0 1 0 0 0,1 0 1 0 0,-1 0-1 0 0,0-1 0 0 0,1 1 0 0 0,-1 0-20 0 0,-65 17 1016 0 0,27-20-1104 0 0,36 3-49 0 0,0-4-5125 0 0,2 3-490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5:44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99 8952 0 0,'0'0'200'0'0,"0"0"33"0"0,0 0 15 0 0,0 0-12 0 0,-1 15 352 0 0,-8 17 1439 0 0,-4 53 609 0 0,3 76-1157 0 0,17-121-1159 0 0,5-32-177 0 0,-10-7-4503 0 0,-2-1 3410 0 0,2-3-4106 0 0</inkml:trace>
  <inkml:trace contextRef="#ctx0" brushRef="#br0" timeOffset="303.314">23 34 13792 0 0,'-9'-17'1388'0'0,"8"15"-1291"0"0,1 2-154 0 0,19 0-267 0 0,8 5-806 0 0,-20 1 548 0 0</inkml:trace>
  <inkml:trace contextRef="#ctx0" brushRef="#br0" timeOffset="586.536">162 286 8840 0 0,'0'0'197'0'0,"0"1"24"0"0,9 82 617 0 0,-9-82-776 0 0,-1 0 0 0 0,1-1 0 0 0,0 1 0 0 0,0 0 0 0 0,0-1 0 0 0,0 1 0 0 0,0 0 0 0 0,0-1 1 0 0,0 1-1 0 0,0 0 0 0 0,0 0 0 0 0,0-1 0 0 0,0 1 0 0 0,0 0 0 0 0,1-1 0 0 0,-1 1 0 0 0,0 0 0 0 0,0-1 0 0 0,1 1 1 0 0,-1-1-1 0 0,0 1 0 0 0,1 0 0 0 0,-1-1 0 0 0,1 1 0 0 0,-1-1 0 0 0,1 1 0 0 0,-1-1 0 0 0,1 1 0 0 0,-1-1 1 0 0,1 0-1 0 0,-1 1 0 0 0,1-1 0 0 0,-1 0 0 0 0,1 1 0 0 0,0-1 0 0 0,-1 0 0 0 0,1 0 0 0 0,0 1 0 0 0,-1-1 0 0 0,1 0 1 0 0,0 0-1 0 0,-1 0 0 0 0,1 0 0 0 0,0 0 0 0 0,-1 0 0 0 0,1 0 0 0 0,0 0 0 0 0,0 0 0 0 0,-1 0 0 0 0,1 0 0 0 0,0-1 1 0 0,-1 1-1 0 0,1 0 0 0 0,-1 0 0 0 0,1-1 0 0 0,0 1 0 0 0,-1 0 0 0 0,1-1 0 0 0,-1 1 0 0 0,1-1 0 0 0,-1 1 1 0 0,1-1-1 0 0,-1 1 0 0 0,1-1 0 0 0,-1 1 0 0 0,1-1 0 0 0,-1 1 0 0 0,0-1 0 0 0,1 0 0 0 0,-1 0-62 0 0,37-110-881 0 0,-10 36-444 0 0,-21 62 1273 0 0,24-15-578 0 0,-28 28 677 0 0,1 1-1 0 0,0 0 1 0 0,-1 0-1 0 0,1 0 1 0 0,0 0-1 0 0,-1 1 1 0 0,1-1-1 0 0,-1 1 1 0 0,0 0-1 0 0,1-1 1 0 0,-1 1-1 0 0,0 0 1 0 0,0 0-1 0 0,0 1 1 0 0,0-1-1 0 0,-1 0 1 0 0,1 1-1 0 0,-1-1 0 0 0,1 0 1 0 0,-1 1-1 0 0,0 0 1 0 0,1 1-47 0 0,45 139 1451 0 0,-30-96-1037 0 0,-17-41-1700 0 0,0-6-3446 0 0</inkml:trace>
  <inkml:trace contextRef="#ctx0" brushRef="#br0" timeOffset="1189.331">685 0 10688 0 0,'0'0'314'0'0,"0"0"-6"0"0,0 0-182 0 0,0 0-33 0 0,0 0 10 0 0,-11 12 297 0 0,6-8-221 0 0,1 0 1 0 0,0 0 0 0 0,0 0-1 0 0,1 1 1 0 0,-1 0-1 0 0,1-1 1 0 0,0 1 0 0 0,0 1-1 0 0,1-1 1 0 0,0 0 0 0 0,0 1-1 0 0,0 0-179 0 0,-12 22 301 0 0,-9 27 451 0 0,4 42 56 0 0,34-29-17 0 0,7-50-399 0 0,-14-16-329 0 0,-1 0-1 0 0,0 0 0 0 0,1-1 0 0 0,0 0 0 0 0,-1 0 0 0 0,1-1 0 0 0,0 0 0 0 0,-1 0 0 0 0,1-1 0 0 0,0 0 0 0 0,-1 0 0 0 0,1-1 0 0 0,-1 0 0 0 0,0-1 0 0 0,0 1 0 0 0,1-1 0 0 0,-2 0 1 0 0,1-1-1 0 0,0 0 0 0 0,-1 0 0 0 0,1-1 0 0 0,1-1-62 0 0,92-75 213 0 0,-43 20-226 0 0,-54 57-29 0 0,-1 1 0 0 0,1-1 0 0 0,-1 1 0 0 0,0-1 0 0 0,0 0 0 0 0,0 0 0 0 0,0 0 0 0 0,-1 0 0 0 0,0 0 0 0 0,1 0 0 0 0,-2 0 0 0 0,1-1 0 0 0,0 1 0 0 0,-1 0 0 0 0,0-1 42 0 0,0 4-70 0 0,-14-4-124 0 0,8 5 177 0 0,-1 1-1 0 0,1 0 0 0 0,-1 0 0 0 0,1 1 0 0 0,-1 0 0 0 0,1 0 0 0 0,0 0 0 0 0,0 1 0 0 0,0 0 0 0 0,0 0 0 0 0,0 1 0 0 0,1-1 1 0 0,0 1-1 0 0,-1 0 0 0 0,2 1 0 0 0,-1-1 0 0 0,0 1 0 0 0,1 0 0 0 0,0 0 0 0 0,0 1 0 0 0,0-1 0 0 0,1 1 0 0 0,0 0 0 0 0,0 0 0 0 0,0 0 18 0 0,1-3 19 0 0,0 1-1 0 0,1-1 0 0 0,-1 0 0 0 0,1 0 0 0 0,0 1 0 0 0,0-1 0 0 0,0 0 0 0 0,1 1 0 0 0,-1-1 0 0 0,1 1 0 0 0,0-1 0 0 0,0 1 0 0 0,0-1 0 0 0,0 1 0 0 0,1-1 0 0 0,-1 1 1 0 0,1-1-1 0 0,0 0 0 0 0,0 1 0 0 0,0-1 0 0 0,0 0 0 0 0,1 0 0 0 0,-1 1 0 0 0,1-1 0 0 0,0 0 0 0 0,0-1 0 0 0,0 1 0 0 0,0 0 0 0 0,0 0 0 0 0,1-1 0 0 0,1 2-18 0 0,8 0 44 0 0,0 0 0 0 0,0-1 0 0 0,0 0 0 0 0,0 0 0 0 0,1-2 0 0 0,-1 1 0 0 0,1-2 0 0 0,0 0 0 0 0,-1 0 0 0 0,1-1 0 0 0,-1-1 0 0 0,1 0 0 0 0,-1 0 0 0 0,3-2-44 0 0,16-3-398 0 0,-10 1-4330 0 0,-5-2-1065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0:32.93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305 6908 12296 0 0,'18'11'273'0'0,"-16"-33"786"0"0,-21-37-431 0 0,18 58-411 0 0,1 1 7 0 0,0 0 7 0 0,0 0 1 0 0,0 0-18 0 0,0 0-74 0 0,1 2-38 0 0,12 74 841 0 0,-6 45 193 0 0,-24 52-241 0 0,11 20-458 0 0,15-126-259 0 0,4-39-1267 0 0,7-33-4799 0 0,-14-1 612 0 0</inkml:trace>
  <inkml:trace contextRef="#ctx0" brushRef="#br0" timeOffset="730.953">638 6858 10016 0 0,'0'0'230'0'0,"0"0"30"0"0,1-6 251 0 0,0 1-464 0 0,0 0 37 0 0,-1 4 342 0 0,10-2 2269 0 0,-6 8-2591 0 0,-1 0-1 0 0,-1 0 1 0 0,1 1 0 0 0,-1-1 0 0 0,0 1 0 0 0,0 0-1 0 0,0-1 1 0 0,-1 1 0 0 0,0 0 0 0 0,0 0-1 0 0,-1 0 1 0 0,1 0 0 0 0,-1 0 0 0 0,0 0 0 0 0,-1 4-104 0 0,1-7 27 0 0,-16 141 927 0 0,-11-6-316 0 0,17-90-497 0 0,10-40-85 0 0,-3-1 21 0 0,3-6 2 0 0,0-1-6 0 0,0 0-1 0 0,0 0 0 0 0,33-99 342 0 0,-28 91-415 0 0,0 0 1 0 0,1 0 0 0 0,0 0-1 0 0,0 1 1 0 0,0 0 0 0 0,1 0-1 0 0,0 1 1 0 0,1 0 0 0 0,-1 0-1 0 0,1 0 1 0 0,0 1 0 0 0,8-3 0 0 0,-13 6-7 0 0,0 0 1 0 0,1 1-1 0 0,-1-1 1 0 0,1 1-1 0 0,-1 0 1 0 0,1 0-1 0 0,-1 0 0 0 0,1 1 1 0 0,0-1-1 0 0,-1 1 1 0 0,1 0-1 0 0,0 0 1 0 0,-1 0-1 0 0,1 0 1 0 0,0 1-1 0 0,-1-1 1 0 0,1 1-1 0 0,-1 0 1 0 0,1 0-1 0 0,-1 1 0 0 0,2 0 7 0 0,-2 0-14 0 0,0 0 0 0 0,0 0 0 0 0,0 1 0 0 0,-1-1 0 0 0,1 1 0 0 0,-1 0 0 0 0,0 0 0 0 0,0-1 0 0 0,0 2 0 0 0,0-1 0 0 0,0 0 0 0 0,-1 0 0 0 0,1 0 0 0 0,-1 1 0 0 0,0-1 0 0 0,0 1 0 0 0,0-1 0 0 0,0 1 0 0 0,-1 2 14 0 0,0 3 18 0 0,0 1 0 0 0,-1-1 0 0 0,0 1 0 0 0,-1-1-1 0 0,0 0 1 0 0,-1 0 0 0 0,1 1 0 0 0,-2-2 0 0 0,1 1 0 0 0,-1 0 0 0 0,-1-1 0 0 0,0 0 0 0 0,0 0 0 0 0,0 0 0 0 0,-1 0 0 0 0,0-1 0 0 0,-1 0 0 0 0,0 0 0 0 0,0-1 0 0 0,0 0 0 0 0,0 0-1 0 0,-3 1-17 0 0,5-4 5 0 0,0 0 0 0 0,0 0 0 0 0,0-1 0 0 0,-1 1 0 0 0,1-1 0 0 0,-1 0 0 0 0,1-1-1 0 0,-1 1 1 0 0,1-1 0 0 0,-1 0 0 0 0,0-1 0 0 0,0 1 0 0 0,1-1 0 0 0,-1 0 0 0 0,0-1-1 0 0,0 1 1 0 0,1-1 0 0 0,-1 0 0 0 0,0-1 0 0 0,1 1 0 0 0,-1-1 0 0 0,1 0 0 0 0,0-1-1 0 0,-1 1 1 0 0,1-1 0 0 0,0 0 0 0 0,1 0 0 0 0,-1-1 0 0 0,-2-2-5 0 0,-8-17-1387 0 0,13 12-3277 0 0,2 1-730 0 0</inkml:trace>
  <inkml:trace contextRef="#ctx0" brushRef="#br0" timeOffset="7867.338">1300 6943 5904 0 0,'0'0'132'0'0,"2"-15"316"0"0,-1 10-376 0 0,0-1 0 0 0,-1 0-1 0 0,1 0 1 0 0,-1 1 0 0 0,-1-1 0 0 0,1 0 0 0 0,-1 0 0 0 0,0 1 0 0 0,0-1 0 0 0,0 0 0 0 0,-1 1 0 0 0,0-1-1 0 0,-1-1-71 0 0,-10-26 3083 0 0,9 28-2674 0 0,4 5-308 0 0,0 0 0 0 0,0 0 0 0 0,0 1 0 0 0,0-1 0 0 0,0 0 0 0 0,-1 0 0 0 0,1 0 0 0 0,0 1 0 0 0,0-1 0 0 0,0 0 0 0 0,0 0 0 0 0,0 0 0 0 0,-1 0 0 0 0,1 0 0 0 0,0 1 0 0 0,0-1-1 0 0,0 0 1 0 0,-1 0 0 0 0,1 0 0 0 0,0 0 0 0 0,0 0 0 0 0,0 0 0 0 0,-1 0 0 0 0,1 0 0 0 0,0 0 0 0 0,0 0 0 0 0,-1 0 0 0 0,1 0 0 0 0,0 0 0 0 0,0 0 0 0 0,0 0 0 0 0,-1 0 0 0 0,1 0 0 0 0,0 0-1 0 0,0 0 1 0 0,-1 0 0 0 0,1 0 0 0 0,0 0 0 0 0,0 0 0 0 0,0 0 0 0 0,-1-1 0 0 0,1 1 0 0 0,0 0 0 0 0,0 0 0 0 0,0 0 0 0 0,0 0 0 0 0,-1 0 0 0 0,1-1 0 0 0,0 1 0 0 0,0 0 0 0 0,0 0 0 0 0,0 0-1 0 0,0-1 1 0 0,0 1 0 0 0,0 0 0 0 0,-1 0 0 0 0,1 0 0 0 0,0-1 0 0 0,0 1-101 0 0,11 54 1421 0 0,14 88 74 0 0,-15 98-374 0 0,-20-82-2538 0 0,14-165-4520 0 0,-1-4 92 0 0</inkml:trace>
  <inkml:trace contextRef="#ctx0" brushRef="#br0" timeOffset="8260.562">1398 6612 10568 0 0,'3'-11'1390'0'0,"4"8"-1086"0"0,0 0 1 0 0,0 0-1 0 0,-1 0 0 0 0,2 1 0 0 0,-1 0 0 0 0,0 0 0 0 0,0 1 0 0 0,1 0 0 0 0,-1 0 0 0 0,0 1 0 0 0,1 0 1 0 0,5 1-305 0 0,-8-2 194 0 0,1 1 0 0 0,0 0 1 0 0,-1 0-1 0 0,1 1 0 0 0,0 0 1 0 0,-1 0-1 0 0,1 0 1 0 0,-1 1-1 0 0,0 0 0 0 0,1 0 1 0 0,-1 0-1 0 0,0 1 0 0 0,0-1 1 0 0,3 4-195 0 0,-7-4 22 0 0,0 1 0 0 0,0-1 0 0 0,0 1 1 0 0,-1 0-1 0 0,1-1 0 0 0,-1 1 0 0 0,0 0 1 0 0,0 0-1 0 0,0-1 0 0 0,0 1 0 0 0,0 0 1 0 0,-1 0-1 0 0,1-1 0 0 0,-1 1 0 0 0,1 0 1 0 0,-1-1-1 0 0,0 1 0 0 0,0-1 0 0 0,-1 1 1 0 0,1-1-1 0 0,0 1 0 0 0,-1-1 0 0 0,0 0 0 0 0,1 0 1 0 0,-1 0-1 0 0,0 0 0 0 0,0 0 0 0 0,-1 1-22 0 0,-43 47 152 0 0,46-49-117 0 0,0 0-1 0 0,1 0 0 0 0,-1 0 0 0 0,0 0 0 0 0,1-1 0 0 0,-1 1 0 0 0,1 0 0 0 0,-1 0 1 0 0,1 0-1 0 0,-1 0 0 0 0,1-1 0 0 0,0 1 0 0 0,-1 0 0 0 0,1 0 0 0 0,0-1 0 0 0,0 1 1 0 0,0-1-1 0 0,-1 1 0 0 0,1-1 0 0 0,0 1 0 0 0,0-1 0 0 0,0 1 0 0 0,0-1 0 0 0,0 0 1 0 0,0 1-1 0 0,0-1 0 0 0,0 0 0 0 0,0 0 0 0 0,0 0 0 0 0,0 0 0 0 0,0 0 0 0 0,0 0 1 0 0,0 0-1 0 0,0 0 0 0 0,0 0 0 0 0,0 0 0 0 0,1-1-34 0 0,68-1 752 0 0,-24-2-2093 0 0,-15 6-3872 0 0,-25 0-1047 0 0</inkml:trace>
  <inkml:trace contextRef="#ctx0" brushRef="#br0" timeOffset="9819.448">1174 7732 11200 0 0,'0'0'256'0'0,"0"0"34"0"0,0 0 20 0 0,0 0-40 0 0,-14 5 197 0 0,-14 17 1153 0 0,-19 63 321 0 0,44-79-1866 0 0,1 0 0 0 0,0 0 0 0 0,0 0-1 0 0,1 1 1 0 0,0-1 0 0 0,0 1 0 0 0,0-1 0 0 0,1 1 0 0 0,0-1-1 0 0,0 1 1 0 0,1-1 0 0 0,0 1 0 0 0,0-1 0 0 0,0 0 0 0 0,1 1-1 0 0,1 4-74 0 0,25-5 360 0 0,-24-7-340 0 0,1 0-1 0 0,-1 0 1 0 0,0-1-1 0 0,0 0 0 0 0,1 0 1 0 0,-1 0-1 0 0,0 0 0 0 0,0 0 1 0 0,-1-1-1 0 0,1 0 0 0 0,-1 0 1 0 0,1 0-1 0 0,-1 0 1 0 0,0 0-1 0 0,0-1 0 0 0,0 1 1 0 0,0-1-1 0 0,-1 0 0 0 0,1 0-19 0 0,36-68-152 0 0,-32 83 152 0 0,-4 5 111 0 0,-2-10-98 0 0,-1 1 0 0 0,1 0 0 0 0,0-1-1 0 0,1 1 1 0 0,-1 0 0 0 0,1-1 0 0 0,0 0-1 0 0,1 1 1 0 0,0-1 0 0 0,0 0 0 0 0,0 0-1 0 0,1-1 1 0 0,-1 1 0 0 0,2-1 0 0 0,-1 1-1 0 0,0-1 1 0 0,1-1 0 0 0,0 1 0 0 0,0-1-1 0 0,0 1 1 0 0,2-1-13 0 0,-4-2 33 0 0,0 0-1 0 0,1-1 1 0 0,-1 0-1 0 0,0 1 1 0 0,1-1 0 0 0,-1-1-1 0 0,0 1 1 0 0,1 0-1 0 0,-1-1 1 0 0,1 0-1 0 0,-1 1 1 0 0,1-1 0 0 0,0-1-1 0 0,-1 1 1 0 0,1-1-1 0 0,-1 1 1 0 0,0-1 0 0 0,1 0-1 0 0,-1 0 1 0 0,0 0-1 0 0,1-1 1 0 0,-1 1-1 0 0,2-2-32 0 0,3-1 92 0 0,-1 0-1 0 0,0 0 1 0 0,0-1-1 0 0,0 0 0 0 0,-1 0 1 0 0,1 0-1 0 0,-1-1 1 0 0,-1 0-1 0 0,1 0 1 0 0,-1 0-1 0 0,0-1 0 0 0,0 0 1 0 0,-1 0-1 0 0,0 0 1 0 0,0-1-1 0 0,1-5-91 0 0,-1 3-72 0 0,-1 0 0 0 0,-1-1 0 0 0,0 1 0 0 0,-1-1 1 0 0,1 1-1 0 0,-2-1 0 0 0,0 1 0 0 0,0-1 0 0 0,-1 1 0 0 0,0-1 0 0 0,-1 1 0 0 0,-1-5 72 0 0,-4-8-1273 0 0,7 22 92 0 0,0 1-3122 0 0,0 0-1339 0 0</inkml:trace>
  <inkml:trace contextRef="#ctx0" brushRef="#br0" timeOffset="10115.124">1559 7779 12032 0 0,'0'0'273'0'0,"0"0"40"0"0,0 0 21 0 0,13-6 66 0 0,12-1 325 0 0,-1 1-1 0 0,1 1 1 0 0,0 1 0 0 0,1 1 0 0 0,-1 1 0 0 0,1 2 0 0 0,2 1-725 0 0,-6 2-26 0 0,-7 0-4414 0 0,-15-3 3000 0 0</inkml:trace>
  <inkml:trace contextRef="#ctx0" brushRef="#br0" timeOffset="10279.532">1618 7931 11000 0 0,'0'0'248'0'0,"0"0"34"0"0,0 0 21 0 0,13 1 72 0 0,-3-1-93 0 0,-1 1 0 0 0,1-2 0 0 0,-1 1 0 0 0,0-1 0 0 0,1-1 0 0 0,-1 0 0 0 0,0 0 0 0 0,7-3-282 0 0,22-4 348 0 0,41-7-1582 0 0,-66 11-3648 0 0</inkml:trace>
  <inkml:trace contextRef="#ctx0" brushRef="#br0" timeOffset="10676.761">2052 7657 13072 0 0,'0'0'297'0'0,"0"0"39"0"0,0 0 19 0 0,0 0-34 0 0,-2 15-198 0 0,-8 45 918 0 0,10 31 33 0 0,0-89-1053 0 0,0 0 0 0 0,0 0 0 0 0,1 0 0 0 0,-1 0 0 0 0,1 0 0 0 0,-1 0 0 0 0,1 0 0 0 0,0 0 0 0 0,0 0 0 0 0,0 0 0 0 0,0-1 0 0 0,0 1 0 0 0,0 0 0 0 0,0-1 0 0 0,0 1 0 0 0,1-1 0 0 0,-1 1 0 0 0,1-1 0 0 0,-1 1 0 0 0,1-1-1 0 0,0 0 1 0 0,-1 0 0 0 0,1 0 0 0 0,0 0 0 0 0,0 0 0 0 0,0 0 0 0 0,0-1 0 0 0,0 1 0 0 0,0-1 0 0 0,0 1 0 0 0,0-1 0 0 0,0 0 0 0 0,0 1 0 0 0,0-1 0 0 0,0 0 0 0 0,0 0 0 0 0,0-1 0 0 0,0 1 0 0 0,0 0 0 0 0,0-1 0 0 0,0 1 0 0 0,0-1-22 0 0,46-49-545 0 0,-24 8 318 0 0,-12 55 638 0 0,20 75 726 0 0,-31-86-1104 0 0,0 0 31 0 0,0 0-1 0 0,0 0 1 0 0,0-1-1 0 0,0 1 1 0 0,0-1-1 0 0,0 1 1 0 0,1-1-1 0 0,-1 0 1 0 0,1 1-1 0 0,-1-1 1 0 0,1 0-1 0 0,-1 0 1 0 0,1 0-1 0 0,0 0 1 0 0,-1 0-1 0 0,1 0 1 0 0,0 0-1 0 0,0-1 1 0 0,0 1-1 0 0,-1-1 1 0 0,1 1-1 0 0,0-1 1 0 0,0 0-1 0 0,0 0 1 0 0,0 0-1 0 0,0 0 1 0 0,0 0-1 0 0,0 0 1 0 0,0 0-1 0 0,0-1 1 0 0,0 1-63 0 0,5-3 126 0 0,0-1 0 0 0,-1 1 0 0 0,1-1 1 0 0,-1-1-1 0 0,1 1 0 0 0,-1-1 0 0 0,-1 0 1 0 0,1 0-1 0 0,-1-1 0 0 0,1 0 0 0 0,-2 0 0 0 0,1 0 1 0 0,-1 0-1 0 0,0-1 0 0 0,0 0 0 0 0,-1 0 1 0 0,2-4-127 0 0,5-6 52 0 0,20-87-1401 0 0,-28 89 641 0 0,-1-7-3088 0 0,-1 22 2346 0 0</inkml:trace>
  <inkml:trace contextRef="#ctx0" brushRef="#br0" timeOffset="13043.999">2546 7844 5904 0 0,'0'0'132'0'0,"0"0"17"0"0,0 0 11 0 0,0 0 21 0 0,0 0 65 0 0,0 0 30 0 0,0 0 4 0 0,0 0 4 0 0,0 0 17 0 0,0 0 10 0 0,0 0 1 0 0,0 0 4 0 0,0 0 17 0 0,0 0 10 0 0,0 0 1 0 0,0 0-16 0 0,0 0-68 0 0,0 0-32 0 0,0 0-4 0 0,0 0 1 0 0,0 0 6 0 0,0 0 1 0 0,0 0 0 0 0,0 0-2 0 0,0 0-4 0 0,0 0-2 0 0,0 0 0 0 0,0 0 4 0 0,0 0 16 0 0,0 0 4 0 0,0 0 0 0 0,0 0-2 0 0,0 0-4 0 0,0 0-2 0 0,0 0 0 0 0,0 0-8 0 0,0 0-35 0 0,0 0-18 0 0,0 0-3 0 0,0 0-8 0 0,0 0-32 0 0,0 0-10 0 0,0 0-4 0 0,0 0-8 0 0,0 0-22 0 0,0 0-10 0 0,0 0-2 0 0,0 0-3 0 0,0 0 1 0 0,0 0 45 0 0,0 0 5 0 0,0 0-7 0 0,0 0-1 0 0,0 0 0 0 0,0 0 0 0 0,0 0 0 0 0,-7-1 700 0 0,-1-4-733 0 0,7 5-34 0 0,0 0 1 0 0,-5 2-44 0 0,1 1 1 0 0,4-2 42 0 0,1-1 11 0 0,0 0 0 0 0,0 0 0 0 0,-1 0-10 0 0,-4 0-33 0 0,4 0 34 0 0,1 0 14 0 0,0 0-4 0 0,0 0 2 0 0,0 0 8 0 0,0 0-3 0 0,-4-4 82 0 0,-1 2-100 0 0,1-1-44 0 0,1-3-10 0 0,0 1 11 0 0,2 4 42 0 0,1 1 13 0 0,0 0 4 0 0,0 0 2 0 0,7 32 344 0 0,-28 71 392 0 0,6-59-674 0 0,5 2 775 0 0,26-54-736 0 0,14-20-103 0 0,28-23-209 0 0,-49 43 105 0 0,-8 7 29 0 0,1-1-1 0 0,-1 1 1 0 0,1 0-1 0 0,-1-1 0 0 0,1 1 1 0 0,0 0-1 0 0,0 0 1 0 0,0 0-1 0 0,-1 0 0 0 0,1 0 1 0 0,0 1-1 0 0,0-1 0 0 0,0 0 1 0 0,0 1-1 0 0,0 0 1 0 0,0-1-1 0 0,0 1 0 0 0,0 0 1 0 0,0 0-1 0 0,1 0 1 0 0,-1 0-1 0 0,0 0 0 0 0,0 1 6 0 0,0 0-10 0 0,-1 0-1 0 0,1-1 0 0 0,0 1 1 0 0,-1 1-1 0 0,1-1 0 0 0,-1 0 1 0 0,1 0-1 0 0,-1 1 0 0 0,0-1 1 0 0,0 0-1 0 0,0 1 0 0 0,1-1 1 0 0,-1 1-1 0 0,0 0 0 0 0,-1-1 1 0 0,1 1-1 0 0,0 0 0 0 0,0 0 1 0 0,-1-1-1 0 0,1 1 0 0 0,-1 0 1 0 0,0 0-1 0 0,1 0 0 0 0,-1 0 11 0 0,-1 4 21 0 0,0 0 0 0 0,0 0 0 0 0,-1-1 0 0 0,1 1 0 0 0,-1-1 0 0 0,-1 1 0 0 0,1-1 0 0 0,-1 0 0 0 0,0 1 0 0 0,0-1 0 0 0,0-1 0 0 0,-1 1 0 0 0,1 0 0 0 0,-1-1 0 0 0,0 0 0 0 0,-1 0 0 0 0,1 0 0 0 0,-1 0 0 0 0,0-1 0 0 0,-2 2-21 0 0,-32 18 124 0 0,16-24-1508 0 0,13-2 259 0 0,7 1-2452 0 0,3 2 1856 0 0</inkml:trace>
  <inkml:trace contextRef="#ctx0" brushRef="#br0" timeOffset="13526.854">2806 7917 8496 0 0,'0'0'190'0'0,"0"0"28"0"0,0 0 10 0 0,0-1-26 0 0,-3-4-160 0 0,1 4 126 0 0,0 0-1 0 0,1 1 1 0 0,-1-1 0 0 0,0 0 0 0 0,1 0 0 0 0,-1 1 0 0 0,0-1 0 0 0,0 1 0 0 0,0 0-1 0 0,0-1 1 0 0,1 1 0 0 0,-1 0 0 0 0,0 0 0 0 0,0 0 0 0 0,0 0 0 0 0,0 1 0 0 0,0-1-1 0 0,1 0 1 0 0,-1 1 0 0 0,0 0 0 0 0,0-1 0 0 0,1 1 0 0 0,-1 0 0 0 0,0 0 0 0 0,1 0-1 0 0,-1 0 1 0 0,1 0 0 0 0,-1 0 0 0 0,1 0 0 0 0,-1 0 0 0 0,1 1 0 0 0,0-1 0 0 0,0 0-1 0 0,-1 1 1 0 0,1-1 0 0 0,0 1 0 0 0,0 0 0 0 0,1-1 0 0 0,-1 1 0 0 0,0 0 0 0 0,0-1-1 0 0,1 1 1 0 0,-1 0 0 0 0,1 1-168 0 0,-3 5 168 0 0,-1 0 0 0 0,2 0 0 0 0,0 1 0 0 0,0-1 0 0 0,0 1 0 0 0,1-1 0 0 0,0 1 0 0 0,1 0 0 0 0,0-1 0 0 0,0 1 0 0 0,1 0 0 0 0,0-1 0 0 0,0 1-168 0 0,0-8 69 0 0,8 5 302 0 0,-7-6-376 0 0,-1 0 0 0 0,0 0 0 0 0,1 0 0 0 0,-1-1 0 0 0,0 1 0 0 0,0 0 0 0 0,1-1 0 0 0,-1 1 0 0 0,0-1 0 0 0,0 0 0 0 0,0 1 0 0 0,0-1 0 0 0,0 0 0 0 0,0 0 0 0 0,0 1 0 0 0,0-1 0 0 0,0 0 0 0 0,0 0-1 0 0,0 0 1 0 0,0 0 0 0 0,-1 0 0 0 0,1 0 0 0 0,0-1 0 0 0,-1 1 0 0 0,1 0 0 0 0,-1 0 0 0 0,1 0 0 0 0,-1-1 0 0 0,0 1 0 0 0,1 0 0 0 0,-1 0 0 0 0,0-2 5 0 0,8-16-210 0 0,28-76-406 0 0,-36 94 544 0 0,0 1 23 0 0,0 0 106 0 0,10 11 391 0 0,7 74 848 0 0,-16-72-1147 0 0,1 0-1 0 0,0 0 0 0 0,1 0 0 0 0,1 0 0 0 0,-1-1 1 0 0,2 1-1 0 0,4 8-148 0 0,4-1-453 0 0,-10-16-5677 0 0,-3-4-124 0 0</inkml:trace>
  <inkml:trace contextRef="#ctx0" brushRef="#br0" timeOffset="19003.627">3582 7291 11544 0 0,'0'0'264'0'0,"0"0"34"0"0,0 0 20 0 0,2-1-41 0 0,55-16 327 0 0,-15 18 949 0 0,-25 20-293 0 0,-16-11-1187 0 0,-1 1-1 0 0,-1-1 1 0 0,0 1 0 0 0,0-1-1 0 0,-1 1 1 0 0,0-1-1 0 0,-1 0 1 0 0,0 0-1 0 0,-1 0 1 0 0,0 0 0 0 0,0-1-1 0 0,-1 1 1 0 0,-1-1-1 0 0,1 0 1 0 0,-2-1-1 0 0,-5 8-72 0 0,-19 22 64 0 0,31-37-55 0 0,-1 0 0 0 0,1 0-1 0 0,0-1 1 0 0,0 1 0 0 0,0 0-1 0 0,0 0 1 0 0,-1 0 0 0 0,1-1-1 0 0,0 1 1 0 0,0 0-1 0 0,1 0 1 0 0,-1 0 0 0 0,0-1-1 0 0,0 1 1 0 0,0 0 0 0 0,0 0-1 0 0,1 0 1 0 0,-1-1-1 0 0,0 1 1 0 0,1 0 0 0 0,-1-1-1 0 0,1 1 1 0 0,-1 0 0 0 0,1-1-1 0 0,-1 1 1 0 0,1 0-1 0 0,-1-1 1 0 0,1 1 0 0 0,0-1-1 0 0,-1 1 1 0 0,1-1 0 0 0,0 1-1 0 0,-1-1 1 0 0,1 0 0 0 0,0 1-1 0 0,-1-1 1 0 0,1 0-1 0 0,0 0 1 0 0,0 1 0 0 0,0-1-1 0 0,-1 0 1 0 0,1 0 0 0 0,0 0-1 0 0,0 0 1 0 0,0 0-1 0 0,-1 0 1 0 0,1 0 0 0 0,0 0-1 0 0,0 0 1 0 0,0 0 0 0 0,-1-1-1 0 0,1 1 1 0 0,0 0 0 0 0,0-1-1 0 0,-1 1 1 0 0,1 0-1 0 0,0-1 1 0 0,-1 1 0 0 0,1-1-1 0 0,0 0-8 0 0,1 1 18 0 0,176-41 60 0 0,-90 26-2233 0 0,-74 15-3567 0 0</inkml:trace>
  <inkml:trace contextRef="#ctx0" brushRef="#br1" timeOffset="142604.407">4447 4802 5192 0 0,'0'0'151'0'0,"2"0"-5"0"0,104-6 437 0 0,81 0-417 0 0,-44-2 964 0 0,142 13 424 0 0,114 4 153 0 0,25 23-1007 0 0,-85-5-269 0 0,-16-13-35 0 0,-53-6-320 0 0,30 10-76 0 0,-35-12 0 0 0,205-2 88 0 0,197-13-8 0 0,-441 5 0 0 0,-26 8-80 0 0,-98-1 288 0 0,0 0-4194 0 0,-83-3 100 0 0</inkml:trace>
  <inkml:trace contextRef="#ctx0" brushRef="#br1" timeOffset="145347.703">7049 2062 9584 0 0,'0'-15'953'0'0,"0"15"-941"0"0,1 0 0 0 0,-1 0 0 0 0,0 1 0 0 0,0-1 0 0 0,1 0 0 0 0,-1 0-1 0 0,0 0 1 0 0,0 0 0 0 0,1 1 0 0 0,-1-1 0 0 0,0 0 0 0 0,0 0 0 0 0,1 0 0 0 0,-1 0 0 0 0,0 0 0 0 0,1 0 0 0 0,-1 0 0 0 0,0 0-1 0 0,0 0 1 0 0,1 0 0 0 0,-1 0 0 0 0,0 0 0 0 0,1 0 0 0 0,-1 0 0 0 0,0 0 0 0 0,0 0 0 0 0,1 0 0 0 0,-1 0 0 0 0,0-1 0 0 0,1 1-1 0 0,-1 0 1 0 0,0 0 0 0 0,0 0 0 0 0,1 0 0 0 0,-1 0 0 0 0,0-1 0 0 0,0 1 0 0 0,0 0 0 0 0,1 0 0 0 0,-1-1 0 0 0,0 1 0 0 0,0 0-1 0 0,0 0 1 0 0,0-1 0 0 0,1 1 0 0 0,-1 0 0 0 0,0 0 0 0 0,0-1 0 0 0,0 1 0 0 0,0 0 0 0 0,0-1 0 0 0,0 1 0 0 0,0 0 0 0 0,0 0-1 0 0,0-1 1 0 0,0 1 0 0 0,0 0 0 0 0,0-1 0 0 0,0 1-12 0 0,-2 19 556 0 0,-4 80 373 0 0,12 62 488 0 0,-2 50-815 0 0,-2-1-330 0 0,-4 73-64 0 0,-2 74 589 0 0,-2-117-241 0 0,9 64 554 0 0,2-123-542 0 0,-4 3-90 0 0,-7 193 196 0 0,2-60-163 0 0,2-60-339 0 0,9 266-49 0 0,5-301-758 0 0,1-129-5177 0 0,-6-56-114 0 0</inkml:trace>
  <inkml:trace contextRef="#ctx0" brushRef="#br1" timeOffset="147497.735">9184 4823 1936 0 0,'0'0'93'0'0,"-2"0"-59"0"0,2 0 38 0 0,0 0 9 0 0,0 0-1 0 0,0 0-3 0 0,0 0-10 0 0,0 0-3 0 0,0 0 0 0 0,-3 3 4329 0 0,-4 6-4474 0 0,3-4-62 0 0,-37 16-2142 0 0,40-21 1984 0 0,-20 6-858 0 0,20-6 895 0 0,-20 9 281 0 0,10-4 1202 0 0,11-5-847 0 0,0 0 4 0 0,0 0 7 0 0,0 0 26 0 0,0 0 8 0 0,-12 8 1420 0 0,12-7-1686 0 0,0-1-30 0 0,37 11 935 0 0,-35-10-966 0 0,-2-1-2 0 0,0 0 6 0 0,2 0 30 0 0,107 3 1540 0 0,11-6-941 0 0,45 0 56 0 0,-74 0-438 0 0,47-3-117 0 0,0 0 32 0 0,56-1 156 0 0,-84 6-354 0 0,71-8 27 0 0,-61-3 181 0 0,92 6 170 0 0,-52-2-82 0 0,-26-1-138 0 0,111 7-216 0 0,-120 4 40 0 0,310-2 229 0 0,-351-7-161 0 0,12 5-189 0 0,-89 1 91 0 0,-1-1 33 0 0,0-1-46 0 0,-1 3 115 0 0,-3 0-3276 0 0,-2 0 2454 0 0</inkml:trace>
  <inkml:trace contextRef="#ctx0" brushRef="#br1" timeOffset="147927.349">11928 4740 11072 0 0,'0'0'324'0'0,"0"0"-3"0"0,0 0-222 0 0,0 0-175 0 0,0 0-15 0 0,2 1 23 0 0,26 16 163 0 0,-5-8 157 0 0,46 35 2364 0 0,-13-9-1312 0 0,-54-35-1260 0 0,0 1 1 0 0,-1-1-1 0 0,1 1 1 0 0,-1-1-1 0 0,1 1 1 0 0,-1-1 0 0 0,0 1-1 0 0,1 0 1 0 0,-1 0-1 0 0,0-1 1 0 0,1 1-1 0 0,-1 0 1 0 0,0 0 0 0 0,0 0-1 0 0,0 1 1 0 0,0-1-1 0 0,0 0 1 0 0,0 0-1 0 0,0 1 1 0 0,0-1 0 0 0,0 0-1 0 0,-1 1 1 0 0,1-1-1 0 0,0 1 1 0 0,-1-1-1 0 0,1 1 1 0 0,-1-1 0 0 0,0 1-1 0 0,0-1 1 0 0,1 1-1 0 0,-1-1 1 0 0,0 1-1 0 0,0 0 1 0 0,0-1 0 0 0,-1 1-1 0 0,1-1 1 0 0,0 1-1 0 0,0-1 1 0 0,-1 1 0 0 0,1-1-1 0 0,-1 1 1 0 0,0-1-1 0 0,1 1 1 0 0,-2 0-45 0 0,-50 37 1426 0 0,-37 7-678 0 0,36-19-749 0 0,18-7-2560 0 0,27-17-3756 0 0</inkml:trace>
  <inkml:trace contextRef="#ctx0" brushRef="#br1" timeOffset="149446.501">11679 5381 3968 0 0,'18'-24'3254'0'0,"-11"17"4058"0"0,-41 98-5139 0 0,23-49-1842 0 0,5-24-227 0 0,2 0 0 0 0,0 0 0 0 0,2 1-1 0 0,0-1 1 0 0,0 1 0 0 0,2 0 0 0 0,0-1 0 0 0,3 14-104 0 0,-1-13-12 0 0,-3-16 12 0 0,1 1 0 0 0,0-1 0 0 0,1 0 0 0 0,-1 1 0 0 0,1-1 0 0 0,-1 0-1 0 0,1 1 1 0 0,0-1 0 0 0,0 0 0 0 0,0 0 0 0 0,1 0 0 0 0,-1 0 0 0 0,1 0 0 0 0,0 0 0 0 0,0 0 0 0 0,0-1 0 0 0,0 1-1 0 0,1 0 1 0 0,-1-2 3 0 0,0 0 0 0 0,-1-1-1 0 0,1 0 1 0 0,0 1 0 0 0,0-1-1 0 0,0 0 1 0 0,0 0 0 0 0,0 0-1 0 0,0 0 1 0 0,0 0 0 0 0,0-1-1 0 0,0 1 1 0 0,0-1 0 0 0,-1 1-1 0 0,1-1 1 0 0,0 1 0 0 0,0-1-1 0 0,0 0 1 0 0,-1 0 0 0 0,1 0-1 0 0,-1 0 1 0 0,1 0 0 0 0,0 0-1 0 0,-1-1 1 0 0,0 1 0 0 0,1-1-1 0 0,0 0-2 0 0,9-9-2 0 0,-1 0 0 0 0,0-1-1 0 0,-1-1 1 0 0,0 1-1 0 0,-1-1 1 0 0,-1 0-1 0 0,0-1 1 0 0,0 0-1 0 0,-1 0 1 0 0,-1-1-1 0 0,-1 1 1 0 0,0-1-1 0 0,0-3 3 0 0,4 3 171 0 0,-11 30 42 0 0,0 52 138 0 0,11 11-94 0 0,1-41-257 0 0,-8-35 4 0 0,-1-1 0 0 0,1 1 0 0 0,-1-1 0 0 0,1 1 0 0 0,-1-1 0 0 0,1 0 0 0 0,-1 1 0 0 0,1-1 0 0 0,0 0 0 0 0,0 1 0 0 0,0-1 0 0 0,0 0 0 0 0,0 0 0 0 0,0 0 0 0 0,0 0-1 0 0,0 0 1 0 0,1 0 0 0 0,-1 0 0 0 0,0 0 0 0 0,0-1 0 0 0,1 1 0 0 0,-1 0 0 0 0,1-1 0 0 0,-1 1 0 0 0,0-1 0 0 0,1 1 0 0 0,-1-1 0 0 0,1 0 0 0 0,-1 0 0 0 0,1 1 0 0 0,-1-1 0 0 0,1 0-1 0 0,-1 0 1 0 0,1-1 0 0 0,-1 1 0 0 0,1 0 0 0 0,-1 0 0 0 0,1-1 0 0 0,-1 1 0 0 0,1-1 0 0 0,-1 1 0 0 0,1-1 0 0 0,-1 0 0 0 0,0 0 0 0 0,0 1 0 0 0,2-2-4 0 0,8-6 91 0 0,-1 0 1 0 0,1-1 0 0 0,-1 0 0 0 0,-1 0-1 0 0,0-1 1 0 0,0 0 0 0 0,-1-1 0 0 0,0 0-1 0 0,-1 0 1 0 0,0-1-92 0 0,-1 0-45 0 0,-1 1-1 0 0,0-1 1 0 0,-1 0-1 0 0,0 0 1 0 0,-1 0-1 0 0,0 0 1 0 0,0-8 45 0 0,-3 18 3 0 0,-7-72 141 0 0,-20 50-720 0 0,11 23-5070 0 0,7 3-203 0 0</inkml:trace>
  <inkml:trace contextRef="#ctx0" brushRef="#br1" timeOffset="151070.18">12244 5595 6272 0 0,'0'0'182'0'0,"8"-9"3760"0"0,13 0-1230 0 0,-20 9-2310 0 0,0-1-8 0 0,63-5 2349 0 0,-11 24-2156 0 0,-46-11-830 0 0,-3-3-996 0 0,-1-3-3560 0 0,-3-1 78 0 0</inkml:trace>
  <inkml:trace contextRef="#ctx0" brushRef="#br1" timeOffset="151621.767">12567 5452 9704 0 0,'8'-3'216'0'0,"-7"2"32"0"0,-1 1 13 0 0,0 0 40 0 0,0 0 85 0 0,0 0 35 0 0,0 2 10 0 0,-13 30 1449 0 0,3 9-439 0 0,0 36 360 0 0,30-21-961 0 0,-16-51-819 0 0,4-2-21 0 0,-4-3 16 0 0,0 1 0 0 0,0-1 0 0 0,1 0-1 0 0,-1-1 1 0 0,0 1 0 0 0,0-1-1 0 0,0 0 1 0 0,0 0 0 0 0,0 0-1 0 0,0 0 1 0 0,0-1 0 0 0,0 0 0 0 0,0 1-1 0 0,0-2 1 0 0,-1 1 0 0 0,1 0-1 0 0,-1-1 1 0 0,0 1-16 0 0,66-68-323 0 0,-69 70 329 0 0,0 0 0 0 0,0 1 0 0 0,-1-1 0 0 0,1 1 0 0 0,0-1 0 0 0,0 1 0 0 0,0-1 1 0 0,0 0-1 0 0,0 1 0 0 0,1-1 0 0 0,-1 1 0 0 0,0-1 0 0 0,0 1 0 0 0,0-1 0 0 0,0 0 0 0 0,0 1 0 0 0,0-1 0 0 0,1 0 0 0 0,-1 1 0 0 0,0-1 0 0 0,0 1 0 0 0,1-1 0 0 0,-1 0 0 0 0,0 0 0 0 0,1 1 0 0 0,-1-1 0 0 0,0 0 0 0 0,1 1 0 0 0,-1-1 0 0 0,0 0 0 0 0,1 0 0 0 0,-1 0 0 0 0,0 1 0 0 0,1-1 0 0 0,-1 0 0 0 0,1 0 0 0 0,-1 0 0 0 0,1 0 0 0 0,-1 0 0 0 0,0 0 0 0 0,1 0 0 0 0,-1 0 0 0 0,1 0 0 0 0,-1 0 0 0 0,0 0 0 0 0,1 0 0 0 0,-1 0 0 0 0,1 0 0 0 0,-1 0 0 0 0,1 0 0 0 0,-1 0 0 0 0,0-1 0 0 0,1 1 0 0 0,-1 0 0 0 0,0 0 0 0 0,1 0 0 0 0,-1-1-6 0 0,3 14 75 0 0,-2-11-67 0 0,-1 0 4 0 0,0 0 1 0 0,0 0-1 0 0,0 0 0 0 0,1 0 1 0 0,-1 0-1 0 0,1 0 0 0 0,-1-1 0 0 0,1 1 1 0 0,0 0-1 0 0,0 0 0 0 0,0 0 1 0 0,0-1-1 0 0,0 1 0 0 0,0-1 0 0 0,0 1 1 0 0,1-1-1 0 0,-1 1 0 0 0,0-1 0 0 0,1 0 1 0 0,-1 1-1 0 0,1-1 0 0 0,0 0 1 0 0,-1 0-1 0 0,1 0 0 0 0,0 0 0 0 0,0 0 1 0 0,-1-1-1 0 0,1 1 0 0 0,0-1 0 0 0,0 1 1 0 0,0-1-1 0 0,0 0 0 0 0,0 1 1 0 0,0-1-1 0 0,0 0 0 0 0,0 0 0 0 0,1 0-12 0 0,4-4 30 0 0,1 0 0 0 0,-1 0 0 0 0,0 0 0 0 0,0-1-1 0 0,-1 0 1 0 0,1 0 0 0 0,-1-1 0 0 0,0 0 0 0 0,-1 0-1 0 0,1 0 1 0 0,-1-1 0 0 0,1-2-30 0 0,7-6 58 0 0,-3 3 41 0 0,-1-1 0 0 0,0 0 0 0 0,-1 0 0 0 0,0-1-1 0 0,-1 0 1 0 0,0-1 0 0 0,-1 1 0 0 0,0-6-99 0 0,9-77-3717 0 0,-16 96 2245 0 0,-1-4-57 0 0</inkml:trace>
  <inkml:trace contextRef="#ctx0" brushRef="#br1" timeOffset="152188.203">13043 5604 9152 0 0,'-6'2'960'0'0,"3"-1"-780"0"0,0 0 0 0 0,0 0 0 0 0,0 0 0 0 0,0 1 1 0 0,1-1-1 0 0,-1 1 0 0 0,0-1 0 0 0,1 1 0 0 0,-1 0 1 0 0,1 0-1 0 0,0 0 0 0 0,-1 0 0 0 0,1 0 0 0 0,0 1 0 0 0,0-1 1 0 0,0 1-1 0 0,1 0 0 0 0,-1-1 0 0 0,1 1 0 0 0,-1 0 1 0 0,1 0-181 0 0,-6 15 469 0 0,0-1 0 0 0,1 1 0 0 0,1 1 0 0 0,1-1 0 0 0,0 1-1 0 0,2-1 1 0 0,0 1 0 0 0,0 15-469 0 0,3-32 120 0 0,1 2-9 0 0,18-11 53 0 0,23-99-279 0 0,-27 69-261 0 0,-9 23 216 0 0,6 27 464 0 0,-3 61 1014 0 0,-9-32-790 0 0,2-22-288 0 0,-3-19-174 0 0,1 0 1 0 0,33-4 90 0 0,-4-12-934 0 0,-23 9 362 0 0</inkml:trace>
  <inkml:trace contextRef="#ctx0" brushRef="#br1" timeOffset="157921.724">7059 2149 3744 0 0,'0'0'83'0'0,"0"0"11"0"0,0 1 9 0 0,-3 18 80 0 0,-3 29 603 0 0,0-29 1029 0 0,5-18-1583 0 0,1-1 0 0 0,0 0 0 0 0,0 0 0 0 0,0 0-28 0 0,0 0-102 0 0,0 0 16 0 0,0 0 10 0 0,0 0 0 0 0,0 0 5 0 0,0 0 22 0 0,0 0 6 0 0,13-15 994 0 0,7-88 634 0 0,-16 43-1200 0 0,6 11-275 0 0,12-28 128 0 0,17-95-106 0 0,-25 22 219 0 0,-34-63 32 0 0,10 63-449 0 0,7 17 54 0 0,2 24-138 0 0,5 12-54 0 0,2 1 0 0 0,4 29 0 0 0,10-51 64 0 0,-4 22-64 0 0,-9 42 0 0 0,5-6-12 0 0,-8 16-192 0 0,-2 35 191 0 0,0 0 1 0 0,-1-1 0 0 0,0 1 0 0 0,-1-1-1 0 0,0 1 1 0 0,0-1 0 0 0,-1 1 0 0 0,0-1 0 0 0,-1-2 12 0 0,-3-40-18 0 0,4 23 7 0 0,-2-17-42 0 0,6-36-171 0 0,-5 29 106 0 0,1 39-596 0 0,-1 16 10 0 0,-15 153 640 0 0,8 84 472 0 0,8-27-75 0 0,-5-29 4 0 0,6-98-127 0 0,-3 44 110 0 0,-4 82 58 0 0,-10-15-4 0 0,4 14-246 0 0,7-70 48 0 0,11 54 106 0 0,-1-127-228 0 0,-8 53-54 0 0,-25 52 128 0 0,20-110-479 0 0,2-35-2116 0 0,7-27 1629 0 0</inkml:trace>
  <inkml:trace contextRef="#ctx0" brushRef="#br1" timeOffset="161166.097">7574 352 6912 0 0,'16'-76'792'0'0,"-16"75"-733"0"0,1 1 0 0 0,-1 0 0 0 0,1-1 0 0 0,-1 1 1 0 0,1 0-1 0 0,-1-1 0 0 0,1 1 0 0 0,-1 0 0 0 0,1 0 1 0 0,-1 0-1 0 0,1 0 0 0 0,0-1 0 0 0,-1 1 0 0 0,1 0 0 0 0,-1 0 1 0 0,1 0-1 0 0,0 0 0 0 0,-1 0 0 0 0,1 1 0 0 0,-1-1 0 0 0,1 0 1 0 0,-1 0-1 0 0,1 0 0 0 0,0 0 0 0 0,-1 1 0 0 0,1-1 0 0 0,-1 0 1 0 0,1 0-1 0 0,-1 1 0 0 0,1-1 0 0 0,-1 0 0 0 0,1 1 1 0 0,-1-1-1 0 0,0 1 0 0 0,1-1 0 0 0,-1 1 0 0 0,1-1 0 0 0,-1 1 1 0 0,0-1-1 0 0,0 1 0 0 0,1-1 0 0 0,-1 1 0 0 0,0-1 0 0 0,0 1 1 0 0,1-1-1 0 0,-1 1 0 0 0,0-1 0 0 0,0 1 0 0 0,0 0 0 0 0,0-1 1 0 0,0 1-1 0 0,0-1 0 0 0,0 1-59 0 0,14 37 640 0 0,6 93 314 0 0,-8 27-708 0 0,-8-136-106 0 0,-4-21-80 0 0,0-1 12 0 0,7-6 70 0 0,48-92 158 0 0,-35 68-305 0 0,-15 21-4 0 0,0 0-1 0 0,1 0 0 0 0,-1 1 0 0 0,2 0 0 0 0,-1 0 1 0 0,1 1-1 0 0,0 0 0 0 0,1 0 0 0 0,0 1 0 0 0,0-1 0 0 0,0 2 1 0 0,7-4 9 0 0,12 5 0 0 0,-21 5 20 0 0,-1 1 0 0 0,0 0 0 0 0,0 0 0 0 0,0 0 0 0 0,0 0 0 0 0,-1 1 0 0 0,1 0 1 0 0,-1 0-1 0 0,1 0 0 0 0,-1 1 0 0 0,0 0 0 0 0,0-1 0 0 0,-1 1 0 0 0,1 1 1 0 0,-1-1-1 0 0,0 0 0 0 0,0 1 0 0 0,0-1 0 0 0,-1 1 0 0 0,1 0 0 0 0,-1 0 0 0 0,0 0 1 0 0,-1 0-1 0 0,1 1 0 0 0,-1-1 0 0 0,0 0 0 0 0,-1 1 0 0 0,1-1 0 0 0,-1 0 0 0 0,0 1 1 0 0,0 0-21 0 0,0 1 65 0 0,0 0 0 0 0,0-1 1 0 0,0 1-1 0 0,-1-1 0 0 0,0 1 1 0 0,-1-1-1 0 0,1 1 0 0 0,-1-1 1 0 0,0 0-1 0 0,-1 1 0 0 0,1-1 1 0 0,-1 0-1 0 0,-1-1 0 0 0,1 1 1 0 0,-1-1-1 0 0,0 1 0 0 0,0-1 1 0 0,-2 2-66 0 0,-1 0 69 0 0,0 0 1 0 0,0-1 0 0 0,-1 1 0 0 0,0-1 0 0 0,0-1 0 0 0,-1 1 0 0 0,1-2 0 0 0,-1 1 0 0 0,-3 0-70 0 0,-2-1-41 0 0,0 0 0 0 0,1-1 0 0 0,-1-1 0 0 0,-1 0 0 0 0,1-1 0 0 0,0 0 0 0 0,0-2 0 0 0,0 1 0 0 0,-1-2 1 0 0,-7-1 40 0 0,-3-3-2576 0 0,16 4-2092 0 0</inkml:trace>
  <inkml:trace contextRef="#ctx0" brushRef="#br1" timeOffset="161544.673">7396 381 7656 0 0,'0'0'166'0'0,"0"0"29"0"0,0 0 14 0 0,11-6 581 0 0,-8 7-646 0 0,0 0 1 0 0,0 0 0 0 0,-1 0-1 0 0,1 1 1 0 0,-1-1 0 0 0,1 1 0 0 0,-1 0-1 0 0,0-1 1 0 0,1 1 0 0 0,-1 0-1 0 0,0 0 1 0 0,0 1 0 0 0,0-1-1 0 0,-1 0 1 0 0,1 1 0 0 0,0-1-1 0 0,-1 1 1 0 0,0-1 0 0 0,0 1-1 0 0,1 0 1 0 0,-2-1 0 0 0,1 1 0 0 0,0 0-1 0 0,0 0 1 0 0,-1 0 0 0 0,0 0-1 0 0,1 0-144 0 0,2 128 1120 0 0,-23 80-834 0 0,14-122-332 0 0,9-76-254 0 0,5 14-4022 0 0,-3-18 166 0 0</inkml:trace>
  <inkml:trace contextRef="#ctx0" brushRef="#br1" timeOffset="161882.557">7985 194 9328 0 0,'0'24'978'0'0,"-17"100"-44"0"0,14-80-352 0 0,2 0 0 0 0,1 0 1 0 0,3 0-1 0 0,1 0 1 0 0,3 2-583 0 0,12 95 245 0 0,-9-46-170 0 0,-6-68-445 0 0,-4-26-72 0 0,1-1-842 0 0,1 0-3236 0 0</inkml:trace>
  <inkml:trace contextRef="#ctx0" brushRef="#br1" timeOffset="162277.928">8008 121 9672 0 0,'0'-5'51'0'0,"0"1"1"0"0,0-1 0 0 0,1 1 0 0 0,0-1-1 0 0,0 1 1 0 0,0 0 0 0 0,0-1 0 0 0,1 1-1 0 0,0 0 1 0 0,0 0 0 0 0,0 0-1 0 0,0 0 1 0 0,0 0 0 0 0,1 1 0 0 0,0-1-1 0 0,0 1 1 0 0,0-1 0 0 0,0 1 0 0 0,0 0-1 0 0,1 0-51 0 0,39-18 1126 0 0,-43 21-912 0 0,3 2-179 0 0,0 1 0 0 0,0-1-1 0 0,-1 1 1 0 0,1-1-1 0 0,-1 1 1 0 0,1 0 0 0 0,-1 0-1 0 0,0 0 1 0 0,0 0-1 0 0,-1 0 1 0 0,1 0 0 0 0,-1 0-1 0 0,1 1 1 0 0,-1-1-1 0 0,0 1 1 0 0,0-1 0 0 0,-1 1-1 0 0,1-1 1 0 0,-1 1-1 0 0,0 0 1 0 0,1-1 0 0 0,-2 4-35 0 0,-21 88 312 0 0,-3-32-67 0 0,15-56 239 0 0,45-65-387 0 0,-29 51-220 0 0,0 0 0 0 0,0 1 0 0 0,0 0 0 0 0,1 1-1 0 0,0-1 1 0 0,0 1 0 0 0,0 1 0 0 0,1-1 0 0 0,-1 1 0 0 0,1 1-1 0 0,0-1 1 0 0,0 1 0 0 0,1 1 0 0 0,-1-1 0 0 0,1 1 0 0 0,2 0 123 0 0,-1 2-4368 0 0</inkml:trace>
  <inkml:trace contextRef="#ctx0" brushRef="#br1" timeOffset="162898.538">8571 132 3656 0 0,'2'-4'445'0'0,"-4"7"4181"0"0,-5 10-1107 0 0,-19 27-2997 0 0,-2-1 198 0 0,-21 20-360 0 0,1 4 48 0 0,-41 74 88 0 0,-33 62-208 0 0,23-2-398 0 0,72-125-284 0 0,8-22-1886 0 0,16-41-2200 0 0</inkml:trace>
  <inkml:trace contextRef="#ctx0" brushRef="#br1" timeOffset="177413.816">8554 681 4928 0 0,'-3'-5'304'0'0,"-3"-9"-87"0"0,9-1 479 0 0,0-14 2804 0 0,-3 28-2991 0 0,0-16 2727 0 0,0-5-41 0 0,0 21-2973 0 0,0 1 2 0 0,0 0-14 0 0,0 0-61 0 0,0 0-21 0 0,0 0-7 0 0,0 1-7 0 0,0 138 892 0 0,3 159-62 0 0,0-211-736 0 0,-2-43-136 0 0,3-31-114 0 0,-3-11-6180 0 0,-1-2 6209 0 0,0 0-5885 0 0</inkml:trace>
  <inkml:trace contextRef="#ctx0" brushRef="#br1" timeOffset="178169.485">8735 673 9584 0 0,'0'0'216'0'0,"0"0"32"0"0,0 0 12 0 0,4 15 1008 0 0,-1-11-1003 0 0,1 0 0 0 0,-1 0 0 0 0,1 0 0 0 0,0 0 0 0 0,0-1 0 0 0,0 0 0 0 0,0 0 0 0 0,1 0 0 0 0,0 0 0 0 0,-1-1 0 0 0,1 0 0 0 0,0 0 0 0 0,0 0 0 0 0,0 0 0 0 0,0-1 0 0 0,0 0 0 0 0,4 1-265 0 0,0 0 139 0 0,23 5 3 0 0,-24-6-108 0 0,-1-1-1 0 0,0 0 0 0 0,1 0 0 0 0,-1-1 1 0 0,0 0-1 0 0,0 0 0 0 0,1 0 1 0 0,-1-1-1 0 0,0 0 0 0 0,0-1 1 0 0,3-1-34 0 0,-8 3 16 0 0,-1-1 0 0 0,0 1 0 0 0,0 0 0 0 0,0 0 0 0 0,1-1 0 0 0,-1 1 0 0 0,-1 0 1 0 0,1-1-1 0 0,0 1 0 0 0,0-1 0 0 0,0 1 0 0 0,-1-1 0 0 0,1 0 0 0 0,-1 1 0 0 0,1-1 0 0 0,-1 1 0 0 0,0-1 0 0 0,1 0 1 0 0,-1 0-1 0 0,0 1 0 0 0,0-1 0 0 0,0 0 0 0 0,0 1 0 0 0,-1-1 0 0 0,1 0 0 0 0,0 1 0 0 0,-1-1 0 0 0,1 0 0 0 0,-1 1 1 0 0,0-1-1 0 0,1 1 0 0 0,-1-1 0 0 0,0 1 0 0 0,0-1 0 0 0,0 1 0 0 0,0 0 0 0 0,0-1 0 0 0,0 1 0 0 0,-1 0 0 0 0,1 0 1 0 0,0 0-1 0 0,-1 0 0 0 0,1 0 0 0 0,-1-1-16 0 0,-20-20 37 0 0,11 11-90 0 0,1 1 1 0 0,0-2 0 0 0,0 1 0 0 0,1-1 0 0 0,1-1 0 0 0,-7-12 52 0 0,-21-100-154 0 0,34 108 165 0 0,-1-1 0 0 0,2 1-1 0 0,0-1 1 0 0,1 1 0 0 0,1-1-1 0 0,2-6-10 0 0,32-55-3 0 0,-19 52-47 0 0,-7 14 35 0 0,1 0-1 0 0,1 1 1 0 0,0 0 0 0 0,0 1-1 0 0,1 0 1 0 0,1 1-1 0 0,0 1 1 0 0,0 0-1 0 0,3-1 16 0 0,-13 7 22 0 0,1 0-1 0 0,0 0 1 0 0,1 0-1 0 0,-1 0 1 0 0,0 1-1 0 0,1 0 1 0 0,-1 0-1 0 0,1 0 0 0 0,0 1 1 0 0,0 0-1 0 0,-1-1 1 0 0,1 2-1 0 0,0-1 1 0 0,0 0-1 0 0,0 1 1 0 0,0 0-1 0 0,0 0 0 0 0,0 1 1 0 0,0-1-1 0 0,0 1 1 0 0,0 0-1 0 0,0 0 1 0 0,-1 1-1 0 0,1 0 0 0 0,1 0-21 0 0,-3 0 10 0 0,0 0-1 0 0,0 1 0 0 0,-1-1 0 0 0,1 1 0 0 0,-1-1 0 0 0,1 1 1 0 0,-1 0-1 0 0,0 0 0 0 0,0 0 0 0 0,0 0 0 0 0,-1 0 0 0 0,1 1 1 0 0,-1-1-1 0 0,0 0 0 0 0,1 1 0 0 0,-2-1 0 0 0,1 1 0 0 0,0-1 1 0 0,-1 1-1 0 0,1 0 0 0 0,-1-1 0 0 0,0 1 0 0 0,-1 3-9 0 0,-16 266 429 0 0,17-263-412 0 0,0-7-8 0 0,-1 1 1 0 0,1 0 0 0 0,0 0-1 0 0,1 0 1 0 0,-1 0-1 0 0,1 0 1 0 0,-1 0-1 0 0,1-1 1 0 0,0 1 0 0 0,1 0-1 0 0,-1-1 1 0 0,1 1-1 0 0,-1 0 1 0 0,1-1-1 0 0,1 2-9 0 0,6 15 14 0 0,9-14 119 0 0,19 3 120 0 0,-36-9-365 0 0,-1 0-144 0 0,0 0-32 0 0,4 4-1130 0 0,-3-3-1165 0 0,4-1 1369 0 0</inkml:trace>
  <inkml:trace contextRef="#ctx0" brushRef="#br1" timeOffset="178680.846">9435 266 11792 0 0,'-22'0'970'0'0,"21"0"-812"0"0,-1 1-80 0 0,1-1 0 0 0,-1 1 0 0 0,0-1 0 0 0,0 1 0 0 0,1 0 0 0 0,-1 0 0 0 0,1-1 0 0 0,-1 1 0 0 0,1 0 0 0 0,-1 0 0 0 0,1 1 0 0 0,-1-1 0 0 0,1 0 0 0 0,0 0 0 0 0,0 1 0 0 0,0-1 0 0 0,0 1 0 0 0,0-1 0 0 0,0 1 0 0 0,0-1 0 0 0,0 1 0 0 0,0 0 0 0 0,1-1 1 0 0,-1 3-79 0 0,-16 21 381 0 0,8-13-216 0 0,1-1-1 0 0,0 1 0 0 0,0 1 1 0 0,2-1-1 0 0,-1 1 0 0 0,2 0 1 0 0,0 1-1 0 0,0-1 0 0 0,1 1 1 0 0,1 0-1 0 0,-1 12-164 0 0,1 38 289 0 0,8-54-197 0 0,-4-9-32 0 0,4-1 28 0 0,17-11 206 0 0,-21 11-293 0 0,3-3 10 0 0,0 0 1 0 0,-1 0 0 0 0,1 0 0 0 0,-1 0 0 0 0,0 0 0 0 0,0-1-1 0 0,0 1 1 0 0,0-1 0 0 0,0 0 0 0 0,-1 0 0 0 0,0 0 0 0 0,0 0-1 0 0,0-1-11 0 0,35-79 240 0 0,-27 65-396 0 0,-1 35 144 0 0,-12 16-53 0 0,7 49 66 0 0,8-67-114 0 0,-11-13-40 0 0,9 2-637 0 0,-7-3-3335 0 0,-3 0-717 0 0</inkml:trace>
  <inkml:trace contextRef="#ctx0" brushRef="#br1" timeOffset="179226.303">9551 164 10568 0 0,'0'0'233'0'0,"0"0"39"0"0,0 0 17 0 0,0 0-27 0 0,0 0-169 0 0,3 2-82 0 0,7 19 207 0 0,-3 48 1277 0 0,-8-45-928 0 0,11 68 1255 0 0,-3-42-1404 0 0,-10-13 29 0 0,2-36-367 0 0,1-1 11 0 0,0 0-16 0 0,5-39 65 0 0,14-12 66 0 0,3 21-384 0 0,5 38 140 0 0,-24-3 93 0 0,0 0-1 0 0,0 0 0 0 0,0 0 0 0 0,-1 0 0 0 0,1 1 0 0 0,-1-1 1 0 0,-1 1-1 0 0,1 0 0 0 0,-1-1 0 0 0,0 1 0 0 0,0 0 0 0 0,0 0 0 0 0,-1 4-54 0 0,-1 22 730 0 0,0-31-588 0 0,-7 15 362 0 0,6-14-492 0 0,-1 0 0 0 0,0 0-1 0 0,1 0 1 0 0,-1-1-1 0 0,0 1 1 0 0,0-1 0 0 0,0 0-1 0 0,-1 0 1 0 0,1 0-1 0 0,0 0 1 0 0,0-1 0 0 0,0 1-1 0 0,-1-1 1 0 0,1 0 0 0 0,0 0-1 0 0,-1 0 1 0 0,-2-1-12 0 0,-63 4-638 0 0,68-3 520 0 0,-41-8-935 0 0,24 2-4255 0 0,9 2 36 0 0</inkml:trace>
  <inkml:trace contextRef="#ctx0" brushRef="#br1" timeOffset="181016.427">8889 868 5008 0 0,'0'0'108'0'0,"0"0"17"0"0,-2 1 136 0 0,-9 2 155 0 0,11-3 4 0 0,0 2 2282 0 0,24 4 1712 0 0,21-12-2887 0 0,35-11-260 0 0,14 5-364 0 0,57-11-175 0 0,-52 15-676 0 0,-32 4-193 0 0,42-13-4023 0 0,-100 13 2850 0 0</inkml:trace>
  <inkml:trace contextRef="#ctx0" brushRef="#br1" timeOffset="181569.123">9076 1070 5696 0 0,'0'0'132'0'0,"-3"1"309"0"0,1 1-320 0 0,1-1 366 0 0,1-1 152 0 0,0 0 29 0 0,0 0-7 0 0,0 0-42 0 0,0 0-13 0 0,-2-4 1242 0 0,83-19 755 0 0,-33 37-1308 0 0,-40 14-727 0 0,-27 32 7 0 0,2-34-279 0 0,17-25-216 0 0,0-1-2 0 0,0 0-6 0 0,0 0 13 0 0,0 0-10 0 0,20 10 310 0 0,-12-9-367 0 0,0-1 0 0 0,1-1 1 0 0,-1 0-1 0 0,1 0 0 0 0,-1-1 0 0 0,0 0 0 0 0,0 0 1 0 0,0-1-1 0 0,0 0 0 0 0,3-1-18 0 0,17-6-115 0 0,57-30-1544 0 0,-70 31 1013 0 0</inkml:trace>
  <inkml:trace contextRef="#ctx0" brushRef="#br1" timeOffset="181988.762">9900 175 11312 0 0,'0'0'256'0'0,"0"0"34"0"0,-10 12 393 0 0,0 15-478 0 0,1 10 455 0 0,8 44 1106 0 0,13 61-267 0 0,-8-37-571 0 0,13 38 62 0 0,-8-61-700 0 0,-8 41-147 0 0,-10-101-87 0 0,-4-15-2825 0 0,12-8-1306 0 0,1-3-1199 0 0</inkml:trace>
  <inkml:trace contextRef="#ctx0" brushRef="#br1" timeOffset="182374.976">9985 179 9280 0 0,'6'-8'268'0'0,"-5"6"4"0"0,2-3-164 0 0,28-23 986 0 0,-30 27-650 0 0,13-2 963 0 0,-12 2-1306 0 0,1 1 0 0 0,-1 0 0 0 0,0 0 1 0 0,1 0-1 0 0,-1 0 0 0 0,0 0 0 0 0,1 0 0 0 0,-1 1 0 0 0,0-1 1 0 0,1 1-1 0 0,-1-1 0 0 0,0 1 0 0 0,0 0 0 0 0,1 0 0 0 0,-1 0 0 0 0,0 0 1 0 0,0 1-1 0 0,0-1 0 0 0,0 0 0 0 0,0 1 0 0 0,-1-1 0 0 0,1 1 1 0 0,0 0-1 0 0,-1 0 0 0 0,1 0 0 0 0,-1 0 0 0 0,0 0 0 0 0,0 0 1 0 0,1 0-1 0 0,-1 0 0 0 0,0 1-101 0 0,0 0 22 0 0,0 1 1 0 0,-1-1-1 0 0,1 0 0 0 0,-1 0 1 0 0,0 0-1 0 0,0 0 1 0 0,0 0-1 0 0,0 1 1 0 0,-1-1-1 0 0,1 0 0 0 0,-1 0 1 0 0,0 0-1 0 0,0 0 1 0 0,0 0-1 0 0,0 0 0 0 0,0 0 1 0 0,-1 0-1 0 0,1 0 1 0 0,-1-1-1 0 0,0 1 1 0 0,-1 0-24 0 0,-68 85 1596 0 0,71-87-1494 0 0,0-1-5 0 0,0 0 16 0 0,0 0 68 0 0,17 0 460 0 0,113-35-1418 0 0,-116 32-3718 0 0,0 3-1497 0 0</inkml:trace>
  <inkml:trace contextRef="#ctx0" brushRef="#br1" timeOffset="185335.327">7076 1495 6048 0 0,'0'0'133'0'0,"0"0"23"0"0,0 0 11 0 0,1 0-27 0 0,59-24 1521 0 0,-37 21-1362 0 0,33-14 674 0 0,-54 17-860 0 0,3 2-38 0 0,-4-1 10 0 0,-1-1-11 0 0,0 0 6 0 0,-17 6 124 0 0,-15 6-291 0 0,-1-2 1 0 0,0-2-1 0 0,-1-1 1 0 0,1-1 0 0 0,-21 0 86 0 0,11-1 932 0 0,42-4-583 0 0,1-1 10 0 0,0 0-34 0 0,-7-2-36 0 0,7 2-282 0 0,0-1 0 0 0,0 1-1 0 0,0 0 1 0 0,0 0-1 0 0,0 0 1 0 0,1 0 0 0 0,-1 0-1 0 0,0 0 1 0 0,0-1-1 0 0,0 1 1 0 0,0 0 0 0 0,0 0-1 0 0,0 0 1 0 0,0 0 0 0 0,0 0-1 0 0,0-1 1 0 0,0 1-1 0 0,0 0 1 0 0,0 0 0 0 0,0 0-1 0 0,0 0 1 0 0,0-1-1 0 0,0 1 1 0 0,0 0 0 0 0,0 0-1 0 0,0 0 1 0 0,0 0-1 0 0,0 0 1 0 0,0-1-7 0 0,23-7 2 0 0,92-22-178 0 0,7 2 112 0 0,-21 4 128 0 0,-127 39 56 0 0,-33 3-752 0 0,-105 16 82 0 0,126-30 1292 0 0,36-4-540 0 0,2 0-54 0 0,0 0-20 0 0,0 0-6 0 0,13-4-126 0 0,211-50-352 0 0,-92 30 732 0 0,-114 24-181 0 0,-28 12 250 0 0,-15 0-607 0 0,0-1 1 0 0,-1 0 0 0 0,0-2 0 0 0,0-1-1 0 0,-1-1 1 0 0,-15 1 161 0 0,40-8 0 0 0,-111 7 594 0 0,113-8-582 0 0,0 1 0 0 0,0 0-1 0 0,0 0 1 0 0,0-1-1 0 0,0 1 1 0 0,0 0 0 0 0,0 0-1 0 0,0-1 1 0 0,0 1-1 0 0,0 0 1 0 0,0 0 0 0 0,0 0-1 0 0,0-1 1 0 0,-1 1 0 0 0,1 0-1 0 0,0 0 1 0 0,0 0-1 0 0,0-1 1 0 0,0 1 0 0 0,0 0-1 0 0,-1 0 1 0 0,1 0 0 0 0,0 0-1 0 0,0 0 1 0 0,0-1-1 0 0,-1 1 1 0 0,1 0 0 0 0,0 0-1 0 0,0 0 1 0 0,0 0 0 0 0,-1 0-1 0 0,1 0 1 0 0,0 0-1 0 0,0 0 1 0 0,-1 0-12 0 0,25-8 23 0 0,-23 8-43 0 0,227-42-144 0 0,-158 28 484 0 0,-30 5 200 0 0,-39 9-406 0 0,-20 3-246 0 0,-76 12-1984 0 0,36-11 618 0 0,34-3-1581 0 0,16-1 70 0 0</inkml:trace>
  <inkml:trace contextRef="#ctx0" brushRef="#br1" timeOffset="186460.058">7240 1468 6072 0 0,'0'0'133'0'0,"0"0"23"0"0,0 0 12 0 0,0 0-1 0 0,0 0-31 0 0,0 0-10 0 0,0 0-4 0 0,0 0-8 0 0,9 0 484 0 0,-3 0-514 0 0,-4 0-11 0 0,-2 0 12 0 0,-14 13-655 0 0,-71 1-914 0 0,40-14 3044 0 0,120-14 1297 0 0,53 1-1701 0 0,-51 8-3 0 0,-48 7-793 0 0,-29-2-347 0 0,0 0 0 0 0,1 0-1 0 0,-1 0 1 0 0,0 0-1 0 0,0 0 1 0 0,1-1 0 0 0,-1 1-1 0 0,0 0 1 0 0,1 0 0 0 0,-1 0-1 0 0,0 0 1 0 0,1 0 0 0 0,-1 0-1 0 0,0 0 1 0 0,1 0 0 0 0,-1 0-1 0 0,0 0 1 0 0,1 0-1 0 0,-1 1 1 0 0,0-1 0 0 0,0 0-1 0 0,1 0 1 0 0,-1 0 0 0 0,0 0-1 0 0,1 0 1 0 0,-1 1 0 0 0,0-1-1 0 0,0 0 1 0 0,1 0 0 0 0,-1 0-1 0 0,0 1 1 0 0,0-1-1 0 0,1 0 1 0 0,-1 0 0 0 0,0 1-1 0 0,0-1 1 0 0,0 0 0 0 0,0 1-1 0 0,1-1 1 0 0,-1 0 0 0 0,0 0-1 0 0,0 1 1 0 0,0-1 0 0 0,0 0-1 0 0,0 1 1 0 0,0-1-1 0 0,0 0 1 0 0,0 1 0 0 0,0-1-1 0 0,0 0 1 0 0,0 1 0 0 0,0-1-1 0 0,0 0 1 0 0,0 1 0 0 0,0-1-1 0 0,0 0 1 0 0,0 0 0 0 0,-1 1-1 0 0,1-1 1 0 0,0 0-1 0 0,0 1 1 0 0,0-1 0 0 0,0 0-1 0 0,-1 0-12 0 0,-23 9 333 0 0,-140-3-1921 0 0,34-16 1133 0 0,100 6 811 0 0,29 4-221 0 0,1 0 5 0 0,0 0 17 0 0,0 0 10 0 0,0 0 1 0 0,1 0-28 0 0,4-2-126 0 0,94-2-144 0 0,50 4 575 0 0,-115 2-368 0 0,-27 1 45 0 0,-23 1-17 0 0,-9-2-104 0 0,-1 0 1 0 0,0-2-1 0 0,0-1 1 0 0,0-1 0 0 0,0-1-1 0 0,0-1 1 0 0,1-2-2 0 0,-41-5 0 0 0,63 10-20 0 0,2 1-74 0 0,1 0-60 0 0,7 0-844 0 0,4 0 416 0 0</inkml:trace>
  <inkml:trace contextRef="#ctx0" brushRef="#br1" timeOffset="190143.071">7026 1483 3040 0 0,'8'-1'1438'0'0,"-8"2"2426"0"0,-12-3-3081 0 0,-49 46 377 0 0,4 20-393 0 0,-37 58-415 0 0,-29 34 212 0 0,-19 9 781 0 0,63-62-690 0 0,-15 24-562 0 0,-7 18 136 0 0,11-5 123 0 0,-35 57-170 0 0,36-56-6 0 0,-14 22-195 0 0,45-67 19 0 0,-38 108-53 0 0,40-100 117 0 0,-13 24-64 0 0,23-45 0 0 0,-26 59 0 0 0,22-58 0 0 0,-12 16 0 0 0,16-21 0 0 0,32-47-16 0 0,-1-1 0 0 0,-2 0 1 0 0,-1-1-1 0 0,-4 3 16 0 0,12-18-1 0 0,-33 44 1 0 0,15-23 64 0 0,-15 16-224 0 0,13-19 96 0 0,-7 10 64 0 0,-15 4 0 0 0,22-8 0 0 0,11-3 0 0 0,-18 17-64 0 0,-39 55 64 0 0,56-80 0 0 0,-19 3-256 0 0,6-16 192 0 0,-3 2 64 0 0,25-14 0 0 0,-10-9-64 0 0,14-43-86 0 0,7 43 122 0 0,0 1-1 0 0,0-1 1 0 0,0 1 0 0 0,0-1-1 0 0,-1 1 1 0 0,0-1-1 0 0,0 1 1 0 0,-1 0-1 0 0,1-1 1 0 0,-1 1 0 0 0,0 0-1 0 0,-1 0 1 0 0,1 0-1 0 0,-1 0 1 0 0,0 1 0 0 0,-2-3 28 0 0,-81-79 70 0 0,50 43-392 0 0,-1-1 310 0 0,-42-70-515 0 0,-16-35 258 0 0,6 65 258 0 0,85 80 40 0 0,-1 0 1 0 0,0 0-1 0 0,0 1 0 0 0,0 0 1 0 0,0 0-1 0 0,0 1 0 0 0,0-1 1 0 0,-1 1-1 0 0,1 0 0 0 0,-1 0 1 0 0,0 1-1 0 0,0 0 0 0 0,1 0 1 0 0,-1 0-1 0 0,0 1 0 0 0,0 0 1 0 0,0 0-1 0 0,0 0 0 0 0,0 1 1 0 0,1 0-1 0 0,-1 0 0 0 0,0 0 1 0 0,0 1-1 0 0,1 0 0 0 0,-6 2-29 0 0,-30 16 374 0 0,0 9-501 0 0,6 12 18 0 0,23-9 202 0 0,-4 8 20 0 0,-16 12-349 0 0,-21 49 150 0 0,29-36 86 0 0,14-30 0 0 0,-9 9 0 0 0,-14 17 0 0 0,0-20 0 0 0,-7-2 64 0 0,-16 7-64 0 0,-5-17-80 0 0,-82 59-240 0 0,101-59 320 0 0,-35 15-127 0 0,53-39 286 0 0,17-12-159 0 0,1-3-33 0 0,5 10 26 0 0,1-1 1 0 0,-1 0-1 0 0,1 1 1 0 0,-1-1-1 0 0,1 0 1 0 0,0 1-1 0 0,-1-1 1 0 0,1 0-1 0 0,0 0 1 0 0,-1 1-1 0 0,1-1 1 0 0,0 0 0 0 0,0 0-1 0 0,0 0 1 0 0,0 1-1 0 0,-1-1 1 0 0,1 0-1 0 0,0 0 1 0 0,1 0-1 0 0,-1 1 1 0 0,0-1-1 0 0,0 0 1 0 0,0 0-1 0 0,0 0 1 0 0,1 1-1 0 0,-1-1 1 0 0,0 0-1 0 0,1 0 1 0 0,-1 1-1 0 0,0-1 1 0 0,1 0-1 0 0,-1 1 1 0 0,1-1-1 0 0,-1 0 7 0 0,-3-40-426 0 0,-5-8-102 0 0,-4-5 48 0 0,-4-30 300 0 0,-14-21 168 0 0,25 92 13 0 0,-1 0 1 0 0,0 1-1 0 0,-1-1 1 0 0,0 1-1 0 0,-1 1 1 0 0,0-1-1 0 0,-1 1 1 0 0,-1 0-2 0 0,2 3 2 0 0,1 0 64 0 0,0 0-1 0 0,-1 1 1 0 0,0 0-1 0 0,0 0 1 0 0,0 0 0 0 0,-1 1-1 0 0,0 1 1 0 0,-1-1-1 0 0,1 2 1 0 0,-1-1 0 0 0,-8-2-66 0 0,1 3 148 0 0,13 2-125 0 0,-1 0-1 0 0,0 1 1 0 0,0-1-1 0 0,0 1 1 0 0,0 0-1 0 0,0 1 1 0 0,-1 0-1 0 0,1-1 1 0 0,0 2-1 0 0,0-1 1 0 0,0 0-1 0 0,-3 2-22 0 0,-63 24 246 0 0,-6 38-108 0 0,-59 117 33 0 0,48-73-738 0 0,72-93 265 0 0</inkml:trace>
  <inkml:trace contextRef="#ctx0" brushRef="#br1" timeOffset="192821.607">7207 1524 3600 0 0,'0'0'76'0'0,"0"0"16"0"0,0 0 5 0 0,1 0-11 0 0,38-34 11 0 0,-17 27 1728 0 0,-21 7-1220 0 0,15-2 933 0 0,-6 7-1204 0 0,1-1 1 0 0,-1 1 0 0 0,-1 1 0 0 0,1 0-1 0 0,-1 0 1 0 0,0 1 0 0 0,0 0-1 0 0,4 6-334 0 0,-1-3 91 0 0,113 99 213 0 0,-63-45-240 0 0,109 109-144 0 0,-88-80 80 0 0,-43-49-34 0 0,-3 3 0 0 0,28 46 34 0 0,-47-67-12 0 0,78 126 60 0 0,3 20 24 0 0,14 78 534 0 0,-34-102-276 0 0,-69-129-259 0 0,10 17 60 0 0,-1 0 0 0 0,-2 1 1 0 0,-2 1-1 0 0,-1 0 1 0 0,5 25-132 0 0,27 92 536 0 0,-6-15 149 0 0,-17-64-268 0 0,4-1 1 0 0,22 40-418 0 0,23 32 568 0 0,-36-83-392 0 0,7 30 42 0 0,-4-7-20 0 0,5 123 278 0 0,-40-184-452 0 0,1 0 1 0 0,2-1 0 0 0,0 1 0 0 0,2-1 0 0 0,5 9-26 0 0,19 42 12 0 0,-21-38 42 0 0,2 23 11 0 0,-4 12-64 0 0,26 3 0 0 0,-17-44 0 0 0,10 25 136 0 0,-29-52-136 0 0,1-2 9 0 0,0-1 0 0 0,0 0-1 0 0,0 1 1 0 0,0-1-1 0 0,0 0 1 0 0,0 1-1 0 0,1-1 1 0 0,-1 0-1 0 0,1 0 1 0 0,-1 0-1 0 0,1 0 1 0 0,0-1-1 0 0,0 1 1 0 0,0 0-1 0 0,0-1 1 0 0,0 1-1 0 0,0-1 1 0 0,1 1-9 0 0,17 6-578 0 0,16-38-270 0 0,-28 19 690 0 0,50-70-939 0 0,-23 34 1025 0 0,26-6 8 0 0,12 0-27 0 0,13 10-74 0 0,-31 20 154 0 0,-5 3-42 0 0,19 1 245 0 0,16 16-128 0 0,-61 5-50 0 0,-5 8 252 0 0,64 19 70 0 0,-42-19-80 0 0,7 10-304 0 0,-26-6 48 0 0,20 22 892 0 0,-27-22-718 0 0,13 16 197 0 0,11 34-91 0 0,-19-35-206 0 0,-1-12-74 0 0,9-5 64 0 0,-22-11-50 0 0,0 0 0 0 0,0-1 0 0 0,0 0-1 0 0,0 0 1 0 0,0 0 0 0 0,0-1-1 0 0,0 0 1 0 0,0 0 0 0 0,0 0 0 0 0,-1-1-1 0 0,1 1 1 0 0,0-2 0 0 0,-1 1-1 0 0,1-1-13 0 0,63-55-452 0 0,-23 13-105 0 0,82-32-425 0 0,-82 53 891 0 0,24 2 38 0 0,19 10 895 0 0,12 9-700 0 0,-50 15 593 0 0,6 65 557 0 0,-27-29-1033 0 0,-10-13-231 0 0,47 39-223 0 0,-19-28 195 0 0,-34-25 90 0 0,15 8-317 0 0,-22-26-4881 0 0,-1 0-366 0 0</inkml:trace>
  <inkml:trace contextRef="#ctx0" brushRef="#br1" timeOffset="-205391.318">8625 5381 6248 0 0,'-23'-7'648'0'0,"-6"-2"2128"0"0,28 8-2482 0 0,1 1-270 0 0,0-1 0 0 0,-1 1-1 0 0,1 0 1 0 0,0-1 0 0 0,-1 1 0 0 0,1-1-1 0 0,0 1 1 0 0,-1-1 0 0 0,1 1-1 0 0,0-1 1 0 0,0 1 0 0 0,0-1-1 0 0,-1 1 1 0 0,1-1 0 0 0,0 1 0 0 0,0-1-1 0 0,0 0 1 0 0,0 1 0 0 0,0-1-1 0 0,0 1 1 0 0,0-1 0 0 0,0 1-1 0 0,0-1 1 0 0,0 1 0 0 0,0-1-1 0 0,1 0 1 0 0,-1 1 0 0 0,0-1 0 0 0,0 1-1 0 0,0-1 1 0 0,1 1 0 0 0,-1-1-1 0 0,0 1 1 0 0,1 0 0 0 0,-1-1-1 0 0,0 1 1 0 0,1-1 0 0 0,-1 1 0 0 0,1 0-1 0 0,-1-1 1 0 0,1 1 0 0 0,-1 0-1 0 0,0-1 1 0 0,1 1 0 0 0,-1 0-1 0 0,1 0 1 0 0,-1-1 0 0 0,1 1-1 0 0,0 0 1 0 0,-1 0 0 0 0,1 0 0 0 0,-1 0-1 0 0,1 0 1 0 0,-1 0 0 0 0,1 0-1 0 0,-1 0 1 0 0,1 0 0 0 0,0 0-1 0 0,-1 0 1 0 0,1 0 0 0 0,-1 0 0 0 0,1 0-1 0 0,-1 0 1 0 0,1 1 0 0 0,-1-1-1 0 0,1 0-23 0 0,75-7 476 0 0,-73 7-454 0 0,0 0 0 0 0,-1 1 0 0 0,1-1-1 0 0,-1 1 1 0 0,1 0 0 0 0,-1-1 0 0 0,1 1-1 0 0,-1 0 1 0 0,1 1 0 0 0,-1-1 0 0 0,1 0-1 0 0,-1 1 1 0 0,0-1 0 0 0,0 1 0 0 0,0 0-1 0 0,0-1 1 0 0,0 1 0 0 0,0 0 0 0 0,-1 0-1 0 0,1 0 1 0 0,-1 1 0 0 0,1-1 0 0 0,-1 0 0 0 0,0 1-1 0 0,1-1 1 0 0,-1 0 0 0 0,-1 1 0 0 0,1 0-22 0 0,0 3 69 0 0,-1 0 1 0 0,-1 1 0 0 0,1-1-1 0 0,-1 0 1 0 0,0 0-1 0 0,0 1 1 0 0,-1-1 0 0 0,0 0-1 0 0,0 0 1 0 0,0-1 0 0 0,-1 1-1 0 0,1 0 1 0 0,-2-1 0 0 0,1 1-1 0 0,0-1 1 0 0,-1 0 0 0 0,0 0-1 0 0,-5 4-69 0 0,-10 17-24 0 0,-50 38 310 0 0,33-37-20 0 0,7-13 295 0 0,28-13-447 0 0,-3 5 147 0 0,9-4 567 0 0,106-17-458 0 0,-68 10-238 0 0,-12 3-7 0 0,1 1-3961 0 0,-25-1-948 0 0</inkml:trace>
  <inkml:trace contextRef="#ctx0" brushRef="#br1" timeOffset="-204988.082">8898 5352 6208 0 0,'0'0'182'0'0,"9"0"4654"0"0,-4 1-3646 0 0,4 45 846 0 0,-14 13-1016 0 0,-6 25-356 0 0,8-61-714 0 0,1-19-66 0 0,0-2-4037 0 0,2-2-216 0 0</inkml:trace>
  <inkml:trace contextRef="#ctx0" brushRef="#br1" timeOffset="-204737.029">8958 5367 9040 0 0,'6'2'533'0'0,"7"10"-221"0"0,-22 23 907 0 0,6 65 1293 0 0,21-57-2004 0 0,-18-42-418 0 0,19 7 168 0 0,-17-8-380 0 0,1 0 0 0 0,-1 0 0 0 0,0 0 0 0 0,1 0 1 0 0,-1 0-1 0 0,0-1 0 0 0,0 0 0 0 0,1 1 0 0 0,-1-1 1 0 0,0 0-1 0 0,0 0 0 0 0,0 0 0 0 0,0 0 0 0 0,0 0 1 0 0,0-1-1 0 0,0 1 0 0 0,0 0 0 0 0,-1-1 0 0 0,1 0 1 0 0,0 0 121 0 0,1-6-4404 0 0</inkml:trace>
  <inkml:trace contextRef="#ctx0" brushRef="#br1" timeOffset="-204189.664">8757 5369 6912 0 0,'0'0'157'0'0,"0"0"23"0"0,0 0 11 0 0,0 0 42 0 0,0 0 174 0 0,0 0 75 0 0,20-2 1884 0 0,137-22 1666 0 0,-29 16-3907 0 0,-109 8-2374 0 0,-11 0-2443 0 0</inkml:trace>
  <inkml:trace contextRef="#ctx0" brushRef="#br1" timeOffset="-198482.398">8418 5876 5208 0 0,'0'0'116'0'0,"0"0"17"0"0,0 0 11 0 0,0 0 31 0 0,0 0 102 0 0,0 0 47 0 0,0 0 11 0 0,0 0-11 0 0,0 0-50 0 0,0 0-18 0 0,0 0-6 0 0,-5-4 1766 0 0,50 4-552 0 0,-42 0-1274 0 0,10 0 168 0 0,90-6 794 0 0,-14-8-60 0 0,28-10 236 0 0,-78 21-1147 0 0,-1 0-106 0 0,-10 9-75 0 0,-10-2-24 0 0,-16-1-3576 0 0,-2-3-832 0 0</inkml:trace>
  <inkml:trace contextRef="#ctx0" brushRef="#br1" timeOffset="-198067.753">8684 5910 7568 0 0,'0'0'166'0'0,"0"0"29"0"0,0 0 14 0 0,1 0-25 0 0,1-2-126 0 0,18-4 4134 0 0,-26 24-3395 0 0,-24 62 882 0 0,-22 52-679 0 0,49-119-854 0 0,1-1 1 0 0,0 1 0 0 0,1 0 0 0 0,0 0 0 0 0,1 0-1 0 0,0 0 1 0 0,1 0 0 0 0,1 1-147 0 0,20 24 841 0 0,-21-37-721 0 0,-1-1-2 0 0,56 5 612 0 0,-36-11-630 0 0,-15 5-191 0 0,-1 0 0 0 0,1 0 1 0 0,-1 0-1 0 0,0-1 1 0 0,0 0-1 0 0,0 0 0 0 0,0 0 1 0 0,0 0-1 0 0,0 0 1 0 0,0-1-1 0 0,0 0 0 0 0,-1 0 1 0 0,0 0-1 0 0,1 0 0 0 0,-1 0 1 0 0,2-3 90 0 0,4-8-2461 0 0,-8 13-3127 0 0</inkml:trace>
  <inkml:trace contextRef="#ctx0" brushRef="#br1" timeOffset="-197847.741">8470 6068 12392 0 0,'4'0'720'0'0,"127"-14"936"0"0,28 11-1434 0 0,-146 3-5612 0 0</inkml:trace>
  <inkml:trace contextRef="#ctx0" brushRef="#br1" timeOffset="-189910.91">9783 5331 6744 0 0,'6'-3'94'0'0,"10"-9"242"0"0,-10 1-321 0 0,9-18 476 0 0,5 3 158 0 0,-4 5 982 0 0,-6 13 329 0 0,-10 8-1584 0 0,4 3 510 0 0,-2 9-776 0 0,-2 0-1 0 0,1 0 1 0 0,-1 0-1 0 0,-1 0 0 0 0,0-1 1 0 0,-1 1-1 0 0,0 0 1 0 0,-1-1-1 0 0,0 1 1 0 0,-1-1-1 0 0,0 0 1 0 0,-5 9-110 0 0,5 28 576 0 0,4-47-557 0 0,1 0 1 0 0,0 1 0 0 0,-1-1 0 0 0,1 0 0 0 0,0 0 0 0 0,0 0 0 0 0,0 0 0 0 0,0 0 0 0 0,0 0-1 0 0,0 0 1 0 0,1 0 0 0 0,-1-1 0 0 0,0 1 0 0 0,0 0 0 0 0,1-1 0 0 0,-1 1 0 0 0,0-1 0 0 0,1 1-1 0 0,-1-1 1 0 0,0 1 0 0 0,1-1 0 0 0,-1 0 0 0 0,1 0 0 0 0,-1 0 0 0 0,0 0 0 0 0,1 0 0 0 0,-1 0-1 0 0,1 0 1 0 0,-1 0 0 0 0,0-1 0 0 0,1 1 0 0 0,-1-1 0 0 0,0 1 0 0 0,1-1 0 0 0,-1 1 0 0 0,0-1 0 0 0,1 0-20 0 0,50-27 64 0 0,-25 10-36 0 0,1 0-720 0 0,-11 4-3626 0 0,-10 7-364 0 0</inkml:trace>
  <inkml:trace contextRef="#ctx0" brushRef="#br1" timeOffset="-189631.611">10036 5232 10280 0 0,'0'0'230'0'0,"0"0"30"0"0,0 0 20 0 0,0 0-25 0 0,-6 19 20 0 0,-1 3 322 0 0,-16 63 1376 0 0,1-13-467 0 0,8-21-1016 0 0,4-26-611 0 0,11-25-23 0 0,-1 6-2320 0 0,0-6-2449 0 0</inkml:trace>
  <inkml:trace contextRef="#ctx0" brushRef="#br1" timeOffset="-189327.254">10165 5215 11072 0 0,'0'0'324'0'0,"0"0"-3"0"0,0 7-190 0 0,-19 56-241 0 0,-2 3 1417 0 0,15-40-682 0 0,5-23-575 0 0,0-1-1 0 0,0 1 0 0 0,0 0 0 0 0,1 0 0 0 0,-1-1 0 0 0,1 1 1 0 0,-1 0-1 0 0,1 0 0 0 0,0 0 0 0 0,0 0 0 0 0,0 0 0 0 0,1-1 1 0 0,-1 1-1 0 0,1 0 0 0 0,0 0 0 0 0,-1 0 0 0 0,2 2-49 0 0,-1-4 0 0 0,-1-1-216 0 0,0 0-109 0 0,0 0-579 0 0,0 0-2332 0 0,0 0-997 0 0</inkml:trace>
  <inkml:trace contextRef="#ctx0" brushRef="#br1" timeOffset="-189155.296">10218 5212 9328 0 0,'0'0'208'0'0,"0"0"33"0"0,0 0 15 0 0,-3 9 7 0 0,-27 104 1933 0 0,20-74-1610 0 0,9-3 149 0 0,2-35-816 0 0,5 11-2271 0 0,-6-12-1812 0 0</inkml:trace>
  <inkml:trace contextRef="#ctx0" brushRef="#br1" timeOffset="-188924.276">10086 5208 9408 0 0,'0'0'273'0'0,"0"0"-5"0"0,0 0-132 0 0,0 0 80 0 0,0 0 52 0 0,2 1 11 0 0,98 33 3233 0 0,-89-30-3572 0 0,0 0 1 0 0,0 0 0 0 0,0-1 0 0 0,0-1-1 0 0,0 0 1 0 0,1-1 0 0 0,-1 0 0 0 0,0 0-1 0 0,1-1 60 0 0,-3-1-3382 0 0,-2 1-1110 0 0</inkml:trace>
  <inkml:trace contextRef="#ctx0" brushRef="#br1" timeOffset="-188551.196">9760 5650 9328 0 0,'1'6'1413'0'0,"104"-15"3630"0"0,40-6-4252 0 0,-70 9-1312 0 0,-46 7-1040 0 0,-21-1 828 0 0</inkml:trace>
  <inkml:trace contextRef="#ctx0" brushRef="#br1" timeOffset="-187894.069">9872 5855 6936 0 0,'0'0'157'0'0,"0"0"23"0"0,0 0 11 0 0,0 0 21 0 0,0 0 82 0 0,0 0 33 0 0,0 0 8 0 0,0 0-15 0 0,0 0-67 0 0,0 0-28 0 0,0 0-7 0 0,0 0-21 0 0,0 0-77 0 0,0 0-31 0 0,0 0-7 0 0,0 0 3 0 0,0 0 23 0 0,0 0 11 0 0,0 0 1 0 0,9-14 1128 0 0,-8 14-1106 0 0,-1 0-12 0 0,0 0-2 0 0,0 0 5 0 0,0 0 22 0 0,0 0 5 0 0,0 0 0 0 0,0 0 6 0 0,0 0 30 0 0,4-5 1804 0 0,-12 54-862 0 0,-13 26-577 0 0,12 19-463 0 0,-23 79 217 0 0,32-107 352 0 0,0-60-657 0 0,0-5-9 0 0,1-1-1 0 0,-1 1 0 0 0,0-1 1 0 0,0 1-1 0 0,1-1 0 0 0,-1 1 0 0 0,0-1 1 0 0,1 1-1 0 0,-1-1 0 0 0,0 1 1 0 0,1-1-1 0 0,-1 1 0 0 0,1-1 0 0 0,-1 1 1 0 0,1-1-1 0 0,-1 0 0 0 0,1 1 1 0 0,-1-1-1 0 0,1 0 0 0 0,-1 0 0 0 0,1 1 1 0 0,-1-1-1 0 0,1 0 0 0 0,-1 0 1 0 0,1 0-1 0 0,0 0 0 0 0,-1 1 0 0 0,1-1 1 0 0,-1 0-1 0 0,1 0 0 0 0,0 0 1 0 0,-1 0-1 0 0,1-1 0 0 0,-1 1 1 0 0,1 0-1 0 0,0 0 0 0 0,-1 0 0 0 0,1 0 1 0 0,0-1-1 0 0,-1 1 2 0 0,114-47 151 0 0,-105 43-516 0 0,-1 0-1 0 0,0-1 1 0 0,0 0-1 0 0,-1 0 1 0 0,1-1-1 0 0,-1 0 1 0 0,0-1-1 0 0,-1 1 1 0 0,1-1 0 0 0,4-8 363 0 0,-3 4-5308 0 0</inkml:trace>
  <inkml:trace contextRef="#ctx0" brushRef="#br1" timeOffset="-187645.135">9764 6074 13552 0 0,'0'0'80'0'0,"0"0"1"0"0,0 0-1 0 0,0-1 1 0 0,1 1 0 0 0,-1 0-1 0 0,0 0 1 0 0,0 0-1 0 0,0 0 1 0 0,0-1 0 0 0,0 1-1 0 0,0 0 1 0 0,0 0-1 0 0,0 0 1 0 0,0-1 0 0 0,0 1-1 0 0,0 0-80 0 0,11 1 79 0 0,45-7 1146 0 0,23-15-59 0 0,-4 8-131 0 0,-44 6-3234 0 0,-15 4-936 0 0,-3-1-2453 0 0</inkml:trace>
  <inkml:trace contextRef="#ctx0" brushRef="#br1" timeOffset="-186164.405">4075 5354 7456 0 0,'0'0'166'0'0,"0"0"29"0"0,-9 0 185 0 0,-9 3-345 0 0,-3 0 106 0 0,19-3-10 0 0,2 0-3 0 0,0 0 10 0 0,0 0 44 0 0,0 0 11 0 0,0 0 6 0 0,16 15 1427 0 0,-15-15-1227 0 0,28 21 1990 0 0,-8-12-1691 0 0,64 26-186 0 0,-80-34-816 0 0,12 3 349 0 0,-5-1-4232 0 0,-3-3-343 0 0</inkml:trace>
  <inkml:trace contextRef="#ctx0" brushRef="#br1" timeOffset="-185277.827">4355 5200 6304 0 0,'0'0'141'0'0,"0"0"23"0"0,0 0 11 0 0,0 0 22 0 0,0 0 90 0 0,0 0 38 0 0,0 0 10 0 0,0 0-14 0 0,0 0-62 0 0,0 0-31 0 0,0 0-4 0 0,13-9 584 0 0,-7 7-673 0 0,-3 1 27 0 0,0-1 1 0 0,1 1 0 0 0,-1 0 0 0 0,1 0 0 0 0,-1 0 0 0 0,1 1-1 0 0,-1-1 1 0 0,1 1 0 0 0,0 0 0 0 0,-1 0 0 0 0,1 0 0 0 0,-1 0-1 0 0,1 0 1 0 0,3 2-163 0 0,-5-2 73 0 0,1 1-1 0 0,-1 0 1 0 0,0 0-1 0 0,0 0 1 0 0,0 0-1 0 0,0 0 1 0 0,0 1-1 0 0,0-1 1 0 0,0 0-1 0 0,0 1 1 0 0,0 0-1 0 0,0-1 1 0 0,-1 1 0 0 0,1 0-1 0 0,-1 0 1 0 0,0 0-1 0 0,1 0 1 0 0,0 2-73 0 0,11 37 392 0 0,-14-33-291 0 0,0 0 0 0 0,-1 0 0 0 0,0-1 0 0 0,-1 1 0 0 0,1 0 0 0 0,-2-1 0 0 0,1 0 1 0 0,-1 0-1 0 0,0 0 0 0 0,0 0 0 0 0,-1 0 0 0 0,0-1 0 0 0,-4 4-101 0 0,-46 54 946 0 0,41-42-472 0 0,14-20-419 0 0,7 6 9 0 0,8-2-54 0 0,40-6-168 0 0,-53 0-30 0 0,0-1-17 0 0,17-6-666 0 0,-17 7 146 0 0,-1-1-841 0 0,8-4-3240 0 0</inkml:trace>
  <inkml:trace contextRef="#ctx0" brushRef="#br1" timeOffset="-184964.338">4536 5273 8496 0 0,'16'6'2025'0'0,"-16"-6"-1417"0"0,3 17 1479 0 0,16 65-426 0 0,-18-36-2484 0 0,-1-45 134 0 0,0-1-28 0 0</inkml:trace>
  <inkml:trace contextRef="#ctx0" brushRef="#br1" timeOffset="-184702.048">4657 5246 10568 0 0,'0'0'233'0'0,"0"0"39"0"0,0 0 17 0 0,0 0-27 0 0,-3 13-106 0 0,0 107 2960 0 0,3-75-2922 0 0,2-19-60 0 0,-1-16-4880 0 0,-1-10 236 0 0</inkml:trace>
  <inkml:trace contextRef="#ctx0" brushRef="#br1" timeOffset="-184539.103">4522 5238 8568 0 0,'1'0'129'0'0,"-1"-1"0"0"0,0 1 1 0 0,1 0-1 0 0,-1 0 0 0 0,0 0 0 0 0,0 0 1 0 0,1 0-1 0 0,-1-1 0 0 0,0 1 0 0 0,0 0 1 0 0,0 0-1 0 0,1 0 0 0 0,-1-1 0 0 0,0 1 1 0 0,0 0-1 0 0,0 0 0 0 0,1-1 0 0 0,-1 1 1 0 0,0 0-1 0 0,0 0 0 0 0,0-1 0 0 0,0 1 1 0 0,0 0-1 0 0,0-1 0 0 0,0 1 0 0 0,0 0 1 0 0,0 0-1 0 0,0-1 0 0 0,0 1 0 0 0,0 0 1 0 0,0-1-1 0 0,0 1-129 0 0,9 1-115 0 0,135 0 2526 0 0,-25-30-1883 0 0,-60 14-3698 0 0,-49 12 2036 0 0</inkml:trace>
  <inkml:trace contextRef="#ctx0" brushRef="#br1" timeOffset="-184120.302">4279 5624 7400 0 0,'0'0'165'0'0,"0"0"22"0"0,0 0 10 0 0,0 0 52 0 0,0 0 135 0 0,8-3 1294 0 0,50-12 1238 0 0,14 1-1354 0 0,19 11 76 0 0,29 20-1281 0 0,-30-8-962 0 0,-89-9 319 0 0,4-2-1080 0 0,1 1 578 0 0</inkml:trace>
  <inkml:trace contextRef="#ctx0" brushRef="#br1" timeOffset="-183704.063">4463 5735 6896 0 0,'7'-3'432'0'0,"2"0"122"0"0,-8 3 46 0 0,5 0 1990 0 0,-13 77 1114 0 0,-1-4-2576 0 0,7-61-1066 0 0,1 1 1 0 0,0 0-1 0 0,1-1 1 0 0,1 1-1 0 0,0-1 1 0 0,0 1-1 0 0,2-1 1 0 0,-1 0-1 0 0,2 0 1 0 0,-1-1-1 0 0,2 2-62 0 0,19 7 608 0 0,-23-20-472 0 0,1 1 0 0 0,5 0-140 0 0,0 0 0 0 0,0 0-1 0 0,0-1 1 0 0,0 0 0 0 0,0-1-1 0 0,0 0 1 0 0,0 0-1 0 0,0 0 1 0 0,0-1 0 0 0,0-1-1 0 0,0 1 1 0 0,-1-1-1 0 0,1 0 1 0 0,-1-1 0 0 0,0 0-1 0 0,0 0 1 0 0,2-2 4 0 0,-3 0-456 0 0,-2 0-22 0 0</inkml:trace>
  <inkml:trace contextRef="#ctx0" brushRef="#br1" timeOffset="-183522.611">4430 5895 14424 0 0,'0'0'330'0'0,"0"0"45"0"0,5 0 490 0 0,165-22-1043 0 0,-107 10 116 0 0,-30 3-148 0 0,-17 6 98 0 0</inkml:trace>
  <inkml:trace contextRef="#ctx0" brushRef="#br1" timeOffset="-182860.525">2667 5469 11200 0 0,'0'0'256'0'0,"0"0"34"0"0,0 0 20 0 0,0 0-40 0 0,0 0-164 0 0,0 0-42 0 0,2 0 0 0 0,4 0 18 0 0,1 1 1 0 0,-1 1-1 0 0,1-1 0 0 0,-1 1 1 0 0,0 0-1 0 0,0 1 1 0 0,1 0-1 0 0,-2 0 1 0 0,1 0-1 0 0,0 0 0 0 0,-1 1 1 0 0,6 4-83 0 0,37 10 91 0 0,-14-7 21 0 0,22 9-1272 0 0,-43-19 760 0 0</inkml:trace>
  <inkml:trace contextRef="#ctx0" brushRef="#br1" timeOffset="-182569.916">2960 5279 10768 0 0,'-15'3'1078'0'0,"15"-3"-1076"0"0,1 0-1 0 0,-1 0 1 0 0,0 1-1 0 0,0-1 1 0 0,0 0 0 0 0,1 0-1 0 0,-1 0 1 0 0,0 0-1 0 0,0 1 1 0 0,0-1-1 0 0,1 0 1 0 0,-1 0-1 0 0,0 0 1 0 0,0 1-1 0 0,0-1 1 0 0,0 0-1 0 0,0 0 1 0 0,0 1 0 0 0,1-1-1 0 0,-1 0 1 0 0,0 0-1 0 0,0 1 1 0 0,0-1-1 0 0,0 0 1 0 0,0 0-1 0 0,0 1 1 0 0,0-1-1 0 0,0 0 1 0 0,0 0-1 0 0,0 1 1 0 0,0-1-1 0 0,0 0 1 0 0,0 1 0 0 0,0-1-1 0 0,-1 0 1 0 0,1 0-1 0 0,0 1 1 0 0,0-1-1 0 0,0 0 1 0 0,0 0-1 0 0,0 0 1 0 0,0 1-1 0 0,-1-1 1 0 0,1 0-1 0 0,0 0 1 0 0,0 0 0 0 0,0 1-1 0 0,-1-1 1 0 0,1 0-1 0 0,0 0 1 0 0,0 0-1 0 0,-1 0 1 0 0,1 0-1 0 0,0 0 1 0 0,0 1-1 0 0,-1-1 1 0 0,1 0-1 0 0,0 0 1 0 0,0 0 0 0 0,-1 0-1 0 0,1 0 1 0 0,0 0-1 0 0,0 0 1 0 0,-1 0-2 0 0,2 0 7 0 0,6 37-71 0 0,1-16-16 0 0,19-1 80 0 0,5-5 248 0 0,-31-15-152 0 0,11 0 257 0 0,96-15 366 0 0,-77 10-1746 0 0,-30 5 470 0 0</inkml:trace>
  <inkml:trace contextRef="#ctx0" brushRef="#br1" timeOffset="-182383.35">3163 5258 8376 0 0,'0'0'190'0'0,"0"0"28"0"0,0 0 8 0 0,-1 1-28 0 0,-3 0-44 0 0,3 0 434 0 0,-14 15 2300 0 0,13 10-1458 0 0,-3-6-634 0 0,3 39 314 0 0,16 33-972 0 0,-10-48-2186 0 0,-4-38-1503 0 0,0-5-1066 0 0</inkml:trace>
  <inkml:trace contextRef="#ctx0" brushRef="#br1" timeOffset="-181957.638">3269 5306 9584 0 0,'0'0'216'0'0,"-1"10"568"0"0,-13 20-257 0 0,1-13-4 0 0,-1 19 897 0 0,1 13-542 0 0,11-5-626 0 0,2-11-520 0 0,1-28 4 0 0,-1-2-3823 0 0,0-3-30 0 0</inkml:trace>
  <inkml:trace contextRef="#ctx0" brushRef="#br1" timeOffset="-181674.987">3315 5323 10336 0 0,'0'0'233'0'0,"0"0"39"0"0,-4 6 255 0 0,-2 25-401 0 0,3 35 2498 0 0,9-31-1829 0 0,-4-1-463 0 0,0 7-276 0 0,-2-35-60 0 0,-1 1-4641 0 0,-1-2 65 0 0</inkml:trace>
  <inkml:trace contextRef="#ctx0" brushRef="#br1" timeOffset="-181496.541">3232 5352 12496 0 0,'-5'-4'259'0'0,"21"2"160"0"0,25 2 251 0 0,-38 0-650 0 0,84 0-20 0 0,-48 6 0 0 0,-6 9-1608 0 0,-25-9 1040 0 0</inkml:trace>
  <inkml:trace contextRef="#ctx0" brushRef="#br1" timeOffset="-181267.84">2914 5758 11920 0 0,'-2'-6'576'0'0,"6"-6"41"0"0,-5 12-615 0 0,1 0 0 0 0,-1 0-1 0 0,1 0 1 0 0,0-1 0 0 0,-1 1 0 0 0,1 0 0 0 0,0-1-1 0 0,-1 1 1 0 0,1 0 0 0 0,0-1 0 0 0,-1 1 0 0 0,1 0-1 0 0,0-1 1 0 0,0 1 0 0 0,-1-1 0 0 0,1 1 0 0 0,0 0-1 0 0,0-1 1 0 0,0 1 0 0 0,0-1 0 0 0,-1 1 0 0 0,1-1 0 0 0,0 1-1 0 0,0-1 1 0 0,0 1 0 0 0,0 0 0 0 0,0-1 0 0 0,0 1-1 0 0,0-1 1 0 0,0 1 0 0 0,0-1 0 0 0,1 1 0 0 0,-1-1-1 0 0,0 1 1 0 0,0-1 0 0 0,0 1 0 0 0,0 0 0 0 0,1-1-1 0 0,-1 1 1 0 0,0-1 0 0 0,0 1 0 0 0,1 0 0 0 0,-1-1 0 0 0,0 1-1 0 0,1 0 1 0 0,-1-1 0 0 0,0 1 0 0 0,1 0 0 0 0,-1 0-1 0 0,1-1 1 0 0,-1 1 0 0 0,0 0 0 0 0,1 0 0 0 0,-1 0-1 0 0,1-1 1 0 0,-1 1 0 0 0,1 0 0 0 0,-1 0 0 0 0,1 0-1 0 0,-1 0 1 0 0,0 0 0 0 0,1 0-2 0 0,8-6 41 0 0,3 0 351 0 0,0 0-1 0 0,1 1 1 0 0,-1 0 0 0 0,1 1-1 0 0,0 0 1 0 0,0 1-1 0 0,0 1 1 0 0,1 0-1 0 0,-1 1 1 0 0,1 0 0 0 0,-1 1-1 0 0,1 0 1 0 0,0 2-392 0 0,-9-2 84 0 0,55 6 368 0 0,51 2-754 0 0,-70-8-2960 0 0,-39 0-2363 0 0</inkml:trace>
  <inkml:trace contextRef="#ctx0" brushRef="#br1" timeOffset="-180915.185">3032 5841 12840 0 0,'14'-5'1396'0'0,"44"-11"-1112"0"0,-55 15-211 0 0,0 0 0 0 0,0 0 0 0 0,0 0 1 0 0,0 0-1 0 0,0 1 0 0 0,0-1 0 0 0,0 1 1 0 0,0 0-1 0 0,0 0 0 0 0,1 0 0 0 0,-1 0 1 0 0,0 0-1 0 0,0 1 0 0 0,0 0 0 0 0,0-1 1 0 0,0 1-1 0 0,0 0 0 0 0,0 0 0 0 0,0 1 1 0 0,-1-1-1 0 0,1 1 0 0 0,0-1 0 0 0,-1 1 1 0 0,1 0-1 0 0,-1 0 0 0 0,1 0 0 0 0,-1 0 1 0 0,0 1-1 0 0,0-1 0 0 0,0 0 0 0 0,0 1 1 0 0,-1 0-1 0 0,2 1-73 0 0,-2 0 18 0 0,1 0 0 0 0,-1 0 0 0 0,-1-1 0 0 0,1 1 1 0 0,0 0-1 0 0,-1 0 0 0 0,0 0 0 0 0,0 0 0 0 0,0 0 0 0 0,0 0 1 0 0,-1 0-1 0 0,1 0 0 0 0,-1 0 0 0 0,0 0 0 0 0,0-1 0 0 0,-1 2-18 0 0,-11 60 263 0 0,3-16 169 0 0,12-20-743 0 0,0-29 316 0 0,1 1 0 0 0,-1-1-1 0 0,1 1 1 0 0,-1-1 0 0 0,1 0-1 0 0,-1 0 1 0 0,0 0 0 0 0,1 0-1 0 0,-1-1 1 0 0,1 1-1 0 0,-1-1 1 0 0,1 1 0 0 0,-1-1-1 0 0,0 0 1 0 0,0 0 0 0 0,1 0-1 0 0,-1 0 1 0 0,0 0 0 0 0,0-1-1 0 0,0 1 1 0 0,0-1-1 0 0,0 1 1 0 0,0-1-5 0 0,24-25-376 0 0,18-8-161 0 0,-17 6-511 0 0,-13 15 443 0 0</inkml:trace>
  <inkml:trace contextRef="#ctx0" brushRef="#br1" timeOffset="-179961.088">4374 4940 3600 0 0,'-89'8'368'0'0,"-19"1"-56"0"0,-198-6 3338 0 0,147-8-932 0 0,-121 28-430 0 0,108-6-2030 0 0,130-11 350 0 0,-1-3 0 0 0,1-2 0 0 0,-1-1 0 0 0,-11-4-608 0 0,-55-4 631 0 0,51 2-324 0 0,-180-6 1720 0 0,49 45-858 0 0,128-20-1290 0 0,21-7-1699 0 0,48-12 1224 0 0,7 0-4 0 0</inkml:trace>
  <inkml:trace contextRef="#ctx0" brushRef="#br1" timeOffset="-14720.998">5942 1374 10680 0 0,'0'0'241'0'0,"0"0"38"0"0,0 0 11 0 0,0 0-28 0 0,2 0-169 0 0,15 2-181 0 0,-1 1-1 0 0,1 0 1 0 0,0 1 0 0 0,-1 1-1 0 0,0 0 1 0 0,13 7 88 0 0,-1-1-57 0 0,109 33 100 0 0,229 29 1946 0 0,-268-38-1861 0 0,-91-30-85 0 0,7 1 348 0 0,-9-2-4718 0 0,-5-4 226 0 0</inkml:trace>
  <inkml:trace contextRef="#ctx0" brushRef="#br1" timeOffset="-14420.611">6669 1434 10656 0 0,'0'0'241'0'0,"0"0"38"0"0,0 0 10 0 0,0 0-33 0 0,1 1-164 0 0,46 47-81 0 0,7 11-91 0 0,-52-58 110 0 0,0 1 0 0 0,0-1 0 0 0,0 1 0 0 0,-1 0 0 0 0,1 0 0 0 0,-1 0 0 0 0,1 0 0 0 0,-1 0 0 0 0,0 0 0 0 0,1 1 0 0 0,-1-1 0 0 0,0 0 0 0 0,-1 0 0 0 0,1 1 0 0 0,0-1 0 0 0,-1 1 0 0 0,1-1 0 0 0,-1 1 0 0 0,0-1 0 0 0,1 1 0 0 0,-1-1 0 0 0,-1 1 0 0 0,1-1 0 0 0,0 1 0 0 0,-1-1 0 0 0,1 1 0 0 0,-1-1 0 0 0,0 1 0 0 0,1-1 0 0 0,-1 0 0 0 0,0 1 0 0 0,-1-1 0 0 0,1 0 0 0 0,0 0 0 0 0,-1 0 0 0 0,1 0 0 0 0,-1 0 0 0 0,1 0 0 0 0,-1 0 0 0 0,-1 0-30 0 0,-6 7 127 0 0,-1 0 0 0 0,0-1 1 0 0,0 0-1 0 0,-1 0 0 0 0,1-1 0 0 0,-2-1 1 0 0,1 0-1 0 0,-1-1 0 0 0,0 0 1 0 0,0 0-128 0 0,-80 23-4142 0 0,86-27 3551 0 0,-15 5-3493 0 0</inkml:trace>
  <inkml:trace contextRef="#ctx0" brushRef="#br1" timeOffset="-13865.427">5952 818 10880 0 0,'0'0'248'0'0,"-3"-15"600"0"0,11-35-279 0 0,-7 49-441 0 0,-1 1 7 0 0,0 2 1523 0 0,-72 151-516 0 0,67-140-1135 0 0,1 0 0 0 0,0 0 1 0 0,1 1-1 0 0,0-1 1 0 0,1 1-1 0 0,1-1 1 0 0,0 1-1 0 0,1 0 1 0 0,0 0-1 0 0,1-1 1 0 0,1 1-1 0 0,0 0 1 0 0,1-1-1 0 0,0 0 1 0 0,1 1-8 0 0,0-10 40 0 0,0 0 1 0 0,1 0-1 0 0,-1-1 1 0 0,0 0 0 0 0,1 1-1 0 0,0-2 1 0 0,0 1 0 0 0,0 0-1 0 0,0-1 1 0 0,0 0 0 0 0,1 0-1 0 0,-1-1 1 0 0,1 1-1 0 0,-1-1 1 0 0,1-1 0 0 0,-1 1-1 0 0,1-1 1 0 0,-1 0 0 0 0,1 0-1 0 0,0 0 1 0 0,-1-1 0 0 0,1 0-1 0 0,2 0-40 0 0,87-26-122 0 0,-60 7-4825 0 0,-24 11-38 0 0</inkml:trace>
  <inkml:trace contextRef="#ctx0" brushRef="#br1" timeOffset="-13589.558">5724 945 14480 0 0,'0'0'330'0'0,"0"0"45"0"0,0 0 20 0 0,0 0-39 0 0,7-6-220 0 0,76-18-171 0 0,106 4-160 0 0,-155 18-90 0 0,31-2-2922 0 0,-45 2 2001 0 0</inkml:trace>
  <inkml:trace contextRef="#ctx0" brushRef="#br1" timeOffset="-13345.324">6178 752 12728 0 0,'3'-13'968'0'0,"-2"10"-959"0"0,1 0 1 0 0,-1 0 0 0 0,1 0 0 0 0,0 0-1 0 0,0 0 1 0 0,0 1 0 0 0,0-1 0 0 0,1 1-1 0 0,-1-1 1 0 0,1 1 0 0 0,-1 0 0 0 0,1 0-1 0 0,0 0 1 0 0,0 0 0 0 0,0 1 0 0 0,0-1-1 0 0,0 1 1 0 0,0-1 0 0 0,0 1 0 0 0,1 0-1 0 0,-1 0 1 0 0,0 1 0 0 0,1-1 0 0 0,-1 1-1 0 0,0 0 1 0 0,1 0 0 0 0,-1 0-1 0 0,1 0 1 0 0,0 0-10 0 0,1 2 0 0 0,-4-1 24 0 0,0 0 0 0 0,0 0 1 0 0,0 1-1 0 0,0-1 0 0 0,0 0 0 0 0,-1 1 0 0 0,1-1 0 0 0,0 0 0 0 0,-1 1 0 0 0,1-1 0 0 0,-1 1 1 0 0,1-1-1 0 0,-1 1 0 0 0,0-1 0 0 0,0 1 0 0 0,0 0 0 0 0,0-1 0 0 0,0 1 0 0 0,0-1 0 0 0,0 1 1 0 0,0-1-1 0 0,-1 1 0 0 0,1-1 0 0 0,-1 1 0 0 0,1-1 0 0 0,-1 1 0 0 0,1-1 0 0 0,-1 0 0 0 0,0 1 1 0 0,0-1-1 0 0,1 0 0 0 0,-1 1 0 0 0,0-1 0 0 0,0 0 0 0 0,-1 0 0 0 0,1 0 0 0 0,0 0 0 0 0,0 0 0 0 0,0 0 1 0 0,-1 0-1 0 0,1 0 0 0 0,0-1 0 0 0,-2 1-24 0 0,0 3 81 0 0,-45 48 591 0 0,47-50-584 0 0,1-1-15 0 0,0-1-69 0 0,0 1 1 0 0,0 0 0 0 0,0-1-1 0 0,0 1 1 0 0,1 0-1 0 0,-1-1 1 0 0,0 1 0 0 0,0 0-1 0 0,1-1 1 0 0,-1 1-1 0 0,0-1 1 0 0,1 1 0 0 0,-1-1-1 0 0,1 1 1 0 0,-1 0-1 0 0,1-1 1 0 0,-1 0 0 0 0,1 1-1 0 0,-1-1 1 0 0,1 1-1 0 0,0-1 1 0 0,-1 0-1 0 0,1 1 1 0 0,0-1 0 0 0,-1 0-1 0 0,1 0 1 0 0,0 1-1 0 0,-1-1 1 0 0,1 0 0 0 0,0 0-1 0 0,-1 0 1 0 0,1 0-1 0 0,0 0 1 0 0,-1 0 0 0 0,1 0-1 0 0,0 0 1 0 0,0 0-1 0 0,-1 0 1 0 0,1 0 0 0 0,0-1-5 0 0,1 1 23 0 0,198-26-70 0 0,-154 23-1273 0 0,-22 3-3985 0 0</inkml:trace>
  <inkml:trace contextRef="#ctx0" brushRef="#br0" timeOffset="15032.693">2099 6805 8176 0 0,'0'0'182'0'0,"0"0"29"0"0,0 0 13 0 0,-1 1-32 0 0,-1 4-68 0 0,1-4 313 0 0,1-1 129 0 0,0 0 11 0 0,0 0-25 0 0,0 0-128 0 0,0 0-59 0 0,-2 12 1333 0 0,35 16-274 0 0,75-17 81 0 0,-36-8-1139 0 0,40 7-176 0 0,22 7-1778 0 0,-119-15-88 0 0,-13-2 743 0 0</inkml:trace>
  <inkml:trace contextRef="#ctx0" brushRef="#br0" timeOffset="15304.461">2135 7122 10336 0 0,'0'0'233'0'0,"0"0"39"0"0,0 0 15 0 0,0 0-26 0 0,0 0-110 0 0,0 0-45 0 0,0 0-8 0 0,2-1 0 0 0,101-16 2260 0 0,91 10 273 0 0,-95 20-3554 0 0,-76-8-3109 0 0,-14-5-1076 0 0</inkml:trace>
  <inkml:trace contextRef="#ctx0" brushRef="#br0" timeOffset="17173.855">3040 6762 10080 0 0,'0'0'230'0'0,"0"0"30"0"0,0 0 18 0 0,0 1-45 0 0,0 1-182 0 0,1 0 0 0 0,0 1 0 0 0,0-1-1 0 0,0 0 1 0 0,0 0 0 0 0,1 0 0 0 0,-1 0 0 0 0,0-1 0 0 0,1 1 0 0 0,-1 0 0 0 0,1 0-1 0 0,0-1 1 0 0,0 1 0 0 0,0-1 0 0 0,-1 0 0 0 0,1 0 0 0 0,0 1 0 0 0,1-1-1 0 0,-1 0 1 0 0,0 0 0 0 0,0-1 0 0 0,0 1 0 0 0,0 0 0 0 0,1-1 0 0 0,-1 0 0 0 0,0 1-1 0 0,1-1 1 0 0,-1 0 0 0 0,0 0 0 0 0,1 0 0 0 0,-1 0 0 0 0,0-1 0 0 0,0 1-1 0 0,1-1 1 0 0,-1 1 0 0 0,0-1 0 0 0,2-1-51 0 0,-4 2 5 0 0,20-2 392 0 0,1 1-146 0 0,-1-1 0 0 0,0-2 0 0 0,0 0 0 0 0,0 0 0 0 0,-1-2 0 0 0,0-1 0 0 0,2-1-251 0 0,-17 7 100 0 0,1-2-39 0 0,1 1-1 0 0,0-1 1 0 0,-1 0-1 0 0,1-1 1 0 0,-1 1-1 0 0,0-1 1 0 0,0 0-1 0 0,0-1 1 0 0,-1 1-1 0 0,0-1 1 0 0,1 0-61 0 0,-5 2-24 0 0,0 0 1 0 0,0 0 0 0 0,0 0-1 0 0,0 0 1 0 0,-1 0 0 0 0,0 1-1 0 0,1-1 1 0 0,-1 0 0 0 0,0 0 0 0 0,0 1-1 0 0,-1-1 1 0 0,1 0 0 0 0,0 1-1 0 0,-1-1 1 0 0,0 1 0 0 0,1 0 0 0 0,-1-1-1 0 0,0 1 1 0 0,0 0 0 0 0,-1 0-1 0 0,1 0 1 0 0,-1 0 23 0 0,0-1-34 0 0,-1-1 38 0 0,0 0 1 0 0,0-1-1 0 0,0 1 1 0 0,1-1-1 0 0,0 0 1 0 0,-1 0-1 0 0,2 0 0 0 0,-1 0 1 0 0,1-1-1 0 0,0 1 1 0 0,0-1-1 0 0,0 1 1 0 0,1-1-1 0 0,-1 0 1 0 0,1 1-1 0 0,1-1 0 0 0,-1 0 1 0 0,1 0-1 0 0,0 0 1 0 0,1 0-1 0 0,-1 0 1 0 0,1 1-1 0 0,0-1 1 0 0,1 0-1 0 0,-1 0 0 0 0,1 1 1 0 0,0-1-1 0 0,1 1 1 0 0,-1 0-1 0 0,1 0 1 0 0,0 0-1 0 0,0 0 1 0 0,1 0-5 0 0,8-7 1 0 0,-1 1 1 0 0,2 1-1 0 0,-1 0 1 0 0,1 1-1 0 0,1 0 1 0 0,0 1-1 0 0,0 1 1 0 0,1 0-1 0 0,0 1 1 0 0,0 0-1 0 0,0 2 1 0 0,0-1-1 0 0,1 2 1 0 0,0 0-1 0 0,0 1 1 0 0,15 0-2 0 0,-28 1 11 0 0,0 1 1 0 0,0-1 0 0 0,0 1 0 0 0,1 0 0 0 0,-1 0 0 0 0,0 0 0 0 0,0 0 0 0 0,1 1 0 0 0,-1-1 0 0 0,0 1 0 0 0,0 0-1 0 0,0 0 1 0 0,0 0 0 0 0,0 0 0 0 0,0 1 0 0 0,0-1 0 0 0,0 1 0 0 0,0 0 0 0 0,0-1 0 0 0,-1 1 0 0 0,1 0-1 0 0,-1 1 1 0 0,0-1 0 0 0,1 0 0 0 0,-1 1 0 0 0,0 0 0 0 0,-1-1 0 0 0,1 1 0 0 0,0 0 0 0 0,-1 0 0 0 0,1 0 0 0 0,-1 0-1 0 0,0 0 1 0 0,0 0 0 0 0,0 0 0 0 0,0 0 0 0 0,-1 0 0 0 0,1 1 0 0 0,-1-1 0 0 0,0 0 0 0 0,0 0 0 0 0,0 1 0 0 0,-1 1-12 0 0,-8 46 160 0 0,-37 66 58 0 0,22-61-105 0 0,8-6-101 0 0,15-35-12 0 0,7 3-1076 0 0,5-10-3049 0 0,-1-5-745 0 0</inkml:trace>
  <inkml:trace contextRef="#ctx0" brushRef="#br0" timeOffset="17632.527">3935 6712 9648 0 0,'-14'0'724'0'0,"4"1"-606"0"0,1 1 1 0 0,-1 0-1 0 0,1 1 1 0 0,0 0 0 0 0,0 0-1 0 0,0 1 1 0 0,1 0-1 0 0,-1 0 1 0 0,1 1-1 0 0,0 1 1 0 0,0-1-1 0 0,0 1 1 0 0,1 0 0 0 0,-3 4-119 0 0,6-8 88 0 0,1 1 1 0 0,0-1-1 0 0,0 1 1 0 0,0-1 0 0 0,0 1-1 0 0,0 0 1 0 0,1 0 0 0 0,-1 0-1 0 0,1 0 1 0 0,0 1-1 0 0,0-1 1 0 0,0 1 0 0 0,0-1-1 0 0,1 1 1 0 0,0 0-1 0 0,-1-1 1 0 0,1 1 0 0 0,0 0-1 0 0,1 0 1 0 0,-1 0-1 0 0,1 0 1 0 0,0 0 0 0 0,0 0-1 0 0,0 0 1 0 0,0 0 0 0 0,1 1-89 0 0,0-3 21 0 0,0 0-1 0 0,1 0 1 0 0,-1 0 0 0 0,1 0 0 0 0,0-1 0 0 0,-1 1 0 0 0,1 0 0 0 0,0-1 0 0 0,0 1 0 0 0,0-1 0 0 0,0 0 0 0 0,0 1 0 0 0,0-1 0 0 0,1 0 0 0 0,-1 0 0 0 0,0-1 0 0 0,1 1 0 0 0,-1 0 0 0 0,0-1 0 0 0,1 0 0 0 0,-1 1 0 0 0,1-1 0 0 0,-1 0 0 0 0,0 0 0 0 0,1 0 0 0 0,-1 0 0 0 0,1-1 0 0 0,-1 1 0 0 0,1-1-21 0 0,4-1-42 0 0,1 0 1 0 0,-1-1 0 0 0,0 0 0 0 0,0 0-1 0 0,0 0 1 0 0,0-1 0 0 0,-1 0 0 0 0,1 0-1 0 0,-1-1 1 0 0,0 0 0 0 0,-1 0 0 0 0,1 0-1 0 0,-1-1 1 0 0,0 0 0 0 0,0 0 0 0 0,-1 0-1 0 0,1-1 1 0 0,-1 1 0 0 0,-1-1 41 0 0,-2 6 0 0 0,1 34 117 0 0,-3-25-134 0 0,0 1 0 0 0,0 0 0 0 0,1 0 0 0 0,0 0 0 0 0,0 0 0 0 0,1 0 0 0 0,1 0 0 0 0,-1 0 0 0 0,1 0 0 0 0,1 0 0 0 0,-1-1 0 0 0,2 0 0 0 0,1 5 17 0 0,-4-11-872 0 0,0-2-2384 0 0,4 2-1016 0 0</inkml:trace>
  <inkml:trace contextRef="#ctx0" brushRef="#br0" timeOffset="18208.716">4060 6639 6736 0 0,'0'0'149'0'0,"0"0"23"0"0,0 0 12 0 0,1 0-25 0 0,3 0-42 0 0,17 8 2884 0 0,-13 55-870 0 0,-9-44-1704 0 0,6 116 825 0 0,-1-90-948 0 0,-4-44-240 0 0,10 2 304 0 0,33-69-904 0 0,-3 10 221 0 0,-22 44 94 0 0,-16 12 167 0 0,-1 0 58 0 0,0 0 0 0 0,0 0 0 0 0,1 1 0 0 0,-1-1 0 0 0,0 0 0 0 0,0 1 0 0 0,0-1 0 0 0,0 1 0 0 0,0-1 0 0 0,0 1 0 0 0,-1 0 0 0 0,1-1 0 0 0,0 1 0 0 0,0 0 0 0 0,0 0 0 0 0,0 0 0 0 0,-1-1 0 0 0,1 1 0 0 0,0 0 0 0 0,-1 0 0 0 0,1 0 0 0 0,-1 0 0 0 0,1 0 0 0 0,-1 0 0 0 0,0 0 0 0 0,1 0 0 0 0,-1 1 0 0 0,0-1 0 0 0,0 0 0 0 0,0 0 0 0 0,1 0 0 0 0,-1 0 0 0 0,0 1-4 0 0,0 0 34 0 0,1 5 78 0 0,-1 0 0 0 0,1 0 1 0 0,-2 0-1 0 0,1 0 1 0 0,-1 0-1 0 0,0 0 0 0 0,0 0 1 0 0,0 0-1 0 0,-1-1 1 0 0,0 1-1 0 0,-1 0 1 0 0,0-1-1 0 0,0 0 0 0 0,0 1 1 0 0,-1-1-1 0 0,1-1 1 0 0,-1 1-1 0 0,-1 0 1 0 0,-4 4-113 0 0,4-6-44 0 0,0 0 1 0 0,0-1 0 0 0,-1 0 0 0 0,1 0 0 0 0,-1 0 0 0 0,0 0 0 0 0,0-1-1 0 0,0 0 1 0 0,0 0 0 0 0,0-1 0 0 0,0 1 0 0 0,0-1 0 0 0,-1-1 0 0 0,-4 1 43 0 0,-4-4-516 0 0</inkml:trace>
  <inkml:trace contextRef="#ctx0" brushRef="#br0" timeOffset="18620.682">3389 7080 10384 0 0,'0'0'301'0'0,"-1"0"4"0"0,-2-3-195 0 0,0-1-44 0 0,2 3 217 0 0,1 1 92 0 0,0 0 10 0 0,0 0-8 0 0,0 0-55 0 0,0 0-30 0 0,0 0-4 0 0,0 0-11 0 0,0 0-46 0 0,77 9 1926 0 0,-32-5-1530 0 0,-1-2 0 0 0,1-2 0 0 0,38-4-627 0 0,200-19 213 0 0,-263 22-436 0 0,0 1 0 0 0,0 2 0 0 0,1 0 0 0 0,-1 1 0 0 0,0 1 0 0 0,-1 0 0 0 0,4 3 223 0 0,-15-3-1126 0 0,-3-1-2856 0 0,-4-2-1012 0 0</inkml:trace>
  <inkml:trace contextRef="#ctx0" brushRef="#br0" timeOffset="23620.486">3813 7463 9280 0 0,'0'0'268'0'0,"0"0"4"0"0,0 0-159 0 0,-8 0 82 0 0,-64 7 549 0 0,37 4-128 0 0,-8 6-56 0 0,-58-2 249 0 0,71-23-138 0 0,30 8-511 0 0,0 0 1 0 0,25-39 651 0 0,-3 10-727 0 0,19-38 97 0 0,-15 2-129 0 0,11-5 86 0 0,16-15 21 0 0,-52 84-134 0 0,-1 1 1 0 0,1 0-1 0 0,-1-1 1 0 0,0 1 0 0 0,1 0-1 0 0,-1-1 1 0 0,1 1 0 0 0,0 0-1 0 0,-1 0 1 0 0,1 0-1 0 0,-1-1 1 0 0,1 1 0 0 0,-1 0-1 0 0,1 0 1 0 0,-1 0 0 0 0,1 0-1 0 0,0 0 1 0 0,-1 0-1 0 0,1 0 1 0 0,-1 0 0 0 0,1 0-1 0 0,-1 0 1 0 0,1 0 0 0 0,-1 1-1 0 0,1-1 1 0 0,0 0-1 0 0,-1 0 1 0 0,1 1 0 0 0,-1-1-1 0 0,1 0 1 0 0,-1 0 0 0 0,0 1-1 0 0,1-1 1 0 0,-1 1-1 0 0,1-1 1 0 0,-1 0 0 0 0,1 1-1 0 0,-1-1 1 0 0,0 1 0 0 0,1-1-1 0 0,-1 1 1 0 0,0-1-1 0 0,0 1 1 0 0,1-1 0 0 0,-1 1-1 0 0,0-1 1 0 0,0 1-1 0 0,0-1 1 0 0,0 1 0 0 0,0 0-1 0 0,0-1 1 0 0,0 1 0 0 0,0-1-1 0 0,0 1 1 0 0,0-1-1 0 0,0 1 1 0 0,0 0 0 0 0,0-1-1 0 0,0 1 1 0 0,0-1 0 0 0,0 1-1 0 0,-1-1 1 0 0,1 1-1 0 0,0 0-26 0 0,8 34 0 0 0,2 29 0 0 0,-9-18 0 0 0,7 1 0 0 0,16 70 134 0 0,-11-53-6 0 0,-9-9 370 0 0,-8-5-284 0 0,2-48-208 0 0,0 17-2 0 0,6-13-4 0 0,0 0 0 0 0,0-3-747 0 0,5-6-4337 0 0,1-3-140 0 0</inkml:trace>
  <inkml:trace contextRef="#ctx0" brushRef="#br0" timeOffset="25051.785">4744 6720 7920 0 0,'-26'-85'1269'0'0,"10"34"3099"0"0,16 50-3853 0 0,6 22 1751 0 0,4 44-1638 0 0,-6 77-87 0 0,-5-125-467 0 0,1 0-1 0 0,1 0 0 0 0,1 0 1 0 0,1-1-1 0 0,0 1 0 0 0,1-1 1 0 0,0 1-1 0 0,1-1 0 0 0,6 10-73 0 0,18 20 272 0 0,-26-43-250 0 0,-1-1 0 0 0,1 0-1 0 0,-1 0 1 0 0,1 1 0 0 0,0-2-1 0 0,0 1 1 0 0,0 0 0 0 0,0 0-1 0 0,0-1 1 0 0,0 0 0 0 0,1 0-1 0 0,-1 0 1 0 0,0 0-1 0 0,1 0 1 0 0,-1-1 0 0 0,1 1-1 0 0,1-1-21 0 0,60 5 219 0 0,-58-6-277 0 0,1 1-114 0 0,0 0 0 0 0,0-1 1 0 0,0 0-1 0 0,0 0 0 0 0,0-1 0 0 0,0 0 0 0 0,-1-1 1 0 0,1 1-1 0 0,-1-2 0 0 0,1 1 0 0 0,0-2 172 0 0,11-7-2817 0 0,-14 3 1364 0 0</inkml:trace>
  <inkml:trace contextRef="#ctx0" brushRef="#br0" timeOffset="25317.343">4623 6895 14048 0 0,'0'0'322'0'0,"0"0"45"0"0,6-3 356 0 0,7-3-767 0 0,0-1 0 0 0,0 2 0 0 0,1 0 0 0 0,-1 0 1 0 0,1 2-1 0 0,0-1 0 0 0,15 0 44 0 0,-13 1-163 0 0,79-12-570 0 0,-46 6-3319 0 0,-23 5-337 0 0</inkml:trace>
  <inkml:trace contextRef="#ctx0" brushRef="#br0" timeOffset="25536.049">5063 6562 13536 0 0,'0'0'306'0'0,"0"0"46"0"0,0 0 22 0 0,8-2 62 0 0,-6 1-400 0 0,1 0 0 0 0,-1 0 0 0 0,1 0 0 0 0,-1 1 0 0 0,1-1 0 0 0,0 1 0 0 0,0 0 0 0 0,-1 0 0 0 0,1 0 0 0 0,0 0 0 0 0,-1 0 0 0 0,1 0 1 0 0,0 1-1 0 0,-1-1 0 0 0,1 1 0 0 0,0 0 0 0 0,-1 0 0 0 0,1 0 0 0 0,-1 0 0 0 0,0 0 0 0 0,1 1 0 0 0,-1-1 0 0 0,0 1 0 0 0,0-1 1 0 0,0 1-1 0 0,0 0 0 0 0,0 0 0 0 0,0 0 0 0 0,0 0 0 0 0,-1 0 0 0 0,1 0 0 0 0,-1 1 0 0 0,1-1 0 0 0,-1 1 0 0 0,0-1 0 0 0,0 0 0 0 0,0 1 1 0 0,0 0-1 0 0,0-1 0 0 0,-1 1 0 0 0,1 0 0 0 0,-1-1 0 0 0,0 1 0 0 0,0 0 0 0 0,0-1 0 0 0,0 1 0 0 0,0 0 0 0 0,-1-1 0 0 0,1 1 0 0 0,-1 0-36 0 0,-64 83 1620 0 0,61-78-1597 0 0,4-8-20 0 0,0 1 0 0 0,-1-1 0 0 0,1 0 1 0 0,0 1-1 0 0,0-1 0 0 0,0 0 0 0 0,0 1 0 0 0,0-1 0 0 0,0 0 0 0 0,0 1 0 0 0,0-1 0 0 0,0 0 1 0 0,0 1-1 0 0,0-1 0 0 0,0 1 0 0 0,0-1 0 0 0,0 0 0 0 0,0 1 0 0 0,0-1 0 0 0,1 0 0 0 0,-1 1 0 0 0,0-1 1 0 0,0 0-1 0 0,0 1 0 0 0,0-1 0 0 0,1 0 0 0 0,-1 0 0 0 0,0 1 0 0 0,0-1 0 0 0,1 0 0 0 0,-1 0 1 0 0,0 1-1 0 0,0-1 0 0 0,1 0 0 0 0,-1 0 0 0 0,0 0 0 0 0,1 1 0 0 0,-1-1 0 0 0,0 0 0 0 0,1 0 1 0 0,-1 0-1 0 0,0 0 0 0 0,1 0 0 0 0,-1 0 0 0 0,0 0 0 0 0,1 0 0 0 0,-1 0 0 0 0,0 0 0 0 0,1 0 0 0 0,-1 0 1 0 0,1 0-1 0 0,-1 0 0 0 0,0 0 0 0 0,1 0-3 0 0,-1 0 13 0 0,12 0 19 0 0,1 0-1 0 0,-1-1 0 0 0,0 0 0 0 0,0-1 0 0 0,0 0 0 0 0,0-1 0 0 0,-1 0 0 0 0,9-4-31 0 0,12-2-162 0 0,27-7-5118 0 0,-29 11-502 0 0</inkml:trace>
  <inkml:trace contextRef="#ctx0" brushRef="#br0" timeOffset="69379.261">16 8774 9472 0 0,'0'0'216'0'0,"-7"-15"552"0"0,-1 33 1677 0 0,7 20 192 0 0,26 204 504 0 0,-15-160-2653 0 0,4 8-202 0 0,8-44-861 0 0,-12-45-2605 0 0,-10-1 1826 0 0</inkml:trace>
  <inkml:trace contextRef="#ctx0" brushRef="#br0" timeOffset="72765.304">2882 8587 13360 0 0,'19'-5'298'0'0,"-15"4"46"0"0,-4 1 24 0 0,0 0-38 0 0,-9 6-76 0 0,10 23 194 0 0,-10 12 342 0 0,7 32 481 0 0,19-9-319 0 0,-10 3-121 0 0,5 12-138 0 0,-1-32-590 0 0,-11-7-38 0 0,5 5-1659 0 0,-2-37-5047 0 0</inkml:trace>
  <inkml:trace contextRef="#ctx0" brushRef="#br0" timeOffset="70995.184">1007 8709 11344 0 0,'0'0'332'0'0,"-4"7"114"0"0,-8 45-379 0 0,9-30 141 0 0,1 0 1 0 0,1 0-1 0 0,0 1 1 0 0,2-1 0 0 0,1 0-1 0 0,1 0 1 0 0,1 1-209 0 0,-1 1 343 0 0,32 162 1889 0 0,-11-87-1913 0 0,-17-76-236 0 0,-1-22-90 0 0,-6-15-5 0 0,0 13-49 0 0,0 0-1 0 0,0 0 0 0 0,0 1 0 0 0,0-1 0 0 0,0 0 0 0 0,0 0 0 0 0,0 0 0 0 0,0 1 0 0 0,-1-1 0 0 0,1 0 0 0 0,0 0 0 0 0,-1 1 0 0 0,1-1 0 0 0,-1 0 0 0 0,1 0 0 0 0,0 1 0 0 0,-1-1 0 0 0,0 0 1 0 0,1 1-1 0 0,-1-1 0 0 0,1 1 0 0 0,-1-1 0 0 0,0 1 0 0 0,1-1 0 0 0,-1 1 0 0 0,0-1 0 0 0,0 1 0 0 0,1 0 0 0 0,-1-1 0 0 0,0 1 0 0 0,0 0 0 0 0,1 0 0 0 0,-1 0 0 0 0,0-1 0 0 0,0 1 0 0 0,0 0 0 0 0,0 0 1 0 0,1 0-1 0 0,-2 0 62 0 0,-4 0-544 0 0</inkml:trace>
  <inkml:trace contextRef="#ctx0" brushRef="#br0" timeOffset="71417.579">1151 8624 13016 0 0,'0'0'297'0'0,"0"0"39"0"0,0 0 17 0 0,7-11 85 0 0,42-7-528 0 0,-41 16 96 0 0,-1 0 0 0 0,1 1 0 0 0,0 0 0 0 0,-1 1 0 0 0,1-1 0 0 0,0 1 0 0 0,0 1 0 0 0,-1 0 0 0 0,1 0 0 0 0,0 0 0 0 0,-1 1 0 0 0,1 0 0 0 0,-1 0 0 0 0,0 1 0 0 0,7 3-6 0 0,-12-4 18 0 0,-1-1 1 0 0,1 1-1 0 0,-1 0 1 0 0,1 0 0 0 0,-1 0-1 0 0,0 0 1 0 0,0 0-1 0 0,0 0 1 0 0,0 0-1 0 0,0 0 1 0 0,0 0 0 0 0,-1 1-1 0 0,1-1 1 0 0,-1 0-1 0 0,1 0 1 0 0,-1 1 0 0 0,0-1-1 0 0,0 0 1 0 0,0 1-1 0 0,0-1 1 0 0,0 0 0 0 0,-1 0-1 0 0,1 1 1 0 0,-1-1-1 0 0,1 0 1 0 0,-1 0 0 0 0,0 0-1 0 0,0 1 1 0 0,0-1-1 0 0,0 0 1 0 0,0 0 0 0 0,-1 0-1 0 0,1-1 1 0 0,0 1-1 0 0,-1 0 1 0 0,-1 1-19 0 0,-35 44 333 0 0,-13 6 529 0 0,51-53-844 0 0,0 0 1 0 0,1 0 0 0 0,-1 0 0 0 0,1 0 0 0 0,-1 0 0 0 0,0 0 0 0 0,1 0 0 0 0,-1 0 0 0 0,0 0 0 0 0,0 0 0 0 0,1 1 0 0 0,-1-1 0 0 0,0 0 0 0 0,1 0 0 0 0,-1 0-1 0 0,0 0 1 0 0,0 1 0 0 0,1-1 0 0 0,-1 0 0 0 0,0 0 0 0 0,0 1 0 0 0,1-1 0 0 0,-1 0 0 0 0,0 0 0 0 0,0 1 0 0 0,0-1 0 0 0,1 0 0 0 0,-1 1 0 0 0,0-1 0 0 0,0 0 0 0 0,0 1-1 0 0,0-1 1 0 0,0 0 0 0 0,0 1 0 0 0,0-1 0 0 0,0 0 0 0 0,0 1 0 0 0,0-1 0 0 0,0 0 0 0 0,0 1 0 0 0,0-1 0 0 0,0 0 0 0 0,0 1 0 0 0,0-1 0 0 0,0 0 0 0 0,0 1 0 0 0,0-1-1 0 0,-1 0 1 0 0,1 0 0 0 0,0 1 0 0 0,0-1-19 0 0,8 0-110 0 0,53 0-589 0 0,-44 0 295 0 0</inkml:trace>
  <inkml:trace contextRef="#ctx0" brushRef="#br0" timeOffset="71876.458">1934 8624 12640 0 0,'0'0'289'0'0,"0"0"40"0"0,0 0 21 0 0,0 0-46 0 0,-10 12-192 0 0,-36 41-112 0 0,-36 26 0 0 0,-118 79 616 0 0,130-104 832 0 0,70-54-1425 0 0,-1 1 0 0 0,1-1 0 0 0,-1 0 1 0 0,1 0-1 0 0,0 0 0 0 0,-1 0 0 0 0,1 0 1 0 0,-1 0-1 0 0,1 1 0 0 0,0-1 0 0 0,-1 0 1 0 0,1 0-1 0 0,0 1 0 0 0,-1-1 1 0 0,1 0-1 0 0,0 0 0 0 0,-1 1 0 0 0,1-1 1 0 0,0 0-1 0 0,0 1 0 0 0,-1-1 0 0 0,1 0 1 0 0,0 1-1 0 0,0-1 0 0 0,0 1 1 0 0,0-1-1 0 0,-1 0 0 0 0,1 1 0 0 0,0-1 1 0 0,0 1-1 0 0,0-1 0 0 0,0 0 0 0 0,0 1 1 0 0,0-1-1 0 0,0 1 0 0 0,0-1 1 0 0,0 1-1 0 0,0-1 0 0 0,0 0 0 0 0,0 1 1 0 0,0-1-1 0 0,1 1 0 0 0,-1-1 0 0 0,0 0 1 0 0,0 1-1 0 0,0-1 0 0 0,1 1 1 0 0,-1-1-1 0 0,0 0 0 0 0,1 1-23 0 0,21 9 840 0 0,-18-9-852 0 0,121 25 1460 0 0,30 18-888 0 0,-131-35-454 0 0,-17-6-96 0 0,-1-1 0 0 0,1 1 1 0 0,-1 0-1 0 0,0 0 0 0 0,0 1 0 0 0,0-1 1 0 0,0 2-1 0 0,-1-1 0 0 0,0 0 0 0 0,3 3-10 0 0,23 32-1545 0 0,-30-38 750 0 0,-1-1-1050 0 0,0 0-4073 0 0</inkml:trace>
  <inkml:trace contextRef="#ctx0" brushRef="#br0" timeOffset="72435.026">2355 8695 12464 0 0,'0'0'281'0'0,"0"0"40"0"0,0-7 326 0 0,10-12-440 0 0,-35 37 4018 0 0,-36 10-4188 0 0,34-17 338 0 0,3 1-359 0 0,1 0 1 0 0,0 1-1 0 0,1 2 1 0 0,1 0-1 0 0,-19 18-16 0 0,-76 52 134 0 0,107-74-44 0 0,22 2-63 0 0,66 13 324 0 0,-3 4 39 0 0,68 59-110 0 0,-84-63-514 0 0,-44-18-165 0 0,10 3-271 0 0,-7-8-5096 0 0,-11-3 236 0 0</inkml:trace>
  <inkml:trace contextRef="#ctx0" brushRef="#br0" timeOffset="70111.294">421 8776 6992 0 0,'5'-38'752'0'0,"-4"32"-336"0"0,0 0-2518 0 0,5 13-508 0 0</inkml:trace>
  <inkml:trace contextRef="#ctx0" brushRef="#br0" timeOffset="70602.387">447 8782 5904 0 0,'0'-23'608'0'0,"-3"-3"1168"0"0,3 26-1458 0 0,-4-5 3020 0 0,24 167-1196 0 0,-10-82-1852 0 0,0-8-162 0 0,3-7 264 0 0,-6-42 554 0 0,6-26-844 0 0,58-75-606 0 0,-66 74 467 0 0,0 0 1 0 0,0 0 0 0 0,0 1 0 0 0,0 0 0 0 0,0 0 0 0 0,1 0 0 0 0,-1 1-1 0 0,1 0 1 0 0,0 0 0 0 0,0 0 0 0 0,0 1 0 0 0,-1 0 0 0 0,1 0-1 0 0,1 0 1 0 0,-1 1 0 0 0,0 0 0 0 0,0 0 0 0 0,5 1 36 0 0,-7 0 40 0 0,-1 0 0 0 0,1 1 0 0 0,-1-1 1 0 0,0 1-1 0 0,0 0 0 0 0,0 0 0 0 0,0 0 0 0 0,0 0 1 0 0,0 1-1 0 0,0-1 0 0 0,-1 1 0 0 0,1 0 0 0 0,-1-1 0 0 0,0 1 1 0 0,0 0-1 0 0,0 0 0 0 0,0 1 0 0 0,-1-1 0 0 0,1 0 1 0 0,-1 1-1 0 0,1-1 0 0 0,-1 1 0 0 0,0-1 0 0 0,-1 1 0 0 0,1-1 1 0 0,-1 1-1 0 0,1 0 0 0 0,-1-1 0 0 0,0 2-40 0 0,-1-1 17 0 0,1 1 0 0 0,-1-1 0 0 0,0 0 0 0 0,0 0 1 0 0,-1 0-1 0 0,1 1 0 0 0,-1-1 0 0 0,0-1 0 0 0,0 1 0 0 0,0 0 0 0 0,-1 0 0 0 0,1-1 0 0 0,-1 1 0 0 0,0-1 0 0 0,0 0 0 0 0,0 0 0 0 0,0 0 0 0 0,-1 0 0 0 0,1-1 1 0 0,-1 1-18 0 0,-2 2-60 0 0,0 0 1 0 0,0-1 0 0 0,0 1 0 0 0,-1-1-1 0 0,1 0 1 0 0,-1-1 0 0 0,0 0 0 0 0,-1 0-1 0 0,1-1 1 0 0,0 1 0 0 0,-1-1 0 0 0,1-1-1 0 0,-1 0 1 0 0,1 0 0 0 0,-1 0 0 0 0,0-1-1 0 0,1 0 1 0 0,-1-1 0 0 0,0 1 0 0 0,1-2-1 0 0,-1 1 1 0 0,1-1 0 0 0,-6-2 59 0 0,0-10-2031 0 0,10 3-2703 0 0</inkml:trace>
  <inkml:trace contextRef="#ctx0" brushRef="#br0" timeOffset="73603.734">3404 8695 7968 0 0,'-10'0'233'0'0,"8"0"23"0"0,2 0-51 0 0,18-4 906 0 0,86 2 2672 0 0,36 7-1915 0 0,65-19-446 0 0,96-6-1908 0 0,-293 22-2730 0 0,-8-2 2192 0 0</inkml:trace>
  <inkml:trace contextRef="#ctx0" brushRef="#br0" timeOffset="73916.115">3510 8826 7848 0 0,'0'0'232'0'0,"0"0"42"0"0,0 0 54 0 0,0 0 22 0 0,0 0 2 0 0,8 0 985 0 0,163-6 3180 0 0,2 0-3707 0 0,-57 7-674 0 0,15-4-2346 0 0,-115 3-2876 0 0</inkml:trace>
  <inkml:trace contextRef="#ctx0" brushRef="#br0" timeOffset="74378.715">3948 8466 10136 0 0,'-7'-3'1008'0'0,"7"1"-946"0"0,0 1 10 0 0,18 11 490 0 0,67 38 796 0 0,102 44 553 0 0,-96-28-1228 0 0,-64-37-593 0 0,38 51-164 0 0,-64-74 86 0 0,0 0 1 0 0,0 0 0 0 0,-1-1 0 0 0,0 1 0 0 0,0 0 0 0 0,0 0-1 0 0,0 0 1 0 0,-1 0 0 0 0,1 0 0 0 0,-1 0 0 0 0,0-1 0 0 0,0 1 0 0 0,-1 0-1 0 0,1-1 1 0 0,-1 1 0 0 0,1-1 0 0 0,-1 1 0 0 0,-1 1-13 0 0,2-4 7 0 0,-4 6 39 0 0,0-1-1 0 0,0 0 1 0 0,0 0-1 0 0,-1-1 1 0 0,0 0-1 0 0,0 0 0 0 0,0 0 1 0 0,-1 0-1 0 0,0-1 1 0 0,0 0-1 0 0,0-1 1 0 0,0 0-1 0 0,0 0 1 0 0,-5 1-46 0 0,2 0 71 0 0,-115 49 281 0 0,39-11-516 0 0,51-22-4970 0 0,25-14 54 0 0</inkml:trace>
  <inkml:trace contextRef="#ctx0" brushRef="#br0" timeOffset="81944.642">5184 8814 6392 0 0,'0'0'141'0'0,"0"0"23"0"0,0 0 12 0 0,0 0 19 0 0,0 0 53 0 0,0 0 28 0 0,8-8 820 0 0,48-81 3464 0 0,-24 6-3272 0 0,-19 44-312 0 0,-5 9-364 0 0,-9 49-520 0 0,-26 72 539 0 0,-26 116 472 0 0,53-202-1084 0 0,1 80 480 0 0,0-83-478 0 0,-1 1-1 0 0,1-1 0 0 0,0 1 1 0 0,0-1-1 0 0,0 1 1 0 0,0-1-1 0 0,1 1 0 0 0,-1-1 1 0 0,1 0-1 0 0,-1 0 0 0 0,1 0 1 0 0,0 0-1 0 0,0 0 1 0 0,0 0-1 0 0,0 0 0 0 0,0-1 1 0 0,0 1-1 0 0,0-1 0 0 0,0 1 1 0 0,1-1-1 0 0,-1 0 0 0 0,1 0 1 0 0,-1 0-1 0 0,1 0 1 0 0,-1 0-1 0 0,1-1 0 0 0,0 1 1 0 0,-1-1-1 0 0,1 0 0 0 0,2 1-20 0 0,22 0 156 0 0,1-1 0 0 0,0 0 0 0 0,0-3 0 0 0,0 0 0 0 0,0-1 0 0 0,23-8-156 0 0,14-20-2064 0 0,-56 24 888 0 0</inkml:trace>
  <inkml:trace contextRef="#ctx0" brushRef="#br0" timeOffset="82176.892">5113 8776 13536 0 0,'2'-12'1468'0'0,"7"6"-1280"0"0,1-1 0 0 0,-1 1 0 0 0,1 1 0 0 0,0 0 0 0 0,1 0 0 0 0,-1 1 0 0 0,1 0 1 0 0,0 1-1 0 0,0 1 0 0 0,0-1 0 0 0,0 2 0 0 0,0-1 0 0 0,1 1 0 0 0,7 1-188 0 0,19-4-110 0 0,107-6-1695 0 0,-122 11 819 0 0</inkml:trace>
  <inkml:trace contextRef="#ctx0" brushRef="#br0" timeOffset="83772.648">6214 8499 6048 0 0,'0'0'133'0'0,"0"0"23"0"0,0 0 11 0 0,7-3 1 0 0,25-10 3672 0 0,-31 13-3324 0 0,-1 0-119 0 0,0 0-56 0 0,0 0-11 0 0,0 0 7 0 0,0 0 38 0 0,0 5-184 0 0,0-1-1 0 0,0 0 1 0 0,-1 0 0 0 0,0 0 0 0 0,0 1 0 0 0,0-1 0 0 0,0 0 0 0 0,-1 0 0 0 0,0 0 0 0 0,1-1-1 0 0,-2 1 1 0 0,1 0 0 0 0,0-1 0 0 0,-1 1 0 0 0,1-1 0 0 0,-1 0 0 0 0,-2 2-191 0 0,-79 92 608 0 0,-48 66-232 0 0,128-160-316 0 0,0 0 0 0 0,1 1 0 0 0,0-1 0 0 0,-1 1 0 0 0,1 0 0 0 0,1 0 0 0 0,-1 0 1 0 0,1 0-1 0 0,-1 0 0 0 0,1 1 0 0 0,0-1 0 0 0,1 1 0 0 0,-1 0 0 0 0,1-1 0 0 0,-1 4-60 0 0,19 15 29 0 0,57-2 248 0 0,-20-10-262 0 0,59 39 253 0 0,-28-9-204 0 0,-40-18-1337 0 0,-43-23 89 0 0,-2 0-2829 0 0,0 0-1212 0 0</inkml:trace>
  <inkml:trace contextRef="#ctx0" brushRef="#br0" timeOffset="84267.368">6797 8454 11056 0 0,'0'0'248'0'0,"0"0"34"0"0,0 0 22 0 0,0 0-29 0 0,-6 12 112 0 0,-46 47 1474 0 0,-3-2 0 0 0,-53 41-1861 0 0,48-46 133 0 0,22-17 57 0 0,37-34-171 0 0,-1 0 0 0 0,1 0 1 0 0,0 0-1 0 0,0 0 0 0 0,0 1 0 0 0,0-1 0 0 0,0 0 1 0 0,0 0-1 0 0,1 0 0 0 0,-1 1 0 0 0,0-1 1 0 0,0 1-1 0 0,1-1 0 0 0,-1 0 0 0 0,1 1 1 0 0,0-1-1 0 0,-1 1 0 0 0,1-1 0 0 0,0 1 1 0 0,0-1-1 0 0,0 1 0 0 0,0-1 0 0 0,0 1 1 0 0,0-1-1 0 0,0 1 0 0 0,0-1 0 0 0,1 1 0 0 0,-1 0-19 0 0,1-1 72 0 0,0 0 0 0 0,16 15 43 0 0,1-1 0 0 0,1 0-1 0 0,0-1 1 0 0,1-2 0 0 0,7 4-115 0 0,114 72 128 0 0,-75-40 127 0 0,-20-15-5959 0 0,-32-21 316 0 0</inkml:trace>
  <inkml:trace contextRef="#ctx0" brushRef="#br0" timeOffset="96850.365">7429 8133 9528 0 0,'14'-64'992'0'0,"-12"59"-930"0"0,0 1-1 0 0,0 0 1 0 0,0-1 0 0 0,1 1 0 0 0,0 0 0 0 0,0 1 0 0 0,0-1 0 0 0,0 0-1 0 0,1 1 1 0 0,0 0 0 0 0,-1 0 0 0 0,1 0 0 0 0,0 0 0 0 0,0 0 0 0 0,1 1 0 0 0,-1 0-1 0 0,0 0 1 0 0,1 0 0 0 0,-1 0 0 0 0,1 1 0 0 0,0 0 0 0 0,0 0 0 0 0,-1 0-1 0 0,1 0 1 0 0,1 1-62 0 0,4-2 228 0 0,59 1 1730 0 0,-66 1-1923 0 0,1 1 1 0 0,-1 1 0 0 0,0-1 0 0 0,0 0-1 0 0,0 1 1 0 0,0 0 0 0 0,0-1 0 0 0,0 1 0 0 0,0 1-1 0 0,0-1 1 0 0,-1 0 0 0 0,1 0 0 0 0,-1 1-1 0 0,0 0 1 0 0,0-1 0 0 0,0 1 0 0 0,0 0-1 0 0,0 0 1 0 0,0 0 0 0 0,-1 0 0 0 0,0 1 0 0 0,1-1-1 0 0,-1 0 1 0 0,0 0 0 0 0,-1 1 0 0 0,1-1-1 0 0,0 1 1 0 0,-1-1 0 0 0,0 1 0 0 0,0-1-1 0 0,0 0 1 0 0,0 1 0 0 0,-1-1 0 0 0,1 1 0 0 0,-1-1-1 0 0,0 1 1 0 0,0-1 0 0 0,0 0 0 0 0,0 0-1 0 0,-1 1 1 0 0,1-1-36 0 0,-61 95 428 0 0,46-82-389 0 0,-63 50 409 0 0,65-45 1054 0 0,21-18-1182 0 0,68 22 696 0 0,-28-28-853 0 0,-45 3-261 0 0,82 3 39 0 0,-49 3-5846 0 0,-21-2 61 0 0</inkml:trace>
  <inkml:trace contextRef="#ctx0" brushRef="#br0" timeOffset="97231.401">7343 8601 6912 0 0,'-4'0'49'0'0,"1"0"-1"0"0,-1 1 1 0 0,1-1 0 0 0,-1 1 0 0 0,1-1-1 0 0,-1 1 1 0 0,1 0 0 0 0,0 1 0 0 0,0-1 0 0 0,-1 0-1 0 0,1 1 1 0 0,0 0 0 0 0,0 0 0 0 0,0 0 0 0 0,1 0-1 0 0,-1 0 1 0 0,0 0-49 0 0,2-1 99 0 0,1-1-3 0 0,0 0 33 0 0,0 0 140 0 0,0 0 62 0 0,0 0 12 0 0,2 7 2747 0 0,80 3-974 0 0,-44-10-1330 0 0,133-8 1217 0 0,-23-1-695 0 0,102 3-604 0 0,-100 6-2618 0 0,-142 0-2303 0 0,-2-2-1331 0 0</inkml:trace>
  <inkml:trace contextRef="#ctx0" brushRef="#br0" timeOffset="98526.169">7383 9122 9280 0 0,'0'0'268'0'0,"0"0"4"0"0,-14-4-164 0 0,-21 7 2300 0 0,34-2-2055 0 0,1-1 6 0 0,0 0-38 0 0,0 0-164 0 0,0 0-77 0 0,0 0-14 0 0,2 0 0 0 0,38 15 438 0 0,55-1-242 0 0,21-6-134 0 0,9-7 0 0 0,-89-2 69 0 0,-45-8-26 0 0,-16-6-76 0 0,19 12-110 0 0,-1 1 0 0 0,1-2 0 0 0,0 1-1 0 0,0-1 1 0 0,0 0 0 0 0,0 0 0 0 0,1-1 0 0 0,0 1 0 0 0,-1-1-1 0 0,2 0 1 0 0,-1-1 0 0 0,1 1 0 0 0,0-1 0 0 0,0 0 0 0 0,0 0-1 0 0,1 0 1 0 0,0-1 0 0 0,0 1 0 0 0,1-1 0 0 0,-1 0 0 0 0,1 1-1 0 0,1-1 1 0 0,0-1 15 0 0,1-5-30 0 0,1 0 0 0 0,1-1 0 0 0,1 1 0 0 0,0 0 0 0 0,0 0 0 0 0,1 0 0 0 0,1 0 0 0 0,0 1 0 0 0,1 0 0 0 0,0 0 0 0 0,1 0 30 0 0,-3 4 34 0 0,1 1 0 0 0,0-1 0 0 0,0 1 0 0 0,1 0 0 0 0,0 1 0 0 0,0 0 0 0 0,1 0 0 0 0,-1 0 0 0 0,1 0 0 0 0,1 1 0 0 0,-1 1 0 0 0,1-1 0 0 0,0 1 0 0 0,0 0 0 0 0,0 1 0 0 0,0 0 0 0 0,8-2-34 0 0,-11 3 28 0 0,1 0 0 0 0,-1 0 0 0 0,0 1 0 0 0,1-1 0 0 0,-1 1 0 0 0,1 1-1 0 0,0-1 1 0 0,-1 1 0 0 0,1 0 0 0 0,0 0 0 0 0,-1 1 0 0 0,1-1 0 0 0,-1 1 0 0 0,1 1 0 0 0,-1-1 0 0 0,1 1-1 0 0,-1 0 1 0 0,0 0 0 0 0,0 0 0 0 0,0 1 0 0 0,0 0 0 0 0,0 0 0 0 0,0 0 0 0 0,-1 0 0 0 0,0 1 0 0 0,3 2-28 0 0,-5-2 13 0 0,-1-1 1 0 0,1 1-1 0 0,-1 0 1 0 0,1 0 0 0 0,-1 0-1 0 0,0 0 1 0 0,-1 0 0 0 0,1 0-1 0 0,-1 0 1 0 0,0 0-1 0 0,0 0 1 0 0,0 0 0 0 0,0 1-1 0 0,-1-1 1 0 0,1 0 0 0 0,-1 0-1 0 0,0 0 1 0 0,0 0-1 0 0,-2 2-13 0 0,-1 14 114 0 0,-32 119 1089 0 0,36-136-1179 0 0,0 0 0 0 0,0 0 0 0 0,0-1-1 0 0,1 1 1 0 0,-1 0 0 0 0,1 0-1 0 0,0-1 1 0 0,-1 1 0 0 0,1 0-1 0 0,0-1 1 0 0,1 1 0 0 0,-1-1 0 0 0,0 1-1 0 0,1-1 1 0 0,-1 0 0 0 0,1 1-1 0 0,0-1 1 0 0,0 0 0 0 0,0 0 0 0 0,0 0-1 0 0,0 0 1 0 0,0-1 0 0 0,0 1-1 0 0,1-1 1 0 0,-1 1 0 0 0,1-1-1 0 0,-1 0 1 0 0,1 0 0 0 0,-1 0 0 0 0,1 0-1 0 0,0 0 1 0 0,-1 0 0 0 0,1-1-1 0 0,0 1 1 0 0,0-1 0 0 0,0 0-24 0 0,73 8 74 0 0,6-14-2089 0 0,-69 3-3889 0 0</inkml:trace>
  <inkml:trace contextRef="#ctx0" brushRef="#br0" timeOffset="99144.321">8058 9309 9472 0 0,'-15'-12'984'0'0,"-36"9"3072"0"0,34 14-2692 0 0,12-8-1281 0 0,0 0 0 0 0,0 1 0 0 0,1 0 0 0 0,-1-1 0 0 0,1 1 0 0 0,0 1 0 0 0,0-1 0 0 0,1 1 0 0 0,-1-1 0 0 0,1 1 0 0 0,0 0 0 0 0,0 0 0 0 0,1 1 0 0 0,-2 4-83 0 0,-8 11 41 0 0,3 14 103 0 0,12-28-133 0 0,0 0 42 0 0,16 0 197 0 0,-16-7-277 0 0,0 1-1 0 0,0-1 1 0 0,0 0 0 0 0,0 0-1 0 0,0 0 1 0 0,0 0 0 0 0,0 0-1 0 0,1-1 1 0 0,-1 0 0 0 0,0 1 0 0 0,-1-1-1 0 0,1 0 1 0 0,0-1 0 0 0,0 1-1 0 0,0 0 1 0 0,-1-1 0 0 0,1 1-1 0 0,0-1 1 0 0,-1 0 0 0 0,0 0 0 0 0,1 0 26 0 0,56-55-1194 0 0,-37 43 947 0 0,-2 14 178 0 0,-18 1 129 0 0,8 15 266 0 0,-5 31-151 0 0,-5-45-583 0 0,1 6 1040 0 0,-1-2-5672 0 0,0-6 228 0 0</inkml:trace>
  <inkml:trace contextRef="#ctx0" brushRef="#br0" timeOffset="99595.857">8225 9159 10224 0 0,'0'0'230'0'0,"0"0"30"0"0,0 0 19 0 0,0 0-30 0 0,0 2-158 0 0,12 37 992 0 0,-4 40 1430 0 0,-11 30-1300 0 0,-1-85-1062 0 0,3-23-84 0 0,1-1-25 0 0,0 0-95 0 0,0 0-64 0 0,0 0-13 0 0,12-10-743 0 0,32-38-1148 0 0,-40 44 1914 0 0,0 0 1 0 0,0 0 0 0 0,0 1 0 0 0,0-1 0 0 0,0 1 0 0 0,1 0 0 0 0,0 0 0 0 0,0 1 0 0 0,-1-1 0 0 0,1 1-1 0 0,1 0 1 0 0,3-1 106 0 0,-7 2 23 0 0,-1 0 0 0 0,1 0 0 0 0,0 0 1 0 0,-1 1-1 0 0,1-1 0 0 0,-1 1 0 0 0,1-1 0 0 0,0 1 0 0 0,-1-1 0 0 0,1 1 0 0 0,0 0 0 0 0,0 0 0 0 0,-1 0 0 0 0,1 0 0 0 0,0 0 0 0 0,0 0 0 0 0,-1 1 0 0 0,1-1 0 0 0,0 0 0 0 0,-1 1 0 0 0,1 0 1 0 0,0-1-1 0 0,-1 1 0 0 0,1 0 0 0 0,-1 0 0 0 0,1 0 0 0 0,-1 0 0 0 0,1 0 0 0 0,-1 0 0 0 0,0 0 0 0 0,0 0 0 0 0,1 0 0 0 0,-1 1 0 0 0,0-1 0 0 0,0 0 0 0 0,0 1 0 0 0,0-1 0 0 0,-1 1 0 0 0,1 0 1 0 0,0-1-1 0 0,0 1-23 0 0,7 25 1281 0 0,-8-26-1247 0 0,0 1 70 0 0,0 1-1 0 0,-1 0 1 0 0,1 0 0 0 0,-1 0 0 0 0,1 0 0 0 0,-1-1 0 0 0,0 1-1 0 0,0 0 1 0 0,-1-1 0 0 0,1 1 0 0 0,0-1 0 0 0,-1 1 0 0 0,1-1-1 0 0,-1 0 1 0 0,0 1 0 0 0,0-1 0 0 0,0 0 0 0 0,0 0 0 0 0,-2 1-104 0 0,-8 5 204 0 0,-1-1-1 0 0,0 0 1 0 0,-1 0 0 0 0,1-1 0 0 0,-1-1 0 0 0,0-1 0 0 0,-1 0 0 0 0,-4 1-204 0 0,-44 0-1130 0 0,47-8-2945 0 0,2 1-1343 0 0</inkml:trace>
  <inkml:trace contextRef="#ctx0" brushRef="#br0" timeOffset="149803.96">8584 8587 4088 0 0,'0'0'117'0'0,"0"0"50"0"0,0 0 122 0 0,0 0 51 0 0,0 0 11 0 0,0 0 45 0 0,0 0 185 0 0,0 0 84 0 0,-14 5 2021 0 0,-8-2-1022 0 0,22-3-1282 0 0,-19 0 664 0 0,-48 7 275 0 0,36-5-1022 0 0,-11 4 189 0 0,-167-6 564 0 0,-28 20-808 0 0,137-10-1272 0 0,64-6-2556 0 0,0-1-1388 0 0</inkml:trace>
  <inkml:trace contextRef="#ctx0" brushRef="#br0" timeOffset="-199453.072">9087 8423 7776 0 0,'0'0'174'0'0,"0"0"29"0"0,-7-1 228 0 0,2 0-359 0 0,-2-5 6064 0 0,15 2-4774 0 0,16 1-1172 0 0,167-12 1169 0 0,-100 18-1428 0 0,-39 11-2436 0 0,-51-14 1533 0 0,0 1-753 0 0,5 4-2915 0 0</inkml:trace>
  <inkml:trace contextRef="#ctx0" brushRef="#br0" timeOffset="-199201.524">9100 8566 9528 0 0,'-14'6'946'0'0,"3"-6"-815"0"0,10 0 305 0 0,1 0 124 0 0,0 0 15 0 0,0 0-21 0 0,0 0-90 0 0,0 0-42 0 0,0 0-6 0 0,0 0-10 0 0,10 2 314 0 0,131-9 47 0 0,-57-2-699 0 0,27 9-733 0 0,-92 0 377 0 0</inkml:trace>
  <inkml:trace contextRef="#ctx0" brushRef="#br0" timeOffset="-198587.867">10071 7788 9904 0 0,'26'-41'1058'0'0,"7"23"-207"0"0,-3 9 396 0 0,-23 10-1174 0 0,-1-1 0 0 0,0 1 0 0 0,1 0 0 0 0,-1 1 1 0 0,0-1-1 0 0,0 1 0 0 0,0 0 0 0 0,0 1 0 0 0,0 0 1 0 0,0 0-1 0 0,-1 0 0 0 0,0 0 0 0 0,1 1 0 0 0,-1 0 0 0 0,0 0 1 0 0,-1 0-1 0 0,1 1 0 0 0,-1-1 0 0 0,4 6-73 0 0,12 39 118 0 0,-22-36-94 0 0,-1-1 0 0 0,0 1 0 0 0,-1-1 0 0 0,0 0 0 0 0,0-1 0 0 0,-2 1 0 0 0,1-1 0 0 0,-1 1 0 0 0,-1-2 0 0 0,0 1 0 0 0,-1-1 0 0 0,0 0 0 0 0,0-1 0 0 0,-1 0 0 0 0,0 0 0 0 0,-1 0 0 0 0,0-2 0 0 0,0 1 0 0 0,-1-1 0 0 0,-10 5-24 0 0,-27 23 13 0 0,46-35 56 0 0,2 0 39 0 0,0 0 58 0 0,0 0-2 0 0,0 0-4 0 0,103-6 252 0 0,12-11-235 0 0,-102 15-246 0 0,-3 1-170 0 0,-1 0 0 0 0,1-1-1 0 0,-1 0 1 0 0,0-1 0 0 0,0 0-1 0 0,0 0 1 0 0,0-1 0 0 0,-1 0-1 0 0,2-1 240 0 0,-1-4-5126 0 0</inkml:trace>
  <inkml:trace contextRef="#ctx0" brushRef="#br0" timeOffset="-198094.032">10610 7607 6744 0 0,'32'-70'2825'0'0,"-30"70"1041"0"0,0 20-3655 0 0,-31 120 484 0 0,-35 86-500 0 0,36-125-195 0 0,21-50 85 0 0,4-44-14 0 0,3-6 25 0 0,0-1-14 0 0,0 0-8 0 0,0 0 18 0 0,0 0 85 0 0,0 0 42 0 0,9-3 207 0 0,0-6-384 0 0,-1 0 1 0 0,1 0-1 0 0,-2-1 0 0 0,1 1 0 0 0,-1-2 0 0 0,-1 1 1 0 0,0-1-1 0 0,-1 0-42 0 0,10-14-12 0 0,-1 0-123 0 0,-9 14 121 0 0,1 0 1 0 0,0 1 0 0 0,1 0-1 0 0,0 0 1 0 0,0 0 0 0 0,1 1-1 0 0,0 0 1 0 0,1 0 0 0 0,7-4 13 0 0,-15 13-21 0 0,0 0-1 0 0,0-1 1 0 0,0 1 0 0 0,0 1 0 0 0,0-1 0 0 0,0 0-1 0 0,0 0 1 0 0,0 0 0 0 0,0 0 0 0 0,0 1 0 0 0,0-1-1 0 0,0 0 1 0 0,0 1 0 0 0,-1-1 0 0 0,1 1 0 0 0,0-1-1 0 0,0 1 1 0 0,0 0 0 0 0,0-1 0 0 0,-1 1 0 0 0,1 0-1 0 0,0-1 1 0 0,-1 1 0 0 0,1 0 0 0 0,-1 0 0 0 0,1 0-1 0 0,0 0 1 0 0,-1-1 0 0 0,0 1 0 0 0,1 0 0 0 0,-1 1 21 0 0,47 92-80 0 0,-45-90 110 0 0,1 0 1 0 0,0 0-1 0 0,0 0 1 0 0,1-1-1 0 0,-1 1 1 0 0,1-1 0 0 0,0 1-1 0 0,0-1 1 0 0,0 0-1 0 0,0-1 1 0 0,0 1 0 0 0,1-1-1 0 0,-1 0 1 0 0,1 0-1 0 0,0 0 1 0 0,-1-1 0 0 0,6 2-31 0 0,31 0 67 0 0,-27-7-4340 0 0,-7-1-673 0 0</inkml:trace>
  <inkml:trace contextRef="#ctx0" brushRef="#br0" timeOffset="-197860.249">10521 7642 10712 0 0,'0'0'241'0'0,"0"0"38"0"0,0 0 11 0 0,0 0-28 0 0,2-1-148 0 0,89-13 1356 0 0,96-15-577 0 0,-108 20-1421 0 0,-56 8 211 0 0</inkml:trace>
  <inkml:trace contextRef="#ctx0" brushRef="#br0" timeOffset="-195491.055">9915 8423 4864 0 0,'0'0'108'0'0,"0"0"17"0"0,0 0 10 0 0,-2 0 9 0 0,-18-15 1776 0 0,21 15-1730 0 0,-1 0-4 0 0,0 0-10 0 0,0 0-34 0 0,0 0-12 0 0,0 0-2 0 0,0 0 9 0 0,355-12 4918 0 0,39 7-2839 0 0,-75-22-1113 0 0,-102 21-703 0 0,-135-2-485 0 0,17 2 298 0 0,-76 6-355 0 0,-13 0-5101 0 0,-10 0 125 0 0</inkml:trace>
  <inkml:trace contextRef="#ctx0" brushRef="#br0" timeOffset="-194771.413">10251 8651 10064 0 0,'0'0'297'0'0,"0"0"-9"0"0,0 0-145 0 0,0 0 86 0 0,0 0 54 0 0,0 0 6 0 0,-3 9 111 0 0,-48 214 1724 0 0,49-213-2069 0 0,-17 96 613 0 0,13-76-340 0 0,6-29-223 0 0,0-1 39 0 0,0 0 15 0 0,0 0 1 0 0,0 0-12 0 0,0 0-51 0 0,0 0-22 0 0,0 0-3 0 0,0-8 0 0 0,-10-68-939 0 0,6-27-1162 0 0,5 70 1472 0 0,-2 28 542 0 0,1 0 0 0 0,0-1 0 0 0,1 1 0 0 0,-1-1 0 0 0,1 1-1 0 0,0-1 1 0 0,0 1 0 0 0,1 0 0 0 0,-1 0 0 0 0,1-1 0 0 0,0 1-1 0 0,1 0 1 0 0,1-1 15 0 0,-1 3 27 0 0,1 0 1 0 0,0 0-1 0 0,0 0 0 0 0,1 1 0 0 0,-1 0 0 0 0,0 0 0 0 0,1 0 0 0 0,-1 1 0 0 0,1-1 0 0 0,0 1 1 0 0,-1 0-1 0 0,1 0 0 0 0,0 1 0 0 0,0 0 0 0 0,0-1 0 0 0,0 1 0 0 0,-1 1 0 0 0,1-1 1 0 0,0 1-1 0 0,0 0 0 0 0,-1 0 0 0 0,1 0 0 0 0,0 1 0 0 0,-1 0 0 0 0,1 0 0 0 0,-1 0 0 0 0,1 0-27 0 0,8 2 6 0 0,99 33 518 0 0,-110-37-510 0 0,0 1 1 0 0,-1 0 0 0 0,1-1-1 0 0,0 1 1 0 0,-1 0 0 0 0,1 0-1 0 0,0 0 1 0 0,-1 0 0 0 0,1 0 0 0 0,-1 0-1 0 0,0 0 1 0 0,1 1 0 0 0,-1-1-1 0 0,0 1 1 0 0,0-1 0 0 0,0 0-1 0 0,0 1 1 0 0,0 0 0 0 0,0-1 0 0 0,0 1-1 0 0,0 0 1 0 0,-1-1 0 0 0,1 1-1 0 0,0 0 1 0 0,-1 0 0 0 0,0 0-1 0 0,1-1 1 0 0,-1 1 0 0 0,0 0 0 0 0,0 0-1 0 0,0 0 1 0 0,0 0 0 0 0,-1 0-1 0 0,1-1 1 0 0,0 1 0 0 0,-1 0-1 0 0,1 0 1 0 0,-1-1 0 0 0,0 1-1 0 0,1 0 1 0 0,-1 0 0 0 0,-1 0-15 0 0,-54 58 139 0 0,-104 32-22 0 0,21-13-828 0 0,129-70-3461 0 0,10-8-54 0 0</inkml:trace>
  <inkml:trace contextRef="#ctx0" brushRef="#br0" timeOffset="-193999.104">10422 9080 6192 0 0,'0'0'133'0'0,"0"0"23"0"0,-15 4 195 0 0,-58 25 2977 0 0,65-25-3008 0 0,1 1-1 0 0,-1-1 1 0 0,1 1 0 0 0,0 1 0 0 0,1 0 0 0 0,-1 0 0 0 0,1 0-1 0 0,1 0 1 0 0,-3 5-320 0 0,4-7 123 0 0,1 0 1 0 0,0 1-1 0 0,0-1 0 0 0,0 1 0 0 0,1 0 0 0 0,0 0 1 0 0,0 0-1 0 0,0 0 0 0 0,0 1 0 0 0,1-1 0 0 0,0 0 0 0 0,0 1 1 0 0,0 1-124 0 0,1-6 28 0 0,0 0 1 0 0,0 1-1 0 0,0-1 1 0 0,1 0-1 0 0,-1 0 1 0 0,0 0-1 0 0,0 0 1 0 0,1 0-1 0 0,-1 0 1 0 0,1 0 0 0 0,-1 0-1 0 0,1 0 1 0 0,0 0-1 0 0,-1 0 1 0 0,1 0-1 0 0,0 0 1 0 0,-1 0-1 0 0,1 0 1 0 0,0 0-1 0 0,0-1 1 0 0,0 1 0 0 0,0 0-1 0 0,0-1 1 0 0,0 1-1 0 0,0 0 1 0 0,0-1-1 0 0,0 0 1 0 0,0 1-1 0 0,0-1 1 0 0,0 1-1 0 0,0-1 1 0 0,0 0-1 0 0,1 0 1 0 0,-1 0 0 0 0,0 0-1 0 0,0 0 1 0 0,0 0-1 0 0,0 0 1 0 0,0 0-1 0 0,1 0 1 0 0,-1 0-29 0 0,45-12 86 0 0,-41 9-58 0 0,0 0 0 0 0,0 0 1 0 0,0-1-1 0 0,-1 0 1 0 0,1 0-1 0 0,-1 0 1 0 0,0 0-1 0 0,-1-1 1 0 0,1 1-1 0 0,-1-1 1 0 0,2-4-29 0 0,13-15-17 0 0,20-21 17 0 0,-38 45-4 0 0,0 0 0 0 0,0 1 0 0 0,0-1 1 0 0,0 0-1 0 0,0 1 0 0 0,0-1 0 0 0,0 0 1 0 0,0 1-1 0 0,0-1 0 0 0,0 0 0 0 0,1 1 1 0 0,-1-1-1 0 0,0 0 0 0 0,0 1 0 0 0,0-1 1 0 0,0 0-1 0 0,0 1 0 0 0,1-1 0 0 0,-1 0 1 0 0,0 0-1 0 0,0 1 0 0 0,0-1 0 0 0,1 0 1 0 0,-1 0-1 0 0,0 1 0 0 0,1-1 0 0 0,-1 0 1 0 0,0 0-1 0 0,0 0 0 0 0,1 0 1 0 0,-1 1-1 0 0,0-1 0 0 0,1 0 0 0 0,-1 0 1 0 0,0 0-1 0 0,1 0 0 0 0,-1 0 0 0 0,0 0 1 0 0,1 0-1 0 0,-1 0 0 0 0,0 0 0 0 0,1 0 1 0 0,-1 0-1 0 0,0 0 0 0 0,1 0 0 0 0,-1 0 1 0 0,0 0-1 0 0,1 0 0 0 0,-1 0 0 0 0,0 0 1 0 0,1-1-1 0 0,-1 1 0 0 0,0 0 0 0 0,0 0 1 0 0,1 0-1 0 0,-1-1 0 0 0,0 1 1 0 0,1 0-1 0 0,-1 0 0 0 0,0 0 0 0 0,0-1 1 0 0,0 1-1 0 0,1 0 0 0 0,-1-1 0 0 0,0 1 1 0 0,0 0-1 0 0,0-1 0 0 0,0 1 0 0 0,1 0 4 0 0,0 27 19 0 0,-3-19-42 0 0,0 0 0 0 0,1 0 0 0 0,0 0 0 0 0,1 0 1 0 0,0 0-1 0 0,0 0 0 0 0,1 0 0 0 0,0 0 0 0 0,0 0 1 0 0,2 6 22 0 0,2-6-2380 0 0,4-8 1812 0 0</inkml:trace>
  <inkml:trace contextRef="#ctx0" brushRef="#br0" timeOffset="-193597.327">10607 9028 9872 0 0,'0'0'222'0'0,"0"0"30"0"0,0 0 20 0 0,3 9 14 0 0,0-1-152 0 0,0 1 0 0 0,-1 0 0 0 0,0 1 1 0 0,0-1-1 0 0,-1 0 0 0 0,0 1 0 0 0,0-1 0 0 0,-1 0 1 0 0,-1 8-135 0 0,9 94 2637 0 0,-4-99-2263 0 0,0-16 147 0 0,3-23 77 0 0,-4 17-935 0 0,19-51-2088 0 0,-6 43 1009 0 0,5 39 1608 0 0,-2 58 1744 0 0,-18-76-1854 0 0,0 0 0 0 0,0 0 0 0 0,0 0 1 0 0,-1 0-1 0 0,0 0 0 0 0,1 0 0 0 0,-1 0 1 0 0,0 0-1 0 0,0 0 0 0 0,-1 1 0 0 0,1-1 1 0 0,-1 0-1 0 0,1 0 0 0 0,-1 0 0 0 0,0 0 1 0 0,0 0-1 0 0,0-1 0 0 0,-1 1 0 0 0,1 0 1 0 0,-1 0-1 0 0,0-1 0 0 0,1 1 0 0 0,-1-1 1 0 0,0 1-1 0 0,0-1 0 0 0,-1 0 0 0 0,1 0 1 0 0,0 0-1 0 0,-1 0 0 0 0,1 0 0 0 0,-1-1 1 0 0,0 1-1 0 0,1-1 0 0 0,-1 0 0 0 0,0 1 1 0 0,0-1-1 0 0,0 0 0 0 0,0-1 0 0 0,-3 1-82 0 0,-24-8-366 0 0,18-2-4186 0 0,3 2-817 0 0</inkml:trace>
  <inkml:trace contextRef="#ctx0" brushRef="#br0" timeOffset="-192491.003">10222 8551 4576 0 0,'0'0'101'0'0,"0"0"22"0"0,0 0 5 0 0,0 0 8 0 0,0 0 35 0 0,0 0 18 0 0,-5 7 2123 0 0,106-11-1266 0 0,3 1-289 0 0,-54 6-520 0 0,52 3 403 0 0,-88-5-332 0 0,8 0-3560 0 0,-22-1 44 0 0</inkml:trace>
  <inkml:trace contextRef="#ctx0" brushRef="#br0" timeOffset="-192195.069">10551 8519 6192 0 0,'0'0'133'0'0,"9"0"192"0"0,113 14 2439 0 0,-122-14-2714 0 0,1 1 0 0 0,0-1 0 0 0,-1 0-1 0 0,1 0 1 0 0,0 1 0 0 0,-1-1-1 0 0,1 0 1 0 0,0 1 0 0 0,-1-1 0 0 0,1 0-1 0 0,-1 1 1 0 0,1-1 0 0 0,-1 1-1 0 0,1-1 1 0 0,-1 1 0 0 0,1-1 0 0 0,-1 1-1 0 0,0 0 1 0 0,1-1 0 0 0,-1 1-1 0 0,0-1 1 0 0,1 1 0 0 0,-1 0 0 0 0,0-1-1 0 0,0 1 1 0 0,1 0 0 0 0,-1 0-1 0 0,0-1 1 0 0,0 1 0 0 0,0 0 0 0 0,0-1-1 0 0,0 1 1 0 0,0 0 0 0 0,0 0 0 0 0,0-1-1 0 0,0 1 1 0 0,-1 0 0 0 0,1-1-1 0 0,0 1 1 0 0,0 0 0 0 0,-1-1 0 0 0,1 1-1 0 0,0 0 1 0 0,-1-1 0 0 0,1 1-1 0 0,-1-1 1 0 0,1 1 0 0 0,0-1 0 0 0,-1 1-1 0 0,1-1 1 0 0,-1 1 0 0 0,0-1-1 0 0,1 1 1 0 0,-1-1 0 0 0,1 0 0 0 0,-1 1-1 0 0,0-1 1 0 0,1 0 0 0 0,-1 1-1 0 0,0-1 1 0 0,1 0 0 0 0,-1 0 0 0 0,0 0-1 0 0,1 0 1 0 0,-1 1 0 0 0,0-1 0 0 0,0 0-1 0 0,1 0 1 0 0,-2-1-50 0 0,-47 20-1620 0 0,42-16-276 0 0,-6 2-2105 0 0</inkml:trace>
  <inkml:trace contextRef="#ctx0" brushRef="#br0" timeOffset="-191843.996">10729 8776 6992 0 0,'0'0'157'0'0,"0"0"23"0"0,0 0 12 0 0,3-6 7 0 0,23-11-199 0 0,-3 12-208 0 0,-12 10 112 0 0,11 15 997 0 0,-22-17-754 0 0,1-1 1 0 0,-1 1-1 0 0,0 0 1 0 0,0-1-1 0 0,0 1 1 0 0,0 0-1 0 0,0-1 0 0 0,-1 1 1 0 0,1-1-1 0 0,-1 1 1 0 0,1 0-1 0 0,-1-1 0 0 0,0 0 1 0 0,0 1-1 0 0,0-1 1 0 0,0 1-1 0 0,-1-1 0 0 0,1 0 1 0 0,-1 0-1 0 0,1 0 1 0 0,-1 0-1 0 0,0 0 0 0 0,1 0 1 0 0,-1 0-1 0 0,-1 0-147 0 0,1 0 114 0 0,0 0 0 0 0,0 0 0 0 0,1-1 0 0 0,-1 1 0 0 0,0-1-1 0 0,0 0 1 0 0,-1 1 0 0 0,1-1 0 0 0,0 0 0 0 0,0 0 0 0 0,-1 0 0 0 0,1-1-1 0 0,0 1 1 0 0,-1 0 0 0 0,1-1 0 0 0,-1 0 0 0 0,1 1 0 0 0,-1-1-1 0 0,1 0 1 0 0,0 0 0 0 0,-1 0 0 0 0,1-1 0 0 0,-3 0-114 0 0,4 1 99 0 0,1 0-3 0 0,-9-3-64 0 0,9-12-1352 0 0,3 9 808 0 0</inkml:trace>
  <inkml:trace contextRef="#ctx0" brushRef="#br0" timeOffset="-191502.86">11022 8624 7200 0 0,'0'0'165'0'0,"0"0"22"0"0,0 0 6 0 0,0 2-28 0 0,-1 102 2621 0 0,-8-46-733 0 0,-8 74-562 0 0,17-126-1456 0 0,0-5-2 0 0,-1 1 1 0 0,1 0 0 0 0,0 0 0 0 0,0 0-1 0 0,0 0 1 0 0,0 0 0 0 0,0 0 0 0 0,0-1-1 0 0,1 1 1 0 0,-1 0 0 0 0,0 0 0 0 0,1 0 0 0 0,0 0-1 0 0,-1-1 1 0 0,1 1 0 0 0,0 0 0 0 0,0-1-1 0 0,0 1 1 0 0,0 0 0 0 0,0-1 0 0 0,0 0-1 0 0,1 1 1 0 0,-1-1 0 0 0,0 1 0 0 0,1-1-1 0 0,-1 0 1 0 0,1 0 0 0 0,-1 0 0 0 0,1 0 0 0 0,0 0-34 0 0,8 2 110 0 0,-1-1 1 0 0,1 0 0 0 0,0-1 0 0 0,0 0-1 0 0,-1-1 1 0 0,1 0 0 0 0,0 0 0 0 0,0-1 0 0 0,0 0-1 0 0,-1-1 1 0 0,1 0 0 0 0,1-1-111 0 0,2 0 9 0 0,14-2 20 0 0,-1-1 0 0 0,0-1 0 0 0,0-1-1 0 0,-1-2 1 0 0,0-1-29 0 0,-15 2-1488 0 0,-7 4 566 0 0</inkml:trace>
  <inkml:trace contextRef="#ctx0" brushRef="#br0" timeOffset="-191285.518">11074 8733 8896 0 0,'0'0'200'0'0,"7"0"280"0"0,265-3 5200 0 0,-255 0-9887 0 0,-16 3-538 0 0</inkml:trace>
  <inkml:trace contextRef="#ctx0" brushRef="#br0" timeOffset="-191019.953">11080 8539 11024 0 0,'0'0'248'0'0,"0"0"34"0"0,0 0 22 0 0,0 0-29 0 0,1 0-179 0 0,104-14 2236 0 0,3 20-1963 0 0,-67-4-513 0 0,-12 2-3766 0 0,-10-2-758 0 0</inkml:trace>
  <inkml:trace contextRef="#ctx0" brushRef="#br0" timeOffset="-190754.389">11508 8868 10968 0 0,'0'0'248'0'0,"-1"1"34"0"0,-2 5-144 0 0,-1 0-1 0 0,1 0 0 0 0,1 0 0 0 0,-1 0 0 0 0,1 1 1 0 0,0-1-1 0 0,0 1 0 0 0,1-1 0 0 0,0 1 0 0 0,0 0 1 0 0,1 2-138 0 0,21 15 2558 0 0,-16-22-2530 0 0,-1-1 0 0 0,1 0 0 0 0,-1-1 0 0 0,1 1 0 0 0,0-1 0 0 0,0 0 0 0 0,-1 0 0 0 0,1 0 0 0 0,0-1-1 0 0,-1 1 1 0 0,1-1 0 0 0,-1 0 0 0 0,1-1 0 0 0,-1 1 0 0 0,1-1 0 0 0,-1 0 0 0 0,0 0 0 0 0,0 0 0 0 0,0-1 0 0 0,0 1 0 0 0,0-1 0 0 0,0 0 0 0 0,-1 0-1 0 0,1 0 1 0 0,-1-1 0 0 0,0 1 0 0 0,0-1 0 0 0,0 0 0 0 0,-1 0 0 0 0,1 0 0 0 0,-1 0 0 0 0,0 0 0 0 0,0 0 0 0 0,0-1 0 0 0,-1 1 0 0 0,0-1 0 0 0,0 1-1 0 0,1-2-27 0 0,-2 4-20 0 0,0 0 0 0 0,1 0 0 0 0,-1 1 0 0 0,0-1 0 0 0,0 0 0 0 0,0 0 0 0 0,-1 0 0 0 0,1 0 0 0 0,0 0-1 0 0,-1 0 1 0 0,1 0 0 0 0,-1 0 0 0 0,1 0 0 0 0,-1 1 0 0 0,0-1 0 0 0,0 0 0 0 0,0 1 0 0 0,0-1 0 0 0,0 0-1 0 0,0 1 1 0 0,-1-1 0 0 0,1 1 0 0 0,0 0 0 0 0,-1-1 0 0 0,1 1 0 0 0,-1 0 0 0 0,1 0 0 0 0,-1 0 0 0 0,0 0-1 0 0,0 0 1 0 0,1 0 0 0 0,-1 0 0 0 0,0 1 0 0 0,-1-1 20 0 0,-2-1-153 0 0,0 1 0 0 0,0 0-1 0 0,0 0 1 0 0,0 0 0 0 0,0 1-1 0 0,0-1 1 0 0,0 1 0 0 0,0 1 0 0 0,0-1-1 0 0,0 1 1 0 0,0 0 0 0 0,-4 1 153 0 0,-17 7-1137 0 0,13-3 561 0 0</inkml:trace>
  <inkml:trace contextRef="#ctx0" brushRef="#br0" timeOffset="-188288.105">11795 8235 6104 0 0,'0'0'133'0'0,"0"0"23"0"0,0 0 12 0 0,0 0-1 0 0,0 0-34 0 0,0 0-18 0 0,0 0-3 0 0,0 0 20 0 0,0 0 84 0 0,0 0 37 0 0,0 0 10 0 0,-26 12 1015 0 0,25-12-1156 0 0,-42 12 822 0 0,4-9-152 0 0,-27 12 429 0 0,-32-6-193 0 0,-27-9-159 0 0,55 5-475 0 0,-54 7-113 0 0,48-1-1500 0 0,46-8-3675 0 0</inkml:trace>
  <inkml:trace contextRef="#ctx0" brushRef="#br0" timeOffset="-178819.684">11196 8431 3888 0 0,'0'0'83'0'0,"0"0"11"0"0,0 0 12 0 0,-1 1-9 0 0,-36 10 1048 0 0,11-10-314 0 0,-14 4 309 0 0,13 0 73 0 0,26-5-1082 0 0,1 0-3 0 0,0 0-10 0 0,0 0-38 0 0,0 0-9 0 0,0 0 36 0 0,-2 4 1037 0 0,51 2-1080 0 0,103-6 64 0 0,-104-1 53 0 0,-43 2-160 0 0,-2-1 33 0 0,1 0 10 0 0,-2 0 5 0 0,0 0 22 0 0,-2 0-25 0 0,0 0-151 0 0,0 0-171 0 0,0 0-45 0 0,0 0-3 0 0</inkml:trace>
  <inkml:trace contextRef="#ctx0" brushRef="#br0" timeOffset="-178419.656">11308 8399 7776 0 0,'0'0'174'0'0,"0"0"29"0"0,0 0 12 0 0,0 0-11 0 0,0 0-51 0 0,0 0-22 0 0,0 0-3 0 0,0 0 14 0 0,0 0 61 0 0,0 0 21 0 0,0 0 7 0 0,0 0-11 0 0,8 4 248 0 0,33 15 596 0 0,11-4-112 0 0,-51-15-888 0 0,-1 0 0 0 0,0 0 10 0 0,0 0 46 0 0,0 0 22 0 0,0 0 2 0 0,0 0-3 0 0,-11 17 870 0 0,-74 28-830 0 0,49-28-1985 0 0,23-11-2781 0 0</inkml:trace>
  <inkml:trace contextRef="#ctx0" brushRef="#br0" timeOffset="-98845.943">12147 7996 7344 0 0,'0'0'165'0'0,"0"0"22"0"0,0 0 9 0 0,0 0 25 0 0,0 0 44 0 0,0 0 21 0 0,0 0 2 0 0,0 0 48 0 0,0 0 201 0 0,0 0 87 0 0,0 0 16 0 0,0 0-33 0 0,0 0-169 0 0,0 0-76 0 0,0 0-12 0 0,0 0-44 0 0,0 0-169 0 0,1 0-77 0 0,61 2 733 0 0,53-16-479 0 0,5 12-2884 0 0,-112 2-434 0 0,2 2-838 0 0</inkml:trace>
  <inkml:trace contextRef="#ctx0" brushRef="#br0" timeOffset="-98548.335">12150 8086 7224 0 0,'0'0'165'0'0,"0"0"22"0"0,0 0 7 0 0,0 0 37 0 0,0 0 109 0 0,0 0 48 0 0,0 0 11 0 0,2 0-7 0 0,109 5 2864 0 0,-66-3-2912 0 0,4 0-577 0 0,-20 4-3164 0 0,-22-3-677 0 0</inkml:trace>
  <inkml:trace contextRef="#ctx0" brushRef="#br0" timeOffset="-98370.015">12179 8194 9272 0 0,'0'0'208'0'0,"0"0"33"0"0,0 0 14 0 0,2 0 2 0 0,104 0 3055 0 0,-32 0-7196 0 0,-57 0-265 0 0</inkml:trace>
  <inkml:trace contextRef="#ctx0" brushRef="#br0" timeOffset="-98061.716">12877 7796 9168 0 0,'0'0'266'0'0,"0"0"1"0"0,0 0-150 0 0,0 0 5 0 0,0 0 26 0 0,4 14 853 0 0,-8 125 2363 0 0,1-28-2417 0 0,-1-37-574 0 0,4 19-1584 0 0,-1-94-2382 0 0,-4-2-1136 0 0</inkml:trace>
  <inkml:trace contextRef="#ctx0" brushRef="#br0" timeOffset="-97776.221">12601 7829 7312 0 0,'0'0'165'0'0,"0"0"22"0"0,0 0 9 0 0,8 0 520 0 0,57-4 2040 0 0,-27 5-2014 0 0,-1-2 1 0 0,1-2 0 0 0,-1-1-1 0 0,20-5-742 0 0,-21 3 226 0 0,128-6 70 0 0,-140 11-296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06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107 112 4776 0 0,'19'-8'135'0'0,"-4"-5"26"0"0,21-8 607 0 0,-7 1 752 0 0,-28-3 960 0 0,-30 2 1014 0 0,28 21-3092 0 0,-14-5 782 0 0,7 7-1124 0 0,0 0 0 0 0,-1 0 1 0 0,1 1-1 0 0,0 0 1 0 0,0 1-1 0 0,1-1 1 0 0,-1 1-1 0 0,1 1 1 0 0,0 0-1 0 0,0 0 0 0 0,1 0 1 0 0,-1 1-1 0 0,1 0 1 0 0,0 0-1 0 0,0 0 1 0 0,1 1-1 0 0,0 0 1 0 0,0 0-1 0 0,1 0 0 0 0,0 1 1 0 0,0 0-1 0 0,1-1 1 0 0,0 1-1 0 0,0 1 1 0 0,1-1-1 0 0,0 0 0 0 0,-1 7-60 0 0,2-8 8 0 0,0 1-1 0 0,0 0 0 0 0,1 0 1 0 0,0-1-1 0 0,1 1 0 0 0,-1 0 0 0 0,2-1 1 0 0,-1 1-1 0 0,1-1 0 0 0,0 1 1 0 0,2 3-9 0 0,-3-9 13 0 0,0-1 0 0 0,0 0-1 0 0,0 0 1 0 0,0 1-1 0 0,0-1 1 0 0,0 0 0 0 0,1 0-1 0 0,-1 0 1 0 0,1 0-1 0 0,-1 0 1 0 0,0-1-1 0 0,1 1 1 0 0,-1 0 0 0 0,1-1-1 0 0,0 1 1 0 0,-1-1-1 0 0,1 1 1 0 0,-1-1-1 0 0,1 0 1 0 0,0 0 0 0 0,-1 0-1 0 0,1 0 1 0 0,0 0-1 0 0,-1 0 1 0 0,1 0-1 0 0,0 0 1 0 0,-1 0 0 0 0,1-1-1 0 0,-1 1 1 0 0,1-1-1 0 0,0 0 1 0 0,-1 1-1 0 0,1-1 1 0 0,-1 0 0 0 0,0 0-1 0 0,1 0 1 0 0,-1 0-1 0 0,0 0 1 0 0,1 0-1 0 0,-1 0 1 0 0,0 0 0 0 0,0 0-1 0 0,0-1 1 0 0,0 1-1 0 0,0 0 1 0 0,0-1-1 0 0,0 0-11 0 0,24-24 160 0 0,5-21-144 0 0,1-8-221 0 0,-4 19 134 0 0,-6 7 47 0 0,-20 23-34 0 0,2 1 3 0 0,1 3 34 0 0,-4 18-29 0 0,2-14 46 0 0,9 34 234 0 0,2-4-36 0 0,0-3-119 0 0,-2 1 38 0 0,-4-14-253 0 0,-5-15-6 0 0,-2-1-314 0 0,9 4-765 0 0,1 0 593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07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87 8512 0 0,'0'0'248'0'0,"-9"1"85"0"0,4 4-322 0 0,-2 5 100 0 0,2 9 274 0 0,15 30 583 0 0,-9-48-933 0 0,-1 0 0 0 0,1 0 0 0 0,-1 0 0 0 0,1 0 1 0 0,-1 1-1 0 0,1-1 0 0 0,-1 0 0 0 0,0 0 0 0 0,0 0 1 0 0,1 0-1 0 0,-1 0 0 0 0,0 0 0 0 0,0 1 0 0 0,0-1 1 0 0,0 0-1 0 0,-1 0 0 0 0,1 0 0 0 0,0 0 0 0 0,0 1 1 0 0,-1-1-1 0 0,1 0 0 0 0,0 0 0 0 0,-1 0 0 0 0,1 0 1 0 0,-1 0-1 0 0,0 0 0 0 0,1 0 0 0 0,-1 0 0 0 0,0 0 1 0 0,0 0-36 0 0,5 30 870 0 0,-8-21-630 0 0,4-9-213 0 0,-1 0 0 0 0,1 0 0 0 0,-1 0 0 0 0,1 0 0 0 0,0 0 0 0 0,-1 0 0 0 0,1 0-1 0 0,0 0 1 0 0,0 0 0 0 0,0 0 0 0 0,-1 0 0 0 0,1 0 0 0 0,0 0 0 0 0,0 0 0 0 0,1 0-1 0 0,-1 0 1 0 0,0 0 0 0 0,0 0 0 0 0,0 0 0 0 0,1 0 0 0 0,-1 0 0 0 0,0 0 0 0 0,1 0-1 0 0,-1-1 1 0 0,1 1 0 0 0,-1 0 0 0 0,1 0 0 0 0,-1 0 0 0 0,1 0 0 0 0,0-1 0 0 0,0 2-27 0 0,-1 7 648 0 0,1-9-511 0 0,-1 0-28 0 0,11 0 179 0 0,34-35 42 0 0,-28 4-366 0 0,31-29-1002 0 0,-47 59 1008 0 0,0 0 0 0 0,0 1 0 0 0,0-1-1 0 0,0 0 1 0 0,0 1 0 0 0,0-1 0 0 0,0 1 0 0 0,0-1 0 0 0,0 1-1 0 0,0 0 1 0 0,0-1 0 0 0,1 1 0 0 0,-1 0 0 0 0,0 0-1 0 0,0 0 1 0 0,0 0 0 0 0,1 0 0 0 0,-1 0 0 0 0,0 0 0 0 0,0 0-1 0 0,0 0 1 0 0,1 1 0 0 0,-1-1 0 0 0,0 0 0 0 0,0 1-1 0 0,0-1 1 0 0,0 1 0 0 0,0-1 0 0 0,0 1 0 0 0,0 0 0 0 0,0-1-1 0 0,0 1 1 0 0,0 0 0 0 0,0 0 0 0 0,0 0 0 0 0,0 0 30 0 0,17 25 0 0 0,5 7 230 0 0,8 8 340 0 0,-1-10-380 0 0,-29-30-31 0 0,19 1 724 0 0,-18-2-829 0 0,1-1 1 0 0,-1 1 0 0 0,0-1 0 0 0,0 0 0 0 0,1 0-1 0 0,-1 0 1 0 0,0 0 0 0 0,0 0 0 0 0,0-1 0 0 0,0 1-1 0 0,0-1 1 0 0,0 1 0 0 0,-1-1 0 0 0,1 0 0 0 0,-1 1-1 0 0,1-1 1 0 0,-1 0 0 0 0,1 0 0 0 0,-1 0 0 0 0,0-1-55 0 0,17-32 392 0 0,-6-17-238 0 0,-3-1-90 0 0,-8 21-119 0 0,19 8-230 0 0,-19 22 210 0 0,0 0 1 0 0,1 1-1 0 0,-1-1 0 0 0,1 0 0 0 0,0 1 1 0 0,-1-1-1 0 0,1 1 0 0 0,0 0 0 0 0,0-1 0 0 0,0 1 1 0 0,0 0-1 0 0,0 0 0 0 0,0 1 0 0 0,0-1 1 0 0,0 0-1 0 0,0 1 0 0 0,1-1 0 0 0,-1 1 0 0 0,0-1 1 0 0,0 1-1 0 0,1 0 75 0 0,5-1-1119 0 0,4 0-3846 0 0</inkml:trace>
  <inkml:trace contextRef="#ctx0" brushRef="#br0" timeOffset="1010.789">763 11 8624 0 0,'-13'-5'608'0'0,"7"5"-457"0"0,0 0 1 0 0,0 1-1 0 0,0-1 1 0 0,0 2 0 0 0,0-1-1 0 0,0 0 1 0 0,0 1-1 0 0,0 0 1 0 0,1 1-1 0 0,-1-1 1 0 0,1 1 0 0 0,-1 0-1 0 0,1 1 1 0 0,0-1-1 0 0,0 1 1 0 0,1 0-1 0 0,-1 0 1 0 0,1 0 0 0 0,0 1-1 0 0,-1 0-151 0 0,0 0 41 0 0,-31 43 183 0 0,-1 24 122 0 0,16-23 172 0 0,22-48-493 0 0,-1 1 1 0 0,1-1 0 0 0,-1 0 0 0 0,1 0-1 0 0,0 1 1 0 0,-1-1 0 0 0,1 0-1 0 0,0 0 1 0 0,0 0 0 0 0,0 0 0 0 0,0 0-1 0 0,0 0 1 0 0,0 0 0 0 0,0 0 0 0 0,0-1-1 0 0,0 1 1 0 0,1 0 0 0 0,-1-1-1 0 0,0 1 1 0 0,0-1 0 0 0,1 1 0 0 0,-1-1-1 0 0,0 1 1 0 0,1-1 0 0 0,-1 0 0 0 0,0 0-1 0 0,1 0 1 0 0,-1 0 0 0 0,1 0-1 0 0,-1 0 1 0 0,0 0 0 0 0,1 0 0 0 0,-1 0-1 0 0,0-1 1 0 0,1 1 0 0 0,-1 0 0 0 0,1-1-26 0 0,1-1 21 0 0,2 0 0 0 0,-1 0 1 0 0,1 0 0 0 0,-1 0 0 0 0,0-1-1 0 0,0 1 1 0 0,0-1 0 0 0,-1 0 0 0 0,1-1-1 0 0,-1 1 1 0 0,1-1 0 0 0,-1 1 0 0 0,0-1 0 0 0,1-3-22 0 0,27-43 176 0 0,1-4-120 0 0,-32 54-59 0 0,-1 0 1 0 0,1-1 0 0 0,0 1 0 0 0,0 0 0 0 0,0-1-1 0 0,0 1 1 0 0,0 0 0 0 0,0 0 0 0 0,0-1 0 0 0,0 1 0 0 0,0 0-1 0 0,0-1 1 0 0,0 1 0 0 0,0 0 0 0 0,0 0 0 0 0,0-1-1 0 0,1 1 1 0 0,-1 0 0 0 0,0-1 0 0 0,0 1 0 0 0,0 0-1 0 0,0 0 1 0 0,0-1 0 0 0,1 1 0 0 0,-1 0 0 0 0,0 0 0 0 0,0 0-1 0 0,0-1 1 0 0,1 1 0 0 0,-1 0 0 0 0,0 0 0 0 0,0 0-1 0 0,0 0 1 0 0,1-1 0 0 0,-1 1 0 0 0,0 0 0 0 0,1 0 0 0 0,-1 0-1 0 0,0 0 1 0 0,0 0 0 0 0,1 0 0 0 0,-1 0 0 0 0,0 0-1 0 0,1 0 1 0 0,-1 0 0 0 0,0 0 0 0 0,0 0 0 0 0,1 0 0 0 0,-1 0-1 0 0,0 0 1 0 0,1 0 0 0 0,-1 0 0 0 0,0 0 0 0 0,0 0-1 0 0,1 0 1 0 0,-1 0 0 0 0,0 1 0 0 0,0-1 0 0 0,1 0-1 0 0,-1 0 1 0 0,0 0 0 0 0,0 0 0 0 0,0 1 0 0 0,1-1 0 0 0,-1 0-1 0 0,0 0 3 0 0,7 20-173 0 0,-5-16 155 0 0,25 112 442 0 0,-12-87 0 0 0,-15-28-296 0 0,0-1 0 0 0,14 0 272 0 0,-9-4-351 0 0,0 0 0 0 0,0 1 0 0 0,-1-1 0 0 0,0-1 0 0 0,0 1 0 0 0,0-1 0 0 0,0 1 1 0 0,-1-1-1 0 0,0 0 0 0 0,0-1 0 0 0,0 1 0 0 0,0 0 0 0 0,-1-1 0 0 0,0 0 1 0 0,0 1-1 0 0,0-5-49 0 0,19-36-216 0 0,8 9-154 0 0,-23 31 269 0 0,-2 4-383 0 0,-1 6 469 0 0,2 0-23 0 0,-1 1 1 0 0,-1 0 0 0 0,1 1 0 0 0,-1-1-1 0 0,0 1 1 0 0,0-1 0 0 0,-1 1 0 0 0,1 0 0 0 0,-1 0-1 0 0,0 0 1 0 0,0 6 37 0 0,18 56 66 0 0,-10-48 3 0 0,1-10 374 0 0,41-45 5 0 0,-9-10-384 0 0,22-12-344 0 0,-25 32 216 0 0,16 2-574 0 0,9-3 292 0 0,-64 26 342 0 0,0-1 1 0 0,0 0-1 0 0,-1 0 1 0 0,1 0-1 0 0,0 0 1 0 0,0 1-1 0 0,-1-1 1 0 0,1 0-1 0 0,-1 0 1 0 0,1 0 0 0 0,-1 0-1 0 0,1 0 1 0 0,-1-1-1 0 0,1 1 1 0 0,-1 0-1 0 0,0 0 1 0 0,0 0-1 0 0,0 0 1 0 0,1 0-1 0 0,-1 0 1 0 0,0-1 0 0 0,0 1-1 0 0,-1 0 1 0 0,1 0-1 0 0,0 0 1 0 0,0 0-1 0 0,0 0 1 0 0,-1 0-1 0 0,1 0 1 0 0,-1-1-1 0 0,1 1 1 0 0,-1 0 0 0 0,1 0-1 0 0,-1 0 1 0 0,1 1-1 0 0,-1-1 1 0 0,0 0-1 0 0,0 0 1 0 0,1 0-1 0 0,-1 0 1 0 0,0 1-1 0 0,0-1 1 0 0,0 0 0 0 0,-1 0 3 0 0,0 0-7 0 0,0 0 0 0 0,0 0 1 0 0,-1 0-1 0 0,1 0 1 0 0,0 1-1 0 0,-1-1 1 0 0,1 1-1 0 0,0-1 0 0 0,-1 1 1 0 0,1 0-1 0 0,-1 0 1 0 0,1 0-1 0 0,0 0 1 0 0,-1 0-1 0 0,1 1 0 0 0,0-1 1 0 0,-1 1-1 0 0,1-1 1 0 0,0 1-1 0 0,-1 0 1 0 0,1 0-1 0 0,0 0 0 0 0,0 0 1 0 0,0 1-1 0 0,0-1 1 0 0,0 0-1 0 0,0 1 1 0 0,0-1-1 0 0,1 1 0 0 0,-1 0 1 0 0,0 0-1 0 0,0 1 7 0 0,-2 1 23 0 0,1 0-1 0 0,0 0 1 0 0,0 1 0 0 0,0-1-1 0 0,0 1 1 0 0,1 0-1 0 0,-1 0 1 0 0,1 0-1 0 0,1 0 1 0 0,-1 0-1 0 0,1 1 1 0 0,0-1-1 0 0,0 0 1 0 0,0 1 0 0 0,1-1-23 0 0,0 2-1 0 0,-1-3 85 0 0,1 1-1 0 0,-1-1 1 0 0,1 1-1 0 0,1-1 1 0 0,-1 1-1 0 0,1-1 0 0 0,-1 0 1 0 0,1 1-1 0 0,0-1 1 0 0,1 1-1 0 0,-1-1 1 0 0,1 0-1 0 0,0 0 1 0 0,0 0-1 0 0,0 0 0 0 0,1 0 1 0 0,-1 0-1 0 0,1-1 1 0 0,2 3-84 0 0,5 0 75 0 0,1-1 1 0 0,0 0-1 0 0,0 0 1 0 0,0-1-1 0 0,1 0 1 0 0,-1-1-1 0 0,1-1 0 0 0,0 0 1 0 0,0 0-1 0 0,0-1 1 0 0,0 0-1 0 0,0-1 1 0 0,0-1-1 0 0,0 0 1 0 0,0-1-1 0 0,-1 0 1 0 0,9-2-76 0 0,5 1-413 0 0,-3 0 109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09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24 334 5640 0 0,'0'0'165'0'0,"0"-12"375"0"0,0 4 3075 0 0,-4 15 284 0 0,-13 36-3702 0 0,16-36-168 0 0,0-1 1 0 0,1 0 0 0 0,-1 1 0 0 0,2-1 0 0 0,-1 1 0 0 0,0-1 0 0 0,1 1-1 0 0,1-1 1 0 0,-1 0 0 0 0,1 0 0 0 0,0 1 0 0 0,0-1 0 0 0,0 0 0 0 0,1-1 0 0 0,2 4-30 0 0,20 13 301 0 0,2-23 486 0 0,-21-1-770 0 0,1 0 1 0 0,-1 0-1 0 0,0 0 1 0 0,1-1 0 0 0,-1 0-1 0 0,0 0 1 0 0,-1-1-1 0 0,1 1 1 0 0,-1-1 0 0 0,1-1-1 0 0,-1 1 1 0 0,0-1 0 0 0,-1 0-1 0 0,1 0 1 0 0,-1 0-1 0 0,0 0 1 0 0,3-6-18 0 0,8-7 15 0 0,-13 18-40 0 0,-1 0-1 0 0,0 0 0 0 0,0 0 1 0 0,1 0-1 0 0,-1 0 1 0 0,0 1-1 0 0,0-1 0 0 0,1 0 1 0 0,-1 1-1 0 0,0-1 0 0 0,0 1 1 0 0,0-1-1 0 0,0 1 1 0 0,0 0-1 0 0,1 0 0 0 0,-1-1 1 0 0,-1 1-1 0 0,1 0 1 0 0,0 0-1 0 0,0 0 0 0 0,0 0 1 0 0,0 0-1 0 0,-1 0 1 0 0,1 0-1 0 0,0 0 0 0 0,-1 0 1 0 0,1 1-1 0 0,-1-1 1 0 0,1 0-1 0 0,-1 0 0 0 0,0 1 1 0 0,1-1-1 0 0,-1 0 0 0 0,0 1 26 0 0,2 2-73 0 0,0 0 62 0 0,0 0 0 0 0,0 1 1 0 0,1-1-1 0 0,-1 0 0 0 0,1 0 0 0 0,0-1 0 0 0,0 1 0 0 0,1-1 0 0 0,-1 1 0 0 0,1-1 0 0 0,0 0 1 0 0,3 2 10 0 0,4 0 38 0 0,-10-3-19 0 0,0-1 1 0 0,1 0 0 0 0,-1 0-1 0 0,1-1 1 0 0,0 1 0 0 0,-1 0-1 0 0,1 0 1 0 0,0-1-1 0 0,-1 1 1 0 0,1-1 0 0 0,0 0-1 0 0,-1 1 1 0 0,1-1 0 0 0,0 0-1 0 0,0 0 1 0 0,0 0-1 0 0,-1 0 1 0 0,1 0 0 0 0,0-1-1 0 0,0 1 1 0 0,-1 0-1 0 0,1-1 1 0 0,0 0 0 0 0,-1 1-1 0 0,1-1 1 0 0,0 0 0 0 0,-1 0-20 0 0,4-2 43 0 0,-1-2 0 0 0,1 1 0 0 0,-1 0 0 0 0,-1-1 0 0 0,1 0 0 0 0,0 0 1 0 0,-1 0-1 0 0,0 0 0 0 0,0 0 0 0 0,-1-1 0 0 0,1 1 0 0 0,-1-1 0 0 0,-1 0 1 0 0,1 1-1 0 0,-1-1 0 0 0,0 0 0 0 0,1-6-43 0 0,-1 6 13 0 0,0-115-339 0 0,-12 75-1961 0 0,10 45-1060 0 0,1 1-1047 0 0</inkml:trace>
  <inkml:trace contextRef="#ctx0" brushRef="#br0" timeOffset="290.15">537 305 10480 0 0,'0'0'306'0'0,"0"0"-4"0"0,-3 12 346 0 0,10 58 3548 0 0,9-25-3964 0 0,-3-31 31 0 0,-9-8-4548 0 0,-4-6 2911 0 0</inkml:trace>
  <inkml:trace contextRef="#ctx0" brushRef="#br0" timeOffset="549.705">659 19 9640 0 0,'0'0'272'0'0,"0"-6"64"0"0,4 0-272 0 0,-4 6-64 0 0,0-6 0 0 0,0 6 0 0 0,0 0 320 0 0,0 0 56 0 0,0 0 8 0 0,0 0 0 0 0,0 0-312 0 0,0 0-72 0 0,0 0 0 0 0,0 0 0 0 0,0 0-120 0 0,0 0-40 0 0,0 0 0 0 0,9 3-8 0 0</inkml:trace>
  <inkml:trace contextRef="#ctx0" brushRef="#br0" timeOffset="763.415">718 165 8416 0 0,'0'0'242'0'0,"0"2"5"0"0,7 154 2008 0 0,-3-62 103 0 0,-5-77-1661 0 0,1 5-4732 0 0,0-21-329 0 0</inkml:trace>
  <inkml:trace contextRef="#ctx0" brushRef="#br0" timeOffset="1042.252">655 329 10912 0 0,'0'0'248'0'0,"0"0"34"0"0,0 0 20 0 0,8 0 55 0 0,145 0 214 0 0,-103-6-581 0 0,-37 2-116 0 0</inkml:trace>
  <inkml:trace contextRef="#ctx0" brushRef="#br0" timeOffset="1298.565">945 48 10448 0 0,'0'0'233'0'0,"0"0"39"0"0,0 0 16 0 0,0 0-32 0 0,0 2-164 0 0,16 61-71 0 0,24 155 2631 0 0,-17-145-1978 0 0,-20-68-735 0 0,-3-4 87 0 0,1 0-1 0 0,-1 0 0 0 0,0 0 1 0 0,0-1-1 0 0,1 1 0 0 0,-1 0 1 0 0,0 0-1 0 0,1 0 0 0 0,-1-1 1 0 0,1 1-1 0 0,-1 0 0 0 0,1 0 1 0 0,0-1-1 0 0,-1 1 0 0 0,1-1 1 0 0,0 1-1 0 0,-1 0 1 0 0,1-1-1 0 0,0 1 0 0 0,0-1 1 0 0,-1 0-1 0 0,1 1 0 0 0,0-1 1 0 0,0 1-1 0 0,0-1 0 0 0,0 0 1 0 0,0 0-1 0 0,-1 0 0 0 0,1 0 1 0 0,0 1-1 0 0,0-1 0 0 0,0 0 1 0 0,0 0-1 0 0,0-1 0 0 0,0 1 1 0 0,0 0-1 0 0,-1 0 0 0 0,1 0 1 0 0,0 0-1 0 0,0-1 0 0 0,0 1 1 0 0,0-1-1 0 0,0 1 0 0 0,-1 0 1 0 0,1-1-1 0 0,0 1 0 0 0,0-1 1 0 0,-1 0-1 0 0,1 1 0 0 0,0-1 1 0 0,0 0-26 0 0,57-98-1616 0 0,-39 79 1106 0 0,15 45 820 0 0,-27-15-170 0 0,23 54 192 0 0,-28-60-379 0 0,-1 0-34 0 0,0 0 1 0 0,0-1-1 0 0,1 1 0 0 0,-1-1 0 0 0,1 0 0 0 0,-1 1 1 0 0,1-1-1 0 0,0 0 0 0 0,1 0 0 0 0,-1 0 1 0 0,0 0-1 0 0,1 0 0 0 0,-1-1 0 0 0,1 1 0 0 0,0-1 1 0 0,0 1-1 0 0,0-1 0 0 0,0 0 0 0 0,0-1 0 0 0,1 1 1 0 0,-1 0-1 0 0,1-1 0 0 0,-1 0 0 0 0,1 1 81 0 0,8-2-774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2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230 229 10392 0 0,'-4'-7'505'0'0,"-10"-42"191"0"0,8 0 2551 0 0,6 48-2679 0 0,6 2 2223 0 0,-2 48-2791 0 0,-14 106 240 0 0,-12-12 659 0 0,18-52-230 0 0,20-42-237 0 0,-15-48-352 0 0,5 2 83 0 0,-2-3-214 0 0,0 1 0 0 0,-1-1 1 0 0,1 0-1 0 0,0 0 0 0 0,-1 0 0 0 0,1-1 0 0 0,0 1 0 0 0,-1-1 1 0 0,1 0-1 0 0,0 0 0 0 0,-1 0 0 0 0,1 0 0 0 0,-1-1 0 0 0,0 1 1 0 0,0-1-1 0 0,1 0 0 0 0,-1 0 0 0 0,0 0 0 0 0,0 0 1 0 0,-1-1-1 0 0,1 1 0 0 0,0-1 0 0 0,-1 0 0 0 0,0 0 0 0 0,2-2 51 0 0,6-20-2870 0 0,-4 10 1385 0 0</inkml:trace>
  <inkml:trace contextRef="#ctx0" brushRef="#br0" timeOffset="386.292">33 425 11464 0 0,'-33'-18'1358'0'0,"35"10"1966"0"0,13 0-2750 0 0,-13 7-239 0 0,103-20 1060 0 0,141 4-3563 0 0,-220 14-820 0 0,-25 2 1996 0 0,-1 1 295 0 0,0 0 126 0 0,0 0 26 0 0,0 0 44 0 0,0 0 150 0 0,0 0 60 0 0,0 0 17 0 0,0 0 95 0 0,0 0 394 0 0,0 0 175 0 0,0 0 33 0 0,0 0 64 0 0,0 0 235 0 0,7 21 2905 0 0,19 48 253 0 0,-26-68-3784 0 0,0-1-22 0 0,1 1-2 0 0,3 3 2 0 0,-3-4 4 0 0,-1 0-47 0 0,11 4-1936 0 0,-11-4-4276 0 0</inkml:trace>
  <inkml:trace contextRef="#ctx0" brushRef="#br0" timeOffset="646.805">542 67 14336 0 0,'10'-65'2819'0'0,"-10"64"-2325"0"0,0 1 8 0 0,0 0-36 0 0,0 0-164 0 0,0 0-70 0 0,0 0-9 0 0,0 0-56 0 0,0 0-238 0 0,0 0-189 0 0,17 17-5538 0 0,-11-8 26 0 0</inkml:trace>
  <inkml:trace contextRef="#ctx0" brushRef="#br0" timeOffset="1409.811">671 240 7456 0 0,'0'9'361'0'0,"0"166"3774"0"0,-10-136-1921 0 0,10-55 2272 0 0,6-21-5540 0 0,5-13-200 0 0,-6 42 1118 0 0,-3 4 81 0 0,0 1 0 0 0,0-1-1 0 0,1 0 1 0 0,-1 1-1 0 0,1-1 1 0 0,0 1 0 0 0,0 0-1 0 0,0 0 1 0 0,1 0-1 0 0,-1 0 1 0 0,1 1 0 0 0,-1 0-1 0 0,1-1 1 0 0,0 1 0 0 0,0 0-1 0 0,0 0 56 0 0,-1 3 4 0 0,-1-1 0 0 0,1 0 0 0 0,-1 1 0 0 0,1-1 0 0 0,-1 1-1 0 0,1 0 1 0 0,-1 0 0 0 0,0-1 0 0 0,1 2 0 0 0,-1-1 0 0 0,0 0 0 0 0,0 0 0 0 0,0 1-1 0 0,0-1 1 0 0,0 1 0 0 0,0 0 0 0 0,0-1 0 0 0,-1 1 0 0 0,1 0 0 0 0,-1 0 0 0 0,1 0-1 0 0,-1 0 1 0 0,0 1 0 0 0,1-1 0 0 0,-1 0 0 0 0,0 0 0 0 0,-1 1 0 0 0,1-1 0 0 0,0 1-1 0 0,-1-1 1 0 0,1 1 0 0 0,-1 2-4 0 0,7 96 1412 0 0,-7-68-783 0 0,-1-34-597 0 0,1 1-1 0 0,0 0 0 0 0,0 0 0 0 0,0-1 0 0 0,0 1 0 0 0,-1 0 0 0 0,1-1 1 0 0,0 1-1 0 0,0 0 0 0 0,0 0 0 0 0,-1-1 0 0 0,1 1 0 0 0,0 0 1 0 0,-1 0-1 0 0,1 0 0 0 0,0 0 0 0 0,0-1 0 0 0,-1 1 0 0 0,1 0 0 0 0,0 0 1 0 0,-1 0-1 0 0,1 0 0 0 0,0 0 0 0 0,-1 0 0 0 0,1 0 0 0 0,0 0 0 0 0,-1 0 1 0 0,1 0-1 0 0,0 0 0 0 0,-1 0 0 0 0,1 0 0 0 0,0 0 0 0 0,-1 0 0 0 0,1 0 1 0 0,0 0-1 0 0,-1 0 0 0 0,1 0 0 0 0,0 1 0 0 0,-1-1 0 0 0,1 0 1 0 0,0 0-1 0 0,-1 0 0 0 0,1 0 0 0 0,0 1 0 0 0,0-1 0 0 0,-1 0 0 0 0,1 1-31 0 0,1-13-40 0 0,0 0-1 0 0,0 0 0 0 0,2 0 0 0 0,-1 0 0 0 0,1 1 1 0 0,1-1-1 0 0,0 1 0 0 0,1 0 0 0 0,0 0 0 0 0,3-5 41 0 0,12-7-128 0 0,0 14 128 0 0,3 24 0 0 0,35 66 296 0 0,-47-67-190 0 0,-9-11-50 0 0,0 0-1 0 0,1 0 1 0 0,-1 0-1 0 0,1 0 1 0 0,-1-1-1 0 0,1 1 1 0 0,0-1-1 0 0,0 1 0 0 0,0-1 1 0 0,0 0-1 0 0,0 0 1 0 0,1-1-1 0 0,-1 1 1 0 0,1 0-1 0 0,-1-1 1 0 0,1 0-1 0 0,-1 0 0 0 0,3 0-55 0 0,1 0 160 0 0,-4 0-120 0 0,0-1 0 0 0,0 1 0 0 0,1-1 0 0 0,-1 0 0 0 0,0 0-1 0 0,1 0 1 0 0,-1 0 0 0 0,0 0 0 0 0,1-1 0 0 0,-1 0 0 0 0,0 0-1 0 0,0 0 1 0 0,0 0 0 0 0,0 0 0 0 0,0 0 0 0 0,1-1-40 0 0,4-3-24 0 0,0 0 0 0 0,-1 0 0 0 0,0-1 0 0 0,0 0 0 0 0,-1 0 1 0 0,1-1-1 0 0,-1 0 0 0 0,-1 0 0 0 0,1 0 0 0 0,-1-1 0 0 0,-1 0 1 0 0,1 0-1 0 0,-1 0 0 0 0,-1 0 0 0 0,1 0 0 0 0,-1-1 0 0 0,0-5 24 0 0,4-54-1440 0 0,-6 67 1428 0 0,-1 0 0 0 0,0 0-1 0 0,0 0 1 0 0,0 0 0 0 0,0-1-1 0 0,0 1 1 0 0,0 0-1 0 0,0 0 1 0 0,0 0 0 0 0,0-1-1 0 0,-1 1 1 0 0,1 0-1 0 0,0 0 1 0 0,-1 0 0 0 0,1 0-1 0 0,-1 0 1 0 0,1 0-1 0 0,-1 0 1 0 0,0 0 0 0 0,1 0-1 0 0,-1 0 1 0 0,0 0 0 0 0,0 0-1 0 0,0 0 1 0 0,0 0-1 0 0,0 1 1 0 0,0-1 0 0 0,0 0-1 0 0,0 1 1 0 0,0-1-1 0 0,0 0 1 0 0,0 1 0 0 0,0 0-1 0 0,0-1 1 0 0,0 1 0 0 0,0 0-1 0 0,-1-1 1 0 0,1 1-1 0 0,0 0 1 0 0,0 0 0 0 0,0 0-1 0 0,-1 0 1 0 0,1 0-1 0 0,0 0 1 0 0,0 0 0 0 0,0 1-1 0 0,0-1 1 0 0,-1 0 0 0 0,1 1-1 0 0,0-1 1 0 0,0 1-1 0 0,0-1 1 0 0,0 1 0 0 0,0-1-1 0 0,0 1 1 0 0,0 0-1 0 0,0 0 1 0 0,0-1 0 0 0,0 1-1 0 0,0 0 1 0 0,1 0-1 0 0,-2 1 13 0 0,-40 61 0 0 0,35-21 0 0 0,6-38 8 0 0,1 1-1 0 0,-1 0 0 0 0,1 0 0 0 0,0 0 0 0 0,1-1 0 0 0,-1 1 1 0 0,1 0-1 0 0,0 0 0 0 0,0-1 0 0 0,0 1 0 0 0,1-1 0 0 0,0 1 0 0 0,0-1 1 0 0,0 0-1 0 0,0 1 0 0 0,1-1 0 0 0,-1 0 0 0 0,1 0 0 0 0,0-1 0 0 0,0 1 1 0 0,1-1-1 0 0,-1 1 0 0 0,1-1 0 0 0,-1 0 0 0 0,1 0 0 0 0,0-1 1 0 0,0 1-1 0 0,1-1 0 0 0,-1 0 0 0 0,0 0 0 0 0,1 0 0 0 0,-1-1 0 0 0,3 1-7 0 0,7 4 175 0 0,-2-1-875 0 0,-3-4-3928 0 0,-1-1-990 0 0</inkml:trace>
  <inkml:trace contextRef="#ctx0" brushRef="#br0" timeOffset="2067.338">384 421 7456 0 0,'0'0'166'0'0,"0"0"29"0"0,0 0 12 0 0,0 0 50 0 0,0 0 207 0 0,0 0 89 0 0,0 0 21 0 0,0 0-4 0 0,0 0-20 0 0,0 0-6 0 0,0 0 0 0 0,3-5 267 0 0,-2 6 2997 0 0,14 93-2236 0 0,-5-68-1004 0 0,-8-13-180 0 0,10 49 680 0 0,-3-36-1057 0 0,-8-25-105 0 0,-1 1 0 0 0,0-1 0 0 0,1 0 1 0 0,-1 1-1 0 0,1-1 0 0 0,-1 0 0 0 0,1 1 0 0 0,0-1 0 0 0,-1 0 0 0 0,1 0 0 0 0,0 1 1 0 0,0-1-1 0 0,0 0 0 0 0,0 0 0 0 0,0 0 0 0 0,0 0 0 0 0,0 0 0 0 0,0 0 0 0 0,1-1 0 0 0,-1 1 1 0 0,0 0-1 0 0,0-1 0 0 0,1 1 0 0 0,-1 0 0 0 0,0-1 0 0 0,1 0 94 0 0,3 2-3257 0 0,2 1-3023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56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197 313 12728 0 0,'-10'-19'980'0'0,"9"18"-930"0"0,1-1 0 0 0,0 1-1 0 0,0 0 1 0 0,-1 0 0 0 0,1-1 0 0 0,-1 1 0 0 0,1 0 0 0 0,-1 0 0 0 0,1 0 0 0 0,-1 0 0 0 0,0 0 0 0 0,0 0 0 0 0,1 0 0 0 0,-1 0 0 0 0,0 0 0 0 0,0 0 0 0 0,0 1 0 0 0,0-1 0 0 0,0 0 0 0 0,0 0 0 0 0,0 1-1 0 0,0-1 1 0 0,0 1 0 0 0,-1-1 0 0 0,1 1 0 0 0,0-1 0 0 0,0 1 0 0 0,0 0 0 0 0,-1 0 0 0 0,1-1 0 0 0,0 1 0 0 0,0 0 0 0 0,-1 0 0 0 0,1 0 0 0 0,0 0 0 0 0,0 1 0 0 0,0-1 0 0 0,-1 0 0 0 0,1 0-50 0 0,-51 38 570 0 0,-17 52 1131 0 0,65-85-1647 0 0,1 1-1 0 0,0-1 0 0 0,0 0 1 0 0,0 1-1 0 0,0 0 0 0 0,1-1 1 0 0,0 1-1 0 0,1 0 0 0 0,-1 0 1 0 0,1 1-1 0 0,0 3-53 0 0,2-2 53 0 0,0-7-41 0 0,0 0 0 0 0,1 0 0 0 0,-1 0 0 0 0,1 0 0 0 0,-1 0 0 0 0,1 0 0 0 0,0-1 0 0 0,-1 1 0 0 0,1-1 0 0 0,0 1 0 0 0,-1-1 0 0 0,1 1 0 0 0,0-1 0 0 0,0 0 0 0 0,-1 0 0 0 0,1 0 0 0 0,0 0-1 0 0,0 0 1 0 0,0 0 0 0 0,-1 0 0 0 0,1-1 0 0 0,0 1 0 0 0,-1-1 0 0 0,1 1 0 0 0,0-1 0 0 0,-1 0 0 0 0,1 1 0 0 0,-1-1 0 0 0,1 0 0 0 0,-1 0 0 0 0,1 0 0 0 0,0-1-12 0 0,0 1 12 0 0,15-11-41 0 0,-1 0-1 0 0,0 0 1 0 0,-1-2 0 0 0,0 0-1 0 0,-1-1 1 0 0,0 0 0 0 0,-2-1-1 0 0,0 0 1 0 0,0-1 0 0 0,-2-1-1 0 0,0 0 1 0 0,-1 0 0 0 0,-1-1-1 0 0,2-9 30 0 0,3 2-101 0 0,-1-1 0 0 0,-2 0-1 0 0,-1 0 1 0 0,-1-1 0 0 0,-1-1-1 0 0,0-8 102 0 0,-7 36 0 0 0,1 0 0 0 0,-1 0-1 0 0,0 0 1 0 0,1 0 0 0 0,-1 0-1 0 0,0 0 1 0 0,0 0 0 0 0,0 0-1 0 0,0 0 1 0 0,0 0 0 0 0,0 0-1 0 0,0 0 1 0 0,0 0 0 0 0,0 0-1 0 0,-1 0 1 0 0,1 0 0 0 0,0 0-1 0 0,0 0 1 0 0,-1 0 0 0 0,1 0-1 0 0,-1 0 1 0 0,1 0 0 0 0,-1 0-1 0 0,0 1 1 0 0,1-1 0 0 0,-1 0-1 0 0,0 0 1 0 0,1 1-1 0 0,-1-1 1 0 0,0 0 0 0 0,0 1-1 0 0,1-1 1 0 0,-1 1 0 0 0,0-1-1 0 0,-1 0 1 0 0,-10 14-113 0 0,2 0 129 0 0,1 1 0 0 0,0 1-1 0 0,1-1 1 0 0,1 1 0 0 0,0 1 0 0 0,1-1-1 0 0,0 1 1 0 0,2 1 0 0 0,-2 5-16 0 0,-12 36 135 0 0,13-43-47 0 0,0 1 0 0 0,1 0 0 0 0,1 0 0 0 0,0 0 0 0 0,1 0 0 0 0,1 0 0 0 0,0 0 0 0 0,2 1 0 0 0,0 0-88 0 0,0-14 13 0 0,1 0 0 0 0,-1-1-1 0 0,1 1 1 0 0,0 0 0 0 0,0 0-1 0 0,0-1 1 0 0,1 0-1 0 0,-1 1 1 0 0,1-1 0 0 0,-1 0-1 0 0,1 0 1 0 0,0 0 0 0 0,-1 0-1 0 0,1-1 1 0 0,0 1 0 0 0,0-1-1 0 0,0 0 1 0 0,1 1-1 0 0,-1-1 1 0 0,0-1 0 0 0,0 1-1 0 0,1 0 1 0 0,-1-1 0 0 0,0 0-1 0 0,1 0 1 0 0,-1 0-1 0 0,0 0 1 0 0,1 0 0 0 0,-1-1-1 0 0,0 1 1 0 0,0-1 0 0 0,1 0-1 0 0,-1 0 1 0 0,0 0-1 0 0,0-1 1 0 0,0 1 0 0 0,0-1-1 0 0,1 0-12 0 0,78-49-117 0 0,-74 44 91 0 0,-1-1 0 0 0,1 0-1 0 0,-1-1 1 0 0,-1 0 0 0 0,0 0 0 0 0,0 0 0 0 0,0-1-1 0 0,-1 0 1 0 0,-1 0 0 0 0,0 0 0 0 0,0 0-1 0 0,1-8 27 0 0,-4 16-4 0 0,0 1-1 0 0,0 0 0 0 0,0-1 1 0 0,-1 1-1 0 0,1-1 0 0 0,-1 1 0 0 0,1-1 1 0 0,-1 1-1 0 0,1-1 0 0 0,-1 1 1 0 0,0-1-1 0 0,1 0 0 0 0,-1 1 0 0 0,0-1 1 0 0,0 1-1 0 0,0-1 0 0 0,0 0 1 0 0,-1 1-1 0 0,1-1 0 0 0,0 1 0 0 0,-1-1 1 0 0,1 0-1 0 0,-1 1 0 0 0,0-1 1 0 0,1 1-1 0 0,-1 0 0 0 0,0-1 0 0 0,0 1 1 0 0,0 0-1 0 0,0-1 0 0 0,0 1 1 0 0,0 0-1 0 0,0 0 0 0 0,0 0 0 0 0,0 0 1 0 0,-1 0-1 0 0,1 0 0 0 0,0 0 1 0 0,-1 0-1 0 0,1 0 0 0 0,-1 1 0 0 0,1-1 1 0 0,-1 1-1 0 0,1-1 0 0 0,-1 1 1 0 0,0-1-1 0 0,1 1 0 0 0,-1 0 0 0 0,1 0 1 0 0,-1 0-1 0 0,0 0 0 0 0,1 0 1 0 0,-1 0-1 0 0,1 0 0 0 0,-1 1 0 0 0,-1-1 5 0 0,-6 6 6 0 0,1 0-1 0 0,0 1 0 0 0,0 0 1 0 0,1 0-1 0 0,0 1 0 0 0,0-1 1 0 0,0 2-1 0 0,1-1 0 0 0,1 1 1 0 0,-1 0-1 0 0,1 0 0 0 0,1 0 1 0 0,0 1-1 0 0,0-1 0 0 0,1 1 1 0 0,0 0-1 0 0,0 5-5 0 0,1-10 8 0 0,2 1-1 0 0,-1-1 0 0 0,1 0 1 0 0,-1 1-1 0 0,1-1 1 0 0,1 1-1 0 0,-1-1 0 0 0,1 0 1 0 0,0 1-1 0 0,0-1 1 0 0,1 0-1 0 0,-1 0 0 0 0,1 0 1 0 0,1 0-1 0 0,-1 0 1 0 0,0 0-1 0 0,1 0 0 0 0,1 0-7 0 0,1-1-88 0 0,0 0-1 0 0,1 0 1 0 0,-1 0-1 0 0,1-1 1 0 0,0 1-1 0 0,0-2 0 0 0,0 1 1 0 0,0-1-1 0 0,1 0 1 0 0,-1 0-1 0 0,1 0 0 0 0,-1-1 1 0 0,1 0-1 0 0,0-1 1 0 0,-1 1-1 0 0,1-1 1 0 0,0 0-1 0 0,-1-1 0 0 0,1 0 1 0 0,-1 0-1 0 0,1 0 1 0 0,-1-1-1 0 0,5-1 89 0 0,3-3-1146 0 0,-1-2-6 0 0</inkml:trace>
  <inkml:trace contextRef="#ctx0" brushRef="#br0" timeOffset="497.449">700 73 8696 0 0,'0'0'197'0'0,"0"0"24"0"0,0 0 18 0 0,0 0 57 0 0,-6 6 809 0 0,-34 96 2907 0 0,-32 112-1843 0 0,26-80-1641 0 0,40-116-558 0 0,-2 6 107 0 0,9-8-4877 0 0,-1-16-662 0 0</inkml:trace>
  <inkml:trace contextRef="#ctx0" brushRef="#br0" timeOffset="886.406">548 333 9648 0 0,'0'0'216'0'0,"0"0"32"0"0,0 0 12 0 0,2 1-31 0 0,62 25-182 0 0,-21-23-47 0 0,17-10 0 0 0,-40 2 22 0 0,53-25 148 0 0,-28-2-444 0 0,-8-13 57 0 0,-35 40 238 0 0,-3 0 22 0 0,-4 2 20 0 0,-1 3 91 0 0,0-1 0 0 0,0 1 1 0 0,0 1-1 0 0,0-1 0 0 0,0 1 0 0 0,0 0 1 0 0,0 0-1 0 0,0 1 0 0 0,1 0 1 0 0,-1 0-1 0 0,0 0 0 0 0,1 1 0 0 0,0-1 1 0 0,0 1-1 0 0,0 0 0 0 0,0 1 1 0 0,-5 3-155 0 0,7-5 126 0 0,-5 4 17 0 0,1 0 0 0 0,0 0-1 0 0,0 0 1 0 0,0 1 0 0 0,0 0 0 0 0,1 1 0 0 0,1-1-1 0 0,-1 1 1 0 0,1 0 0 0 0,0 0 0 0 0,1 1 0 0 0,0-1 0 0 0,0 1-1 0 0,1 0 1 0 0,0 0 0 0 0,1 1 0 0 0,-1 3-143 0 0,3-10-33 0 0,1 0 0 0 0,-1 0 0 0 0,1 0 1 0 0,0 0-1 0 0,0 0 0 0 0,0 0 0 0 0,0 0 0 0 0,0-1 0 0 0,1 1 1 0 0,-1 0-1 0 0,1-1 0 0 0,0 1 0 0 0,0-1 0 0 0,0 1 0 0 0,0-1 1 0 0,0 0-1 0 0,0 0 0 0 0,1 0 0 0 0,-1 0 0 0 0,1 0 0 0 0,-1 0 1 0 0,1-1-1 0 0,0 1 0 0 0,0-1 0 0 0,0 0 0 0 0,-1 0 0 0 0,1 0 1 0 0,0 0-1 0 0,0 0 0 0 0,1-1 0 0 0,-1 0 0 0 0,0 1 1 0 0,0-1-1 0 0,0 0 0 0 0,0 0 0 0 0,0-1 0 0 0,1 1 33 0 0,10 2-5214 0 0</inkml:trace>
  <inkml:trace contextRef="#ctx0" brushRef="#br0" timeOffset="1130.521">1124 415 12152 0 0,'-6'-3'586'0'0,"-1"3"-510"0"0,0 1-1 0 0,0-1 0 0 0,0 1 1 0 0,1 0-1 0 0,-1 1 1 0 0,0-1-1 0 0,1 1 0 0 0,0 1 1 0 0,-1-1-1 0 0,1 1 1 0 0,0 0-1 0 0,0 1 0 0 0,0-1 1 0 0,1 1-1 0 0,-5 4-75 0 0,1-2 192 0 0,-3 2 47 0 0,0 0 0 0 0,1 1-1 0 0,0 0 1 0 0,1 1 0 0 0,0 0 0 0 0,0 1 0 0 0,1 0-1 0 0,1 0 1 0 0,-1 1-239 0 0,8-10 30 0 0,-1 0 0 0 0,1-1 1 0 0,-1 1-1 0 0,1 0 0 0 0,-1 0 0 0 0,1 0 0 0 0,0 0 0 0 0,0 0 0 0 0,0 0 0 0 0,0 0 0 0 0,0 0 0 0 0,1 0 1 0 0,-1 0-1 0 0,1 1 0 0 0,-1-1 0 0 0,1 0 0 0 0,0 0 0 0 0,0 1 0 0 0,0-1 0 0 0,0 0 0 0 0,0 0 1 0 0,0 1-1 0 0,1-1 0 0 0,-1 0 0 0 0,1 0 0 0 0,0 0 0 0 0,-1 1 0 0 0,1-1 0 0 0,0 0 0 0 0,0 0 1 0 0,1 0-1 0 0,-1 0 0 0 0,0-1 0 0 0,0 1 0 0 0,1 0 0 0 0,-1 0 0 0 0,1-1 0 0 0,0 1 0 0 0,0-1 1 0 0,-1 1-1 0 0,1-1 0 0 0,0 0 0 0 0,0 0 0 0 0,0 0 0 0 0,0 0 0 0 0,0 0 0 0 0,0 0 0 0 0,2 0-30 0 0,8 1-157 0 0,1 0-1 0 0,-1-1 0 0 0,1-1 0 0 0,-1 0 0 0 0,1-1 0 0 0,-1 0 1 0 0,0-1-1 0 0,1 0 0 0 0,-1-1 0 0 0,0 0 0 0 0,0-1 0 0 0,-1 0 1 0 0,11-6 157 0 0,-5 2-1044 0 0</inkml:trace>
  <inkml:trace contextRef="#ctx0" brushRef="#br0" timeOffset="1354.281">1296 298 11488 0 0,'0'0'264'0'0,"0"0"34"0"0,-1 1 20 0 0,-35 104 140 0 0,-10 50 2469 0 0,20-83-1401 0 0,19-41-2369 0 0,14-36-4219 0 0,0-3 160 0 0</inkml:trace>
  <inkml:trace contextRef="#ctx0" brushRef="#br0" timeOffset="1619.841">1371 465 11256 0 0,'0'0'256'0'0,"0"0"34"0"0,0 0 21 0 0,0 0-35 0 0,0 14-169 0 0,-9 95 4010 0 0,14-70-2515 0 0,-4-37-1522 0 0,18 6-772 0 0,-8-8 248 0 0</inkml:trace>
  <inkml:trace contextRef="#ctx0" brushRef="#br0" timeOffset="2155.107">1734 258 11720 0 0,'0'0'264'0'0,"-15"9"741"0"0,-49 29 204 0 0,61-37-1143 0 0,-12 6 232 0 0,0 0 0 0 0,0 1-1 0 0,1 1 1 0 0,0 0 0 0 0,1 1 0 0 0,0 1-1 0 0,0 0 1 0 0,-1 3-298 0 0,-25 39 419 0 0,32-39-322 0 0,7-14-79 0 0,0 1 0 0 0,0 0-1 0 0,1-1 1 0 0,-1 1 0 0 0,0 0 0 0 0,0-1 0 0 0,1 1-1 0 0,-1 0 1 0 0,0-1 0 0 0,1 1 0 0 0,-1-1-1 0 0,1 1 1 0 0,-1 0 0 0 0,1-1 0 0 0,-1 1 0 0 0,1-1-1 0 0,-1 0 1 0 0,1 1 0 0 0,-1-1 0 0 0,1 1-1 0 0,0-1 1 0 0,-1 0 0 0 0,1 1 0 0 0,-1-1 0 0 0,1 0-1 0 0,0 0 1 0 0,-1 0 0 0 0,1 1 0 0 0,0-1-1 0 0,0 0 1 0 0,-1 0 0 0 0,1 0 0 0 0,0 0 0 0 0,-1 0-1 0 0,1 0 1 0 0,0 0 0 0 0,-1 0 0 0 0,1-1-1 0 0,0 1 1 0 0,0 0 0 0 0,-1 0 0 0 0,1-1-18 0 0,9-2-133 0 0,0 0 0 0 0,0-1 0 0 0,-1-1 0 0 0,0 1 0 0 0,0-2 0 0 0,0 1 0 0 0,0-1 1 0 0,-1-1-1 0 0,6-5 133 0 0,-12 11-52 0 0,41-31-1191 0 0,-38 27 1108 0 0,1 1-1 0 0,-1-1 1 0 0,1 1-1 0 0,1 0 0 0 0,-1 1 1 0 0,0-1-1 0 0,1 1 1 0 0,0 1-1 0 0,0-1 1 0 0,0 1-1 0 0,0 0 1 0 0,5 0 135 0 0,-10 2 25 0 0,0 0 1 0 0,0 0 0 0 0,0 0 0 0 0,0 0 0 0 0,-1 0 0 0 0,1 1 0 0 0,0-1-1 0 0,0 1 1 0 0,0-1 0 0 0,-1 1 0 0 0,1-1 0 0 0,0 1 0 0 0,-1 0 0 0 0,1 0 0 0 0,-1 0-1 0 0,1 0 1 0 0,-1 0 0 0 0,1 1 0 0 0,-1-1 0 0 0,0 0 0 0 0,1 1 0 0 0,-1-1-1 0 0,0 1 1 0 0,0-1 0 0 0,0 1 0 0 0,0-1 0 0 0,0 1 0 0 0,-1 0 0 0 0,1-1-1 0 0,0 1 1 0 0,-1 0 0 0 0,1 0 0 0 0,-1-1 0 0 0,0 1 0 0 0,0 0-26 0 0,7 69 1136 0 0,-7-67-1105 0 0,0 60 1690 0 0,0-63-1419 0 0,0-1-19 0 0,0 0-90 0 0,0 0-38 0 0,-4-15 310 0 0,7 2-657 0 0,0 1-1 0 0,0 0 1 0 0,1 0-1 0 0,1 0 1 0 0,0 0-1 0 0,0 1 1 0 0,2 0-1 0 0,-1 0 1 0 0,1 1-1 0 0,1-1 1 0 0,0 1-1 0 0,0 1 1 0 0,1 0-1 0 0,0 0 1 0 0,7-5 192 0 0,-11 8-49 0 0,1 1 1 0 0,-1 1-1 0 0,1-1 1 0 0,-1 1-1 0 0,2 0 1 0 0,-1 0-1 0 0,0 0 1 0 0,1 1 0 0 0,-1 0-1 0 0,1 0 1 0 0,0 1-1 0 0,2-1 49 0 0,-8 3 31 0 0,1 0 0 0 0,-1 0 0 0 0,1 0 0 0 0,0 0 0 0 0,-1 0 0 0 0,1 0 0 0 0,-1 0 0 0 0,1 1 0 0 0,0-1 0 0 0,-1 0 0 0 0,1 1 0 0 0,-1-1 0 0 0,1 1-1 0 0,-1 0 1 0 0,1 0 0 0 0,-1-1 0 0 0,0 1 0 0 0,1 0 0 0 0,-1 0 0 0 0,0 0 0 0 0,0 0 0 0 0,0 1 0 0 0,0-1 0 0 0,0 0 0 0 0,0 0 0 0 0,0 1 0 0 0,0-1 0 0 0,0 0 0 0 0,0 1 0 0 0,-1-1 0 0 0,1 1 0 0 0,-1-1 0 0 0,1 2-31 0 0,1 0 99 0 0,18 96 1215 0 0,-9-27-996 0 0,-10-70-314 0 0,0 4-12 0 0,1 1-1 0 0,-1-1 1 0 0,1 1-1 0 0,1-1 0 0 0,-1 0 1 0 0,1 0-1 0 0,0 0 1 0 0,1 0-1 0 0,0 0 1 0 0,-1-1-1 0 0,2 0 1 0 0,-1 0-1 0 0,1 0 0 0 0,1 2 9 0 0,4 1-112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42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406 160 5496 0 0,'0'0'124'0'0,"0"0"17"0"0,0 0 11 0 0,7-15 7 0 0,-11-21 1993 0 0,3 32-1962 0 0,0-1 0 0 0,-1 1 1 0 0,1 1-1 0 0,-1-1 0 0 0,0 0 0 0 0,0 0 1 0 0,-1 1-1 0 0,1-1 0 0 0,-1 1 1 0 0,0 0-1 0 0,0-1 0 0 0,0 1 0 0 0,0 1 1 0 0,0-1-1 0 0,-1 0 0 0 0,1 1 1 0 0,-1 0-1 0 0,0 0 0 0 0,1 0 0 0 0,-1 0 1 0 0,0 0-1 0 0,0 1 0 0 0,0 0 0 0 0,-1 0 1 0 0,1 0-1 0 0,0 0 0 0 0,0 0 1 0 0,-3 1-191 0 0,-84-13 924 0 0,91 13-921 0 0,-17-1 85 0 0,1 1-1 0 0,-1 1 0 0 0,1 1 0 0 0,-1 0 1 0 0,1 1-1 0 0,0 0 0 0 0,-5 3-87 0 0,-67 39 678 0 0,87-31-532 0 0,3-5-111 0 0,0 0-1 0 0,1 0 0 0 0,0-1 1 0 0,0 1-1 0 0,1-1 0 0 0,0 0 1 0 0,1 0-1 0 0,0 0 1 0 0,0-1-1 0 0,0 1 0 0 0,1-1 1 0 0,0-1-1 0 0,1 1 0 0 0,-1-1 1 0 0,1 0-1 0 0,0 0 0 0 0,1-1 1 0 0,0 0-1 0 0,-1 0 1 0 0,1-1-1 0 0,1 0 0 0 0,2 0-34 0 0,6 7 33 0 0,115 51 343 0 0,27 3 480 0 0,-156-64-850 0 0,0 0-1 0 0,0 0 0 0 0,-1 0 1 0 0,1 1-1 0 0,0-1 0 0 0,-1 0 1 0 0,0 1-1 0 0,1 0 0 0 0,-1 0 1 0 0,0-1-1 0 0,0 1 0 0 0,1 1 1 0 0,-2-1-1 0 0,1 0 0 0 0,0 0 1 0 0,0 1-1 0 0,-1-1 0 0 0,1 1 1 0 0,-1-1-1 0 0,0 1 0 0 0,0 0 1 0 0,0-1-1 0 0,0 1 0 0 0,0 0 1 0 0,-1 0-1 0 0,1 0 0 0 0,-1 0 1 0 0,0 0-1 0 0,1 0 0 0 0,-1-1 1 0 0,-1 1-1 0 0,1 0 0 0 0,0 0 1 0 0,-1 0-1 0 0,1 0 0 0 0,-1 0 1 0 0,0-1-1 0 0,0 1 0 0 0,-1 1-5 0 0,-40 38 504 0 0,24-33-369 0 0,0 0 0 0 0,-1-1 0 0 0,1-2 0 0 0,-2 1 0 0 0,1-2 0 0 0,0-1 0 0 0,-1 0 1 0 0,-2-2-136 0 0,-64 16 173 0 0,46-11-103 0 0,16-4 6 0 0,20-2-93 0 0,4-1-68 0 0,0 0-11 0 0,0 0-130 0 0,0 0-570 0 0,1-1-253 0 0,6-5-996 0 0,8 2-3792 0 0</inkml:trace>
  <inkml:trace contextRef="#ctx0" brushRef="#br0" timeOffset="1020.476">569 519 12240 0 0,'23'-16'1224'0'0,"-2"2"-1112"0"0,95-21 2174 0 0,-97 30-1793 0 0,-17 5-461 0 0,1 0 1 0 0,0-1-1 0 0,-1 1 0 0 0,1-1 0 0 0,-1 0 1 0 0,1 0-1 0 0,-1 0 0 0 0,1 0 0 0 0,-1 0 0 0 0,0 0 1 0 0,1 0-1 0 0,-1-1 0 0 0,0 1 0 0 0,0-1 0 0 0,0 0 1 0 0,0 0-1 0 0,0 1 0 0 0,-1-1 0 0 0,1 0 0 0 0,0-1-32 0 0,4-7 26 0 0,-3 5 1 0 0,-1 1 1 0 0,1 0-1 0 0,-1-1 0 0 0,0 0 0 0 0,0 0 0 0 0,0 0 1 0 0,-1 0-1 0 0,0 0 0 0 0,0 0 0 0 0,0 0 0 0 0,0 0 0 0 0,-1-3-27 0 0,0 5-7 0 0,-1 0-1 0 0,1 0 0 0 0,-1 0 0 0 0,0 0 1 0 0,1 0-1 0 0,-2 0 0 0 0,1 0 0 0 0,0 1 1 0 0,0-1-1 0 0,-1 0 0 0 0,0 0 0 0 0,1 1 1 0 0,-1-1-1 0 0,0 1 0 0 0,0 0 0 0 0,-1 0 1 0 0,1-1-1 0 0,0 1 0 0 0,-1 1 0 0 0,1-1 1 0 0,-1 0-1 0 0,0 1 0 0 0,1-1 0 0 0,-1 1 1 0 0,0 0-1 0 0,0 0 0 0 0,0 0 0 0 0,0 0 1 0 0,0 0-1 0 0,0 1 0 0 0,0-1 0 0 0,-2 1 8 0 0,-17-2-57 0 0,19 2 56 0 0,-1-1 1 0 0,1 1 0 0 0,0 0-1 0 0,0-1 1 0 0,0 1 0 0 0,0 1-1 0 0,-1-1 1 0 0,1 0 0 0 0,0 1-1 0 0,0 0 1 0 0,0-1 0 0 0,0 1-1 0 0,0 0 1 0 0,0 1 0 0 0,0-1-1 0 0,0 1 1 0 0,1-1-1 0 0,-3 3 1 0 0,1-1 5 0 0,2 0 0 0 0,-1 1 0 0 0,0-1 0 0 0,1 1 0 0 0,-1 0 0 0 0,1 0-1 0 0,0 0 1 0 0,0 0 0 0 0,1 0 0 0 0,-1 0 0 0 0,1 1 0 0 0,0-1-1 0 0,0 1 1 0 0,0-1 0 0 0,1 1 0 0 0,0-1 0 0 0,-1 0 0 0 0,2 1-1 0 0,-1-1 1 0 0,0 1 0 0 0,1-1 0 0 0,0 1 0 0 0,1 3-5 0 0,0 1 25 0 0,1 0 1 0 0,0-1-1 0 0,0 1 1 0 0,1-1-1 0 0,0 1 1 0 0,0-1-1 0 0,1 0 1 0 0,0-1-1 0 0,0 1 1 0 0,1-1-1 0 0,3 3-25 0 0,-4-6 38 0 0,-1 0-1 0 0,1 0 0 0 0,1 0 0 0 0,-1 0 1 0 0,0-1-1 0 0,1 0 0 0 0,0-1 0 0 0,0 1 0 0 0,0-1 1 0 0,0 0-1 0 0,0 0 0 0 0,0-1 0 0 0,0 0 0 0 0,1 0 1 0 0,-1 0-1 0 0,0-1 0 0 0,1 0 0 0 0,-1 0 1 0 0,0 0-1 0 0,1-1 0 0 0,-1 0 0 0 0,0-1 0 0 0,2 0-37 0 0,77-35 291 0 0,-45-6-178 0 0,-9-8-37 0 0,-16 20-236 0 0,-15 30 96 0 0,0 1 0 0 0,20 14-93 0 0,38 87-70 0 0,-40-65 174 0 0,-17-35 110 0 0,-1-1 29 0 0,0 0 6 0 0,0-1-23 0 0,14-39 19 0 0,23-39-1347 0 0,17 26 172 0 0,-51 52 1067 0 0,0-1 12 0 0,-1 1 1 0 0,0-1-1 0 0,1 1 0 0 0,-1 0 0 0 0,1 0 0 0 0,-1 0 0 0 0,1 0 1 0 0,0 1-1 0 0,-1-1 0 0 0,1 1 0 0 0,0-1 0 0 0,-1 1 0 0 0,1 0 1 0 0,0 0-1 0 0,0 0 0 0 0,-1 1 0 0 0,1-1 0 0 0,0 0 0 0 0,-1 1 1 0 0,3 1 7 0 0,9 4 159 0 0,-1 0 0 0 0,0 2 0 0 0,0 0 0 0 0,0 0 0 0 0,-1 1 0 0 0,0 0 0 0 0,-1 1 0 0 0,0 1 0 0 0,4 5-159 0 0,31 22 776 0 0,-22-20-184 0 0,-19-19-640 0 0,1 0 0 0 0,-1-1-1 0 0,0 0 1 0 0,0 0 0 0 0,0 0-1 0 0,0 0 1 0 0,-1-1 0 0 0,1 0-1 0 0,-1 0 1 0 0,1-1 0 0 0,-1 1-1 0 0,0-1 1 0 0,0 0 0 0 0,-1 0-1 0 0,1 0 1 0 0,-1 0-1 0 0,0 0 1 0 0,0-1 0 0 0,0 0-1 0 0,-1 0 1 0 0,1 1 0 0 0,-1-2 48 0 0,4-3-409 0 0,32-49-1584 0 0,-37 56 1932 0 0,0 1 81 0 0,-1 1-1 0 0,1-1 1 0 0,-1 0-1 0 0,0 1 1 0 0,1-1 0 0 0,-1 1-1 0 0,1-1 1 0 0,-1 0-1 0 0,1 1 1 0 0,0-1-1 0 0,-1 1 1 0 0,1 0 0 0 0,0-1-1 0 0,-1 1 1 0 0,1-1-1 0 0,0 1 1 0 0,-1 0-1 0 0,1 0 1 0 0,0-1 0 0 0,-1 1-1 0 0,1 0 1 0 0,0 0-1 0 0,0 0 1 0 0,0 0-1 0 0,-1 0 1 0 0,1 0 0 0 0,0 0-1 0 0,0 0 1 0 0,-1 0-1 0 0,1 0 1 0 0,0 0-1 0 0,0 0 1 0 0,-1 1-1 0 0,1-1 1 0 0,0 0 0 0 0,-1 0-1 0 0,1 1 1 0 0,0-1-1 0 0,-1 1 1 0 0,1-1-1 0 0,0 1 1 0 0,-1-1 0 0 0,1 1-1 0 0,-1-1-19 0 0,6 4 106 0 0,-1 0 1 0 0,0 1-1 0 0,0-1 0 0 0,0 1 0 0 0,0 0 1 0 0,-1 0-1 0 0,0 1 0 0 0,0-1 0 0 0,-1 1 1 0 0,1 0-1 0 0,-1 0 0 0 0,2 5-106 0 0,13 21 318 0 0,-4-8-152 0 0,-10-17-131 0 0,-1 0-1 0 0,1 0 1 0 0,0 0-1 0 0,1-1 1 0 0,0 1-1 0 0,0-1 1 0 0,0-1-1 0 0,1 1 1 0 0,0-1-1 0 0,0 0 1 0 0,0 0-1 0 0,2 1-34 0 0,-5-5-28 0 0,-1 0 0 0 0,0-1 0 0 0,0 1 0 0 0,1 0 0 0 0,-1-1 0 0 0,0 0-1 0 0,1 1 1 0 0,-1-1 0 0 0,0 0 0 0 0,1 0 0 0 0,-1 0 0 0 0,1-1 0 0 0,-1 1-1 0 0,0-1 1 0 0,1 1 0 0 0,-1-1 0 0 0,0 0 0 0 0,0 1 0 0 0,1-2 28 0 0,5-3-382 0 0</inkml:trace>
  <inkml:trace contextRef="#ctx0" brushRef="#br0" timeOffset="1709.461">1753 56 11552 0 0,'0'0'334'0'0,"0"0"5"0"0,0 0-127 0 0,0-1 271 0 0,10-17 805 0 0,-9 16-623 0 0,0 0 6 0 0,12-16 1306 0 0,-11 18-1507 0 0,21-15 1098 0 0,-15 16-1568 0 0,14 8 64 0 0,-20-9 0 0 0,-2 0 0 0 0,0 0 0 0 0,0 0 0 0 0,0 1-10 0 0,2 2-56 0 0,-2-2-58 0 0,0-1-12 0 0,0 1 12 0 0,1 29-16 0 0,7 0 142 0 0,-4 7 255 0 0,-4-35-265 0 0,7 15 537 0 0,1 54-49 0 0,-8-69-634 0 0,0 11 24 0 0,8 15 298 0 0,-7-10-232 0 0,13 22-160 0 0,-13-39 78 0 0,3 11 582 0 0,15 24 60 0 0,0-22-274 0 0,4-10-224 0 0,-22-19-2000 0 0,-4 5 917 0 0,2-3-10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54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260 269 7512 0 0,'3'-14'569'0'0,"2"-2"-571"0"0,30-52 3016 0 0,-30 61-2775 0 0,1-1 1 0 0,-1 0-1 0 0,0 0 1 0 0,-1 0-1 0 0,0 0 1 0 0,0-1-1 0 0,-1 0 1 0 0,0 0-1 0 0,0 0 1 0 0,-1 0-1 0 0,0 0 1 0 0,-1-1-1 0 0,0 1 0 0 0,0 0 1 0 0,-1-6-240 0 0,-6-11 811 0 0,5 26-665 0 0,1 0 13 0 0,-13 8 328 0 0,-46 83-112 0 0,26-12-47 0 0,28-62-166 0 0,0 1 0 0 0,1-1 0 0 0,1 1 0 0 0,1 0-1 0 0,0 0 1 0 0,1 0 0 0 0,1 0 0 0 0,2 13-162 0 0,-2 7 36 0 0,24 158 529 0 0,-16-162-421 0 0,-7-27-77 0 0,-5 18-2999 0 0,2-21-76 0 0,-2 2-2654 0 0</inkml:trace>
  <inkml:trace contextRef="#ctx0" brushRef="#br0" timeOffset="374.209">0 536 8120 0 0,'0'0'182'0'0,"10"-12"438"0"0,61-38-326 0 0,45-2-222 0 0,-92 42-72 0 0,60-12 0 0 0,-58 19-11 0 0,-25 3-45 0 0,9 12 1316 0 0,-16 35 1700 0 0,2-24-1271 0 0,2-17-1401 0 0,1 0-1 0 0,0 0 1 0 0,0 0-1 0 0,1 0 1 0 0,-1 0-1 0 0,1 0 1 0 0,1 0-1 0 0,-1 0 1 0 0,1 0-1 0 0,0 0 1 0 0,1 5-288 0 0,-1-9 185 0 0,6 13 235 0 0,13-2-1189 0 0,-15-12-3628 0 0,-4-1-1503 0 0</inkml:trace>
  <inkml:trace contextRef="#ctx0" brushRef="#br0" timeOffset="920.911">559 367 9880 0 0,'0'0'290'0'0,"0"0"-3"0"0,3 5-176 0 0,34 60 17 0 0,-34-56-137 0 0,0 0 0 0 0,-1 1 0 0 0,0-1 1 0 0,0 0-1 0 0,-1 1 0 0 0,0 0 0 0 0,-1-1 0 0 0,0 1 1 0 0,-1-1-1 0 0,1 1 0 0 0,-2 0 0 0 0,1-1 1 0 0,-2 0-1 0 0,1 1 0 0 0,-1-1 0 0 0,0 0 1 0 0,-1 0-1 0 0,0-1 0 0 0,-1 1 9 0 0,-4 0-145 0 0,8-8 179 0 0,0-1 0 0 0,0 0 0 0 0,0 0 0 0 0,-1 1 0 0 0,1-1 0 0 0,0 0 1 0 0,0 0-1 0 0,0 0 0 0 0,0 0 0 0 0,0 0 0 0 0,-1-1 0 0 0,1 1 0 0 0,0 0 0 0 0,0-1 0 0 0,0 1 1 0 0,0 0-1 0 0,0-1 0 0 0,0 1 0 0 0,0-1 0 0 0,0 0 0 0 0,0 1 0 0 0,0-1 0 0 0,0 0 1 0 0,0 1-1 0 0,1-1 0 0 0,-1 0 0 0 0,0 0 0 0 0,0 0 0 0 0,1 0 0 0 0,-1 0 0 0 0,1 0 1 0 0,-1 0-1 0 0,0 0 0 0 0,1 0 0 0 0,0 0 0 0 0,-1 0 0 0 0,1 0 0 0 0,0 0 0 0 0,0 0 1 0 0,-1 0-1 0 0,1-1 0 0 0,0 1 0 0 0,0 0 0 0 0,0 0 0 0 0,0 0 0 0 0,1 0 0 0 0,-1 0 0 0 0,0-1 1 0 0,0 1-35 0 0,2-10 206 0 0,0 1 0 0 0,0 0 0 0 0,0 0 0 0 0,2 0 0 0 0,-1 0 1 0 0,1 0-1 0 0,0 1 0 0 0,1 0 0 0 0,0 0 0 0 0,1 0 0 0 0,0 0 0 0 0,0 1 1 0 0,6-6-207 0 0,35-29-70 0 0,-23 31 380 0 0,-23 12-240 0 0,10 6 145 0 0,-8 0-138 0 0,1 1 0 0 0,-1-1 0 0 0,-1 1 0 0 0,0 0 1 0 0,1-1-1 0 0,-2 1 0 0 0,1 0 0 0 0,-1 1 0 0 0,0-1 0 0 0,-1 0 1 0 0,0 0-1 0 0,0 0 0 0 0,0 0 0 0 0,-1 1 0 0 0,0-1 0 0 0,-1 1-77 0 0,0 33 360 0 0,2 33 455 0 0,4-51-448 0 0,16-12-71 0 0,11-26-505 0 0,-17-4-5667 0 0,-11 7 604 0 0</inkml:trace>
  <inkml:trace contextRef="#ctx0" brushRef="#br0" timeOffset="1135.889">842 390 10768 0 0,'0'0'241'0'0,"0"0"38"0"0,0 0 13 0 0,0 0-26 0 0,0 8-96 0 0,0 119 5092 0 0,3-108-4223 0 0,0-6-2124 0 0,-2-5-3330 0 0,-1-8-1098 0 0</inkml:trace>
  <inkml:trace contextRef="#ctx0" brushRef="#br0" timeOffset="1323.351">872 255 12696 0 0,'0'0'289'0'0,"-1"-7"695"0"0,-1 3-877 0 0,1-1-85 0 0,10-4 66 0 0,1 8-1568 0 0,-2-2-3106 0 0</inkml:trace>
  <inkml:trace contextRef="#ctx0" brushRef="#br0" timeOffset="1572.992">1007 205 9328 0 0,'0'0'208'0'0,"-4"6"289"0"0,-6 73 438 0 0,-3 33 1601 0 0,-10 39-352 0 0,18-128-2740 0 0,4-22-3090 0 0,1-1-1280 0 0</inkml:trace>
  <inkml:trace contextRef="#ctx0" brushRef="#br0" timeOffset="1860.984">1007 434 10336 0 0,'0'0'233'0'0,"0"0"39"0"0,14 3 303 0 0,14 4-549 0 0,-23-5 115 0 0,0 0 0 0 0,0-1 1 0 0,1 1-1 0 0,-1-1 0 0 0,1 0 0 0 0,0-1 0 0 0,-1 1 0 0 0,1-1 1 0 0,-1 0-1 0 0,1 0 0 0 0,0-1 0 0 0,-1 0 0 0 0,1 0 1 0 0,-1 0-1 0 0,0-1 0 0 0,4 0-141 0 0,-6 0 92 0 0,2 1-64 0 0,0-1 0 0 0,0 0 0 0 0,0 0-1 0 0,0 0 1 0 0,0 0 0 0 0,-1-1 0 0 0,1 1-1 0 0,-1-1 1 0 0,0 0 0 0 0,1-1 0 0 0,-2 1 0 0 0,1-1-1 0 0,0 0 1 0 0,-1 0 0 0 0,1 0 0 0 0,-1 0-1 0 0,0-1 1 0 0,-1 1 0 0 0,1-1 0 0 0,-1 1-1 0 0,0-1 1 0 0,0 0 0 0 0,0 0 0 0 0,-1 0 0 0 0,1-6-28 0 0,-2 10-9 0 0,-1-1 0 0 0,1 0 0 0 0,-1 0 0 0 0,0 0 0 0 0,0 0 0 0 0,0 1 0 0 0,0-1 1 0 0,0 1-1 0 0,0-1 0 0 0,-1 0 0 0 0,1 1 0 0 0,0 0 0 0 0,-1-1 0 0 0,1 1 0 0 0,-1 0 1 0 0,1 0-1 0 0,-1 0 0 0 0,0 0 0 0 0,1 0 0 0 0,-1 0 0 0 0,0 0 0 0 0,0 1 0 0 0,0-1 0 0 0,0 0 1 0 0,0 1-1 0 0,1 0 0 0 0,-1-1 0 0 0,0 1 0 0 0,0 0 0 0 0,0 0 0 0 0,0 0 0 0 0,0 0 1 0 0,0 1-1 0 0,0-1 0 0 0,0 0 0 0 0,0 1 0 0 0,0 0 0 0 0,0-1 0 0 0,1 1 0 0 0,-1 0 1 0 0,0 0-1 0 0,0 0 0 0 0,1 0 0 0 0,-1 0 0 0 0,1 0 0 0 0,-1 0 0 0 0,0 1 9 0 0,-8 6 119 0 0,0 1 0 0 0,1 0 0 0 0,0 0 0 0 0,1 1-1 0 0,0 0 1 0 0,0 1 0 0 0,1-1 0 0 0,0 1 0 0 0,1 1 0 0 0,1-1 0 0 0,0 1-1 0 0,0 1-118 0 0,-1-2 104 0 0,5-8-90 0 0,0 0 1 0 0,0-1 0 0 0,0 1 0 0 0,0 0 0 0 0,0-1 0 0 0,1 1 0 0 0,-1 0 0 0 0,1 0 0 0 0,0-1 0 0 0,0 1 0 0 0,0 0 0 0 0,0 0 0 0 0,0 0-1 0 0,0-1 1 0 0,1 1 0 0 0,0 0 0 0 0,-1 0 0 0 0,1-1 0 0 0,0 1 0 0 0,0 0 0 0 0,1-1 0 0 0,-1 1 0 0 0,0-1 0 0 0,1 0 0 0 0,0 1 0 0 0,-1-1 0 0 0,1 0-1 0 0,0 0 1 0 0,0 0 0 0 0,0 0 0 0 0,0 0 0 0 0,1-1 0 0 0,-1 1 0 0 0,0-1 0 0 0,1 1 0 0 0,-1-1 0 0 0,1 0 0 0 0,-1 0 0 0 0,1 0 0 0 0,0 0 0 0 0,1 0-15 0 0,90 2-167 0 0,-71-9-110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3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5 7136 0 0,'0'0'208'0'0,"-1"-1"-10"0"0,-1-3-102 0 0,-23 8 2218 0 0,20 1-2072 0 0,1 1 0 0 0,0 0 0 0 0,0 0 0 0 0,0 0 0 0 0,1 0 0 0 0,0 0 1 0 0,1 1-1 0 0,-1 0 0 0 0,1-1 0 0 0,0 1 0 0 0,1 0 0 0 0,0 0 0 0 0,0 0 0 0 0,0 0 1 0 0,1 0-243 0 0,-1-1 68 0 0,-9 82 744 0 0,-15 163 92 0 0,21-180-616 0 0,3-70-280 0 0,1-1 1 0 0,0 1 0 0 0,0-1 0 0 0,0 1 0 0 0,0-1 0 0 0,0 1 0 0 0,-1-1-1 0 0,1 1 1 0 0,0-1 0 0 0,0 1 0 0 0,0-1 0 0 0,0 1 0 0 0,0-1 0 0 0,0 1-1 0 0,1-1 1 0 0,-1 1 0 0 0,0-1 0 0 0,0 1 0 0 0,0-1 0 0 0,0 1 0 0 0,0-1-1 0 0,1 1 1 0 0,-1-1 0 0 0,0 0 0 0 0,1 1 0 0 0,-1-1 0 0 0,0 1 0 0 0,1-1-1 0 0,-1 0 1 0 0,0 1 0 0 0,1-1 0 0 0,-1 0 0 0 0,0 1 0 0 0,1-1 0 0 0,-1 0-1 0 0,1 0 1 0 0,-1 1 0 0 0,1-1 0 0 0,-1 0 0 0 0,1 0 0 0 0,-1 0 0 0 0,1 0-1 0 0,-1 0 1 0 0,1 1 0 0 0,-1-1 0 0 0,1 0 0 0 0,-1 0 0 0 0,1 0 0 0 0,-1 0-1 0 0,1-1 1 0 0,-1 1 0 0 0,1 0 0 0 0,-1 0 0 0 0,1 0 0 0 0,-1 0 0 0 0,1 0-1 0 0,-1-1 1 0 0,1 1 0 0 0,-1 0-9 0 0,26-24 294 0 0,69-122-409 0 0,-55 87-56 0 0,-28 50 97 0 0,11 16 215 0 0,-19-3-118 0 0,-1 0 1 0 0,1 0 0 0 0,-1 1-1 0 0,1-1 1 0 0,-1 1 0 0 0,0 0-1 0 0,-1 0 1 0 0,1 0-1 0 0,-1 0 1 0 0,0 1 0 0 0,-1-1-1 0 0,1 0 1 0 0,-1 1-1 0 0,0-1 1 0 0,0 1 0 0 0,-1 1-24 0 0,5 17 62 0 0,1 1-5 0 0,-6-19-50 0 0,0-1-1 0 0,0 0 0 0 0,1 0 1 0 0,0 0-1 0 0,0 0 0 0 0,0 0 0 0 0,0-1 1 0 0,1 1-1 0 0,0 0 0 0 0,0 0 1 0 0,0-1-1 0 0,1 1 0 0 0,0-1 1 0 0,-1 0-1 0 0,1 0 0 0 0,1 0 0 0 0,-1 0 1 0 0,1-1-1 0 0,-1 1 0 0 0,1-1 1 0 0,0 0-1 0 0,0 0 0 0 0,0 0 1 0 0,1 0-1 0 0,-1-1 0 0 0,3 1-6 0 0,-1-3-180 0 0,1 0-1 0 0,-1-1 1 0 0,1 0-1 0 0,-1 0 1 0 0,0-1-1 0 0,1 0 0 0 0,-1 0 1 0 0,0 0-1 0 0,0-1 1 0 0,4-2 180 0 0,61-45-3184 0 0,-57 32 2179 0 0</inkml:trace>
  <inkml:trace contextRef="#ctx0" brushRef="#br0" timeOffset="367.162">640 251 7672 0 0,'0'0'224'0'0,"-14"-1"808"0"0,-27 23 2061 0 0,29-12-2739 0 0,1 0-1 0 0,0 1 1 0 0,1 0 0 0 0,0 1-1 0 0,1 0 1 0 0,0 1 0 0 0,1 0-1 0 0,-5 11-353 0 0,8-13 177 0 0,0 1 0 0 0,1 0-1 0 0,0-1 1 0 0,1 2 0 0 0,0-1-1 0 0,1 0 1 0 0,0 0 0 0 0,1 6-177 0 0,1-16 136 0 0,0-2-2 0 0,0 0-6 0 0,1 1-106 0 0,0 0-1 0 0,0-1 0 0 0,0 1 1 0 0,0 0-1 0 0,1 0 0 0 0,-1-1 1 0 0,0 1-1 0 0,0-1 0 0 0,1 1 1 0 0,-1-1-1 0 0,1 1 1 0 0,-1-1-1 0 0,0 0 0 0 0,1 0 1 0 0,-1 0-1 0 0,1 0 0 0 0,-1 0 1 0 0,1 0-1 0 0,-1 0 0 0 0,1 0 1 0 0,-1 0-1 0 0,0-1 1 0 0,1 1-1 0 0,-1 0 0 0 0,0-1 1 0 0,1 0-1 0 0,-1 1 0 0 0,0-1 1 0 0,1 0-1 0 0,-1 1 0 0 0,0-1 1 0 0,0 0-1 0 0,0 0 1 0 0,0 0-1 0 0,0 0-21 0 0,34-38 231 0 0,38-84-1912 0 0,-64 135 1849 0 0,-12 35 168 0 0,8-16-68 0 0,-5-28-242 0 0,0 0 0 0 0,0 1 0 0 0,1-1-1 0 0,-1 0 1 0 0,0 1 0 0 0,1-1-1 0 0,0 0 1 0 0,0 0 0 0 0,0 1 0 0 0,0-1-1 0 0,1 0 1 0 0,-1 0 0 0 0,1 0-1 0 0,-1 0 1 0 0,1-1 0 0 0,0 1 0 0 0,0 0-1 0 0,1-1 1 0 0,-1 0 0 0 0,0 1 0 0 0,1-1-1 0 0,0 0 1 0 0,-1 0 0 0 0,1 0-1 0 0,1 0-25 0 0,26-7 72 0 0,27-22-2726 0 0,-41 13-2755 0 0</inkml:trace>
  <inkml:trace contextRef="#ctx0" brushRef="#br0" timeOffset="657.112">916 216 12480 0 0,'0'0'365'0'0,"0"0"-4"0"0,-10 9-215 0 0,7-5-64 0 0,0-1 0 0 0,0 1 1 0 0,0 0-1 0 0,1 0 0 0 0,-1 0 1 0 0,1 1-1 0 0,0-1 1 0 0,0 0-1 0 0,1 1 0 0 0,-1-1 1 0 0,1 1-1 0 0,0 0 0 0 0,0-1 1 0 0,1 1-1 0 0,-1 0 0 0 0,1 0 1 0 0,0-1-1 0 0,0 1 1 0 0,1 0-1 0 0,-1 0 0 0 0,1-1 1 0 0,0 1-1 0 0,1 0 0 0 0,-1-1 1 0 0,1 1-1 0 0,-1-1 1 0 0,1 0-1 0 0,1 1 0 0 0,-1-1 1 0 0,1 0-1 0 0,-1 0 0 0 0,1 0 1 0 0,0-1-1 0 0,1 1 0 0 0,-1-1 1 0 0,4 3-83 0 0,4 2 38 0 0,1-1-1 0 0,0 0 1 0 0,1 0 0 0 0,-1-1-1 0 0,1-1 1 0 0,0 0 0 0 0,2 0-38 0 0,0 0 74 0 0,-14-4 4 0 0,-17 9 324 0 0,-122 30 502 0 0,26-20-1362 0 0,98-16-3015 0 0,13-3 1874 0 0,0-1-3782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6:35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269 234 6896 0 0,'0'0'200'0'0,"-1"-6"32"0"0,0-23 1840 0 0,6 9-791 0 0,5-24 1300 0 0,3 15-1661 0 0,5-13 346 0 0,-15-3 275 0 0,-4 44-1403 0 0,1 1-2 0 0,0 0-12 0 0,0 0-46 0 0,10 59 159 0 0,-16 31 332 0 0,2-29-185 0 0,-3 18 392 0 0,10 33 214 0 0,-2-43-597 0 0,5-6-82 0 0,-6-57-372 0 0,4-10-261 0 0,6-22-2917 0 0,-10 14-3168 0 0</inkml:trace>
  <inkml:trace contextRef="#ctx0" brushRef="#br0" timeOffset="628.104">49 65 7312 0 0,'0'0'165'0'0,"-6"-3"218"0"0,-14-4-109 0 0,-2-4 4861 0 0,87 3-3851 0 0,-48 3-744 0 0,132-4 1034 0 0,-56 5-796 0 0,34-2-390 0 0,48-2-230 0 0,-77 5 32 0 0,-94 3-169 0 0,-3 0 34 0 0,-30 6 15 0 0,-154 14-70 0 0,77-6 0 0 0,-23-2-72 0 0,-6-18 200 0 0,87 1-128 0 0,98-1-416 0 0,6 10-700 0 0,-32 3-3837 0 0,-11-3-177 0 0</inkml:trace>
  <inkml:trace contextRef="#ctx0" brushRef="#br0" timeOffset="54940.437">940 521 6648 0 0,'0'0'149'0'0,"0"0"23"0"0,0 0 12 0 0,-5 0 237 0 0,5 2 3145 0 0,-12 52-756 0 0,-10-14-1763 0 0,-10 33-260 0 0,-2-11-982 0 0,27-44 260 0 0,1 15-102 0 0,22-17-1217 0 0,-5-13-3317 0 0,-1-2 347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32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14 8496 0 0,'0'0'190'0'0,"-13"-12"500"0"0,5 11-435 0 0,0 0 0 0 0,0 1 1 0 0,0 0-1 0 0,0 1 0 0 0,0 0 1 0 0,0 0-1 0 0,1 0 1 0 0,-1 1-1 0 0,0 0 0 0 0,1 1 1 0 0,0 0-1 0 0,-1 0 0 0 0,1 0 1 0 0,0 1-1 0 0,0 0 0 0 0,1 1 1 0 0,-1-1-1 0 0,1 1 0 0 0,0 0 1 0 0,1 1-1 0 0,-1 0 0 0 0,1-1 1 0 0,0 2-1 0 0,0-1 0 0 0,1 1 1 0 0,0-1-1 0 0,0 2-255 0 0,-36 60 432 0 0,33-50-325 0 0,5-14-83 0 0,0 0 0 0 0,0 0 0 0 0,0 0 0 0 0,1 0 0 0 0,0 1 0 0 0,-1-1-1 0 0,2 0 1 0 0,-1 1 0 0 0,0-1 0 0 0,1 1 0 0 0,0-1 0 0 0,0 1 0 0 0,0-1-1 0 0,1 5-23 0 0,0-8 14 0 0,-1 1 0 0 0,0-1 0 0 0,0 0 0 0 0,1 1-1 0 0,-1-1 1 0 0,1 0 0 0 0,-1 0 0 0 0,1 1-1 0 0,0-1 1 0 0,-1 0 0 0 0,1 0 0 0 0,0 0 0 0 0,0 0-1 0 0,0 0 1 0 0,0 0 0 0 0,0 0 0 0 0,0 0-1 0 0,0 0 1 0 0,0 0 0 0 0,0 0 0 0 0,0-1 0 0 0,0 1-1 0 0,1 0 1 0 0,-1-1 0 0 0,0 1 0 0 0,0-1-1 0 0,1 0 1 0 0,-1 1 0 0 0,0-1 0 0 0,1 0 0 0 0,-1 0-1 0 0,0 0 1 0 0,1 1 0 0 0,-1-2 0 0 0,1 1-1 0 0,-1 0-13 0 0,12-2-35 0 0,-1 0 0 0 0,0-1 0 0 0,0 0 0 0 0,-1-1-1 0 0,1-1 1 0 0,-1 0 0 0 0,0 0 0 0 0,0-1-1 0 0,0 0 1 0 0,-1-1 0 0 0,0 0 0 0 0,0-1 0 0 0,-1 0-1 0 0,0-1 1 0 0,0 0 0 0 0,-1 0 0 0 0,-1-1-1 0 0,1 0 1 0 0,4-9 35 0 0,12-15-11 0 0,-12 20 11 0 0,-6 40 272 0 0,-9 37 102 0 0,7-19-190 0 0,10-25-855 0 0,-5-14-4195 0 0,1-5-402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3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195 328 13496 0 0,'0'0'397'0'0,"0"0"-8"0"0,-6 6-151 0 0,-37 71 2 0 0,40-69-224 0 0,1 0 0 0 0,0 0 0 0 0,0 0 0 0 0,0 0 0 0 0,1 0 0 0 0,1 1 0 0 0,-1-1 0 0 0,2 0 0 0 0,-1 0 0 0 0,1 0 0 0 0,0 1 0 0 0,0-1 0 0 0,1 0 0 0 0,0 0 0 0 0,1 0 0 0 0,0-1 0 0 0,0 1 0 0 0,1-1 0 0 0,-1 1 0 0 0,2-1 0 0 0,-1 0 0 0 0,1-1 0 0 0,1 2-16 0 0,-5-5 64 0 0,-1 2-48 0 0,-14 24 37 0 0,10-24-3 0 0,-1 0 1 0 0,0-1-1 0 0,-1 1 1 0 0,1-2-1 0 0,-1 1 0 0 0,0 0 1 0 0,0-1-1 0 0,0 0 1 0 0,0 0-1 0 0,0-1 0 0 0,-1 0 1 0 0,-5 1-51 0 0,-15 7 78 0 0,-29-2-2512 0 0,56-9 1096 0 0,0-6-3122 0 0</inkml:trace>
  <inkml:trace contextRef="#ctx0" brushRef="#br0" timeOffset="273.417">336 349 9416 0 0,'0'0'208'0'0,"0"0"33"0"0,0 6 240 0 0,-9 50-230 0 0,-1 17 734 0 0,-7 70 1505 0 0,14-49-1058 0 0,2-66-1234 0 0,2-1 0 0 0,1 0 1 0 0,1 0-1 0 0,6 22-198 0 0,-6-35 46 0 0,3 20 210 0 0,0-22-44 0 0,-5-11-268 0 0,-1-1-12 0 0,0 0-124 0 0,0 0-538 0 0,-4-9-1253 0 0,0-3 961 0 0</inkml:trace>
  <inkml:trace contextRef="#ctx0" brushRef="#br0" timeOffset="847.124">317 451 10680 0 0,'0'0'241'0'0,"0"0"38"0"0,1 0 11 0 0,18-4 65 0 0,-11 2-241 0 0,1 1 1 0 0,-1 1-1 0 0,1-1 1 0 0,-1 2-1 0 0,1-1 0 0 0,-1 1 1 0 0,1 0-1 0 0,-1 1 0 0 0,0 0 1 0 0,0 0-1 0 0,0 1 1 0 0,0 0-1 0 0,0 0 0 0 0,0 1 1 0 0,-1 0-1 0 0,1 0 0 0 0,-1 1 1 0 0,0 0-1 0 0,1 1-114 0 0,6 8 276 0 0,-10-12-245 0 0,-1 1 0 0 0,1 0 1 0 0,-1 0-1 0 0,0 0 0 0 0,0 0 0 0 0,0 0 1 0 0,0 1-1 0 0,0-1 0 0 0,-1 1 1 0 0,1 0-1 0 0,-1 0 0 0 0,0 0 0 0 0,0 0 1 0 0,-1 0-1 0 0,1 0 0 0 0,-1 1 1 0 0,0-1-1 0 0,0 0 0 0 0,0 1 1 0 0,-1 3-32 0 0,0-3 35 0 0,-1-1 0 0 0,-1 0 0 0 0,1 1 1 0 0,0-1-1 0 0,-1 0 0 0 0,0 0 1 0 0,0 0-1 0 0,0 0 0 0 0,-1 0 1 0 0,1 0-1 0 0,-1-1 0 0 0,0 1 0 0 0,0-1 1 0 0,0 0-1 0 0,-1 0 0 0 0,1 0 1 0 0,-1 0-1 0 0,0 0 0 0 0,1-1 1 0 0,-1 0-1 0 0,0 0 0 0 0,0 0 1 0 0,-1 0-36 0 0,-81 39-900 0 0,31-34 806 0 0,54-7 30 0 0,38-25 10 0 0,68-15 114 0 0,56-25-212 0 0,-138 55 149 0 0,-1-1 1 0 0,-1-1 0 0 0,1-1-1 0 0,-2-2 1 0 0,0 0 0 0 0,-1 0 0 0 0,8-10 2 0 0,-17 5-174 0 0,-23 10 38 0 0,-56 24 149 0 0,56-10 45 0 0,6-1 53 0 0,-1 0 0 0 0,1 1-1 0 0,-1 0 1 0 0,1 0 0 0 0,0 0 0 0 0,1 1 0 0 0,-1 0 0 0 0,1 0-1 0 0,0 1 1 0 0,0 0 0 0 0,1 0 0 0 0,0 0 0 0 0,0 1 0 0 0,0 0 0 0 0,-1 2-111 0 0,4-6 50 0 0,1 0 1 0 0,-1 0 0 0 0,0 0-1 0 0,1 0 1 0 0,0 0 0 0 0,0 0-1 0 0,0 1 1 0 0,0-1 0 0 0,1 0-1 0 0,-1 1 1 0 0,1-1-1 0 0,0 0 1 0 0,0 1 0 0 0,0-1-1 0 0,0 1 1 0 0,0-1 0 0 0,1 0-1 0 0,0 0 1 0 0,-1 1 0 0 0,1-1-1 0 0,1 0 1 0 0,-1 0 0 0 0,0 0-1 0 0,1 0 1 0 0,-1 0 0 0 0,1 0-1 0 0,0 0 1 0 0,0 0 0 0 0,0-1-1 0 0,1 1 1 0 0,-1-1 0 0 0,0 0-1 0 0,2 2-50 0 0,2 0 43 0 0,0-1-1 0 0,0 0 1 0 0,1 1-1 0 0,-1-2 1 0 0,1 1-1 0 0,0-1 0 0 0,-1 0 1 0 0,1 0-1 0 0,0-1 1 0 0,0 0-1 0 0,0 0 0 0 0,0-1 1 0 0,0 0-1 0 0,1 0 1 0 0,1-1-43 0 0,39-8-2606 0 0,-35 4-3096 0 0</inkml:trace>
  <inkml:trace contextRef="#ctx0" brushRef="#br0" timeOffset="1083.715">1023 419 13256 0 0,'0'0'389'0'0,"-13"4"150"0"0,7-1-398 0 0,-1 0 1 0 0,0 1-1 0 0,1-1 1 0 0,0 2-1 0 0,0-1 1 0 0,0 1 0 0 0,0-1-1 0 0,1 2 1 0 0,0-1-1 0 0,0 0 1 0 0,0 1-1 0 0,0 0 1 0 0,1 0 0 0 0,0 1-1 0 0,1-1 1 0 0,-1 1-1 0 0,1 0 1 0 0,0 0-1 0 0,1 0 1 0 0,0 0 0 0 0,0 0-1 0 0,1 0-141 0 0,1-3 29 0 0,0-1 0 0 0,0 0 0 0 0,1 0 0 0 0,-1 0 0 0 0,1 0-1 0 0,0 0 1 0 0,0 0 0 0 0,0 0 0 0 0,0 0 0 0 0,1-1 0 0 0,-1 1 0 0 0,1 0 0 0 0,-1-1 0 0 0,1 1-1 0 0,0-1 1 0 0,0 1 0 0 0,0-1 0 0 0,1 0 0 0 0,-1 0 0 0 0,0 0 0 0 0,1 0 0 0 0,0 0 0 0 0,-1-1-1 0 0,1 1 1 0 0,0-1 0 0 0,0 0 0 0 0,1 1-29 0 0,85 13 465 0 0,-78-14-625 0 0,1-1 0 0 0,-1 0 0 0 0,0-1 0 0 0,0-1 0 0 0,0 0 0 0 0,0 0 0 0 0,-1-1 0 0 0,1 0-1 0 0,-1-1 1 0 0,1 0 0 0 0,0-2 160 0 0,3-1-1357 0 0,-1-1-60 0 0</inkml:trace>
  <inkml:trace contextRef="#ctx0" brushRef="#br0" timeOffset="1663.782">1297 220 10208 0 0,'0'0'298'0'0,"0"0"-3"0"0,1 2-188 0 0,6 9 181 0 0,-1 1 1 0 0,0-1-1 0 0,0 1 1 0 0,-1 1-1 0 0,-1-1 1 0 0,0 1-1 0 0,-1 0 1 0 0,2 12-289 0 0,10 48 2272 0 0,-10-49-1923 0 0,-2 1 0 0 0,-1-1 0 0 0,0 1 1 0 0,-2 0-1 0 0,-1-1 0 0 0,-3 25-349 0 0,-6-27 384 0 0,10-21-380 0 0,-1-1 0 0 0,0 0 0 0 0,1 0 0 0 0,-1 1 0 0 0,0-1 0 0 0,1 0 0 0 0,-1 0 0 0 0,0 0 0 0 0,1 0 0 0 0,-1 0 0 0 0,0 0 0 0 0,1 0 0 0 0,-1 0 0 0 0,0 0 0 0 0,1 0 0 0 0,-1 0 0 0 0,0-1 0 0 0,1 1 0 0 0,-1 0 0 0 0,0 0 0 0 0,1-1 0 0 0,-1 1 0 0 0,1 0 0 0 0,-1-1 0 0 0,0 1 0 0 0,1-1 0 0 0,-1 1 0 0 0,1 0 0 0 0,-1-1 0 0 0,1 1 0 0 0,-1-1 0 0 0,1 0 0 0 0,0 1 0 0 0,-1-1 0 0 0,1 1 0 0 0,0-1 0 0 0,-1 0 0 0 0,1 1 0 0 0,0-1 0 0 0,0 0 0 0 0,0 1 0 0 0,-1-1 0 0 0,1 0 0 0 0,0 1 0 0 0,0-1 0 0 0,0 0 0 0 0,0 0-4 0 0,-3-27-313 0 0,4-24-1195 0 0,2 42 1316 0 0,1 1 0 0 0,0 0 1 0 0,1 0-1 0 0,0 0 0 0 0,1 1 0 0 0,-1 0 0 0 0,1 0 0 0 0,1 0 0 0 0,0 1 1 0 0,5-5 191 0 0,-5 6-24 0 0,0 0 1 0 0,0 0 0 0 0,0 1 0 0 0,1-1-1 0 0,0 2 1 0 0,0-1 0 0 0,0 1-1 0 0,1 1 1 0 0,0-1 0 0 0,-1 1 0 0 0,1 1-1 0 0,0 0 1 0 0,0 0 0 0 0,0 1 0 0 0,1 0-1 0 0,-1 0 1 0 0,0 1 0 0 0,2 0 23 0 0,52 32 283 0 0,-57-26-259 0 0,1 1 1 0 0,-1 0 0 0 0,0 0-1 0 0,-1 0 1 0 0,0 1 0 0 0,0-1 0 0 0,0 1-1 0 0,-1 1 1 0 0,0-1 0 0 0,-1 1 0 0 0,1 3-25 0 0,-1-7-19 0 0,-3-3-89 0 0,0-2-24 0 0,0 0-144 0 0,0 0-63 0 0,0 0-11 0 0,0 0 32 0 0,0 0 146 0 0,19-29-2022 0 0,-15-8-137 0 0,-4 36 2140 0 0,4-15-346 0 0,19-7 517 0 0,3 15-809 0 0,-26 8-1595 0 0</inkml:trace>
  <inkml:trace contextRef="#ctx0" brushRef="#br0" timeOffset="2123.313">1721 405 5496 0 0,'0'0'124'0'0,"0"0"17"0"0,0 0 11 0 0,0 2-20 0 0,1 9 83 0 0,-1 0 1 0 0,-1 0-1 0 0,0-1 0 0 0,-1 1 0 0 0,1 0 1 0 0,-2 0-1 0 0,0-1 0 0 0,0 1 1 0 0,-1-1-1 0 0,0 0 0 0 0,-4 5-215 0 0,-6 40 291 0 0,2-31 725 0 0,11-23-707 0 0,1-1-262 0 0,0-1 0 0 0,0 1 0 0 0,0 0 0 0 0,0 0 0 0 0,0 0 0 0 0,0-1 0 0 0,0 1 0 0 0,0 0 0 0 0,0 0 0 0 0,0-1 0 0 0,0 1 0 0 0,0 0 0 0 0,0 0 0 0 0,0-1 0 0 0,0 1 0 0 0,0 0-1 0 0,0 0 1 0 0,0 0 0 0 0,0-1 0 0 0,0 1 0 0 0,-1 0 0 0 0,1 0 0 0 0,0 0 0 0 0,0-1 0 0 0,0 1 0 0 0,0 0 0 0 0,-1 0 0 0 0,1 0 0 0 0,0 0 0 0 0,0 0 0 0 0,0-1 0 0 0,0 1 0 0 0,-1 0 0 0 0,1 0 0 0 0,0 0 0 0 0,0 0 0 0 0,-1 0 0 0 0,1 0 0 0 0,0 0 0 0 0,0 0 0 0 0,-1 0 0 0 0,1 0 0 0 0,0 0 0 0 0,0 0 0 0 0,0 0 0 0 0,-1 0 0 0 0,1 0 0 0 0,0 0-1 0 0,0 0 1 0 0,-1 0 0 0 0,1 0 0 0 0,0 0 0 0 0,0 0 0 0 0,0 0 0 0 0,-1 1 0 0 0,1-1 0 0 0,0 0 0 0 0,0 0 0 0 0,0 0 0 0 0,-1 0 0 0 0,1 0 0 0 0,0 1 0 0 0,0-1 0 0 0,0 0 0 0 0,0 0 0 0 0,-1 0-47 0 0,6-55 1397 0 0,66-88 205 0 0,2 61-1147 0 0,-63 75-499 0 0,0 0 0 0 0,0 1-1 0 0,0 0 1 0 0,1 1-1 0 0,0 0 1 0 0,0 0-1 0 0,1 1 1 0 0,-1 1 0 0 0,4 0 44 0 0,-7 2-2442 0 0,-2 1-2580 0 0</inkml:trace>
  <inkml:trace contextRef="#ctx0" brushRef="#br0" timeOffset="2854.861">2083 280 9760 0 0,'0'0'222'0'0,"0"0"30"0"0,-1 0 18 0 0,-117 78 2544 0 0,62-29-1076 0 0,-1 7-868 0 0,56-55-848 0 0,1 0 1 0 0,-1 0-1 0 0,1 0 0 0 0,-1 0 0 0 0,1 0 1 0 0,-1 0-1 0 0,1 0 0 0 0,0 0 1 0 0,-1 1-1 0 0,1-1 0 0 0,0 0 0 0 0,0 0 1 0 0,0 0-1 0 0,0 0 0 0 0,0 1 0 0 0,0-1 1 0 0,0 0-1 0 0,0 0 0 0 0,1 0 0 0 0,-1 1 1 0 0,0-1-1 0 0,1 0 0 0 0,-1 0 0 0 0,1 0 1 0 0,-1 0-1 0 0,1 0 0 0 0,0 0 0 0 0,-1 0 1 0 0,1 0-1 0 0,0 0 0 0 0,0 0 1 0 0,0 0-1 0 0,-1-1 0 0 0,1 1 0 0 0,0 0 1 0 0,0-1-1 0 0,0 1 0 0 0,0 0 0 0 0,0-1 1 0 0,0 1-1 0 0,1-1 0 0 0,-1 1 0 0 0,0-1 1 0 0,0 0-1 0 0,0 0 0 0 0,0 1 0 0 0,1-1 1 0 0,-1 0-1 0 0,0 0 0 0 0,0 0 0 0 0,0 0 1 0 0,0 0-1 0 0,1 0 0 0 0,-1-1 1 0 0,0 1-1 0 0,1 0-22 0 0,25-12 229 0 0,-17 8-281 0 0,0-1 0 0 0,-1 0 0 0 0,1-1 0 0 0,-1 0 0 0 0,0 0 0 0 0,-1-1-1 0 0,0 0 1 0 0,0 0 0 0 0,0-1 0 0 0,-1 0 0 0 0,0-1 0 0 0,2-4 52 0 0,-6 10-66 0 0,36-34-621 0 0,-38 36 592 0 0,5 34-46 0 0,-19 103 1504 0 0,16-96-795 0 0,-2-39-524 0 0,0 0 0 0 0,0 0-1 0 0,0 0 1 0 0,0 0 0 0 0,0 0 0 0 0,0 0-1 0 0,0 0 1 0 0,0 0 0 0 0,0 0-1 0 0,0-1 1 0 0,0 1 0 0 0,0 0-1 0 0,1-1 1 0 0,-1 1 0 0 0,0-1-1 0 0,0 1 1 0 0,1-1 0 0 0,-1 0-1 0 0,0 0 1 0 0,1 1 0 0 0,-1-1-1 0 0,1 0 1 0 0,-1 0 0 0 0,0 0-1 0 0,1-1 1 0 0,-1 1 0 0 0,0 0-1 0 0,1 0 1 0 0,-1-1 0 0 0,0 1-1 0 0,0-1 1 0 0,1 1 0 0 0,-1-1-1 0 0,0 1 1 0 0,0-1 0 0 0,0 0-1 0 0,2 0-43 0 0,7-5 80 0 0,-1-1-1 0 0,1 0 1 0 0,-1 0-1 0 0,-1-1 1 0 0,1 0-1 0 0,-1 0 0 0 0,0-1 1 0 0,-1 0-1 0 0,0-1 1 0 0,5-9-80 0 0,2-1-11 0 0,58-122-430 0 0,-42 71-119 0 0,17-75 1048 0 0,-47 98-1896 0 0,-2 31 1054 0 0,-10-9 1907 0 0,11 25-1595 0 0,0 0 1 0 0,0 0 0 0 0,0 0-1 0 0,0 1 1 0 0,0-1 0 0 0,-1 0-1 0 0,1 1 1 0 0,0-1-1 0 0,0 1 1 0 0,0-1 0 0 0,-1 1-1 0 0,1 0 1 0 0,0-1 0 0 0,-1 1-1 0 0,1 0 1 0 0,0 0-1 0 0,-1 0 1 0 0,1 0 0 0 0,0 0-1 0 0,-1 0 1 0 0,1 0 0 0 0,0 1-1 0 0,0-1 1 0 0,-1 0-1 0 0,1 1 1 0 0,0-1 0 0 0,0 1-1 0 0,-1-1 1 0 0,1 1 0 0 0,0 0-1 0 0,0-1 1 0 0,0 1-1 0 0,0 0 1 0 0,0 0 0 0 0,0 0-1 0 0,0 0 1 0 0,0 0 0 0 0,0 0-1 0 0,1 0 1 0 0,-1 0 0 0 0,0 0-1 0 0,1 0 1 0 0,-1 1 41 0 0,-18 57 157 0 0,21 84-39 0 0,8-51 332 0 0,-5-67-230 0 0,29 84 1384 0 0,9-26-509 0 0,-37-77-1089 0 0,0-1 0 0 0,0 1 1 0 0,1-1-1 0 0,-1 0 0 0 0,1-1 0 0 0,1 0 1 0 0,-1 0-1 0 0,0 0 0 0 0,1-1 0 0 0,0 0 0 0 0,0 0 1 0 0,3 0-7 0 0,1 2-2032 0 0,-7-5-4937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3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6 281 8752 0 0,'0'0'197'0'0,"0"-9"475"0"0,0 7-581 0 0,0 1 151 0 0,0 1 60 0 0,0 0 2 0 0,0 0 20 0 0,-6 15 1450 0 0,12 132 2008 0 0,17-96-3463 0 0,-10-30-239 0 0,3-10-57 0 0,-13-9 18 0 0,0-1 0 0 0,0 1 0 0 0,-1-1 0 0 0,1 0 0 0 0,0 0 0 0 0,0-1 0 0 0,0 1-1 0 0,0 0 1 0 0,0-1 0 0 0,0 0 0 0 0,0 0 0 0 0,0 0 0 0 0,0 0 0 0 0,0 0 0 0 0,1-1 0 0 0,-1 1 0 0 0,0-1 0 0 0,-1 0-1 0 0,2 0-40 0 0,43-45-1044 0 0,-16-11-805 0 0,-30 56 1757 0 0,-1 1-5 0 0,0 0 21 0 0,0 0 11 0 0,6 7 11 0 0,43 74 1364 0 0,-46-80-1250 0 0,-1 1 0 0 0,1 0 1 0 0,0-1-1 0 0,0 1 1 0 0,0-1-1 0 0,0 0 1 0 0,0 0-1 0 0,0 0 1 0 0,0 0-1 0 0,0 0 1 0 0,0-1-1 0 0,0 1 1 0 0,0-1-1 0 0,1 0 1 0 0,-1 0-1 0 0,0 0 0 0 0,0-1 1 0 0,0 1-1 0 0,0-1 1 0 0,0 1-1 0 0,0-1 1 0 0,1 0-1 0 0,-2 0 1 0 0,1-1-1 0 0,0 1 1 0 0,0-1-1 0 0,0 1 1 0 0,-1-1-1 0 0,1 0 1 0 0,0 0-1 0 0,-1 0 1 0 0,0 0-1 0 0,0 0 0 0 0,2-3-60 0 0,14-35 216 0 0,-7-50-877 0 0,-9 37 129 0 0,-1 44 294 0 0,0 1 0 0 0,0-1 1 0 0,-1 1-1 0 0,0-1 0 0 0,0 1 0 0 0,-1-1 0 0 0,0 1 0 0 0,-1-1 0 0 0,1 1 1 0 0,-3-6 237 0 0,3 13-726 0 0,1 1-16 0 0</inkml:trace>
  <inkml:trace contextRef="#ctx0" brushRef="#br0" timeOffset="262.052">569 296 11672 0 0,'0'0'341'0'0,"0"0"-1"0"0,0 2-219 0 0,-7 75 2670 0 0,14-4 313 0 0,6-32-2370 0 0,-13-39-733 0 0,1 0 1 0 0,0 0-1 0 0,0 0 0 0 0,0 0 0 0 0,0 0 0 0 0,0 0 0 0 0,0 0 0 0 0,0 0 0 0 0,1 0 0 0 0,-1 0 0 0 0,1 0 0 0 0,0-1 0 0 0,-1 1 0 0 0,1-1 0 0 0,0 1 0 0 0,0-1 0 0 0,0 0 0 0 0,0 0 0 0 0,0 1-1 0 0,0-2-326 0 0,-1 0-1201 0 0,4-3-4711 0 0</inkml:trace>
  <inkml:trace contextRef="#ctx0" brushRef="#br0" timeOffset="441.792">608 158 11256 0 0,'0'0'248'0'0,"-4"-2"48"0"0,4-4 16 0 0,0 6 8 0 0,0 0-256 0 0,-2-4-64 0 0,2 4 0 0 0,0 0 0 0 0,0 0 0 0 0,0 0 0 0 0,0 0 0 0 0,0 0 0 0 0,0 0 0 0 0,6 6 0 0 0,1 3-64 0 0,-1 0-3264 0 0,0 2-640 0 0</inkml:trace>
  <inkml:trace contextRef="#ctx0" brushRef="#br0" timeOffset="914.589">990 284 12624 0 0,'0'0'368'0'0,"0"0"4"0"0,-2 0-239 0 0,-6 1-70 0 0,1 1 0 0 0,-1 0 0 0 0,1 1 0 0 0,0-1-1 0 0,0 1 1 0 0,0 1 0 0 0,0 0 0 0 0,0 0 0 0 0,1 0 0 0 0,0 1 0 0 0,-4 2-63 0 0,-1 2 317 0 0,-1-1 1 0 0,2 1-1 0 0,0 1 0 0 0,0-1 1 0 0,0 2-1 0 0,1-1 0 0 0,1 2 0 0 0,-1 1-317 0 0,2-1 263 0 0,5-10-222 0 0,-1 1 0 0 0,1 0 0 0 0,0 0 0 0 0,0 0 0 0 0,1 1 0 0 0,-1-1 0 0 0,1 0 0 0 0,-1 1 0 0 0,1-1 1 0 0,0 1-1 0 0,0-1 0 0 0,1 1 0 0 0,-1-1 0 0 0,1 1 0 0 0,0 0 0 0 0,0-1 0 0 0,0 1 0 0 0,0 0 0 0 0,0-1 0 0 0,1 1 0 0 0,0-1 0 0 0,0 1 0 0 0,0-1 0 0 0,0 2-41 0 0,22 7 86 0 0,-15-12-42 0 0,-1 0 0 0 0,1 0-1 0 0,-1-1 1 0 0,1 0 0 0 0,-1-1 0 0 0,0 0 0 0 0,1 0 0 0 0,-1 0 0 0 0,0-1 0 0 0,0 0 0 0 0,-1-1 0 0 0,1 1-1 0 0,1-2-43 0 0,3-5-63 0 0,-1 0 0 0 0,-1-1 0 0 0,1 0-1 0 0,-2 0 1 0 0,0-1 0 0 0,0 0 0 0 0,-1 0-1 0 0,0 0 1 0 0,-1-1 0 0 0,-1 0 0 0 0,0-1-1 0 0,-1 1 1 0 0,2-13 63 0 0,3 1-211 0 0,26-112-244 0 0,-33 128 491 0 0,0 0-1 0 0,-1 0 0 0 0,-1 0 1 0 0,1 0-1 0 0,-1 0 0 0 0,-1-1 1 0 0,0 1-1 0 0,0 0 0 0 0,-1 0 1 0 0,0 1-1 0 0,-1-1 0 0 0,0 0-35 0 0,-15-17 494 0 0,17 25-409 0 0,1 1-13 0 0,-16 22 85 0 0,-5 76-157 0 0,12 54 0 0 0,12-59 198 0 0,-3-34-89 0 0,0-25-209 0 0,0-33-873 0 0,0 0-3324 0 0,0 7-1431 0 0</inkml:trace>
  <inkml:trace contextRef="#ctx0" brushRef="#br0" timeOffset="1505.46">1243 82 12528 0 0,'0'0'281'0'0,"0"0"40"0"0,0 0 22 0 0,0 0-39 0 0,0 0-175 0 0,0 0-1 0 0,0 0 22 0 0,0 2 2 0 0,6 116 2987 0 0,-2-10-2407 0 0,2-12-528 0 0,-7-52-222 0 0,-8-28-5433 0 0,3-11-123 0 0</inkml:trace>
  <inkml:trace contextRef="#ctx0" brushRef="#br0" timeOffset="1789.568">1125 275 11256 0 0,'4'-5'81'0'0,"1"1"1"0"0,0 0 0 0 0,0 0 0 0 0,0 0 0 0 0,0 1-1 0 0,1 0 1 0 0,0 0 0 0 0,-1 0 0 0 0,1 1-1 0 0,0-1 1 0 0,0 1 0 0 0,1 1 0 0 0,-1-1 0 0 0,0 1-1 0 0,2 0-81 0 0,19-6 231 0 0,54-7 398 0 0,-34 7-4429 0 0,-30 5-302 0 0</inkml:trace>
  <inkml:trace contextRef="#ctx0" brushRef="#br0" timeOffset="2090.532">1489 0 11024 0 0,'0'0'248'0'0,"-3"4"338"0"0,-1 1-480 0 0,1 1 1 0 0,-1 0-1 0 0,1 0 0 0 0,0 0 0 0 0,1 0 0 0 0,0 0 1 0 0,0 0-1 0 0,0 1 0 0 0,0-1 0 0 0,1 0 0 0 0,0 6-106 0 0,-18 137 3364 0 0,19-136-3112 0 0,0 0 0 0 0,1 0-1 0 0,1 0 1 0 0,0-1 0 0 0,0 1-1 0 0,1-1 1 0 0,1 1 0 0 0,0-1-1 0 0,7 11-251 0 0,-11-21 10 0 0,1-1 0 0 0,0 0 0 0 0,0 0-1 0 0,0 0 1 0 0,0 0 0 0 0,0 0 0 0 0,0 0-1 0 0,0 0 1 0 0,0 0 0 0 0,1 0 0 0 0,-1 0-1 0 0,0 0 1 0 0,1-1 0 0 0,-1 1-1 0 0,0 0 1 0 0,1-1 0 0 0,-1 1 0 0 0,1-1-1 0 0,-1 0 1 0 0,1 1 0 0 0,-1-1 0 0 0,1 0-1 0 0,-1 0 1 0 0,1 0 0 0 0,-1 0 0 0 0,0 0-1 0 0,1-1 1 0 0,-1 1 0 0 0,1 0 0 0 0,-1-1-1 0 0,1 1 1 0 0,-1-1 0 0 0,1 1-1 0 0,-1-1 1 0 0,0 1 0 0 0,1-1 0 0 0,-1 0-1 0 0,0 0 1 0 0,0 0 0 0 0,0 0 0 0 0,0 0-1 0 0,1 0 1 0 0,-1 0 0 0 0,-1 0 0 0 0,1 0-1 0 0,0-1 1 0 0,0 1 0 0 0,0 0-1 0 0,-1 0 1 0 0,1-1 0 0 0,0 1 0 0 0,-1-1-1 0 0,1 0-9 0 0,17-39-1260 0 0,-8 18-264 0 0,0 0-1 0 0,2 1 0 0 0,0 0 0 0 0,2 1 1 0 0,4-5 1524 0 0,9-3-204 0 0,-27 28 549 0 0,0 1 91 0 0,0 0 11 0 0,13 14 849 0 0,12 52 1241 0 0,6 59-1466 0 0,-14-81-1337 0 0,-10-39-20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43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76 105 12872 0 0,'0'0'289'0'0,"-2"7"392"0"0,-22 95 901 0 0,-5 32 329 0 0,9-18-1167 0 0,20-115-649 0 0,0-1-7 0 0,0 0-4 0 0,0 0 9 0 0,1-1 3 0 0,4-8-103 0 0,-1 0-1 0 0,0-1 0 0 0,-1 1 0 0 0,0-1 0 0 0,0 0 1 0 0,-1 0-1 0 0,0 0 0 0 0,-1 0 0 0 0,0 0 0 0 0,0-1 8 0 0,3-23-290 0 0,37-197-746 0 0,-31 192 1658 0 0,-9 39-609 0 0,0-1 1 0 0,0 1-1 0 0,0 0 1 0 0,1-1-1 0 0,-1 1 1 0 0,0 0-1 0 0,1 0 0 0 0,-1 0 1 0 0,0 0-1 0 0,0 0 1 0 0,1 0-1 0 0,-1 1 1 0 0,0-1-1 0 0,0 0 1 0 0,1 1-1 0 0,-1-1 1 0 0,0 1-1 0 0,0-1 1 0 0,0 1-1 0 0,1-1 0 0 0,-1 1 1 0 0,0 0-1 0 0,0 0 1 0 0,0 0-1 0 0,0-1 1 0 0,-1 1-1 0 0,1 0 1 0 0,0 0-1 0 0,0 0 1 0 0,0 0-1 0 0,-1 0 0 0 0,1 1-13 0 0,102 164 144 0 0,-27-41-144 0 0,-41-64 160 0 0,-35-60-82 0 0,0-1 3 0 0,-1 11 384 0 0,-73-19 215 0 0,-45-4-509 0 0,10 9-919 0 0,102 5 1155 0 0,2-1-2127 0 0,2-1-3675 0 0,3 0 9 0 0</inkml:trace>
  <inkml:trace contextRef="#ctx0" brushRef="#br0" timeOffset="474.02">409 120 13304 0 0,'0'0'298'0'0,"0"0"46"0"0,0 0 23 0 0,0 2-43 0 0,-22 93 149 0 0,18-87-315 0 0,1 0 0 0 0,1 0 0 0 0,0 0 1 0 0,0 0-1 0 0,0 0 0 0 0,1 0 0 0 0,0 1 0 0 0,1-1 0 0 0,-1 0 0 0 0,2 1 0 0 0,-1-1 0 0 0,1 0 0 0 0,1 1 0 0 0,-1-1 0 0 0,1 0 0 0 0,1 1-158 0 0,-2-8 21 0 0,0 1 0 0 0,-1-1 0 0 0,1 0 0 0 0,0 0 0 0 0,0 0 0 0 0,0 0 0 0 0,0 0 0 0 0,0 0 0 0 0,0 0 0 0 0,0 0 0 0 0,0 0 0 0 0,1 0 0 0 0,-1-1-1 0 0,0 1 1 0 0,0 0 0 0 0,1-1 0 0 0,-1 1 0 0 0,0-1 0 0 0,1 0 0 0 0,-1 1 0 0 0,1-1 0 0 0,-1 0 0 0 0,0 0 0 0 0,1 0 0 0 0,-1 0 0 0 0,1 0-1 0 0,-1 0 1 0 0,1 0 0 0 0,-1 0 0 0 0,0-1 0 0 0,1 1 0 0 0,-1 0 0 0 0,0-1 0 0 0,1 0 0 0 0,-1 1 0 0 0,0-1 0 0 0,1 0 0 0 0,-1 1 0 0 0,0-1 0 0 0,0 0-1 0 0,1-1-20 0 0,44-42 106 0 0,9-33-723 0 0,-49 72 361 0 0,10 5-164 0 0,14 53 1156 0 0,-29-48-719 0 0,0-1 0 0 0,1 1-1 0 0,0-1 1 0 0,0 0 0 0 0,0 0 0 0 0,1 1-1 0 0,-1-1 1 0 0,1-1 0 0 0,0 1 0 0 0,0 0-1 0 0,0-1 1 0 0,1 1 0 0 0,-1-1 0 0 0,1 0-17 0 0,-1-2 45 0 0,0 0 0 0 0,1 1 0 0 0,-1-2 0 0 0,0 1 1 0 0,1 0-1 0 0,-1-1 0 0 0,1 1 0 0 0,-1-1 0 0 0,0 0 1 0 0,1 0-1 0 0,-1-1 0 0 0,1 1 0 0 0,-1-1 0 0 0,1 1 0 0 0,-1-1 1 0 0,0 0-1 0 0,1 0 0 0 0,-1-1 0 0 0,0 1 0 0 0,0-1 0 0 0,0 1 1 0 0,0-1-1 0 0,0 0 0 0 0,0 0 0 0 0,-1-1 0 0 0,1 1 1 0 0,-1 0-1 0 0,1-1 0 0 0,-1 0 0 0 0,0 1 0 0 0,0-1 0 0 0,0 0 1 0 0,0 0-1 0 0,-1 0 0 0 0,1 0 0 0 0,-1 0 0 0 0,0-1 0 0 0,0 1 1 0 0,0 0-1 0 0,0-1 0 0 0,0 1 0 0 0,-1-1 0 0 0,1-2-45 0 0,-1-9-32 0 0,-1 0 0 0 0,-1 0-1 0 0,0 0 1 0 0,0 1 0 0 0,-2-1 0 0 0,1 1-1 0 0,-2-1 1 0 0,0 2 0 0 0,-4-8 32 0 0,-33-79-1708 0 0,33 77-177 0 0,8 17 801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43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106 323 10016 0 0,'-7'3'1001'0'0,"2"-3"-852"0"0,0 1 0 0 0,0 1-1 0 0,1-1 1 0 0,-1 1 0 0 0,0-1 0 0 0,1 1 0 0 0,-1 1 0 0 0,1-1-1 0 0,0 1 1 0 0,0-1 0 0 0,0 1 0 0 0,0 0 0 0 0,0 1-1 0 0,0-1 1 0 0,1 1 0 0 0,0 0 0 0 0,0-1 0 0 0,0 1-1 0 0,0 1 1 0 0,0-1 0 0 0,1 0 0 0 0,0 1 0 0 0,0-1 0 0 0,0 1-1 0 0,1 0 1 0 0,-1-1 0 0 0,1 1 0 0 0,0 0 0 0 0,0 0-1 0 0,1 0 1 0 0,0 0 0 0 0,-1 0 0 0 0,2 0 0 0 0,-1 0-1 0 0,0 0 1 0 0,1 0 0 0 0,0-1 0 0 0,0 1 0 0 0,1 0 0 0 0,-1 0-1 0 0,1-1 1 0 0,0 1 0 0 0,1-1 0 0 0,0 3-149 0 0,1-4 17 0 0,0 1 0 0 0,0-2 0 0 0,0 1 1 0 0,0 0-1 0 0,0-1 0 0 0,1 0 0 0 0,-1 0 0 0 0,1 0 1 0 0,-1 0-1 0 0,1-1 0 0 0,0 0 0 0 0,0 0 0 0 0,-1 0 1 0 0,1-1-1 0 0,0 1 0 0 0,0-1 0 0 0,0 0 0 0 0,0 0 1 0 0,0-1-1 0 0,0 0 0 0 0,-1 0 0 0 0,1 0 1 0 0,0 0-1 0 0,-1-1 0 0 0,1 0 0 0 0,-1 1 0 0 0,1-2 1 0 0,-1 1-1 0 0,0 0 0 0 0,0-1 0 0 0,1-1-17 0 0,9-4-29 0 0,-10 6-60 0 0,0 0 1 0 0,0 0-1 0 0,0 0 0 0 0,-1 0 1 0 0,1 0-1 0 0,-1-1 0 0 0,0 0 1 0 0,1 0-1 0 0,-1 0 0 0 0,0 0 1 0 0,-1 0-1 0 0,1 0 0 0 0,-1-1 1 0 0,1 1-1 0 0,-1-1 0 0 0,0 0 1 0 0,0 0-1 0 0,-1 0 0 0 0,1 0 0 0 0,0-1 89 0 0,-2 2-66 0 0,0 0-1 0 0,0 1 1 0 0,0-1-1 0 0,0 0 1 0 0,0 0-1 0 0,0 0 1 0 0,-1 0-1 0 0,1 1 1 0 0,-1-1-1 0 0,0 0 1 0 0,0 0-1 0 0,0 1 1 0 0,0-1-1 0 0,0 1 0 0 0,-1-1 1 0 0,1 1-1 0 0,-1-1 1 0 0,1 1-1 0 0,-1 0 1 0 0,0 0-1 0 0,0 0 1 0 0,0 0-1 0 0,0 0 1 0 0,-1 0-1 0 0,1 0 1 0 0,0 1-1 0 0,-1-1 1 0 0,1 1-1 0 0,-1 0 0 0 0,0-1 1 0 0,0 1 66 0 0,-32-13-72 0 0,34 14 147 0 0,27 16 17 0 0,-16-14-114 0 0,0-1 0 0 0,0 0 0 0 0,0-1 0 0 0,1 0 1 0 0,-1-1-1 0 0,0 0 0 0 0,0 0 0 0 0,0-1 0 0 0,0-1 0 0 0,0 0 1 0 0,0 0-1 0 0,-1-1 0 0 0,0 0 0 0 0,7-4 22 0 0,-1 1-118 0 0,-1 0 1 0 0,0-1-1 0 0,0-1 0 0 0,0 0 0 0 0,-2-1 0 0 0,1-1 0 0 0,-1 1 1 0 0,4-7 117 0 0,-10 11-15 0 0,0 0 0 0 0,0-1 0 0 0,-1 0 0 0 0,0 0 1 0 0,0-1-1 0 0,-1 1 0 0 0,0-1 0 0 0,0 0 0 0 0,-1 0 1 0 0,0 0-1 0 0,-1 0 0 0 0,1-1 0 0 0,-2 1 0 0 0,1-1 1 0 0,-1 1-1 0 0,0-1 0 0 0,-1 0 0 0 0,0 0 0 0 0,0 1 1 0 0,-1-1 14 0 0,1 5 57 0 0,-1 1 1 0 0,1-1-1 0 0,-1 0 1 0 0,0 1 0 0 0,0-1-1 0 0,0 1 1 0 0,-1-1-1 0 0,1 1 1 0 0,-1 0 0 0 0,0 0-1 0 0,0-1 1 0 0,0 1-1 0 0,0 0 1 0 0,0 1 0 0 0,-1-1-1 0 0,1 0 1 0 0,-1 1-1 0 0,0-1 1 0 0,0 1 0 0 0,1 0-1 0 0,-2 0 1 0 0,1 0-1 0 0,0 0 1 0 0,0 1 0 0 0,-1-1-1 0 0,1 1 1 0 0,-1 0-1 0 0,1 0 1 0 0,-1 0 0 0 0,0 0-58 0 0,-10 10 601 0 0,8-5-513 0 0,2 1 0 0 0,-1 0 0 0 0,1 0 0 0 0,-1 0 0 0 0,1 0-1 0 0,1 1 1 0 0,-1-1 0 0 0,1 1 0 0 0,0 0 0 0 0,0 0 0 0 0,1 1 0 0 0,-1-1 0 0 0,2 0 0 0 0,-1 1 0 0 0,1-1 0 0 0,-1 1 0 0 0,2 1-88 0 0,-9 24 207 0 0,1 6 25 0 0,1-1 0 0 0,2 1-1 0 0,1 0 1 0 0,2 0-1 0 0,2 0 1 0 0,2 12-232 0 0,-1 18 393 0 0,9 137 462 0 0,13-29-431 0 0,-24-169-249 0 0,0 0-3026 0 0,1-7-3406 0 0</inkml:trace>
  <inkml:trace contextRef="#ctx0" brushRef="#br0" timeOffset="178.598">238 604 13880 0 0,'0'0'314'0'0,"0"0"46"0"0,0 0 22 0 0,0 0-49 0 0,9 0-202 0 0,43-1-853 0 0,0-2 0 0 0,-1-3 0 0 0,45-11 722 0 0,-67 11-4778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53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234 272 8952 0 0,'0'0'200'0'0,"0"0"33"0"0,0 0 15 0 0,-21 3 104 0 0,13 4 444 0 0,1 0 0 0 0,-1 0 0 0 0,1 1-1 0 0,0 0 1 0 0,1 0 0 0 0,0 1 0 0 0,0 0 0 0 0,1 0 0 0 0,-2 4-796 0 0,-14 22 1229 0 0,-61 118 500 0 0,51-86-2093 0 0,23-36-5422 0 0,4-16-218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7:45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727 1 10064 0 0,'0'0'297'0'0,"0"0"-9"0"0,1 1-188 0 0,2 4-82 0 0,-1-4 30 0 0,-1 0 0 0 0,0 1-1 0 0,-1-1 1 0 0,1 0 0 0 0,0 0-1 0 0,0 0 1 0 0,0 1 0 0 0,-1-1 0 0 0,1 0-1 0 0,-1 1 1 0 0,1-1 0 0 0,-1 0 0 0 0,1 1-1 0 0,-1-1 1 0 0,0 1 0 0 0,0-1-1 0 0,0 0 1 0 0,0 1 0 0 0,0-1 0 0 0,0 1-1 0 0,0-1 1 0 0,0 1 0 0 0,0-1-1 0 0,-1 1 1 0 0,1-1 0 0 0,-1 0 0 0 0,1 1-48 0 0,-2 39 1592 0 0,-17 44 1064 0 0,9-6-1113 0 0,1-49-1138 0 0,8-28-386 0 0,0 1 1 0 0,0 0 0 0 0,0 0 0 0 0,0 0-1 0 0,0 0 1 0 0,0 0 0 0 0,1 0 0 0 0,0 0 0 0 0,-1 0-1 0 0,1 0 1 0 0,0 0 0 0 0,1 0 0 0 0,-1 0-1 0 0,0 1 1 0 0,1-1 0 0 0,0 0 0 0 0,0 0-1 0 0,0 0-19 0 0,7 43 16 0 0,4-11 67 0 0,-3-20-663 0 0,-6-8-909 0 0,-3-1-4524 0 0</inkml:trace>
  <inkml:trace contextRef="#ctx0" brushRef="#br0" timeOffset="272.582">490 533 11600 0 0,'-20'2'264'0'0,"17"-1"34"0"0,3-1 21 0 0,0 0-36 0 0,10 12 1093 0 0,-4-9-1149 0 0,-1 0 1 0 0,1-1-1 0 0,-1 1 1 0 0,1-1-1 0 0,0 0 1 0 0,0-1-1 0 0,0 0 1 0 0,0 0-1 0 0,0 0 1 0 0,0 0-1 0 0,0-1 1 0 0,1 0-1 0 0,-1 0 1 0 0,0-1-1 0 0,0 0 0 0 0,0 0 1 0 0,0 0-1 0 0,1-1-227 0 0,21-2 351 0 0,81-7 199 0 0,95-15-326 0 0,-134 26-2080 0 0,-61 0-2469 0 0,-8 0-1349 0 0</inkml:trace>
  <inkml:trace contextRef="#ctx0" brushRef="#br0" timeOffset="4520.902">23 708 4384 0 0,'0'0'127'0'0,"0"0"99"0"0,0-17 3018 0 0,0 9-2621 0 0,1 0 0 0 0,0 0 0 0 0,1-1 0 0 0,-1 1 0 0 0,2 0 0 0 0,-1 0 0 0 0,1 0 1 0 0,0 1-1 0 0,3-5-623 0 0,2-2 184 0 0,0 0 1 0 0,1 1-1 0 0,1 0 1 0 0,0 0 0 0 0,1 1-1 0 0,0 0 1 0 0,5-3-185 0 0,-12 11 53 0 0,0 0 0 0 0,1 0-1 0 0,0 1 1 0 0,0 0 0 0 0,0-1 0 0 0,0 2 0 0 0,0-1-1 0 0,0 0 1 0 0,1 1 0 0 0,-1 0 0 0 0,1 1 0 0 0,0-1-1 0 0,-1 1 1 0 0,1 0 0 0 0,0 0 0 0 0,0 1 0 0 0,0 0 0 0 0,0 0-53 0 0,8 8 0 0 0,-11-5 0 0 0,0 0 0 0 0,0 0 0 0 0,0 1 0 0 0,-1-1 0 0 0,0 1 0 0 0,1-1 0 0 0,-1 1 0 0 0,-1 0 0 0 0,1 0 0 0 0,0 0 0 0 0,-1 0 0 0 0,0 0 0 0 0,0 1 0 0 0,0-1 0 0 0,-1 0 0 0 0,1 0 0 0 0,-1 1 0 0 0,0 3 0 0 0,5 26 0 0 0,4 30 176 0 0,7-21 847 0 0,5-36-548 0 0,-16-8-455 0 0,-1-1 0 0 0,0 1 1 0 0,-1-1-1 0 0,1 0 0 0 0,0 0 0 0 0,0-1 0 0 0,-1 1 1 0 0,1-1-1 0 0,-1 1 0 0 0,0-1 0 0 0,0 0 0 0 0,0 0 0 0 0,0-1 1 0 0,-1 1-1 0 0,1 0 0 0 0,-1-1 0 0 0,0 0 0 0 0,0 0 0 0 0,0 1 1 0 0,0-1-1 0 0,-1 0 0 0 0,1 0 0 0 0,-1-3-20 0 0,22-39-1315 0 0,-19 36 158 0 0,5-1-53 0 0</inkml:trace>
  <inkml:trace contextRef="#ctx0" brushRef="#br0" timeOffset="5012.285">2 867 9672 0 0,'-2'-15'1394'0'0,"13"-18"140"0"0,4 8-613 0 0,38-25 990 0 0,-7 15-1215 0 0,-10 9-614 0 0,-29 17-28 0 0,-1 8-54 0 0,3 37-88 0 0,6 13 152 0 0,9-14 88 0 0,-14-11 47 0 0,9-7 1251 0 0,45-37-1244 0 0,22-21-2151 0 0,-70 32-3941 0 0</inkml:trace>
  <inkml:trace contextRef="#ctx0" brushRef="#br0" timeOffset="5568.887">891 679 9072 0 0,'0'0'266'0'0,"-1"0"1"0"0,1 0-216 0 0,-1 0 1 0 0,1 0-1 0 0,-1 0 0 0 0,1 0 1 0 0,0 0-1 0 0,-1 0 0 0 0,1 0 1 0 0,-1 0-1 0 0,1 0 1 0 0,-1 0-1 0 0,1 0 0 0 0,0 0 1 0 0,-1 0-1 0 0,1 0 0 0 0,-1 1 1 0 0,1-1-1 0 0,0 0 0 0 0,-1 0 1 0 0,1 1-1 0 0,0-1 0 0 0,-1 0 1 0 0,1 0-1 0 0,0 1 0 0 0,-1-1 1 0 0,1 0-1 0 0,0 1 0 0 0,-1-1 1 0 0,1 0-1 0 0,0 1 1 0 0,0-1-1 0 0,0 1 0 0 0,-1-1 1 0 0,1 0-1 0 0,0 1 0 0 0,0-1 1 0 0,0 1-1 0 0,0-1 0 0 0,0 1 1 0 0,0-1-1 0 0,0 1 0 0 0,0-1 1 0 0,0 0-1 0 0,0 1 0 0 0,0-1 1 0 0,0 1-1 0 0,0-1-51 0 0,-1 3-15 0 0,-2 47 2343 0 0,0-7-996 0 0,-9 24-22 0 0,-2 8-533 0 0,10-3-538 0 0,4 1-28 0 0,6-62-278 0 0,-5-11-90 0 0,-1 0-17 0 0,0 0-63 0 0,0 0-259 0 0,0 0-117 0 0,0 0-979 0 0,0 0-3821 0 0</inkml:trace>
  <inkml:trace contextRef="#ctx0" brushRef="#br0" timeOffset="6083.09">694 823 11024 0 0,'-22'-7'248'0'0,"25"-6"613"0"0,27-17 358 0 0,29 10 582 0 0,-43 13-459 0 0,62 14 48 0 0,-22 7-1468 0 0,18-8 132 0 0,-25-8 74 0 0,-28-2-64 0 0,19 1 173 0 0,-72 0-168 0 0,-58 0-69 0 0,-73 4-136 0 0,54 4 136 0 0,51-2-13 0 0,56-3-52 0 0,2 0-9 0 0,3 0-40 0 0,20 4-926 0 0,-4-2-3672 0 0,5-2-541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1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 10824 0 0,'-1'0'241'0'0,"-129"51"842"0"0,67-20-389 0 0,61-30-659 0 0,-1 1 0 0 0,1-1 0 0 0,-1 0 0 0 0,1 1 0 0 0,-1 0 0 0 0,1 0 0 0 0,0 0 0 0 0,0 0 0 0 0,0 0 0 0 0,0 0 0 0 0,0 0 0 0 0,0 1 0 0 0,1-1 0 0 0,-1 1 0 0 0,1-1 0 0 0,0 1 0 0 0,-1-1 0 0 0,1 1 0 0 0,0 0 0 0 0,1 0 0 0 0,-1-1 0 0 0,0 1 0 0 0,1 0 0 0 0,0 0 0 0 0,0 0 0 0 0,-1 0-1 0 0,2 0 1 0 0,-1 0 0 0 0,0 0 0 0 0,1 0 0 0 0,-1-1 0 0 0,1 1 0 0 0,0 0 0 0 0,0 0 0 0 0,1 1-35 0 0,2 4 65 0 0,1-1 0 0 0,0 0 0 0 0,0-1 0 0 0,1 0 0 0 0,0 1 0 0 0,0-2 0 0 0,0 1 0 0 0,1-1 0 0 0,0 0 0 0 0,0 0 0 0 0,2 1-65 0 0,100 43 11 0 0,-60-32 6 0 0,-49-17 5 0 0,1 1 1 0 0,-1-1-1 0 0,1 1 0 0 0,-1-1 1 0 0,1 1-1 0 0,-1-1 0 0 0,1 1 1 0 0,-1-1-1 0 0,0 1 0 0 0,1-1 1 0 0,-1 1-1 0 0,0 0 0 0 0,0-1 1 0 0,1 1-1 0 0,-1 0 0 0 0,0-1 1 0 0,0 1-1 0 0,0 0 0 0 0,0-1 1 0 0,0 1-1 0 0,0 0 0 0 0,0-1 1 0 0,0 1-1 0 0,0 0 0 0 0,0-1 1 0 0,0 1-1 0 0,-1 0 0 0 0,1-1 1 0 0,0 1-1 0 0,0-1 0 0 0,0 1 1 0 0,-1 0-1 0 0,1-1 0 0 0,-1 1 1 0 0,1-1-1 0 0,0 1 0 0 0,-1-1 1 0 0,1 1-1 0 0,-1-1 0 0 0,1 1 1 0 0,-1-1-1 0 0,1 1 0 0 0,-1-1 1 0 0,1 0-1 0 0,-1 1 0 0 0,0-1 1 0 0,1 0-1 0 0,-1 1 0 0 0,1-1 1 0 0,-1 0-1 0 0,0 0 0 0 0,1 0 1 0 0,-1 0-1 0 0,0 0 0 0 0,1 1 1 0 0,-1-1-1 0 0,0 0-22 0 0,-9 5 97 0 0,0-1-1 0 0,0 0 1 0 0,-1 0-1 0 0,0-1 1 0 0,0 0-1 0 0,0-1 1 0 0,0 0-1 0 0,-1-1-96 0 0,-27 6 129 0 0,-89 20-205 0 0,117-27 490 0 0,6 0-1578 0 0,2 0-4041 0 0,13-3 485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07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0 166 11600 0 0,'0'0'264'0'0,"0"0"34"0"0,0 0 21 0 0,0 0-36 0 0,0 2-186 0 0,13 115 2818 0 0,4-18-212 0 0,-8-76-1975 0 0,-9-22-569 0 0,0-1-40 0 0,0 0-21 0 0,0 0-2 0 0,0 0-5 0 0,17-20 93 0 0,29-48-1611 0 0,9 9 655 0 0,-54 58 762 0 0,1-1-1 0 0,0 1 1 0 0,0 0 0 0 0,0 0 0 0 0,0 0 0 0 0,0 1 0 0 0,0-1 0 0 0,0 0 0 0 0,0 1 0 0 0,0-1 0 0 0,0 1 0 0 0,0-1-1 0 0,0 1 1 0 0,0 0 0 0 0,0 0 0 0 0,0 0 0 0 0,0 0 0 0 0,0 1 0 0 0,1-1 0 0 0,-1 1 0 0 0,0-1 0 0 0,0 1 0 0 0,0-1 0 0 0,0 1-1 0 0,0 0 1 0 0,-1 0 0 0 0,1 0 0 0 0,0 0 0 0 0,0 0 0 0 0,-1 1 0 0 0,1-1 0 0 0,0 0 0 0 0,-1 1 0 0 0,1 0 0 0 0,-1-1-1 0 0,1 2 11 0 0,48 82 711 0 0,-27-44-278 0 0,-4-5 383 0 0,-19-34-589 0 0,9 3 1034 0 0,39-66-1266 0 0,-25 23-486 0 0,-20 34 439 0 0,0 0-1 0 0,0 0 0 0 0,1 0 0 0 0,0 0 0 0 0,-1 1 1 0 0,1-1-1 0 0,1 1 0 0 0,-1 0 0 0 0,0 0 0 0 0,1 0 1 0 0,-1 1-1 0 0,1 0 0 0 0,0 0 0 0 0,0 0 0 0 0,0 0 53 0 0,23 16-165 0 0,45 62 538 0 0,-67-71-418 0 0,-1-1-1 0 0,1 0 1 0 0,0 0-1 0 0,1 0 0 0 0,-1-1 1 0 0,1 0-1 0 0,-1 0 1 0 0,1-1-1 0 0,0 0 0 0 0,0 0 1 0 0,0 0-1 0 0,0-1 1 0 0,0 0-1 0 0,1-1 0 0 0,5 1 46 0 0,19-2-5622 0 0,-18-1-175 0 0</inkml:trace>
  <inkml:trace contextRef="#ctx0" brushRef="#br0" timeOffset="643.925">826 218 13760 0 0,'-7'3'674'0'0,"-75"79"1108"0"0,48-12-177 0 0,34-68-1580 0 0,-1 0-1 0 0,1 0 1 0 0,-1 0-1 0 0,1 0 1 0 0,0 0-1 0 0,0 1 1 0 0,0-1 0 0 0,0 0-1 0 0,0 0 1 0 0,0 0-1 0 0,1 0 1 0 0,-1 0-1 0 0,1 0 1 0 0,0 0-1 0 0,-1 0 1 0 0,1 0-1 0 0,0 0 1 0 0,0 0-1 0 0,0 0 1 0 0,0 0-1 0 0,1 0 1 0 0,-1-1 0 0 0,0 1-1 0 0,1-1 1 0 0,-1 1-1 0 0,1-1 1 0 0,-1 1-1 0 0,1-1 1 0 0,0 0-1 0 0,0 0 1 0 0,0 0-1 0 0,0 0 1 0 0,-1 0-1 0 0,2 0-24 0 0,6 2 89 0 0,-1-1-1 0 0,1-1 1 0 0,0 1-1 0 0,0-2 1 0 0,0 1-1 0 0,0-1 0 0 0,0 0 1 0 0,0-1-1 0 0,7-1-88 0 0,14-1 148 0 0,-21 2-139 0 0,0-1 0 0 0,1 0 0 0 0,-1 0 0 0 0,0-1-1 0 0,0 0 1 0 0,-1-1 0 0 0,1 0 0 0 0,-1 0 0 0 0,1-1-1 0 0,3-3-8 0 0,-9 6-23 0 0,0 0 0 0 0,-1-1 0 0 0,1 1 0 0 0,-1-1 0 0 0,0 1 0 0 0,0-1-1 0 0,0 0 1 0 0,0 0 0 0 0,0 1 0 0 0,0-1 0 0 0,-1-1 0 0 0,0 1 0 0 0,1 0-1 0 0,-1 0 1 0 0,0-1 0 0 0,-1 1 0 0 0,1 0 0 0 0,0-1 0 0 0,-1 1 0 0 0,0 0-1 0 0,0-1 1 0 0,0 1 0 0 0,0-1 0 0 0,-1 1 0 0 0,1-1 0 0 0,-1 1 0 0 0,0 0-1 0 0,0-1 1 0 0,0 1 0 0 0,0 0 0 0 0,0 0 0 0 0,-1 0 0 0 0,0 0 0 0 0,1 0-1 0 0,-1 0 1 0 0,0 0 0 0 0,-1 1 0 0 0,1-1 0 0 0,-2-1 23 0 0,-42-34-444 0 0,40 32 401 0 0,5 6 29 0 0,1-1 1 0 0,0 1-1 0 0,0-1 0 0 0,-1 1 0 0 0,1-1 1 0 0,0 0-1 0 0,0 1 0 0 0,0-1 0 0 0,0 1 1 0 0,0-1-1 0 0,-1 1 0 0 0,1-1 0 0 0,0 0 1 0 0,0 1-1 0 0,1-1 0 0 0,-1 1 0 0 0,0-1 1 0 0,0 1-1 0 0,0-1 0 0 0,0 1 1 0 0,0-1-1 0 0,1 0 0 0 0,-1 1 0 0 0,0-1 1 0 0,0 1-1 0 0,1-1 0 0 0,-1 1 0 0 0,0-1 1 0 0,1 1-1 0 0,-1 0 0 0 0,0-1 0 0 0,1 1 1 0 0,-1-1-1 0 0,1 1 0 0 0,-1 0 0 0 0,1-1 1 0 0,-1 1-1 0 0,1 0 0 0 0,-1 0 0 0 0,1-1 1 0 0,-1 1-1 0 0,1 0 0 0 0,0 0 14 0 0,-1 0-1 0 0,6-2-8 0 0,-1 0 1 0 0,1 0-1 0 0,-1 1 0 0 0,1 0 0 0 0,0 0 0 0 0,0 1 1 0 0,-1-1-1 0 0,1 1 0 0 0,0 0 0 0 0,0 1 1 0 0,-1 0-1 0 0,1 0 0 0 0,0 0 0 0 0,-1 0 0 0 0,1 1 1 0 0,-1 0-1 0 0,1 0 0 0 0,-1 0 0 0 0,0 1 1 0 0,0 0-1 0 0,0 0 0 0 0,0 0 0 0 0,-1 1 0 0 0,3 2 9 0 0,4 3 117 0 0,0 0-1 0 0,-1 1 1 0 0,0 1-1 0 0,-1 0 1 0 0,0 0-1 0 0,-1 1 1 0 0,0 0-1 0 0,-1 0 0 0 0,2 6-116 0 0,8 29 2272 0 0,-20-92-2561 0 0,6 38 192 0 0,-1 0 0 0 0,1 1 0 0 0,0-1 1 0 0,1 1-1 0 0,-1-1 0 0 0,1 1 0 0 0,0 0 0 0 0,1 0 0 0 0,0 1 0 0 0,0-1 0 0 0,0 1 1 0 0,0 0-1 0 0,1 1 0 0 0,0-1 0 0 0,0 1 0 0 0,0 0 0 0 0,0 0 0 0 0,1 1 1 0 0,-1 0-1 0 0,1 0 0 0 0,0 1 0 0 0,0 0 0 0 0,0 0 0 0 0,0 0 0 0 0,0 1 0 0 0,8-1 97 0 0,-9 4 14 0 0,0-1 0 0 0,1 1 0 0 0,-1 0 0 0 0,0 0 0 0 0,0 0 0 0 0,0 1 0 0 0,0 0 0 0 0,-1 0 0 0 0,1 1 0 0 0,-1 0 0 0 0,0 0 0 0 0,4 3-14 0 0,12 12 388 0 0,-1 0 0 0 0,-1 2 0 0 0,0 0 0 0 0,11 18-388 0 0,-3-15-716 0 0,-19-21-3861 0 0,-1 0-1617 0 0</inkml:trace>
  <inkml:trace contextRef="#ctx0" brushRef="#br0" timeOffset="1323.458">1753 265 11912 0 0,'0'0'349'0'0,"-8"0"120"0"0,5 0-359 0 0,1 0 0 0 0,0 1 0 0 0,-1-1 0 0 0,1 1 0 0 0,0 0-1 0 0,-1-1 1 0 0,1 1 0 0 0,0 0 0 0 0,0 1 0 0 0,0-1 0 0 0,0 0 0 0 0,0 1-1 0 0,0-1 1 0 0,0 1 0 0 0,0-1 0 0 0,0 1 0 0 0,1 0 0 0 0,-1 0 0 0 0,0 2-110 0 0,-3 1 215 0 0,-1 1-55 0 0,0 1 1 0 0,0-1-1 0 0,1 1 1 0 0,0 0-1 0 0,1 0 1 0 0,0 0-1 0 0,0 1 1 0 0,0 0-1 0 0,1 0 1 0 0,0 0-1 0 0,0 0 1 0 0,1 0-1 0 0,0 0 0 0 0,0 7-160 0 0,3-14 30 0 0,0 1-1 0 0,0 0 1 0 0,0-1-1 0 0,0 1 1 0 0,0-1-1 0 0,0 0 1 0 0,0 1-1 0 0,0-1 1 0 0,1 0-1 0 0,-1 0 1 0 0,1 0-1 0 0,-1 1 1 0 0,0-1-1 0 0,1-1 1 0 0,0 1-1 0 0,-1 0 1 0 0,1 0-1 0 0,0-1 1 0 0,-1 1-1 0 0,1-1 1 0 0,0 1-1 0 0,0-1 1 0 0,-1 0-1 0 0,1 0 1 0 0,0 1-30 0 0,58-7 598 0 0,-35-1-582 0 0,0-1-1 0 0,-1-1 0 0 0,0-2 0 0 0,0 0 0 0 0,-1-2-15 0 0,-20 13-33 0 0,-1-1 1 0 0,0 0-1 0 0,0 0 0 0 0,0-1 0 0 0,1 1 0 0 0,-1 0 0 0 0,-1-1 0 0 0,1 1 0 0 0,0-1 0 0 0,0 0 0 0 0,0 0 0 0 0,-1 1 0 0 0,1-1 0 0 0,-1 0 0 0 0,0 0 0 0 0,1-1 1 0 0,-1 1-1 0 0,0 0 0 0 0,0 0 0 0 0,0 0 0 0 0,-1-1 0 0 0,1 1 0 0 0,0-1 0 0 0,-1 1 0 0 0,0 0 0 0 0,1-1 0 0 0,-1 1 0 0 0,0-1 0 0 0,0 1 0 0 0,0-1 0 0 0,-1 1 1 0 0,1-1-1 0 0,-1 1 0 0 0,1 0 0 0 0,-1-1 0 0 0,0 1 0 0 0,0 0 0 0 0,0 0 0 0 0,0-1 0 0 0,0 1 0 0 0,0 0 0 0 0,-1 0 0 0 0,1 0 0 0 0,-1 0 0 0 0,0 0 0 0 0,1 1 1 0 0,-2-2 31 0 0,-4 0-72 0 0,-1 0-1 0 0,0 1 0 0 0,1 0 0 0 0,-1 0 1 0 0,0 1-1 0 0,0 0 0 0 0,0 0 0 0 0,0 0 1 0 0,0 1-1 0 0,0 1 0 0 0,0-1 0 0 0,0 1 1 0 0,1 1-1 0 0,-1-1 0 0 0,0 1 0 0 0,0 1 1 0 0,1 0-1 0 0,-1 0 0 0 0,0 1 74 0 0,-7 9-4506 0 0,14-10-330 0 0</inkml:trace>
  <inkml:trace contextRef="#ctx0" brushRef="#br0" timeOffset="1620.091">2330 152 13184 0 0,'-42'-10'642'0'0,"19"13"152"0"0,-64 45-190 0 0,19 7 380 0 0,21 12 177 0 0,46-65-1120 0 0,0 0 1 0 0,0-1-1 0 0,0 2 1 0 0,0-1-1 0 0,0 0 1 0 0,0 0-1 0 0,1 0 1 0 0,-1 0-1 0 0,1 0 1 0 0,-1 1-1 0 0,1-1 1 0 0,0 0-1 0 0,0 0 1 0 0,0 1-1 0 0,0-1 1 0 0,0 0-1 0 0,0 0 1 0 0,1 1-1 0 0,-1-1 1 0 0,1 0-1 0 0,0 0 1 0 0,0 0-1 0 0,-1 0 1 0 0,1 0-1 0 0,1 0 1 0 0,-1 0-1 0 0,0 0 1 0 0,0 0-1 0 0,1 0 1 0 0,-1 0-1 0 0,2 1-41 0 0,9 1 85 0 0,1-1 0 0 0,-1 0-1 0 0,1 0 1 0 0,0-1-1 0 0,-1-1 1 0 0,1 0-1 0 0,0-1 1 0 0,0 0-1 0 0,0-1 1 0 0,7-1-85 0 0,-18 2 8 0 0,39-4-420 0 0,0-1 0 0 0,0-2 1 0 0,-1-2-1 0 0,38-13 412 0 0,-54 13-583 0 0</inkml:trace>
  <inkml:trace contextRef="#ctx0" brushRef="#br0" timeOffset="2114.124">2465 2 11672 0 0,'0'0'13'0'0,"1"0"1"0"0,-1-1-1 0 0,0 1 0 0 0,1 0 1 0 0,-1 0-1 0 0,1 0 1 0 0,-1 0-1 0 0,1 0 1 0 0,-1 0-1 0 0,0 0 1 0 0,1 0-1 0 0,-1 0 1 0 0,1 0-1 0 0,-1 0 1 0 0,1 0-1 0 0,-1 0 0 0 0,1 0 1 0 0,-1 0-1 0 0,0 1 1 0 0,1-1-1 0 0,-1 0 1 0 0,1 0-1 0 0,-1 0 1 0 0,0 1-1 0 0,1-1 1 0 0,-1 0-1 0 0,0 1 1 0 0,1-1-1 0 0,-1 0 0 0 0,0 0 1 0 0,1 1-1 0 0,-1-1 1 0 0,0 1-1 0 0,0-1 1 0 0,1 0-1 0 0,-1 1 1 0 0,0-1-1 0 0,0 1 1 0 0,0-1-1 0 0,0 0 1 0 0,0 1-1 0 0,1-1 0 0 0,-1 1 1 0 0,0-1-1 0 0,0 1 1 0 0,0-1-1 0 0,0 0 1 0 0,0 1-1 0 0,0-1 1 0 0,0 1-1 0 0,-1-1 1 0 0,1 1-1 0 0,0-1 1 0 0,0 1-1 0 0,0-1 0 0 0,0 0 1 0 0,0 1-1 0 0,-1-1-13 0 0,1 7 36 0 0,13 49 252 0 0,10 28 1145 0 0,-3-17 406 0 0,2 26 414 0 0,-9-18-1700 0 0,-13-73-482 0 0,0-2 14 0 0,0 0-9 0 0,0 0 23 0 0,0 0 11 0 0,0 0 2 0 0,17-35 136 0 0,-6-26-1114 0 0,-10 53 780 0 0,1 1 0 0 0,1 0 0 0 0,0 0 0 0 0,0 0 0 0 0,0 1 0 0 0,0-1 0 0 0,1 1 0 0 0,0-1 0 0 0,1 1 0 0 0,-1 1 0 0 0,1-1 0 0 0,0 1 0 0 0,1-1 0 0 0,-1 1 0 0 0,1 1 0 0 0,0-1 0 0 0,1 1 86 0 0,-5 2-1 0 0,0 1-1 0 0,0 0 0 0 0,1 0 0 0 0,-1 0 1 0 0,0 0-1 0 0,0 0 0 0 0,1 0 0 0 0,-1 0 1 0 0,1 1-1 0 0,-1-1 0 0 0,1 1 0 0 0,-1 0 1 0 0,1 0-1 0 0,-1 0 0 0 0,1 0 0 0 0,-1 0 0 0 0,0 0 1 0 0,1 1-1 0 0,-1-1 0 0 0,1 1 0 0 0,-1 0 1 0 0,0 0-1 0 0,1 0 0 0 0,-1 0 0 0 0,0 0 1 0 0,0 0-1 0 0,0 0 0 0 0,0 1 0 0 0,0-1 1 0 0,0 1-1 0 0,0 0 0 0 0,0-1 0 0 0,0 1 0 0 0,-1 0 1 0 0,1 0-1 0 0,-1 0 0 0 0,1 1 2 0 0,11 16 102 0 0,-1 9 147 0 0,11 27 469 0 0,6-6-298 0 0,-21-19-41 0 0,11-2 9 0 0,10-7 72 0 0,-28-21-532 0 0,12-5-2624 0 0,-6 4 1422 0 0</inkml:trace>
  <inkml:trace contextRef="#ctx0" brushRef="#br0" timeOffset="2575.079">2971 175 9872 0 0,'0'0'222'0'0,"0"0"30"0"0,0 0 20 0 0,-3 8 14 0 0,0 54 300 0 0,19-15 1100 0 0,24 29 1602 0 0,-12-39-1478 0 0,-27-36-1611 0 0,-1-1-58 0 0,0 0-12 0 0,0 0-9 0 0,0 0-34 0 0,0 0-20 0 0,0 0-2 0 0,1-1-10 0 0,0 1-58 0 0,-1 0 0 0 0,1-1 1 0 0,0 1-1 0 0,0-1 0 0 0,-1 1 1 0 0,1-1-1 0 0,0 0 0 0 0,-1 1 1 0 0,1-1-1 0 0,-1 0 0 0 0,1 1 1 0 0,0-1-1 0 0,-1 0 0 0 0,0 0 1 0 0,1 1-1 0 0,-1-1 0 0 0,1 0 1 0 0,-1 0-1 0 0,0 0 0 0 0,0 1 1 0 0,1-1-1 0 0,-1 0 0 0 0,0 0 1 0 0,0 0-1 0 0,0 0 0 0 0,0 0 1 0 0,0 0-1 0 0,0 0 0 0 0,0 1 1 0 0,0-1-1 0 0,-1 0 0 0 0,1 0 1 0 0,0 0 2 0 0,-1-3-51 0 0,2-5-274 0 0,1-1-1 0 0,-1 1 1 0 0,1 0-1 0 0,1 0 1 0 0,0 0-1 0 0,0 1 1 0 0,1-1-1 0 0,0 1 0 0 0,0-1 1 0 0,1 1-1 0 0,0 1 1 0 0,1-1-1 0 0,-1 1 1 0 0,1 0-1 0 0,1 0 1 0 0,0 0-1 0 0,-1 1 0 0 0,2 0 1 0 0,-1 1-1 0 0,1-1 1 0 0,0 1-1 0 0,0 1 1 0 0,0 0-1 0 0,1 0 1 0 0,-1 0-1 0 0,8-1 327 0 0,0 1-941 0 0</inkml:trace>
  <inkml:trace contextRef="#ctx0" brushRef="#br0" timeOffset="2855.336">3323 181 7616 0 0,'3'8'429'0'0,"-3"-3"-288"0"0,0-1-1 0 0,-1 1 0 0 0,1-1 1 0 0,-1 1-1 0 0,0-1 1 0 0,0 1-1 0 0,-1-1 1 0 0,1 0-1 0 0,-1 0 1 0 0,0 0-1 0 0,0 0 1 0 0,-1 0-1 0 0,1 0 0 0 0,-2 1-140 0 0,-10 21 2189 0 0,-26 74 2409 0 0,39-98-4542 0 0,0 0-1 0 0,0 0 1 0 0,0 1 0 0 0,0-1-1 0 0,0 1 1 0 0,1-1-1 0 0,-1 1 1 0 0,1-1-1 0 0,-1 1 1 0 0,1-1 0 0 0,0 1-1 0 0,0 0 1 0 0,0-1-1 0 0,0 1 1 0 0,1-1 0 0 0,-1 1-1 0 0,1-1 1 0 0,0 1-1 0 0,-1-1 1 0 0,1 1 0 0 0,0-1-1 0 0,0 0 1 0 0,1 1-1 0 0,-1-1 1 0 0,0 0-1 0 0,1 0 1 0 0,-1 0 0 0 0,1 0-1 0 0,0 0 1 0 0,0 0-1 0 0,-1 0 1 0 0,1-1 0 0 0,0 1-1 0 0,1-1 1 0 0,-1 1-1 0 0,0-1-55 0 0,4 0 111 0 0,1 0-1 0 0,-1-1 0 0 0,0 1 0 0 0,1-1 0 0 0,-1 0 0 0 0,0-1 0 0 0,0 0 1 0 0,1 0-1 0 0,-1 0 0 0 0,0-1 0 0 0,0 1 0 0 0,0-2 0 0 0,2 0-110 0 0,-3 1 17 0 0,0 0 0 0 0,0-1 0 0 0,0 1 0 0 0,-1-1 0 0 0,1 0 0 0 0,-1-1 0 0 0,0 1 0 0 0,0-1 1 0 0,0 0-1 0 0,-1 0 0 0 0,1 0 0 0 0,-1 0 0 0 0,0-1 0 0 0,0 1 0 0 0,0-1 0 0 0,-1 0 0 0 0,1 1 0 0 0,-1-1 0 0 0,0-1 0 0 0,-1 1 0 0 0,1 0 0 0 0,-1 0 0 0 0,0-1 0 0 0,-1 1 0 0 0,1-3-17 0 0,0 2-164 0 0,-1 1 0 0 0,0 0 0 0 0,-1 0 0 0 0,1-1 0 0 0,-1 1 0 0 0,0 0 0 0 0,0 0 0 0 0,0 0 0 0 0,-1 0 0 0 0,0 0 0 0 0,0 0 0 0 0,0 0 0 0 0,-1 0 1 0 0,1 1-1 0 0,-1-1 0 0 0,0 1 0 0 0,0 0 0 0 0,-1 0 0 0 0,1 0 0 0 0,-1 0 0 0 0,0 1 0 0 0,0-1 0 0 0,0 1 0 0 0,-3-1 164 0 0,-5-2-6066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04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36 9216 0 0,'0'0'208'0'0,"0"0"33"0"0,0 0 14 0 0,2-3 1 0 0,1-1-128 0 0,-2 3 530 0 0,-1 1 206 0 0,0 0 31 0 0,0 0-26 0 0,0 0-137 0 0,0 0-57 0 0,0 0-16 0 0,-19 23 1212 0 0,-35 77-927 0 0,52-94-912 0 0,0-1-1 0 0,0 1 0 0 0,1 0 0 0 0,-1 0 0 0 0,1 0 0 0 0,0 0 1 0 0,1 0-1 0 0,-1 0 0 0 0,1 1 0 0 0,1-1 0 0 0,-1 0 0 0 0,1 0 0 0 0,0 0 1 0 0,0 0-1 0 0,1 0 0 0 0,0 0 0 0 0,0-1 0 0 0,0 1 0 0 0,1 0-31 0 0,-2-5 18 0 0,1 0-1 0 0,0 1 0 0 0,0-1 1 0 0,0 0-1 0 0,0 0 0 0 0,0 0 0 0 0,0 0 1 0 0,1-1-1 0 0,-1 1 0 0 0,0-1 1 0 0,0 1-1 0 0,1-1 0 0 0,-1 0 1 0 0,0 0-1 0 0,0 0 0 0 0,1 0 0 0 0,-1 0 1 0 0,0 0-1 0 0,0 0 0 0 0,1-1 1 0 0,-1 1-1 0 0,0-1 0 0 0,0 0 0 0 0,0 0 1 0 0,0 0-1 0 0,0 0 0 0 0,0 0 1 0 0,0 0-1 0 0,0 0 0 0 0,0-1 1 0 0,0 1-1 0 0,-1-1 0 0 0,1 1 0 0 0,-1-1 1 0 0,2-1-18 0 0,74-99-2252 0 0,-47 56 1292 0 0,-30 103 1702 0 0,4-3-271 0 0,14 1-62 0 0,-9-33-14 0 0,12-12-5583 0 0,-11-10-522 0 0</inkml:trace>
  <inkml:trace contextRef="#ctx0" brushRef="#br0" timeOffset="369.171">611 1 13472 0 0,'0'0'306'0'0,"0"0"46"0"0,-8 0 347 0 0,3 1-648 0 0,0 1 0 0 0,0 0 0 0 0,0 0 1 0 0,1 1-1 0 0,-1-1 0 0 0,0 1 0 0 0,1 0 0 0 0,0 0 1 0 0,0 0-1 0 0,0 1 0 0 0,0 0 0 0 0,0-1 0 0 0,1 1 1 0 0,-1 1-52 0 0,-11 10 347 0 0,-36 52 542 0 0,50-65-876 0 0,0 1 0 0 0,0-1 1 0 0,0 0-1 0 0,0 1 1 0 0,1-1-1 0 0,-1 0 0 0 0,1 1 1 0 0,0-1-1 0 0,0 1 1 0 0,0-1-1 0 0,0 0 0 0 0,0 1 1 0 0,0-1-1 0 0,1 1 0 0 0,-1-1 1 0 0,1 0-1 0 0,-1 1 1 0 0,1-1-1 0 0,0 0 0 0 0,0 1 1 0 0,0-1-1 0 0,1 0 1 0 0,-1 0-1 0 0,0 0 0 0 0,1 0 1 0 0,-1 0-1 0 0,1 0 1 0 0,0-1-1 0 0,-1 1 0 0 0,1 0 1 0 0,0-1-1 0 0,0 0 0 0 0,0 1-13 0 0,127 78 104 0 0,-107-64-145 0 0,-28 3 410 0 0,2-15-321 0 0,1 0-1 0 0,-1 0 0 0 0,0-1 1 0 0,-1 1-1 0 0,1-1 0 0 0,-1 0 0 0 0,1 0 1 0 0,-1-1-1 0 0,0 1 0 0 0,0-1 0 0 0,0 0 1 0 0,0 0-1 0 0,-1-1 0 0 0,1 0 1 0 0,0 0-1 0 0,-1 0-47 0 0,-16 6 38 0 0,-53 15-1887 0 0,68-22 545 0 0,1-2-57 0 0</inkml:trace>
  <inkml:trace contextRef="#ctx0" brushRef="#br0" timeOffset="722.803">962 31 12608 0 0,'-14'2'141'0'0,"0"1"0"0"0,0 0 0 0 0,0 1 1 0 0,0 1-1 0 0,1 0 0 0 0,0 1 0 0 0,0 0 1 0 0,0 1-1 0 0,-8 6-141 0 0,4-4 113 0 0,13-8-84 0 0,1 1 1 0 0,0 0 0 0 0,-1 0 0 0 0,1 0 0 0 0,0 0 0 0 0,0 0 0 0 0,0 0 0 0 0,0 1 0 0 0,0 0 0 0 0,1-1-1 0 0,-1 1 1 0 0,1 0 0 0 0,0 0 0 0 0,0 1 0 0 0,0-1 0 0 0,0 0 0 0 0,0 1 0 0 0,1-1 0 0 0,-1 2-30 0 0,3-3 19 0 0,0 0 1 0 0,0 1 0 0 0,0-1 0 0 0,0 0 0 0 0,0 0 0 0 0,0 1-1 0 0,1-1 1 0 0,-1 0 0 0 0,1 0 0 0 0,0 0 0 0 0,-1-1-1 0 0,1 1 1 0 0,0 0 0 0 0,0-1 0 0 0,0 1 0 0 0,0-1 0 0 0,0 0-1 0 0,1 1 1 0 0,-1-1 0 0 0,0 0 0 0 0,1 0 0 0 0,-1-1 0 0 0,1 1-20 0 0,142 64-88 0 0,-144-65 141 0 0,1 1 1 0 0,-1-1 0 0 0,0 1 0 0 0,1 0 0 0 0,-1 0 0 0 0,0-1-1 0 0,0 1 1 0 0,0 0 0 0 0,1 0 0 0 0,-1 0 0 0 0,0 0 0 0 0,0 0-1 0 0,-1 1 1 0 0,1-1 0 0 0,0 0 0 0 0,0 0 0 0 0,0 1 0 0 0,-1-1-1 0 0,1 0 1 0 0,-1 1 0 0 0,1-1 0 0 0,-1 1 0 0 0,0-1-1 0 0,1 0 1 0 0,-1 1 0 0 0,0-1 0 0 0,0 1 0 0 0,0-1 0 0 0,0 1-1 0 0,0-1 1 0 0,0 1 0 0 0,0-1 0 0 0,-1 1 0 0 0,1-1 0 0 0,-1 0-1 0 0,1 1 1 0 0,-1-1 0 0 0,1 1 0 0 0,-1-1 0 0 0,0 0 0 0 0,1 0-1 0 0,-1 1 1 0 0,0-1 0 0 0,0 0 0 0 0,0 0 0 0 0,0 0 0 0 0,0 0-1 0 0,0 0 1 0 0,0 0 0 0 0,-1 0 0 0 0,1 0 0 0 0,0-1 0 0 0,0 1-1 0 0,-1 0 1 0 0,1-1 0 0 0,-1 1-54 0 0,-15 9 115 0 0,-1-1 0 0 0,1 0 0 0 0,-2-2 0 0 0,1 0 0 0 0,-1-1-1 0 0,-2 0-114 0 0,-43 8-2084 0 0,62-14-2026 0 0,2 0-1247 0 0</inkml:trace>
  <inkml:trace contextRef="#ctx0" brushRef="#br0" timeOffset="1719.076">1082 69 10336 0 0,'0'0'233'0'0,"0"0"39"0"0,0 0 15 0 0,-2 1-47 0 0,-29 68 576 0 0,27-63-589 0 0,1 0 0 0 0,0 1 0 0 0,0-1 0 0 0,1 1 0 0 0,0-1 0 0 0,0 1 0 0 0,1 0 0 0 0,-1-1 0 0 0,1 1 0 0 0,1 0 0 0 0,-1 0 0 0 0,1 0 0 0 0,1 0 0 0 0,-1 0 0 0 0,1 0 0 0 0,1 3-227 0 0,0-7 74 0 0,0 0 1 0 0,0 0 0 0 0,0 0 0 0 0,1-1 0 0 0,-1 1-1 0 0,0-1 1 0 0,1 1 0 0 0,0-1 0 0 0,0 0 0 0 0,0 0 0 0 0,0 0-1 0 0,0-1 1 0 0,0 1 0 0 0,0-1 0 0 0,0 1 0 0 0,1-1-1 0 0,-1 0 1 0 0,0-1 0 0 0,1 1 0 0 0,-1 0 0 0 0,1-1 0 0 0,-1 0-1 0 0,1 0 1 0 0,-1 0 0 0 0,1 0 0 0 0,-1 0 0 0 0,1-1 0 0 0,-1 0-1 0 0,1 1 1 0 0,-1-1 0 0 0,0 0 0 0 0,1-1 0 0 0,-1 1-1 0 0,1-1-74 0 0,10-2-128 0 0,0-1 0 0 0,-1-1 0 0 0,1 1 0 0 0,-1-2 0 0 0,-1 0 0 0 0,1-1 0 0 0,-1 0 0 0 0,0-1 0 0 0,-1 0 0 0 0,0 0 0 0 0,-1-2 0 0 0,2-1 128 0 0,51-73-4366 0 0,-63 84 4265 0 0,0 1 153 0 0,0 0 68 0 0,0 0 9 0 0,0 0 16 0 0,0 0 47 0 0,-7 20 703 0 0,-3 67 1276 0 0,14-34-1344 0 0,-4-52-689 0 0,0-1 38 0 0,0 0 14 0 0,19 9 768 0 0,-13-12-995 0 0,-1 0 0 0 0,0 0 0 0 0,0 0 0 0 0,0-1 0 0 0,0 0 0 0 0,-1 1 0 0 0,1-2 0 0 0,-1 1 0 0 0,0 0 0 0 0,0-1 0 0 0,-1 0 0 0 0,1 0 0 0 0,0-1 37 0 0,12-16-582 0 0,-8 12 294 0 0,56-48-1230 0 0,-62 58 1508 0 0,-1 0 1 0 0,1 0 0 0 0,-1 0 0 0 0,0 0 0 0 0,1 0 0 0 0,-1 0 0 0 0,1 0 0 0 0,-1 0 0 0 0,1 1 0 0 0,-1-1 0 0 0,1 0 0 0 0,-1 1 0 0 0,0-1 0 0 0,1 1 0 0 0,-1 0 0 0 0,0-1 0 0 0,1 1 0 0 0,-1 0 0 0 0,0 0-1 0 0,0 0 1 0 0,0 0 0 0 0,0 0 0 0 0,0 0 0 0 0,0 0 0 0 0,0 0 0 0 0,0 1 0 0 0,0-1 0 0 0,0 0 0 0 0,-1 0 0 0 0,1 1 0 0 0,0-1 0 0 0,-1 0 0 0 0,0 1 0 0 0,1-1 0 0 0,-1 1 0 0 0,0-1 0 0 0,1 1 0 0 0,-1 0 9 0 0,9 57 969 0 0,-9 20 2045 0 0,13-88-2662 0 0,8-19-267 0 0,54-52-1210 0 0,-72 77 1104 0 0,0 0 0 0 0,0 0 0 0 0,0 0 0 0 0,1 1 0 0 0,-1-1 0 0 0,1 1 0 0 0,-1 0 0 0 0,1 0 0 0 0,0 0 0 0 0,0 1 0 0 0,0-1 0 0 0,0 1 0 0 0,0 0 0 0 0,0 0-1 0 0,0 0 1 0 0,1 0 0 0 0,-1 1 0 0 0,0 0 0 0 0,0 0 0 0 0,1 0 0 0 0,-1 0 0 0 0,0 1 0 0 0,0 0 0 0 0,1 0 0 0 0,-1 0 0 0 0,0 0 0 0 0,0 1 0 0 0,0-1 0 0 0,0 1-1 0 0,1 1 22 0 0,58 60 116 0 0,-59-58-48 0 0,0-1-1 0 0,0 0 0 0 0,1-1 0 0 0,0 1 1 0 0,-1-1-1 0 0,1 0 0 0 0,1 0 0 0 0,-1 0 1 0 0,0-1-1 0 0,1 0 0 0 0,-1 0 0 0 0,1 0 1 0 0,-1-1-1 0 0,1 1 0 0 0,0-2 0 0 0,0 1 1 0 0,0 0-1 0 0,0-1 0 0 0,0 0 0 0 0,-1-1 1 0 0,1 1-1 0 0,0-1 0 0 0,0 0 0 0 0,0-1 1 0 0,1 0-68 0 0,52-29 157 0 0,-54 26-262 0 0,-1 1 0 0 0,0-1 0 0 0,0 0 0 0 0,-1 0 0 0 0,0 0 1 0 0,1-1-1 0 0,-2 1 0 0 0,1-1 0 0 0,-1 0 0 0 0,0 0 0 0 0,0 0 0 0 0,0 0 0 0 0,0-3 105 0 0,0-9-520 0 0,-1 15 460 0 0,0 0 1 0 0,0 0-1 0 0,-1 1 1 0 0,0-1-1 0 0,1 0 1 0 0,-1 0-1 0 0,0 0 1 0 0,0 0-1 0 0,-1 1 1 0 0,1-1-1 0 0,-1 0 1 0 0,1 0-1 0 0,-1 0 1 0 0,0 1-1 0 0,0-1 1 0 0,0 1-1 0 0,0-1 1 0 0,0 0-1 0 0,-1 1 0 0 0,0-2 60 0 0,0 4 8 0 0,0-1-1 0 0,1 0 0 0 0,-1 1 0 0 0,0 0 0 0 0,0-1 0 0 0,0 1 0 0 0,0 0 1 0 0,1 0-1 0 0,-1 0 0 0 0,0 0 0 0 0,0 0 0 0 0,0 0 0 0 0,0 0 0 0 0,1 1 0 0 0,-1-1 1 0 0,0 1-1 0 0,0-1 0 0 0,1 1 0 0 0,-1 0 0 0 0,0 0 0 0 0,1 0 0 0 0,-1 0 1 0 0,0 0-1 0 0,1 0 0 0 0,0 0 0 0 0,-1 0 0 0 0,1 0 0 0 0,0 1 0 0 0,-1-1 0 0 0,1 1 1 0 0,-1 0-8 0 0,-6 5 138 0 0,3-4-62 0 0,1 1-1 0 0,0-1 0 0 0,0 1 0 0 0,0 0 0 0 0,1 0 0 0 0,-1 0 0 0 0,1 1 0 0 0,0-1 0 0 0,0 1 0 0 0,1 0 0 0 0,-1-1 0 0 0,1 1 0 0 0,0 1 0 0 0,0-1 0 0 0,1 0 0 0 0,-1 0 0 0 0,1 1 0 0 0,0-1 0 0 0,1 3-75 0 0,0-5 35 0 0,0 0 0 0 0,0 0 0 0 0,1 0 0 0 0,-1 0 0 0 0,1-1 0 0 0,0 1 0 0 0,0 0 1 0 0,0 0-1 0 0,0 0 0 0 0,1-1 0 0 0,-1 1 0 0 0,1-1 0 0 0,-1 1 0 0 0,1-1 0 0 0,0 0 0 0 0,0 1 1 0 0,0-1-1 0 0,0 0 0 0 0,1 0 0 0 0,-1-1 0 0 0,0 1 0 0 0,1 0 0 0 0,-1-1 0 0 0,1 1 0 0 0,0-1 0 0 0,-1 0 1 0 0,1 0-1 0 0,0 0 0 0 0,0 0 0 0 0,0 0-35 0 0,91 10 431 0 0,102-24-2822 0 0,-162 9 1472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02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121 270 6848 0 0,'4'-2'78'0'0,"-1"-1"-1"0"0,0 0 1 0 0,1 0 0 0 0,-2 0 0 0 0,1 0-1 0 0,0-1 1 0 0,-1 1 0 0 0,1-1 0 0 0,-1 0-1 0 0,0 1 1 0 0,0-1 0 0 0,0 0 0 0 0,-1 0-1 0 0,1-2-77 0 0,13-26 2721 0 0,-9 10-304 0 0,-6 21-1963 0 0,-1-12 1666 0 0,-3 14-1994 0 0,1 0 0 0 0,-1 0 0 0 0,1 0 0 0 0,-1 1 0 0 0,1-1 0 0 0,0 1 0 0 0,-1 0 0 0 0,1 0 1 0 0,0 0-1 0 0,0 0 0 0 0,0 0 0 0 0,1 1 0 0 0,-1-1 0 0 0,1 1 0 0 0,-1 0 0 0 0,1 0 0 0 0,-1 1-126 0 0,-6 7 88 0 0,-3 1 24 0 0,1 0-1 0 0,0 1 0 0 0,1 0 1 0 0,1 1-1 0 0,0 0 0 0 0,1 0 1 0 0,0 1-1 0 0,1 0 0 0 0,1 1 1 0 0,0-1-1 0 0,1 1 0 0 0,-1 11-111 0 0,4-23 16 0 0,1-1 0 0 0,0 0 0 0 0,1 1 0 0 0,-1-1 0 0 0,0 1 0 0 0,1-1 0 0 0,0 0 0 0 0,0 1 0 0 0,0-1 0 0 0,0 1 0 0 0,1-1 0 0 0,-1 1 0 0 0,1-1 0 0 0,0 0 0 0 0,0 1 0 0 0,0-1 0 0 0,0 0 0 0 0,1 0 0 0 0,-1 0 0 0 0,1 0 0 0 0,0 0 0 0 0,0 0 0 0 0,0 0 0 0 0,0 0 0 0 0,0-1 0 0 0,1 1 0 0 0,-1-1 0 0 0,1 0 0 0 0,0 0 0 0 0,0 0 0 0 0,-1 0 0 0 0,1 0 0 0 0,0 0 0 0 0,1-1 0 0 0,1 1-16 0 0,11-2 4 0 0,0-2-1 0 0,-1 0 0 0 0,1-1 0 0 0,0 0 0 0 0,-1-1 0 0 0,1-1 0 0 0,-1 0 0 0 0,0-1 0 0 0,12-8-3 0 0,108-71-1364 0 0,-54 5 372 0 0,-77 77 967 0 0,-1 0 0 0 0,0 0 0 0 0,-1 0 0 0 0,1-1-1 0 0,0 1 1 0 0,-1-1 0 0 0,0 1 0 0 0,0-1-1 0 0,0 0 1 0 0,0 0 0 0 0,-1 0 0 0 0,1 0-1 0 0,-1-2 26 0 0,-2 2 11 0 0,0 3 3 0 0,0 1 0 0 0,0-1-1 0 0,0 0 1 0 0,-1 1 0 0 0,1-1-1 0 0,0 1 1 0 0,0 0 0 0 0,0-1-1 0 0,-1 1 1 0 0,1 0 0 0 0,0 0 0 0 0,-1 0-1 0 0,1 0 1 0 0,0 0 0 0 0,0 0-1 0 0,-1 0 1 0 0,1 0 0 0 0,0 1-1 0 0,-1-1 1 0 0,1 0 0 0 0,0 1 0 0 0,0-1-1 0 0,0 1 1 0 0,0-1 0 0 0,-1 1-1 0 0,1 0 1 0 0,0-1 0 0 0,0 1-1 0 0,-1 1-13 0 0,-58 34 522 0 0,-8 47 108 0 0,42-30-262 0 0,25-34-192 0 0,2-18-98 0 0,0 0 4 0 0,4 0-53 0 0,-1 0-1 0 0,0-1 1 0 0,0 0 0 0 0,0 0-1 0 0,1 0 1 0 0,-1 0-1 0 0,0 0 1 0 0,0-1-1 0 0,0 0 1 0 0,0 0-1 0 0,0 0 1 0 0,0 0-1 0 0,0-1 1 0 0,0 1 0 0 0,0-1-1 0 0,0 0 1 0 0,-1-1-1 0 0,1 1 1 0 0,-1 0-1 0 0,0-1 1 0 0,1 0-1 0 0,-1 0 1 0 0,-1 0-1 0 0,1 0 1 0 0,0 0 0 0 0,-1 0-1 0 0,2-3-28 0 0,36-58-180 0 0,-25 35 17 0 0,-15 28 102 0 0,0 1-22 0 0,0 0-10 0 0,0 0 21 0 0,0 0 1 0 0,17 29-155 0 0,-15-26 223 0 0,-1 0 1 0 0,0 1-1 0 0,1-1 1 0 0,0-1-1 0 0,0 1 1 0 0,0 0-1 0 0,0 0 0 0 0,0-1 1 0 0,0 1-1 0 0,1-1 1 0 0,-1 1-1 0 0,1-1 1 0 0,-1 0-1 0 0,1 0 1 0 0,0 0-1 0 0,0-1 1 0 0,0 1-1 0 0,0-1 1 0 0,0 1-1 0 0,1-1 0 0 0,-1 0 3 0 0,47-1-52 0 0,-49 0 0 0 0,3 0-235 0 0,-1-1-1 0 0,1 1 1 0 0,0-1 0 0 0,0 0-1 0 0,-1 0 1 0 0,1-1 0 0 0,-1 1 0 0 0,1-1-1 0 0,-1 0 1 0 0,1 0 0 0 0,-1 0-1 0 0,0 0 1 0 0,0 0 0 0 0,2-3 287 0 0,2-3-1481 0 0</inkml:trace>
  <inkml:trace contextRef="#ctx0" brushRef="#br0" timeOffset="397.277">658 196 10336 0 0,'0'0'233'0'0,"0"0"39"0"0,0 0 15 0 0,0 2-47 0 0,6 65 936 0 0,6-9 72 0 0,3 20 178 0 0,-5-32-668 0 0,3-8 57 0 0,-13-36-639 0 0,0-2-33 0 0,0 0-14 0 0,0 0-1 0 0,0 0 6 0 0,0 0 20 0 0,0 0 6 0 0,1-2 0 0 0,5-5-190 0 0,-1 0-1 0 0,0-1 1 0 0,-1 0-1 0 0,1 0 0 0 0,-1 0 1 0 0,-1 0-1 0 0,0 0 1 0 0,0-1-1 0 0,0-4 31 0 0,10-24-673 0 0,23-40-609 0 0,-36 76 1296 0 0,1 0 0 0 0,-1 0 0 0 0,1 1 1 0 0,-1-1-1 0 0,1 0 0 0 0,-1 0 0 0 0,1 0 0 0 0,0 0 0 0 0,-1 1 1 0 0,1-1-1 0 0,0 0 0 0 0,0 1 0 0 0,-1-1 0 0 0,1 0 1 0 0,0 1-1 0 0,0-1 0 0 0,0 1 0 0 0,0-1 0 0 0,0 1 0 0 0,0 0 1 0 0,0-1-1 0 0,0 1 0 0 0,0 0 0 0 0,0 0 0 0 0,0 0 1 0 0,0 0-1 0 0,0-1 0 0 0,0 1 0 0 0,0 1 0 0 0,0-1 0 0 0,0 0 1 0 0,0 0-1 0 0,0 0 0 0 0,0 0 0 0 0,0 1 0 0 0,0-1 0 0 0,0 1 1 0 0,0-1-1 0 0,0 0 0 0 0,0 1 0 0 0,-1 0 0 0 0,1-1 1 0 0,0 1-1 0 0,0-1 0 0 0,0 1 0 0 0,-1 0 0 0 0,1 0 0 0 0,0-1 1 0 0,-1 1-1 0 0,1 0 0 0 0,-1 0 0 0 0,1 1-14 0 0,38 82 1269 0 0,-12-15-565 0 0,-16-64-597 0 0,10 0-701 0 0,-11-8-2060 0 0,-6-3-2956 0 0</inkml:trace>
  <inkml:trace contextRef="#ctx0" brushRef="#br0" timeOffset="800.703">976 191 11376 0 0,'0'0'256'0'0,"0"0"34"0"0,0 0 21 0 0,0 0-35 0 0,7 5-169 0 0,1 2 51 0 0,0 0 0 0 0,0 1 0 0 0,-1-1 0 0 0,0 1 1 0 0,0 1-1 0 0,-1-1 0 0 0,0 1 0 0 0,-1 0 0 0 0,0 1 1 0 0,3 7-159 0 0,-7-16 30 0 0,18 57 1532 0 0,-3 17 327 0 0,-5-144-1405 0 0,9 6-2056 0 0,-18 56 1453 0 0,0 1-1 0 0,1-1 1 0 0,0 1-1 0 0,0 0 0 0 0,1 0 1 0 0,0 0-1 0 0,0 0 0 0 0,0 1 1 0 0,1-1-1 0 0,0 1 1 0 0,0 0 119 0 0,-2 2 20 0 0,24-9-132 0 0,0 33 804 0 0,-21-6-459 0 0,-1-1 0 0 0,-1 1 0 0 0,0 0 0 0 0,0 0 0 0 0,-2 0 0 0 0,0 0 0 0 0,0 7-233 0 0,2 13 108 0 0,9 12-133 0 0,-7-42-521 0 0,-4-5-4098 0 0,3-3-684 0 0</inkml:trace>
  <inkml:trace contextRef="#ctx0" brushRef="#br0" timeOffset="1106.57">1460 231 12840 0 0,'0'0'289'0'0,"0"0"40"0"0,0 0 23 0 0,0 16 86 0 0,-4 56 1042 0 0,4-27-1056 0 0,4 3-238 0 0,-4-46-166 0 0,0-1-1 0 0,1 0 1 0 0,-1 1-1 0 0,0-1 1 0 0,1 0-1 0 0,-1 0 1 0 0,1 1-1 0 0,-1-1 1 0 0,1 0 0 0 0,0 0-1 0 0,0 0 1 0 0,-1 0-1 0 0,1 0 1 0 0,0 0-1 0 0,0 0 1 0 0,0 0-1 0 0,0 0 1 0 0,0 0-1 0 0,0 0 1 0 0,0-1-1 0 0,0 1 1 0 0,1 0 0 0 0,-1-1-1 0 0,0 1 1 0 0,0-1-1 0 0,0 1 1 0 0,1-1-1 0 0,-1 1 1 0 0,0-1-1 0 0,1 0 1 0 0,-1 0-1 0 0,0 0 1 0 0,1 0-1 0 0,-1 0 1 0 0,0 0 0 0 0,1 0-1 0 0,-1 0 1 0 0,0 0-1 0 0,1-1 1 0 0,-1 1-1 0 0,0-1 1 0 0,0 1-1 0 0,1-1 1 0 0,-1 1-1 0 0,0-1 1 0 0,0 0-1 0 0,0 1 1 0 0,0-1 0 0 0,0 0-1 0 0,0 0 1 0 0,0 0-1 0 0,0 0 1 0 0,0 0-1 0 0,0 0 1 0 0,0 0-20 0 0,5-4 57 0 0,0-1 0 0 0,0 0 0 0 0,0 1 0 0 0,-1-2 0 0 0,0 1 0 0 0,0-1 0 0 0,0 1 0 0 0,-1-1 0 0 0,0-1 0 0 0,-1 1 0 0 0,0 0 0 0 0,0-1 0 0 0,1-3-57 0 0,-3 7 2 0 0,0 0 0 0 0,0 0 0 0 0,0 0 0 0 0,-1 0 0 0 0,1 0 0 0 0,-1 0 0 0 0,0 0 0 0 0,0 0 0 0 0,-1 0 0 0 0,1 0 0 0 0,-1 0 0 0 0,0 0 0 0 0,0 0 0 0 0,0 0 0 0 0,0 0 0 0 0,-1 0 0 0 0,1 1 0 0 0,-1-1 0 0 0,0 1 0 0 0,-1-1 0 0 0,1 1 0 0 0,0 0 0 0 0,-1-1 0 0 0,0 1 0 0 0,1 1-1 0 0,-1-1 1 0 0,-3-2-2 0 0,2 3-40 0 0,0 0 0 0 0,0 0 0 0 0,-1 0 0 0 0,1 0 0 0 0,-1 1 0 0 0,1 0 0 0 0,-1 0 0 0 0,1 0 0 0 0,-1 0 0 0 0,1 1 0 0 0,-1 0 0 0 0,0-1 0 0 0,1 2 0 0 0,-1-1 0 0 0,1 1 0 0 0,-1-1 0 0 0,-2 2 40 0 0,-25 1-792 0 0,-4 5-1975 0 0,32-8 1903 0 0</inkml:trace>
  <inkml:trace contextRef="#ctx0" brushRef="#br0" timeOffset="1375.368">1615 0 11920 0 0,'0'0'266'0'0,"0"0"44"0"0,0 2 14 0 0,50 140 1452 0 0,-42-119-1444 0 0,-1 0 0 0 0,-1 0 0 0 0,-1 0 0 0 0,-1 1 0 0 0,-1 0-1 0 0,-1 3-331 0 0,11 42 108 0 0,-13-59-1058 0 0,0-6-2697 0 0,0-2-1547 0 0</inkml:trace>
  <inkml:trace contextRef="#ctx0" brushRef="#br0" timeOffset="1569.329">1638 177 12960 0 0,'3'-3'94'0'0,"0"0"0"0"0,0 1 0 0 0,0-1 0 0 0,0 1 0 0 0,1 0 0 0 0,-1 0 1 0 0,1 0-1 0 0,-1 0 0 0 0,1 1 0 0 0,0 0 0 0 0,0 0 0 0 0,0 0 0 0 0,0 0 1 0 0,0 0-1 0 0,-1 1 0 0 0,2-1 0 0 0,-1 1 0 0 0,3 0-94 0 0,177 18 646 0 0,-157-14-1018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00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1 408 10912 0 0,'7'-62'1200'0'0,"-2"-47"200"0"0,5 34 416 0 0,13 23 182 0 0,-22 51-1717 0 0,-1 1-1 0 0,0 0-32 0 0,0 0-129 0 0,2 1-51 0 0,1 4-67 0 0,0 1 0 0 0,0-1 0 0 0,0 1 0 0 0,0 0 0 0 0,-1 0 0 0 0,0 0 0 0 0,0 0 0 0 0,-1 0 0 0 0,1 0 0 0 0,-1 0 0 0 0,-1 0 0 0 0,1 1 0 0 0,-1 3-1 0 0,5 28 0 0 0,17 116 92 0 0,5-90 123 0 0,3-67 174 0 0,-25-1-386 0 0,-1 0 0 0 0,1-1 0 0 0,-1 0 0 0 0,0 0 0 0 0,0 0-1 0 0,-1 0 1 0 0,0-1 0 0 0,0 0 0 0 0,0 1 0 0 0,0-1 0 0 0,-1 0 0 0 0,0 0-1 0 0,0 0 1 0 0,-1-1 0 0 0,1-2-3 0 0,36-180-679 0 0,-37 186 673 0 0,3-4-550 0 0,-1 22 490 0 0,2 10-44 0 0,-5-20 138 0 0,1 1 0 0 0,-1-1 0 0 0,1 0-1 0 0,0 1 1 0 0,1-1 0 0 0,-1 0 0 0 0,1 1 0 0 0,0-1 0 0 0,0 0 0 0 0,1 0 0 0 0,-1 0 0 0 0,1-1 0 0 0,0 1 0 0 0,0-1 0 0 0,1 0 0 0 0,-1 1 0 0 0,1-1 0 0 0,0-1 0 0 0,0 1 0 0 0,1-1 0 0 0,-1 1 0 0 0,1-1 0 0 0,-1 0-1 0 0,4 0-27 0 0,-4-3 22 0 0,1-1 0 0 0,-1 0-1 0 0,1 0 1 0 0,-1 0 0 0 0,1 0 0 0 0,-1-1-1 0 0,0 0 1 0 0,1 0 0 0 0,-1 0-1 0 0,0-1 1 0 0,0 1 0 0 0,-1-1-1 0 0,1 0 1 0 0,0 0 0 0 0,-1 0-1 0 0,0 0 1 0 0,0-1 0 0 0,0 1-1 0 0,0-1 1 0 0,0 0 0 0 0,-1 0-1 0 0,0 0 1 0 0,0 0-22 0 0,9-21-1232 0 0,-8 8-3914 0 0,-3 2-222 0 0</inkml:trace>
  <inkml:trace contextRef="#ctx0" brushRef="#br0" timeOffset="461.623">508 335 9008 0 0,'0'0'200'0'0,"0"0"33"0"0,0 0 15 0 0,0 0 60 0 0,1-1 225 0 0,63-58 4399 0 0,-48 45-4661 0 0,0 0 0 0 0,-2-1 0 0 0,1 0-1 0 0,-2-1 1 0 0,0-1 0 0 0,-1 0 0 0 0,-1 0 0 0 0,1-4-271 0 0,-2-29 157 0 0,-11 49-153 0 0,-1 0 0 0 0,1 0 0 0 0,0 0 0 0 0,0 0 0 0 0,-1 1 0 0 0,1-1 0 0 0,-1 0 0 0 0,1 1 0 0 0,-1-1 0 0 0,1 1 0 0 0,-1-1 0 0 0,1 1 0 0 0,-1-1 0 0 0,1 1 0 0 0,-1 0 0 0 0,1 0 0 0 0,-1 0 0 0 0,0 0 0 0 0,1 0 0 0 0,-1 0 0 0 0,1 1 0 0 0,-1-1 0 0 0,1 0 0 0 0,-1 1 0 0 0,1-1 0 0 0,-1 1 0 0 0,1-1 0 0 0,-1 1 0 0 0,1 0 0 0 0,0 0 0 0 0,-1 0 0 0 0,0 0-4 0 0,-6 5 51 0 0,-1 0-1 0 0,2 0 1 0 0,-1 1 0 0 0,1 0-1 0 0,0 0 1 0 0,0 1-1 0 0,1 0 1 0 0,0 0 0 0 0,0 1-1 0 0,1-1 1 0 0,0 1-1 0 0,1 0 1 0 0,0 0 0 0 0,0 1-1 0 0,1 0 1 0 0,0-1-1 0 0,0 1 1 0 0,1 0 0 0 0,1 0-1 0 0,0 0 1 0 0,0 0 0 0 0,1 0-1 0 0,0 0 1 0 0,2 9-51 0 0,-2-15 31 0 0,1 0 0 0 0,0 0 1 0 0,-1 0-1 0 0,2 0 0 0 0,-1 0 1 0 0,0 0-1 0 0,1 0 0 0 0,-1-1 0 0 0,1 1 1 0 0,0-1-1 0 0,1 1 0 0 0,-1-1 1 0 0,1 0-1 0 0,-1 0 0 0 0,1 0 1 0 0,0 0-1 0 0,0 0 0 0 0,0 0 0 0 0,0-1 1 0 0,1 0-1 0 0,-1 1 0 0 0,0-1 1 0 0,1-1-1 0 0,0 1 0 0 0,0 0 0 0 0,-1-1 1 0 0,1 0-1 0 0,0 0 0 0 0,0 0 1 0 0,0 0-1 0 0,0-1 0 0 0,0 1 1 0 0,0-1-1 0 0,0 0 0 0 0,0-1 0 0 0,0 1 1 0 0,1 0-1 0 0,-1-1-31 0 0,18-6-115 0 0,-1 0-1 0 0,1-1 1 0 0,-2-1 0 0 0,1-1 0 0 0,-1-1-1 0 0,5-5 116 0 0,-15 11-324 0 0,9-7-259 0 0</inkml:trace>
  <inkml:trace contextRef="#ctx0" brushRef="#br0" timeOffset="1076.187">373 0 8696 0 0,'0'0'197'0'0,"0"0"24"0"0,0 0 18 0 0,0 0 73 0 0,0 0 277 0 0,0 0 126 0 0,0 0 21 0 0,0 0-29 0 0,0 0-151 0 0,0 0-68 0 0,0 0-10 0 0,0 0-42 0 0,0 0-158 0 0,0 0-72 0 0,0 2-12 0 0,32 81 923 0 0,-14-9-2253 0 0,-18-60-4253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16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27 346 10680 0 0,'0'0'241'0'0,"0"0"38"0"0,0 0 11 0 0,0 0-28 0 0,0 0-137 0 0,0 0 50 0 0,-3 6 261 0 0,-20 65 2053 0 0,23-58-2333 0 0,-1-1 0 0 0,2 0-1 0 0,0 0 1 0 0,0 1 0 0 0,1-1 0 0 0,1 0 0 0 0,0 0 0 0 0,0-1 0 0 0,2 1 0 0 0,3 7-157 0 0,11 8 473 0 0,-18-26-400 0 0,-1-1 0 0 0,1 0-12 0 0,15-31-379 0 0,-14 17-302 0 0,12-49-1276 0 0,-6 40 1657 0 0,-6 15 192 0 0,1 0 0 0 0,0 1-1 0 0,0-1 1 0 0,0 1 0 0 0,1-1 0 0 0,0 1-1 0 0,1 0 1 0 0,-1 1 0 0 0,1-1 0 0 0,3-2 48 0 0,-5 7 49 0 0,-1 0 0 0 0,1 0 0 0 0,0 1 0 0 0,-1-1 0 0 0,1 1 0 0 0,0 0 0 0 0,0 0 0 0 0,0 0 0 0 0,0 0 0 0 0,0 0 1 0 0,0 0-1 0 0,0 1 0 0 0,0 0 0 0 0,0-1 0 0 0,0 1 0 0 0,0 0 0 0 0,1 1 0 0 0,-1-1 0 0 0,0 0 0 0 0,0 1 0 0 0,0 0 0 0 0,0 0 1 0 0,0 0-1 0 0,0 0 0 0 0,-1 0 0 0 0,1 1 0 0 0,1-1-49 0 0,4 6 193 0 0,-1 0 1 0 0,1 0-1 0 0,-1 1 1 0 0,-1 0-1 0 0,1 0 1 0 0,-1 1-1 0 0,-1 0 1 0 0,0 0-1 0 0,0 0 0 0 0,0 0 1 0 0,-1 1-1 0 0,-1 0 1 0 0,0 0-1 0 0,0 0 1 0 0,-1 0-1 0 0,0 0 1 0 0,0 0-1 0 0,-2 1 1 0 0,1-1-1 0 0,-1 0 0 0 0,-1 4-193 0 0,1-13 96 0 0,0-1-5 0 0,0 1-22 0 0,0 5 1 0 0,0-5 15 0 0,0-1-16 0 0,0 0 1 0 0,20-42-240 0 0,42-65-1210 0 0,-57 99 1343 0 0,0 0 0 0 0,1 1 0 0 0,0-1 0 0 0,0 1 0 0 0,0 0-1 0 0,1 1 1 0 0,0 0 0 0 0,0 0 0 0 0,0 0 0 0 0,1 1 0 0 0,0 0-1 0 0,0 0 1 0 0,1 1 0 0 0,-1 0 0 0 0,1 0 0 0 0,1 1 37 0 0,-8 2 9 0 0,1 1 0 0 0,0 0 1 0 0,-1-1-1 0 0,1 1 0 0 0,-1 0 1 0 0,1 0-1 0 0,-1 1 0 0 0,1-1 1 0 0,-1 1-1 0 0,1-1 0 0 0,-1 1 1 0 0,1 0-1 0 0,-1 0 0 0 0,0 0 1 0 0,0 0-1 0 0,1 0 0 0 0,-1 0 1 0 0,0 1-1 0 0,0-1 0 0 0,0 1 1 0 0,0-1-1 0 0,0 1 0 0 0,0 0 1 0 0,-1 0-1 0 0,1 0 0 0 0,-1 0 1 0 0,1 0-1 0 0,-1 0 0 0 0,0 0 1 0 0,0 1-1 0 0,1 1-9 0 0,17 82 728 0 0,-16-65-704 0 0,-6 60 533 0 0,3-78-509 0 0,4 10 35 0 0,2-6-12 0 0,-2-6-87 0 0,-1 0 1 0 0,1 0-1 0 0,-1-1 1 0 0,1 1-1 0 0,-1-1 0 0 0,1 0 1 0 0,0 0-1 0 0,-1 0 1 0 0,1-1-1 0 0,0 1 1 0 0,-1-1-1 0 0,1 0 1 0 0,-1 0-1 0 0,1 0 0 0 0,-1 0 1 0 0,0-1-1 0 0,1 0 16 0 0,0 1-45 0 0,6-3-345 0 0,19-7-966 0 0,-11 2-3332 0 0,-1 0-709 0 0</inkml:trace>
  <inkml:trace contextRef="#ctx0" brushRef="#br0" timeOffset="378.192">938 336 13016 0 0,'-7'6'633'0'0,"-3"0"-458"0"0,0 0 0 0 0,0 1 0 0 0,1 0 1 0 0,-1 1-1 0 0,2 0 0 0 0,-1 1 0 0 0,1 0 0 0 0,-3 4-175 0 0,0 3 353 0 0,2-6-115 0 0,1 1 0 0 0,1 0 0 0 0,0 0-1 0 0,1 0 1 0 0,0 1 0 0 0,0 0 0 0 0,1 1 0 0 0,1-1-1 0 0,-2 10-237 0 0,8 14 500 0 0,0-34-472 0 0,-1-1-1 0 0,1 0 1 0 0,0 0-1 0 0,-1 0 1 0 0,1 0-1 0 0,0-1 1 0 0,0 1-1 0 0,0 0 1 0 0,0-1-1 0 0,0 1 0 0 0,-1-1 1 0 0,1 0-1 0 0,0 1 1 0 0,0-1-1 0 0,0 0 1 0 0,0 0-1 0 0,0 0 1 0 0,0-1-1 0 0,0 1 1 0 0,0 0-1 0 0,0-1 1 0 0,0 1-1 0 0,0-1 0 0 0,-1 0 1 0 0,1 0-1 0 0,0 0 1 0 0,0 1-1 0 0,-1-1 1 0 0,1-1-1 0 0,0 1 1 0 0,-1 0-1 0 0,1 0-27 0 0,64-78-915 0 0,-20-5-1007 0 0,-12 22 777 0 0,-34 62 1148 0 0,0 1 1 0 0,1-1 0 0 0,-1 0-1 0 0,0 0 1 0 0,0 0 0 0 0,0 1 0 0 0,0-1-1 0 0,1 0 1 0 0,-1 0 0 0 0,0 0 0 0 0,0 0-1 0 0,0 1 1 0 0,1-1 0 0 0,-1 0-1 0 0,0 0 1 0 0,0 0 0 0 0,1 0 0 0 0,-1 0-1 0 0,0 0 1 0 0,0 0 0 0 0,1 0 0 0 0,-1 0-1 0 0,0 0 1 0 0,0 0 0 0 0,1 0-1 0 0,-1 0 1 0 0,0 0 0 0 0,0 0 0 0 0,1 0-1 0 0,-1 0 1 0 0,0 0 0 0 0,0 0-1 0 0,1 0 1 0 0,-1 0 0 0 0,0 0 0 0 0,0 0-1 0 0,1-1 1 0 0,-1 1 0 0 0,0 0 0 0 0,0 0-1 0 0,0 0 1 0 0,1 0 0 0 0,-1-1-1 0 0,0 1 1 0 0,0 0 0 0 0,0 0 0 0 0,0 0-1 0 0,1-1 1 0 0,-1 1 0 0 0,0 0 0 0 0,0 0-1 0 0,0-1 1 0 0,0 1 0 0 0,0 0-1 0 0,0 0 1 0 0,0-1 0 0 0,0 1 0 0 0,0 0-1 0 0,0 0-3 0 0,4 22 513 0 0,-3-2-252 0 0,1 0 0 0 0,0-1 0 0 0,2 1 0 0 0,0-1 0 0 0,1 0 0 0 0,4 9-261 0 0,-8-24-24 0 0,0-1 0 0 0,1 1 0 0 0,-1-1 0 0 0,1 0 0 0 0,0 1 0 0 0,0-1 0 0 0,0 0 0 0 0,0 0 0 0 0,0-1 0 0 0,1 1 0 0 0,-1 0 0 0 0,1-1-1 0 0,0 1 1 0 0,0-1 0 0 0,0 0 0 0 0,0 0 0 0 0,0 0 0 0 0,0 0 0 0 0,0-1 0 0 0,1 1 0 0 0,-1-1 0 0 0,1 0 0 0 0,-1 0 0 0 0,1 0 0 0 0,0-1 24 0 0,-1 0-4039 0 0,5-3-1375 0 0</inkml:trace>
  <inkml:trace contextRef="#ctx0" brushRef="#br0" timeOffset="611.12">1116 184 13560 0 0,'0'0'306'0'0,"0"0"46"0"0,0 0 23 0 0,-7 4 80 0 0,6-2-442 0 0,0 0 0 0 0,0 0 0 0 0,-1 0 0 0 0,1 0 0 0 0,0 0 0 0 0,1 0 0 0 0,-1 0 0 0 0,0 1 0 0 0,1-1 0 0 0,-1 0 0 0 0,1 1 1 0 0,-1-1-1 0 0,1 0 0 0 0,0 1 0 0 0,0-1 0 0 0,0 0 0 0 0,1 1 0 0 0,-1-1 0 0 0,1 1-13 0 0,-1 1 46 0 0,3 12 427 0 0,0-1 0 0 0,1 0 0 0 0,0 0 0 0 0,1-1 0 0 0,1 1 0 0 0,0-1 0 0 0,1-1 0 0 0,1 1 0 0 0,7 10-473 0 0,45 63 952 0 0,-44-67-787 0 0,10 12-2866 0 0,-25-31 1340 0 0,-1-1-13 0 0</inkml:trace>
  <inkml:trace contextRef="#ctx0" brushRef="#br0" timeOffset="770.55">912 386 5904 0 0,'0'0'128'0'0,"0"0"24"0"0,0 0 8 0 0,0 0 8 0 0,0 0-168 0 0</inkml:trace>
  <inkml:trace contextRef="#ctx0" brushRef="#br0" timeOffset="1126.406">1054 334 13792 0 0,'0'0'400'0'0,"0"-1"0"0"0,1-1-283 0 0,0 1 0 0 0,0-1 0 0 0,0 0 0 0 0,1 1 0 0 0,-1-1 1 0 0,1 1-1 0 0,0-1 0 0 0,-1 1 0 0 0,1 0 0 0 0,0 0 1 0 0,0 0-1 0 0,0 0 0 0 0,-1 0 0 0 0,1 0 0 0 0,0 0 1 0 0,0 0-1 0 0,1 1 0 0 0,-1-1 0 0 0,0 1 0 0 0,0 0 0 0 0,1-1-117 0 0,4 0 278 0 0,134-14 1586 0 0,-33 9-1881 0 0,-63 5-5578 0 0,-30 1-243 0 0</inkml:trace>
  <inkml:trace contextRef="#ctx0" brushRef="#br0" timeOffset="1356.76">1432 311 13104 0 0,'0'0'297'0'0,"-7"12"715"0"0,4-4-818 0 0,1 1 0 0 0,0 0-1 0 0,0 0 1 0 0,1 0 0 0 0,0 0 0 0 0,0 1 0 0 0,1-1 0 0 0,0 0 0 0 0,1 0 0 0 0,1 5-194 0 0,27 61 2378 0 0,0-54-1941 0 0,-4-6-643 0 0,-23-15-222 0 0,-1 0-1163 0 0,4-2-4551 0 0</inkml:trace>
  <inkml:trace contextRef="#ctx0" brushRef="#br0" timeOffset="1632.339">1528 144 13072 0 0,'-4'-10'368'0'0,"4"10"88"0"0,-4-2-360 0 0,1-1-96 0 0,3 3 0 0 0,0 0 0 0 0,0 0 64 0 0,0 0-64 0 0,0 0 96 0 0,0 5-32 0 0,0-5-64 0 0,3 6 0 0 0,1 0 0 0 0,2 3 0 0 0,-2-3-272 0 0,6 3-48 0 0,-1-1 0 0 0,1-2-8 0 0</inkml:trace>
  <inkml:trace contextRef="#ctx0" brushRef="#br0" timeOffset="1873.812">1866 249 12096 0 0,'-2'0'273'0'0,"-24"10"483"0"0,1 1-1 0 0,0 2 1 0 0,1 0 0 0 0,0 1 0 0 0,1 2-1 0 0,-15 13-755 0 0,36-27 76 0 0,-1 0-1 0 0,1 0 0 0 0,0 0 1 0 0,0 1-1 0 0,0-1 0 0 0,0 1 0 0 0,0 0 1 0 0,0-1-1 0 0,1 1 0 0 0,-1 0 0 0 0,1 0 1 0 0,0 0-1 0 0,0 0 0 0 0,0 0 0 0 0,0 0 1 0 0,1 0-1 0 0,-1 1 0 0 0,1-1 0 0 0,0 0 1 0 0,0 0-1 0 0,0 0 0 0 0,0 1 0 0 0,0-1 1 0 0,1 0-1 0 0,0 0 0 0 0,-1 0 0 0 0,2 3-75 0 0,41 26 402 0 0,-26-27-432 0 0,0 0 0 0 0,0-2 0 0 0,1 0-1 0 0,-1-1 1 0 0,1-1 0 0 0,0 0 0 0 0,0-1 0 0 0,3-1 30 0 0,12 0-1279 0 0,-17 1-3109 0 0,1-2-1393 0 0</inkml:trace>
  <inkml:trace contextRef="#ctx0" brushRef="#br0" timeOffset="2133.339">2008 249 8640 0 0,'0'0'197'0'0,"0"0"24"0"0,0 0 17 0 0,-1-1-38 0 0,9-19 2698 0 0,15 15 3281 0 0,-21 7-6111 0 0,-1 1 0 0 0,1-1 0 0 0,-1 1 0 0 0,1 0 0 0 0,-1 0 0 0 0,0 0 0 0 0,0-1 0 0 0,0 1 0 0 0,0 0 0 0 0,-1 0 0 0 0,1 0 0 0 0,-1 1 0 0 0,0-1 0 0 0,0 0 0 0 0,0 0 0 0 0,0 0 0 0 0,0 0 0 0 0,-1 0 0 0 0,1 1-68 0 0,0 19 310 0 0,16 146 1546 0 0,-13-155-1873 0 0,19 39-175 0 0,-21-52 33 0 0,-1-1-167 0 0,0 0-702 0 0,0 0-312 0 0,0 0-62 0 0,0 0-5 0 0</inkml:trace>
  <inkml:trace contextRef="#ctx0" brushRef="#br0" timeOffset="2440.39">2097 32 14272 0 0,'0'0'408'0'0,"0"-6"80"0"0,-4 1-392 0 0,8-5-96 0 0,-4 8 0 0 0,0 2 0 0 0,0 0 136 0 0,0 0 8 0 0,0 0 0 0 0,6-2 0 0 0,1-4-232 0 0,-7 6-40 0 0,6 0-16 0 0,0 2-4000 0 0,2 2-800 0 0</inkml:trace>
  <inkml:trace contextRef="#ctx0" brushRef="#br0" timeOffset="2622.384">2327 26 11256 0 0,'0'16'857'0'0,"3"88"-96"0"0,3-33 633 0 0,3-1 0 0 0,3-1-1 0 0,4 4-1393 0 0,-11-56 18 0 0,2 1-223 0 0,-6-6-4227 0 0,-1-11-908 0 0</inkml:trace>
  <inkml:trace contextRef="#ctx0" brushRef="#br0" timeOffset="3019.346">2218 292 11256 0 0,'7'-6'546'0'0,"1"1"-479"0"0,1-1-1 0 0,0 2 0 0 0,1-1 1 0 0,-1 1-1 0 0,1 0 1 0 0,0 1-1 0 0,0 0 0 0 0,0 1 1 0 0,0 0-1 0 0,0 0 0 0 0,3 1-66 0 0,26-6 305 0 0,-15 3 213 0 0,0 1 0 0 0,-1 1-1 0 0,1 2 1 0 0,0 0 0 0 0,16 3-518 0 0,-36-2 44 0 0,0 0-1 0 0,0 0 0 0 0,1 1 1 0 0,-1-1-1 0 0,0 1 1 0 0,0 0-1 0 0,0 0 0 0 0,-1 1 1 0 0,1-1-1 0 0,0 1 0 0 0,-1 0 1 0 0,1-1-1 0 0,-1 2 1 0 0,0-1-1 0 0,0 0 0 0 0,-1 1 1 0 0,1-1-1 0 0,-1 1 1 0 0,1 0-1 0 0,-1 0 0 0 0,0 0 1 0 0,0 0-1 0 0,-1 0 0 0 0,1 0 1 0 0,-1 0-1 0 0,0 1 1 0 0,0-1-1 0 0,-1 0 0 0 0,1 1 1 0 0,-1-1-1 0 0,0 1 1 0 0,0-1-1 0 0,0 1 0 0 0,-1-1 1 0 0,0 0-1 0 0,1 1 0 0 0,-2 0-43 0 0,-1 20 480 0 0,2-23-256 0 0,1 5-37 0 0,-2-1-130 0 0,1-5 39 0 0,1-1 4 0 0,0 0-4 0 0,0 0 3 0 0,10-2-128 0 0,0 0-1 0 0,0-1 1 0 0,-1 1-1 0 0,1-2 1 0 0,-1 1-1 0 0,0-2 1 0 0,0 1-1 0 0,0-1 1 0 0,0 0-1 0 0,-1-1 1 0 0,0 0-1 0 0,0 0 1 0 0,-1-1-1 0 0,2-2 30 0 0,19-13-534 0 0,-24 18 472 0 0,1-1 0 0 0,0 1-1 0 0,0 0 1 0 0,1 0-1 0 0,-1 1 1 0 0,1 0-1 0 0,0 0 1 0 0,0 0-1 0 0,0 0 1 0 0,0 1-1 0 0,0 0 1 0 0,1 1-1 0 0,-1-1 1 0 0,1 1-1 0 0,-1 0 1 0 0,1 1-1 0 0,-1-1 1 0 0,1 1-1 0 0,-1 1 1 0 0,1-1 0 0 0,1 2 62 0 0,2 2 79 0 0,-1 2 0 0 0,-1-1 0 0 0,1 1 0 0 0,-1 1 0 0 0,0-1 0 0 0,0 1 0 0 0,-1 1 0 0 0,0-1 0 0 0,0 1 0 0 0,-1 1 0 0 0,0-1 0 0 0,0 1 0 0 0,-1 0 0 0 0,0 0 0 0 0,-1 1 0 0 0,0 0 0 0 0,1 4-79 0 0,4 9 288 0 0,-1 0 0 0 0,-2 0 0 0 0,0 1 0 0 0,-2 0 0 0 0,0 0 0 0 0,-2 0 0 0 0,0 1 0 0 0,-2 23-288 0 0,-10 28 720 0 0,6-70-652 0 0,0 1 0 0 0,0-1 0 0 0,-1 1 0 0 0,0-1 0 0 0,0-1 0 0 0,-1 1 0 0 0,0-1 0 0 0,0 0-1 0 0,0 0 1 0 0,-1 0 0 0 0,1-1 0 0 0,-1 0 0 0 0,0-1 0 0 0,0 1 0 0 0,0-1 0 0 0,-7 1-68 0 0,-5 2-230 0 0,-1 0 1 0 0,-1-2-1 0 0,1 0 1 0 0,-1-2-1 0 0,-16 1 230 0 0,10-3-4965 0 0,-2 0-1680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2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18255 0 0,'3'-10'1947'0'0,"-3"6"-1947"0"0,18 9 4 0 0,4 7-2104 0 0,-15-7-4430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32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3 213 8840 0 0,'0'0'197'0'0,"0"0"24"0"0,0 0 19 0 0,-3-6 44 0 0,25-47 2970 0 0,-5 39-910 0 0,-16 16-2309 0 0,1-1 0 0 0,-1 0 0 0 0,1 0 0 0 0,-1 1 0 0 0,0-1 0 0 0,0 1 0 0 0,0-1 1 0 0,1 1-1 0 0,-1 0 0 0 0,-1-1 0 0 0,1 1 0 0 0,0 0 0 0 0,0 0 0 0 0,-1 0 0 0 0,1 0 1 0 0,-1-1-1 0 0,1 1 0 0 0,-1 0 0 0 0,0 0 0 0 0,0 0 0 0 0,0 0 0 0 0,0 0 1 0 0,0 0-1 0 0,0 0 0 0 0,0 0 0 0 0,-1 0 0 0 0,1 0 0 0 0,-1 0-35 0 0,1 3 75 0 0,1 54 365 0 0,-3-49-401 0 0,1 0-1 0 0,0 0 1 0 0,1 1 0 0 0,0-1-1 0 0,1 0 1 0 0,0 0 0 0 0,1 1-1 0 0,0-1 1 0 0,0 0 0 0 0,1 0-1 0 0,3 6-38 0 0,22 18 488 0 0,-26-32-358 0 0,10-2 148 0 0,-6 0-241 0 0,0-1 0 0 0,1 1 0 0 0,-1-1 0 0 0,0-1-1 0 0,1 1 1 0 0,-1-1 0 0 0,0 0 0 0 0,0 0-1 0 0,0-1 1 0 0,0 0 0 0 0,-1 0 0 0 0,1 0 0 0 0,-1-1-1 0 0,0 1 1 0 0,0-1 0 0 0,0-1 0 0 0,0 1-1 0 0,-1-1 1 0 0,2-1-37 0 0,64-107-936 0 0,-33 45 85 0 0,-15 34 807 0 0,-21 33 140 0 0,-1 1 3 0 0,0 0-14 0 0,13 16 157 0 0,33 160 563 0 0,-7-128 104 0 0,-17-39-197 0 0,-20-9-532 0 0,13-8 160 0 0,-11 4-294 0 0,-1 0 0 0 0,0 0-1 0 0,0 0 1 0 0,0 0-1 0 0,0 0 1 0 0,-1 0-1 0 0,1-1 1 0 0,-1 1 0 0 0,0-1-1 0 0,-1 0 1 0 0,1 0-1 0 0,-1 0 1 0 0,0 1 0 0 0,1-6-46 0 0,6-22 89 0 0,36-143 309 0 0,11 78-732 0 0,-52 93 231 0 0,-3 3 25 0 0,1 0 0 0 0,-1 1-1 0 0,1-1 1 0 0,-1 0 0 0 0,1 1 0 0 0,-1-1-1 0 0,1 0 1 0 0,-1 1 0 0 0,1-1 0 0 0,0 1 0 0 0,-1-1-1 0 0,1 1 1 0 0,0-1 0 0 0,-1 1 0 0 0,1 0-1 0 0,0-1 1 0 0,0 1 0 0 0,-1 0 0 0 0,1 0 0 0 0,0-1-1 0 0,0 1 1 0 0,0 0 0 0 0,-1 0 0 0 0,1 0-1 0 0,0 0 1 0 0,0 0 0 0 0,0 0 0 0 0,-1 0 0 0 0,1 0-1 0 0,0 1 1 0 0,0-1 0 0 0,0 0 0 0 0,-1 0-1 0 0,1 1 1 0 0,0-1 0 0 0,0 0 0 0 0,-1 1-1 0 0,1-1 79 0 0,12 9-3763 0 0,-10 0-1717 0 0</inkml:trace>
  <inkml:trace contextRef="#ctx0" brushRef="#br0" timeOffset="370.712">776 317 10680 0 0,'0'0'241'0'0,"0"0"38"0"0,0 0 11 0 0,0 0-28 0 0,7 5-68 0 0,-5-4 86 0 0,0 0 0 0 0,1-1 0 0 0,-1 1 0 0 0,1 0 0 0 0,-1-1 0 0 0,1 1-1 0 0,0-1 1 0 0,-1 0 0 0 0,1 0 0 0 0,-1 0 0 0 0,1 0 0 0 0,-1 0 0 0 0,1-1 0 0 0,-1 1-1 0 0,1-1 1 0 0,-1 0 0 0 0,1 0 0 0 0,-1 0 0 0 0,1 0 0 0 0,1-1-280 0 0,47-28 1223 0 0,-46 27-1179 0 0,1-1 0 0 0,-1 0-1 0 0,0-1 1 0 0,0 1-1 0 0,0-1 1 0 0,-1 0-1 0 0,0-1 1 0 0,0 1-1 0 0,0-1 1 0 0,0 1 0 0 0,-1-1-1 0 0,2-5-43 0 0,-2 1-69 0 0,-2 9 79 0 0,0 0 0 0 0,0 0 1 0 0,0 0-1 0 0,0 1 0 0 0,-1-1 0 0 0,1 0 0 0 0,0 0 1 0 0,-1 0-1 0 0,1 0 0 0 0,-1 0 0 0 0,1-1 1 0 0,-1 1-1 0 0,1 0 0 0 0,-1 0 0 0 0,0 0 1 0 0,0 0-1 0 0,0 0 0 0 0,1-1 0 0 0,-1 1 1 0 0,0 0-1 0 0,0 0 0 0 0,0 0 0 0 0,-1 0 1 0 0,1-1-1 0 0,0 1 0 0 0,0 0 0 0 0,-1 0 1 0 0,1 0-1 0 0,-1 0 0 0 0,1 0 0 0 0,-1 0 1 0 0,1 0-1 0 0,-1 0 0 0 0,1 0 0 0 0,-1 0 1 0 0,0 0-1 0 0,0 0 0 0 0,1 0 0 0 0,-1 0 1 0 0,0 1-1 0 0,0-1 0 0 0,0 0 0 0 0,0 0 1 0 0,0 1-1 0 0,0-1 0 0 0,0 1 0 0 0,0-1 1 0 0,0 1-1 0 0,-1 0 0 0 0,1-1 0 0 0,0 1 1 0 0,0 0-1 0 0,0 0 0 0 0,-2-1-10 0 0,-4 4-6 0 0,0 0 1 0 0,1 0-1 0 0,-1 0 0 0 0,0 1 1 0 0,1 0-1 0 0,0 0 0 0 0,0 1 0 0 0,0 0 1 0 0,0 0-1 0 0,1 0 0 0 0,0 0 1 0 0,0 1-1 0 0,0 0 0 0 0,1 0 1 0 0,0 0-1 0 0,0 1 0 0 0,0-1 0 0 0,-2 8 6 0 0,5-12 12 0 0,-1 1 0 0 0,1 0 0 0 0,0 0 0 0 0,0 0 0 0 0,0 0 0 0 0,0 0 0 0 0,1 1 0 0 0,-1-1 0 0 0,1 0 0 0 0,-1 0 0 0 0,1 1 0 0 0,0-1 0 0 0,1 0 0 0 0,-1 0 0 0 0,0 0 0 0 0,1 1 0 0 0,0-1 0 0 0,0 0 0 0 0,0 0 0 0 0,0 0 0 0 0,0 0 0 0 0,0 0 0 0 0,1 0 0 0 0,0-1 0 0 0,-1 1-1 0 0,1 0 1 0 0,0-1 0 0 0,0 1 0 0 0,1-1 0 0 0,-1 0 0 0 0,0 0 0 0 0,1 1 0 0 0,0-2 0 0 0,-1 1 0 0 0,1 0 0 0 0,0 0 0 0 0,1-1-12 0 0,24 6 99 0 0,0-1 1 0 0,1-1-1 0 0,0-2 0 0 0,0-1 0 0 0,0-2 0 0 0,0 0 1 0 0,0-2-1 0 0,12-3-99 0 0,-13 3-5 0 0,8-2-1319 0 0,-10 1-3094 0 0,4 0-2087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37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0 243 6992 0 0,'0'0'157'0'0,"0"0"23"0"0,0 0 12 0 0,1-1-27 0 0,41-36 1333 0 0,-17 26 2080 0 0,-24 10-3118 0 0,-1 1-10 0 0,0 0-44 0 0,0 0-172 0 0,10 24 367 0 0,-20 139 891 0 0,18-46-930 0 0,-6-86-338 0 0,-2-30-133 0 0,13 5 773 0 0,33-75-475 0 0,-25 30-346 0 0,31-35 10 0 0,4 25-113 0 0,-17 23-26 0 0,-38 25 43 0 0,3 1 16 0 0,1 19-119 0 0,-19 95 132 0 0,13-110 28 0 0,1 0-1 0 0,-1 1 0 0 0,1-1 0 0 0,-1 1 1 0 0,1 0-1 0 0,1-1 0 0 0,-1 1 1 0 0,1-1-1 0 0,-1 1 0 0 0,1-1 0 0 0,0 0 1 0 0,1 1-1 0 0,-1-1 0 0 0,1 0 0 0 0,0 0 1 0 0,0 0-1 0 0,0 0 0 0 0,1 0 0 0 0,-1 0 1 0 0,1-1-1 0 0,0 1 0 0 0,0-1 0 0 0,0 0 1 0 0,1 0-1 0 0,-1 0 0 0 0,1 0 1 0 0,-1 0-1 0 0,1-1 0 0 0,0 0 0 0 0,0 1 1 0 0,0-2-1 0 0,0 1 0 0 0,1 0 0 0 0,-1-1 1 0 0,0 0-1 0 0,1 0 0 0 0,-1 0 0 0 0,5 0-13 0 0,3-1 41 0 0,0-1 0 0 0,0 0 0 0 0,0-1 0 0 0,0 0 0 0 0,0-1 0 0 0,0 0 0 0 0,-1-1 0 0 0,8-4-41 0 0,-7 3 20 0 0,0-1 0 0 0,-1 0 0 0 0,0-1 0 0 0,0 0 0 0 0,-1-1 0 0 0,0 0 0 0 0,0 0 0 0 0,-1-1 0 0 0,0-1 0 0 0,-1 1 0 0 0,0-1 0 0 0,0-1 0 0 0,-1 0 0 0 0,5-10-20 0 0,-8 13-31 0 0,-1 1 1 0 0,0-1-1 0 0,-1 0 0 0 0,1 0 0 0 0,-1 0 0 0 0,-1 0 0 0 0,0 0 0 0 0,0 0 0 0 0,0 0 0 0 0,-2-7 31 0 0,1 13-12 0 0,0 1 1 0 0,-1-1-1 0 0,0 0 0 0 0,1 0 0 0 0,-1 0 0 0 0,0 0 1 0 0,0 1-1 0 0,0-1 0 0 0,0 0 0 0 0,0 1 1 0 0,0-1-1 0 0,-1 1 0 0 0,1-1 0 0 0,-1 1 1 0 0,1 0-1 0 0,-1-1 0 0 0,1 1 0 0 0,-1 0 1 0 0,0 0-1 0 0,1 0 0 0 0,-1 0 0 0 0,0 1 0 0 0,0-1 1 0 0,0 0-1 0 0,1 1 0 0 0,-1-1 0 0 0,0 1 1 0 0,0-1-1 0 0,0 1 0 0 0,0 0 0 0 0,0 0 1 0 0,0 0-1 0 0,0 0 0 0 0,0 1 0 0 0,0-1 1 0 0,0 0-1 0 0,0 1 0 0 0,0-1 0 0 0,0 1 0 0 0,1 0 1 0 0,-1-1-1 0 0,0 1 0 0 0,0 0 0 0 0,1 0 1 0 0,-1 0-1 0 0,0 1 0 0 0,1-1 0 0 0,-1 0 1 0 0,1 0-1 0 0,0 1 0 0 0,-1 0 12 0 0,-5 4-12 0 0,1 0-1 0 0,1 0 0 0 0,-1 1 1 0 0,1 0-1 0 0,0 0 0 0 0,0 0 1 0 0,1 1-1 0 0,0-1 1 0 0,0 1-1 0 0,1 0 0 0 0,-2 8 13 0 0,4-12 23 0 0,0 0-1 0 0,0 0 1 0 0,0 0 0 0 0,1 1-1 0 0,-1-1 1 0 0,1 0-1 0 0,0 0 1 0 0,0 0-1 0 0,1 1 1 0 0,-1-1-1 0 0,1 0 1 0 0,0 0-1 0 0,0 0 1 0 0,1 0-1 0 0,-1 0 1 0 0,1 0-1 0 0,-1 0 1 0 0,1 0-1 0 0,1-1 1 0 0,-1 1-1 0 0,0-1 1 0 0,1 1 0 0 0,0-1-1 0 0,0 0 1 0 0,0 0-1 0 0,0 0 1 0 0,0-1-1 0 0,0 1 1 0 0,1-1-1 0 0,0 0 1 0 0,-1 1-1 0 0,1-2 1 0 0,0 1-1 0 0,0 0 1 0 0,0-1-1 0 0,0 0 1 0 0,0 0-1 0 0,1 1-22 0 0,10-1 56 0 0,0 0 0 0 0,0-1 0 0 0,0-1 0 0 0,-1 0 0 0 0,1 0-1 0 0,0-2 1 0 0,-1 0 0 0 0,1-1 0 0 0,-1 0 0 0 0,0-1 0 0 0,0 0-1 0 0,-1-2 1 0 0,0 1 0 0 0,0-2 0 0 0,0 1 0 0 0,0-2-56 0 0,-4 3 28 0 0,1-1 0 0 0,-2 1 1 0 0,1-1-1 0 0,-1-1 0 0 0,0 0 1 0 0,0 0-1 0 0,-1 0 0 0 0,6-10-28 0 0,-9 10-12 0 0,-4 8-53 0 0,0 0-35 0 0,0 0-11 0 0,-10 2 15 0 0,3 2 160 0 0,-20 50-48 0 0,25-49 8 0 0,1-4-30 0 0,1 0 1 0 0,-1 1-1 0 0,1-1 0 0 0,-1 0 1 0 0,1 1-1 0 0,0-1 0 0 0,-1 0 0 0 0,1 1 1 0 0,0-1-1 0 0,0 1 0 0 0,0-1 1 0 0,0 0-1 0 0,0 1 0 0 0,0-1 1 0 0,0 1-1 0 0,1-1 0 0 0,-1 0 1 0 0,1 1-1 0 0,-1-1 0 0 0,0 0 1 0 0,1 1-1 0 0,0-1 0 0 0,-1 0 0 0 0,1 0 1 0 0,0 0-1 0 0,0 1 0 0 0,0-1 1 0 0,0 0-1 0 0,0 0 6 0 0,4 3 41 0 0,0 1-1 0 0,1-1 1 0 0,-1-1-1 0 0,1 1 0 0 0,0-1 1 0 0,0 0-1 0 0,0 0 1 0 0,0-1-1 0 0,0 0 1 0 0,1 0-1 0 0,4 1-40 0 0,13 3-539 0 0,0-2 1 0 0,0 0-1 0 0,1-1 0 0 0,0-2 0 0 0,11-1 539 0 0,-17 0-1234 0 0</inkml:trace>
  <inkml:trace contextRef="#ctx0" brushRef="#br0" timeOffset="588.37">1589 306 7688 0 0,'0'0'166'0'0,"0"0"29"0"0,0 0 14 0 0,0-2-76 0 0,0 0 0 0 0,1 0-1 0 0,-2 1 1 0 0,1-1 0 0 0,0 0-1 0 0,0 0 1 0 0,0 1 0 0 0,-1-1-1 0 0,1 0 1 0 0,-1 1 0 0 0,1-1-1 0 0,-1 1 1 0 0,0-1-1 0 0,0 0 1 0 0,0 1 0 0 0,0 0-1 0 0,0-1 1 0 0,0 1 0 0 0,0-1-1 0 0,0 1 1 0 0,0 0 0 0 0,-1 0-1 0 0,1 0 1 0 0,0 0 0 0 0,-1 0-1 0 0,1 0 1 0 0,-1 0 0 0 0,1 0-1 0 0,-1 0 1 0 0,0 1 0 0 0,1-1-1 0 0,-1 1 1 0 0,0-1-1 0 0,1 1 1 0 0,-1 0 0 0 0,0 0-1 0 0,0-1 1 0 0,1 1 0 0 0,-1 0-1 0 0,0 1 1 0 0,0-1 0 0 0,1 0-1 0 0,-1 0 1 0 0,0 1 0 0 0,-1 0-133 0 0,-3 0 91 0 0,-1 1 0 0 0,1 1 0 0 0,-1-1 0 0 0,1 1 1 0 0,0 0-1 0 0,0 0 0 0 0,0 1 0 0 0,1 0 0 0 0,-1 0 1 0 0,-2 3-92 0 0,-70 68 1076 0 0,73-71-980 0 0,0 0 0 0 0,0 1 0 0 0,1 0 0 0 0,-1 0 1 0 0,1 0-1 0 0,1 0 0 0 0,-1 1 0 0 0,0-1 0 0 0,1 1 1 0 0,0 0-1 0 0,1 0 0 0 0,-1 0 0 0 0,1 0 0 0 0,1 1 1 0 0,-1-1-1 0 0,1 1 0 0 0,0-1 0 0 0,0 1 0 0 0,1 0-96 0 0,10 12 351 0 0,-9-18-194 0 0,2 0 3 0 0,5 0-88 0 0,1-1-1 0 0,0 0 1 0 0,0-1-1 0 0,0 1 1 0 0,0-2 0 0 0,-1 1-1 0 0,1-1 1 0 0,0-1-1 0 0,-1 1 1 0 0,0-2-1 0 0,1 1 1 0 0,-1-1-1 0 0,-1 0 1 0 0,1 0-1 0 0,0-1 1 0 0,-1 0-1 0 0,0-1 1 0 0,0 0-1 0 0,-1 0 1 0 0,0 0-1 0 0,0-1 1 0 0,2-2-72 0 0,41-85-4 0 0,-17-11-558 0 0,-9-1-848 0 0,-16 13 971 0 0,-19 61 364 0 0,-18 45-329 0 0,20 3 410 0 0,0 1 0 0 0,1 0 0 0 0,1 1 0 0 0,0 0 0 0 0,2 0 0 0 0,0 0 0 0 0,1 1 0 0 0,0 0 0 0 0,2 0 0 0 0,0 0 0 0 0,1 1 0 0 0,1 3-6 0 0,0-10 143 0 0,1 0-1 0 0,-1 0 0 0 0,2 0 0 0 0,0 0 0 0 0,1 1 0 0 0,0-1 0 0 0,1-1 0 0 0,0 1 0 0 0,1 0 0 0 0,0-1 0 0 0,1 0 0 0 0,1 0 0 0 0,0 0 0 0 0,0 0 1 0 0,1-1-1 0 0,0 0 0 0 0,1-1 0 0 0,8 8-142 0 0,-12-14-252 0 0,47 43 864 0 0,-27-31-6195 0 0,-11-9-767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38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9408 0 0,'0'0'273'0'0,"3"-6"102"0"0,0 1-274 0 0,-2 4 422 0 0,-1 1 170 0 0,0 0 38 0 0,0 0-49 0 0,0 0-222 0 0,0 0-92 0 0,0 0-16 0 0,0 47 691 0 0,23 111 382 0 0,-19-128-1346 0 0,1 0 0 0 0,2-1 0 0 0,0 0 0 0 0,3 0 0 0 0,6 14-79 0 0,4 7-157 0 0,-13-29-2521 0 0,-7-21-2436 0 0</inkml:trace>
  <inkml:trace contextRef="#ctx0" brushRef="#br0" timeOffset="390.284">1 316 11256 0 0,'0'0'256'0'0,"0"0"34"0"0,0 0 21 0 0,0 0-35 0 0,1-1-180 0 0,127-41-149 0 0,76-14 429 0 0,-201 56-364 0 0,0-1 0 0 0,0 0 0 0 0,1 1 0 0 0,-1 0 0 0 0,0 0 0 0 0,0-1 0 0 0,0 2 0 0 0,0-1 0 0 0,0 0 0 0 0,1 1 0 0 0,-1-1 0 0 0,0 1 0 0 0,0 0 0 0 0,0 0 0 0 0,0 0 0 0 0,2 2-12 0 0,-4-2 3 0 0,-1 1 1 0 0,1-1-1 0 0,-1 1 0 0 0,0-1 1 0 0,0 1-1 0 0,1-1 1 0 0,-1 0-1 0 0,0 1 1 0 0,0-1-1 0 0,0 1 1 0 0,0-1-1 0 0,0 1 1 0 0,-1-1-1 0 0,1 1 0 0 0,0-1 1 0 0,-1 0-1 0 0,1 1 1 0 0,-1-1-1 0 0,1 0 1 0 0,-1 1-1 0 0,0-1 1 0 0,0 0-1 0 0,1 0 1 0 0,-2 1-4 0 0,-3 10 93 0 0,-61 178 2171 0 0,66-190-2238 0 0,-1 1 0 0 0,0 0 0 0 0,1 0 1 0 0,-1 0-1 0 0,1 0 0 0 0,-1 0 1 0 0,1 0-1 0 0,0 0 0 0 0,-1 0 0 0 0,1 0 1 0 0,0 0-1 0 0,0 0 0 0 0,0 0 1 0 0,-1 0-1 0 0,1 0 0 0 0,0 1 1 0 0,0-1-1 0 0,1 0 0 0 0,-1 0 0 0 0,0 0 1 0 0,0 0-1 0 0,0 0 0 0 0,1 0 1 0 0,-1 0-1 0 0,1 0 0 0 0,-1 0 0 0 0,1 0 1 0 0,-1 0-1 0 0,1 0 0 0 0,-1 0 1 0 0,1 0-1 0 0,0-1 0 0 0,-1 1 1 0 0,1 0-1 0 0,0 0 0 0 0,0-1 0 0 0,0 1 1 0 0,0 0-1 0 0,-1-1 0 0 0,1 1 1 0 0,0-1-1 0 0,0 1 0 0 0,0-1 1 0 0,0 0-1 0 0,0 1 0 0 0,0-1 0 0 0,1 0 1 0 0,-1 0-1 0 0,0 1 0 0 0,0-1 1 0 0,0 0-1 0 0,0 0 0 0 0,0 0 0 0 0,1-1-26 0 0,52-40 1151 0 0,-45 33-1162 0 0,0 0-1 0 0,-1-1 1 0 0,0 0-1 0 0,0-1 1 0 0,-1 0-1 0 0,0 0 1 0 0,-1-1-1 0 0,0 1 1 0 0,0-1-1 0 0,-1-1 1 0 0,-1 1-1 0 0,0-1 0 0 0,0 1 1 0 0,-1-1-1 0 0,-1 0 1 0 0,0 0-1 0 0,-1-1 1 0 0,0 1-1 0 0,-1 0 12 0 0,0 9-83 0 0,0 1 0 0 0,0-1 0 0 0,-1 1 0 0 0,1-1 0 0 0,-1 1 0 0 0,0 0 0 0 0,0-1 0 0 0,0 1 0 0 0,0 0 0 0 0,0 0 0 0 0,0 0 0 0 0,0 0 0 0 0,-1 0 0 0 0,1 0-1 0 0,-1 0 1 0 0,0 0 0 0 0,1 0 0 0 0,-1 1 0 0 0,0-1 0 0 0,0 0 0 0 0,0 1 0 0 0,0 0 0 0 0,0 0 0 0 0,-1-1 0 0 0,1 1 0 0 0,0 0 0 0 0,0 1 0 0 0,-1-1-1 0 0,1 0 1 0 0,-1 1 0 0 0,1-1 0 0 0,0 1 0 0 0,-1 0 0 0 0,1 0 0 0 0,-1 0 0 0 0,1 0 0 0 0,-1 0 0 0 0,1 1 0 0 0,-1-1 0 0 0,1 1 0 0 0,0-1 0 0 0,-1 1 0 0 0,1 0 83 0 0,-9 3-926 0 0,1 1-8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40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77 459 9152 0 0,'0'-14'704'0'0,"-2"-17"105"0"0,1 30-217 0 0,1 1 16 0 0,0 0-21 0 0,0 0-117 0 0,0 0-48 0 0,-11 1 920 0 0,4 7-1130 0 0,1 1 0 0 0,1 0 0 0 0,-1 0 0 0 0,1 1 0 0 0,1 0 0 0 0,0 0 1 0 0,0 0-1 0 0,1 0 0 0 0,0 0-212 0 0,-2 5 295 0 0,-5 87 741 0 0,10-99-1020 0 0,0 1-1 0 0,0-1 0 0 0,0 1 1 0 0,0-1-1 0 0,1 1 1 0 0,0-1-1 0 0,-1 1 0 0 0,1-1 1 0 0,1 0-1 0 0,-1 1 1 0 0,0-1-1 0 0,1 0 0 0 0,-1 0 1 0 0,1 0-1 0 0,0 0 1 0 0,0 0-1 0 0,0 0 0 0 0,1-1 1 0 0,-1 1-1 0 0,1-1 1 0 0,-1 1-1 0 0,1-1 0 0 0,0 0 1 0 0,0 0-1 0 0,0 0 1 0 0,0 0-1 0 0,0-1 0 0 0,0 1 1 0 0,0-1-1 0 0,1 0 1 0 0,-1 0-1 0 0,0 0 0 0 0,1 0 1 0 0,-1-1-1 0 0,1 0 1 0 0,-1 1-1 0 0,1-1 0 0 0,1 0-15 0 0,75-31 283 0 0,-61 20-463 0 0,-1-2 0 0 0,-1 0 1 0 0,0-1-1 0 0,-1-1 0 0 0,-1-1 0 0 0,0 0 0 0 0,5-8 180 0 0,0-25-600 0 0,-28 35 502 0 0,-4 19 228 0 0,4 1-98 0 0,-1 1-1 0 0,1 0 1 0 0,1 0-1 0 0,-1 0 1 0 0,1 1-1 0 0,1 0 1 0 0,-1 1-1 0 0,1-1 0 0 0,1 1 1 0 0,0 0-1 0 0,0 1 1 0 0,0-1-1 0 0,1 1 1 0 0,1 0-1 0 0,0 0 1 0 0,0 0-1 0 0,1 1 0 0 0,0-1 1 0 0,1 3-32 0 0,10 32 21 0 0,4-31 98 0 0,14-21 170 0 0,-19 0-250 0 0,0-1 0 0 0,-1 0 0 0 0,0-1-1 0 0,-1 0 1 0 0,0 0 0 0 0,0 0 0 0 0,0-1 0 0 0,-2 0-1 0 0,4-7-38 0 0,20-53 0 0 0,-26 63-34 0 0,0 1 0 0 0,0-1 0 0 0,0 1 0 0 0,1-1 0 0 0,0 1 0 0 0,0 0 0 0 0,0 0 0 0 0,1 0-1 0 0,0 0 1 0 0,0 1 0 0 0,0 0 0 0 0,1-1 0 0 0,0 1 0 0 0,0 1 0 0 0,0-1 0 0 0,1 1 0 0 0,-1 0-1 0 0,1 0 1 0 0,0 1 0 0 0,0 0 0 0 0,1 0 0 0 0,-1 0 0 0 0,0 1 0 0 0,1 0 0 0 0,0 0-1 0 0,-1 0 1 0 0,1 1 0 0 0,0 0 0 0 0,4 0 34 0 0,-7 3-1 0 0,0 1 0 0 0,0-1 0 0 0,0 1 0 0 0,0-1 0 0 0,0 1 0 0 0,-1 0 0 0 0,1 1 0 0 0,-1-1 0 0 0,0 0 0 0 0,0 1 0 0 0,0 0 0 0 0,0 0 0 0 0,-1 0 0 0 0,0 0 0 0 0,1 0 0 0 0,-1 0 0 0 0,-1 1 0 0 0,1-1 0 0 0,-1 1 0 0 0,0-1 0 0 0,0 1 0 0 0,0 0 0 0 0,0-1 0 0 0,-1 1 1 0 0,2 5 61 0 0,0-1-1 0 0,0 1 0 0 0,-1-1 1 0 0,0 1-1 0 0,-1 0 0 0 0,0-1 1 0 0,-1 1-1 0 0,0 0 1 0 0,-1-1-1 0 0,1 1 0 0 0,-2-1 1 0 0,1 1-1 0 0,-2-1 0 0 0,-1 4-60 0 0,5-12 10 0 0,0-1 0 0 0,0 1-1 0 0,0-1 1 0 0,0 1 0 0 0,0-1-1 0 0,0 1 1 0 0,0-1 0 0 0,0 0-1 0 0,0 1 1 0 0,0-1 0 0 0,-1 1-1 0 0,1-1 1 0 0,0 1 0 0 0,0-1-1 0 0,0 1 1 0 0,-1-1 0 0 0,1 0-1 0 0,0 1 1 0 0,-1-1 0 0 0,1 0-1 0 0,0 1 1 0 0,-1-1 0 0 0,1 0-1 0 0,0 1 1 0 0,-1-1 0 0 0,1 0-1 0 0,-1 0 1 0 0,1 1 0 0 0,0-1-1 0 0,-1 0 1 0 0,1 0 0 0 0,-1 0-1 0 0,1 1 1 0 0,-1-1 0 0 0,1 0-1 0 0,-1 0 1 0 0,1 0 0 0 0,-1 0-1 0 0,1 0 1 0 0,0 0 0 0 0,-1 0-1 0 0,1 0 1 0 0,-1 0 0 0 0,1 0-1 0 0,-1-1 1 0 0,1 1 0 0 0,-1 0-1 0 0,1 0 1 0 0,-1 0 0 0 0,1-1-1 0 0,0 1 1 0 0,-1 0 0 0 0,1 0-1 0 0,-1-1 1 0 0,1 1 0 0 0,0 0-1 0 0,-1-1 1 0 0,1 1 0 0 0,0 0-1 0 0,-1-1 1 0 0,1 1 0 0 0,0 0-1 0 0,0-1 1 0 0,-1 1 0 0 0,1-1-1 0 0,0 1 1 0 0,0-1 0 0 0,0 1-1 0 0,0-1 1 0 0,-1 1-10 0 0,-6-37 147 0 0,7 27-232 0 0,0 1 0 0 0,0-1 0 0 0,1 0 0 0 0,1 1-1 0 0,-1-1 1 0 0,1 1 0 0 0,1-1 0 0 0,0 1 0 0 0,0 0-1 0 0,1 0 1 0 0,0 0 0 0 0,1 1 0 0 0,0-1 0 0 0,0 1-1 0 0,0 0 1 0 0,1 1 0 0 0,1-1 0 0 0,-1 1 0 0 0,1 0-1 0 0,0 1 1 0 0,7-5 85 0 0,-13 10-3 0 0,1 1 1 0 0,0-1-1 0 0,0 1 0 0 0,0-1 0 0 0,-1 1 1 0 0,1 0-1 0 0,0 0 0 0 0,0 0 0 0 0,0 0 1 0 0,0 0-1 0 0,0 0 0 0 0,-1 1 0 0 0,1-1 1 0 0,0 0-1 0 0,0 1 0 0 0,0 0 0 0 0,-1-1 0 0 0,1 1 1 0 0,0 0-1 0 0,-1 0 0 0 0,1 0 0 0 0,-1 0 1 0 0,1 0-1 0 0,-1 0 0 0 0,1 0 0 0 0,-1 1 1 0 0,0-1-1 0 0,1 1 0 0 0,-1-1 0 0 0,0 1 3 0 0,30 49 350 0 0,-6 44-68 0 0,-20-62-678 0 0,1-22-2301 0 0,-6-10 621 0 0,0-1-2698 0 0</inkml:trace>
  <inkml:trace contextRef="#ctx0" brushRef="#br0" timeOffset="421.145">979 401 9760 0 0,'0'0'284'0'0,"0"0"1"0"0,-14-5 468 0 0,-61 37 2613 0 0,69-29-3282 0 0,1 0 1 0 0,0 1 0 0 0,0 0 0 0 0,0 0 0 0 0,0 0 0 0 0,0 1 0 0 0,1 0 0 0 0,0 0 0 0 0,0 0 0 0 0,0 0 0 0 0,1 1 0 0 0,0-1 0 0 0,-2 6-85 0 0,4-8 24 0 0,0-2-21 0 0,0 0 1 0 0,0 1 0 0 0,0 0 0 0 0,0-1 0 0 0,1 1 0 0 0,-1 0 0 0 0,1-1 0 0 0,-1 1-1 0 0,1 0 1 0 0,-1-1 0 0 0,1 1 0 0 0,0 0 0 0 0,0 0 0 0 0,0 0 0 0 0,0-1 0 0 0,0 1 0 0 0,0 0-1 0 0,1 0 1 0 0,-1-1 0 0 0,1 1 0 0 0,-1 0 0 0 0,1-1 0 0 0,-1 1 0 0 0,1 0 0 0 0,0-1-1 0 0,0 1 1 0 0,0-1 0 0 0,0 1 0 0 0,0-1 0 0 0,0 1 0 0 0,0-1 0 0 0,0 0 0 0 0,1 0-1 0 0,0 1-2 0 0,116 39 211 0 0,-102-34-148 0 0,-16-5-36 0 0,1-1 0 0 0,-1 0 1 0 0,1 0-1 0 0,-1 0 1 0 0,1 0-1 0 0,-1 1 1 0 0,0-1-1 0 0,0 0 1 0 0,1 0-1 0 0,-1 1 0 0 0,0-1 1 0 0,0 0-1 0 0,0 1 1 0 0,-1-1-1 0 0,1 0 1 0 0,0 0-1 0 0,0 1 0 0 0,-1-1 1 0 0,1 0-1 0 0,0 0 1 0 0,-1 0-1 0 0,0 1 1 0 0,1-1-1 0 0,-1 0 1 0 0,0 0-1 0 0,1 0 0 0 0,-1 0-28 0 0,-58 42 1083 0 0,-19-11-1219 0 0,77-32-181 0 0,1 0-89 0 0,-7-2-4623 0 0,0 0-117 0 0</inkml:trace>
  <inkml:trace contextRef="#ctx0" brushRef="#br0" timeOffset="684.175">1012 486 12728 0 0,'0'0'289'0'0,"0"0"40"0"0,12 6 433 0 0,-5 1-543 0 0,-1 0 1 0 0,0 0 0 0 0,0 1-1 0 0,-1 0 1 0 0,0 0 0 0 0,0 0 0 0 0,-1 0-1 0 0,0 1 1 0 0,-1 0 0 0 0,0 0 0 0 0,0 0-1 0 0,-1 0 1 0 0,0 0 0 0 0,0 0-1 0 0,-1 1 1 0 0,0-1 0 0 0,-1 1 0 0 0,0-1-1 0 0,-1 1 1 0 0,0 2-220 0 0,1-5 65 0 0,0-6-27 0 0,0-1-105 0 0,0 0-14 0 0,0 0-71 0 0,0 0-328 0 0,0 0-140 0 0,-1-1-1032 0 0,-2-3-4029 0 0</inkml:trace>
  <inkml:trace contextRef="#ctx0" brushRef="#br0" timeOffset="848.54">1097 374 9936 0 0,'0'0'292'0'0,"0"0"0"0"0,11-2 1428 0 0,27 14-528 0 0,-37-12-1158 0 0,17 20-3586 0 0,-17-11-706 0 0</inkml:trace>
  <inkml:trace contextRef="#ctx0" brushRef="#br0" timeOffset="1067.238">1162 489 4464 0 0,'0'0'96'0'0,"0"0"16"0"0,0 0 8 0 0,0 0 8 0 0,0 0-128 0 0,0 0 0 0 0,0 0 0 0 0,0 0 0 0 0,0 0 72 0 0,0 0-8 0 0,0 0-64 0 0,0 0 96 0 0,0 0-96 0 0,0 0 0 0 0,0 0 0 0 0,0 0-1360 0 0,0 0-296 0 0</inkml:trace>
  <inkml:trace contextRef="#ctx0" brushRef="#br0" timeOffset="5904.857">1432 264 6240 0 0,'1'-3'31'0'0,"-5"-10"330"0"0,-14 2-351 0 0,-5 13 3088 0 0,22-1-3173 0 0,-2 8 728 0 0,-21 14 333 0 0,-18 5-274 0 0,19-7-152 0 0,22-20-448 0 0,1-1 1 0 0,0 0 6 0 0,0 0 1 0 0,0 0 0 0 0,4 6 312 0 0,-5-6-332 0 0,1 0-18 0 0,0 0-8 0 0,0 0-2 0 0,0 0-2 0 0,0 0 1 0 0,0 0 14 0 0,-1 0-26 0 0,-5 2-48 0 0,8-1-11 0 0,-4 2-14 0 0,6-1-39 0 0,30-1-31 0 0,-32-1 19 0 0,8 0-228 0 0,-7 0-2608 0 0,-3 0 2207 0 0</inkml:trace>
  <inkml:trace contextRef="#ctx0" brushRef="#br0" timeOffset="8055.638">1492 453 6832 0 0,'4'-5'392'0'0,"8"-19"-352"0"0,-7 9 1017 0 0,-5 14-980 0 0,1 1 0 0 0,-1-1 1 0 0,1 1-1 0 0,-1-1 0 0 0,0 0 1 0 0,1 1-1 0 0,-1-1 0 0 0,0 0 0 0 0,1 1 1 0 0,-1-1-1 0 0,0 0 0 0 0,0 1 1 0 0,0-1-1 0 0,0 0 0 0 0,1 0 1 0 0,-1 1-1 0 0,0-1 0 0 0,0 0 0 0 0,0 0 1 0 0,-1 1-1 0 0,1-1 0 0 0,0 0 1 0 0,0 0-1 0 0,0 1 0 0 0,-1-1 1 0 0,1 0-1 0 0,0 1 0 0 0,0-1 1 0 0,-1 0-1 0 0,1 1 0 0 0,-1-1 0 0 0,1 1 1 0 0,-1-1-1 0 0,1 0 0 0 0,-1 1-77 0 0,0-1 620 0 0,-9-3 556 0 0,6 3-1056 0 0,-1 0 0 0 0,1 0 0 0 0,-1 0 1 0 0,0 1-1 0 0,1-1 0 0 0,-1 1 0 0 0,1 1 0 0 0,-1-1 0 0 0,0 1 0 0 0,1-1 0 0 0,-1 1 0 0 0,1 0 0 0 0,0 1 0 0 0,-1-1 0 0 0,1 1 0 0 0,0 0 1 0 0,-2 1-121 0 0,-55 32 824 0 0,31-2-400 0 0,-9 2-57 0 0,-2 46 129 0 0,32-25 200 0 0,14-41-468 0 0,21 25-554 0 0,20-28 574 0 0,-39-13-223 0 0,0 0 1 0 0,-1-1 0 0 0,1 0 0 0 0,-1 0-1 0 0,1-1 1 0 0,-1 0 0 0 0,0 0-1 0 0,0 0 1 0 0,0-1 0 0 0,-1 1-1 0 0,1-2 1 0 0,-1 1 0 0 0,0-1 0 0 0,0 1-1 0 0,0-1 1 0 0,-1 0 0 0 0,4-6-26 0 0,4-2-11 0 0,31-65 71 0 0,-3-52-161 0 0,-33 55-399 0 0,-5 58 385 0 0,-1-1-1 0 0,-1 1 1 0 0,0 0 0 0 0,-2 0-1 0 0,0-1 1 0 0,-2-7 115 0 0,-1-16-103 0 0,-11-32-25 0 0,2 10 256 0 0,4 36 304 0 0,10 27-362 0 0,-9 61-164 0 0,12 71-94 0 0,-6-59 128 0 0,6 0 278 0 0,7 11 452 0 0,4-5-670 0 0,11-11 91 0 0,-25-65-79 0 0,1 0-1 0 0,0 0 0 0 0,0 0 1 0 0,1-1-1 0 0,-1 1 1 0 0,1 0-1 0 0,-1-1 1 0 0,1 1-1 0 0,0-1 1 0 0,0 1-1 0 0,0-1 1 0 0,0 0-1 0 0,0 0 0 0 0,0 0 1 0 0,1 0-1 0 0,-1 0 1 0 0,1-1-1 0 0,0 1 1 0 0,-1-1-1 0 0,1 0 1 0 0,0 1-1 0 0,0-1 0 0 0,0 0 1 0 0,0-1-1 0 0,-1 1 1 0 0,1 0-1 0 0,0-1 1 0 0,1 0-1 0 0,-1 1 1 0 0,0-1-1 0 0,0-1 1 0 0,0 1-1 0 0,0 0 0 0 0,2-1-11 0 0,6-4 32 0 0,0 0 0 0 0,0-1 0 0 0,-1 0 0 0 0,1-1 0 0 0,-1 0 0 0 0,-1 0 0 0 0,8-8-32 0 0,6-29 72 0 0,4-9-61 0 0,-26 37 31 0 0,0 11-55 0 0,0-1 0 0 0,-1 0 0 0 0,0 0 0 0 0,0 1 0 0 0,0-1 0 0 0,0 0 0 0 0,-1 0 0 0 0,0 1 0 0 0,0-1 0 0 0,-1 0 0 0 0,0 1 0 0 0,0-1 0 0 0,-1-3 13 0 0,1-11-140 0 0,-16-3 64 0 0,17 23 65 0 0,-1 0-1 0 0,0 0 1 0 0,1-1-1 0 0,-1 1 1 0 0,0 0-1 0 0,0 1 0 0 0,1-1 1 0 0,-1 0-1 0 0,0 0 1 0 0,0 1-1 0 0,1-1 1 0 0,-1 1-1 0 0,0-1 0 0 0,1 1 1 0 0,-1 0-1 0 0,1 0 1 0 0,-1 0-1 0 0,1 0 1 0 0,-1 0-1 0 0,1 0 0 0 0,0 0 1 0 0,-1 0-1 0 0,1 0 1 0 0,0 1-1 0 0,0-1 1 0 0,0 0-1 0 0,0 1 0 0 0,0-1 1 0 0,0 1-1 0 0,0 0 1 0 0,0 0 11 0 0,-41 113 202 0 0,41-60-202 0 0,2-52 8 0 0,-1 1 0 0 0,1 0-1 0 0,0-1 1 0 0,0 1 0 0 0,0-1-1 0 0,1 0 1 0 0,-1 1 0 0 0,1-1-1 0 0,0 0 1 0 0,0 0 0 0 0,0 0-1 0 0,0 0 1 0 0,1 0 0 0 0,-1 0-1 0 0,1-1 1 0 0,0 1 0 0 0,-1-1-1 0 0,1 0 1 0 0,0 0 0 0 0,0 0-1 0 0,1 0 1 0 0,-1 0 0 0 0,0-1-1 0 0,1 1 1 0 0,-1-1 0 0 0,0 0-1 0 0,1 0 1 0 0,0 0 0 0 0,-1-1-1 0 0,1 1 1 0 0,-1-1 0 0 0,1 0-1 0 0,0 0 1 0 0,-1 0 0 0 0,1 0-1 0 0,2-1-7 0 0,68-23 76 0 0,-55-2-386 0 0,7-8-298 0 0,-24 25 406 0 0,2 1 1 0 0,-1 0-1 0 0,1 0 0 0 0,0 0 1 0 0,1 1-1 0 0,0 0 0 0 0,0 0 1 0 0,1 0-1 0 0,0 0 0 0 0,0 1 1 0 0,0 0-1 0 0,1 0 1 0 0,1-1 201 0 0,2-6-332 0 0,-9 11 185 0 0,4 1 50 0 0,-3 0 3 0 0,4 8-56 0 0,3 33 48 0 0,2 9 436 0 0,4 4 370 0 0,0 1 638 0 0,-16-52-1125 0 0,1-2-1 0 0,0 0 0 0 0,0 0-2 0 0,0 0-12 0 0,0 0-2 0 0,-9-18 375 0 0,11-38-10 0 0,22-19-410 0 0,-5 30-138 0 0,34-36-17 0 0,33-7-545 0 0,-83 85 384 0 0,0 1 1 0 0,0 0-1 0 0,0 0 0 0 0,1 1 0 0 0,-1-1 1 0 0,1 0-1 0 0,-1 1 0 0 0,1 0 0 0 0,-1 0 1 0 0,1 0-1 0 0,0 0 0 0 0,-1 1 0 0 0,1-1 1 0 0,0 1-1 0 0,0 0 0 0 0,-1 0 0 0 0,1 1 0 0 0,0-1 1 0 0,0 1-1 0 0,-1-1 0 0 0,2 2 161 0 0,14 2-1030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3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57 12528 0 0,'-15'-32'1356'0'0,"-1"8"-1324"0"0,15 24 62 0 0,1 0-2 0 0,11 17-4004 0 0,-6-10-470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57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334 328 9672 0 0,'-1'-3'661'0'0,"-15"-2"-602"0"0,3 5 200 0 0,1 0-1 0 0,-1 1 1 0 0,1 1 0 0 0,-1 0 0 0 0,1 1 0 0 0,0 0 0 0 0,0 0-1 0 0,0 2 1 0 0,1-1 0 0 0,-1 2 0 0 0,1-1 0 0 0,0 2 0 0 0,1-1 0 0 0,-2 2-259 0 0,0-1 334 0 0,1 1 1 0 0,-1 0 0 0 0,1 0-1 0 0,1 1 1 0 0,-1 1 0 0 0,2-1-1 0 0,-1 2 1 0 0,1-1-1 0 0,1 2 1 0 0,0-1 0 0 0,1 1-1 0 0,-6 10-334 0 0,12-20 16 0 0,0 0 0 0 0,0 1 0 0 0,0-1 0 0 0,0 0 0 0 0,1 1 0 0 0,-1-1 0 0 0,0 1 0 0 0,1-1 0 0 0,0 1 0 0 0,0-1 0 0 0,-1 0 0 0 0,1 1 0 0 0,1-1 0 0 0,-1 1 0 0 0,0-1 0 0 0,1 1 0 0 0,-1-1 0 0 0,1 1 0 0 0,0-1 0 0 0,0 0 0 0 0,-1 1 0 0 0,2-1 0 0 0,-1 0 0 0 0,0 0 0 0 0,0 0 0 0 0,1 0 0 0 0,-1 0 0 0 0,1 0 0 0 0,0 0 0 0 0,-1 0 0 0 0,1-1 0 0 0,0 1 0 0 0,0-1 0 0 0,0 1 0 0 0,0-1 0 0 0,0 0 0 0 0,1 0 0 0 0,-1 0 0 0 0,0 0 0 0 0,1 0 0 0 0,-1 0 0 0 0,1 0-16 0 0,8-3 56 0 0,1 0 0 0 0,0 0 0 0 0,-1-1 0 0 0,1-1 0 0 0,-1 0 0 0 0,0 0 0 0 0,0-1 0 0 0,-1-1 0 0 0,1 1 0 0 0,-1-2 0 0 0,0 0 0 0 0,-1 0 0 0 0,0 0 0 0 0,0-1-1 0 0,0-1 1 0 0,-1 1 0 0 0,0-1 0 0 0,-1-1 0 0 0,0 0 0 0 0,-1 0 0 0 0,2-4-56 0 0,2-4-256 0 0,-2-1-1 0 0,-1-1 1 0 0,0 1-1 0 0,-1-1 1 0 0,-1 0-1 0 0,-1 0 1 0 0,-1-1 0 0 0,-1 1-1 0 0,0-1 1 0 0,-2 0-1 0 0,0 1 1 0 0,-3-19 256 0 0,-4-31-356 0 0,0 36 289 0 0,7 33 130 0 0,0 1 45 0 0,0 0-2 0 0,0 0-2 0 0,-1 2-17 0 0,-5 101 100 0 0,7-68-133 0 0,-11 181 845 0 0,9-201-836 0 0,1-1-1 0 0,0 0 1 0 0,1 0-1 0 0,0 1 0 0 0,1-1 1 0 0,1 0-1 0 0,3 10-62 0 0,-6-22 83 0 0,1-1-70 0 0,0-1 0 0 0,0 1 1 0 0,0-1-1 0 0,0 1 0 0 0,0-1 0 0 0,0 1 0 0 0,0-1 0 0 0,1 0 0 0 0,-1 1 1 0 0,0-1-1 0 0,0 0 0 0 0,0 0 0 0 0,0 0 0 0 0,1 0 0 0 0,-1 0 0 0 0,0 0 1 0 0,0 0-1 0 0,0 0 0 0 0,0 0 0 0 0,1-1 0 0 0,-1 1 0 0 0,0 0 1 0 0,0-1-1 0 0,0 1 0 0 0,0-1 0 0 0,0 1 0 0 0,0-1 0 0 0,0 0 0 0 0,1 0-13 0 0,54-59-515 0 0,-27 23-114 0 0,6-2-31 0 0,-23 54 612 0 0,30 88 1315 0 0,-23-53-922 0 0,-19-48-267 0 0,2-1-22 0 0,23 6-248 0 0,-6-21-5108 0 0,-12 5-421 0 0</inkml:trace>
  <inkml:trace contextRef="#ctx0" brushRef="#br0" timeOffset="157.889">534 243 12784 0 0,'0'0'280'0'0,"-7"-3"56"0"0,1 1 16 0 0,-1-2 8 0 0,1 4-288 0 0,-4-2-72 0 0,4 2 0 0 0,6 0 0 0 0,-11 2 184 0 0,5 4 16 0 0,0 0 8 0 0,2 1 0 0 0,1-3-208 0 0,3 6 0 0 0,0-1-96 0 0,3-1-3888 0 0,1 1-784 0 0</inkml:trace>
  <inkml:trace contextRef="#ctx0" brushRef="#br0" timeOffset="454.703">787 296 13760 0 0,'0'0'314'0'0,"-2"1"46"0"0,-6 0-260 0 0,1 0 0 0 0,-1 1 0 0 0,1 0 0 0 0,0 0 0 0 0,-1 1-1 0 0,1 0 1 0 0,0 0 0 0 0,0 0 0 0 0,1 1 0 0 0,-1 0 0 0 0,-1 2-100 0 0,4-3 58 0 0,1-1-1 0 0,-1 1 1 0 0,1-1 0 0 0,-1 1-1 0 0,1 0 1 0 0,0 0 0 0 0,0 1-1 0 0,1-1 1 0 0,-1 1 0 0 0,1-1-1 0 0,-1 1 1 0 0,1 0 0 0 0,0 0-1 0 0,1 0 1 0 0,-1 0 0 0 0,1 0-1 0 0,-1 0 1 0 0,1 0 0 0 0,0 5-58 0 0,1-7 4 0 0,0 1 1 0 0,1-1 0 0 0,0 1-1 0 0,-1-1 1 0 0,1 0-1 0 0,0 1 1 0 0,0-1-1 0 0,0 0 1 0 0,0 0-1 0 0,0 0 1 0 0,1 0 0 0 0,-1 0-1 0 0,1 0 1 0 0,0 0-1 0 0,-1 0 1 0 0,1-1-1 0 0,0 1 1 0 0,0 0-1 0 0,0-1 1 0 0,0 0 0 0 0,0 1-1 0 0,0-1 1 0 0,0 0-1 0 0,1 0 1 0 0,0 0-5 0 0,68 21 95 0 0,-52-18-83 0 0,59 21 159 0 0,-73-20-161 0 0,-6-3 30 0 0,1 0-1 0 0,-1 1 1 0 0,0-1-1 0 0,0 0 1 0 0,0 0-1 0 0,0 0 1 0 0,0 0-1 0 0,0 0 1 0 0,0-1-1 0 0,-1 1 1 0 0,1 0-1 0 0,-1 0 1 0 0,1-1-1 0 0,-1 1 1 0 0,0-1-1 0 0,0 0 1 0 0,1 1-1 0 0,-1-1 1 0 0,0 0-1 0 0,0 0 1 0 0,0 0-1 0 0,0 0 0 0 0,-1-1 1 0 0,1 1-1 0 0,-1 0-39 0 0,-1 1 27 0 0,-23 10-423 0 0,-1 0-1 0 0,-1-2 1 0 0,0-1 0 0 0,0-2 0 0 0,-9 1 396 0 0,25-6-4004 0 0,0-2-1192 0 0</inkml:trace>
  <inkml:trace contextRef="#ctx0" brushRef="#br0" timeOffset="699.949">1071 59 12032 0 0,'0'0'273'0'0,"0"0"40"0"0,3 9 311 0 0,-6 85-41 0 0,-1-44-120 0 0,-3-1 1 0 0,-2 1-1 0 0,-1-1 0 0 0,-7 9-463 0 0,-11 13 276 0 0,10-45-4848 0 0,12-20-314 0 0</inkml:trace>
  <inkml:trace contextRef="#ctx0" brushRef="#br0" timeOffset="1068.758">1007 272 9072 0 0,'0'0'200'0'0,"2"1"33"0"0,11 4 153 0 0,0 1-1 0 0,-1 0 0 0 0,0 1 1 0 0,0 0-1 0 0,0 1 1 0 0,-1 1-1 0 0,0 0 1 0 0,-1 0-1 0 0,5 6-385 0 0,34 43 3090 0 0,-27-35-1152 0 0,-21-22-1879 0 0,-1-1 26 0 0,0 0-16 0 0,-2-3-141 0 0,1 1-1 0 0,0-1 1 0 0,-1 0-1 0 0,1 0 0 0 0,0 0 1 0 0,1 0-1 0 0,-1 1 0 0 0,0-1 1 0 0,1-1-1 0 0,-1 1 1 0 0,1 0-1 0 0,0 0 0 0 0,0 0 1 0 0,1 0-1 0 0,-1 0 0 0 0,0 0 1 0 0,1 0-1 0 0,0 0 1 0 0,0-2 72 0 0,0 0-347 0 0,-1 4 337 0 0,1 0 0 0 0,-1 0-1 0 0,0 0 1 0 0,1 0 0 0 0,-1 0 0 0 0,0 0 0 0 0,1 0 0 0 0,-1 0-1 0 0,1 0 1 0 0,-1 0 0 0 0,1 0 0 0 0,0 0 0 0 0,-1 0 0 0 0,1 1-1 0 0,0-1 1 0 0,0 0 0 0 0,-1 0 0 0 0,1 1 0 0 0,0-1 0 0 0,0 1-1 0 0,0-1 1 0 0,0 1 0 0 0,0-1 0 0 0,0 1 0 0 0,0-1 0 0 0,0 1-1 0 0,0 0 1 0 0,0 0 0 0 0,0 0 0 0 0,0-1 0 0 0,0 1 0 0 0,0 0-1 0 0,0 0 1 0 0,0 0 0 0 0,0 0 0 0 0,0 1 0 0 0,0-1 0 0 0,1 0-1 0 0,-1 0 1 0 0,0 1 0 0 0,0-1 0 0 0,0 0 0 0 0,-1 1 0 0 0,1-1-1 0 0,0 1 1 0 0,0 0 0 0 0,0-1 0 0 0,0 1 0 0 0,0 0 0 0 0,-1-1-1 0 0,1 1 1 0 0,0 0 0 0 0,0 0 0 0 0,-1-1 0 0 0,1 1 0 0 0,0 1 10 0 0,32 30 805 0 0,0 6 385 0 0,6 17-258 0 0,-20-29-629 0 0,-19-25-299 0 0,0-1-283 0 0,0 0-154 0 0,0 0-1167 0 0,0 0-4506 0 0</inkml:trace>
  <inkml:trace contextRef="#ctx0" brushRef="#br0" timeOffset="1269.341">1420 1 12528 0 0,'0'0'281'0'0,"0"0"40"0"0,0 0 22 0 0,0 0-39 0 0,6 3-185 0 0,20 37-209 0 0,-26-39 136 0 0,4 9-167 0 0,-1-2-4033 0 0,0 0 33 0 0</inkml:trace>
  <inkml:trace contextRef="#ctx0" brushRef="#br0" timeOffset="1683.517">1445 47 8744 0 0,'4'5'512'0'0,"6"25"481"0"0,4 58 1539 0 0,-12-32-1611 0 0,-1 0-1 0 0,-3 0 1 0 0,-2 0-1 0 0,-7 23-919 0 0,12-60 371 0 0,11-25 351 0 0,-1-10-763 0 0,1 1 0 0 0,0 1 0 0 0,2 0 0 0 0,-1 1 0 0 0,2 0 0 0 0,-1 1 0 0 0,2 1 0 0 0,0 0 0 0 0,0 1 0 0 0,16-7 40 0 0,-29 15-23 0 0,1 0 0 0 0,-1 0-1 0 0,0 1 1 0 0,1-1 0 0 0,0 1-1 0 0,-1-1 1 0 0,1 1 0 0 0,0 1-1 0 0,-1-1 1 0 0,1 0 0 0 0,0 1-1 0 0,0 0 1 0 0,0 0 0 0 0,-1 0-1 0 0,1 0 1 0 0,0 1-1 0 0,0-1 1 0 0,0 1 0 0 0,-1 0-1 0 0,1 0 1 0 0,0 0 0 0 0,-1 1-1 0 0,1-1 1 0 0,-1 1 0 0 0,0 0-1 0 0,1 0 1 0 0,-1 0 0 0 0,0 0-1 0 0,0 1 1 0 0,0-1 0 0 0,-1 1-1 0 0,1 0 1 0 0,0 0 23 0 0,-3 1 56 0 0,1 1-1 0 0,-1-1 1 0 0,0 0 0 0 0,-1 0 0 0 0,1 0-1 0 0,-1 1 1 0 0,0-1 0 0 0,0 0 0 0 0,0 0 0 0 0,0 0-1 0 0,-1 0 1 0 0,1 0 0 0 0,-1-1 0 0 0,0 1-1 0 0,0 0 1 0 0,-1-1 0 0 0,1 1 0 0 0,-1-1-1 0 0,0 0 1 0 0,0 0 0 0 0,0 0 0 0 0,0 0-1 0 0,0 0 1 0 0,0-1 0 0 0,-1 1 0 0 0,0-1 0 0 0,1 0-1 0 0,-1 0 1 0 0,0-1-56 0 0,-14 12 133 0 0,0-2 0 0 0,-1-1 0 0 0,0 0 0 0 0,-1-1 0 0 0,-11 3-133 0 0,12-4-65 0 0,-2 1-823 0 0,6-6-3634 0 0,4-3-1146 0 0</inkml:trace>
  <inkml:trace contextRef="#ctx0" brushRef="#br0" timeOffset="2395.589">1946 223 10856 0 0,'0'0'241'0'0,"0"0"38"0"0,0 0 14 0 0,0 0-21 0 0,-1 2-176 0 0,-45 107 3911 0 0,24-45-3106 0 0,12 8 119 0 0,24-64-750 0 0,61-65-1251 0 0,-68 49 676 0 0,1 0 0 0 0,0 0 1 0 0,0 1-1 0 0,0 0 0 0 0,1 0 0 0 0,0 1 0 0 0,0 0 1 0 0,4-1 304 0 0,-12 6-19 0 0,0 0 0 0 0,0 0-1 0 0,1 0 1 0 0,-1 0 0 0 0,0 1 0 0 0,0-1 0 0 0,1 1 0 0 0,-1-1 0 0 0,1 1 0 0 0,-1-1 0 0 0,0 1 0 0 0,1 0 0 0 0,-1-1 0 0 0,1 1 0 0 0,-1 0 0 0 0,1 0 0 0 0,-1 0 0 0 0,1 0 0 0 0,-1 0 0 0 0,0 1 0 0 0,1-1 0 0 0,-1 0 0 0 0,1 1 0 0 0,-1-1 0 0 0,0 1 0 0 0,1-1 0 0 0,-1 1 0 0 0,0 0 0 0 0,1 0 0 0 0,-1-1 0 0 0,0 1 0 0 0,0 0 0 0 0,0 0 0 0 0,1 1 19 0 0,32 98 2352 0 0,-21-59-1743 0 0,16-43-84 0 0,-8-13-2243 0 0,-11 3-4043 0 0</inkml:trace>
  <inkml:trace contextRef="#ctx0" brushRef="#br0" timeOffset="2669.627">2383 76 12608 0 0,'-2'2'55'0'0,"0"0"1"0"0,0 0-1 0 0,1 0 1 0 0,-1 0 0 0 0,1 1-1 0 0,-1-1 1 0 0,1 0 0 0 0,0 1-1 0 0,0-1 1 0 0,0 1-1 0 0,0-1 1 0 0,0 1 0 0 0,1-1-1 0 0,-1 1 1 0 0,1-1 0 0 0,0 1-1 0 0,-1 0 1 0 0,1-1-1 0 0,0 1 1 0 0,1 0 0 0 0,-1-1-1 0 0,0 1 1 0 0,1 0 0 0 0,0 1-56 0 0,0 13 75 0 0,0 48 484 0 0,1-34 83 0 0,-2 0 0 0 0,-1 0 0 0 0,-1 0 0 0 0,-5 16-642 0 0,-9 1 337 0 0,9-34-862 0 0,4-14 175 0 0</inkml:trace>
  <inkml:trace contextRef="#ctx0" brushRef="#br0" timeOffset="2848.554">2314 249 8448 0 0,'5'-2'264'0'0,"0"0"1"0"0,0 0-1 0 0,-1 1 1 0 0,1 0-1 0 0,0 0 0 0 0,0 0 1 0 0,0 0-1 0 0,0 1 1 0 0,0 0-1 0 0,0 0 1 0 0,0 0-1 0 0,0 1 1 0 0,0-1-1 0 0,0 1 0 0 0,0 0 1 0 0,0 1-1 0 0,0-1 1 0 0,-1 1-1 0 0,1 0 1 0 0,0 0-1 0 0,-1 1 1 0 0,0-1-1 0 0,1 1 1 0 0,-1 0-1 0 0,0 0 0 0 0,-1 0 1 0 0,1 1-1 0 0,0-1 1 0 0,-1 1-1 0 0,0 0 1 0 0,0 0-1 0 0,1 2-264 0 0,2 2 288 0 0,-1 0 0 0 0,0 0 0 0 0,-1 1 1 0 0,0-1-1 0 0,0 1 0 0 0,-1 0 0 0 0,0 0 0 0 0,0 0 0 0 0,-1 1 0 0 0,0-1 0 0 0,-1 0 0 0 0,0 1 0 0 0,-1-1 0 0 0,0 5-288 0 0,-2 0 236 0 0,5-4-958 0 0,2-10-4791 0 0,2-6-919 0 0</inkml:trace>
  <inkml:trace contextRef="#ctx0" brushRef="#br0" timeOffset="3097.098">2627 86 12600 0 0,'0'0'352'0'0,"0"0"88"0"0,0 0-352 0 0,0 0-88 0 0,0 0 0 0 0,0 11 0 0 0,0-3 80 0 0,2 5 0 0 0,2-5 0 0 0,0 4 0 0 0,-1-1-368 0 0,0 1-80 0 0,4 3-16 0 0,-4-3 0 0 0,4-1-320 0 0,-1 1-64 0 0,1-3-8 0 0,-1-1-3352 0 0</inkml:trace>
  <inkml:trace contextRef="#ctx0" brushRef="#br0" timeOffset="3505.421">2857 214 9872 0 0,'0'0'222'0'0,"0"0"30"0"0,0 0 20 0 0,-17 10 650 0 0,-42 45 2634 0 0,52-47-3362 0 0,1 0 0 0 0,-1 1 0 0 0,2 0 0 0 0,-1 0 0 0 0,1 1 0 0 0,0-1 0 0 0,1 1 1 0 0,0 0-1 0 0,1 1 0 0 0,0-1 0 0 0,0 0 0 0 0,1 1 0 0 0,1 0 0 0 0,0-1 0 0 0,0 2-194 0 0,1-11 24 0 0,0 0-1 0 0,0-1 0 0 0,0 1 1 0 0,0 0-1 0 0,0 0 0 0 0,0-1 1 0 0,0 1-1 0 0,0 0 0 0 0,0-1 1 0 0,0 1-1 0 0,0 0 0 0 0,0 0 1 0 0,1-1-1 0 0,-1 1 0 0 0,0 0 1 0 0,1-1-1 0 0,-1 1 0 0 0,0 0 1 0 0,1-1-1 0 0,-1 1 0 0 0,1-1 0 0 0,-1 1 1 0 0,1-1-1 0 0,-1 1 0 0 0,1-1 1 0 0,-1 1-1 0 0,1-1 0 0 0,0 1 1 0 0,-1-1-1 0 0,1 0 0 0 0,0 1 1 0 0,-1-1-1 0 0,1 0 0 0 0,0 1 1 0 0,-1-1-1 0 0,1 0 0 0 0,0 0 1 0 0,0 0-1 0 0,-1 0 0 0 0,1 0 1 0 0,0 0-1 0 0,0 0 0 0 0,-1 0 1 0 0,1 0-1 0 0,0 0 0 0 0,-1 0 0 0 0,1 0 1 0 0,0-1-1 0 0,0 1 0 0 0,-1 0 1 0 0,1 0-1 0 0,0-1 0 0 0,-1 1 1 0 0,1 0-1 0 0,0-1-23 0 0,62-54 284 0 0,-7-22-1556 0 0,-51 70 1095 0 0,-1 0-1 0 0,2 0 0 0 0,-1 0 1 0 0,1 1-1 0 0,0 0 1 0 0,1 0-1 0 0,-1 0 1 0 0,1 1-1 0 0,0 0 1 0 0,1 0-1 0 0,-1 1 1 0 0,1 0-1 0 0,0 0 1 0 0,0 1-1 0 0,0 0 0 0 0,0 1 1 0 0,0-1-1 0 0,1 1 1 0 0,4 0 177 0 0,-8 4 25 0 0,0-1 1 0 0,0 1-1 0 0,0 0 1 0 0,0 1 0 0 0,-1-1-1 0 0,1 1 1 0 0,-1 0-1 0 0,1 0 1 0 0,-1 0-1 0 0,0 1 1 0 0,0-1-1 0 0,-1 1 1 0 0,1 0-1 0 0,-1 0 1 0 0,0 0-1 0 0,0 1 1 0 0,0-1-1 0 0,0 1 1 0 0,-1 0 0 0 0,1 3-26 0 0,46 100 2125 0 0,-48-104 561 0 0,-8-34-2418 0 0,10 19-280 0 0,1 0-1 0 0,0 0 1 0 0,0 0-1 0 0,1 1 0 0 0,0 0 1 0 0,1 0-1 0 0,0 0 1 0 0,0 0-1 0 0,1 1 0 0 0,1 0 1 0 0,0 1-1 0 0,0 0 1 0 0,0 0-1 0 0,1 0 1 0 0,0 1-1 0 0,0 1 0 0 0,1-1 1 0 0,6-2 12 0 0,-14 8-7 0 0,0 0 1 0 0,0 0 0 0 0,0 0-1 0 0,0 1 1 0 0,0-1 0 0 0,0 0 0 0 0,0 1-1 0 0,0 0 1 0 0,0-1 0 0 0,0 1-1 0 0,1 0 1 0 0,-1 0 0 0 0,0 0-1 0 0,0 0 1 0 0,0 1 0 0 0,0-1 0 0 0,0 0-1 0 0,0 1 1 0 0,0 0 0 0 0,0-1-1 0 0,0 1 1 0 0,0 0 0 0 0,0 0-1 0 0,0 0 1 0 0,0 0 0 0 0,-1 0-1 0 0,1 1 1 0 0,0-1 0 0 0,-1 0 0 0 0,1 1-1 0 0,-1-1 1 0 0,1 1 0 0 0,-1 0-1 0 0,0-1 1 0 0,0 1 0 0 0,0 0-1 0 0,1 1 7 0 0,51 113 174 0 0,-31-59 16 0 0,-14-35-267 0 0,4 10-5468 0 0,-2-14-808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8:53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372 250 6072 0 0,'0'0'133'0'0,"0"0"23"0"0,1 0 12 0 0,10-6 37 0 0,-1 0 1 0 0,-1 0-1 0 0,1 0 0 0 0,-1-1 0 0 0,0-1 0 0 0,0 0 1 0 0,-1 0-1 0 0,1-2-205 0 0,-6 7 189 0 0,2-3 198 0 0,0 0 0 0 0,0-1 0 0 0,-1 0 0 0 0,0 0 0 0 0,0 0 0 0 0,0 0 0 0 0,-1-1 0 0 0,0 1 0 0 0,-1-1 0 0 0,0 0 0 0 0,1-1-387 0 0,-3 5 56 0 0,0 0 0 0 0,0 1 0 0 0,0-1 0 0 0,0 1 0 0 0,0-1 0 0 0,-1 1 0 0 0,1-1 0 0 0,-1 1 0 0 0,0-1 0 0 0,0 1 0 0 0,0-1 0 0 0,-1 1-1 0 0,1 0 1 0 0,-1 0 0 0 0,0 0 0 0 0,0 0 0 0 0,0 0 0 0 0,0 0 0 0 0,0 0 0 0 0,-1 1 0 0 0,1-1 0 0 0,-1 1 0 0 0,0-1 0 0 0,0 1 0 0 0,0 0 0 0 0,0 0 0 0 0,0 1 0 0 0,0-1 0 0 0,0 1 0 0 0,-1-1 0 0 0,1 1 0 0 0,0 0 0 0 0,-1 0 0 0 0,1 0 0 0 0,-1 1 0 0 0,1-1 0 0 0,-1 1 0 0 0,-2 0-56 0 0,-5 1 108 0 0,0 1 1 0 0,0 1 0 0 0,1 0 0 0 0,-1 0 0 0 0,1 1 0 0 0,-1 0 0 0 0,1 1-1 0 0,1 0 1 0 0,-1 1 0 0 0,1 0 0 0 0,0 0 0 0 0,0 1 0 0 0,1 0 0 0 0,-1 1 0 0 0,2-1-1 0 0,-1 2 1 0 0,1-1 0 0 0,0 1 0 0 0,1 0 0 0 0,0 0 0 0 0,1 1 0 0 0,0 0-1 0 0,-3 7-108 0 0,3-3 109 0 0,1 1 0 0 0,1 0-1 0 0,0 0 1 0 0,1 0 0 0 0,1 0-1 0 0,0 0 1 0 0,1 1 0 0 0,0-1-1 0 0,2 0 1 0 0,-1 0-1 0 0,2 0 1 0 0,0 0 0 0 0,2 2-109 0 0,0 11 123 0 0,31 132 208 0 0,-9-71-134 0 0,-8-15-286 0 0,-19-74-58 0 0,0 1 0 0 0,0 0 0 0 0,-1 0 0 0 0,1-1 0 0 0,0 1 0 0 0,0 0 0 0 0,0 0 0 0 0,-1-1 0 0 0,1 1-1 0 0,0 0 1 0 0,0-1 0 0 0,-1 1 0 0 0,1 0 0 0 0,-1-1 0 0 0,1 1 0 0 0,-1 0 0 0 0,1-1 0 0 0,-1 1 0 0 0,1-1 0 0 0,-1 1 0 0 0,1-1 0 0 0,-1 1 0 0 0,0-1 0 0 0,1 0 0 0 0,-1 1 0 0 0,0-1-1 0 0,1 0 1 0 0,-1 1 0 0 0,0-1 0 0 0,1 0 0 0 0,-1 0 0 0 0,0 0 0 0 0,0 0 0 0 0,1 0 0 0 0,-1 0 0 0 0,0 0 0 0 0,0 0 0 0 0,1 0 0 0 0,-1 0 0 0 0,0 0 0 0 0,0 0 0 0 0,1 0 0 0 0,-1 0-1 0 0,0-1 1 0 0,1 1 0 0 0,-1 0 0 0 0,0-1 147 0 0,-6-1-1558 0 0</inkml:trace>
  <inkml:trace contextRef="#ctx0" brushRef="#br0" timeOffset="649.475">26 560 9960 0 0,'-11'-13'222'0'0,"9"10"30"0"0,-2 0 268 0 0,1-2-429 0 0,-2 0-22 0 0,15-14 1418 0 0,81-13-1270 0 0,-38 18-219 0 0,160-50 183 0 0,-208 62-172 0 0,-1 1 0 0 0,1-1 1 0 0,-1 1-1 0 0,1 0 0 0 0,0 0 0 0 0,0 0 0 0 0,0 0 1 0 0,-1 1-1 0 0,1 0 0 0 0,0 0 0 0 0,0 0 0 0 0,0 1 1 0 0,0-1-1 0 0,0 1 0 0 0,-1 1 0 0 0,1-1 1 0 0,0 0-1 0 0,-1 1 0 0 0,1 0 0 0 0,-1 0 0 0 0,0 1 1 0 0,1 0-10 0 0,16 47 654 0 0,8 65 908 0 0,-29-83-938 0 0,0-30-560 0 0,0-2 1 0 0,19-27 312 0 0,-18 22-367 0 0,0 3-5 0 0,3-13-59 0 0,1 2 1 0 0,1-1-1 0 0,0 0 1 0 0,1 1-1 0 0,0 0 1 0 0,1 1-1 0 0,0 0 1 0 0,1 0 0 0 0,3-3 53 0 0,-5 9-74 0 0,0-1 0 0 0,1 1 0 0 0,0 0 0 0 0,0 0 0 0 0,0 1 0 0 0,1 0 0 0 0,-1 0 0 0 0,1 1 0 0 0,0 0 0 0 0,1 1 1 0 0,-1 0-1 0 0,1 0 0 0 0,-1 1 0 0 0,2 0 74 0 0,82-18-128 0 0,-44 9 204 0 0,-103 1-757 0 0,36 11 555 0 0,-1 0 1 0 0,0 1 0 0 0,0 1-1 0 0,1 1 1 0 0,0 1 0 0 0,-10 4 125 0 0,24-8 120 0 0,0 1 1 0 0,0 0 0 0 0,1 0 0 0 0,-1 0 0 0 0,0 0-1 0 0,1 1 1 0 0,0-1 0 0 0,0 1 0 0 0,-1 0 0 0 0,2 0-1 0 0,-1 0 1 0 0,0 1 0 0 0,1-1 0 0 0,-1 1 0 0 0,1-1-1 0 0,0 1 1 0 0,0 0 0 0 0,0 0 0 0 0,1 0 0 0 0,-1 0-1 0 0,1 0 1 0 0,0 0 0 0 0,0 0 0 0 0,1 0-1 0 0,-1 0 1 0 0,1 1 0 0 0,0-1 0 0 0,0 0 0 0 0,0 0-1 0 0,1 4-120 0 0,0-3 41 0 0,0 0 0 0 0,0 0 0 0 0,0 0 0 0 0,0 0-1 0 0,1 0 1 0 0,0 0 0 0 0,0-1 0 0 0,0 1 0 0 0,1-1-1 0 0,-1 1 1 0 0,1-1 0 0 0,0 0 0 0 0,0 0 0 0 0,1 0-1 0 0,-1-1 1 0 0,1 1 0 0 0,0-1 0 0 0,0 0 0 0 0,0 0-1 0 0,0 0 1 0 0,1 0 0 0 0,-1-1 0 0 0,1 0 0 0 0,-1 0-1 0 0,3 1-40 0 0,5 0 8 0 0,0-1 0 0 0,1 0-1 0 0,-1-1 1 0 0,0-1 0 0 0,1 1-1 0 0,-1-2 1 0 0,1 0 0 0 0,-1 0-1 0 0,6-2-7 0 0,37-9-2503 0 0,-38 9 1174 0 0</inkml:trace>
  <inkml:trace contextRef="#ctx0" brushRef="#br0" timeOffset="1051.45">1128 288 12784 0 0,'-12'3'969'0'0,"6"0"-924"0"0,1 0 0 0 0,0 0 0 0 0,0 1 1 0 0,1 0-1 0 0,-1 0 0 0 0,1 0 0 0 0,0 0 0 0 0,0 1 0 0 0,0 0 0 0 0,1 0 1 0 0,0 0-1 0 0,0 0 0 0 0,0 0 0 0 0,-1 3-45 0 0,-8 12 245 0 0,6-6-31 0 0,0-1-1 0 0,1 1 1 0 0,0 0 0 0 0,2 0-1 0 0,-1 1 1 0 0,2-1 0 0 0,-1 10-214 0 0,-1-2 34 0 0,5-22-32 0 0,-1 1 1 0 0,0-1-1 0 0,1 0 1 0 0,-1 1-1 0 0,1-1 1 0 0,-1 0-1 0 0,1 1 1 0 0,-1-1-1 0 0,1 0 1 0 0,-1 0-1 0 0,1 0 1 0 0,-1 1-1 0 0,1-1 1 0 0,-1 0-1 0 0,1 0 1 0 0,-1 0-1 0 0,1 0 1 0 0,0 0-1 0 0,-1 0 1 0 0,1 0-1 0 0,-1 0 1 0 0,1 0-1 0 0,-1 0 1 0 0,1 0-1 0 0,-1 0 1 0 0,1 0-1 0 0,-1-1 1 0 0,1 1-1 0 0,0 0 1 0 0,-1 0-1 0 0,1-1 1 0 0,-1 1-1 0 0,0 0 1 0 0,1-1-1 0 0,-1 1 1 0 0,1 0-1 0 0,-1-1 1 0 0,1 1-1 0 0,-1 0 1 0 0,0-1-1 0 0,1 1 1 0 0,-1-1-1 0 0,0 1 1 0 0,0-1-1 0 0,1 1 1 0 0,-1-1-1 0 0,0 1 1 0 0,0-1-1 0 0,0 1 1 0 0,1-1-1 0 0,-1 0 1 0 0,0 1-1 0 0,0-1 1 0 0,0 1-1 0 0,0-1 1 0 0,0 0-3 0 0,39-62-924 0 0,-38 62 919 0 0,0 0 0 0 0,1 0 0 0 0,-1 0 0 0 0,0 0 0 0 0,0 1 1 0 0,1-1-1 0 0,-1 1 0 0 0,0-1 0 0 0,1 1 0 0 0,-1-1 1 0 0,1 1-1 0 0,-1 0 0 0 0,0-1 0 0 0,1 1 0 0 0,-1 0 0 0 0,1 0 1 0 0,-1 0-1 0 0,1 0 0 0 0,-1 0 0 0 0,1 1 0 0 0,-1-1 0 0 0,1 0 1 0 0,-1 1-1 0 0,0-1 0 0 0,1 1 0 0 0,-1-1 0 0 0,0 1 1 0 0,1 0-1 0 0,-1-1 0 0 0,0 1 0 0 0,0 0 0 0 0,0 0 0 0 0,0 0 1 0 0,0 0-1 0 0,0 0 0 0 0,0 0 0 0 0,0 0 0 0 0,0 0 1 0 0,0 1-1 0 0,0-1 0 0 0,-1 0 0 0 0,1 0 0 0 0,0 1 0 0 0,-1-1 1 0 0,1 0-1 0 0,-1 1 0 0 0,0-1 0 0 0,1 1 0 0 0,-1-1 1 0 0,0 1-1 0 0,0-1 0 0 0,0 2 5 0 0,29 87 851 0 0,-6 54-77 0 0,-19-65-463 0 0,-1-59-590 0 0,13-33-2235 0 0,-12 3-2682 0 0</inkml:trace>
  <inkml:trace contextRef="#ctx0" brushRef="#br0" timeOffset="2219.533">1273 323 9584 0 0,'0'0'216'0'0,"0"0"32"0"0,0 0 12 0 0,0 0 28 0 0,0 0 56 0 0,-3 6 404 0 0,-2 63 976 0 0,6-39-1232 0 0,12 55 788 0 0,-2-62-615 0 0,-8-24-629 0 0,0-1 0 0 0,0 0 0 0 0,0 0 1 0 0,1 1-1 0 0,-2-2 0 0 0,1 1 0 0 0,0 0 0 0 0,0-1 0 0 0,-1 1 1 0 0,1-1-1 0 0,-1 0 0 0 0,0 1 0 0 0,0-1 0 0 0,0-1 1 0 0,0 1-37 0 0,30-53-235 0 0,-31 50 132 0 0,0 0 1 0 0,1 0-1 0 0,0 0 1 0 0,0 0-1 0 0,0 1 0 0 0,1-1 1 0 0,0 1-1 0 0,0-1 1 0 0,0 1-1 0 0,1 0 1 0 0,0 0-1 0 0,0 0 1 0 0,2-1 102 0 0,-5 5-86 0 0,-1 1 20 0 0,2 0 2 0 0,12 9 84 0 0,-5 2 155 0 0,-1 1 0 0 0,0 0 0 0 0,-1 0 0 0 0,0 1 1 0 0,-1-1-1 0 0,0 1 0 0 0,2 9-175 0 0,12 26 470 0 0,-20-46-425 0 0,2 0 0 0 0,-1 0 0 0 0,0-1 0 0 0,0 1 0 0 0,0 0 0 0 0,1 0 0 0 0,-1-1 0 0 0,1 1 1 0 0,0-1-1 0 0,-1 1 0 0 0,1-1 0 0 0,0 0 0 0 0,0 0 0 0 0,0 0 0 0 0,0 0 0 0 0,0 0 1 0 0,0 0-1 0 0,0 0 0 0 0,0-1 0 0 0,0 1 0 0 0,0-1 0 0 0,0 1 0 0 0,0-1 0 0 0,0 0 0 0 0,1 0 1 0 0,-1 0-1 0 0,0 0 0 0 0,0 0 0 0 0,0-1 0 0 0,1 1 0 0 0,-1 0 0 0 0,0-1 0 0 0,0 0 1 0 0,0 0-1 0 0,1 0-45 0 0,65-43 379 0 0,-18 3-262 0 0,-27 19-214 0 0,10-38-934 0 0,-24 20 773 0 0,-19-11 108 0 0,9 50 139 0 0,-1-1-1 0 0,1 0 0 0 0,-1 1 0 0 0,0 0 0 0 0,1-1 1 0 0,-1 1-1 0 0,0 0 0 0 0,0 0 0 0 0,0 0 0 0 0,0 0 0 0 0,0 0 1 0 0,0 0-1 0 0,0 1 0 0 0,-1-1 0 0 0,1 1 0 0 0,0-1 0 0 0,0 1 1 0 0,0 0-1 0 0,-1 0 0 0 0,1 0 0 0 0,0 0 0 0 0,0 0 0 0 0,-3 1 12 0 0,-46 25 182 0 0,18 13 90 0 0,32-32-238 0 0,-1 0 0 0 0,1 0 0 0 0,0 1 0 0 0,1-1 0 0 0,0 0 0 0 0,0 1 0 0 0,0-1 1 0 0,1 0-1 0 0,0 1 0 0 0,1-1 0 0 0,-1 0 0 0 0,1 0 0 0 0,1 0 0 0 0,2 5-34 0 0,-3-9 21 0 0,-1 0-1 0 0,1 0 1 0 0,1 0-1 0 0,-1-1 1 0 0,0 1-1 0 0,1-1 1 0 0,-1 0 0 0 0,1 0-1 0 0,-1 0 1 0 0,1 0-1 0 0,0 0 1 0 0,0 0-1 0 0,0-1 1 0 0,0 1 0 0 0,0-1-1 0 0,1 0 1 0 0,-1 0-1 0 0,0 0 1 0 0,1 0-1 0 0,-1-1 1 0 0,0 1-1 0 0,1-1 1 0 0,-1 0 0 0 0,0 0-1 0 0,1 0 1 0 0,-1-1-1 0 0,1 1 1 0 0,-1-1-1 0 0,2 0-20 0 0,4-1 34 0 0,-1-1 0 0 0,0 1 0 0 0,0-2 0 0 0,-1 1-1 0 0,1-1 1 0 0,-1 0 0 0 0,1 0 0 0 0,-1-1 0 0 0,0 0-1 0 0,-1-1 1 0 0,5-4-34 0 0,19-30 88 0 0,26-56-1195 0 0,-40 75 322 0 0,-15 21 709 0 0,19 20-110 0 0,23 88 795 0 0,-24-38-27 0 0,-19-70-563 0 0,0 0 0 0 0,0-1 0 0 0,1 1-1 0 0,-1 0 1 0 0,0 0 0 0 0,0-1 0 0 0,0 1-1 0 0,1 0 1 0 0,-1 0 0 0 0,0-1-1 0 0,1 1 1 0 0,-1 0 0 0 0,0 0 0 0 0,1 0-1 0 0,-1 0 1 0 0,0-1 0 0 0,0 1 0 0 0,1 0-1 0 0,-1 0 1 0 0,0 0 0 0 0,1 0 0 0 0,-1 0-1 0 0,1 0 1 0 0,-1 0 0 0 0,0 0-1 0 0,1 0 1 0 0,-1 0 0 0 0,0 0 0 0 0,1 0-1 0 0,-1 0 1 0 0,0 0 0 0 0,1 0 0 0 0,-1 0-1 0 0,0 1 1 0 0,1-1 0 0 0,-1 0-1 0 0,0 0 1 0 0,1 0 0 0 0,-1 0 0 0 0,0 1-1 0 0,0-1 1 0 0,1 0 0 0 0,-1 0 0 0 0,0 1-1 0 0,0-1 1 0 0,1 0 0 0 0,-1 0 0 0 0,0 1-1 0 0,0-1 1 0 0,0 0 0 0 0,0 1-1 0 0,1-1 1 0 0,-1 0 0 0 0,0 1 0 0 0,0-1-1 0 0,0 0 1 0 0,0 1 0 0 0,0-1 0 0 0,0 1-19 0 0,4-8-42 0 0,18-37 150 0 0,16-19-696 0 0,-35 60 538 0 0,-1 1 22 0 0,0 0 0 0 0,0 0 1 0 0,0 0-1 0 0,0 1 1 0 0,0-1-1 0 0,0 0 0 0 0,0 1 1 0 0,1 0-1 0 0,-1-1 1 0 0,1 1-1 0 0,-1 0 0 0 0,1 0 1 0 0,-1 0-1 0 0,1 1 1 0 0,-1-1-1 0 0,1 1 0 0 0,1-1 28 0 0,2 3 26 0 0,0 0-1 0 0,-1 1 0 0 0,1-1 0 0 0,-1 1 0 0 0,0 0 0 0 0,0 1 0 0 0,0-1 0 0 0,0 1 0 0 0,-1 0 0 0 0,1 0 0 0 0,-1 0 0 0 0,0 1 0 0 0,0-1 0 0 0,-1 1 0 0 0,1 1-25 0 0,29 23 0 0 0,-31-26-154 0 0,0-1-1 0 0,1 0 0 0 0,-1 0 0 0 0,1 1 0 0 0,0-2 0 0 0,0 1 1 0 0,-1 0-1 0 0,1 0 0 0 0,0-1 0 0 0,0 0 0 0 0,0 0 0 0 0,1 1 1 0 0,-1-2-1 0 0,0 1 0 0 0,0 0 0 0 0,1-1 0 0 0,-1 1 0 0 0,0-1 1 0 0,1 0-1 0 0,-1 0 0 0 0,0-1 0 0 0,1 1 0 0 0,1-1 155 0 0,3-3-846 0 0</inkml:trace>
  <inkml:trace contextRef="#ctx0" brushRef="#br0" timeOffset="2836.603">2323 261 10280 0 0,'0'0'230'0'0,"0"0"30"0"0,0 0 20 0 0,0 0-25 0 0,-8 1-152 0 0,3 3 143 0 0,0-1 1 0 0,0 1-1 0 0,0 1 1 0 0,0-1-1 0 0,1 1 0 0 0,0-1 1 0 0,0 1-1 0 0,0 1 1 0 0,0-1-1 0 0,1 0 1 0 0,0 1-1 0 0,0 0 1 0 0,0-1-1 0 0,1 1 1 0 0,0 1-1 0 0,0-1 1 0 0,1 0-1 0 0,-1 0 1 0 0,1 0-1 0 0,1 1 1 0 0,-1 1-248 0 0,0-5 28 0 0,0 1-1 0 0,1-1 0 0 0,-1 1 0 0 0,1-1 0 0 0,-1 0 0 0 0,1 1 0 0 0,0-1 1 0 0,1 1-1 0 0,-1-1 0 0 0,0 1 0 0 0,1-1 0 0 0,0 1 0 0 0,0-1 0 0 0,0 0 0 0 0,0 1 1 0 0,1-1-1 0 0,-1 0 0 0 0,1 0 0 0 0,0 0 0 0 0,0 0 0 0 0,0 0 0 0 0,0 0 1 0 0,0-1-1 0 0,1 1 0 0 0,-1-1 0 0 0,1 0 0 0 0,-1 1 0 0 0,1-1 0 0 0,0 0 0 0 0,0 0-26 0 0,47-16 155 0 0,-38 6-293 0 0,0 0 0 0 0,-1 0 0 0 0,0-1-1 0 0,0-1 1 0 0,-1 0 0 0 0,0 0 0 0 0,0-1 0 0 0,-2 0-1 0 0,5-6 139 0 0,6-7-494 0 0,14-8-458 0 0,-33 31 853 0 0,1 3 176 0 0,35 101 1313 0 0,-11-83-1220 0 0,-5-29-37 0 0,41-57-203 0 0,-59 64 49 0 0,-1 0 0 0 0,1 0 0 0 0,0 0 0 0 0,0 0 0 0 0,0 0 0 0 0,0 0 0 0 0,1 1 0 0 0,-1-1 0 0 0,0 1 0 0 0,1-1 0 0 0,-1 1 1 0 0,1 0-1 0 0,-1 0 0 0 0,1 0 0 0 0,0 0 0 0 0,-1 1 0 0 0,1-1 0 0 0,0 1 0 0 0,-1-1 0 0 0,1 1 0 0 0,0 0 0 0 0,0 0 0 0 0,-1 0 0 0 0,3 1 21 0 0,-2 1-11 0 0,0 0-1 0 0,-1 0 0 0 0,1 0 0 0 0,0 1 1 0 0,-1-1-1 0 0,0 1 0 0 0,0 0 1 0 0,1 0-1 0 0,-1-1 0 0 0,-1 1 1 0 0,1 0-1 0 0,0 1 0 0 0,-1-1 1 0 0,0 0-1 0 0,1 3 12 0 0,0-2 5 0 0,5 15 7 0 0,-1 1 1 0 0,0 1 0 0 0,-2-1 0 0 0,0 0 0 0 0,-1 1 0 0 0,-1 12-13 0 0,5 165 435 0 0,-7-194-337 0 0,0-1 0 0 0,0 0 0 0 0,0 1 0 0 0,0-1 0 0 0,-1 0 0 0 0,1 1 0 0 0,-1-1 0 0 0,0 0 0 0 0,0 0 0 0 0,0 1 0 0 0,0-1 0 0 0,-1 0 0 0 0,1 0 0 0 0,-1 0 0 0 0,0 0 0 0 0,1-1 0 0 0,-1 1 0 0 0,-1 0 1 0 0,1-1-1 0 0,0 1 0 0 0,-1-1 0 0 0,1 0 0 0 0,-1 0 0 0 0,0 0 0 0 0,1 0 0 0 0,-1 0 0 0 0,0-1 0 0 0,0 1 0 0 0,0-1 0 0 0,-1 0 0 0 0,1 0 0 0 0,0 0 0 0 0,0 0 0 0 0,-1 0 0 0 0,-2-1-98 0 0,-13-1 353 0 0,1-1-1 0 0,0-2 1 0 0,0 0 0 0 0,0 0-1 0 0,0-2 1 0 0,-13-5-353 0 0,-1-1 236 0 0,-79-32-677 0 0,68 18-2212 0 0,33 18 1283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9:04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1937 65 8696 0 0,'-9'-21'657'0'0,"-2"-2"-410"0"0,0 3 3593 0 0,10 19-3266 0 0,1 1-39 0 0,0 0-20 0 0,0 0-3 0 0,0 0-43 0 0,0 0-181 0 0,0 0-86 0 0,5 7 169 0 0,48 183 1841 0 0,-33-91-1763 0 0,-10 46 95 0 0,-13 14 24 0 0,-1 127-34 0 0,8-57-373 0 0,0 194 808 0 0,-8-264-717 0 0,-3-63-176 0 0,1-43-70 0 0,-22 85 106 0 0,3-22-102 0 0,3 10-10 0 0,22-64 64 0 0,0-16 75 0 0,-7-29-74 0 0,6-15-6 0 0,1 3-4 0 0,0 0-34 0 0,8 7 54 0 0,-5-9-3502 0 0,-3-3 2248 0 0</inkml:trace>
  <inkml:trace contextRef="#ctx0" brushRef="#br0" timeOffset="1464.432">9 1521 5760 0 0,'0'0'166'0'0,"-4"-3"28"0"0,-1 1-117 0 0,6 2 14 0 0,-1 0 0 0 0,0-1-1 0 0,1 1 1 0 0,-1 0 0 0 0,1 0-1 0 0,-1 0 1 0 0,0 0 0 0 0,1 0 0 0 0,-1-1-1 0 0,0 1 1 0 0,1 0 0 0 0,-1 0-1 0 0,0 0 1 0 0,1-1 0 0 0,-1 1 0 0 0,0 0-1 0 0,0-1 1 0 0,1 1 0 0 0,-1 0-1 0 0,0 0 1 0 0,0-1 0 0 0,0 1 0 0 0,1-1-1 0 0,-1 1 1 0 0,0 0 0 0 0,0-1-1 0 0,0 1 1 0 0,0 0 0 0 0,0-1 0 0 0,0 1-1 0 0,0-1 1 0 0,0 1 0 0 0,0 0-1 0 0,0-1 1 0 0,0 1 0 0 0,0 0 0 0 0,0-1-1 0 0,0 1 1 0 0,0-1 0 0 0,0 1-1 0 0,0 0 1 0 0,0-1 0 0 0,0 1 0 0 0,-1 0-1 0 0,1-1 1 0 0,0 1 0 0 0,0 0-1 0 0,0-1 1 0 0,-1 1 0 0 0,1 0 0 0 0,0-1-1 0 0,0 1-90 0 0,66-3 1398 0 0,62 6 330 0 0,356-8-87 0 0,-29 4-1690 0 0,-184 7 201 0 0,153-6-120 0 0,-180-6 32 0 0,120-5 2 0 0,-218 7 104 0 0,95-4-218 0 0,110 9-100 0 0,-73-7 148 0 0,-26 3 0 0 0,4 3 14 0 0,-149-6 236 0 0,149-1-330 0 0,-102 8 424 0 0,33-12 1082 0 0,-98 7-1309 0 0,-59 2-117 0 0,-21 2-16 0 0,29-6-3274 0 0,-38 6 2493 0 0</inkml:trace>
  <inkml:trace contextRef="#ctx0" brushRef="#br0" timeOffset="1769.489">4674 1272 10568 0 0,'0'0'233'0'0,"0"0"39"0"0,0 0 17 0 0,0 0-27 0 0,14-3-148 0 0,-2 3-64 0 0,0 0 0 0 0,-1 1 0 0 0,1 1 0 0 0,-1 0 0 0 0,1 0 0 0 0,-1 1 0 0 0,1 0 0 0 0,-1 1 0 0 0,-1 1 0 0 0,1-1 0 0 0,0 2 0 0 0,-1 0 0 0 0,0 0 0 0 0,-1 0 0 0 0,1 1 0 0 0,-1 1 0 0 0,0 0 0 0 0,-1 0 0 0 0,6 8-50 0 0,-11-14 134 0 0,0 1-1 0 0,0 0 1 0 0,0 0 0 0 0,0 1 0 0 0,-1-1 0 0 0,0 0 0 0 0,1 1 0 0 0,-1-1 0 0 0,0 1 0 0 0,-1 0 0 0 0,1 0 0 0 0,-1 0 0 0 0,0 0 0 0 0,0 0-1 0 0,0 0 1 0 0,0 0 0 0 0,-1 0 0 0 0,1 0 0 0 0,-1 0 0 0 0,0 0 0 0 0,-1 1 0 0 0,1-1 0 0 0,-1 0 0 0 0,1 0 0 0 0,-1 0 0 0 0,-1 0-1 0 0,0 3-132 0 0,-7 4 191 0 0,-1-2 1 0 0,0 1 0 0 0,0-1 0 0 0,-1-1 0 0 0,0 0-1 0 0,-1 0 1 0 0,0-1 0 0 0,0-1 0 0 0,0 0 0 0 0,-1-1 0 0 0,0 0-1 0 0,0-1 1 0 0,0 0 0 0 0,-4 0-193 0 0,11-2 50 0 0,-109 42-752 0 0,79-27-3867 0 0,35-17 3035 0 0</inkml:trace>
  <inkml:trace contextRef="#ctx0" brushRef="#br0" timeOffset="8989.045">437 1111 4952 0 0,'0'0'108'0'0,"0"0"17"0"0,0 0 11 0 0,0 0 23 0 0,0 0 67 0 0,0 0 29 0 0,11-6 1280 0 0,-4 5-1234 0 0,0 0 0 0 0,0 1-1 0 0,0 0 1 0 0,0 1 0 0 0,0-1 0 0 0,0 1 0 0 0,0 0 0 0 0,0 1 0 0 0,0 0 0 0 0,0 0 0 0 0,-1 1 0 0 0,1-1 0 0 0,-1 1-1 0 0,0 1 1 0 0,1-1 0 0 0,4 5-301 0 0,-8-7 69 0 0,1 1-1 0 0,-1 0 0 0 0,0 0 0 0 0,0 1 1 0 0,0-1-1 0 0,0 1 0 0 0,0-1 1 0 0,-1 1-1 0 0,1 0 0 0 0,-1 0 1 0 0,1 0-1 0 0,-1 0 0 0 0,0 0 1 0 0,0 1-1 0 0,-1-1 0 0 0,1 1 0 0 0,-1-1 1 0 0,1 1-1 0 0,-1 0 0 0 0,0-1 1 0 0,-1 1-1 0 0,1 1-68 0 0,0 31 84 0 0,-2 2 125 0 0,2 21 189 0 0,1-18-142 0 0,-4 14 53 0 0,2 4-170 0 0,5 2-139 0 0,11-5 64 0 0,0-21-64 0 0,-6 11 0 0 0,-11-1 312 0 0,10-16-56 0 0,-8-26-256 0 0,-1 0 0 0 0,1 0 0 0 0,-1 0 0 0 0,1 0 0 0 0,0 0 0 0 0,0 0 0 0 0,1 0 0 0 0,-1 0 0 0 0,0 0 0 0 0,1-1 0 0 0,0 1 0 0 0,-1-1 0 0 0,1 1 0 0 0,0-1 0 0 0,0 1 0 0 0,1-1 0 0 0,-1 0 0 0 0,0 0 0 0 0,1 0 0 0 0,0 0 0 0 0,62 31 64 0 0,-17-16-320 0 0,-47-17 200 0 0,25 6 280 0 0,18-6-224 0 0,-38-2 9 0 0,0 1 0 0 0,0-1 0 0 0,1 0 0 0 0,-1 0 0 0 0,0 0 0 0 0,-1-1 1 0 0,1 0-1 0 0,0 0 0 0 0,-1-1 0 0 0,0 1 0 0 0,0-1 0 0 0,0 0 0 0 0,0-1 1 0 0,3-3-10 0 0,12-44 64 0 0,-11-27 53 0 0,1 12-144 0 0,12-38-554 0 0,21-62-552 0 0,-14 57 325 0 0,-4 22 528 0 0,-17 32 280 0 0,3 15 97 0 0,-10 38-78 0 0,-1-1 1 0 0,1 1-1 0 0,0-1 0 0 0,0 1 0 0 0,1-1 1 0 0,-1 1-1 0 0,1 0 0 0 0,-1 0 1 0 0,1-1-1 0 0,0 1 0 0 0,0 1 1 0 0,1-1-1 0 0,-1 0 0 0 0,1 0 0 0 0,-1 1 1 0 0,1-1-1 0 0,0 1 0 0 0,0 0 1 0 0,0 0-1 0 0,0 0 0 0 0,0 0 1 0 0,0 1-1 0 0,3-2-19 0 0,18-4-53 0 0,-4 0 57 0 0,2 9-82 0 0,55 39 344 0 0,-51-12 38 0 0,-2 21-46 0 0,-15 17-90 0 0,-2 3-114 0 0,3 4-54 0 0,-2-19 0 0 0,-7-9 0 0 0,0 22 117 0 0,-7-35-32 0 0,2 10 33 0 0,7 4-54 0 0,3 0-64 0 0,3 2 64 0 0,-4 7-64 0 0,5-4 74 0 0,13-8-20 0 0,0-8-33 0 0,-11-26 339 0 0,63 41-629 0 0,-22-48 423 0 0,25-17 140 0 0,-54 1-374 0 0,-13-6 143 0 0,-7 0 50 0 0,10-16-1 0 0,17-23-112 0 0,16-44-156 0 0,-18 29 21 0 0,-5 2 160 0 0,12-75-103 0 0,10 11-50 0 0,0 36 74 0 0,23-3 44 0 0,-61 95 24 0 0,0 0 0 0 0,1 1 0 0 0,0-1 0 0 0,0 2 0 0 0,1 0 0 0 0,-1 0 0 0 0,1 0 0 0 0,0 1 0 0 0,0 1 0 0 0,6-2-14 0 0,1-1-239 0 0,7 4 231 0 0,13 27 459 0 0,-32-19-459 0 0,43 74 8 0 0,2 28-96 0 0,-41-90 101 0 0,0 1 1 0 0,-2 1 0 0 0,-1-1 0 0 0,0 1-1 0 0,2 19-5 0 0,3 7 54 0 0,15 126 128 0 0,10-83-69 0 0,16 2-186 0 0,-44-79 73 0 0,1 1 0 0 0,0-1 0 0 0,1-1 0 0 0,0 0 0 0 0,0 0 0 0 0,2-1 0 0 0,3 3 0 0 0,-2-3 7 0 0,0-1 0 0 0,0-1 0 0 0,1 0 0 0 0,0 0 0 0 0,1-1 0 0 0,-1-1 0 0 0,2-1 0 0 0,-1 0 1 0 0,10 2-8 0 0,-16-6-11 0 0,1 2 25 0 0,-1-2 0 0 0,1 1 0 0 0,-1-1 0 0 0,1-1-1 0 0,-1 0 1 0 0,1 0 0 0 0,-1-1 0 0 0,1 0 0 0 0,0 0 0 0 0,0-2-14 0 0,27-11 128 0 0,-31 8-98 0 0,-1-1 1 0 0,0 1 0 0 0,0-1 0 0 0,-1 0 0 0 0,0-1 0 0 0,0 1 0 0 0,-1-1 0 0 0,0 1 0 0 0,0-1 0 0 0,-1 0 0 0 0,0 0 0 0 0,1-4-31 0 0,7-21 132 0 0,28-127-14 0 0,9-80-313 0 0,-11 65 120 0 0,-31 161 71 0 0,1 0-1 0 0,0 0 1 0 0,1 1-1 0 0,0 0 1 0 0,1 0-1 0 0,0 1 0 0 0,1 0 1 0 0,0 1-1 0 0,1 0 1 0 0,1 0-1 0 0,-1 1 1 0 0,2 0-1 0 0,-1 1 0 0 0,2 0 5 0 0,20-11 0 0 0,-11 11 11 0 0,-21 9 44 0 0,32 0 111 0 0,9 26-152 0 0,-29-15 52 0 0,-4 1-46 0 0,-1 0 0 0 0,0 1 0 0 0,0 0 0 0 0,-2 0 0 0 0,0 1-1 0 0,0 0 1 0 0,-1 1-20 0 0,75 164 235 0 0,-21-78 271 0 0,-30-27-191 0 0,-19-33-198 0 0,3-1-45 0 0,7 60 123 0 0,-6-68 56 0 0,-12-29-240 0 0,0 1 0 0 0,1-1 0 0 0,0 0-1 0 0,0 0 1 0 0,0-1 0 0 0,0 1 0 0 0,0 0 0 0 0,0-1 0 0 0,1 0 0 0 0,-1 0 0 0 0,1 0 0 0 0,0 0 0 0 0,0-1 0 0 0,1 1-11 0 0,-2-1 12 0 0,23-1 105 0 0,-25 0-158 0 0,0 0-1 0 0,0 0 0 0 0,0 0 1 0 0,0 0-1 0 0,0-1 0 0 0,0 1 1 0 0,0-1-1 0 0,0 1 0 0 0,0-1 0 0 0,0 1 1 0 0,0-1-1 0 0,0 1 0 0 0,0-1 1 0 0,0 0-1 0 0,0 1 0 0 0,-1-1 1 0 0,1 0-1 0 0,0 0 0 0 0,-1 0 0 0 0,1 0 1 0 0,0 0-1 0 0,-1 1 0 0 0,1-1 1 0 0,-1 0-1 0 0,1 0 0 0 0,-1 0 1 0 0,0-1-1 0 0,1 1 0 0 0,-1-1 42 0 0,0-3-543 0 0</inkml:trace>
  <inkml:trace contextRef="#ctx0" brushRef="#br0" timeOffset="10542.446">2759 333 6536 0 0,'0'0'190'0'0,"0"0"70"0"0,0 0 187 0 0,0 2 81 0 0,-19 66 3073 0 0,-11 20-997 0 0,10 39-914 0 0,20-85-1346 0 0,0-41-280 0 0,12 13 202 0 0,-4-32-229 0 0,-28-63-682 0 0,27-18-893 0 0,-4 74 1352 0 0,-3 21 231 0 0,0 0 1 0 0,1 0-1 0 0,-1 0 1 0 0,1 0 0 0 0,0 1-1 0 0,0-1 1 0 0,0 0 0 0 0,0 1-1 0 0,0-1 1 0 0,1 1 0 0 0,0-1-1 0 0,0 1 1 0 0,0-1 0 0 0,0 1-1 0 0,1-1-45 0 0,3 21 382 0 0,-3-8-268 0 0,-1 1 0 0 0,-1 0 0 0 0,1-1 0 0 0,-2 1 0 0 0,1 0 0 0 0,-1 0 0 0 0,-1-1 0 0 0,0 1 0 0 0,0 0 0 0 0,-1-1 0 0 0,-1 1-114 0 0,-1 17 13 0 0,-8 67 111 0 0,14-87-138 0 0,-2 9-1677 0 0,0-16 1053 0 0</inkml:trace>
  <inkml:trace contextRef="#ctx0" brushRef="#br0" timeOffset="10910.924">2466 393 7344 0 0,'0'0'216'0'0,"0"0"13"0"0,0 0-69 0 0,7-10 239 0 0,-2 6-205 0 0,1 1 1 0 0,0-1 0 0 0,0 2-1 0 0,0-1 1 0 0,1 1-1 0 0,-1 0 1 0 0,1 0 0 0 0,-1 0-1 0 0,1 1 1 0 0,-1 0 0 0 0,1 0-1 0 0,0 1 1 0 0,0 0-1 0 0,0 0-194 0 0,16-2 108 0 0,97-1 600 0 0,132 3-116 0 0,-237-3-2167 0 0,-15 3-2402 0 0</inkml:trace>
  <inkml:trace contextRef="#ctx0" brushRef="#br0" timeOffset="11341.251">3249 483 6448 0 0,'-28'-6'2192'0'0,"27"6"-1666"0"0,1 0-39 0 0,0 0-20 0 0,0 0-3 0 0,0 0-31 0 0,0 0-129 0 0,7-3 389 0 0,137 9 239 0 0,21-3-318 0 0,-2-6-162 0 0,-160 5-156 0 0,-1-1-5348 0 0,-2-1 1060 0 0</inkml:trace>
  <inkml:trace contextRef="#ctx0" brushRef="#br0" timeOffset="11590.411">3582 395 8176 0 0,'0'0'182'0'0,"0"0"29"0"0,0 0 13 0 0,17 3 7 0 0,66 23 2030 0 0,-55-14-1685 0 0,-23-10-411 0 0,-1 0-1 0 0,0 1 1 0 0,0-1-1 0 0,1 1 1 0 0,-1 0-1 0 0,-1-1 1 0 0,1 2 0 0 0,0-1-1 0 0,-1 0 1 0 0,0 1-1 0 0,0 0 1 0 0,0 0 0 0 0,0 0-1 0 0,0 0 1 0 0,-1 0-1 0 0,0 0 1 0 0,0 1 0 0 0,0-1-165 0 0,-2-1 72 0 0,-1-1 0 0 0,1 1 0 0 0,-1-1 0 0 0,0 1 0 0 0,0-1 1 0 0,0 1-1 0 0,0-1 0 0 0,0 0 0 0 0,-1 0 0 0 0,1 1 1 0 0,-1-1-1 0 0,0 0 0 0 0,1 0 0 0 0,-1 0 0 0 0,0-1 0 0 0,0 1 1 0 0,0 0-1 0 0,0-1 0 0 0,0 1 0 0 0,0-1 0 0 0,-1 0 1 0 0,-1 1-73 0 0,-72 40-2502 0 0,59-34 1480 0 0</inkml:trace>
  <inkml:trace contextRef="#ctx0" brushRef="#br0" timeOffset="12389.103">1789 483 6880 0 0,'-42'6'2670'0'0,"-74"11"-1844"0"0,-164 8-386 0 0,-42-3 616 0 0,-33-11 960 0 0,336-13-2579 0 0,28-1-976 0 0,-7 3 1361 0 0,9-3-4094 0 0</inkml:trace>
  <inkml:trace contextRef="#ctx0" brushRef="#br0" timeOffset="12668.017">914 439 8496 0 0,'-10'1'112'0'0,"1"1"1"0"0,0-1 0 0 0,0 2-1 0 0,0-1 1 0 0,0 1 0 0 0,0 1 0 0 0,1 0-1 0 0,-1 0 1 0 0,-3 3-113 0 0,-20 8 274 0 0,-132 79 2627 0 0,159-91-2807 0 0,1-1 0 0 0,0 1 1 0 0,0 0-1 0 0,1 0 0 0 0,-1 1 0 0 0,1-1 0 0 0,-1 1 1 0 0,1 0-1 0 0,0 0 0 0 0,1 0 0 0 0,-1 0 1 0 0,-1 4-95 0 0,4-6 23 0 0,0 1 1 0 0,1-1 0 0 0,0 0 0 0 0,-1 0 0 0 0,1 0 0 0 0,0 0 0 0 0,0 0-1 0 0,0 0 1 0 0,0-1 0 0 0,0 1 0 0 0,1 0 0 0 0,-1 0 0 0 0,1-1 0 0 0,-1 1-1 0 0,1-1 1 0 0,-1 1 0 0 0,1-1 0 0 0,0 0 0 0 0,0 0 0 0 0,-1 0 0 0 0,1 0-1 0 0,0 0 1 0 0,0 0 0 0 0,0 0 0 0 0,0 0 0 0 0,0-1 0 0 0,1 1-1 0 0,-1-1 1 0 0,0 0 0 0 0,0 1-24 0 0,12 4 141 0 0,104 28 385 0 0,-76-25-500 0 0,-36-6-52 0 0,38 8-481 0 0,-15-3-3164 0 0,-6 0-1061 0 0</inkml:trace>
  <inkml:trace contextRef="#ctx0" brushRef="#br0" timeOffset="14223.174">5178 1232 5840 0 0,'0'0'132'0'0,"0"0"17"0"0,0 0 11 0 0,0 0 35 0 0,-1-9 1451 0 0,16-20-616 0 0,-2 4-713 0 0,2-20 871 0 0,-14 24 433 0 0,-2 21-1323 0 0,1 0-2 0 0,0 0-7 0 0,0 0-29 0 0,0 0-17 0 0,29 11 1945 0 0,-27-10-2092 0 0,-2-1 2 0 0,0 0-12 0 0,0 0-44 0 0,0 0-79 0 0,0 0 80 0 0,0 0 42 0 0,0 0 11 0 0,0 0 7 0 0,0 0 0 0 0,0 0-5 0 0,0 0-24 0 0,0 0 17 0 0,0 0 25 0 0,-4 49 511 0 0,1 94 191 0 0,6-73-346 0 0,7-26-456 0 0,-10-42-6 0 0,0 0 0 0 0,1 0-1 0 0,-1 0 1 0 0,1 0-1 0 0,0 0 1 0 0,-1 0-1 0 0,1 0 1 0 0,0-1-1 0 0,0 1 1 0 0,0 0-1 0 0,0-1 1 0 0,1 1-1 0 0,-1 0 1 0 0,0-1-1 0 0,1 0 1 0 0,-1 1 0 0 0,1-1-1 0 0,-1 0 1 0 0,1 0-1 0 0,0 1 1 0 0,-1-1-1 0 0,1-1 1 0 0,0 1-1 0 0,0 0 1 0 0,0 0-1 0 0,0-1 1 0 0,0 1-1 0 0,-1-1 1 0 0,1 1 0 0 0,2-1-10 0 0,61 1 233 0 0,-44-6-663 0 0,31-10 1027 0 0,-26-7-6555 0 0,-22 14 102 0 0</inkml:trace>
  <inkml:trace contextRef="#ctx0" brushRef="#br0" timeOffset="14498.729">5164 1255 14048 0 0,'-19'-21'1530'0'0,"33"12"-806"0"0,172 2 363 0 0,-57 6-3623 0 0,-99-2-2861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19:31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4117 1220 8840 0 0,'0'0'197'0'0,"-4"-9"475"0"0,1 5-629 0 0,1-1 34 0 0,1 4 316 0 0,1 1 106 0 0,0 0 12 0 0,-13 1 4347 0 0,-17 62-3031 0 0,27-54-1669 0 0,1-2-109 0 0,1-1-1 0 0,-1 0 0 0 0,1 0 0 0 0,0 1 0 0 0,1-1 1 0 0,-1 0-1 0 0,1 1 0 0 0,1-1 0 0 0,-1 1 0 0 0,1-1 0 0 0,0 0 1 0 0,0 1-1 0 0,1-1 0 0 0,0 0 0 0 0,0 0 0 0 0,0 0 1 0 0,1 0-1 0 0,0-1 0 0 0,0 1 0 0 0,1-1 0 0 0,-1 1 0 0 0,2-1-48 0 0,40-4 864 0 0,47-79-1164 0 0,-72 63 228 0 0,-1 13-130 0 0,30 33-16 0 0,-41-24 258 0 0,0-1-1 0 0,0-1 0 0 0,1 0 0 0 0,0 0 1 0 0,0 0-1 0 0,1-1 0 0 0,-1-1 0 0 0,1 0 1 0 0,-1 0-1 0 0,1 0 0 0 0,0-2 0 0 0,0 1 0 0 0,0-1 1 0 0,1 0-1 0 0,-1-1 0 0 0,0-1 0 0 0,0 1 1 0 0,0-2-1 0 0,0 1 0 0 0,0-1 0 0 0,4-2-39 0 0,-10 3 27 0 0,-1 0 0 0 0,1-1 0 0 0,0 0-1 0 0,-1 0 1 0 0,1 0 0 0 0,-1 0-1 0 0,0 0 1 0 0,1-1 0 0 0,-1 1-1 0 0,0-1 1 0 0,-1 0 0 0 0,1 0 0 0 0,0 0-1 0 0,-1 0 1 0 0,0-1 0 0 0,0 1-1 0 0,0-1 1 0 0,0 1 0 0 0,0-1 0 0 0,-1 0-1 0 0,1 1 1 0 0,-1-1 0 0 0,0 0-1 0 0,0 0 1 0 0,-1 0 0 0 0,1 0 0 0 0,-1 0-1 0 0,0 0 1 0 0,0 0 0 0 0,0 0-1 0 0,0 0-26 0 0,-29-130-352 0 0,26 128 71 0 0,1 1 0 0 0,-1 0 0 0 0,0 0 0 0 0,-1 0 0 0 0,1 0 0 0 0,-1 0 0 0 0,0 1 0 0 0,0-1 0 0 0,0 1 0 0 0,-1 0 0 0 0,1 1 0 0 0,-1-1 0 0 0,-3-1 281 0 0,-8-4-1046 0 0</inkml:trace>
  <inkml:trace contextRef="#ctx0" brushRef="#br0" timeOffset="-11851.957">21 1599 6272 0 0,'0'0'182'0'0,"-8"3"28"0"0,0 0-160 0 0,7-3 206 0 0,-2 0 3087 0 0,24 9-2936 0 0,-8-7-258 0 0,0 0 1 0 0,1 0-1 0 0,0-1 1 0 0,-1-1-1 0 0,1 0 1 0 0,0-1-1 0 0,-1-1 1 0 0,13-2-150 0 0,105 1 809 0 0,185 3 1282 0 0,-183-9-1547 0 0,99 13-37 0 0,-70 3-185 0 0,252-9-559 0 0,-115-15-101 0 0,-178 15 472 0 0,98-11-882 0 0,-26-1 1052 0 0,-8 10-640 0 0,51-10 312 0 0,-123 12-163 0 0,44-2 0 0 0,-114-2-198 0 0,73-24 368 0 0,-15 16-55 0 0,8 6 136 0 0,-53 4-64 0 0,-43-1 0 0 0,7-1 0 0 0,27-3-3376 0 0,-45 9-560 0 0</inkml:trace>
  <inkml:trace contextRef="#ctx0" brushRef="#br0" timeOffset="-11427.012">3472 1280 7248 0 0,'0'0'209'0'0,"1"1"-5"0"0,156 37 1424 0 0,-155-37-1509 0 0,-1-1 0 0 0,1 0 0 0 0,0 1 1 0 0,0-1-1 0 0,0 1 0 0 0,0 0 0 0 0,0-1 0 0 0,-1 1 0 0 0,1 0 0 0 0,0 0 0 0 0,-1 0 0 0 0,1 0 1 0 0,0 1-1 0 0,-1-1 0 0 0,0 0 0 0 0,1 1 0 0 0,-1-1 0 0 0,0 0 0 0 0,1 1 0 0 0,-1 0 1 0 0,0-1-1 0 0,0 1 0 0 0,0 0 0 0 0,-1 0 0 0 0,1-1 0 0 0,0 1 0 0 0,-1 0 0 0 0,1 0 1 0 0,-1 0-1 0 0,0 0 0 0 0,1 0 0 0 0,-1 0 0 0 0,0 0 0 0 0,0 0 0 0 0,0 0 0 0 0,0-1 0 0 0,-1 1 1 0 0,1 1-120 0 0,-40 73 2835 0 0,1-26-1953 0 0,-43 23-422 0 0,24-29-382 0 0,17-12-776 0 0,27-23 276 0 0</inkml:trace>
  <inkml:trace contextRef="#ctx0" brushRef="#br0" timeOffset="-8710.745">932 167 5728 0 0,'3'-6'1278'0'0,"-6"-1"2500"0"0,14 21-1962 0 0,9 41-290 0 0,-8 43-440 0 0,1 10-418 0 0,0 86-494 0 0,-3-13 507 0 0,1-105-605 0 0,8 151 786 0 0,0 17-32 0 0,-18-16-470 0 0,3-102-296 0 0,11-53-10 0 0,17 29 20 0 0,0-18-102 0 0,-9-25-797 0 0,-8-38-4885 0 0,-8-13 330 0 0</inkml:trace>
  <inkml:trace contextRef="#ctx0" brushRef="#br0" timeOffset="-6794.513">104 1541 5496 0 0,'0'0'124'0'0,"0"0"17"0"0,0 0 11 0 0,0 0 20 0 0,0 0 57 0 0,0 0 26 0 0,7 3 856 0 0,53-15 793 0 0,-15-8-1056 0 0,40-20 224 0 0,24-35-344 0 0,-71 29-728 0 0,-1-60-344 0 0,12-31 226 0 0,-20 68 172 0 0,60-87-118 0 0,-34 81 53 0 0,-5 16-42 0 0,-26 21 53 0 0,22-9 0 0 0,1 5-64 0 0,-32 31 64 0 0,11-1-11 0 0,34-8-42 0 0,-30 13 53 0 0,-4 5 0 0 0,-21-1 13 0 0,-4 3 51 0 0,-1 0 8 0 0,17 9 531 0 0,8 9-187 0 0,12 40 317 0 0,-29-11-520 0 0,17-3-15 0 0,28 85 542 0 0,-32-83-392 0 0,11 24-55 0 0,-20-11-218 0 0,-1-9-75 0 0,-1-4 64 0 0,33 56 608 0 0,-1-34-552 0 0,4 7-46 0 0,-14-42 33 0 0,32 32-22 0 0,8-16 22 0 0,-58-43-88 0 0,1 0 0 0 0,0-2 0 0 0,0 0 0 0 0,0-1 0 0 0,1 0 0 0 0,-1-1 1 0 0,1-1-1 0 0,-1 0 0 0 0,1-1 0 0 0,-1-1 0 0 0,12-2-19 0 0,-27 3 0 0 0,147-17-606 0 0,-106 8-2109 0 0,-32 6-2227 0 0</inkml:trace>
  <inkml:trace contextRef="#ctx0" brushRef="#br0" timeOffset="-5416.416">349 1055 7056 0 0,'-13'-2'694'0'0,"-92"13"-543"0"0,56-7-76 0 0,20-16 94 0 0,22 7 29 0 0,7 5-172 0 0,0 0 0 0 0,1 0 0 0 0,-1 0-1 0 0,0 0 1 0 0,0 0 0 0 0,1 0 0 0 0,-1 0 0 0 0,0-1-1 0 0,0 1 1 0 0,0 0 0 0 0,1 0 0 0 0,-1 0-1 0 0,0 0 1 0 0,0 0 0 0 0,0-1 0 0 0,1 1-1 0 0,-1 0 1 0 0,0 0 0 0 0,0 0 0 0 0,0 0-1 0 0,0-1 1 0 0,0 1 0 0 0,0 0 0 0 0,1 0-1 0 0,-1 0 1 0 0,0-1 0 0 0,0 1 0 0 0,0 0-1 0 0,0 0 1 0 0,0-1 0 0 0,0 1 0 0 0,0 0 0 0 0,0 0-1 0 0,0-1 1 0 0,0 1 0 0 0,0 0 0 0 0,0 0-1 0 0,0 0 1 0 0,0-1 0 0 0,0 1 0 0 0,0 0-1 0 0,0 0 1 0 0,0-1 0 0 0,-1 1 0 0 0,1 0-1 0 0,0 0 1 0 0,0 0 0 0 0,0-1 0 0 0,0 1-1 0 0,0 0 1 0 0,0 0 0 0 0,-1 0 0 0 0,1 0-1 0 0,0-1 1 0 0,0 1 0 0 0,0 0 0 0 0,-1 0 0 0 0,1 0-1 0 0,0 0 1 0 0,0 0 0 0 0,0 0 0 0 0,-1-1-1 0 0,1 1-25 0 0,81-19-222 0 0,-25 16 64 0 0,-13 3 92 0 0,75-3 66 0 0,-82-2 224 0 0,-35 4 5 0 0,-1 1 56 0 0,0 0 17 0 0,0 0 6 0 0,0 0 17 0 0,0 0 10 0 0,0 0 1 0 0,-12 5 2117 0 0,-26-20-2340 0 0,37 14-114 0 0,-1 0 1 0 0,1 0-1 0 0,0 0 0 0 0,0 0 0 0 0,0-1 0 0 0,0 1 1 0 0,0 0-1 0 0,0-1 0 0 0,0 1 0 0 0,0-1 1 0 0,0 1-1 0 0,1-1 0 0 0,-1 1 0 0 0,1-1 0 0 0,-1 0 1 0 0,1 1-1 0 0,0-1 0 0 0,-1 0 0 0 0,1 1 0 0 0,0-1 1 0 0,0 0-1 0 0,0 1 0 0 0,0-1 0 0 0,1 0 0 0 0,-1 1 1 0 0,0-1-1 0 0,1 0 0 0 0,-1 1 0 0 0,1-1 0 0 0,-1 1 1 0 0,1-1-1 0 0,0 0 1 0 0,4-30 99 0 0,7 16-99 0 0,-8 12 0 0 0,-1-2 0 0 0,0 2 0 0 0,-5 0 10 0 0,1 4 49 0 0,1 0 26 0 0,-4 12-15 0 0,5-9-70 0 0,-1 2 0 0 0,10 4 0 0 0,-4-6 0 0 0,1 0 0 0 0,1-1 10 0 0,-7-2 44 0 0,13 7 74 0 0,-8-4-128 0 0,1 13 10 0 0,-10 0 44 0 0,-13 48 10 0 0,-3-19 202 0 0,-15-14 204 0 0,33-30-357 0 0,-38 18 190 0 0,-39 10-343 0 0,77-26-245 0 0,3-2-5010 0 0,6-1 739 0 0</inkml:trace>
  <inkml:trace contextRef="#ctx0" brushRef="#br0" timeOffset="-4872.785">1377 895 6296 0 0,'-54'2'2482'0'0,"29"2"1774"0"0,25-4-3986 0 0,0 0 2 0 0,0 0-27 0 0,1 0-112 0 0,71-3 337 0 0,-18 0-102 0 0,121-15 749 0 0,-63 9-901 0 0,-90 8-421 0 0,-16 0-1353 0 0,-18 4 60 0 0,2 0 802 0 0</inkml:trace>
  <inkml:trace contextRef="#ctx0" brushRef="#br0" timeOffset="-4581.415">1537 793 8840 0 0,'0'0'197'0'0,"0"0"24"0"0,0 0 19 0 0,8 1 2426 0 0,-2 16 1080 0 0,-43 24-2273 0 0,-28-7-673 0 0,23-14-736 0 0,41-19-64 0 0,0-1 0 0 0,0 0-1 0 0,0 0 1 0 0,0 1 0 0 0,0-1-1 0 0,0 1 1 0 0,0-1 0 0 0,1 1-1 0 0,-1-1 1 0 0,0 1-1 0 0,0-1 1 0 0,0 1 0 0 0,1 0-1 0 0,-1-1 1 0 0,0 1 0 0 0,1 0-1 0 0,-1 0 1 0 0,0-1-1 0 0,1 1 1 0 0,-1 0 0 0 0,1 0-1 0 0,0 0 1 0 0,-1 0 0 0 0,1 0-1 0 0,0 0 1 0 0,-1 0 0 0 0,1 0-1 0 0,0 0 1 0 0,0 0-1 0 0,0 0 1 0 0,0 0 0 0 0,0 0-1 0 0,0 0 1 0 0,0 0 0 0 0,0 0-1 0 0,0 0 1 0 0,0 0-1 0 0,1 0 1 0 0,-1 0 0 0 0,0 0 0 0 0,4 1-59 0 0,58 25-281 0 0,0-2 0 0 0,1-3 0 0 0,2-3 0 0 0,19 1 340 0 0,-53-14-4129 0 0,0 3-1324 0 0</inkml:trace>
  <inkml:trace contextRef="#ctx0" brushRef="#br0" timeOffset="1607.513">2330 523 5840 0 0,'0'0'132'0'0,"0"0"17"0"0,0 0 11 0 0,0 0 44 0 0,0 0 159 0 0,0 0 70 0 0,0 0 14 0 0,0 0 3 0 0,0 0 13 0 0,0 0 8 0 0,0 0 1 0 0,11-9 3357 0 0,-12 17-3658 0 0,0 0-1 0 0,0-1 1 0 0,-1 1 0 0 0,0-1-1 0 0,-1 1 1 0 0,1-1 0 0 0,-1 0-1 0 0,-1 0 1 0 0,1 0 0 0 0,-1-1-1 0 0,-4 6-170 0 0,-21 46 710 0 0,-20 67 227 0 0,29-69-857 0 0,19-42 894 0 0,77-134-1063 0 0,-9 6-516 0 0,-38 56 309 0 0,11-15 186 0 0,-15 33-2 0 0,-18 57 172 0 0,0 24 82 0 0,16 64-36 0 0,-17-86-90 0 0,1-1 0 0 0,1 0-1 0 0,0 0 1 0 0,1-1 0 0 0,1 0-1 0 0,1 0 1 0 0,0-2 0 0 0,4 4-16 0 0,15 13 404 0 0,-30-32-230 0 0,-13 5 17 0 0,-51-4 66 0 0,39-4-333 0 0,-205-3-520 0 0,229 6 384 0 0,1 0-218 0 0,0 0-97 0 0,0 0-991 0 0,0 0-3906 0 0</inkml:trace>
  <inkml:trace contextRef="#ctx0" brushRef="#br0" timeOffset="2222.781">2778 441 8328 0 0,'0'0'241'0'0,"0"0"0"0"0,0 0-95 0 0,0 0 147 0 0,0 0 84 0 0,0 0 21 0 0,0 9 550 0 0,-23 55 2600 0 0,10 7-1382 0 0,14-68-2114 0 0,-1 0 0 0 0,1 0-1 0 0,0 0 1 0 0,0 0 0 0 0,0 1 0 0 0,0-1-1 0 0,0-1 1 0 0,1 1 0 0 0,-1 0 0 0 0,1 0-1 0 0,0 0 1 0 0,0-1 0 0 0,0 1 0 0 0,0-1-1 0 0,0 0 1 0 0,1 1 0 0 0,-1-1-1 0 0,0 0 1 0 0,1 0 0 0 0,0-1 0 0 0,0 1-1 0 0,-1 0 1 0 0,1-1 0 0 0,0 0 0 0 0,0 1-1 0 0,0-1 1 0 0,1-1 0 0 0,-1 1 0 0 0,0 0-1 0 0,1-1-51 0 0,4 2 53 0 0,0-2 0 0 0,0 1 1 0 0,0-1-1 0 0,0 0 0 0 0,1-1 0 0 0,-1 0 0 0 0,0 0 0 0 0,0 0 0 0 0,0-1 0 0 0,0-1 0 0 0,5-1-53 0 0,0-3 10 0 0,-1 0 0 0 0,0 0 0 0 0,0-1 0 0 0,0-1 0 0 0,-1 1 0 0 0,9-11-10 0 0,0 2-147 0 0,-20 16 137 0 0,1 1-1 0 0,-1-1 0 0 0,0 1 1 0 0,1 0-1 0 0,-1-1 0 0 0,0 1 1 0 0,1 0-1 0 0,-1-1 0 0 0,1 1 1 0 0,-1 0-1 0 0,0 0 0 0 0,1 0 1 0 0,-1-1-1 0 0,1 1 0 0 0,-1 0 1 0 0,1 0-1 0 0,-1 0 0 0 0,1 0 0 0 0,-1 0 1 0 0,1 0-1 0 0,-1 0 0 0 0,1 0 1 0 0,-1 0-1 0 0,1 0 0 0 0,-1 0 1 0 0,0 0-1 0 0,1 0 0 0 0,-1 0 1 0 0,1 0-1 0 0,-1 0 0 0 0,1 1 1 0 0,-1-1-1 0 0,1 0 0 0 0,-1 0 1 0 0,0 0-1 0 0,1 1 0 0 0,-1-1 1 0 0,1 0-1 0 0,-1 1 0 0 0,0-1 0 0 0,1 0 1 0 0,-1 1-1 0 0,0-1 0 0 0,1 1 1 0 0,-1-1-1 0 0,0 0 0 0 0,0 1 1 0 0,0-1-1 0 0,1 1 0 0 0,-1-1 1 0 0,0 1-1 0 0,0-1 0 0 0,0 0 1 0 0,0 1-1 0 0,0-1 0 0 0,0 1 1 0 0,0-1-1 0 0,0 1 0 0 0,0 0 11 0 0,4 39-36 0 0,-3-26-2 0 0,16 52 350 0 0,-16-65-272 0 0,-1 0 0 0 0,1 0 0 0 0,0 0 0 0 0,0 0 0 0 0,1 0 0 0 0,-1-1 0 0 0,0 1 0 0 0,0 0 0 0 0,0 0 0 0 0,0-1 0 0 0,1 1 0 0 0,-1-1 0 0 0,0 1 0 0 0,1-1 0 0 0,-1 0 0 0 0,0 0 0 0 0,1 1 0 0 0,-1-1 0 0 0,0 0 0 0 0,1 0 0 0 0,-1 0 0 0 0,1 0 0 0 0,-1-1 0 0 0,0 1 0 0 0,1 0 0 0 0,-1 0 0 0 0,0-1 0 0 0,0 1 0 0 0,1-1 0 0 0,-1 1 0 0 0,0-1 0 0 0,0 0 0 0 0,1 1 0 0 0,-1-1 0 0 0,0 0 0 0 0,0 0 0 0 0,0 0 0 0 0,0 0 0 0 0,0 0 0 0 0,0 0 0 0 0,-1 0 0 0 0,1 0 0 0 0,0 0 0 0 0,0 0 0 0 0,-1-1 0 0 0,1 1 0 0 0,-1 0 0 0 0,1 0 0 0 0,0-2-40 0 0,6-5 35 0 0,14-55 9 0 0,-18 50-55 0 0,10-112-3557 0 0,-13 107-2563 0 0</inkml:trace>
  <inkml:trace contextRef="#ctx0" brushRef="#br0" timeOffset="3311.414">1903 781 5400 0 0,'0'0'158'0'0,"0"0"72"0"0,0 0 191 0 0,0 0 84 0 0,-13-9 4477 0 0,43 18-4830 0 0,-14-7-167 0 0,0 0 1106 0 0,-23 2-439 0 0,-72 0 489 0 0,-32 4 382 0 0,-40 6-428 0 0,-7-3-479 0 0,152-10-648 0 0,1-1-237 0 0,3 0-4973 0 0,4 0-102 0 0</inkml:trace>
  <inkml:trace contextRef="#ctx0" brushRef="#br0" timeOffset="3771.219">1745 587 4984 0 0,'0'0'143'0'0,"13"-13"3418"0"0,-13 12-2857 0 0,0 1 0 0 0,0 0-19 0 0,0 0-77 0 0,0 0-31 0 0,0 0-7 0 0,0 0-34 0 0,0 0-135 0 0,-6 4 2697 0 0,-21 14-2679 0 0,-180 121 838 0 0,189-125-1257 0 0,1 1 0 0 0,0 1 0 0 0,1 0 0 0 0,1 1 0 0 0,-4 7 0 0 0,13-16 0 0 0,4-6-14 0 0,0 0-1 0 0,0 1 0 0 0,0-1 1 0 0,0 0-1 0 0,1 1 0 0 0,-1-1 1 0 0,1 1-1 0 0,0-1 0 0 0,0 1 1 0 0,0-1-1 0 0,0 1 0 0 0,0 0 1 0 0,0 0-1 0 0,1-1 0 0 0,-1 1 1 0 0,1 0-1 0 0,0 0 0 0 0,0 0 1 0 0,0 0-1 0 0,0-1 0 0 0,0 1 15 0 0,1 4-1393 0 0,-1-5-4569 0 0</inkml:trace>
  <inkml:trace contextRef="#ctx0" brushRef="#br0" timeOffset="6601.58">3492 427 6648 0 0,'0'0'149'0'0,"0"0"23"0"0,0 0 12 0 0,0 1-25 0 0,-3 3-94 0 0,3-3 103 0 0,-2-2 5702 0 0,4-2-6172 0 0,23-27 1595 0 0,-8 5-625 0 0,-4 7-547 0 0,-10 13-73 0 0,0 0 1 0 0,0 0-1 0 0,0 1 0 0 0,1-1 1 0 0,0 1-1 0 0,0-1 0 0 0,0 2 1 0 0,0-1-1 0 0,1 0 0 0 0,0 1 1 0 0,-1-1-1 0 0,1 1 1 0 0,3-1-49 0 0,-4 3 2 0 0,-1 0 0 0 0,0 0 0 0 0,0 1 0 0 0,1-1 1 0 0,-1 1-1 0 0,1 0 0 0 0,-1 0 0 0 0,0 0 0 0 0,1 0 1 0 0,-1 1-1 0 0,0-1 0 0 0,0 1 0 0 0,1 0 1 0 0,-1 0-1 0 0,0 0 0 0 0,0 0 0 0 0,3 2-2 0 0,12 4 163 0 0,18 11 241 0 0,-29-15-276 0 0,1 2-31 0 0,1 0-1 0 0,-1-1 1 0 0,1-1 0 0 0,0 1 0 0 0,0-2-1 0 0,1 1 1 0 0,-1-1 0 0 0,0 0 0 0 0,1-1-1 0 0,-1 0 1 0 0,1-1 0 0 0,6 0-97 0 0,8 1 386 0 0,-12 0-1360 0 0,1-2-4106 0 0,-4-1-105 0 0</inkml:trace>
  <inkml:trace contextRef="#ctx0" brushRef="#br0" timeOffset="6944.557">3610 517 4984 0 0,'0'0'143'0'0,"-1"1"-3"0"0,-3 3-11 0 0,3-3 384 0 0,1-1 158 0 0,0 0 29 0 0,0 0-3 0 0,0 0-28 0 0,0 0-11 0 0,13-11 1127 0 0,40-37 1106 0 0,38 17-1338 0 0,-45 19-1478 0 0,-19 12 229 0 0,-4 15-304 0 0,-21-12 2 0 0,1 0 0 0 0,-1-1 1 0 0,0 1-1 0 0,1 0 0 0 0,0-1 1 0 0,-1 1-1 0 0,1-1 0 0 0,0 0 1 0 0,0 0-1 0 0,0 0 1 0 0,0 0-1 0 0,1-1 0 0 0,-1 1 1 0 0,0-1-1 0 0,1 0 0 0 0,-1 0 1 0 0,1 0-1 0 0,3 0-2 0 0,14 3-714 0 0,-6-1-3134 0 0,-3 0-1048 0 0</inkml:trace>
  <inkml:trace contextRef="#ctx0" brushRef="#br0" timeOffset="7249.959">4380 0 9648 0 0,'-19'38'1054'0'0,"14"-28"-674"0"0,1 0 0 0 0,0 1 0 0 0,0 0-1 0 0,1 0 1 0 0,1 0 0 0 0,0 0-1 0 0,0 0 1 0 0,1 1 0 0 0,0-1 0 0 0,1 0-1 0 0,1 1 1 0 0,0-1 0 0 0,0 0-1 0 0,1 1 1 0 0,1 0-380 0 0,32 45 753 0 0,-15-37-3087 0 0,-10-10-546 0 0,-9-9-2249 0 0</inkml:trace>
  <inkml:trace contextRef="#ctx0" brushRef="#br0" timeOffset="7446.546">4212 377 11488 0 0,'-4'0'562'0'0,"-18"-2"1404"0"0,79 6 696 0 0,194-4-1295 0 0,-171 4-1471 0 0,-41 3-2183 0 0,-28-5 1409 0 0</inkml:trace>
  <inkml:trace contextRef="#ctx0" brushRef="#br0" timeOffset="7743.98">4266 537 11256 0 0,'0'0'256'0'0,"0"0"34"0"0,0 0 21 0 0,0 0-35 0 0,3 16 859 0 0,19 68 2555 0 0,-14 9-2759 0 0,-8-90-917 0 0,0 2-3 0 0,0 0 0 0 0,1-1 0 0 0,-1 1 0 0 0,1-1 0 0 0,0 1 0 0 0,0 0 0 0 0,0-1 0 0 0,1 0 0 0 0,0 1 0 0 0,0-1 0 0 0,0 0 0 0 0,0 0 0 0 0,1 0 0 0 0,-1 0 0 0 0,1 0-1 0 0,0-1 1 0 0,0 1 0 0 0,1-1 0 0 0,1 2-11 0 0,5 6-64 0 0,-10-10-266 0 0,0-1-112 0 0,0 0-715 0 0,0-1-2900 0 0,-2-4-1244 0 0</inkml:trace>
  <inkml:trace contextRef="#ctx0" brushRef="#br0" timeOffset="7962.678">4114 587 10680 0 0,'0'-25'1176'0'0,"13"10"-276"0"0,-3 8-562 0 0,0 1 1 0 0,0 1 0 0 0,0-1 0 0 0,1 2 0 0 0,0-1-1 0 0,0 2 1 0 0,0-1 0 0 0,1 2 0 0 0,-1-1-1 0 0,1 1 1 0 0,-1 1 0 0 0,1 0 0 0 0,0 1 0 0 0,0 0-339 0 0,36-4 422 0 0,-3 0-271 0 0,1 2 1 0 0,-1 2-1 0 0,32 5-151 0 0,-51 1-5061 0 0,-16-3-661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2:14.0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8376 16 3880 0 0,'0'0'109'0'0,"0"0"15"0"0,0 0-24 0 0,0 0-17 0 0,0 0-3 0 0,0 0 13 0 0,6-4 1366 0 0,-9 3-1381 0 0,1-1 0 0 0,0 1 0 0 0,-1 0 0 0 0,1 0 1 0 0,-1 0-1 0 0,0 0 0 0 0,1 0 0 0 0,-1 0 0 0 0,0 1 0 0 0,1-1 0 0 0,-1 1 1 0 0,0 0-1 0 0,0 0 0 0 0,1 0 0 0 0,-1 0 0 0 0,0 1 0 0 0,0-1 0 0 0,1 1 1 0 0,-1-1-1 0 0,0 1 0 0 0,1 0 0 0 0,-1 0 0 0 0,1 0 0 0 0,-1 1-78 0 0,-28 5 429 0 0,-85 28 483 0 0,-206 38 568 0 0,182-49 192 0 0,-140 7-1672 0 0,18-3 1078 0 0,-357 27 310 0 0,324-41-1169 0 0,-168 6 504 0 0,190-15-285 0 0,5 12-300 0 0,-59-14-85 0 0,117 0-43 0 0,-43-14 81 0 0,-164-5-38 0 0,52 3-53 0 0,-77 5 64 0 0,-9 1 75 0 0,249 1 346 0 0,-47 10-485 0 0,17-5 236 0 0,-88 10-155 0 0,74 3-86 0 0,-92 1 144 0 0,206-9-32 0 0,-64-10 108 0 0,56-3-180 0 0,-185 9 315 0 0,153-10-220 0 0,0 24-130 0 0,116-11-809 0 0,54-2 386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2:27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87 4520 0 0,'0'0'99'0'0,"0"0"11"0"0,0 0 12 0 0,-8-12 11 0 0,7 11 16 0 0,-1 0 1 0 0,1-1 0 0 0,0 0-1 0 0,0 1 1 0 0,-1-1 0 0 0,1 0-1 0 0,0 1 1 0 0,0-1-1 0 0,0 0 1 0 0,1 0 0 0 0,-1 0-1 0 0,0 0 1 0 0,1 0 0 0 0,-1 0-1 0 0,1 0 1 0 0,0 0-1 0 0,0 0 1 0 0,0 0 0 0 0,0 0-1 0 0,0 0 1 0 0,0 0 0 0 0,0 0-1 0 0,0 0 1 0 0,1 0-1 0 0,-1 0 1 0 0,1 0 0 0 0,0-1-150 0 0,0 1 316 0 0,-1 2-52 0 0,0 0-28 0 0,8-19 2541 0 0,30 118-2394 0 0,-11-44-398 0 0,1 0 270 0 0,-13 13-207 0 0,-15-67 82 0 0,-7 16 8 0 0,-16 8 23 0 0,9-21-11 0 0,2-8-71 0 0,7-14 52 0 0,6 13-126 0 0,0 0 1 0 0,1-1 0 0 0,-1 1-1 0 0,1 0 1 0 0,1 0-1 0 0,-1 0 1 0 0,1 0-1 0 0,0 1 1 0 0,0-1-1 0 0,0 1 1 0 0,0 0-1 0 0,1-1 1 0 0,0 2 0 0 0,0-1-1 0 0,0 0 1 0 0,0 1-1 0 0,1 0 1 0 0,-1 0-1 0 0,1 0 1 0 0,0 0-1 0 0,0 1 1 0 0,0 0-1 0 0,0 0 1 0 0,0 0 0 0 0,5-1-6 0 0,9 0-12 0 0,5 14-48 0 0,-21-10 60 0 0,-1 1 0 0 0,0-1 0 0 0,0 0 0 0 0,0 1 0 0 0,0 0 0 0 0,0-1 0 0 0,0 1 0 0 0,-1 0 0 0 0,1 0 0 0 0,0 0 0 0 0,-1 0 0 0 0,1 0 0 0 0,-1 1 0 0 0,0-1 0 0 0,0 0 0 0 0,0 1 0 0 0,0-1 0 0 0,0 0 0 0 0,-1 1 0 0 0,1-1 0 0 0,-1 1 0 0 0,1-1 0 0 0,-1 1 0 0 0,0 0 0 0 0,0-1 0 0 0,0 1 0 0 0,0-1 0 0 0,-1 1 0 0 0,1-1 0 0 0,-1 2 0 0 0,0 0 10 0 0,-1-1 0 0 0,1 0 0 0 0,-1 1 0 0 0,0-1 0 0 0,0 0 0 0 0,0 0 1 0 0,0 0-1 0 0,-1-1 0 0 0,1 1 0 0 0,-1 0 0 0 0,0-1 0 0 0,0 0 1 0 0,0 0-1 0 0,0 0 0 0 0,0 0 0 0 0,0 0 0 0 0,0 0 0 0 0,-3 0-10 0 0,-5 4 50 0 0,-34 15 50 0 0,-49-11-1195 0 0,79-10 442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2:2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0 104 6304 0 0,'1'-1'141'0'0,"0"-5"-42"0"0,2 1 0 0 0,-1 0 0 0 0,1 0 0 0 0,0 0 1 0 0,0 0-1 0 0,0 0 0 0 0,0 1 0 0 0,1 0 0 0 0,0-1 0 0 0,0 1 0 0 0,0 1 0 0 0,1-1 0 0 0,-1 0 0 0 0,1 1 0 0 0,0 0 1 0 0,0 0-1 0 0,0 1 0 0 0,0-1 0 0 0,0 1 0 0 0,0 0 0 0 0,1 0 0 0 0,2 0-99 0 0,2-1 299 0 0,0 0 0 0 0,0 0-1 0 0,0 1 1 0 0,0 0 0 0 0,1 0 0 0 0,-1 1 0 0 0,0 1-1 0 0,1 0 1 0 0,-1 0 0 0 0,1 1 0 0 0,5 1-299 0 0,-13 0 30 0 0,0-1 0 0 0,-1 0 0 0 0,1 1 0 0 0,0-1 0 0 0,-1 1 1 0 0,1 0-1 0 0,-1 0 0 0 0,0 0 0 0 0,0 0 0 0 0,0 0 0 0 0,0 0 0 0 0,0 0 1 0 0,0 1-1 0 0,0-1 0 0 0,-1 1 0 0 0,1 0 0 0 0,-1-1 0 0 0,0 1 0 0 0,0 0 1 0 0,0 0-1 0 0,0 0 0 0 0,0 0 0 0 0,-1 0 0 0 0,1 0 0 0 0,-1 0 0 0 0,0 0 1 0 0,0 0-1 0 0,0 0 0 0 0,0 0 0 0 0,0 0 0 0 0,-1 0 0 0 0,1 0 0 0 0,-1 0 1 0 0,0 0-1 0 0,0-1 0 0 0,0 1 0 0 0,0 0 0 0 0,-1 0 0 0 0,1-1 0 0 0,-1 1 1 0 0,-1 1-31 0 0,-31 52 188 0 0,6-21-60 0 0,-3-5 545 0 0,31-30-514 0 0,0 0 1 0 0,0 0 4 0 0,0 0 17 0 0,64-21 576 0 0,41-2-595 0 0,-67 20-1213 0 0,0-1-4202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2:35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4 101 5192 0 0,'0'0'151'0'0,"0"0"67"0"0,-4-11 2255 0 0,11-1 1717 0 0,0 1-3742 0 0,2-1 110 0 0,5 4-328 0 0,1 1-1 0 0,-1 0 1 0 0,1 1-1 0 0,1 1 1 0 0,-1 0-1 0 0,1 1 1 0 0,0 1-1 0 0,0 0 1 0 0,12 0-230 0 0,-4 0 512 0 0,-15 7-432 0 0,-8-3-74 0 0,0 1 0 0 0,0-1 1 0 0,0 0-1 0 0,-1 0 1 0 0,1 1-1 0 0,0-1 0 0 0,-1 0 1 0 0,1 1-1 0 0,-1-1 1 0 0,1 0-1 0 0,-1 1 0 0 0,0-1 1 0 0,1 1-1 0 0,-1-1 1 0 0,0 1-1 0 0,0-1 0 0 0,0 1 1 0 0,0-1-1 0 0,-1 1 0 0 0,1-1 1 0 0,0 1-1 0 0,0-1 1 0 0,-1 0-1 0 0,1 1 0 0 0,-1-1 1 0 0,1 1-1 0 0,-1-1 1 0 0,0 0-1 0 0,0 0 0 0 0,1 1 1 0 0,-1-1-1 0 0,0 0 1 0 0,0 0-1 0 0,0 0 0 0 0,0 0 1 0 0,-1 0-1 0 0,1 0 1 0 0,0 0-1 0 0,0 0 0 0 0,0 0 1 0 0,-2 0-7 0 0,-9 13 146 0 0,-44 28 141 0 0,38-28-257 0 0,0 0 0 0 0,-2-1 0 0 0,1-1 0 0 0,-2-1 0 0 0,-9 4-30 0 0,17-7 253 0 0,18-4 602 0 0,21-2-97 0 0,36-13-473 0 0,20-3-201 0 0,-29 8-5184 0 0,-36 6-856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3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9168 0 0,'0'0'266'0'0,"0"0"1"0"0,1 2-171 0 0,6 11 251 0 0,0 1-1 0 0,-2-1 1 0 0,0 1-1 0 0,0 0 1 0 0,-1 1 0 0 0,-1-1-1 0 0,-1 1 1 0 0,0 0-1 0 0,0 11-346 0 0,2 7 914 0 0,7 100 1443 0 0,-9-91-1797 0 0,1 0 1 0 0,3 0-1 0 0,1 0 1 0 0,7 18-561 0 0,36 141 1250 0 0,-29-165-735 0 0,-56-110-5799 0 0,26 54-298 0 0</inkml:trace>
  <inkml:trace contextRef="#ctx0" brushRef="#br0" timeOffset="302.969">66 187 9072 0 0,'6'-17'335'0'0,"-5"12"-259"0"0,0 1 1 0 0,0-1 0 0 0,0 1 0 0 0,0-1-1 0 0,1 1 1 0 0,0 0 0 0 0,0-1 0 0 0,0 1-1 0 0,1 0 1 0 0,-1 0 0 0 0,1 1 0 0 0,0-1-1 0 0,0 1 1 0 0,0-1 0 0 0,1 1 0 0 0,-1 0-1 0 0,1 0 1 0 0,-1 0 0 0 0,2 0-77 0 0,-4 3 27 0 0,4-3 132 0 0,0 0 1 0 0,0 1 0 0 0,1 0 0 0 0,-1 0 0 0 0,1 0-1 0 0,-1 1 1 0 0,1 0 0 0 0,0 0 0 0 0,0 0 0 0 0,-1 1 0 0 0,1 0-1 0 0,0 0 1 0 0,0 0 0 0 0,5 1-160 0 0,63 13 1115 0 0,-59-7-1001 0 0,1 0 1 0 0,-2 2-1 0 0,1 0 1 0 0,-1 1-1 0 0,0 0 1 0 0,-1 1-1 0 0,-1 0 1 0 0,7 8-115 0 0,23 52 1307 0 0,-42-68-1253 0 0,1 0 0 0 0,-1 0-1 0 0,1 0 1 0 0,-1 0 0 0 0,0-1-1 0 0,0 1 1 0 0,0 0 0 0 0,-1 0-1 0 0,1 0 1 0 0,-1 0 0 0 0,0 0 0 0 0,1-1-1 0 0,-1 1 1 0 0,0 0 0 0 0,0-1-1 0 0,-1 1 1 0 0,1 0 0 0 0,-1-1-1 0 0,1 0 1 0 0,-1 1 0 0 0,0-1-1 0 0,0 0 1 0 0,0 0 0 0 0,0 0-1 0 0,0 0 1 0 0,0 0 0 0 0,-2 0-54 0 0,-14 9 105 0 0,-1-1 0 0 0,0 0 1 0 0,0-2-1 0 0,-1 0 0 0 0,0-1 0 0 0,-1-1 1 0 0,0-2-1 0 0,1 1 0 0 0,-19 0-105 0 0,7 0 37 0 0,-90 5-350 0 0,72-24-3198 0 0,39 7-2046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 8640 0 0,'-2'-1'197'0'0,"-81"2"502"0"0,-65 41 3029 0 0,86-6-2056 0 0,57-33-1571 0 0,1 1 1 0 0,0-1-1 0 0,0 1 1 0 0,0 0-1 0 0,0 0 1 0 0,1 0-1 0 0,-1 1 1 0 0,1-1 0 0 0,0 1-1 0 0,0-1 1 0 0,1 1-1 0 0,0 0 1 0 0,0 0-1 0 0,0 0 1 0 0,0 1-1 0 0,1-1 1 0 0,-1 0-1 0 0,1 1 1 0 0,1-1 0 0 0,-1 1-1 0 0,1-1 1 0 0,0 1-1 0 0,0-1 1 0 0,1 4-102 0 0,-1-4 78 0 0,1 0 1 0 0,0 0 0 0 0,0 0-1 0 0,0 0 1 0 0,0 0 0 0 0,1 0-1 0 0,0 0 1 0 0,0 0 0 0 0,0-1-1 0 0,1 1 1 0 0,-1-1 0 0 0,1 1-1 0 0,0-1 1 0 0,0 0 0 0 0,1 0-1 0 0,1 2-78 0 0,38 23 551 0 0,-26-23-404 0 0,-9-3-97 0 0,0 0 1 0 0,0-1-1 0 0,1 1 1 0 0,-1-2-1 0 0,1 1 1 0 0,0-1-1 0 0,-1-1 1 0 0,1 1-1 0 0,6-2-50 0 0,7-1 61 0 0,-6 0-22 0 0,0 0 1 0 0,1 0-1 0 0,-1-2 0 0 0,0 0 0 0 0,-1-1 0 0 0,11-5-39 0 0,48-34-641 0 0,-25-9-1432 0 0,-5-54-2904 0 0,-21 69 4603 0 0,-22 38 426 0 0,0-1 0 0 0,0 0 0 0 0,1 1 0 0 0,-1-1 1 0 0,0 1-1 0 0,0-1 0 0 0,1 1 0 0 0,-1 0 0 0 0,0-1 0 0 0,1 1 0 0 0,-1 0 0 0 0,0 0 0 0 0,1 0 0 0 0,-1 0 0 0 0,0 0 0 0 0,1 0 0 0 0,-1 0 0 0 0,0 0 0 0 0,1 1 0 0 0,-1-1 0 0 0,0 1 0 0 0,0-1 0 0 0,1 1 1 0 0,-1-1-1 0 0,0 1 0 0 0,1 0-52 0 0,50 37 1502 0 0,9 66 94 0 0,-38-31-383 0 0,-19-62-997 0 0,-2 1 0 0 0,1 0 0 0 0,-1-1 0 0 0,-1 1-1 0 0,0 0 1 0 0,-1 0 0 0 0,-1 8-216 0 0,1-6 253 0 0,0-12-130 0 0,13 14 1118 0 0,-10-19-1232 0 0,0 1 0 0 0,0-1 0 0 0,0 0 0 0 0,-1 0 0 0 0,1 0 0 0 0,-1 0 0 0 0,1-1 0 0 0,-1 1 0 0 0,-1-1 0 0 0,1 1 0 0 0,0-1 0 0 0,-1 0 0 0 0,1 1 0 0 0,-1-1 0 0 0,0-2-9 0 0,8-29-737 0 0,2-6-3198 0 0,-7 28-2039 0 0</inkml:trace>
  <inkml:trace contextRef="#ctx0" brushRef="#br0" timeOffset="542.518">709 225 7776 0 0,'0'0'174'0'0,"0"0"29"0"0,0 0 12 0 0,5-6 89 0 0,30-42 2806 0 0,46-36-855 0 0,-36 47-1650 0 0,-23 33-551 0 0,24 8-220 0 0,-8-2-1052 0 0,-29-2 778 0 0</inkml:trace>
  <inkml:trace contextRef="#ctx0" brushRef="#br0" timeOffset="801.42">1193 42 9280 0 0,'0'0'268'0'0,"0"0"4"0"0,-10 12 845 0 0,-11 38 2290 0 0,7 20-837 0 0,4-28-1861 0 0,9 0-101 0 0,-2-18-272 0 0,4-23-520 0 0,1 2 416 0 0,-1-1-5154 0 0,-1-2-955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0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5840 0 0,'0'0'132'0'0,"0"0"17"0"0,0 0 11 0 0,2-1-21 0 0,4-13-29 0 0,-3 6 56 0 0,-2-10 6295 0 0,-2 17-5868 0 0,1 1-17 0 0,0 0-38 0 0,0 0-137 0 0,0 0-60 0 0,0 0-11 0 0,0 0-30 0 0,34 52 423 0 0,-6 56-236 0 0,8 39-86 0 0,-10-73-243 0 0,22 36 100 0 0,-18-69-84 0 0,-23-29-591 0 0,-10-17-5222 0 0,-4-5 306 0 0</inkml:trace>
  <inkml:trace contextRef="#ctx0" brushRef="#br0" timeOffset="355.003">54 84 7848 0 0,'15'-35'496'0'0,"-12"32"-350"0"0,-1-1 0 0 0,0 1 0 0 0,1 0 0 0 0,-1-1 0 0 0,1 1 0 0 0,0 0 1 0 0,0 1-1 0 0,0-1 0 0 0,0 0 0 0 0,1 1 0 0 0,-1 0 0 0 0,1 0 0 0 0,-1 0 0 0 0,1 0 1 0 0,0 1-1 0 0,0-1 0 0 0,0 1 0 0 0,0 0 0 0 0,0 0 0 0 0,0 0 0 0 0,0 1 0 0 0,0-1 0 0 0,0 1 1 0 0,0 0-1 0 0,0 0 0 0 0,0 1 0 0 0,2-1-146 0 0,131 28 716 0 0,-41 17 65 0 0,1 18-287 0 0,-21 17 141 0 0,-59-57-472 0 0,-13-16-115 0 0,-1 1-1 0 0,1 0 1 0 0,-1 0-1 0 0,-1 0 1 0 0,0 0 0 0 0,0 1-1 0 0,0-1 1 0 0,-1 1-1 0 0,0-1 1 0 0,-1 1-1 0 0,0-1 1 0 0,0 1-1 0 0,0-1 1 0 0,-2 1 0 0 0,0 5-48 0 0,-27 83 328 0 0,-22-35-120 0 0,38-48-153 0 0,1-1 0 0 0,-2 0 0 0 0,1-1 0 0 0,-2-1 0 0 0,0 0 0 0 0,0-1 0 0 0,-1 0 0 0 0,0-1 0 0 0,-1-1 1 0 0,1-1-1 0 0,-2 0 0 0 0,-13 3-55 0 0,-75 10 4 0 0,62-29-1297 0 0,42 8 657 0 0,2-3-4 0 0</inkml:trace>
  <inkml:trace contextRef="#ctx0" brushRef="#br0" timeOffset="818.078">829 547 7800 0 0,'0'0'174'0'0,"2"-1"29"0"0,57-43 300 0 0,-22 4 1030 0 0,-13 8-1098 0 0,-11 14-321 0 0,-3-10-23 0 0,-12-2-24 0 0,-1 25-57 0 0,-24-14 118 0 0,-4 22 43 0 0,-31 42 440 0 0,32-13-43 0 0,-64 54 1376 0 0,55-38-835 0 0,38-46-1074 0 0,-1-1 0 0 0,1 0 0 0 0,0 1 0 0 0,0-1 0 0 0,0 1-1 0 0,0 0 1 0 0,0-1 0 0 0,1 1 0 0 0,-1 0 0 0 0,0-1 0 0 0,1 1 0 0 0,-1 0 0 0 0,1 0 0 0 0,0-1 0 0 0,0 1 0 0 0,-1 0 0 0 0,1 0 0 0 0,0 0 0 0 0,0 0 0 0 0,1-1 0 0 0,-1 1 0 0 0,0 0-1 0 0,1 0 1 0 0,-1 0 0 0 0,1-1 0 0 0,-1 1 0 0 0,1 0 0 0 0,0-1 0 0 0,0 1 0 0 0,0 0 0 0 0,0-1 0 0 0,0 1 0 0 0,0-1 0 0 0,0 0 0 0 0,0 1 0 0 0,1-1 0 0 0,-1 0 0 0 0,0 0-1 0 0,1 1-34 0 0,0-2 160 0 0,0 1-5 0 0,15 4-131 0 0,1-1 0 0 0,-1-1-1 0 0,1-1 1 0 0,-1 0 0 0 0,1-1 0 0 0,0-1-1 0 0,0-1 1 0 0,-1-1 0 0 0,1 0-1 0 0,11-3-23 0 0,7 0-1436 0 0,-10 3-2590 0 0,-3-2-1111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54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45 11256 0 0,'0'0'256'0'0,"0"0"34"0"0,0 0 21 0 0,-4 8 61 0 0,-16 82 1808 0 0,31 58 1265 0 0,9-64-2853 0 0,20 98 729 0 0,-29-123-1059 0 0,-11-58-263 0 0,0 0 0 0 0,0 0 1 0 0,-1 0-1 0 0,1 1 0 0 0,0-1 1 0 0,0 0-1 0 0,0 0 1 0 0,-1 0-1 0 0,1 0 0 0 0,-1 0 1 0 0,1 0-1 0 0,-1 0 0 0 0,1 0 1 0 0,-1 0-1 0 0,1 0 0 0 0,-1 0 1 0 0,0-1-1 0 0,1 1 0 0 0,-1 0 1 0 0,0 0-1 0 0,0-1 0 0 0,0 1 1 0 0,0 0-1 0 0,0-1 0 0 0,0 1 1 0 0,0-1-1 0 0,0 1 1 0 0,0-1-1 0 0,0 1 0 0 0,0-1 1 0 0,-16 1-5673 0 0,6-4-599 0 0</inkml:trace>
  <inkml:trace contextRef="#ctx0" brushRef="#br0" timeOffset="335.253">82 281 9184 0 0,'1'0'208'0'0,"84"-11"544"0"0,71-2 3598 0 0,-149 12-4148 0 0,28 10 1372 0 0,-35-7-1462 0 0,0 12 392 0 0,-31 96 1257 0 0,3-13-186 0 0,25-77-1386 0 0,6-7 15 0 0,-1-5-134 0 0,5 0 20 0 0,0-1 6 0 0,-2 0 0 0 0,8 3-122 0 0,-12-10-988 0 0,0 0-3825 0 0,6 0-1649 0 0</inkml:trace>
  <inkml:trace contextRef="#ctx0" brushRef="#br0" timeOffset="637.472">631 39 12152 0 0,'-9'-11'921'0'0,"-25"-13"-476"0"0,10 21 531 0 0,23 4-955 0 0,-1-1 0 0 0,0 1 1 0 0,1 0-1 0 0,-1 0 0 0 0,1 0 0 0 0,-1 0 0 0 0,1 0 0 0 0,-1 0 0 0 0,1 0 0 0 0,-1 0 0 0 0,1 1 0 0 0,0-1 0 0 0,0 1 1 0 0,0-1-1 0 0,0 1 0 0 0,0-1 0 0 0,0 1 0 0 0,0-1 0 0 0,0 1 0 0 0,1 0 0 0 0,-1 0 0 0 0,0 0-21 0 0,-2 16-4184 0 0,3-8-446 0 0</inkml:trace>
  <inkml:trace contextRef="#ctx0" brushRef="#br0" timeOffset="1264.67">934 187 9184 0 0,'-2'0'208'0'0,"-63"25"544"0"0,-66 37 517 0 0,11 38 1110 0 0,117-95-2249 0 0,0-1 1 0 0,0 1 0 0 0,0 0 0 0 0,0-1 0 0 0,1 1 0 0 0,0 1 0 0 0,0-1-1 0 0,0 0 1 0 0,1 0 0 0 0,-1 1 0 0 0,1-1 0 0 0,1 1 0 0 0,-1-1 0 0 0,1 6-131 0 0,0-9 208 0 0,0-2 4 0 0,0 2 17 0 0,1 0-183 0 0,0-1 1 0 0,1 1-1 0 0,-1 0 1 0 0,0 0-1 0 0,0 0 1 0 0,1-1-1 0 0,-1 1 1 0 0,1 0-1 0 0,0-1 1 0 0,-1 0-1 0 0,1 1 1 0 0,0-1-1 0 0,0 0 1 0 0,0 0-1 0 0,0 0 1 0 0,0 0-1 0 0,0 0 1 0 0,0 0-1 0 0,0-1 1 0 0,0 1-1 0 0,0-1 1 0 0,0 1-1 0 0,1-1 0 0 0,-1 0 1 0 0,0 0-1 0 0,0 0 1 0 0,0 0-1 0 0,1 0 1 0 0,-1-1-1 0 0,0 1 1 0 0,0 0-1 0 0,0-1 1 0 0,0 0-1 0 0,0 1 1 0 0,0-1-1 0 0,1-1-46 0 0,75-41 237 0 0,121-101-942 0 0,-192 139 649 0 0,1-1 0 0 0,0 1 0 0 0,1 0 0 0 0,-1 1 0 0 0,1 0 0 0 0,-1 0 0 0 0,1 1 0 0 0,1 0 0 0 0,-1 1-1 0 0,0 0 1 0 0,0 0 0 0 0,1 1 0 0 0,-1 0 0 0 0,1 1 0 0 0,-1 0 0 0 0,1 0 0 0 0,-1 1 0 0 0,1 0 0 0 0,-1 1 0 0 0,9 2 56 0 0,-14 0-9 0 0,1 0 1 0 0,-1 0 0 0 0,0 0-1 0 0,-1 0 1 0 0,1 0-1 0 0,-1 1 1 0 0,0 0-1 0 0,0 0 1 0 0,0 0-1 0 0,-1 0 1 0 0,0 0 0 0 0,0 0-1 0 0,0 1 1 0 0,0 1 8 0 0,-2-6 1 0 0,36 185 542 0 0,-32-178 1358 0 0,1-20-1066 0 0,60-96-1515 0 0,-55 97 458 0 0,1 0-1 0 0,0 1 0 0 0,0 1 0 0 0,1-1 0 0 0,0 2 0 0 0,1 0 0 0 0,-1 0 0 0 0,2 1 0 0 0,-1 1 0 0 0,11-4 223 0 0,-12 5-47 0 0,-1 1 0 0 0,0 0 0 0 0,1 1 0 0 0,0 1 0 0 0,-1 0 0 0 0,1 0 0 0 0,0 1 0 0 0,0 0 0 0 0,0 1 0 0 0,0 1 0 0 0,0 0 0 0 0,0 0 0 0 0,0 1 0 0 0,7 3 47 0 0,-11-1 47 0 0,-1 1 0 0 0,1 1 0 0 0,-1-1 0 0 0,1 1 0 0 0,-2 0 1 0 0,1 1-1 0 0,-1 0 0 0 0,0 0 0 0 0,0 0 0 0 0,-1 1 0 0 0,0-1 1 0 0,0 1-1 0 0,-1 1 0 0 0,0-1 0 0 0,0 0 0 0 0,-1 1 0 0 0,0 0 1 0 0,1 7-48 0 0,-2-10 76 0 0,30 104 1606 0 0,-28-100-1504 0 0,-1-2-399 0 0,2-5-2729 0 0,-5-3 1832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3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56 8328 0 0,'-2'-14'573'0'0,"-10"-12"-489"0"0,12 24-5 0 0,0 2 1 0 0,0 0 8 0 0,0 0 34 0 0,0 0 20 0 0,-21 7 290 0 0,-27 57 1110 0 0,48-63-1504 0 0,0-1 0 0 0,0 0 0 0 0,0 1 0 0 0,0-1 0 0 0,0 1 0 0 0,0-1 0 0 0,0 1 0 0 0,0-1 0 0 0,1 0 0 0 0,-1 1 0 0 0,0-1 0 0 0,0 1 0 0 0,0-1 0 0 0,1 0 0 0 0,-1 1 0 0 0,0-1 0 0 0,1 0 0 0 0,-1 1 0 0 0,0-1 0 0 0,1 0 0 0 0,-1 1 0 0 0,0-1 0 0 0,1 0 0 0 0,-1 0 0 0 0,1 0 0 0 0,-1 1 0 0 0,0-1 0 0 0,1 0 0 0 0,-1 0 0 0 0,1 0-1 0 0,-1 0 1 0 0,1 0 0 0 0,-1 0 0 0 0,0 0 0 0 0,1 0 0 0 0,-1 0 0 0 0,1 0 0 0 0,-1 0 0 0 0,1 0 0 0 0,-1 0 0 0 0,1 0 0 0 0,-1 0 0 0 0,0 0 0 0 0,1 0 0 0 0,-1-1 0 0 0,1 1 0 0 0,-1 0 0 0 0,0 0 0 0 0,1-1 0 0 0,-1 1 0 0 0,0 0 0 0 0,1-1-38 0 0,10-3 117 0 0,-1-2 1 0 0,0 1-1 0 0,0-1 0 0 0,0-1 0 0 0,-1 0 1 0 0,1 0-1 0 0,-2-1 0 0 0,1 0 1 0 0,2-4-118 0 0,12-10 321 0 0,-23 22-316 0 0,0 0 0 0 0,0 1 0 0 0,0-1 0 0 0,0 0 0 0 0,0 0-1 0 0,0 1 1 0 0,1-1 0 0 0,-1 0 0 0 0,0 0 0 0 0,0 0 0 0 0,0 0 0 0 0,0 1 0 0 0,0-1 0 0 0,0 0-1 0 0,1 0 1 0 0,-1 0 0 0 0,0 0 0 0 0,0 1 0 0 0,0-1 0 0 0,0 0 0 0 0,1 0 0 0 0,-1 0-1 0 0,0 0 1 0 0,0 0 0 0 0,0 0 0 0 0,1 0 0 0 0,-1 0 0 0 0,0 0 0 0 0,0 0 0 0 0,0 1-1 0 0,1-1 1 0 0,-1 0 0 0 0,0 0 0 0 0,0 0 0 0 0,1 0 0 0 0,-1 0 0 0 0,0-1 0 0 0,0 1 0 0 0,0 0-1 0 0,1 0 1 0 0,-1 0 0 0 0,0 0 0 0 0,0 0 0 0 0,0 0 0 0 0,1 0 0 0 0,-1 0 0 0 0,0 0-1 0 0,0-1 1 0 0,0 1 0 0 0,0 0-5 0 0,0 1-70 0 0,0-1-24 0 0,0 0-40 0 0,0 0-264 0 0,0 0-119 0 0,0 0-24 0 0,0 0-3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4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17 5696 0 0,'0'0'132'0'0,"0"0"17"0"0,0 0 10 0 0,0 0 17 0 0,0 0 69 0 0,0 0 38 0 0,0 0 5 0 0,0 2-11 0 0,-1 2-201 0 0,0 0 0 0 0,-1 0 0 0 0,1 0 0 0 0,-1-1 0 0 0,1 1 0 0 0,-1 0 0 0 0,0 0 0 0 0,-1-1-1 0 0,1 1 1 0 0,-1-1 0 0 0,1 0 0 0 0,-1 0 0 0 0,0 0 0 0 0,0 0 0 0 0,0 0 0 0 0,-1-1 0 0 0,1 1 0 0 0,-1-1 0 0 0,0 1-76 0 0,2-2 128 0 0,-1-11 1165 0 0,6 4-1277 0 0,0 2-1 0 0,0-1 0 0 0,0 0 1 0 0,1 1-1 0 0,0-1 1 0 0,0 1-1 0 0,0 0 1 0 0,0 0-1 0 0,1 1 1 0 0,0-1-1 0 0,-1 1 1 0 0,1 0-1 0 0,1 0 1 0 0,-1 1-1 0 0,4-2-15 0 0,-4 1 3 0 0,34-4-3 0 0,-18 4 0 0 0,-15 6 10 0 0,-5-2 44 0 0,-2 18 202 0 0,-10-5-184 0 0,4-10-72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01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55 315 4776 0 0,'3'-8'355'0'0,"23"-57"1251"0"0,-1 16 3257 0 0,-32 46-621 0 0,6 3-3990 0 0,1 2-10 0 0,-31 68 815 0 0,-27 132 192 0 0,47-155-1120 0 0,11-43-81 0 0,6 21-525 0 0,7-17-708 0 0,11-11-1018 0 0,-14-3-1959 0 0,-2-3-494 0 0</inkml:trace>
  <inkml:trace contextRef="#ctx0" brushRef="#br0" timeOffset="365.185">187 31 7344 0 0,'22'-17'352'0'0,"-14"4"130"0"0,-8 13-99 0 0,0 0 113 0 0,0 0 15 0 0,16 6 1925 0 0,-8 50-142 0 0,-4 51-968 0 0,-12 58 561 0 0,9-113-1247 0 0,-1 25 192 0 0,-9-16-402 0 0,6-37-212 0 0,3-23-146 0 0,-4 8-269 0 0,8-11-1627 0 0,-4 2 741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6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11808 0 0,'0'0'266'0'0,"0"0"44"0"0,0 0 11 0 0,0 0-38 0 0,0 0-159 0 0,0 0 21 0 0,0 2 23 0 0,-28 79 1807 0 0,13-25-552 0 0,7 47-47 0 0,12-73-1285 0 0,-3-28-38 0 0,2 3 17 0 0,-3-4 15 0 0,9 5-306 0 0,-7-7 223 0 0,11-4-5189 0 0,-2-2-449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10776 0 0,'0'0'304'0'0,"0"0"72"0"0,0 0-304 0 0,0 0-72 0 0,0 0 0 0 0,0 0 0 0 0,0 0 168 0 0,0 0 24 0 0,0 0 0 0 0,0 0 0 0 0,0 0-192 0 0,0 0-96 0 0,7 7 16 0 0,2-2-3152 0 0,-2-2-640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6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 11544 0 0,'-8'3'562'0'0,"-40"28"140"0"0,31-22-662 0 0,-12 5 384 0 0,0 1 0 0 0,1 1 0 0 0,0 2 0 0 0,2 1 0 0 0,0 1 0 0 0,-21 21-424 0 0,46-40 29 0 0,0-1 1 0 0,0 1-1 0 0,0-1 1 0 0,1 1-1 0 0,-1 0 1 0 0,0 0-1 0 0,0-1 1 0 0,1 1-1 0 0,-1 0 1 0 0,0 0-1 0 0,1 0 1 0 0,-1 0-1 0 0,1-1 1 0 0,-1 1 0 0 0,1 0-1 0 0,0 0 1 0 0,-1 0-1 0 0,1 0 1 0 0,0 0-1 0 0,0 0 1 0 0,0 0-1 0 0,0 0 1 0 0,-1 0-1 0 0,1 0 1 0 0,0 1-1 0 0,1-1 1 0 0,-1 0-1 0 0,0 0 1 0 0,0 0-1 0 0,0 0 1 0 0,1 0 0 0 0,-1 0-1 0 0,0 0 1 0 0,1-1-1 0 0,-1 1 1 0 0,1 0-1 0 0,-1 0 1 0 0,1 0-1 0 0,0 0 1 0 0,-1 0-1 0 0,1-1 1 0 0,0 1-1 0 0,-1 0 1 0 0,1-1-1 0 0,0 1 1 0 0,0 0-1 0 0,0-1-29 0 0,79 36 1306 0 0,-71-34-1264 0 0,33 9 84 0 0,0-2 0 0 0,1-2 0 0 0,0-2 0 0 0,4-2-126 0 0,-18-2 33 0 0,17 2-5211 0 0,-19-2-612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5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112 107 10824 0 0,'0'0'241'0'0,"-1"2"38"0"0,-7 15-211 0 0,0 2-1 0 0,1-1 1 0 0,0 1 0 0 0,2 0 0 0 0,1 0 0 0 0,0 1 0 0 0,1 0 0 0 0,1 5-68 0 0,-14 64 129 0 0,-3 10 31 0 0,-1 16-83 0 0,12-54 246 0 0,8-60-227 0 0,0-1 0 0 0,0 0-3 0 0,0 0-12 0 0,0 0-7 0 0,0 0-2 0 0,5-18 112 0 0,7-51-768 0 0,3-62-835 0 0,8 0-501 0 0,-15 94 1322 0 0,2 1 1 0 0,1 1-1 0 0,2 0 0 0 0,2-2 598 0 0,-13 30 71 0 0,0 1 0 0 0,0-1-1 0 0,0 1 1 0 0,1 0 0 0 0,0 0-1 0 0,1 0 1 0 0,-1 0-1 0 0,1 0 1 0 0,0 1 0 0 0,0 0-1 0 0,1-1 1 0 0,0 1-1 0 0,0 1 1 0 0,0-1 0 0 0,0 1-1 0 0,1 0 1 0 0,-1 0-1 0 0,1 1 1 0 0,0 0 0 0 0,0 0-1 0 0,1 0 1 0 0,-1 0 0 0 0,0 1-1 0 0,1 0 1 0 0,0 1-1 0 0,6-1-70 0 0,-10 2 57 0 0,1 1-1 0 0,-1 0 1 0 0,1 0-1 0 0,-1 1 1 0 0,1-1-1 0 0,-1 1 1 0 0,0-1-1 0 0,0 1 0 0 0,1 0 1 0 0,-1 0-1 0 0,-1 0 1 0 0,1 1-1 0 0,0-1 1 0 0,0 1-1 0 0,-1 0 1 0 0,0 0-1 0 0,1-1 0 0 0,-1 1 1 0 0,0 1-1 0 0,0-1 1 0 0,-1 0-1 0 0,1 0 1 0 0,-1 1-1 0 0,0-1 1 0 0,1 1-57 0 0,11 90 995 0 0,-14-82-944 0 0,-1 1-1 0 0,0-1 1 0 0,-1 1-1 0 0,0-1 1 0 0,-1 0 0 0 0,-1 0-1 0 0,0 0 1 0 0,0-1-1 0 0,-1 0 1 0 0,-1 0 0 0 0,0 0-1 0 0,0-1 1 0 0,-1 0-1 0 0,0 0 1 0 0,-1-1 0 0 0,0 0-1 0 0,0 0 1 0 0,-1-1-1 0 0,0-1 1 0 0,-1 0 0 0 0,0 0-1 0 0,-2 0-50 0 0,-53 11 302 0 0,66-18-296 0 0,0-1 0 0 0,-1 1 0 0 0,1-1 0 0 0,0 1 0 0 0,0 0 0 0 0,-1-1 0 0 0,1 1 0 0 0,0-1 0 0 0,0 1 0 0 0,0-1 0 0 0,0 1 0 0 0,0 0 0 0 0,0-1 0 0 0,0 1 0 0 0,0-1 0 0 0,0 1 1 0 0,0-1-1 0 0,0 1 0 0 0,0-1 0 0 0,0 1 0 0 0,0-1 0 0 0,0 1 0 0 0,0 0 0 0 0,0-1 0 0 0,0 1 0 0 0,1-1 0 0 0,-1 1 0 0 0,0-1 0 0 0,0 1 0 0 0,0 0 0 0 0,1-1 0 0 0,-1 1 0 0 0,0 0 0 0 0,1-1 1 0 0,-1 1-1 0 0,0 0 0 0 0,1-1 0 0 0,-1 1 0 0 0,0 0 0 0 0,1 0 0 0 0,-1-1 0 0 0,1 1 0 0 0,-1 0 0 0 0,1 0 0 0 0,-1 0 0 0 0,0 0 0 0 0,1-1 0 0 0,-1 1 0 0 0,1 0 0 0 0,-1 0 0 0 0,1 0 0 0 0,-1 0 1 0 0,1 0-1 0 0,-1 0 0 0 0,1 0 0 0 0,-1 0 0 0 0,0 0 0 0 0,1 1 0 0 0,-1-1 0 0 0,1 0 0 0 0,-1 0-6 0 0,98-24-641 0 0,-90 21 672 0 0,1 1 1 0 0,-1 1 0 0 0,1-1 0 0 0,-1 1 0 0 0,1 1-1 0 0,-1 0 1 0 0,1 0 0 0 0,-1 0 0 0 0,1 1-1 0 0,-1 1 1 0 0,1-1 0 0 0,-1 1 0 0 0,1 1 0 0 0,-1-1-1 0 0,0 2 1 0 0,0-1 0 0 0,-1 1 0 0 0,1 0 0 0 0,-1 0-1 0 0,0 1 1 0 0,0 0 0 0 0,0 1 0 0 0,-1-1-1 0 0,1 1 1 0 0,-1 1-32 0 0,-6-4 31 0 0,0 1 1 0 0,0 0-1 0 0,0 0 0 0 0,0 0 0 0 0,-1 0 0 0 0,1 0 1 0 0,-1-1-1 0 0,0 1 0 0 0,0 0 0 0 0,-1 0 0 0 0,1-1 0 0 0,-1 1 1 0 0,0-1-1 0 0,1 1 0 0 0,-2-1 0 0 0,1 0 0 0 0,0 0 0 0 0,-1 0 1 0 0,1 0-1 0 0,-1 0 0 0 0,0-1 0 0 0,0 1 0 0 0,0-1 1 0 0,0 1-1 0 0,0-1 0 0 0,-1 0 0 0 0,1-1 0 0 0,-1 1-31 0 0,0 1 5 0 0,-19 13-11 0 0,-2 0 1 0 0,0-2 0 0 0,0-1-1 0 0,-1-1 1 0 0,-22 6 5 0 0,24-12-558 0 0,13-6-2944 0 0,3 0-771 0 0</inkml:trace>
  <inkml:trace contextRef="#ctx0" brushRef="#br0" timeOffset="414.156">735 335 11024 0 0,'-8'4'530'0'0,"-193"117"373"0"0,199-119-893 0 0,-5 2 102 0 0,1 0 1 0 0,0 1-1 0 0,0 0 0 0 0,0 0 1 0 0,0 1-1 0 0,1 0 1 0 0,0 0-1 0 0,0 0 0 0 0,1 0 1 0 0,-1 1-1 0 0,1-1 1 0 0,-2 8-113 0 0,5-13 17 0 0,1 0 0 0 0,0 1 0 0 0,0-1 0 0 0,0 0 1 0 0,0 1-1 0 0,0-1 0 0 0,0 0 0 0 0,0 1 0 0 0,0-1 1 0 0,1 0-1 0 0,-1 1 0 0 0,0-1 0 0 0,1 0 0 0 0,-1 0 1 0 0,1 0-1 0 0,-1 1 0 0 0,1-1 0 0 0,0 0 0 0 0,0 0 1 0 0,-1 0-1 0 0,1 0 0 0 0,0 0 0 0 0,0 0 0 0 0,0 0 1 0 0,0 0-1 0 0,0-1 0 0 0,0 1 0 0 0,0 0 0 0 0,0 0 1 0 0,1-1-1 0 0,-1 1 0 0 0,0-1 0 0 0,0 1 0 0 0,0-1 1 0 0,1 0-1 0 0,-1 1 0 0 0,0-1 0 0 0,1 0 0 0 0,-1 0 1 0 0,0 0-1 0 0,2 0-17 0 0,55-2 431 0 0,-49-1-497 0 0,-1 0-1 0 0,1 0 1 0 0,-1-1 0 0 0,0 0 0 0 0,1 0 0 0 0,-2-1 0 0 0,1-1 0 0 0,-1 1 0 0 0,1-1 0 0 0,-2 0 0 0 0,1-1 0 0 0,-1 1 0 0 0,0-1 0 0 0,0 0 0 0 0,-1-1 0 0 0,0 0 0 0 0,4-7 66 0 0,53-105-1571 0 0,-61 115 2391 0 0,-6 11-558 0 0,-10 13 31 0 0,-7 67 1282 0 0,29-27-903 0 0,-3-51-672 0 0,22 8-238 0 0,-22-16 98 0 0,5 0-1056 0 0,2 0-3958 0 0</inkml:trace>
  <inkml:trace contextRef="#ctx0" brushRef="#br0" timeOffset="737.529">1132 217 11792 0 0,'-8'-2'688'0'0,"2"2"-643"0"0,-1 0 0 0 0,1 1 0 0 0,0 0 0 0 0,-1 0 1 0 0,1 0-1 0 0,0 1 0 0 0,0 0 0 0 0,0 0 0 0 0,0 1 1 0 0,0-1-1 0 0,0 1 0 0 0,0 1 0 0 0,1-1 0 0 0,0 1 0 0 0,0 0 1 0 0,0 0-1 0 0,0 0 0 0 0,1 1 0 0 0,-2 1-45 0 0,4-3 4 0 0,0 1 0 0 0,0-1-1 0 0,0 1 1 0 0,0 0 0 0 0,1-1-1 0 0,0 1 1 0 0,0 0-1 0 0,0 0 1 0 0,0 0 0 0 0,0 0-1 0 0,1 0 1 0 0,0 0 0 0 0,0 0-1 0 0,0 0 1 0 0,0 0 0 0 0,1 0-1 0 0,-1 0 1 0 0,1 0 0 0 0,0 0-1 0 0,0-1 1 0 0,0 1 0 0 0,1 0-1 0 0,0 0 1 0 0,-1-1-1 0 0,1 1 1 0 0,0-1 0 0 0,1 0-1 0 0,-1 1 1 0 0,1-1 0 0 0,-1 0-1 0 0,1 0 1 0 0,0-1 0 0 0,0 1-1 0 0,0 0 1 0 0,0-1 0 0 0,1 0-1 0 0,-1 0 1 0 0,2 0-4 0 0,60 57 291 0 0,-34-26 275 0 0,-30-31-468 0 0,-6 11 223 0 0,0-9-283 0 0,0 0-1 0 0,-1 0 1 0 0,1-1 0 0 0,-1 0-1 0 0,0 0 1 0 0,0 0 0 0 0,0-1 0 0 0,0 1-1 0 0,0-2 1 0 0,-1 1 0 0 0,1-1 0 0 0,-1 0-1 0 0,1 0 1 0 0,-1 0 0 0 0,1-1-1 0 0,-4 0-37 0 0,-20 2 89 0 0,-86 6-143 0 0,66-8-4504 0 0,33 0-107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6:58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35 7920 0 0,'5'-4'377'0'0,"28"-25"134"0"0,-32 27-145 0 0,-1 2 101 0 0,0 0 12 0 0,0 0-13 0 0,0 0-55 0 0,0 0-24 0 0,0 0-3 0 0,0 0-34 0 0,0 0-140 0 0,-6 5 62 0 0,-4 11-150 0 0,1 1 0 0 0,0 0 0 0 0,2 1 0 0 0,0 0 0 0 0,1 0 1 0 0,0 0-1 0 0,2 1 0 0 0,0 1-122 0 0,1-9 45 0 0,-12 61 238 0 0,3 0 0 0 0,-1 60-283 0 0,11-63 344 0 0,4-60-296 0 0,-2-2-5 0 0,1 1 0 0 0,0-1 0 0 0,0 1 0 0 0,1-1 0 0 0,0 1 0 0 0,0-1 0 0 0,1 0 0 0 0,0 0 0 0 0,0 0 0 0 0,1 0 0 0 0,-1-1 0 0 0,6 6-43 0 0,-6-9 32 0 0,1-1 0 0 0,0 0 0 0 0,-1 0 1 0 0,1 0-1 0 0,0 0 0 0 0,0-1 0 0 0,0 1 1 0 0,1-1-1 0 0,-1 0 0 0 0,0-1 0 0 0,0 1 1 0 0,1-1-1 0 0,-1 1 0 0 0,0-1 0 0 0,1-1 1 0 0,2 1-33 0 0,-6 0 12 0 0,124-24 564 0 0,-39-5-532 0 0,-63 8-1610 0 0,-20 11 984 0 0</inkml:trace>
  <inkml:trace contextRef="#ctx0" brushRef="#br0" timeOffset="316.029">8 395 10568 0 0,'0'0'233'0'0,"0"0"39"0"0,1-9 372 0 0,0 7-622 0 0,0 1-1 0 0,1-1 1 0 0,-1 1-1 0 0,1-1 1 0 0,-1 1 0 0 0,1-1-1 0 0,-1 1 1 0 0,1 0-1 0 0,0 0 1 0 0,0 0 0 0 0,-1 0-1 0 0,1 0 1 0 0,0 0-1 0 0,0 0 1 0 0,0 1 0 0 0,0-1-1 0 0,0 0 1 0 0,0 1-1 0 0,0 0 1 0 0,0 0 0 0 0,1-1-22 0 0,4 0 93 0 0,23-5 333 0 0,1 0 0 0 0,-1 3 0 0 0,0 0 0 0 0,1 2 0 0 0,23 2-426 0 0,55 4 294 0 0,-21-6-1017 0 0,-79-2 310 0 0</inkml:trace>
  <inkml:trace contextRef="#ctx0" brushRef="#br0" timeOffset="596.074">82 67 11488 0 0,'0'0'264'0'0,"0"0"34"0"0,5-8 297 0 0,1 3-579 0 0,1 0 0 0 0,0 1-1 0 0,0 0 1 0 0,0 0 0 0 0,1 0 0 0 0,-1 1 0 0 0,1 0 0 0 0,0 0-1 0 0,0 1 1 0 0,0 0 0 0 0,0 0 0 0 0,0 1 0 0 0,0 0-1 0 0,1 0 1 0 0,2 1-16 0 0,33-1 130 0 0,1 1 0 0 0,0 3 0 0 0,-1 1 1 0 0,13 5-131 0 0,41 13-3742 0 0,-71-15-407 0 0</inkml:trace>
  <inkml:trace contextRef="#ctx0" brushRef="#br0" timeOffset="872.716">903 218 10016 0 0,'0'0'230'0'0,"0"0"30"0"0,-8 4 251 0 0,-49 9-435 0 0,12 3 255 0 0,-90 44 1127 0 0,73-21-484 0 0,46-25-668 0 0,10-9-239 0 0,0 0 0 0 0,0 0 0 0 0,1 0 0 0 0,0 0 0 0 0,0 1 0 0 0,1 0 0 0 0,0 0 0 0 0,0 0 0 0 0,0 0 0 0 0,-1 4-67 0 0,-2 17 208 0 0,21-6-203 0 0,-8-19 24 0 0,-1 0 0 0 0,0-1 0 0 0,1 0 0 0 0,-1 0 0 0 0,0 0 0 0 0,1-1 0 0 0,-1 1 0 0 0,1-2 0 0 0,-1 1 0 0 0,1 0 0 0 0,-1-1 0 0 0,1 0 0 0 0,-1 0 0 0 0,0-1 0 0 0,1 1 0 0 0,-1-1 0 0 0,0 0 0 0 0,0-1 0 0 0,0 1 0 0 0,-1-1 0 0 0,1 0-1 0 0,-1 0 1 0 0,1-1 0 0 0,-1 1 0 0 0,0-1 0 0 0,3-3-29 0 0,17-10-190 0 0,49-48-284 0 0,-58 55 318 0 0,-14 9 66 0 0,8 19-189 0 0,-10 54 150 0 0,-15 62 450 0 0,16 44 420 0 0,4-125-457 0 0,-2-19-119 0 0,1 0 1 0 0,1 0-1 0 0,2 0 0 0 0,3 4-165 0 0,4-9 156 0 0,-10-23-2313 0 0,-3-6 1575 0 0</inkml:trace>
  <inkml:trace contextRef="#ctx0" brushRef="#br0" timeOffset="1663.69">1101 291 10280 0 0,'0'0'230'0'0,"0"0"30"0"0,0 0 20 0 0,0 0-25 0 0,-1 0-163 0 0,0-1-82 0 0,1 1 1 0 0,-1 0-1 0 0,0-1 1 0 0,0 1-1 0 0,1 0 1 0 0,-1 0-1 0 0,0-1 1 0 0,0 1-1 0 0,0 0 0 0 0,1 0 1 0 0,-1 0-1 0 0,0 0 1 0 0,0 0-1 0 0,0 1 1 0 0,1-1-1 0 0,-1 0 0 0 0,0 0 1 0 0,0 0-1 0 0,1 1 1 0 0,-1-1-1 0 0,0 0 1 0 0,0 1-1 0 0,1-1 1 0 0,-1 0-1 0 0,0 1 0 0 0,1-1 1 0 0,-1 1-1 0 0,0-1 1 0 0,1 1-1 0 0,-1 0 1 0 0,1-1-1 0 0,-1 1 1 0 0,1 0-1 0 0,-1-1 0 0 0,1 1 1 0 0,0 0-1 0 0,-1-1 1 0 0,1 1-1 0 0,0 0 1 0 0,0 0-1 0 0,-1 0-10 0 0,-2 5 117 0 0,-3 3 74 0 0,1 0 0 0 0,0 1 0 0 0,0 0 1 0 0,1 0-1 0 0,0 0 0 0 0,0 0 0 0 0,1 1 0 0 0,1-1 0 0 0,0 1 0 0 0,0 6-191 0 0,-2 45 536 0 0,4-61-518 0 0,1 1 0 0 0,-1-1 0 0 0,0 1 0 0 0,1-1 0 0 0,-1 1-1 0 0,0-1 1 0 0,1 1 0 0 0,0-1 0 0 0,-1 1 0 0 0,1-1 0 0 0,0 1 0 0 0,0-1 0 0 0,0 0 0 0 0,0 1 0 0 0,0-1 0 0 0,0 0 0 0 0,0 0 0 0 0,0 0 0 0 0,1 0-1 0 0,-1 0 1 0 0,0 0 0 0 0,1 0 0 0 0,-1-1 0 0 0,0 1 0 0 0,1 0 0 0 0,-1-1 0 0 0,1 1 0 0 0,-1-1 0 0 0,1 1 0 0 0,0-1 0 0 0,-1 0 0 0 0,1 0 0 0 0,-1 1-1 0 0,1-1 1 0 0,-1 0 0 0 0,1-1 0 0 0,0 1 0 0 0,-1 0-18 0 0,4-2 21 0 0,0 0 0 0 0,0 0 0 0 0,-1 0 0 0 0,0 0 0 0 0,1-1 0 0 0,-1 0 0 0 0,0 0 0 0 0,0 0 0 0 0,0 0 0 0 0,-1-1 0 0 0,1 0 0 0 0,-1 0 0 0 0,0 0 0 0 0,0 0 0 0 0,0 0 0 0 0,0-1-21 0 0,8-10-21 0 0,8-4-191 0 0,-17 18 159 0 0,1 7-65 0 0,28 35-66 0 0,32 9 734 0 0,-50-44-498 0 0,1 0 0 0 0,0-2 1 0 0,0 1-1 0 0,0-2 0 0 0,0 0 1 0 0,1 0-1 0 0,0-2 1 0 0,-1 0-1 0 0,1 0 0 0 0,0-1 1 0 0,4-2-53 0 0,-13 2 16 0 0,80-18-259 0 0,-78 14-29 0 0,0-1 0 0 0,0 0-1 0 0,0 0 1 0 0,0-1 0 0 0,-1 0 0 0 0,0 0 0 0 0,0-1 0 0 0,-1 0 0 0 0,0 0-1 0 0,0 0 1 0 0,0-1 0 0 0,-1 0 0 0 0,-1 0 0 0 0,1-1 0 0 0,1-4 272 0 0,1 0-459 0 0,-4 8 343 0 0,0-1-1 0 0,-1 1 1 0 0,0 0 0 0 0,0-1 0 0 0,0 0 0 0 0,-1 1 0 0 0,0-1 0 0 0,0 0 0 0 0,0 0 0 0 0,-1 0 0 0 0,0 0 0 0 0,0 0 0 0 0,-1 1-1 0 0,1-1 1 0 0,-2-2 116 0 0,1 6 73 0 0,-1 0 0 0 0,1 0-1 0 0,-1 0 1 0 0,0 0 0 0 0,0 0-1 0 0,0 0 1 0 0,0 1 0 0 0,0-1-1 0 0,-1 1 1 0 0,1-1 0 0 0,0 1-1 0 0,-1 0 1 0 0,1 0 0 0 0,0 0-1 0 0,-1 0 1 0 0,0 1 0 0 0,1-1-1 0 0,-1 0 1 0 0,1 1 0 0 0,-1 0-1 0 0,0 0 1 0 0,1 0 0 0 0,-1 0-1 0 0,0 0 1 0 0,1 0 0 0 0,-1 1-1 0 0,1-1 1 0 0,-1 1 0 0 0,1 0-1 0 0,-1 0 1 0 0,1 0 0 0 0,-2 0-73 0 0,-9 3 288 0 0,0 1 0 0 0,0 0 1 0 0,1 1-1 0 0,-1 0 0 0 0,1 1 1 0 0,1 1-1 0 0,-9 6-288 0 0,16-12 32 0 0,1 1 1 0 0,0 0-1 0 0,0 0 0 0 0,0 0 0 0 0,0 0 1 0 0,1 0-1 0 0,-1 0 0 0 0,1 1 0 0 0,0-1 1 0 0,0 1-1 0 0,0 0 0 0 0,1 0 0 0 0,-1-1 0 0 0,1 1 1 0 0,0 0-1 0 0,0 0 0 0 0,0 0 0 0 0,0 1 1 0 0,1-1-1 0 0,0 0 0 0 0,-1 0 0 0 0,2 0 1 0 0,-1 4-33 0 0,2-6 26 0 0,-1 1 1 0 0,1 0 0 0 0,0 0 0 0 0,-1-1-1 0 0,1 1 1 0 0,0-1 0 0 0,1 0-1 0 0,-1 0 1 0 0,0 0 0 0 0,1 0 0 0 0,-1 0-1 0 0,1 0 1 0 0,0 0 0 0 0,-1-1 0 0 0,1 0-1 0 0,0 1 1 0 0,0-1 0 0 0,0 0 0 0 0,0 0-1 0 0,0-1 1 0 0,0 1 0 0 0,0 0-1 0 0,0-1 1 0 0,0 0 0 0 0,1 0 0 0 0,-1 0-1 0 0,0 0 1 0 0,0 0 0 0 0,0-1 0 0 0,3 0-27 0 0,1 0 14 0 0,0-1 0 0 0,1 0-1 0 0,-1 0 1 0 0,0 0 0 0 0,0-1 0 0 0,0 0 0 0 0,-1-1 0 0 0,1 1 0 0 0,-1-1 0 0 0,1 0 0 0 0,-1-1 0 0 0,3-3-14 0 0,49-54-761 0 0,-54 56 651 0 0,-4 5 12 0 0,0 1 6 0 0,0 0 17 0 0,0 0 10 0 0,0 0 1 0 0,-14 28 0 0 0,14-25 65 0 0,-1 1 40 0 0,0 1 0 0 0,0-1 0 0 0,1 1 0 0 0,-1 0 0 0 0,1-1-1 0 0,0 1 1 0 0,0 0 0 0 0,1-1 0 0 0,0 1 0 0 0,-1-1 0 0 0,1 1-1 0 0,1-1 1 0 0,-1 1 0 0 0,1-1 0 0 0,0 0 0 0 0,0 1 0 0 0,1 1-41 0 0,0-2 57 0 0,0 0 1 0 0,0 0-1 0 0,1 0 1 0 0,-1 0-1 0 0,1-1 1 0 0,0 0-1 0 0,0 0 1 0 0,0 0-1 0 0,0 0 1 0 0,0 0-1 0 0,1-1 1 0 0,0 0-1 0 0,-1 0 1 0 0,1 0-1 0 0,0-1 1 0 0,0 1-1 0 0,-1-1 1 0 0,1 0-1 0 0,0-1 1 0 0,0 1-1 0 0,0-1 1 0 0,1 0-1 0 0,-1 0 1 0 0,0-1-1 0 0,0 1 1 0 0,0-1-1 0 0,0 0 1 0 0,-1 0-1 0 0,1-1 0 0 0,0 0 1 0 0,0 1-1 0 0,3-3-57 0 0,0 0-184 0 0,0 0 0 0 0,-1-1-1 0 0,1 1 1 0 0,-1-1-1 0 0,0-1 1 0 0,0 1-1 0 0,0-1 1 0 0,-1-1-1 0 0,0 1 1 0 0,0-1-1 0 0,-1 0 1 0 0,0 0-1 0 0,0-1 1 0 0,0 0-1 0 0,-1 1 1 0 0,1-5 184 0 0,6-11-5024 0 0</inkml:trace>
  <inkml:trace contextRef="#ctx0" brushRef="#br0" timeOffset="2161.948">1989 42 9384 0 0,'0'0'208'0'0,"-1"-1"33"0"0,-2-18 240 0 0,0 15-353 0 0,2 4 294 0 0,1 0 114 0 0,-11 10 848 0 0,7-2-1216 0 0,0 1 1 0 0,1-1-1 0 0,0 1 1 0 0,0 0-1 0 0,1 0 1 0 0,0 0-1 0 0,1 0 1 0 0,0 0-1 0 0,0 1 1 0 0,1-1-1 0 0,0 0 1 0 0,1 0-1 0 0,0 1 1 0 0,0-1-1 0 0,1 0 1 0 0,1 2-169 0 0,51 184 1463 0 0,-38-151-1160 0 0,-8-30-173 0 0,-5-8-89 0 0,-1 0-1 0 0,1 0 0 0 0,1 0 1 0 0,-1 0-1 0 0,1-1 1 0 0,0 0-1 0 0,0 0 1 0 0,0 0-1 0 0,1 0 0 0 0,0 0 1 0 0,0-1-1 0 0,0 0 1 0 0,0 0-1 0 0,1-1 1 0 0,-1 1-1 0 0,1-1 0 0 0,3 1-40 0 0,-5-4 26 0 0,0 0 0 0 0,0-1 0 0 0,0 1-1 0 0,0-1 1 0 0,0 0 0 0 0,-1 0-1 0 0,1 0 1 0 0,0-1 0 0 0,0 1-1 0 0,-1-1 1 0 0,1 0 0 0 0,-1 0 0 0 0,1 0-1 0 0,-1 0 1 0 0,0-1 0 0 0,0 1-1 0 0,0-1 1 0 0,0 0 0 0 0,0 0-1 0 0,-1 0 1 0 0,1 0 0 0 0,-1-1 0 0 0,0 1-1 0 0,0-1 1 0 0,0 1 0 0 0,0-1-1 0 0,-1 1 1 0 0,1-4-26 0 0,10-12 51 0 0,22-44 66 0 0,-21 42-129 0 0,-9 14-46 0 0,3 3 3 0 0,-3-1 32 0 0,-3 4-37 0 0,-1 1-10 0 0,0 2 4 0 0,7 82 56 0 0,13 13 148 0 0,-19-92-113 0 0,1-1 0 0 0,0 0 0 0 0,1 0 0 0 0,-1 0 0 0 0,1-1 0 0 0,-1 1-1 0 0,1 0 1 0 0,0-1 0 0 0,1 0 0 0 0,-1 0 0 0 0,0 0 0 0 0,1 0 0 0 0,0 0-1 0 0,3 1-24 0 0,-3-4-90 0 0,-1 1 0 0 0,1-1 0 0 0,-1 0 0 0 0,1-1 0 0 0,-1 1 0 0 0,1-1-1 0 0,-1 1 1 0 0,1-1 0 0 0,-1 0 0 0 0,0 0 0 0 0,1-1 0 0 0,-1 1 0 0 0,0-1-1 0 0,0 1 1 0 0,0-1 0 0 0,0 0 0 0 0,0 0 0 0 0,0-1 0 0 0,0 1 0 0 0,0-2 90 0 0,-2 3-75 0 0,19-20-1739 0 0,-9 7 886 0 0</inkml:trace>
  <inkml:trace contextRef="#ctx0" brushRef="#br0" timeOffset="2409.685">2584 187 10712 0 0,'-15'-51'1176'0'0,"0"20"729"0"0,15 30-1278 0 0,0 1-251 0 0,0 0-110 0 0,-9 1 277 0 0,-5 22-532 0 0,13-20-105 0 0,0-1 1 0 0,0 0 0 0 0,1 1-1 0 0,-1-1 1 0 0,1 1 0 0 0,0-1-1 0 0,-1 0 1 0 0,1 1 0 0 0,0-1-1 0 0,1 1 1 0 0,-1-1 0 0 0,0 0-1 0 0,1 1 1 0 0,-1-1 0 0 0,1 1-1 0 0,0-1 1 0 0,0 0 0 0 0,0 0-1 0 0,0 0 1 0 0,0 1 0 0 0,0-1-1 0 0,2 1 94 0 0,4 9-4922 0 0</inkml:trace>
  <inkml:trace contextRef="#ctx0" brushRef="#br0" timeOffset="2891.176">2729 264 9384 0 0,'0'0'208'0'0,"-2"0"33"0"0,-18 1 61 0 0,0 2 1 0 0,1 0-1 0 0,-1 2 0 0 0,1 0 1 0 0,0 1-1 0 0,0 1 0 0 0,1 0 1 0 0,0 2-1 0 0,0 0 0 0 0,1 1 1 0 0,0 1-1 0 0,-2 2-302 0 0,15-11 79 0 0,0 1 1 0 0,0 0-1 0 0,1 0 0 0 0,-1 1 0 0 0,1-1 1 0 0,0 1-1 0 0,0-1 0 0 0,0 1 1 0 0,0 0-1 0 0,0 0 0 0 0,1 0 0 0 0,0 0 1 0 0,0 1-1 0 0,0-1 0 0 0,0 1 1 0 0,1-1-1 0 0,0 1 0 0 0,0 0 1 0 0,0 0-80 0 0,13 10 272 0 0,-8-13-237 0 0,-1-1 0 0 0,1 1 1 0 0,0-1-1 0 0,0 1 0 0 0,0-1 1 0 0,0 0-1 0 0,0-1 0 0 0,0 1 1 0 0,0-1-1 0 0,0 1 0 0 0,0-1 1 0 0,0-1-1 0 0,0 1 0 0 0,0 0 1 0 0,0-1-1 0 0,3-1-35 0 0,4 1 76 0 0,83-41 307 0 0,-49 17-527 0 0,-35 18 18 0 0,0 1 1 0 0,1 0-1 0 0,-1 1 0 0 0,1 0 1 0 0,0 0-1 0 0,0 1 0 0 0,1 1 1 0 0,-1 0-1 0 0,1 0 1 0 0,11 0 125 0 0,-22 3-16 0 0,1 1 0 0 0,-1-1 1 0 0,0 1-1 0 0,1 0 1 0 0,-1 0-1 0 0,0 0 1 0 0,0 0-1 0 0,0 0 1 0 0,0 0-1 0 0,0 0 0 0 0,0 0 1 0 0,0 0-1 0 0,0 0 1 0 0,0 0-1 0 0,0 1 1 0 0,-1-1-1 0 0,1 0 1 0 0,0 1-1 0 0,-1-1 0 0 0,1 0 1 0 0,-1 1-1 0 0,0-1 1 0 0,1 1-1 0 0,-1 0 16 0 0,1 15 54 0 0,0 0 1 0 0,-1 1-1 0 0,-1-1 0 0 0,-1 0 0 0 0,0 0 1 0 0,-4 11-55 0 0,6-12 346 0 0,0-15-115 0 0,0 8 967 0 0,25-48-918 0 0,-20 30-263 0 0,0 0-1 0 0,0 0 0 0 0,1 1 0 0 0,1 0 0 0 0,-1 0 0 0 0,2 1 0 0 0,-1-1 0 0 0,1 2 0 0 0,-1-1 1 0 0,2 1-1 0 0,-1 0 0 0 0,1 1 0 0 0,1-1-16 0 0,21-4-266 0 0,-31 10 202 0 0,14 11-128 0 0,11 27 0 0 0,-3-7 188 0 0,-19-26 19 0 0,0 1-1 0 0,1-1 0 0 0,0 1 0 0 0,0-1 1 0 0,0 0-1 0 0,1-1 0 0 0,-1 1 1 0 0,1-1-1 0 0,0 0 0 0 0,1 0 0 0 0,-1 0 1 0 0,1-1-1 0 0,3 2-14 0 0,31 4-174 0 0,-13-10-4524 0 0,-12 1-323 0 0</inkml:trace>
  <inkml:trace contextRef="#ctx0" brushRef="#br0" timeOffset="3245.683">3414 139 11200 0 0,'0'0'256'0'0,"-2"-2"34"0"0,-5 0-184 0 0,1 1 0 0 0,-1-1 0 0 0,0 1 0 0 0,1 0 0 0 0,-1 0 0 0 0,0 1 0 0 0,0 0 0 0 0,0 0 0 0 0,0 1 0 0 0,1 0 0 0 0,-1 0 0 0 0,0 0 0 0 0,1 1 0 0 0,-1 0 0 0 0,1 1 0 0 0,-1-1 0 0 0,1 1 0 0 0,-1 1-106 0 0,4-2 53 0 0,0 0 1 0 0,1 1-1 0 0,-1 0 0 0 0,0-1 0 0 0,1 1 0 0 0,0 0 1 0 0,0 0-1 0 0,0 0 0 0 0,0 0 0 0 0,0 1 0 0 0,1-1 1 0 0,-1 0-1 0 0,1 1 0 0 0,0-1 0 0 0,0 1 0 0 0,0-1 1 0 0,1 1-1 0 0,-1 0 0 0 0,1-1 0 0 0,0 4-53 0 0,3 5 85 0 0,2 0-1 0 0,0-1 1 0 0,0 1 0 0 0,1-1-1 0 0,1-1 1 0 0,0 1 0 0 0,0-1-1 0 0,1 0 1 0 0,0 0-1 0 0,5 4-84 0 0,-11-13 21 0 0,66 90 594 0 0,-67-88-591 0 0,0-1 1 0 0,0-1-1 0 0,0 1 0 0 0,0-1 0 0 0,0 0 0 0 0,0 1 1 0 0,-1 0-1 0 0,1-1 0 0 0,0 1 0 0 0,-1 0 0 0 0,1-1 1 0 0,-1 1-1 0 0,0 0 0 0 0,1-1 0 0 0,-1 1 0 0 0,0 0 0 0 0,0 0 1 0 0,0-1-1 0 0,0 1 0 0 0,-1 0 0 0 0,1-1 0 0 0,0 1 1 0 0,-1 0-1 0 0,1-1 0 0 0,-1 1 0 0 0,0 0 0 0 0,1-1 1 0 0,-1 1-1 0 0,0-1 0 0 0,0 1 0 0 0,0-1 0 0 0,0 1 1 0 0,0-1-1 0 0,0 0 0 0 0,-1 0 0 0 0,1 1 0 0 0,-1-1-24 0 0,-8 3 99 0 0,0-2 0 0 0,0 0 0 0 0,1 0 0 0 0,-2 0-1 0 0,1-1 1 0 0,0-1 0 0 0,0 0 0 0 0,0 0-1 0 0,0-1 1 0 0,0 0 0 0 0,-10-3-99 0 0,2 1 49 0 0,-47-6-5014 0 0,33 5-733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03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61 129 9040 0 0,'-33'-8'433'0'0,"31"8"-185"0"0,0 0-36 0 0,-19-6-127 0 0,18-13 641 0 0,37-19 927 0 0,48-3-299 0 0,-63 34-1219 0 0,-4 4-97 0 0,0 1 0 0 0,0 0 0 0 0,1 0 0 0 0,-1 2 0 0 0,0 0 0 0 0,0 1 0 0 0,7 1-38 0 0,-14-1 10 0 0,0 1 0 0 0,-1-1 0 0 0,1 2 0 0 0,0-1 0 0 0,-1 1 0 0 0,0 0 0 0 0,1 1 0 0 0,-1-1 0 0 0,-1 2 1 0 0,1-1-1 0 0,0 1 0 0 0,-1 0 0 0 0,0 0 0 0 0,0 0 0 0 0,-1 1 0 0 0,0 0 0 0 0,1 0 0 0 0,-2 1 0 0 0,1-1 0 0 0,-1 1 1 0 0,0 0-11 0 0,-3-1 9 0 0,0-1 1 0 0,0 0-1 0 0,-1 1 1 0 0,1-1 0 0 0,-1 0-1 0 0,0 1 1 0 0,-1-1 0 0 0,0 0-1 0 0,1 1 1 0 0,-2-1-1 0 0,1 0 1 0 0,-1 0 0 0 0,1 0-1 0 0,-1 0 1 0 0,-1 0-1 0 0,1 0 1 0 0,-1 0 0 0 0,0 1-10 0 0,-3 5-9 0 0,-47 58 113 0 0,-17 7 66 0 0,-26 10 17 0 0,19-21-176 0 0,32-26 247 0 0,34-31 528 0 0,13-2-478 0 0,10-2 8 0 0,-1-1 1 0 0,1-1 0 0 0,0 0 0 0 0,0 0 0 0 0,-1-1-1 0 0,1-1 1 0 0,10 0-317 0 0,10 1 198 0 0,152 11 648 0 0,-137-11-728 0 0,-30-4-5671 0 0,-15 2-545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04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13992 0 0,'-4'-10'314'0'0,"4"9"46"0"0,0 1 24 0 0,3 0-40 0 0,25 0-210 0 0,7 4-134 0 0,-20-2 10 0 0,24-2-1745 0 0,-33-2-710 0 0,-4 2-2433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04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52 12728 0 0,'0'0'289'0'0,"1"-1"40"0"0,6-4-247 0 0,0 0 0 0 0,0 1 0 0 0,1 0-1 0 0,-1 1 1 0 0,1-1 0 0 0,0 2 0 0 0,0-1 0 0 0,0 1-1 0 0,0 0 1 0 0,3 0-82 0 0,8-2 316 0 0,-15 2-216 0 0,0 0 0 0 0,0 1 0 0 0,1-1 0 0 0,-1 1 0 0 0,0 0 0 0 0,1 0 0 0 0,-1 1 0 0 0,1 0 1 0 0,-1-1-1 0 0,0 1 0 0 0,1 1 0 0 0,-1-1 0 0 0,1 1 0 0 0,-1-1 0 0 0,0 1 0 0 0,1 1 1 0 0,-1-1-1 0 0,0 0 0 0 0,0 1 0 0 0,0 0 0 0 0,0 0 0 0 0,0 0 0 0 0,0 1 0 0 0,-1-1 1 0 0,1 1-1 0 0,-1 0 0 0 0,0 0 0 0 0,0 0 0 0 0,0 0 0 0 0,0 1 0 0 0,0-1 0 0 0,-1 1 0 0 0,2 2-100 0 0,-1 6 16 0 0,0 0 1 0 0,-1-1-1 0 0,-1 1 0 0 0,0 0 0 0 0,-1 0 0 0 0,0 0 0 0 0,-1 0 0 0 0,0 0 0 0 0,0 0 0 0 0,-2 0 0 0 0,1 0 0 0 0,-2-1 0 0 0,1 0 0 0 0,-2 1 0 0 0,1-1 0 0 0,-2 0 0 0 0,1-1 0 0 0,-4 5-16 0 0,0 5 34 0 0,-58 81 55 0 0,18 2 38 0 0,41-88-125 0 0,0 1 1 0 0,2-1-1 0 0,0 2 0 0 0,0-1 0 0 0,2 0 0 0 0,-1 7-2 0 0,-5 4 0 0 0,8-24 0 0 0,1-1 0 0 0,0 1 0 0 0,0-1 0 0 0,0 1 0 0 0,0-1 0 0 0,0 1 0 0 0,1-1 0 0 0,-1 1 0 0 0,1 0 0 0 0,-1 0 0 0 0,1-1 0 0 0,0 1 0 0 0,0 0 0 0 0,0 0 0 0 0,1-1 0 0 0,-1 1 0 0 0,1 0 0 0 0,-1-1 0 0 0,1 1 0 0 0,1 1 0 0 0,3 29 0 0 0,-4-31 1 0 0,0-1-1 0 0,-1 1 0 0 0,1-1 0 0 0,0 1 0 0 0,0-1 0 0 0,0 1 0 0 0,1-1 0 0 0,-1 0 1 0 0,0 1-1 0 0,0-1 0 0 0,1 0 0 0 0,-1 0 0 0 0,1 0 0 0 0,-1 0 0 0 0,1 0 1 0 0,-1-1-1 0 0,1 1 0 0 0,0 0 0 0 0,-1-1 0 0 0,1 1 0 0 0,0-1 0 0 0,-1 1 0 0 0,2-1 0 0 0,5 3 11 0 0,2 1 4 0 0,0 0 1 0 0,0 0-1 0 0,0-2 1 0 0,1 1-1 0 0,-1-1 1 0 0,1-1-1 0 0,-1 0 1 0 0,1 0-1 0 0,0-1 1 0 0,-1 0-1 0 0,1-1 1 0 0,0 0-1 0 0,-1-1 1 0 0,0 0-1 0 0,1-1 1 0 0,-1 0-1 0 0,0 0 1 0 0,0-1-1 0 0,3-2-15 0 0,-8 2 19 0 0,-1-1 0 0 0,0 1 0 0 0,0-1 0 0 0,0 0 0 0 0,0 0 0 0 0,-1-1-1 0 0,0 1 1 0 0,0 0 0 0 0,-1-1 0 0 0,1 0 0 0 0,-1 0 0 0 0,0 0 0 0 0,-1 0-1 0 0,1 0 1 0 0,-1 0 0 0 0,0 0 0 0 0,-1 0 0 0 0,0-1 0 0 0,0 1 0 0 0,0 0-1 0 0,0 0 1 0 0,-1 0 0 0 0,0 0 0 0 0,-1-1 0 0 0,1 1 0 0 0,-1 0 0 0 0,0 1-1 0 0,-1-1 1 0 0,1 0 0 0 0,-1 1 0 0 0,0-1 0 0 0,-1 1 0 0 0,1 0 0 0 0,-1 0-1 0 0,-1-1-18 0 0,-70-75 0 0 0,-11 16-125 0 0,75 57 79 0 0,0 0 0 0 0,0 1 1 0 0,-1 0-1 0 0,0 1 0 0 0,0 0 0 0 0,0 1 1 0 0,-9-2 45 0 0,0-2-331 0 0,-21-3-1014 0 0,41 11-276 0 0,1 1-4060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04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15632 0 0,'0'0'356'0'0,"0"0"49"0"0,0 0 21 0 0,0 0-42 0 0,-1 2-250 0 0,-33 45 144 0 0,25-23-94 0 0,9-22-224 0 0,0 1 0 0 0,-1-1-1 0 0,1 0 1 0 0,0 0 0 0 0,0 0-1 0 0,0 0 1 0 0,1 0-1 0 0,-1 0 1 0 0,0 0 0 0 0,1 1-1 0 0,-1-1 1 0 0,1 0 0 0 0,0 0-1 0 0,0 0 1 0 0,0-1-1 0 0,0 1 1 0 0,0 0 0 0 0,0 0-1 0 0,0 0 1 0 0,0-1-1 0 0,2 2 41 0 0,4 0-384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05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 14368 0 0,'3'-8'705'0'0,"33"-48"194"0"0,-28 51-774 0 0,0 0 0 0 0,0 0-1 0 0,0 1 1 0 0,0 1 0 0 0,1-1 0 0 0,0 1 0 0 0,-1 0 0 0 0,1 1 0 0 0,0 0 0 0 0,9 0-125 0 0,8-3 346 0 0,-8 2-293 0 0,0 2 0 0 0,1 0 0 0 0,-1 1 0 0 0,0 1-1 0 0,1 0 1 0 0,-1 2 0 0 0,0 0 0 0 0,0 1 0 0 0,0 1-1 0 0,6 2-52 0 0,-22-6-1 0 0,1 0-1 0 0,0 0 1 0 0,0 0-1 0 0,0 0 1 0 0,0 0 0 0 0,-1 0-1 0 0,1 1 1 0 0,0-1-1 0 0,-1 1 1 0 0,1 0-1 0 0,-1 0 1 0 0,0 0-1 0 0,0 0 1 0 0,0 0-1 0 0,0 1 1 0 0,0-1-1 0 0,0 0 1 0 0,0 1-1 0 0,-1 0 1 0 0,1-1-1 0 0,-1 1 1 0 0,0 0-1 0 0,0 0 1 0 0,0 0-1 0 0,0-1 1 0 0,0 1-1 0 0,-1 0 1 0 0,1 0-1 0 0,-1 0 1 0 0,0 0-1 0 0,0 0 1 0 0,0 1-1 0 0,0-1 1 0 0,0 0-1 0 0,-1 0 1 0 0,0 0-1 0 0,1-1 1 0 0,-1 1-1 0 0,0 0 1 0 0,0 0-1 0 0,-1 0 1 0 0,1 0-1 0 0,-1 0 2 0 0,-4 5 0 0 0,1-1 0 0 0,-2 0 0 0 0,1 0 0 0 0,-1 0 0 0 0,0-1 0 0 0,0 0 0 0 0,-1 0 0 0 0,0-1 0 0 0,0 0 0 0 0,0 0 0 0 0,-1-1 0 0 0,-4 2 0 0 0,-19 11 0 0 0,-88 52 0 0 0,85-41 0 0 0,30-22-37 0 0,16 2-399 0 0,110 27-325 0 0,-104-29 765 0 0,1 1 0 0 0,-2 0 0 0 0,1 2 0 0 0,-1 0 1 0 0,0 0-1 0 0,-1 1 0 0 0,0 1 0 0 0,-1 1 0 0 0,2 2-4 0 0,-14-12 41 0 0,0-1 0 0 0,0 1 1 0 0,0 0-1 0 0,0 0 0 0 0,0 0 0 0 0,-1 1 0 0 0,1-1 0 0 0,-1 0 0 0 0,1 1 1 0 0,-1-1-1 0 0,0 1 0 0 0,0-1 0 0 0,0 1 0 0 0,0-1 0 0 0,-1 1 0 0 0,1 0 1 0 0,0 0-1 0 0,-1-1 0 0 0,0 1 0 0 0,0 0 0 0 0,0 0 0 0 0,0-1 0 0 0,0 1 1 0 0,-1 0-1 0 0,1 0 0 0 0,-1-1 0 0 0,0 1 0 0 0,1 0 0 0 0,-1-1 1 0 0,0 1-1 0 0,-1-1 0 0 0,1 1 0 0 0,0-1 0 0 0,-1 0 0 0 0,1 1 0 0 0,-1-1 1 0 0,0 0-1 0 0,0 0 0 0 0,0 0 0 0 0,0 0 0 0 0,0-1 0 0 0,0 1 0 0 0,-3 1-41 0 0,-14 5 104 0 0,-1 0 0 0 0,0-1 0 0 0,0-2-1 0 0,0 0 1 0 0,-1-1 0 0 0,0-1 0 0 0,-15 0-104 0 0,11 0 27 0 0,-54-2-1898 0 0,54-1-4431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02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25 13536 0 0,'0'0'306'0'0,"0"0"46"0"0,0 0 22 0 0,0 0-49 0 0,0 0-193 0 0,-1 2-11 0 0,-11 6 90 0 0,11-8-187 0 0,0 1 1 0 0,0 0-1 0 0,0-1 0 0 0,0 1 0 0 0,0 0 0 0 0,0-1 0 0 0,0 1 0 0 0,0 0 0 0 0,0 0 1 0 0,0 0-1 0 0,1 0 0 0 0,-1 0 0 0 0,0 0 0 0 0,1 0 0 0 0,-1 0 0 0 0,0 0 0 0 0,1 0 1 0 0,0 0-1 0 0,-1 1 0 0 0,1-1 0 0 0,-1 0 0 0 0,1 0 0 0 0,0 0 0 0 0,0 1 0 0 0,0-1 1 0 0,0 0-1 0 0,0 0 0 0 0,0 1-24 0 0,-23 115 1610 0 0,-2-7-794 0 0,20-94-757 0 0,1 0 0 0 0,0 0-1 0 0,0 0 1 0 0,2 0-1 0 0,0 1 1 0 0,1-1-1 0 0,1 1 1 0 0,0-1-1 0 0,1 1 1 0 0,1 0-59 0 0,-6 56 221 0 0,0-11-77 0 0,9-49-113 0 0,-5-12-60 0 0,1 0 0 0 0,-1 1 0 0 0,0-1 0 0 0,1 0 0 0 0,-1 0 0 0 0,0 0 0 0 0,1 0 0 0 0,0 0 0 0 0,-1 0 0 0 0,1 0 0 0 0,0 0 0 0 0,-1 0 0 0 0,1 0 0 0 0,0 0-1 0 0,0 0 1 0 0,0 0 0 0 0,0-1 0 0 0,0 1 0 0 0,0 0 0 0 0,0-1 0 0 0,0 1 0 0 0,0 0 0 0 0,0-1 0 0 0,0 1 0 0 0,0-1 0 0 0,0 0 0 0 0,0 1 0 0 0,1-1 0 0 0,-1 0 0 0 0,0 0 0 0 0,0 0 29 0 0,3 0-342 0 0,17-3-2163 0 0,-11-3 1211 0 0</inkml:trace>
  <inkml:trace contextRef="#ctx0" brushRef="#br0" timeOffset="395.762">269 60 11200 0 0,'0'0'256'0'0,"2"-1"34"0"0,71-23 396 0 0,-17 17-626 0 0,74 1 1433 0 0,-64 22-72 0 0,-65-15-1392 0 0,1 0 0 0 0,0-1 0 0 0,-1 1 0 0 0,1 0-1 0 0,0 0 1 0 0,-1-1 0 0 0,0 1 0 0 0,1 1 0 0 0,-1-1 0 0 0,1 0-1 0 0,-1 0 1 0 0,0 0 0 0 0,0 1 0 0 0,0-1 0 0 0,0 0 0 0 0,0 1 0 0 0,0-1-1 0 0,0 1 1 0 0,0 0 0 0 0,0-1 0 0 0,-1 1 0 0 0,1-1 0 0 0,-1 1-1 0 0,1 0 1 0 0,-1 0 0 0 0,0-1 0 0 0,0 1 0 0 0,1 0 0 0 0,-1 0 0 0 0,0-1-1 0 0,-1 1 1 0 0,1 0 0 0 0,0 0 0 0 0,0-1 0 0 0,-1 1 0 0 0,1 0-1 0 0,-1-1 1 0 0,0 1 0 0 0,1 0 0 0 0,-1-1 0 0 0,-1 2-29 0 0,-31 55 218 0 0,-74 59 134 0 0,-8-20-144 0 0,108-90-192 0 0,0 0 0 0 0,1 1 0 0 0,0 0 0 0 0,0 0 0 0 0,1 0 0 0 0,0 1 0 0 0,0 0 0 0 0,1 0 0 0 0,0 0 0 0 0,0 0 0 0 0,-1 7-16 0 0,-8 7 83 0 0,12-19-6 0 0,4 0-50 0 0,0-1-1 0 0,0 1 0 0 0,0-1 1 0 0,0 0-1 0 0,0 0 0 0 0,1 0 0 0 0,0 0 1 0 0,-1-1-1 0 0,1 1 0 0 0,0-1 1 0 0,0 0-1 0 0,1 0 0 0 0,-1-1 0 0 0,0 1 1 0 0,0-1-1 0 0,1 0 0 0 0,-1 0 0 0 0,1 0 1 0 0,2 0-27 0 0,91-1 154 0 0,-1-24 72 0 0,-93 22-196 0 0,1 1 0 0 0,-1-1-1 0 0,0-1 1 0 0,1 1-1 0 0,-1 0 1 0 0,0-1 0 0 0,-1 0-1 0 0,1 0 1 0 0,0 0-1 0 0,-1-1 1 0 0,0 1 0 0 0,0-1-1 0 0,0 0 1 0 0,0 0-1 0 0,0 0 1 0 0,-1 0 0 0 0,0 0-1 0 0,1 0 1 0 0,-2-1-1 0 0,2-1-29 0 0,-13-46 288 0 0,-20-5-128 0 0,9 25-160 0 0,-68-99-174 0 0,48 61-236 0 0,-9-1-318 0 0,39 49 286 0 0,0 2-20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13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2 882 9648 0 0,'0'-28'446'0'0,"-1"5"-158"0"0,1-1 1 0 0,0 1-1 0 0,2 0 1 0 0,1 0 0 0 0,1 0-1 0 0,1 0 1 0 0,0 1-1 0 0,2-1-288 0 0,7-18 1563 0 0,-14 40-1232 0 0,0 1-3 0 0,0 0-14 0 0,0 0-56 0 0,0 0-30 0 0,0 0-4 0 0,4 14 0 0 0,1 9-166 0 0,-1 1 1 0 0,-1-1-1 0 0,-1 1 1 0 0,-2-1 0 0 0,0 1-1 0 0,-3 14-58 0 0,1 29-31 0 0,13 223-93 0 0,-7-261 189 0 0,0 0 0 0 0,2 0 0 0 0,1-1 0 0 0,8 19-65 0 0,10-6 64 0 0,-24-39-1 0 0,-1-2 1 0 0,20-8 216 0 0,-16 4-209 0 0,-1 1-1 0 0,0-1 0 0 0,0 0 0 0 0,-1 0 0 0 0,1 0 0 0 0,-1 0 1 0 0,0-1-1 0 0,0 1 0 0 0,0-1 0 0 0,-1 1 0 0 0,0-1 0 0 0,1 1 0 0 0,-1-3-70 0 0,49-205-88 0 0,-14 25-48 0 0,-20 109-24 0 0,-15 78 151 0 0,-1 0-1 0 0,0 0 0 0 0,0 1 0 0 0,0-1 1 0 0,1 0-1 0 0,-1 0 0 0 0,0 0 1 0 0,0 1-1 0 0,1-1 0 0 0,-1 0 0 0 0,0 0 1 0 0,1 0-1 0 0,-1 0 0 0 0,0 1 0 0 0,1-1 1 0 0,-1 0-1 0 0,0 0 0 0 0,1 0 0 0 0,-1 0 1 0 0,0 0-1 0 0,1 0 0 0 0,-1 0 0 0 0,0 0 1 0 0,1 0-1 0 0,-1 0 0 0 0,0 0 0 0 0,0 0 1 0 0,1 0-1 0 0,-1 0 0 0 0,0-1 0 0 0,1 1 1 0 0,-1 0-1 0 0,0 0 0 0 0,1 0 0 0 0,-1 0 1 0 0,0 0-1 0 0,0-1 0 0 0,1 1 0 0 0,-1 0 1 0 0,0 0-1 0 0,0-1 0 0 0,1 1 0 0 0,-1 0 1 0 0,0 0-1 0 0,0-1 10 0 0,10 36 6 0 0,28 120-6 0 0,-27-103 0 0 0,-9-39 0 0 0,0 0 0 0 0,2 0 0 0 0,-1 0 0 0 0,1-1 0 0 0,1 1 0 0 0,1-1 0 0 0,1 2 0 0 0,-2-2 17 0 0,-4-10-7 0 0,0 1 0 0 0,0-1 0 0 0,0 1 0 0 0,1-1 0 0 0,-1 0 0 0 0,1 1 0 0 0,-1-1 0 0 0,1 0 1 0 0,0 0-1 0 0,-1 0 0 0 0,1 0 0 0 0,0-1 0 0 0,0 1 0 0 0,1 0 0 0 0,-1-1 0 0 0,0 0 0 0 0,1 1 0 0 0,-1-1 0 0 0,0 0 0 0 0,1 0 0 0 0,1 0-10 0 0,-1 0 19 0 0,0 0 0 0 0,0-1-1 0 0,0 0 1 0 0,0 0-1 0 0,0 1 1 0 0,0-2-1 0 0,0 1 1 0 0,0 0 0 0 0,0-1-1 0 0,0 1 1 0 0,0-1-1 0 0,0 0 1 0 0,0 0-1 0 0,0 0 1 0 0,0 0 0 0 0,-1 0-1 0 0,1-1 1 0 0,0 1-1 0 0,-1-1 1 0 0,1 0-1 0 0,-1 0 1 0 0,0 0 0 0 0,0 0-1 0 0,0 0 1 0 0,0 0-1 0 0,0-1 1 0 0,0 1-1 0 0,0-1 1 0 0,1-2-19 0 0,37-84 353 0 0,10-89 327 0 0,5-66-680 0 0,-21 57 0 0 0,-2 22-60 0 0,-21 137-513 0 0,7 32-2632 0 0,-8 2 1740 0 0</inkml:trace>
  <inkml:trace contextRef="#ctx0" brushRef="#br0" timeOffset="778.146">890 853 10080 0 0,'0'0'230'0'0,"0"0"30"0"0,0 0 18 0 0,0 0-6 0 0,0 0-34 0 0,0 0-12 0 0,0 0-2 0 0,0-6 504 0 0,36-40 1441 0 0,-14 26-1666 0 0,38-36 226 0 0,-48 46-692 0 0,0 0 1 0 0,-1 0-1 0 0,0-1 1 0 0,-1 0-1 0 0,0-1 1 0 0,-1 0 0 0 0,0-2-38 0 0,4-5 53 0 0,-32 22-42 0 0,-6 14-49 0 0,8-6 33 0 0,1 0 0 0 0,0 1 0 0 0,1 1 0 0 0,1 0 0 0 0,0 1 0 0 0,1 0 1 0 0,-6 9 4 0 0,-47 80 272 0 0,64-98-242 0 0,0-1 1 0 0,0 0 0 0 0,1 1-1 0 0,-1 0 1 0 0,1-1 0 0 0,0 1-1 0 0,0 0 1 0 0,1-1 0 0 0,-1 1 0 0 0,1 0-1 0 0,0 0 1 0 0,0 0 0 0 0,1-1-1 0 0,-1 1 1 0 0,1 0 0 0 0,0-1 0 0 0,0 1-1 0 0,1 0 1 0 0,-1-1 0 0 0,1 1-1 0 0,0-1 1 0 0,0 0 0 0 0,1 0 0 0 0,-1 0-1 0 0,1 0 1 0 0,0 0 0 0 0,0 0-1 0 0,0-1 1 0 0,1 1 0 0 0,2 2-31 0 0,5-1 55 0 0,0-1 0 0 0,0 1 1 0 0,0-2-1 0 0,1 0 1 0 0,-1 0-1 0 0,1-1 0 0 0,-1 0 1 0 0,1-1-1 0 0,0 0 0 0 0,0-1 1 0 0,0 0-1 0 0,-1-1 0 0 0,10-2-55 0 0,7 1 31 0 0,112-28 124 0 0,-127 24-216 0 0,0 1-1 0 0,-1-2 1 0 0,0 1-1 0 0,0-2 1 0 0,-1 0-1 0 0,0 0 1 0 0,0-1-1 0 0,-1 0 1 0 0,0-1-1 0 0,0 0 1 0 0,-1 0-1 0 0,-1-1 1 0 0,0 0-1 0 0,0-1 1 0 0,-1 0-1 0 0,-1 0 1 0 0,0-1-1 0 0,0-1 62 0 0,-4 12-18 0 0,-1 1 0 0 0,0-1 0 0 0,0 0 0 0 0,0 0 0 0 0,0 0 0 0 0,0 1 0 0 0,0-1 0 0 0,0 0 0 0 0,0-1 0 0 0,-1 1 0 0 0,1 0 0 0 0,-1 0 0 0 0,0 0 0 0 0,1 0 0 0 0,-1 0 0 0 0,0 0 0 0 0,0-1 0 0 0,-1 1 0 0 0,1 0-1 0 0,0 0 1 0 0,-1 0 0 0 0,1 0 0 0 0,-1 0 0 0 0,0 0 0 0 0,1 0 0 0 0,-1 0 0 0 0,0 0 0 0 0,0 0 0 0 0,0 0 0 0 0,-1 1 0 0 0,1-1 0 0 0,0 0 0 0 0,-1 1 0 0 0,1-1 0 0 0,-1 1 0 0 0,1-1 0 0 0,-1 1 0 0 0,0 0 0 0 0,0-1 17 0 0,-45 13-164 0 0,28-2 182 0 0,0 2 0 0 0,1 0-1 0 0,0 1 1 0 0,1 1 0 0 0,0 0-1 0 0,1 1 1 0 0,1 1 0 0 0,0 1-17 0 0,11-11 48 0 0,0-1 1 0 0,0 1-1 0 0,1 0 1 0 0,0 0 0 0 0,0 0-1 0 0,0 1 1 0 0,1-1 0 0 0,-1 1-1 0 0,1-1 1 0 0,1 1 0 0 0,-1 0-1 0 0,1 0 1 0 0,0 0 0 0 0,0 2-49 0 0,21 8 414 0 0,19-16-48 0 0,-27-5-329 0 0,-1-1-1 0 0,0 0 1 0 0,0-1 0 0 0,-1-1-1 0 0,0 1 1 0 0,0-2 0 0 0,-1 1 0 0 0,0-1-1 0 0,8-10-36 0 0,-4 11-10 0 0,-13 8 4 0 0,1 0 1 0 0,-1 0-1 0 0,1 0 1 0 0,-1 0-1 0 0,1 0 1 0 0,-1 0-1 0 0,1 0 1 0 0,-1 1-1 0 0,1-1 1 0 0,-1 0-1 0 0,1 0 1 0 0,-1 0-1 0 0,1 1 1 0 0,-1-1-1 0 0,1 0 1 0 0,-1 0 0 0 0,0 1-1 0 0,1-1 1 0 0,-1 0-1 0 0,1 1 1 0 0,-1-1-1 0 0,0 1 1 0 0,1-1-1 0 0,-1 1 1 0 0,0-1-1 0 0,0 0 1 0 0,1 1-1 0 0,-1-1 1 0 0,0 1-1 0 0,0-1 1 0 0,0 1-1 0 0,1-1 1 0 0,-1 1-1 0 0,0-1 1 0 0,0 1-1 0 0,0-1 1 0 0,0 1-1 0 0,0 0 1 0 0,0-1-1 0 0,0 1 1 0 0,0-1-1 0 0,0 1 1 0 0,0-1 5 0 0,1 5-26 0 0,14 52-111 0 0,20 42 157 0 0,-31-90 24 0 0,-3-8-39 0 0,-1 1 1 0 0,1-1 0 0 0,0 1-1 0 0,0-1 1 0 0,-1 1-1 0 0,1-1 1 0 0,0 0 0 0 0,0 0-1 0 0,0 1 1 0 0,1-1 0 0 0,-1 0-1 0 0,0 0 1 0 0,0 0-1 0 0,0 0 1 0 0,1 0 0 0 0,-1 0-1 0 0,1-1 1 0 0,-1 1-1 0 0,1 0 1 0 0,-1-1 0 0 0,1 1-1 0 0,-1-1 1 0 0,1 1-1 0 0,-1-1 1 0 0,1 0-6 0 0,3 0-31 0 0,-1-1-1 0 0,0-1 0 0 0,1 1 1 0 0,-1-1-1 0 0,0 1 1 0 0,0-1-1 0 0,0 0 0 0 0,0-1 1 0 0,0 1-1 0 0,-1-1 1 0 0,1 1-1 0 0,-1-1 0 0 0,1 0 1 0 0,-1 0-1 0 0,0-1 1 0 0,0 1-1 0 0,-1-1 0 0 0,1 0 1 0 0,-1 1-1 0 0,1-1 1 0 0,-1 0-1 0 0,0 0 0 0 0,0-2 32 0 0,7-26-1944 0 0,-5 13-1771 0 0,2-2-1309 0 0</inkml:trace>
  <inkml:trace contextRef="#ctx0" brushRef="#br0" timeOffset="1391.16">1761 267 9960 0 0,'0'0'222'0'0,"0"0"30"0"0,0 0 20 0 0,2-2-24 0 0,5-3-157 0 0,-1 1-22 0 0,-5 3 234 0 0,-1 1 97 0 0,11 5 731 0 0,-10 1-964 0 0,-1 0 1 0 0,0 0-1 0 0,0 1 1 0 0,-1-1-1 0 0,0 0 1 0 0,0 0-1 0 0,0 0 1 0 0,0 0-1 0 0,-1 0 1 0 0,0 0-1 0 0,-1-1 1 0 0,-1 4-168 0 0,-4 13 256 0 0,-19 40 200 0 0,-12 49-172 0 0,-19 20-166 0 0,-8 16-54 0 0,15 3 80 0 0,44-108 247 0 0,15-43-191 0 0,51-43 360 0 0,95-139-510 0 0,-33 68-748 0 0,-114 109 585 0 0,-5 5 28 0 0,-2 1 7 0 0,-21 35-13 0 0,-99 79 91 0 0,118-112 13 0 0,0 0 1 0 0,0 0-1 0 0,0 0 1 0 0,0 1-1 0 0,0-1 1 0 0,0 1 0 0 0,1-1-1 0 0,0 1 1 0 0,-1 0-1 0 0,1-1 1 0 0,0 1 0 0 0,0 0-1 0 0,1 0 1 0 0,-1 0-1 0 0,0 0 1 0 0,1 0 0 0 0,0 0-1 0 0,0 0 1 0 0,0 0-1 0 0,0 0 1 0 0,0 0 0 0 0,0 0-1 0 0,1 0 1 0 0,0 0-1 0 0,-1 0 1 0 0,1 0-1 0 0,0-1 1 0 0,0 1 0 0 0,1 0-1 0 0,-1-1 1 0 0,2 4-14 0 0,71 50 978 0 0,0-32-807 0 0,15 7 8 0 0,-74-25-5286 0 0,-14-5-503 0 0</inkml:trace>
  <inkml:trace contextRef="#ctx0" brushRef="#br0" timeOffset="1706.344">2144 781 13360 0 0,'0'0'298'0'0,"0"0"46"0"0,0 0 24 0 0,0 0-38 0 0,14 0-206 0 0,55-10 3302 0 0,66 0-1461 0 0,-58 10-1939 0 0,-44 1-261 0 0,-17 0-1107 0 0,0 0-3348 0 0,-4-1-1324 0 0</inkml:trace>
  <inkml:trace contextRef="#ctx0" brushRef="#br0" timeOffset="3801.252">3260 252 7456 0 0,'0'0'166'0'0,"0"0"29"0"0,0 0 12 0 0,0-1-34 0 0,35-46 2240 0 0,-34 46-1857 0 0,-1 1-20 0 0,0 0-6 0 0,0 0-28 0 0,0 0-106 0 0,0 0-48 0 0,0 0-10 0 0,0 0-42 0 0,0 0-162 0 0,-32 15 180 0 0,-131 19 142 0 0,-38-20-284 0 0,115-1-214 0 0,73 2 496 0 0,12-11-427 0 0,1-1 0 0 0,-1 1 0 0 0,1 0 1 0 0,-1-1-1 0 0,1 1 0 0 0,0 0 1 0 0,0 0-1 0 0,1 0 0 0 0,-1-1 1 0 0,1 1-1 0 0,0 0 0 0 0,0-1 0 0 0,0 1 1 0 0,0 0-1 0 0,1-1 0 0 0,-1 0 1 0 0,1 1-1 0 0,0-1 0 0 0,1 2-27 0 0,0 0 50 0 0,71 145 581 0 0,-31-40-295 0 0,15 53 320 0 0,23 89 744 0 0,-72-231-1362 0 0,-2 22 183 0 0,-7-38-199 0 0,-2 2-216 0 0,-1-4-5108 0 0,-8-3-706 0 0</inkml:trace>
  <inkml:trace contextRef="#ctx0" brushRef="#br0" timeOffset="4146.69">2715 848 8752 0 0,'0'0'197'0'0,"4"-8"264"0"0,6-9-207 0 0,40-7 370 0 0,65-12 2764 0 0,102 2-1899 0 0,-92 17-1009 0 0,-124 17-637 0 0,0 0 23 0 0,9 10 213 0 0,5 59 2279 0 0,-3-27-1110 0 0,16-10-320 0 0,-4-14-928 0 0,-14-12 0 0 0,4-6-858 0 0,-7-4-148 0 0,0 1-66 0 0</inkml:trace>
  <inkml:trace contextRef="#ctx0" brushRef="#br0" timeOffset="4456.718">3389 439 12640 0 0,'0'0'289'0'0,"-1"-8"795"0"0,-2-4-1039 0 0,3 11 133 0 0,0 1 51 0 0,0 0 10 0 0,0 0-7 0 0,13 6 508 0 0,32 64-2114 0 0,-41-56-3776 0 0</inkml:trace>
  <inkml:trace contextRef="#ctx0" brushRef="#br0" timeOffset="4736.288">3634 702 10336 0 0,'5'-4'1032'0'0,"-1"1"-917"0"0,-1 1 0 0 0,0 0 1 0 0,0-1-1 0 0,0 1 1 0 0,0-1-1 0 0,0 0 0 0 0,-1 0 1 0 0,1 0-1 0 0,-1 0 1 0 0,0 0-1 0 0,0-1 0 0 0,0 1 1 0 0,0-1-1 0 0,0 0 1 0 0,-1 1-1 0 0,0-1 0 0 0,0 0 1 0 0,0 0-1 0 0,0 0 1 0 0,0 1-1 0 0,-1-1 0 0 0,0 0 1 0 0,0 0-1 0 0,0 0 1 0 0,0 0-1 0 0,0 0 0 0 0,-1 0 1 0 0,0 0-1 0 0,-1-3-115 0 0,-20-22 306 0 0,20 28-302 0 0,1-1 1 0 0,-1 1 0 0 0,0 0 0 0 0,1 0 0 0 0,-1 0 0 0 0,0 0 0 0 0,0 0 0 0 0,0 0 0 0 0,1 0 0 0 0,-1 1 0 0 0,0-1 0 0 0,0 1 0 0 0,0-1 0 0 0,0 1 0 0 0,0 0 0 0 0,0 0-1 0 0,0 0 1 0 0,0 0 0 0 0,0 0 0 0 0,0 0 0 0 0,0 0 0 0 0,0 1 0 0 0,0-1 0 0 0,0 1 0 0 0,0-1 0 0 0,0 1 0 0 0,0 0 0 0 0,0 0 0 0 0,0 0 0 0 0,1 0 0 0 0,-1 0 0 0 0,0 1-5 0 0,-7 2 30 0 0,5-2-7 0 0,-1 1 0 0 0,1 0 1 0 0,0 0-1 0 0,-1 0 0 0 0,1 0 1 0 0,1 1-1 0 0,-1 0 1 0 0,1 0-1 0 0,-1 0 0 0 0,1 0 1 0 0,0 0-1 0 0,0 1 1 0 0,-2 4-24 0 0,4-2 51 0 0,-1 0 0 0 0,1 0 0 0 0,0 0 0 0 0,0 1 1 0 0,1-1-1 0 0,0 0 0 0 0,0 0 0 0 0,1 1 0 0 0,0-1 1 0 0,0 0-1 0 0,0 0 0 0 0,1 0 0 0 0,0 0 0 0 0,1 0 1 0 0,0-1-1 0 0,0 1 0 0 0,0-1 0 0 0,1 1 0 0 0,0-1 1 0 0,2 3-53 0 0,2 1 116 0 0,2 1 0 0 0,-1-1 0 0 0,1 0 0 0 0,0-1 0 0 0,1 0 0 0 0,0-1 0 0 0,1 0 0 0 0,3 1-115 0 0,-5-4 59 0 0,-1-1-1 0 0,1 0 0 0 0,-1-1 0 0 0,1 0 0 0 0,0 0 0 0 0,1-1 0 0 0,-1 0 0 0 0,0-1 0 0 0,0 0 0 0 0,1-1 1 0 0,-1 0-1 0 0,0-1 0 0 0,1 0 0 0 0,4-1-58 0 0,-11 1-69 0 0,0 0 0 0 0,0-1 0 0 0,0 1 0 0 0,0-1 0 0 0,0 0 0 0 0,0 0 0 0 0,0 0 0 0 0,0-1 0 0 0,-1 0 0 0 0,1 1 0 0 0,-1-1 0 0 0,0 0 0 0 0,0 0 0 0 0,0-1 0 0 0,0 1 0 0 0,-1-1 0 0 0,1 1 0 0 0,-1-1 0 0 0,0 0 0 0 0,0 0 0 0 0,0 0 0 0 0,0 0 0 0 0,-1 0 0 0 0,0 0 0 0 0,0-1 0 0 0,0 1 0 0 0,0-3 69 0 0,-1-111-5812 0 0,0 85 3802 0 0</inkml:trace>
  <inkml:trace contextRef="#ctx0" brushRef="#br0" timeOffset="4958.292">3894 356 8432 0 0,'11'-101'880'0'0,"-6"71"3349"0"0,6 38-2973 0 0,12 76-413 0 0,-22-70-731 0 0,22 212 1623 0 0,-11-109-1103 0 0,8 8-434 0 0,14-35-66 0 0,-17-70-5279 0 0,-3-12-571 0 0</inkml:trace>
  <inkml:trace contextRef="#ctx0" brushRef="#br0" timeOffset="5519.124">4478 602 12608 0 0,'-8'-3'618'0'0,"-8"5"-483"0"0,0 1 0 0 0,0 0 0 0 0,1 2 0 0 0,0 0 0 0 0,-1 0 0 0 0,2 2 0 0 0,-1 0 0 0 0,-2 2-135 0 0,-2-1 220 0 0,3 2-35 0 0,-1 0-1 0 0,1 1 1 0 0,1 1 0 0 0,0 0-1 0 0,1 1 1 0 0,0 0 0 0 0,-11 15-185 0 0,20-23 42 0 0,2-2-43 0 0,1 1 0 0 0,-1 0-1 0 0,1 0 1 0 0,-1 0 0 0 0,1 0 0 0 0,1 0 0 0 0,-1 0 0 0 0,0 0-1 0 0,1 1 1 0 0,0-1 0 0 0,0 1 0 0 0,0-1 0 0 0,1 1 0 0 0,-1-1-1 0 0,1 1 1 0 0,0-1 0 0 0,0 1 0 0 0,1-1 0 0 0,-1 1 0 0 0,1-1-1 0 0,0 1 1 0 0,1-1 0 0 0,-1 1 1 0 0,22 23 206 0 0,-18-24-169 0 0,-1-1 0 0 0,1 0 0 0 0,0 0 0 0 0,1 0 0 0 0,-1-1 0 0 0,0 0 0 0 0,1 0 0 0 0,-1 0-1 0 0,1-1 1 0 0,-1 0 0 0 0,1 0 0 0 0,0 0 0 0 0,0 0 0 0 0,0-1 0 0 0,-1 0 0 0 0,1-1 0 0 0,0 1 0 0 0,0-1 0 0 0,-1 0 0 0 0,1 0 0 0 0,0-1 0 0 0,-1 0 0 0 0,1 0 0 0 0,-1 0 0 0 0,0 0 0 0 0,0-1 0 0 0,0 0 0 0 0,0 0 0 0 0,0 0 0 0 0,0-1 0 0 0,-1 0 0 0 0,1 0-37 0 0,5-8 23 0 0,-1 0 0 0 0,0-1 0 0 0,0 1-1 0 0,-1-2 1 0 0,-1 1 0 0 0,0-1-1 0 0,-1 0 1 0 0,-1-1 0 0 0,0 1-1 0 0,-1-1 1 0 0,0 0 0 0 0,-1 0 0 0 0,-1 0-1 0 0,-1-1 1 0 0,0 1 0 0 0,-1 0-1 0 0,0-1 1 0 0,-1-2-23 0 0,2-14-346 0 0,2-264-2491 0 0,-18 192 2577 0 0,-4-6 1352 0 0,6 37 465 0 0,-2 117-316 0 0,11 154-1166 0 0,18 60 380 0 0,7-98 63 0 0,-19-143-473 0 0,2 1-1 0 0,-1-1 1 0 0,2 1-1 0 0,1-1 0 0 0,0-1 1 0 0,1 1-1 0 0,0-1 0 0 0,1 0 1 0 0,1-1-1 0 0,1 0 0 0 0,5 6-44 0 0,46 21 296 0 0,-47-37-656 0 0,-5-4-4750 0 0,-8-1-1091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7:22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249 502 11808 0 0,'0'-14'266'0'0,"-12"1"648"0"0,9 11-914 0 0,0 0 0 0 0,1 0 0 0 0,-1 1 0 0 0,0-1 0 0 0,0 1 0 0 0,0 0 0 0 0,-1 0 0 0 0,1 0 0 0 0,0 0 0 0 0,0 0 0 0 0,-1 1 0 0 0,1 0 0 0 0,0-1 1 0 0,-1 1-1 0 0,1 0 0 0 0,0 1 0 0 0,0-1 0 0 0,-1 1 0 0 0,1-1 0 0 0,-2 2 0 0 0,3-2 91 0 0,-17 19 421 0 0,7 29 80 0 0,-28 121 248 0 0,-5 3-183 0 0,-2-16 471 0 0,43-143-588 0 0,5-19 694 0 0,21-60 110 0 0,8-50-1232 0 0,-1-3-112 0 0,83-232-576 0 0,-93 298 489 0 0,-14 35 85 0 0,2 0 0 0 0,0 1 0 0 0,0 0 1 0 0,2 0-1 0 0,0 1 0 0 0,2-2 2 0 0,-10 16-2 0 0,-1 1 0 0 0,1 0 0 0 0,0 0 0 0 0,-1 0 0 0 0,1 0 0 0 0,0 0 0 0 0,0 0 0 0 0,0 0 0 0 0,0 0 0 0 0,0 0 0 0 0,0 1 0 0 0,0-1 0 0 0,0 0 0 0 0,0 0 0 0 0,0 1 0 0 0,0-1 0 0 0,0 1 0 0 0,0-1 0 0 0,1 1 0 0 0,-1-1 0 0 0,0 1 0 0 0,0 0 0 0 0,1 0 1 0 0,-1 0-1 0 0,0-1 0 0 0,0 1 0 0 0,1 0 0 0 0,-1 1 0 0 0,0-1 0 0 0,0 0 0 0 0,1 0 0 0 0,-1 0 0 0 0,0 1 0 0 0,0-1 0 0 0,1 1 0 0 0,-1-1 0 0 0,0 1 0 0 0,0-1 0 0 0,0 1 0 0 0,0 0 0 0 0,0-1 0 0 0,0 1 0 0 0,1 1 2 0 0,34 49-82 0 0,-31-43 67 0 0,89 158 5 0 0,-38-70 124 0 0,39 95-114 0 0,-62-109 0 0 0,20 45 200 0 0,-44-101-1394 0 0,-11-25-3265 0 0,-8 1-1487 0 0</inkml:trace>
  <inkml:trace contextRef="#ctx0" brushRef="#br0" timeOffset="286.792">172 696 11976 0 0,'-16'-53'1312'0'0,"35"40"-702"0"0,-7 10-465 0 0,1 1-1 0 0,0 0 0 0 0,1 1 1 0 0,-1 1-1 0 0,0 0 0 0 0,0 0 1 0 0,0 2-1 0 0,4 0-144 0 0,44 2 155 0 0,102 6-194 0 0,-132-8-227 0 0,9-1-3969 0 0,-21-4-353 0 0</inkml:trace>
  <inkml:trace contextRef="#ctx0" brushRef="#br0" timeOffset="694.46">774 527 8640 0 0,'0'0'197'0'0,"0"0"24"0"0,0 0 17 0 0,1 1-38 0 0,11 28 172 0 0,-2 27 1000 0 0,6 34-168 0 0,34 162 1352 0 0,-17-82-973 0 0,-19-102-1199 0 0,-2-15-128 0 0,4 7 428 0 0,-16-58-681 0 0,0-2 84 0 0,0-18 187 0 0,-12-64-524 0 0,4 34-220 0 0,-7-81-1452 0 0,26-40 397 0 0,14 9 1005 0 0,-24 154 570 0 0,1 0 1 0 0,0 0-1 0 0,1 0 1 0 0,0 0 0 0 0,0 0-1 0 0,0 0 1 0 0,0 1 0 0 0,1 0-1 0 0,0-1 1 0 0,0 2-1 0 0,1-1 1 0 0,-1 0 0 0 0,1 1-1 0 0,0 0 1 0 0,0 0 0 0 0,0 0-1 0 0,1 0 1 0 0,-1 1-1 0 0,1 0 1 0 0,0 0 0 0 0,0 1-1 0 0,0 0 1 0 0,0 0 0 0 0,0 0-1 0 0,1 0 1 0 0,-1 1-1 0 0,1 0 1 0 0,-1 1 0 0 0,1 0-1 0 0,-1 0 1 0 0,0 0 0 0 0,1 0-1 0 0,3 2-50 0 0,-5-2 34 0 0,0 0 0 0 0,-1 0 0 0 0,1 0 1 0 0,-1 1-1 0 0,1-1 0 0 0,-1 1 0 0 0,1 1 0 0 0,-1-1 0 0 0,1 1 0 0 0,-1-1 0 0 0,0 1 0 0 0,0 0 0 0 0,0 1 1 0 0,0-1-1 0 0,0 1 0 0 0,0-1 0 0 0,-1 1 0 0 0,1 1 0 0 0,-1-1 0 0 0,0 0 0 0 0,0 1 0 0 0,0-1 0 0 0,0 1 1 0 0,-1 0-1 0 0,0 0 0 0 0,1 0 0 0 0,-1 0 0 0 0,-1 0 0 0 0,1 1 0 0 0,-1-1 0 0 0,1 1 0 0 0,-1-1 0 0 0,-1 1 1 0 0,1-1-1 0 0,0 1 0 0 0,-1-1 0 0 0,0 1 0 0 0,0 0 0 0 0,-1-1 0 0 0,1 2-34 0 0,-5 3 77 0 0,0 0-1 0 0,0-1 1 0 0,-1 1-1 0 0,0-1 1 0 0,-1-1-1 0 0,0 1 0 0 0,0-1 1 0 0,0 0-1 0 0,-1 0 1 0 0,0-1-1 0 0,0 0 1 0 0,-1-1-1 0 0,1 0 1 0 0,-1 0-1 0 0,0-1 1 0 0,-1 0-1 0 0,-7 3-76 0 0,-20 7-89 0 0,1-2 0 0 0,-2-1 0 0 0,1-2 0 0 0,-1-1 0 0 0,-1-2-1 0 0,-7-1 90 0 0,21-5-1442 0 0,11-6-2897 0 0,6-1-671 0 0</inkml:trace>
  <inkml:trace contextRef="#ctx0" brushRef="#br0" timeOffset="1275.072">1370 522 10944 0 0,'3'8'530'0'0,"-6"34"129"0"0,-13 178 689 0 0,4-109 227 0 0,2 59 278 0 0,14-78-1365 0 0,7-56-303 0 0,-5-20 31 0 0,-5-15-151 0 0,-1-1-1 0 0,0 0 0 0 0,0 0 6 0 0,0 0 20 0 0,0 0 6 0 0,0 0 0 0 0,-4-7 88 0 0,-19-79 140 0 0,20-115-194 0 0,17 115-472 0 0,30-46-394 0 0,-38 119 706 0 0,1 1-1 0 0,0 0 0 0 0,0 0 1 0 0,2 0-1 0 0,-1 1 0 0 0,1 0 1 0 0,1 0-1 0 0,0 1 0 0 0,1 1 1 0 0,-1 0-1 0 0,2 0 0 0 0,5-2 31 0 0,27-19-66 0 0,-39 27 58 0 0,-1 1 0 0 0,1 0 0 0 0,0 1 0 0 0,0-1 0 0 0,0 1 0 0 0,0 0 0 0 0,0 1 0 0 0,0-1 0 0 0,0 1 0 0 0,0 0 0 0 0,0 0 0 0 0,0 0 0 0 0,0 1 0 0 0,0 0 0 0 0,0 0 0 0 0,0 0 0 0 0,0 0 0 0 0,0 1 0 0 0,0 0 0 0 0,-1 0 0 0 0,1 0 0 0 0,-1 1 0 0 0,1-1 0 0 0,-1 1 0 0 0,0 0 0 0 0,0 0 0 0 0,3 4 8 0 0,-1-1-20 0 0,-2-2 18 0 0,0-1 1 0 0,0 1-1 0 0,0 0 0 0 0,0 1 0 0 0,-1-1 1 0 0,0 1-1 0 0,0-1 0 0 0,0 1 0 0 0,0 0 0 0 0,-1 0 1 0 0,0 0-1 0 0,0 0 0 0 0,0 1 0 0 0,-1-1 1 0 0,1 0-1 0 0,-1 1 0 0 0,-1-1 0 0 0,1 1 0 0 0,-1 0 2 0 0,1 2 13 0 0,-1 0-1 0 0,0 0 0 0 0,-1 0 0 0 0,0-1 0 0 0,0 1 0 0 0,0 0 0 0 0,-1 0 0 0 0,0 0 0 0 0,-1-1 0 0 0,0 1 0 0 0,0-1 0 0 0,-1 0 0 0 0,1 0 1 0 0,-2 0-1 0 0,1 0 0 0 0,-1-1 0 0 0,-1 2-12 0 0,-48 34 164 0 0,-16-8 146 0 0,58-29-272 0 0,0-1-1 0 0,0 0 0 0 0,0-1 1 0 0,0 0-1 0 0,-1-1 0 0 0,1 0 1 0 0,-1-1-1 0 0,0 0 0 0 0,1-1 1 0 0,-1-1-1 0 0,0 0 0 0 0,1 0 1 0 0,-1-1-1 0 0,1-1 0 0 0,0 0 1 0 0,0-1-1 0 0,0 0 0 0 0,-2-2-37 0 0,11 3-85 0 0,1 1 0 0 0,0-1 0 0 0,1 0 0 0 0,-1 0 0 0 0,0 0 0 0 0,1 0 0 0 0,0 0 0 0 0,-1 0-1 0 0,1 0 1 0 0,0 0 0 0 0,1 0 0 0 0,-1-1 0 0 0,1 1 0 0 0,-1 0 0 0 0,1-1 0 0 0,0 1 0 0 0,0 0-1 0 0,0-1 1 0 0,1 1 0 0 0,-1 0 0 0 0,1-1 0 0 0,0 1 0 0 0,0 0 0 0 0,0 0 0 0 0,0 0 0 0 0,0 0-1 0 0,1 0 1 0 0,0 0 0 0 0,-1 0 0 0 0,3-2 85 0 0,6-15-734 0 0</inkml:trace>
  <inkml:trace contextRef="#ctx0" brushRef="#br0" timeOffset="1847.674">1883 478 9280 0 0,'2'1'268'0'0,"1"3"-233"0"0,-1 1 0 0 0,1-1 0 0 0,0 1 1 0 0,-1 0-1 0 0,0 0 0 0 0,0 0 0 0 0,-1 0 1 0 0,1 0-1 0 0,-1 1 0 0 0,0-1 1 0 0,-1 0-1 0 0,1 0 0 0 0,-1 1 0 0 0,0 0-35 0 0,4 24 400 0 0,1-1 381 0 0,-2 0 1 0 0,0 1-1 0 0,-2-1 0 0 0,-2 0 1 0 0,0 0-1 0 0,-3 7-781 0 0,-4 22 1261 0 0,5-38-788 0 0,2-18-249 0 0,1-2 0 0 0,0 0 0 0 0,0 0 0 0 0,0 0 0 0 0,0 0-8 0 0,0 0-34 0 0,0-2-20 0 0,-4-11-85 0 0,2-1 0 0 0,0 1 0 0 0,1-1 0 0 0,0 0 0 0 0,1 0 0 0 0,0 1-1 0 0,1-1 1 0 0,1 0 0 0 0,0 0 0 0 0,1 1 0 0 0,4-12-77 0 0,-4 9-39 0 0,0 0 0 0 0,2 0 1 0 0,0 0-1 0 0,0 1 0 0 0,2 0 1 0 0,0 0-1 0 0,0 0 0 0 0,2 1 1 0 0,0 0-1 0 0,0 1 0 0 0,1 0 1 0 0,1 1-1 0 0,0 0 0 0 0,1 0 1 0 0,0 1-1 0 0,1 1 0 0 0,0 0 1 0 0,0 0-1 0 0,5-1 39 0 0,-7 6-180 0 0,1-1-1 0 0,-1 2 1 0 0,1 0-1 0 0,0 0 1 0 0,0 1-1 0 0,0 1 1 0 0,0 0-1 0 0,0 0 1 0 0,1 2-1 0 0,-1-1 1 0 0,1 1-1 0 0,-1 1 1 0 0,0 0 0 0 0,11 3 180 0 0,-21-3-75 0 0,0 0 1 0 0,0-1 0 0 0,-1 1-1 0 0,1 0 1 0 0,0 1 0 0 0,0-1 0 0 0,0 0-1 0 0,-1 0 1 0 0,1 1 0 0 0,-1-1 0 0 0,1 1-1 0 0,-1 0 1 0 0,0-1 0 0 0,1 1 0 0 0,-1 0-1 0 0,0 0 1 0 0,0 0 0 0 0,0-1 0 0 0,0 1-1 0 0,-1 0 1 0 0,1 0 0 0 0,0 1 0 0 0,-1-1-1 0 0,0 0 1 0 0,1 0 0 0 0,-1 0 0 0 0,0 0-1 0 0,0 0 1 0 0,0 0 0 0 0,0 0 0 0 0,0 1-1 0 0,-1-1 1 0 0,1 0 0 0 0,-1 0 0 0 0,1 0-1 0 0,-1 0 75 0 0,-33 72-1238 0 0,-48 46 1219 0 0,76-109 152 0 0,0-2 21 0 0,0 0 1 0 0,1 0-1 0 0,0 1 0 0 0,0 0 0 0 0,1 0 0 0 0,1 0 1 0 0,-1 0-1 0 0,2 1 0 0 0,-1-1 0 0 0,2 1 0 0 0,-1 5-154 0 0,2-14 54 0 0,0 0 1 0 0,0-1-1 0 0,1 1 0 0 0,-1 0 0 0 0,1-1 0 0 0,-1 1 1 0 0,1 0-1 0 0,0-1 0 0 0,-1 1 0 0 0,1-1 1 0 0,0 1-1 0 0,0-1 0 0 0,0 1 0 0 0,0-1 0 0 0,0 1 1 0 0,1-1-1 0 0,-1 0 0 0 0,0 0 0 0 0,1 0 0 0 0,-1 0 1 0 0,0 0-1 0 0,1 0 0 0 0,-1 0 0 0 0,1 0 0 0 0,0 0 1 0 0,-1-1-1 0 0,1 1 0 0 0,0-1 0 0 0,-1 1 0 0 0,1-1 1 0 0,0 0-1 0 0,0 1 0 0 0,-1-1 0 0 0,1 0-54 0 0,62-2 1172 0 0,-55 2-1112 0 0,0-1 0 0 0,1 0 0 0 0,-1-1 0 0 0,0 0 0 0 0,1 0 0 0 0,-1-1 0 0 0,0 0 0 0 0,-1-1 1 0 0,1 0-1 0 0,-1 0 0 0 0,1-1 0 0 0,-1 0 0 0 0,-1-1 0 0 0,1 1 0 0 0,-1-2 0 0 0,2-1-60 0 0,-3 2 16 0 0,1 0 1 0 0,-1-1-1 0 0,-1 0 1 0 0,1-1-1 0 0,-1 1 0 0 0,-1-1 1 0 0,1 0-1 0 0,-1 0 0 0 0,-1-1 1 0 0,1 1-1 0 0,-1-1 0 0 0,-1 1 1 0 0,0-1-1 0 0,0 0 0 0 0,0-1-16 0 0,-2 5-42 0 0,0 0-1 0 0,0 0 0 0 0,-1-1 0 0 0,1 1 1 0 0,-1 0-1 0 0,0 0 0 0 0,0 0 0 0 0,-1 0 0 0 0,1 1 1 0 0,-1-1-1 0 0,0 0 0 0 0,-1 1 0 0 0,1-1 1 0 0,-1 1-1 0 0,0 0 0 0 0,0-1 0 0 0,0 1 0 0 0,-1 1 1 0 0,1-1-1 0 0,-1 0 0 0 0,0 1 0 0 0,0 0 1 0 0,0 0-1 0 0,-4-2 43 0 0,-30-12-1966 0 0,26 12-1833 0 0,1 2-1137 0 0</inkml:trace>
  <inkml:trace contextRef="#ctx0" brushRef="#br0" timeOffset="2203.252">3121 374 12752 0 0,'0'0'289'0'0,"-4"8"391"0"0,-28 61-179 0 0,13-33 260 0 0,-62 97 1703 0 0,48-95-2210 0 0,-2 0-1 0 0,-1-3 0 0 0,-2-1 1 0 0,-1-1-1 0 0,-2-3 0 0 0,-18 10-253 0 0,-2-12 132 0 0,59-27-253 0 0,0 0-1 0 0,-1 0 0 0 0,1 0 0 0 0,0 0 1 0 0,0 0-1 0 0,-1 0 0 0 0,1-1 1 0 0,0 1-1 0 0,-1-1 0 0 0,1 1 0 0 0,-1-1 1 0 0,1 0-1 0 0,-1 0 0 0 0,1 0 0 0 0,-1-1 1 0 0,1 1-1 0 0,0 0 0 0 0,-1-1 1 0 0,1 0-1 0 0,0 1 0 0 0,-1-1 0 0 0,1 0 1 0 0,0 0-1 0 0,0 0 0 0 0,0-1 0 0 0,-1 1 1 0 0,1 0-1 0 0,1-1 0 0 0,-1 0 1 0 0,0 1 121 0 0,-3-9-1248 0 0</inkml:trace>
  <inkml:trace contextRef="#ctx0" brushRef="#br0" timeOffset="2494.507">2755 387 11488 0 0,'0'0'264'0'0,"0"0"34"0"0,0 0 20 0 0,0 0-41 0 0,0 2-181 0 0,35 67 987 0 0,-16-32 182 0 0,1 0 1 0 0,2-2 0 0 0,2-1 0 0 0,24 28-1266 0 0,-48-61 12 0 0,10 11 146 0 0,1 0 0 0 0,0 0 0 0 0,0-1 0 0 0,1-1-1 0 0,1 0 1 0 0,0-1 0 0 0,0 0 0 0 0,1-1-1 0 0,6 3-157 0 0,68 20 296 0 0,27-37-734 0 0,-48-30-2836 0 0,13-39-5504 0 0,-56 34 7434 0 0,-7 21 3348 0 0,-16 19-1137 0 0,-1 1 151 0 0,9-3 755 0 0,-5 3 1470 0 0,14 23-1858 0 0,7 33 167 0 0,-10 2-1042 0 0,-14-52-607 0 0,-6 17-1957 0 0,5-23 1216 0 0</inkml:trace>
  <inkml:trace contextRef="#ctx0" brushRef="#br0" timeOffset="3089.164">3712 330 12528 0 0,'23'2'1249'0'0,"-18"22"-1130"0"0,-3-16 75 0 0,0-1 0 0 0,-1 1 1 0 0,-1-1-1 0 0,1 1 1 0 0,-1-1-1 0 0,0 1 0 0 0,-1 0 1 0 0,0-1-1 0 0,0 1 1 0 0,-2 4-195 0 0,-5 109 1735 0 0,-3-35-1436 0 0,-1 14-34 0 0,15-84-125 0 0,-7-10 111 0 0,5-11 178 0 0,27-64-541 0 0,9-8-562 0 0,-34 65 566 0 0,2 0 0 0 0,0 1-1 0 0,0 0 1 0 0,1 0 0 0 0,0 0 0 0 0,0 1 0 0 0,2 0 0 0 0,-1 0 0 0 0,1 0 0 0 0,0 1 0 0 0,1 1 0 0 0,0-1-1 0 0,3 0 109 0 0,14-19-272 0 0,-23 27 269 0 0,0-1 0 0 0,0 1 0 0 0,0 0 0 0 0,0 0 0 0 0,1 0 0 0 0,-1 0 0 0 0,0 0 0 0 0,1 1 0 0 0,-1 0 0 0 0,0 0 0 0 0,1-1 0 0 0,-1 2 0 0 0,0-1 0 0 0,1 0 0 0 0,-1 1 0 0 0,0 0 0 0 0,0-1 0 0 0,1 1 0 0 0,-1 0 0 0 0,0 1 0 0 0,0-1 0 0 0,0 1 0 0 0,0-1 0 0 0,0 1 0 0 0,0 0 0 0 0,-1 0 0 0 0,1 0 0 0 0,-1 0 0 0 0,1 1 0 0 0,-1-1 0 0 0,0 1 0 0 0,0-1 0 0 0,0 1 0 0 0,0 0 3 0 0,41 93 478 0 0,-16-12 346 0 0,-15-23-248 0 0,-10-51-588 0 0,7-6 1774 0 0,-3-32-1705 0 0,4-22-344 0 0,17-51-555 0 0,-24 91 740 0 0,1 0 1 0 0,0 1 0 0 0,0 0-1 0 0,1 0 1 0 0,0 0 0 0 0,1 0-1 0 0,0 1 1 0 0,0-1 0 0 0,7-5 101 0 0,-11 11-1 0 0,1-1-1 0 0,0 1 1 0 0,0 1 0 0 0,1-1 0 0 0,-1 0 0 0 0,1 1-1 0 0,-1 0 1 0 0,1-1 0 0 0,0 1 0 0 0,-1 1 0 0 0,1-1-1 0 0,0 1 1 0 0,0-1 0 0 0,1 1 0 0 0,-1 0 0 0 0,0 1-1 0 0,0-1 1 0 0,0 1 0 0 0,1-1 0 0 0,-1 1 0 0 0,0 1-1 0 0,0-1 1 0 0,0 1 0 0 0,1-1 0 0 0,-1 1 0 0 0,0 0-1 0 0,0 1 1 0 0,0-1 0 0 0,0 1 0 0 0,3 1 1 0 0,61 49 308 0 0,-14 2-114 0 0,-45-42-178 0 0,1-1 0 0 0,1 0 0 0 0,0 0 0 0 0,0-1 0 0 0,1 0 0 0 0,0-1 0 0 0,1-1 0 0 0,6 4-16 0 0,1-2 28 0 0,0-1 0 0 0,0 0-1 0 0,1-2 1 0 0,0 0 0 0 0,0-1-1 0 0,1-1 1 0 0,8 0-28 0 0,49-11-3756 0 0,-59 0-1833 0 0</inkml:trace>
  <inkml:trace contextRef="#ctx0" brushRef="#br0" timeOffset="3467.518">4985 322 10712 0 0,'0'0'241'0'0,"-2"0"38"0"0,-7-2-171 0 0,-1 1 0 0 0,0 1 0 0 0,1 0 0 0 0,-1 0-1 0 0,0 1 1 0 0,1 0 0 0 0,-1 0 0 0 0,0 1 0 0 0,1 1 0 0 0,0 0 0 0 0,0 0 0 0 0,0 1 0 0 0,-7 3-108 0 0,-10 3 806 0 0,13-7-572 0 0,1 2 0 0 0,0 0 1 0 0,0 0-1 0 0,1 1 0 0 0,-1 1 0 0 0,1 0 1 0 0,1 0-1 0 0,-1 1 0 0 0,1 0 0 0 0,1 1 1 0 0,-1 0-1 0 0,2 1 0 0 0,-1 0 0 0 0,1 0 1 0 0,1 0-1 0 0,-6 11-234 0 0,12-18 52 0 0,0 1 1 0 0,0-1-1 0 0,1 0 1 0 0,-1 0 0 0 0,1 0-1 0 0,0 0 1 0 0,0 0-1 0 0,0 1 1 0 0,0-1-1 0 0,0 0 1 0 0,1 0-1 0 0,-1 0 1 0 0,1 0 0 0 0,0 0-1 0 0,0 0 1 0 0,0 0-1 0 0,1 0 1 0 0,-1 0-1 0 0,1 0 1 0 0,-1-1-1 0 0,1 1 1 0 0,0-1-1 0 0,0 1 1 0 0,0-1 0 0 0,0 1-1 0 0,1-1 1 0 0,-1 0-1 0 0,1 0 1 0 0,-1 0-1 0 0,1-1 1 0 0,0 1-1 0 0,-1-1 1 0 0,1 1 0 0 0,0-1-1 0 0,0 0 1 0 0,0 0-1 0 0,0 0 1 0 0,0 0-1 0 0,0-1 1 0 0,1 1-1 0 0,1-1-52 0 0,2 1 40 0 0,-1-1 0 0 0,0 0 0 0 0,1 0 0 0 0,-1-1 0 0 0,0 1 0 0 0,1-1 0 0 0,-1-1 0 0 0,0 1 0 0 0,0-1 0 0 0,0 0-1 0 0,0-1 1 0 0,0 1 0 0 0,-1-1 0 0 0,1 0 0 0 0,-1-1 0 0 0,2 0-40 0 0,82-79-147 0 0,-23 22-919 0 0,-65 60 984 0 0,-1 1 0 0 0,0 0-12 0 0,1 2 2 0 0,9 35-128 0 0,-1 24 148 0 0,34 15 402 0 0,16-39 391 0 0,-48-33-538 0 0,0 0-107 0 0,0-1 0 0 0,0 0 1 0 0,0-1-1 0 0,1 0 1 0 0,-1-1-1 0 0,1 0 0 0 0,-1-1 1 0 0,1 0-1 0 0,0-1 0 0 0,-1-1 1 0 0,8-1-77 0 0,-13 2-55 0 0,0-1 1 0 0,1 1-1 0 0,-1-1 1 0 0,-1-1-1 0 0,1 1 1 0 0,0-1-1 0 0,-1 0 1 0 0,1 0-1 0 0,-1-1 1 0 0,0 0-1 0 0,0 0 1 0 0,0 0-1 0 0,0 0 1 0 0,-1-1-1 0 0,0 0 1 0 0,0 1-1 0 0,0-2 1 0 0,2-3 54 0 0,34-66-4115 0 0,-36 66 3319 0 0,8-16-849 0 0</inkml:trace>
  <inkml:trace contextRef="#ctx0" brushRef="#br0" timeOffset="3780.263">5455 409 10280 0 0,'0'0'230'0'0,"0"0"30"0"0,0 0 20 0 0,0 0-25 0 0,0 0-87 0 0,0 0 237 0 0,0 0 126 0 0,0 2 21 0 0,-2 22 352 0 0,0-1-1 0 0,2 1 1 0 0,1 0 0 0 0,0-1 0 0 0,2 1-1 0 0,5 18-903 0 0,49 208 3408 0 0,-56-245-3194 0 0,-1 7-172 0 0,0 2-90 0 0,0-11-208 0 0,0-3-117 0 0,0 0-908 0 0,0 0-3663 0 0,0 0-1569 0 0</inkml:trace>
  <inkml:trace contextRef="#ctx0" brushRef="#br0" timeOffset="4048.627">5526 416 10336 0 0,'7'-4'189'0'0,"0"0"0"0"0,1 0 0 0 0,-1 1 0 0 0,1 0 0 0 0,0 0 1 0 0,0 1-1 0 0,0 0 0 0 0,0 0 0 0 0,1 1 0 0 0,-1 0 0 0 0,0 0 0 0 0,1 1 1 0 0,-1 0-1 0 0,0 1 0 0 0,1 0-189 0 0,4 2 449 0 0,-1 0 0 0 0,1 1 0 0 0,-1 0 0 0 0,1 1 0 0 0,-1 1 0 0 0,-1 0 1 0 0,1 0-1 0 0,-1 1 0 0 0,0 1 0 0 0,-1 0 0 0 0,0 0 0 0 0,0 1 0 0 0,0 0 0 0 0,-1 1 0 0 0,-1 0 0 0 0,0 0 0 0 0,5 9-449 0 0,23 37 1000 0 0,-6-19-784 0 0,-18-24-659 0 0,18 10 1236 0 0,-5-21-7117 0 0,-14-6-573 0 0</inkml:trace>
  <inkml:trace contextRef="#ctx0" brushRef="#br0" timeOffset="4358.269">6304 357 14280 0 0,'-2'-3'90'0'0,"0"0"0"0"0,0 0 0 0 0,0 0 0 0 0,0 1 0 0 0,0-1 0 0 0,0 1 0 0 0,-1-1 0 0 0,0 1 0 0 0,1 0 0 0 0,-1 0 0 0 0,0 0 0 0 0,0 0 1 0 0,0 1-1 0 0,0-1 0 0 0,0 1 0 0 0,0 0 0 0 0,-1-1 0 0 0,0 1-90 0 0,-3-2-53 0 0,3 1 132 0 0,0 1 0 0 0,1-1 0 0 0,-1 0 0 0 0,-1 1 1 0 0,1 0-1 0 0,0 0 0 0 0,0 0 0 0 0,0 0 1 0 0,-1 1-1 0 0,1-1 0 0 0,0 1 0 0 0,-1 0 1 0 0,1 1-1 0 0,0-1 0 0 0,0 1 0 0 0,-1 0 1 0 0,1 0-1 0 0,0 0 0 0 0,0 0 0 0 0,0 1 1 0 0,0 0-1 0 0,0 0 0 0 0,-2 1-79 0 0,5-2-55 0 0,1 0 0 0 0,-1-1-1 0 0,0 1 1 0 0,1 0 0 0 0,-1 0 0 0 0,1 0-1 0 0,-1 0 1 0 0,1 0 0 0 0,-1 0-1 0 0,1 0 1 0 0,0 0 0 0 0,-1 0 0 0 0,1 0-1 0 0,0 0 1 0 0,0 1 0 0 0,0-1 0 0 0,0 0-1 0 0,0 0 1 0 0,0 0 0 0 0,0 0 0 0 0,0 0-1 0 0,0 0 1 0 0,1 0 0 0 0,-1 0-1 0 0,0 0 1 0 0,1 0 0 0 0,-1 0 0 0 0,1 0-1 0 0,-1 0 1 0 0,1 0 0 0 0,0 1 55 0 0,5 6-5765 0 0</inkml:trace>
  <inkml:trace contextRef="#ctx0" brushRef="#br0" timeOffset="4709.025">6343 298 10968 0 0,'-1'0'248'0'0,"-53"20"701"0"0,41-15-734 0 0,1 1-1 0 0,0 0 1 0 0,0 1 0 0 0,1 0-1 0 0,-1 1 1 0 0,2 0 0 0 0,-1 0-1 0 0,-8 11-214 0 0,17-18 120 0 0,1 1-1 0 0,-1 0 1 0 0,1-1-1 0 0,0 1 1 0 0,0 0 0 0 0,0 0-1 0 0,0-1 1 0 0,0 1-1 0 0,0 0 1 0 0,1 0-1 0 0,-1 0 1 0 0,0 0-1 0 0,1 0 1 0 0,0 0 0 0 0,-1 1-1 0 0,1-1 1 0 0,0 0-1 0 0,0 0 1 0 0,0 0-1 0 0,1 0 1 0 0,-1 0-1 0 0,0 0 1 0 0,1 0-1 0 0,0 2-119 0 0,-1-3 292 0 0,28 13 635 0 0,-22-13-883 0 0,0-1 0 0 0,0 0-1 0 0,0 0 1 0 0,0 0 0 0 0,-1-1 0 0 0,1 0-1 0 0,0 0 1 0 0,0-1 0 0 0,-1 0 0 0 0,1 0-1 0 0,-1 0 1 0 0,1 0 0 0 0,-1-1 0 0 0,0 0-1 0 0,0 0 1 0 0,0 0 0 0 0,3-4-44 0 0,-7 6 3 0 0,100-61 167 0 0,43-4-170 0 0,-39 39-154 0 0,-99 26 153 0 0,0 0 0 0 0,0 0 0 0 0,0 1 0 0 0,1 0 1 0 0,-1 0-1 0 0,0 1 0 0 0,0 0 0 0 0,0 0 0 0 0,0 0 0 0 0,0 1 1 0 0,0 0-1 0 0,0 0 0 0 0,0 0 0 0 0,0 1 0 0 0,-1 0 0 0 0,1 0 1 0 0,-2 2 16 0 0,0 1 0 0 0,0-1 0 0 0,-1 0 0 0 0,0 1 0 0 0,0 0 0 0 0,-1 0 0 0 0,1 0 0 0 0,-1 0-1 0 0,0 0 1 0 0,-1 0 0 0 0,0 0 0 0 0,0 1 0 0 0,0 0-16 0 0,6 172 1699 0 0,2-116-1073 0 0,-12-75-499 0 0,1 1 0 0 0,0-1-1 0 0,1 0 1 0 0,1 0 0 0 0,0 0-1 0 0,0 0 1 0 0,1 0 0 0 0,1 1-1 0 0,0-1 1 0 0,0 0 0 0 0,1 1-1 0 0,1-1 1 0 0,2-5-127 0 0,67-87-599 0 0,-67 97 557 0 0,1 0-1 0 0,0 0 0 0 0,1 0 0 0 0,-1 1 1 0 0,1 0-1 0 0,0 1 0 0 0,1-1 1 0 0,-1 1-1 0 0,1 1 0 0 0,0 0 0 0 0,0 0 1 0 0,1 1-1 0 0,-1 0 0 0 0,1 1 1 0 0,0 0-1 0 0,-1 0 0 0 0,1 1 0 0 0,0 0 1 0 0,0 1-1 0 0,0 0 0 0 0,0 1 1 0 0,-1 0-1 0 0,1 0 0 0 0,0 1 0 0 0,0 0 1 0 0,-1 1-1 0 0,0 0 0 0 0,2 1 43 0 0,42 58 0 0 0,-43-56 0 0 0,-9-5 0 0 0,1-1 0 0 0,-1 1 0 0 0,0 0 0 0 0,1 0 0 0 0,-1 0 0 0 0,0-1 0 0 0,1 1 0 0 0,-1 0 0 0 0,0 1 0 0 0,0-1 0 0 0,0 0 0 0 0,0 0 0 0 0,0 0 0 0 0,0 1 0 0 0,0-1 0 0 0,-1 0 0 0 0,1 1 0 0 0,0-1 0 0 0,-1 1 0 0 0,1-1 0 0 0,-1 1 0 0 0,1-1 0 0 0,-1 1 0 0 0,0-1 0 0 0,0 1 0 0 0,0-1 0 0 0,1 1 0 0 0,-2 0 0 0 0,1-1 0 0 0,0 2 0 0 0,-1 6 1 0 0,0 0 0 0 0,0 1 0 0 0,1-1 0 0 0,1 0 0 0 0,-1 1 0 0 0,1-1-1 0 0,1 0 1 0 0,0 0 0 0 0,0 0 0 0 0,1 0 0 0 0,0 0 0 0 0,0 0 0 0 0,1-1-1 0 0,1 2 0 0 0,-4-8 0 0 0,0 0 0 0 0,0 0 0 0 0,0 0 0 0 0,0 1-1 0 0,-1-1 1 0 0,1 0 0 0 0,-1 1 0 0 0,1-1 0 0 0,-1 0-1 0 0,0 1 1 0 0,0-1 0 0 0,0 0 0 0 0,0 0 0 0 0,-1 1-1 0 0,1-1 1 0 0,-1 0 0 0 0,1 1 0 0 0,-1-1-1 0 0,0 0 1 0 0,-1 2 0 0 0,1 0-28 0 0,-3 19-1634 0 0,1-15-5311 0 0</inkml:trace>
  <inkml:trace contextRef="#ctx0" brushRef="#br0" timeOffset="5307.221">5572 160 10136 0 0,'0'0'230'0'0,"0"0"30"0"0,0 0 19 0 0,0 0 48 0 0,0 0 169 0 0,-15 3 1254 0 0,-84 29 2621 0 0,26-25-3165 0 0,-56-5-55 0 0,18 13-806 0 0,80-6-389 0 0,30-8-180 0 0,1-1-60 0 0,0 0-4 0 0,0 0-146 0 0,12 6-1938 0 0,-1-5 993 0 0,2-1-11 0 0</inkml:trace>
  <inkml:trace contextRef="#ctx0" brushRef="#br0" timeOffset="5586.351">5389 0 11256 0 0,'-1'1'256'0'0,"-47"37"728"0"0,45-36-839 0 0,0 1 1 0 0,1-1 0 0 0,0 1 0 0 0,-1 0 0 0 0,1 0 0 0 0,0 0 0 0 0,1 0-1 0 0,-1 0 1 0 0,1 1 0 0 0,-1-1 0 0 0,1 0 0 0 0,0 1 0 0 0,0-1-1 0 0,0 1 1 0 0,1-1 0 0 0,-1 1 0 0 0,1 0 0 0 0,0 1-146 0 0,-4 40 1713 0 0,58 211 1412 0 0,-52-168-3083 0 0,-4-41-6089 0 0,2-27 37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0:49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5856 520 8496 0 0,'2'1'190'0'0,"36"-1"500"0"0,-19-1 2326 0 0,-19 1-2496 0 0,2 2 2272 0 0,-1 2-2782 0 0,-1-3 33 0 0,-5 1-22 0 0,4-2 42 0 0,1 0 42 0 0,0 0-13 0 0,0 0-10 0 0,8 14 1775 0 0,0-2-1283 0 0,-7-11-499 0 0,-1-1-6 0 0,1 1-15 0 0,3 3-33 0 0,-3-2 22 0 0,2 1-22 0 0,-2-1 22 0 0,4 2-22 0 0,-4-3 32 0 0,-1 0 1 0 0,3 3-33 0 0,-2-2 22 0 0,29 21 21 0 0,-24-20-54 0 0,2 1-22 0 0,-7-4-49 0 0,9 9-52 0 0,-6-8-3775 0 0,-4-1 3163 0 0</inkml:trace>
  <inkml:trace contextRef="#ctx0" brushRef="#br0" timeOffset="-5818.857">878 217 11600 0 0,'3'-7'562'0'0,"11"-19"137"0"0,5-27-247 0 0,-17 47-302 0 0,1 1-1 0 0,-1-1 1 0 0,0 0 0 0 0,-1 1-1 0 0,1-1 1 0 0,-1 0 0 0 0,-1 0-1 0 0,1 0 1 0 0,-1 0 0 0 0,0 0-1 0 0,0 0 1 0 0,-1-3-150 0 0,0 7 85 0 0,0 0 0 0 0,0-1 0 0 0,0 1 0 0 0,-1 0 0 0 0,1 0 0 0 0,-1 0 0 0 0,1 0 0 0 0,-1 0 0 0 0,0 0-1 0 0,0 1 1 0 0,1-1 0 0 0,-2 1 0 0 0,1-1 0 0 0,0 1 0 0 0,0-1 0 0 0,0 1 0 0 0,0 0 0 0 0,-1 0 0 0 0,1 0 0 0 0,-1 1 0 0 0,1-1 0 0 0,-1 0 0 0 0,1 1 0 0 0,-1 0 0 0 0,1-1 0 0 0,-1 1 0 0 0,1 0 0 0 0,-1 0 0 0 0,1 1 0 0 0,-1-1 0 0 0,1 0 0 0 0,-1 1 0 0 0,1-1 0 0 0,-1 1-1 0 0,1 0 1 0 0,-2 1-85 0 0,-16 0 159 0 0,-28 3-101 0 0,0 3 0 0 0,1 2 0 0 0,0 1 0 0 0,1 3-1 0 0,-3 3-57 0 0,-162 64 0 0 0,197-75 0 0 0,0 0 0 0 0,1 1 0 0 0,-1 0 0 0 0,1 1 0 0 0,1 0 0 0 0,-1 1 0 0 0,2 1 0 0 0,-3 2 0 0 0,12-10-7 0 0,1 0 0 0 0,-1 1 0 0 0,1-1 0 0 0,-1 1 0 0 0,1-1 0 0 0,0 1 0 0 0,0 0 0 0 0,0-1 0 0 0,0 1 0 0 0,0 0 0 0 0,1 0-1 0 0,-1 0 1 0 0,1-1 0 0 0,0 1 0 0 0,0 0 0 0 0,0 0 0 0 0,0 0 0 0 0,0 0 0 0 0,1 0 0 0 0,-1-1 0 0 0,1 1 0 0 0,0 0 0 0 0,0 0 0 0 0,0-1-1 0 0,0 1 1 0 0,0-1 0 0 0,1 2 7 0 0,43 64-133 0 0,-20-43 65 0 0,1 0 0 0 0,1-2 0 0 0,1-1 0 0 0,1-1 0 0 0,8 3 68 0 0,83 55-416 0 0,-77-48 420 0 0,53 49 104 0 0,-94-77-100 0 0,0-1 0 0 0,-1 1-1 0 0,1 0 1 0 0,0-1 0 0 0,-1 1-1 0 0,0 0 1 0 0,1 0 0 0 0,-1 0-1 0 0,0 0 1 0 0,-1 0-1 0 0,1 0 1 0 0,0 1 0 0 0,-1-1-1 0 0,0 0 1 0 0,0 0 0 0 0,0 0-1 0 0,0 1 1 0 0,0-1 0 0 0,-1 0-1 0 0,1 0 1 0 0,-1 0 0 0 0,0 0-1 0 0,0 0 1 0 0,0 0-1 0 0,0 0 1 0 0,0 0 0 0 0,-1 0-1 0 0,0 0 1 0 0,1-1 0 0 0,-1 1-1 0 0,0 0 1 0 0,0-1 0 0 0,0 0-1 0 0,-1 1 1 0 0,1-1-1 0 0,-1 0 1 0 0,0 0-8 0 0,-25 16 28 0 0,-1-2-1 0 0,0-1 1 0 0,-1-1-1 0 0,-1-2 0 0 0,-22 6-27 0 0,8-4 49 0 0,-1-3-1 0 0,-1-2 0 0 0,0-1 1 0 0,-1-3-1 0 0,-1-2-48 0 0,-63 3-158 0 0,103-5-108 0 0,8-1-761 0 0,1 0-3115 0 0,0 0-1334 0 0</inkml:trace>
  <inkml:trace contextRef="#ctx0" brushRef="#br0" timeOffset="-4662.567">1052 866 8752 0 0,'0'0'197'0'0,"5"-7"475"0"0,6 0-597 0 0,-9-12 461 0 0,14-25 1833 0 0,-11 1-689 0 0,0-10-236 0 0,-2-17-602 0 0,-5 54-702 0 0,2 15-119 0 0,0-1 1 0 0,0 1-1 0 0,0-1 1 0 0,0 1-1 0 0,0-1 0 0 0,0 0 1 0 0,0 1-1 0 0,-1-1 1 0 0,1 1-1 0 0,-1-1 0 0 0,1 1 1 0 0,-1 0-1 0 0,0-1 1 0 0,1 1-1 0 0,-1 0 0 0 0,0-1 1 0 0,0 1-1 0 0,0 0 1 0 0,0 0-1 0 0,0 0 0 0 0,0-1 1 0 0,-1 1-1 0 0,1 1 1 0 0,0-1-1 0 0,0 0 0 0 0,-1 0 1 0 0,1 0-1 0 0,0 1 0 0 0,-1-1-21 0 0,-4 0 10 0 0,1 0-1 0 0,-1 1 1 0 0,0 0-1 0 0,1 0 1 0 0,-1 0-1 0 0,1 0 1 0 0,-1 1-1 0 0,1 0 0 0 0,-1 1 1 0 0,1-1-1 0 0,0 1 1 0 0,0 0-1 0 0,-1 0 1 0 0,1 0-1 0 0,0 1 0 0 0,1 0 1 0 0,-1 0-1 0 0,1 0 1 0 0,-1 0-1 0 0,1 1 1 0 0,0 0-1 0 0,0 0 0 0 0,0 0 1 0 0,1 0-1 0 0,-3 4-9 0 0,5-7-1 0 0,-3 3 1 0 0,0-1 0 0 0,1 1-1 0 0,-1 0 1 0 0,1 0 0 0 0,0 0-1 0 0,0 0 1 0 0,0 1 0 0 0,1-1-1 0 0,0 1 1 0 0,0-1 0 0 0,0 1 0 0 0,0 0-1 0 0,1 0 1 0 0,0 0 0 0 0,0 0-1 0 0,0 0 1 0 0,0 0 0 0 0,1 0-1 0 0,0 1 1 0 0,0-1 0 0 0,0 0 0 0 0,1 0-1 0 0,0 0 1 0 0,0 0 0 0 0,0 0-1 0 0,0 0 1 0 0,1 0 0 0 0,0 0 0 0 0,0-1-1 0 0,0 1 1 0 0,1-1 0 0 0,0 1-1 0 0,-1-1 1 0 0,1 0 0 0 0,1 0-1 0 0,-1 0 1 0 0,48 28-64 0 0,-33-27 66 0 0,1 0 0 0 0,0-1-1 0 0,0-1 1 0 0,0-1-1 0 0,0-1 1 0 0,1-1-1 0 0,18-1-1 0 0,38-8 107 0 0,-61 6-57 0 0,-1-1 1 0 0,0 0 0 0 0,0-1-1 0 0,0 0 1 0 0,0-1 0 0 0,-1 0-1 0 0,13-9-50 0 0,20-14 0 0 0,-22 15 0 0 0,-18 11 0 0 0,17 8-72 0 0,-4 39 144 0 0,-8-5-360 0 0,38 40 198 0 0,-20-62 460 0 0,-26-17-367 0 0,0-1 0 0 0,0 0-1 0 0,0 0 1 0 0,-1 0-1 0 0,1 0 1 0 0,0 0 0 0 0,0-1-1 0 0,-1 1 1 0 0,1-1-1 0 0,-1 1 1 0 0,0-1 0 0 0,1 0-1 0 0,-1 0 1 0 0,0 0-1 0 0,0 0 1 0 0,0-1-1 0 0,0 1 1 0 0,-1-1 0 0 0,1 1-1 0 0,-1-1 1 0 0,1 1-1 0 0,-1-1 1 0 0,0 0 0 0 0,0 0-1 0 0,0 0-2 0 0,3-4 47 0 0,66-128 273 0 0,-12 80-384 0 0,-35 53 48 0 0,-18 3 3 0 0,-1 1 0 0 0,0 0 1 0 0,-1 0-1 0 0,1 1 0 0 0,0-1 0 0 0,-1 1 0 0 0,1 0 0 0 0,-1 0 0 0 0,0 0 0 0 0,0 0 0 0 0,0 1 0 0 0,0-1 0 0 0,-1 1 0 0 0,1 0 0 0 0,-1-1 0 0 0,0 1 0 0 0,0 0 0 0 0,0 0 0 0 0,-1 1 0 0 0,0-1 0 0 0,1 0 13 0 0,1 4-104 0 0,54 97 154 0 0,-56-104-35 0 0,-1 0 1 0 0,0 0-1 0 0,1 0 0 0 0,-1 0 1 0 0,1 0-1 0 0,-1 0 0 0 0,1 0 1 0 0,-1-1-1 0 0,1 1 0 0 0,0 0 1 0 0,-1 0-1 0 0,1 0 1 0 0,0-1-1 0 0,0 1 0 0 0,0 0 1 0 0,0-1-1 0 0,0 1 0 0 0,-1 0 1 0 0,1-1-1 0 0,0 0 1 0 0,0 1-1 0 0,0-1 0 0 0,0 1 1 0 0,0-1-1 0 0,1 0 0 0 0,-1 0 1 0 0,0 0-1 0 0,0 0 1 0 0,0 1-1 0 0,0-1 0 0 0,0-1 1 0 0,0 1-1 0 0,0 0 0 0 0,0 0 1 0 0,0 0-1 0 0,0 0 0 0 0,0-1 1 0 0,0 1-1 0 0,0-1 1 0 0,0 1-1 0 0,0-1 0 0 0,0 1 1 0 0,0-1-1 0 0,0 1 0 0 0,0-1 1 0 0,0 0-1 0 0,-1 1 1 0 0,1-1-1 0 0,0 0 0 0 0,0 0 1 0 0,-1 0-1 0 0,1 0 0 0 0,0 0-15 0 0,64-95 608 0 0,-22 53-608 0 0,-34 37-27 0 0,-4 2 6 0 0,1 0 1 0 0,-1 1-1 0 0,1 0 0 0 0,-1 0 0 0 0,1 1 1 0 0,0-1-1 0 0,0 1 0 0 0,1 0 0 0 0,-1 1 1 0 0,6-1 20 0 0,-5 2-21 0 0,1 1 0 0 0,-1 0 1 0 0,0 1-1 0 0,0 0 0 0 0,0 0 0 0 0,0 1 1 0 0,0 0-1 0 0,0 0 0 0 0,0 0 1 0 0,-1 1-1 0 0,0 0 0 0 0,0 0 0 0 0,0 1 1 0 0,0-1-1 0 0,-1 1 0 0 0,0 1 1 0 0,0-1-1 0 0,0 1 0 0 0,0 0 0 0 0,-1 0 1 0 0,2 4 20 0 0,13 12 37 0 0,-10-11-46 0 0,1-1 0 0 0,-1 0 0 0 0,1-1 0 0 0,1 0 0 0 0,0 0 0 0 0,0-1-1 0 0,7 3 10 0 0,-1-1-37 0 0,-15-8 1 0 0,0-1 1 0 0,1 1-1 0 0,-1 0 0 0 0,1-1 1 0 0,-1 1-1 0 0,1-1 1 0 0,-1 0-1 0 0,1 0 1 0 0,0 0-1 0 0,-1 0 0 0 0,1-1 1 0 0,0 1-1 0 0,0-1 1 0 0,0 0-1 0 0,0 1 0 0 0,-1-1 1 0 0,1-1-1 0 0,0 1 1 0 0,0 0-1 0 0,0-1 1 0 0,0 1-1 0 0,-1-1 0 0 0,2 0 36 0 0,-2 0-200 0 0,27-12-1413 0 0,-13-3-3772 0 0,-10 11 792 0 0</inkml:trace>
  <inkml:trace contextRef="#ctx0" brushRef="#br0" timeOffset="-4386.817">2585 733 10392 0 0,'0'0'233'0'0,"0"0"39"0"0,0 0 15 0 0,0 0-37 0 0,3 1-159 0 0,5 3 237 0 0,1 0 1 0 0,-1 0-1 0 0,-1 1 1 0 0,1 0-1 0 0,0 0 0 0 0,-1 1 1 0 0,0 0-1 0 0,-1 0 1 0 0,1 1-1 0 0,-1-1 0 0 0,0 2 1 0 0,-1-1-1 0 0,0 1 1 0 0,0-1-1 0 0,-1 1 0 0 0,0 1 1 0 0,2 3-329 0 0,13 20 363 0 0,22 31 81 0 0,1-24-200 0 0,-41-38-254 0 0,0 0-1 0 0,1-1 1 0 0,-1 1-1 0 0,0 0 1 0 0,0-1 0 0 0,1 1-1 0 0,-1-1 1 0 0,0 0-1 0 0,0 1 1 0 0,1-1-1 0 0,-1 0 1 0 0,0 0-1 0 0,1 0 1 0 0,-1 0-1 0 0,1 0 1 0 0,-1 0-1 0 0,0 0 1 0 0,1 0-1 0 0,-1-1 1 0 0,0 1-1 0 0,0 0 1 0 0,1-1-1 0 0,-1 1 1 0 0,0-1-1 0 0,0 0 1 0 0,1 0 10 0 0,12-12-5235 0 0,-7 4-217 0 0</inkml:trace>
  <inkml:trace contextRef="#ctx0" brushRef="#br0" timeOffset="-4143.107">2677 567 12176 0 0,'1'-1'41'0'0,"-1"0"1"0"0,0-1 0 0 0,0 1-1 0 0,0 0 1 0 0,0 0 0 0 0,0 0 0 0 0,0 0-1 0 0,-1 0 1 0 0,1 0 0 0 0,0 0 0 0 0,-1 0-1 0 0,1 0 1 0 0,0 0 0 0 0,-1 0-1 0 0,1 0 1 0 0,-1 0 0 0 0,0 0 0 0 0,1 0-1 0 0,-1 0 1 0 0,0 0 0 0 0,1 0-1 0 0,-1 1 1 0 0,0-1 0 0 0,0 0 0 0 0,0 0-1 0 0,0 1 1 0 0,0-1 0 0 0,0 1-1 0 0,1-1 1 0 0,-1 1 0 0 0,-1-1 0 0 0,1 1-1 0 0,0 0 1 0 0,0-1-42 0 0,-2-1-2 0 0,2 2 86 0 0,1 0 17 0 0,0 0 10 0 0,1-1 1 0 0,1-1-7 0 0,-1 1-28 0 0,18 6-389 0 0,-9 0 90 0 0</inkml:trace>
  <inkml:trace contextRef="#ctx0" brushRef="#br0" timeOffset="-3412.154">3129 685 6248 0 0,'0'0'133'0'0,"2"-1"23"0"0,52-31 289 0 0,4 5 2487 0 0,-32 10-226 0 0,-25 17-2144 0 0,-3-9 2330 0 0,-61 25-1631 0 0,-59 47-882 0 0,29-18-14 0 0,61-10-101 0 0,31-33-264 0 0,0 1 0 0 0,0-1 0 0 0,0 1 0 0 0,0-1 0 0 0,1 0 0 0 0,-1 1 0 0 0,1 0 0 0 0,0-1 0 0 0,0 1 0 0 0,0-1 0 0 0,0 1 0 0 0,0-1 0 0 0,0 1 0 0 0,1-1 0 0 0,-1 1 0 0 0,1-1 0 0 0,0 1 0 0 0,-1-1 0 0 0,1 1 0 0 0,1-1 0 0 0,-1 0 0 0 0,0 0 0 0 0,0 1 0 0 0,1-1 0 0 0,-1 0 0 0 0,1 0 0 0 0,0 0 0 0 0,89 76 0 0 0,-27-43 118 0 0,-54-31-93 0 0,1 0 1 0 0,-1-1-1 0 0,1 0 1 0 0,-1-1 0 0 0,1 0-1 0 0,0-1 1 0 0,0 0-1 0 0,0-1 1 0 0,0 0-1 0 0,0-1 1 0 0,-1 0-1 0 0,4-1-25 0 0,10-1-192 0 0,26-5-223 0 0,-17-3-4596 0 0,-10 0-650 0 0</inkml:trace>
  <inkml:trace contextRef="#ctx0" brushRef="#br0" timeOffset="-3078.532">3470 269 9872 0 0,'4'0'2210'0'0,"-4"0"-1580"0"0,2 1-18 0 0,1 2-418 0 0,0-1 0 0 0,0 1 0 0 0,0 1 0 0 0,0-1 0 0 0,-1 0 0 0 0,0 1 0 0 0,1-1 0 0 0,-1 1 0 0 0,0 0 0 0 0,-1-1 0 0 0,1 1 0 0 0,-1 0 0 0 0,1 4-194 0 0,5 9 210 0 0,0 34 348 0 0,9-8-262 0 0,2 30-7 0 0,20 58-83 0 0,-34-122-204 0 0,-1-5 5 0 0,-1 0-1 0 0,0 0 0 0 0,0 1 1 0 0,0-1-1 0 0,-1 1 1 0 0,1-1-1 0 0,-1 1 0 0 0,0 0 1 0 0,0-1-1 0 0,-1 1 0 0 0,1 0 1 0 0,-1 0-1 0 0,0 0-6 0 0,16 86 53 0 0,-10-30 22 0 0,-2-8-11 0 0,11-9-33 0 0,-14-43-40 0 0,12 29-769 0 0,1-20-3734 0 0,-1-4-822 0 0</inkml:trace>
  <inkml:trace contextRef="#ctx0" brushRef="#br0" timeOffset="-2635.545">3991 585 10272 0 0,'-5'-2'52'0'0,"4"1"-19"0"0,-1 0 1 0 0,1 1 0 0 0,0-1-1 0 0,-1 0 1 0 0,1 1 0 0 0,-1-1 0 0 0,1 1-1 0 0,-1-1 1 0 0,1 1 0 0 0,-1 0 0 0 0,0 0-1 0 0,1-1 1 0 0,-1 1 0 0 0,1 0 0 0 0,-1 0-1 0 0,0 1 1 0 0,1-1 0 0 0,-1 0 0 0 0,1 1-1 0 0,-1-1 1 0 0,1 0 0 0 0,-1 1-1 0 0,1 0 1 0 0,-1-1 0 0 0,1 1 0 0 0,0 0-1 0 0,-1 0 1 0 0,1 0 0 0 0,0 0 0 0 0,-1 0-34 0 0,-9 12 182 0 0,-9 26 294 0 0,10 17 127 0 0,13-10-192 0 0,7 15 21 0 0,10 6 386 0 0,1-51-134 0 0,-20-15-460 0 0,1-1-6 0 0,8 1-30 0 0,29-10 568 0 0,0-23-349 0 0,-17-30-217 0 0,-13 24-120 0 0,-13 16-58 0 0,15 1-12 0 0,-9 15-10 0 0,4 3-33 0 0,4 1 22 0 0,17 10-43 0 0,-25-8 59 0 0,-1 1 1 0 0,0 0-1 0 0,0 0 1 0 0,0 0-1 0 0,0 0 1 0 0,0 0-1 0 0,0 1 1 0 0,-1-1-1 0 0,1 0 1 0 0,0 0-1 0 0,0 1 1 0 0,-1-1-1 0 0,1 0 1 0 0,-1 1-1 0 0,1-1 1 0 0,-1 0-1 0 0,0 1 1 0 0,1-1-1 0 0,-1 1 1 0 0,0-1-1 0 0,0 0 1 0 0,0 1-1 0 0,0-1 0 0 0,0 1 1 0 0,-1-1-1 0 0,1 1 5 0 0,5 40 0 0 0,21-7-109 0 0,-20-29 33 0 0,-2-4-188 0 0,0 0 0 0 0,-1 1 0 0 0,1-1-1 0 0,0-1 1 0 0,0 1 0 0 0,0 0 0 0 0,0-1-1 0 0,0 0 1 0 0,1 0 0 0 0,-1 0 0 0 0,0-1 0 0 0,0 1-1 0 0,1-1 1 0 0,-1 0 0 0 0,0 0 0 0 0,1 0 0 0 0,-1-1-1 0 0,1 0 265 0 0,8-1-1562 0 0</inkml:trace>
  <inkml:trace contextRef="#ctx0" brushRef="#br0" timeOffset="-2303.406">4523 552 8744 0 0,'7'-36'616'0'0,"-8"34"-425"0"0,0 0 0 0 0,0 0 0 0 0,0 0 0 0 0,-1-1 0 0 0,1 1 0 0 0,0 0 0 0 0,-1 0 0 0 0,1 1 1 0 0,-1-1-1 0 0,0 0 0 0 0,0 0 0 0 0,0 1 0 0 0,0-1 0 0 0,0 1 0 0 0,0 0 0 0 0,0 0 0 0 0,0 0 0 0 0,0-1 0 0 0,-1 2 1 0 0,1-1-1 0 0,0 0 0 0 0,-1 1 0 0 0,1-1 0 0 0,-1 1 0 0 0,1-1 0 0 0,0 1 0 0 0,-1 0 0 0 0,1 0-191 0 0,-1 0 23 0 0,1 0 0 0 0,-1 0 0 0 0,0 0-1 0 0,1 1 1 0 0,0-1 0 0 0,-1 1 0 0 0,1-1 0 0 0,-1 1-1 0 0,1 0 1 0 0,-1 0 0 0 0,1 0 0 0 0,0 0 0 0 0,0 0-1 0 0,0 0 1 0 0,0 1 0 0 0,0-1 0 0 0,0 1 0 0 0,0 0-1 0 0,0-1 1 0 0,0 1 0 0 0,1 0 0 0 0,-1 0-1 0 0,1 0 1 0 0,-1 0 0 0 0,1 0 0 0 0,0 1 0 0 0,0-1-1 0 0,0 0 1 0 0,0 1 0 0 0,0-1 0 0 0,0 0 0 0 0,1 1-1 0 0,-1-1 1 0 0,1 1 0 0 0,0-1 0 0 0,0 1 0 0 0,0-1-1 0 0,0 1 1 0 0,0-1 0 0 0,0 1 0 0 0,1-1 0 0 0,-1 1-1 0 0,1-1 1 0 0,-1 1 0 0 0,1-1 0 0 0,0 0 0 0 0,0 1-1 0 0,0-1 1 0 0,1 0 0 0 0,-1 0 0 0 0,0 0 0 0 0,1 1-23 0 0,7 9-44 0 0,1-1 0 0 0,-1 0 0 0 0,2 0 0 0 0,-1-1 0 0 0,2-1 0 0 0,11 8 44 0 0,33 28-64 0 0,-6 13 64 0 0,-49-57 3 0 0,0 1 0 0 0,0-1 1 0 0,-1 1-1 0 0,1-1 1 0 0,-1 1-1 0 0,1 0 0 0 0,-1-1 1 0 0,1 1-1 0 0,-1 0 1 0 0,0-1-1 0 0,0 1 0 0 0,0 0 1 0 0,0-1-1 0 0,0 1 1 0 0,0 0-1 0 0,0-1 1 0 0,-1 1-1 0 0,1 0 0 0 0,-1-1 1 0 0,1 1-1 0 0,-1-1 1 0 0,1 1-1 0 0,-1 0 0 0 0,0-1 1 0 0,0 0-1 0 0,0 1 1 0 0,0-1-1 0 0,0 1 0 0 0,0-1 1 0 0,0 0-1 0 0,0 0 1 0 0,-1 0-1 0 0,1 0 1 0 0,0 0-1 0 0,-1 0 0 0 0,0 1-3 0 0,-55 28 334 0 0,40-23-338 0 0,3 0-225 0 0,-2-1 0 0 0,1 0 0 0 0,0-2 1 0 0,-1 0-1 0 0,0 0 0 0 0,0-1 0 0 0,-7-1 229 0 0,13-1-3573 0 0,0 2-1104 0 0</inkml:trace>
  <inkml:trace contextRef="#ctx0" brushRef="#br0" timeOffset="-1622.489">5011 552 8000 0 0,'0'0'233'0'0,"0"0"106"0"0,-7 6 1053 0 0,-43 28 2273 0 0,-5-6-2194 0 0,21 4-963 0 0,32-26-503 0 0,2-4-3 0 0,-1-1 0 0 0,1 0 0 0 0,-1 0 0 0 0,1 1 0 0 0,-1-1 0 0 0,1 0 0 0 0,0 1 1 0 0,0-1-1 0 0,-1 0 0 0 0,1 1 0 0 0,0-1 0 0 0,0 0 0 0 0,0 1 0 0 0,1-1 0 0 0,-1 0 1 0 0,0 1-1 0 0,0-1 0 0 0,1 0 0 0 0,-1 1 0 0 0,1-1 0 0 0,-1 0 0 0 0,1 0 0 0 0,0 0 1 0 0,-1 1-1 0 0,1-1 0 0 0,0 0 0 0 0,0 0 0 0 0,0 0 0 0 0,0 0-2 0 0,8 9-27 0 0,1-1 0 0 0,0 0-1 0 0,0 0 1 0 0,1-1 0 0 0,0-1-1 0 0,1 0 1 0 0,-1 0 0 0 0,10 3 27 0 0,52 36-144 0 0,-64-28 152 0 0,-9-18 8 0 0,-3 5 38 0 0,0 0 1 0 0,-1 0 0 0 0,1-1 0 0 0,-1 0 0 0 0,0 0 0 0 0,0 0 0 0 0,0 0 0 0 0,0 0 0 0 0,-1-1 0 0 0,1 0 0 0 0,-1 0 0 0 0,0 0 0 0 0,0 0 0 0 0,0-1 0 0 0,0 0 0 0 0,-1 0 0 0 0,1-1-1 0 0,-1 1 1 0 0,1-1 0 0 0,-1 0 0 0 0,-2 0-55 0 0,-7 3 10 0 0,-43 5-469 0 0,24-8-961 0 0,24-1 752 0 0</inkml:trace>
  <inkml:trace contextRef="#ctx0" brushRef="#br0" timeOffset="-1346.606">5198 529 12552 0 0,'35'5'946'0'0,"-34"-4"-636"0"0,9 14-190 0 0,16 49 2082 0 0,-19-21-214 0 0,3 13-155 0 0,3 3-1033 0 0,6 0-725 0 0,-15-52-164 0 0,-4-6-58 0 0,0-1-272 0 0,0 0-117 0 0,0 0-1214 0 0,0 0-4751 0 0</inkml:trace>
  <inkml:trace contextRef="#ctx0" brushRef="#br0" timeOffset="-1047.982">5234 448 12064 0 0,'7'-4'264'0'0,"-7"4"56"0"0,0 0 16 0 0,7-3 0 0 0,-7 3-272 0 0,0 0-64 0 0,0 0 0 0 0,0 0 0 0 0,0 0 0 0 0,0 0 0 0 0,0 0-80 0 0,0 0 80 0 0,12 0-96 0 0,-1 0 96 0 0,-11 0-104 0 0,10 7-3408 0 0,2-1-680 0 0</inkml:trace>
  <inkml:trace contextRef="#ctx0" brushRef="#br0" timeOffset="1068.738">6000 562 4608 0 0,'0'0'101'0'0,"0"0"22"0"0,0 0 5 0 0,2-1-21 0 0,33-24 233 0 0,2 3 1469 0 0,-12 9 809 0 0,-18 9 258 0 0,-20 7-1829 0 0,-80 23 522 0 0,-159 47 98 0 0,145-37-198 0 0,81-25-1205 0 0,22-10-234 0 0,0 0 1 0 0,0 1-1 0 0,0-1 0 0 0,1 1 0 0 0,-1-1 1 0 0,0 1-1 0 0,1 0 0 0 0,0 1 0 0 0,-1-1 1 0 0,1 1-1 0 0,0-1 0 0 0,0 1 0 0 0,0 0 1 0 0,1 0-1 0 0,-1 0 0 0 0,-1 4-30 0 0,3-5 5 0 0,1 1 0 0 0,-1 0 0 0 0,1 0 0 0 0,0 0 0 0 0,0 0 0 0 0,0-1 0 0 0,0 1 0 0 0,0 0 0 0 0,1 0 0 0 0,0 0-1 0 0,-1-1 1 0 0,1 1 0 0 0,0 0 0 0 0,0-1 0 0 0,0 1 0 0 0,1-1 0 0 0,-1 1 0 0 0,1-1 0 0 0,-1 1 0 0 0,1-1 0 0 0,0 0 0 0 0,0 0 0 0 0,0 0 0 0 0,0 0 0 0 0,0 0 0 0 0,1 1-5 0 0,-1-2-4 0 0,3 3 0 0 0,1 0 1 0 0,0 0-1 0 0,0-1 0 0 0,1 0 0 0 0,-1 0 0 0 0,0-1 0 0 0,1 0 0 0 0,0 0 0 0 0,-1 0 0 0 0,4-1 4 0 0,-4 1-21 0 0,26 2-504 0 0,0-1-1 0 0,0-1 0 0 0,0-2 0 0 0,0-1 0 0 0,1-1 0 0 0,-2-2 0 0 0,1-1 0 0 0,0-2 0 0 0,9-4 526 0 0,-9 3-3657 0 0,-1 2-1036 0 0</inkml:trace>
  <inkml:trace contextRef="#ctx0" brushRef="#br0" timeOffset="1769.016">6311 631 8784 0 0,'0'0'197'0'0,"-8"1"264"0"0,-45 21-207 0 0,-62 24 2120 0 0,53-12-679 0 0,20 3-220 0 0,42-36-1333 0 0,0-1-4 0 0,0 0-2 0 0,33 9 432 0 0,-20-12-635 0 0,1 0 1 0 0,-1-1 0 0 0,1-1 0 0 0,-1 0 0 0 0,-1-1 0 0 0,1 0 0 0 0,8-7 66 0 0,82-30-449 0 0,-92 40 446 0 0,38 9-48 0 0,18 34 329 0 0,-26-28 220 0 0,-32-11-365 0 0,0 1-1 0 0,1-2 1 0 0,-1 1 0 0 0,0-1-1 0 0,0-1 1 0 0,1 1-1 0 0,-1-2 1 0 0,0 1 0 0 0,0-1-1 0 0,0-1 1 0 0,0 1 0 0 0,0-1-1 0 0,1-2-132 0 0,-5 4 31 0 0,-1-1 0 0 0,1-1 1 0 0,0 1-1 0 0,-1-1 0 0 0,1 1 0 0 0,-1-1 0 0 0,0-1 0 0 0,0 1 0 0 0,0-1 1 0 0,0 1-1 0 0,-1-1 0 0 0,1 0 0 0 0,-1 0 0 0 0,0-1 0 0 0,0 1 1 0 0,-1-1-1 0 0,1 1 0 0 0,-1-1 0 0 0,0 0 0 0 0,0 0 0 0 0,-1 0 0 0 0,2-5-31 0 0,20-72 31 0 0,-8-61-826 0 0,3-23 99 0 0,-28 11 907 0 0,-6 94 362 0 0,2 25 577 0 0,11 57-1072 0 0,9 95-274 0 0,4-15 132 0 0,29 81 128 0 0,13 6 440 0 0,-21-80 128 0 0,-13-50-413 0 0,-10-35-112 0 0,-8-22-75 0 0,5 6-1872 0 0,1-2-976 0 0,-1-5 1363 0 0</inkml:trace>
  <inkml:trace contextRef="#ctx0" brushRef="#br0" timeOffset="23306.548">8012 234 12440 0 0,'-1'-7'602'0'0,"-26"-39"278"0"0,0 12 3180 0 0,26 33-3716 0 0,1 1-16 0 0,0 0-41 0 0,0 0-21 0 0,0 0-2 0 0,-3 7-217 0 0,1 0-1 0 0,0 1 1 0 0,1-1-1 0 0,-1 1 1 0 0,1-1-1 0 0,1 1 1 0 0,0-1-1 0 0,0 1 0 0 0,0 0 1 0 0,1-1-1 0 0,0 1 1 0 0,0-1-1 0 0,2 3-46 0 0,2 29 12 0 0,7 131 135 0 0,1 55 490 0 0,-22-104-157 0 0,8-112-468 0 0,1-8 47 0 0,-3 8 17 0 0,3-1-67 0 0,0-7-77 0 0,0-1 0 0 0,0 1 1 0 0,0-1-1 0 0,-1 1 0 0 0,1-1 0 0 0,0 1 0 0 0,0 0 0 0 0,0-1 0 0 0,-1 1 0 0 0,1-1 0 0 0,0 1 0 0 0,0-1 0 0 0,-1 1 0 0 0,1-1 0 0 0,0 0 0 0 0,-1 1 0 0 0,1-1 0 0 0,-1 1 0 0 0,1-1 0 0 0,-1 0 0 0 0,1 1 1 0 0,-1-1-1 0 0,1 0 0 0 0,-1 1 0 0 0,1-1 0 0 0,-1 0 0 0 0,1 0 0 0 0,-1 1 0 0 0,1-1 0 0 0,-1 0 0 0 0,1 0 0 0 0,-1 0 0 0 0,1 0 0 0 0,-1 0 0 0 0,0 0 0 0 0,1 0 0 0 0,-1 0 0 0 0,1 0 0 0 0,-1 0 1 0 0,0 0-1 0 0,1 0 0 0 0,-1-1 0 0 0,1 1 0 0 0,-1 0 0 0 0,1 0 0 0 0,-1 0 0 0 0,1-1 0 0 0,-1 1 0 0 0,1 0 0 0 0,-1-1 0 0 0,0 1 68 0 0,-2-6-1331 0 0</inkml:trace>
  <inkml:trace contextRef="#ctx0" brushRef="#br0" timeOffset="23795.306">7632 296 12384 0 0,'0'0'281'0'0,"0"0"40"0"0,12-10 418 0 0,-3 5-501 0 0,0 0 0 0 0,0 1 1 0 0,1 1-1 0 0,0-1 0 0 0,-1 1 1 0 0,1 1-1 0 0,0 0 0 0 0,0 0 0 0 0,0 1 1 0 0,1 0-1 0 0,-1 1 0 0 0,0 0 0 0 0,0 1 1 0 0,0 0-1 0 0,0 0 0 0 0,0 1 0 0 0,6 2-238 0 0,8 1 252 0 0,0 1 0 0 0,-1 1 0 0 0,0 1 0 0 0,0 1 0 0 0,-1 2 0 0 0,10 5-252 0 0,50 33 187 0 0,22 45 237 0 0,-100-89-404 0 0,-1 1-1 0 0,0-1 1 0 0,0 1 0 0 0,0-1 0 0 0,-1 1-1 0 0,0 0 1 0 0,0 0 0 0 0,-1 0 0 0 0,1 0-1 0 0,-1 1 1 0 0,-1-1 0 0 0,1 0-1 0 0,-1 0 1 0 0,0 1 0 0 0,0-1 0 0 0,-1 0-1 0 0,0 0 1 0 0,0 0 0 0 0,-1 1-1 0 0,1-1 1 0 0,-1 0 0 0 0,0-1 0 0 0,-1 1-1 0 0,0 0 1 0 0,0-1 0 0 0,0 1-1 0 0,0-1 1 0 0,-1 0 0 0 0,0 0 0 0 0,0 0-1 0 0,0-1 1 0 0,-1 1 0 0 0,1-1-1 0 0,-1 0 1 0 0,0 0 0 0 0,0-1 0 0 0,-1 1-1 0 0,-5 1-19 0 0,-17 13 88 0 0,-2-1-1 0 0,0-2 1 0 0,-1-1-1 0 0,-1-2 1 0 0,0 0-1 0 0,0-3 1 0 0,-1 0-1 0 0,0-3 1 0 0,0 0-1 0 0,-14-1-87 0 0,-127-14 171 0 0,141-9-191 0 0,52 4-2176 0 0,-9 11-2604 0 0,-1 1-1525 0 0</inkml:trace>
  <inkml:trace contextRef="#ctx0" brushRef="#br0" timeOffset="24359.657">8258 685 13992 0 0,'0'0'314'0'0,"0"0"46"0"0,13-10 488 0 0,86-25 1701 0 0,-90 31-2380 0 0,10-5 199 0 0,1 0 0 0 0,-2-1 0 0 0,1-1 0 0 0,-1-1-1 0 0,-1-1 1 0 0,8-7-368 0 0,17-25 596 0 0,-42 43-575 0 0,0 1 0 0 0,0-1 0 0 0,0 0 0 0 0,0 0 0 0 0,-1 1 0 0 0,1-1 0 0 0,-1 0 0 0 0,1 1 0 0 0,-1-1 0 0 0,1 1 0 0 0,-1-1 0 0 0,0 1 0 0 0,0-1 0 0 0,1 1 0 0 0,-1-1 0 0 0,0 1 0 0 0,-1 0 0 0 0,1-1 0 0 0,0 1 0 0 0,0 0 0 0 0,0 0 0 0 0,-1 0 0 0 0,1 0 0 0 0,-1 0 0 0 0,1 0 0 0 0,-1 0 0 0 0,1 1 0 0 0,-1-1 0 0 0,1 0 0 0 0,-1 1-1 0 0,0-1 1 0 0,1 1 0 0 0,-1 0 0 0 0,0-1 0 0 0,1 1 0 0 0,-1 0 0 0 0,0 0-21 0 0,-77 15 124 0 0,68-10-108 0 0,0 0 0 0 0,0 1 0 0 0,0 0 0 0 0,0 0-1 0 0,1 2 1 0 0,0-1 0 0 0,1 1 0 0 0,-8 8-16 0 0,-10 8 1 0 0,20-17 6 0 0,0 1-1 0 0,1 0 1 0 0,-1 0-1 0 0,2 0 0 0 0,-1 1 1 0 0,1 0-1 0 0,1 0 1 0 0,0 0-1 0 0,0 1 0 0 0,0 0-6 0 0,2-5 10 0 0,0 0 0 0 0,0 0-1 0 0,1-1 1 0 0,0 1-1 0 0,-1 0 1 0 0,2 0 0 0 0,-1 0-1 0 0,1 1 1 0 0,-1-1 0 0 0,1 0-1 0 0,1 0 1 0 0,-1 0-1 0 0,1 0 1 0 0,0 0 0 0 0,0 0-1 0 0,0 0 1 0 0,1 0-1 0 0,0 0 1 0 0,0-1 0 0 0,0 1-1 0 0,0-1 1 0 0,1 1 0 0 0,0-1-1 0 0,0 0 1 0 0,0 0-1 0 0,0 0 1 0 0,1 0 0 0 0,0 0-10 0 0,33 8 130 0 0,-25-11-275 0 0,0-2-1 0 0,0 1 0 0 0,0-2 1 0 0,0 0-1 0 0,0 0 0 0 0,-1-1 1 0 0,1 0-1 0 0,9-4 146 0 0,-9 3-373 0 0,8-4-1088 0 0,0-2-3298 0 0,0-2-1602 0 0</inkml:trace>
  <inkml:trace contextRef="#ctx0" brushRef="#br0" timeOffset="24712.05">8880 458 11920 0 0,'0'0'266'0'0,"-2"0"44"0"0,-98 15 862 0 0,-11 18 1759 0 0,105-30-2741 0 0,4-3-131 0 0,0 1-1 0 0,-1-1 1 0 0,1 1-1 0 0,0 0 1 0 0,0 0-1 0 0,0 0 1 0 0,0 0-1 0 0,0 1 1 0 0,0-1-1 0 0,0 1 1 0 0,1-1-1 0 0,-1 1 0 0 0,0-1 1 0 0,1 1-1 0 0,-1 0 1 0 0,1 0-1 0 0,0 0 1 0 0,-1-1-1 0 0,1 1 1 0 0,0 1-1 0 0,0-1 1 0 0,0 0-1 0 0,1 0 1 0 0,-1 0-1 0 0,0 0 1 0 0,1 1-1 0 0,0-1 1 0 0,-1 0-1 0 0,1 1 0 0 0,0-1-58 0 0,33 31 238 0 0,-9-18-222 0 0,0-2 1 0 0,1-1-1 0 0,0-1 1 0 0,1-1-1 0 0,4 0-16 0 0,33 14 0 0 0,-34-10 0 0 0,-19-3 27 0 0,-9-10 106 0 0,-5 4 187 0 0,-4 1-208 0 0,0 0-1 0 0,0-1 0 0 0,0 0 1 0 0,-1-1-1 0 0,0 0 0 0 0,0-1 0 0 0,0 1 1 0 0,0-2-1 0 0,0 1 0 0 0,-1-1 1 0 0,1-1-1 0 0,-1 1 0 0 0,1-2 0 0 0,-4 1-111 0 0,-4 1 26 0 0,-116 15-191 0 0,115-20-3019 0 0,20 2-1210 0 0,6-4-1294 0 0</inkml:trace>
  <inkml:trace contextRef="#ctx0" brushRef="#br0" timeOffset="25310.753">9410 585 11432 0 0,'0'0'256'0'0,"0"0"34"0"0,0 0 22 0 0,0 0-30 0 0,-2-1-185 0 0,-4-1 200 0 0,0 1-1 0 0,0-1 1 0 0,-1 1 0 0 0,1 0-1 0 0,-1 0 1 0 0,1 1 0 0 0,-1 0-1 0 0,1 0 1 0 0,0 1 0 0 0,-1-1-1 0 0,1 1 1 0 0,-1 1-1 0 0,-1 0-296 0 0,-7 3 437 0 0,0 1 0 0 0,0 0 0 0 0,0 1 0 0 0,1 1 0 0 0,1 0 0 0 0,-1 1-1 0 0,-10 10-436 0 0,18-15 92 0 0,1 1-1 0 0,0 0 1 0 0,0 0-1 0 0,0 0 0 0 0,0 1 1 0 0,1 0-1 0 0,0 0 1 0 0,0 0-1 0 0,1 0 0 0 0,-1 0 1 0 0,1 1-1 0 0,1 0 1 0 0,-1 0-1 0 0,1 0 0 0 0,0 0 1 0 0,1 0-1 0 0,0 0 1 0 0,-1 6-92 0 0,2-10 14 0 0,0 1 1 0 0,0-1-1 0 0,0 0 1 0 0,0 1 0 0 0,1-1-1 0 0,-1 1 1 0 0,1-1-1 0 0,0 1 1 0 0,0-1-1 0 0,0 0 1 0 0,0 1-1 0 0,0-1 1 0 0,1 0 0 0 0,0 0-1 0 0,-1 0 1 0 0,1 0-1 0 0,0 0 1 0 0,1-1-1 0 0,-1 1 1 0 0,0 0 0 0 0,1-1-1 0 0,-1 0 1 0 0,1 0-1 0 0,0 0 1 0 0,0 0-1 0 0,1 1-14 0 0,6 1 35 0 0,0 0 0 0 0,1-1 0 0 0,-1 0 0 0 0,1-1 0 0 0,0 0 0 0 0,0 0 0 0 0,0-1 0 0 0,0-1 0 0 0,7 0-35 0 0,68-17-71 0 0,-68 12-644 0 0,0-1-1 0 0,-1-1 1 0 0,1-1-1 0 0,-1 0 1 0 0,-1-1-1 0 0,8-6 716 0 0,-7 6-1978 0 0,2 1-3794 0 0</inkml:trace>
  <inkml:trace contextRef="#ctx0" brushRef="#br0" timeOffset="25711.577">9578 502 11432 0 0,'61'0'1237'0'0,"-61"0"-1190"0"0,1-1 1 0 0,-1 1-1 0 0,1 0 1 0 0,-1 0-1 0 0,1 0 1 0 0,-1 0-1 0 0,1 0 1 0 0,-1 0-1 0 0,1 0 1 0 0,-1 0-1 0 0,1 0 1 0 0,-1 0-1 0 0,1 0 1 0 0,-1 0-1 0 0,1 0 1 0 0,-1 1-1 0 0,1-1 1 0 0,-1 0-1 0 0,1 0 1 0 0,-1 0-1 0 0,1 1 1 0 0,-1-1-1 0 0,1 0 1 0 0,-1 1-1 0 0,0-1 1 0 0,1 0-1 0 0,-1 1 1 0 0,1-1-1 0 0,-1 0 1 0 0,0 1-1 0 0,1-1 1 0 0,-1 1-1 0 0,0-1 1 0 0,0 1-1 0 0,1-1 1 0 0,-1 1-1 0 0,0-1 1 0 0,0 1-1 0 0,0-1 1 0 0,0 1-1 0 0,0-1 1 0 0,1 1-1 0 0,-1-1 1 0 0,0 1-1 0 0,0-1 1 0 0,0 1-1 0 0,0-1 1 0 0,-1 1-1 0 0,1-1 1 0 0,0 1-1 0 0,0-1 1 0 0,0 1-1 0 0,0-1 1 0 0,0 1-1 0 0,-1-1 1 0 0,1 1-48 0 0,2 8 1382 0 0,-6 34-214 0 0,8 6-528 0 0,3 4-232 0 0,0 3-165 0 0,2-8-19 0 0,-30-8 372 0 0,20-39-515 0 0,1-1-1 0 0,0 0 0 0 0,0 0 0 0 0,0 0 0 0 0,0 0 0 0 0,0 0 0 0 0,0 0 0 0 0,0 0 0 0 0,-3-37 320 0 0,8-2-320 0 0,-5 35-106 0 0,0 0 0 0 0,0 0 0 0 0,0-1-1 0 0,1 1 1 0 0,0 0 0 0 0,0 0-1 0 0,0 0 1 0 0,0 0 0 0 0,1 0 0 0 0,-1 0-1 0 0,1 0 1 0 0,0 0 0 0 0,0 0-1 0 0,1 0 27 0 0,28-54-961 0 0,10 23-123 0 0,55-12-2342 0 0,22 15-2174 0 0,-105 29 4776 0 0</inkml:trace>
  <inkml:trace contextRef="#ctx0" brushRef="#br0" timeOffset="25963.986">10060 500 8688 0 0,'0'0'256'0'0,"2"1"-7"0"0,34 17 762 0 0,-40-8 2137 0 0,2 8-261 0 0,-3-12-2533 0 0,-9 26 1750 0 0,13-31-2070 0 0,0-1 1 0 0,0 1-1 0 0,1 0 1 0 0,-1-1-1 0 0,0 1 1 0 0,1 0 0 0 0,-1 0-1 0 0,1 0 1 0 0,-1 0-1 0 0,1-1 1 0 0,-1 1-1 0 0,1 0 1 0 0,0 0-1 0 0,-1 0 1 0 0,1 0-1 0 0,0 0 1 0 0,0 0-1 0 0,0 0 1 0 0,-1 0-1 0 0,1 0 1 0 0,0 0 0 0 0,1 0-1 0 0,-1 0 1 0 0,0 0-1 0 0,0 0 1 0 0,0 0-1 0 0,0 0 1 0 0,1 0-1 0 0,-1 0 1 0 0,1 0-1 0 0,-1 1-34 0 0,-8 29 808 0 0,8-28-754 0 0,0 0 0 0 0,0 1 0 0 0,0-1 0 0 0,0 0 0 0 0,0 0 0 0 0,1 0 0 0 0,-1 1 0 0 0,1-1 0 0 0,0 0 0 0 0,0 0 0 0 0,0 0 0 0 0,1 0 0 0 0,-1 0 0 0 0,1 0 0 0 0,-1-1 0 0 0,1 1 0 0 0,0 0 0 0 0,0-1 0 0 0,0 1 0 0 0,0-1 0 0 0,1 0 0 0 0,-1 0 0 0 0,1 0 0 0 0,-1 0-54 0 0,18 22 474 0 0,16-3 18 0 0,-1-7-394 0 0,6-12-406 0 0,-14-5-3442 0 0,-20 1-3199 0 0</inkml:trace>
  <inkml:trace contextRef="#ctx0" brushRef="#br0" timeOffset="26213.591">10087 454 15776 0 0,'0'-4'123'0'0,"-1"1"1"0"0,1 0 0 0 0,-1 0 0 0 0,0-1 0 0 0,0 1 0 0 0,0 0 0 0 0,0 0 0 0 0,0 0 0 0 0,-1 0 0 0 0,1 0 0 0 0,-1 0 0 0 0,0 1 0 0 0,0-1-1 0 0,0 0 1 0 0,0 1 0 0 0,0 0 0 0 0,-1-1 0 0 0,-1 0-124 0 0,4 3 555 0 0,0 0 21 0 0,0 0-38 0 0,0 0-182 0 0,0 0-78 0 0,0 0-20 0 0,19 8-366 0 0,-2 8-2210 0 0,-10-9-1734 0 0,2 2-2021 0 0</inkml:trace>
  <inkml:trace contextRef="#ctx0" brushRef="#br0" timeOffset="26513.927">10370 512 13992 0 0,'0'0'314'0'0,"0"0"46"0"0,0 0 24 0 0,3 8 80 0 0,-2 31 528 0 0,-5 60 1912 0 0,11 26-1915 0 0,9 96-82 0 0,-26-15-478 0 0,8-149-279 0 0,5-29-166 0 0,5-34-662 0 0,-2-25-2681 0 0,-5 21-225 0 0,-1-7-2560 0 0</inkml:trace>
  <inkml:trace contextRef="#ctx0" brushRef="#br0" timeOffset="26799.198">10384 608 10736 0 0,'2'-3'74'0'0,"0"0"-1"0"0,0-1 1 0 0,1 1 0 0 0,-1 1 0 0 0,1-1 0 0 0,0 0 0 0 0,-1 1 0 0 0,1-1 0 0 0,1 1-1 0 0,-1 0 1 0 0,0 0 0 0 0,0 0 0 0 0,1 0 0 0 0,-1 1 0 0 0,1-1 0 0 0,1 1-74 0 0,-3 0 2 0 0,46-14 463 0 0,-39 13-202 0 0,-1 0 1 0 0,1 0-1 0 0,-1 1 0 0 0,1 1 1 0 0,0-1-1 0 0,-1 1 0 0 0,1 1 1 0 0,0 0-1 0 0,-1 0 0 0 0,1 1 1 0 0,-1 0-1 0 0,1 0 0 0 0,-1 1 1 0 0,7 3-264 0 0,-10-4 160 0 0,1 0 0 0 0,0 1 0 0 0,-1-1 0 0 0,0 1 1 0 0,0 1-1 0 0,0-1 0 0 0,0 1 0 0 0,0 0 0 0 0,-1 0 1 0 0,0 0-1 0 0,1 1 0 0 0,-2-1 0 0 0,1 1 0 0 0,0 0 1 0 0,-1 0-1 0 0,0 0 0 0 0,0 1 0 0 0,-1-1 0 0 0,1 1-160 0 0,-3-2 59 0 0,-1-1-1 0 0,1 1 1 0 0,0-1-1 0 0,-1 1 0 0 0,0-1 1 0 0,0 1-1 0 0,0-1 0 0 0,0 0 1 0 0,-1 1-1 0 0,1-1 0 0 0,-1 0 1 0 0,0 0-1 0 0,0 0 0 0 0,0 0 1 0 0,0 0-1 0 0,0 0 1 0 0,-1-1-1 0 0,1 1 0 0 0,-1-1 1 0 0,0 0-1 0 0,1 1 0 0 0,-3 0-58 0 0,-54 35 512 0 0,-46 2-482 0 0,43-25-3860 0 0,54-15 2247 0 0</inkml:trace>
  <inkml:trace contextRef="#ctx0" brushRef="#br0" timeOffset="27427.608">10172 406 11144 0 0,'0'0'248'0'0,"0"0"34"0"0,0 0 22 0 0,7-3 67 0 0,-7-6-271 0 0,-7-7 3249 0 0,2 17-1693 0 0,-62 5-541 0 0,41-20-781 0 0,25 14-324 0 0,1 0-1 0 0,-1-1 0 0 0,1 1 0 0 0,0 0 0 0 0,-1 0 0 0 0,1-1 1 0 0,-1 1-1 0 0,1 0 0 0 0,0-1 0 0 0,-1 1 0 0 0,1 0 0 0 0,0-1 0 0 0,-1 1 1 0 0,1-1-1 0 0,0 1 0 0 0,0-1 0 0 0,-1 1 0 0 0,1-1 0 0 0,0 1 1 0 0,0-1-1 0 0,0 1 0 0 0,0-1 0 0 0,0 1 0 0 0,-1-1 0 0 0,1 1 0 0 0,0-1 1 0 0,0 1-1 0 0,0-1 0 0 0,1 1 0 0 0,-1-1 0 0 0,0 1 0 0 0,0-1 1 0 0,0 1-1 0 0,0-1 0 0 0,0 1 0 0 0,0-1 0 0 0,1 1 0 0 0,-1 0 1 0 0,0-1-1 0 0,0 1 0 0 0,1-1 0 0 0,-1 1 0 0 0,0-1 0 0 0,1 1 0 0 0,-1 0 1 0 0,0-1-1 0 0,1 1 0 0 0,-1 0 0 0 0,1-1 0 0 0,-1 1 0 0 0,1 0 1 0 0,-1 0-10 0 0,23-17 281 0 0,1-3-145 0 0,-5 8-126 0 0,12 4-10 0 0,-17 8 0 0 0,-7 5 0 0 0,-10-3 0 0 0,-58 43 574 0 0,5-25-196 0 0,11-8-202 0 0,37-20-1402 0 0,7 4-2302 0 0,1 4 1692 0 0,-2-5-4341 0 0</inkml:trace>
  <inkml:trace contextRef="#ctx0" brushRef="#br0" timeOffset="28217.204">10646 207 9384 0 0,'1'0'7'0'0,"-1"0"0"0"0,0 0 1 0 0,0 0-1 0 0,0 0 0 0 0,1 0 1 0 0,-1 0-1 0 0,0 0 0 0 0,0-1 1 0 0,0 1-1 0 0,1 0 1 0 0,-1 0-1 0 0,0 0 0 0 0,0 0 1 0 0,0 0-1 0 0,0 0 0 0 0,1 0 1 0 0,-1-1-1 0 0,0 1 0 0 0,0 0 1 0 0,0 0-1 0 0,0 0 0 0 0,0 0 1 0 0,1-1-1 0 0,-1 1 0 0 0,0 0 1 0 0,0 0-1 0 0,0 0 0 0 0,0-1 1 0 0,0 1-1 0 0,0 0 0 0 0,0 0 1 0 0,0 0-1 0 0,0-1 1 0 0,0 1-1 0 0,0 0 0 0 0,0 0 1 0 0,0 0-1 0 0,0-1 0 0 0,0 1 1 0 0,0 0-1 0 0,0 0 0 0 0,0-1 1 0 0,0 1-1 0 0,0 0 0 0 0,0 0 1 0 0,0 0-1 0 0,0 0 0 0 0,-1-1 1 0 0,1 1-1 0 0,0 0 0 0 0,0 0 1 0 0,0 0-1 0 0,0-1 0 0 0,0 1-7 0 0,31-2 486 0 0,-20 1-392 0 0,64-21 4386 0 0,-74 22-3680 0 0,21 11 3554 0 0,2 54-3526 0 0,-14 57-217 0 0,-10 44-29 0 0,-1-120-450 0 0,12 129 270 0 0,-9-144-297 0 0,-3-28-97 0 0,1 1 0 0 0,0-1 0 0 0,0 1 0 0 0,0-1 0 0 0,0 1 1 0 0,1-1-1 0 0,-1 0 0 0 0,1 1 0 0 0,0-1 0 0 0,0 0 0 0 0,0 1 0 0 0,1-1 0 0 0,-1 0 0 0 0,1 0 0 0 0,0 0 0 0 0,0 2-8 0 0,0 4-119 0 0,0-3-2879 0 0,-7-8-1888 0 0,0 2-1478 0 0</inkml:trace>
  <inkml:trace contextRef="#ctx0" brushRef="#br0" timeOffset="28633.457">10607 573 11720 0 0,'57'-8'562'0'0,"-55"7"-242"0"0,31-17 440 0 0,62-8 1862 0 0,-86 25-2499 0 0,210-24 681 0 0,-177 22-843 0 0,-33 2-111 0 0,1 0 0 0 0,-1 1-1 0 0,0 0 1 0 0,1 0 0 0 0,-1 1-1 0 0,1 0 1 0 0,-1 1 0 0 0,0 0 0 0 0,0 0 150 0 0,32 6-334 0 0,-39 10 420 0 0,10 42 2121 0 0,-8-23-135 0 0,-2-18-1403 0 0,13 17 484 0 0,26 35 764 0 0,-34-55-1788 0 0,-7-16-69 0 0,0 0-137 0 0,14 1-807 0 0,-10-3-2987 0 0,-1-5 2367 0 0</inkml:trace>
  <inkml:trace contextRef="#ctx0" brushRef="#br0" timeOffset="28867.705">11281 427 12552 0 0,'0'0'272'0'0,"0"0"56"0"0,0 0 16 0 0,0 0 16 0 0,0 0-288 0 0,0 0-72 0 0,0 0 0 0 0,0 0 0 0 0,0 0 192 0 0,0 0 32 0 0,0 0 0 0 0,0 0 0 0 0,0 0-224 0 0,0 0 0 0 0,7 2 0 0 0,-1 4-3944 0 0,2 0-792 0 0</inkml:trace>
  <inkml:trace contextRef="#ctx0" brushRef="#br0" timeOffset="29486.678">11531 421 12408 0 0,'-6'5'602'0'0,"-8"3"-217"0"0,1 1-1 0 0,1 0 1 0 0,0 0-1 0 0,0 2 0 0 0,1-1 1 0 0,0 1-1 0 0,1 1 1 0 0,0 0-1 0 0,-3 6-384 0 0,-17 61 2369 0 0,29-78-2334 0 0,0 0-1 0 0,1 1 0 0 0,-1-1 0 0 0,1 1 0 0 0,-1-1 0 0 0,1 1 1 0 0,-1 0-1 0 0,1-1 0 0 0,0 1 0 0 0,0 0 0 0 0,-1-1 0 0 0,1 1 0 0 0,1-1 1 0 0,-1 1-1 0 0,0 0 0 0 0,0-1 0 0 0,1 1 0 0 0,-1 0 0 0 0,0-1 0 0 0,1 1 1 0 0,0-1-1 0 0,-1 1 0 0 0,1-1 0 0 0,0 1 0 0 0,0-1 0 0 0,0 1-34 0 0,26-6 407 0 0,-18-1-356 0 0,-1 0 1 0 0,0 0-1 0 0,0-1 1 0 0,-1 0-1 0 0,0 0 0 0 0,0-1 1 0 0,0 0-1 0 0,5-7-51 0 0,-9 11 6 0 0,22-26 6 0 0,-15 16-41 0 0,1 0 0 0 0,0 1 1 0 0,1 1-1 0 0,0 0 0 0 0,1 0 1 0 0,0 1-1 0 0,8-3 29 0 0,-14 9-18 0 0,0 0 1 0 0,0 1-1 0 0,1 0 1 0 0,-1 1-1 0 0,1 0 1 0 0,0 0-1 0 0,0 1 1 0 0,0-1-1 0 0,0 2 0 0 0,-1-1 1 0 0,1 1-1 0 0,7 1 18 0 0,-10 0-2 0 0,1 1-1 0 0,-1 0 1 0 0,0 0-1 0 0,0 0 1 0 0,-1 1-1 0 0,1 0 0 0 0,0 0 1 0 0,-1 0-1 0 0,0 0 1 0 0,0 1-1 0 0,0 0 1 0 0,0 0-1 0 0,0 0 1 0 0,-1 0-1 0 0,1 0 0 0 0,-1 1 1 0 0,-1-1-1 0 0,1 1 1 0 0,0 0-1 0 0,-1 0 1 0 0,0 0-1 0 0,0 0 0 0 0,-1 0 1 0 0,1 1-1 0 0,-1 2 3 0 0,11 25 97 0 0,6 45 350 0 0,-18-55-205 0 0,0-21-74 0 0,-1 6 624 0 0,0-7-782 0 0,0-1 1 0 0,0 0 0 0 0,0 1 0 0 0,0-1-1 0 0,0 0 1 0 0,0 0 0 0 0,1 0 0 0 0,-1 0-1 0 0,0 0 1 0 0,0 0 0 0 0,0 0 0 0 0,0 0 0 0 0,0 0-1 0 0,0 0 1 0 0,0-1 0 0 0,0 1 0 0 0,1 0-1 0 0,-1-1 1 0 0,0 1 0 0 0,0 0 0 0 0,0-1-1 0 0,1 1 1 0 0,-1-1 0 0 0,0 0 0 0 0,0 1-1 0 0,1-1 1 0 0,-1 1 0 0 0,1-1 0 0 0,-1 0-1 0 0,0 1 1 0 0,1-1 0 0 0,-1 0 0 0 0,1 0-1 0 0,0 0 1 0 0,-1 1 0 0 0,1-1 0 0 0,-1 0-1 0 0,1 0 1 0 0,0 0 0 0 0,0 0 0 0 0,0 0-1 0 0,0 0 1 0 0,-1 0 0 0 0,1 1 0 0 0,0-1 0 0 0,0 0-1 0 0,1 0 1 0 0,-1-1-11 0 0,6-45 18 0 0,-1 36-61 0 0,0 0 0 0 0,0 0 0 0 0,1 0 0 0 0,1 1-1 0 0,0 0 1 0 0,0 0 0 0 0,1 1 0 0 0,0 0 0 0 0,1 0-1 0 0,6-5 44 0 0,-8 10-14 0 0,-1 0 0 0 0,0 0 0 0 0,1 0-1 0 0,0 1 1 0 0,0 0 0 0 0,0 0 0 0 0,0 0 0 0 0,0 1-1 0 0,1 0 1 0 0,-1 1 0 0 0,1 0 0 0 0,-1 0-1 0 0,1 0 1 0 0,-1 1 0 0 0,1 0 0 0 0,-1 1 0 0 0,1-1-1 0 0,2 2 15 0 0,3 1 42 0 0,-1 1-1 0 0,1 1 1 0 0,-1 0-1 0 0,-1 0 0 0 0,1 1 1 0 0,-1 1-1 0 0,0 0 1 0 0,0 1-1 0 0,-1-1 1 0 0,0 2-1 0 0,0 0 0 0 0,-1 0 1 0 0,0 1-1 0 0,-1 0 1 0 0,3 5-42 0 0,17 11 82 0 0,-25-24-71 0 0,1 1 0 0 0,-1-1 0 0 0,0 1 0 0 0,0 0 0 0 0,0 0 0 0 0,0 0 0 0 0,0 1-1 0 0,-1-1 1 0 0,1 1 0 0 0,-1-1 0 0 0,0 1 0 0 0,0 0 0 0 0,0 0 0 0 0,-1 0 0 0 0,2 2-11 0 0,3 20 103 0 0,0 3-711 0 0,-8-10-3308 0 0,2-14-2786 0 0</inkml:trace>
  <inkml:trace contextRef="#ctx0" brushRef="#br0" timeOffset="31921.897">12341 1111 4984 0 0,'0'0'143'0'0,"0"0"63"0"0,0 0 165 0 0,0 0 69 0 0,0 0 9 0 0,0 0 19 0 0,0 0 56 0 0,0 0 20 0 0,0 0 7 0 0,0 0-21 0 0,0 0-88 0 0,0 0-40 0 0,0 0-8 0 0,0 0-44 0 0,0 0-172 0 0,0 0-77 0 0,-14 11 984 0 0,-12-14-679 0 0,0 0 0 0 0,0 2 0 0 0,-1 1 0 0 0,1 2 0 0 0,0 0 0 0 0,0 1 0 0 0,-3 3-406 0 0,-22 1 284 0 0,-91 5-215 0 0,-183-16 2619 0 0,-56 4-1407 0 0,199 4-745 0 0,34 1-201 0 0,-36 1-323 0 0,-16 3 258 0 0,64 0-216 0 0,-60 8-44 0 0,-55 14 373 0 0,47-15-590 0 0,-78 4 271 0 0,126-10-64 0 0,-133 13 0 0 0,-66-2 0 0 0,26-8 64 0 0,-86-7-64 0 0,241 3 64 0 0,-17 0-64 0 0,-230 6 0 0 0,198-9 64 0 0,-284-1-64 0 0,343-2 11 0 0,-45-5 42 0 0,8-4-53 0 0,-396 6 88 0 0,420-1-88 0 0,-176 7 128 0 0,-29-3 54 0 0,121 3-100 0 0,-77 5 110 0 0,87 1-192 0 0,-162 11 208 0 0,166-14-59 0 0,187-9-100 0 0,-328 24-39 0 0,-49-4 110 0 0,63-14 136 0 0,-49-3 112 0 0,249 3-184 0 0,-204-9 323 0 0,184 6-368 0 0,-7-17 503 0 0,103 13-642 0 0,83 2-661 0 0,-16 9-3792 0 0,29-9-476 0 0,-3 2-1259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1:28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71 526 10680 0 0,'-17'-9'1165'0'0,"15"9"-1133"0"0,0-1 0 0 0,0 1 0 0 0,0-1-1 0 0,0 0 1 0 0,0 0 0 0 0,0 0 0 0 0,0 0 0 0 0,1 0 0 0 0,-1 0 0 0 0,0-1 0 0 0,1 1-1 0 0,-1 0 1 0 0,1-1 0 0 0,-1 1 0 0 0,1-1 0 0 0,0 0 0 0 0,0 1 0 0 0,0-1-1 0 0,0 0 1 0 0,0 0 0 0 0,0 0 0 0 0,0 0 0 0 0,0 0 0 0 0,1-1-32 0 0,-11-15 1643 0 0,10 15-1500 0 0,0 0 1 0 0,-1 0-1 0 0,2 0 0 0 0,-1 0 1 0 0,0-1-1 0 0,1 1 0 0 0,-1 0 1 0 0,1 0-1 0 0,0-1 0 0 0,0 1 1 0 0,0 0-1 0 0,1 0 1 0 0,-1-1-1 0 0,1 1 0 0 0,0 0 1 0 0,0 0-1 0 0,1-3-143 0 0,0-4 269 0 0,53-98 1227 0 0,-51 99-1454 0 0,2-3 54 0 0,0 0 0 0 0,0 0-1 0 0,1 0 1 0 0,1 1 0 0 0,0 0-1 0 0,0 0 1 0 0,1 1 0 0 0,1 0 0 0 0,0 1-1 0 0,0 0 1 0 0,1-1-96 0 0,87-51 537 0 0,44 9-287 0 0,-131 50-193 0 0,-3-1-50 0 0,0 2-1 0 0,0-1 1 0 0,0 1-1 0 0,0 0 1 0 0,0 1-1 0 0,0 0 0 0 0,1 0 1 0 0,-1 1-1 0 0,0 0 1 0 0,0 1-1 0 0,0-1 0 0 0,6 4-6 0 0,-5-1-74 0 0,-1 0 0 0 0,0 1 0 0 0,-1 1 0 0 0,1-1 0 0 0,-1 1 0 0 0,0 0 0 0 0,0 1 0 0 0,-1 0 0 0 0,3 3 74 0 0,9 9 546 0 0,32 45-546 0 0,-4 1 0 0 0,17 33-10 0 0,-23-9-44 0 0,-38-86 54 0 0,1 5 0 0 0,1 0 0 0 0,0-1 0 0 0,0 1 0 0 0,1-1 0 0 0,-1 0 0 0 0,2-1 0 0 0,-1 1 0 0 0,1-1 0 0 0,0 0 0 0 0,4 2 0 0 0,30 27 0 0 0,18-3 72 0 0,-48-28-94 0 0,0 0-1 0 0,1 0 0 0 0,-1-1 0 0 0,1 0 0 0 0,0-1 0 0 0,0-1 1 0 0,0 0-1 0 0,9 0 23 0 0,108-20-130 0 0,-62-1 322 0 0,-60 17-195 0 0,-1 1 0 0 0,0-1-1 0 0,0 0 1 0 0,0 0 0 0 0,0 0-1 0 0,0-1 1 0 0,-1 0-1 0 0,1 0 1 0 0,-1 0 0 0 0,0 0-1 0 0,-1-1 1 0 0,1 1 0 0 0,-1-1-1 0 0,1 0 1 0 0,-2 0-1 0 0,1-1 1 0 0,0 1 0 0 0,-1 0-1 0 0,1-4 4 0 0,23-76 0 0 0,4 15-80 0 0,12 3-4 0 0,18-9-29 0 0,-34 49 123 0 0,-14 13-45 0 0,2 0-1 0 0,-1 1 0 0 0,2 0 1 0 0,0 2-1 0 0,0-1 1 0 0,1 2-1 0 0,1 0 0 0 0,8-3 36 0 0,102-28 4 0 0,-38 43-16 0 0,-77-1 12 0 0,-1 1 0 0 0,1 0 0 0 0,-1 0 0 0 0,0 1 0 0 0,0 1 0 0 0,0 0 0 0 0,0 1 0 0 0,-1 0 0 0 0,0 0 0 0 0,0 1 0 0 0,0 0 0 0 0,5 5 0 0 0,31 30 0 0 0,-9 3-80 0 0,-27-32 79 0 0,-1 1 0 0 0,0 0 0 0 0,-1 0 0 0 0,-1 1-1 0 0,0 0 1 0 0,-1 0 0 0 0,2 6 1 0 0,-4-10 3 0 0,3 8 12 0 0,1 0-1 0 0,1-1 1 0 0,0 0 0 0 0,2 0-1 0 0,-1-1 1 0 0,2 0 0 0 0,0-1-1 0 0,6 5-14 0 0,-8-10 10 0 0,0-1-1 0 0,0 0 0 0 0,1-1 0 0 0,0-1 0 0 0,0 0 0 0 0,1 0 0 0 0,9 3-9 0 0,54 26 0 0 0,-5-10 60 0 0,-60-23-51 0 0,0 0-1 0 0,0 0 1 0 0,1-1-1 0 0,-1 0 0 0 0,0 0 1 0 0,1-1-1 0 0,-1-1 0 0 0,1 0 1 0 0,-1-1-1 0 0,1 1 0 0 0,-1-2 1 0 0,1 0-1 0 0,-1 0 1 0 0,0-1-1 0 0,0 0 0 0 0,0 0 1 0 0,0-2-1 0 0,5-2-8 0 0,84-63 256 0 0,-34-2-792 0 0,-15 21 1039 0 0,-42 41-486 0 0,0 0 0 0 0,1 0 0 0 0,0 1 0 0 0,1 0-1 0 0,0 1 1 0 0,0 0 0 0 0,11-6-17 0 0,48-44 0 0 0,-16-13-612 0 0,-34 56 1078 0 0,-18 14-455 0 0,1 0-1 0 0,0 0 1 0 0,0-1-1 0 0,0 1 1 0 0,-1 0-1 0 0,1-1 1 0 0,-1 1-1 0 0,1-1 1 0 0,-1 1 0 0 0,1-1-1 0 0,-1 0 1 0 0,0 0-1 0 0,0 0 1 0 0,0 1-1 0 0,0-1 1 0 0,0 0-1 0 0,-1 0 1 0 0,1 0-1 0 0,0-1 1 0 0,-1 1-1 0 0,1 0 1 0 0,-1 0-1 0 0,0 0-10 0 0,26-35-196 0 0,-10 23-446 0 0,-15 13 739 0 0,-1 1 63 0 0,0 0 21 0 0,0 0-46 0 0,0 0-207 0 0,0 0-89 0 0,0 1-21 0 0,3 3 42 0 0,-3-3 175 0 0,10 10-2195 0 0,-10-11 1449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1:37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322 46 6176 0 0,'-3'-1'18'0'0,"-14"-3"214"0"0,29 1-90 0 0,1-2 868 0 0,-28-5 736 0 0,-16-4 1384 0 0,29 13-2608 0 0,-25-5 1200 0 0,17 4-1220 0 0,-44 13 568 0 0,20 3-653 0 0,-26 24 207 0 0,22-11 474 0 0,12 14-318 0 0,22-34-930 0 0,0 1 0 0 0,0 0 0 0 0,1 0 0 0 0,0 0 0 0 0,0 0 0 0 0,1 0 0 0 0,0 1 0 0 0,1-1 0 0 0,0 1 0 0 0,0 3 150 0 0,-1 3 6 0 0,16 20 15 0 0,-2-17 22 0 0,-11-14-41 0 0,1-1 13 0 0,-1-1-1 0 0,0 1 1 0 0,0 0 0 0 0,1-1-1 0 0,0 1 1 0 0,-1-1-1 0 0,1 0 1 0 0,0 1-1 0 0,0-1 1 0 0,0 0 0 0 0,1 0-1 0 0,-1 0 1 0 0,0-1-1 0 0,1 1 1 0 0,-1 0 0 0 0,1-1-1 0 0,0 0 1 0 0,-1 1-1 0 0,1-1 1 0 0,0 0-1 0 0,1 0-14 0 0,33 14 120 0 0,30-11 62 0 0,15-9-34 0 0,14-18-62 0 0,-59-4 86 0 0,-4-21 66 0 0,-31 46-226 0 0,0-1 1 0 0,-1 1 0 0 0,1 0 0 0 0,-1-1-1 0 0,0 1 1 0 0,1 0 0 0 0,-1-1-1 0 0,0 0 1 0 0,-1 1 0 0 0,1-1 0 0 0,0 0-1 0 0,-1 1 1 0 0,0-1 0 0 0,1 0-1 0 0,-1 0 1 0 0,0 1 0 0 0,0-1-1 0 0,-1-2-12 0 0,1 3-2 0 0,-22-52 85 0 0,17 45-76 0 0,0-1-1 0 0,-1 0 1 0 0,0 1 0 0 0,0 0-1 0 0,-1 1 1 0 0,0-1 0 0 0,-1 1-1 0 0,-2-1-6 0 0,3 4-1 0 0,0 0 0 0 0,-1 0 0 0 0,0 0 0 0 0,0 1 0 0 0,0 1 0 0 0,0-1 0 0 0,-1 1 0 0 0,0 0 0 0 0,1 1 0 0 0,-1 0 0 0 0,0 1 0 0 0,-3-1 1 0 0,-7 0-50 0 0,-20-1 42 0 0,14 11 6 0 0,-12 15 2 0 0,18-5-4 0 0,17-17 1 0 0,-1 0 0 0 0,1 1 1 0 0,0 0-1 0 0,0-1 0 0 0,0 1 1 0 0,1 0-1 0 0,-1 0 0 0 0,0 0 0 0 0,1 0 1 0 0,-1 0-1 0 0,1 0 0 0 0,0 1 1 0 0,-1-1-1 0 0,1 1 0 0 0,0-1 1 0 0,1 0-1 0 0,-1 1 0 0 0,0-1 1 0 0,1 1-1 0 0,-1 0 0 0 0,1-1 0 0 0,0 1 3 0 0,-12 74-136 0 0,12-70 133 0 0,0 0 0 0 0,0 0-1 0 0,1 0 1 0 0,0-1 0 0 0,0 1-1 0 0,0 0 1 0 0,1-1-1 0 0,0 1 1 0 0,1-1 0 0 0,-1 1-1 0 0,1-1 1 0 0,1 0 0 0 0,-1 0-1 0 0,1 0 1 0 0,0-1 0 0 0,0 1-1 0 0,1-1 1 0 0,-1 0-1 0 0,3 2 4 0 0,-2-4 8 0 0,0 1-1 0 0,0-1 0 0 0,0 0 1 0 0,0 0-1 0 0,0-1 0 0 0,1 0 1 0 0,-1 0-1 0 0,1 0 0 0 0,-1 0 1 0 0,1-1-1 0 0,0 0 0 0 0,0 0 1 0 0,-1-1-1 0 0,1 0 0 0 0,0 0 1 0 0,0 0-1 0 0,0 0 0 0 0,0-1 1 0 0,-1 0-1 0 0,1 0-7 0 0,2-1 14 0 0,-3 2 3 0 0,1 0 1 0 0,-1-1-1 0 0,0 0 0 0 0,0 0 0 0 0,1 0 0 0 0,-1-1 0 0 0,0 1 0 0 0,0-1 1 0 0,0 0-1 0 0,-1-1 0 0 0,1 1 0 0 0,0-1 0 0 0,-1 0 0 0 0,0 0 0 0 0,0-1 1 0 0,0 1-1 0 0,0-1 0 0 0,0 0 0 0 0,0-1-17 0 0,-2 3 13 0 0,1 0 0 0 0,-1-1 0 0 0,0 1 0 0 0,0-1 0 0 0,-1 1 0 0 0,1-1 0 0 0,0 0-1 0 0,-1 1 1 0 0,0-1 0 0 0,1 0 0 0 0,-1 0 0 0 0,0 0 0 0 0,-1 0 0 0 0,1 0 0 0 0,0 0 0 0 0,-1 0 0 0 0,0-1 0 0 0,0 1 0 0 0,0 0-1 0 0,0 0 1 0 0,0 0 0 0 0,-1 0 0 0 0,1 0 0 0 0,-1-1 0 0 0,0 1 0 0 0,0 0 0 0 0,0 0 0 0 0,0 1 0 0 0,-2-3-13 0 0,3 2-3 0 0,-1 1 1 0 0,0-1-1 0 0,-1 1 0 0 0,1 0 1 0 0,0-1-1 0 0,-1 1 0 0 0,1 0 1 0 0,-1 0-1 0 0,0 0 1 0 0,1 0-1 0 0,-1 0 0 0 0,0 1 1 0 0,0-1-1 0 0,0 1 1 0 0,-1-1-1 0 0,1 1 0 0 0,0-1 1 0 0,0 1-1 0 0,-1 0 1 0 0,1 0-1 0 0,-1 0 0 0 0,1 1 1 0 0,-1-1-1 0 0,-2 0 3 0 0,-40 28-145 0 0,44-26 140 0 0,-1 0 0 0 0,1-1-1 0 0,-1 1 1 0 0,0-1 0 0 0,1 1 0 0 0,-1-1 0 0 0,0 1 0 0 0,1-1 0 0 0,-1 0 0 0 0,0 0 0 0 0,0 0-1 0 0,1 0 1 0 0,-1 0 0 0 0,0 0 0 0 0,0-1 0 0 0,1 1 0 0 0,-1-1 0 0 0,0 1 0 0 0,1-1 0 0 0,-1 1-1 0 0,1-1 1 0 0,-1 0 0 0 0,1 0 0 0 0,-1 0 0 0 0,1 0 0 0 0,-1 0 0 0 0,1 0 0 0 0,0 0 0 0 0,-1 0-1 0 0,1-1 6 0 0,0 1 0 0 0,1 1 0 0 0,0-1 0 0 0,-1 0-1 0 0,1 0 1 0 0,-1 1 0 0 0,0-1-1 0 0,1 0 1 0 0,-1 1 0 0 0,0-1 0 0 0,1 0-1 0 0,-1 1 1 0 0,0-1 0 0 0,1 1-1 0 0,-1-1 1 0 0,0 1 0 0 0,0 0 0 0 0,0-1-1 0 0,0 1 1 0 0,1 0 0 0 0,-1 0 0 0 0,0-1-1 0 0,0 1 1 0 0,0 0 0 0 0,0 0-1 0 0,0 0 1 0 0,0 0 0 0 0,0 0 0 0 0,1 0-1 0 0,-1 0 1 0 0,0 1 0 0 0,0-1-1 0 0,0 0 1 0 0,0 0 0 0 0,0 1 0 0 0,1-1-1 0 0,-1 0 1 0 0,0 1 0 0 0,0-1 0 0 0,0 1-1 0 0,1-1 1 0 0,-1 1 0 0 0,0-1-1 0 0,0 1 1 0 0,-18 10-97 0 0,9 32-64 0 0,31 22 35 0 0,-18-62 134 0 0,0 0 0 0 0,0 0-1 0 0,0 0 1 0 0,1 0-1 0 0,-1-1 1 0 0,1 1 0 0 0,0-1-1 0 0,0 0 1 0 0,0 0 0 0 0,0-1-1 0 0,0 1 1 0 0,0-1-1 0 0,0 0 1 0 0,1 0 0 0 0,-1 0-1 0 0,0-1 1 0 0,1 1-1 0 0,-1-1 1 0 0,2 0-8 0 0,16 2 183 0 0,25-10-225 0 0,-5-13 546 0 0,-40 20-522 0 0,1 0 0 0 0,-1 0 0 0 0,0-1 0 0 0,1 1 1 0 0,-1-1-1 0 0,0 0 0 0 0,0 0 0 0 0,0 0 0 0 0,0 0 0 0 0,0 0 1 0 0,0 0-1 0 0,-1 0 0 0 0,1-1 0 0 0,-1 1 0 0 0,0 0 1 0 0,1-1-1 0 0,-1 1 0 0 0,0-1 0 0 0,0-1 18 0 0,4-22-51 0 0,-5 24 59 0 0,0 1 0 0 0,0-1 0 0 0,0 1 0 0 0,-1-1-1 0 0,1 1 1 0 0,-1-1 0 0 0,1 1 0 0 0,-1-1 0 0 0,1 1 0 0 0,-1 0-1 0 0,0-1 1 0 0,0 1 0 0 0,1 0 0 0 0,-1-1 0 0 0,0 1-1 0 0,0 0 1 0 0,0 0 0 0 0,-1 0 0 0 0,1 0 0 0 0,0 0-1 0 0,0 0 1 0 0,0 0 0 0 0,-1 0 0 0 0,1 0 0 0 0,-1 1-1 0 0,1-1 1 0 0,0 1 0 0 0,-1-1 0 0 0,1 1 0 0 0,-1-1 0 0 0,0 1-8 0 0,-2-2-3 0 0,-28-16 3 0 0,-52 15-156 0 0,40 17 86 0 0,44-11 27 0 0,0-2 41 0 0,1-1 0 0 0,-1 1 0 0 0,1 0 0 0 0,-1 0-1 0 0,0-1 1 0 0,1 1 0 0 0,-1 0 0 0 0,0 0 0 0 0,0 0 0 0 0,0 0 0 0 0,1-1-1 0 0,-1 1 1 0 0,0 0 0 0 0,0 0 0 0 0,0 0 0 0 0,0 0 0 0 0,0 0 0 0 0,-1-1 0 0 0,1 1-1 0 0,0 0 1 0 0,0 0 0 0 0,-1 0 0 0 0,1-1 0 0 0,0 1 0 0 0,-1 0 0 0 0,1 0-1 0 0,0-1 1 0 0,-1 1 0 0 0,1 0 0 0 0,-1-1 0 0 0,0 1 0 0 0,1 0 0 0 0,-1-1 0 0 0,1 1-1 0 0,-1-1 1 0 0,0 1 0 0 0,1-1 0 0 0,-1 1 0 0 0,0-1 0 0 0,0 1 2 0 0,-15 13-54 0 0,11 3 54 0 0,12 9-64 0 0,-5-19 64 0 0,-2-6 0 0 0,0 0 0 0 0,0-1 0 0 0,0 1 0 0 0,-1-1 0 0 0,1 1 0 0 0,0 0 0 0 0,0-1 0 0 0,1 1 0 0 0,-1-1 0 0 0,0 1 0 0 0,0-1 0 0 0,0 1 0 0 0,0-1 0 0 0,0 1 0 0 0,1-1 0 0 0,-1 1 0 0 0,0-1 0 0 0,0 1 0 0 0,1-1 0 0 0,-1 1 0 0 0,0-1 0 0 0,1 1 0 0 0,-1-1 0 0 0,1 1 0 0 0,-1-1 0 0 0,0 0 0 0 0,1 1 0 0 0,-1-1 0 0 0,1 0 0 0 0,-1 1 0 0 0,1-1 0 0 0,-1 0 0 0 0,1 0 0 0 0,-1 0 0 0 0,1 1 0 0 0,-1-1 0 0 0,1 0 0 0 0,0 0 0 0 0,-1 0 0 0 0,1 0 0 0 0,-1 0 0 0 0,1 0 0 0 0,-1 0 0 0 0,1 0 0 0 0,0 0 0 0 0,-1 0 0 0 0,1 0 0 0 0,-1 0 0 0 0,1-1 0 0 0,-1 1 0 0 0,1 0 0 0 0,89 2 75 0 0,-75-4-32 0 0,25-17 43 0 0,-30 13-38 0 0,-3-8 24 0 0,0-15 0 0 0,-19 8-60 0 0,12 20-16 0 0,0 0-1 0 0,0 0 0 0 0,-1 1 0 0 0,1-1 1 0 0,0 0-1 0 0,0 0 0 0 0,-1 1 0 0 0,1-1 1 0 0,0 0-1 0 0,-1 0 0 0 0,1 1 1 0 0,0-1-1 0 0,-1 0 0 0 0,1 1 0 0 0,-1-1 1 0 0,0 1-1 0 0,1-1 0 0 0,-1 0 0 0 0,1 1 1 0 0,-1-1-1 0 0,0 1 0 0 0,1 0 0 0 0,-1-1 1 0 0,0 1-1 0 0,1 0 0 0 0,-1-1 0 0 0,0 1 1 0 0,0 0-1 0 0,1 0 0 0 0,-1-1 0 0 0,0 1 1 0 0,0 0-1 0 0,0 0 5 0 0,-15-8-218 0 0,-11 2 0 0 0,-29 17 0 0 0,25 19 87 0 0,5-2 60 0 0,5-4 59 0 0,20-13 12 0 0,1-9-2 0 0,0-1-1 0 0,0 1 0 0 0,1 0 0 0 0,-1 0 1 0 0,1 0-1 0 0,-1 0 0 0 0,1-1 0 0 0,0 1 1 0 0,0 0-1 0 0,0-1 0 0 0,0 1 0 0 0,0 0 0 0 0,0-1 1 0 0,0 1-1 0 0,0-1 0 0 0,1 0 0 0 0,-1 1 1 0 0,0-1-1 0 0,1 0 0 0 0,-1 0 0 0 0,1 0 1 0 0,0 0-1 0 0,-1 0 0 0 0,1 0 0 0 0,0 0 0 0 0,1 0 3 0 0,31 10 54 0 0,12-17 128 0 0,-25-5-68 0 0,-15 8-90 0 0,0-1 0 0 0,0 0 0 0 0,0 0 0 0 0,-1 0 0 0 0,1-1 0 0 0,-1 0 0 0 0,0 0 0 0 0,0 0 0 0 0,0-1 0 0 0,-1 1 0 0 0,0-1 0 0 0,3-6-24 0 0,3 0 33 0 0,-9 12-32 0 0,0-1 1 0 0,-1 1 0 0 0,1-1-1 0 0,0 1 1 0 0,-1-1 0 0 0,1 0-1 0 0,0 1 1 0 0,-1-1-1 0 0,1 0 1 0 0,-1 1 0 0 0,1-1-1 0 0,-1 0 1 0 0,1 0 0 0 0,-1 0-1 0 0,0 1 1 0 0,0-1 0 0 0,1 0-1 0 0,-1 0 1 0 0,0 0-1 0 0,0 0 1 0 0,0 0 0 0 0,0 1-1 0 0,0-1 1 0 0,0 0 0 0 0,0 0-1 0 0,0 0 1 0 0,0 0 0 0 0,0 0-1 0 0,0 0 1 0 0,0 1-1 0 0,-1-1 1 0 0,1 0-2 0 0,-2-4-2 0 0,0 0 0 0 0,-1 1 0 0 0,1-1 0 0 0,-1 1 0 0 0,0 0 0 0 0,0 0 0 0 0,0 0 0 0 0,-1 0 0 0 0,0 1-1 0 0,1-1 1 0 0,-1 1 0 0 0,0 0 0 0 0,-1 0 0 0 0,1 0 0 0 0,0 1 0 0 0,-1-1 0 0 0,1 1 0 0 0,-1 0 0 0 0,0 1 0 0 0,0-1 0 0 0,0 1 0 0 0,-3-1 2 0 0,-5 7-54 0 0,-58 16 44 0 0,25 8-25 0 0,25-15 224 0 0,14 2-217 0 0,-12 24-176 0 0,15-22 204 0 0,17-9 0 0 0,-7-7 15 0 0,0 0 0 0 0,0 0 0 0 0,0-1 0 0 0,1 0-1 0 0,-1 0 1 0 0,1 0 0 0 0,-1-1 0 0 0,0 0-1 0 0,1 0 1 0 0,-1-1 0 0 0,2 0-15 0 0,23-13 53 0 0,10-4-42 0 0,-22-5 146 0 0,-17-3-93 0 0,-1 24-71 0 0,0 1 9 0 0,-1 0 1 0 0,0 1 0 0 0,1-1 0 0 0,-1 0 0 0 0,0 0 0 0 0,1 0-1 0 0,-1 1 1 0 0,0-1 0 0 0,0 0 0 0 0,1 0 0 0 0,-1 0-1 0 0,0 0 1 0 0,0 1 0 0 0,0-1 0 0 0,0 0 0 0 0,0 0 0 0 0,-1 0-1 0 0,1 0 1 0 0,0 0 0 0 0,0 1 0 0 0,0-1 0 0 0,-1 0-1 0 0,1 0 1 0 0,0 0 0 0 0,-1 1 0 0 0,1-1 0 0 0,-1 0 0 0 0,1 1-1 0 0,-1-1 1 0 0,1 0 0 0 0,-1 1 0 0 0,1-1 0 0 0,-1 0-1 0 0,0 1-2 0 0,0-2 4 0 0,0 0 0 0 0,-1 0 0 0 0,1 1 0 0 0,-1-1 0 0 0,1 0-1 0 0,-1 1 1 0 0,1 0 0 0 0,-1-1 0 0 0,0 1 0 0 0,0 0-1 0 0,0 0 1 0 0,1 0 0 0 0,-1 0 0 0 0,0 0 0 0 0,0 0 0 0 0,-1 0-1 0 0,1 1 1 0 0,0-1 0 0 0,0 1 0 0 0,0 0 0 0 0,0-1 0 0 0,0 1-1 0 0,-2 0-3 0 0,-70 7-156 0 0,11 20 86 0 0,17 19-37 0 0,45-45 107 0 0,0 1-1 0 0,0 0 1 0 0,0-1-1 0 0,0 1 1 0 0,0 0-1 0 0,0 0 1 0 0,0 0-1 0 0,1 0 1 0 0,-1 0-1 0 0,1 0 1 0 0,-1 0-1 0 0,1 0 1 0 0,0 0 0 0 0,0 0-1 0 0,0 1 1 0 0,0-1-1 0 0,0 0 1 0 0,0 0-1 0 0,1 0 1 0 0,-1 0-1 0 0,1 0 1 0 0,-1 0-1 0 0,2 1 1 0 0,8 28-64 0 0,38-8 182 0 0,-2-23-36 0 0,59-34 116 0 0,-52 10-110 0 0,-7-17 58 0 0,-45 40-143 0 0,0 0-1 0 0,0 0 0 0 0,0-1 0 0 0,0 1 1 0 0,0 0-1 0 0,0 0 0 0 0,0-1 0 0 0,0 1 1 0 0,-1 0-1 0 0,1-1 0 0 0,0 1 0 0 0,-1-1 1 0 0,1 1-1 0 0,-1-1 0 0 0,0 1 0 0 0,1-1 1 0 0,-1 0-1 0 0,0 1 0 0 0,0-1 0 0 0,0 1 1 0 0,0-1-1 0 0,0 1 0 0 0,0-1 0 0 0,-1 0 1 0 0,1 1-1 0 0,0-1 0 0 0,-1 1 0 0 0,1-1 1 0 0,-1 1-1 0 0,0 0 0 0 0,1-1 0 0 0,-1 1-2 0 0,-7-32 0 0 0,-12-1 0 0 0,17 31-18 0 0,0 0-1 0 0,0 0 0 0 0,0 1 0 0 0,0 0 0 0 0,-1-1 0 0 0,1 1 0 0 0,-1 1 0 0 0,1-1 1 0 0,-1 0-1 0 0,0 1 0 0 0,0 0 0 0 0,1-1 0 0 0,-1 2 0 0 0,0-1 0 0 0,0 0 0 0 0,-3 1 20 0 0,6 0-8 0 0,-8-1-13 0 0,1 0 0 0 0,0 1 0 0 0,0 0 0 0 0,0 1-1 0 0,-1 0 1 0 0,1 0 0 0 0,0 1 0 0 0,0 0 0 0 0,0 0-1 0 0,0 0 1 0 0,1 1 0 0 0,-1 1 0 0 0,1-1 0 0 0,0 1-1 0 0,0 1 1 0 0,0-1 0 0 0,0 1 0 0 0,1 0 0 0 0,0 1-1 0 0,-5 4 21 0 0,-15 23-98 0 0,11 13 34 0 0,16-35 25 0 0,13 28 24 0 0,-3-29 16 0 0,-8-7 0 0 0,-1-1-1 0 0,1 1 1 0 0,0-1-1 0 0,-1 0 1 0 0,1 0-1 0 0,0 0 1 0 0,0 0-1 0 0,1 0 0 0 0,-1-1 1 0 0,0 1-1 0 0,0-1 1 0 0,1 0-1 0 0,-1 0 1 0 0,1 0-1 0 0,-1-1 1 0 0,1 1-1 0 0,-1-1 1 0 0,1 0-1 0 0,-1 0 1 0 0,1 0-1 0 0,1-1 0 0 0,58-5 193 0 0,-4-15-23 0 0,-10-7 56 0 0,-43 22-216 0 0,-1 1 0 0 0,0-1-1 0 0,-1 0 1 0 0,0 0 0 0 0,0 0-1 0 0,0-1 1 0 0,-1 1 0 0 0,1-1-1 0 0,-2 0 1 0 0,1 0 0 0 0,-1-1-10 0 0,-1 5 1 0 0,0 1 1 0 0,0-1 0 0 0,-1 0 0 0 0,1 0 0 0 0,-1 0-1 0 0,0 1 1 0 0,0-1 0 0 0,0 0 0 0 0,0 0 0 0 0,0 0-1 0 0,-1 0 1 0 0,1 0 0 0 0,-1 1 0 0 0,0-1 0 0 0,0 0-1 0 0,0 1 1 0 0,0-1 0 0 0,0 0 0 0 0,0 1-1 0 0,-1-1 1 0 0,1 1 0 0 0,-1 0 0 0 0,0-1 0 0 0,0 1-1 0 0,0 0 1 0 0,0 0 0 0 0,0 0 0 0 0,0 1 0 0 0,0-1-1 0 0,-1 0-1 0 0,-3-1-20 0 0,0 0 0 0 0,0 0 0 0 0,-1 0 0 0 0,1 1 0 0 0,-1 0 0 0 0,1 0 0 0 0,-1 1 0 0 0,0-1 0 0 0,0 2 0 0 0,1-1 0 0 0,-1 1 0 0 0,0 0 0 0 0,0 0 0 0 0,0 1 0 0 0,0 0 0 0 0,1 0 0 0 0,-1 0 0 0 0,0 1 0 0 0,1 0 0 0 0,-1 1 0 0 0,1-1 0 0 0,0 1 0 0 0,0 1 0 0 0,0-1 0 0 0,-2 2 20 0 0,-34 35-84 0 0,39-36 79 0 0,0 1 0 0 0,0-1-1 0 0,0 1 1 0 0,1-1 0 0 0,0 1-1 0 0,0 0 1 0 0,0 0 0 0 0,0 0-1 0 0,1 0 1 0 0,0 0 0 0 0,0 0-1 0 0,0 0 1 0 0,1 1 0 0 0,0-1-1 0 0,0 0 1 0 0,0 0 0 0 0,0 0-1 0 0,1 1 1 0 0,0-1 0 0 0,0 0-1 0 0,1 3 6 0 0,10 2-10 0 0,-7 3-44 0 0,6-10 72 0 0,0 0-1 0 0,0-1 1 0 0,0 0-1 0 0,0 0 1 0 0,0-1-1 0 0,0-1 1 0 0,1 0-1 0 0,9-1-17 0 0,45-23 151 0 0,-35-16 238 0 0,-22-1-515 0 0,-25 0-73 0 0,16 39 185 0 0,-1 0 1 0 0,0 0-1 0 0,1 0 1 0 0,-1 0-1 0 0,0 0 1 0 0,0 1-1 0 0,0-1 0 0 0,0 0 1 0 0,0 1-1 0 0,-1-1 1 0 0,1 1-1 0 0,0-1 0 0 0,-1 1 1 0 0,1 0-1 0 0,-1-1 1 0 0,0 1-1 0 0,1 0 0 0 0,-1 0 1 0 0,0 0-1 0 0,0 0 1 0 0,1 0-1 0 0,-1 1 0 0 0,0-1 1 0 0,0 1-1 0 0,0-1 1 0 0,0 1-1 0 0,0-1 1 0 0,0 1-1 0 0,0 0 0 0 0,0 0 1 0 0,-1 0 13 0 0,-3-1 2 0 0,-32 6-12 0 0,-50 32-148 0 0,44 2 454 0 0,21-3-637 0 0,22-28 301 0 0,10 29-123 0 0,-6-35 192 0 0,0 0-1 0 0,0-1 0 0 0,0 1 0 0 0,1-1 0 0 0,-1 0 0 0 0,1 0 0 0 0,-1 0 0 0 0,1 0 0 0 0,-1-1 0 0 0,1 1 0 0 0,-1-1 0 0 0,1 0 1 0 0,-1 0-1 0 0,1 0 0 0 0,0-1 0 0 0,-1 1 0 0 0,1-1 0 0 0,-1 0 0 0 0,1 0 0 0 0,0-1-28 0 0,0 2 38 0 0,1-1-57 0 0,-1 0 0 0 0,1-1-1 0 0,-1 1 1 0 0,0-1-1 0 0,0 0 1 0 0,0 0-1 0 0,0 0 1 0 0,0-1 0 0 0,0 1-1 0 0,0-1 1 0 0,-1 0-1 0 0,1 0 1 0 0,-1 0-1 0 0,2-2 20 0 0,24-48 256 0 0,0 26-84 0 0,-24 25-189 0 0,-5 0 5 0 0,0 0 1 0 0,0 1-1 0 0,0-1 1 0 0,0 0-1 0 0,-1 1 1 0 0,1-1-1 0 0,0 0 0 0 0,-1 1 1 0 0,1-1-1 0 0,-1 1 1 0 0,0-1-1 0 0,0 1 0 0 0,1-1 1 0 0,-1 1-1 0 0,0-1 1 0 0,0 1-1 0 0,0 0 1 0 0,0-1-1 0 0,-1 1 0 0 0,1 0 1 0 0,0 0-1 0 0,0 0 1 0 0,-1 0-1 0 0,1 0 0 0 0,-1 0 1 0 0,1 0-1 0 0,-1 1 1 0 0,1-1-1 0 0,-1 0 1 0 0,1 1-1 0 0,-1-1 0 0 0,0 1 12 0 0,-2-3-8 0 0,0 1 0 0 0,0 0 0 0 0,0 0 0 0 0,-1 0 0 0 0,1 0 0 0 0,0 1 0 0 0,-1 0 0 0 0,1 0 0 0 0,-1 0 0 0 0,0 0 0 0 0,1 1 0 0 0,-1-1 0 0 0,0 1 0 0 0,-3 1 8 0 0,-17 2-47 0 0,-15 8-194 0 0,-29 48 156 0 0,39-24 138 0 0,28-29-42 0 0,1-5-5 0 0,0 0 0 0 0,0 0 0 0 0,0 0 0 0 0,1 0 0 0 0,-1 0 0 0 0,0 0 0 0 0,1 1 0 0 0,-1-1 1 0 0,1 0-1 0 0,0 0 0 0 0,-1 0 0 0 0,1 1 0 0 0,0-1 0 0 0,0 0 0 0 0,-1 0 0 0 0,1 0 0 0 0,0 1 1 0 0,0-1-1 0 0,1 0 0 0 0,-1 0 0 0 0,0 1 0 0 0,0-1 0 0 0,0 0 0 0 0,1 0 0 0 0,-1 0 0 0 0,1 1 1 0 0,-1-1-1 0 0,1 0 0 0 0,-1 0 0 0 0,1 0 0 0 0,0 0 0 0 0,-1 0 0 0 0,1 0 0 0 0,0 0 0 0 0,0 0-6 0 0,7 1 9 0 0,-1-1-1 0 0,1 0 0 0 0,-1-1 1 0 0,1 1-1 0 0,-1-1 0 0 0,1-1 0 0 0,-1 1 1 0 0,1-1-1 0 0,-1-1 0 0 0,1 0 0 0 0,1 0-8 0 0,19-4 37 0 0,17-8 33 0 0,-38 12-43 0 0,-5 2-17 0 0,-1 0 0 0 0,1 0 0 0 0,-1 0 0 0 0,1 0 0 0 0,0-1 1 0 0,-1 1-1 0 0,1-1 0 0 0,-1 1 0 0 0,1-1 0 0 0,-1 1 0 0 0,1-1 0 0 0,-1 0 1 0 0,0 0-1 0 0,1 0 0 0 0,-1 0 0 0 0,0 0 0 0 0,1 0 0 0 0,-1 0 0 0 0,0 0 1 0 0,0-1-1 0 0,0 1 0 0 0,0 0 0 0 0,0-1 0 0 0,-1 1 0 0 0,1-1 0 0 0,0 1-10 0 0,30-36 126 0 0,-31 24 116 0 0,-1-21 30 0 0,-2 23-272 0 0,3 10 3 0 0,0-1-1 0 0,0 1 0 0 0,0 0 0 0 0,0 0 1 0 0,-1 0-1 0 0,1 0 0 0 0,0 0 1 0 0,-1 0-1 0 0,1 0 0 0 0,-1 0 0 0 0,1 0 1 0 0,-1 0-1 0 0,1 0 0 0 0,-1 0 0 0 0,0 0 1 0 0,0 0-1 0 0,1 0 0 0 0,-1 1 0 0 0,0-1 1 0 0,0 0-1 0 0,0 1 0 0 0,0-1 1 0 0,0 0-1 0 0,0 1 0 0 0,0-1 0 0 0,0 1 1 0 0,0-1-1 0 0,-1 1-2 0 0,-11-12 11 0 0,11 11-15 0 0,0 0 1 0 0,-1-1-1 0 0,1 1 0 0 0,0 0 1 0 0,0 0-1 0 0,-1 0 0 0 0,1 1 0 0 0,0-1 1 0 0,-1 0-1 0 0,1 1 0 0 0,-1-1 1 0 0,1 1-1 0 0,-1 0 0 0 0,1 0 0 0 0,-1 0 1 0 0,1 0-1 0 0,0 1 0 0 0,-1-1 1 0 0,1 1-1 0 0,-1-1 0 0 0,1 1 1 0 0,0 0-1 0 0,-1 0 0 0 0,1 0 0 0 0,0 0 1 0 0,0 0-1 0 0,-1 1 4 0 0,-5 0-96 0 0,2 0 107 0 0,1 1 1 0 0,-1-1-1 0 0,1 1 0 0 0,0 0 1 0 0,-1 1-1 0 0,2-1 0 0 0,-1 1 0 0 0,0 0 1 0 0,1 1-1 0 0,-1-1 0 0 0,-1 4-11 0 0,-13 11 93 0 0,-8 33-93 0 0,43-8 0 0 0,-13-42 1 0 0,0 0-1 0 0,1 0 1 0 0,-1 0-1 0 0,1-1 1 0 0,0 1-1 0 0,-1-1 1 0 0,1 0-1 0 0,0 0 1 0 0,0 0-1 0 0,0 0 1 0 0,0-1-1 0 0,0 1 1 0 0,0-1-1 0 0,0 0 1 0 0,0 0-1 0 0,0-1 0 0 0,-1 1 1 0 0,5-2-1 0 0,-6 2 2 0 0,87-23-55 0 0,-86 21 53 0 0,0 0 0 0 0,0 0 0 0 0,0-1 1 0 0,0 0-1 0 0,-1 1 0 0 0,1-1 1 0 0,-1 0-1 0 0,1 0 0 0 0,-1-1 0 0 0,0 1 1 0 0,0 0-1 0 0,-1-1 0 0 0,1 1 0 0 0,-1-1 1 0 0,1-3-1 0 0,8-15 126 0 0,-8 18-138 0 0,0 0-1 0 0,-1 0 0 0 0,1 0 1 0 0,-1-1-1 0 0,0 1 0 0 0,-1-1 1 0 0,1 1-1 0 0,-1-1 0 0 0,1 1 0 0 0,-1-1 1 0 0,-1 1-1 0 0,1-1 0 0 0,-1 1 1 0 0,0-1-1 0 0,0 1 0 0 0,0 0 1 0 0,0-1-1 0 0,-1 1 0 0 0,1 0 0 0 0,-1 0 1 0 0,-1-1 12 0 0,1 1 0 0 0,-1 1 0 0 0,1-1 1 0 0,-1 1-1 0 0,1 0 0 0 0,-1 0 0 0 0,0 0 1 0 0,0 0-1 0 0,-1 0 0 0 0,1 1 1 0 0,0-1-1 0 0,-1 1 0 0 0,0 0 0 0 0,1 0 1 0 0,-1 1-1 0 0,0-1 0 0 0,0 1 0 0 0,0-1 1 0 0,0 1-1 0 0,0 0 0 0 0,-1 1 1 0 0,1-1-1 0 0,0 1 0 0 0,0 0 0 0 0,-1 0 0 0 0,0 0-14 0 0,0 1-1 0 0,1-1 1 0 0,0 1-1 0 0,-1 0 0 0 0,1 0 1 0 0,-1 0-1 0 0,1 1 1 0 0,0-1-1 0 0,0 1 0 0 0,0 0 1 0 0,0 1-1 0 0,0-1 1 0 0,0 1-1 0 0,1-1 0 0 0,-1 1 1 0 0,1 0-1 0 0,-1 0 1 0 0,1 1-1 0 0,0-1 0 0 0,-1 2 15 0 0,0 0-11 0 0,0 1 0 0 0,0-1-1 0 0,1 1 1 0 0,-1 0 0 0 0,1 0-1 0 0,0 0 1 0 0,1 0-1 0 0,-1 0 1 0 0,1 0 0 0 0,1 1-1 0 0,-1-1 1 0 0,1 1 0 0 0,0-1-1 0 0,1 1 1 0 0,-1 0 0 0 0,1-1-1 0 0,1 1 1 0 0,-1 0-1 0 0,2 3 12 0 0,0 1 0 0 0,19 14 0 0 0,-15-23 20 0 0,1-1-1 0 0,-1 0 0 0 0,0 0 1 0 0,1 0-1 0 0,-1-1 0 0 0,0 0 1 0 0,1 0-1 0 0,-1 0 0 0 0,1-1 1 0 0,-1 0-1 0 0,0 0 0 0 0,0-1 1 0 0,2 0-20 0 0,0 0 23 0 0,-4 1-10 0 0,0-1 0 0 0,0 1 0 0 0,0-1 0 0 0,0 0-1 0 0,0 0 1 0 0,0-1 0 0 0,0 1 0 0 0,-1-1 0 0 0,1 0 0 0 0,-1 0 0 0 0,0 0-1 0 0,0 0 1 0 0,0 0 0 0 0,0-1 0 0 0,0 0 0 0 0,-1 1 0 0 0,2-3-13 0 0,-2-44 149 0 0,-11 16-82 0 0,10 14-57 0 0,-32-7-10 0 0,-12 9-3 0 0,32 15-19 0 0,-22 1-353 0 0,8 16 399 0 0,2 12 40 0 0,18 10-382 0 0,16 8-2572 0 0,-3-33-3157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1:44.6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85 301 15896 0 0,'0'0'77'0'0,"0"0"0"0"0,0 0 0 0 0,0 0 1 0 0,0 1-1 0 0,0-1 0 0 0,0 0 1 0 0,0 0-1 0 0,0 1 0 0 0,0-1 0 0 0,0 0 1 0 0,0 0-1 0 0,0 1 0 0 0,0-1 1 0 0,0 0-1 0 0,0 0 0 0 0,0 0 1 0 0,0 1-1 0 0,1-1 0 0 0,-1 0 0 0 0,0 0 1 0 0,0 0-1 0 0,0 1 0 0 0,0-1 1 0 0,0 0-1 0 0,0 0 0 0 0,1 0 0 0 0,-1 0 1 0 0,0 0-1 0 0,0 1 0 0 0,0-1 1 0 0,1 0-1 0 0,-1 0 0 0 0,0 0 1 0 0,0 0-1 0 0,0 0 0 0 0,1 0 0 0 0,-1 0 1 0 0,0 0-1 0 0,0 0 0 0 0,0 0 1 0 0,1 0-1 0 0,-1 1 0 0 0,0-1 0 0 0,0-1 1 0 0,1 1-1 0 0,-1 0 0 0 0,0 0 1 0 0,0 0-1 0 0,0 0 0 0 0,1 0 1 0 0,-1 0-1 0 0,0 0 0 0 0,0 0 0 0 0,1 0 1 0 0,-1 0-1 0 0,0 0 0 0 0,0 0 1 0 0,0-1-78 0 0,-4 16 1108 0 0,5 47 842 0 0,14 32-996 0 0,-12-67-826 0 0,0-20-128 0 0,-4-3 0 0 0,2 1-68 0 0,0-4-274 0 0,-1-1-81 0 0,0 0-8 0 0,0 0-149 0 0,0 0-622 0 0,0 0-277 0 0,0 0-650 0 0,0 0-2522 0 0,0 0-1083 0 0</inkml:trace>
  <inkml:trace contextRef="#ctx0" brushRef="#br0" timeOffset="195.262">14 315 10624 0 0,'11'-40'1157'0'0,"-17"8"-684"0"0,-7 14 3039 0 0,8 15-3409 0 0,4 3 36 0 0,1 0-13 0 0,27 20-3078 0 0,-15-16 1874 0 0</inkml:trace>
  <inkml:trace contextRef="#ctx0" brushRef="#br0" timeOffset="492.075">332 265 12552 0 0,'0'0'281'0'0,"-2"1"40"0"0,-1 0-238 0 0,-16 6 641 0 0,0 0 1 0 0,0 2 0 0 0,1 0 0 0 0,-1 1 0 0 0,-12 10-725 0 0,34 8 744 0 0,3-21-730 0 0,0 0 0 0 0,1-1-1 0 0,0 0 1 0 0,0 0 0 0 0,0 0 0 0 0,1-1 0 0 0,0 0 0 0 0,0 0 0 0 0,1-1 0 0 0,-1 0 0 0 0,1 0 0 0 0,5 0-14 0 0,7 6-5 0 0,37 20 5 0 0,-42-18 400 0 0,-28 1 247 0 0,-53 2-14 0 0,3-15-1602 0 0,59 0-644 0 0,-2 0-4508 0 0</inkml:trace>
  <inkml:trace contextRef="#ctx0" brushRef="#br0" timeOffset="857.168">878 138 12656 0 0,'-2'-1'139'0'0,"0"1"1"0"0,0-1 0 0 0,0 1-1 0 0,0 0 1 0 0,0-1 0 0 0,0 1-1 0 0,0 0 1 0 0,0 0-1 0 0,0 0 1 0 0,0 1 0 0 0,0-1-1 0 0,0 1 1 0 0,0-1 0 0 0,0 1-1 0 0,0-1 1 0 0,1 1 0 0 0,-1 0-1 0 0,0 0 1 0 0,0 0 0 0 0,1 0-1 0 0,-1 0 1 0 0,0 0 0 0 0,1 1-1 0 0,-1-1 1 0 0,1 0 0 0 0,-1 1-1 0 0,1-1 1 0 0,0 1 0 0 0,0 0-1 0 0,0-1 1 0 0,0 1 0 0 0,0 0-1 0 0,0 0 1 0 0,0 0-1 0 0,0 1-139 0 0,-12 31 1311 0 0,9 75 672 0 0,5-46-1289 0 0,4 11-258 0 0,-14-44-242 0 0,5-23 251 0 0,0-2-1948 0 0,2 0-3751 0 0,0 0-1555 0 0</inkml:trace>
  <inkml:trace contextRef="#ctx0" brushRef="#br0" timeOffset="2200.479">638 336 10016 0 0,'53'-32'1172'0'0,"22"3"4096"0"0,-68 27-5117 0 0,-1 1 1 0 0,1 0 0 0 0,-1 1 0 0 0,1-1 0 0 0,0 1 0 0 0,-1 1 0 0 0,1-1 0 0 0,0 1 0 0 0,-1 0 0 0 0,1 1 0 0 0,-1-1 0 0 0,1 1 0 0 0,-1 0 0 0 0,0 1 0 0 0,0 0 0 0 0,0 0 0 0 0,0 0 0 0 0,0 1 0 0 0,-1-1 0 0 0,0 2 0 0 0,0-1 0 0 0,0 0 0 0 0,0 1 0 0 0,0 0 0 0 0,-1 0 0 0 0,0 0 0 0 0,0 1 0 0 0,0-1 0 0 0,-1 1 0 0 0,0 0 0 0 0,1 4-152 0 0,22 54 207 0 0,-20-21-118 0 0,-24-16 259 0 0,13-29-288 0 0,4 2-73 0 0,0 0 0 0 0,-1 0-1 0 0,1-1 1 0 0,0 1-1 0 0,-1 0 1 0 0,1-1 0 0 0,0 1-1 0 0,0-1 1 0 0,0 1-1 0 0,-1-1 1 0 0,1 0-1 0 0,0 1 1 0 0,0-1 0 0 0,0 0-1 0 0,0 0 1 0 0,0 0-1 0 0,0 0 1 0 0,0 0 0 0 0,1 0-1 0 0,-1 0 1 0 0,0 0-1 0 0,0 0 1 0 0,1 0 0 0 0,-1 0-1 0 0,1-1 1 0 0,-1 1-1 0 0,1 0 1 0 0,-1 0 0 0 0,1-1-1 0 0,0 1 1 0 0,0 0-1 0 0,-1 0 1 0 0,1-1 0 0 0,0 1-1 0 0,0 0 1 0 0,0-1-1 0 0,1 1 1 0 0,-1 0 13 0 0,29-60-699 0 0,16 10 395 0 0,32-1 56 0 0,-64 47 233 0 0,0 0 0 0 0,0 1-1 0 0,1 0 1 0 0,-1 1-1 0 0,1 1 1 0 0,0 0 0 0 0,-1 1-1 0 0,1 0 1 0 0,6 1 15 0 0,20 4-54 0 0,-39-4 60 0 0,0 1 0 0 0,0-1 0 0 0,0 0 0 0 0,0 0 0 0 0,0 1 0 0 0,0-1 0 0 0,-1 0 0 0 0,1 0 0 0 0,0 0 0 0 0,0 0 0 0 0,0 0 0 0 0,0-1 0 0 0,0 1-1 0 0,0 0 1 0 0,0 0 0 0 0,0 0 0 0 0,0-1 0 0 0,-1 1 0 0 0,1-1 0 0 0,0 1 0 0 0,0 0 0 0 0,0-1 0 0 0,0 0 0 0 0,-1 1 0 0 0,1-1 0 0 0,0 1 0 0 0,-1-1-1 0 0,1 0 1 0 0,0 0 0 0 0,-1 1 0 0 0,1-1 0 0 0,-1 0 0 0 0,1 0 0 0 0,-1 1 0 0 0,0-1 0 0 0,1 0 0 0 0,-1 0 0 0 0,0 0 0 0 0,1 0 0 0 0,-1 0 0 0 0,0 0 0 0 0,0 0-1 0 0,0 0 1 0 0,0 0 0 0 0,0 0 0 0 0,0 1 0 0 0,0-1 0 0 0,0 0 0 0 0,0 0-6 0 0,-34-48 203 0 0,31 47-207 0 0,-1 0 0 0 0,1 0 0 0 0,-1 0 0 0 0,1 1 0 0 0,-1-1 0 0 0,0 1 0 0 0,1 0 0 0 0,-1 0 0 0 0,0 0 1 0 0,0 1-1 0 0,0-1 0 0 0,0 1 0 0 0,0 0 0 0 0,0 0 0 0 0,0 0 0 0 0,-1 1 4 0 0,3-1-4 0 0,0 0 0 0 0,-1 1 0 0 0,1-1-1 0 0,-1 1 1 0 0,1 0 0 0 0,0-1 0 0 0,-1 1 0 0 0,1 0 0 0 0,0 1 0 0 0,0-1 0 0 0,0 0-1 0 0,0 0 1 0 0,0 1 0 0 0,0-1 0 0 0,0 1 0 0 0,0 0 0 0 0,1 0 0 0 0,-1 0-1 0 0,0 0 5 0 0,-9 10 0 0 0,9-2 0 0 0,-9 29 80 0 0,11 1 139 0 0,3-34-254 0 0,1 1 1 0 0,-1-1-1 0 0,1 1 0 0 0,1-1 1 0 0,-1 0-1 0 0,1-1 0 0 0,0 1 1 0 0,1-1-1 0 0,-1 0 0 0 0,1 0 1 0 0,0-1-1 0 0,0 0 0 0 0,0 0 1 0 0,1 0-1 0 0,-1-1 0 0 0,1 0 1 0 0,0 0-1 0 0,0-1 0 0 0,0 1 1 0 0,1-2-1 0 0,-1 1 0 0 0,0-1 1 0 0,1 0-1 0 0,-1 0 0 0 0,0-1 1 0 0,1 0-1 0 0,-1-1 0 0 0,1 1 1 0 0,-1-1-1 0 0,0-1 0 0 0,1 0 1 0 0,-1 0-1 0 0,0 0 0 0 0,0 0 1 0 0,0-1-1 0 0,-1-1 0 0 0,6-2 35 0 0,-5 3-362 0 0,0-1 0 0 0,0 0 0 0 0,0-1 0 0 0,-1 1 0 0 0,0-1 0 0 0,1-1 0 0 0,-2 1 1 0 0,1-1-1 0 0,-1 0 0 0 0,0 0 0 0 0,0 0 0 0 0,2-5 362 0 0,-5 9 5 0 0,0-1 0 0 0,0 0 0 0 0,-1 0 0 0 0,1 0 0 0 0,-1 0 0 0 0,1 0 0 0 0,-1 0 0 0 0,0 0 0 0 0,0 0 0 0 0,-1 0 0 0 0,1-1 0 0 0,-1 1 0 0 0,1 0 0 0 0,-1 0 0 0 0,0-1 0 0 0,0 1 0 0 0,-1 0 0 0 0,1-1 1 0 0,-1 0-6 0 0,0 3 111 0 0,-1 0 0 0 0,1 1 0 0 0,-1-1 1 0 0,1 0-1 0 0,-1 1 0 0 0,1-1 1 0 0,-1 1-1 0 0,0 0 0 0 0,1 0 0 0 0,-1-1 1 0 0,0 1-1 0 0,1 0 0 0 0,-1 0 1 0 0,1 1-1 0 0,-1-1 0 0 0,0 0 0 0 0,1 0 1 0 0,-1 1-1 0 0,1-1 0 0 0,-1 1 1 0 0,1 0-1 0 0,-1-1 0 0 0,1 1 1 0 0,-1 0-1 0 0,1 0 0 0 0,0 0 0 0 0,-1 0 1 0 0,1 0-1 0 0,0 0 0 0 0,0 0 1 0 0,0 0-1 0 0,0 0 0 0 0,0 1 0 0 0,0-1 1 0 0,-1 1-112 0 0,-6 4 319 0 0,-46 44 688 0 0,37-24-783 0 0,29-28 354 0 0,11-22-577 0 0,-21 21-2 0 0,1 0 0 0 0,-1 0 0 0 0,1 0 0 0 0,0 0 0 0 0,-1 1 0 0 0,1-1 0 0 0,0 1 0 0 0,0 0 0 0 0,1 0 0 0 0,-1 0 0 0 0,0 0 0 0 0,1 0 0 0 0,-1 1 0 0 0,1 0 0 0 0,0-1 0 0 0,-1 1 0 0 0,2 1 1 0 0,-1-1-10 0 0,0 1 0 0 0,1 1 0 0 0,-1-1 0 0 0,0 1 0 0 0,1-1 0 0 0,-1 1 0 0 0,0 0 0 0 0,1 1 0 0 0,-1-1-1 0 0,0 1 1 0 0,0 0 0 0 0,0 0 0 0 0,0 0 0 0 0,-1 1 0 0 0,1-1 0 0 0,-1 1 0 0 0,1 0 0 0 0,-1 0 0 0 0,0 0 0 0 0,0 0 0 0 0,0 0-1 0 0,0 1 1 0 0,0 1 10 0 0,50 30 418 0 0,-51-35-382 0 0,0 1 0 0 0,1 0 0 0 0,-1-1 1 0 0,0 1-1 0 0,0-1 0 0 0,1 0 0 0 0,-1 0 0 0 0,0 1 1 0 0,1-2-1 0 0,-1 1 0 0 0,0 0 0 0 0,1 0 0 0 0,-1-1 1 0 0,0 1-1 0 0,0-1 0 0 0,0 0 0 0 0,1 0 0 0 0,-1 0 1 0 0,0 0-1 0 0,0 0 0 0 0,0 0 0 0 0,0 0 0 0 0,-1-1 1 0 0,1 1-1 0 0,0-1 0 0 0,0 1 0 0 0,-1-1 0 0 0,1 0 1 0 0,-1 0-1 0 0,1 1 0 0 0,-1-1 0 0 0,0 0 0 0 0,0 0 1 0 0,0 0-1 0 0,0-1 0 0 0,0 1 0 0 0,0 0 0 0 0,-1 0 1 0 0,1-3-37 0 0,10-59 189 0 0,17-82-136 0 0,-14 93-65 0 0,-8-2-120 0 0,-5 50 60 0 0,-1 4 0 0 0,0 3 12 0 0,6 90-226 0 0,4 4 160 0 0,-3-15 126 0 0,10 7 288 0 0,-17-87-280 0 0,2 7 36 0 0,1 1 1 0 0,-1-1-1 0 0,1 0 1 0 0,1 0 0 0 0,0 0-1 0 0,0 0 1 0 0,0-1 0 0 0,1 1-1 0 0,0-1 1 0 0,0 0-1 0 0,1-1 1 0 0,0 1 0 0 0,0-1-1 0 0,4 2-44 0 0,-1-5 0 0 0,13-8-2728 0 0,-18-1-4631 0 0</inkml:trace>
  <inkml:trace contextRef="#ctx0" brushRef="#br0" timeOffset="2484.897">1661 202 13304 0 0,'0'0'298'0'0,"0"0"46"0"0,0 0 23 0 0,0 0-43 0 0,2 0-213 0 0,43-7 1063 0 0,57 37 2475 0 0,-35-2-6805 0 0,-49-21 455 0 0,-5-2-3197 0 0</inkml:trace>
  <inkml:trace contextRef="#ctx0" brushRef="#br0" timeOffset="3260.81">1950 286 11224 0 0,'2'1'345'0'0,"-1"0"1"0"0,0 0 0 0 0,1 1-1 0 0,-1-2 1 0 0,1 1 0 0 0,-1 0-1 0 0,1 0 1 0 0,-1 0 0 0 0,1-1-1 0 0,-1 1 1 0 0,1-1 0 0 0,0 1-1 0 0,-1-1 1 0 0,1 0 0 0 0,0 1-1 0 0,-1-1 1 0 0,1 0 0 0 0,0 0-1 0 0,0 0 1 0 0,-1 0 0 0 0,1-1-1 0 0,0 1 1 0 0,1-1-346 0 0,53-14 1792 0 0,-26-6-1329 0 0,-23 14-403 0 0,-6 6-53 0 0,0 0 1 0 0,-1 1-1 0 0,1-1 0 0 0,0 0 0 0 0,0 0 1 0 0,-1 1-1 0 0,1-1 0 0 0,0 0 1 0 0,-1 0-1 0 0,1 0 0 0 0,-1 0 1 0 0,1 0-1 0 0,-1 0 0 0 0,1 0 0 0 0,-1 0 1 0 0,0 0-1 0 0,1 0 0 0 0,-1 0 1 0 0,0 0-1 0 0,0 0 0 0 0,0 0 1 0 0,0 0-1 0 0,0 0 0 0 0,0-1 1 0 0,0 1-1 0 0,0 0 0 0 0,0 0 0 0 0,-1 0 1 0 0,1 0-1 0 0,0 0 0 0 0,-1 0-7 0 0,-9-14 60 0 0,-10 13-60 0 0,14 4-3 0 0,-1 1 0 0 0,0-1 0 0 0,1 1 0 0 0,-1 1 0 0 0,1-1 0 0 0,0 1 0 0 0,0 0 0 0 0,0 1 0 0 0,1-1 0 0 0,0 1 0 0 0,0 0 0 0 0,0 1 0 0 0,0-1 0 0 0,1 1 0 0 0,0 0 0 0 0,0 0 0 0 0,0 0-1 0 0,1 0 1 0 0,0 1 0 0 0,0-1 0 0 0,-1 7 3 0 0,2-9 9 0 0,2-1-1 0 0,-1 0 0 0 0,0 1 1 0 0,0-1-1 0 0,1 1 0 0 0,0-1 0 0 0,0 0 1 0 0,0 1-1 0 0,0-1 0 0 0,0 1 1 0 0,1-1-1 0 0,0 0 0 0 0,-1 1 1 0 0,1-1-1 0 0,0 0 0 0 0,1 1 1 0 0,-1-1-1 0 0,1 0 0 0 0,-1 0 1 0 0,1 0-1 0 0,0 0 0 0 0,0-1 0 0 0,0 1 1 0 0,0 0-1 0 0,1-1 0 0 0,2 3-8 0 0,0-2 18 0 0,1 0 0 0 0,0-1 0 0 0,0 1 0 0 0,0-1-1 0 0,0-1 1 0 0,0 1 0 0 0,0-1 0 0 0,0 0 0 0 0,1 0 0 0 0,-1-1-1 0 0,5 0-17 0 0,11 1-440 0 0,1-2 0 0 0,-1-1-1 0 0,0-1 1 0 0,1-1 0 0 0,-1-1-1 0 0,0-1 1 0 0,-1 0 0 0 0,0-2-1 0 0,0 0 1 0 0,0-2-1 0 0,10-6 441 0 0,87-68-4699 0 0,-97 50 5328 0 0,-21 33-136 0 0,-10-4 2726 0 0,-61 38-421 0 0,27 4-2246 0 0,17-4-322 0 0,-5 27 18 0 0,33-58-208 0 0,-1-1 0 0 0,1 0 0 0 0,0 0 0 0 0,0 0 1 0 0,0 0-1 0 0,0 0 0 0 0,0 0 0 0 0,0 0 0 0 0,1 0 0 0 0,-1 0 1 0 0,0 0-1 0 0,0-1 0 0 0,1 1 0 0 0,-1 0 0 0 0,0-1 0 0 0,1 1 1 0 0,-1-1-1 0 0,0 0 0 0 0,1 1 0 0 0,-1-1 0 0 0,1 0 1 0 0,-1 0-1 0 0,1 0 0 0 0,-1 0 0 0 0,1 0 0 0 0,-1 0 0 0 0,0 0 1 0 0,1-1-1 0 0,-1 1 0 0 0,1 0 0 0 0,0-1-40 0 0,1 1 35 0 0,3-1-3 0 0,0 1-1 0 0,0-1 1 0 0,0-1 0 0 0,0 1 0 0 0,0-1 0 0 0,-1 0 0 0 0,1-1 0 0 0,0 1 0 0 0,-1-1-1 0 0,0 0 1 0 0,0 0 0 0 0,0-1 0 0 0,0 1 0 0 0,0-1 0 0 0,-1 0 0 0 0,1-1 0 0 0,-1 1-1 0 0,0-1 1 0 0,2-3-32 0 0,2-3 22 0 0,0-1 0 0 0,0 0-1 0 0,-1-1 1 0 0,-1 0 0 0 0,0 0-1 0 0,0 0 1 0 0,2-13-22 0 0,-4 11-35 0 0,5-13-66 0 0,-1-1 1 0 0,-2 0-1 0 0,-1 0 0 0 0,-1 0 0 0 0,-1-15 101 0 0,-3 37 0 0 0,-3 2 0 0 0,-1 9 0 0 0,0 4 0 0 0,1 1 0 0 0,0 0 0 0 0,0 0 0 0 0,1 0 0 0 0,0 0 0 0 0,0 1 0 0 0,1-1 0 0 0,0 1 0 0 0,1-1 0 0 0,0 1 0 0 0,0-1 0 0 0,2 6 0 0 0,-1 10 0 0 0,-2-12 54 0 0,2 0 0 0 0,0 0-1 0 0,0 0 1 0 0,2 0 0 0 0,-1 0 0 0 0,2-1-1 0 0,-1 1 1 0 0,2-1 0 0 0,0 0-1 0 0,0 0 1 0 0,1 0 0 0 0,0-1 0 0 0,1 0-1 0 0,1 0-53 0 0,-1-2 81 0 0,0-1-1 0 0,0 1 0 0 0,1-1 0 0 0,0-1 1 0 0,1 0-1 0 0,-1 0 0 0 0,1 0 0 0 0,1-1 1 0 0,-1-1-1 0 0,10 5-80 0 0,76 24-1887 0 0,-78-31-5972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1:42.5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132 313 8232 0 0,'0'0'182'0'0,"7"-8"452"0"0,-2 2-267 0 0,0 0 0 0 0,0 0 0 0 0,0 1 0 0 0,0-1 1 0 0,1 1-1 0 0,0 1 0 0 0,0-1 0 0 0,0 1 0 0 0,1 0 1 0 0,3-1-368 0 0,-10 5 55 0 0,1 0 0 0 0,0 0 1 0 0,0 1-1 0 0,-1-1 1 0 0,1 0-1 0 0,0 0 1 0 0,0 0-1 0 0,-1-1 0 0 0,1 1 1 0 0,0 0-1 0 0,0 0 1 0 0,0 0-1 0 0,-1-1 1 0 0,1 1-1 0 0,0 0 0 0 0,-1 0 1 0 0,1-1-1 0 0,0 1 1 0 0,-1-1-1 0 0,1 1 1 0 0,0-1-1 0 0,-1 1 0 0 0,1-1 1 0 0,-1 1-1 0 0,1-1 1 0 0,-1 1-1 0 0,1-1 1 0 0,-1 0-1 0 0,1 1 0 0 0,-1-1 1 0 0,0 0-1 0 0,1 0 1 0 0,-1 1-1 0 0,0-1 1 0 0,0 0-1 0 0,1 0 0 0 0,-1 1 1 0 0,0-1-1 0 0,0 0 1 0 0,0 0-1 0 0,0 1 1 0 0,0-1-1 0 0,0 0 0 0 0,0 0 1 0 0,0 0-1 0 0,0 1 1 0 0,-1-1-1 0 0,1 0 1 0 0,0 0-1 0 0,0 1 0 0 0,-1-1 1 0 0,1 0-1 0 0,0 1 1 0 0,-1-1-1 0 0,1 0 1 0 0,-1 1-1 0 0,1-1 0 0 0,-1 1 1 0 0,1-1-1 0 0,-1 0 1 0 0,0 1-1 0 0,1-1 1 0 0,-1 1-1 0 0,1 0 0 0 0,-1-1 1 0 0,0 1-1 0 0,1-1 1 0 0,-1 1-1 0 0,0 0 1 0 0,0 0-57 0 0,-17-10 1209 0 0,8 9-1073 0 0,0 1 0 0 0,0 0 0 0 0,1 1 0 0 0,-1 0 0 0 0,0 1 0 0 0,0 0 0 0 0,0 0 0 0 0,1 1 0 0 0,-1 0 0 0 0,1 1 0 0 0,0 0 0 0 0,0 1 0 0 0,0-1-1 0 0,1 2 1 0 0,-8 5-135 0 0,-15 25 0 0 0,27-15 0 0 0,2 2-60 0 0,4-12 48 0 0,6 15 12 0 0,2-16 11 0 0,3-4 57 0 0,-10-5 4 0 0,9 5 23 0 0,-11-5-89 0 0,0 0 0 0 0,0-1 0 0 0,0 1 0 0 0,0 0 0 0 0,0-1 0 0 0,1 1 1 0 0,-1-1-1 0 0,0 1 0 0 0,0-1 0 0 0,0 0 0 0 0,0 0 0 0 0,0 1 0 0 0,1-1 0 0 0,-1 0 0 0 0,0 0 1 0 0,0 0-1 0 0,0 0 0 0 0,1 0 0 0 0,-1-1 0 0 0,0 1 0 0 0,0 0 0 0 0,0 0 0 0 0,0-1 1 0 0,1 1-1 0 0,-1-1 0 0 0,0 1 0 0 0,0-1 0 0 0,0 1 0 0 0,0-1 0 0 0,1 0-6 0 0,3-3 30 0 0,24-14 77 0 0,-19 7-37 0 0,-3-6-74 0 0,-2-24 122 0 0,-1 3-108 0 0,8 3-10 0 0,-8 29 0 0 0,7 9 54 0 0,-9 20-33 0 0,-2 16 32 0 0,7-7-53 0 0,-3-3-13 0 0,7-14-1214 0 0,7-4-1979 0 0,-18-11 1685 0 0</inkml:trace>
  <inkml:trace contextRef="#ctx0" brushRef="#br0" timeOffset="269.94">280 1 10512 0 0,'0'0'233'0'0,"0"0"39"0"0,0 0 16 0 0,0 0-32 0 0,1 1-164 0 0,4 3 0 0 0,2 20 1491 0 0,8 43 1043 0 0,-7-23-1365 0 0,-14 20-5 0 0,9-9-496 0 0,0-4-517 0 0,-2-34-197 0 0,10 15-209 0 0,-9-31-55 0 0,-2-1-830 0 0,0 0-3381 0 0,0 0-1449 0 0</inkml:trace>
  <inkml:trace contextRef="#ctx0" brushRef="#br0" timeOffset="1236.687">247 194 6648 0 0,'7'2'321'0'0,"15"-4"22"0"0,46-4-311 0 0,-9 6-50 0 0,31 0-62 0 0,-66-3 10 0 0,6 2 70 0 0,-4 1 324 0 0,-46 13 1369 0 0,2-3-635 0 0,0-1-83 0 0,0 0 0 0 0,1 2 0 0 0,0 0 0 0 0,1 1 0 0 0,-11 11-975 0 0,23-20 149 0 0,1 1 0 0 0,0-1 0 0 0,0 1 0 0 0,0 0 0 0 0,1 0 0 0 0,-1 1-1 0 0,1-1 1 0 0,0 0 0 0 0,0 1 0 0 0,0-1 0 0 0,1 1 0 0 0,0 0 0 0 0,0-1 0 0 0,0 1-1 0 0,0 1-148 0 0,1-4 54 0 0,0-1-1 0 0,1 1 1 0 0,-1-1-1 0 0,0 1 1 0 0,1-1-1 0 0,-1 0 1 0 0,1 1-1 0 0,-1-1 0 0 0,1 0 1 0 0,-1 1-1 0 0,1-1 1 0 0,0 0-1 0 0,0 0 1 0 0,0 1-1 0 0,0-1 0 0 0,0 0 1 0 0,0 0-1 0 0,0 0 1 0 0,0 0-1 0 0,0 0 1 0 0,0-1-1 0 0,1 1 0 0 0,-1 0 1 0 0,0 0-54 0 0,6 3 69 0 0,27-8 522 0 0,6-37-248 0 0,-13-6-354 0 0,-1 13-264 0 0,-12 11 86 0 0,-2-7-54 0 0,-1 18 183 0 0,21 0 30 0 0,2 18-210 0 0,-16 9 133 0 0,34 49 24 0 0,-39-23 403 0 0,-15-17 40 0 0,9-1 26 0 0,-11 2 486 0 0,-9-33-615 0 0,-7-15-52 0 0,10-15-359 0 0,10 35 112 0 0,0 0 0 0 0,0-1 1 0 0,0 1-1 0 0,0-1 0 0 0,1 1 0 0 0,-1 0 1 0 0,1-1-1 0 0,0 1 0 0 0,0 0 1 0 0,0 0-1 0 0,1 0 0 0 0,-1 0 0 0 0,1 0 1 0 0,0 0-1 0 0,-1 0 0 0 0,1 0 1 0 0,2-2 41 0 0,0-1-106 0 0,27-14-181 0 0,-4 29 101 0 0,-20 0 132 0 0,14 31-74 0 0,-3 16 64 0 0,-7-13 216 0 0,-11-42-73 0 0,0-1 9 0 0,-1-1-74 0 0,0-1 1 0 0,0 1-1 0 0,0 0 0 0 0,0-1 1 0 0,1 1-1 0 0,-1-1 0 0 0,0 1 1 0 0,1-1-1 0 0,-1 1 1 0 0,1-1-1 0 0,-1 0 0 0 0,1 1 1 0 0,0-1-1 0 0,-1 1 0 0 0,1-1 1 0 0,0 0-1 0 0,0 1 0 0 0,0-1 1 0 0,0 0-1 0 0,1 1 0 0 0,-1-1 1 0 0,0 0-1 0 0,1 1 0 0 0,-1-1 1 0 0,1 1-1 0 0,0-1 0 0 0,-1 1 1 0 0,1-1-1 0 0,0 1 0 0 0,0-1 1 0 0,0 1-1 0 0,0 0 0 0 0,1-2-14 0 0,20-35-201 0 0,13 9-72 0 0,-13 18 179 0 0,5 22 30 0 0,-19-2 64 0 0,27 27-64 0 0,-15-11 64 0 0,-15-23 1 0 0,-4-2 0 0 0,-1 1-1 0 0,1-1 0 0 0,0 0 0 0 0,0 0 1 0 0,0 0-1 0 0,-1 0 0 0 0,1 1 0 0 0,0-1 1 0 0,-1 0-1 0 0,1 1 0 0 0,0-1 1 0 0,-1 0-1 0 0,1 1 0 0 0,0-1 0 0 0,-1 1 1 0 0,1-1-1 0 0,-1 1 0 0 0,1 0 0 0 0,-1-1 1 0 0,1 1-1 0 0,-1-1 0 0 0,1 1 1 0 0,-1 0-1 0 0,1-1 0 0 0,-1 1 0 0 0,0 0 1 0 0,0 0-1 0 0,1-1 0 0 0,-1 1 0 0 0,0 0 1 0 0,0 0-1 0 0,0-1 0 0 0,0 1 1 0 0,0 0-1 0 0,0 0 0 0 0,0 0 0 0 0,11 15-347 0 0,-9-12 171 0 0,5 5-5038 0 0,-6-8-587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1:49.0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211 132 8696 0 0,'10'-10'657'0'0,"19"-42"326"0"0,-28 50-739 0 0,0 1 0 0 0,-1-1 0 0 0,1 0 0 0 0,0 0 0 0 0,-1 0 0 0 0,1 0 0 0 0,-1 0 0 0 0,1 0 0 0 0,-1 0 0 0 0,0 0 0 0 0,0 0 0 0 0,0 0 0 0 0,0-1 0 0 0,0 1 0 0 0,-1 0 0 0 0,1 0 0 0 0,-1 0 0 0 0,1 0 0 0 0,-1 0 0 0 0,0 1 0 0 0,1-1 0 0 0,-1 0 0 0 0,0 0 0 0 0,0 0 0 0 0,0 1-1 0 0,-1-1 1 0 0,1 0-244 0 0,0 1 707 0 0,-6 0 661 0 0,-2 0-1082 0 0,1 0 1 0 0,0 1-1 0 0,-1-1 0 0 0,1 2 0 0 0,0-1 1 0 0,-1 1-1 0 0,1 0 0 0 0,0 1 1 0 0,-1 0-1 0 0,1 0 0 0 0,0 1 0 0 0,1 0 1 0 0,-1 0-1 0 0,-1 2-286 0 0,-3 1 145 0 0,7-3-106 0 0,0-1 1 0 0,0 1 0 0 0,0-1-1 0 0,0 2 1 0 0,0-1-1 0 0,1 0 1 0 0,0 1-1 0 0,-1 0 1 0 0,1 0-1 0 0,1 0 1 0 0,-1 0 0 0 0,0 1-1 0 0,1 0 1 0 0,0-1-40 0 0,-2 6 40 0 0,0-2-21 0 0,1 1-1 0 0,0-1 1 0 0,0 1-1 0 0,1 0 1 0 0,0 0-1 0 0,1 0 0 0 0,0 0 1 0 0,0 0-1 0 0,0 9-18 0 0,2-10 4 0 0,2 0-10 0 0,9 9 62 0 0,-8-14-54 0 0,0 0 0 0 0,-1-1 1 0 0,2 1-1 0 0,-1 0 0 0 0,0-1 1 0 0,0 0-1 0 0,1 0 0 0 0,-1 0 1 0 0,1 0-1 0 0,0-1 0 0 0,-1 1 1 0 0,1-1-1 0 0,0 0 1 0 0,0 0-1 0 0,0 0 0 0 0,0-1 1 0 0,0 1-1 0 0,0-1 0 0 0,0 0 1 0 0,0 0-1 0 0,0-1 0 0 0,0 1 1 0 0,0-1-1 0 0,0 0 0 0 0,0 0 1 0 0,0 0-1 0 0,0 0 0 0 0,-1-1 1 0 0,1 1-1 0 0,-1-1 1 0 0,1 0-1 0 0,-1 0 0 0 0,1-1 1 0 0,0 0-3 0 0,42-43-335 0 0,-36 27 234 0 0,-7 15 92 0 0,-1 1 0 0 0,0-1 1 0 0,0 1-1 0 0,0-1 0 0 0,-1 0 1 0 0,1 0-1 0 0,-1 0 0 0 0,0 1 1 0 0,0-2-1 0 0,0 1 0 0 0,-1 0 1 0 0,1 0-1 0 0,-1 0 0 0 0,0-2 9 0 0,-2-46-64 0 0,5 33-10 0 0,-7 65-232 0 0,-2 0 180 0 0,-4 24 112 0 0,4 38 392 0 0,12-43 51 0 0,-9-3-9 0 0,3-59-348 0 0,2 0 5 0 0,0-1-10 0 0,3 2-94 0 0,-4-3-179 0 0,-1-1-69 0 0,0 0-12 0 0,0 0-137 0 0,0 0-572 0 0,5-9-2662 0 0,-4-3-3199 0 0</inkml:trace>
  <inkml:trace contextRef="#ctx0" brushRef="#br0" timeOffset="1222.992">435 20 12784 0 0,'0'0'289'0'0,"0"0"40"0"0,0 0 22 0 0,0 0-40 0 0,-1 2-203 0 0,-18 43 2361 0 0,-7 95 1167 0 0,40-42-2179 0 0,-3-74-1032 0 0,-10-23-313 0 0,19 3 208 0 0,-16-5-303 0 0,0 0-1 0 0,0 0 1 0 0,-1 0-1 0 0,1 0 0 0 0,0 0 1 0 0,0-1-1 0 0,-1 0 1 0 0,1 0-1 0 0,-1 0 0 0 0,0 0 1 0 0,1 0-1 0 0,-1-1 1 0 0,0 1-1 0 0,0-1 0 0 0,-1 0 1 0 0,1 0-1 0 0,0 0 1 0 0,-1 0-1 0 0,0-1 0 0 0,0 1 1 0 0,0 0-1 0 0,0-1 1 0 0,0 0-1 0 0,-1 0-16 0 0,10-12-50 0 0,12-37-107 0 0,-2 6-6 0 0,-12 36 98 0 0,-2 21-18 0 0,4 24 23 0 0,-2 23 178 0 0,-2-25-108 0 0,-5-30-154 0 0,1-1-1 0 0,0 1 0 0 0,0 0 0 0 0,0-1 0 0 0,0 0 1 0 0,0 1-1 0 0,0-1 0 0 0,0-1 0 0 0,1 1 1 0 0,-1 0-1 0 0,0-1 0 0 0,0 1 0 0 0,1-1 1 0 0,-1 0-1 0 0,0 0 0 0 0,1-1 0 0 0,-1 1 1 0 0,0 0-1 0 0,0-1 0 0 0,1 0 0 0 0,-1 0 0 0 0,0 0 1 0 0,0 0-1 0 0,0-1 0 0 0,0 1 0 0 0,1-1 145 0 0,6-3-666 0 0,1 1-1 0 0,-1-2 1 0 0,0 1 0 0 0,-1-1-1 0 0,1-1 1 0 0,-1 0-1 0 0,-1 0 1 0 0,1-1-1 0 0,-1 0 1 0 0,5-6 666 0 0,37-59 62 0 0,-46 60 1138 0 0,-4 12-520 0 0,0 1 4 0 0,0 0-9 0 0,-1-2-3 0 0,-2 1-552 0 0,1-1 1 0 0,0 1 0 0 0,0 0 0 0 0,-1 0 0 0 0,1 0 0 0 0,0 0 0 0 0,-1 1 0 0 0,1-1 0 0 0,-1 1 0 0 0,1-1 0 0 0,-1 1-1 0 0,1 0 1 0 0,-1 0 0 0 0,1 0 0 0 0,-1 0 0 0 0,1 0 0 0 0,-1 1 0 0 0,1-1 0 0 0,-1 1 0 0 0,1 0 0 0 0,-1-1 0 0 0,1 1-1 0 0,0 0 1 0 0,0 0 0 0 0,-1 1 0 0 0,1-1 0 0 0,0 0 0 0 0,0 1 0 0 0,0 0 0 0 0,0-1 0 0 0,0 1 0 0 0,1 0 0 0 0,-1 0-1 0 0,0 0 1 0 0,0 1-121 0 0,-47 44 592 0 0,39-31-470 0 0,9-15-112 0 0,-1 1-1 0 0,1-1 0 0 0,-1 1 1 0 0,1 0-1 0 0,0 0 1 0 0,0-1-1 0 0,0 1 0 0 0,0 0 1 0 0,0 0-1 0 0,0 0 0 0 0,1 0 1 0 0,-1 0-1 0 0,1 0 0 0 0,-1 1 1 0 0,1-1-1 0 0,0 0 0 0 0,0 0 1 0 0,0 0-1 0 0,0 0 1 0 0,0 0-1 0 0,0 0 0 0 0,0 1 1 0 0,1-1-1 0 0,-1 0 0 0 0,1 0 1 0 0,0 0-1 0 0,0 0 0 0 0,0 1-9 0 0,-3 21 84 0 0,2-23-20 0 0,1 1 34 0 0,39 20 296 0 0,-28-25-218 0 0,-4 1-138 0 0,0 0 0 0 0,-1 0 0 0 0,1-1-1 0 0,-1 0 1 0 0,0 0 0 0 0,0-1 0 0 0,0 0-1 0 0,0 0 1 0 0,-1-1 0 0 0,1 0 0 0 0,-1 0-1 0 0,0 0 1 0 0,1-3-38 0 0,30-31 3 0 0,-9 4-91 0 0,-25 33 3 0 0,4 14-212 0 0,1 13 233 0 0,-3-12 64 0 0,-2-2 12 0 0,-1-6 36 0 0,3 5-36 0 0,13 9-12 0 0,-5-13 11 0 0,-10-6-11 0 0,0 0-1 0 0,1 0 1 0 0,-1 0 0 0 0,0 0 0 0 0,0 0-1 0 0,0 0 1 0 0,0-1 0 0 0,0 0-1 0 0,0 1 1 0 0,0-1 0 0 0,-1 0 0 0 0,1 0-1 0 0,0-1 1 0 0,0 1 0 0 0,-1-1-1 0 0,1 1 1 0 0,-1-1 0 0 0,1 0 0 0 0,-1 0-1 0 0,0 0 1 0 0,1 0 0 0 0,-1 0-1 0 0,0-1 1 0 0,-1 1 0 0 0,1-1 0 0 0,0 1-1 0 0,-1-1 1 0 0,1 0 0 0 0,-1 1-1 0 0,0-1 1 0 0,0 0 0 0 0,0 0 0 0 0,0 0 0 0 0,11-17-184 0 0,2-15-60 0 0,-8 32 236 0 0,1-11-88 0 0,4 2-75 0 0,51 33 24 0 0,-50 0 83 0 0,-5-1 56 0 0,7 3 8 0 0,7-5 0 0 0,-15-13 0 0 0,-5 0 11 0 0,-1-4 42 0 0,0-1 11 0 0,2 0-10 0 0,16-15 10 0 0,8-25 84 0 0,-23 37-135 0 0,-2 1-23 0 0,0 0-1 0 0,1 0 1 0 0,-1 0 0 0 0,1 0-1 0 0,-1 1 1 0 0,1-1 0 0 0,-1 0-1 0 0,1 1 1 0 0,0-1 0 0 0,-1 1 0 0 0,1 0-1 0 0,0 0 1 0 0,0-1 0 0 0,0 1-1 0 0,0 0 1 0 0,1 1 0 0 0,-1-1-1 0 0,0 0 1 0 0,0 1 0 0 0,0-1-1 0 0,1 1 1 0 0,-1 0 0 0 0,0-1 0 0 0,0 1-1 0 0,1 0 1 0 0,-1 1 0 0 0,0-1-1 0 0,0 0 1 0 0,1 1 0 0 0,-1-1-1 0 0,0 1 1 0 0,0 0 0 0 0,0-1 0 0 0,0 1-1 0 0,0 0 1 0 0,0 0 0 0 0,0 0-1 0 0,0 1 1 0 0,0-1 0 0 0,0 0-1 0 0,1 2 11 0 0,30 32 0 0 0,-23-14 54 0 0,17 4 31 0 0,4-4-635 0 0,-5-21-2871 0 0,-24-2 860 0 0,0-5-3085 0 0</inkml:trace>
  <inkml:trace contextRef="#ctx0" brushRef="#br0" timeOffset="1510.87">1603 0 12032 0 0,'0'0'273'0'0,"0"0"40"0"0,0 0 21 0 0,0 0-44 0 0,1 0-191 0 0,3 0 21 0 0,14 11 1995 0 0,-15-7-1843 0 0,1 0 0 0 0,-1 1 1 0 0,0-1-1 0 0,0 1 1 0 0,0-1-1 0 0,-1 1 0 0 0,1 0 1 0 0,-1 0-1 0 0,0 0 1 0 0,-1 0-1 0 0,1 0 0 0 0,-1 0-272 0 0,1 1 105 0 0,4 15 152 0 0,2 1-165 0 0,-1 1 0 0 0,0 0 0 0 0,-2 0 1 0 0,-1 0-1 0 0,-1 1 0 0 0,-1 3-92 0 0,0 4-166 0 0,-22-13-896 0 0,18-12 434 0 0</inkml:trace>
  <inkml:trace contextRef="#ctx0" brushRef="#br0" timeOffset="1813.032">1515 172 11600 0 0,'1'-1'264'0'0,"160"-28"1764"0"0,-114 15-384 0 0,98-14 1170 0 0,-110 30-2367 0 0,-23 18-117 0 0,-33 60 518 0 0,28-30 64 0 0,22-21 224 0 0,-23-27-1076 0 0,0 1-1 0 0,0-2 0 0 0,1 1 1 0 0,-1-1-1 0 0,1 0 0 0 0,-1 0 1 0 0,1-1-1 0 0,-1 0 1 0 0,1 0-1 0 0,-1 0 0 0 0,1-1 1 0 0,-1 0-1 0 0,1 0 0 0 0,-1-1 1 0 0,0 0-1 0 0,0 0 0 0 0,0 0 1 0 0,0-1-1 0 0,0 0 1 0 0,0 0-1 0 0,0-1 0 0 0,-1 1 1 0 0,5-5-60 0 0,46-33-3924 0 0,-47 27 2194 0 0</inkml:trace>
  <inkml:trace contextRef="#ctx0" brushRef="#br0" timeOffset="2052.332">2196 172 9384 0 0,'0'0'208'0'0,"0"0"33"0"0,0 0 16 0 0,0 0 117 0 0,0 0 439 0 0,0 0 195 0 0,0 0 43 0 0,0 0-58 0 0,0 0-262 0 0,0 0-113 0 0,0 0-18 0 0,0 0-64 0 0,0 0-243 0 0,0 0-107 0 0,0 0-24 0 0,0 0-16 0 0,0 0-56 0 0,12 15-2955 0 0,-11-9-849 0 0,-1 0-1078 0 0</inkml:trace>
  <inkml:trace contextRef="#ctx0" brushRef="#br0" timeOffset="2423.131">2090 184 6272 0 0,'-24'0'182'0'0,"17"-3"-8"0"0,8 1 0 0 0,0 1 540 0 0,8-14 2143 0 0,-3-1 103 0 0,-6 15-2495 0 0,0 1-90 0 0,3-6 413 0 0,-1 5 3553 0 0,4 58-3478 0 0,-6-8-205 0 0,-33-2 148 0 0,-3-38-3213 0 0,25-9-4551 0 0</inkml:trace>
  <inkml:trace contextRef="#ctx0" brushRef="#br0" timeOffset="3199.189">2340 161 9072 0 0,'0'0'266'0'0,"0"0"1"0"0,0 0-64 0 0,0 0 362 0 0,0 0 184 0 0,0 0 34 0 0,0 0-7 0 0,0 0-61 0 0,0 0-31 0 0,3 15 1770 0 0,10 54 707 0 0,10 6-1649 0 0,-23-74-1424 0 0,0-1 2 0 0,0 0 4 0 0,0 0 2 0 0,0 0 0 0 0,0 0-2 0 0,0 0-12 0 0,0 0-2 0 0,0 0 0 0 0,0 0-26 0 0,13-17-500 0 0,15-36-1014 0 0,-7 34 971 0 0,-20 18 397 0 0,12 7-107 0 0,7 14 221 0 0,9 57 1284 0 0,-29-75-1138 0 0,4 3 1640 0 0,-3-12-1922 0 0,0-1 0 0 0,0 0-1 0 0,1 1 1 0 0,0-1 0 0 0,0 1-1 0 0,0 0 1 0 0,1 0-1 0 0,1 0 1 0 0,-1 0 0 0 0,1 0-1 0 0,0 1 1 0 0,1-1 0 0 0,1-1 114 0 0,56-29-310 0 0,-28 48 581 0 0,-24-4-170 0 0,14 25 355 0 0,-3 26-229 0 0,-21-56-204 0 0,0-2-119 0 0,0 0-58 0 0,2 1-940 0 0,5 6-3926 0 0,0 0-1681 0 0</inkml:trace>
  <inkml:trace contextRef="#ctx0" brushRef="#br0" timeOffset="3482.297">2906 167 13520 0 0,'228'0'8107'0'0,"-117"3"-6776"0"0,69-2-3280 0 0,-163-3 699 0 0</inkml:trace>
  <inkml:trace contextRef="#ctx0" brushRef="#br0" timeOffset="9435.698">172 915 10448 0 0,'0'0'233'0'0,"4"-8"327"0"0,4 0-277 0 0,-7 8-282 0 0,-1 0 1 0 0,0 0-1 0 0,1 0 0 0 0,-1 0 0 0 0,0 0 1 0 0,1 0-1 0 0,-1 0 0 0 0,0 0 1 0 0,0 0-1 0 0,1 0 0 0 0,-1 0 0 0 0,0-1 1 0 0,1 1-1 0 0,-1 0 0 0 0,0 0 1 0 0,0 0-1 0 0,1-1 0 0 0,-1 1 0 0 0,0 0 1 0 0,0 0-1 0 0,0-1 0 0 0,1 1 1 0 0,-1 0-1 0 0,0 0 0 0 0,0-1 0 0 0,0 1 1 0 0,0 0-1 0 0,1-1 0 0 0,-1 1 0 0 0,0 0 1 0 0,0-1-1 0 0,0 1 0 0 0,0 0 1 0 0,0-1-1 0 0,0 1 0 0 0,0 0 0 0 0,0-1 1 0 0,0 1-1 0 0,0 0 0 0 0,0-1 1 0 0,0 1-1 0 0,0 0 0 0 0,0 0 0 0 0,-1-1 1 0 0,1 1-1 0 0,0 0 0 0 0,0-1 1 0 0,0 1-1 0 0,0 0 0 0 0,-1-1 0 0 0,1 1 1 0 0,0 0-1 0 0,0 0 0 0 0,0-1 1 0 0,-1 1-1 0 0,1 0 0 0 0,0 0 0 0 0,0 0 1 0 0,-1-1-2 0 0,1 1 98 0 0,-1 0 0 0 0,1 0 0 0 0,0 0 0 0 0,0 0 1 0 0,-1 0-1 0 0,1 0 0 0 0,0-1 0 0 0,-1 1 1 0 0,1 0-1 0 0,0 0 0 0 0,0 0 0 0 0,-1-1 0 0 0,1 1 1 0 0,0 0-1 0 0,0 0 0 0 0,-1-1 0 0 0,1 1 0 0 0,0 0 1 0 0,0 0-1 0 0,0-1 0 0 0,0 1 0 0 0,0 0 0 0 0,-1-1 1 0 0,1 1-1 0 0,0 0 0 0 0,0-1 0 0 0,0 1 1 0 0,0 0-1 0 0,0-1 0 0 0,0 1 0 0 0,0 0 0 0 0,0-1 1 0 0,0 1-1 0 0,0 0 0 0 0,0-1 0 0 0,0 1 0 0 0,0 0 1 0 0,0 0-1 0 0,1-1 0 0 0,-1 1 0 0 0,0 0 1 0 0,0-1-1 0 0,0 1 0 0 0,0 0 0 0 0,0-1 0 0 0,1 1 1 0 0,-1 0-1 0 0,0 0 0 0 0,0 0 0 0 0,1-1 0 0 0,-1 1 1 0 0,0 0-1 0 0,0 0 0 0 0,1 0 0 0 0,-1-1 0 0 0,0 1 1 0 0,1 0-1 0 0,-1 0 0 0 0,0 0 0 0 0,0 0 1 0 0,1 0-1 0 0,-1 0-98 0 0,9 6-83 0 0,18 90 703 0 0,-20-27-423 0 0,0 9 283 0 0,-8-62-170 0 0,-5-21 172 0 0,0-62-266 0 0,6 61-242 0 0,1-1-1 0 0,0 1 1 0 0,0 0 0 0 0,0-1-1 0 0,0 1 1 0 0,1 0-1 0 0,0 0 1 0 0,1 0-1 0 0,-1 0 1 0 0,1 0-1 0 0,0 1 1 0 0,3-5 26 0 0,10-21-152 0 0,24-15-113 0 0,-33 42 234 0 0,3 1-22 0 0,-7 3 50 0 0,0 0 1 0 0,1 1-1 0 0,-1-1 1 0 0,0 1-1 0 0,0 0 1 0 0,0 0 0 0 0,1 0-1 0 0,-1 0 1 0 0,0 1-1 0 0,0-1 1 0 0,0 1-1 0 0,-1 0 1 0 0,1 0-1 0 0,0 0 1 0 0,-1 0 0 0 0,1 0-1 0 0,-1 0 1 0 0,0 1-1 0 0,0-1 1 0 0,0 1-1 0 0,0 0 1 0 0,0-1-1 0 0,0 1 1 0 0,-1 0-1 0 0,1 0 1 0 0,0 3 2 0 0,22 87 246 0 0,-23-87-228 0 0,-1-2 28 0 0,0-1 1 0 0,0 1-1 0 0,0 0 0 0 0,0-1 1 0 0,0 1-1 0 0,-1 0 1 0 0,1-1-1 0 0,-1 1 0 0 0,0 0 1 0 0,0-1-1 0 0,0 1 1 0 0,-1-1-1 0 0,1 0 0 0 0,-1 1 1 0 0,-2 2-47 0 0,4-6 0 0 0,0 0 1 0 0,-1 0-1 0 0,1 1 1 0 0,0-1-1 0 0,0 0 0 0 0,-1 0 1 0 0,1 0-1 0 0,0 0 1 0 0,-1 0-1 0 0,1 1 1 0 0,0-1-1 0 0,-1 0 1 0 0,1 0-1 0 0,0 0 0 0 0,-1 0 1 0 0,1 0-1 0 0,0 0 1 0 0,-1 0-1 0 0,1 0 1 0 0,0 0-1 0 0,-1 0 1 0 0,1 0-1 0 0,0 0 1 0 0,-1 0-1 0 0,1-1 0 0 0,0 1 1 0 0,-1 0-1 0 0,1 0 1 0 0,0 0-1 0 0,0 0 1 0 0,-1 0-1 0 0,1-1 1 0 0,0 1-1 0 0,0 0 1 0 0,-1 0-1 0 0,1-1 0 0 0,0 1 1 0 0,0 0-1 0 0,-1 0 1 0 0,1-1-1 0 0,0 1 1 0 0,0 0-1 0 0,0 0 1 0 0,0-1-1 0 0,0 1 0 0 0,-1 0 1 0 0,1-1-1 0 0,0 1 1 0 0,0 0-1 0 0,0-1 1 0 0,0 1-1 0 0,0 0 1 0 0,0-1-1 0 0,0 1 1 0 0,0 0-1 0 0,0-1 0 0 0,0 1 1 0 0,0 0-1 0 0,0-1 0 0 0,0-40-80 0 0,28-37 128 0 0,13 46-692 0 0,-36 33 634 0 0,-1 0 0 0 0,0 0-1 0 0,1 1 1 0 0,-1 0-1 0 0,0-1 1 0 0,0 1-1 0 0,0 1 1 0 0,-1-1-1 0 0,1 0 1 0 0,0 1-1 0 0,-1 0 1 0 0,0 0 0 0 0,1 0-1 0 0,-1 0 1 0 0,0 1-1 0 0,-1-1 1 0 0,1 1-1 0 0,-1 0 1 0 0,1-1-1 0 0,-1 1 1 0 0,0 0-1 0 0,-1 1 1 0 0,1 0 10 0 0,0-3 4 0 0,33 71 294 0 0,-24-56 42 0 0,-9-13-345 0 0,0 0-1 0 0,1-1 0 0 0,-1 1 1 0 0,1 0-1 0 0,-1-1 0 0 0,1 0 1 0 0,0 1-1 0 0,1-1 0 0 0,-1 0 1 0 0,0-1-1 0 0,1 1 0 0 0,0 0 1 0 0,-1-1-1 0 0,1 0 0 0 0,0 0 1 0 0,0 0-1 0 0,0-1 0 0 0,1 1 0 0 0,-1-1 1 0 0,0 0-1 0 0,1 0 0 0 0,-1 0 1 0 0,0-1-1 0 0,1 0 0 0 0,2 0 6 0 0,-1 0 29 0 0,-1 0 0 0 0,0 0-1 0 0,0-1 1 0 0,1 0-1 0 0,-1 0 1 0 0,0 0 0 0 0,0-1-1 0 0,0 1 1 0 0,0-1 0 0 0,-1-1-1 0 0,1 1 1 0 0,0-1-1 0 0,-1 1 1 0 0,1-1 0 0 0,-1-1-1 0 0,0 1 1 0 0,0-1-1 0 0,-1 1 1 0 0,1-1 0 0 0,-1 0-1 0 0,1 0 1 0 0,-1-1 0 0 0,0 1-1 0 0,-1-1 1 0 0,1 1-1 0 0,-1-2-28 0 0,24-61 294 0 0,-25 55-289 0 0,1 6-1 0 0,-1 0 1 0 0,-1 0 0 0 0,1 0-1 0 0,-1 0 1 0 0,0 0 0 0 0,-1 0-1 0 0,1 0 1 0 0,-1 0-1 0 0,0 0 1 0 0,-1 0 0 0 0,1 0-1 0 0,-1 0 1 0 0,0 0 0 0 0,-1 1-1 0 0,0-2-4 0 0,2 7 0 0 0,0-1 0 0 0,-1 0 0 0 0,1 1 0 0 0,0 0 0 0 0,-1-1 0 0 0,1 1 0 0 0,0 0 0 0 0,-1 0 0 0 0,1-1 0 0 0,0 1 0 0 0,-1 0 0 0 0,1 0 0 0 0,-1 1 0 0 0,1-1 0 0 0,0 0 0 0 0,-1 0 0 0 0,1 1 0 0 0,0-1 0 0 0,-1 0 0 0 0,1 1 0 0 0,0 0 0 0 0,0-1 0 0 0,0 1 0 0 0,-1 0 0 0 0,1-1 0 0 0,0 1 0 0 0,0 0 0 0 0,0 0 0 0 0,0 0 0 0 0,0 0 0 0 0,0 0 0 0 0,-45 40-60 0 0,43-37 58 0 0,1 0 0 0 0,0 0-1 0 0,0 0 1 0 0,1 0 0 0 0,-1 1-1 0 0,1-1 1 0 0,0 0 0 0 0,0 1 0 0 0,0-1-1 0 0,1 0 1 0 0,0 1 0 0 0,0-1-1 0 0,0 1 1 0 0,0-1 0 0 0,1 1-1 0 0,-1-1 1 0 0,1 0 0 0 0,0 1-1 0 0,0-1 1 0 0,1 0 0 0 0,-1 0-1 0 0,1 0 1 0 0,0 0 0 0 0,0 0-1 0 0,1 0 1 0 0,-1 0 0 0 0,1-1 0 0 0,0 1-1 0 0,0-1 1 0 0,0 0 0 0 0,0 1-1 0 0,0-2 1 0 0,1 1 0 0 0,-1 0-1 0 0,1-1 1 0 0,0 1 0 0 0,0-1-1 0 0,3 1 3 0 0,0 0-95 0 0,-1-1-1 0 0,1-1 0 0 0,-1 1 0 0 0,1-1 1 0 0,0 0-1 0 0,0 0 0 0 0,0-1 0 0 0,-1 0 1 0 0,1 0-1 0 0,0-1 0 0 0,3 0 96 0 0,30-8-1623 0 0,-17 0-3908 0 0,-12 3 199 0 0</inkml:trace>
  <inkml:trace contextRef="#ctx0" brushRef="#br0" timeOffset="9666.775">1073 871 9848 0 0,'0'0'222'0'0,"7"-2"580"0"0,-20 15-241 0 0,-33 55 2654 0 0,40-60-2954 0 0,-1 1 0 0 0,2 0 0 0 0,-1 0 0 0 0,1 0 0 0 0,1 1 0 0 0,0-1 0 0 0,0 1-1 0 0,-1 8-260 0 0,4-16 30 0 0,0 0 6 0 0,-1 1 0 0 0,1 0 0 0 0,0-1 0 0 0,0 1 0 0 0,0 0 1 0 0,0 0-1 0 0,0 0 0 0 0,0-1 0 0 0,1 1 0 0 0,0 0 0 0 0,-1 0 0 0 0,1 0 0 0 0,0 0 0 0 0,0 0 0 0 0,1 0 1 0 0,-1 0-1 0 0,1 0 0 0 0,-1 0 0 0 0,1 0 0 0 0,0 0 0 0 0,0-1 0 0 0,0 1 0 0 0,0 0 0 0 0,1-1 1 0 0,-1 1-1 0 0,1 0 0 0 0,0-1 0 0 0,0 0 0 0 0,-1 1 0 0 0,2-1 0 0 0,-1 0 0 0 0,0 0 0 0 0,0 0 0 0 0,1-1 1 0 0,-1 1-1 0 0,0 0 0 0 0,2 0-36 0 0,2-1-7 0 0,1 0 1 0 0,-1-1-1 0 0,0 0 1 0 0,1 0-1 0 0,-1 0 0 0 0,0-1 1 0 0,1 0-1 0 0,-1 0 1 0 0,0 0-1 0 0,0-1 1 0 0,0 0-1 0 0,4-2 7 0 0,6-1-211 0 0,-12 3 11 0 0,0 1 0 0 0,0-1-1 0 0,0-1 1 0 0,0 1-1 0 0,0 0 1 0 0,-1-1 0 0 0,1 0-1 0 0,-1 0 1 0 0,1 0-1 0 0,-1 0 1 0 0,0-1 0 0 0,0 1-1 0 0,1-4 201 0 0,6-5-838 0 0</inkml:trace>
  <inkml:trace contextRef="#ctx0" brushRef="#br0" timeOffset="10087.677">1254 860 9408 0 0,'0'0'273'0'0,"0"0"-5"0"0,-3 6 356 0 0,0 70 3024 0 0,15 35-1477 0 0,-8-21-288 0 0,9-38-663 0 0,-12-51-1064 0 0,-1-1-49 0 0,0 0-19 0 0,0 0-7 0 0,0 0 2 0 0,0 0 10 0 0,0 0 3 0 0,21-12-5 0 0,-14-28-545 0 0,-8 31 336 0 0,1-6-77 0 0,0 12 150 0 0,-1 1 0 0 0,1-1 1 0 0,0 0-1 0 0,0 1 1 0 0,0-1-1 0 0,0 0 0 0 0,1 1 1 0 0,-1-1-1 0 0,1 0 0 0 0,0 1 1 0 0,-1-1-1 0 0,1 1 1 0 0,0-1-1 0 0,1 1 0 0 0,-1 0 1 0 0,0-1-1 0 0,1 1 0 0 0,0-1 45 0 0,2-2-129 0 0,-1 1 69 0 0,0 0-1 0 0,0 0 1 0 0,0 0 0 0 0,0 1-1 0 0,0-1 1 0 0,1 1 0 0 0,0 0 0 0 0,0 0-1 0 0,0 0 1 0 0,0 1 0 0 0,0-1-1 0 0,0 1 1 0 0,4-1 60 0 0,5 5 23 0 0,-12-2 125 0 0,2 2 20 0 0,80 93 878 0 0,-56-66-870 0 0,11-4-339 0 0,-7-18-5949 0 0,-16-7 476 0 0</inkml:trace>
  <inkml:trace contextRef="#ctx0" brushRef="#br0" timeOffset="11063.202">1787 842 10656 0 0,'-51'-8'621'0'0,"11"8"-54"0"0,0 12 1558 0 0,-3 23 58 0 0,40-33-2113 0 0,0 2 1 0 0,1-1 0 0 0,-1 0 0 0 0,1 0 0 0 0,0 1 0 0 0,-1-1 0 0 0,1 1 0 0 0,1 0-1 0 0,-1 0 1 0 0,1 0 0 0 0,-1 0 0 0 0,1 0 0 0 0,0 0 0 0 0,1 0 0 0 0,-1 3-71 0 0,-10 30 203 0 0,9-33-144 0 0,0 0 0 0 0,0 0 1 0 0,0 1-1 0 0,1-1 0 0 0,-1 0 0 0 0,1 1 0 0 0,0-1 0 0 0,0 1 1 0 0,1-1-1 0 0,0 1 0 0 0,-1-1 0 0 0,1 1 0 0 0,1-1 0 0 0,-1 1 0 0 0,1-1 1 0 0,-1 1-1 0 0,1-1 0 0 0,1 1 0 0 0,1 3-59 0 0,-1-6 59 0 0,1 0 0 0 0,0 0 1 0 0,0 0-1 0 0,0-1 0 0 0,0 1 0 0 0,0-1 0 0 0,0 0 0 0 0,0 0 0 0 0,1 0 0 0 0,-1 0 1 0 0,0-1-1 0 0,1 1 0 0 0,-1-1 0 0 0,0 0 0 0 0,1 0 0 0 0,-1 0 0 0 0,0 0 1 0 0,1-1-1 0 0,-1 0 0 0 0,0 1 0 0 0,0-1 0 0 0,1 0 0 0 0,-1 0 0 0 0,0-1 1 0 0,0 1-1 0 0,0-1 0 0 0,1 0-59 0 0,6-2 42 0 0,-3 1-12 0 0,0-2 0 0 0,0 1 0 0 0,-1-1 0 0 0,0 0 0 0 0,1 0 0 0 0,-2-1 0 0 0,1 0 0 0 0,-1 0 0 0 0,0 0 0 0 0,0-1 0 0 0,0 0 0 0 0,-1-1-30 0 0,47-99-142 0 0,-39 91 58 0 0,-11 15 20 0 0,-1 1-22 0 0,0 0 10 0 0,0 1-15 0 0,5 88-220 0 0,9 7 239 0 0,-9-78 72 0 0,-6-18 6 0 0,1 1 0 0 0,0-1-1 0 0,0 1 1 0 0,0 0 0 0 0,0-1-1 0 0,0 1 1 0 0,0-1 0 0 0,1 1-1 0 0,-1-1 1 0 0,0 1 0 0 0,0-1-1 0 0,0 1 1 0 0,0-1 0 0 0,1 1-1 0 0,-1-1 1 0 0,0 1 0 0 0,0-1-1 0 0,1 0 1 0 0,-1 1 0 0 0,0-1-1 0 0,1 1 1 0 0,-1-1 0 0 0,0 0-1 0 0,1 1 1 0 0,-1-1 0 0 0,1 0-1 0 0,-1 1 1 0 0,1-1 0 0 0,-1 0-1 0 0,1 0 1 0 0,-1 0 0 0 0,1 1-1 0 0,-1-1 1 0 0,1 0 0 0 0,-1 0-1 0 0,1 0 1 0 0,-1 0 0 0 0,1 0-1 0 0,-1 0 1 0 0,1 0 0 0 0,-1 0-1 0 0,1 0 1 0 0,-1 0 0 0 0,1 0-1 0 0,-1 0 1 0 0,1 0 0 0 0,-1 0-1 0 0,1-1 1 0 0,-1 1 0 0 0,1 0-1 0 0,-1 0 1 0 0,1-1 0 0 0,-1 1-1 0 0,1 0 1 0 0,-1 0 0 0 0,0-1-1 0 0,1 1 1 0 0,-1-1 0 0 0,1 1-1 0 0,-1 0 1 0 0,0-1 0 0 0,1 1-6 0 0,23-27 243 0 0,4-31-230 0 0,5 5-317 0 0,-11 19 32 0 0,-7 53 75 0 0,11 40 114 0 0,3-1 339 0 0,-13-35-40 0 0,-15-22-142 0 0,24 20 356 0 0,-24-21-354 0 0,6-3 72 0 0,23-26 110 0 0,-18 12-212 0 0,24-80-574 0 0,-18 56 187 0 0,-17 40 333 0 0,0-1 0 0 0,-1 0 1 0 0,1 1-1 0 0,0 0 0 0 0,0-1 0 0 0,0 1 0 0 0,0-1 0 0 0,0 1 1 0 0,0 0-1 0 0,0 0 0 0 0,1 0 0 0 0,-1 0 0 0 0,0 0 1 0 0,1 0-1 0 0,-1 0 0 0 0,0 0 0 0 0,1 0 0 0 0,-1 0 0 0 0,1 1 1 0 0,0-1-1 0 0,-1 1 0 0 0,1-1 0 0 0,-1 1 0 0 0,1 0 1 0 0,0-1-1 0 0,-1 1 0 0 0,1 0 0 0 0,0 0 0 0 0,-1 0 0 0 0,1 1 8 0 0,3 1 35 0 0,-1 0 0 0 0,0 1 0 0 0,0 0 0 0 0,0 0 0 0 0,0 0 0 0 0,0 0 0 0 0,-1 1 0 0 0,0 0 0 0 0,1-1 0 0 0,-1 1 0 0 0,-1 0 0 0 0,1 1 0 0 0,0-1 0 0 0,-1 0 0 0 0,0 1 0 0 0,0 1-35 0 0,25 68 546 0 0,-25-69-463 0 0,0 1 1 0 0,0 0-1 0 0,0-1 0 0 0,1 1 1 0 0,-1-1-1 0 0,1 1 1 0 0,1-1-1 0 0,-1 0 1 0 0,1-1-1 0 0,-1 1 0 0 0,2 0 1 0 0,-1-1-1 0 0,0 0 1 0 0,4 3-84 0 0,-6-6 166 0 0,5 1 156 0 0,-5-2-306 0 0,0 0 0 0 0,0 0 0 0 0,0 0 0 0 0,0-1-1 0 0,0 1 1 0 0,0-1 0 0 0,0 1 0 0 0,0-1 0 0 0,0 0 0 0 0,0 0 0 0 0,0 0 0 0 0,0 0 0 0 0,0 0 0 0 0,0 0 0 0 0,-1 0 0 0 0,1-1 0 0 0,-1 1 0 0 0,1-1 0 0 0,-1 1 0 0 0,1-1 0 0 0,-1 0 0 0 0,0 1 0 0 0,1-1 0 0 0,-1 0 0 0 0,0 0 0 0 0,-1 0 0 0 0,1 0 0 0 0,0 0 0 0 0,0 0 0 0 0,-1 0 0 0 0,1 0 0 0 0,-1 0-1 0 0,0 0 1 0 0,1 0 0 0 0,-1 0 0 0 0,0 0 0 0 0,0-1 0 0 0,-1 1 0 0 0,1-2-16 0 0,7-60-568 0 0,8 17-1129 0 0,-14 33 224 0 0,-1 11-4859 0 0,0 8 683 0 0</inkml:trace>
  <inkml:trace contextRef="#ctx0" brushRef="#br0" timeOffset="11751.703">2399 673 13648 0 0,'11'0'658'0'0,"-11"0"-283"0"0,0 0-43 0 0,0 0-92 0 0,0 0 408 0 0,0 0 198 0 0,0 0 40 0 0,0 0-50 0 0,0 0-244 0 0,13 0 993 0 0,48 39-2040 0 0,-54-20-3970 0 0,-7-13 2763 0 0</inkml:trace>
  <inkml:trace contextRef="#ctx0" brushRef="#br0" timeOffset="12146.117">2472 965 10568 0 0,'10'-4'756'0'0,"7"8"7442"0"0,-11 4-8938 0 0,33 60 2069 0 0,-15-9-1011 0 0,-14-31-248 0 0,-1-10 14 0 0,-4-10-73 0 0,-4-6-16 0 0,-1-2-238 0 0,2 0-114 0 0,-1 1 358 0 0,16 5-5826 0 0,-7-5-268 0 0</inkml:trace>
  <inkml:trace contextRef="#ctx0" brushRef="#br0" timeOffset="13840.704">2722 777 12552 0 0,'26'-4'1256'0'0,"-29"3"-1008"0"0,0 1 0 0 0,0 0 0 0 0,0-1 0 0 0,0 1 0 0 0,0 1 0 0 0,0-1 0 0 0,0 0 0 0 0,0 1 0 0 0,0 0 1 0 0,0-1-1 0 0,1 1 0 0 0,-1 0 0 0 0,0 1 0 0 0,0-1 0 0 0,1 0 0 0 0,-1 1 0 0 0,1 0 0 0 0,-1-1 0 0 0,1 1 0 0 0,0 0 1 0 0,0 0-1 0 0,-2 2-248 0 0,-41 55 1509 0 0,13 11-997 0 0,28-23-214 0 0,5-43-280 0 0,-1-1 0 0 0,1 1 0 0 0,0 0 0 0 0,0 0 0 0 0,0-1 0 0 0,1 1 1 0 0,-1-1-1 0 0,1 1 0 0 0,0-1 0 0 0,0 0 0 0 0,0 1 0 0 0,0-1 0 0 0,1 0 0 0 0,-1 0 0 0 0,1-1 1 0 0,0 1-1 0 0,0 0 0 0 0,0-1 0 0 0,0 0 0 0 0,0 0 0 0 0,0 0 0 0 0,1 1-18 0 0,34 14 90 0 0,-28-15-313 0 0,1-1 1 0 0,0 0-1 0 0,-1-1 1 0 0,1 0 0 0 0,0-1-1 0 0,-1 0 1 0 0,1 0 0 0 0,-1-1-1 0 0,1-1 1 0 0,7-2 222 0 0,104-52-4893 0 0,-30-6 2775 0 0,-36 10 1544 0 0,-49 42 643 0 0,-7 10 288 0 0,0 1 114 0 0,-10-8 1081 0 0,5 9-1325 0 0,0 0 1 0 0,0 0-1 0 0,0 1 0 0 0,0 0 1 0 0,0 0-1 0 0,0 0 0 0 0,1 1 0 0 0,-1-1 1 0 0,1 1-1 0 0,-1 0 0 0 0,1 0 1 0 0,0 1-1 0 0,1-1 0 0 0,-1 1 1 0 0,0 0-1 0 0,1 0-227 0 0,-53 68 1489 0 0,26 2-683 0 0,49-78-602 0 0,31-46-928 0 0,-23 15 206 0 0,-15 22 376 0 0,28-17-285 0 0,-3 57 291 0 0,-7 2 454 0 0,19 11 117 0 0,-39-36-300 0 0,0-1-1 0 0,0 0 1 0 0,0 0-1 0 0,0-2 1 0 0,1 1-1 0 0,-1-1 0 0 0,1 0 1 0 0,-1-1-1 0 0,1-1 1 0 0,-1 0-1 0 0,0 0 1 0 0,1-1-1 0 0,-1 0 0 0 0,0 0 1 0 0,0-1-1 0 0,0-1 1 0 0,1 0-135 0 0,-5 0 19 0 0,-1 0 0 0 0,1-1-1 0 0,-1 1 1 0 0,0-1 0 0 0,0 0 0 0 0,-1 0 0 0 0,0-1 0 0 0,0 1 0 0 0,0-1 0 0 0,0 0 0 0 0,-1 0 0 0 0,0 0 0 0 0,0-1 0 0 0,-1 1 0 0 0,0-1 0 0 0,0 1 0 0 0,0-1 0 0 0,-1 0-1 0 0,0 0 1 0 0,0 0 0 0 0,-1 1 0 0 0,0-5-19 0 0,5-21-14 0 0,9-94-215 0 0,-10 7 8 0 0,-8 55 95 0 0,-10 90 54 0 0,9 0 53 0 0,1 0 0 0 0,1 0 0 0 0,2 0 0 0 0,0 0 0 0 0,2 0 0 0 0,0 0 0 0 0,2 0 0 0 0,4 16 19 0 0,-5-27 3 0 0,1 0 0 0 0,1-1-1 0 0,0 1 1 0 0,0-1 0 0 0,2 0-1 0 0,0 0 1 0 0,0-1 0 0 0,1 0-1 0 0,1 0 1 0 0,4 5-3 0 0,-9-14 56 0 0,0 0 0 0 0,1-1 0 0 0,-1 1-1 0 0,1-1 1 0 0,0 1 0 0 0,0-1 0 0 0,0 0 0 0 0,0 0 0 0 0,0-1 0 0 0,1 0-1 0 0,-1 1 1 0 0,1-1 0 0 0,-1-1 0 0 0,1 1 0 0 0,0-1 0 0 0,0 1-1 0 0,0-1 1 0 0,2-1-56 0 0,-3 1 36 0 0,-1 0 0 0 0,1-1-1 0 0,0 0 1 0 0,0 0 0 0 0,0 0-1 0 0,0 0 1 0 0,0-1 0 0 0,0 1-1 0 0,0-1 1 0 0,-1 0 0 0 0,1 0-1 0 0,0-1 1 0 0,-1 1 0 0 0,1-1-1 0 0,-1 0 1 0 0,1 0 0 0 0,-1 0-1 0 0,0 0 1 0 0,1 0 0 0 0,-1-1-1 0 0,-1 1 1 0 0,1-1 0 0 0,0 0-1 0 0,0-1-35 0 0,0-5-11 0 0,1-2 0 0 0,-2 1-1 0 0,0 0 1 0 0,0 0 0 0 0,0-1-1 0 0,-2 1 1 0 0,1-1-1 0 0,-1 1 1 0 0,-1-1 0 0 0,0 1-1 0 0,0-1 1 0 0,-1 1 11 0 0,-1-46-145 0 0,19-139-606 0 0,-16 99 413 0 0,-1 71 244 0 0,-12 47 34 0 0,5 3 34 0 0,1 0 0 0 0,1 1 0 0 0,2-1 0 0 0,0 1 0 0 0,2 1 0 0 0,0 0 26 0 0,16 101 0 0 0,-10-114 51 0 0,0 0-1 0 0,1 0 0 0 0,1 0 0 0 0,1 0 0 0 0,-1-1 0 0 0,2 0 1 0 0,0 0-1 0 0,1-1 0 0 0,0 0 0 0 0,1-1 0 0 0,2 3-50 0 0,-7-9 51 0 0,-1-1 0 0 0,1 1 0 0 0,0-1 0 0 0,0 0 0 0 0,0 0 0 0 0,1 0-1 0 0,-1-1 1 0 0,1 0 0 0 0,0 0 0 0 0,0-1 0 0 0,0 1 0 0 0,0-1 0 0 0,0-1 0 0 0,0 1-1 0 0,1-1 1 0 0,-1 0 0 0 0,1 0 0 0 0,-1-1 0 0 0,4 0-51 0 0,-6-2 13 0 0,0 1 1 0 0,0-1-1 0 0,-1-1 0 0 0,1 1 0 0 0,-1 0 1 0 0,1-1-1 0 0,-1 0 0 0 0,0 0 1 0 0,0 0-1 0 0,0 0 0 0 0,0 0 0 0 0,-1-1 1 0 0,1 1-1 0 0,-1-1 0 0 0,0 1 0 0 0,0-1 1 0 0,0 0-1 0 0,-1 0 0 0 0,1 0 1 0 0,-1 0-1 0 0,0 0 0 0 0,0 0 0 0 0,-1 0 1 0 0,1-1-1 0 0,-1 1 0 0 0,0 0 1 0 0,0-2-14 0 0,2-4-40 0 0,15-97-516 0 0,-7 63 274 0 0,-11 65 120 0 0,2 1-1 0 0,1-1 0 0 0,0 1 1 0 0,2-1-1 0 0,0 1 0 0 0,3 3 163 0 0,-6-20 18 0 0,1-1 0 0 0,-1 1-1 0 0,1-1 1 0 0,0 0-1 0 0,0 0 1 0 0,0 0 0 0 0,1 0-1 0 0,0 0 1 0 0,-1 0 0 0 0,1-1-1 0 0,0 1 1 0 0,1-1-1 0 0,-1 0 1 0 0,4 2-18 0 0,19-4 559 0 0,-21-2-536 0 0,-1-1 0 0 0,0 0 0 0 0,-1 0 0 0 0,1 0 0 0 0,0-1 0 0 0,0 1 0 0 0,-1-1 0 0 0,0 0 0 0 0,1 0 0 0 0,-1 0 0 0 0,0 0 0 0 0,-1-1 0 0 0,1 1 0 0 0,-1-1 0 0 0,1 0 0 0 0,-1 1 0 0 0,0-1 0 0 0,0 0 0 0 0,-1 0 0 0 0,1-1 0 0 0,-1 1 0 0 0,0 0 0 0 0,0 0 0 0 0,0-2-23 0 0,1 0 29 0 0,0 0-39 0 0,0 0 1 0 0,0 1-1 0 0,0-1 1 0 0,1 1-1 0 0,0-1 1 0 0,0 1-1 0 0,0 0 1 0 0,0 0-1 0 0,1 0 1 0 0,0 0-1 0 0,0 1 1 0 0,1-1-1 0 0,-1 1 1 0 0,1 0-1 0 0,0 1 1 0 0,1-2 9 0 0,0 3-67 0 0,5 7-93 0 0,-5 5 123 0 0,0 1-1 0 0,-1 0 0 0 0,0 0 0 0 0,0 0 1 0 0,-1 0-1 0 0,-1 1 0 0 0,0-1 1 0 0,0 1-1 0 0,-1 0 0 0 0,-1 1 38 0 0,5 17-11 0 0,-2-3-1 0 0,-1 1 0 0 0,-2-1 0 0 0,0 1 0 0 0,-2 0 0 0 0,-2 6 12 0 0,2-26 33 0 0,0 0-1 0 0,-1 0 0 0 0,-1 0 1 0 0,1 0-1 0 0,-1-1 0 0 0,-1 0 0 0 0,1 1 1 0 0,-1-1-1 0 0,0 0 0 0 0,-1-1 1 0 0,0 1-1 0 0,0-1 0 0 0,0 0 1 0 0,-1 0-1 0 0,0 0 0 0 0,0-1 1 0 0,0 0-1 0 0,-1 0 0 0 0,1-1 0 0 0,-1 0 1 0 0,0 0-1 0 0,-1 0 0 0 0,1-1 1 0 0,-1 0-1 0 0,1-1 0 0 0,-8 2-32 0 0,-11 4 69 0 0,-1 0 0 0 0,1-2-1 0 0,-1-2 1 0 0,0 0 0 0 0,-1-2 0 0 0,0 0-69 0 0,-53-8-2386 0 0,55 1 1103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2:05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701 70 6072 0 0,'69'-35'2428'0'0,"-33"18"-240"0"0,17 1-555 0 0,-44 15-1315 0 0,-1 1 0 0 0,1 0 0 0 0,0 0 0 0 0,0 0 0 0 0,0 1 0 0 0,-1 1 0 0 0,1-1 0 0 0,0 1 0 0 0,-1 1 0 0 0,0 0 0 0 0,1 0 0 0 0,-1 0 0 0 0,3 3-318 0 0,-4-3 556 0 0,-6-3-480 0 0,-1 0 3 0 0,0 0 28 0 0,0 0 11 0 0,-2 4-50 0 0,0-1-1 0 0,-1 1 1 0 0,0-1-1 0 0,0 0 0 0 0,0 0 1 0 0,0 0-1 0 0,0 0 0 0 0,0 0 1 0 0,-1-1-1 0 0,1 1 0 0 0,-1-1 1 0 0,0 0-1 0 0,0 0 1 0 0,0-1-1 0 0,0 1 0 0 0,0-1 1 0 0,0 0-1 0 0,0 0 0 0 0,0 0 1 0 0,0 0-1 0 0,-1-1 0 0 0,-2 0-67 0 0,0 2 60 0 0,-52 7 242 0 0,-1-1 0 0 0,0-4 0 0 0,0-2 0 0 0,0-3 1 0 0,-21-4-303 0 0,-10 1 395 0 0,-297-9 1576 0 0,349 19-2116 0 0,53 3-1998 0 0,-2-3 1004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2:06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86 251 12152 0 0,'0'0'273'0'0,"0"0"40"0"0,0 0 22 0 0,0 0-39 0 0,0 0-109 0 0,0 0 271 0 0,0 0 140 0 0,0 0 30 0 0,0 0-32 0 0,0 0-152 0 0,0 0-70 0 0,1 1-13 0 0,2 5-215 0 0,0 0-1 0 0,0-1 0 0 0,0 1 1 0 0,-1 1-1 0 0,0-1 0 0 0,0 0 1 0 0,-1 0-1 0 0,0 1 1 0 0,0-1-1 0 0,0 1 0 0 0,-1-1 1 0 0,0 1-1 0 0,0 0-145 0 0,3 26 324 0 0,-2 5-39 0 0,5-6-142 0 0,3-5-38 0 0,-11-20-50 0 0,2-6 17 0 0,-14 9 258 0 0,21-26-124 0 0,-6 15-197 0 0,-1 0-1 0 0,1 0 1 0 0,0-1 0 0 0,-1 1 0 0 0,1 0 0 0 0,-1 0 0 0 0,1 0 0 0 0,-1 0 0 0 0,1-1-1 0 0,-1 1 1 0 0,0 0 0 0 0,1 0 0 0 0,-1-1 0 0 0,0 1 0 0 0,0 0 0 0 0,0 0 0 0 0,0-1 0 0 0,0 1-1 0 0,-1 0 1 0 0,1-1 0 0 0,0 1 0 0 0,0 0 0 0 0,-1 0 0 0 0,1 0 0 0 0,-1-1 0 0 0,1 1-1 0 0,-1 0-8 0 0,-2-32 59 0 0,56-67 65 0 0,22-5-86 0 0,-58 85-12 0 0,22-17-103 0 0,-15 19-70 0 0,-18 19 147 0 0,-4 4 10 0 0,1 1-1 0 0,-1-1 0 0 0,0 0 0 0 0,0 1 0 0 0,-1-1 0 0 0,1 1 0 0 0,-1-1 1 0 0,-1 1-1 0 0,1 0 0 0 0,-1-1 0 0 0,0 1 0 0 0,0 0 0 0 0,-1 0 0 0 0,1-1 1 0 0,-1 1-1 0 0,0-1 0 0 0,-1 1 0 0 0,0-1 0 0 0,0 1 0 0 0,0-1 0 0 0,0 1-9 0 0,-21 43 76 0 0,-37 42 112 0 0,41-74-70 0 0,24-43-12 0 0,1 12-102 0 0,-1 0 0 0 0,0 0-1 0 0,-1-1 1 0 0,0 0 0 0 0,-1 0-1 0 0,-1 0 1 0 0,0-2-4 0 0,2-7 38 0 0,3-39-38 0 0,-7 62 1 0 0,0 1-2 0 0,0-1-1 0 0,0 0 1 0 0,0 1-1 0 0,0-1 1 0 0,0 0-1 0 0,0 0 1 0 0,0 1-1 0 0,0-1 1 0 0,0 0-1 0 0,0 1 1 0 0,1-1-1 0 0,-1 0 1 0 0,0 1-1 0 0,0-1 1 0 0,1 0-1 0 0,-1 1 1 0 0,0-1-1 0 0,1 0 1 0 0,-1 1-1 0 0,1-1 1 0 0,-1 1-1 0 0,1-1 0 0 0,-1 1 1 0 0,1-1-1 0 0,0 1 1 0 0,-1 0-1 0 0,1-1 1 0 0,-1 1-1 0 0,1-1 1 0 0,0 1-1 0 0,-1 0 1 0 0,1 0-1 0 0,0-1 1 0 0,-1 1-1 0 0,1 0 1 0 0,0 0-1 0 0,0 0 1 0 0,-1 0-1 0 0,1 0 1 0 0,0 0-1 0 0,-1 0 1 0 0,1 0-1 0 0,0 0 0 0 0,0 0 1 0 0,-1 0-1 0 0,1 1 1 0 0,0-1-1 0 0,-1 0 2 0 0,17 35 0 0 0,2 48-10 0 0,-18-79-27 0 0,1 0 1 0 0,-1-1-1 0 0,1 1 1 0 0,-1-1 0 0 0,1 0-1 0 0,0 1 1 0 0,0-1-1 0 0,1 0 1 0 0,-1 0 0 0 0,1-1-1 0 0,-1 1 1 0 0,1 0-1 0 0,0-1 1 0 0,0 1 0 0 0,0-1-1 0 0,0 0 1 0 0,1 0-1 0 0,-1 0 1 0 0,0-1 0 0 0,1 1-1 0 0,-1-1 1 0 0,1 0-1 0 0,3 1 37 0 0,21 2-4081 0 0,-26-4 2555 0 0</inkml:trace>
  <inkml:trace contextRef="#ctx0" brushRef="#br0" timeOffset="714.223">695 291 10680 0 0,'0'0'241'0'0,"0"0"38"0"0,-13-3 366 0 0,5 3-417 0 0,1 0 1 0 0,0 0-1 0 0,0 1 0 0 0,-1 0 0 0 0,1 0 1 0 0,0 1-1 0 0,0 0 0 0 0,0 0 1 0 0,0 0-1 0 0,1 1 0 0 0,-1 0 1 0 0,1 1-1 0 0,-1-1 0 0 0,1 1 0 0 0,0 0 1 0 0,1 1-1 0 0,-1-1 0 0 0,1 1 1 0 0,-1 0-1 0 0,2 1 0 0 0,-1-1 0 0 0,-3 6-228 0 0,4-5 53 0 0,0 0-1 0 0,1 0 1 0 0,0 0-1 0 0,0 0 0 0 0,1 1 1 0 0,-1-1-1 0 0,1 1 0 0 0,1-1 1 0 0,-1 1-1 0 0,1 0 1 0 0,1 0-1 0 0,-1-1 0 0 0,1 1 1 0 0,0 0-1 0 0,0 0 0 0 0,1 0 1 0 0,0 0-1 0 0,2 4-52 0 0,-1-9 44 0 0,1 0-1 0 0,-1 0 1 0 0,1 0 0 0 0,0 0-1 0 0,0 0 1 0 0,0-1 0 0 0,0 1-1 0 0,0-1 1 0 0,0 0 0 0 0,1 0-1 0 0,-1 0 1 0 0,0-1 0 0 0,1 1-1 0 0,-1-1 1 0 0,0 1 0 0 0,1-1-1 0 0,-1 0 1 0 0,0-1-1 0 0,1 1 1 0 0,-1 0 0 0 0,1-1-1 0 0,-1 0 1 0 0,3-1-44 0 0,-2 1 21 0 0,1-1 0 0 0,0 0 1 0 0,0 0-1 0 0,-1-1 0 0 0,1 0 0 0 0,-1 0 0 0 0,0 0 1 0 0,0 0-1 0 0,0 0 0 0 0,0-1 0 0 0,-1 0 0 0 0,1 0 1 0 0,-1 0-1 0 0,0 0 0 0 0,0 0 0 0 0,-1 0 0 0 0,1-1 1 0 0,-1 0-1 0 0,0 1 0 0 0,0-1 0 0 0,0 0 0 0 0,-1 0 1 0 0,0 0-1 0 0,0 0 0 0 0,0 0 0 0 0,0 0 0 0 0,-1-1 1 0 0,0 1-1 0 0,0-4-21 0 0,13-84 361 0 0,-4-61-356 0 0,-15 115 199 0 0,4 25-204 0 0,-3 19 0 0 0,-1 63 0 0 0,5 46 0 0 0,14 1-26 0 0,-12-114-18 0 0,0 0 1 0 0,0 1 0 0 0,-1-1-1 0 0,1 0 1 0 0,0 0 0 0 0,0 1-1 0 0,0-1 1 0 0,0 0 0 0 0,0 0-1 0 0,0 0 1 0 0,0 0 0 0 0,1-1-1 0 0,-1 1 1 0 0,0 0 0 0 0,1 0-1 0 0,-1-1 1 0 0,0 1 0 0 0,1-1-1 0 0,-1 1 1 0 0,0-1 0 0 0,1 1-1 0 0,-1-1 1 0 0,1 0 0 0 0,-1 0-1 0 0,1 0 1 0 0,-1 0 0 0 0,1 0-1 0 0,-1 0 1 0 0,1 0 0 0 0,-1 0-1 0 0,1-1 1 0 0,-1 1 0 0 0,1 0-1 0 0,-1-1 1 0 0,0 1 0 0 0,2-1 43 0 0,0-2-82 0 0,0 0 0 0 0,0 1 0 0 0,0-1-1 0 0,0 0 1 0 0,-1 0 0 0 0,1-1 0 0 0,-1 1 0 0 0,0-1 0 0 0,0 1 0 0 0,0-1 0 0 0,0 1 0 0 0,-1-1 0 0 0,1 0 0 0 0,-1 0-1 0 0,0 0 1 0 0,0 0 0 0 0,0 0 0 0 0,-1 0 0 0 0,1-1 82 0 0,3-12-8 0 0,18-47-91 0 0,-7 101 2896 0 0,-2 11-2265 0 0,2-16-186 0 0,5-19-130 0 0,-19-12-232 0 0,1-1 1 0 0,0 1-1 0 0,-1-1 0 0 0,1 0 1 0 0,0 1-1 0 0,0-1 1 0 0,-1 0-1 0 0,1 0 1 0 0,0 0-1 0 0,0-1 1 0 0,-1 1-1 0 0,1 0 0 0 0,0-1 1 0 0,0 1-1 0 0,-1-1 1 0 0,1 1-1 0 0,0-1 1 0 0,-1 0-1 0 0,1 0 0 0 0,-1 0 1 0 0,1 0-1 0 0,-1 0 1 0 0,0 0-1 0 0,1 0 1 0 0,0-1 15 0 0,-1 1-99 0 0,8-5-283 0 0</inkml:trace>
  <inkml:trace contextRef="#ctx0" brushRef="#br0" timeOffset="896.373">905 166 11168 0 0,'0'0'330'0'0,"0"-1"-8"0"0,-4-8-150 0 0,4 3 2395 0 0,12 13-2664 0 0,13 8-1188 0 0,-18-9-3452 0 0</inkml:trace>
  <inkml:trace contextRef="#ctx0" brushRef="#br0" timeOffset="1537.941">1198 241 11200 0 0,'0'0'256'0'0,"0"0"34"0"0,0 0 20 0 0,0 0-40 0 0,-14 1-164 0 0,5 2 336 0 0,-1 1 1 0 0,0 0 0 0 0,1 0-1 0 0,0 1 1 0 0,0 1 0 0 0,0-1-1 0 0,1 1 1 0 0,0 1 0 0 0,0 0-1 0 0,0 0-442 0 0,0 0 266 0 0,0 1-1 0 0,1 0 1 0 0,0 1 0 0 0,0-1-1 0 0,1 1 1 0 0,0 0 0 0 0,0 1-1 0 0,-2 6-265 0 0,-4 28 299 0 0,18-10-22 0 0,-5-32-263 0 0,0-1 0 0 0,1 0-1 0 0,-1 1 1 0 0,1-1 0 0 0,0 0-1 0 0,-1 0 1 0 0,1 0 0 0 0,0 0-1 0 0,0 0 1 0 0,0 0 0 0 0,0 0-1 0 0,0-1 1 0 0,-1 1 0 0 0,1-1-1 0 0,0 1 1 0 0,0-1-1 0 0,1 0 1 0 0,-1 1 0 0 0,0-1-1 0 0,0-1 1 0 0,0 1 0 0 0,0 0-1 0 0,0 0 1 0 0,0-1 0 0 0,0 1-1 0 0,0-1 1 0 0,0 1 0 0 0,-1-1-1 0 0,1 0 1 0 0,0 0 0 0 0,0 0-1 0 0,0 0 1 0 0,-1 0 0 0 0,1 0-1 0 0,0-1 1 0 0,-1 1-1 0 0,1 0 1 0 0,0-2-14 0 0,12-10 1 0 0,39-51-169 0 0,-11 20 32 0 0,-42 44 72 0 0,2 1 11 0 0,23 25 42 0 0,-5 5 11 0 0,7-2 72 0 0,-26-27-60 0 0,0-1 0 0 0,0 0 0 0 0,0 1-1 0 0,0-1 1 0 0,0 0 0 0 0,1 0-1 0 0,-1 0 1 0 0,1 0 0 0 0,-1 0-1 0 0,0 0 1 0 0,1-1 0 0 0,0 1 0 0 0,-1 0-1 0 0,1-1 1 0 0,-1 1 0 0 0,1-1-1 0 0,0 0 1 0 0,-1 1 0 0 0,1-1 0 0 0,0 0-1 0 0,-1 0 1 0 0,1 0 0 0 0,0 0-1 0 0,0 0 1 0 0,-1-1 0 0 0,1 1 0 0 0,0-1-12 0 0,4 0 74 0 0,-2 0-48 0 0,-1-1 0 0 0,1-1-1 0 0,0 1 1 0 0,-1 0 0 0 0,0-1 0 0 0,0 0-1 0 0,1 0 1 0 0,-1 0 0 0 0,-1 0 0 0 0,1 0-1 0 0,0 0 1 0 0,-1-1 0 0 0,0 1 0 0 0,0-1-1 0 0,0 0 1 0 0,0 0 0 0 0,0 0 0 0 0,-1 0-1 0 0,0 0 1 0 0,0 0 0 0 0,0 0 0 0 0,0-4-26 0 0,3-50 141 0 0,-15-60-268 0 0,2 26-229 0 0,6 4 292 0 0,2 81 157 0 0,5 16-58 0 0,5 105 29 0 0,12 50 238 0 0,-16-121-362 0 0,-5-42-60 0 0,0-1-60 0 0,0 0-278 0 0,0 0-118 0 0,0 0-774 0 0,0 0-3141 0 0,0 0-1343 0 0</inkml:trace>
  <inkml:trace contextRef="#ctx0" brushRef="#br0" timeOffset="1828.428">1323 209 9072 0 0,'0'0'200'0'0,"7"-2"281"0"0,28-15-226 0 0,-1 8 1441 0 0,-32 8-1573 0 0,0 0 0 0 0,1 0 1 0 0,-1 0-1 0 0,0 1 0 0 0,0-1 0 0 0,0 1 1 0 0,0-1-1 0 0,0 1 0 0 0,1 0 1 0 0,-1 0-1 0 0,0 0 0 0 0,0 0 1 0 0,1 0-1 0 0,-1 1 0 0 0,0-1 1 0 0,0 1-1 0 0,0-1 0 0 0,0 1 0 0 0,0 0 1 0 0,0 0-1 0 0,0-1 0 0 0,0 2 1 0 0,0-1-1 0 0,0 0 0 0 0,0 0 1 0 0,0 1-1 0 0,0 0-123 0 0,26 15 1115 0 0,-21-8-144 0 0,15 17 901 0 0,-19-17-1495 0 0,1 0 0 0 0,0-1-1 0 0,1 1 1 0 0,0-1 0 0 0,0 0-1 0 0,0 0 1 0 0,1-1 0 0 0,1 0-1 0 0,-1 0 1 0 0,3 2-377 0 0,36 16 341 0 0,-40-27-1670 0 0,-3-4-4693 0 0,-5 0-758 0 0</inkml:trace>
  <inkml:trace contextRef="#ctx0" brushRef="#br0" timeOffset="2532.779">1754 201 12264 0 0,'0'0'273'0'0,"0"0"40"0"0,0 0 23 0 0,0 0-33 0 0,14 9 2128 0 0,6 23 985 0 0,-27 26-2409 0 0,-45 47-311 0 0,58-81-557 0 0,-1-17-55 0 0,16-8 57 0 0,-17 0-127 0 0,0-1 0 0 0,-1 1-1 0 0,1 0 1 0 0,-1-1-1 0 0,1 0 1 0 0,-1 1 0 0 0,1-1-1 0 0,-1-1 1 0 0,0 1-1 0 0,0 0 1 0 0,0-1 0 0 0,0 0-1 0 0,-1 0 1 0 0,1 1-1 0 0,0-3-13 0 0,24-34-73 0 0,32-25-606 0 0,-19 47 301 0 0,-31 15 354 0 0,1 9-19 0 0,-1 0 32 0 0,-3 3 11 0 0,9 26 74 0 0,-21 4 340 0 0,5-38-334 0 0,1-2 14 0 0,-14 0 244 0 0,14-6-367 0 0,0 1-1 0 0,0-1 1 0 0,0 0-1 0 0,1 1 0 0 0,0-1 1 0 0,0 1-1 0 0,0-1 0 0 0,1 1 1 0 0,-1 0-1 0 0,1 0 1 0 0,1-1-1 0 0,-1 1 0 0 0,1 0 1 0 0,0 1-1 0 0,0-1 1 0 0,0 0-1 0 0,1 1 0 0 0,-1 0 1 0 0,2-1 29 0 0,33-27-90 0 0,16-1-42 0 0,-47 31 132 0 0,5 5 12 0 0,-7 0 1 0 0,0 0 1 0 0,0 0-1 0 0,0 1 0 0 0,0 0 0 0 0,0 0 0 0 0,-1 0 0 0 0,1 0 0 0 0,-1 1 0 0 0,-1 0 0 0 0,1 0 0 0 0,0 0 0 0 0,-1 0 0 0 0,0 0 0 0 0,0 1 0 0 0,0 2-13 0 0,10 41-444 0 0,-16-37-696 0 0</inkml:trace>
  <inkml:trace contextRef="#ctx0" brushRef="#br0" timeOffset="2993.325">2110 580 11952 0 0,'0'0'266'0'0,"0"0"44"0"0,0 0 14 0 0,0 0-31 0 0,-13 0-182 0 0,-99 19 4352 0 0,-17 3-3744 0 0,-165 1 321 0 0,280-22-985 0 0,-214 7 1387 0 0,-140-15-1442 0 0,207 16 515 0 0,69-7-102 0 0,-211 15-109 0 0,278-13-304 0 0,-252 21 0 0 0,225-24-536 0 0,47-2-1917 0 0,5-1 1210 0 0</inkml:trace>
  <inkml:trace contextRef="#ctx0" brushRef="#br0" timeOffset="18340.34">2502 253 7456 0 0,'0'0'166'0'0,"0"0"29"0"0,0 0 12 0 0,1-1-34 0 0,3-4-138 0 0,9-15 2262 0 0,7 3 4189 0 0,-19 16-5806 0 0,-1 1-68 0 0,0 0-32 0 0,0 0-4 0 0,0 0-32 0 0,0 0-133 0 0,0 0-56 0 0,0 0-17 0 0,0 0-19 0 0,-2 62 1010 0 0,-16-15-953 0 0,16-41-357 0 0,0 1-1 0 0,1-1 1 0 0,0 1-1 0 0,0-1 1 0 0,0 1 0 0 0,1 0-1 0 0,0 0 1 0 0,0-1-1 0 0,0 1 1 0 0,1 0-1 0 0,1 4-18 0 0,-1 30 192 0 0,12-23-120 0 0,13-1 19 0 0,-24-17-200 0 0,-2 0-62 0 0,0 0-12 0 0,0 0-139 0 0,0 0-584 0 0,0 0-255 0 0,0 0-1176 0 0,0 0-4512 0 0</inkml:trace>
  <inkml:trace contextRef="#ctx0" brushRef="#br0" timeOffset="18621.525">2596 174 10944 0 0,'0'0'248'0'0,"-1"-7"600"0"0,-7-8-707 0 0,8 14 52 0 0,-9-8 645 0 0,8 7-1375 0 0,14-5 3390 0 0,-10 9-3733 0 0,-1 1-108 0 0,2-2-2459 0 0,7 3 1674 0 0</inkml:trace>
  <inkml:trace contextRef="#ctx0" brushRef="#br0" timeOffset="18998.405">2959 183 11488 0 0,'0'0'264'0'0,"0"0"34"0"0,0 0 20 0 0,-18 6 66 0 0,-44 26 3278 0 0,26-15-2369 0 0,31-15-1134 0 0,0 0-1 0 0,0 0 1 0 0,0 0 0 0 0,0 1-1 0 0,0 0 1 0 0,0 0 0 0 0,1 0 0 0 0,0 0-1 0 0,-1 1 1 0 0,1 0 0 0 0,1 0-1 0 0,-3 2-158 0 0,21 29 220 0 0,38-5-22 0 0,70 16-48 0 0,-114-42-83 0 0,10 7 454 0 0,-38 16-33 0 0,6-18-750 0 0,1-1-1 0 0,-1 0 0 0 0,-1-1 0 0 0,0 0 0 0 0,0-1 0 0 0,0-1 1 0 0,0 0-1 0 0,-6 0 263 0 0,6-1-1298 0 0</inkml:trace>
  <inkml:trace contextRef="#ctx0" brushRef="#br0" timeOffset="20020.378">149 1013 12416 0 0,'-4'-11'857'0'0,"1"-11"678"0"0,3 21-978 0 0,0 1 56 0 0,0 0 26 0 0,0 0 7 0 0,0 0-35 0 0,0 0-156 0 0,0 0-67 0 0,3 15 545 0 0,-2 55 200 0 0,8-13-581 0 0,-11 13-384 0 0,2 18 82 0 0,0-50-6534 0 0,0-37 4479 0 0</inkml:trace>
  <inkml:trace contextRef="#ctx0" brushRef="#br0" timeOffset="20654.362">1 1181 12496 0 0,'0'0'281'0'0,"0"0"40"0"0,0 0 22 0 0,0 0-39 0 0,14-10 1247 0 0,28 22 1050 0 0,-15-3-2129 0 0,37 35 474 0 0,-11-7-275 0 0,-16-24-682 0 0,-29-11 75 0 0,-7-3 0 0 0,5-28 54 0 0,-3 20-135 0 0,0 1 1 0 0,0-1-1 0 0,1 1 1 0 0,0 0-1 0 0,0 0 0 0 0,1 0 1 0 0,0 1-1 0 0,1 0 1 0 0,-1-1-1 0 0,1 2 1 0 0,1-1-1 0 0,-1 1 1 0 0,1 0-1 0 0,0 1 1 0 0,1-1-1 0 0,-1 1 1 0 0,1 1-1 0 0,0-1 0 0 0,0 1 1 0 0,8-2 16 0 0,36-25 101 0 0,-40 24-95 0 0,1 1-1 0 0,0 0 0 0 0,1 0 1 0 0,0 2-1 0 0,-1 0 0 0 0,1 0 1 0 0,9 0-6 0 0,73-11-122 0 0,-78 10 238 0 0,-17 4-164 0 0,-1 1 107 0 0,0 0 16 0 0,0 0 10 0 0,0 0-48 0 0,0 0-127 0 0,0 0-10 0 0,0 0 12 0 0,0 0 6 0 0,0 0 2 0 0,0 0 0 0 0,0 0-13 0 0,0 0-55 0 0,-2 1-826 0 0,-1-2-2646 0 0,0-1 2288 0 0</inkml:trace>
  <inkml:trace contextRef="#ctx0" brushRef="#br0" timeOffset="21692.336">544 1107 3664 0 0,'0'0'103'0'0,"0"0"99"0"0,0 0 314 0 0,0 0 130 0 0,21-5 2127 0 0,0 2-1541 0 0,-20 2-982 0 0,18-10 1020 0 0,32-12 2047 0 0,-22 11-2597 0 0,3-7-488 0 0,-31 19-182 0 0,0-1-1 0 0,0 0 1 0 0,1 1 0 0 0,-1-1 0 0 0,0 0-1 0 0,0 0 1 0 0,0 0 0 0 0,0 0 0 0 0,-1 0-1 0 0,1 0 1 0 0,0 0 0 0 0,0 0 0 0 0,0 0 0 0 0,-1 0-1 0 0,1 0 1 0 0,-1-1 0 0 0,1 1 0 0 0,-1 0-1 0 0,1 0 1 0 0,-1-1 0 0 0,0 1 0 0 0,0 0-1 0 0,1-1 1 0 0,-1 1 0 0 0,0 0 0 0 0,0-1-1 0 0,0 1 1 0 0,0 0 0 0 0,-1-1 0 0 0,1 1-1 0 0,0 0 1 0 0,-1-1 0 0 0,1 1 0 0 0,0 0-1 0 0,-1 0 1 0 0,0 0 0 0 0,1-1 0 0 0,-1 1 0 0 0,0 0-1 0 0,1 0 1 0 0,-1 0 0 0 0,0 0 0 0 0,0 0-1 0 0,0 0 1 0 0,0 0 0 0 0,0 0 0 0 0,0 1-1 0 0,0-1 1 0 0,0 0 0 0 0,-1 0 0 0 0,1 1-1 0 0,0-1 1 0 0,0 1 0 0 0,0-1 0 0 0,-1 1-1 0 0,1 0-49 0 0,-7-3 47 0 0,1 0 0 0 0,-1 1 0 0 0,0 0 0 0 0,0 1 0 0 0,0 0 0 0 0,0 0-1 0 0,1 0 1 0 0,-1 1 0 0 0,0 1 0 0 0,0-1 0 0 0,0 1 0 0 0,0 0 0 0 0,0 1-1 0 0,0 0 1 0 0,1 0 0 0 0,-1 1 0 0 0,1 0 0 0 0,-1 0 0 0 0,1 1 0 0 0,0 0-1 0 0,-3 2-46 0 0,1 1 99 0 0,0 1-1 0 0,1 0 0 0 0,-1 1 0 0 0,2-1 0 0 0,-1 2 1 0 0,1-1-1 0 0,0 1 0 0 0,1 0 0 0 0,0 0 0 0 0,1 1 0 0 0,-2 5-98 0 0,3 27 400 0 0,4-42-309 0 0,5 12 122 0 0,-2-9-172 0 0,0 0-1 0 0,0 0 1 0 0,1-1-1 0 0,-1 1 1 0 0,1-1-1 0 0,0 1 1 0 0,0-1-1 0 0,0-1 1 0 0,1 1-1 0 0,-1 0 1 0 0,1-1-1 0 0,-1 0 1 0 0,1 0-1 0 0,0-1 1 0 0,0 1-1 0 0,0-1 1 0 0,0 0-1 0 0,0 0 1 0 0,0 0-1 0 0,0-1 1 0 0,0 0-1 0 0,0 0 1 0 0,2 0-41 0 0,6 1 36 0 0,-3-1-96 0 0,1-1 0 0 0,-1 0 0 0 0,0-1 0 0 0,0 0 0 0 0,0 0 0 0 0,0-1 0 0 0,0-1 0 0 0,-1 1 0 0 0,1-2 0 0 0,1-1 60 0 0,124-87-4633 0 0,-56 16-804 0 0,-46 28 3813 0 0,-52 40 4065 0 0,14 11-2170 0 0,-1 1-1 0 0,1-1 0 0 0,-1 1 0 0 0,1 0 1 0 0,0 0-1 0 0,0 1 0 0 0,0-1 1 0 0,0 1-1 0 0,1 0 0 0 0,0 1 0 0 0,0-1 1 0 0,0 1-1 0 0,0-1 0 0 0,0 1 0 0 0,1 1 1 0 0,0-1-1 0 0,0 0 0 0 0,1 1 1 0 0,-1-1-1 0 0,1 1 0 0 0,1 0-270 0 0,-13 41 1067 0 0,14-46-957 0 0,0-1 2 0 0,0 0 0 0 0,0 0-4 0 0,0 0-17 0 0,0 0-10 0 0,0 0-1 0 0,0 0-1 0 0,29-19 475 0 0,-15 5-313 0 0,16-11-405 0 0,24-8 412 0 0,-8 30-134 0 0,-45 3 28 0 0,4 8 108 0 0,65 74 342 0 0,-42-45-534 0 0,-3-36-1918 0 0,-24-1 945 0 0,-1-1-1057 0 0,0-3-4074 0 0</inkml:trace>
  <inkml:trace contextRef="#ctx0" brushRef="#br0" timeOffset="21935.302">1142 788 12528 0 0,'0'0'281'0'0,"0"0"40"0"0,0 0 22 0 0,0 0-39 0 0,4 8 357 0 0,25 55 2868 0 0,11 79-651 0 0,-29-61-2461 0 0,-10-47-6590 0 0,-1-34 468 0 0</inkml:trace>
  <inkml:trace contextRef="#ctx0" brushRef="#br0" timeOffset="22321.103">1235 1031 8432 0 0,'10'-3'636'0'0,"46"-12"220"0"0,88-14 4652 0 0,-14-4-3558 0 0,-89 20-1350 0 0,-22 1-280 0 0,-18 12-231 0 0,-1 0-1 0 0,0 0 12 0 0,0 0 52 0 0,-23-7 480 0 0,13 8-557 0 0,0 0-1 0 0,1 1 0 0 0,-1 0 0 0 0,0 0 1 0 0,1 1-1 0 0,0 0 0 0 0,0 0 0 0 0,0 1 0 0 0,-3 2-74 0 0,-65 65 328 0 0,41 2 120 0 0,36-71-449 0 0,0 1 0 0 0,0-1 0 0 0,1 0 0 0 0,-1 1 0 0 0,0-1 0 0 0,1 1 0 0 0,-1-1 0 0 0,1 0 0 0 0,0 1 0 0 0,0-1 0 0 0,0 0 0 0 0,0 0 0 0 0,0 1 0 0 0,0-1 0 0 0,1 0 0 0 0,-1 0 0 0 0,1-1 0 0 0,-1 1 0 0 0,1 0 0 0 0,0 0 0 0 0,0 0 1 0 0,10 3-233 0 0,-6-3 80 0 0,1 0 0 0 0,-1 0 0 0 0,0 0 1 0 0,0-1-1 0 0,1 0 0 0 0,-1-1 0 0 0,1 1 1 0 0,-1-1-1 0 0,1 0 0 0 0,-1-1 0 0 0,1 0 0 0 0,1 0 153 0 0,63-9-3052 0 0,-40 2-1597 0 0,-8 2-121 0 0</inkml:trace>
  <inkml:trace contextRef="#ctx0" brushRef="#br0" timeOffset="22764.916">1850 919 11600 0 0,'0'0'264'0'0,"0"0"34"0"0,0 0 21 0 0,0 0-36 0 0,-9 11-79 0 0,3-3 248 0 0,0 0 0 0 0,1 0 0 0 0,0 1 0 0 0,1 0 0 0 0,0 0 0 0 0,0 0 0 0 0,1 0 0 0 0,0 0 1 0 0,1 1-1 0 0,0 0 0 0 0,0 7-452 0 0,0-10 64 0 0,1 0 0 0 0,0-1 0 0 0,1 1 0 0 0,-1 0 0 0 0,1-1 1 0 0,1 1-1 0 0,-1 0 0 0 0,1-1 0 0 0,0 1 0 0 0,1 0 0 0 0,0 1-64 0 0,-2-7 28 0 0,0 0-1 0 0,1-1 1 0 0,-1 1-1 0 0,0 0 1 0 0,0-1-1 0 0,0 1 1 0 0,0 0-1 0 0,1-1 0 0 0,-1 1 1 0 0,0 0-1 0 0,0-1 1 0 0,1 1-1 0 0,-1-1 1 0 0,1 1-1 0 0,-1 0 1 0 0,0-1-1 0 0,1 1 1 0 0,-1-1-1 0 0,1 0 1 0 0,-1 1-1 0 0,1-1 1 0 0,-1 1-1 0 0,1-1 1 0 0,0 0-1 0 0,-1 1 1 0 0,1-1-1 0 0,0 0 1 0 0,-1 0-1 0 0,1 1 1 0 0,0-1-1 0 0,-1 0 1 0 0,1 0-1 0 0,0 0 1 0 0,-1 0-1 0 0,1 0 1 0 0,0 0-1 0 0,-1 0 1 0 0,1 0-1 0 0,0 0 1 0 0,-1 0-1 0 0,1 0 0 0 0,0 0 1 0 0,-1-1-1 0 0,1 1 1 0 0,0 0-1 0 0,-1 0 1 0 0,1-1-1 0 0,-1 1 1 0 0,1 0-1 0 0,-1-1 1 0 0,1 1-1 0 0,0-1 1 0 0,-1 1-1 0 0,1-1 1 0 0,-1 1-1 0 0,0-1 1 0 0,1 1-1 0 0,-1-1 1 0 0,1 1-1 0 0,-1-1-27 0 0,23-35 342 0 0,-4-73-274 0 0,18-84-979 0 0,-12 145 739 0 0,-23 48 220 0 0,7 16 108 0 0,-2 23-50 0 0,-2-1 0 0 0,-2 1 0 0 0,-2-1 0 0 0,-1 10-106 0 0,4 16 160 0 0,15-2-8 0 0,5-22-153 0 0,-18-32 328 0 0,-2-5-1322 0 0,0 2-4242 0 0,1 3-1067 0 0</inkml:trace>
  <inkml:trace contextRef="#ctx0" brushRef="#br0" timeOffset="23306.981">793 1651 11720 0 0,'0'0'264'0'0,"0"0"34"0"0,0 0 22 0 0,0-1-32 0 0,0 1-185 0 0,0-1 0 0 0,0 0 0 0 0,0 0-1 0 0,-1 0 1 0 0,1 0 0 0 0,0 0 0 0 0,0 0-1 0 0,-1 1 1 0 0,1-1 0 0 0,0 0 0 0 0,-1 0-1 0 0,1 1 1 0 0,-1-1 0 0 0,1 0 0 0 0,-1 0-1 0 0,0 1 1 0 0,1-1 0 0 0,-1 1 0 0 0,0-1-1 0 0,1 0 1 0 0,-1 1 0 0 0,0-1 0 0 0,1 1-1 0 0,-1 0 1 0 0,0-1 0 0 0,0 1 0 0 0,0-1-1 0 0,0 1 1 0 0,1 0 0 0 0,-1 0 0 0 0,0 0-1 0 0,0-1 1 0 0,0 1 0 0 0,0 0 0 0 0,0 0-1 0 0,0 0 1 0 0,1 0 0 0 0,-1 1 0 0 0,-1-1-103 0 0,1 0 53 0 0,-8 2 286 0 0,1 0-1 0 0,-1 1 0 0 0,1 0 0 0 0,-1 1 0 0 0,1 0 0 0 0,0 0 0 0 0,1 0 0 0 0,-1 1 0 0 0,1 1 0 0 0,0-1 0 0 0,-4 4-338 0 0,6-5 103 0 0,-71 76 1143 0 0,72-75-1220 0 0,0 0-1 0 0,0 1 1 0 0,0 0-1 0 0,1 0 1 0 0,0 0-1 0 0,0 0 1 0 0,1 0-1 0 0,0 1 1 0 0,0-1-1 0 0,0 1 1 0 0,1-1-1 0 0,0 1 1 0 0,0 0-1 0 0,1 0 1 0 0,-1-1-1 0 0,2 5-25 0 0,8 12 72 0 0,-6-19-50 0 0,0-1-1 0 0,1 0 1 0 0,-1 0-1 0 0,1 0 1 0 0,-1 0-1 0 0,1 0 1 0 0,0-1-1 0 0,0 1 1 0 0,1-1-1 0 0,-1 0 1 0 0,0 0-1 0 0,1-1 1 0 0,-1 0 0 0 0,1 1-1 0 0,-1-1 1 0 0,1-1-1 0 0,-1 1 1 0 0,1-1-1 0 0,0 1 1 0 0,-1-2-1 0 0,1 1 1 0 0,3-1-22 0 0,70-14-220 0 0,-18-19-3214 0 0,-50 25 1906 0 0</inkml:trace>
  <inkml:trace contextRef="#ctx0" brushRef="#br0" timeOffset="23595.717">872 1426 13824 0 0,'0'0'314'0'0,"0"0"46"0"0,5 12 466 0 0,23 85 3136 0 0,-14-16-2017 0 0,-8 29-829 0 0,11-4-864 0 0,1-63-2173 0 0,-17-42 1076 0 0,1-1-137 0 0,6 0-30 0 0</inkml:trace>
  <inkml:trace contextRef="#ctx0" brushRef="#br0" timeOffset="24446.4">1195 1668 10912 0 0,'0'0'248'0'0,"0"0"34"0"0,0 0 20 0 0,0 0-38 0 0,0 0-98 0 0,0 16 2240 0 0,17 42 393 0 0,-17-57-2929 0 0,0-1 178 0 0,0-1 1 0 0,0 1-1 0 0,1 0 1 0 0,-1 0-1 0 0,0 0 1 0 0,0-1-1 0 0,0 1 1 0 0,0 0-1 0 0,0 0 1 0 0,0 0-1 0 0,0 0 1 0 0,1 0-1 0 0,-1-1 1 0 0,0 1-1 0 0,0 0 1 0 0,0 0-1 0 0,0 0 1 0 0,1 0-1 0 0,-1 0 1 0 0,0 0-1 0 0,0 0 1 0 0,0 0-1 0 0,0 0 1 0 0,1 0-1 0 0,-1-1 1 0 0,0 1-1 0 0,0 0 1 0 0,0 0-1 0 0,1 0 1 0 0,-1 0-1 0 0,0 0 1 0 0,0 0-1 0 0,0 0 1 0 0,1 1-1 0 0,-1-1 1 0 0,0 0-1 0 0,0 0 1 0 0,0 0-1 0 0,0 0 1 0 0,1 0-1 0 0,-1 0 1 0 0,0 0-1 0 0,0 0 1 0 0,0 0-1 0 0,0 0 1 0 0,1 1-1 0 0,-1-1 1 0 0,0 0-1 0 0,0 0 1 0 0,0 0-1 0 0,0 0 1 0 0,0 0-1 0 0,0 1 1 0 0,1-1-1 0 0,-1 0 1 0 0,0 0-49 0 0,0-1 6 0 0,0 0-1 0 0,-1 0 1 0 0,1 1 0 0 0,0-1 0 0 0,0 0 0 0 0,0 0 0 0 0,-1 0 0 0 0,1 0-1 0 0,0 0 1 0 0,-1 1 0 0 0,1-1 0 0 0,-1 0 0 0 0,1 0 0 0 0,-1 1-1 0 0,0-1 1 0 0,1 0 0 0 0,-1 1 0 0 0,1-1 0 0 0,-1 0 0 0 0,0 1 0 0 0,0-1-1 0 0,1 1 1 0 0,-1-1 0 0 0,0 1 0 0 0,0 0 0 0 0,0-1 0 0 0,1 1 0 0 0,-1 0-1 0 0,0-1 1 0 0,0 1 0 0 0,-1 0-6 0 0,-17-10 131 0 0,2 4 109 0 0,16 6-174 0 0,-3 8 222 0 0,-11 88 424 0 0,20-66-344 0 0,-5-10-158 0 0,32 5 164 0 0,-29-23-361 0 0,0-1 0 0 0,0 1 0 0 0,1-1 0 0 0,-1 1 0 0 0,1-1 0 0 0,-1 0 0 0 0,1-1 0 0 0,-1 1 0 0 0,1 0 0 0 0,0-1 0 0 0,-1 0 0 0 0,1 0 0 0 0,0 0 0 0 0,-1 0 0 0 0,1-1 0 0 0,-1 0 0 0 0,1 1-1 0 0,0-1 1 0 0,-1 0 0 0 0,0-1 0 0 0,1 1 0 0 0,-1-1 0 0 0,0 1 0 0 0,1-1 0 0 0,-1 0 0 0 0,0 0 0 0 0,0 0 0 0 0,2-3-13 0 0,25-28 171 0 0,-29 30-155 0 0,1-1 0 0 0,-1 1 0 0 0,0-1 1 0 0,0 0-1 0 0,0 1 0 0 0,0-1 1 0 0,-1 0-1 0 0,0 0 0 0 0,1 1 0 0 0,-1-1 1 0 0,-1 0-1 0 0,1 0 0 0 0,0 0 1 0 0,-2-2-17 0 0,-2-29 94 0 0,-11-50-272 0 0,5 64 188 0 0,0 4-116 0 0,10 17 46 0 0,0 0-31 0 0,0 3 42 0 0,10 35 91 0 0,-1-3-31 0 0,-7-30 37 0 0,0 0 1 0 0,0 0 0 0 0,-1 0-1 0 0,0 0 1 0 0,0 1-1 0 0,0-1 1 0 0,-1 0-1 0 0,0 1 1 0 0,0-1-1 0 0,0 0 1 0 0,0 0-1 0 0,-1 1 1 0 0,-1 4-49 0 0,3-7 230 0 0,15 41 162 0 0,-4-18 32 0 0,-11-25-360 0 0,-1 1-10 0 0,0-1-82 0 0,1 0 1 0 0,-1 0 0 0 0,0 1-1 0 0,1-1 1 0 0,-1 0 0 0 0,1 0-1 0 0,-1 0 1 0 0,1 0 0 0 0,-1 0 0 0 0,1 0-1 0 0,0 0 1 0 0,0 0 0 0 0,-1 0-1 0 0,1 0 1 0 0,0 0 0 0 0,0 0-1 0 0,0 0 1 0 0,0-1 0 0 0,0 1 0 0 0,0 0-1 0 0,0-1 1 0 0,0 1 0 0 0,0-1-1 0 0,1 1 1 0 0,-1-1 0 0 0,0 1-1 0 0,0-1 1 0 0,0 0 0 0 0,1 1 27 0 0,38-22-6811 0 0,-33 12 4894 0 0,0 0-16 0 0</inkml:trace>
  <inkml:trace contextRef="#ctx0" brushRef="#br0" timeOffset="24793.382">1596 1572 12752 0 0,'0'0'289'0'0,"0"0"40"0"0,0 0 22 0 0,0 0-40 0 0,-1 0-203 0 0,0 0 0 0 0,-46 21 3610 0 0,-18 38-1357 0 0,63-58-2343 0 0,0 1 0 0 0,1-1-1 0 0,-1 1 1 0 0,0 0 0 0 0,1 0-1 0 0,-1 0 1 0 0,1 0 0 0 0,0 0-1 0 0,0 0 1 0 0,0 0 0 0 0,0 0-1 0 0,0 0 1 0 0,0 0 0 0 0,0 0-1 0 0,1 1 1 0 0,-1-1 0 0 0,1 0-1 0 0,0 1 1 0 0,0-1 0 0 0,0 0-1 0 0,0 1 1 0 0,0-1 0 0 0,0 0-1 0 0,0 2-17 0 0,13 21 99 0 0,55 18 517 0 0,-40-30-43 0 0,-27-12-565 0 0,-1-1-1 0 0,1 0 1 0 0,-1 0-1 0 0,1 0 1 0 0,-1 1-1 0 0,1-1 0 0 0,-1 0 1 0 0,1 1-1 0 0,-1-1 1 0 0,1 0-1 0 0,-1 1 1 0 0,0-1-1 0 0,1 1 1 0 0,-1-1-1 0 0,0 1 1 0 0,1-1-1 0 0,-1 0 0 0 0,0 1 1 0 0,1 0-1 0 0,-1-1 1 0 0,0 1-1 0 0,0-1 1 0 0,0 1-1 0 0,1-1 1 0 0,-1 1-1 0 0,0-1 0 0 0,0 1 1 0 0,0 0-1 0 0,0-1 1 0 0,0 1-1 0 0,0-1 1 0 0,0 1-1 0 0,0-1 1 0 0,0 1-1 0 0,0 0 0 0 0,-1-1 1 0 0,1 1-1 0 0,0-1 1 0 0,0 1-1 0 0,-1-1 1 0 0,1 1-1 0 0,0-1 1 0 0,0 1-1 0 0,-1-1 1 0 0,1 1-1 0 0,0-1 0 0 0,-1 0 1 0 0,1 1-1 0 0,-1-1 1 0 0,1 1-1 0 0,-1-1 1 0 0,1 0-1 0 0,-1 1 1 0 0,1-1-1 0 0,-1 0 0 0 0,1 0 1 0 0,-1 1-1 0 0,0-1-7 0 0,-77 37-1329 0 0,77-36 849 0 0,-24-3-3168 0 0,24 0 2423 0 0,4-5-28 0 0</inkml:trace>
  <inkml:trace contextRef="#ctx0" brushRef="#br0" timeOffset="25157.378">1846 1675 10680 0 0,'0'0'241'0'0,"0"0"38"0"0,3-7 474 0 0,-5 6-558 0 0,0 1-1 0 0,0-1 1 0 0,0 0 0 0 0,0 1 0 0 0,0 0-1 0 0,0-1 1 0 0,0 1 0 0 0,0 0-1 0 0,-1 0 1 0 0,1 0 0 0 0,0 0 0 0 0,0 0-1 0 0,0 1 1 0 0,0-1 0 0 0,0 1-1 0 0,0-1 1 0 0,0 1 0 0 0,0 0 0 0 0,0 0-1 0 0,1 0 1 0 0,-1 0 0 0 0,0 0-1 0 0,-1 1-193 0 0,-19 27 1498 0 0,21-27-1473 0 0,0 0-1 0 0,1 0 1 0 0,-1 0-1 0 0,1 0 1 0 0,0 0-1 0 0,0 0 1 0 0,0 1-1 0 0,0-1 1 0 0,0 0-1 0 0,0 0 1 0 0,1 0-1 0 0,-1 0 1 0 0,1 0-1 0 0,-1 1 0 0 0,1-1 1 0 0,0 0-1 0 0,0 0 1 0 0,0-1-1 0 0,0 1 1 0 0,0 0-1 0 0,0 0 1 0 0,0 0-1 0 0,1-1 1 0 0,-1 1-1 0 0,1 0 1 0 0,-1-1-1 0 0,1 0 1 0 0,0 1-1 0 0,-1-1 0 0 0,3 1-25 0 0,38 49 1008 0 0,-24-36-368 0 0,-17-13-571 0 0,0 1 0 0 0,-1 0 0 0 0,1 1 0 0 0,-1-1 0 0 0,1 0 1 0 0,-1 0-1 0 0,0 0 0 0 0,0 0 0 0 0,0 0 0 0 0,-1 0 0 0 0,1 0 0 0 0,-1 0 0 0 0,1 0 0 0 0,-1 0 0 0 0,0 0 0 0 0,0 0 0 0 0,-1 0 0 0 0,1 0 0 0 0,-1-1 0 0 0,1 1 0 0 0,-1 0 0 0 0,0-1 0 0 0,0 1 0 0 0,0-1 0 0 0,0 0 0 0 0,0 0 0 0 0,0 0 0 0 0,-1 0 0 0 0,1 0 0 0 0,-1 0 0 0 0,0 0 0 0 0,1-1 0 0 0,-1 0 0 0 0,0 1 0 0 0,0-1 0 0 0,0 0 0 0 0,0 0 0 0 0,0-1 0 0 0,-2 1-69 0 0,-66 15-652 0 0,65-15 323 0 0,6-1 257 0 0,0 0 0 0 0,0-1 0 0 0,0 1 0 0 0,0-1 0 0 0,0 1-1 0 0,1-1 1 0 0,-1 1 0 0 0,0-1 0 0 0,0 1 0 0 0,0 0 0 0 0,0-1 0 0 0,0 1 0 0 0,0-1 0 0 0,-1 1 0 0 0,1-1 0 0 0,0 1 0 0 0,0-1 0 0 0,0 1-1 0 0,0 0 1 0 0,0-1 0 0 0,-1 1 0 0 0,1-1 0 0 0,0 1 0 0 0,0 0 0 0 0,-1-1 0 0 0,1 1 0 0 0,0 0 0 0 0,0-1 0 0 0,-1 1 0 0 0,1 0 0 0 0,-1-1 0 0 0,1 1-1 0 0,0 0 1 0 0,-1 0 0 0 0,1-1 0 0 0,0 1 0 0 0,-1 0 0 0 0,1 0 0 0 0,-1 0 0 0 0,1 0 0 0 0,-1 0 0 0 0,1-1 0 0 0,-1 1 0 0 0,1 0 0 0 0,0 0-1 0 0,-1 0 1 0 0,1 0 0 0 0,-1 0 0 0 0,1 0 0 0 0,-1 0 0 0 0,1 1 0 0 0,-1-1 0 0 0,1 0 0 0 0,0 0 0 0 0,-1 0 0 0 0,1 0 0 0 0,-1 1 0 0 0,1-1-1 0 0,0 0 1 0 0,-1 0 0 0 0,1 1 0 0 0,0-1 0 0 0,-1 0 0 0 0,1 0 0 0 0,0 1 0 0 0,-1-1 0 0 0,1 1 72 0 0,7-16-2883 0 0,-1 7 1413 0 0</inkml:trace>
  <inkml:trace contextRef="#ctx0" brushRef="#br0" timeOffset="25425.725">2037 1716 14224 0 0,'0'0'322'0'0,"0"0"45"0"0,0 0 20 0 0,0 0-38 0 0,9 3-214 0 0,3 9 1364 0 0,-9-9-1193 0 0,0-1-1 0 0,-1 1 0 0 0,1 0 0 0 0,0 1 1 0 0,-1-1-1 0 0,0 0 0 0 0,0 1 0 0 0,0-1 0 0 0,0 1 1 0 0,-1 0-1 0 0,1-1 0 0 0,-1 1 0 0 0,0 0 1 0 0,0 0-1 0 0,0 1-305 0 0,3 8 393 0 0,19 81 1238 0 0,-12-64-1406 0 0,4-2-346 0 0,-14-27-240 0 0,-1-1-102 0 0,0 0-17 0 0,0 0-139 0 0,2-30-8558 0 0,-2 21 3591 0 0</inkml:trace>
  <inkml:trace contextRef="#ctx0" brushRef="#br0" timeOffset="25686.432">2057 1558 10336 0 0,'23'-53'1080'0'0,"-17"34"-354"0"0,1 0 4047 0 0,5 13-4038 0 0,-11 6-971 0 0,9 3-4772 0 0,0 0-326 0 0</inkml:trace>
  <inkml:trace contextRef="#ctx0" brushRef="#br0" timeOffset="26314.315">2494 1543 15032 0 0,'0'0'340'0'0,"-10"6"825"0"0,-62 43 233 0 0,56-36-1015 0 0,1 0 0 0 0,0 1-1 0 0,1 0 1 0 0,0 1 0 0 0,2 1-1 0 0,-1 0 1 0 0,-2 7-383 0 0,13-20 22 0 0,-1 0 0 0 0,1 0 0 0 0,0 0-1 0 0,0 1 1 0 0,0-1 0 0 0,0 1 0 0 0,1 0 0 0 0,0-1-1 0 0,-1 1 1 0 0,1 0 0 0 0,0 0 0 0 0,1 0 0 0 0,-1 0 0 0 0,1-1-1 0 0,0 1 1 0 0,0 0 0 0 0,0 0 0 0 0,0 0 0 0 0,1 0 0 0 0,-1 0-1 0 0,1 0 1 0 0,0 0 0 0 0,0 0 0 0 0,1-1 0 0 0,-1 1 0 0 0,1-1-1 0 0,0 1 1 0 0,0-1 0 0 0,0 1 0 0 0,0-1 0 0 0,0 0 0 0 0,1 0-1 0 0,0 0 1 0 0,-1 0 0 0 0,1 0-22 0 0,2-1-11 0 0,-1 1 1 0 0,1-1-1 0 0,0 0 0 0 0,-1 0 1 0 0,1-1-1 0 0,0 1 1 0 0,0-1-1 0 0,0 0 0 0 0,0 0 1 0 0,0-1-1 0 0,0 1 0 0 0,0-1 1 0 0,0-1-1 0 0,0 1 0 0 0,0 0 1 0 0,0-1-1 0 0,0 0 0 0 0,0-1 1 0 0,0 1-1 0 0,0-1 1 0 0,2 0 10 0 0,99-56-1220 0 0,-87 46 868 0 0,32-40-1385 0 0,-49 51 1715 0 0,-1-1 0 0 0,0 1 0 0 0,1-1-1 0 0,-1 1 1 0 0,0-1 0 0 0,0 0 0 0 0,0 1 0 0 0,-1-1-1 0 0,1 0 1 0 0,0 0 0 0 0,-1 0 0 0 0,1 0-1 0 0,-1 0 1 0 0,0 0 0 0 0,1 0 0 0 0,-1 0 0 0 0,0 0-1 0 0,0 0 1 0 0,0 0 0 0 0,0 0 0 0 0,-1 1 0 0 0,1-1-1 0 0,-1-1 23 0 0,-20 14 514 0 0,13-5-366 0 0,0 0 0 0 0,0 0 0 0 0,1 1 0 0 0,-1 0 0 0 0,1 0 0 0 0,1 1 0 0 0,0 0 0 0 0,0 0 0 0 0,0 0 0 0 0,1 1 0 0 0,-1 3-148 0 0,2 31 338 0 0,4-41-327 0 0,0-1 0 0 0,1 0 0 0 0,-1 0 0 0 0,0 1 0 0 0,1-1-1 0 0,-1 0 1 0 0,1 0 0 0 0,0 0 0 0 0,-1 0 0 0 0,1 0-1 0 0,0 1 1 0 0,-1-1 0 0 0,1 0 0 0 0,0-1 0 0 0,0 1 0 0 0,0 0-1 0 0,0 0 1 0 0,0 0 0 0 0,0 0 0 0 0,0-1 0 0 0,0 1 0 0 0,1-1-1 0 0,-1 1 1 0 0,0-1 0 0 0,0 1 0 0 0,0-1 0 0 0,1 1-1 0 0,-1-1 1 0 0,0 0 0 0 0,0 0 0 0 0,1 0 0 0 0,-1 0 0 0 0,0 0-1 0 0,2 0-10 0 0,43-14 307 0 0,-17-12-139 0 0,2-1-104 0 0,-20 13 53 0 0,-10 14-39 0 0,-1 0 50 0 0,0 0 2 0 0,0 0-2 0 0,26 35 672 0 0,-12-3-345 0 0,18 8-240 0 0,-25-31-205 0 0,2 0-10 0 0,-2-4-26 0 0,-6-4-46 0 0,0-1 0 0 0,1 0 1 0 0,-1 1-1 0 0,0-1 1 0 0,1 0-1 0 0,-1 0 0 0 0,0 1 1 0 0,1-1-1 0 0,-1 0 1 0 0,1 0-1 0 0,-1-1 0 0 0,0 1 1 0 0,1 0-1 0 0,-1 0 1 0 0,0-1-1 0 0,1 1 0 0 0,-1-1 1 0 0,0 1-1 0 0,1-1 0 0 0,-1 1 1 0 0,0-1-1 0 0,0 0 1 0 0,0 0-1 0 0,0 1 0 0 0,0-1 1 0 0,0 0-1 0 0,0 0 1 0 0,0 0-1 0 0,0 0 0 0 0,0-1 1 0 0,0 1-1 0 0,0 0 1 0 0,-1 0-1 0 0,1 0 0 0 0,0-1 1 0 0,-1 1-1 0 0,1 0 1 0 0,-1 0-1 0 0,0-1 0 0 0,1 1 1 0 0,-1-1 71 0 0,5-28-5215 0 0,-5 13-319 0 0</inkml:trace>
  <inkml:trace contextRef="#ctx0" brushRef="#br0" timeOffset="26646.759">2886 1475 11200 0 0,'3'-6'546'0'0,"4"-16"248"0"0,-5 31 5419 0 0,6 45-5056 0 0,7 42 377 0 0,6 87 44 0 0,-8-44-1265 0 0,-4-105-338 0 0,-8-32-104 0 0,-1-2-38 0 0,0 0-8 0 0,0 0-33 0 0,7-12-952 0 0,2-52-3564 0 0,-2-47-1707 0 0,-3 79 4667 0 0</inkml:trace>
  <inkml:trace contextRef="#ctx0" brushRef="#br0" timeOffset="26915.791">2978 1423 8536 0 0,'69'-40'749'0'0,"-66"25"3909"0"0,-9 26 510 0 0,6 131-2224 0 0,-4-76-2472 0 0,-5 25-178 0 0,-7 15-861 0 0,16-105 227 0 0,0-1-292 0 0,0 0-127 0 0,0 0-791 0 0,0 0-3207 0 0,0 0-1371 0 0</inkml:trace>
  <inkml:trace contextRef="#ctx0" brushRef="#br0" timeOffset="27484.071">3215 1672 12440 0 0,'0'0'281'0'0,"7"7"787"0"0,19 73 2192 0 0,6-22-471 0 0,-31-57-2597 0 0,-1-1-7 0 0,0 0-10 0 0,8 0 91 0 0,21-12 301 0 0,22-76-508 0 0,-24 47-244 0 0,-4 10 19 0 0,-16 25 94 0 0,2 15 86 0 0,20 86 600 0 0,-21-39-222 0 0,-5 70 808 0 0,-3-65-480 0 0,0-48-579 0 0,-1 1-1 0 0,0-1 0 0 0,-1 0 1 0 0,0 1-1 0 0,-1-1 0 0 0,0 0 1 0 0,-1 0-1 0 0,-1-1 1 0 0,0 1-1 0 0,-1-1 0 0 0,-5 9-140 0 0,8-15 48 0 0,0 0 0 0 0,-1 0 0 0 0,1 0-1 0 0,-1-1 1 0 0,0 1 0 0 0,-1-1 0 0 0,1 0 0 0 0,-1 0-1 0 0,0 0 1 0 0,-1-1 0 0 0,1 0 0 0 0,-1 0-1 0 0,1 0 1 0 0,-1-1 0 0 0,0 0 0 0 0,-1 0 0 0 0,1 0-1 0 0,0-1 1 0 0,-1 0 0 0 0,0 0 0 0 0,1-1 0 0 0,-1 1-1 0 0,0-2 1 0 0,0 1 0 0 0,0-1-48 0 0,6 0 13 0 0,0 0-1 0 0,0 0 1 0 0,-1 0-1 0 0,1 0 1 0 0,0 0 0 0 0,0 0-1 0 0,0-1 1 0 0,-1 1 0 0 0,1 0-1 0 0,0-1 1 0 0,0 1 0 0 0,0-1-1 0 0,0 1 1 0 0,0-1 0 0 0,0 0-1 0 0,0 1 1 0 0,0-1 0 0 0,0 0-1 0 0,0 0 1 0 0,0 0 0 0 0,0 0-1 0 0,0 0 1 0 0,1 0-1 0 0,-1 0 1 0 0,0 0 0 0 0,1 0-1 0 0,-1 0 1 0 0,1 0 0 0 0,-1 0-1 0 0,1 0 1 0 0,0-1 0 0 0,-1 1-1 0 0,1 0 1 0 0,0 0 0 0 0,0 0-1 0 0,0-1 1 0 0,0 1 0 0 0,0 0-1 0 0,0 0 1 0 0,0-1 0 0 0,0 1-1 0 0,0 0 1 0 0,1 0-1 0 0,-1 0 1 0 0,0-1 0 0 0,1 1-13 0 0,27-53 391 0 0,-15 37-382 0 0,1 1 0 0 0,1 0 0 0 0,0 1 0 0 0,1 1 0 0 0,0 1 0 0 0,1 0 0 0 0,0 1 0 0 0,1 1-1 0 0,1 0 1 0 0,0 2 0 0 0,0 0 0 0 0,1 1 0 0 0,3 0-9 0 0,324-101-109 0 0,-247 95-3200 0 0,-88 14 1883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20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203 331 7464 0 0,'-97'-45'1361'0'0,"93"43"-1138"0"0,0 0 1 0 0,0 0-1 0 0,0 0 0 0 0,0-1 0 0 0,0 1 1 0 0,0-1-1 0 0,1 0 0 0 0,-1 0 0 0 0,1-1 1 0 0,0 1-1 0 0,0-1 0 0 0,1 1 0 0 0,-1-1 1 0 0,0 0-1 0 0,1 0 0 0 0,0 0 0 0 0,0 0 1 0 0,1-1-1 0 0,-1 1 0 0 0,0-4-223 0 0,2 2 163 0 0,1 0 0 0 0,-1 0 0 0 0,1 0 0 0 0,1 0 0 0 0,-1 1 0 0 0,1-1-1 0 0,0 0 1 0 0,0 1 0 0 0,1-1 0 0 0,0 1 0 0 0,0 0 0 0 0,0 0 0 0 0,0 0 0 0 0,1 0 0 0 0,0 1-1 0 0,0-1 1 0 0,0 1 0 0 0,0 0 0 0 0,1 0 0 0 0,0 1 0 0 0,-1-1 0 0 0,1 1 0 0 0,1 0-1 0 0,1-1-162 0 0,17-9 58 0 0,0 0-1 0 0,0 2 0 0 0,1 0 1 0 0,1 2-1 0 0,0 0 0 0 0,0 2 1 0 0,0 1-1 0 0,1 2 0 0 0,26-2-57 0 0,-47 5 6 0 0,0 0 0 0 0,0 0 0 0 0,0 1 0 0 0,0 0 0 0 0,0 1 0 0 0,0-1 0 0 0,0 1 0 0 0,0 0 0 0 0,0 1 0 0 0,0-1-1 0 0,-1 1 1 0 0,1 0 0 0 0,0 1 0 0 0,-1-1 0 0 0,0 1 0 0 0,1 0 0 0 0,-1 1 0 0 0,0-1 0 0 0,-1 1 0 0 0,1 0-1 0 0,0 1-5 0 0,-1 0-12 0 0,-2 1 0 0 0,1-1 1 0 0,-1 1-1 0 0,1 0 0 0 0,-2-1 0 0 0,1 1 0 0 0,-1 0 0 0 0,1 0 0 0 0,-2 0 0 0 0,1 0 0 0 0,-1 0 0 0 0,0 0 0 0 0,0 0 0 0 0,0 0 0 0 0,-1 1 0 0 0,0-1 0 0 0,0-1 0 0 0,-1 1 0 0 0,0 0 0 0 0,0 0 0 0 0,-1 1 12 0 0,-64 115-183 0 0,41-90 180 0 0,-1-2-1 0 0,-2 0 1 0 0,-1-2 0 0 0,-26 20 3 0 0,50-43-1 0 0,-232 160 307 0 0,184-123 32 0 0,53-42-150 0 0,1 0 4 0 0,0 0 16 0 0,0 0 70 0 0,1 0 36 0 0,76-14 873 0 0,81 4-395 0 0,-125 10-627 0 0,-26 0-131 0 0,-1 0-1 0 0,1 0 0 0 0,-1 0 0 0 0,1 1 1 0 0,0 0-1 0 0,-1 1 0 0 0,0-1 0 0 0,1 1 1 0 0,-1 0-1 0 0,0 1 0 0 0,0 0 0 0 0,0 0 1 0 0,0 0-1 0 0,-1 0 0 0 0,1 1 0 0 0,4 4-33 0 0,21 16-288 0 0,-31-24-159 0 0,10 8 850 0 0,-5-3-6873 0 0,-5-5-19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3:00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145 667 14544 0 0,'1'-13'298'0'0,"1"-1"1"0"0,-1 1 0 0 0,2 0-1 0 0,0 0 1 0 0,0 1-1 0 0,2-1 1 0 0,2-6-299 0 0,-2 6 336 0 0,8-7 1135 0 0,-13 19-919 0 0,8 5 2453 0 0,-3 8-2973 0 0,-2 1 0 0 0,0-1 0 0 0,0 1 0 0 0,-1-1 0 0 0,-1 1 1 0 0,0 0-1 0 0,0-1 0 0 0,-2 1 0 0 0,1 0 0 0 0,-2 0 0 0 0,0-1 0 0 0,0 1 0 0 0,-1-1 0 0 0,-1 2-32 0 0,-48 242-10 0 0,51-252 12 0 0,0 0 1 0 0,0 0 0 0 0,1 0 0 0 0,-1 0-1 0 0,1 0 1 0 0,0 0 0 0 0,0 1 0 0 0,0-1-1 0 0,1 0 1 0 0,-1 0 0 0 0,1 0 0 0 0,0 0 0 0 0,0 0-1 0 0,1-1 1 0 0,-1 1 0 0 0,1 0 0 0 0,0 0-1 0 0,0-1 1 0 0,0 1 0 0 0,0-1 0 0 0,1 0-1 0 0,-1 0 1 0 0,1 0 0 0 0,0 0 0 0 0,0 0-1 0 0,0 0 1 0 0,0-1 0 0 0,1 1 0 0 0,2 1-3 0 0,5-1 115 0 0,0 0 1 0 0,-1-1-1 0 0,1-1 1 0 0,0 1-1 0 0,0-2 0 0 0,0 1 1 0 0,1-2-1 0 0,-1 1 1 0 0,0-2-1 0 0,10-1-115 0 0,-2-1 198 0 0,-5 3-162 0 0,0-2 0 0 0,0 0-1 0 0,-1-1 1 0 0,1 0 0 0 0,-1-1 0 0 0,1 0-1 0 0,8-6-35 0 0,-15 1-1796 0 0,-7 4-4453 0 0,-2 3-673 0 0</inkml:trace>
  <inkml:trace contextRef="#ctx0" brushRef="#br0" timeOffset="240.84">66 900 14336 0 0,'0'0'330'0'0,"0"0"45"0"0,0 0 17 0 0,0 0-47 0 0,7-9-211 0 0,5 1 398 0 0,1 0 1 0 0,-1 0 0 0 0,1 1-1 0 0,1 1 1 0 0,0 0 0 0 0,-1 1-1 0 0,2 1 1 0 0,13-3-533 0 0,39-15 314 0 0,118-40 166 0 0,-168 57-485 0 0,17-11-3814 0 0,-30 12 2444 0 0</inkml:trace>
  <inkml:trace contextRef="#ctx0" brushRef="#br0" timeOffset="526.28">139 558 14208 0 0,'-9'-20'992'0'0,"10"16"-795"0"0,0 0 1 0 0,1 0 0 0 0,0 0-1 0 0,-1 0 1 0 0,1 0 0 0 0,0 1-1 0 0,1-1 1 0 0,-1 1 0 0 0,1 0-1 0 0,-1-1 1 0 0,1 1 0 0 0,0 0-1 0 0,0 1 1 0 0,1-1 0 0 0,-1 0-1 0 0,0 1 1 0 0,1 0 0 0 0,0 0 0 0 0,-1 0-1 0 0,1 0 1 0 0,3-1-198 0 0,90-22 1452 0 0,-92 24-1481 0 0,179-19 158 0 0,-89 23-4113 0 0,-75-3-2271 0 0</inkml:trace>
  <inkml:trace contextRef="#ctx0" brushRef="#br0" timeOffset="799.168">747 687 13824 0 0,'11'-3'314'0'0,"-8"3"46"0"0,-2-1 22 0 0,138-39 1951 0 0,-135 39-2262 0 0,17-5 69 0 0,-1 0-1 0 0,1 1 1 0 0,-1 1 0 0 0,1 1-1 0 0,18-1-139 0 0,-29 5-1095 0 0,-4 1-2906 0 0,1 0-1541 0 0</inkml:trace>
  <inkml:trace contextRef="#ctx0" brushRef="#br0" timeOffset="993.717">695 875 11664 0 0,'15'2'1261'0'0,"4"-5"-1168"0"0,69-12 2549 0 0,30-8-744 0 0,50-12-1286 0 0,-126 25-1351 0 0,-24 2-4071 0 0,-6 2-619 0 0</inkml:trace>
  <inkml:trace contextRef="#ctx0" brushRef="#br0" timeOffset="3365.117">1310 284 7920 0 0,'11'-3'3209'0'0,"-5"11"-2948"0"0,-1 0 0 0 0,0 0 0 0 0,0 1 0 0 0,-1-1 0 0 0,0 1 0 0 0,-1 0 0 0 0,0 0 0 0 0,0 0 0 0 0,-1 1 0 0 0,0-1-1 0 0,-1 1 1 0 0,0-1 0 0 0,0 1 0 0 0,-1 0 0 0 0,0-1 0 0 0,-1 1 0 0 0,0-1 0 0 0,-1 3-261 0 0,-16 161 1213 0 0,-5-46-229 0 0,12-59-360 0 0,-6 37 43 0 0,17-102-617 0 0,-1 0-1 0 0,1 0 0 0 0,0 0 1 0 0,0 0-1 0 0,0 0 1 0 0,1 0-1 0 0,-1 0 1 0 0,1 0-1 0 0,0 0 1 0 0,-1 0-1 0 0,1-1 0 0 0,0 1 1 0 0,1 0-1 0 0,-1 0 1 0 0,0-1-1 0 0,1 1 1 0 0,0-1-1 0 0,-1 1 1 0 0,1-1-1 0 0,0 0 0 0 0,0 1 1 0 0,0-1-1 0 0,1 0 1 0 0,-1 0-1 0 0,0-1 1 0 0,1 1-1 0 0,0 0 1 0 0,-1-1-1 0 0,1 0 0 0 0,0 1 1 0 0,-1-1-1 0 0,1 0 1 0 0,0 0-1 0 0,0-1 1 0 0,0 1-50 0 0,57-1 569 0 0,71-47-181 0 0,-88 12-1888 0 0,-43 29-4689 0 0,-3 0 12 0 0</inkml:trace>
  <inkml:trace contextRef="#ctx0" brushRef="#br0" timeOffset="3645.598">1314 752 12496 0 0,'1'-2'61'0'0,"-1"0"1"0"0,1 0-1 0 0,0 0 1 0 0,0 0-1 0 0,0 0 1 0 0,0 1 0 0 0,0-1-1 0 0,1 0 1 0 0,-1 1-1 0 0,0-1 1 0 0,1 0-1 0 0,-1 1 1 0 0,1 0-1 0 0,0-1 1 0 0,0 1 0 0 0,-1 0-1 0 0,1 0 1 0 0,0 0-1 0 0,0 0 1 0 0,0 0-1 0 0,0 1 1 0 0,0-1-1 0 0,0 0 1 0 0,0 1-62 0 0,13-8 725 0 0,55-18 2144 0 0,81-6-213 0 0,-57 14-2149 0 0,-59 16-245 0 0,-19 1-7080 0 0,-13 1 716 0 0</inkml:trace>
  <inkml:trace contextRef="#ctx0" brushRef="#br0" timeOffset="3884.647">1307 492 13248 0 0,'-1'-11'651'0'0,"1"9"-602"0"0,0 0 1 0 0,0-1 0 0 0,0 1-1 0 0,0 0 1 0 0,0 0 0 0 0,1 0-1 0 0,-1 0 1 0 0,1-1 0 0 0,-1 1-1 0 0,1 0 1 0 0,0 0 0 0 0,0 0-1 0 0,0 0 1 0 0,0 0 0 0 0,0 1 0 0 0,0-1-1 0 0,0 0 1 0 0,1 0 0 0 0,-1 1-1 0 0,1-1 1 0 0,-1 1 0 0 0,1-1-50 0 0,13-11 413 0 0,0 0 1 0 0,1 1-1 0 0,1 1 1 0 0,0 0 0 0 0,0 2-1 0 0,1 0 1 0 0,0 1 0 0 0,1 0-1 0 0,-1 2 1 0 0,14-3-414 0 0,5-5-65 0 0,25 4 378 0 0,-24 5-5944 0 0,-22 2-274 0 0</inkml:trace>
  <inkml:trace contextRef="#ctx0" brushRef="#br0" timeOffset="4138.13">1876 1000 11720 0 0,'-39'121'1657'0'0,"37"-115"-1396"0"0,1 0 0 0 0,-1 0 1 0 0,1 0-1 0 0,0 0 0 0 0,1 0 0 0 0,-1 0 1 0 0,1 0-1 0 0,0 1 0 0 0,1-1 0 0 0,0 0 1 0 0,0 0-1 0 0,0 0 0 0 0,1 0 0 0 0,-1 0 0 0 0,3 3-261 0 0,19 0 1384 0 0,-17-9-1258 0 0,0 0-1 0 0,0-1 0 0 0,-1 0 1 0 0,1 0-1 0 0,0-1 0 0 0,-1 0 1 0 0,0 0-1 0 0,1 0 0 0 0,-1 0 1 0 0,0-1-1 0 0,0 0 0 0 0,0 0 1 0 0,4-4-126 0 0,-4 5 31 0 0,-1-1 1 0 0,0 0-1 0 0,-1 0 0 0 0,1 0 1 0 0,0-1-1 0 0,-1 1 1 0 0,0-1-1 0 0,0 0 1 0 0,0 0-1 0 0,0 0 1 0 0,-1 0-1 0 0,1-1 0 0 0,-1 1 1 0 0,0 0-1 0 0,0-1 1 0 0,-1 0-1 0 0,1 1 1 0 0,-1-1-1 0 0,0 0 1 0 0,-1 0-1 0 0,1 0 0 0 0,-1 0 1 0 0,0 1-1 0 0,0-6-31 0 0,-2 7 6 0 0,0 1 0 0 0,0 0 0 0 0,0-1 0 0 0,0 1-1 0 0,-1 0 1 0 0,1 0 0 0 0,-1 0 0 0 0,1 0 0 0 0,-1 1 0 0 0,0-1-1 0 0,0 1 1 0 0,0 0 0 0 0,1 0 0 0 0,-1 0 0 0 0,0 0 0 0 0,-1 0-1 0 0,1 0 1 0 0,0 1 0 0 0,0 0 0 0 0,0-1 0 0 0,0 1 0 0 0,0 0-1 0 0,0 1 1 0 0,-1-1 0 0 0,1 0 0 0 0,0 1 0 0 0,-2 0-6 0 0,-8 1-442 0 0,0 1 1 0 0,1 0-1 0 0,-1 1 1 0 0,1 0-1 0 0,0 1 1 0 0,0 1-1 0 0,0-1 1 0 0,-1 2 441 0 0,-3 2-1401 0 0</inkml:trace>
  <inkml:trace contextRef="#ctx0" brushRef="#br0" timeOffset="6514.986">40 190 7224 0 0,'0'0'165'0'0,"0"0"22"0"0,-10-9 213 0 0,-5-17 864 0 0,14 26-802 0 0,-7-15 1916 0 0,2 6 218 0 0,10 12 135 0 0,3-1-2580 0 0,0 1 0 0 0,0-1 0 0 0,0 0 0 0 0,0 0 0 0 0,0-1 0 0 0,0 0 0 0 0,0 0-1 0 0,1 0 1 0 0,-1-1 0 0 0,0 0 0 0 0,0-1 0 0 0,1 0 0 0 0,-1 0 0 0 0,0 0 0 0 0,0-1-1 0 0,0 0 1 0 0,0-1 0 0 0,2 0-151 0 0,29-7 66 0 0,73-23 152 0 0,-105 32-327 0 0,-5 0-132 0 0,-1 1-25 0 0,-4-5-2512 0 0,-37-5-551 0 0,31 4 3117 0 0,6 4 183 0 0,0 0 0 0 0,0 0 0 0 0,1-1 0 0 0,-1 1 0 0 0,1-1 0 0 0,-1 0 0 0 0,1 0 0 0 0,0 0 1 0 0,0-1-1 0 0,0 1 0 0 0,0-1 0 0 0,1 1 0 0 0,-1-2 29 0 0,2 4 146 0 0,1 1-82 0 0,0-1 0 0 0,0 1 1 0 0,0-1-1 0 0,0 1 0 0 0,0-1 0 0 0,0 1 0 0 0,0 0 0 0 0,0-1 0 0 0,0 1 0 0 0,0-1 0 0 0,0 1 0 0 0,0-1 1 0 0,0 1-1 0 0,0 0 0 0 0,1-1 0 0 0,-1 1 0 0 0,0-1 0 0 0,0 1 0 0 0,0 0 0 0 0,1-1 0 0 0,-1 1 1 0 0,0 0-1 0 0,0-1 0 0 0,1 1 0 0 0,-1 0 0 0 0,0-1 0 0 0,1 1 0 0 0,-1 0 0 0 0,0 0 0 0 0,1-1 0 0 0,-1 1 1 0 0,0 0-1 0 0,1 0 0 0 0,-1 0 0 0 0,1-1 0 0 0,-1 1 0 0 0,0 0 0 0 0,1 0 0 0 0,-1 0 0 0 0,1 0 0 0 0,-1 0 1 0 0,1 0-1 0 0,-1 0 0 0 0,0 0 0 0 0,1 0 0 0 0,-1 0 0 0 0,1 0 0 0 0,-1 0 0 0 0,1 0 0 0 0,-1 1 0 0 0,1-1-64 0 0,63 25 1399 0 0,63 30-326 0 0,-126-55-1053 0 0,0 1 0 0 0,1-1-1 0 0,-1 1 1 0 0,0-1-1 0 0,0 1 1 0 0,0 0 0 0 0,0-1-1 0 0,-1 1 1 0 0,1 0-1 0 0,0 0 1 0 0,0 0-1 0 0,0 0 1 0 0,-1 0 0 0 0,1 0-1 0 0,0 0 1 0 0,-1 0-1 0 0,1 0 1 0 0,-1 0 0 0 0,1 0-1 0 0,-1 0 1 0 0,1 0-1 0 0,-1 0 1 0 0,0 1-1 0 0,0-1 1 0 0,0 0 0 0 0,1 0-1 0 0,-1 0 1 0 0,0 1-1 0 0,-1 0-19 0 0,-1 4 22 0 0,-2-1-1 0 0,1 1 1 0 0,-1-1-1 0 0,0 0 1 0 0,0 0-1 0 0,0 0 0 0 0,-1-1 1 0 0,1 0-1 0 0,-1 1 1 0 0,0-1-1 0 0,-1-1 0 0 0,1 1 1 0 0,-1-1-1 0 0,1 0 1 0 0,-1 0-1 0 0,-1-1-21 0 0,-26 18-433 0 0,-22 15-1525 0 0,33-22-504 0 0,11-7-3059 0 0</inkml:trace>
  <inkml:trace contextRef="#ctx0" brushRef="#br0" timeOffset="7035.927">1060 134 8840 0 0,'0'0'197'0'0,"0"0"24"0"0,0 0 19 0 0,0 0 63 0 0,0 0 209 0 0,0 0 89 0 0,0 0 21 0 0,0 0-8 0 0,0 0-39 0 0,0 0-20 0 0,0 0-3 0 0,0 0-18 0 0,1 0-71 0 0,176-15 3371 0 0,-63-1-3418 0 0,-25 0-281 0 0,-47 7-936 0 0,-38 5-4548 0 0,-3 3-275 0 0</inkml:trace>
  <inkml:trace contextRef="#ctx0" brushRef="#br0" timeOffset="7263.182">1333 14 6936 0 0,'0'0'157'0'0,"0"0"23"0"0,7-4 171 0 0,-1 2-101 0 0,0 0 0 0 0,-1 0 0 0 0,1 1 0 0 0,0 0 0 0 0,0 1 0 0 0,0-1 0 0 0,0 1 0 0 0,0 0 0 0 0,0 0 1 0 0,1 1-1 0 0,-2 0 0 0 0,1 0 0 0 0,0 0 0 0 0,5 2-250 0 0,0 0 240 0 0,0 1 237 0 0,0 0 1 0 0,0 1-1 0 0,-1 0 0 0 0,0 0 1 0 0,0 1-1 0 0,0 1 0 0 0,-1-1 1 0 0,3 4-478 0 0,-11-8 98 0 0,0 0 0 0 0,0 0 1 0 0,-1 0-1 0 0,1 1 1 0 0,-1-1-1 0 0,1 0 1 0 0,-1 0-1 0 0,0 1 0 0 0,0-1 1 0 0,0 0-1 0 0,0 0 1 0 0,0 1-1 0 0,-1-1 1 0 0,1 0-1 0 0,-1 0 0 0 0,1 1 1 0 0,-1-1-1 0 0,0 0 1 0 0,0 0-1 0 0,0 0 1 0 0,0 0-1 0 0,0 0 0 0 0,-1 1-98 0 0,-60 57-933 0 0,42-44-1320 0 0,10-7 952 0 0</inkml:trace>
  <inkml:trace contextRef="#ctx0" brushRef="#br0" timeOffset="18232.706">2143 638 11000 0 0,'0'0'248'0'0,"0"0"34"0"0,6-13 385 0 0,13-43 1525 0 0,-9-6 1953 0 0,-10 61-3832 0 0,-1-8 1782 0 0,-2 11-2023 0 0,0 1-1 0 0,0-1 1 0 0,1 1-1 0 0,-1-1 1 0 0,0 1-1 0 0,1 0 1 0 0,0 0-1 0 0,0 0 1 0 0,0 0-1 0 0,0 1 1 0 0,0-1-1 0 0,0 0 1 0 0,1 1-1 0 0,-1 2-71 0 0,-5 8-90 0 0,1 72 240 0 0,6-59-146 0 0,2 0 0 0 0,0-1 0 0 0,2 1 0 0 0,1-1 0 0 0,1 2-4 0 0,-5-25 0 0 0,-1 0-1 0 0,1 1 1 0 0,0-1-1 0 0,0 0 1 0 0,0 1-1 0 0,1-1 1 0 0,-1 0-1 0 0,1 0 1 0 0,-1 0 0 0 0,1 0-1 0 0,0 0 1 0 0,0-1-1 0 0,1 1 1 0 0,-1 0-1 0 0,0-1 1 0 0,1 0-1 0 0,0 1 1 0 0,-1-1-1 0 0,1 0 1 0 0,0-1-1 0 0,0 1 1 0 0,0 0-1 0 0,0-1 1 0 0,0 1-1 0 0,2-1 1 0 0,45-21 220 0 0,-41 16-238 0 0,-1-1 0 0 0,0 0 0 0 0,0 0 0 0 0,-1-1-1 0 0,1 0 1 0 0,-1 0 0 0 0,-1-1 0 0 0,1 0 0 0 0,-1 0 0 0 0,0 0-1 0 0,4-8 19 0 0,35-59-466 0 0,-45 62 400 0 0,-7 17-74 0 0,2 6 147 0 0,0-1 0 0 0,0 1 0 0 0,1 0 0 0 0,1 0 0 0 0,0 1 0 0 0,0-1 0 0 0,1 1 0 0 0,0 1-7 0 0,2-9 1 0 0,-1 0-1 0 0,0 0 1 0 0,1 0-1 0 0,0 1 1 0 0,0-1-1 0 0,0 0 1 0 0,0 1-1 0 0,1-1 1 0 0,-1 0-1 0 0,1 0 1 0 0,0 1-1 0 0,1-1 1 0 0,-1 0-1 0 0,1 0 1 0 0,-1 0-1 0 0,1-1 1 0 0,1 1-1 0 0,-1 0 1 0 0,0-1-1 0 0,1 1 1 0 0,0-1-1 0 0,1 2 0 0 0,22-4 140 0 0,-22-2-118 0 0,-1 0-1 0 0,1 0 1 0 0,-1 0-1 0 0,1-1 1 0 0,-1 0-1 0 0,1 1 1 0 0,-1-1-1 0 0,0-1 1 0 0,0 1-1 0 0,0 0 1 0 0,0-1-1 0 0,-1 1 1 0 0,1-1-1 0 0,-1 0 1 0 0,1 0-1 0 0,-1 0 1 0 0,0 0-1 0 0,0 0 1 0 0,0-1-1 0 0,-1 1 1 0 0,1 0-1 0 0,-1-1 1 0 0,0 1-1 0 0,0-1 1 0 0,0-1-22 0 0,11-95 503 0 0,-13 95-517 0 0,0-1 0 0 0,0 1 1 0 0,-1 0-1 0 0,0 0 0 0 0,1 0 0 0 0,-2 0 0 0 0,1 0 0 0 0,-1 0 0 0 0,1 1 0 0 0,-1-1 0 0 0,0 1 0 0 0,-1-1 0 0 0,1 1 0 0 0,-1 0 1 0 0,0 1-1 0 0,0-1 14 0 0,0 1-43 0 0,0 0 0 0 0,0 1 0 0 0,0-1 0 0 0,0 1-1 0 0,0 0 1 0 0,0 0 0 0 0,-1 0 0 0 0,1 1 0 0 0,-1 0 0 0 0,1 0 0 0 0,-1 0 0 0 0,0 0 0 0 0,1 1 0 0 0,-1-1 0 0 0,0 1 0 0 0,1 0 0 0 0,-1 1 0 0 0,-1-1 43 0 0,-2 2 37 0 0,4-1-1823 0 0,1-1-4559 0 0,3 0 517 0 0</inkml:trace>
  <inkml:trace contextRef="#ctx0" brushRef="#br0" timeOffset="18602.296">2639 447 11144 0 0,'0'0'248'0'0,"-9"9"613"0"0,-37 79 1348 0 0,42-36-727 0 0,5-48-1462 0 0,0 1 0 0 0,1-1 0 0 0,-1 0 1 0 0,1 0-1 0 0,0 0 0 0 0,0 0 0 0 0,1-1 1 0 0,-1 1-1 0 0,1-1 0 0 0,0 1 0 0 0,0-1 1 0 0,0 0-1 0 0,0 0 0 0 0,0 0 0 0 0,1 0 1 0 0,1 0-21 0 0,65 41 134 0 0,-49-23-80 0 0,-3 5 777 0 0,-17-24-721 0 0,0 0-1 0 0,0 0 0 0 0,0 1 1 0 0,-1-1-1 0 0,1 0 0 0 0,-1 1 1 0 0,1-1-1 0 0,-1 0 0 0 0,0 1 1 0 0,0-1-1 0 0,0 0 0 0 0,0 1 1 0 0,-1-1-1 0 0,1 1 0 0 0,-1-1 1 0 0,1 0-1 0 0,-1 1 0 0 0,0-1 1 0 0,0 0-1 0 0,0 0 0 0 0,0 0 1 0 0,0 0-1 0 0,0 0 0 0 0,0 0 1 0 0,-1 0-1 0 0,1 0 0 0 0,-1 0 1 0 0,0 0-1 0 0,1-1 0 0 0,-1 1 1 0 0,0-1-1 0 0,0 1 0 0 0,0-1 1 0 0,0 0-1 0 0,0 0 0 0 0,0 0 1 0 0,-1 0-1 0 0,1 0 0 0 0,0 0-109 0 0,-130 43 587 0 0,70-36-1746 0 0,61-9 1081 0 0,-1 0-1187 0 0,1 1-3695 0 0,-5 0-1364 0 0</inkml:trace>
  <inkml:trace contextRef="#ctx0" brushRef="#br0" timeOffset="23948.76">3081 338 9640 0 0,'0'-8'562'0'0,"15"-41"-215"0"0,-5 19 1050 0 0,-6 8 1242 0 0,-1 13 477 0 0,-7 11-507 0 0,-11 25-2084 0 0,-12 33-130 0 0,-15 23-178 0 0,-17 71-153 0 0,28-51 0 0 0,11-20 0 0 0,10 27-89 0 0,18-52-1302 0 0,19-32-3978 0 0,-15-25 3579 0 0</inkml:trace>
  <inkml:trace contextRef="#ctx0" brushRef="#br0" timeOffset="24522.108">3324 430 11720 0 0,'18'-12'1280'0'0,"-27"13"345"0"0,-16 39 557 0 0,1 53-722 0 0,21-31-1284 0 0,3-3 15 0 0,22-31 325 0 0,-5-33-376 0 0,-14 3-152 0 0,0 1 0 0 0,0-1 0 0 0,0 0 0 0 0,0 0 0 0 0,0 0 1 0 0,0 0-1 0 0,0-1 0 0 0,-1 1 0 0 0,1-1 0 0 0,-1 1 0 0 0,0-1 0 0 0,1 0 0 0 0,-1 0 0 0 0,-1 0 0 0 0,1 0 0 0 0,0-1 0 0 0,-1 1 0 0 0,0 0 0 0 0,1-2 12 0 0,20-33-653 0 0,-10 29 305 0 0,-10 9 267 0 0,-1 2 15 0 0,35 46-10 0 0,-8-7 155 0 0,-25-37 1 0 0,0 0 0 0 0,0 1-1 0 0,0-1 1 0 0,1-1 0 0 0,-1 1 0 0 0,1 0-1 0 0,0-1 1 0 0,0 0 0 0 0,0 0-1 0 0,1 0 1 0 0,-1 0 0 0 0,1-1 0 0 0,-1 0-1 0 0,1 0 1 0 0,0 0 0 0 0,0 0 0 0 0,0-1-1 0 0,0 0 1 0 0,0 0 0 0 0,5 1-80 0 0,-6-2 109 0 0,0 0 1 0 0,-1-1-1 0 0,1 1 1 0 0,0 0-1 0 0,0-1 1 0 0,0 0-1 0 0,-1 0 1 0 0,1 0-1 0 0,0-1 1 0 0,-1 1-1 0 0,1-1 1 0 0,-1 0-1 0 0,1 1 1 0 0,-1-2-1 0 0,0 1 1 0 0,0 0-1 0 0,0-1 1 0 0,0 1-1 0 0,-1-1 1 0 0,1 0-1 0 0,0 0 1 0 0,-1 0-1 0 0,0-1-109 0 0,0 1 35 0 0,-1-1-1 0 0,0 0 0 0 0,0 0 0 0 0,0-1 0 0 0,0 1 1 0 0,-1 0-1 0 0,0 0 0 0 0,0 0 0 0 0,0 0 1 0 0,0 0-1 0 0,0-1 0 0 0,-1 1 0 0 0,0 0 0 0 0,0 0 1 0 0,0 0-1 0 0,0 0 0 0 0,-1 0 0 0 0,0 1 1 0 0,1-1-1 0 0,-1 0 0 0 0,-1 1 0 0 0,1-1 0 0 0,0 1 1 0 0,-1 0-1 0 0,0 0 0 0 0,-1-1-34 0 0,-14-26 9 0 0,-17-19 44 0 0,12-42-1397 0 0,32 50-3910 0 0,-6 35-875 0 0</inkml:trace>
  <inkml:trace contextRef="#ctx0" brushRef="#br0" timeOffset="24798.95">3765 222 10720 0 0,'-11'7'314'0'0,"12"4"104"0"0,-3 25-342 0 0,1 12 1133 0 0,7 49 2311 0 0,4-21-991 0 0,-9-62-2228 0 0,1 0-1 0 0,1-1 1 0 0,0 1-1 0 0,1-1 1 0 0,0 1-1 0 0,1-1 1 0 0,0-1-1 0 0,7 12-300 0 0,5 11 313 0 0,5 2-134 0 0,-6-27-266 0 0,-14-10-643 0 0,3-3-2422 0 0,-4 3-3385 0 0</inkml:trace>
  <inkml:trace contextRef="#ctx0" brushRef="#br0" timeOffset="24995.148">3617 486 12776 0 0,'6'-4'748'0'0,"86"4"969"0"0,10 12 956 0 0,-62-10-2902 0 0,-15-2-4431 0 0,-11 0-933 0 0</inkml:trace>
  <inkml:trace contextRef="#ctx0" brushRef="#br0" timeOffset="25280.153">4087 538 10568 0 0,'168'-23'5136'0'0,"-111"17"-3530"0"0,-26 5-1970 0 0,-2-4-4114 0 0,-18 2-870 0 0</inkml:trace>
  <inkml:trace contextRef="#ctx0" brushRef="#br0" timeOffset="25846.509">4535 103 12608 0 0,'0'0'289'0'0,"0"0"40"0"0,0 0 21 0 0,0 0-46 0 0,1 0-203 0 0,14 33 1088 0 0,-6 164 3228 0 0,-11-1-3645 0 0,-2-102-708 0 0,4-86-17 0 0,0 0-1 0 0,0-1 1 0 0,-1 1-1 0 0,0 0 0 0 0,-1 0 1 0 0,0-1-1 0 0,0 1 1 0 0,0 0-1 0 0,-1-1 0 0 0,-3 6-46 0 0,3-6 52 0 0,-7-4 632 0 0,10-22-604 0 0,36-77-870 0 0,-26 77 694 0 0,0 0 0 0 0,1 1 0 0 0,1 0 1 0 0,1 0-1 0 0,1 2 0 0 0,0 0 0 0 0,1 0 1 0 0,0 1-1 0 0,1 1 0 0 0,1 1 0 0 0,1 0 0 0 0,14-8 96 0 0,36-5-69 0 0,-67 25 140 0 0,-1 1 3 0 0,0 0 1 0 0,0 0 10 0 0,0 0 3 0 0,-19 12 142 0 0,-25 16-74 0 0,28-19-168 0 0,1 1 0 0 0,0 0 0 0 0,1 1 0 0 0,0 1 0 0 0,0 0 0 0 0,1 0 0 0 0,-3 7 12 0 0,6-7-54 0 0,10-9 68 0 0,0-1 0 0 0,-1 1 0 0 0,1 0 0 0 0,0-1 0 0 0,0 1 0 0 0,1 0 0 0 0,-1-1 0 0 0,1 1 0 0 0,-1 0 0 0 0,1-1 0 0 0,0 1 0 0 0,0 0-1 0 0,0-1 1 0 0,0 0 0 0 0,0 1 0 0 0,1-1 0 0 0,-1 0 0 0 0,1 1 0 0 0,-1-1 0 0 0,1 0 0 0 0,0 0 0 0 0,0 0 0 0 0,0 0 0 0 0,0-1 0 0 0,0 1 0 0 0,0-1-1 0 0,1 1 1 0 0,-1-1 0 0 0,0 0 0 0 0,1 1 0 0 0,1-1-14 0 0,14 13 295 0 0,58 19 172 0 0,33 1-218 0 0,-107-34-865 0 0,-2 0-241 0 0,2 0-1211 0 0,6 0-4625 0 0</inkml:trace>
  <inkml:trace contextRef="#ctx0" brushRef="#br0" timeOffset="26583.648">5019 377 12544 0 0,'0'0'365'0'0,"0"0"-4"0"0,3-13 763 0 0,62-32 4971 0 0,-55 39-5900 0 0,0 0 1 0 0,1 1 0 0 0,-1 1-1 0 0,1-1 1 0 0,0 2 0 0 0,0-1-1 0 0,0 2 1 0 0,1-1-1 0 0,0 2-195 0 0,-3-1 94 0 0,38-4 610 0 0,-46 6-693 0 0,0 1-1 0 0,0 0 1 0 0,0-1-1 0 0,0 1 0 0 0,0 0 1 0 0,-1 0-1 0 0,1 0 1 0 0,0 0-1 0 0,0 0 0 0 0,-1 0 1 0 0,1 0-1 0 0,-1 0 1 0 0,1 0-1 0 0,-1 0 1 0 0,1 0-1 0 0,-1 0 0 0 0,0 0 1 0 0,1 1-1 0 0,-1-1 1 0 0,0 0-1 0 0,0 0 0 0 0,0 0 1 0 0,0 1-1 0 0,0-1 1 0 0,0 0-1 0 0,0 0 1 0 0,-1 0-1 0 0,1 0 0 0 0,0 1 1 0 0,-1-1-1 0 0,1 0 1 0 0,0 0-1 0 0,-1 0 0 0 0,0 0 1 0 0,1 0-1 0 0,-1 0 1 0 0,1 0-1 0 0,-1 0 1 0 0,0 0-11 0 0,-32 39 108 0 0,-107 110-411 0 0,80-66 207 0 0,60-82 48 0 0,0 0 51 0 0,0 0-1 0 0,1 0 1 0 0,0 0-1 0 0,-1 1 1 0 0,1-1-1 0 0,0-1 1 0 0,0 1-1 0 0,0 0 1 0 0,0 0-1 0 0,0 0 1 0 0,0 0 0 0 0,1-1-1 0 0,-1 1 1 0 0,0 0-1 0 0,1-1 1 0 0,0 0-1 0 0,-1 1 1 0 0,1-1-1 0 0,0 0 1 0 0,0 0-1 0 0,-1 1 1 0 0,1-2-1 0 0,0 1 1 0 0,0 0-1 0 0,0 0 1 0 0,0 0-1 0 0,0-1 1 0 0,0 0-1 0 0,1 1 1 0 0,-1-1-1 0 0,0 0 1 0 0,0 0-1 0 0,2 0-2 0 0,4 2 79 0 0,130 27 1019 0 0,-83-19-810 0 0,-40-6-206 0 0,-13-3-136 0 0,7-1-75 0 0,-7 0-2988 0 0,-18-3-1141 0 0,4 1-2209 0 0</inkml:trace>
  <inkml:trace contextRef="#ctx0" brushRef="#br0" timeOffset="26895.805">4959 521 10944 0 0,'0'0'248'0'0,"0"0"34"0"0,0 0 20 0 0,0 0-38 0 0,7-4-160 0 0,72-6 4311 0 0,183-37-1787 0 0,-225 37-4633 0 0,-24 7-4201 0 0</inkml:trace>
  <inkml:trace contextRef="#ctx0" brushRef="#br0" timeOffset="27185.462">5459 49 12152 0 0,'6'0'328'0'0,"1"1"-1"0"0,0-1 1 0 0,-1 1 0 0 0,0 1 0 0 0,1-1 0 0 0,-1 1 0 0 0,0 0 0 0 0,1 1 0 0 0,-1-1 0 0 0,-1 1 0 0 0,1 0 0 0 0,0 1-1 0 0,-1-1 1 0 0,1 1 0 0 0,-1 0 0 0 0,4 5-328 0 0,9 5 657 0 0,-1 0 0 0 0,-1 1 0 0 0,-1 1 0 0 0,0 0 0 0 0,-1 1 0 0 0,0 1 0 0 0,-2 0 0 0 0,0 0 0 0 0,8 20-657 0 0,-16-29 92 0 0,-1 1-1 0 0,-1-1 0 0 0,0 0 0 0 0,0 1 1 0 0,-1-1-1 0 0,0 1 0 0 0,-1-1 1 0 0,1 1-1 0 0,-2-1 0 0 0,0 1 0 0 0,0-1 1 0 0,-1 1-1 0 0,0-1 0 0 0,0 0 1 0 0,-1 1-1 0 0,0-1 0 0 0,-4 6-91 0 0,-8 18 132 0 0,-2-2 0 0 0,0 0 0 0 0,-3-2 0 0 0,-2 3-132 0 0,-81 96-97 0 0,21-49-1698 0 0,40-46-1899 0 0,22-19-3631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5:13.2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2649 3559 11256 0 0,'0'0'256'0'0,"4"-7"621"0"0,-4 6-719 0 0,0 0 0 0 0,0-1 1 0 0,0 1-1 0 0,0 0 0 0 0,0-1 1 0 0,0 1-1 0 0,0 0 0 0 0,0-1 0 0 0,0 1 1 0 0,-1 0-1 0 0,1 0 0 0 0,-1-1 0 0 0,1 1 1 0 0,-1 0-1 0 0,1 0 0 0 0,-1 0 0 0 0,1 0 1 0 0,-1-1-1 0 0,0 1 0 0 0,0 0 1 0 0,0 0-1 0 0,0 0 0 0 0,0 1 0 0 0,0-1 1 0 0,0 0-1 0 0,0 0 0 0 0,0 0 0 0 0,0 1 1 0 0,0-1-1 0 0,0 1 0 0 0,0-1 0 0 0,-1 1 1 0 0,1-1-1 0 0,0 1 0 0 0,-1 0 1 0 0,1-1-1 0 0,-1 1-158 0 0,-1 0 155 0 0,1 0-1 0 0,-1 0 1 0 0,0 1 0 0 0,1-1-1 0 0,-1 1 1 0 0,1 0 0 0 0,-1-1 0 0 0,0 1-1 0 0,1 0 1 0 0,0 1 0 0 0,-1-1 0 0 0,1 0-1 0 0,0 1 1 0 0,0-1 0 0 0,-1 1 0 0 0,1 0-1 0 0,0-1 1 0 0,0 2-155 0 0,-2 3 32 0 0,-1 0-1 0 0,1 0 1 0 0,1 0-1 0 0,-1 0 1 0 0,1 1 0 0 0,0-1-1 0 0,1 1 1 0 0,0 0-1 0 0,0 0 1 0 0,0 0-1 0 0,1 0 1 0 0,0 0 0 0 0,0 0-1 0 0,1 0 1 0 0,0 0-1 0 0,0 7-31 0 0,1-7 38 0 0,0 0 0 0 0,0 0 0 0 0,1 0 0 0 0,0 0 0 0 0,0 0-1 0 0,0-1 1 0 0,1 1 0 0 0,0 0 0 0 0,1-1 0 0 0,-1 0 0 0 0,1 0-1 0 0,0 0 1 0 0,5 4-38 0 0,-8-9 7 0 0,1 0 0 0 0,0 0-1 0 0,0 0 1 0 0,-1 0-1 0 0,1-1 1 0 0,0 1-1 0 0,0-1 1 0 0,0 0 0 0 0,-1 1-1 0 0,1-1 1 0 0,0 0-1 0 0,0 0 1 0 0,0 0 0 0 0,0 0-1 0 0,0-1 1 0 0,0 1-1 0 0,-1 0 1 0 0,1-1 0 0 0,0 1-1 0 0,0-1 1 0 0,-1 0-1 0 0,1 1 1 0 0,0-1 0 0 0,0 0-1 0 0,-1 0 1 0 0,1 0-1 0 0,-1 0 1 0 0,1 0 0 0 0,-1-1-1 0 0,0 1 1 0 0,1 0-1 0 0,-1-1 1 0 0,0 1 0 0 0,0-1-1 0 0,0 1 1 0 0,0-1-1 0 0,0 0-6 0 0,4-9 8 0 0,0-1 0 0 0,-1 0 0 0 0,-1 0 0 0 0,0 0 0 0 0,0 0 0 0 0,-1-1 0 0 0,-1 1 0 0 0,0-1 0 0 0,-1-6-8 0 0,14-60-85 0 0,-12 73 21 0 0,-2 5-3 0 0,10 14 19 0 0,20 89 192 0 0,3 9-109 0 0,-33-111-115 0 0,1 1 0 0 0,-1-1 1 0 0,0 1-1 0 0,1-1 0 0 0,-1 1 0 0 0,1-1 0 0 0,-1 1 1 0 0,1-1-1 0 0,-1 1 0 0 0,1-1 0 0 0,-1 0 0 0 0,1 1 1 0 0,0-1-1 0 0,-1 0 0 0 0,1 0 0 0 0,-1 1 1 0 0,1-1-1 0 0,0 0 0 0 0,-1 0 0 0 0,1 0 0 0 0,0 0 1 0 0,-1 0-1 0 0,1 0 0 0 0,-1 0 0 0 0,1 0 0 0 0,0 0 1 0 0,-1 0-1 0 0,1 0 0 0 0,0 0 0 0 0,-1 0 0 0 0,1-1 1 0 0,0 1-1 0 0,-1 0 0 0 0,1 0 0 0 0,-1-1 0 0 0,1 1 1 0 0,-1 0-1 0 0,1-1 0 0 0,-1 1 0 0 0,1-1 0 0 0,-1 1 1 0 0,1 0-1 0 0,-1-1 0 0 0,1 1 0 0 0,-1-1 1 0 0,1 1-1 0 0,-1-1 0 0 0,0 0 80 0 0,16-17-6368 0 0,-8 5 1132 0 0</inkml:trace>
  <inkml:trace contextRef="#ctx0" brushRef="#br0" timeOffset="218.46">2968 3340 12032 0 0,'0'0'273'0'0,"0"0"40"0"0,0 0 21 0 0,0 0-44 0 0,-6 16-95 0 0,-7 70 3270 0 0,12 46-1256 0 0,5-24-1878 0 0,-18-76-4479 0 0,11-29-1530 0 0</inkml:trace>
  <inkml:trace contextRef="#ctx0" brushRef="#br0" timeOffset="1168.422">2942 3588 5552 0 0,'95'-31'576'0'0,"70"-17"3994"0"0,-165 48-4511 0 0,0 0-1 0 0,1-1 0 0 0,-1 1 1 0 0,1-1-1 0 0,-1 1 0 0 0,0 0 1 0 0,1-1-1 0 0,-1 1 1 0 0,1 0-1 0 0,-1 0 0 0 0,1-1 1 0 0,-1 1-1 0 0,1 0 0 0 0,-1 0 1 0 0,1 0-1 0 0,-1 0 0 0 0,1-1 1 0 0,0 1-1 0 0,-1 0 0 0 0,1 0 1 0 0,-1 0-1 0 0,1 0 1 0 0,-1 0-1 0 0,1 0 0 0 0,-1 1 1 0 0,1-1-1 0 0,-1 0 0 0 0,1 0 1 0 0,-1 0-1 0 0,1 0 0 0 0,0 1 1 0 0,-1-1-1 0 0,0 0 0 0 0,1 0 1 0 0,-1 1-1 0 0,1-1 1 0 0,-1 0-1 0 0,1 1 0 0 0,-1-1 1 0 0,0 1-1 0 0,1-1 0 0 0,-1 0 1 0 0,0 1-1 0 0,1-1 0 0 0,-1 1 1 0 0,0-1-1 0 0,1 1 1 0 0,-1-1-1 0 0,0 1 0 0 0,0-1 1 0 0,0 1-1 0 0,0-1 0 0 0,0 1 1 0 0,1 0-1 0 0,-1-1 0 0 0,0 1 1 0 0,0-1-1 0 0,0 1 0 0 0,0-1 1 0 0,-1 1-1 0 0,1-1 1 0 0,0 1-59 0 0,-19 32 1440 0 0,-43 43-102 0 0,15 4-100 0 0,44-75-1212 0 0,3-4 49 0 0,0-1-6 0 0,0 0-5 0 0,0 0 0 0 0,0 0 0 0 0,0 0 0 0 0,0 0 0 0 0,10-4 0 0 0,35-65-96 0 0,-5 13 32 0 0,0 21-144 0 0,-35 33 159 0 0,-1-1-2 0 0,0 0 1 0 0,0 1-1 0 0,0-1 1 0 0,1 1-1 0 0,-1 0 1 0 0,1 0-1 0 0,-1 1 1 0 0,1-1-1 0 0,0 1 1 0 0,-1 0-1 0 0,1 0 1 0 0,0 1-1 0 0,0-1 1 0 0,0 1 0 0 0,-1 0-1 0 0,1 0 1 0 0,0 1-1 0 0,0-1 1 0 0,0 1-1 0 0,-1 0 1 0 0,1 1-1 0 0,0-1 1 0 0,-1 1-1 0 0,1 0 1 0 0,-1 0-1 0 0,0 0 1 0 0,1 1-1 0 0,-1-1 1 0 0,0 1-1 0 0,0 0-13 0 0,0 2 68 0 0,1 0 0 0 0,-1 0 0 0 0,0 0 0 0 0,-1 1 0 0 0,1-1 0 0 0,-1 1 0 0 0,0 0 0 0 0,-1 0 0 0 0,1 0 0 0 0,-1 0 0 0 0,0 4-68 0 0,0-5 51 0 0,-1-1-3 0 0,0 1 0 0 0,1-1 0 0 0,-2 1-1 0 0,1 0 1 0 0,0-1 0 0 0,-1 1 0 0 0,0 0-1 0 0,0-1 1 0 0,0 1 0 0 0,-1 0 0 0 0,0-1 0 0 0,0 1-1 0 0,-1 3-47 0 0,-7 18 360 0 0,8-25-240 0 0,-13 4 279 0 0,12-7-393 0 0,0 1 1 0 0,0-1-1 0 0,1 1 0 0 0,-1-1 1 0 0,1 0-1 0 0,-1 1 0 0 0,1-1 1 0 0,-1 0-1 0 0,1 0 1 0 0,0 0-1 0 0,0 0 0 0 0,0 0 1 0 0,0 0-1 0 0,0-1 0 0 0,1 1 1 0 0,-1 0-1 0 0,1 0 0 0 0,-1-1 1 0 0,1 1-1 0 0,0 0 0 0 0,0-1 1 0 0,0 1-1 0 0,0 0 0 0 0,0-1 1 0 0,1 1-1 0 0,-1 0 1 0 0,1 0-1 0 0,-1-1 0 0 0,1 1 1 0 0,0 0-1 0 0,0 0 0 0 0,0 0 1 0 0,0 0-1 0 0,0-1-6 0 0,1-2-77 0 0,0 0 0 0 0,1-1 0 0 0,-1 1-1 0 0,1 0 1 0 0,0 0 0 0 0,1 0 0 0 0,-1 1 0 0 0,1-1 0 0 0,0 1-1 0 0,0 0 1 0 0,0 0 0 0 0,0 0 0 0 0,1 1 0 0 0,0-1 0 0 0,0 1-1 0 0,4-2 78 0 0,-7 3-2 0 0,1 1-1 0 0,0-1 1 0 0,0 0 0 0 0,0 1-1 0 0,0 0 1 0 0,0 0-1 0 0,0 0 1 0 0,0 0-1 0 0,0 0 1 0 0,0 0-1 0 0,0 1 1 0 0,0 0 0 0 0,1-1-1 0 0,-1 1 1 0 0,0 1-1 0 0,0-1 1 0 0,0 0-1 0 0,1 1 1 0 0,-1-1-1 0 0,0 1 1 0 0,0 0-1 0 0,0 0 1 0 0,0 0 0 0 0,0 1-1 0 0,0-1 1 0 0,-1 1-1 0 0,1-1 1 0 0,0 1-1 0 0,-1 0 1 0 0,1 0-1 0 0,0 1 3 0 0,26 51 154 0 0,-28 3 523 0 0,-1-56-656 0 0,0 0 0 0 0,-1-1 0 0 0,1 1-1 0 0,0 0 1 0 0,-1 0 0 0 0,1 0 0 0 0,-1 0 0 0 0,1-1 0 0 0,-1 1 0 0 0,1 0 0 0 0,-1 0-1 0 0,1-1 1 0 0,-1 1 0 0 0,0 0 0 0 0,1-1 0 0 0,-1 1 0 0 0,0-1 0 0 0,0 1 0 0 0,0-1-1 0 0,1 1 1 0 0,-1-1 0 0 0,0 1 0 0 0,0-1 0 0 0,0 0 0 0 0,0 1 0 0 0,0-1-1 0 0,0 0 1 0 0,1 0 0 0 0,-1 0 0 0 0,0 0 0 0 0,0 0 0 0 0,0 0 0 0 0,0 0 0 0 0,0 0-1 0 0,0 0 1 0 0,0 0 0 0 0,0-1 0 0 0,0 1 0 0 0,0 0 0 0 0,0 0 0 0 0,1-1 0 0 0,-1 1-1 0 0,0-1-20 0 0,-1-2-10 0 0,0 0-1 0 0,0-1 1 0 0,0 1-1 0 0,1 0 1 0 0,-1-1-1 0 0,1 1 0 0 0,0-1 1 0 0,0 0-1 0 0,1 1 1 0 0,-1-1-1 0 0,1 0 1 0 0,0 1-1 0 0,0-1 1 0 0,0 0-1 0 0,0 0 0 0 0,0 1 1 0 0,1-1-1 0 0,0 0 1 0 0,0 1-1 0 0,0-1 1 0 0,0 1-1 0 0,0-1 1 0 0,1 1-1 0 0,1-3 11 0 0,4-9-378 0 0,35-44-579 0 0,-40 57 960 0 0,0 0-11 0 0,0 0 0 0 0,0-1 0 0 0,1 1 1 0 0,-1 0-1 0 0,0 1 0 0 0,1-1 0 0 0,0 0 0 0 0,-1 1 0 0 0,1-1 0 0 0,0 1 0 0 0,-1 0 0 0 0,1 0 0 0 0,0 0 0 0 0,0 0 0 0 0,0 0 0 0 0,0 1 0 0 0,0-1 0 0 0,0 1 0 0 0,0 0 0 0 0,0 0 0 0 0,0 0 0 0 0,0 0 0 0 0,0 1 0 0 0,0-1 0 0 0,0 1 0 0 0,0 0 0 0 0,0 0 0 0 0,0 0 0 0 0,1 0 8 0 0,0 3 54 0 0,0-1 0 0 0,0 1 0 0 0,0-1-1 0 0,0 1 1 0 0,-1 0 0 0 0,0 1-1 0 0,0-1 1 0 0,0 0 0 0 0,0 1 0 0 0,-1 0-1 0 0,0-1 1 0 0,0 1 0 0 0,0 0-1 0 0,1 4-53 0 0,26 108 938 0 0,-21-100-1674 0 0,1-8-3176 0 0,-3-6-2489 0 0</inkml:trace>
  <inkml:trace contextRef="#ctx0" brushRef="#br0" timeOffset="-1132.124">4886 2785 13360 0 0,'0'0'298'0'0,"-13"-6"744"0"0,-6 12-858 0 0,15-3-44 0 0,0 0 1 0 0,1 0 0 0 0,-1 0 0 0 0,1 1 0 0 0,0-1 0 0 0,0 1 0 0 0,0 0 0 0 0,0 0 0 0 0,1 0-1 0 0,-1 0 1 0 0,1 0 0 0 0,0 1 0 0 0,0-1 0 0 0,1 1 0 0 0,0-1 0 0 0,-1 1 0 0 0,1-1-1 0 0,1 1 1 0 0,-1 0 0 0 0,1 0 0 0 0,0-1 0 0 0,0 1 0 0 0,0 0 0 0 0,1 3-141 0 0,0-4 33 0 0,0 0 0 0 0,1 0 0 0 0,-1 0 0 0 0,1-1 0 0 0,0 1 0 0 0,0 0 0 0 0,1-1 0 0 0,-1 0 0 0 0,1 1 0 0 0,-1-1 0 0 0,1 0 0 0 0,0 0 0 0 0,0-1 0 0 0,2 2-33 0 0,-2-2 22 0 0,-1 0-1 0 0,1 0 0 0 0,0 0 1 0 0,0 0-1 0 0,0-1 0 0 0,0 1 1 0 0,0-1-1 0 0,0 0 0 0 0,1 0 1 0 0,-1 0-1 0 0,0-1 0 0 0,0 1 1 0 0,1-1-1 0 0,-1 1 0 0 0,0-1 1 0 0,1 0-1 0 0,-1-1 0 0 0,1 1 1 0 0,-1 0-1 0 0,0-1 0 0 0,0 0 1 0 0,1 0-1 0 0,-1 0 0 0 0,0 0 1 0 0,0 0-1 0 0,0-1 0 0 0,0 1 1 0 0,0-1-1 0 0,0 0 0 0 0,-1 0 1 0 0,1 0-1 0 0,0 0 0 0 0,-1 0 1 0 0,0-1-1 0 0,1 1 0 0 0,-1-1 1 0 0,0 0-1 0 0,0 1 0 0 0,-1-1 1 0 0,1 0-1 0 0,0 0 0 0 0,-1 0 1 0 0,0 0-1 0 0,0-1 0 0 0,0 1 1 0 0,0 0-1 0 0,0-2-21 0 0,-18-70-331 0 0,15 73 306 0 0,1 0-1 0 0,0 0 0 0 0,0 0 0 0 0,-1 1 0 0 0,1-1 0 0 0,-1 0 0 0 0,0 1 0 0 0,1-1 0 0 0,-1 1 0 0 0,0-1 1 0 0,0 1-1 0 0,0 0 0 0 0,0 0 0 0 0,0-1 0 0 0,0 2 0 0 0,0-1 0 0 0,0 0 0 0 0,-1 0 0 0 0,1 1 26 0 0,-6-2-109 0 0,0 7 38 0 0,5-3 51 0 0,2-1-73 0 0,1-1 8 0 0,0 0 11 0 0,30 17-115 0 0,-23-16 189 0 0,0 0 0 0 0,1 0 0 0 0,-1-1 0 0 0,0 0 0 0 0,1 0 0 0 0,-1-1 0 0 0,0 0 0 0 0,0-1 0 0 0,1 1 0 0 0,-1-1 0 0 0,0 0 0 0 0,0-1 0 0 0,-1 0 0 0 0,1 0 0 0 0,-1-1 0 0 0,1 1 0 0 0,1-3 0 0 0,41-30 53 0 0,-44 29-37 0 0,0-1-1 0 0,0 0 0 0 0,0 0 0 0 0,-1 0 1 0 0,0 0-1 0 0,-1-1 0 0 0,1 1 0 0 0,-2-1 1 0 0,1 0-1 0 0,-1 0 0 0 0,-1 0 0 0 0,0 0 1 0 0,0 0-1 0 0,0 0 0 0 0,-1 0 0 0 0,-1 0 0 0 0,0 0 1 0 0,0-1-1 0 0,-1 1 0 0 0,0 1 0 0 0,-1-3-15 0 0,2 3-6 0 0,1 5 9 0 0,0 1-1 0 0,0 0 1 0 0,0 0 0 0 0,-1 0 0 0 0,1-1 0 0 0,-1 1 0 0 0,1 0-1 0 0,-1 0 1 0 0,1 0 0 0 0,-1 0 0 0 0,0 0 0 0 0,0 0 0 0 0,0 0-1 0 0,-1 0 1 0 0,1 1 0 0 0,0-1 0 0 0,-1 0 0 0 0,1 1-1 0 0,-1-1 1 0 0,1 0 0 0 0,-1 1 0 0 0,0 0 0 0 0,1-1 0 0 0,-1 1-1 0 0,-2-1-2 0 0,2 3 0 0 0,1-1 0 0 0,-1 1 0 0 0,0 0 0 0 0,1 0 0 0 0,-1 0 0 0 0,0 0 0 0 0,1 0 0 0 0,-1 0-1 0 0,1 0 1 0 0,0 0 0 0 0,-1 1 0 0 0,1-1 0 0 0,0 0 0 0 0,0 1 0 0 0,0-1 0 0 0,0 1 0 0 0,0 0-1 0 0,0-1 1 0 0,0 1 0 0 0,1 0 0 0 0,-1-1 0 0 0,0 1 0 0 0,1 0 0 0 0,0 0 0 0 0,-1-1 0 0 0,1 1-1 0 0,0 0 1 0 0,0 1 0 0 0,-3 7-10 0 0,-2 11-28 0 0,1 0-1 0 0,1 0 1 0 0,0 0-1 0 0,2 1 1 0 0,1 15 38 0 0,-1 12-19 0 0,-2 101 182 0 0,13 15 900 0 0,6-96-574 0 0,-16-67-564 0 0,0-2-62 0 0,0 0-275 0 0,0 0-120 0 0,0 0-1169 0 0,0 0-4604 0 0</inkml:trace>
  <inkml:trace contextRef="#ctx0" brushRef="#br0" timeOffset="-871.535">5054 2851 13128 0 0,'0'0'297'0'0,"0"0"39"0"0,9 0 347 0 0,211-60 2272 0 0,-181 49-2871 0 0,4-2-247 0 0,-15 4-4440 0 0,-12 3-858 0 0</inkml:trace>
  <inkml:trace contextRef="#ctx0" brushRef="#br0" timeOffset="-4745.214">2830 2887 3968 0 0,'0'0'91'0'0,"0"0"11"0"0,0 0 9 0 0,0 0 42 0 0,0 0 175 0 0,0 0 79 0 0,0 0 10 0 0,0 0 7 0 0,0 0 7 0 0,0 0 1 0 0,0 0 0 0 0,0 0 8 0 0,0 0 34 0 0,0 0 20 0 0,0 0 2 0 0,0 0-19 0 0,0 0-80 0 0,0 0-39 0 0,0 0-6 0 0,0 0 6 0 0,0 0 29 0 0,0 0 12 0 0,0 0 1 0 0,0 0-8 0 0,0 0-32 0 0,-10-1 678 0 0,-79-10 1914 0 0,63 11-2609 0 0,1 2 0 0 0,-1 1 0 0 0,1 1 0 0 0,0 1 0 0 0,0 1-1 0 0,-17 7-342 0 0,36-11 38 0 0,0 1-1 0 0,0-1 1 0 0,0 1-1 0 0,1 1 1 0 0,-1-1-1 0 0,1 1 0 0 0,-1 0 1 0 0,1 0-1 0 0,0 0 1 0 0,1 1-1 0 0,-1 0 0 0 0,1 0 1 0 0,0 0-1 0 0,0 0 1 0 0,-1 3-38 0 0,-1 19-114 0 0,6-17 114 0 0,13 12 0 0 0,13 6 84 0 0,-23-25-71 0 0,1-1 0 0 0,0 0 0 0 0,-1-1 0 0 0,1 1-1 0 0,0-1 1 0 0,0 0 0 0 0,0 0 0 0 0,0 0-1 0 0,0 0 1 0 0,0 0 0 0 0,0-1 0 0 0,0 0 0 0 0,1 0-1 0 0,-1 0 1 0 0,0-1 0 0 0,0 1 0 0 0,0-1 0 0 0,0 0-1 0 0,0 0 1 0 0,0 0 0 0 0,0-1 0 0 0,1 0-13 0 0,3-2 24 0 0,-1 0-1 0 0,0 0 1 0 0,0 0 0 0 0,-1-1 0 0 0,1 0 0 0 0,-1-1 0 0 0,0 1 0 0 0,0-1 0 0 0,-1 0-1 0 0,5-6-23 0 0,1-11 6 0 0,-1 0-1 0 0,0 0 0 0 0,-2-1 0 0 0,-1 0 0 0 0,0-1 1 0 0,-2 1-1 0 0,-1-1 0 0 0,-1 0 0 0 0,-1 0 1 0 0,-2-4-6 0 0,2 12-75 0 0,1-94-131 0 0,-11 36 220 0 0,3 69 442 0 0,6 20-392 0 0,8 79-224 0 0,15 147 437 0 0,-6-185-149 0 0,6-29 101 0 0,-22-26-267 0 0,-1 0 0 0 0,1 0 0 0 0,0-1-1 0 0,-1 1 1 0 0,1-1 0 0 0,-1 1-1 0 0,1-1 1 0 0,-1 0 0 0 0,0 1 0 0 0,1-1-1 0 0,-1 0 1 0 0,0 0 0 0 0,1 0-1 0 0,-1 0 1 0 0,0 0 0 0 0,0 0 0 0 0,0 0-1 0 0,0-1 1 0 0,0 1 0 0 0,0 0-1 0 0,0-1 1 0 0,0 1 0 0 0,-1 0 0 0 0,1-1-1 0 0,0 1 1 0 0,-1-1 0 0 0,1 1-1 0 0,-1-1 39 0 0,27-75-1138 0 0,-7-4 340 0 0,-12 70 812 0 0,-7 10 50 0 0,25 16 530 0 0,1 49 78 0 0,-17 27 254 0 0,-10-63-905 0 0,0-27 32 0 0,0-1-29 0 0,0 0-168 0 0,0 0-74 0 0,0 0-20 0 0,0 0-134 0 0,0 0-554 0 0,-1-6-2349 0 0,-2 0-2375 0 0</inkml:trace>
  <inkml:trace contextRef="#ctx0" brushRef="#br0" timeOffset="-4465.127">3044 2679 11312 0 0,'0'0'332'0'0,"-3"-6"114"0"0,-7-13 2465 0 0,10 18-2488 0 0,0 1-9 0 0,0 0-34 0 0,0 0-124 0 0,0 0-52 0 0,0 0-11 0 0,0 0-49 0 0,6 6-645 0 0,7 11-461 0 0,-7-8 474 0 0</inkml:trace>
  <inkml:trace contextRef="#ctx0" brushRef="#br0" timeOffset="-4133.227">3291 2779 11720 0 0,'-8'5'562'0'0,"-3"1"-220"0"0,-1 1 0 0 0,1 0 0 0 0,1 0 0 0 0,-1 2 0 0 0,1-1 0 0 0,1 1 0 0 0,-8 9-342 0 0,14-15 281 0 0,-2 3-53 0 0,0 0-1 0 0,0 1 1 0 0,0 0-1 0 0,1 0 1 0 0,0 0 0 0 0,1 0-1 0 0,-1 1 1 0 0,1-1 0 0 0,1 1-1 0 0,-1 0 1 0 0,0 5-228 0 0,7 11 160 0 0,-4-24-148 0 0,0 1 0 0 0,1-1 0 0 0,-1 1 1 0 0,0-1-1 0 0,1 0 0 0 0,-1 1 0 0 0,0-1 1 0 0,1 0-1 0 0,-1 0 0 0 0,1 1 0 0 0,-1-1 1 0 0,0 0-1 0 0,1 0 0 0 0,-1 1 0 0 0,1-1 1 0 0,-1 0-1 0 0,1 0 0 0 0,-1 0 0 0 0,1 0 0 0 0,-1 0 1 0 0,1 0-1 0 0,-1 1 0 0 0,1-1 0 0 0,-1 0 1 0 0,1-1-1 0 0,-1 1 0 0 0,1 0 0 0 0,-1 0 1 0 0,1 0-1 0 0,-1 0 0 0 0,1 0 0 0 0,-1 0 0 0 0,0-1 1 0 0,1 1-1 0 0,-1 0 0 0 0,1 0 0 0 0,-1-1 1 0 0,1 1-1 0 0,-1 0 0 0 0,0-1 0 0 0,1 1 1 0 0,-1 0-1 0 0,0-1 0 0 0,1 1 0 0 0,-1 0 0 0 0,0-1 1 0 0,1 1-1 0 0,-1-1 0 0 0,0 1 0 0 0,0-1 1 0 0,0 1-1 0 0,0-1 0 0 0,1 1 0 0 0,-1 0 1 0 0,0-1-1 0 0,0 1 0 0 0,0-1 0 0 0,0 0-12 0 0,17-29 269 0 0,-17 27-212 0 0,16-15 1094 0 0,-15 18-1055 0 0,-1 0 0 0 0,8 10 152 0 0,5 7-116 0 0,9 12-36 0 0,1-3 18 0 0,-18-18-117 0 0,-4-8-64 0 0,0 1 0 0 0,0 0 0 0 0,0-1 0 0 0,0 1 0 0 0,0-1 0 0 0,0 1 0 0 0,0-1 0 0 0,0 1 0 0 0,0-1 0 0 0,0 0 0 0 0,1 1 0 0 0,-1-1 0 0 0,0 0 0 0 0,0 0 0 0 0,0 0 0 0 0,0 0 0 0 0,1 0 0 0 0,-1 0 0 0 0,0 0 0 0 0,0-1 0 0 0,0 1 1 0 0,0 0-1 0 0,1-1 0 0 0,-1 1 0 0 0,0 0 0 0 0,0-1 0 0 0,0 0 0 0 0,0 1 0 0 0,0-1 0 0 0,0 1 0 0 0,0-1 0 0 0,0 0 0 0 0,-1 0 0 0 0,2 0 67 0 0,3-13-2501 0 0,-4 5-3299 0 0</inkml:trace>
  <inkml:trace contextRef="#ctx0" brushRef="#br0" timeOffset="-3444.545">3343 2762 7040 0 0,'0'0'202'0'0,"4"15"390"0"0,55 133 6644 0 0,-37-78-6026 0 0,-18-42-547 0 0,-4-27-516 0 0,0-1 45 0 0,0 0 21 0 0,0 0 3 0 0,0 0-20 0 0,0 0-82 0 0,0 0-33 0 0,0 0-8 0 0,-4-8-1 0 0,2 4-92 0 0,1-1 0 0 0,-1 0 0 0 0,1 1 0 0 0,0-1 0 0 0,1 0 0 0 0,-1 0 0 0 0,1 0 0 0 0,0 0 0 0 0,0 1-1 0 0,0-1 1 0 0,1 0 0 0 0,-1 0 0 0 0,1 0 0 0 0,1 1 0 0 0,-1-1 0 0 0,0 0 0 0 0,1 1 0 0 0,1-2 20 0 0,2-11-159 0 0,27-27 303 0 0,-31 44-289 0 0,-1 0-14 0 0,19 6-1 0 0,-14-1 216 0 0,0-1 0 0 0,-1 1-1 0 0,1 0 1 0 0,-1 1 0 0 0,-1-1-1 0 0,1 1 1 0 0,-1 0 0 0 0,0-1-1 0 0,0 1 1 0 0,0 1-1 0 0,-1-1 1 0 0,0 0 0 0 0,0 1-1 0 0,-1-1 1 0 0,1 1 0 0 0,-2-1-1 0 0,1 1 1 0 0,-1 0 0 0 0,0-1-1 0 0,0 1 1 0 0,-1 0-1 0 0,0 2-55 0 0,1-8 96 0 0,-14 13 1134 0 0,12-17-1215 0 0,-1 0 0 0 0,1 0 1 0 0,0 0-1 0 0,0 0 0 0 0,0-1 1 0 0,0 1-1 0 0,1-1 0 0 0,-1 1 0 0 0,1-1 1 0 0,0 0-1 0 0,0 1 0 0 0,0-1 1 0 0,0 0-1 0 0,1 0 0 0 0,0 0 1 0 0,0 0-1 0 0,0 1 0 0 0,0-1 0 0 0,0-1-15 0 0,13-68 0 0 0,13 27-424 0 0,-26 45 359 0 0,2 2 6 0 0,25 14 70 0 0,-2 22 558 0 0,-7-2-569 0 0,-16-32-434 0 0,7 23 1463 0 0,-5-11-6690 0 0,-4-15 3904 0 0</inkml:trace>
  <inkml:trace contextRef="#ctx0" brushRef="#br0" timeOffset="-3029.672">3797 2931 11488 0 0,'0'0'264'0'0,"0"0"34"0"0,0 0 20 0 0,0 0-41 0 0,0 0-144 0 0,10 9 1722 0 0,-6-8-1674 0 0,-1 0 0 0 0,1-1 0 0 0,0 1 0 0 0,0-1 0 0 0,0 0 0 0 0,0 0-1 0 0,0 0 1 0 0,0 0 0 0 0,0-1 0 0 0,0 1 0 0 0,0-1 0 0 0,0 0 0 0 0,-1 0 0 0 0,1 0 0 0 0,0-1 0 0 0,-1 0 0 0 0,1 1 0 0 0,-1-1 0 0 0,1 0 0 0 0,2-3-181 0 0,4 0 174 0 0,-7 2-141 0 0,0 1 0 0 0,0-1-1 0 0,-1 0 1 0 0,1-1 0 0 0,0 1 0 0 0,-1 0-1 0 0,0-1 1 0 0,0 1 0 0 0,0-1 0 0 0,0 0-1 0 0,-1 1 1 0 0,1-1 0 0 0,-1 0-1 0 0,0 0 1 0 0,0 0 0 0 0,0 0 0 0 0,-1 0-1 0 0,1 0 1 0 0,-1 0 0 0 0,0 0 0 0 0,-1-1-1 0 0,1 1 1 0 0,0 0 0 0 0,-1 0-33 0 0,1 0 27 0 0,0 2-23 0 0,-1 0 0 0 0,1 0 0 0 0,0 0 0 0 0,-1 1-1 0 0,1-1 1 0 0,-1 0 0 0 0,0 1 0 0 0,0-1-1 0 0,0 0 1 0 0,0 1 0 0 0,0-1 0 0 0,0 1 0 0 0,0-1-1 0 0,0 1 1 0 0,0-1 0 0 0,-1 1 0 0 0,1 0-1 0 0,0 0 1 0 0,-1 0 0 0 0,1 0 0 0 0,-1 0 0 0 0,0 0-1 0 0,1 0 1 0 0,-1 0 0 0 0,0 1 0 0 0,1-1-1 0 0,-1 0 1 0 0,0 1 0 0 0,0 0 0 0 0,1-1 0 0 0,-1 1-1 0 0,0 0 1 0 0,0 0 0 0 0,0 0 0 0 0,0 0-1 0 0,-1 0-3 0 0,-2 3-1 0 0,1-2 31 0 0,1 0 0 0 0,-1 1 0 0 0,0 0 0 0 0,0 0 1 0 0,1 0-1 0 0,0 0 0 0 0,-1 0 0 0 0,1 1 0 0 0,0 0 0 0 0,0-1 0 0 0,0 1 0 0 0,0 0 0 0 0,1 0 0 0 0,-1 1 0 0 0,1-1 0 0 0,-2 3-30 0 0,-19 50-166 0 0,23 6 463 0 0,7-51-244 0 0,29 21 102 0 0,-31-30-158 0 0,0-1-1 0 0,-1 0 1 0 0,1 0-1 0 0,0 0 1 0 0,0 0-1 0 0,0-1 1 0 0,0 0 0 0 0,0 0-1 0 0,0 0 1 0 0,0 0-1 0 0,0-1 1 0 0,0 0 0 0 0,0 0-1 0 0,0 0 1 0 0,-1-1-1 0 0,1 0 1 0 0,0 0-1 0 0,-1 0 1 0 0,1 0 0 0 0,3-3 3 0 0,26-26-6426 0 0,-25 19 526 0 0</inkml:trace>
  <inkml:trace contextRef="#ctx0" brushRef="#br0" timeOffset="-2765.676">4051 2545 12032 0 0,'0'0'356'0'0,"-8"9"128"0"0,4-2-221 0 0,0 1 1 0 0,0 0-1 0 0,0 0 0 0 0,1 0 1 0 0,1 0-1 0 0,-1 1 1 0 0,1 0-1 0 0,1-1 1 0 0,-1 1-1 0 0,2 0 1 0 0,-1-1-1 0 0,1 1 1 0 0,0 0-1 0 0,1 0 1 0 0,0-1-1 0 0,1 6-263 0 0,0 4 216 0 0,7 58 1504 0 0,24 108 450 0 0,-27-153-2160 0 0,-4-27 550 0 0,-1-3-1961 0 0,-1 1-4965 0 0,0-2 338 0 0</inkml:trace>
  <inkml:trace contextRef="#ctx0" brushRef="#br0" timeOffset="-2139.516">3909 2843 8696 0 0,'132'-18'3486'0'0,"23"-31"-1166"0"0,-86 10-1742 0 0,-41 15-210 0 0,-27 23-272 0 0,7-11 1215 0 0,-18 13-1234 0 0,0 1-1 0 0,1 1 1 0 0,0 0-1 0 0,0 0 1 0 0,0 1-1 0 0,0 0 1 0 0,0 1-1 0 0,1 0 1 0 0,-1 0-1 0 0,1 1 1 0 0,1 0-1 0 0,-1 0 1 0 0,0 2-77 0 0,-3 0 64 0 0,3-1-42 0 0,0 0 1 0 0,1 1-1 0 0,0-1 0 0 0,0 1 1 0 0,1 1-1 0 0,0-1 0 0 0,0 1 0 0 0,1 0 1 0 0,0 0-1 0 0,1 1 0 0 0,0-1 1 0 0,0 1-1 0 0,1 0 0 0 0,-2 9-22 0 0,21-3 317 0 0,-11-16-298 0 0,1-1 0 0 0,-1 0 0 0 0,0 0-1 0 0,1 0 1 0 0,-1 0 0 0 0,0-1 0 0 0,0 0 0 0 0,0 0-1 0 0,0-1 1 0 0,0 1 0 0 0,-1-1 0 0 0,1 0-1 0 0,-1 0 1 0 0,1-1 0 0 0,-1 1 0 0 0,0-1-1 0 0,-1 0 1 0 0,3-2-19 0 0,11-9 6 0 0,62-43-211 0 0,-75 57 199 0 0,-1-2 5 0 0,1 1 0 0 0,-1 0 0 0 0,1 1-1 0 0,0-1 1 0 0,-1 0 0 0 0,1 1 0 0 0,0 0-1 0 0,0 0 1 0 0,0 0 0 0 0,0 0 0 0 0,0 1 0 0 0,0 0-1 0 0,0 0 1 0 0,0 0 0 0 0,0 0 0 0 0,0 0-1 0 0,0 1 1 0 0,0-1 0 0 0,0 1 0 0 0,0 0-1 0 0,-1 1 1 0 0,1-1 0 0 0,0 1 0 0 0,0-1-1 0 0,-1 1 1 0 0,1 0 0 0 0,-1 1 0 0 0,0-1 0 0 0,0 0-1 0 0,0 1 1 0 0,2 2 1 0 0,-1 0 74 0 0,-1 0 1 0 0,0 1-1 0 0,0-1 0 0 0,0 1 0 0 0,-1 0 0 0 0,1 0 1 0 0,-1 0-1 0 0,-1 0 0 0 0,1 0 0 0 0,-1 0 0 0 0,-1 0 1 0 0,1 1-1 0 0,-1-1 0 0 0,0 0 0 0 0,0 1 0 0 0,-1-1 1 0 0,1 0-1 0 0,-1 0 0 0 0,-1 0 0 0 0,1 1 0 0 0,-1-1 1 0 0,0-1-1 0 0,-1 1 0 0 0,1 0 0 0 0,-1 0 0 0 0,-3 3-74 0 0,5-8 231 0 0,-19 1 632 0 0,17-3-810 0 0,1 0 0 0 0,-1-1 1 0 0,0 0-1 0 0,1 0 1 0 0,-1 1-1 0 0,1-1 0 0 0,0-1 1 0 0,-1 1-1 0 0,1 0 1 0 0,0-1-1 0 0,0 1 0 0 0,1-1 1 0 0,-1 1-1 0 0,1-1 0 0 0,-1 0 1 0 0,1 0-1 0 0,0 1 1 0 0,0-1-1 0 0,0 0 0 0 0,0 0 1 0 0,0 0-1 0 0,1-1 1 0 0,-1 1-1 0 0,1-2-53 0 0,0-4-59 0 0,0 0 1 0 0,1 0-1 0 0,0 0 0 0 0,1 0 0 0 0,0 0 1 0 0,0 1-1 0 0,1-1 0 0 0,0 0 0 0 0,0 1 1 0 0,1 0-1 0 0,0-1 0 0 0,0 2 0 0 0,1-1 1 0 0,0 0-1 0 0,1 1 0 0 0,0 0 1 0 0,0 0-1 0 0,0 1 0 0 0,1 0 0 0 0,2-2 59 0 0,19-5-1538 0 0,-8 9-4942 0 0,-12 3 547 0 0</inkml:trace>
  <inkml:trace contextRef="#ctx0" brushRef="#br0" timeOffset="12846.903">8294 989 10568 0 0,'0'0'233'0'0,"0"0"39"0"0,8-6 372 0 0,34 3 2336 0 0,-35 7-2604 0 0,-1 0 0 0 0,0 0 0 0 0,0 0 0 0 0,-1 1-1 0 0,1 0 1 0 0,-1 0 0 0 0,0 0 0 0 0,0 1 0 0 0,-1-1 0 0 0,1 1 0 0 0,0 2-376 0 0,50 119 1893 0 0,-50-111-1547 0 0,0 4-108 0 0,-1-1-1 0 0,0 1 0 0 0,-2 0 1 0 0,-1 0-1 0 0,0 0 1 0 0,-1 0-1 0 0,-1 0 0 0 0,-1 0 1 0 0,-3 9-238 0 0,-2 42 342 0 0,-9 2-166 0 0,-6-3-11 0 0,-5-6-171 0 0,1-25-4177 0 0,19-31-3055 0 0</inkml:trace>
  <inkml:trace contextRef="#ctx0" brushRef="#br0" timeOffset="-61448.994">428 383 11224 0 0,'-33'-35'922'0'0,"8"-5"1109"0"0,21-39 2175 0 0,10 41-3190 0 0,-12-59 244 0 0,-6 47-726 0 0,7 10 240 0 0,5 38-670 0 0,3 1-28 0 0,-3 24 8 0 0,8 80-96 0 0,-3 132 16 0 0,-8-100 124 0 0,-13-50-128 0 0,9-59 0 0 0,-12 16 91 0 0,15-41-66 0 0,1 1-1 0 0,0-1 1 0 0,-1 0-1 0 0,1 0 1 0 0,-1 0-1 0 0,1 0 1 0 0,-1 0-1 0 0,1-1 1 0 0,-1 1-1 0 0,0-1 1 0 0,1 0-1 0 0,-1 0 1 0 0,0-1-1 0 0,1 1 1 0 0,-1-1-1 0 0,1 0 1 0 0,-1 0-1 0 0,1 0 1 0 0,-1 0 0 0 0,1 0-1 0 0,0-1 1 0 0,-1 0-1 0 0,1 1 1 0 0,0-1-1 0 0,0 0 1 0 0,0-1-1 0 0,-1 0-24 0 0,-2 0 7 0 0,-53-47 57 0 0,40 33-67 0 0,17 14 1 0 0,0 0-1 0 0,0 0 0 0 0,-1 1 0 0 0,1 0 1 0 0,-1-1-1 0 0,1 1 0 0 0,-1 0 1 0 0,0 0-1 0 0,0 0 0 0 0,0 1 0 0 0,0-1 1 0 0,0 1-1 0 0,0-1 0 0 0,0 1 1 0 0,-1 0-1 0 0,1 0 0 0 0,0 1 0 0 0,-1-1 1 0 0,1 1-1 0 0,0-1 0 0 0,-4 1 3 0 0,6 1-11 0 0,-1 0 0 0 0,0 0 0 0 0,1 0 0 0 0,-1 0 0 0 0,1 0 0 0 0,-1 0 0 0 0,1 0 0 0 0,0 0 0 0 0,0 1 0 0 0,-1-1-1 0 0,1 1 1 0 0,0-1 0 0 0,0 1 0 0 0,0-1 0 0 0,0 1 0 0 0,1-1 0 0 0,-1 1 0 0 0,0 0 0 0 0,1 0 0 0 0,-1-1 0 0 0,1 1 0 0 0,-1 0 0 0 0,1 0-1 0 0,0 0 1 0 0,0 1 11 0 0,-1-1-15 0 0,2 79-262 0 0,0-74 268 0 0,1-1 0 0 0,0 1 0 0 0,0-1 1 0 0,0 0-1 0 0,1 0 0 0 0,0 0 0 0 0,0 0 0 0 0,1 0 0 0 0,-1 0 1 0 0,1-1-1 0 0,1 0 0 0 0,-1 0 0 0 0,1 0 0 0 0,-1 0 0 0 0,2-1 0 0 0,-1 0 1 0 0,0 0-1 0 0,1 0 0 0 0,-1 0 0 0 0,1-1 0 0 0,0 0 0 0 0,7 2 9 0 0,56 3-272 0 0,-1-23-773 0 0,-12-10-1370 0 0,-16-3-4927 0 0,-27 17 2449 0 0</inkml:trace>
  <inkml:trace contextRef="#ctx0" brushRef="#br0" timeOffset="-61191.07">495 471 11544 0 0,'18'10'6313'0'0,"2"25"-4864"0"0,-10-15-729 0 0,40 67 117 0 0,-17-28-837 0 0,-27-46-424 0 0,3-9-1206 0 0,-4-4-3099 0 0,0 0-1335 0 0</inkml:trace>
  <inkml:trace contextRef="#ctx0" brushRef="#br0" timeOffset="-61024.381">599 354 13184 0 0,'0'0'288'0'0,"0"0"64"0"0,0-6 16 0 0,-4 1 0 0 0,4-1-296 0 0,0 6-72 0 0,-2-6 0 0 0,-2 2 0 0 0,4-1 264 0 0,0 5 40 0 0,0 0 8 0 0,0 0 0 0 0,0 0-216 0 0,0 0-32 0 0,0 0-64 0 0,0 0-4232 0 0,0 0-896 0 0</inkml:trace>
  <inkml:trace contextRef="#ctx0" brushRef="#br0" timeOffset="-60765.923">771 416 12784 0 0,'9'55'2576'0'0,"-9"-48"-1967"0"0,0-2-442 0 0,0 0 0 0 0,1 1-1 0 0,0-1 1 0 0,-1 0 0 0 0,2 1 0 0 0,-1-1 0 0 0,1 0 0 0 0,-1 0 0 0 0,1 0 0 0 0,1 0 0 0 0,-1 0-1 0 0,3 2-166 0 0,-2 59 984 0 0,3 84 8 0 0,9-42-808 0 0,-7-87-171 0 0,-3 17 58 0 0,-28 29-20 0 0,22-66-169 0 0,0 0 0 0 0,1 0-1 0 0,-1 0 1 0 0,0-1 0 0 0,0 1 0 0 0,0 0-1 0 0,0 0 1 0 0,1-1 0 0 0,-1 1 0 0 0,0 0-1 0 0,0-1 1 0 0,0 1 0 0 0,0-1 0 0 0,0 1-1 0 0,0-1 1 0 0,-1 0 0 0 0,1 1 0 0 0,0-1-1 0 0,0 0 1 0 0,0 0 0 0 0,0 0 0 0 0,0 0 0 0 0,0 0-1 0 0,-1 0 1 0 0,1 0 0 0 0,0 0 0 0 0,0 0-1 0 0,0-1 1 0 0,0 1 0 0 0,0 0 0 0 0,0-1-1 0 0,0 1 1 0 0,0-1 0 0 0,0 1 0 0 0,0-1-1 0 0,0 1 1 0 0,0-1 0 0 0,0 0 0 0 0,0 1-1 0 0,0-1 1 0 0,0 0 0 0 0,1 0 0 0 0,-1 0-1 0 0,0 0 1 0 0,1 1 0 0 0,-1-1 0 0 0,0 0-1 0 0,1 0 1 0 0,-1-1 0 0 0,1 1 0 0 0,0 0 118 0 0,-4-2-600 0 0,-5-8-4476 0 0</inkml:trace>
  <inkml:trace contextRef="#ctx0" brushRef="#br0" timeOffset="-60490.219">692 643 8640 0 0,'2'-11'231'0'0,"0"0"0"0"0,2 0 0 0 0,-1 1 0 0 0,1-1 0 0 0,1 1 0 0 0,0 0 0 0 0,0 0 0 0 0,1 0-1 0 0,0 1 1 0 0,1-1 0 0 0,0 2 0 0 0,0-1 0 0 0,1 1 0 0 0,0 0 0 0 0,1 1 0 0 0,0 0 0 0 0,1-1-231 0 0,-5 5 162 0 0,-1 1-1 0 0,1-1 0 0 0,-1 1 0 0 0,1 0 1 0 0,0 0-1 0 0,0 1 0 0 0,0 0 1 0 0,0 0-1 0 0,0 0 0 0 0,1 0 0 0 0,-1 1 1 0 0,0-1-1 0 0,0 2 0 0 0,0-1 0 0 0,0 0 1 0 0,1 1-1 0 0,-1 0 0 0 0,0 0 1 0 0,0 1-1 0 0,0-1 0 0 0,0 1 0 0 0,-1 0 1 0 0,1 0-1 0 0,0 1 0 0 0,-1-1 0 0 0,1 1-161 0 0,-3-1 55 0 0,0-1 0 0 0,0 0 0 0 0,0 1 0 0 0,-1-1 0 0 0,1 1-1 0 0,0 0 1 0 0,-1 0 0 0 0,1-1 0 0 0,-1 1 0 0 0,0 0-1 0 0,1 0 1 0 0,-1 0 0 0 0,0 0 0 0 0,0 1 0 0 0,-1-1-1 0 0,1 0 1 0 0,0 0 0 0 0,-1 0 0 0 0,1 1 0 0 0,-1-1-1 0 0,1 0 1 0 0,-1 1 0 0 0,0-1 0 0 0,0 0 0 0 0,0 1-1 0 0,-1-1 1 0 0,1 0 0 0 0,-1 2-55 0 0,-1 3 43 0 0,0 0 1 0 0,-1 1-1 0 0,0-1 0 0 0,0-1 0 0 0,0 1 1 0 0,-1 0-1 0 0,0-1 0 0 0,-1 0 0 0 0,1 0 1 0 0,-1 0-1 0 0,0 0 0 0 0,-1-1 0 0 0,1 0 0 0 0,-1 0 1 0 0,0-1-1 0 0,0 1 0 0 0,-1-1 0 0 0,-2 1-43 0 0,-27 23-25 0 0,-37 13-2103 0 0,64-35 1552 0 0</inkml:trace>
  <inkml:trace contextRef="#ctx0" brushRef="#br0" timeOffset="-60164.804">1211 539 11200 0 0,'-4'5'652'0'0,"-51"63"661"0"0,38-23 311 0 0,13-28-1184 0 0,3-13-336 0 0,0 0-1 0 0,0 0 1 0 0,0 0 0 0 0,1 0-1 0 0,0 0 1 0 0,-1 0-1 0 0,1 0 1 0 0,1 0-1 0 0,-1 0 1 0 0,0 0-1 0 0,1 0 1 0 0,0 0 0 0 0,0 0-1 0 0,0 0 1 0 0,1-1-1 0 0,0 3-103 0 0,-1-4 67 0 0,0 1-1 0 0,0-1 1 0 0,1 0 0 0 0,-1 0-1 0 0,1 0 1 0 0,-1 0-1 0 0,1 0 1 0 0,0 0 0 0 0,0 0-1 0 0,0-1 1 0 0,0 1 0 0 0,0-1-1 0 0,0 1 1 0 0,0-1-1 0 0,0 0 1 0 0,1 0 0 0 0,-1 0-1 0 0,0 0 1 0 0,1 0-1 0 0,-1 0 1 0 0,1-1 0 0 0,-1 1-1 0 0,1-1 1 0 0,-1 0 0 0 0,1 1-1 0 0,-1-1 1 0 0,2-1-67 0 0,-2 1 22 0 0,0-1 1 0 0,-1 0-1 0 0,1 0 1 0 0,-1 0 0 0 0,1 0-1 0 0,-1 0 1 0 0,1 0-1 0 0,-1 0 1 0 0,0 0 0 0 0,1 0-1 0 0,-1-1 1 0 0,0 1-1 0 0,0-1 1 0 0,0 1-1 0 0,0-1 1 0 0,0 1 0 0 0,0-1-1 0 0,0 0 1 0 0,-1 1-1 0 0,1-1 1 0 0,-1 0-1 0 0,1 0 1 0 0,-1 1 0 0 0,0-1-1 0 0,1 0 1 0 0,-1 0-1 0 0,0 1 1 0 0,0-1-1 0 0,0 0 1 0 0,-1 0 0 0 0,1 0-1 0 0,0 1 1 0 0,-1-1-1 0 0,1 0 1 0 0,-1 0-1 0 0,1 1 1 0 0,-1-1 0 0 0,0 0-1 0 0,0 1 1 0 0,0-1-1 0 0,0 1 1 0 0,0-1-1 0 0,-1 0-22 0 0,-17-32-44 0 0,-24-50-1766 0 0,36 74 1290 0 0,-2-4-4709 0 0,6 2 33 0 0</inkml:trace>
  <inkml:trace contextRef="#ctx0" brushRef="#br0" timeOffset="-59441.107">1214 544 10120 0 0,'10'0'693'0'0,"-5"0"-375"0"0,0 0-1 0 0,0-1 1 0 0,0 1 0 0 0,0-1-1 0 0,-1 0 1 0 0,1-1 0 0 0,0 1-1 0 0,0-1 1 0 0,-1 0 0 0 0,1 0-1 0 0,-1 0 1 0 0,1 0 0 0 0,-1-1-1 0 0,0 0 1 0 0,0 0 0 0 0,2-2-318 0 0,43-41 1891 0 0,-34 21-1471 0 0,-10 18-333 0 0,-1 0 0 0 0,0-1 0 0 0,0 0 0 0 0,0 0-1 0 0,-1 0 1 0 0,0 0 0 0 0,0 0 0 0 0,-1 0 0 0 0,0-5-87 0 0,9-51 150 0 0,-8 48-120 0 0,1 0-1 0 0,-2 0 1 0 0,-1-1-1 0 0,0 1 1 0 0,0-1 0 0 0,-2 1-1 0 0,-1-8-29 0 0,-1 3 49 0 0,-15-42-34 0 0,17 62-7 0 0,0 1-1 0 0,0-1 1 0 0,0 0 0 0 0,0 1-1 0 0,0-1 1 0 0,0 1-1 0 0,0-1 1 0 0,0 1 0 0 0,-1-1-1 0 0,1 1 1 0 0,0 0 0 0 0,0 0-1 0 0,0 0 1 0 0,-1-1 0 0 0,1 1-1 0 0,0 0 1 0 0,0 1-1 0 0,-1-1 1 0 0,1 0 0 0 0,0 0-1 0 0,0 0 1 0 0,0 1 0 0 0,-1-1-1 0 0,1 0 1 0 0,0 1-1 0 0,0 0 1 0 0,0-1 0 0 0,0 1-1 0 0,0-1 1 0 0,0 1 0 0 0,0 0-1 0 0,0 0 1 0 0,0 0 0 0 0,0-1-1 0 0,0 1 1 0 0,1 0-1 0 0,-1 0 1 0 0,0 0 0 0 0,1 0-1 0 0,-1 0 1 0 0,0 0 0 0 0,1 1-1 0 0,-1-1 1 0 0,1 0-1 0 0,0 0 1 0 0,-1 0 0 0 0,1 1-8 0 0,-14 30-191 0 0,10 12 106 0 0,-4 47-22 0 0,2 14 96 0 0,24 3 11 0 0,10-46 0 0 0,-24-56 37 0 0,-1 0 0 0 0,1 1-1 0 0,0-1 1 0 0,0-1-1 0 0,0 1 1 0 0,1-1-1 0 0,0 0 1 0 0,0 0 0 0 0,1 0-1 0 0,-1-1 1 0 0,1 1-1 0 0,0-1 1 0 0,0-1-1 0 0,0 1-36 0 0,43 7 400 0 0,-42-13-366 0 0,1 0-1 0 0,0 0 0 0 0,-1-1 1 0 0,0 0-1 0 0,1-1 0 0 0,-1 0 1 0 0,-1 0-1 0 0,1 0 0 0 0,0-1 1 0 0,-1 0-1 0 0,0 0 0 0 0,0-1 1 0 0,-1 0-1 0 0,0 0 0 0 0,0 0 1 0 0,0-1-1 0 0,0 1 0 0 0,-1-1-33 0 0,19-40 227 0 0,-17 30-222 0 0,1-42 55 0 0,-27-8-378 0 0,18 67 302 0 0,1 0 0 0 0,-1 0 0 0 0,1 0 0 0 0,0-1 0 0 0,-1 1 0 0 0,1 1 0 0 0,-1-1 0 0 0,1 0 1 0 0,0 0-1 0 0,-1 0 0 0 0,1 1 0 0 0,0-1 0 0 0,-1 1 0 0 0,1-1 0 0 0,0 1 0 0 0,-1 0 0 0 0,1-1 1 0 0,0 1-1 0 0,0 0 0 0 0,0 0 0 0 0,0 0 0 0 0,0 0 0 0 0,0 0 0 0 0,0 0 0 0 0,0 0 0 0 0,0 0 0 0 0,-1 1 16 0 0,-1 5-29 0 0,-1 1 0 0 0,1-1 0 0 0,1 1 0 0 0,-1 0 0 0 0,1 0 0 0 0,0 0 0 0 0,1 0 0 0 0,0 0 0 0 0,0 4 29 0 0,0-5-16 0 0,1-2 38 0 0,0-1-1 0 0,1 1 1 0 0,-1 0-1 0 0,1-1 1 0 0,0 1-1 0 0,0 0 1 0 0,0-1-1 0 0,1 1 1 0 0,-1-1-1 0 0,1 0 1 0 0,0 0-1 0 0,1 1 1 0 0,-1-1-1 0 0,1 0 1 0 0,-1-1-1 0 0,1 1 1 0 0,1-1-1 0 0,-1 1 1 0 0,0-1-1 0 0,1 0 1 0 0,-1 0-1 0 0,1 0 1 0 0,0 0-1 0 0,0-1 1 0 0,0 0-1 0 0,0 0 1 0 0,1 0-1 0 0,-1 0 1 0 0,1-1-1 0 0,0 1-21 0 0,8 1 61 0 0,1-1 0 0 0,0 0 1 0 0,0-1-1 0 0,0-1 0 0 0,0 0 0 0 0,-1-1 0 0 0,1-1 0 0 0,0 0 0 0 0,0 0 0 0 0,11-5-61 0 0,-3 1-259 0 0,10-3-5643 0 0,-15 3-659 0 0</inkml:trace>
  <inkml:trace contextRef="#ctx0" brushRef="#br0" timeOffset="-57475.86">2518 539 10568 0 0,'0'0'233'0'0,"0"0"39"0"0,0-7 372 0 0,0 6-548 0 0,-1-1-1 0 0,1 1 1 0 0,0 0 0 0 0,0-1 0 0 0,-1 1-1 0 0,1 0 1 0 0,-1 0 0 0 0,1 0-1 0 0,-1 0 1 0 0,1-1 0 0 0,-1 1 0 0 0,0 0-1 0 0,0 0 1 0 0,0 0 0 0 0,1 0-1 0 0,-1 0 1 0 0,0 1 0 0 0,0-1 0 0 0,0 0-1 0 0,0 0 1 0 0,0 0 0 0 0,-1 1-1 0 0,1-1 1 0 0,0 1 0 0 0,0-1 0 0 0,0 1-1 0 0,0-1 1 0 0,-1 1 0 0 0,1 0-1 0 0,0 0 1 0 0,-1-1 0 0 0,1 1 0 0 0,0 0-1 0 0,0 0 1 0 0,-1 0 0 0 0,1 0-1 0 0,0 1 1 0 0,-1-1 0 0 0,1 0-1 0 0,0 0 1 0 0,0 1 0 0 0,0-1 0 0 0,-1 1-1 0 0,1-1 1 0 0,0 1 0 0 0,0-1-1 0 0,-1 2-94 0 0,-5 2 125 0 0,0 0 0 0 0,0 1 0 0 0,0 0 0 0 0,1 0 1 0 0,-1 1-1 0 0,1 0 0 0 0,1 0 0 0 0,-1 0 0 0 0,-4 8-126 0 0,-17 58 136 0 0,27-18-125 0 0,3-45 42 0 0,-2-7-21 0 0,1 1 0 0 0,0-1-1 0 0,-1 0 1 0 0,1 0-1 0 0,0 0 1 0 0,1-1-1 0 0,-1 1 1 0 0,0 0-1 0 0,0-1 1 0 0,1 0 0 0 0,-1 1-1 0 0,1-1 1 0 0,-1 0-1 0 0,1 0 1 0 0,0 0-1 0 0,-1-1 1 0 0,1 1-1 0 0,0-1 1 0 0,-1 1 0 0 0,1-1-1 0 0,0 0 1 0 0,0 0-1 0 0,-1 0 1 0 0,1 0-1 0 0,0-1 1 0 0,0 1-1 0 0,-1-1 1 0 0,1 1 0 0 0,0-1-1 0 0,-1 0 1 0 0,1 0-1 0 0,-1 0 1 0 0,1-1-1 0 0,-1 1 1 0 0,0-1-1 0 0,1 1 1 0 0,-1-1 0 0 0,0 0-1 0 0,1 0-31 0 0,0-1 28 0 0,0 1 0 0 0,1-1 1 0 0,-1 0-1 0 0,0-1 0 0 0,-1 1 0 0 0,1 0 0 0 0,-1-1 0 0 0,1 1 1 0 0,-1-1-1 0 0,0 0 0 0 0,0 0 0 0 0,-1 0 0 0 0,1 0 0 0 0,-1 0 1 0 0,0 0-1 0 0,0-1 0 0 0,0 1 0 0 0,-1 0 0 0 0,1 0 0 0 0,-1-1 1 0 0,0 1-1 0 0,0 0 0 0 0,0-1 0 0 0,-1 0-28 0 0,-6-56 197 0 0,0 15-55 0 0,7 45-76 0 0,0 1 14 0 0,0 0 0 0 0,1 2 0 0 0,21 40 310 0 0,-8-19-246 0 0,0-3-63 0 0,12 6 88 0 0,-22-23-123 0 0,-1-1 0 0 0,1 0 0 0 0,0 0-1 0 0,0 0 1 0 0,0 0 0 0 0,0-1 0 0 0,0 0-1 0 0,0 0 1 0 0,0 0 0 0 0,0 0 0 0 0,1-1-1 0 0,-1 1 1 0 0,0-1 0 0 0,1 0 0 0 0,-1 0-1 0 0,0-1 1 0 0,0 1 0 0 0,1-1-1 0 0,-1 0 1 0 0,0 0 0 0 0,0-1 0 0 0,0 1-1 0 0,0-1 1 0 0,0 0 0 0 0,0 0 0 0 0,0 0-46 0 0,7-5 51 0 0,-10 6-45 0 0,1 1 1 0 0,0-1 0 0 0,-1 0-1 0 0,1 0 1 0 0,0 0-1 0 0,-1 0 1 0 0,1 0 0 0 0,-1-1-1 0 0,1 1 1 0 0,-1 0-1 0 0,0-1 1 0 0,0 1-1 0 0,0 0 1 0 0,0-1 0 0 0,0 0-1 0 0,0 1 1 0 0,0-1-1 0 0,0 0 1 0 0,0 1 0 0 0,-1-1-1 0 0,1 0 1 0 0,-1 0-1 0 0,1 0-6 0 0,14-69-645 0 0,-13-2-308 0 0,-14 32 569 0 0,12-8 169 0 0,19 90 268 0 0,-8-18-53 0 0,-1 1 0 0 0,-1-1 0 0 0,-2 2 0 0 0,0-1 0 0 0,1 15 0 0 0,3 9 106 0 0,-6-31-28 0 0,-2 0 1 0 0,0 0-1 0 0,0 0 1 0 0,-2 0-1 0 0,0 1 0 0 0,-1 7-78 0 0,-13 64 331 0 0,8-61-267 0 0,4-25-42 0 0,1 0 0 0 0,0 0 0 0 0,-1 1 0 0 0,1-1 1 0 0,-1 0-1 0 0,0 0 0 0 0,0 0 0 0 0,-1 0 0 0 0,1 0 1 0 0,0 0-1 0 0,-1 0 0 0 0,0-1 0 0 0,0 1 0 0 0,1 0 1 0 0,-2-1-1 0 0,1 0 0 0 0,0 1 0 0 0,0-1 0 0 0,-1 0-22 0 0,1-1-5 0 0,1-1 0 0 0,0 0 0 0 0,-1 0 0 0 0,1 1 0 0 0,-1-1 0 0 0,1 0 0 0 0,0 0 0 0 0,-1 0 0 0 0,1-1-1 0 0,-1 1 1 0 0,1 0 0 0 0,0-1 0 0 0,-1 1 0 0 0,1 0 0 0 0,0-1 0 0 0,-1 0 0 0 0,1 1 0 0 0,0-1 0 0 0,-1 0 0 0 0,1 1-1 0 0,0-1 1 0 0,0 0 0 0 0,0 0 0 0 0,0 0 0 0 0,0 0 0 0 0,0 0 0 0 0,0 0 0 0 0,0-1 0 0 0,1 1 0 0 0,-1 0 0 0 0,0 0-1 0 0,1 0 1 0 0,-1-1 0 0 0,1 1 0 0 0,-1 0 0 0 0,1-1 0 0 0,-1 1 0 0 0,1-1 0 0 0,0 1 0 0 0,0 0 0 0 0,0-1-1 0 0,0 1 1 0 0,0-1 0 0 0,0 0 5 0 0,-3-23-444 0 0,2 0-1 0 0,1 0 0 0 0,0 1 1 0 0,2-1-1 0 0,1 0 0 0 0,5-18 445 0 0,2 0-273 0 0,-4 14-32 0 0,1-1 0 0 0,2 1-1 0 0,1 1 1 0 0,8-15 305 0 0,38-59 212 0 0,-21 63 306 0 0,-34 38-476 0 0,0 0-1 0 0,1 0 0 0 0,-1-1 0 0 0,1 1 0 0 0,-1 0 0 0 0,1 0 0 0 0,0 0 1 0 0,-1 1-1 0 0,1-1 0 0 0,0 0 0 0 0,0 1 0 0 0,0-1 0 0 0,-1 1 1 0 0,1-1-1 0 0,0 1 0 0 0,0 0 0 0 0,0 0 0 0 0,0 0 0 0 0,0 0 0 0 0,0 0 1 0 0,0 0-1 0 0,-1 1 0 0 0,1-1 0 0 0,0 1 0 0 0,0-1 0 0 0,0 1 0 0 0,0 0 1 0 0,-1-1-1 0 0,1 1 0 0 0,0 0 0 0 0,-1 0 0 0 0,1 0 0 0 0,-1 0 0 0 0,1 1 1 0 0,-1-1-1 0 0,2 1-41 0 0,0 1 26 0 0,0 0-1 0 0,-1 1 1 0 0,1-1 0 0 0,-1 0 0 0 0,1 1 0 0 0,-1-1 0 0 0,0 1 0 0 0,0 0-1 0 0,0 0 1 0 0,-1 0 0 0 0,0 0 0 0 0,1 0 0 0 0,-1 0 0 0 0,-1 0 0 0 0,1 0-1 0 0,0 0 1 0 0,-1 1 0 0 0,0-1 0 0 0,0 0 0 0 0,0 0 0 0 0,-1 0 0 0 0,0 1-1 0 0,0 0-25 0 0,0 0 44 0 0,-1 1-1 0 0,0-1 1 0 0,0 1-1 0 0,-1-1 0 0 0,0 0 1 0 0,0 1-1 0 0,0-2 1 0 0,0 1-1 0 0,-1 0 0 0 0,0-1 1 0 0,-2 3-44 0 0,-10 6 74 0 0,0-1-1 0 0,-1 0 1 0 0,-1-1 0 0 0,0-1 0 0 0,0-1 0 0 0,-1 0 0 0 0,0-1-1 0 0,-11 2-73 0 0,29-9-64 0 0,0 0 0 0 0,0 0 0 0 0,-1-1 0 0 0,1 1 0 0 0,0 0 0 0 0,-1-1 0 0 0,1 1 0 0 0,-1 0 0 0 0,1-1 0 0 0,-1 0 0 0 0,1 1 0 0 0,-1-1 0 0 0,1 0 0 0 0,-1 0 0 0 0,1 0 0 0 0,-1 0 0 0 0,1 0 0 0 0,-1 0 0 0 0,0 0 0 0 0,1 0 0 0 0,-1-1 0 0 0,1 1 0 0 0,-1-1 0 0 0,1 1 0 0 0,-1-1 0 0 0,1 0 0 0 0,0 1 0 0 0,-1-1 0 0 0,1 0 0 0 0,0 0 0 0 0,0 0 0 0 0,-1 0 0 0 0,1 0-1 0 0,0 0 1 0 0,0 0 0 0 0,0 0 0 0 0,0-1 0 0 0,0 1 0 0 0,1 0 0 0 0,-1-1 0 0 0,0 1 0 0 0,0 0 0 0 0,1-1 0 0 0,-1 1 0 0 0,1-1 0 0 0,-1 1 0 0 0,1-1 0 0 0,0-1 64 0 0,2-8-1576 0 0,2 2-2378 0 0,2-3-1402 0 0</inkml:trace>
  <inkml:trace contextRef="#ctx0" brushRef="#br0" timeOffset="-56296.03">3031 258 11432 0 0,'0'0'256'0'0,"0"0"34"0"0,0 0 22 0 0,0 1-30 0 0,19 59 1234 0 0,-2 42 612 0 0,2 100 65 0 0,-26-33-1137 0 0,7-163-989 0 0,-1 0 1 0 0,0 0 0 0 0,0-1-1 0 0,-1 1 1 0 0,1 0-1 0 0,-1-1 1 0 0,-1 1-1 0 0,1-1 1 0 0,-1 0 0 0 0,0 0-1 0 0,0 0 1 0 0,0 0-1 0 0,-4 3-67 0 0,6-8 29 0 0,-1 0-1 0 0,0 0 1 0 0,1-1-1 0 0,-1 1 1 0 0,1-1-1 0 0,-1 1 0 0 0,1-1 1 0 0,-1 0-1 0 0,1 1 1 0 0,-1-1-1 0 0,1 0 1 0 0,0 0-1 0 0,-1 0 1 0 0,1 0-1 0 0,0 0 0 0 0,0-1 1 0 0,0 1-1 0 0,0 0 1 0 0,0-1-1 0 0,0 1 1 0 0,0 0-1 0 0,0-1 1 0 0,1 1-1 0 0,-1-1 0 0 0,0 1 1 0 0,1-1-1 0 0,-1-1-28 0 0,-4-20 66 0 0,2-1-1 0 0,0 1 0 0 0,2-1 1 0 0,0 0-1 0 0,2 1 0 0 0,0-1 1 0 0,2 0-1 0 0,1 1 0 0 0,0-1 1 0 0,2 1-1 0 0,1 0 0 0 0,4-8-65 0 0,31-62-88 0 0,44-30-160 0 0,-21 70 184 0 0,-62 52 50 0 0,0 0-1 0 0,0-1 1 0 0,-1 1 0 0 0,1 0-1 0 0,0 1 1 0 0,0-1-1 0 0,0 0 1 0 0,0 1-1 0 0,0-1 1 0 0,0 1 0 0 0,0 0-1 0 0,0 0 1 0 0,0 0-1 0 0,0 1 1 0 0,0-1-1 0 0,0 1 1 0 0,2 0 14 0 0,3 9-80 0 0,-3-2 68 0 0,-1 1 1 0 0,0 0-1 0 0,0-1 1 0 0,-1 1-1 0 0,0 1 0 0 0,-1-1 1 0 0,0 0-1 0 0,0 1 0 0 0,-1-1 1 0 0,0 1-1 0 0,-1-1 1 0 0,0 1-1 0 0,0 0 0 0 0,-1-1 1 0 0,0 1-1 0 0,-1-1 0 0 0,0 1 1 0 0,-1-1-1 0 0,0 0 0 0 0,0 0 1 0 0,-1 0-1 0 0,0-1 1 0 0,0 1-1 0 0,-1-1 0 0 0,-4 6 12 0 0,-86 79 152 0 0,96-94-162 0 0,-1 1-1 0 0,1-1 0 0 0,-1 0 1 0 0,0 0-1 0 0,1 0 0 0 0,-1 0 1 0 0,0 0-1 0 0,0 0 0 0 0,0 0 1 0 0,0 0-1 0 0,0 0 0 0 0,0 0 1 0 0,0 1-1 0 0,0-1 0 0 0,0 0 1 0 0,0 0-1 0 0,0 0 0 0 0,-1 0 1 0 0,1 0-1 0 0,0 0 0 0 0,-1 0 1 0 0,1 0-1 0 0,0 0 0 0 0,-1 1 1 0 0,1-1-1 0 0,-1 0 0 0 0,0 0 1 0 0,1 1-1 0 0,-1-1 0 0 0,1 0 1 0 0,-1 1-1 0 0,0-1 0 0 0,0 0 1 0 0,1 1-1 0 0,-1-1 0 0 0,0 1 1 0 0,0-1-1 0 0,0 1 0 0 0,0 0 1 0 0,0-1-1 0 0,1 1 0 0 0,-1 0 1 0 0,0 0-1 0 0,0 0 0 0 0,0-1 1 0 0,0 1-1 0 0,0 0 0 0 0,0 0 1 0 0,0 0-1 0 0,0 0 0 0 0,0 1 1 0 0,0-1-1 0 0,0 0 0 0 0,0 0 1 0 0,0 1-1 0 0,1-1 0 0 0,-1 0 1 0 0,0 1-1 0 0,0-1 0 0 0,0 1 1 0 0,0-1-1 0 0,1 1 0 0 0,-1-1 1 0 0,0 1-1 0 0,0-1 0 0 0,1 1 1 0 0,-1 0-1 0 0,0 0 0 0 0,0 0 11 0 0,2-1-4 0 0,3-15-240 0 0,1 1 0 0 0,1 0 0 0 0,0 1 0 0 0,1-1 0 0 0,1 1 0 0 0,0 1 0 0 0,0-1 244 0 0,7-3-376 0 0,-1 1-1 0 0,2 0 0 0 0,0 1 0 0 0,1 1 1 0 0,0 0-1 0 0,1 1 0 0 0,3 0 377 0 0,-16 8-36 0 0,0 1 0 0 0,0 0 0 0 0,0 0-1 0 0,0 1 1 0 0,1-1 0 0 0,-1 1 0 0 0,1 1-1 0 0,0-1 1 0 0,-1 1 0 0 0,1 0 0 0 0,0 0 0 0 0,3 0 36 0 0,11 7 0 0 0,-12 1 54 0 0,0 0 1 0 0,-1 1-1 0 0,0-1 1 0 0,0 2-1 0 0,-1-1 1 0 0,0 1-1 0 0,0 0 1 0 0,-1 0-1 0 0,0 0 1 0 0,-1 1-1 0 0,0-1 1 0 0,0 1-1 0 0,-1 0 1 0 0,0 1-1 0 0,-1-1 0 0 0,1 9-54 0 0,10 65 792 0 0,-12-68-179 0 0,-2-23 518 0 0,1-3-1075 0 0,1 0-1 0 0,-1 0 1 0 0,2 0-1 0 0,-1 1 1 0 0,1-1-1 0 0,1 0 1 0 0,0 1-1 0 0,0-1 1 0 0,1 1-1 0 0,0 0 1 0 0,1 0-1 0 0,0 1 0 0 0,0-1 1 0 0,1 1-1 0 0,0 0 1 0 0,0 0-1 0 0,1 1 1 0 0,0 0-1 0 0,0 0 1 0 0,1 0-56 0 0,67-22-600 0 0,-72 29 591 0 0,-1 0 1 0 0,0 0-1 0 0,0 1 1 0 0,0-1-1 0 0,1 1 0 0 0,-1 0 1 0 0,0-1-1 0 0,0 1 1 0 0,0 0-1 0 0,0 0 1 0 0,0 0-1 0 0,0 1 0 0 0,0-1 1 0 0,0 0-1 0 0,-1 1 1 0 0,1-1-1 0 0,-1 1 1 0 0,1-1-1 0 0,-1 1 1 0 0,1 0-1 0 0,-1 0 0 0 0,0 0 1 0 0,0 0-1 0 0,0 0 1 0 0,0 0-1 0 0,0 0 1 0 0,0 0-1 0 0,0 0 0 0 0,-1 0 1 0 0,1 0-1 0 0,-1 1 1 0 0,0-1-1 0 0,1 0 1 0 0,-1 0-1 0 0,0 1 1 0 0,0-1-1 0 0,-1 0 0 0 0,1 2 9 0 0,-23 57-33 0 0,-5 51 18 0 0,28-95 69 0 0,2-16-34 0 0,-1 1 0 0 0,1-1 0 0 0,-1 1 0 0 0,1-1 0 0 0,0 0 0 0 0,-1 0 0 0 0,1 0 0 0 0,0 0 0 0 0,0 0 0 0 0,0 0 0 0 0,0 0 0 0 0,0 0 1 0 0,0-1-1 0 0,0 1 0 0 0,0-1 0 0 0,0 0 0 0 0,0 1 0 0 0,0-1 0 0 0,0 0 0 0 0,0 0 0 0 0,0-1 0 0 0,0 1 0 0 0,0 0 0 0 0,0-1 0 0 0,0 1 0 0 0,0-1 0 0 0,0 1 0 0 0,0-1 0 0 0,0 0 1 0 0,0 0-1 0 0,0 0 0 0 0,0 0 0 0 0,-1 0 0 0 0,1 0 0 0 0,0-1 0 0 0,-1 1 0 0 0,1-1 0 0 0,0-1-20 0 0,9-2 116 0 0,-7 1-54 0 0,0 1 0 0 0,1-1 0 0 0,-1 0 0 0 0,-1-1 0 0 0,1 1 0 0 0,-1-1 0 0 0,0 1-1 0 0,0-1 1 0 0,0 0 0 0 0,-1 0 0 0 0,1 0 0 0 0,-1-1 0 0 0,0 1 0 0 0,-1 0 0 0 0,1-1-1 0 0,-1 0 1 0 0,0 1 0 0 0,0-6-62 0 0,0 6 49 0 0,-7-85 378 0 0,5 85-421 0 0,0 0-1 0 0,-1 0 1 0 0,1 0 0 0 0,-1 0 0 0 0,0 1 0 0 0,0-1 0 0 0,-1 1 0 0 0,1-1-1 0 0,-1 1 1 0 0,0 0 0 0 0,0 0 0 0 0,-1 0 0 0 0,1 0 0 0 0,-1 0 0 0 0,-1 0-6 0 0,3 2-80 0 0,0 1 0 0 0,0-1 0 0 0,0 1-1 0 0,0 0 1 0 0,0 0 0 0 0,0-1 0 0 0,0 1 0 0 0,0 1 0 0 0,0-1 0 0 0,0 0 0 0 0,-1 0 0 0 0,1 1 0 0 0,0 0 0 0 0,-1-1 0 0 0,1 1 0 0 0,0 0 0 0 0,-1 0 0 0 0,1 0 0 0 0,0 0 0 0 0,-1 1 0 0 0,1-1 0 0 0,0 1 0 0 0,-1-1 0 0 0,1 1 0 0 0,0 0 0 0 0,0 0 0 0 0,0 0 0 0 0,0 0 0 0 0,0 0 0 0 0,0 0-1 0 0,0 0 1 0 0,0 1 0 0 0,-1 1 80 0 0,-12 12-2937 0 0,14-7 2099 0 0</inkml:trace>
  <inkml:trace contextRef="#ctx0" brushRef="#br0" timeOffset="-55567.727">4182 366 11224 0 0,'4'-6'653'0'0,"6"1"3524"0"0,-5 28-2710 0 0,-10-9-1265 0 0,-1 0 0 0 0,0 0 0 0 0,-1-1 0 0 0,0 0 0 0 0,-1 0 0 0 0,-1-1 0 0 0,0 0 0 0 0,0 0 0 0 0,-2-1 0 0 0,1 0 0 0 0,-11 7-202 0 0,13-10-149 0 0,0 0-1 0 0,-1-1 0 0 0,0 0 1 0 0,0-1-1 0 0,0 0 0 0 0,-1-1 1 0 0,0 0-1 0 0,-5 2 150 0 0,11-5-281 0 0,0-1-1 0 0,0 0 1 0 0,0 0-1 0 0,0 0 1 0 0,-1 0-1 0 0,1-1 0 0 0,0 0 1 0 0,0 1-1 0 0,-1-2 1 0 0,1 1-1 0 0,0 0 1 0 0,0-1-1 0 0,0 0 1 0 0,-4-1 281 0 0,4-1-381 0 0,1 0 0 0 0,0 0 0 0 0,0 0 0 0 0,1 0 0 0 0,-1 0 0 0 0,1-1 0 0 0,-1 1 0 0 0,1-1 0 0 0,0 0-1 0 0,1 0 1 0 0,-1 1 0 0 0,1-1 0 0 0,-1 0 0 0 0,1-1 0 0 0,0 1 0 0 0,1 0 0 0 0,-1 0 0 0 0,1 0 0 0 0,-1 0 0 0 0,2-1 0 0 0,-1 1 0 0 0,0 0 0 0 0,1 0 0 0 0,0-4 381 0 0,-1-2-121 0 0,0 3 593 0 0,0 1 1 0 0,1 0 0 0 0,0-1 0 0 0,0 1 0 0 0,0 0 0 0 0,1 0-1 0 0,-1 0 1 0 0,1 0 0 0 0,1 0 0 0 0,-1 0 0 0 0,1 0 0 0 0,0 1-1 0 0,1-1 1 0 0,2-3-473 0 0,15-3 2690 0 0,-19 12-2018 0 0,-1 1 0 0 0,3 0-477 0 0,0 1 0 0 0,0 0 1 0 0,0 0-1 0 0,0 0 0 0 0,0 0 1 0 0,-1 1-1 0 0,1-1 1 0 0,-1 1-1 0 0,0 0 0 0 0,0 0 1 0 0,0 0-1 0 0,0 0 0 0 0,1 3-195 0 0,115 139 2820 0 0,-79-108-2338 0 0,-30-29-404 0 0,13 1-11 0 0,-21-9-168 0 0,1 0 0 0 0,0 0-1 0 0,-1 0 1 0 0,1 0 0 0 0,-1-1 0 0 0,1 1 0 0 0,0-1 0 0 0,-1 0-1 0 0,1 0 1 0 0,-1 0 0 0 0,0 0 0 0 0,1 0 0 0 0,-1 0 0 0 0,0-1-1 0 0,0 1 1 0 0,0-1 0 0 0,1 0 0 0 0,-2 0 0 0 0,1 1 0 0 0,0-1-1 0 0,0 0 1 0 0,-1-1 0 0 0,1 1 0 0 0,-1 0 0 0 0,1 0 0 0 0,-1-1-1 0 0,0 1 1 0 0,0 0 0 0 0,0-1 0 0 0,0 1 0 0 0,-1-1-1 0 0,1 0 1 0 0,-1 1 0 0 0,1-1 0 0 0,-1 1 0 0 0,0-1 0 0 0,0 0-1 0 0,0 1 1 0 0,-1-3 101 0 0,7-17-1314 0 0,21-90-4623 0 0,-5 58 7453 0 0,-21 54-815 0 0,-1 0 71 0 0,0 0 18 0 0,0 0-26 0 0,0 0-118 0 0,1 2-50 0 0,24 69 2420 0 0,4 6-1216 0 0,-19-57-1493 0 0,-9-18-233 0 0,9 1-704 0 0,-5-6-726 0 0,-1-3-3465 0 0,0-2-1615 0 0</inkml:trace>
  <inkml:trace contextRef="#ctx0" brushRef="#br0" timeOffset="-54928.305">4433 138 9584 0 0,'0'0'216'0'0,"6"0"292"0"0,-2 1-463 0 0,-1 1 0 0 0,0 0 0 0 0,0 0 1 0 0,0 0-1 0 0,0 0 0 0 0,-1 0 1 0 0,1 1-1 0 0,-1-1 0 0 0,1 1 0 0 0,-1 0 1 0 0,0 0-1 0 0,0 0 0 0 0,0 0 0 0 0,0 0 1 0 0,0 0-1 0 0,-1 0 0 0 0,0 0 0 0 0,0 1 1 0 0,1-1-1 0 0,-1 4-45 0 0,4 5 327 0 0,59 148 2286 0 0,-39-88-830 0 0,-5-22 1488 0 0,-23-59-3265 0 0,0 1 0 0 0,1-1 0 0 0,0 0-1 0 0,1 0 1 0 0,-1 0 0 0 0,1 0 0 0 0,1 0-1 0 0,0 0 1 0 0,0 0 0 0 0,2-4-6 0 0,-2 10-30 0 0,1 0 1 0 0,-1-1 0 0 0,1 1-1 0 0,0 0 1 0 0,0 0-1 0 0,1-1 1 0 0,-1 1-1 0 0,0 0 1 0 0,1 0 0 0 0,0 0-1 0 0,0 1 1 0 0,0-1-1 0 0,0 0 1 0 0,0 1 0 0 0,1-1-1 0 0,-1 1 1 0 0,1 0-1 0 0,0-1 30 0 0,-2 3-12 0 0,1 0 0 0 0,-1 0-1 0 0,1 0 1 0 0,-1 0 0 0 0,1 0-1 0 0,0 0 1 0 0,-1 0 0 0 0,1 0-1 0 0,-1 1 1 0 0,1-1 0 0 0,-1 1-1 0 0,0-1 1 0 0,1 1 0 0 0,-1-1-1 0 0,1 1 1 0 0,-1 0 0 0 0,0 0-1 0 0,1 0 1 0 0,-1 0 0 0 0,0 0-1 0 0,0 0 1 0 0,0 0-1 0 0,0 0 1 0 0,0 0 0 0 0,0 0-1 0 0,0 1 1 0 0,0 0 12 0 0,58 93-147 0 0,-42-40 725 0 0,-17-53-428 0 0,-3 8 754 0 0,12-58-412 0 0,-8 38-473 0 0,1 1 1 0 0,1 0-1 0 0,-1-1 0 0 0,1 1 0 0 0,1 0 0 0 0,0 1 0 0 0,0-1 0 0 0,0 1 0 0 0,6-8-19 0 0,-6 10 0 0 0,1 0 0 0 0,0 0 0 0 0,0 1 0 0 0,1-1 0 0 0,-1 1 0 0 0,1 0 0 0 0,0 1 0 0 0,0 0 0 0 0,1 0 0 0 0,-1 0 0 0 0,1 0 0 0 0,6-2 0 0 0,-9 6 9 0 0,-1 0 1 0 0,0 0-1 0 0,0 0 0 0 0,0 0 0 0 0,0 0 0 0 0,0 1 0 0 0,0-1 0 0 0,0 1 0 0 0,0 0 0 0 0,0 0 0 0 0,0 0 0 0 0,0 0 0 0 0,0 0 0 0 0,-1 1 1 0 0,1-1-1 0 0,0 1 0 0 0,-1 0 0 0 0,0-1 0 0 0,1 1 0 0 0,-1 1 0 0 0,0-1 0 0 0,1 0-9 0 0,4 4-8 0 0,57 76 72 0 0,-16-35-549 0 0,-12-37-2968 0 0,-19-13-1782 0 0,-6-1 201 0 0</inkml:trace>
  <inkml:trace contextRef="#ctx0" brushRef="#br0" timeOffset="-54072.664">5172 240 12152 0 0,'6'2'1450'0'0,"-21"8"-440"0"0,8-3-797 0 0,0 0 0 0 0,0 1 0 0 0,1-1 0 0 0,0 2 1 0 0,0-1-1 0 0,1 0 0 0 0,0 1 0 0 0,1 0 1 0 0,0 0-1 0 0,0 1 0 0 0,1-1 0 0 0,0 1 1 0 0,1 0-1 0 0,-1 7-213 0 0,2 34 370 0 0,2-49-266 0 0,-1-2 4 0 0,17 14 930 0 0,-13-16-1000 0 0,0 1 0 0 0,0-1 1 0 0,0 0-1 0 0,0-1 0 0 0,0 1 0 0 0,0-1 1 0 0,-1 0-1 0 0,1 0 0 0 0,-1 0 0 0 0,0 0 1 0 0,1 0-1 0 0,-2-1 0 0 0,3-2-38 0 0,67-76 197 0 0,-60 76-197 0 0,-5 7 0 0 0,29 68-72 0 0,-26-34 144 0 0,22-11 23 0 0,-27-24-76 0 0,-1 0 0 0 0,1 0 0 0 0,0-1 0 0 0,-1 0 0 0 0,1 1 0 0 0,-1-2 0 0 0,1 1 0 0 0,-1 0 0 0 0,0-1 0 0 0,1 0 0 0 0,-1 0 0 0 0,0 0 1 0 0,0 0-1 0 0,0-1 0 0 0,-1 0 0 0 0,1 1 0 0 0,-1-1 0 0 0,1-1 0 0 0,-1 1 0 0 0,0 0 0 0 0,0-1 0 0 0,0 0 0 0 0,-1 0 0 0 0,1 1 0 0 0,-1-1 0 0 0,0-1 0 0 0,0 1 0 0 0,0 0 0 0 0,-1-1-19 0 0,23-103-967 0 0,13-31-201 0 0,-25 94 1168 0 0,-9 40 18 0 0,-3 4 67 0 0,0 1 12 0 0,0 0-1 0 0,0 0-1 0 0,0 0-6 0 0,20 91 87 0 0,24 105 816 0 0,-38-123-581 0 0,-6-72-463 0 0,1-1 0 0 0,-1 1-1 0 0,0 0 1 0 0,0-1 0 0 0,0 1-1 0 0,0-1 1 0 0,0 1 0 0 0,0 0 0 0 0,0-1-1 0 0,0 1 1 0 0,0 0 0 0 0,0-1 0 0 0,0 1-1 0 0,0 0 1 0 0,0-1 0 0 0,0 1 0 0 0,-1-1-1 0 0,1 1 1 0 0,0 0 0 0 0,0-1 0 0 0,-1 1-1 0 0,1-1 1 0 0,0 1 0 0 0,-1-1 0 0 0,1 1-1 0 0,-1-1 1 0 0,1 1 0 0 0,-1-1 0 0 0,1 1-1 0 0,-1-1 1 0 0,1 0 0 0 0,-1 1-1 0 0,1-1 1 0 0,-1 0 0 0 0,1 1 0 0 0,-1-1-1 0 0,0 0 1 0 0,1 0 0 0 0,-1 0 0 0 0,1 1-1 0 0,-1-1 1 0 0,0 0 0 0 0,1 0 0 0 0,-1 0-1 0 0,0 0 1 0 0,1 0 0 0 0,-1 0 0 0 0,0 0-1 0 0,1 0 1 0 0,-1 0 0 0 0,1-1 0 0 0,-1 1-1 0 0,0 0 1 0 0,1 0 0 0 0,-1-1-1 0 0,1 1 1 0 0,-1 0 0 0 0,0-1 0 0 0,1 1-1 0 0,-1 0 1 0 0,0-1 52 0 0,-1-3-234 0 0,0 0-1 0 0,0 0 0 0 0,1-1 1 0 0,-1 1-1 0 0,1 0 1 0 0,0-1-1 0 0,0 1 1 0 0,0-1-1 0 0,1 1 1 0 0,-1-1-1 0 0,1 0 1 0 0,0 1-1 0 0,1-1 0 0 0,-1 1 1 0 0,1-1-1 0 0,0 1 1 0 0,0-1-1 0 0,0 1 1 0 0,1-1-1 0 0,-1 1 1 0 0,1 0-1 0 0,0 0 1 0 0,0 0-1 0 0,1-1 235 0 0,24-51 63 0 0,-25 53 89 0 0,0-1 0 0 0,0 1 0 0 0,1 0 0 0 0,-1 0 0 0 0,1 0 0 0 0,0 0 0 0 0,0 0 0 0 0,0 1 0 0 0,1-1 0 0 0,-1 1 0 0 0,0 0 0 0 0,1 0 0 0 0,-1 0 0 0 0,1 0 0 0 0,0 1 0 0 0,0-1 0 0 0,0 1 0 0 0,0 0 1 0 0,0 0-1 0 0,0 1 0 0 0,0-1 0 0 0,0 1 0 0 0,0 0 0 0 0,0 0 0 0 0,0 0 0 0 0,3 1-152 0 0,36 53 3197 0 0,-10 24-1436 0 0,-32-75-1713 0 0,2 3 37 0 0,-1 0-1 0 0,1 0 1 0 0,1 0-1 0 0,-1 0 1 0 0,1-1-1 0 0,-1 1 0 0 0,2-1 1 0 0,-1 0-1 0 0,1 0 1 0 0,-1 0-1 0 0,1-1 1 0 0,1 1-1 0 0,-1-1 1 0 0,0 0-1 0 0,1-1 0 0 0,0 0 1 0 0,0 0-1 0 0,3 1-84 0 0,-7-3-22 0 0,0-1 0 0 0,0 0-1 0 0,0 0 1 0 0,0 0-1 0 0,-1 0 1 0 0,1-1 0 0 0,0 1-1 0 0,0 0 1 0 0,0-1-1 0 0,0 1 1 0 0,0-1 0 0 0,-1 0-1 0 0,1 0 1 0 0,0 0-1 0 0,-1 0 1 0 0,1 0 0 0 0,0 0-1 0 0,-1 0 1 0 0,0 0-1 0 0,1 0 1 0 0,-1-1 0 0 0,1 1-1 0 0,-1-1 1 0 0,1 0 22 0 0,7-17-6632 0 0,-5 7 154 0 0</inkml:trace>
  <inkml:trace contextRef="#ctx0" brushRef="#br0" timeOffset="-53878.657">5854 59 10960 0 0,'-33'-16'637'0'0,"33"14"-526"0"0,6-5 485 0 0,-6 6 54 0 0,0 1 29 0 0,0 0-31 0 0,0 0-160 0 0,0 0-68 0 0,0 0-17 0 0,0 0-46 0 0,0 0-178 0 0,0 0-78 0 0,0 0-18 0 0,6 0-1679 0 0,-6 0-3712 0 0</inkml:trace>
  <inkml:trace contextRef="#ctx0" brushRef="#br0" timeOffset="-53281.664">6140 79 9184 0 0,'0'0'208'0'0,"-10"13"544"0"0,-49 62 997 0 0,10 9 1254 0 0,36-41-1537 0 0,13-42-1420 0 0,0-1-1 0 0,0 1 1 0 0,0-1-1 0 0,0 1 1 0 0,0 0-1 0 0,0-1 1 0 0,1 1-1 0 0,-1-1 1 0 0,0 1-1 0 0,1-1 1 0 0,-1 1-1 0 0,0-1 1 0 0,1 1-1 0 0,-1-1 1 0 0,0 0-1 0 0,1 1 1 0 0,-1-1-1 0 0,1 1 1 0 0,-1-1-1 0 0,1 0 1 0 0,-1 0 0 0 0,1 1-1 0 0,-1-1 1 0 0,1 0-1 0 0,-1 0 1 0 0,1 1-1 0 0,-1-1 1 0 0,1 0-1 0 0,-1 0 1 0 0,1 0-1 0 0,0 0 1 0 0,-1 0-1 0 0,1 0 1 0 0,-1 0-1 0 0,1 0 1 0 0,-1 0-1 0 0,1 0 1 0 0,0 0-1 0 0,-1 0 1 0 0,1 0-1 0 0,-1-1 1 0 0,1 1-1 0 0,-1 0 1 0 0,1 0-1 0 0,-1 0 1 0 0,1-1-1 0 0,-1 1 1 0 0,1 0-1 0 0,-1-1-45 0 0,34-14 204 0 0,-31 13-89 0 0,40-35 269 0 0,25-7 27 0 0,-66 43-405 0 0,3-2 7 0 0,1 1-1 0 0,-1-1 0 0 0,0 1 0 0 0,1 0 0 0 0,-1 1 1 0 0,1 0-1 0 0,0-1 0 0 0,-1 2 0 0 0,1-1 0 0 0,0 1 0 0 0,0 0 1 0 0,-1 0-1 0 0,1 0 0 0 0,0 1 0 0 0,0 0 0 0 0,-1 0-12 0 0,6 2 23 0 0,25 16 230 0 0,2 23-98 0 0,-12 13 53 0 0,1 16 197 0 0,-27-70-301 0 0,-14 10 416 0 0,12-13-499 0 0,-1 1-1 0 0,0-1 0 0 0,1 0 0 0 0,-1 0 1 0 0,1 0-1 0 0,0 0 0 0 0,0 0 0 0 0,0-1 1 0 0,0 1-1 0 0,0-1 0 0 0,0 1 1 0 0,1-1-1 0 0,-1 0 0 0 0,1 1 0 0 0,0-1 1 0 0,0 0-1 0 0,0 0 0 0 0,0 0 0 0 0,0 0 1 0 0,0 0-1 0 0,1 0 0 0 0,0 0 0 0 0,-1 0 1 0 0,1 0-1 0 0,1-1 0 0 0,-1 1 1 0 0,0 0-1 0 0,1 0 0 0 0,-1 0 0 0 0,1 0-20 0 0,1-8-13 0 0,0 0 0 0 0,1 0-1 0 0,1 0 1 0 0,-1 1 0 0 0,1 0-1 0 0,1 0 1 0 0,0 0 0 0 0,1 0-1 0 0,0 1 1 0 0,0 0 0 0 0,1 0-1 0 0,0 1 1 0 0,0-1 0 0 0,1 1-1 0 0,0 1 1 0 0,0 0 0 0 0,8-5 13 0 0,-14 10-7 0 0,1 0 1 0 0,-1 0-1 0 0,0 1 1 0 0,1-1-1 0 0,-1 1 1 0 0,1-1-1 0 0,0 1 1 0 0,-1 0-1 0 0,1 0 1 0 0,0 0 0 0 0,0 0-1 0 0,0 1 1 0 0,0-1-1 0 0,0 1 1 0 0,0-1-1 0 0,0 1 1 0 0,-1 0-1 0 0,1 0 1 0 0,0 1-1 0 0,0-1 1 0 0,0 1-1 0 0,0-1 1 0 0,0 1 0 0 0,0 0-1 0 0,0 0 1 0 0,-1 0-1 0 0,1 0 1 0 0,0 1-1 0 0,-1-1 1 0 0,1 1-1 0 0,-1-1 1 0 0,0 1-1 0 0,3 2 7 0 0,37 63 0 0 0,17 79 184 0 0,-59-140-237 0 0,0-5-214 0 0,0 5-485 0 0,0-4-4946 0 0,0-2-827 0 0</inkml:trace>
  <inkml:trace contextRef="#ctx0" brushRef="#br0" timeOffset="-47016.62">1 960 4232 0 0,'0'0'91'0'0,"0"0"11"0"0,0 0 12 0 0,0 0 23 0 0,0 0 54 0 0,0 0 22 0 0,0 0 3 0 0,0 0-10 0 0,7-6 122 0 0,94-26 2238 0 0,-25 12-786 0 0,13 4-638 0 0,102 8-476 0 0,-89-1-600 0 0,-7 0 26 0 0,178-27 1556 0 0,-180 23-1622 0 0,51-8-26 0 0,149-13 296 0 0,127 15-168 0 0,-285 23-128 0 0,-18-7 0 0 0,-16-3 0 0 0,136-3 205 0 0,-43-3-258 0 0,-26-2 117 0 0,9 10 2 0 0,60-17-132 0 0,-135 11 242 0 0,-7 4 144 0 0,-8 2-203 0 0,-23-7-106 0 0,29-1 117 0 0,58 1 53 0 0,11 7-53 0 0,-45 2-43 0 0,-33 4-31 0 0,47-5 63 0 0,-49-3-42 0 0,21-5-75 0 0,-5 14 128 0 0,-42 0-128 0 0,25-3 0 0 0,137 0 176 0 0,-100-7-176 0 0,21 3 0 0 0,-20-8 0 0 0,-51 3 0 0 0,-2-3 0 0 0,-20 5 35 0 0,0 2 0 0 0,1 2 0 0 0,34 3-35 0 0,-57 0 23 0 0,97-5-23 0 0,5 4 176 0 0,-42-4-160 0 0,-32 8-16 0 0,45-7 0 0 0,2-7 0 0 0,2-1 207 0 0,-29 6 92 0 0,-41 3-147 0 0,15-3 509 0 0,-3 0-705 0 0,17 6 322 0 0,-39 3-109 0 0,23 1-116 0 0,-31-4-53 0 0,-4 0 0 0 0,16 4-835 0 0,-14-3-4245 0 0,-3 0-228 0 0</inkml:trace>
  <inkml:trace contextRef="#ctx0" brushRef="#br0" timeOffset="-36955.788">2794 1416 7200 0 0,'0'0'165'0'0,"0"0"22"0"0,0 0 6 0 0,0 0 42 0 0,3-12 1551 0 0,-12-42 2892 0 0,-5 5-2852 0 0,12 11-1446 0 0,1 23-13 0 0,1 19 667 0 0,-4 66-947 0 0,3-35-58 0 0,2 0 1 0 0,1-1-1 0 0,2 1 0 0 0,8 28-29 0 0,-4-25 0 0 0,-4-14 75 0 0,-4-15-19 0 0,1-6 20 0 0,0 4-4 0 0,0-6-7 0 0,-1-1-1 0 0,0 0 0 0 0,0 0-54 0 0,0 0-1 0 0,-1-1 0 0 0,1 1 0 0 0,0 0 0 0 0,0-1 0 0 0,0 1 0 0 0,-1 0 0 0 0,1-1 0 0 0,0 1 0 0 0,-1 0 0 0 0,1-1 0 0 0,0 1 0 0 0,-1 0 1 0 0,1 0-1 0 0,0-1 0 0 0,-1 1 0 0 0,1 0 0 0 0,0 0 0 0 0,-1 0 0 0 0,1-1 0 0 0,-1 1 0 0 0,1 0 0 0 0,0 0 0 0 0,-1 0 0 0 0,1 0 0 0 0,-1 0 1 0 0,1 0-1 0 0,0 0 0 0 0,-1 0 0 0 0,1 0 0 0 0,-1 0 0 0 0,1 0 0 0 0,0 0 0 0 0,-1 0 0 0 0,1 0 0 0 0,-1 0 0 0 0,1 1 0 0 0,0-1 0 0 0,-1 0 1 0 0,1 0-1 0 0,-1 0 0 0 0,1 1 0 0 0,0-1 0 0 0,-1 0 0 0 0,1 0 0 0 0,0 1 0 0 0,-1-1-9 0 0,0-11-17 0 0,0 0 0 0 0,0 0 0 0 0,1-1 0 0 0,1 1 0 0 0,0 0 0 0 0,0 0 0 0 0,1-1 0 0 0,0 1 0 0 0,1 1 0 0 0,1-1 0 0 0,0-1 17 0 0,-1 2-20 0 0,1 1-1 0 0,0 0 0 0 0,0-1 1 0 0,1 2-1 0 0,0-1 0 0 0,0 1 0 0 0,1-1 1 0 0,1 1-1 0 0,-1 1 0 0 0,1-1 0 0 0,0 1 1 0 0,1 1-1 0 0,0-1 0 0 0,0 1 1 0 0,0 1-1 0 0,1-1 0 0 0,-1 1 0 0 0,1 1 1 0 0,1 0-1 0 0,-1 0 0 0 0,1 1 0 0 0,1-1 21 0 0,-10 4 3 0 0,2-1-9 0 0,0 0-1 0 0,0 0 0 0 0,0 0 1 0 0,0 1-1 0 0,0-1 0 0 0,1 1 1 0 0,-1 0-1 0 0,0 0 0 0 0,0 0 1 0 0,0 0-1 0 0,1 1 0 0 0,-1-1 1 0 0,0 1-1 0 0,0 0 0 0 0,0 0 1 0 0,0 0-1 0 0,0 0 0 0 0,0 0 0 0 0,0 1 1 0 0,0-1-1 0 0,0 1 0 0 0,0 1 7 0 0,16 17 0 0 0,-9 3 0 0 0,-12-18 14 0 0,0 0 0 0 0,0 0 0 0 0,0 0 0 0 0,-1 0 0 0 0,0 0 0 0 0,0-1 0 0 0,0 1 0 0 0,0-1 0 0 0,-1 0 0 0 0,0 0 0 0 0,0 0 0 0 0,0 0 0 0 0,0-1 0 0 0,0 1 0 0 0,-1-1 0 0 0,0 0 0 0 0,1-1 0 0 0,-1 1 0 0 0,0-1 0 0 0,0 0 0 0 0,-1 0 0 0 0,1 0 0 0 0,0-1 0 0 0,-5 1-14 0 0,-71 22-213 0 0,62-22 149 0 0,104 1-160 0 0,-30 17 419 0 0,-13 13 287 0 0,-16-9 70 0 0,-25-23-472 0 0,10 10 190 0 0,-5-6-188 0 0,1-1-28 0 0,-5-3-148 0 0,-2-1-187 0 0,16-3-1998 0 0,-12-2 601 0 0,3 2-4027 0 0</inkml:trace>
  <inkml:trace contextRef="#ctx0" brushRef="#br0" timeOffset="-35212.985">4038 1185 8640 0 0,'0'0'197'0'0,"0"0"24"0"0,0 0 17 0 0,0 0 58 0 0,0 0 236 0 0,0 0 106 0 0,0 0 24 0 0,0 0-1 0 0,0 0-10 0 0,0 0-3 0 0,0 0 0 0 0,0 0-27 0 0,0 0-112 0 0,0 0-49 0 0,-4 9 703 0 0,-94 55 243 0 0,25-21-1142 0 0,24-4-88 0 0,16-13-58 0 0,27-21-97 0 0,6-3 22 0 0,48 26-33 0 0,25-4 44 0 0,18 5 132 0 0,-37-8 57 0 0,-3 4 77 0 0,-49-24-471 0 0,-2-1-46 0 0,0 0-10 0 0,0 0-55 0 0,0 0-230 0 0,0 0-99 0 0,0 0-689 0 0,0 0-2829 0 0,0 0-1212 0 0</inkml:trace>
  <inkml:trace contextRef="#ctx0" brushRef="#br0" timeOffset="-34550.165">4419 1161 9848 0 0,'0'0'222'0'0,"0"0"30"0"0,0 0 19 0 0,1 0-39 0 0,1 0-240 0 0,5-3 4591 0 0,-17 10-3532 0 0,-94 54-181 0 0,22-17-608 0 0,22-13 224 0 0,57-28-420 0 0,2 9 430 0 0,5-2-482 0 0,1-1 55 0 0,-4-6 19 0 0,22 16 51 0 0,22-1 259 0 0,-12-12 30 0 0,22 9 26 0 0,-10 5-433 0 0,4-8 32 0 0,-22-9 22 0 0,-19-1-46 0 0,-6-1-119 0 0,-2-1-164 0 0,0 0-35 0 0,0 0-6 0 0,0 0-58 0 0,0 0-240 0 0,0 0-102 0 0,0 0-674 0 0,0 0-2767 0 0,0 0-1181 0 0</inkml:trace>
  <inkml:trace contextRef="#ctx0" brushRef="#br0" timeOffset="-33743.532">4771 1003 6592 0 0,'20'0'504'0'0,"-14"-20"2821"0"0,-4 20 5324 0 0,10 29-8178 0 0,-2 83 307 0 0,-6-60-466 0 0,5-14-72 0 0,-3 50 480 0 0,7-35-176 0 0,6-2 168 0 0,-18-50-638 0 0,0 0 4 0 0,1 5 0 0 0,7 7 64 0 0,-8-12-82 0 0,1-1 0 0 0,4 2-69 0 0,-4-2-106 0 0,-2 0-55 0 0,0 0-20 0 0,0 0-50 0 0,0 0-201 0 0,0 0-87 0 0,0 0-875 0 0,1 0-3612 0 0,2-2-1549 0 0</inkml:trace>
  <inkml:trace contextRef="#ctx0" brushRef="#br0" timeOffset="-32156.704">5988 1076 4112 0 0,'0'0'119'0'0,"0"0"77"0"0,0 0 220 0 0,0 0 96 0 0,0 0 21 0 0,0 0 9 0 0,0 0 30 0 0,0 0 18 0 0,0 0 2 0 0,0 0-10 0 0,0 0-39 0 0,0 0-20 0 0,-13 6 2102 0 0,5 0-2285 0 0,-1 0 0 0 0,2 1 0 0 0,-1 0 0 0 0,1 0 0 0 0,0 0 0 0 0,0 1 0 0 0,1 0 0 0 0,0 0 0 0 0,-4 9-340 0 0,-3 24 994 0 0,10-11-490 0 0,-1-11-305 0 0,1-1 0 0 0,1 0-1 0 0,1 1 1 0 0,1 0 0 0 0,0-1-1 0 0,2 6-198 0 0,-2 20 156 0 0,17 38 366 0 0,12-24-165 0 0,-5-25-130 0 0,-21-28-182 0 0,41 35 539 0 0,-2-19-368 0 0,-34-16 163 0 0,-4-3-4682 0 0,-4-2-1711 0 0</inkml:trace>
  <inkml:trace contextRef="#ctx0" brushRef="#br0" timeOffset="-14308.475">3554 1369 3552 0 0,'0'0'101'0'0,"0"0"22"0"0,0 0 5 0 0,0 0 0 0 0,0 0 0 0 0,0 0 37 0 0,-15-3 1376 0 0,-33 6 1817 0 0,33 2-3016 0 0,0 1 1 0 0,0 1 0 0 0,1 0-1 0 0,0 1 1 0 0,1 0 0 0 0,-12 10-343 0 0,-32 25 310 0 0,18-11 166 0 0,13 12-246 0 0,28-42-212 0 0,-1 1 0 0 0,1-1 1 0 0,-1 1-1 0 0,1-1 0 0 0,0 0 1 0 0,0 1-1 0 0,0-1 1 0 0,0 0-1 0 0,1 0 0 0 0,-1-1 1 0 0,1 1-1 0 0,-1 0 0 0 0,1-1 1 0 0,-1 0-1 0 0,1 1 1 0 0,0-1-1 0 0,-1 0 0 0 0,2 0-18 0 0,6 0 54 0 0,-5 0-27 0 0,1 0 0 0 0,-1-1 0 0 0,1 0 0 0 0,-1 0 0 0 0,1 0 0 0 0,-1 0 0 0 0,1-1 0 0 0,-1 0 0 0 0,1 0 0 0 0,-1 0 1 0 0,1-1-1 0 0,-1 0 0 0 0,0 0 0 0 0,0 0 0 0 0,0-1 0 0 0,0 1 0 0 0,2-3-27 0 0,-3 3 24 0 0,5-5 34 0 0,1-1 0 0 0,-1 0 0 0 0,-1-1 1 0 0,0 0-1 0 0,0 0 0 0 0,0 0 1 0 0,-1-1-1 0 0,-1 0 0 0 0,1-1 0 0 0,-2 0 1 0 0,0 1-1 0 0,0-2 0 0 0,-1 1 0 0 0,0-1 1 0 0,-1 1-1 0 0,0-1 0 0 0,0-5-58 0 0,12-132 382 0 0,-13 113-321 0 0,-2-1 0 0 0,-2 1 1 0 0,-1 0-1 0 0,-3-9-61 0 0,0 10-69 0 0,5 32 60 0 0,1 3 19 0 0,1-1 1 0 0,-1 0-1 0 0,0 0 1 0 0,0 0-1 0 0,0 1 1 0 0,0-1-1 0 0,0 0 1 0 0,0 0-1 0 0,0 1 1 0 0,0-1-1 0 0,-1 0 1 0 0,1 0-1 0 0,0 1 1 0 0,0-1-1 0 0,-1 0 1 0 0,1 0-1 0 0,0 1 1 0 0,-1-1-1 0 0,1 0 1 0 0,0 1 0 0 0,-1-1-1 0 0,1 1 1 0 0,-1-1-1 0 0,1 0 1 0 0,-1 1-1 0 0,0-1 1 0 0,1 1-1 0 0,-1-1 1 0 0,1 1-1 0 0,-1 0 1 0 0,0-1-1 0 0,0 1 1 0 0,1 0-1 0 0,-1-1 1 0 0,0 1-1 0 0,1 0 1 0 0,-1 0-1 0 0,0 0 1 0 0,0 0-1 0 0,0-1 1 0 0,1 1-1 0 0,-1 0 1 0 0,0 0-1 0 0,0 0 1 0 0,1 1 0 0 0,-1-1-1 0 0,0 0 1 0 0,0 0-11 0 0,-19 69 64 0 0,4-3-174 0 0,16-23 388 0 0,0-40-202 0 0,3 24 64 0 0,-11 18-76 0 0,2 13 0 0 0,6 0-64 0 0,14-9 128 0 0,-7-33-118 0 0,44 37 236 0 0,13-13-2130 0 0,-55-36-3288 0 0</inkml:trace>
  <inkml:trace contextRef="#ctx0" brushRef="#br0" timeOffset="-11721.617">2734 1220 4320 0 0,'0'0'99'0'0,"0"0"11"0"0,0 0 9 0 0,-2-7 1 0 0,-18-44 2926 0 0,19 50-2758 0 0,-15-22 1346 0 0,0 5 23 0 0,15 18-1529 0 0,1 0 7 0 0,0 0 1 0 0,0 0-2 0 0,0 0-6 0 0,-2-14 2770 0 0,22 25-2754 0 0,-18-8-128 0 0,1 0 0 0 0,-1 0 0 0 0,0 0 0 0 0,0 0 0 0 0,0 0 0 0 0,-1 0 1 0 0,1 1-1 0 0,-1-1 0 0 0,1 0 0 0 0,-1 1 0 0 0,0 0 0 0 0,0-1 1 0 0,-1 1-1 0 0,1-1 0 0 0,-1 1 0 0 0,0 0 0 0 0,0 0 0 0 0,0-1 1 0 0,0 1-1 0 0,-1 0-16 0 0,4 38 261 0 0,4 40-309 0 0,-3-37 101 0 0,-2-28-32 0 0,1-3 50 0 0,1 9 273 0 0,-4-21-403 0 0,0 2 55 0 0,0-3 58 0 0,0-1 14 0 0,0 0 12 0 0,0 0-12 0 0,0 0-4 0 0,0 0 2 0 0,14-134 347 0 0,-2 43-581 0 0,-9-33 56 0 0,-2 116 296 0 0,3-10-917 0 0,1 30-291 0 0,-1 12-576 0 0,0-9-3258 0 0</inkml:trace>
  <inkml:trace contextRef="#ctx0" brushRef="#br0" timeOffset="-10747.718">3413 1919 7976 0 0,'0'0'174'0'0,"0"0"29"0"0,0 0 14 0 0,0 0-1 0 0,0 0-54 0 0,-5 7 395 0 0,3-1-361 0 0,0 1-1 0 0,0-1 1 0 0,1 1 0 0 0,0-1-1 0 0,0 1 1 0 0,0-1 0 0 0,1 1-1 0 0,0 0 1 0 0,0-1 0 0 0,1 1-1 0 0,0-1 1 0 0,0 1 0 0 0,0-1-1 0 0,1 1 1 0 0,0-1 0 0 0,2 5-196 0 0,8 57 284 0 0,-18 19 688 0 0,0-30-504 0 0,3-37-323 0 0,-14 32 486 0 0,16-50-580 0 0,-1 1 0 0 0,0-1 0 0 0,1 0 0 0 0,-1 1 0 0 0,0-1 0 0 0,0 0 0 0 0,0 0 0 0 0,0 0 0 0 0,0 0 0 0 0,-1-1 0 0 0,1 1 0 0 0,-1 0 1 0 0,1-1-1 0 0,-1 0 0 0 0,1 0 0 0 0,-1 1 0 0 0,0-2 0 0 0,0 1 0 0 0,1 0 0 0 0,-1 0 0 0 0,0-1 0 0 0,0 0 0 0 0,0 1 0 0 0,0-1 0 0 0,0 0 1 0 0,-1-1-52 0 0,-98-10 349 0 0,55 2-515 0 0,25 1-2224 0 0,21 7-2803 0 0</inkml:trace>
  <inkml:trace contextRef="#ctx0" brushRef="#br0" timeOffset="-10049.315">3231 2006 7280 0 0,'0'0'165'0'0,"0"0"22"0"0,0 0 9 0 0,0 0 78 0 0,0 0 269 0 0,0 0 117 0 0,0 0 20 0 0,0 0-25 0 0,0 0-134 0 0,0 0-60 0 0,14-6 1694 0 0,-11 4-2096 0 0,1 1-1 0 0,-1-1 1 0 0,0-1 0 0 0,-1 1 0 0 0,1 0-1 0 0,0 0 1 0 0,-1-1 0 0 0,1 0 0 0 0,-1 1-1 0 0,0-1 1 0 0,0 0 0 0 0,0 0 0 0 0,0 0-1 0 0,0-1 1 0 0,-1 1 0 0 0,1 0 0 0 0,-1-1-1 0 0,0 1 1 0 0,0-1-59 0 0,1-1 39 0 0,17-81 1470 0 0,-9 70-1001 0 0,10 24-375 0 0,9 15-120 0 0,-11-3-2 0 0,13 17 236 0 0,11 10 387 0 0,-25-32-438 0 0,-16-14-132 0 0,-1-1 0 0 0,17 6 192 0 0,4-1-210 0 0,-20-5-146 0 0,7-2-349 0 0,-6 2-4438 0 0,-2 0-778 0 0</inkml:trace>
  <inkml:trace contextRef="#ctx0" brushRef="#br0" timeOffset="10403.474">6499 1326 9272 0 0,'0'0'208'0'0,"-11"-15"544"0"0,-1 4-422 0 0,11 10 12 0 0,-8-6 796 0 0,8 6-1017 0 0,1 0 0 0 0,-1-1 0 0 0,0 1-1 0 0,1-1 1 0 0,-1 1 0 0 0,1-1 0 0 0,0 1 0 0 0,-1-1-1 0 0,1 0 1 0 0,0 1 0 0 0,0-1 0 0 0,0 1 0 0 0,0-1-1 0 0,0 0 1 0 0,0 1 0 0 0,0-1 0 0 0,1 1-1 0 0,-1-1 1 0 0,1 1 0 0 0,-1-1 0 0 0,1 1 0 0 0,-1-1-1 0 0,1 1 1 0 0,0-1 0 0 0,0 1 0 0 0,0 0 0 0 0,0-1-121 0 0,59-51 842 0 0,1 24 98 0 0,-59 30-891 0 0,0 0 0 0 0,0 0 0 0 0,0 0 0 0 0,-1 0 0 0 0,1 1 0 0 0,0-1 0 0 0,0 1 1 0 0,-1-1-1 0 0,1 1 0 0 0,-1-1 0 0 0,1 1 0 0 0,-1 0 0 0 0,0 0 0 0 0,0 0 0 0 0,0 0 0 0 0,0 0 0 0 0,0 0 0 0 0,0 0 0 0 0,0 0 0 0 0,0 0 0 0 0,-1 0 0 0 0,0 1 0 0 0,1-1 0 0 0,-1 0 0 0 0,0 0 0 0 0,0 0 0 0 0,0 1 0 0 0,0-1 1 0 0,0 0-1 0 0,-1 2-49 0 0,2 2 81 0 0,6 56 80 0 0,-5-34-73 0 0,1 0 1 0 0,2 0-1 0 0,1-1 0 0 0,0 0 1 0 0,3 0-1 0 0,5 12-88 0 0,3-1 149 0 0,11 10 218 0 0,1-16 34 0 0,-27-31-329 0 0,0 0-28 0 0,6 3-117 0 0,-6-3-50 0 0,-2-1-6 0 0,0 0-79 0 0,0 0-311 0 0,0 0-138 0 0,0 0-1119 0 0,0 0-4390 0 0</inkml:trace>
  <inkml:trace contextRef="#ctx0" brushRef="#br0" timeOffset="10722.204">6653 1495 13472 0 0,'0'0'306'0'0,"0"0"46"0"0,-6 14 458 0 0,-54 65 3608 0 0,-22 0-2429 0 0,74-70-1963 0 0,0-1-1 0 0,0-1 0 0 0,-1 1 0 0 0,0-1 0 0 0,-1-1 0 0 0,1 0 1 0 0,-1 0-1 0 0,-5 2-25 0 0,-7 8-3052 0 0,21-15 1573 0 0,1-1-854 0 0,0 0-3216 0 0</inkml:trace>
  <inkml:trace contextRef="#ctx0" brushRef="#br0" timeOffset="11250.399">6952 1249 12608 0 0,'0'0'289'0'0,"0"0"40"0"0,0 0 21 0 0,0 0-46 0 0,0 0-179 0 0,0 0 8 0 0,0 0 25 0 0,7 6 194 0 0,95 82 3065 0 0,-62-65-2843 0 0,22 12 117 0 0,4-6 449 0 0,-57 15-529 0 0,-11-40-584 0 0,-1 1 0 0 0,0 0 1 0 0,0-1-1 0 0,0 0 0 0 0,-1 0 1 0 0,0 0-1 0 0,0 0 0 0 0,0 0 0 0 0,0-1 1 0 0,0 0-1 0 0,-1 0 0 0 0,1 0 1 0 0,-1 0-1 0 0,0-1 0 0 0,0 0 1 0 0,0 0-1 0 0,-2 1-27 0 0,2-1 25 0 0,-175 66-738 0 0,142-60-3006 0 0,37-7-561 0 0,1-1-1266 0 0</inkml:trace>
  <inkml:trace contextRef="#ctx0" brushRef="#br0" timeOffset="11696.772">7282 1326 12552 0 0,'0'0'281'0'0,"0"0"40"0"0,0 0 23 0 0,0 0-34 0 0,0 0-122 0 0,0 0 238 0 0,0 0 129 0 0,7 0 1014 0 0,57 24 166 0 0,-28-5-1447 0 0,38 22 422 0 0,-19 14 113 0 0,-55-52-796 0 0,1 0 0 0 0,-1 0 0 0 0,0 0-1 0 0,0 0 1 0 0,0 0 0 0 0,0 0 0 0 0,0 0 0 0 0,-1 0 0 0 0,1 0 0 0 0,-1 0-1 0 0,0 0 1 0 0,0 0 0 0 0,0 0 0 0 0,0-1 0 0 0,-1 1 0 0 0,1 0 0 0 0,-1-1-1 0 0,1 1 1 0 0,-1-1 0 0 0,0 0 0 0 0,0 1 0 0 0,0-1 0 0 0,0 0-1 0 0,-1 0 1 0 0,1 0 0 0 0,0 0 0 0 0,-1-1 0 0 0,1 1 0 0 0,-1-1 0 0 0,0 0-1 0 0,0 1 1 0 0,-1-1-27 0 0,-3 5 78 0 0,-101 50 184 0 0,23-11-224 0 0,29-15-1154 0 0,44-21 481 0 0,3-2-1442 0 0,4-3-2745 0 0,4-4-651 0 0</inkml:trace>
  <inkml:trace contextRef="#ctx0" brushRef="#br0" timeOffset="12434.428">7982 1392 10568 0 0,'0'0'233'0'0,"-10"-8"590"0"0,6 6-635 0 0,-1 0 0 0 0,1 1 0 0 0,-1-1 0 0 0,1 1 0 0 0,-1 0 0 0 0,1 0 0 0 0,-1 1 0 0 0,1-1 0 0 0,-1 1 0 0 0,0 0 0 0 0,1 1 0 0 0,-1-1 0 0 0,1 1 0 0 0,-1 0 0 0 0,1 0 0 0 0,-1 0 0 0 0,1 0 0 0 0,-1 1 0 0 0,1 0 1 0 0,0 0-1 0 0,0 0 0 0 0,0 0 0 0 0,0 1 0 0 0,0 0 0 0 0,1-1 0 0 0,-1 1 0 0 0,0 1-188 0 0,-65 95 1266 0 0,68-96-1250 0 0,0 0 0 0 0,0 0-1 0 0,0 0 1 0 0,0 0-1 0 0,1 0 1 0 0,-1 0-1 0 0,1 0 1 0 0,0 0-1 0 0,0 0 1 0 0,0 0-1 0 0,0 0 1 0 0,0 0-1 0 0,1 0 1 0 0,-1 0-1 0 0,1 0 1 0 0,0 0-1 0 0,1 3-15 0 0,-2-5 91 0 0,2 1-22 0 0,12 14 17 0 0,-13-15 15 0 0,12 4 88 0 0,-6-3-158 0 0,-1-1-1 0 0,0-1 0 0 0,0 1 0 0 0,1-1 0 0 0,-1 0 1 0 0,0 0-1 0 0,1-1 0 0 0,-1 0 0 0 0,0 0 0 0 0,0 0 1 0 0,0-1-1 0 0,0 0 0 0 0,0 0 0 0 0,0 0 0 0 0,0-1 1 0 0,0 0-1 0 0,-1 0 0 0 0,0-1 0 0 0,1 1 0 0 0,-1-1 0 0 0,-1 0 1 0 0,1-1-1 0 0,-1 1 0 0 0,1-1 0 0 0,-1 0 0 0 0,0 0 1 0 0,-1 0-1 0 0,1 0 0 0 0,-1-1 0 0 0,0 1 0 0 0,0-2-30 0 0,16-79-54 0 0,-15-32-304 0 0,5 6 218 0 0,-8 42 140 0 0,-14 25 87 0 0,-4 23 362 0 0,8 23-11 0 0,8 32-527 0 0,-5-5 12 0 0,-1 56-5 0 0,16 85 283 0 0,-2-110-48 0 0,-7 2-3 0 0,-3-9-138 0 0,3-51-292 0 0,0-1-83 0 0,7 11-4621 0 0,-7-11 3482 0 0</inkml:trace>
  <inkml:trace contextRef="#ctx0" brushRef="#br0" timeOffset="19687.128">6564 2085 3216 0 0,'0'0'93'0'0,"20"-15"2427"0"0,-20 15-2393 0 0,1 1-1 0 0,-1-1 0 0 0,0 0 1 0 0,0 1-1 0 0,0-1 0 0 0,1 0 1 0 0,-1 0-1 0 0,0 1 0 0 0,0-1 1 0 0,1 0-1 0 0,-1 0 0 0 0,0 1 1 0 0,1-1-1 0 0,-1 0 1 0 0,0 0-1 0 0,1 0 0 0 0,-1 1 1 0 0,0-1-1 0 0,1 0 0 0 0,-1 0 1 0 0,0 0-1 0 0,1 0 0 0 0,-1 0 1 0 0,0 0-1 0 0,1 0 1 0 0,-1 0-1 0 0,1 0 0 0 0,-1 0 1 0 0,0 0-1 0 0,1 0 0 0 0,-1 0 1 0 0,0 0-1 0 0,1 0 0 0 0,-1 0 1 0 0,0 0-1 0 0,1-1 0 0 0,-1 1 1 0 0,0 0-1 0 0,1 0 1 0 0,-1 0-1 0 0,0-1 0 0 0,1 1 1 0 0,-1 0-1 0 0,0 0 0 0 0,1-1 1 0 0,-1 1-1 0 0,0 0 0 0 0,0 0 1 0 0,0-1-1 0 0,1 1 0 0 0,-1 0 1 0 0,0-1-1 0 0,0 1 1 0 0,0 0-1 0 0,0-1 0 0 0,1 1 1 0 0,-1 0-1 0 0,0-1 0 0 0,0 1 1 0 0,0-1-1 0 0,0 1 0 0 0,0 0 1 0 0,0-1-1 0 0,0 1 1 0 0,0 0-1 0 0,0-1-126 0 0,3 18 218 0 0,0 0 0 0 0,0 1-1 0 0,-2-1 1 0 0,0 1 0 0 0,-1-1 0 0 0,-1 1 0 0 0,-2 13-218 0 0,-1 38 426 0 0,-12 71 101 0 0,-7 33 15 0 0,19-123-404 0 0,4-36-42 0 0,0-14-5962 0 0,0 0 885 0 0</inkml:trace>
  <inkml:trace contextRef="#ctx0" brushRef="#br0" timeOffset="20219.584">6512 2231 9648 0 0,'0'0'216'0'0,"0"0"32"0"0,0 0 12 0 0,-1 0-31 0 0,-1 1-193 0 0,1-1 0 0 0,-1 0-1 0 0,1 0 1 0 0,-1 1 0 0 0,1-1 0 0 0,-1 1-1 0 0,1-1 1 0 0,-1 1 0 0 0,1 0 0 0 0,0 0-1 0 0,-1 0 1 0 0,1-1 0 0 0,0 1 0 0 0,0 0-1 0 0,0 0 1 0 0,-1 1 0 0 0,1-1 0 0 0,0 0 0 0 0,1 0-1 0 0,-1 0 1 0 0,0 1 0 0 0,0-1 0 0 0,0 1-36 0 0,-1 1 88 0 0,-44 108 2152 0 0,36-85-1432 0 0,10-25-630 0 0,0-1 12 0 0,0 0 2 0 0,0 0 0 0 0,0 0 0 0 0,0 0 1 0 0,0 0 6 0 0,-4-12 294 0 0,5-7-484 0 0,0 1 1 0 0,1 0-1 0 0,0 1 0 0 0,2-1 1 0 0,0 0-1 0 0,1 1 0 0 0,1 0 1 0 0,6-13-10 0 0,-9 23 22 0 0,0 0 0 0 0,1 1 0 0 0,0 0 0 0 0,0 0 0 0 0,1 0 1 0 0,-1 0-1 0 0,1 0 0 0 0,1 1 0 0 0,-1 0 0 0 0,1 0 1 0 0,-1 1-1 0 0,2 0 0 0 0,-1 0 0 0 0,2-1-22 0 0,-4 4 88 0 0,0 0 0 0 0,-1 0-1 0 0,1 1 1 0 0,0 0 0 0 0,-1-1-1 0 0,1 1 1 0 0,0 1 0 0 0,-1-1-1 0 0,1 0 1 0 0,0 1 0 0 0,-1 0-1 0 0,1 0 1 0 0,-1 0 0 0 0,1 0-1 0 0,-1 1 1 0 0,0-1 0 0 0,1 1-1 0 0,-1 0 1 0 0,0 0 0 0 0,0 0-1 0 0,1 1-87 0 0,11 19 518 0 0,21 34 634 0 0,-30-46-1142 0 0,-2 0-10 0 0,-1 0 0 0 0,3-2 0 0 0,3 10-25 0 0,-8-16-98 0 0,-1-2-7 0 0,0 0-46 0 0,0 0-230 0 0,0 0-104 0 0,0 0-24 0 0</inkml:trace>
  <inkml:trace contextRef="#ctx0" brushRef="#br0" timeOffset="20965.856">6531 2995 10656 0 0,'0'0'241'0'0,"0"0"38"0"0,0 0 10 0 0,0 0-33 0 0,1-1-164 0 0,1-3-4 0 0,-1-13 4856 0 0,-17 10-3557 0 0,-24 6-1286 0 0,-42 7 112 0 0,58 0-160 0 0,-6 6-53 0 0,29-11 6 0 0,0-1-1 0 0,0 1 0 0 0,-1 0 0 0 0,1 0 1 0 0,0 0-1 0 0,0 0 0 0 0,0 0 0 0 0,0 0 1 0 0,0 0-1 0 0,0 0 0 0 0,0 0 0 0 0,1 0 1 0 0,-1 1-1 0 0,0-1 0 0 0,0 0 0 0 0,1 0 0 0 0,-1 1 1 0 0,1-1-1 0 0,0 1 0 0 0,-1-1 0 0 0,1 0 1 0 0,0 1-1 0 0,0-1 0 0 0,0 1 0 0 0,-1-1 1 0 0,2 0-1 0 0,-1 1 0 0 0,0-1 0 0 0,0 1 1 0 0,0-1-1 0 0,1 1 0 0 0,-1-1 0 0 0,1 0 0 0 0,-1 1 1 0 0,1-1-1 0 0,-1 0 0 0 0,1 0 0 0 0,0 1 1 0 0,0-1-1 0 0,0 1-5 0 0,42 38 108 0 0,53 21 265 0 0,-93-58-325 0 0,0 0-1 0 0,0 0 1 0 0,0 0-1 0 0,-1 0 1 0 0,1 0-1 0 0,-1 0 1 0 0,0 1 0 0 0,0-1-1 0 0,0 1 1 0 0,0-1-1 0 0,-1 1 1 0 0,1 0-1 0 0,-1 0 1 0 0,0 0-1 0 0,1 3-47 0 0,-2-4 42 0 0,0 1 0 0 0,0-1 0 0 0,-1 0 0 0 0,1 1 0 0 0,0-1 0 0 0,-1 0 0 0 0,0 0 0 0 0,0 1 0 0 0,0-1 0 0 0,0 0 0 0 0,-1 0 0 0 0,1 0 0 0 0,-1 0 0 0 0,0 0 0 0 0,1-1 0 0 0,-1 1 0 0 0,-1 0 0 0 0,-1 1-42 0 0,-1 3 15 0 0,-2-1 0 0 0,1 0 0 0 0,0 0 0 0 0,-1-1 0 0 0,0 1 0 0 0,-1-1 0 0 0,1-1 0 0 0,-1 0 0 0 0,0 0 0 0 0,0 0 0 0 0,0-1 0 0 0,-2 1-15 0 0,-9 2-319 0 0,16-4 82 0 0,1-1-1 0 0,-1 1 1 0 0,0-1-1 0 0,0 0 0 0 0,0 0 1 0 0,0 0-1 0 0,0-1 1 0 0,0 1-1 0 0,-1-1 1 0 0,1 0-1 0 0,0 0 0 0 0,0 0 1 0 0,0 0-1 0 0,0 0 1 0 0,0-1-1 0 0,-1 1 0 0 0,1-1 1 0 0,0 0-1 0 0,-2-1 238 0 0,1-1-2165 0 0,1-2-3088 0 0</inkml:trace>
  <inkml:trace contextRef="#ctx0" brushRef="#br0" timeOffset="21498.722">6452 3045 11024 0 0,'0'0'248'0'0,"0"0"34"0"0,0 0 22 0 0,0 0-29 0 0,7-1-168 0 0,75-12 895 0 0,-3 17 1210 0 0,-33 14-1230 0 0,-33 5 63 0 0,-17-4-113 0 0,-27 80 601 0 0,30-96-1531 0 0,1 0 1 0 0,-1 0-1 0 0,1 0 0 0 0,0 0 0 0 0,0 0 0 0 0,0 0 1 0 0,0 0-1 0 0,1 0 0 0 0,-1 0 0 0 0,1 0 1 0 0,-1 0-1 0 0,1 0 0 0 0,0 0 0 0 0,1 0 0 0 0,-1-1 1 0 0,0 1-1 0 0,1 0 0 0 0,-1-1 0 0 0,1 1 1 0 0,0-1-1 0 0,0 0 0 0 0,0 1 0 0 0,0-1 0 0 0,2 1-2 0 0,42 15 64 0 0,-43-18-46 0 0,1 0 0 0 0,-1-1-1 0 0,1 1 1 0 0,0-1 0 0 0,-1 0-1 0 0,1 0 1 0 0,-1 0 0 0 0,1 0-1 0 0,-1-1 1 0 0,0 1 0 0 0,0-1-1 0 0,1 0 1 0 0,-1 0 0 0 0,0 0-1 0 0,-1 0 1 0 0,1-1 0 0 0,0 1-1 0 0,-1-1 1 0 0,1 0-1 0 0,-1 1 1 0 0,0-1 0 0 0,0 0-1 0 0,0-1 1 0 0,0 1 0 0 0,0 0-1 0 0,-1 0 1 0 0,0-1 0 0 0,1 1-1 0 0,-1-1-17 0 0,-2-1 3 0 0,0-1-1 0 0,1 1 0 0 0,-2-1 1 0 0,1 1-1 0 0,-1 0 0 0 0,1-1 1 0 0,-1 1-1 0 0,-1 0 0 0 0,1 0 1 0 0,-1 0-1 0 0,0 0 0 0 0,0 1 1 0 0,0-1-1 0 0,-1 1 0 0 0,0 0 1 0 0,0 0-3 0 0,-52-31-1247 0 0,49 33 1359 0 0,4 1-1129 0 0,0 0-3967 0 0,3 1-5 0 0</inkml:trace>
  <inkml:trace contextRef="#ctx0" brushRef="#br0" timeOffset="21847.014">6950 3057 9760 0 0,'0'0'284'0'0,"0"0"1"0"0,-4 11 542 0 0,-68 101 5168 0 0,70-109-5949 0 0,0 0-1 0 0,1 0 0 0 0,-1 0 1 0 0,1 0-1 0 0,0 0 0 0 0,0 1 0 0 0,0-1 1 0 0,0 0-1 0 0,0 1 0 0 0,1-1 0 0 0,0 1 1 0 0,0-1-1 0 0,0 1 0 0 0,0-1 0 0 0,0 1 1 0 0,1-1-1 0 0,-1 0 0 0 0,1 1 1 0 0,0-1-1 0 0,0 0 0 0 0,0 1 0 0 0,1-1 1 0 0,-1 0-1 0 0,1 0 0 0 0,-1 0 0 0 0,1 0 1 0 0,0 0-1 0 0,0 0 0 0 0,1-1 0 0 0,-1 1 1 0 0,0-1-1 0 0,1 1 0 0 0,0-1 1 0 0,0 0-1 0 0,-1 0 0 0 0,1 0 0 0 0,0 0 1 0 0,0-1-1 0 0,1 1 0 0 0,1 0-45 0 0,-2-2 22 0 0,1 1-1 0 0,-1 0 1 0 0,1-1 0 0 0,-1 0-1 0 0,1 0 1 0 0,0 0-1 0 0,-1 0 1 0 0,1 0 0 0 0,0-1-1 0 0,-1 1 1 0 0,1-1-1 0 0,-1 0 1 0 0,1 0 0 0 0,-1-1-1 0 0,0 1 1 0 0,1-1-1 0 0,-1 0 1 0 0,0 1 0 0 0,0-1-1 0 0,0-1 1 0 0,0 1 0 0 0,0 0-1 0 0,-1-1 1 0 0,1 1-1 0 0,-1-1 1 0 0,0 0 0 0 0,1 0-1 0 0,-1 0 1 0 0,0 0-1 0 0,-1 0 1 0 0,1 0 0 0 0,-1-1-1 0 0,1 1 1 0 0,-1-1-1 0 0,0 1 1 0 0,0-1 0 0 0,0 1-1 0 0,-1-1 1 0 0,1 1 0 0 0,-1-1-1 0 0,0 0 1 0 0,0 1-1 0 0,0-1 1 0 0,-1 0 0 0 0,1 1-1 0 0,-1-1 1 0 0,0 1-1 0 0,-1-3-21 0 0,-1 1-48 0 0,-1-1 0 0 0,-1 1 0 0 0,1 0 0 0 0,-1 0-1 0 0,0 0 1 0 0,0 1 0 0 0,0 0 0 0 0,-1 0-1 0 0,0 0 1 0 0,1 0 0 0 0,-1 1 0 0 0,-6-2 48 0 0,-2-3-308 0 0,5 4-45 0 0,-1 0 1 0 0,0 1-1 0 0,0 0 0 0 0,0 1 1 0 0,-1 0-1 0 0,1 0 0 0 0,-1 1 1 0 0,1 0-1 0 0,0 1 1 0 0,-11 1 352 0 0,16-1-657 0 0,4 0-3089 0 0,1 0-1078 0 0</inkml:trace>
  <inkml:trace contextRef="#ctx0" brushRef="#br0" timeOffset="22384.7">7170 3124 11376 0 0,'0'0'256'0'0,"0"0"34"0"0,0 0 21 0 0,-10 17 72 0 0,7 42 1203 0 0,6-33-914 0 0,6 49 2347 0 0,-5-62-2664 0 0,-2-8 124 0 0,2-13-239 0 0,6-70-448 0 0,-10 36-18 0 0,4 23 149 0 0,-4 18 72 0 0,0-1 1 0 0,1 0-1 0 0,-1 1 1 0 0,0-1-1 0 0,1 0 1 0 0,-1 1-1 0 0,1-1 1 0 0,-1 0-1 0 0,1 1 1 0 0,0-1-1 0 0,-1 1 0 0 0,1-1 1 0 0,0 1-1 0 0,0 0 1 0 0,0-1-1 0 0,0 1 1 0 0,0 0-1 0 0,1 0 1 0 0,-1-1-1 0 0,0 1 1 0 0,1 0-1 0 0,-1 0 0 0 0,1 0 5 0 0,11-2-181 0 0,9 15 182 0 0,-17-6 63 0 0,1 0 1 0 0,-1 1-1 0 0,-1 0 0 0 0,1 0 0 0 0,-1 0 0 0 0,0 0 0 0 0,-1 1 0 0 0,0-1 0 0 0,0 1 0 0 0,0 2-64 0 0,18 39 555 0 0,-11-12-155 0 0,-1-9-264 0 0,-8-26-213 0 0,-1-2-6 0 0,3 4-222 0 0,-3-2-6095 0 0,0-2 778 0 0</inkml:trace>
  <inkml:trace contextRef="#ctx0" brushRef="#br0" timeOffset="22946.201">7499 3132 11256 0 0,'0'0'256'0'0,"0"9"345"0"0,-4 77 1504 0 0,8-37 203 0 0,2-23-719 0 0,-6-25-1265 0 0,0-1-4 0 0,0 0-33 0 0,0 0-142 0 0,0 0-66 0 0,0 0-14 0 0,0 0-1 0 0,0 0 0 0 0,3-15 0 0 0,11-38-216 0 0,21-20-664 0 0,-25 64 684 0 0,7 15 120 0 0,19 59 320 0 0,-33-57-272 0 0,17 64 386 0 0,-19-71-322 0 0,3 12 207 0 0,-3-7 237 0 0,6-16-267 0 0,26-72-943 0 0,-20 65 510 0 0,1 22 150 0 0,29 24 379 0 0,-30-20-330 0 0,21 10-635 0 0,-32-18-123 0 0,-2-1-734 0 0,2 0-2888 0 0,6 0-1231 0 0</inkml:trace>
  <inkml:trace contextRef="#ctx0" brushRef="#br0" timeOffset="23736.608">7874 1954 6592 0 0,'0'0'12'0'0,"0"0"0"0"0,0 0-1 0 0,1 0 1 0 0,-1 0 0 0 0,0 0 0 0 0,1 0 0 0 0,-1 0 0 0 0,0 0 0 0 0,0 0-1 0 0,1-1 1 0 0,-1 1 0 0 0,0 0 0 0 0,0 0 0 0 0,0 0 0 0 0,1 0 0 0 0,-1-1-1 0 0,0 1 1 0 0,0 0 0 0 0,0 0 0 0 0,1 0 0 0 0,-1-1 0 0 0,0 1 0 0 0,0 0-1 0 0,0 0 1 0 0,0 0 0 0 0,0-1 0 0 0,0 1 0 0 0,1 0 0 0 0,-1-1 0 0 0,0 1 0 0 0,0 0-1 0 0,0 0 1 0 0,0-1 0 0 0,0 1 0 0 0,0 0 0 0 0,0 0 0 0 0,0-1 0 0 0,0 1-1 0 0,0 0 1 0 0,0 0 0 0 0,0-1 0 0 0,-1 1 0 0 0,1 0 0 0 0,0 0 0 0 0,0-1-1 0 0,0 1 1 0 0,0 0 0 0 0,0 0 0 0 0,0-1 0 0 0,-1 1 0 0 0,1 0 0 0 0,0 0-1 0 0,0 0 1 0 0,0-1 0 0 0,-1 1 0 0 0,1 0 0 0 0,0 0 0 0 0,0 0 0 0 0,0 0 0 0 0,-1-1-1 0 0,1 1 1 0 0,0 0 0 0 0,0 0 0 0 0,-1 0 0 0 0,1 0 0 0 0,0 0-12 0 0,-6-5-53 0 0,5 4 271 0 0,1 1 58 0 0,1-8 2276 0 0,13 2-34 0 0,-14 5-2012 0 0,0 1-2 0 0,0 0-4 0 0,0 0-18 0 0,5 7 908 0 0,109 116 1333 0 0,-21 17-1827 0 0,-16-14-262 0 0,-36-62-422 0 0,-28-43-546 0 0,-23-15-1556 0 0,1-4-2297 0 0,9-2 3142 0 0,-1 0-4680 0 0</inkml:trace>
  <inkml:trace contextRef="#ctx0" brushRef="#br0" timeOffset="24224.693">7824 2117 9152 0 0,'12'4'917'0'0,"-8"-2"-848"0"0,17 19 2065 0 0,-17-19 333 0 0,-12-12-1477 0 0,-5-32-755 0 0,-20-13-95 0 0,11 9 350 0 0,22 45-341 0 0,-1-6 104 0 0,15-8 182 0 0,5 11-218 0 0,1 0 0 0 0,0 1 1 0 0,0 1-1 0 0,0 1 0 0 0,19 2-217 0 0,-34-1 28 0 0,95 5 816 0 0,-43 1-250 0 0,-28 13-811 0 0,0 9-3353 0 0,-26-22-2370 0 0</inkml:trace>
  <inkml:trace contextRef="#ctx0" brushRef="#br0" timeOffset="25543.53">8518 2907 5848 0 0,'0'0'168'0'0,"-2"0"-3"0"0,4 0-1 0 0,-2 0 503 0 0,0 0 211 0 0,0 0 33 0 0,0 0-39 0 0,0 0-193 0 0,-9-5 2015 0 0,-14 2-1358 0 0,22 3-918 0 0,-16 5 1022 0 0,-67 43 103 0 0,72-14-967 0 0,-12 31-72 0 0,34 1-424 0 0,33-36 72 0 0,2-26-152 0 0,-15-14 0 0 0,-24 8 22 0 0,0-1 0 0 0,0-1 0 0 0,-1 1 0 0 0,1-1 0 0 0,-1 0-1 0 0,0 0 1 0 0,0-1 0 0 0,0 1 0 0 0,-1-1 0 0 0,0 0-1 0 0,1-1-21 0 0,-4 2 25 0 0,0 0-1 0 0,1 1 0 0 0,-2-1 1 0 0,1 0-1 0 0,0 0 0 0 0,-1 0 0 0 0,0 1 1 0 0,0-1-1 0 0,0 0 0 0 0,0 0 1 0 0,-1 0-1 0 0,1 0 0 0 0,-1 0 0 0 0,0 1 1 0 0,0-1-1 0 0,-1 0 0 0 0,1 1 1 0 0,-1-1-1 0 0,1 1 0 0 0,-1-1 1 0 0,0 1-1 0 0,-1 0 0 0 0,1 0 0 0 0,-2-2-24 0 0,-5-11 89 0 0,5 12-92 0 0,0 0-1 0 0,0 1 0 0 0,0-1 0 0 0,-1 1 1 0 0,1 0-1 0 0,-1 0 0 0 0,1 1 1 0 0,-1-1-1 0 0,0 1 0 0 0,0 0 0 0 0,0 0 1 0 0,-1 1-1 0 0,1-1 0 0 0,0 1 0 0 0,-3 0 4 0 0,-19 6-2816 0 0,26-4 1330 0 0,1-1-59 0 0</inkml:trace>
  <inkml:trace contextRef="#ctx0" brushRef="#br0" timeOffset="25835.532">8670 3030 15176 0 0,'1'2'145'0'0,"0"0"1"0"0,0 1 0 0 0,0-1 0 0 0,0 0 0 0 0,-1 0 0 0 0,1 1-1 0 0,-1-1 1 0 0,1 0 0 0 0,-1 1 0 0 0,0-1 0 0 0,0 0 0 0 0,0 1-1 0 0,0-1 1 0 0,-1 1 0 0 0,1-1 0 0 0,-1 0 0 0 0,1 0 0 0 0,-1 1 0 0 0,0-1-1 0 0,0 0 1 0 0,1 0 0 0 0,-2 0 0 0 0,1 0 0 0 0,0 0 0 0 0,0 0-1 0 0,-2 2-145 0 0,2 3 266 0 0,0 6-199 0 0,-1-10-6475 0 0,2-3 852 0 0</inkml:trace>
  <inkml:trace contextRef="#ctx0" brushRef="#br0" timeOffset="26090.746">8726 2907 10512 0 0,'-7'2'2688'0'0,"14"34"58"0"0,-7-32-2623 0 0,1 0 0 0 0,-1 1 0 0 0,1-1 0 0 0,0 0 0 0 0,1 0 0 0 0,-1 0 0 0 0,0 0 0 0 0,1 0-1 0 0,0 0 1 0 0,0 0 0 0 0,0 0 0 0 0,1-1 0 0 0,-1 1 0 0 0,1-1 0 0 0,0 0 0 0 0,0 0 0 0 0,0 0 0 0 0,0 0 0 0 0,1 0 0 0 0,-1-1-1 0 0,1 1-122 0 0,88 78 1952 0 0,-57-42-1032 0 0,-34-38-802 0 0,3 10 63 0 0,-4-10-197 0 0,0 0 1 0 0,0 0-1 0 0,-1 0 1 0 0,1 0-1 0 0,0-1 1 0 0,-1 1-1 0 0,1 0 0 0 0,-1 0 1 0 0,1 0-1 0 0,-1 0 1 0 0,1 0-1 0 0,-1 0 0 0 0,1-1 1 0 0,-1 1-1 0 0,0 0 1 0 0,0-1-1 0 0,1 1 1 0 0,-1 0-1 0 0,0-1 0 0 0,0 1 1 0 0,0-1-1 0 0,0 1 1 0 0,1-1-1 0 0,-1 1 0 0 0,0-1 1 0 0,0 0-1 0 0,0 0 1 0 0,0 1-1 0 0,0-1 1 0 0,0 0-1 0 0,0 0 0 0 0,-1 0 16 0 0,1 0-269 0 0,1 0-191 0 0,-1 0-85 0 0,-17-2-5416 0 0,8-2-59 0 0</inkml:trace>
  <inkml:trace contextRef="#ctx0" brushRef="#br0" timeOffset="26307.557">8680 2881 13552 0 0,'0'0'398'0'0,"0"0"-3"0"0,7-1-236 0 0,28-7 523 0 0,67-8 3418 0 0,45 11-2127 0 0,-145 5-2071 0 0,5 3-516 0 0,-4-2-7045 0 0,-3-1 2091 0 0</inkml:trace>
  <inkml:trace contextRef="#ctx0" brushRef="#br0" timeOffset="31188.797">9164 2895 7312 0 0,'0'0'209'0'0,"0"0"43"0"0,0 0 32 0 0,0 0 11 0 0,-1-7 834 0 0,3 4 3598 0 0,1 5-4577 0 0,0 1 1 0 0,0 0-1 0 0,0 1 1 0 0,0-1-1 0 0,-1 0 1 0 0,1 1 0 0 0,-1-1-1 0 0,0 1 1 0 0,0 0-1 0 0,0 0 1 0 0,-1 0 0 0 0,1 0-1 0 0,-1 0 1 0 0,0 0-1 0 0,0 0 1 0 0,0 0-1 0 0,0 4-150 0 0,7 42 824 0 0,-5 26-568 0 0,-3-48-98 0 0,0-27-92 0 0,0-1 12 0 0,0 0-12 0 0,0 0 0 0 0,0 0 4 0 0,0 0 6 0 0,-6-21 118 0 0,7 13-203 0 0,0-1 0 0 0,1 0 1 0 0,0 1-1 0 0,0 0 0 0 0,1-1 1 0 0,0 1-1 0 0,0 0 0 0 0,1 0 1 0 0,3-5 8 0 0,15-38-376 0 0,11 10 304 0 0,-27 40 72 0 0,-1-2 14 0 0,13 16 660 0 0,1 42 277 0 0,-2 9-614 0 0,-14-50-347 0 0,7 7-944 0 0,-9-20 397 0 0,7 3-1124 0 0,-3-5-3889 0 0,-5 0 4831 0 0,6 1-3829 0 0</inkml:trace>
  <inkml:trace contextRef="#ctx0" brushRef="#br0" timeOffset="31779.89">9502 2887 7672 0 0,'-10'5'622'0'0,"13"33"3729"0"0,-8 63 565 0 0,7-47-2744 0 0,-2-53-2003 0 0,0-1-17 0 0,0 0-7 0 0,0 0-14 0 0,6-12-54 0 0,5-23-437 0 0,2-4-258 0 0,16-15-76 0 0,-28 53 630 0 0,15 13 284 0 0,-13-9-172 0 0,0 0 0 0 0,0 0 0 0 0,0 0-1 0 0,-1 0 1 0 0,0 1 0 0 0,0-1-1 0 0,0 1 1 0 0,0-1 0 0 0,0 1-1 0 0,-1 0 1 0 0,1 0 0 0 0,-1 0-1 0 0,0 0 1 0 0,0 1-48 0 0,12 28 320 0 0,3-5 528 0 0,-15-29-770 0 0,4-1-6 0 0,5-16 82 0 0,20-47-154 0 0,-11 40-82 0 0,-4 15 28 0 0,-10 8 68 0 0,-3 2 9 0 0,-1 0 1 0 0,0 1-1 0 0,1-1 1 0 0,-1 0 0 0 0,1 1-1 0 0,-1-1 1 0 0,0 1-1 0 0,1-1 1 0 0,-1 1-1 0 0,0 0 1 0 0,1 0-1 0 0,-1-1 1 0 0,0 1 0 0 0,0 0-1 0 0,0 0 1 0 0,0 0-1 0 0,0 0 1 0 0,0 1-1 0 0,0-1 1 0 0,0 0-1 0 0,0 0 1 0 0,-1 0 0 0 0,1 1-1 0 0,0-1 1 0 0,-1 0-1 0 0,1 1 1 0 0,-1-1-24 0 0,1 0 54 0 0,6 12 32 0 0,0-1 0 0 0,1 0-1 0 0,1 0 1 0 0,0-1 0 0 0,0 0 0 0 0,1 0-1 0 0,10 7-85 0 0,9-3-2117 0 0,-29-14-38 0 0,3 4-4452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8:38.5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184 184 5496 0 0,'0'0'124'0'0,"1"-3"301"0"0,1-25-395 0 0,-4 7 343 0 0,2-6 344 0 0,4-8 783 0 0,17-3 393 0 0,-10 24 1349 0 0,-11 34-3085 0 0,-1 33 86 0 0,7 8 353 0 0,-2 16-179 0 0,6-7 235 0 0,6 8-687 0 0,-4-49 333 0 0,-10-27-238 0 0,0 2-767 0 0,0-3-3032 0 0,7 1-1299 0 0</inkml:trace>
  <inkml:trace contextRef="#ctx0" brushRef="#br0" timeOffset="787.795">10 213 12552 0 0,'0'0'281'0'0,"0"0"40"0"0,0 0 23 0 0,-6 6 74 0 0,2 0-406 0 0,19 9-12 0 0,-14-15 0 0 0,19 5 10 0 0,-12-5-17 0 0,0 0 1 0 0,0 0-1 0 0,0 0 0 0 0,-1-1 0 0 0,1-1 1 0 0,0 1-1 0 0,-1-1 0 0 0,1 0 0 0 0,-1-1 1 0 0,0 1-1 0 0,0-2 0 0 0,0 1 0 0 0,0-1 1 0 0,0 0-1 0 0,-1 0 0 0 0,5-4 7 0 0,26-36-1980 0 0,-4 4-18 0 0,5-17-112 0 0,-5 16 1737 0 0,-16 22 570 0 0,-13 16 194 0 0,-3 3 3605 0 0,-3 60-3223 0 0,1 5-274 0 0,-4-15-68 0 0,8 0 1 0 0,-6 7 609 0 0,10-48-186 0 0,17-17-383 0 0,14-42 31 0 0,-6 18-431 0 0,-31 30-76 0 0,0 0 0 0 0,0 0 0 0 0,0 1 0 0 0,1-1 0 0 0,-1 0 0 0 0,1 1-1 0 0,-1-1 1 0 0,1 1 0 0 0,0 0 0 0 0,0-1 0 0 0,-1 1 0 0 0,1 0 0 0 0,0 0-1 0 0,0 0 1 0 0,0 0 0 0 0,0 1 0 0 0,0-1 0 0 0,0 0 0 0 0,0 1 0 0 0,1 0-1 0 0,-1-1 1 0 0,0 1 0 0 0,0 0 0 0 0,0 0 0 0 0,0 0 0 0 0,1 0-1 0 0,-1 1 5 0 0,1 8-129 0 0,-3-6 44 0 0,42 57-71 0 0,-1-17 102 0 0,-14-5 54 0 0,-24-36 3 0 0,0 1 25 0 0,1 0 0 0 0,0 0 0 0 0,0 0 0 0 0,0-1 1 0 0,0 1-1 0 0,0-1 0 0 0,0 0 0 0 0,0 0 0 0 0,1 0 0 0 0,-1 0 0 0 0,1-1 0 0 0,-1 0 0 0 0,1 0 0 0 0,0 0 0 0 0,0-1 0 0 0,-1 0 0 0 0,1 1 0 0 0,0-2 0 0 0,4 1-28 0 0,43-22 552 0 0,17-35-320 0 0,-51 37-298 0 0,13-30 50 0 0,-22 7-219 0 0,-18 22 40 0 0,-4 18 35 0 0,8 5 178 0 0,0 0-1 0 0,0 1 0 0 0,1 0 0 0 0,-1 0 0 0 0,1 0 0 0 0,0 0 0 0 0,0 1 0 0 0,0-1 0 0 0,0 1 1 0 0,0 0-1 0 0,1 1 0 0 0,0-1 0 0 0,0 0 0 0 0,0 1 0 0 0,0 0 0 0 0,1-1 0 0 0,0 1 0 0 0,0 0 0 0 0,0 0 1 0 0,1 1-1 0 0,-1-1 0 0 0,1 0 0 0 0,0 0 0 0 0,1 1 0 0 0,-1-1 0 0 0,1 0 0 0 0,0 1 0 0 0,1-1 0 0 0,0 4-17 0 0,-1-6 8 0 0,0 0 0 0 0,1 0 0 0 0,0 1 0 0 0,0-1 0 0 0,0 0 0 0 0,0 0 0 0 0,0 0 0 0 0,0 0 0 0 0,1 0 1 0 0,-1-1-1 0 0,1 1 0 0 0,0 0 0 0 0,0-1 0 0 0,0 1 0 0 0,0-1 0 0 0,0 1 0 0 0,1-1 0 0 0,-1 0 0 0 0,1 0 0 0 0,-1 0 0 0 0,1-1 0 0 0,0 1 0 0 0,0 0 0 0 0,0-1 0 0 0,0 0 0 0 0,0 0 0 0 0,0 0 0 0 0,1 0-8 0 0,94 9 493 0 0,-88-10-459 0 0,104-9-650 0 0,-88 6 344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8:37.32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3 222 5096 0 0,'0'0'108'0'0,"0"0"17"0"0,0 0 14 0 0,0 0 59 0 0,0 0 186 0 0,0 0 86 0 0,0 0 11 0 0,0 0-1 0 0,0 0-25 0 0,0 0-9 0 0,0 0-4 0 0,0 0-12 0 0,0 0-39 0 0,0 0-20 0 0,-3-18 1925 0 0,25-45-363 0 0,-2 13-1194 0 0,-3 13-163 0 0,6-3 174 0 0,-14 27-530 0 0,-7 13-284 0 0,6 34-2 0 0,-7 43 76 0 0,-5 23 107 0 0,4 30-42 0 0,4-83-11 0 0,3-7 64 0 0,9-18 437 0 0,-14-22-542 0 0,1 1 0 0 0,-1-1 0 0 0,0 0 0 0 0,1 0 0 0 0,-1 0 0 0 0,1 0 0 0 0,-1 0 0 0 0,1 0 0 0 0,-1-1 0 0 0,0 1 0 0 0,1-1 0 0 0,-1 0 0 0 0,0 0 0 0 0,1 0 0 0 0,-1 0 0 0 0,0 0 0 0 0,0 0 0 0 0,0 0 0 0 0,1-2-23 0 0,19-7 185 0 0,44-16-47 0 0,-49 21-140 0 0,0 1 0 0 0,0 0 0 0 0,0 2 0 0 0,0 0-1 0 0,1 1 1 0 0,-1 0 0 0 0,10 2 2 0 0,73-6-209 0 0,-41-8 273 0 0,-58 12-71 0 0,0 1-1 0 0,-1-1 1 0 0,1 0-1 0 0,0 0 1 0 0,-1 0-1 0 0,1 0 1 0 0,0 0-1 0 0,-1 0 1 0 0,1 0-1 0 0,-1 0 1 0 0,0 0-1 0 0,1 0 1 0 0,-1 0-1 0 0,0 0 1 0 0,0 0-1 0 0,1 0 1 0 0,-1 0-1 0 0,0-1 1 0 0,0 1-1 0 0,0 0 1 0 0,0 0-1 0 0,0 0 0 0 0,-1 0 1 0 0,1 0-1 0 0,0 0 1 0 0,0 0-1 0 0,-1-1 1 0 0,1 1-1 0 0,-1 0 1 0 0,1 0-1 0 0,-1 0 1 0 0,1 1-1 0 0,-1-1 1 0 0,0 0-1 0 0,1 0 1 0 0,-1 0-1 0 0,0 0 1 0 0,0 0-1 0 0,0 1 1 0 0,0-1-1 0 0,1 0 1 0 0,-1 1-1 0 0,0-1 1 0 0,-1 1 7 0 0,1-2-62 0 0,-58-44-850 0 0,54 43 896 0 0,1 0 0 0 0,-1 1-1 0 0,1-1 1 0 0,-1 1-1 0 0,0 0 1 0 0,0 0-1 0 0,0 0 1 0 0,0 1 0 0 0,-1 0-1 0 0,1 0 1 0 0,0 0-1 0 0,0 0 1 0 0,-1 1-1 0 0,1 0 1 0 0,0 0 0 0 0,-1 1-1 0 0,1-1 1 0 0,0 1-1 0 0,-1 0 1 0 0,1 1-1 0 0,0-1 1 0 0,0 1 0 0 0,0 0-1 0 0,0 0 1 0 0,1 1-1 0 0,-1-1 1 0 0,0 1-1 0 0,1 0 1 0 0,0 0 0 0 0,0 1-1 0 0,0-1 1 0 0,0 1-1 0 0,0 0 1 0 0,1 0-1 0 0,0 0 1 0 0,-1 1 0 0 0,0 1 16 0 0,-10 52 53 0 0,29-5 106 0 0,-13-51-126 0 0,0 1 1 0 0,0-1-1 0 0,0 1 1 0 0,1-1-1 0 0,-1 0 1 0 0,1 0-1 0 0,0 0 1 0 0,-1 0 0 0 0,1 0-1 0 0,0 0 1 0 0,0-1-1 0 0,0 0 1 0 0,0 1-1 0 0,0-1 1 0 0,1 0 0 0 0,-1 0-1 0 0,0-1 1 0 0,0 1-1 0 0,1-1 1 0 0,-1 0-1 0 0,0 0 1 0 0,1 0-1 0 0,-1 0-33 0 0,86-9 784 0 0,-80 6-758 0 0,0-1-1 0 0,-1 1 0 0 0,1-1 0 0 0,-1-1 0 0 0,0 0 0 0 0,-1 0 0 0 0,1 0 1 0 0,-1-1-1 0 0,0 0 0 0 0,0-1 0 0 0,-1 1 0 0 0,1-1 0 0 0,-2 0 0 0 0,2-2-25 0 0,15-28 23 0 0,-2-2-1 0 0,-1 0 1 0 0,-2-1-1 0 0,-2-1 0 0 0,8-31-22 0 0,-4-8 16 0 0,-16 156-8 0 0,30 64-8 0 0,19-1 147 0 0,-25-88 276 0 0,-27-49-681 0 0,3 6 514 0 0,0-6-3191 0 0,-3-2-2873 0 0</inkml:trace>
  <inkml:trace contextRef="#ctx0" brushRef="#br0" timeOffset="269.52">655 281 13016 0 0,'-10'-22'1446'0'0,"32"14"-567"0"0,66 14-264 0 0,-37 1-571 0 0,-10-4-4444 0 0,-23 0-576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8:59.40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78 38 12840 0 0,'-13'3'970'0'0,"8"0"-934"0"0,0 1-1 0 0,0 0 1 0 0,0 0-1 0 0,1 0 1 0 0,-1 0-1 0 0,1 1 1 0 0,0-1-1 0 0,1 1 1 0 0,-1 0-1 0 0,1 0 1 0 0,0 1-1 0 0,0-1 1 0 0,0 1-1 0 0,1 0 1 0 0,0-1-1 0 0,-1 7-35 0 0,2-10 47 0 0,1 1 0 0 0,0 0 0 0 0,0-1 0 0 0,0 1 0 0 0,0-1 0 0 0,0 1 0 0 0,0-1 0 0 0,1 1 0 0 0,0-1 0 0 0,-1 1 0 0 0,1-1 0 0 0,0 1 0 0 0,0-1 0 0 0,0 0 0 0 0,0 1 0 0 0,1-1 0 0 0,-1 0 0 0 0,0 0 0 0 0,1 0 0 0 0,0 0 0 0 0,0 0 0 0 0,-1 0 0 0 0,1 0 0 0 0,0-1 0 0 0,0 1 0 0 0,0-1 0 0 0,1 1 0 0 0,0-1-47 0 0,7 3 166 0 0,0 0 0 0 0,1-2 0 0 0,0 1 0 0 0,-1-1 0 0 0,1-1 0 0 0,0 1 0 0 0,0-2 0 0 0,0 0 0 0 0,0 0 0 0 0,0-1 0 0 0,0 0 0 0 0,7-3-166 0 0,-13 3 44 0 0,1-1 0 0 0,-1 0-1 0 0,0 0 1 0 0,1 0 0 0 0,-1-1 0 0 0,0 0-1 0 0,0 0 1 0 0,-1 0 0 0 0,1 0 0 0 0,-1-1-1 0 0,0 0 1 0 0,1 0 0 0 0,-2 0 0 0 0,1 0 0 0 0,0-1-1 0 0,-1 0 1 0 0,0 0 0 0 0,0 1 0 0 0,0-2-1 0 0,-1 1 1 0 0,0 0 0 0 0,0 0 0 0 0,0-1-1 0 0,0 1 1 0 0,-1-1 0 0 0,0 0 0 0 0,0 1-1 0 0,0-4-43 0 0,-1 6 21 0 0,0-1-1 0 0,-1 1 0 0 0,1 0 0 0 0,-1 0 0 0 0,1-1 0 0 0,-1 1 0 0 0,0 0 1 0 0,0 0-1 0 0,0 0 0 0 0,0 0 0 0 0,-1 0 0 0 0,0 0 0 0 0,1 0 1 0 0,-1 0-1 0 0,0 0 0 0 0,0 1 0 0 0,0-1 0 0 0,-1 1 0 0 0,1 0 0 0 0,0 0 1 0 0,-1-1-1 0 0,0 1 0 0 0,1 1 0 0 0,-1-1 0 0 0,0 0 0 0 0,0 1 0 0 0,0 0 1 0 0,0-1-1 0 0,0 1 0 0 0,-1 0 0 0 0,1 1 0 0 0,0-1 0 0 0,0 0 1 0 0,-2 1-21 0 0,-57-2-1113 0 0,5 12-4197 0 0,35-4-360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9:05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15408 0 0,'0'0'348'0'0,"0"0"49"0"0,0 0 21 0 0,0 0-40 0 0,13-7-232 0 0,3 1 163 0 0,-1 1 0 0 0,1 0 0 0 0,1 1 0 0 0,-1 0-1 0 0,0 1 1 0 0,1 1 0 0 0,-1 1 0 0 0,1 1 0 0 0,0 0-1 0 0,11 2-308 0 0,13 5-2292 0 0,-39-6 1055 0 0,-2-1-9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9:05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13824 0 0,'0'0'406'0'0,"0"0"-4"0"0,2 0-258 0 0,20 4-141 0 0,0-2 0 0 0,1 0 0 0 0,-1-2 0 0 0,1 0 1 0 0,17-3-4 0 0,29 0-15 0 0,-26 3-4122 0 0,-19 0-439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9:04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36 103 15032 0 0,'-7'-6'730'0'0,"-10"-12"187"0"0,6 16 91 0 0,23 8-881 0 0,0-2-1 0 0,0 0 1 0 0,0 0-1 0 0,1-1 1 0 0,0 0-1 0 0,0-1 1 0 0,-1-1-1 0 0,1 0 1 0 0,12-1-127 0 0,24 3 183 0 0,59 6 199 0 0,11-14-382 0 0,-86 4-78 0 0,13-1-216 0 0,-17-1-5080 0 0,-16 0-495 0 0</inkml:trace>
  <inkml:trace contextRef="#ctx0" brushRef="#br0" timeOffset="259.06">327 3 11488 0 0,'7'-1'63'0'0,"-1"1"-1"0"0,1-1 1 0 0,-1 1 0 0 0,1 0 0 0 0,-1 0 0 0 0,1 1 0 0 0,-1 0 0 0 0,1 0 0 0 0,-1 1 0 0 0,0-1 0 0 0,0 2 0 0 0,1-1 0 0 0,-1 0 0 0 0,-1 1-1 0 0,1 0 1 0 0,0 1 0 0 0,-1-1 0 0 0,1 1-63 0 0,-4-3 25 0 0,9 5 81 0 0,0-1 239 0 0,-1 0-1 0 0,1 0 1 0 0,-1 1 0 0 0,0 0 0 0 0,-1 1-1 0 0,1 0 1 0 0,-1 0 0 0 0,-1 1 0 0 0,0 0-1 0 0,0 1 1 0 0,0-1 0 0 0,-1 2 0 0 0,0-1-1 0 0,-1 1 1 0 0,5 9-345 0 0,-11-14 41 0 0,0 0 1 0 0,0-1-1 0 0,0 1 0 0 0,0-1 0 0 0,-1 1 1 0 0,0-1-1 0 0,0 1 0 0 0,0-1 1 0 0,-1 0-1 0 0,1 0 0 0 0,-1 1 0 0 0,0-1 1 0 0,0 0-1 0 0,-1 0 0 0 0,1-1 1 0 0,-1 1-1 0 0,0 0 0 0 0,0-1 0 0 0,0 0 1 0 0,0 1-1 0 0,-1-1 0 0 0,1-1 0 0 0,-3 3-41 0 0,-31 29-708 0 0,15-13-5105 0 0,15-16 487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9:04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118 257 5984 0 0,'6'-3'289'0'0,"24"-64"993"0"0,-23-8 3875 0 0,-9-29 633 0 0,-1 96-4493 0 0,-2 19-1066 0 0,-4 18-302 0 0,9 119-11 0 0,9-34 28 0 0,9 3 172 0 0,-18-115-104 0 0,24 33 226 0 0,-17-32-208 0 0,1 0-1 0 0,-1 0 0 0 0,1-1 1 0 0,-1 0-1 0 0,1 0 0 0 0,0-1 0 0 0,0 0 1 0 0,0 0-1 0 0,0-1 0 0 0,0 0 0 0 0,0 0 1 0 0,0-1-1 0 0,7-1-31 0 0,80-20 77 0 0,-42 1-359 0 0,-43 12-2538 0 0,-10 9 1499 0 0</inkml:trace>
  <inkml:trace contextRef="#ctx0" brushRef="#br0" timeOffset="289.356">234 246 14152 0 0,'0'-3'994'0'0,"16"0"-492"0"0,138 3 2711 0 0,-144 0-3582 0 0,29-1 1095 0 0,-15-6-6496 0 0,-18 3-14 0 0</inkml:trace>
  <inkml:trace contextRef="#ctx0" brushRef="#br0" timeOffset="466.377">16 65 16008 0 0,'-15'-17'1743'0'0,"37"16"-1804"0"0,194 7 1530 0 0,-37-12-731 0 0,-142 4-899 0 0,-10 0-1468 0 0,-9 0-2678 0 0,-4-1-1629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9:06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145 492 12600 0 0,'0'0'366'0'0,"0"0"1"0"0,-3 6-220 0 0,-40 125 485 0 0,21-21 968 0 0,30-56-719 0 0,-7-52-828 0 0,-1 0 1 0 0,1 0-1 0 0,0-1 1 0 0,0 1-1 0 0,0 0 0 0 0,0 0 1 0 0,0-1-1 0 0,0 1 1 0 0,0 0-1 0 0,1-1 0 0 0,-1 1 1 0 0,1-1-1 0 0,-1 0 1 0 0,1 1-1 0 0,-1-1 1 0 0,1 0-1 0 0,0 0 0 0 0,0 0 1 0 0,-1 0-1 0 0,1 0 1 0 0,0-1-1 0 0,0 1 1 0 0,0 0-1 0 0,0-1 0 0 0,0 0 1 0 0,0 1-1 0 0,0-1 1 0 0,0 0-1 0 0,1 0-53 0 0,40 1 1125 0 0,143-37 298 0 0,-129 23-1458 0 0,-52 12-217 0 0,-2 1-2404 0 0,-3 0-3803 0 0</inkml:trace>
  <inkml:trace contextRef="#ctx0" brushRef="#br0" timeOffset="232.015">1 650 13616 0 0,'0'0'398'0'0,"0"0"-3"0"0,13-4-76 0 0,23 0 763 0 0,84-6 1649 0 0,71-7-2425 0 0,-144 10-1960 0 0,-37 5 701 0 0</inkml:trace>
  <inkml:trace contextRef="#ctx0" brushRef="#br0" timeOffset="504.124">49 498 13248 0 0,'0'0'298'0'0,"4"-7"412"0"0,1 1-612 0 0,1 1 0 0 0,-1 0 0 0 0,1 0 0 0 0,0 0-1 0 0,0 1 1 0 0,0 0 0 0 0,1 0 0 0 0,0 0 0 0 0,-1 1 0 0 0,1 0 0 0 0,1 0 0 0 0,-1 1 0 0 0,0 0 0 0 0,0 0 0 0 0,5 0-98 0 0,25-9 698 0 0,126-21-288 0 0,-129 28-1801 0 0,-17 2 533 0 0</inkml:trace>
  <inkml:trace contextRef="#ctx0" brushRef="#br0" timeOffset="2849.567">497 875 13592 0 0,'0'0'306'0'0,"0"0"46"0"0,0 0 23 0 0,-7 11 80 0 0,-79 82 3582 0 0,61-28-3651 0 0,30-9-223 0 0,-3-54-140 0 0,1 0 0 0 0,0-1 0 0 0,0 1 0 0 0,-1-1 0 0 0,1 0 0 0 0,0 0 0 0 0,0 0 0 0 0,0 0 0 0 0,0 0 0 0 0,1-1 0 0 0,-1 0-1 0 0,0 1 1 0 0,0-1 0 0 0,0 0 0 0 0,0 0 0 0 0,0-1 0 0 0,0 1 0 0 0,1-1 0 0 0,-1 1 0 0 0,0-1 0 0 0,0 0 0 0 0,-1 0 0 0 0,1-1 0 0 0,0 1 0 0 0,0-1 0 0 0,0 1 0 0 0,-1-1 0 0 0,1 0 0 0 0,-1 0 0 0 0,1 0-1 0 0,-1 0 1 0 0,0 0 0 0 0,1-1-23 0 0,3-4 32 0 0,-3 5-12 0 0,-1 0 1 0 0,1-1-1 0 0,-1 0 1 0 0,1 1-1 0 0,-1-1 0 0 0,0 0 1 0 0,0 0-1 0 0,-1 0 1 0 0,1 0-1 0 0,0-1 1 0 0,-1 1-1 0 0,0 0 0 0 0,0-1 1 0 0,0 1-1 0 0,0-1 1 0 0,0 1-1 0 0,-1-3-20 0 0,1 1-32 0 0,-1 1 0 0 0,0-1 0 0 0,0 0 0 0 0,-1 0-1 0 0,1 1 1 0 0,-1-1 0 0 0,0 1 0 0 0,0-1 0 0 0,-1 1 0 0 0,1-1 0 0 0,-1 1 0 0 0,0 0-1 0 0,0 0 1 0 0,0-1 0 0 0,-1 1 0 0 0,1 1 0 0 0,-1-1 0 0 0,0 0 0 0 0,0 1 0 0 0,-1 0-1 0 0,0-2 33 0 0,-46 0-5679 0 0,40 7 4079 0 0</inkml:trace>
  <inkml:trace contextRef="#ctx0" brushRef="#br0" timeOffset="1316.702">313 79 7600 0 0,'-14'-10'1404'0'0,"10"10"-1078"0"0,0 0 0 0 0,1 1 1 0 0,-1-1-1 0 0,1 1 0 0 0,-1-1 1 0 0,1 1-1 0 0,-1 0 0 0 0,1 0 0 0 0,0 1 1 0 0,-1-1-1 0 0,1 1 0 0 0,0 0 1 0 0,0 0-1 0 0,0 0 0 0 0,-1 1-326 0 0,-2 0 159 0 0,1 0 0 0 0,0 1-1 0 0,1 0 1 0 0,-1 0 0 0 0,0 0-1 0 0,1 0 1 0 0,0 1 0 0 0,0-1-1 0 0,1 1 1 0 0,-1 0 0 0 0,1 0-1 0 0,0 1 1 0 0,0-1 0 0 0,-1 4-159 0 0,4-6 19 0 0,0-1 1 0 0,0 1 0 0 0,0-1 0 0 0,0 0 0 0 0,0 1 0 0 0,0-1 0 0 0,1 1 0 0 0,-1-1 0 0 0,1 0 0 0 0,0 1 0 0 0,0-1 0 0 0,0 0 0 0 0,0 1 0 0 0,0-1 0 0 0,0 0 0 0 0,0 0 0 0 0,1 0 0 0 0,-1 0 0 0 0,1 0 0 0 0,0-1 0 0 0,-1 1 0 0 0,1 0 0 0 0,0-1 0 0 0,0 1 0 0 0,0-1 0 0 0,0 1-1 0 0,0-1 1 0 0,1 0 0 0 0,-1 0 0 0 0,0 0 0 0 0,0 0 0 0 0,1-1 0 0 0,-1 1 0 0 0,1-1 0 0 0,-1 1 0 0 0,2-1-20 0 0,54-5 164 0 0,-45 2-95 0 0,-12 2 7 0 0,-1 1-1 0 0,0 0-10 0 0,-3-6-217 0 0,-30-5-608 0 0,14 0-78 0 0,18 10 515 0 0,1 1-11 0 0,0 0-36 0 0,0 0-139 0 0,-13-6-4246 0 0,6 3 757 0 0</inkml:trace>
  <inkml:trace contextRef="#ctx0" brushRef="#br0" timeOffset="2032.511">63 152 7712 0 0,'-19'0'772'0'0,"2"-3"-628"0"0,16 3 410 0 0,1 0 172 0 0,4-5 3951 0 0,15-2-4176 0 0,112 6 1344 0 0,-57 5-1489 0 0,83 0 435 0 0,-59-1 904 0 0,-372 22-1397 0 0,145-16-159 0 0,77-2 114 0 0,51-7-173 0 0,1 0 0 0 0,22-5 64 0 0,212-11-144 0 0,-66 7 0 0 0,-135 3 66 0 0,-60 13 98 0 0,-206 16-34 0 0,63-17-66 0 0,154-6-64 0 0,29-10-432 0 0,64-1-4209 0 0,-66 11-1277 0 0</inkml:trace>
  <inkml:trace contextRef="#ctx0" brushRef="#br0" timeOffset="2419.685">319 0 10712 0 0,'0'0'241'0'0,"0"0"38"0"0,0 0 11 0 0,0 0-28 0 0,0 0-169 0 0,-2 0-18 0 0,2 0 255 0 0,0 0 109 0 0,0 0 17 0 0,0 0-12 0 0,0 0-79 0 0,0 0-39 0 0,1 2-6 0 0,4 4-251 0 0,1 0 1 0 0,0 0 0 0 0,0 0 0 0 0,0 0 0 0 0,1-1 0 0 0,0 0 0 0 0,0-1 0 0 0,0 1 0 0 0,1-1 0 0 0,-1-1 0 0 0,1 0 0 0 0,0 0-1 0 0,0 0 1 0 0,0-1 0 0 0,0 0 0 0 0,8 1-70 0 0,35 2 179 0 0,-3 0 517 0 0,-47-5-506 0 0,5 10 1066 0 0,-8-6-1194 0 0,0-1 0 0 0,0 0 0 0 0,-1 0-1 0 0,1 0 1 0 0,0 0 0 0 0,-1 0 0 0 0,0-1 0 0 0,0 1-1 0 0,0-1 1 0 0,0 0 0 0 0,0 0 0 0 0,0 0-1 0 0,0 0 1 0 0,-3 1-62 0 0,-23 16 223 0 0,-108 88-1480 0 0,126-89-965 0 0,8-10-3506 0 0</inkml:trace>
  <inkml:trace contextRef="#ctx0" brushRef="#br0" timeOffset="6676.646">786 550 8664 0 0,'0'0'197'0'0,"0"0"24"0"0,0-1 18 0 0,7-18 8 0 0,-1 1 1861 0 0,-6 18-1660 0 0,0 0-38 0 0,0 0-8 0 0,0 0-13 0 0,0 0-45 0 0,0 0-21 0 0,0 0-3 0 0,0 0-6 0 0,0 0-23 0 0,0 0-16 0 0,0 0-3 0 0,0 0-7 0 0,0 0-28 0 0,0 0-11 0 0,0 0-2 0 0,0 0-17 0 0,-10 20 273 0 0,-25 35 430 0 0,11 31-368 0 0,38-40-274 0 0,-12-43-256 0 0,0 0 0 0 0,0-1-1 0 0,1 1 1 0 0,-1-1-1 0 0,1 1 1 0 0,-1-1-1 0 0,1 0 1 0 0,0 0-1 0 0,0 0 1 0 0,0 0 0 0 0,0 0-1 0 0,0-1 1 0 0,0 0-1 0 0,0 1 1 0 0,1-1-1 0 0,-1 0 1 0 0,0-1-1 0 0,3 1-11 0 0,2 1-13 0 0,-1-1 0 0 0,1-1 0 0 0,0 1-1 0 0,0-1 1 0 0,0 0 0 0 0,-1-1 0 0 0,1 0-1 0 0,0 0 1 0 0,0-1 0 0 0,-1 0 0 0 0,1 0-1 0 0,-1-1 1 0 0,0 0 0 0 0,0 0 0 0 0,0-1 0 0 0,0 0-1 0 0,0 0 1 0 0,-1 0 0 0 0,0-1 0 0 0,0 0-1 0 0,0 0 1 0 0,0-1 0 0 0,-1 0 0 0 0,0 0-1 0 0,0 0 1 0 0,-1 0 0 0 0,0-1 0 0 0,0 0-1 0 0,0 0 1 0 0,0-2 13 0 0,1-3-56 0 0,-2-24-265 0 0,-4 35 255 0 0,1 1 1 0 0,0 0-6 0 0,-19 35-361 0 0,17-31 425 0 0,1-1-1 0 0,0 1 1 0 0,0 0-1 0 0,0 0 1 0 0,0 0-1 0 0,1 0 0 0 0,-1 0 1 0 0,1 0-1 0 0,0 0 1 0 0,0 0-1 0 0,1 0 1 0 0,-1 0-1 0 0,1 0 0 0 0,0 0 1 0 0,0 0-1 0 0,0-1 1 0 0,1 1-1 0 0,-1 0 0 0 0,1 0 8 0 0,1-2 5 0 0,-1-1 0 0 0,0 1 0 0 0,1-1 0 0 0,-1 0 0 0 0,1 0 0 0 0,-1 0 0 0 0,1 0-1 0 0,-1 0 1 0 0,1-1 0 0 0,0 1 0 0 0,-1-1 0 0 0,1 1 0 0 0,0-1 0 0 0,-1 0 0 0 0,1 0-1 0 0,0-1 1 0 0,0 1 0 0 0,-1 0 0 0 0,1-1 0 0 0,-1 0 0 0 0,1 1 0 0 0,0-1 0 0 0,-1 0-1 0 0,1 0 1 0 0,-1-1 0 0 0,1 1-5 0 0,-3 1 9 0 0,5-2 13 0 0,0 0-1 0 0,0 0 0 0 0,0 0 1 0 0,-1-1-1 0 0,1 0 0 0 0,-1 0 1 0 0,0 0-1 0 0,0 0 0 0 0,0-1 1 0 0,0 1-1 0 0,0-1 0 0 0,0-1-21 0 0,27-36-16 0 0,-23 22 16 0 0,-2-29 0 0 0,-20-2-92 0 0,-9 27-472 0 0,-5 20-1047 0 0,27 3 972 0 0,-5 3-1638 0 0,2 0-2403 0 0</inkml:trace>
  <inkml:trace contextRef="#ctx0" brushRef="#br0" timeOffset="7024.844">1447 436 13272 0 0,'-13'0'1333'0'0,"-23"21"-1222"0"0,-9 16-49 0 0,43-35-5 0 0,1-1-36 0 0,0 0-1 0 0,0 0 0 0 0,0 0 1 0 0,0 0-1 0 0,0 0 1 0 0,1 1-1 0 0,-1-1 1 0 0,0 0-1 0 0,0 0 1 0 0,1 1-1 0 0,-1-1 0 0 0,1 0 1 0 0,-1 1-1 0 0,1-1 1 0 0,0 1-1 0 0,-1-1 1 0 0,1 0-1 0 0,0 1 1 0 0,0-1-1 0 0,0 1 0 0 0,0-1 1 0 0,0 1-1 0 0,1-1 1 0 0,-1 0-1 0 0,0 1 1 0 0,0-1-1 0 0,1 1 1 0 0,-1-1-1 0 0,1 0 0 0 0,0 1 1 0 0,-1-1-1 0 0,1 0 1 0 0,0 0-1 0 0,0 1-20 0 0,49 38 302 0 0,18-1-222 0 0,-39-18-166 0 0,-28-20 145 0 0,-2 16 316 0 0,-2-13-353 0 0,0 0 0 0 0,0-1 1 0 0,0 0-1 0 0,0 0 1 0 0,-1 0-1 0 0,1 0 1 0 0,-1 0-1 0 0,0-1 1 0 0,0 1-1 0 0,0-1 0 0 0,0 0 1 0 0,0 0-1 0 0,0-1 1 0 0,0 1-1 0 0,-1-1 1 0 0,1 0-1 0 0,-1 0 1 0 0,-2 0-24 0 0,-117 24-1086 0 0,81-25-1652 0 0,36 0-1962 0 0</inkml:trace>
  <inkml:trace contextRef="#ctx0" brushRef="#br0" timeOffset="7819.63">1794 479 10240 0 0,'0'0'298'0'0,"0"0"-3"0"0,0 0-90 0 0,-8-2 999 0 0,5 3-997 0 0,-1 0 1 0 0,1 1-1 0 0,0-1 0 0 0,-1 1 0 0 0,1-1 0 0 0,0 1 1 0 0,0 0-1 0 0,0 0 0 0 0,0 0 0 0 0,0 1 0 0 0,1-1 1 0 0,-1 1-1 0 0,1-1 0 0 0,-1 1 0 0 0,1 0 0 0 0,0 0 1 0 0,0 0-1 0 0,0 0 0 0 0,1 0 0 0 0,-2 3-207 0 0,1-3 221 0 0,0 1-147 0 0,-1 1 0 0 0,1 0 0 0 0,1 0 0 0 0,-1 0 0 0 0,0 0 0 0 0,1 0 0 0 0,0 0 0 0 0,0 1 0 0 0,1-1 0 0 0,0 0 0 0 0,0 0 0 0 0,0 4-74 0 0,8 16 242 0 0,-7-24-140 0 0,10 9 100 0 0,17 4-62 0 0,-24-13-144 0 0,-1 1 0 0 0,1-1 0 0 0,0 0 1 0 0,0-1-1 0 0,0 1 0 0 0,0-1 0 0 0,0 1 1 0 0,0-1-1 0 0,0 0 0 0 0,0-1 0 0 0,0 1 0 0 0,0-1 1 0 0,0 0-1 0 0,0 0 0 0 0,0 0 0 0 0,0 0 1 0 0,0-1-1 0 0,-1 1 0 0 0,1-1 0 0 0,0 0 0 0 0,-1 0 1 0 0,0-1-1 0 0,1 1 0 0 0,1-3 4 0 0,27-20-827 0 0,-4 7 286 0 0,-8 12 362 0 0,-18 5 100 0 0,13 11-113 0 0,38 34 96 0 0,-2-30 453 0 0,-47-14-299 0 0,1 0-1 0 0,-1 0 1 0 0,1-1 0 0 0,-1 1-1 0 0,1-1 1 0 0,-1 0 0 0 0,1 0 0 0 0,-1-1-1 0 0,0 1 1 0 0,1-1 0 0 0,-1 0 0 0 0,0 0-1 0 0,0 0 1 0 0,-1-1 0 0 0,1 1-1 0 0,0-1 1 0 0,-1 0 0 0 0,1 0 0 0 0,-1-1-1 0 0,0 1 1 0 0,0 0 0 0 0,-1-1-1 0 0,1 0 1 0 0,-1 0 0 0 0,1 0 0 0 0,-1 0-1 0 0,0 0 1 0 0,-1 0 0 0 0,1 0 0 0 0,-1-1-1 0 0,0 1 1 0 0,0-1 0 0 0,0 1-1 0 0,0-3-57 0 0,-30-62 808 0 0,-48-59-381 0 0,3 34-2626 0 0,73 92 1475 0 0</inkml:trace>
  <inkml:trace contextRef="#ctx0" brushRef="#br0" timeOffset="8170.291">2396 126 13304 0 0,'0'0'24'0'0,"1"0"0"0"0,-1 0 1 0 0,0 0-1 0 0,1 0 1 0 0,-1 0-1 0 0,1 0 0 0 0,-1 0 1 0 0,0 0-1 0 0,1 1 1 0 0,-1-1-1 0 0,0 0 1 0 0,1 0-1 0 0,-1 0 0 0 0,0 1 1 0 0,1-1-1 0 0,-1 0 1 0 0,0 1-1 0 0,0-1 0 0 0,1 0 1 0 0,-1 1-1 0 0,0-1 1 0 0,0 0-1 0 0,1 1 1 0 0,-1-1-1 0 0,0 0 0 0 0,0 1 1 0 0,0-1-1 0 0,0 0 1 0 0,0 1-1 0 0,0-1 0 0 0,0 1 1 0 0,0-1-1 0 0,1 0 1 0 0,-1 1-1 0 0,0-1 0 0 0,-1 1 1 0 0,1-1-1 0 0,0 0 1 0 0,0 1-1 0 0,0-1 1 0 0,0 1-1 0 0,0-1 0 0 0,0 0 1 0 0,0 1-1 0 0,-1-1 1 0 0,1 0-1 0 0,0 1 0 0 0,0-1 1 0 0,0 0-1 0 0,-1 1 1 0 0,1-1-1 0 0,0 0 1 0 0,-1 1-1 0 0,1-1 0 0 0,0 0 1 0 0,0 0-1 0 0,-1 1 1 0 0,1-1-1 0 0,-1 0 0 0 0,1 0 1 0 0,0 0-1 0 0,-1 0 1 0 0,1 1-1 0 0,-1-1-24 0 0,-4 14 134 0 0,-14 59 452 0 0,2 85 268 0 0,17-132-575 0 0,1-1 1 0 0,1 1 0 0 0,1-1 0 0 0,1 0-1 0 0,2 0 1 0 0,5 15-280 0 0,-9-35 33 0 0,1 0 1 0 0,-1-1-1 0 0,1 1 0 0 0,0-1 1 0 0,1 0-1 0 0,-1 0 0 0 0,1 0 1 0 0,-1-1-1 0 0,1 1 0 0 0,0-1 1 0 0,1 0-1 0 0,-1 0 0 0 0,0 0 1 0 0,1 0-1 0 0,0-1 0 0 0,-1 0 1 0 0,1 0-1 0 0,0 0 0 0 0,0-1 1 0 0,0 0-1 0 0,1 1 0 0 0,-1-2 1 0 0,0 1-1 0 0,0-1 0 0 0,0 0 1 0 0,1 0-1 0 0,-1 0 0 0 0,0-1 1 0 0,0 1-1 0 0,0-1 0 0 0,1 0 1 0 0,-1-1-1 0 0,0 0 0 0 0,-1 1 1 0 0,1-2-1 0 0,0 1 0 0 0,1-1-33 0 0,11-24-2717 0 0,-14 19 1443 0 0</inkml:trace>
  <inkml:trace contextRef="#ctx0" brushRef="#br0" timeOffset="8451.971">2165 310 14032 0 0,'0'0'408'0'0,"-6"-5"144"0"0,0 1-491 0 0,4 4 171 0 0,2 0 68 0 0,0 0 11 0 0,0 0-11 0 0,18-5 399 0 0,103 10 363 0 0,-38 7-1062 0 0,54 5-2464 0 0,-120-16 1763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2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1 625 14976 0 0,'0'-1'51'0'0,"0"0"-19"0"0,0 1 1 0 0,0-1-1 0 0,0 1 1 0 0,0-1 0 0 0,1 1-1 0 0,-1-1 1 0 0,0 1 0 0 0,0-1-1 0 0,1 1 1 0 0,-1-1 0 0 0,0 1-1 0 0,0-1 1 0 0,1 1 0 0 0,-1-1-1 0 0,1 1 1 0 0,-1 0 0 0 0,0-1-1 0 0,1 1 1 0 0,-1 0-1 0 0,1-1 1 0 0,-1 1 0 0 0,1 0-1 0 0,-1-1 1 0 0,1 1 0 0 0,-1 0-1 0 0,1 0 1 0 0,-1 0 0 0 0,1 0-1 0 0,-1-1 1 0 0,1 1 0 0 0,-1 0-1 0 0,1 0 1 0 0,-1 0-1 0 0,1 0 1 0 0,-1 0 0 0 0,1 0-1 0 0,0 0 1 0 0,-1 0 0 0 0,1 1-1 0 0,-1-1 1 0 0,1 0 0 0 0,-1 0-1 0 0,1 0 1 0 0,-1 1 0 0 0,1-1-1 0 0,-1 0 1 0 0,1 0 0 0 0,-1 1-1 0 0,1-1-32 0 0,19-4 117 0 0,-18 4-53 0 0,-2 0 0 0 0,2 0-10 0 0,22 0-110 0 0,4-3-1401 0 0,-16-1-4091 0 0</inkml:trace>
  <inkml:trace contextRef="#ctx0" brushRef="#br0" timeOffset="453.111">290 251 10512 0 0,'0'-10'204'0'0,"0"0"0"0"0,0 0 0 0 0,1 0 0 0 0,0 0 0 0 0,1 0 0 0 0,0 0 0 0 0,1 0 0 0 0,0 1 0 0 0,0-1 0 0 0,1 1 0 0 0,1 0 0 0 0,1-4-204 0 0,2 2 172 0 0,1 1 1 0 0,0 1 0 0 0,0 0 0 0 0,1 0 0 0 0,0 1 0 0 0,0 0 0 0 0,1 1 0 0 0,0 0 0 0 0,0 0-1 0 0,0 1 1 0 0,1 1 0 0 0,0 0 0 0 0,0 1 0 0 0,1 0 0 0 0,-1 0 0 0 0,1 2 0 0 0,0 0 0 0 0,0 0-1 0 0,0 1 1 0 0,0 0 0 0 0,2 2-173 0 0,-11-2 4 0 0,0 1 1 0 0,0 0-1 0 0,-1 1 0 0 0,1-1 0 0 0,0 1 1 0 0,0-1-1 0 0,-1 1 0 0 0,1 0 0 0 0,0 0 1 0 0,-1 1-1 0 0,1-1 0 0 0,-1 1 1 0 0,1 0-1 0 0,-1 0 0 0 0,0 0 0 0 0,0 0 1 0 0,0 1-1 0 0,0-1 0 0 0,0 1 0 0 0,0 0 1 0 0,-1 0-1 0 0,0 0 0 0 0,1 0 0 0 0,-1 0 1 0 0,0 0-1 0 0,0 0 0 0 0,-1 1 0 0 0,1-1 1 0 0,-1 1-1 0 0,1 0 0 0 0,-1-1 0 0 0,0 1 1 0 0,-1 0-1 0 0,1 0 0 0 0,-1-1 1 0 0,1 3-6 0 0,-48 110 102 0 0,17-56-20 0 0,13-21-64 0 0,2-8 12 0 0,2 1 0 0 0,0 0 0 0 0,2 1 0 0 0,2 1 1 0 0,1 0-1 0 0,0 11-29 0 0,7-39 5 0 0,0 0 0 0 0,1 0 0 0 0,0 0 0 0 0,0-1 0 0 0,0 1 0 0 0,1 0 0 0 0,0 0 0 0 0,0 0 0 0 0,0 0 0 0 0,1-1 0 0 0,0 1 0 0 0,0-1 0 0 0,0 1 0 0 0,1-1 0 0 0,0 0 0 0 0,0 0 0 0 0,1 2-5 0 0,28 29 133 0 0,-25-31-100 0 0,0 0-1 0 0,0 0 1 0 0,0-1-1 0 0,1 0 1 0 0,0 0-1 0 0,-1-1 1 0 0,1 1-1 0 0,0-2 1 0 0,1 1-1 0 0,-1-1 1 0 0,0-1-1 0 0,1 1 1 0 0,-1-1-1 0 0,1-1 1 0 0,-1 0-1 0 0,5 0-32 0 0,36-10 135 0 0,-48 10-126 0 0,0-1 0 0 0,0 1 1 0 0,0-1-1 0 0,0 1 0 0 0,0-1 1 0 0,0 0-1 0 0,-1 1 0 0 0,1-1 1 0 0,0 0-1 0 0,0 1 1 0 0,0-1-1 0 0,-1 0 0 0 0,1 0 1 0 0,-1 0-1 0 0,1 0 0 0 0,0 0 1 0 0,-1 0-1 0 0,1 0 0 0 0,-1 0 1 0 0,0 0-1 0 0,1 0 0 0 0,-1 0 1 0 0,0 0-1 0 0,0 0 0 0 0,0 0 1 0 0,0 0-1 0 0,0 0 0 0 0,0-1 1 0 0,0 1-1 0 0,0 0 0 0 0,0 0 1 0 0,0 0-1 0 0,0 0 0 0 0,-1 0 1 0 0,1 0-1 0 0,0 0 0 0 0,-1 0 1 0 0,1 0-1 0 0,-1 0 0 0 0,1 0 1 0 0,-1 0-1 0 0,0 0 0 0 0,0 0-9 0 0,-8-10 108 0 0,0 0-1 0 0,-1 1 0 0 0,0 0 1 0 0,-1 1-1 0 0,0 0 0 0 0,0 1 1 0 0,-1 0-1 0 0,0 1 0 0 0,-1 0 1 0 0,1 1-1 0 0,-14-4-107 0 0,-3-4 91 0 0,-148-73 224 0 0,118 47-222 0 0,50 33-78 0 0,1 0-1 0 0,0 0 0 0 0,0-1 0 0 0,1 0 1 0 0,-1 0-1 0 0,2-1 0 0 0,-1 1 0 0 0,2-2 0 0 0,-3-2-14 0 0,0-15-49 0 0,21 10-4109 0 0,-10 15 2038 0 0,7-4-3848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0:18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14912 0 0,'0'0'340'0'0,"0"0"50"0"0,0 0 24 0 0,0 0-54 0 0,0 0-197 0 0,2 0 63 0 0,52-19 927 0 0,-33 13-907 0 0,1 0 0 0 0,0 2 0 0 0,0 0 0 0 0,1 2-1 0 0,15 0-245 0 0,-7 5 516 0 0,-14 20 68 0 0,-19-17-580 0 0,1 0 0 0 0,-1 0 0 0 0,0-1-1 0 0,0 1 1 0 0,-1-1 0 0 0,1 0-1 0 0,-1 1 1 0 0,0-1 0 0 0,-1-1 0 0 0,1 1-1 0 0,-1 0 1 0 0,0-1 0 0 0,0 0-1 0 0,-1 0 1 0 0,1 0 0 0 0,-1 0 0 0 0,-1 0-4 0 0,-14 14 8 0 0,-39 34-96 0 0,4 8 103 0 0,54-58 28 0 0,1-1 0 0 0,-1 0 1 0 0,0 1-1 0 0,1-1 0 0 0,0 0 0 0 0,-1 1 0 0 0,1-1 1 0 0,0 0-1 0 0,-1 1 0 0 0,1-1 0 0 0,0 1 0 0 0,0-1 1 0 0,0 1-1 0 0,0-1 0 0 0,1 1 0 0 0,-1-1 0 0 0,0 0 0 0 0,1 1 1 0 0,-1-1-1 0 0,1 0 0 0 0,-1 1 0 0 0,1-1 0 0 0,-1 0 1 0 0,1 1-1 0 0,0-1 0 0 0,0 0 0 0 0,0 0 0 0 0,0 0 1 0 0,-1 0-1 0 0,2 0 0 0 0,-1 0 0 0 0,0 0 0 0 0,0 0-43 0 0,0 0 200 0 0,22 5 316 0 0,-15-5-460 0 0,1 0 0 0 0,-1 0 0 0 0,1-1 0 0 0,-1-1 0 0 0,1 1 0 0 0,0-1 0 0 0,-1-1 0 0 0,0 1 0 0 0,1-2 0 0 0,0 1-56 0 0,22-5 92 0 0,94-29-1557 0 0,-113 32-3803 0 0,-1 3-1766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48:58.32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6163 210 9936 0 0,'0'0'222'0'0,"0"0"30"0"0,0 0 20 0 0,0 0-18 0 0,0 0-126 0 0,9-1 8 0 0,143-49 3386 0 0,-7 15-2388 0 0,-81 29-487 0 0,-63 7-575 0 0,-1-1-2 0 0,-1 7-50 0 0,-1 1-1 0 0,0-1 1 0 0,-1 0 0 0 0,0 1-1 0 0,0-1 1 0 0,0 0 0 0 0,-1-1 0 0 0,0 1-1 0 0,0-1 1 0 0,-1 1 0 0 0,1-1-1 0 0,-2 0 1 0 0,1-1 0 0 0,0 0 0 0 0,-1 1-1 0 0,0-2 1 0 0,-1 1 0 0 0,1-1-1 0 0,-1 0 1 0 0,1 0 0 0 0,-5 1-20 0 0,-23 19 36 0 0,-111 84-36 0 0,120-91 0 0 0,-1 1 0 0 0,2 1 0 0 0,0 2 0 0 0,-11 13 0 0 0,14-4 32 0 0,20-29 134 0 0,1-1 52 0 0,24 9 346 0 0,-15-8-485 0 0,1 0 0 0 0,0-1 0 0 0,-1 0-1 0 0,1-1 1 0 0,0 0 0 0 0,-1-1 0 0 0,1 0-1 0 0,-1 0 1 0 0,8-3-79 0 0,9-2 149 0 0,210-42 56 0 0,-211 42-324 0 0,8-1-4548 0 0,-28 8-717 0 0</inkml:trace>
  <inkml:trace contextRef="#ctx0" brushRef="#br0" timeOffset="285.005">6127 268 10680 0 0,'-9'-15'1072'0'0,"8"10"-979"0"0,-2 2-68 0 0,2 3 50 0 0,1 0 20 0 0,0 0 1 0 0,0 0 46 0 0,0 0 197 0 0,13-9 977 0 0,66 4 1378 0 0,115 19-2050 0 0,-78-3-2733 0 0,-97-7-3413 0 0</inkml:trace>
  <inkml:trace contextRef="#ctx0" brushRef="#br0" timeOffset="574.393">6765 204 13104 0 0,'0'0'297'0'0,"0"0"39"0"0,7-1 340 0 0,114-27 1464 0 0,31 19-326 0 0,-108 22-2063 0 0,-20 2-3201 0 0,-23-14-1994 0 0</inkml:trace>
  <inkml:trace contextRef="#ctx0" brushRef="#br0" timeOffset="847.999">6745 318 12872 0 0,'0'0'289'0'0,"0"0"40"0"0,0 0 23 0 0,0 0-36 0 0,0 0-180 0 0,0 0 11 0 0,1-1 21 0 0,90-2 1531 0 0,18 13-1269 0 0,-8 4-2079 0 0,-78-11 680 0 0</inkml:trace>
  <inkml:trace contextRef="#ctx0" brushRef="#br0" timeOffset="-13211.156">5041 291 11600 0 0,'2'-8'562'0'0,"9"-44"1092"0"0,-11 51-1580 0 0,-1 0 0 0 0,0 0 0 0 0,0 0 0 0 0,0 0 0 0 0,0 0 0 0 0,0 0 0 0 0,0 0 0 0 0,0 0 0 0 0,0 0 0 0 0,0 0 0 0 0,0 0 0 0 0,0 1 1 0 0,-1-1-1 0 0,1 0 0 0 0,0 1 0 0 0,-1-1 0 0 0,1 1 0 0 0,0 0 0 0 0,-1-1 0 0 0,1 1 0 0 0,-1 0 0 0 0,1 0 0 0 0,0 0 0 0 0,-1 0 0 0 0,1 0 1 0 0,-1 0-1 0 0,1 0 0 0 0,0 0 0 0 0,-1 1 0 0 0,1-1 0 0 0,0 1 0 0 0,-1-1 0 0 0,1 1 0 0 0,-2 0-74 0 0,-62 52 721 0 0,49-36-681 0 0,8-9-15 0 0,0 1 0 0 0,1-1 0 0 0,-1 1-1 0 0,2 1 1 0 0,-1-1 0 0 0,2 1 0 0 0,-1 0-1 0 0,1 1 1 0 0,1-1 0 0 0,0 1-1 0 0,0 0-24 0 0,4-9 36 0 0,1 1-1 0 0,-1-1 0 0 0,1 0 1 0 0,0 0-1 0 0,0 0 0 0 0,0 1 0 0 0,0-1 1 0 0,0 0-1 0 0,0 0 0 0 0,0-1 0 0 0,1 1 1 0 0,-1 0-1 0 0,1 0 0 0 0,0-1 1 0 0,-1 1-1 0 0,1-1 0 0 0,0 1 0 0 0,0-1 1 0 0,0 0-1 0 0,0 1 0 0 0,0-1 1 0 0,0 0-1 0 0,0-1 0 0 0,0 1 0 0 0,0 0 1 0 0,1 0-1 0 0,-1-1 0 0 0,0 0 0 0 0,0 1 1 0 0,1-1-1 0 0,-1 0 0 0 0,0 0 1 0 0,1 0-1 0 0,-1 0 0 0 0,1-1-35 0 0,5 1 0 0 0,0-1 0 0 0,-1 0 0 0 0,1-1 0 0 0,0 0 0 0 0,-1 0-1 0 0,1 0 1 0 0,-1-1 0 0 0,0 0 0 0 0,0-1 0 0 0,0 0 0 0 0,0 0 0 0 0,5-5 0 0 0,19-9-175 0 0,-15 7 16 0 0,-15 11 138 0 0,0 0-1 0 0,0 1 0 0 0,0-1 0 0 0,0 0 0 0 0,1 1 0 0 0,-2-1 0 0 0,1 1 1 0 0,0-1-1 0 0,0 1 0 0 0,0-1 0 0 0,0 1 0 0 0,0 0 0 0 0,0-1 1 0 0,0 1-1 0 0,-1 0 0 0 0,1 0 0 0 0,0 0 0 0 0,-1-1 0 0 0,1 1 0 0 0,0 0 1 0 0,-1 0-1 0 0,1 0 0 0 0,-1 0 0 0 0,0 0 0 0 0,1 0 0 0 0,-1 0 0 0 0,0 0 1 0 0,0 0-1 0 0,1 0 0 0 0,-1 1 0 0 0,0-1 0 0 0,0 0 22 0 0,3 5-99 0 0,-2-4 99 0 0,0 1-3 0 0,0 0 0 0 0,1 0 0 0 0,-1 0 0 0 0,1-1-1 0 0,0 1 1 0 0,0 0 0 0 0,0-1 0 0 0,0 1 0 0 0,0-1-1 0 0,1 0 1 0 0,-1 0 0 0 0,1 0 0 0 0,0 0 0 0 0,-1 0-1 0 0,1 0 1 0 0,0-1 0 0 0,0 1 0 0 0,0-1 0 0 0,0 0-1 0 0,0 0 1 0 0,1 0 3 0 0,2-2-49 0 0,-1 0-1 0 0,1 0 1 0 0,0 0 0 0 0,0-1-1 0 0,0 0 1 0 0,-1 0-1 0 0,1-1 1 0 0,-1 1 0 0 0,0-1-1 0 0,0-1 1 0 0,0 1-1 0 0,0 0 1 0 0,0-1 0 0 0,-1 0-1 0 0,0 0 1 0 0,0-1 0 0 0,0 1-1 0 0,0-1 1 0 0,0 0-1 0 0,-1 0 1 0 0,0 0 0 0 0,0 0-1 0 0,-1-1 1 0 0,1 1-1 0 0,-1-1 1 0 0,1-5 49 0 0,5-3-90 0 0,33-113-420 0 0,-32 91 456 0 0,19-136 895 0 0,-27 161 945 0 0,-5 28-1398 0 0,-19 144-548 0 0,11 57 232 0 0,14-181 92 0 0,-2-35-220 0 0,0-2-78 0 0,0 0-809 0 0,0 0-3302 0 0,0 0-1420 0 0</inkml:trace>
  <inkml:trace contextRef="#ctx0" brushRef="#br0" timeOffset="-12938.16">5278 239 14112 0 0,'0'-2'91'0'0,"0"0"-14"0"0,0 1 0 0 0,-1 0 0 0 0,1 0 0 0 0,0 0 0 0 0,0 0 0 0 0,0-1 0 0 0,0 1-1 0 0,0 0 1 0 0,1 0 0 0 0,-1 0 0 0 0,0 0 0 0 0,0 0 0 0 0,1 0 0 0 0,-1-1 0 0 0,1 1 0 0 0,-1 0 0 0 0,1 0 0 0 0,-1 0 0 0 0,1 0 0 0 0,0 0 0 0 0,-1 1 0 0 0,1-1 0 0 0,0 0 0 0 0,0 0 0 0 0,0 0 0 0 0,0 1 0 0 0,0-1 0 0 0,0 0 0 0 0,0 1-1 0 0,0-1-76 0 0,106-1 510 0 0,-47 8-1117 0 0,-38-4 257 0 0</inkml:trace>
  <inkml:trace contextRef="#ctx0" brushRef="#br0" timeOffset="-15964.117">2021 224 6416 0 0,'-1'-45'501'0'0,"3"24"2831"0"0,11-18 515 0 0,-9 34 90 0 0,6 19-2586 0 0,1 18-1456 0 0,2 135-175 0 0,-13-158 216 0 0,1 9 182 0 0,1 0 1 0 0,0 0-1 0 0,1-1 0 0 0,1 1 0 0 0,0-1 1 0 0,2 0-1 0 0,0 0 0 0 0,1 0 0 0 0,4 6-118 0 0,-10-21 3 0 0,0 1-1 0 0,0-1 0 0 0,0-1 1 0 0,0 1-1 0 0,0 0 0 0 0,1 0 1 0 0,-1 0-1 0 0,1-1 0 0 0,0 1 1 0 0,-1 0-1 0 0,1-1 0 0 0,0 0 0 0 0,0 1 1 0 0,0-1-1 0 0,0 0 0 0 0,0 0 1 0 0,0 0-1 0 0,0 0 0 0 0,0-1 1 0 0,0 1-1 0 0,0 0 0 0 0,1-1 1 0 0,-1 0-1 0 0,0 1 0 0 0,0-1 1 0 0,1 0-1 0 0,-1 0 0 0 0,0 0 0 0 0,1 0 1 0 0,-1-1-1 0 0,0 1 0 0 0,1-1-2 0 0,57-36-1581 0 0,-46 26 1040 0 0,54-61-1616 0 0,-39 39 1627 0 0,-28 32 450 0 0,-1 1 0 0 0,0 0 41 0 0,0 0 175 0 0,0 0 79 0 0,-4 7 215 0 0,3-4-413 0 0,-3 2 13 0 0,1 0-1 0 0,0 1 1 0 0,0-1 0 0 0,1 0 0 0 0,0 1-1 0 0,0 0 1 0 0,0-1 0 0 0,0 1-1 0 0,1 0 1 0 0,0 0 0 0 0,0 0 0 0 0,1 0-1 0 0,-1 0 1 0 0,1 0 0 0 0,1 0 0 0 0,-1 0-1 0 0,1 0 1 0 0,0 0 0 0 0,0 0 0 0 0,1 0-1 0 0,0 0 1 0 0,0-1 0 0 0,0 1 0 0 0,1-1-1 0 0,-1 1 1 0 0,1-1 0 0 0,1 0-1 0 0,0 1-29 0 0,37 12 890 0 0,-22-26-304 0 0,-16 7-563 0 0,0 0 0 0 0,0 0-1 0 0,-1 0 1 0 0,1-1-1 0 0,-1 1 1 0 0,1-1 0 0 0,-1 1-1 0 0,1-1 1 0 0,-1 0-1 0 0,0 0 1 0 0,0 0 0 0 0,0 0-1 0 0,0 0 1 0 0,0-1 0 0 0,0 1-1 0 0,-1-1 1 0 0,1 1-1 0 0,-1-1 1 0 0,0 1 0 0 0,1-1-1 0 0,-1 0 1 0 0,0 1-1 0 0,-1-1 1 0 0,1 0 0 0 0,0 0-1 0 0,-1 0 1 0 0,0 0-1 0 0,0 0 1 0 0,1 0 0 0 0,-2 0-1 0 0,1 1 1 0 0,0-1-1 0 0,-1 0 1 0 0,1 0 0 0 0,-1 0-1 0 0,0 0 1 0 0,0 0-1 0 0,0 1 1 0 0,0-1 0 0 0,0 0-1 0 0,-1 1 1 0 0,1-1-1 0 0,-2-1-22 0 0,-57-42-168 0 0,9 38-841 0 0,50 8 469 0 0,-2 1-719 0 0,3 0-3327 0 0,0-1-411 0 0</inkml:trace>
  <inkml:trace contextRef="#ctx0" brushRef="#br0" timeOffset="-14999.43">2735 333 10776 0 0,'0'0'316'0'0,"0"0"-3"0"0,-11 0 251 0 0,-33 36 1245 0 0,34-23-1443 0 0,5-7-228 0 0,1 0 0 0 0,0 0 0 0 0,0 1 0 0 0,1-1 0 0 0,-1 1 1 0 0,2 0-1 0 0,-1 0 0 0 0,1 1 0 0 0,0-1 0 0 0,0 0 1 0 0,0 6-139 0 0,5 9 204 0 0,7-7-154 0 0,-4-12 9 0 0,-1-1 1 0 0,1 1-1 0 0,0-1 0 0 0,0 0 0 0 0,0 0 1 0 0,0-1-1 0 0,0 0 0 0 0,1 0 0 0 0,-1 0 1 0 0,0-1-1 0 0,0 0 0 0 0,1 0 0 0 0,-1-1 0 0 0,0 1 1 0 0,0-1-1 0 0,1-1 0 0 0,-1 1 0 0 0,0-1-59 0 0,13-1 35 0 0,41-10-583 0 0,0-1-1 0 0,-1-4 1 0 0,-1-1-1 0 0,23-14 549 0 0,-9-1-285 0 0,-71 33 358 0 0,-5-4 1250 0 0,-16 9-1211 0 0,1 2 1 0 0,-1 0 0 0 0,1 1 0 0 0,1 1 0 0 0,-1 1-1 0 0,1 1 1 0 0,1 0 0 0 0,0 1 0 0 0,0 1-1 0 0,-5 7-112 0 0,-4 11 300 0 0,26-29-287 0 0,0 0 0 0 0,0-1 0 0 0,0 1-1 0 0,-1 0 1 0 0,1 0 0 0 0,0-1 0 0 0,0 1-1 0 0,0 0 1 0 0,1-1 0 0 0,-1 1-1 0 0,0 0 1 0 0,0-1 0 0 0,0 1 0 0 0,0 0-1 0 0,1 0 1 0 0,-1-1 0 0 0,0 1 0 0 0,1-1-1 0 0,-1 1 1 0 0,0 0 0 0 0,1-1-1 0 0,-1 1 1 0 0,1-1 0 0 0,-1 1 0 0 0,1-1-1 0 0,-1 1 1 0 0,1-1 0 0 0,-1 1-1 0 0,1-1 1 0 0,0 0 0 0 0,-1 1 0 0 0,1-1-1 0 0,0 0 1 0 0,-1 1 0 0 0,1-1-13 0 0,1 1 110 0 0,21-1 209 0 0,-13-1-272 0 0,1-1 0 0 0,-1 0 0 0 0,0-1 0 0 0,0 0 0 0 0,0 0 0 0 0,-1-1 0 0 0,1 0 0 0 0,5-4-47 0 0,24-9 3 0 0,20-3-205 0 0,-57 20 190 0 0,0 0 0 0 0,1 0 0 0 0,-1 1-1 0 0,0-1 1 0 0,0 1 0 0 0,0-1-1 0 0,0 1 1 0 0,0 0 0 0 0,0 0 0 0 0,0 0-1 0 0,-1 0 1 0 0,1 0 0 0 0,0 0-1 0 0,0 1 1 0 0,-1-1 0 0 0,1 0 0 0 0,-1 1-1 0 0,1-1 1 0 0,-1 1 0 0 0,0 0-1 0 0,1 0 1 0 0,-1-1 0 0 0,0 1 0 0 0,0 0-1 0 0,0 0 1 0 0,-1 0 0 0 0,1 0-1 0 0,0 0 1 0 0,0 1 12 0 0,1 3-60 0 0,13 30-62 0 0,7-2 84 0 0,-15-28 33 0 0,-6-5 21 0 0,0 0-1 0 0,0 1 0 0 0,1-1 0 0 0,-1 0 1 0 0,0 0-1 0 0,1 0 0 0 0,-1 0 1 0 0,0-1-1 0 0,1 1 0 0 0,-1 0 1 0 0,1-1-1 0 0,0 1 0 0 0,-1-1 1 0 0,1 1-1 0 0,-1-1 0 0 0,1 0 0 0 0,0 1 1 0 0,-1-1-1 0 0,1 0 0 0 0,0 0 1 0 0,-1 0-1 0 0,1-1 0 0 0,-1 1 1 0 0,1 0-1 0 0,0-1 0 0 0,-1 1 0 0 0,1-1-15 0 0,3 0 37 0 0,-1-1-1 0 0,1 1 0 0 0,-1-1 0 0 0,1-1 1 0 0,-1 1-1 0 0,0 0 0 0 0,0-1 0 0 0,0 0 0 0 0,0 0 1 0 0,0 0-1 0 0,-1-1 0 0 0,1 1 0 0 0,-1-1 0 0 0,0 0 1 0 0,0 0-1 0 0,0 0 0 0 0,-1 0 0 0 0,0-1 0 0 0,1 1-36 0 0,39-108 304 0 0,-18-33-409 0 0,-11 51-238 0 0,-14-7 255 0 0,-14 74 103 0 0,7 45 58 0 0,5-7-93 0 0,1 0-1 0 0,0 1 1 0 0,0-1-1 0 0,1 0 1 0 0,1 1-1 0 0,0-1 1 0 0,1 1-1 0 0,0-1 1 0 0,0 0-1 0 0,3 10 21 0 0,20 92-11 0 0,-12-68 123 0 0,2 0 0 0 0,2-2-1 0 0,20 40-111 0 0,-7-33 364 0 0,-28-49-453 0 0,-1-1-58 0 0,0 0-828 0 0,0 0-3427 0 0,0 0-1467 0 0</inkml:trace>
  <inkml:trace contextRef="#ctx0" brushRef="#br0" timeOffset="-14708.559">3298 289 13736 0 0,'0'-1'54'0'0,"1"0"0"0"0,0 0 0 0 0,0-1 0 0 0,-1 1 0 0 0,1 0 0 0 0,0 1 0 0 0,0-1 0 0 0,0 0 0 0 0,0 0 0 0 0,0 0 0 0 0,1 1 0 0 0,-1-1 0 0 0,0 0 0 0 0,0 1 0 0 0,0-1 0 0 0,1 1 0 0 0,-1 0 0 0 0,0-1 0 0 0,1 1 0 0 0,-1 0 0 0 0,0 0 0 0 0,1 0 0 0 0,-1-1 0 0 0,0 1 0 0 0,1 1 0 0 0,-1-1 0 0 0,0 0 0 0 0,1 0-54 0 0,13 1-114 0 0,1 1 0 0 0,-1 0 0 0 0,1 1 1 0 0,-1 1-1 0 0,0 0 0 0 0,0 1 0 0 0,0 1 1 0 0,-1 0-1 0 0,0 1 0 0 0,3 2 114 0 0,-3-3-5094 0 0</inkml:trace>
  <inkml:trace contextRef="#ctx0" brushRef="#br0" timeOffset="-14475.497">3685 437 9072 0 0,'0'0'200'0'0,"0"0"33"0"0,2 0 15 0 0,46-10 87 0 0,-6-5 1614 0 0,-5-4-356 0 0,-35 19-1507 0 0,0-1-1 0 0,1 0 0 0 0,-1 0 0 0 0,0 0 1 0 0,0 0-1 0 0,0-1 0 0 0,0 1 1 0 0,0 0-1 0 0,0-1 0 0 0,-1 0 1 0 0,1 1-1 0 0,0-1 0 0 0,-1 0 0 0 0,1 0 1 0 0,-1 0-1 0 0,0 0 0 0 0,1 0 1 0 0,-1 0-1 0 0,0 0 0 0 0,0 0 0 0 0,0-1 1 0 0,-1 1-1 0 0,1 0 0 0 0,-1 0 1 0 0,1-1-1 0 0,-1 1 0 0 0,0-1 1 0 0,0 1-1 0 0,0 0 0 0 0,0-1 0 0 0,0 1 1 0 0,0-1-1 0 0,-1 1 0 0 0,1 0 1 0 0,-1-1-1 0 0,1 1 0 0 0,-1 0 1 0 0,0 0-1 0 0,-1-2-85 0 0,0 3 35 0 0,0 0 0 0 0,0 1 0 0 0,0 0 0 0 0,1-1 0 0 0,-1 1 0 0 0,0 0 0 0 0,0 0 0 0 0,0 0 0 0 0,0 0 0 0 0,0 1 0 0 0,0-1 0 0 0,0 0 0 0 0,0 1 0 0 0,1 0 0 0 0,-1-1 0 0 0,0 1 0 0 0,0 0 0 0 0,1 0 0 0 0,-1 0 0 0 0,0 0 0 0 0,1 0-1 0 0,-1 0 1 0 0,1 0 0 0 0,-1 0 0 0 0,0 2-35 0 0,-3 0-2 0 0,-1 2-1 0 0,1-1 1 0 0,0 1-1 0 0,1 0 1 0 0,-1 0-1 0 0,1 0 1 0 0,0 0-1 0 0,0 1 1 0 0,0 0-1 0 0,1-1 1 0 0,0 2-1 0 0,0-1 1 0 0,1 0-1 0 0,0 0 1 0 0,0 1-1 0 0,-1 6 3 0 0,2-9-4 0 0,0 1-1 0 0,1 0 0 0 0,-1 0 1 0 0,1 0-1 0 0,1 0 0 0 0,-1 0 1 0 0,1 0-1 0 0,-1 0 0 0 0,1-1 0 0 0,1 1 1 0 0,-1 0-1 0 0,1-1 0 0 0,0 1 1 0 0,0-1-1 0 0,0 1 0 0 0,0-1 0 0 0,3 4 5 0 0,1-3-12 0 0,-1-1-1 0 0,1 1 1 0 0,0-1-1 0 0,0 0 1 0 0,0-1-1 0 0,1 1 1 0 0,-1-1-1 0 0,1-1 0 0 0,0 1 1 0 0,0-1-1 0 0,0 0 1 0 0,0-1-1 0 0,0 1 1 0 0,0-1-1 0 0,0-1 0 0 0,1 1 1 0 0,-1-1-1 0 0,0-1 1 0 0,0 1-1 0 0,0-1 1 0 0,1-1-1 0 0,4-1 13 0 0,20 1-540 0 0,62-23-1643 0 0,-70 15 1543 0 0</inkml:trace>
  <inkml:trace contextRef="#ctx0" brushRef="#br0" timeOffset="-14045.491">4310 333 9280 0 0,'0'0'268'0'0,"0"0"4"0"0,-1 0-175 0 0,-8 0 226 0 0,1 1 1 0 0,0 1-1 0 0,0-1 0 0 0,0 2 1 0 0,0-1-1 0 0,0 1 1 0 0,0 0-1 0 0,1 1 0 0 0,-1-1 1 0 0,1 1-1 0 0,0 1 0 0 0,0 0 1 0 0,0 0-1 0 0,1 0 0 0 0,0 1 1 0 0,0 0-1 0 0,-2 2-323 0 0,-44 42 535 0 0,13 7-44 0 0,38-55-361 0 0,2 5 155 0 0,1-5-216 0 0,0-1 0 0 0,0 0 0 0 0,0 0 0 0 0,0 0 0 0 0,0 0 0 0 0,0 0 0 0 0,0 0 0 0 0,0 0 0 0 0,1-1 0 0 0,-1 1 0 0 0,0-1 0 0 0,0 0 0 0 0,1 0-1 0 0,-1 1 1 0 0,0-1 0 0 0,1-1 0 0 0,-1 1 0 0 0,0 0 0 0 0,0-1 0 0 0,1 1 0 0 0,-1-1 0 0 0,0 1 0 0 0,1-2-69 0 0,4-1 7 0 0,1-1 0 0 0,-1-1 1 0 0,0 0-1 0 0,0 0 0 0 0,-1 0 0 0 0,1-1 1 0 0,-1 1-1 0 0,-1-2 0 0 0,1 1 1 0 0,-1-1-1 0 0,0 1 0 0 0,0-1 0 0 0,2-7-7 0 0,6-9-475 0 0,-1-1 0 0 0,-1-1 0 0 0,-1 0 0 0 0,-2 0 0 0 0,0-1 0 0 0,0-8 475 0 0,11-93-1301 0 0,-19 74 3155 0 0,-10 63-1479 0 0,5 3-374 0 0,0 1-1 0 0,1-1 1 0 0,1 1 0 0 0,0 1-1 0 0,1-1 1 0 0,0 0 0 0 0,1 0 0 0 0,1 5-1 0 0,-5 43 4 0 0,3-39 74 0 0,1 1-1 0 0,2-1 0 0 0,0 0 1 0 0,1 0-1 0 0,2 0 0 0 0,1 5-77 0 0,15 81-702 0 0,-20-107-5187 0 0</inkml:trace>
  <inkml:trace contextRef="#ctx0" brushRef="#br0" timeOffset="-17806.765">-571 404 6072 0 0,'0'0'133'0'0,"0"0"23"0"0,0 0 12 0 0,0-1-23 0 0,-3-5-7 0 0,3 4 418 0 0,-5-14 2149 0 0,3 10 820 0 0,1 5-3451 0 0,1 0 0 0 0,-1 0 0 0 0,0 0-1 0 0,1-1 1 0 0,-1 1 0 0 0,0 0 0 0 0,0 0 0 0 0,0 0-1 0 0,0 0 1 0 0,0 1 0 0 0,0-1 0 0 0,0 0 0 0 0,-1 0 0 0 0,1 1-1 0 0,0-1 1 0 0,0 0 0 0 0,-1 1 0 0 0,1-1 0 0 0,0 1-1 0 0,-1 0 1 0 0,1-1 0 0 0,0 1 0 0 0,-1 0 0 0 0,1 0-1 0 0,0 0 1 0 0,-1 0 0 0 0,1 0 0 0 0,0 0 0 0 0,-1 0-1 0 0,1 0 1 0 0,-1 1 0 0 0,1-1 0 0 0,0 1 0 0 0,0-1-1 0 0,-1 1 1 0 0,1-1 0 0 0,0 1 0 0 0,0-1 0 0 0,-1 1-1 0 0,1 0-73 0 0,-49 33 407 0 0,44-27-331 0 0,0-1 1 0 0,0 0-1 0 0,0 1 1 0 0,1-1-1 0 0,0 2 1 0 0,0-1-1 0 0,1 1 1 0 0,0 0-1 0 0,0 0 1 0 0,1 0-1 0 0,0 1 1 0 0,0-1-1 0 0,1 4-76 0 0,5 9 22 0 0,-3-19 79 0 0,0-2 0 0 0,5 3 162 0 0,-1-2-230 0 0,1 0 0 0 0,0-1-1 0 0,-1 1 1 0 0,1-1 0 0 0,0 0 0 0 0,-1 0 0 0 0,1-1-1 0 0,-1 1 1 0 0,1-1 0 0 0,0 0 0 0 0,-1-1-1 0 0,0 1 1 0 0,1-1 0 0 0,-1 1 0 0 0,0-1 0 0 0,0 0-1 0 0,0-1 1 0 0,0 1 0 0 0,0-1 0 0 0,0 0-1 0 0,-1 0 1 0 0,1 0 0 0 0,-1 0 0 0 0,0-1 0 0 0,0 1-1 0 0,0-1 1 0 0,0 0 0 0 0,-1 0 0 0 0,2-3-33 0 0,21-24-146 0 0,-23 29 98 0 0,2 1 24 0 0,-2 0-37 0 0,-2 1-18 0 0,0 0-1 0 0,16 23-136 0 0,19 9 216 0 0,-4-35 150 0 0,21-6 60 0 0,-4-34-16 0 0,-37 29-158 0 0,9-45-118 0 0,-17 42-116 0 0,-5-58-632 0 0,4-1 160 0 0,-7 55 530 0 0,7 18 116 0 0,-2 20-104 0 0,-3 34 64 0 0,23 16 10 0 0,-3 21 76 0 0,28 39 971 0 0,-21-73-613 0 0,-24-53-503 0 0,0-1-799 0 0,0 0-3337 0 0,0 0-1423 0 0</inkml:trace>
  <inkml:trace contextRef="#ctx0" brushRef="#br0" timeOffset="-17521.814">-422 357 11000 0 0,'0'0'248'0'0,"0"0"34"0"0,6 0 290 0 0,188-1 540 0 0,-161 2-2205 0 0,-19 2-3260 0 0</inkml:trace>
  <inkml:trace contextRef="#ctx0" brushRef="#br0" timeOffset="-16873.823">21 366 10080 0 0,'-6'1'97'0'0,"-1"-1"-1"0"0,0 1 1 0 0,1 0 0 0 0,-1 0 0 0 0,0 1 0 0 0,1 0-1 0 0,0 0 1 0 0,-1 1 0 0 0,1 0 0 0 0,0 0 0 0 0,0 0 0 0 0,-2 2-97 0 0,-5 3 286 0 0,7-6-144 0 0,1 1 0 0 0,0 0 0 0 0,-1 0 0 0 0,1 0 0 0 0,1 1 0 0 0,-1-1 1 0 0,0 1-1 0 0,1 0 0 0 0,0 1 0 0 0,0-1 0 0 0,0 1 0 0 0,0 0 0 0 0,1 0 0 0 0,0 0 1 0 0,0 0-1 0 0,0 1 0 0 0,1-1 0 0 0,0 1 0 0 0,0 0 0 0 0,0 0 0 0 0,1 0 0 0 0,0 0 1 0 0,0 0-1 0 0,0 0 0 0 0,1 0 0 0 0,0 0 0 0 0,0 0 0 0 0,0 0 0 0 0,1 0 1 0 0,0 1-143 0 0,-1-6 94 0 0,2 1-49 0 0,0-1 0 0 0,0 1-1 0 0,0-1 1 0 0,1 0 0 0 0,-1 1-1 0 0,0-1 1 0 0,1 0 0 0 0,-1 0-1 0 0,0-1 1 0 0,1 1 0 0 0,-1 0-1 0 0,1-1 1 0 0,-1 1 0 0 0,1-1-1 0 0,0 0 1 0 0,-1 0 0 0 0,1 0-1 0 0,-1 0 1 0 0,1-1 0 0 0,-1 1-1 0 0,1-1 1 0 0,-1 1 0 0 0,1-1-1 0 0,-1 0 1 0 0,1 0 0 0 0,-1 0-1 0 0,0 0 1 0 0,0 0 0 0 0,1-1-1 0 0,-1 1 1 0 0,1-1-45 0 0,62-56 344 0 0,48-52-344 0 0,-112 109-9 0 0,0 0 0 0 0,0-1-1 0 0,0 1 1 0 0,0 0-1 0 0,1 0 1 0 0,-1 0-1 0 0,0 0 1 0 0,1 0-1 0 0,-1 0 1 0 0,1 0-1 0 0,-1 1 1 0 0,1-1 0 0 0,-1 0-1 0 0,1 1 1 0 0,-1-1-1 0 0,1 1 1 0 0,0 0-1 0 0,-1-1 1 0 0,1 1-1 0 0,0 0 1 0 0,-1 0-1 0 0,1 0 1 0 0,0 0 0 0 0,-1 0-1 0 0,1 1 1 0 0,0-1-1 0 0,-1 0 1 0 0,1 1-1 0 0,-1-1 1 0 0,1 1-1 0 0,-1 0 1 0 0,1 0-1 0 0,-1-1 1 0 0,1 1 0 0 0,-1 0-1 0 0,1 0 1 0 0,-1 0-1 0 0,0 0 1 0 0,0 0-1 0 0,0 1 1 0 0,1-1-1 0 0,-1 0 1 0 0,0 1-1 0 0,0 0 10 0 0,3 6-25 0 0,0 1 0 0 0,0-1 0 0 0,-1 0 0 0 0,0 1-1 0 0,-1 0 1 0 0,0 1 0 0 0,0-1 0 0 0,-1 0 0 0 0,0 1-1 0 0,0 3 26 0 0,-7 30 276 0 0,6-42-146 0 0,0-1 4 0 0,0 0-2 0 0,0 0-17 0 0,0 0-10 0 0,0 0-1 0 0,0 0 2 0 0,0 0 4 0 0,0 0 2 0 0,6-22 400 0 0,-5 15-545 0 0,0 0-1 0 0,1 0 1 0 0,0 0-1 0 0,0 0 0 0 0,1 0 1 0 0,-1 0-1 0 0,2 1 1 0 0,-1-1-1 0 0,1 1 0 0 0,0 0 1 0 0,0 0-1 0 0,0 0 1 0 0,1 0-1 0 0,0 2 0 0 0,0-1 1 0 0,1 0-1 0 0,0 0 1 0 0,-1 1-1 0 0,1 0 0 0 0,3-2 34 0 0,-6 6-16 0 0,-1 1 0 0 0,1-1 0 0 0,-1 0 0 0 0,1 1 0 0 0,-1 0 0 0 0,1-1 0 0 0,-1 1 0 0 0,0 0 0 0 0,1 0-1 0 0,-1 0 1 0 0,0 1 0 0 0,0-1 0 0 0,0 0 0 0 0,0 1 0 0 0,0 0 0 0 0,0-1 0 0 0,0 1 0 0 0,0 0 0 0 0,-1 0 0 0 0,1 0-1 0 0,-1 0 1 0 0,1 0 0 0 0,-1 0 0 0 0,0 0 0 0 0,1 2 16 0 0,3 3-22 0 0,57 119-39 0 0,-61-125 149 0 0,-1-1-1 0 0,1 0-61 0 0,0 0 1 0 0,0 1-1 0 0,-1-1 0 0 0,1 0 1 0 0,0 0-1 0 0,0 0 1 0 0,0 0-1 0 0,0 0 0 0 0,0 0 1 0 0,0 0-1 0 0,0-1 1 0 0,-1 1-1 0 0,1 0 0 0 0,0 0 1 0 0,0-1-1 0 0,0 1 1 0 0,0-1-1 0 0,-1 1 1 0 0,1-1-1 0 0,0 1 0 0 0,0-1 1 0 0,-1 1-1 0 0,1-1 1 0 0,0 1-1 0 0,-1-1 0 0 0,1 0 1 0 0,-1 1-1 0 0,1-1 1 0 0,-1 0-1 0 0,1 0 0 0 0,-1 0 1 0 0,1 1-1 0 0,-1-1 1 0 0,0 0-1 0 0,1 0-26 0 0,-1 0 42 0 0,33-51 172 0 0,-30 47-210 0 0,0 0-1 0 0,0 1 1 0 0,1-1 0 0 0,0 1 0 0 0,-1 0 0 0 0,1 1 0 0 0,1-1-1 0 0,-1 0 1 0 0,0 1 0 0 0,1 0 0 0 0,0 0 0 0 0,0 1 0 0 0,-1-1-1 0 0,2 1 1 0 0,-1 0 0 0 0,3-1-4 0 0,-3 3-25 0 0,0 1 0 0 0,-1-1 0 0 0,1 1 0 0 0,-1 0 0 0 0,0 0 0 0 0,1 1 0 0 0,-1-1 0 0 0,0 1-1 0 0,0 0 1 0 0,0 0 0 0 0,0 0 0 0 0,0 1 0 0 0,0-1 0 0 0,0 1 0 0 0,0 1 25 0 0,-1-2-12 0 0,39 57-1119 0 0,-33-48-3122 0 0,-1 1-1449 0 0</inkml:trace>
  <inkml:trace contextRef="#ctx0" brushRef="#br1" timeOffset="16438.246">46 1508 14272 0 0,'0'0'421'0'0,"5"-3"134"0"0,55-8 109 0 0,56 1 1303 0 0,-106 9-1999 0 0,-1 0 0 0 0,0 1 0 0 0,1 0-1 0 0,-1 0 1 0 0,1 1 0 0 0,-1 0-1 0 0,0 0 1 0 0,1 1 0 0 0,0 1 32 0 0,1 1-390 0 0</inkml:trace>
  <inkml:trace contextRef="#ctx0" brushRef="#br1" timeOffset="16668.985">0 1652 13880 0 0,'143'10'5697'0'0,"110"-6"-5335"0"0,-189 5-4397 0 0,-46-7-1869 0 0</inkml:trace>
  <inkml:trace contextRef="#ctx0" brushRef="#br1" timeOffset="49654.12">2254 1660 13648 0 0,'0'0'306'0'0,"0"0"46"0"0,0 0 23 0 0,0 0-43 0 0,13 6-201 0 0,-4-4 79 0 0,-1 0 0 0 0,0-1 0 0 0,1 0 0 0 0,-1 0 1 0 0,1-1-1 0 0,-1 0 0 0 0,1 0 0 0 0,-1-1 1 0 0,1 0-1 0 0,-1-1 0 0 0,0 0 0 0 0,1 0 1 0 0,-1-1-1 0 0,0 0 0 0 0,-1 0 0 0 0,6-3-210 0 0,-1 1-68 0 0,21-9 250 0 0,-30 12-182 0 0,-1 1-1 0 0,1-1 1 0 0,-1 1 0 0 0,0-1 0 0 0,1 0 0 0 0,-1 1 0 0 0,0-1-1 0 0,0 0 1 0 0,0-1 0 0 0,0 1 0 0 0,0 0 0 0 0,-1-1 0 0 0,1 1 0 0 0,-1 0-1 0 0,1-1 1 0 0,-1 0 0 0 0,0 1 0 0 0,0-1 0 0 0,0 0 0 0 0,0 0-1 0 0,-1 0 1 0 0,1 1 0 0 0,-1-1 0 0 0,0 0 0 0 0,0 0 0 0 0,0 0-1 0 0,0 0 1 0 0,0 0 0 0 0,0 0 0 0 0,-1 1 0 0 0,0-1 0 0 0,1 0-1 0 0,-1 0 1 0 0,0 0 0 0 0,0 1 0 0 0,-1-1 0 0 0,1 1 0 0 0,0-1 0 0 0,-1 1-1 0 0,0-1 1 0 0,1 1 0 0 0,-1 0 0 0 0,0 0 0 0 0,0 0 0 0 0,-1 0-1 0 0,1 0 1 0 0,0 0 0 0 0,0 0 0 0 0,-1 1 0 0 0,0-1 0 0 0,-2 2 22 0 0,0 0-1 0 0,0 0 1 0 0,0 0 0 0 0,0 0 0 0 0,1 1 0 0 0,-1 0-1 0 0,0 0 1 0 0,0 0 0 0 0,0 1 0 0 0,1-1 0 0 0,-1 1 0 0 0,1 0-1 0 0,-1 0 1 0 0,1 1 0 0 0,0 0 0 0 0,0-1 0 0 0,0 1-1 0 0,0 1 1 0 0,0-1 0 0 0,1 1 0 0 0,-1-1 0 0 0,-1 4-22 0 0,-3 4 103 0 0,1 0 1 0 0,0 1 0 0 0,1 0-1 0 0,0 0 1 0 0,1 1 0 0 0,0 0 0 0 0,1 0-1 0 0,1 0 1 0 0,0 0 0 0 0,1 0-1 0 0,0 1 1 0 0,1-1 0 0 0,0 1-1 0 0,1 0 1 0 0,1-1 0 0 0,0 1-1 0 0,2 4-103 0 0,-3-13 64 0 0,0 0 0 0 0,1-1 0 0 0,0 1-1 0 0,0 0 1 0 0,1 0 0 0 0,-1-1 0 0 0,1 1-1 0 0,0-1 1 0 0,0 0 0 0 0,1 1-1 0 0,-1-1 1 0 0,1 0 0 0 0,0 0 0 0 0,0-1-1 0 0,0 1 1 0 0,0-1 0 0 0,1 1 0 0 0,-1-1-1 0 0,1 0 1 0 0,0 0 0 0 0,0-1 0 0 0,0 1-1 0 0,1-1 1 0 0,-1 0 0 0 0,0 0 0 0 0,1 0-1 0 0,-1 0 1 0 0,1-1 0 0 0,0 0 0 0 0,0 0-1 0 0,-1 0 1 0 0,1-1 0 0 0,0 0-1 0 0,0 0 1 0 0,0 0 0 0 0,1 0-64 0 0,13-2 84 0 0,-8 1-195 0 0,1 0-1 0 0,0-1 1 0 0,-1 0 0 0 0,1-1 0 0 0,-1 0-1 0 0,0-1 1 0 0,0 0 0 0 0,0-1 0 0 0,2-1 111 0 0,4-5-1176 0 0,0 2-58 0 0</inkml:trace>
  <inkml:trace contextRef="#ctx0" brushRef="#br1" timeOffset="39286.424">1007 1435 11544 0 0,'-6'-49'1992'0'0,"6"49"-1723"0"0,0 0 56 0 0,0 0 26 0 0,0 0 8 0 0,0 0 14 0 0,0 0 55 0 0,0 0 20 0 0,0 0 6 0 0,0 0-28 0 0,0 0-130 0 0,-10 14 369 0 0,1 21-412 0 0,-12 41-269 0 0,-9 37 584 0 0,4-1 394 0 0,0-12-340 0 0,17-54-232 0 0,8-45-318 0 0,1-1 13 0 0,0-4 1096 0 0,43-113-871 0 0,19-70-164 0 0,-15 36-234 0 0,-15 49-56 0 0,-12 67-60 0 0,-14 34 180 0 0,-2 2 25 0 0,0 0-1 0 0,0 1 1 0 0,0-1-1 0 0,0 1 0 0 0,0 0 1 0 0,0 0-1 0 0,-1 1 1 0 0,1-1-1 0 0,-1 1 1 0 0,1 0-1 0 0,-1 0 0 0 0,0 0 1 0 0,0 0-1 0 0,0 0 1 0 0,-1 1-1 0 0,1-1 1 0 0,-1 1-1 0 0,1 0 0 0 0,-1 0 1 0 0,-1 0-1 0 0,1 0 1 0 0,0 2-1 0 0,0-3 22 0 0,97 193-346 0 0,-56-108 324 0 0,-5-9 144 0 0,-25-51 6 0 0,-9-16-58 0 0,-21 3-2370 0 0,8-12-2624 0 0,-1-1-1535 0 0</inkml:trace>
  <inkml:trace contextRef="#ctx0" brushRef="#br1" timeOffset="39585.221">918 1625 10336 0 0,'0'0'233'0'0,"8"-1"326"0"0,62-16-75 0 0,-40 9 465 0 0,0 1 0 0 0,0 2 0 0 0,1 0 0 0 0,27 1-949 0 0,2 4 0 0 0,-34 0-4175 0 0,-10 0-650 0 0</inkml:trace>
  <inkml:trace contextRef="#ctx0" brushRef="#br1" timeOffset="39799.822">1504 1642 10384 0 0,'-4'5'606'0'0,"-2"2"-432"0"0,0 1-1 0 0,0 0 1 0 0,1 0-1 0 0,0 0 0 0 0,1 1 1 0 0,0-1-1 0 0,0 1 1 0 0,1 0-1 0 0,0 0 0 0 0,0 1 1 0 0,1-1-1 0 0,1 1 1 0 0,-1-1-1 0 0,2 1 1 0 0,-1 0-1 0 0,1 0-173 0 0,16 38 2139 0 0,-6-41-1565 0 0,-8-5-503 0 0,1 0-1 0 0,0 0 1 0 0,0 0 0 0 0,0 0-1 0 0,0-1 1 0 0,0 0-1 0 0,0 1 1 0 0,1-1 0 0 0,-1 0-1 0 0,0-1 1 0 0,1 1 0 0 0,-1-1-1 0 0,0 1 1 0 0,1-1-1 0 0,-1 0 1 0 0,1 0 0 0 0,-1 0-1 0 0,0-1 1 0 0,1 1-1 0 0,-1-1 1 0 0,0 0 0 0 0,1 0-1 0 0,-1 0 1 0 0,0 0-1 0 0,0-1 1 0 0,0 1 0 0 0,0-1-1 0 0,0 0 1 0 0,0 0 0 0 0,0 0-1 0 0,-1 0 1 0 0,1 0-1 0 0,-1-1 1 0 0,1 1 0 0 0,-1-1-1 0 0,0 1 1 0 0,0-1-1 0 0,0 0 1 0 0,0 0 0 0 0,-1 0-1 0 0,1 0 1 0 0,-1 0 0 0 0,0 0-1 0 0,0-1 1 0 0,0 1-1 0 0,0 0 1 0 0,0-1 0 0 0,-1 1-1 0 0,0 0 1 0 0,1-1-1 0 0,-1-2-70 0 0,-1 2-56 0 0,0 0-1 0 0,0 1 0 0 0,0-1 0 0 0,0 0 0 0 0,-1 0 0 0 0,0 0 0 0 0,1 1 0 0 0,-1-1 0 0 0,-1 1 1 0 0,1-1-1 0 0,0 1 0 0 0,-1 0 0 0 0,0 0 0 0 0,1 0 0 0 0,-1 0 0 0 0,0 1 0 0 0,-1-1 0 0 0,1 1 1 0 0,0 0-1 0 0,-1 0 0 0 0,1 0 0 0 0,-1 0 0 0 0,0 0 0 0 0,1 1 0 0 0,-1 0 0 0 0,0-1 0 0 0,0 2 1 0 0,0-1-1 0 0,0 0 0 0 0,-4 1 57 0 0,-18 0-5531 0 0,13 0-7 0 0</inkml:trace>
  <inkml:trace contextRef="#ctx0" brushRef="#br1" timeOffset="49156.289">1922 1429 5640 0 0,'0'0'124'0'0,"0"0"17"0"0,6-6 150 0 0,-3 1 57 0 0,0 0 0 0 0,-1 1 1 0 0,0-1-1 0 0,0 0 0 0 0,0-1 1 0 0,-1 1-1 0 0,1 0 0 0 0,-1 0 1 0 0,0-1-1 0 0,-1 1 0 0 0,1 0 1 0 0,-1-3-349 0 0,7-24 3773 0 0,-7 31-3410 0 0,-1-2 1759 0 0,-9 17-1621 0 0,-13 36 179 0 0,-13 18-8 0 0,0 11-32 0 0,-15 66 255 0 0,34-19-220 0 0,16-121-627 0 0,1 0-1 0 0,0 0 1 0 0,1 0 0 0 0,-1 0 0 0 0,1 0 0 0 0,0 0 0 0 0,0 0-1 0 0,0-1 1 0 0,1 1 0 0 0,0 0 0 0 0,0-1 0 0 0,0 1 0 0 0,0-1-1 0 0,1 0 1 0 0,0 0 0 0 0,-1 0 0 0 0,2 0-48 0 0,-1 1 38 0 0,1-1 1 0 0,-1 0-1 0 0,1 0 0 0 0,0-1 0 0 0,0 1 1 0 0,1-1-1 0 0,-1 0 0 0 0,1 0 0 0 0,0 0 1 0 0,0-1-1 0 0,0 1 0 0 0,0-1 0 0 0,5 1-38 0 0,31 4-277 0 0,-13-9-3094 0 0,-12-3-3380 0 0</inkml:trace>
  <inkml:trace contextRef="#ctx0" brushRef="#br1" timeOffset="50582.613">2671 1061 5696 0 0,'0'0'132'0'0,"0"0"17"0"0,0 0 10 0 0,1-1-26 0 0,1-3-46 0 0,-1 3 221 0 0,5-15 3084 0 0,-5 12 3889 0 0,-40 89-5291 0 0,19-10-790 0 0,10 6 170 0 0,10-80-1302 0 0,0-1 48 0 0,0 2 10 0 0,3 4-19 0 0,1 1-86 0 0,1-3-103 0 0,12-12-2264 0 0,-10 2-2587 0 0,0 1-1521 0 0</inkml:trace>
  <inkml:trace contextRef="#ctx0" brushRef="#br1" timeOffset="50826.437">2761 874 10064 0 0,'0'0'288'0'0,"0"0"56"0"0,0 0-280 0 0,0-6-64 0 0,0 6 0 0 0,3-3 0 0 0,-3 3 144 0 0,3-3 16 0 0,1 0 0 0 0,2-1 0 0 0,-6 4-160 0 0,4 0 0 0 0,2 0 0 0 0,-6 0 0 0 0,0 0-224 0 0,7 4-16 0 0,-1-4-8 0 0,0 3 0 0 0</inkml:trace>
  <inkml:trace contextRef="#ctx0" brushRef="#br1" timeOffset="51273.274">2929 953 9672 0 0,'0'0'282'0'0,"-2"1"-2"0"0,-7 7 89 0 0,1 0 0 0 0,0 0 0 0 0,0 1 0 0 0,1 0 0 0 0,0 0 0 0 0,0 1 0 0 0,1 0 0 0 0,0 0 0 0 0,1 0 1 0 0,0 1-1 0 0,1 0 0 0 0,0 0 0 0 0,-2 9-369 0 0,3 3 1054 0 0,9-4 302 0 0,9-5-863 0 0,-14-13-345 0 0,1-1-52 0 0,91-27 600 0 0,-81 26-742 0 0,-10 1 38 0 0,-1 0 0 0 0,1-1 0 0 0,-1 1-1 0 0,1 0 1 0 0,0 0 0 0 0,-1 0 0 0 0,1 0-1 0 0,-1 1 1 0 0,1-1 0 0 0,0 0 0 0 0,-1 1-1 0 0,1-1 1 0 0,-1 1 0 0 0,1-1 0 0 0,-1 1-1 0 0,1 0 1 0 0,-1 0 0 0 0,1 0 0 0 0,-1 0-1 0 0,0 0 1 0 0,0 0 0 0 0,1 0 0 0 0,-1 0-1 0 0,1 1 9 0 0,37 42-152 0 0,-19-16 88 0 0,25 7 82 0 0,-1-33 628 0 0,-41-4-598 0 0,0 0-1 0 0,0 0 0 0 0,0 0 1 0 0,0 0-1 0 0,-1 0 0 0 0,1 0 1 0 0,0-1-1 0 0,-1 1 0 0 0,0-1 1 0 0,1 0-1 0 0,-1 1 0 0 0,0-1 1 0 0,-1 0-1 0 0,1-1 0 0 0,0 1 1 0 0,-1 0-1 0 0,0 0 0 0 0,1-1 1 0 0,-1 1-1 0 0,-1 0 0 0 0,1-1 1 0 0,0 1-1 0 0,-1-1 0 0 0,0 0-47 0 0,2-11 62 0 0,-1 0 0 0 0,-1 0 0 0 0,0-1 0 0 0,-1 1 0 0 0,0 0 0 0 0,-2 0 0 0 0,1 0 0 0 0,-4-7-62 0 0,2 4 0 0 0,-8-25-1112 0 0,8 36-1821 0 0,4 7 1563 0 0</inkml:trace>
  <inkml:trace contextRef="#ctx0" brushRef="#br1" timeOffset="51569.102">3429 782 10280 0 0,'0'0'230'0'0,"-17"13"668"0"0,-23 101 3020 0 0,28 17-1798 0 0,12-125-2065 0 0,0-1 0 0 0,1 1 0 0 0,-1-1 0 0 0,1 1-1 0 0,0-1 1 0 0,1 1 0 0 0,-1-1 0 0 0,1 0 0 0 0,0 0 0 0 0,1 0 0 0 0,-1 0 0 0 0,1 0-1 0 0,0 0 1 0 0,0-1 0 0 0,0 1 0 0 0,1-1 0 0 0,0 0 0 0 0,-1 0 0 0 0,2 0-1 0 0,1 2-54 0 0,20 6-1606 0 0,-26-12 541 0 0</inkml:trace>
  <inkml:trace contextRef="#ctx0" brushRef="#br1" timeOffset="51851.782">3261 993 13992 0 0,'6'-3'674'0'0,"59"-13"279"0"0,-34 12-332 0 0,77 4 1913 0 0,28 3-1413 0 0,-84 4-1081 0 0,-29-5-5502 0 0,-10 0-755 0 0</inkml:trace>
  <inkml:trace contextRef="#ctx0" brushRef="#br1" timeOffset="52441.345">3321 1529 8496 0 0,'0'0'190'0'0,"0"0"28"0"0,0 0 10 0 0,0 0 81 0 0,0 0 278 0 0,0 0 117 0 0,0 0 28 0 0,0 0-11 0 0,0 0-60 0 0,0 0-21 0 0,16-1 1322 0 0,91 2 1269 0 0,-43 4-2415 0 0,44 7-152 0 0,21 5-996 0 0,-107-17-1522 0 0,-21 0 360 0 0,-1 0-65 0 0</inkml:trace>
  <inkml:trace contextRef="#ctx0" brushRef="#br1" timeOffset="52879.32">3574 1411 9848 0 0,'0'0'222'0'0,"0"0"30"0"0,0 0 19 0 0,0 0 45 0 0,0 0 157 0 0,0 0 67 0 0,0 0 18 0 0,0 0-22 0 0,0 0-100 0 0,0 0-42 0 0,0 0-8 0 0,0 0-21 0 0,0 0-78 0 0,0 0-37 0 0,0 0-8 0 0,6 5 1133 0 0,1 37-264 0 0,-16 72 746 0 0,10 18-489 0 0,9-76-424 0 0,-3-41-897 0 0,3 3 184 0 0,-10-17-349 0 0,18 11-3008 0 0,-9-12 1724 0 0</inkml:trace>
  <inkml:trace contextRef="#ctx0" brushRef="#br1" timeOffset="53683.181">4083 1508 8896 0 0,'0'0'200'0'0,"0"0"33"0"0,0 0 14 0 0,0 0 59 0 0,0 0 248 0 0,0 0 107 0 0,0 0 19 0 0,0 0 8 0 0,1 2 7 0 0,3 1-440 0 0,1 0 0 0 0,-1-1-1 0 0,0 1 1 0 0,1-1 0 0 0,0 0 0 0 0,-1 0 0 0 0,1 0 0 0 0,0-1 0 0 0,0 0 0 0 0,0 0 0 0 0,0 0 0 0 0,0 0 0 0 0,0-1 0 0 0,0 0 0 0 0,1 0 0 0 0,-1 0 0 0 0,0-1 0 0 0,3 0-255 0 0,48-23 686 0 0,-37-17-459 0 0,-25 0-98 0 0,3 39-143 0 0,-19-7-166 0 0,1 18 62 0 0,12-2 160 0 0,1 1 0 0 0,0 0 0 0 0,1 1 0 0 0,-1 0 0 0 0,2 0 0 0 0,-1 0 0 0 0,1 1 0 0 0,1 0 0 0 0,0 0-1 0 0,0 0 1 0 0,1 1 0 0 0,-2 8-42 0 0,-2 1 153 0 0,-18 85 367 0 0,38-33 296 0 0,-11-69-766 0 0,1-1 0 0 0,-1 1 0 0 0,0-1-1 0 0,1 1 1 0 0,0-1 0 0 0,-1 0 0 0 0,1 1-1 0 0,0-1 1 0 0,0 0 0 0 0,0 0 0 0 0,0-1-1 0 0,1 1 1 0 0,-1 0 0 0 0,0-1-1 0 0,1 1 1 0 0,-1-1 0 0 0,1 0 0 0 0,0 0-1 0 0,-1 0 1 0 0,1 0 0 0 0,0 0 0 0 0,0 0-1 0 0,-1-1 1 0 0,1 1 0 0 0,0-1 0 0 0,0 0-1 0 0,0 0 1 0 0,0 0 0 0 0,0-1-50 0 0,84-16 795 0 0,16-29-1178 0 0,-40 1-3654 0 0,-42 25-2708 0 0</inkml:trace>
  <inkml:trace contextRef="#ctx0" brushRef="#br1" timeOffset="54015.054">4093 1075 10912 0 0,'0'0'248'0'0,"0"0"34"0"0,0 0 20 0 0,1-1-38 0 0,18-4-146 0 0,-12 3 146 0 0,0 0-1 0 0,1 1 0 0 0,-1-1 1 0 0,0 2-1 0 0,1-1 1 0 0,-1 1-1 0 0,1 0 0 0 0,-1 1 1 0 0,0-1-1 0 0,1 2 1 0 0,3 0-264 0 0,117 13 1102 0 0,-78-10-1337 0 0,-30-8-4123 0 0,-7-2-599 0 0</inkml:trace>
  <inkml:trace contextRef="#ctx0" brushRef="#br1" timeOffset="54279.634">4596 917 11808 0 0,'0'0'266'0'0,"0"0"44"0"0,0 0 11 0 0,0 0-38 0 0,0 6-175 0 0,-5 10 351 0 0,2 0 1 0 0,0-1 0 0 0,0 1-1 0 0,2 0 1 0 0,0 0 0 0 0,1 1-1 0 0,0-1 1 0 0,2 0 0 0 0,0 0-1 0 0,0 0 1 0 0,1-1 0 0 0,1 1-1 0 0,3 4-459 0 0,22 10-596 0 0,-28-30-1014 0 0,-1 0-4511 0 0</inkml:trace>
  <inkml:trace contextRef="#ctx0" brushRef="#br1" timeOffset="54443.226">4682 762 12496 0 0,'0'0'272'0'0,"0"0"56"0"0,0 0 16 0 0,0 0 8 0 0,0 0-280 0 0,0 0-72 0 0,0 0 0 0 0,0 0 0 0 0,0 0 0 0 0,0 0 0 0 0,0 0 0 0 0,0 0 0 0 0,0 0-184 0 0,0 0-48 0 0,4 6-16 0 0,-2 2-3304 0 0,6 2-672 0 0</inkml:trace>
  <inkml:trace contextRef="#ctx0" brushRef="#br1" timeOffset="54938.974">4916 838 10960 0 0,'-10'7'748'0'0,"-53"47"1220"0"0,14 37 2199 0 0,40-69-3711 0 0,9-21-341 0 0,13 11 585 0 0,-9-11-682 0 0,1-1-1 0 0,0 0 0 0 0,0 0 1 0 0,-1 0-1 0 0,1-1 1 0 0,0 0-1 0 0,-1 1 0 0 0,1-2 1 0 0,-1 1-1 0 0,1 0 1 0 0,-1-1-1 0 0,5-2-17 0 0,-8 4 12 0 0,29-8-78 0 0,-11 15-84 0 0,-19-7 86 0 0,10 7-53 0 0,21 28 42 0 0,-28-32 152 0 0,-1 0-1 0 0,2 0 1 0 0,-1 0-1 0 0,0 0 1 0 0,0-1-1 0 0,1 1 1 0 0,0-1-1 0 0,-1 0 0 0 0,1 0 1 0 0,0 0-1 0 0,0 0 1 0 0,0-1-1 0 0,0 0 1 0 0,0 0-1 0 0,1 0 1 0 0,-1 0-1 0 0,0-1 0 0 0,0 1 1 0 0,1-1-1 0 0,-1 0 1 0 0,0 0-1 0 0,1-1 1 0 0,-1 1-1 0 0,0-1 1 0 0,0 0-1 0 0,0 0 0 0 0,2-1-76 0 0,8-11 672 0 0,-11 9-632 0 0,1-1 0 0 0,-1 1 0 0 0,0-1 0 0 0,0 1 1 0 0,-1-1-1 0 0,1 0 0 0 0,-1 0 0 0 0,0 0 0 0 0,0 0 0 0 0,-1-1 0 0 0,0 1 0 0 0,0 0 0 0 0,0-1 0 0 0,0 1 0 0 0,-1-1 0 0 0,0 1 0 0 0,0-1 0 0 0,0 1 0 0 0,-1-1 0 0 0,0 0-40 0 0,1-9 26 0 0,-10-57-861 0 0,8 69 104 0 0,-3-4 270 0 0,5 5-6050 0 0,0 2 519 0 0</inkml:trace>
  <inkml:trace contextRef="#ctx0" brushRef="#br1" timeOffset="55237.293">5278 668 9904 0 0,'0'0'222'0'0,"0"0"30"0"0,0 0 20 0 0,-4 4 14 0 0,-18 31 994 0 0,-5 45 1776 0 0,14-26-2255 0 0,6-4-299 0 0,5-43-394 0 0,1 0 0 0 0,0 0 0 0 0,0 0 0 0 0,0 0 0 0 0,1 1 0 0 0,0-1 0 0 0,0 0 0 0 0,1 0 0 0 0,0 0 0 0 0,0 1 0 0 0,1-1 0 0 0,-1 0 0 0 0,2-1 0 0 0,-1 1 0 0 0,1 0 0 0 0,0-1 0 0 0,0 1 0 0 0,1-1 0 0 0,0 0 0 0 0,1 1-108 0 0,43 16 1344 0 0,-26-28-3888 0 0,-17 0-3799 0 0</inkml:trace>
  <inkml:trace contextRef="#ctx0" brushRef="#br1" timeOffset="55479.955">5113 865 11432 0 0,'6'-5'270'0'0,"0"1"1"0"0,1 0-1 0 0,-1 0 1 0 0,1 0 0 0 0,0 1-1 0 0,0 0 1 0 0,0 0-1 0 0,0 0 1 0 0,1 1 0 0 0,-1 1-1 0 0,1-1 1 0 0,0 1-1 0 0,-1 0 1 0 0,1 1 0 0 0,0 0-1 0 0,2 0-270 0 0,1-1 212 0 0,67 11 158 0 0,-47 0-4905 0 0,-19-7-529 0 0</inkml:trace>
  <inkml:trace contextRef="#ctx0" brushRef="#br1" timeOffset="58242.994">5630 1292 3968 0 0,'0'0'116'0'0,"-10"-15"601"0"0,4-8 554 0 0,6 22-1058 0 0,0 1 23 0 0,0 0 11 0 0,-18-17 3259 0 0,15 21 1577 0 0,11 1-5400 0 0,94 56 1950 0 0,-21-3-1099 0 0,-75-54-493 0 0,0-1-1 0 0,-1 0 0 0 0,1 1 1 0 0,-1 0-1 0 0,0 1 0 0 0,0-1 1 0 0,-1 1-1 0 0,1 0 0 0 0,-1 0 0 0 0,0 0 1 0 0,0 0-1 0 0,0 1 0 0 0,-1 0 1 0 0,0 0-1 0 0,0 0 0 0 0,-1 0 1 0 0,0 0-1 0 0,0 0 0 0 0,0 1 0 0 0,0-1 1 0 0,-1 1-1 0 0,0-1 0 0 0,-1 1 1 0 0,0-1-1 0 0,0 1 0 0 0,0 0 0 0 0,-1 5-40 0 0,-4 3 147 0 0,1 0 0 0 0,-2-1-1 0 0,0 0 1 0 0,-1 0 0 0 0,0-1-1 0 0,-1 1 1 0 0,-1-2 0 0 0,0 1-1 0 0,-9 9-146 0 0,-85 69 823 0 0,60-63-653 0 0,-2-1-1 0 0,0-3 1 0 0,-2-1 0 0 0,-22 6-170 0 0,-63 26-1576 0 0,129-55-3212 0 0,0 0-1565 0 0</inkml:trace>
  <inkml:trace contextRef="#ctx0" brushRef="#br1" timeOffset="77139.415">1327 2066 7256 0 0,'0'-16'717'0'0,"2"-9"-570"0"0,-11-6 5917 0 0,8 30-5794 0 0,1 1-12 0 0,0 0-2 0 0,0 0-6 0 0,0 0-20 0 0,0 0-8 0 0,0 0-4 0 0,0 0 3 0 0,0 0 23 0 0,0 0 10 0 0,0 0 2 0 0,0 0 2 0 0,0 0 6 0 0,0 0 6 0 0,0 0 2 0 0,0 0-14 0 0,0 0-64 0 0,0 0-30 0 0,-5 15 282 0 0,-2 79 40 0 0,20 5 70 0 0,-1-43-636 0 0,2-7 80 0 0,5-5 138 0 0,2-15 44 0 0,3-19-128 0 0,-19-13-438 0 0,-5 1-2159 0 0,-3-3-3791 0 0</inkml:trace>
  <inkml:trace contextRef="#ctx0" brushRef="#br1" timeOffset="77644.321">1201 2162 8120 0 0,'0'0'182'0'0,"0"0"29"0"0,0 0 12 0 0,-7 6 1 0 0,-12 15 2602 0 0,15-13-1966 0 0,-21 31 1206 0 0,16-27-738 0 0,8-21 535 0 0,44-78-1199 0 0,-21 51-664 0 0,11-2 11 0 0,-29 35 32 0 0,19 2-33 0 0,-3 20 54 0 0,18 33 60 0 0,-35-46-119 0 0,1 1 0 0 0,-1-1-1 0 0,1 0 1 0 0,1 0 0 0 0,-1-1-1 0 0,1 1 1 0 0,0-1 0 0 0,0 0-1 0 0,1 0 1 0 0,0-1 0 0 0,-1 1-1 0 0,1-1 1 0 0,1-1 0 0 0,-1 1-1 0 0,1-1 1 0 0,-1 0 0 0 0,1 0-1 0 0,1-1-4 0 0,63 9-937 0 0,-39-10-4568 0 0,-15-1 132 0 0</inkml:trace>
  <inkml:trace contextRef="#ctx0" brushRef="#br1" timeOffset="78300.609">1755 2443 12120 0 0,'0'0'273'0'0,"0"0"40"0"0,0 0 22 0 0,0 0-39 0 0,-4 15 200 0 0,-22 156 4206 0 0,18-56-3158 0 0,10-102-1373 0 0,10 11 302 0 0,-6-23-378 0 0,-1 0-1 0 0,1-1 0 0 0,-1 1 1 0 0,1-1-1 0 0,0-1 0 0 0,-1 1 1 0 0,1-1-1 0 0,-1 1 0 0 0,1-2 1 0 0,-1 1-1 0 0,0-1 0 0 0,1 1 1 0 0,-1-1-1 0 0,0-1 0 0 0,0 1 1 0 0,1-2-95 0 0,0 2 62 0 0,128-54 106 0 0,-102 43-181 0 0,-30 12-92 0 0,3-4 84 0 0,-2 2-1384 0 0,-2 2-4085 0 0,-1 1-1147 0 0</inkml:trace>
  <inkml:trace contextRef="#ctx0" brushRef="#br1" timeOffset="78590.955">1606 2645 13760 0 0,'0'0'314'0'0,"0"0"46"0"0,0 0 22 0 0,0 0-50 0 0,9 0-208 0 0,173-29 3051 0 0,25-26-2061 0 0,-182 43-1982 0 0,-23 7-1665 0 0,-2 4-3395 0 0</inkml:trace>
  <inkml:trace contextRef="#ctx0" brushRef="#br1" timeOffset="78747.174">1649 2453 14112 0 0,'-10'-12'1073'0'0,"1"3"-616"0"0,8 4-385 0 0,12-10 1055 0 0,57-23 143 0 0,-52 32-1094 0 0,6-1-53 0 0,0 0 0 0 0,1 2 0 0 0,0 0 0 0 0,0 2 0 0 0,10-1-123 0 0,6 0 97 0 0,29 2-2238 0 0,-55 4-3957 0 0</inkml:trace>
  <inkml:trace contextRef="#ctx0" brushRef="#br1" timeOffset="79135.091">2162 2482 13592 0 0,'0'0'306'0'0,"-6"6"421"0"0,-1 6-411 0 0,1-1 0 0 0,0 1-1 0 0,1 1 1 0 0,0-1 0 0 0,1 1 0 0 0,1 0 0 0 0,0 0-1 0 0,-1 10-315 0 0,3-21 80 0 0,1 0 0 0 0,-1 1 0 0 0,1-1-1 0 0,0 0 1 0 0,0 0 0 0 0,0 1-1 0 0,0-1 1 0 0,0 0 0 0 0,1 0 0 0 0,-1 0-1 0 0,1 1 1 0 0,-1-1 0 0 0,1 0-1 0 0,0 0 1 0 0,0 0 0 0 0,-1 0-1 0 0,2 0 1 0 0,-1 0 0 0 0,0 0 0 0 0,0-1-1 0 0,1 1 1 0 0,-1 0 0 0 0,1-1-1 0 0,-1 1 1 0 0,1-1 0 0 0,0 1 0 0 0,-1-1-1 0 0,1 0 1 0 0,0 1 0 0 0,0-1-1 0 0,0 0 1 0 0,0 0 0 0 0,0-1-1 0 0,0 1 1 0 0,0 0 0 0 0,1-1 0 0 0,-1 1-1 0 0,0-1 1 0 0,0 0 0 0 0,0 1-1 0 0,1-1-79 0 0,6-3 99 0 0,-1-1-1 0 0,1 1 0 0 0,-1-1 0 0 0,1-1 0 0 0,-1 1 0 0 0,-1-1 1 0 0,1-1-1 0 0,-1 0 0 0 0,0 0 0 0 0,0 0 0 0 0,0-1 0 0 0,-1 1 0 0 0,0-2 1 0 0,-1 1-1 0 0,1-1 0 0 0,-1-1-98 0 0,-1 4-55 0 0,-2 1 57 0 0,1 1-1 0 0,-1-1 0 0 0,1 0 0 0 0,-1 1 0 0 0,-1-1 1 0 0,1 0-1 0 0,0 0 0 0 0,-1 0 0 0 0,0-1 1 0 0,0 1-1 0 0,0 0 0 0 0,0 0 0 0 0,-1-4-1 0 0,0 7-37 0 0,0 0 0 0 0,0 0 0 0 0,0-1 0 0 0,0 1 0 0 0,0 0-1 0 0,0 0 1 0 0,0 0 0 0 0,-1-1 0 0 0,1 1 0 0 0,0 0 0 0 0,-1 0-1 0 0,1 0 1 0 0,-1 0 0 0 0,1 0 0 0 0,-1 0 0 0 0,0 0 0 0 0,1 0-1 0 0,-1 0 1 0 0,0 0 0 0 0,0 0 0 0 0,0 0 0 0 0,0 0 0 0 0,0 0-1 0 0,0 1 1 0 0,0-1 0 0 0,0 0 0 0 0,0 0 37 0 0,-24 4-6891 0 0,15 2 834 0 0</inkml:trace>
  <inkml:trace contextRef="#ctx0" brushRef="#br1" timeOffset="79505.841">1668 2911 13648 0 0,'0'0'306'0'0,"0"0"46"0"0,0 0 23 0 0,0 0-43 0 0,0 0-156 0 0,0 0 139 0 0,0 0 79 0 0,0 0 20 0 0,0 0 7 0 0,14-6 925 0 0,94-17 830 0 0,77-8-1264 0 0,67-19-726 0 0,-184 38-1454 0 0,-25 9-3163 0 0,-32 3 2705 0 0</inkml:trace>
  <inkml:trace contextRef="#ctx0" brushRef="#br1" timeOffset="81080.662">1682 2256 4232 0 0,'0'0'91'0'0,"0"0"11"0"0,0 0 12 0 0,-1 0-10 0 0,-1-2-26 0 0,2 2 71 0 0,0 0-1 0 0,0 0 1 0 0,0 0 0 0 0,0-1-1 0 0,1 1 1 0 0,-1 0 0 0 0,0 0-1 0 0,0 0 1 0 0,0-1-1 0 0,0 1 1 0 0,0 0 0 0 0,0 0-1 0 0,0 0 1 0 0,1-1-1 0 0,-1 1 1 0 0,0 0 0 0 0,0 0-1 0 0,0 0 1 0 0,0-1 0 0 0,0 1-1 0 0,0 0 1 0 0,0 0-1 0 0,0 0 1 0 0,0-1 0 0 0,0 1-1 0 0,0 0 1 0 0,0 0-1 0 0,0-1 1 0 0,0 1 0 0 0,-1 0-1 0 0,1 0 1 0 0,0 0 0 0 0,0-1-1 0 0,0 1 1 0 0,0 0-1 0 0,0 0 1 0 0,0 0 0 0 0,0-1-1 0 0,-1 1 1 0 0,1 0-1 0 0,0 0 1 0 0,0 0 0 0 0,0 0-1 0 0,0 0 1 0 0,-1 0 0 0 0,1-1-1 0 0,0 1 1 0 0,0 0-1 0 0,0 0 1 0 0,-1 0 0 0 0,1 0-1 0 0,0 0 1 0 0,0 0-1 0 0,-1 0 1 0 0,1 0-149 0 0,10-4-537 0 0,88-21 1755 0 0,13 10-728 0 0,61-11-572 0 0,-157 24-624 0 0,-14 1 364 0 0,-1 1-34 0 0,0 0-135 0 0,0 0-58 0 0,-7 4-579 0 0,-16 3 392 0 0,0-1 0 0 0,-1-1 1 0 0,0-1-1 0 0,0-1 0 0 0,-15 0 756 0 0,38-3 49 0 0,0 0 0 0 0,0 0 0 0 0,0 0 0 0 0,0 0 0 0 0,1 0 0 0 0,-1 0 0 0 0,0 0 0 0 0,0-1 0 0 0,0 1 0 0 0,0 0 0 0 0,0 0 0 0 0,0-1 0 0 0,0 1 0 0 0,1-1 0 0 0,-1 1 0 0 0,0-1 0 0 0,0 1 1 0 0,0-1-1 0 0,1 1 0 0 0,-1-1 0 0 0,0 0 0 0 0,1 1 0 0 0,-1-1 0 0 0,1 0 0 0 0,-1 1 0 0 0,1-1 0 0 0,-1 0 0 0 0,1 0 0 0 0,-1 0 0 0 0,1 0-49 0 0,0 0 421 0 0,1 0 24 0 0,4-5-246 0 0,1 1 0 0 0,0 1 0 0 0,1-1 0 0 0,-1 1 0 0 0,1 0 0 0 0,0 0 0 0 0,0 1 0 0 0,0 0 0 0 0,0 0 0 0 0,0 0 0 0 0,1 1 0 0 0,-1 1 0 0 0,1-1 0 0 0,5 0-199 0 0,12-4 446 0 0,40 8 2456 0 0,-63 0-2737 0 0,0-1 1 0 0,0 1 0 0 0,0 0 0 0 0,0 0 0 0 0,0 0 0 0 0,-1 0 0 0 0,1 1 0 0 0,-1-1 0 0 0,1 0-1 0 0,-1 1 1 0 0,0-1 0 0 0,0 0 0 0 0,0 1 0 0 0,0 0 0 0 0,-1-1 0 0 0,1 1 0 0 0,-1-1 0 0 0,1 1-1 0 0,-1 0 1 0 0,0 0 0 0 0,0-1 0 0 0,0 1 0 0 0,0 0 0 0 0,-1-1 0 0 0,1 1 0 0 0,-1-1 0 0 0,0 1-1 0 0,1 0 1 0 0,-1-1 0 0 0,0 1 0 0 0,-2 1-166 0 0,1 3 82 0 0,-2 0 0 0 0,1 0 0 0 0,0-1 0 0 0,-1 0 0 0 0,-1 1 0 0 0,1-1 0 0 0,-1-1 1 0 0,0 1-1 0 0,0-1 0 0 0,0 1 0 0 0,-1-2 0 0 0,0 1 0 0 0,-1 0-82 0 0,-30 19-6080 0 0,24-18-433 0 0</inkml:trace>
  <inkml:trace contextRef="#ctx0" brushRef="#br1" timeOffset="82087.505">928 1040 8536 0 0,'0'0'249'0'0,"0"0"-1"0"0,-7-5-145 0 0,-20-7 959 0 0,26 11-675 0 0,1 1 12 0 0,0 0 29 0 0,0 0 117 0 0,0 0 51 0 0,0 0 11 0 0,0 0-43 0 0,0 0-186 0 0,0 0-80 0 0,0 0-12 0 0,0 0-24 0 0,0 0-88 0 0,0 0-40 0 0,0 0-6 0 0,0 0-3 0 0,0 0-12 0 0,0 0-7 0 0,10 4 247 0 0,42 2 429 0 0,46-13 290 0 0,167-25-1237 0 0,-264 32-118 0 0,-1 0-6 0 0,0 0-26 0 0,0 0-86 0 0,-20 10-944 0 0,13-6 997 0 0,-1-1 0 0 0,0 0 1 0 0,0-1-1 0 0,0 0 0 0 0,-1 0 1 0 0,1-1-1 0 0,0 0 0 0 0,-1 0 1 0 0,-6-1 347 0 0,-23-2-656 0 0,14-7 1132 0 0,24 9-344 0 0,0 0-4 0 0,-3-13 1264 0 0,58-9-291 0 0,-29 15-842 0 0,-16 5-29 0 0,0 0 1 0 0,0 0 0 0 0,0 1-1 0 0,0 0 1 0 0,1 1 0 0 0,-1 0-1 0 0,0 1 1 0 0,0 0-1 0 0,0 1 1 0 0,0-1 0 0 0,0 2-1 0 0,4 1-230 0 0,-12-3 68 0 0,-1-1-1 0 0,0 0 0 0 0,1 1 0 0 0,-1 0 1 0 0,0-1-1 0 0,0 1 0 0 0,0 0 0 0 0,1 0 1 0 0,-1 0-1 0 0,0-1 0 0 0,0 1 0 0 0,0 0 0 0 0,0 0 1 0 0,-1 1-1 0 0,1-1 0 0 0,0 0 0 0 0,0 0 1 0 0,-1 0-1 0 0,1 0 0 0 0,0 1 0 0 0,-1-1 0 0 0,1 0 1 0 0,-1 1-1 0 0,0-1 0 0 0,1 0 0 0 0,-1 1 1 0 0,0-1-1 0 0,0 1 0 0 0,0-1 0 0 0,0 0 0 0 0,0 1 1 0 0,0-1-1 0 0,0 1 0 0 0,-1-1 0 0 0,1 0 1 0 0,0 1-1 0 0,-1-1 0 0 0,1 0 0 0 0,-1 1 1 0 0,1-1-1 0 0,-1 0-67 0 0,-31 48 673 0 0,-94 80-2884 0 0,113-114 1000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0:28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30 5904 0 0,'-4'-14'441'0'0,"-2"0"-209"0"0,6 13 103 0 0,0 1 98 0 0,0 0 14 0 0,0 0-15 0 0,0 0-66 0 0,0 0-22 0 0,0 0-6 0 0,0 0-22 0 0,0 0-84 0 0,13 15 333 0 0,-6-4-415 0 0,-1 1 0 0 0,0 0 1 0 0,-1 0-1 0 0,-1 0 0 0 0,0 0 0 0 0,0 1 0 0 0,-1 0 1 0 0,-1-1-1 0 0,0 1 0 0 0,-1 0 0 0 0,0 0 0 0 0,-1 0 0 0 0,0 0 1 0 0,-2 2-151 0 0,-5 292 917 0 0,6-152-614 0 0,6 38 77 0 0,-5 56 456 0 0,-1-144-128 0 0,-9 73 221 0 0,-3-8-51 0 0,-13 6-142 0 0,-23 257 1088 0 0,29-106-1264 0 0,10-61-177 0 0,4-105-150 0 0,-3 90 53 0 0,1 186 122 0 0,8-162-136 0 0,11-94-86 0 0,-1 5-98 0 0,13 286 40 0 0,-17 6 23 0 0,-24-158 128 0 0,-15 224-5 0 0,24-187-138 0 0,-27 284-72 0 0,23-294-10 0 0,10 297 84 0 0,-1-423-84 0 0,2 213 175 0 0,1-133-92 0 0,18 123 131 0 0,-8-134-129 0 0,-12 261 42 0 0,-20-260-181 0 0,-9 39-117 0 0,21 15-958 0 0,21-158-105 0 0,11-64-2702 0 0,-12-85 2224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1:23.97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9881 1056 9328 0 0,'0'0'208'0'0,"0"0"33"0"0,0 0 15 0 0,0-1-37 0 0,0-3-141 0 0,0 3 93 0 0,0 1 24 0 0,0 0-3 0 0,0 0 25 0 0,0 0 106 0 0,0 0 42 0 0,4 7 384 0 0,33 80 1482 0 0,12 13-1743 0 0,-27-9-221 0 0,-21-81-200 0 0,-1 0 0 0 0,0-1 0 0 0,-1 1 0 0 0,0 0 0 0 0,-1 0 0 0 0,0 0 0 0 0,0-1 0 0 0,-1 1 0 0 0,0-1 0 0 0,-1 0 0 0 0,-1 4-67 0 0,-18 17 448 0 0,55-56 2046 0 0,33-34-1686 0 0,-11 5-808 0 0,-36 38 0 0 0,-7 7 0 0 0,0-1 0 0 0,0 0 0 0 0,-1 0 0 0 0,-1-1 0 0 0,0 0 0 0 0,-1-1 0 0 0,0 0 0 0 0,2-5 0 0 0,-8 13 18 0 0,0 1-1 0 0,0 0 0 0 0,-1-1 0 0 0,0 0 1 0 0,0 1-1 0 0,0-1 0 0 0,0 1 0 0 0,-1-1 0 0 0,0 0 1 0 0,0 0-1 0 0,0 1 0 0 0,0-1 0 0 0,-1-3-17 0 0,-22-74 184 0 0,22 80-722 0 0,-4-8 1276 0 0,4 4-7748 0 0,1 1 1149 0 0</inkml:trace>
  <inkml:trace contextRef="#ctx0" brushRef="#br0" timeOffset="630.125">10783 942 8624 0 0,'0'0'250'0'0,"0"0"4"0"0,0 0-108 0 0,0 0 140 0 0,0 0 76 0 0,0 0 20 0 0,0 0 3 0 0,0 9 406 0 0,-3-3-543 0 0,0 0 0 0 0,0 0 0 0 0,0 0 0 0 0,0-1 0 0 0,-1 1 1 0 0,0-1-1 0 0,0 0 0 0 0,-1 0 0 0 0,0-1 0 0 0,1 1 0 0 0,-1-1 0 0 0,-4 3-248 0 0,-2 2 85 0 0,-13 10 96 0 0,-1-1 0 0 0,-1-1 0 0 0,0-1 0 0 0,-22 8-181 0 0,23-10 118 0 0,-57 35 44 0 0,27-2 1299 0 0,54-46-1227 0 0,5 15 546 0 0,93 77 440 0 0,-34-40-867 0 0,12 18 380 0 0,-74-70-699 0 0,18 7-4527 0 0,-12-10-1327 0 0</inkml:trace>
  <inkml:trace contextRef="#ctx0" brushRef="#br0" timeOffset="1044.757">11026 1065 9168 0 0,'0'0'266'0'0,"0"0"1"0"0,7-6-160 0 0,1 2-21 0 0,6-3 3245 0 0,-22 13 1315 0 0,-9 5-4728 0 0,-167 105 668 0 0,135-77-410 0 0,29-22-2 0 0,27 8 771 0 0,64 45-544 0 0,-52-44-401 0 0,3-3-9 0 0,-18-17-1 0 0,1 0-1 0 0,0-1 0 0 0,0 0 1 0 0,0 0-1 0 0,1-1 1 0 0,0 1-1 0 0,-1-1 1 0 0,2 0-1 0 0,-1-1 1 0 0,0 1-1 0 0,1-1 0 0 0,6 2 11 0 0,1-1-344 0 0,22 5-5683 0 0,-20-8 183 0 0</inkml:trace>
  <inkml:trace contextRef="#ctx0" brushRef="#br0" timeOffset="2729.407">11349 980 5904 0 0,'29'-81'2913'0'0,"-29"80"-2044"0"0,0 1-137 0 0,0 0-57 0 0,0 0-16 0 0,0 0-13 0 0,0 0-39 0 0,0-1-551 0 0,0 1 61 0 0,0 0 1 0 0,0 0 0 0 0,-1 0 0 0 0,1 0 0 0 0,0 0 0 0 0,0 0 0 0 0,-1 0 0 0 0,1 0 0 0 0,0 0 0 0 0,0-1 0 0 0,-1 1-1 0 0,1 0 1 0 0,0 0 0 0 0,0 0 0 0 0,0 0 0 0 0,-1 0 0 0 0,1 0 0 0 0,0 0 0 0 0,0-1 0 0 0,0 1 0 0 0,0 0 0 0 0,-1 0-1 0 0,1 0 1 0 0,0 0 0 0 0,0-1 0 0 0,0 1 0 0 0,0 0 0 0 0,0 0 0 0 0,-1 0 0 0 0,1-1 0 0 0,0 1 0 0 0,0 0-1 0 0,0 0-117 0 0,-13 47 768 0 0,-1 146-77 0 0,18-7-152 0 0,-1-121-259 0 0,1-38 106 0 0,-3-26-431 0 0,-1 0-1 0 0,1-1 0 0 0,-1 1 1 0 0,0-1-1 0 0,1 1 0 0 0,-1-1 1 0 0,1 1-1 0 0,0-1 0 0 0,-1 1 0 0 0,1-1 1 0 0,-1 0-1 0 0,1 1 0 0 0,0-1 1 0 0,-1 0-1 0 0,1 1 0 0 0,0-1 1 0 0,-1 0-1 0 0,1 0 0 0 0,0 0 0 0 0,-1 1 1 0 0,1-1-1 0 0,0 0 0 0 0,0 0 1 0 0,-1 0-1 0 0,1 0 0 0 0,0 0 1 0 0,0 0-1 0 0,-1-1 0 0 0,1 1 0 0 0,0 0 1 0 0,-1 0-1 0 0,1 0 0 0 0,0-1 1 0 0,-1 1-1 0 0,1 0 0 0 0,0-1 1 0 0,-1 1-1 0 0,1-1 0 0 0,-1 1 0 0 0,1-1 46 0 0,6-6-4395 0 0,-1-3-1373 0 0</inkml:trace>
  <inkml:trace contextRef="#ctx0" brushRef="#br0" timeOffset="3021.787">11671 813 12440 0 0,'0'0'281'0'0,"0"0"40"0"0,0 0 22 0 0,0 0-40 0 0,-3 13-111 0 0,-3 5 172 0 0,2 0 1 0 0,-1 1 0 0 0,2-1 0 0 0,1 1 0 0 0,0 0 0 0 0,1 7-365 0 0,-2 12 416 0 0,6 58 450 0 0,-1-72-718 0 0,0 1-1 0 0,1-1 0 0 0,2 0 0 0 0,0-1 0 0 0,2 1 0 0 0,5 11-147 0 0,-2-1-1507 0 0,-10-32-2592 0 0,-3 3-1337 0 0</inkml:trace>
  <inkml:trace contextRef="#ctx0" brushRef="#br0" timeOffset="3279.718">11349 1153 11728 0 0,'13'-9'810'0'0,"-4"4"-653"0"0,0 0-1 0 0,0 1 1 0 0,0 1-1 0 0,1 0 0 0 0,-1 0 1 0 0,1 0-1 0 0,0 2 1 0 0,0-1-1 0 0,0 1 1 0 0,0 0-1 0 0,7 1-156 0 0,-11 0 69 0 0,24 0 116 0 0,-1 2 0 0 0,0 1 0 0 0,-1 1 0 0 0,1 2 0 0 0,20 6-185 0 0,-32-8-604 0 0,-5 0-4653 0 0</inkml:trace>
  <inkml:trace contextRef="#ctx0" brushRef="#br0" timeOffset="3539.258">11862 1217 12176 0 0,'0'0'273'0'0,"0"0"40"0"0,0 0 23 0 0,-2 1-34 0 0,-38 50 196 0 0,39-50-228 0 0,1-1 67 0 0,4 21 1094 0 0,-1-18-1338 0 0,-1-1 1 0 0,1 1-1 0 0,0-1 1 0 0,0 0-1 0 0,0 0 1 0 0,0 0 0 0 0,0 0-1 0 0,1 0 1 0 0,-1-1-1 0 0,1 1 1 0 0,-1-1-1 0 0,1 0 1 0 0,-1 0 0 0 0,1 0-1 0 0,0-1 1 0 0,-1 1-1 0 0,1-1 1 0 0,0 0 0 0 0,-1 0-1 0 0,1 0 1 0 0,0-1-1 0 0,-1 1 1 0 0,1-1-1 0 0,0 0 1 0 0,-1 0 0 0 0,1 0-1 0 0,-1 0 1 0 0,0-1-1 0 0,1 1 1 0 0,-1-1 0 0 0,0 0-1 0 0,1 0-93 0 0,34-34 347 0 0,-38 34-322 0 0,0 1 1 0 0,0 0-1 0 0,-1-1 1 0 0,1 1-1 0 0,0 0 1 0 0,-1 0-1 0 0,1-1 1 0 0,-1 1-1 0 0,0 0 1 0 0,1 0-1 0 0,-1 0 1 0 0,0-1-1 0 0,0 1 1 0 0,1 0-1 0 0,-1 0 1 0 0,0 0-1 0 0,0 0 1 0 0,0 1-1 0 0,0-1 1 0 0,-1 0 0 0 0,1 0-1 0 0,0 1 1 0 0,0-1-1 0 0,0 0 1 0 0,-1 1-1 0 0,1-1 1 0 0,0 1-1 0 0,0 0 1 0 0,-1-1-1 0 0,1 1 1 0 0,0 0-1 0 0,-1 0 1 0 0,1 0-1 0 0,-1 0 1 0 0,1 0-1 0 0,-2 0-25 0 0,0-1-4 0 0,-53 10-356 0 0,26 11-3050 0 0,24-14-2595 0 0</inkml:trace>
  <inkml:trace contextRef="#ctx0" brushRef="#br0" timeOffset="-40691.411">70 469 9760 0 0,'0'0'222'0'0,"1"-15"526"0"0,21-76 331 0 0,8-2 1990 0 0,-23 81-701 0 0,-7 28-256 0 0,0-3-2549 0 0,-18 183 974 0 0,2-38 90 0 0,-9 23-337 0 0,27-96-242 0 0,-1-76-363 0 0,-1-6-6577 0 0,0-3 1188 0 0</inkml:trace>
  <inkml:trace contextRef="#ctx0" brushRef="#br0" timeOffset="-40373.073">284 320 14048 0 0,'0'0'322'0'0,"0"0"45"0"0,0 0 17 0 0,0 0-45 0 0,4 8-207 0 0,7 104 561 0 0,-11-96-595 0 0,-9 79 510 0 0,0 19 252 0 0,2-36-685 0 0,2-39-159 0 0,5-33-186 0 0,0 0 0 0 0,0 0 1 0 0,-1-1-1 0 0,0 1 1 0 0,0 0-1 0 0,-1 0 1 0 0,1-1-1 0 0,-1 1 1 0 0,-1-1-1 0 0,1 1 0 0 0,-1-1 1 0 0,1 0-1 0 0,-2 0 1 0 0,1 0-1 0 0,-3 2 170 0 0,2-4-3881 0 0,-2 0-1136 0 0</inkml:trace>
  <inkml:trace contextRef="#ctx0" brushRef="#br0" timeOffset="-40084.272">1 671 11672 0 0,'20'-18'1128'0'0,"-14"15"-1020"0"0,1 0 1 0 0,0 1 0 0 0,0 0 0 0 0,0 0 0 0 0,0 1 0 0 0,0 0 0 0 0,0 0-1 0 0,0 1 1 0 0,1 0 0 0 0,-1 0 0 0 0,5 1-109 0 0,139 16-453 0 0,-4-27-2995 0 0,-107 5 1902 0 0,-17 2 522 0 0,1-3-6 0 0</inkml:trace>
  <inkml:trace contextRef="#ctx0" brushRef="#br0" timeOffset="-39102.963">649 574 3744 0 0,'0'0'167'0'0,"6"-6"26"0"0,-3 2-50 0 0,-3 3 3 0 0,0 0 0 0 0,0 0 0 0 0,0 0 0 0 0,-1 0 1 0 0,1 0-1 0 0,0 0 0 0 0,-1 0 0 0 0,1 0 1 0 0,-1 1-1 0 0,1-1 0 0 0,-1 0 0 0 0,1 0 1 0 0,-1 0-1 0 0,1 1 0 0 0,-1-1 0 0 0,0 0 1 0 0,0 1-1 0 0,1-1 0 0 0,-1 1 0 0 0,0-1 1 0 0,0 0-1 0 0,0 1 0 0 0,1 0 0 0 0,-1-1 0 0 0,0 1 1 0 0,0 0-1 0 0,0-1 0 0 0,0 1 0 0 0,0 0 1 0 0,0 0-1 0 0,0 0 0 0 0,0 0 0 0 0,0 0 1 0 0,0 0-1 0 0,0 0 0 0 0,0 0 0 0 0,0 0 1 0 0,0 0-1 0 0,1 0 0 0 0,-1 1 0 0 0,0-1 0 0 0,0 0 1 0 0,0 1-1 0 0,0-1 0 0 0,0 1 0 0 0,0-1 1 0 0,0 1-147 0 0,-62 22 2509 0 0,49-15-2153 0 0,0 1 0 0 0,1 0 0 0 0,0 1 1 0 0,1 0-1 0 0,0 1 0 0 0,0 1 0 0 0,-3 4-356 0 0,13-13 32 0 0,-5 4 77 0 0,0 0 0 0 0,1 1 0 0 0,0 0 0 0 0,0 0 0 0 0,0 0 0 0 0,1 1 0 0 0,0 0 0 0 0,1 0 0 0 0,0 0 0 0 0,1 0 0 0 0,0 1 0 0 0,0 0 0 0 0,1-1-1 0 0,-1 8-108 0 0,10 3 278 0 0,-5-19-247 0 0,0-1 0 0 0,0 0 0 0 0,0 1 1 0 0,0-1-1 0 0,0 0 0 0 0,0 0 0 0 0,0 0 1 0 0,0-1-1 0 0,-1 1 0 0 0,1 0 0 0 0,0-1 1 0 0,0 1-1 0 0,0-1 0 0 0,0 0 0 0 0,-1 1 1 0 0,1-1-1 0 0,0 0 0 0 0,-1 0 0 0 0,1 0 0 0 0,0 0 1 0 0,0-1-32 0 0,2 0 74 0 0,4-4-58 0 0,-1 1 1 0 0,0-1-1 0 0,0-1 0 0 0,0 0 0 0 0,0 0 0 0 0,-1 0 0 0 0,0 0 0 0 0,-1-1 0 0 0,0 0 0 0 0,0 0 0 0 0,2-6-16 0 0,8-11 15 0 0,16-33-15 0 0,-21 96 152 0 0,-10-33-152 0 0,1-1 0 0 0,0 1 0 0 0,0-1 0 0 0,1 0 0 0 0,-1 1 0 0 0,1-1 0 0 0,0 0 0 0 0,0 0 0 0 0,0 0 0 0 0,1 0 0 0 0,-1-1 0 0 0,1 1 0 0 0,0-1 0 0 0,0 1 0 0 0,1-1 0 0 0,-2-1-78 0 0,0-1-1 0 0,0 1 1 0 0,0-1-1 0 0,0 0 1 0 0,0 0-1 0 0,0 0 1 0 0,0 0-1 0 0,0 0 0 0 0,0 0 1 0 0,1-1-1 0 0,-1 1 1 0 0,0-1-1 0 0,1 1 1 0 0,-1-1-1 0 0,0 0 0 0 0,1 0 1 0 0,-1 0-1 0 0,0 0 1 0 0,1 0-1 0 0,-1-1 1 0 0,0 1-1 0 0,0-1 1 0 0,1 0-1 0 0,-1 1 0 0 0,0-1 1 0 0,0 0-1 0 0,0 0 1 0 0,0 0-1 0 0,0-1 1 0 0,0 1-1 0 0,0 0 1 0 0,0-1-1 0 0,0 0 0 0 0,-1 1 1 0 0,1-1-1 0 0,-1 0 1 0 0,1 1-1 0 0,-1-1 1 0 0,1 0-1 0 0,-1 0 1 0 0,0 0-1 0 0,0-1 0 0 0,0 1 1 0 0,0 0-1 0 0,-1 0 1 0 0,1 0-1 0 0,-1-1 1 0 0,1 1-1 0 0,-1 0 1 0 0,0-2 78 0 0,29-81-4183 0 0,-6 33 3358 0 0,-23 51 1141 0 0,0 1 32 0 0,0 0 14 0 0,0 0 48 0 0,10 15 891 0 0,-1 14-378 0 0,-2 0 1 0 0,-2 0-1 0 0,0 1 0 0 0,-2-1 0 0 0,-1 1 1 0 0,-3 25-924 0 0,1-50 839 0 0,0-17-468 0 0,1-2-482 0 0,1-1-1 0 0,0 1 1 0 0,1 0-1 0 0,0 0 0 0 0,1 0 1 0 0,1 1-1 0 0,0-1 0 0 0,1 1 1 0 0,0 0-1 0 0,1 1 1 0 0,1-1-1 0 0,0 2 0 0 0,0-1 1 0 0,6-5 111 0 0,-11 14-22 0 0,0 0 0 0 0,0 0 0 0 0,0 1-1 0 0,0-1 1 0 0,1 1 0 0 0,-1 0 0 0 0,1 0 0 0 0,0 0 0 0 0,-1 0 0 0 0,1 1 0 0 0,0 0 0 0 0,0-1 0 0 0,0 1-1 0 0,2 0 23 0 0,-2 3 4 0 0,-1-1 0 0 0,1 1 0 0 0,-1 0 0 0 0,1 0 0 0 0,-1 0-1 0 0,1 0 1 0 0,-1 1 0 0 0,0-1 0 0 0,0 1 0 0 0,-1 0-1 0 0,1 0 1 0 0,0 0 0 0 0,-1 0 0 0 0,0 1 0 0 0,1-1-1 0 0,-2 0 1 0 0,1 1 0 0 0,0 0 0 0 0,-1-1 0 0 0,1 1-1 0 0,-1 0-3 0 0,18 48 472 0 0,-6 7 136 0 0,-7-28-290 0 0,-5-30-252 0 0,-1-1 12 0 0,0 0-6 0 0,0 0 13 0 0,0 0-10 0 0,0 0 17 0 0,15-18-67 0 0,9-43-2596 0 0,-11 32 1007 0 0,26-41-2791 0 0,28 2 1564 0 0,-51 70 8503 0 0,1 32-4660 0 0,-11-20-41 0 0,23 56 1748 0 0,-12-38-1735 0 0,-15-24-897 0 0,1 0 0 0 0,0-1 0 0 0,1 1 0 0 0,-1-1 0 0 0,2 0 0 0 0,-1 0 0 0 0,1 0 0 0 0,0-1 0 0 0,0 0 0 0 0,1 1 0 0 0,0-2 0 0 0,0 1 0 0 0,3 2-127 0 0,49 15 432 0 0,-42-16-1238 0 0,-14-6-2829 0 0,1-6 2090 0 0</inkml:trace>
  <inkml:trace contextRef="#ctx0" brushRef="#br0" timeOffset="-38765.136">1445 539 13168 0 0,'14'1'2152'0'0,"5"32"895"0"0,-11 6-1272 0 0,11 57-502 0 0,-6-59-1589 0 0,-13-36 258 0 0,0-1-98 0 0,0 0-378 0 0,0 0-159 0 0,0 0-38 0 0,0 0-5 0 0</inkml:trace>
  <inkml:trace contextRef="#ctx0" brushRef="#br0" timeOffset="-38520.913">1426 322 15464 0 0,'-24'-40'1695'0'0,"20"37"-1679"0"0,3 2 64 0 0,1 1-14 0 0,0 0-120 0 0,0 0-14 0 0,0 0-32 0 0,0 0-150 0 0,0 0-64 0 0,0 0-680 0 0,0 0-2834 0 0,0 0-1213 0 0</inkml:trace>
  <inkml:trace contextRef="#ctx0" brushRef="#br0" timeOffset="-38340.158">1699 153 12840 0 0,'0'0'374'0'0,"0"0"0"0"0,0 9-206 0 0,-3 307 5063 0 0,3-270-4874 0 0,1-1 0 0 0,2 1 0 0 0,3 0 0 0 0,7 27-357 0 0,-8-54 7 0 0,0-1-1 0 0,2 0 1 0 0,0 0-1 0 0,1-1 0 0 0,9 16-6 0 0,-16-32-84 0 0,0 0 0 0 0,-1 0 0 0 0,1 0 0 0 0,0 0 0 0 0,-1 0 0 0 0,1 0-1 0 0,0 0 1 0 0,0 0 0 0 0,0-1 0 0 0,0 1 0 0 0,0 0 0 0 0,0-1 0 0 0,0 1-1 0 0,0-1 1 0 0,0 1 0 0 0,0-1 0 0 0,0 1 0 0 0,0-1 0 0 0,0 0 0 0 0,0 0-1 0 0,1 1 1 0 0,-1-1 0 0 0,0 0 0 0 0,0 0 0 0 0,0 0 0 0 0,0 0 0 0 0,1 0-1 0 0,-1 0 1 0 0,0-1 0 0 0,0 1 0 0 0,0 0 0 0 0,0-1 0 0 0,0 1 0 0 0,0-1-1 0 0,1 1 1 0 0,-1-1 0 0 0,0 0 84 0 0,6-3-839 0 0</inkml:trace>
  <inkml:trace contextRef="#ctx0" brushRef="#br0" timeOffset="-38049.057">2005 220 12784 0 0,'0'0'289'0'0,"0"0"40"0"0,-1 1 22 0 0,-4 95 496 0 0,-5 119 2526 0 0,12-80-2283 0 0,2-58-1223 0 0,-7-63-223 0 0,0-11-4878 0 0,3-3-498 0 0</inkml:trace>
  <inkml:trace contextRef="#ctx0" brushRef="#br0" timeOffset="-37101.176">1841 548 12608 0 0,'46'-39'1384'0'0,"30"18"-1590"0"0,35 5 196 0 0,-105 15 6 0 0,31-3-403 0 0,0-1 0 0 0,-1-2 0 0 0,0-2 0 0 0,32-12 407 0 0,-28 12-868 0 0,-50 1 1962 0 0,5 8-947 0 0,-1 1 0 0 0,0 0-1 0 0,1 0 1 0 0,-1 0 0 0 0,1 1-1 0 0,-1 0 1 0 0,1 0 0 0 0,0 0-1 0 0,0 1 1 0 0,0 0 0 0 0,0 0-1 0 0,0 0 1 0 0,1 0 0 0 0,-5 4-147 0 0,-1 2 186 0 0,0 0 0 0 0,1 0 0 0 0,-1 1 0 0 0,2 0 0 0 0,-1 1 0 0 0,2 0 0 0 0,-1 0 1 0 0,2 0-1 0 0,-1 1 0 0 0,-1 6-186 0 0,-2 25 234 0 0,10-41-214 0 0,-1-1 0 0 0,1 1-1 0 0,0-1 1 0 0,0 1-1 0 0,0-1 1 0 0,0 0 0 0 0,0 1-1 0 0,0-1 1 0 0,0 1-1 0 0,0-1 1 0 0,0 1 0 0 0,1-1-1 0 0,-1 1 1 0 0,0-1-1 0 0,1 0 1 0 0,-1 1-1 0 0,1-1 1 0 0,0 0 0 0 0,0 1-1 0 0,-1-1 1 0 0,1 0-1 0 0,0 0 1 0 0,0 0 0 0 0,0 0-1 0 0,0 0 1 0 0,0 0-1 0 0,0 0 1 0 0,0 0-1 0 0,1 0 1 0 0,-1 0 0 0 0,0-1-1 0 0,0 1 1 0 0,1 0-1 0 0,-1-1 1 0 0,1 1 0 0 0,-1-1-1 0 0,0 1 1 0 0,1-1-1 0 0,-1 0 1 0 0,1 0-1 0 0,-1 0 1 0 0,1 0 0 0 0,-1 0-1 0 0,1 0 1 0 0,0 0-20 0 0,44-20 782 0 0,-43 17-772 0 0,1 1 0 0 0,-1-1 0 0 0,0 0-1 0 0,0 0 1 0 0,0 0 0 0 0,0 0-1 0 0,0-1 1 0 0,-1 1 0 0 0,1-1 0 0 0,-1 1-1 0 0,0-1 1 0 0,0 0 0 0 0,-1 0-1 0 0,1 0-9 0 0,15-51-5 0 0,2-7-408 0 0,27-16-107 0 0,-3 39 392 0 0,3 13-38 0 0,-43 24 139 0 0,-1 1 41 0 0,-1 0 0 0 0,1 0-1 0 0,-1 0 1 0 0,1 0-1 0 0,0 1 1 0 0,-1-1 0 0 0,1 0-1 0 0,0 1 1 0 0,-1-1-1 0 0,1 1 1 0 0,0 0 0 0 0,0-1-1 0 0,-1 1 1 0 0,1 0 0 0 0,0 0-1 0 0,0 0 1 0 0,0 1-1 0 0,-1-1 1 0 0,1 0 0 0 0,0 1-1 0 0,1 0-13 0 0,15 6 405 0 0,-15 11-197 0 0,35 23-22 0 0,-6 18 292 0 0,-25-8-210 0 0,1 28 330 0 0,-11-43 35 0 0,4-13-5 0 0,26-61-208 0 0,-23-8-775 0 0,1-1-45 0 0,52-46-1400 0 0,-21 55 1568 0 0,-27 29 230 0 0,25-6-69 0 0,-17 20 56 0 0,2 16 29 0 0,-16-17 12 0 0,-1-1 1 0 0,1 1-1 0 0,-1 0 1 0 0,0 0-1 0 0,0 0 1 0 0,-1 0 0 0 0,1 1-1 0 0,-1-1 1 0 0,0 0-1 0 0,0 1 1 0 0,0-1-1 0 0,-1 0 1 0 0,0 3-27 0 0,13 41 233 0 0,3-4-41 0 0,-14 27-169 0 0,1-34 618 0 0,0-7-385 0 0,25 4-372 0 0,-24-32-19 0 0,-1 1-1 0 0,1-1 0 0 0,0-1 1 0 0,0 1-1 0 0,-1 0 0 0 0,1-1 1 0 0,0 0-1 0 0,0 0 0 0 0,1 0 1 0 0,-1 0-1 0 0,0-1 0 0 0,0 0 1 0 0,0 1-1 0 0,0-2 0 0 0,1 1 1 0 0,-1 0-1 0 0,0-1 0 0 0,0 0 1 0 0,0 0-1 0 0,2 0 136 0 0,3-2-1993 0 0,-2 0-3648 0 0</inkml:trace>
  <inkml:trace contextRef="#ctx0" brushRef="#br0" timeOffset="-36835.615">3005 395 13560 0 0,'0'0'306'0'0,"0"0"46"0"0,0 0 23 0 0,3 1-44 0 0,7 2-219 0 0,-6 3-55 0 0,18 54 2497 0 0,-30-26-1170 0 0,16 3-338 0 0,-8-32-1009 0 0,0-2-25 0 0,1 1 1 0 0,-1-1 0 0 0,1 0 0 0 0,-1 1 0 0 0,1-1 0 0 0,0 0 0 0 0,1 0 0 0 0,-1 0 0 0 0,0 0 0 0 0,1 0 0 0 0,-1 0 0 0 0,1 0 0 0 0,0-1 0 0 0,0 1 0 0 0,0 0 0 0 0,1-1 0 0 0,-1 0-1 0 0,0 1 1 0 0,3 1-13 0 0,-3-3-169 0 0,5 8-2259 0 0,-7-9-4022 0 0</inkml:trace>
  <inkml:trace contextRef="#ctx0" brushRef="#br0" timeOffset="-36648.157">3048 276 14544 0 0,'-23'-8'330'0'0,"12"-7"918"0"0,17 12-1261 0 0,17 2-323 0 0,-22 1 123 0 0,1 1-35 0 0,18 6-576 0 0,-18-5-494 0 0,1 6-3476 0 0</inkml:trace>
  <inkml:trace contextRef="#ctx0" brushRef="#br0" timeOffset="-35767.86">3515 282 10088 0 0,'-70'16'2092'0'0,"38"0"-132"0"0,-57 45 292 0 0,46-2-1069 0 0,-8 28-919 0 0,42-57-41 0 0,9-8 98 0 0,1-21-205 0 0,4 5 304 0 0,34 0 276 0 0,-32-7-685 0 0,-1-1-1 0 0,1 0 0 0 0,-1 0 1 0 0,1 0-1 0 0,-1 0 0 0 0,0-1 1 0 0,0 0-1 0 0,0-1 0 0 0,-1 1 1 0 0,1-1-1 0 0,-1 0 0 0 0,0 0 1 0 0,0-1-1 0 0,0 0 0 0 0,0 1 1 0 0,1-4-11 0 0,29-43 141 0 0,9-13-217 0 0,-16 36-141 0 0,-21 16 426 0 0,6 10-352 0 0,-15 24 391 0 0,6 5-164 0 0,-8-21-60 0 0,5 22 92 0 0,18 27-100 0 0,5-28-16 0 0,-20-25 34 0 0,-1 1-1 0 0,0-1 1 0 0,1 0-1 0 0,-1 1 1 0 0,1-2-1 0 0,0 1 1 0 0,-1 0-1 0 0,1-1 1 0 0,0 0-1 0 0,0 0 1 0 0,0 0-1 0 0,0 0 1 0 0,0 0-1 0 0,0-1 1 0 0,0 0-1 0 0,2 0-33 0 0,1 0 18 0 0,-1-1 0 0 0,0-1 0 0 0,1 1 0 0 0,-1-1 0 0 0,0 0 0 0 0,0 0 1 0 0,0-1-1 0 0,-1 1 0 0 0,1-1 0 0 0,-1-1 0 0 0,1 1 0 0 0,0-2-18 0 0,-2 3 13 0 0,4-4-110 0 0,-1-1 0 0 0,0 1 0 0 0,0-2 0 0 0,-1 1 1 0 0,1 0-1 0 0,-2-1 0 0 0,1 0 0 0 0,-1-1 0 0 0,0 1 1 0 0,0-4 96 0 0,23-34-902 0 0,5 6 420 0 0,-31 37 428 0 0,10 26-151 0 0,-8 61 89 0 0,-6-48 216 0 0,2 6 145 0 0,0-40-170 0 0,0-2 42 0 0,0 0 13 0 0,1 8 1143 0 0,38-77-1255 0 0,-29 46-41 0 0,52-71-985 0 0,-59 90 995 0 0,1 0 1 0 0,-1 1-1 0 0,1 0 1 0 0,0 0-1 0 0,0 0 1 0 0,0 0-1 0 0,1 0 1 0 0,-1 1-1 0 0,0 0 1 0 0,1 0-1 0 0,0 0 1 0 0,-1 0-1 0 0,1 1 1 0 0,0 0-1 0 0,0 0 1 0 0,0 0-1 0 0,0 0 1 0 0,0 1-1 0 0,4 0 13 0 0,14 15 280 0 0,-18-11-189 0 0,0 1 0 0 0,-1 0 0 0 0,1 0-1 0 0,-1 1 1 0 0,0-1 0 0 0,0 1 0 0 0,-1 0 0 0 0,0 0-1 0 0,0 0 1 0 0,0 0 0 0 0,-1 1 0 0 0,0-1-91 0 0,1 1 22 0 0,40 111 1672 0 0,-37-107-1552 0 0,-4-7-126 0 0,0 1 0 0 0,1-1-1 0 0,-1 0 1 0 0,1 0 0 0 0,-1 0 0 0 0,1-1-1 0 0,1 1 1 0 0,-1-1 0 0 0,0 0-1 0 0,1 0 1 0 0,-1 0 0 0 0,1 0-1 0 0,0 0-15 0 0,32 18-21 0 0,-28-21-2719 0 0,-8 0 1685 0 0</inkml:trace>
  <inkml:trace contextRef="#ctx0" brushRef="#br0" timeOffset="-34142.483">1738 264 6192 0 0,'0'0'133'0'0,"0"0"23"0"0,0 0 13 0 0,0 0 51 0 0,0 0 167 0 0,0 0 77 0 0,0 0 15 0 0,4-17 3713 0 0,-7-51-2704 0 0,-4 30-1552 0 0,4 32 64 0 0,3-26 0 0 0,0 9 0 0 0,-10-1 0 0 0,6 15-1971 0 0,4 9-2354 0 0</inkml:trace>
  <inkml:trace contextRef="#ctx0" brushRef="#br0" timeOffset="-27891.168">4351 1416 15136 0 0,'0'0'441'0'0,"0"0"-1"0"0,10-8-265 0 0,-3 4 166 0 0,0 0 0 0 0,1 0 0 0 0,-1 0 0 0 0,0 1 0 0 0,1 0 0 0 0,0 1 1 0 0,0 0-1 0 0,0 0 0 0 0,0 1 0 0 0,8-1-341 0 0,10-3 547 0 0,57-3 46 0 0,7 3-545 0 0,-54 15-6667 0 0,-35-10 519 0 0</inkml:trace>
  <inkml:trace contextRef="#ctx0" brushRef="#br0" timeOffset="-27648.113">4284 1539 11432 0 0,'0'0'333'0'0,"0"0"0"0"0,0 0-135 0 0,0 0 215 0 0,8-3 671 0 0,16-4-464 0 0,0 1 1 0 0,0 2 0 0 0,0 0-1 0 0,0 1 1 0 0,5 2-621 0 0,15-3 189 0 0,91 7-779 0 0,-118-3 367 0 0</inkml:trace>
  <inkml:trace contextRef="#ctx0" brushRef="#br0" timeOffset="-28748.513">3518 1387 5552 0 0,'0'0'165'0'0,"0"0"43"0"0,0 0 96 0 0,-7 10 1048 0 0,-4-3 2756 0 0,10-7-3453 0 0,1 0 1 0 0,0 0-18 0 0,0 0-71 0 0,0 0-30 0 0,1-1-7 0 0,19-12 220 0 0,-17-8-494 0 0,9-26 489 0 0,-1 13-374 0 0,11-17 202 0 0,18-13-357 0 0,-21 39 136 0 0,-15 29 78 0 0,24 105-260 0 0,-10-34-170 0 0,-3 0 0 0 0,3 54 0 0 0,-15-40 158 0 0,-4-80-47 0 0,-1 0 0 0 0,1 0 0 0 0,-1 0 0 0 0,-1 0 0 0 0,0-1 0 0 0,0 1 0 0 0,-1-1 0 0 0,0 0 0 0 0,0 0 0 0 0,-1 0 0 0 0,0 0 0 0 0,-4 5-111 0 0,-5-1 220 0 0,0 0 0 0 0,0 0 1 0 0,-1-1-1 0 0,-1-1 0 0 0,0 0 0 0 0,0-2 1 0 0,-1 0-1 0 0,0 0 0 0 0,-13 3-220 0 0,-39 7 144 0 0,38-10-169 0 0,30-8-102 0 0,-8 0-423 0 0,9-6-2957 0 0,-1-2-3283 0 0</inkml:trace>
  <inkml:trace contextRef="#ctx0" brushRef="#br0" timeOffset="-28378.289">4025 1208 13072 0 0,'0'0'382'0'0,"0"0"0"0"0,-3-5-226 0 0,0 2-119 0 0,2 3 154 0 0,1 0 54 0 0,0 0 10 0 0,-29 32 1542 0 0,24-18-1467 0 0,0 0 0 0 0,1 0 0 0 0,0 1 0 0 0,1 0 0 0 0,1-1 0 0 0,0 1 0 0 0,1 0 0 0 0,1 0-1 0 0,0 11-329 0 0,-1 24 409 0 0,0-38-362 0 0,1-1 0 0 0,0 1 0 0 0,1 0-1 0 0,0-1 1 0 0,1 1 0 0 0,0-1 0 0 0,1 0 0 0 0,0 1-1 0 0,1-1 1 0 0,0 0 0 0 0,1-1 0 0 0,0 1-1 0 0,6 9-46 0 0,-8-16 48 0 0,0 0-9 0 0,-1 0 0 0 0,1 0 0 0 0,0 0 0 0 0,0-1 0 0 0,1 1 0 0 0,-1-1 0 0 0,1 0 0 0 0,0 0 0 0 0,0 0 0 0 0,0 0 0 0 0,0-1 0 0 0,0 1 0 0 0,5 1-39 0 0,-9-4-499 0 0,9 4 1601 0 0,-6-2-3124 0 0,-2-1-3520 0 0,-1-1-531 0 0</inkml:trace>
  <inkml:trace contextRef="#ctx0" brushRef="#br0" timeOffset="-28182.289">3696 1533 13184 0 0,'7'-12'1008'0'0,"-2"8"-875"0"0,0 0 0 0 0,0 0 0 0 0,0 1 0 0 0,1-1 0 0 0,0 1 0 0 0,-1 0 1 0 0,1 1-1 0 0,0 0 0 0 0,0 0 0 0 0,1 0 0 0 0,-1 0 0 0 0,0 1 0 0 0,0 0 1 0 0,5 0-134 0 0,89 10 1343 0 0,-56 0-1921 0 0,-26-6-3855 0 0,-4-1-891 0 0</inkml:trace>
  <inkml:trace contextRef="#ctx0" brushRef="#br0" timeOffset="-32243.872">4847 267 11072 0 0,'0'0'324'0'0,"0"-1"-3"0"0,0 0-270 0 0,0 0 0 0 0,0 0 0 0 0,0 0 0 0 0,0 0 0 0 0,0 0 0 0 0,-1 0 0 0 0,1 0 0 0 0,0 0 0 0 0,-1 0 0 0 0,1 0 0 0 0,-1 0-1 0 0,1 1 1 0 0,-1-1 0 0 0,1 0 0 0 0,-1 0 0 0 0,0 0 0 0 0,1 0 0 0 0,-1 1 0 0 0,0-1 0 0 0,0 0 0 0 0,1 1 0 0 0,-1-1 0 0 0,0 1 0 0 0,0-1 0 0 0,0 1 0 0 0,0-1 0 0 0,0 1 0 0 0,0-1 0 0 0,0 1 0 0 0,0 0 0 0 0,0 0 0 0 0,0-1 0 0 0,0 1 0 0 0,0 0 0 0 0,0 0-51 0 0,-5-1 259 0 0,0 0-78 0 0,-1 0 0 0 0,1 1 0 0 0,0 0 0 0 0,-1 0 0 0 0,1 1 1 0 0,0 0-1 0 0,0 0 0 0 0,-1 0 0 0 0,1 1 0 0 0,0-1 0 0 0,0 2 0 0 0,1-1 1 0 0,-1 1-1 0 0,0 0 0 0 0,1 0 0 0 0,-1 0 0 0 0,1 1 0 0 0,0 0 1 0 0,0 0-1 0 0,1 0 0 0 0,-1 0 0 0 0,1 1 0 0 0,0 0 0 0 0,0 0 0 0 0,0 0 1 0 0,1 0-1 0 0,0 1 0 0 0,0-1 0 0 0,0 1 0 0 0,1 0 0 0 0,-2 4-181 0 0,2-6 11 0 0,0 1-1 0 0,1 0 1 0 0,-1 0-1 0 0,1 0 1 0 0,0 0-1 0 0,0 0 0 0 0,1 0 1 0 0,0 1-1 0 0,0-1 1 0 0,0 0-1 0 0,0 0 0 0 0,1 0 1 0 0,0 0-1 0 0,0 0 1 0 0,0 0-1 0 0,1 0 1 0 0,-1 0-1 0 0,1 0 0 0 0,0-1 1 0 0,1 1-1 0 0,-1 0 1 0 0,1-1-1 0 0,0 0 1 0 0,0 0-1 0 0,0 0 0 0 0,1 0 1 0 0,-1 0-1 0 0,1-1 1 0 0,0 1-1 0 0,0-1 1 0 0,0 0-1 0 0,0 0 0 0 0,1-1 1 0 0,-1 1-1 0 0,1-1 1 0 0,0 0-1 0 0,0 0 1 0 0,0-1-1 0 0,0 1 0 0 0,0-1 1 0 0,0 0-1 0 0,0 0 1 0 0,0-1-1 0 0,2 0-10 0 0,6-1 25 0 0,1-1-1 0 0,0-1 1 0 0,-1 0-1 0 0,0-1 0 0 0,1 0 1 0 0,-2-1-1 0 0,1 0 1 0 0,0-2-1 0 0,-1 1 1 0 0,0-1-1 0 0,8-7-24 0 0,-10 6 40 0 0,-7 7-33 0 0,0-1 0 0 0,0 0 0 0 0,0 1 1 0 0,0-1-1 0 0,-1-1 0 0 0,1 1 0 0 0,-1 0 1 0 0,1-1-1 0 0,-1 1 0 0 0,0-1 0 0 0,0 0 0 0 0,0 0 1 0 0,0 0-1 0 0,0 0 0 0 0,-1 0 0 0 0,1 0 1 0 0,-1 0-1 0 0,0 0 0 0 0,0-1 0 0 0,0 1 1 0 0,0 0-1 0 0,-1-1 0 0 0,1 1 0 0 0,-1-1 1 0 0,0 1-1 0 0,0-1 0 0 0,0-1-7 0 0,-1 1 8 0 0,0 0-1 0 0,0 0 1 0 0,-1 0-1 0 0,1 0 1 0 0,-1 1-1 0 0,0-1 1 0 0,0 1 0 0 0,0-1-1 0 0,0 1 1 0 0,-1 0-1 0 0,1 0 1 0 0,-1 0-1 0 0,0 0 1 0 0,0 0-1 0 0,0 0 1 0 0,0 1 0 0 0,0 0-1 0 0,-1-1 1 0 0,1 1-1 0 0,-1 0 1 0 0,1 1-1 0 0,-1-1 1 0 0,0 1-1 0 0,0 0 1 0 0,0-1 0 0 0,0 1-8 0 0,-106-11-178 0 0,51 18-108 0 0,53-4 757 0 0,4-1-1899 0 0,-1 0-4952 0 0,3-1 886 0 0</inkml:trace>
  <inkml:trace contextRef="#ctx0" brushRef="#br0" timeOffset="-31675.675">5029 203 10208 0 0,'0'0'298'0'0,"0"0"-3"0"0,11-4 450 0 0,-2 4-41 0 0,-6 0 31 0 0,-2 2-47 0 0,12 9-60 0 0,19 33 1223 0 0,10 227 402 0 0,-32-186-2125 0 0,3 28 18 0 0,-7-33 9 0 0,-5-75-124 0 0,-1-4-86 0 0,0-1-53 0 0,0 0-43 0 0,-16-59-2136 0 0,-43-67-5299 0 0,10-1 4281 0 0,25-6 7652 0 0,24 129-4198 0 0,0 0 1 0 0,0 0-1 0 0,0-1 1 0 0,1 1 0 0 0,-1 0-1 0 0,1 0 1 0 0,0 0-1 0 0,0 0 1 0 0,1 0-1 0 0,-1 1 1 0 0,1-1 0 0 0,0 0-1 0 0,0 1 1 0 0,0-1-1 0 0,0 1 1 0 0,1-1-1 0 0,-1 1 1 0 0,1 0 0 0 0,0 0-1 0 0,0 0 1 0 0,0 1-1 0 0,1-1 1 0 0,-1 1 0 0 0,0-1-1 0 0,1 1 1 0 0,0 0-1 0 0,0 0-149 0 0,3-1 125 0 0,1-1 0 0 0,0 1 0 0 0,0 1 0 0 0,0-1 1 0 0,0 1-1 0 0,0 1 0 0 0,0-1 0 0 0,0 1 0 0 0,1 1 0 0 0,-1-1 0 0 0,0 2 0 0 0,1-1 0 0 0,-1 1 0 0 0,0 0 0 0 0,0 1 0 0 0,0 0 0 0 0,1 0 0 0 0,-2 1 0 0 0,1 0 0 0 0,0 0 0 0 0,-1 1 0 0 0,1 0 0 0 0,-1 0 0 0 0,2 2-125 0 0,-7-4 31 0 0,0 0 0 0 0,-1 0 0 0 0,1 0 0 0 0,-1 0 0 0 0,1 0-1 0 0,-1 0 1 0 0,0 0 0 0 0,0 0 0 0 0,0 0 0 0 0,0 1-1 0 0,0-1 1 0 0,-1 0 0 0 0,1 1 0 0 0,0-1 0 0 0,-1 0-1 0 0,0 1 1 0 0,0-1 0 0 0,0 1 0 0 0,0-1 0 0 0,0 1-1 0 0,0-1 1 0 0,-1 0 0 0 0,1 1 0 0 0,-1-1 0 0 0,1 0-1 0 0,-1 1 1 0 0,0-1 0 0 0,0 0 0 0 0,0 0 0 0 0,0 1 0 0 0,-1-1-1 0 0,1 0 1 0 0,0 0 0 0 0,-1 0 0 0 0,0-1 0 0 0,1 1-1 0 0,-1 0 1 0 0,0-1 0 0 0,0 1 0 0 0,0-1 0 0 0,0 1-1 0 0,0-1 1 0 0,0 0 0 0 0,0 0 0 0 0,0 0 0 0 0,-1 0-1 0 0,-1 0-30 0 0,-127 60-4337 0 0,118-58-781 0 0</inkml:trace>
  <inkml:trace contextRef="#ctx0" brushRef="#br0" timeOffset="-31093.192">5210 451 7248 0 0,'8'1'132'0'0,"0"0"0"0"0,0-1 1 0 0,1 0-1 0 0,-1 0 1 0 0,0-1-1 0 0,0 0 0 0 0,0-1 1 0 0,0 0-1 0 0,0 0 0 0 0,0 0 1 0 0,3-3-133 0 0,23-5 1176 0 0,-19 6-639 0 0,0-1 1 0 0,0-1 0 0 0,-1 0-1 0 0,0-1 1 0 0,0-1-1 0 0,0 0 1 0 0,-1 0 0 0 0,0-2-1 0 0,10-10-537 0 0,-18 15 99 0 0,0 1-1 0 0,-1-2 0 0 0,1 1 1 0 0,-1-1-1 0 0,-1 1 0 0 0,1-1 1 0 0,-1 0-1 0 0,0 0 1 0 0,0 0-1 0 0,-1-1 0 0 0,0 1 1 0 0,0-1-1 0 0,0 0 1 0 0,-1 0-99 0 0,0 5 32 0 0,-1 0 0 0 0,0 0 0 0 0,1-1 1 0 0,-1 1-1 0 0,0 0 0 0 0,0 0 0 0 0,0-1 1 0 0,-1 1-1 0 0,1 0 0 0 0,-1 0 0 0 0,1-1 1 0 0,-1 1-1 0 0,0 0 0 0 0,1 0 0 0 0,-1 0 1 0 0,0 0-1 0 0,-1 0 0 0 0,1 0 0 0 0,0 0 1 0 0,0 0-1 0 0,-1 0 0 0 0,1 1 0 0 0,-1-1 1 0 0,0 1-1 0 0,1-1 0 0 0,-1 1 0 0 0,0-1 1 0 0,0 1-1 0 0,0 0 0 0 0,0 0 0 0 0,-1 0-32 0 0,0 0 1 0 0,-1 1-1 0 0,0 0 0 0 0,1 0 0 0 0,-1 0 1 0 0,1 1-1 0 0,-1-1 0 0 0,0 1 0 0 0,1 0 1 0 0,-1 0-1 0 0,1 0 0 0 0,-1 0 0 0 0,1 1 1 0 0,0-1-1 0 0,-1 1 0 0 0,1 0 0 0 0,0 0 1 0 0,0 0-1 0 0,0 0 0 0 0,1 1 0 0 0,-1-1 1 0 0,0 1-1 0 0,1-1 0 0 0,0 1 0 0 0,-1 0 1 0 0,1 0-1 0 0,1 0 0 0 0,-1 1 0 0 0,0-1 1 0 0,1 0-1 0 0,-1 1 0 0 0,1-1 0 0 0,0 2 0 0 0,-1-2 6 0 0,1 1-1 0 0,-1-1 1 0 0,1 1-1 0 0,0-1 1 0 0,0 1-1 0 0,1-1 1 0 0,-1 1-1 0 0,1 0 1 0 0,-1 0-1 0 0,1-1 1 0 0,1 1-1 0 0,-1 0 1 0 0,0-1-1 0 0,1 1 1 0 0,0 0-1 0 0,0-1 1 0 0,0 1-1 0 0,0-1 1 0 0,0 1-1 0 0,1-1 1 0 0,-1 0-1 0 0,1 1 1 0 0,0-1-1 0 0,0 0 1 0 0,0 0-1 0 0,3 2-5 0 0,32 18 711 0 0,-8-23-701 0 0,42-37-10 0 0,-49 22 0 0 0,-13 10-65 0 0,-1 0 1 0 0,1 0-1 0 0,0 1 0 0 0,0 0 0 0 0,1 0 0 0 0,-1 1 0 0 0,1 0 0 0 0,0 1 0 0 0,0 0 0 0 0,0 1 0 0 0,4 0 65 0 0,7 5-112 0 0,-5 7 96 0 0,-8-6 120 0 0,0 2 0 0 0,-1-1 0 0 0,0 1 0 0 0,0 0 0 0 0,0 0 0 0 0,-1 1 0 0 0,0 0 0 0 0,3 7-104 0 0,4 2 314 0 0,-12-16-211 0 0,-1-1 28 0 0,0 0 11 0 0,10-6 901 0 0,3-21-2160 0 0,-4 8-874 0 0,-2 6-2373 0 0,0 2-910 0 0</inkml:trace>
  <inkml:trace contextRef="#ctx0" brushRef="#br0" timeOffset="-30711.012">6124 153 11792 0 0,'0'0'342'0'0,"0"0"4"0"0,-6 6-210 0 0,-53 46 1840 0 0,18-5-683 0 0,3 3-989 0 0,14 17 656 0 0,24-66-935 0 0,0-1-1 0 0,1 1 1 0 0,-1-1 0 0 0,0 1 0 0 0,0 0 0 0 0,0-1-1 0 0,1 1 1 0 0,-1-1 0 0 0,0 1 0 0 0,0 0 0 0 0,1-1-1 0 0,-1 1 1 0 0,1-1 0 0 0,-1 1 0 0 0,0-1 0 0 0,1 0-1 0 0,-1 1 1 0 0,1-1 0 0 0,-1 1 0 0 0,1-1 0 0 0,0 0-1 0 0,-1 1 1 0 0,1-1 0 0 0,-1 0 0 0 0,1 0 0 0 0,-1 1 0 0 0,1-1-1 0 0,0 0 1 0 0,-1 0 0 0 0,1 0 0 0 0,0 0 0 0 0,-1 0-1 0 0,1 0 1 0 0,-1 0 0 0 0,1 0 0 0 0,0 0 0 0 0,-1 0-1 0 0,1 0 1 0 0,0 0 0 0 0,-1 0 0 0 0,1-1 0 0 0,-1 1-1 0 0,1 0 1 0 0,-1 0 0 0 0,1-1 0 0 0,0 1 0 0 0,-1 0-1 0 0,1-1 1 0 0,-1 1-25 0 0,32-15-82 0 0,64-68-145 0 0,-87 78 206 0 0,-8 4 22 0 0,1-1 0 0 0,0 1 0 0 0,0 0 0 0 0,0 0 0 0 0,0 0 0 0 0,0 0 0 0 0,0 0 0 0 0,0 0 0 0 0,1 0 0 0 0,-1 1 0 0 0,0-1 0 0 0,0 1 0 0 0,1-1 0 0 0,-1 1 0 0 0,0 0 0 0 0,1 0 0 0 0,-1 0 0 0 0,0 0 0 0 0,1 1 0 0 0,-1-1 0 0 0,0 0 0 0 0,0 1 0 0 0,1 0 0 0 0,-1 0 0 0 0,0-1 0 0 0,0 1 0 0 0,0 0 0 0 0,0 1 0 0 0,0-1 0 0 0,0 0 0 0 0,1 2-1 0 0,41 47 514 0 0,-24-22-366 0 0,-16-25-72 0 0,10-14-982 0 0,-10-1-3935 0 0,-4 4-783 0 0</inkml:trace>
  <inkml:trace contextRef="#ctx0" brushRef="#br0" timeOffset="-29862.637">6253 22 10000 0 0,'0'0'292'0'0,"1"-9"101"0"0,-1 8-306 0 0,0 1 0 0 0,0-1 0 0 0,0 1 0 0 0,0-1 0 0 0,1 1 0 0 0,-1-1 0 0 0,0 0-1 0 0,0 1 1 0 0,1-1 0 0 0,-1 1 0 0 0,0-1 0 0 0,1 1 0 0 0,-1 0 0 0 0,0-1 0 0 0,1 1 0 0 0,-1-1 0 0 0,1 1 0 0 0,-1 0 0 0 0,0-1 0 0 0,1 1 0 0 0,-1 0-1 0 0,1-1 1 0 0,-1 1 0 0 0,1 0 0 0 0,-1 0 0 0 0,1-1 0 0 0,0 1 0 0 0,-1 0 0 0 0,1 0 0 0 0,-1 0 0 0 0,1 0 0 0 0,-1 0 0 0 0,1 0 0 0 0,0 0 0 0 0,-1 0-1 0 0,1 0 1 0 0,-1 0 0 0 0,1 0 0 0 0,-1 0 0 0 0,1 0 0 0 0,-1 1 0 0 0,1-1 0 0 0,-1 0 0 0 0,1 0 0 0 0,0 0 0 0 0,-1 1 0 0 0,0-1 0 0 0,1 0 0 0 0,-1 1-1 0 0,1-1 1 0 0,-1 1 0 0 0,1-1 0 0 0,-1 0 0 0 0,0 1 0 0 0,1-1 0 0 0,-1 1 0 0 0,0-1 0 0 0,1 1-87 0 0,15 28 1007 0 0,18 61 221 0 0,4 27-103 0 0,-15-16-573 0 0,-19-75-762 0 0,-4-25-108 0 0,0-1-35 0 0,0 0-142 0 0,0 0-66 0 0,-3-9-1197 0 0,2 1 1292 0 0,1 0 1 0 0,0-1 0 0 0,0 1-1 0 0,1 0 1 0 0,0 0 0 0 0,1 0-1 0 0,0 0 1 0 0,0 0 0 0 0,0 0-1 0 0,1 1 1 0 0,0-1 0 0 0,5-6 465 0 0,48-56-1697 0 0,-50 63 1679 0 0,4 0 226 0 0,0 1 0 0 0,0 0-1 0 0,1 0 1 0 0,-1 1 0 0 0,1 1 0 0 0,0 0-1 0 0,1 0 1 0 0,-1 1 0 0 0,8-1-208 0 0,-19 4 5 0 0,13-3 383 0 0,-1 0 1 0 0,1 1 0 0 0,0 0 0 0 0,0 1 0 0 0,-1 0-1 0 0,1 1 1 0 0,0 1 0 0 0,0 0 0 0 0,0 1-1 0 0,0 0 1 0 0,-1 1 0 0 0,11 3-389 0 0,-22-5 58 0 0,0 0 1 0 0,0 0-1 0 0,0 0 0 0 0,0 0 1 0 0,0 0-1 0 0,-1 0 0 0 0,1 0 1 0 0,0 0-1 0 0,0 1 1 0 0,-1-1-1 0 0,1 0 0 0 0,-1 0 1 0 0,1 1-1 0 0,-1-1 0 0 0,0 0 1 0 0,1 0-1 0 0,-1 1 0 0 0,0-1 1 0 0,0 0-1 0 0,0 1 1 0 0,0-1-1 0 0,0 0 0 0 0,0 1 1 0 0,0-1-1 0 0,-1 0 0 0 0,1 1 1 0 0,0-1-1 0 0,-1 0 0 0 0,1 0 1 0 0,-1 1-1 0 0,1-1 1 0 0,-1 0-1 0 0,0 0 0 0 0,0 0 1 0 0,1 0-1 0 0,-1 0 0 0 0,0 0 1 0 0,0 0-1 0 0,0 0 0 0 0,0 0 1 0 0,0 0-1 0 0,0 0 1 0 0,0 0-1 0 0,0-1 0 0 0,-1 1 1 0 0,1-1-1 0 0,0 1 0 0 0,0-1 1 0 0,0 1-1 0 0,-1-1 0 0 0,1 1 1 0 0,0-1-1 0 0,-1 0-58 0 0,-103 67 668 0 0,29-17-471 0 0,47-21-211 0 0,28-28 15 0 0,1-1 0 0 0,-1 1 0 0 0,1-1 0 0 0,-1 1 0 0 0,1 0 0 0 0,-1-1 0 0 0,1 1 0 0 0,0 0 0 0 0,-1-1 0 0 0,1 1 0 0 0,0 0 0 0 0,-1 0 0 0 0,1 0 0 0 0,0-1 0 0 0,0 1 0 0 0,0 0 0 0 0,0 0 0 0 0,-1 0 0 0 0,1-1 0 0 0,1 1 0 0 0,-1 0 0 0 0,0 0 0 0 0,0 0 0 0 0,0-1 0 0 0,0 1 0 0 0,0 0 0 0 0,1 0 0 0 0,-1-1 0 0 0,0 1 0 0 0,1 0 0 0 0,-1 0 0 0 0,0-1 0 0 0,1 1 0 0 0,-1 0 0 0 0,1-1 0 0 0,-1 1 0 0 0,1-1 0 0 0,0 1 0 0 0,-1 0 0 0 0,1-1 0 0 0,-1 1 0 0 0,1-1 0 0 0,0 0 0 0 0,0 1 0 0 0,-1-1 0 0 0,1 1 0 0 0,0-1 0 0 0,0 0 0 0 0,-1 0 0 0 0,1 0 0 0 0,0 1 0 0 0,0-1 0 0 0,0 0 0 0 0,-1 0 0 0 0,1 0 0 0 0,0 0 0 0 0,0 0 0 0 0,0 0 0 0 0,-1 0 0 0 0,1-1-1 0 0,8 0 20 0 0,-1 0 1 0 0,1-1 0 0 0,-1 0-1 0 0,1-1 1 0 0,-1 0 0 0 0,0 0 0 0 0,0-1-1 0 0,-1 0 1 0 0,1 0 0 0 0,-1-1-1 0 0,0 0 1 0 0,0 0 0 0 0,0-1-1 0 0,-1 0 1 0 0,0 0 0 0 0,0 0-1 0 0,0-1 1 0 0,-1 0 0 0 0,1-1-21 0 0,60-55-535 0 0,-64 61 522 0 0,1-1 0 0 0,0 1 0 0 0,0 0 0 0 0,-1 0-1 0 0,1 1 1 0 0,1-1 0 0 0,-1 1 0 0 0,0-1 0 0 0,0 1-1 0 0,0 0 1 0 0,1 0 0 0 0,-1 1 0 0 0,1-1-1 0 0,-1 1 1 0 0,0-1 0 0 0,1 1 0 0 0,-1 0 0 0 0,1 0-1 0 0,-1 1 1 0 0,1-1 0 0 0,-1 1 0 0 0,1 0 0 0 0,-1 0-1 0 0,0 0 1 0 0,0 0 0 0 0,1 0 0 0 0,-1 1 0 0 0,0-1-1 0 0,0 1 1 0 0,0 0 0 0 0,-1 0 0 0 0,1 0 0 0 0,0 0-1 0 0,-1 1 1 0 0,1-1 0 0 0,-1 1 0 0 0,0-1-1 0 0,0 1 1 0 0,0 0 0 0 0,0 0 0 0 0,0 0 0 0 0,-1 0-1 0 0,2 3 14 0 0,17 55 152 0 0,-10-12 240 0 0,-7-23 634 0 0,-3-25-796 0 0,0-1 1 0 0,0 0-6 0 0,0 0-1 0 0,-3-15 383 0 0,3 11-557 0 0,0-1 0 0 0,0 1-1 0 0,0-1 1 0 0,1 1 0 0 0,0-1 0 0 0,0 1 0 0 0,0-1-1 0 0,1 1 1 0 0,-1 0 0 0 0,1 0 0 0 0,0 0 0 0 0,0 0 0 0 0,1 0-1 0 0,1-3-49 0 0,6-9-31 0 0,1 0 0 0 0,0 0 0 0 0,1 1 0 0 0,1 1-1 0 0,1 0 1 0 0,0 0 0 0 0,0 1 0 0 0,1 1 0 0 0,1 1-1 0 0,8-5 32 0 0,36-9-1473 0 0,-36 23-4732 0 0,-16 5 60 0 0</inkml:trace>
  <inkml:trace contextRef="#ctx0" brushRef="#br0" timeOffset="-25436.592">5127 1065 8952 0 0,'0'0'200'0'0,"0"0"33"0"0,0 0 15 0 0,-6 0 7 0 0,3-2-197 0 0,2 2 241 0 0,1 0 80 0 0,-5 6 6903 0 0,4 18-6906 0 0,1-18-16 0 0,0-5-307 0 0,0-1 11 0 0,2 11 50 0 0,-1-10-152 0 0,-1-1 125 0 0,3 16 977 0 0,-3 3-1119 0 0,0-18-7 0 0,1 21 342 0 0,7 43-134 0 0,-11 31-146 0 0,-8 13 336 0 0,1-77-167 0 0,9-27-122 0 0,0 1 1 0 0,0-1-1 0 0,-1 1 1 0 0,0-1-1 0 0,0 1 1 0 0,0-1-1 0 0,-1 0 1 0 0,1 0-1 0 0,-1 0 1 0 0,0 0-1 0 0,-1-1 0 0 0,1 1 1 0 0,-1-1-1 0 0,0 0 1 0 0,0 0-1 0 0,-2 1-47 0 0,2-3 7 0 0,1 1-1 0 0,-1-1 0 0 0,0 0 0 0 0,0 0 1 0 0,0-1-1 0 0,-1 1 0 0 0,1-1 0 0 0,0 0 1 0 0,-1 0-1 0 0,1 0 0 0 0,0-1 0 0 0,-1 0 1 0 0,-3 0-7 0 0,-34 0-4264 0 0,41 0 2719 0 0</inkml:trace>
  <inkml:trace contextRef="#ctx0" brushRef="#br0" timeOffset="-24949.43">5314 1030 11056 0 0,'0'0'248'0'0,"0"0"34"0"0,0 0 22 0 0,0 0-29 0 0,0 0-114 0 0,0 0 189 0 0,0 0 104 0 0,4 16 1504 0 0,19 68 369 0 0,1 38-792 0 0,2-5-686 0 0,3-5-410 0 0,-5-75-286 0 0,-9-16-81 0 0,-9-13-640 0 0,-5-7-6009 0 0,-1-1 835 0 0</inkml:trace>
  <inkml:trace contextRef="#ctx0" brushRef="#br0" timeOffset="-24694.987">5052 1335 13248 0 0,'0'0'298'0'0,"0"0"46"0"0,0 0 22 0 0,0 0-48 0 0,4-7-186 0 0,1 4-11 0 0,0 0 0 0 0,-1 0 0 0 0,1 1-1 0 0,1-1 1 0 0,-1 1 0 0 0,0 1 0 0 0,0-1-1 0 0,1 0 1 0 0,-1 1 0 0 0,1 0 0 0 0,-1 1 0 0 0,1-1-1 0 0,-1 1 1 0 0,4 0-121 0 0,12-2 465 0 0,98-6 399 0 0,4 14-2453 0 0,-91-3-855 0 0,-16-1 1087 0 0</inkml:trace>
  <inkml:trace contextRef="#ctx0" brushRef="#br0" timeOffset="-24386.934">5650 1379 12608 0 0,'-13'5'968'0'0,"6"0"-871"0"0,0 0 1 0 0,0 1-1 0 0,1 0 1 0 0,-1 0-1 0 0,1 1 0 0 0,0-1 1 0 0,1 1-1 0 0,0 0 1 0 0,-4 8-98 0 0,7-11 115 0 0,1 0 0 0 0,0 1 1 0 0,0-1-1 0 0,0 0 0 0 0,0 1 1 0 0,1-1-1 0 0,0 1 0 0 0,0-1 0 0 0,0 0 1 0 0,0 1-1 0 0,1-1 0 0 0,-1 1 1 0 0,2 0-116 0 0,-2-2 69 0 0,1 0 0 0 0,0-1 1 0 0,0 1-1 0 0,1-1 0 0 0,-1 1 1 0 0,0-1-1 0 0,1 1 0 0 0,-1-1 1 0 0,1 0-1 0 0,0 0 0 0 0,0 0 1 0 0,0 0-1 0 0,0 0 1 0 0,0 0-1 0 0,0-1 0 0 0,0 1 1 0 0,1 0-1 0 0,-1-1 0 0 0,0 0 1 0 0,1 0-1 0 0,0 0 0 0 0,-1 0 1 0 0,1 0-1 0 0,0 0 1 0 0,-1 0-1 0 0,1-1 0 0 0,0 0 1 0 0,-1 1-1 0 0,1-1 0 0 0,0 0 1 0 0,0 0-1 0 0,0-1 0 0 0,-1 1 1 0 0,3-1-70 0 0,-1 1 36 0 0,0 0 1 0 0,0-1-1 0 0,0 0 0 0 0,0 0 1 0 0,0 0-1 0 0,0 0 0 0 0,0-1 1 0 0,0 1-1 0 0,0-1 0 0 0,-1 0 1 0 0,1 0-1 0 0,-1 0 0 0 0,1-1 1 0 0,-1 1-1 0 0,0-1 1 0 0,0 0-1 0 0,0 0 0 0 0,0 0 1 0 0,0 0-1 0 0,-1 0 0 0 0,0-1 1 0 0,1 1-1 0 0,0-4-36 0 0,-1 2 27 0 0,0 0 1 0 0,-1 0-1 0 0,1-1 0 0 0,-1 1 0 0 0,-1 0 0 0 0,1-1 1 0 0,-1 1-1 0 0,0 0 0 0 0,0-1 0 0 0,0 1 1 0 0,-1-1-1 0 0,0 1 0 0 0,0 0 0 0 0,-2-5-27 0 0,3 8-44 0 0,0 0 0 0 0,0 0 0 0 0,-1 0-1 0 0,1 0 1 0 0,-1 0 0 0 0,1 1 0 0 0,-1-1-1 0 0,0 0 1 0 0,0 0 0 0 0,1 1 0 0 0,-1-1-1 0 0,0 0 1 0 0,-1 1 0 0 0,1-1 0 0 0,0 1-1 0 0,0 0 1 0 0,-1-1 0 0 0,1 1 0 0 0,0 0-1 0 0,-1 0 1 0 0,0-1 0 0 0,1 1 0 0 0,-1 1-1 0 0,0-1 1 0 0,1 0 0 0 0,-1 0 0 0 0,0 1-1 0 0,0-1 1 0 0,1 1 0 0 0,-1-1 0 0 0,0 1-1 0 0,-1 0 45 0 0,-15 0-5391 0 0,8 3-97 0 0</inkml:trace>
  <inkml:trace contextRef="#ctx0" brushRef="#br0" timeOffset="-22230.989">5861 1256 10736 0 0,'-4'-18'1078'0'0,"4"18"-932"0"0,-1-1-1 0 0,1 0 1 0 0,0 1-1 0 0,-1-1 1 0 0,1 0-1 0 0,0 1 1 0 0,0-1-1 0 0,-1 0 0 0 0,1 0 1 0 0,0 1-1 0 0,0-1 1 0 0,0 0-1 0 0,0 0 1 0 0,0 1-1 0 0,0-1 1 0 0,0 0-1 0 0,0 0 1 0 0,1 1-1 0 0,-1-1 0 0 0,0 0 1 0 0,0 0-1 0 0,0 1 1 0 0,1-1-1 0 0,-1 0 1 0 0,0 1-1 0 0,1-1 1 0 0,-1 0-1 0 0,1 1 1 0 0,-1-1-1 0 0,1 1 0 0 0,-1-1 1 0 0,1 1-1 0 0,-1-1 1 0 0,1 1-1 0 0,0-1-145 0 0,45-6 1181 0 0,-34 6-920 0 0,308-32 647 0 0,-252 25-3314 0 0,-57 8 1181 0 0</inkml:trace>
  <inkml:trace contextRef="#ctx0" brushRef="#br0" timeOffset="-21900.759">6128 1025 12840 0 0,'0'0'289'0'0,"-1"-13"818"0"0,-1 9-1046 0 0,1 3 194 0 0,1 1 82 0 0,0 0 14 0 0,0 0 6 0 0,0 0 22 0 0,0 0 6 0 0,0 0 5 0 0,0 0-11 0 0,0 0-58 0 0,6 20 537 0 0,50 66 1007 0 0,-47-74-1810 0 0,-1 1 0 0 0,-1 0 0 0 0,0 1 0 0 0,0-1 0 0 0,-2 1 0 0 0,0 0 1 0 0,0 1-1 0 0,-1-1 0 0 0,-1 1 0 0 0,0 2-55 0 0,-13 61 206 0 0,-17-21-623 0 0,23-52 234 0 0,-3 3-338 0 0,5-4-3236 0 0,2-4 2880 0 0</inkml:trace>
  <inkml:trace contextRef="#ctx0" brushRef="#br0" timeOffset="-21342.415">6479 936 11720 0 0,'8'-15'1269'0'0,"4"6"-1236"0"0,-9 7 86 0 0,0 1 0 0 0,0 0-1 0 0,1 0 1 0 0,-1 0-1 0 0,1 0 1 0 0,-1 1 0 0 0,1-1-1 0 0,-1 1 1 0 0,1 0-1 0 0,-1 0 1 0 0,1 0 0 0 0,0 0-1 0 0,-1 1 1 0 0,1 0 0 0 0,-1 0-1 0 0,0 0 1 0 0,1 0-1 0 0,-1 0 1 0 0,0 0 0 0 0,1 1-1 0 0,-1 0 1 0 0,0-1 0 0 0,0 1-1 0 0,0 0 1 0 0,-1 1-1 0 0,1-1 1 0 0,0 0 0 0 0,-1 1-1 0 0,0 0 1 0 0,1-1 0 0 0,-1 1-1 0 0,0 0 1 0 0,1 3-119 0 0,9 9 117 0 0,0 0 0 0 0,-1 1 0 0 0,-1 1 1 0 0,0 0-1 0 0,-2 0 0 0 0,0 1 0 0 0,0 0 0 0 0,-2 0 1 0 0,0 0-1 0 0,-2 1 0 0 0,2 11-117 0 0,17 106 264 0 0,-22-128-208 0 0,-1-6 19 0 0,0-1-57 0 0,1 1-1 0 0,1-1 1 0 0,-1 0 0 0 0,0 1 0 0 0,0-1 0 0 0,0 0 0 0 0,1 0 0 0 0,-1 1-1 0 0,1-1 1 0 0,-1 0 0 0 0,1-1 0 0 0,-1 1 0 0 0,1 0 0 0 0,-1 0 0 0 0,1-1-1 0 0,0 1 1 0 0,-1 0 0 0 0,1-1 0 0 0,0 0 0 0 0,0 1 0 0 0,-1-1 0 0 0,1 0-1 0 0,0 0-17 0 0,6-1 69 0 0,-1 0-1 0 0,0-1 0 0 0,0 0 1 0 0,0 0-1 0 0,0 0 1 0 0,0-1-1 0 0,-1 0 0 0 0,1 0 1 0 0,-1-1-1 0 0,1 0 0 0 0,-1 0 1 0 0,-1 0-1 0 0,1-1 0 0 0,-1 0 1 0 0,3-2-69 0 0,32-49 190 0 0,-21 4 0 0 0,24-97 84 0 0,-36 131-274 0 0,-2 7 0 0 0,0 0 0 0 0,-1 0 0 0 0,0 0 0 0 0,-1-1 0 0 0,0 0 0 0 0,-1 0 0 0 0,0 0 0 0 0,-1-5 0 0 0,0 12 29 0 0,0 0-1 0 0,-1 0 1 0 0,0-1-1 0 0,0 1 1 0 0,0 0 0 0 0,-1-1-1 0 0,0 1 1 0 0,0 0-1 0 0,0 0 1 0 0,0 0-1 0 0,-1 0 1 0 0,0 0-1 0 0,0 0 1 0 0,0 0-1 0 0,-1 0 1 0 0,0 1-1 0 0,0-1 1 0 0,0 1-1 0 0,0 0 1 0 0,-1 0-1 0 0,1 0 1 0 0,-1 0-1 0 0,-2-1-28 0 0,-30-10 112 0 0,28 11 343 0 0,6 3-7976 0 0,2 1 1316 0 0</inkml:trace>
  <inkml:trace contextRef="#ctx0" brushRef="#br0" timeOffset="-10300.535">5430 1805 4984 0 0,'0'0'143'0'0,"0"0"86"0"0,0 0 259 0 0,0 0 109 0 0,0 0 19 0 0,0 0-36 0 0,0 0-177 0 0,0 0-78 0 0,0 0-18 0 0,0 0 2 0 0,0 0 23 0 0,0 0 11 0 0,0 0 1 0 0,0 0-11 0 0,0 0-45 0 0,0 0-21 0 0,0 0-3 0 0,0 0 8 0 0,0 0 33 0 0,0 0 14 0 0,0 0 1 0 0,0 0-11 0 0,0 0-42 0 0,0 0-13 0 0,0 0-4 0 0,0 0-12 0 0,0 0-39 0 0,-4 8 772 0 0,-12 75-283 0 0,9 11-44 0 0,10 63-440 0 0,1-90-204 0 0,10 30 64 0 0,5-12-1 0 0,-23-35-63 0 0,5 16 139 0 0,10-36-22 0 0,-19-21-4004 0 0,8-9 3247 0 0</inkml:trace>
  <inkml:trace contextRef="#ctx0" brushRef="#br0" timeOffset="-9619.082">5322 1899 6792 0 0,'0'0'149'0'0,"0"0"23"0"0,0 0 13 0 0,-14 0 13 0 0,-8 6 1354 0 0,21-6-1011 0 0,-9 11 1046 0 0,-9 16-115 0 0,-5 23-435 0 0,8 1-442 0 0,16-50-499 0 0,0-1 0 0 0,0 0 5 0 0,0 0 24 0 0,0 0 17 0 0,0 0 2 0 0,0 0-7 0 0,0 0-28 0 0,0 0-11 0 0,0 0-2 0 0,2 0-73 0 0,-1 0 0 0 0,1-1 1 0 0,0 1-1 0 0,0 0 1 0 0,0-1-1 0 0,-1 0 0 0 0,1 1 1 0 0,0-1-1 0 0,-1 0 1 0 0,1 0-1 0 0,0 0 0 0 0,-1 0 1 0 0,1 0-1 0 0,-1 0 1 0 0,0 0-1 0 0,1 0 1 0 0,-1-1-1 0 0,0 1 0 0 0,0 0 1 0 0,0-1-1 0 0,1 1 1 0 0,-2-1-1 0 0,1 0 0 0 0,0 1 1 0 0,0-1-1 0 0,0 0 1 0 0,-1 1-1 0 0,1-1 0 0 0,-1-1-23 0 0,7-9 44 0 0,9-52 84 0 0,-15 58-119 0 0,1 1 0 0 0,-1-1 0 0 0,1 1 0 0 0,0 0 0 0 0,0 0 0 0 0,0 0 0 0 0,1 0 0 0 0,-1 0 0 0 0,1 0 0 0 0,1 1 0 0 0,-1-1 0 0 0,0 1 1 0 0,1 0-10 0 0,-1 3 12 0 0,0 0 0 0 0,0 0 1 0 0,1 0-1 0 0,-1 1 0 0 0,0-1 1 0 0,0 1-1 0 0,0 0 0 0 0,1 0 1 0 0,-1 0-1 0 0,0 0 0 0 0,0 0 1 0 0,0 1-1 0 0,1 0 1 0 0,-1-1-1 0 0,0 1 0 0 0,0 1 1 0 0,0-1-1 0 0,0 0 0 0 0,0 1 1 0 0,-1-1-1 0 0,1 1 0 0 0,0 0 1 0 0,-1 0-1 0 0,1 0 0 0 0,-1 0 1 0 0,2 2-13 0 0,62 39 558 0 0,47 29 538 0 0,-80-54-196 0 0,-32-18-840 0 0,-1 0 24 0 0,13 4 15 0 0,-12-4-334 0 0,4-2 80 0 0,-2 1-1269 0 0,0 0-3314 0 0,3-1-844 0 0</inkml:trace>
  <inkml:trace contextRef="#ctx0" brushRef="#br0" timeOffset="-5776.067">4084 2711 9040 0 0,'0'0'266'0'0,"0"0"1"0"0,0 0-138 0 0,-14-5 1141 0 0,3 8 1767 0 0,-1 21-2731 0 0,7-12-1 0 0,-5 77 1019 0 0,29-10-1307 0 0,-17-74 31 0 0,0 0 0 0 0,0 0 0 0 0,1-1 0 0 0,-1 1-1 0 0,1-1 1 0 0,0 0 0 0 0,0 0 0 0 0,0 0 0 0 0,1 0 0 0 0,0 0 0 0 0,-1-1 0 0 0,1 0 0 0 0,0 0 0 0 0,1 0 0 0 0,-1 0 0 0 0,0 0-1 0 0,6 1-47 0 0,-6-3 14 0 0,0-1 0 0 0,-1 0 0 0 0,1 0 0 0 0,0 0 0 0 0,0-1 0 0 0,0 1 0 0 0,0-1 0 0 0,0 0 0 0 0,0 0 0 0 0,-1 0 0 0 0,1-1-1 0 0,0 0 1 0 0,-1 1 0 0 0,1-1 0 0 0,-1 0 0 0 0,0 0 0 0 0,1-1 0 0 0,-1 1 0 0 0,0-1 0 0 0,0 0 0 0 0,-1 1 0 0 0,1-1-1 0 0,0-1-13 0 0,38-77-152 0 0,-24 1 8 0 0,14 133 278 0 0,21 38 58 0 0,-16-74 394 0 0,-3-22-340 0 0,-28 0-329 0 0,1 0 0 0 0,-1 0 0 0 0,0 0 0 0 0,0-1 0 0 0,-1 0-1 0 0,0 0 1 0 0,0 0 0 0 0,0 0 0 0 0,-1 0 0 0 0,1-1 0 0 0,-2 0 0 0 0,1 1 0 0 0,-1-1 0 0 0,0 0 0 0 0,0 0 0 0 0,-1 0 0 0 0,1-7 83 0 0,17-43-813 0 0,-19 56 575 0 0,0 1-8 0 0,1 0 39 0 0,3 0 155 0 0,7 18 100 0 0,6 52 387 0 0,-11-14 30 0 0,7 9 301 0 0,-12-63-638 0 0,-1-2-5 0 0,16-30 696 0 0,-2-30-1820 0 0,16-40 397 0 0,-17 74 402 0 0,-13 25 272 0 0,0 1-2 0 0,0 0-2 0 0,1 1 12 0 0,2 0-42 0 0,-1 1 0 0 0,0-1 0 0 0,1 1 0 0 0,-1 0 0 0 0,0 0 0 0 0,0 0 0 0 0,0 0 0 0 0,0 0 0 0 0,-1 0 0 0 0,1 1 0 0 0,-1-1 0 0 0,1 0 0 0 0,-1 1 0 0 0,0-1 0 0 0,0 1 0 0 0,0 0 0 0 0,0-1 0 0 0,0 1 0 0 0,-1 0 0 0 0,1 0-36 0 0,7 17 191 0 0,25 97 649 0 0,-19-77-477 0 0,0-23-1021 0 0,-7-16-3927 0 0,-7-1 4167 0 0,1 0-5043 0 0</inkml:trace>
  <inkml:trace contextRef="#ctx0" brushRef="#br0" timeOffset="-5406.153">4815 2750 10768 0 0,'0'0'241'0'0,"0"0"38"0"0,0 0 13 0 0,0 0-26 0 0,3 10 201 0 0,17 47 1974 0 0,26 75 154 0 0,-25-59-2075 0 0,-14-30-349 0 0,30 104 186 0 0,-28-108-199 0 0,-8-38-84 0 0,-1 0 0 0 0,-1 0-114 0 0,1-1 0 0 0,-1 1 0 0 0,1-1 0 0 0,-1 1 0 0 0,0-1 0 0 0,1 0 0 0 0,-1 1 0 0 0,1-1 0 0 0,-1 0-1 0 0,0 1 1 0 0,1-1 0 0 0,-1 0 0 0 0,0 0 0 0 0,1 0 0 0 0,-1 0 0 0 0,0 0 0 0 0,1 0 0 0 0,-1 1 0 0 0,0-2-1 0 0,1 1 1 0 0,-1 0 0 0 0,0 0 0 0 0,1 0 0 0 0,-1 0 0 0 0,0 0 0 0 0,1 0 0 0 0,-1-1 0 0 0,0 1 0 0 0,1 0-1 0 0,-1-1 1 0 0,0 1 0 0 0,1 0 0 0 0,-1-1 0 0 0,1 1 0 0 0,-1-1 0 0 0,1 1 0 0 0,-1-1 0 0 0,1 1 0 0 0,-1-1-1 0 0,1 1 1 0 0,0-1 0 0 0,-1 1 0 0 0,1-1 0 0 0,0 0 0 0 0,-1 1 0 0 0,1-1 0 0 0,0 0 0 0 0,0 1 0 0 0,0-1 0 0 0,-1 0-1 0 0,1 1 1 0 0,0-1 0 0 0,0 0 0 0 0,0 1 40 0 0,-1-2-256 0 0,-4-7-1552 0 0,-3-2-3546 0 0</inkml:trace>
  <inkml:trace contextRef="#ctx0" brushRef="#br0" timeOffset="-5114.752">4828 2776 8696 0 0,'10'-17'862'0'0,"-9"15"-787"0"0,1 0-1 0 0,-1 0 0 0 0,1 1 1 0 0,-1-1-1 0 0,1 1 1 0 0,0-1-1 0 0,0 1 0 0 0,0 0 1 0 0,0-1-1 0 0,0 1 0 0 0,0 0 1 0 0,0 0-1 0 0,1 1 0 0 0,-1-1 1 0 0,0 0-1 0 0,0 1 0 0 0,1-1 1 0 0,-1 1-1 0 0,0 0 1 0 0,1 0-1 0 0,-1 0 0 0 0,0 0 1 0 0,1 0-1 0 0,-1 0 0 0 0,1 1-74 0 0,5-1 319 0 0,-2 0-142 0 0,0 1 0 0 0,0-1 1 0 0,0 1-1 0 0,1 1 0 0 0,-1-1 1 0 0,-1 1-1 0 0,1 0 0 0 0,0 0 1 0 0,0 1-1 0 0,-1-1 0 0 0,1 1 1 0 0,-1 1-1 0 0,0-1 0 0 0,0 1 1 0 0,0 0-1 0 0,0 0 0 0 0,-1 0 1 0 0,1 1-178 0 0,2 3 275 0 0,-5-7-207 0 0,0 1 1 0 0,0-1-1 0 0,0 1 0 0 0,0 0 1 0 0,0 0-1 0 0,-1 0 1 0 0,1 0-1 0 0,-1 0 1 0 0,1 0-1 0 0,-1 0 1 0 0,0 1-1 0 0,1-1 0 0 0,-1 0 1 0 0,0 1-1 0 0,-1-1 1 0 0,1 1-1 0 0,0-1 1 0 0,-1 1-1 0 0,1-1 1 0 0,-1 1-1 0 0,0 0 0 0 0,0-1 1 0 0,0 1-1 0 0,0-1 1 0 0,0 1-1 0 0,-1 1-68 0 0,-7 5 3 0 0,0-1-1 0 0,0-1 0 0 0,0 1 1 0 0,-1-1-1 0 0,-1-1 0 0 0,1 0 1 0 0,-1 0-1 0 0,0-1 0 0 0,0 0 1 0 0,0 0-1 0 0,-1-1 0 0 0,0-1 1 0 0,1 0-1 0 0,-1 0 0 0 0,-1-1 1 0 0,-7 0-3 0 0,12 0-109 0 0,2-1-158 0 0,0 1 0 0 0,-1-1 0 0 0,1 0 0 0 0,0-1 0 0 0,-1 1 0 0 0,1-1 0 0 0,-1 0 0 0 0,1 0 0 0 0,-1-1 0 0 0,1 1 0 0 0,-5-2 267 0 0,4-1-702 0 0</inkml:trace>
  <inkml:trace contextRef="#ctx0" brushRef="#br0" timeOffset="-4342.117">5163 2919 12960 0 0,'0'0'297'0'0,"0"0"39"0"0,0 0 16 0 0,0 0-41 0 0,0 0-193 0 0,15-9 565 0 0,1-6 72 0 0,25-36-165 0 0,-24-3-473 0 0,-17 52-113 0 0,1 0-2 0 0,-1 1 0 0 0,0 0 0 0 0,0-1 0 0 0,0 1 0 0 0,0 0 0 0 0,0 0 0 0 0,0-1 0 0 0,0 1 0 0 0,0 0 0 0 0,-1-1 0 0 0,1 1 0 0 0,0 0-1 0 0,-1 0 1 0 0,1 0 0 0 0,-1-1 0 0 0,1 1 0 0 0,-1 0 0 0 0,0 0 0 0 0,1 0 0 0 0,-1 0 0 0 0,0 0 0 0 0,0 0 0 0 0,0 0 0 0 0,0 0 0 0 0,0 0 0 0 0,0 1 0 0 0,0-1 0 0 0,0 0 0 0 0,0 0 0 0 0,0 1-1 0 0,-1-1-1 0 0,-2 1 49 0 0,0 0-1 0 0,0 1 1 0 0,0-1-1 0 0,1 1 1 0 0,-1 0-1 0 0,0 0 1 0 0,0 1-1 0 0,0-1 1 0 0,1 1-1 0 0,-1 0 1 0 0,1-1-1 0 0,-1 2 1 0 0,1-1-1 0 0,0 0 1 0 0,-1 1-1 0 0,1-1 1 0 0,1 1-1 0 0,-1 0 1 0 0,0 0-1 0 0,1 0 1 0 0,-1 0-1 0 0,1 1 1 0 0,0-1-1 0 0,0 1 1 0 0,0-1-1 0 0,1 1 1 0 0,-1 0-1 0 0,1 0 0 0 0,0-1 1 0 0,0 1-1 0 0,0 0 1 0 0,1 0-1 0 0,-1 2-48 0 0,1 39 206 0 0,1-42-184 0 0,1 0-1 0 0,0 0 1 0 0,0 0 0 0 0,0 0 0 0 0,0 0-1 0 0,0 0 1 0 0,0-1 0 0 0,1 1 0 0 0,-1-1-1 0 0,1 1 1 0 0,0-1 0 0 0,0 0 0 0 0,0 0-1 0 0,0 0 1 0 0,0 0 0 0 0,0-1 0 0 0,1 1 0 0 0,-1-1-1 0 0,0 0 1 0 0,1 0 0 0 0,-1 0 0 0 0,1-1-1 0 0,-1 1 1 0 0,1-1 0 0 0,-1 0 0 0 0,1 1-1 0 0,-1-2 1 0 0,1 1 0 0 0,0 0 0 0 0,-1-1-1 0 0,2 0-21 0 0,19-5 16 0 0,-20 6-16 0 0,1-1 0 0 0,-1 0 0 0 0,0 0 0 0 0,0-1 0 0 0,1 1 0 0 0,-1-1 0 0 0,0 0 0 0 0,0 0 0 0 0,-1 0 0 0 0,1 0 0 0 0,0-1 0 0 0,-1 0 0 0 0,3-2 0 0 0,-1 1-43 0 0,-1 0 0 0 0,0-1 0 0 0,-1 0 0 0 0,1 0 0 0 0,-1 0 0 0 0,0 0 0 0 0,0 0 0 0 0,-1 0 0 0 0,1-1 0 0 0,-1 0 0 0 0,0 1 0 0 0,-1-1 0 0 0,0 0 0 0 0,1 0 0 0 0,-2 0 0 0 0,1-2 43 0 0,9-45-544 0 0,-9 52 529 0 0,0 1-1 0 0,0 0 1 0 0,0 0-1 0 0,0 0 1 0 0,0 0-1 0 0,0-1 0 0 0,0 1 1 0 0,-1 1-1 0 0,1-1 1 0 0,0 0-1 0 0,0 0 0 0 0,0 0 1 0 0,0 0-1 0 0,0 1 1 0 0,0-1-1 0 0,0 0 1 0 0,-1 1-1 0 0,1-1 0 0 0,0 0 1 0 0,0 1-1 0 0,-1-1 1 0 0,1 1-1 0 0,0 0 1 0 0,0-1-1 0 0,-1 1 0 0 0,1-1 1 0 0,-1 1-1 0 0,1 0 1 0 0,-1 0-1 0 0,1-1 0 0 0,-1 1 1 0 0,1 0-1 0 0,-1 0 1 0 0,1 0-1 0 0,-1-1 1 0 0,0 1-1 0 0,0 0 0 0 0,1 0 1 0 0,-1 0-1 0 0,0 0 1 0 0,0 0-1 0 0,0 0 16 0 0,2 2-59 0 0,73 169-134 0 0,-74-171 274 0 0,6 4 1275 0 0,-2-11-1262 0 0,0 0 1 0 0,-1 0-1 0 0,1-1 0 0 0,-2 0 0 0 0,1 0 0 0 0,-1 0 0 0 0,0 0 1 0 0,0-1-1 0 0,0 1 0 0 0,-1-1-94 0 0,3-9 15 0 0,0 6-249 0 0,1 1 0 0 0,0-1 0 0 0,0 1 0 0 0,1 0-1 0 0,0 0 1 0 0,1 1 0 0 0,0 0 0 0 0,0 1-1 0 0,1-1 1 0 0,0 1 0 0 0,0 1 0 0 0,9-5 234 0 0,-3 2-5997 0 0</inkml:trace>
  <inkml:trace contextRef="#ctx0" brushRef="#br0" timeOffset="8299.304">5775 2463 6208 0 0,'0'0'182'0'0,"3"-6"28"0"0,-2 1-120 0 0,-5-16 2209 0 0,4 20-1690 0 0,0 1-7 0 0,0-18 2900 0 0,0 17-3090 0 0,0 1-57 0 0,0 0-16 0 0,0 0-11 0 0,0 0-32 0 0,0 0-10 0 0,0 0-4 0 0,0 0-29 0 0,0 0-112 0 0,0 0-49 0 0,0 0-11 0 0,0 0 7 0 0,0 0 35 0 0,0 0 18 0 0,0 0 3 0 0,0 0 4 0 0,7 26 532 0 0,-16 75-2 0 0,4 46-232 0 0,9-88-435 0 0,15 14 154 0 0,-9-47-1090 0 0,-9-25-78 0 0,-1-1-282 0 0,0 1-828 0 0,0 3-3104 0 0</inkml:trace>
  <inkml:trace contextRef="#ctx0" brushRef="#br0" timeOffset="8874.926">5605 2736 10680 0 0,'0'0'241'0'0,"-3"-10"694"0"0,21-7-935 0 0,76-5 0 0 0,-58 17 0 0 0,88-20-352 0 0,-72 13 420 0 0,-13 9 77 0 0,-38 3-253 0 0,-1 0 48 0 0,0 0 157 0 0,0 0 67 0 0,0 0 18 0 0,0 0 44 0 0,0 0 180 0 0,0 0 76 0 0,-20 67 3143 0 0,20-45-3078 0 0,13-1 334 0 0,-12-20-689 0 0,-1-1 0 0 0,0 0-5 0 0,22 5 432 0 0,-18-5-607 0 0,-1 0 0 0 0,0 0 0 0 0,1 0 0 0 0,-1-1 0 0 0,0 1 0 0 0,1-1 0 0 0,-1 0 0 0 0,0 0 0 0 0,0 0 0 0 0,0-1 0 0 0,0 1 0 0 0,0-1-1 0 0,0 0 1 0 0,0 1 0 0 0,0-1 0 0 0,-1 0 0 0 0,1-1 0 0 0,-1 1 0 0 0,1 0 0 0 0,-1-1 0 0 0,0 1 0 0 0,0-1 0 0 0,0 0 0 0 0,1-1-12 0 0,37-73-1306 0 0,-24 37 687 0 0,-15 39 467 0 0,-1 1 12 0 0,9 0-133 0 0,44 58 832 0 0,-49-55-594 0 0,-1 0 0 0 0,1 0 0 0 0,-1-1 0 0 0,1 0 0 0 0,0 0 0 0 0,0 0 0 0 0,0 0 0 0 0,0 0 0 0 0,0-1 0 0 0,0 0 0 0 0,1 0 0 0 0,-1 0 0 0 0,0 0 0 0 0,1-1-1 0 0,-1 1 1 0 0,0-1 0 0 0,1 0 0 0 0,-1-1 0 0 0,0 1 0 0 0,1-1 0 0 0,-1 0 0 0 0,0 0 0 0 0,1 0 0 0 0,-1 0 0 0 0,0-1 0 0 0,0 0 0 0 0,0 0 0 0 0,0 0 0 0 0,-1 0 0 0 0,4-3 35 0 0,2-1-1229 0 0,-1 0-60 0 0</inkml:trace>
  <inkml:trace contextRef="#ctx0" brushRef="#br0" timeOffset="9237.432">6371 2480 10656 0 0,'0'0'241'0'0,"0"0"38"0"0,0 0 10 0 0,-1 2-33 0 0,-1 9-32 0 0,0 0 0 0 0,0 0 0 0 0,1 0 0 0 0,0 0 0 0 0,1 0 0 0 0,0 1 0 0 0,1-1 0 0 0,1 3-224 0 0,0 31 1527 0 0,-2 51 1547 0 0,2-93-2084 0 0,0-21-697 0 0,15-98-683 0 0,8 80 149 0 0,-19 30 155 0 0,-1 0-1 0 0,1 1 1 0 0,1 0-1 0 0,-1 0 0 0 0,1 1 1 0 0,0-1-1 0 0,0 2 1 0 0,0-1-1 0 0,4-1 87 0 0,-3 1-80 0 0,47-16-569 0 0,-15 11-265 0 0,-27 6 586 0 0</inkml:trace>
  <inkml:trace contextRef="#ctx0" brushRef="#br0" timeOffset="10111.561">6677 2270 10568 0 0,'0'0'233'0'0,"0"0"39"0"0,0 0 17 0 0,0 0-27 0 0,0 0-108 0 0,0 0 174 0 0,0 0 96 0 0,0 2 22 0 0,6 168 4509 0 0,-3-46-4092 0 0,0-69 830 0 0,8-93-1934 0 0,-10 35 203 0 0,-1 0-1 0 0,1-1 1 0 0,0 1 0 0 0,0 0-1 0 0,0 0 1 0 0,0-1 0 0 0,1 1 0 0 0,-1 0-1 0 0,1 0 1 0 0,0 0 0 0 0,0 1-1 0 0,0-1 1 0 0,0 0 0 0 0,0 1-1 0 0,1-1 1 0 0,-1 1 0 0 0,1 0-1 0 0,-1 0 1 0 0,1 0 0 0 0,0 0-1 0 0,0 0 1 0 0,0 0 0 0 0,0 1 0 0 0,0 0-1 0 0,1 0 1 0 0,-1-1 0 0 0,0 2-1 0 0,0-1 1 0 0,1 0 0 0 0,-1 1-1 0 0,1-1 1 0 0,-1 1 0 0 0,0 0-1 0 0,2 1 39 0 0,30 28-176 0 0,-13 26 530 0 0,-27-11 340 0 0,-1-37-627 0 0,0-1-1 0 0,0 0 1 0 0,0-1-1 0 0,-1 1 1 0 0,0-1-1 0 0,0-1 1 0 0,0 1-1 0 0,-1-1 1 0 0,1 0-1 0 0,-1-1 1 0 0,0 0-1 0 0,0 0 0 0 0,0-1 1 0 0,-9 2-67 0 0,0 1 27 0 0,-36 4-656 0 0,18-9-2829 0 0,34 0 2008 0 0,1 0-44 0 0,0 0-8 0 0</inkml:trace>
  <inkml:trace contextRef="#ctx0" brushRef="#br0" timeOffset="10580.336">6903 2618 11544 0 0,'0'0'264'0'0,"0"0"34"0"0,0 0 20 0 0,0 0-41 0 0,0 0-122 0 0,19 0 1969 0 0,31-8 799 0 0,-9-7-1844 0 0,-23 4-916 0 0,-16 10-129 0 0,0 0 0 0 0,0 0 0 0 0,1 0-1 0 0,-1 0 1 0 0,0-1 0 0 0,0 1 0 0 0,0-1-1 0 0,0 1 1 0 0,-1-1 0 0 0,1 0 0 0 0,0 1 0 0 0,-1-1-1 0 0,1 0 1 0 0,-1 0 0 0 0,1 0 0 0 0,-1 0-1 0 0,0-1 1 0 0,0 1 0 0 0,0 0 0 0 0,0 0 0 0 0,0-1-1 0 0,-1 1 1 0 0,1-1 0 0 0,-1 1 0 0 0,1 0-1 0 0,-1-1-33 0 0,-10-38 0 0 0,-24 29-60 0 0,21 17 115 0 0,-33 28 132 0 0,24-4-54 0 0,2 10 48 0 0,16-26-142 0 0,2-10-32 0 0,1 0 1 0 0,0 1 0 0 0,0-1-1 0 0,0 0 1 0 0,0 1-1 0 0,1-1 1 0 0,-1 1 0 0 0,1-1-1 0 0,0 1 1 0 0,0 0-1 0 0,0-1 1 0 0,1 1 0 0 0,-1-1-1 0 0,1 1 1 0 0,0-1-1 0 0,1 4-7 0 0,-1-3 13 0 0,1-1 1 0 0,0 1-1 0 0,0 0 0 0 0,0-1 0 0 0,1 1 0 0 0,-1-1 0 0 0,1 0 0 0 0,-1 0 0 0 0,1 0 1 0 0,0 0-1 0 0,1 0 0 0 0,-1 0 0 0 0,0-1 0 0 0,1 0 0 0 0,-1 0 0 0 0,1 0 0 0 0,0 0 1 0 0,0 0-1 0 0,-1-1 0 0 0,1 1 0 0 0,0-1 0 0 0,0 0 0 0 0,1 0 0 0 0,-1-1 0 0 0,4 1-13 0 0,13 0-525 0 0,1-1 0 0 0,-1-1 1 0 0,1 0-1 0 0,-1-2 0 0 0,0-1 0 0 0,0 0 0 0 0,14-6 525 0 0,7-9-3641 0 0,-22 10-1539 0 0</inkml:trace>
  <inkml:trace contextRef="#ctx0" brushRef="#br0" timeOffset="11063.084">7451 2413 11864 0 0,'0'0'266'0'0,"-2"0"44"0"0,-66 9 994 0 0,56-3-973 0 0,1 0 0 0 0,1 0 0 0 0,-1 2 0 0 0,1-1 1 0 0,0 1-1 0 0,1 1 0 0 0,0-1 0 0 0,0 2 0 0 0,1-1 0 0 0,-5 8-331 0 0,-19 38 535 0 0,28-44-451 0 0,3-8-42 0 0,-1 1 0 0 0,0 0 0 0 0,1-1 1 0 0,0 1-1 0 0,0 0 0 0 0,0 0 0 0 0,0 0 1 0 0,1 0-1 0 0,-1 0 0 0 0,1 0 0 0 0,0 0 0 0 0,1 0 1 0 0,-1 0-1 0 0,0 0 0 0 0,1 0 0 0 0,0 0 0 0 0,0 0-42 0 0,0-3 160 0 0,34 7 760 0 0,-26-12-917 0 0,1 1 1 0 0,-1-2-1 0 0,0 0 0 0 0,-1 0 0 0 0,1 0 0 0 0,-1-1 0 0 0,0 0 0 0 0,-1-1 0 0 0,1 0 0 0 0,-1 0 0 0 0,-1 0 0 0 0,1-1 0 0 0,-1 0 0 0 0,-1 0 0 0 0,1-1 0 0 0,-1 0 1 0 0,-1 0-1 0 0,0 0 0 0 0,0 0 0 0 0,-1-1-3 0 0,66-173-2123 0 0,-62 158 1948 0 0,-1 0-1 0 0,-2-1 1 0 0,0 1-1 0 0,-2-1 1 0 0,0-5 175 0 0,-11-16 981 0 0,9 46-955 0 0,0 1 0 0 0,-1-1 1 0 0,1 1-1 0 0,0-1 0 0 0,-1 1 0 0 0,1 0 0 0 0,0-1 0 0 0,-1 1 0 0 0,1 0 0 0 0,0-1 1 0 0,-1 1-1 0 0,1 0 0 0 0,-1-1 0 0 0,1 1 0 0 0,-1 0 0 0 0,1 0 0 0 0,0 0 0 0 0,-1-1 0 0 0,1 1 1 0 0,-1 0-1 0 0,1 0 0 0 0,-1 0 0 0 0,1 0 0 0 0,-1 0 0 0 0,1 0 0 0 0,-1 0 0 0 0,1 0 1 0 0,-1 0-1 0 0,1 0 0 0 0,-1 0 0 0 0,1 0 0 0 0,-1 0 0 0 0,1 1 0 0 0,-1-1 0 0 0,1 0 1 0 0,-1 0-1 0 0,1 0 0 0 0,-1 1 0 0 0,1-1 0 0 0,-1 0 0 0 0,1 1 0 0 0,0-1 0 0 0,-1 0 1 0 0,1 1-1 0 0,0-1 0 0 0,-1 0 0 0 0,1 1 0 0 0,0-1 0 0 0,-1 1 0 0 0,1-1 0 0 0,0 1 1 0 0,0-1-1 0 0,0 1 0 0 0,-1-1 0 0 0,1 1 0 0 0,0-1 0 0 0,0 0 0 0 0,0 1 0 0 0,0 0 1 0 0,0-1-1 0 0,0 1 0 0 0,0-1 0 0 0,0 1 0 0 0,0-1-26 0 0,-6 16 6 0 0,1 0-1 0 0,0 0 1 0 0,1 0 0 0 0,1 1-1 0 0,0 0 1 0 0,2-1-1 0 0,0 1 1 0 0,0 0 0 0 0,3 13-6 0 0,-2-21 2 0 0,17 239 966 0 0,-16-237-829 0 0,0 0 0 0 0,1 0 0 0 0,0-1 0 0 0,1 1 0 0 0,0-1 0 0 0,0 1 0 0 0,1-1 0 0 0,3 4-139 0 0,5 20 518 0 0,-11-32-800 0 0,-1-2-924 0 0,0 0-3779 0 0,0 0-1619 0 0</inkml:trace>
  <inkml:trace contextRef="#ctx0" brushRef="#br0" timeOffset="17121.974">4190 3479 6104 0 0,'0'0'133'0'0,"0"0"23"0"0,0 0 12 0 0,3-13 7 0 0,-1-13 1457 0 0,2 4 1261 0 0,-4 20-2364 0 0,0 3-284 0 0,1-1-1 0 0,-1 0 1 0 0,0 0 0 0 0,0 0-1 0 0,0 0 1 0 0,0 0-1 0 0,1 0 1 0 0,-1 0-1 0 0,0 0 1 0 0,0 0 0 0 0,0 0-1 0 0,0 0 1 0 0,0 0-1 0 0,1 0 1 0 0,-1 0-1 0 0,0 0 1 0 0,0-1 0 0 0,0 1-1 0 0,0 0 1 0 0,0 0-1 0 0,1 0 1 0 0,-1 0-1 0 0,0 0-244 0 0,5 103 1016 0 0,9 18-629 0 0,0-43-104 0 0,8 22-91 0 0,-8-68-138 0 0,-13-32-148 0 0,-1 0 0 0 0,1 0-1 0 0,0 0 1 0 0,-1 0-1 0 0,1 0 1 0 0,0 0 0 0 0,0 0-1 0 0,-1 0 1 0 0,1 0 0 0 0,0 0-1 0 0,-1 0 1 0 0,1-1-1 0 0,0 1 1 0 0,-1 0 0 0 0,1-1-1 0 0,-1 1 1 0 0,1 0-1 0 0,0-1 1 0 0,-1 1 0 0 0,1 0-1 0 0,-1-1 1 0 0,1 1 0 0 0,-1-1-1 0 0,1 1 1 0 0,-1-1-1 0 0,0 0 1 0 0,1 1 0 0 0,-1-1-1 0 0,0 1 1 0 0,1-1-1 0 0,-1 0 1 0 0,0 1 0 0 0,0-1-1 0 0,1 0 1 0 0,-1 1 0 0 0,0-1-1 0 0,0 0 1 0 0,0 1-1 0 0,0-1 1 0 0,0 0 0 0 0,0 1-1 0 0,0-1 1 0 0,0 0-1 0 0,0 1 1 0 0,0-1 94 0 0,1-2-503 0 0,2-7-454 0 0</inkml:trace>
  <inkml:trace contextRef="#ctx0" brushRef="#br0" timeOffset="17464.198">4344 3429 8808 0 0,'0'0'197'0'0,"0"0"24"0"0,0-1 19 0 0,8-20 816 0 0,-3 7 3275 0 0,-1 18-1118 0 0,2 65-2496 0 0,4 63 421 0 0,13-24-1086 0 0,5-72 124 0 0,-17-29-1287 0 0,-8-6-4215 0 0,-3-1 3854 0 0</inkml:trace>
  <inkml:trace contextRef="#ctx0" brushRef="#br0" timeOffset="18835.343">4278 3654 9528 0 0,'0'0'216'0'0,"-9"-6"514"0"0,6 6-604 0 0,2 0 279 0 0,1 0 104 0 0,0 0 17 0 0,0 0-42 0 0,0 0-184 0 0,0 0-79 0 0,27-9 342 0 0,117 1-131 0 0,63-11-3371 0 0,-56-4-5114 0 0,-138 18 7310 0 0,-12 4 1589 0 0,-1 1 355 0 0,0 0 71 0 0,0 0-24 0 0,-21-8 2936 0 0,13 7-3649 0 0,-1 1-1 0 0,1 1 1 0 0,0 0 0 0 0,-1 0 0 0 0,1 0 0 0 0,0 1 0 0 0,-1 1 0 0 0,1-1 0 0 0,0 1 0 0 0,-7 4-535 0 0,-46 28 1962 0 0,59-33-1892 0 0,-1 0-1 0 0,1-1 0 0 0,0 1 0 0 0,-1 0 1 0 0,1 1-1 0 0,0-1 0 0 0,0 0 0 0 0,0 0 0 0 0,1 1 1 0 0,-1-1-1 0 0,0 1 0 0 0,1 0 0 0 0,0 0 0 0 0,0-1 1 0 0,0 1-1 0 0,0 0 0 0 0,0 0 0 0 0,0 0 1 0 0,1 0-1 0 0,-1 0 0 0 0,1 0 0 0 0,0 0 0 0 0,0 0-69 0 0,0-2 12 0 0,0 0-1 0 0,1 1 1 0 0,-1-1-1 0 0,0 0 0 0 0,1 0 1 0 0,-1 1-1 0 0,1-1 0 0 0,0 0 1 0 0,-1 0-1 0 0,1 0 1 0 0,0 0-1 0 0,0 0 0 0 0,-1 0 1 0 0,1 0-1 0 0,0 0 1 0 0,0 0-1 0 0,0 0 0 0 0,0 0 1 0 0,0-1-1 0 0,1 1 1 0 0,-1 0-1 0 0,0-1 0 0 0,0 1 1 0 0,0-1-1 0 0,1 1 0 0 0,-1-1 1 0 0,1 0-12 0 0,6 4 0 0 0,21-4 207 0 0,23-37-212 0 0,-31-19-350 0 0,-18 46 144 0 0,3 32 201 0 0,-1-5 36 0 0,-4-13-44 0 0,1-1 0 0 0,0 1-1 0 0,0 0 1 0 0,0-1-1 0 0,0 1 1 0 0,0-1 0 0 0,1 0-1 0 0,0 1 1 0 0,0-1-1 0 0,0-1 1 0 0,0 1 0 0 0,0 0-1 0 0,0-1 1 0 0,1 1 0 0 0,-1-1-1 0 0,1 0 1 0 0,0 0-1 0 0,-1-1 1 0 0,1 1 0 0 0,0-1-1 0 0,0 1 1 0 0,0-1-1 0 0,0-1 1 0 0,0 1 0 0 0,0-1-1 0 0,1 1 1 0 0,-1-1-1 0 0,0 0 1 0 0,0 0 0 0 0,0-1-1 0 0,0 1 1 0 0,0-1-1 0 0,0 0 1 0 0,1 0 18 0 0,-2 0-177 0 0,0 0 0 0 0,0 0 0 0 0,0 0 0 0 0,0-1 0 0 0,0 1 0 0 0,-1-1 0 0 0,1 0 0 0 0,0 1 0 0 0,-1-1 0 0 0,1 0 0 0 0,-1 0 0 0 0,0-1 0 0 0,0 1 0 0 0,0 0 0 0 0,0-1 0 0 0,0 0 0 0 0,0 1 0 0 0,0-1 0 0 0,-1 0 0 0 0,0 0 0 0 0,1 0 0 0 0,0-3 177 0 0,10-45-3144 0 0,-8 6 821 0 0,-8 41 5360 0 0,8 23-1705 0 0,11 52 340 0 0,-7-41-1021 0 0,-8-29-461 0 0,0-1-151 0 0,0 0 0 0 0,1-1-1 0 0,-1 1 1 0 0,0 0-1 0 0,0-1 1 0 0,0 1-1 0 0,1 0 1 0 0,-1-1 0 0 0,0 1-1 0 0,1 0 1 0 0,-1 0-1 0 0,0-1 1 0 0,0 1-1 0 0,1 0 1 0 0,-1 0 0 0 0,0 0-1 0 0,1 0 1 0 0,-1-1-1 0 0,0 1 1 0 0,1 0-1 0 0,-1 0 1 0 0,1 0 0 0 0,-1 0-1 0 0,0 0 1 0 0,1 0-1 0 0,-1 0 1 0 0,0 0-1 0 0,1 0 1 0 0,-1 0 0 0 0,0 0-1 0 0,1 0 1 0 0,-1 0-1 0 0,1 0 1 0 0,-1 0-1 0 0,0 0 1 0 0,1 1-1 0 0,-1-1 1 0 0,0 0 0 0 0,1 0-1 0 0,-1 0 1 0 0,0 1-1 0 0,1-1 1 0 0,-1 0-1 0 0,0 0 1 0 0,0 0 0 0 0,1 1-1 0 0,-1-1 1 0 0,0 0-1 0 0,0 1 1 0 0,0-1-1 0 0,1 0 1 0 0,-1 1 0 0 0,0-1-1 0 0,0 0-38 0 0,17-58-121 0 0,16-6-759 0 0,-28 61 876 0 0,13 9 89 0 0,29 56 760 0 0,-26-37 299 0 0,-20-25-1134 0 0,0 0 0 0 0,0 0-1 0 0,1 0 1 0 0,-1 1 0 0 0,0-1-1 0 0,0 0 1 0 0,0-1 0 0 0,0 1-1 0 0,1 0 1 0 0,-1 0 0 0 0,0 0-1 0 0,0-1 1 0 0,0 1 0 0 0,0 0-1 0 0,0-1 1 0 0,0 1 0 0 0,0-1-1 0 0,0 0 1 0 0,0 1 0 0 0,0-1-1 0 0,0 0 1 0 0,0 1 0 0 0,0-1-1 0 0,0 0 1 0 0,0 0-1 0 0,-1 0 1 0 0,1 0 0 0 0,0 0-1 0 0,-1 0 1 0 0,1 0 0 0 0,-1 0-1 0 0,1 0 1 0 0,-1 0 0 0 0,1 0-1 0 0,-1 0 1 0 0,0 0 0 0 0,1-1-1 0 0,-1 1 1 0 0,0 0 0 0 0,0 0-1 0 0,0-1-9 0 0,23-87-2132 0 0,12 40 1794 0 0,-35 48 311 0 0,0 1 102 0 0,0 0 47 0 0,0 0 8 0 0,0 0 11 0 0,0 0 30 0 0,0 0 11 0 0,21 24 896 0 0,8 48-100 0 0,4 1 53 0 0,-5-28-583 0 0,-6-32-759 0 0,-7-42-3531 0 0,-18 12 82 0 0,3 5-1653 0 0</inkml:trace>
  <inkml:trace contextRef="#ctx0" brushRef="#br0" timeOffset="19212.317">5430 3510 11024 0 0,'0'0'248'0'0,"0"0"34"0"0,0 0 22 0 0,0 0-29 0 0,0 0-56 0 0,0 0 426 0 0,0 0 203 0 0,0 0 44 0 0,0 0-33 0 0,0 0-186 0 0,0 7 488 0 0,10 22 888 0 0,-3 15-638 0 0,6 22-1070 0 0,-3-39-1327 0 0,-8-39-3227 0 0,-4 6 2677 0 0</inkml:trace>
  <inkml:trace contextRef="#ctx0" brushRef="#br0" timeOffset="19464.427">5387 3352 14336 0 0,'-6'-11'1442'0'0,"-10"-13"-709"0"0,20 16-867 0 0,0 13-3863 0 0,0 1-1327 0 0</inkml:trace>
  <inkml:trace contextRef="#ctx0" brushRef="#br0" timeOffset="19685.648">5627 3165 13936 0 0,'0'0'314'0'0,"0"0"46"0"0,0 0 23 0 0,0 0-44 0 0,-3 14-181 0 0,26 235 3143 0 0,-18-210-3050 0 0,-4-20-142 0 0,2 1-1 0 0,0 0 0 0 0,1-1 0 0 0,1 1 0 0 0,1-1 0 0 0,6 15-108 0 0,-11-34-356 0 0,3 9 1245 0 0,-1-6-5427 0 0,-3-3 3324 0 0</inkml:trace>
  <inkml:trace contextRef="#ctx0" brushRef="#br0" timeOffset="21365.056">5733 3265 11024 0 0,'0'0'248'0'0,"0"0"34"0"0,0 0 22 0 0,0-1-29 0 0,0-5-179 0 0,0 1-33 0 0,1-2 4344 0 0,4 14-3425 0 0,2 14-848 0 0,12 43 594 0 0,3 0 0 0 0,26 50-728 0 0,8-35-513 0 0,-55-78 585 0 0,1 1-3918 0 0,-2-2 2142 0 0</inkml:trace>
  <inkml:trace contextRef="#ctx0" brushRef="#br0" timeOffset="22628.644">5788 3452 8496 0 0,'7'-3'408'0'0,"6"-4"-345"0"0,1 1 1 0 0,0 1 0 0 0,1 1-1 0 0,-1 0 1 0 0,1 0 0 0 0,0 1-1 0 0,0 1 1 0 0,13 0-64 0 0,-16 1 79 0 0,3-1 219 0 0,-1 1 1 0 0,1 1-1 0 0,0 0 1 0 0,-1 1-1 0 0,1 0 1 0 0,0 2-1 0 0,-1-1 1 0 0,12 5-299 0 0,-11-6 1073 0 0,-18 13-234 0 0,-54 38 827 0 0,15-19-916 0 0,6 16 409 0 0,36-48-991 0 0,9 13 456 0 0,5-6-536 0 0,25-13-77 0 0,-33 3-37 0 0,-1 0 0 0 0,1-1-1 0 0,-1 1 1 0 0,1-1 0 0 0,-1 0 0 0 0,0 0 0 0 0,0-1-1 0 0,-1 0 1 0 0,1 1 0 0 0,-1-2 0 0 0,0 1-1 0 0,0 0 1 0 0,0-1 0 0 0,0 0 0 0 0,-1 0 0 0 0,0 0-1 0 0,0 0 1 0 0,0 0 0 0 0,-1-1 0 0 0,0 1-1 0 0,0-1 1 0 0,0 0 0 0 0,-1 1 0 0 0,1-1 0 0 0,-1 0-1 0 0,-1 0 1 0 0,1 0 0 0 0,-1 0 0 0 0,0 0-1 0 0,-1-4 27 0 0,20-37-496 0 0,-15 40 421 0 0,11 5-210 0 0,-10 5 299 0 0,-1 0-1 0 0,0 1 0 0 0,0-1 0 0 0,-1 1 0 0 0,1 0 0 0 0,-1 0 0 0 0,0 1 0 0 0,0-1 0 0 0,0 1 0 0 0,0 0 0 0 0,-1-1 0 0 0,0 1 0 0 0,0 0 0 0 0,1 5-13 0 0,6 10 244 0 0,17 43 873 0 0,-26-62-962 0 0,-6 2 834 0 0,4-5-1029 0 0,1-1-1 0 0,0 1 1 0 0,0 0-1 0 0,0-1 0 0 0,0 1 1 0 0,1-1-1 0 0,-1 1 1 0 0,1-1-1 0 0,-1 1 1 0 0,1-1-1 0 0,0 0 0 0 0,0 1 1 0 0,0-1-1 0 0,0 1 1 0 0,1-1-1 0 0,-1 0 0 0 0,1 1 1 0 0,-1-1-1 0 0,1 1 1 0 0,0-1 40 0 0,0-2-127 0 0,0-2-38 0 0,1 0-1 0 0,-1 1 1 0 0,2-1 0 0 0,-1 1 0 0 0,1 0-1 0 0,-1-1 1 0 0,2 1 0 0 0,-1 0 0 0 0,1 1 0 0 0,0-1-1 0 0,0 1 1 0 0,2-2 165 0 0,27-24-637 0 0,-25 30 551 0 0,-6 0 77 0 0,-1 1 0 0 0,0-1 0 0 0,1 1 0 0 0,-1 0 0 0 0,0-1 1 0 0,1 1-1 0 0,-1 0 0 0 0,1 0 0 0 0,-1 0 0 0 0,0 0 0 0 0,1 0 0 0 0,-1 1 0 0 0,1-1 0 0 0,-1 0 0 0 0,0 1 1 0 0,1-1-1 0 0,-1 0 0 0 0,0 1 0 0 0,1 0 0 0 0,-1-1 0 0 0,0 1 0 0 0,0 0 0 0 0,0 0 0 0 0,0-1 0 0 0,1 1 1 0 0,-1 0-1 0 0,0 0 0 0 0,-1 0 0 0 0,2 1 9 0 0,50 57 295 0 0,8 3-79 0 0,-56-59-167 0 0,1 1 1 0 0,0-1 0 0 0,0 0-1 0 0,0 0 1 0 0,0-1 0 0 0,1 0-1 0 0,-1 1 1 0 0,1-2 0 0 0,-1 1-1 0 0,1-1 1 0 0,-1 0 0 0 0,1 0-1 0 0,0 0 1 0 0,0-1-1 0 0,0 0 1 0 0,-1 0 0 0 0,1 0-1 0 0,0-1 1 0 0,0 0 0 0 0,5-1-50 0 0,-10 1 102 0 0,8-2 277 0 0,8-10 156 0 0,-16 12-429 0 0,-1 1-30 0 0,9-17 260 0 0,-8 15-326 0 0,0-1-1 0 0,0 1 0 0 0,0-1 0 0 0,-1 1 0 0 0,0-1 0 0 0,1 1 0 0 0,-1-1 0 0 0,0 1 0 0 0,0-1 0 0 0,0 1 0 0 0,0-1 0 0 0,-1 1 0 0 0,1-1 1 0 0,-1 1-1 0 0,0-1 0 0 0,1 1 0 0 0,-1-1 0 0 0,0 1-9 0 0,-5-25 96 0 0,2-4-84 0 0,2 24-12 0 0,1-1 0 0 0,1 3 14 0 0,0 4 52 0 0,24 14 3430 0 0,-8 15-3312 0 0,-3 16 72 0 0,-6-21-244 0 0,6 1 112 0 0,9 1-66 0 0,-21-24-132 0 0,-1-1-14 0 0,3 1 204 0 0,-2 0-1551 0 0,1-1-5909 0 0,-2 0 1248 0 0</inkml:trace>
  <inkml:trace contextRef="#ctx0" brushRef="#br0" timeOffset="22921.437">6618 3168 13936 0 0,'-9'-24'1514'0'0,"8"20"-1452"0"0,1 3 186 0 0,0 1 81 0 0,0 0 14 0 0,0 0-29 0 0,0 0-122 0 0,0 0-52 0 0,0 0-11 0 0,0 0-38 0 0,7 3-987 0 0,1 3-3089 0 0,0 0-1352 0 0</inkml:trace>
  <inkml:trace contextRef="#ctx0" brushRef="#br0" timeOffset="25377.951">6969 3385 9408 0 0,'0'0'273'0'0,"0"-2"-5"0"0,1-5-172 0 0,1 2-1 0 0,-1 4 338 0 0,3-31 1872 0 0,-5 8-271 0 0,0 23-1927 0 0,1 0 0 0 0,-1 1 1 0 0,0-1-1 0 0,0 0 0 0 0,-1 0 1 0 0,1 0-1 0 0,0 1 1 0 0,0-1-1 0 0,0 0 0 0 0,0 1 1 0 0,-1-1-1 0 0,1 1 1 0 0,0 0-1 0 0,0-1 0 0 0,-1 1 1 0 0,1 0-1 0 0,0 0 0 0 0,-1 0 1 0 0,1 0-1 0 0,0 0 1 0 0,-1 0-1 0 0,1 0 0 0 0,0 0 1 0 0,-1 0-1 0 0,1 1 1 0 0,0-1-1 0 0,0 1 0 0 0,-1-1 1 0 0,1 1-1 0 0,0-1 1 0 0,0 1-1 0 0,0 0 0 0 0,-1 0-107 0 0,-42 26 876 0 0,44-27-856 0 0,-69 62 572 0 0,54-45-448 0 0,11-13-116 0 0,0 0 1 0 0,0-1 0 0 0,0 2-1 0 0,1-1 1 0 0,-1 0 0 0 0,1 1-1 0 0,0 0 1 0 0,1-1 0 0 0,-1 1-1 0 0,1 0 1 0 0,0 1 0 0 0,0-1-1 0 0,0 0 1 0 0,1 0 0 0 0,-1 5-29 0 0,3-9 15 0 0,0 1 0 0 0,0 0 0 0 0,0-1 0 0 0,0 1 1 0 0,0 0-1 0 0,0-1 0 0 0,0 1 0 0 0,1-1 0 0 0,-1 0 0 0 0,0 1 1 0 0,1-1-1 0 0,-1 0 0 0 0,1 0 0 0 0,-1 0 0 0 0,1 0 0 0 0,0 0 1 0 0,0 0-1 0 0,-1 0 0 0 0,1-1 0 0 0,0 1 0 0 0,0-1 0 0 0,0 1 1 0 0,-1-1-1 0 0,1 0 0 0 0,0 0 0 0 0,0 1 0 0 0,0-1 1 0 0,0 0-1 0 0,1-1-15 0 0,6 1-1 0 0,0-1 0 0 0,0 0 0 0 0,0-1 0 0 0,0 0 0 0 0,0 0 0 0 0,0-1 0 0 0,-1 0 0 0 0,1-1 0 0 0,-1 0 0 0 0,0 0-1 0 0,0-1 1 0 0,0 0 0 0 0,-1 0 0 0 0,1-1 0 0 0,-1 0 0 0 0,-1 0 0 0 0,5-5 1 0 0,1-1-70 0 0,-2-11 3 0 0,-8 24 14 0 0,25 27 114 0 0,8-2 52 0 0,24-12-283 0 0,-17-19-1116 0 0,-26-2-4485 0 0,-8 2-125 0 0</inkml:trace>
  <inkml:trace contextRef="#ctx0" brushRef="#br0" timeOffset="25765.853">7204 3273 14336 0 0,'0'0'330'0'0,"0"0"45"0"0,0 0 17 0 0,-1 7 73 0 0,6 82-75 0 0,1-50-112 0 0,19 31 1275 0 0,-25-71-1527 0 0,0 0-1 0 0,0 1 0 0 0,0-1 0 0 0,0 0 0 0 0,0 1 1 0 0,1-1-1 0 0,-1 0 0 0 0,0 1 0 0 0,0-1 0 0 0,1 1 1 0 0,-1-1-1 0 0,0 0 0 0 0,0 1 0 0 0,1-1 0 0 0,-1 1 1 0 0,1-1-1 0 0,-1 1 0 0 0,1-1 0 0 0,-1 1 0 0 0,1-1 1 0 0,-1 1-1 0 0,1-1 0 0 0,-1 1 0 0 0,1 0 0 0 0,-1-1 1 0 0,1 1-1 0 0,-1 0 0 0 0,1-1 0 0 0,0 1 0 0 0,-1 0 1 0 0,1 0-1 0 0,0 0 0 0 0,-1 0 0 0 0,1 0 0 0 0,0-1 1 0 0,-1 1-1 0 0,1 0 0 0 0,0 0 0 0 0,-1 1 0 0 0,1-1 1 0 0,0 0-1 0 0,-1 0 0 0 0,1 0 0 0 0,0 0 0 0 0,-1 1 0 0 0,1-1 1 0 0,-1 0-1 0 0,1 0 0 0 0,0 1 0 0 0,-1-1 0 0 0,1 1 1 0 0,-1-1-1 0 0,1 0 0 0 0,-1 1 0 0 0,1-1 0 0 0,-1 1 1 0 0,1-1-1 0 0,-1 1 0 0 0,0-1 0 0 0,1 1 0 0 0,-1 0 1 0 0,0-1-1 0 0,1 1 0 0 0,-1-1 0 0 0,0 1 0 0 0,0 0 1 0 0,1-1-1 0 0,-1 1 0 0 0,0 0-25 0 0,9-45-692 0 0,-8 27 299 0 0,1 1-1 0 0,0-1 1 0 0,1 1-1 0 0,1 0 1 0 0,0 0-1 0 0,1 1 1 0 0,1-1-1 0 0,7-12 394 0 0,10 4-34 0 0,-22 24 49 0 0,1-1 0 0 0,-1 1 1 0 0,1 0-1 0 0,-1 0 0 0 0,0 0 1 0 0,1 0-1 0 0,-1 1 0 0 0,1-1 1 0 0,-1 0-1 0 0,0 0 0 0 0,1 1 1 0 0,-1-1-1 0 0,0 1 0 0 0,1-1 1 0 0,-1 1-1 0 0,0 0 0 0 0,0-1 1 0 0,0 1-1 0 0,0 0 0 0 0,1 0 1 0 0,-1 0-1 0 0,0 0 0 0 0,0 0 1 0 0,0 0-1 0 0,-1 0 0 0 0,1 0 1 0 0,0 0-1 0 0,0 1 0 0 0,-1-1 1 0 0,1 0-1 0 0,0 1 0 0 0,-1-1 1 0 0,0 0-1 0 0,1 1 0 0 0,-1-1-15 0 0,1 1 11 0 0,58 125 1417 0 0,-6-8-3178 0 0,-53-117-4091 0 0</inkml:trace>
  <inkml:trace contextRef="#ctx0" brushRef="#br0" timeOffset="52728.034">7160 1454 4032 0 0,'0'0'91'0'0,"0"0"11"0"0,0 0 9 0 0,0 0 52 0 0,0 0 211 0 0,0-4 1170 0 0,2 0 4947 0 0,82 33-5135 0 0,-5-2-402 0 0,118 51-284 0 0,-133-40-542 0 0,44 29 64 0 0,29 30 83 0 0,16 17 417 0 0,-46-17-24 0 0,-24-13-808 0 0,-31-22 287 0 0,-19-25-19 0 0,16 7 79 0 0,8 17-33 0 0,31 25-56 0 0,-58-53-108 0 0,-10-16 64 0 0,-1 2 0 0 0,-1 0 0 0 0,-1 0 0 0 0,15 23-74 0 0,7 15 227 0 0,3-1 34 0 0,57 79 390 0 0,4 3-579 0 0,-101-136-47 0 0,-2-1-3 0 0,0-1-138 0 0,0 0-16 0 0,0 0-8 0 0,0 0-78 0 0,-13-16-707 0 0,0-10-1383 0 0,0 9 970 0 0</inkml:trace>
  <inkml:trace contextRef="#ctx0" brushRef="#br0" timeOffset="54607.317">7568 1364 5696 0 0,'-12'11'3376'0'0,"11"-11"-3038"0"0,1 0-22 0 0,-20 12 1198 0 0,-81 32-400 0 0,51-26-635 0 0,5 2 320 0 0,-38 18 121 0 0,49-17-712 0 0,19-16 50 0 0,14-5-180 0 0,1 0 2 0 0,0 0 0 0 0,0 0 0 0 0,0 0 0 0 0,-2 2 640 0 0,2 4-656 0 0,1 1 0 0 0,3 1 5 0 0,36 42 171 0 0,-16-27-64 0 0,61 54 309 0 0,-19-48 192 0 0,-64-28-673 0 0,0 0-1 0 0,0 0 0 0 0,0-1 0 0 0,1 1 0 0 0,-1-1 0 0 0,0 1 1 0 0,1-1-1 0 0,-1 0 0 0 0,0 0 0 0 0,1 0 0 0 0,-1 0 0 0 0,0 0 1 0 0,1-1-1 0 0,-1 1 0 0 0,0-1 0 0 0,1 1 0 0 0,-1-1 0 0 0,0 0 1 0 0,0 0-1 0 0,0 0 0 0 0,0 0 0 0 0,0 0 0 0 0,0 0 0 0 0,1-1-3 0 0,26-34 220 0 0,-8-25-84 0 0,-2-29-136 0 0,4-21-386 0 0,-23 111 330 0 0,0 0-22 0 0,0 6-2 0 0,-37 78 240 0 0,18-43-93 0 0,-1-5-134 0 0,11-17 83 0 0,8-18 63 0 0,1-1 9 0 0,0 0-7 0 0,-3 0-1 0 0,-3 0-68 0 0,3-20 126 0 0,37-56-72 0 0,-7 36-79 0 0,-26 39-51 0 0,-7 10-76 0 0,-25 67 61 0 0,-8-6 133 0 0,36-65-44 0 0,3 0 1 0 0,18-30 176 0 0,1-19-113 0 0,0-6-74 0 0,-16 37-14 0 0,-4 12-45 0 0,-18 21 32 0 0,-30 30-33 0 0,15-27 60 0 0,5-24 139 0 0,27-4-86 0 0,2-2-42 0 0,0-1 0 0 0,0 1-1 0 0,1 0 1 0 0,0 0 0 0 0,1-1-1 0 0,0 1 1 0 0,0 0 0 0 0,0 0-1 0 0,1 0 1 0 0,0 1 0 0 0,0-1-1 0 0,1 1 1 0 0,0-1 0 0 0,0 1-1 0 0,0 0 1 0 0,1 1 0 0 0,0-1-1 0 0,2 0-10 0 0,-4 2-12 0 0,-3 4-46 0 0,-54 64-8 0 0,9-8 66 0 0,24-31-22 0 0,20-24-88 0 0,1-1-4 0 0,12-3-225 0 0,28-9-2509 0 0,-27 7 1778 0 0</inkml:trace>
  <inkml:trace contextRef="#ctx0" brushRef="#br0" timeOffset="55279.085">7509 1425 6912 0 0,'0'-3'609'0'0,"-7"6"2478"0"0,-110 132 249 0 0,77-84-2634 0 0,43-53 189 0 0,122-135-314 0 0,-83 92-523 0 0,-28 29-54 0 0,-47 59-88 0 0,-63 150 336 0 0,68-117-1231 0 0,27-65-2757 0 0,-2-2-1249 0 0</inkml:trace>
  <inkml:trace contextRef="#ctx0" brushRef="#br0" timeOffset="58778.32">8743 3265 10680 0 0,'0'0'241'0'0,"-10"-7"590"0"0,6 5-775 0 0,-1 1 0 0 0,1-1 1 0 0,0 1-1 0 0,0 0 1 0 0,-1 0-1 0 0,1 1 1 0 0,-1-1-1 0 0,1 1 0 0 0,-1 0 1 0 0,1 0-1 0 0,-1 1 1 0 0,1-1-1 0 0,-4 2-56 0 0,4-2 129 0 0,-3 1 92 0 0,0 0-1 0 0,0 1 0 0 0,0 0 1 0 0,0 0-1 0 0,0 1 0 0 0,0 0 1 0 0,1 0-1 0 0,0 0 0 0 0,-1 1 1 0 0,1 0-1 0 0,0 0 0 0 0,1 1 1 0 0,-1-1-1 0 0,1 1 1 0 0,-2 3-221 0 0,-31 44 455 0 0,14 33-16 0 0,30 6-289 0 0,-5-88-140 0 0,0 0 0 0 0,0 1 0 0 0,0-1-1 0 0,1 0 1 0 0,-1 0 0 0 0,1 0 0 0 0,-1 0 0 0 0,1 0-1 0 0,0 0 1 0 0,0-1 0 0 0,1 1 0 0 0,-1 0-1 0 0,0-1 1 0 0,1 0 0 0 0,-1 0 0 0 0,1 1 0 0 0,0-2-1 0 0,0 1 1 0 0,0 0 0 0 0,0 0 0 0 0,0-1-1 0 0,0 0 1 0 0,0 0 0 0 0,1 0 0 0 0,1 1-10 0 0,0-3 42 0 0,0 0 0 0 0,0 0 1 0 0,-1 0-1 0 0,1-1 0 0 0,0 0 1 0 0,0 0-1 0 0,-1 0 0 0 0,1 0 1 0 0,-1-1-1 0 0,1 1 0 0 0,-1-1 1 0 0,0 0-1 0 0,0-1 0 0 0,-1 1 1 0 0,1-1-1 0 0,0 0 0 0 0,-1 1 1 0 0,0-1-1 0 0,0-1 0 0 0,0 1 1 0 0,-1 0-1 0 0,0-1 0 0 0,1 0 0 0 0,-1 1 1 0 0,-1-1-1 0 0,1 0 0 0 0,0-4-42 0 0,5-14 58 0 0,-1 0-1 0 0,-1 0 1 0 0,-1-1-1 0 0,-1 1 1 0 0,-1-1-1 0 0,-2 0 1 0 0,-1-20-58 0 0,1 27 24 0 0,4 80 483 0 0,13 26-298 0 0,19 7 68 0 0,-14-71-105 0 0,-8-20-72 0 0,-4-9-6458 0 0,-3-2 465 0 0</inkml:trace>
  <inkml:trace contextRef="#ctx0" brushRef="#br0" timeOffset="59052.634">8849 3104 12096 0 0,'0'0'273'0'0,"0"0"40"0"0,0 0 21 0 0,0 0-44 0 0,2 9-156 0 0,16 55 882 0 0,-3 6 32 0 0,6 42 226 0 0,11 8-891 0 0,-9-63-757 0 0,-22-56-65 0 0,-1-1-1017 0 0,0 0-3956 0 0</inkml:trace>
  <inkml:trace contextRef="#ctx0" brushRef="#br0" timeOffset="59982.6">8861 3306 7856 0 0,'0'0'174'0'0,"2"0"29"0"0,135 15 148 0 0,-97-11-351 0 0,28 2 0 0 0,-32 1 0 0 0,-35-6 83 0 0,-1 0 1 0 0,1 0-1 0 0,-1 0 0 0 0,0 0 1 0 0,1 0-1 0 0,-1 0 1 0 0,0 0-1 0 0,0 0 0 0 0,0 0 1 0 0,0 0-1 0 0,0 1 1 0 0,0-1-1 0 0,0 0 1 0 0,0 0-1 0 0,-1 0 0 0 0,1 0 1 0 0,0 0-1 0 0,-1 0 1 0 0,1 0-1 0 0,0 0 1 0 0,-1 0-1 0 0,1 0 0 0 0,-1 0 1 0 0,0-1-1 0 0,1 1 1 0 0,-1 0-1 0 0,0 0 0 0 0,1 0 1 0 0,-1-1-1 0 0,0 1 1 0 0,0 0-1 0 0,0-1 1 0 0,0 1-1 0 0,0 0 0 0 0,0-1 1 0 0,0 0-1 0 0,0 1 1 0 0,0-1-1 0 0,0 1 0 0 0,0-1 1 0 0,0 0-1 0 0,0 0 1 0 0,0 0-1 0 0,-1 1-83 0 0,-7 6 560 0 0,-9 9 222 0 0,10-9-561 0 0,0 0-1 0 0,0 0 1 0 0,0 1-1 0 0,1 0 1 0 0,0 0-1 0 0,1 0 1 0 0,-1 1 0 0 0,2 0-1 0 0,-1 0 1 0 0,2 1-1 0 0,-2 1-220 0 0,6-9 19 0 0,0 0 0 0 0,-1-1 0 0 0,1 1 0 0 0,0 0 0 0 0,0 0 0 0 0,0 0 0 0 0,0 0 0 0 0,0-1 0 0 0,0 1 0 0 0,1 0 0 0 0,-1 0 0 0 0,0 0 0 0 0,1-1 0 0 0,0 1 0 0 0,-1 0 0 0 0,1-1 0 0 0,0 1 0 0 0,0-1 0 0 0,0 1 0 0 0,0-1-1 0 0,0 1 1 0 0,0-1 0 0 0,0 1 0 0 0,1-1 0 0 0,-1 0 0 0 0,0 0 0 0 0,1 0 0 0 0,-1 0 0 0 0,1 0 0 0 0,-1 0 0 0 0,1 0-19 0 0,0 0 73 0 0,11 2 99 0 0,-6-3-112 0 0,1-1-1 0 0,-1 0 0 0 0,1 0 0 0 0,-1-1 1 0 0,1 1-1 0 0,-1-2 0 0 0,0 1 0 0 0,0-1 1 0 0,0 0-1 0 0,0-1 0 0 0,0 1 0 0 0,-1-1 1 0 0,1-1-1 0 0,-1 1 0 0 0,0-1 0 0 0,0-1-59 0 0,0-1-30 0 0,-1 0 0 0 0,0-1 0 0 0,0 0 0 0 0,-1 1 0 0 0,0-2-1 0 0,0 1 1 0 0,-1 0 0 0 0,0-1 0 0 0,-1 0 0 0 0,1 0-1 0 0,-1-3 31 0 0,8-74-1319 0 0,7 47 1087 0 0,-4 35 214 0 0,-6 6 30 0 0,-1-1-1 0 0,1 2 0 0 0,0-1 1 0 0,-1 1-1 0 0,0 0 0 0 0,1 0 1 0 0,-1 0-1 0 0,0 1 0 0 0,-1 0 1 0 0,1 1-1 0 0,-1-1 0 0 0,0 1 1 0 0,0 0-1 0 0,0 0 0 0 0,0 0 1 0 0,-1 1-1 0 0,0 0 0 0 0,0 0 1 0 0,-1 0-1 0 0,2 4-11 0 0,1-1 104 0 0,0 1 0 0 0,0 0 0 0 0,-1 0 0 0 0,-1 0 0 0 0,0 1 0 0 0,0 0 0 0 0,-1 0 0 0 0,0 0 0 0 0,-1 0 0 0 0,0 0 0 0 0,-1 1 0 0 0,0 1-104 0 0,-1-13 22 0 0,0 1 0 0 0,0 0 0 0 0,0 0 0 0 0,0 0 0 0 0,-1-1 0 0 0,1 1 0 0 0,0 0 0 0 0,0 0 0 0 0,-1-1 0 0 0,1 1 0 0 0,0 0 0 0 0,-1 0 0 0 0,1-1 0 0 0,0 1 0 0 0,-1 0 0 0 0,1-1 0 0 0,-1 1 0 0 0,0-1 0 0 0,1 1 0 0 0,-1-1 0 0 0,1 1 1 0 0,-1-1-1 0 0,0 1 0 0 0,1-1 0 0 0,-1 1 0 0 0,0-1 0 0 0,1 0 0 0 0,-1 1 0 0 0,0-1 0 0 0,0 0 0 0 0,1 0 0 0 0,-1 0 0 0 0,0 1 0 0 0,0-1 0 0 0,0 0 0 0 0,1 0 0 0 0,-1 0 0 0 0,0 0 0 0 0,0 0 0 0 0,0-1-22 0 0,-10-17 53 0 0,10 11-182 0 0,0 0 0 0 0,1 0-1 0 0,0-1 1 0 0,0 1-1 0 0,0 0 1 0 0,1 0 0 0 0,0 0-1 0 0,1 0 1 0 0,-1 1-1 0 0,1-1 1 0 0,1 0-1 0 0,-1 1 1 0 0,1-1 0 0 0,0 1-1 0 0,1 0 1 0 0,2-4 129 0 0,-5 8-12 0 0,-1 1 0 0 0,1-1 0 0 0,0 0 0 0 0,0 1 0 0 0,1-1 1 0 0,-1 1-1 0 0,0-1 0 0 0,0 1 0 0 0,1-1 0 0 0,-1 1 0 0 0,1 0 0 0 0,-1 0 0 0 0,1 0 0 0 0,0 0 1 0 0,-1 0-1 0 0,1 0 0 0 0,0 0 0 0 0,0 0 0 0 0,0 1 0 0 0,0-1 0 0 0,-1 1 0 0 0,1-1 1 0 0,0 1-1 0 0,0 0 0 0 0,0 0 0 0 0,0 0 0 0 0,0 0 0 0 0,0 0 0 0 0,0 0 0 0 0,0 1 0 0 0,0-1 1 0 0,0 0-1 0 0,-1 1 0 0 0,2 0 12 0 0,32 19 387 0 0,8 36 412 0 0,-23-27-255 0 0,-1 2-8 0 0,-18-30-464 0 0,-1-1-1 0 0,-1 8 96 0 0,4-10-77 0 0,30-109-1867 0 0,11 24 451 0 0,-29 75 1622 0 0,2 24 208 0 0,-10-3-361 0 0,0 0 1 0 0,-1 0 0 0 0,-1 0 0 0 0,0 1 0 0 0,0 0-1 0 0,0 0 1 0 0,-2 0 0 0 0,1 1 0 0 0,0 5-144 0 0,-2-11 5 0 0,2 8-403 0 0,8 29 1003 0 0,-9-14-6001 0 0,-3-27 102 0 0</inkml:trace>
  <inkml:trace contextRef="#ctx0" brushRef="#br0" timeOffset="60268.97">9888 3393 15032 0 0,'0'0'340'0'0,"0"0"50"0"0,0 0 24 0 0,0 0-53 0 0,1 1-233 0 0,41 13 961 0 0,1-6 148 0 0,32-14-1210 0 0,-54 1-552 0 0,1 0-4846 0 0,-9 4-279 0 0</inkml:trace>
  <inkml:trace contextRef="#ctx0" brushRef="#br0" timeOffset="60683.156">10615 3013 10120 0 0,'7'-3'592'0'0,"18"-14"-54"0"0,-24 16-67 0 0,0-8 1774 0 0,-1 9-2168 0 0,0-1-1 0 0,1 0 1 0 0,-1 1 0 0 0,0-1-1 0 0,0 0 1 0 0,0 1-1 0 0,0-1 1 0 0,0 0-1 0 0,0 1 1 0 0,0-1 0 0 0,0 0-1 0 0,0 1 1 0 0,-1-1-1 0 0,1 0 1 0 0,0 1-1 0 0,0-1 1 0 0,-1 1 0 0 0,1-1-1 0 0,0 0 1 0 0,-1 1-1 0 0,1-1 1 0 0,0 1-1 0 0,-1-1 1 0 0,1 1 0 0 0,-1-1-1 0 0,1 1 1 0 0,-1-1-1 0 0,1 1 1 0 0,-1-1-1 0 0,1 1 1 0 0,-1 0 0 0 0,1-1-1 0 0,-1 1 1 0 0,0 0-1 0 0,1 0 1 0 0,-1-1 0 0 0,0 1-78 0 0,-6-2 135 0 0,0 0 0 0 0,0 1 0 0 0,0 0 0 0 0,-1 0 0 0 0,1 1 0 0 0,-1-1 0 0 0,1 2 0 0 0,0-1 0 0 0,-1 1 0 0 0,1 0 0 0 0,-1 1-134 0 0,-19 1 164 0 0,-88 21 94 0 0,29 23 116 0 0,83-42-349 0 0,0 1 0 0 0,0-1 0 0 0,1 1 0 0 0,0 0 1 0 0,0 0-1 0 0,0 0 0 0 0,1 0 0 0 0,0 1 0 0 0,0-1 0 0 0,1 0 1 0 0,-1 0-1 0 0,1 1 0 0 0,1-1 0 0 0,-1 0 0 0 0,1 1 1 0 0,0-1-1 0 0,0 0 0 0 0,1 0 0 0 0,0 0 0 0 0,0 0 0 0 0,1 1-25 0 0,-2-1 50 0 0,22 93 528 0 0,-11-29-156 0 0,6 51 706 0 0,-8-76-836 0 0,-10-44-254 0 0,0-1-89 0 0,0 0-61 0 0,0 0-15 0 0,0 0-177 0 0,-4 2-2104 0 0,-1-1 976 0 0</inkml:trace>
  <inkml:trace contextRef="#ctx0" brushRef="#br0" timeOffset="61068.522">10187 3308 11024 0 0,'0'0'248'0'0,"0"0"34"0"0,14-8 393 0 0,134-41 1766 0 0,-49 36-2266 0 0,-43 5-668 0 0,-27 13 147 0 0,-24-3 457 0 0,6 34 2005 0 0,-4 23 348 0 0,-1 9-498 0 0,-6-40-618 0 0,0-27-1261 0 0,0-1-18 0 0,4 1-13 0 0,3-1-6897 0 0,-1-5 227 0 0</inkml:trace>
  <inkml:trace contextRef="#ctx0" brushRef="#br0" timeOffset="61324.49">10592 3113 14168 0 0,'0'0'322'0'0,"0"0"45"0"0,0 0 18 0 0,0 0-41 0 0,0 0-202 0 0,15 0 355 0 0,22 14-421 0 0,-36-14-129 0 0</inkml:trace>
  <inkml:trace contextRef="#ctx0" brushRef="#br0" timeOffset="61622.664">10674 3277 12728 0 0,'0'0'289'0'0,"0"0"40"0"0,0 0 21 0 0,0 0-45 0 0,8-4-186 0 0,47-18 1907 0 0,-26 9-1114 0 0,-1-5-536 0 0,-49 5-707 0 0,18 12 345 0 0,-1 1 0 0 0,0 0 0 0 0,0 0 0 0 0,1 0 0 0 0,-1 1 0 0 0,0-1 0 0 0,0 1 0 0 0,1 0 0 0 0,-1 0 0 0 0,0 0 0 0 0,1 0 0 0 0,-1 1 0 0 0,1 0-1 0 0,0-1 1 0 0,0 1 0 0 0,-1 0 0 0 0,1 1 0 0 0,0-1 0 0 0,1 1 0 0 0,-1-1 0 0 0,0 1 0 0 0,1 0 0 0 0,-1 0 0 0 0,1 0 0 0 0,0 0 0 0 0,0 0-1 0 0,-1 3-13 0 0,0-2 71 0 0,1 1 1 0 0,0-1-1 0 0,0 1 0 0 0,1 0 0 0 0,-1 0 0 0 0,1 0 0 0 0,0 0 0 0 0,0 0 0 0 0,0 0 0 0 0,1 0 0 0 0,0 0 0 0 0,0 0 0 0 0,0 0 0 0 0,1 0 0 0 0,-1 0 0 0 0,1 0 0 0 0,0 0 0 0 0,1-1 0 0 0,-1 1 0 0 0,1 0 0 0 0,0 0 0 0 0,0-1 0 0 0,1 1 0 0 0,-1-1 0 0 0,1 0 0 0 0,0 0 0 0 0,0 0 0 0 0,0 0 0 0 0,1 0 0 0 0,-1-1 0 0 0,1 1 0 0 0,0-1 0 0 0,0 0 0 0 0,0 0 0 0 0,1-1 0 0 0,-1 1 0 0 0,0-1 0 0 0,1 0 0 0 0,0 0 0 0 0,-1 0 0 0 0,2 0-71 0 0,0-1 11 0 0,-1 0-1 0 0,0-1 1 0 0,0 1-1 0 0,0-1 0 0 0,0 0 1 0 0,0-1-1 0 0,0 1 0 0 0,1-1 1 0 0,-1 0-1 0 0,0 0 1 0 0,0 0-1 0 0,-1-1 0 0 0,1 0 1 0 0,4-1-11 0 0,23-18-2280 0 0,-19 12 1054 0 0</inkml:trace>
  <inkml:trace contextRef="#ctx0" brushRef="#br0" timeOffset="61832.442">10951 2996 14832 0 0,'0'0'332'0'0,"0"0"50"0"0,0 0 25 0 0,6 15 96 0 0,2 36 48 0 0,14 123 1645 0 0,-10-114-2093 0 0,12 40-614 0 0,-21-88 163 0 0</inkml:trace>
  <inkml:trace contextRef="#ctx0" brushRef="#br0" timeOffset="62279.272">11287 3159 13992 0 0,'0'0'314'0'0,"-2"1"46"0"0,-33 22 502 0 0,-15 23-158 0 0,44-39-585 0 0,1 1 1 0 0,0-1 0 0 0,0 1 0 0 0,0 0 0 0 0,1 1 0 0 0,0-1 0 0 0,1 1-1 0 0,0-1 1 0 0,0 1 0 0 0,1 1-120 0 0,4 33 257 0 0,0-42-234 0 0,0 0-1 0 0,0 0 1 0 0,0 0-1 0 0,0 0 0 0 0,0 0 1 0 0,0-1-1 0 0,0 1 1 0 0,0-1-1 0 0,0 1 0 0 0,0-1 1 0 0,0 0-1 0 0,1 0 0 0 0,-1 0 1 0 0,0 0-1 0 0,0 0 1 0 0,0 0-1 0 0,0-1 0 0 0,0 1 1 0 0,0-1-1 0 0,1 0 1 0 0,-1 1-1 0 0,0-1 0 0 0,-1 0 1 0 0,1 0-1 0 0,0 0 0 0 0,0-1 1 0 0,0 1-1 0 0,-1 0 1 0 0,1-1-1 0 0,0 1 0 0 0,-1-1 1 0 0,1 1-1 0 0,-1-1-22 0 0,12-14-90 0 0,-1-1-1 0 0,0 0 1 0 0,-2 0-1 0 0,0-1 1 0 0,-1-1-1 0 0,-1 1 1 0 0,0-2-1 0 0,-2 1 1 0 0,1-4 90 0 0,-5 17-53 0 0,33-108-1234 0 0,-13 10 119 0 0,-14 37 1186 0 0,-8 65 284 0 0,0 2 76 0 0,0 0 20 0 0,0 0-17 0 0,0 0-80 0 0,-17 24 579 0 0,9 3-810 0 0,2 0-1 0 0,1 0 1 0 0,1 0 0 0 0,2 1-1 0 0,0-1 1 0 0,2 1 0 0 0,1 5-70 0 0,0-6 53 0 0,0-10-26 0 0,0-1 0 0 0,2 0 0 0 0,0 1 0 0 0,1-1 0 0 0,1-1 0 0 0,0 1 0 0 0,1-1 0 0 0,5 9-27 0 0,-8-18-42 0 0,1 0 0 0 0,-1 0 0 0 0,1 0 0 0 0,1-1 0 0 0,-1 0 0 0 0,1 1 0 0 0,0-2 0 0 0,0 1-1 0 0,0-1 1 0 0,1 1 0 0 0,-1-2 0 0 0,7 4 42 0 0,8 4-231 0 0</inkml:trace>
  <inkml:trace contextRef="#ctx0" brushRef="#br0" timeOffset="63656.854">9042 4168 12360 0 0,'-15'-20'1036'0'0,"14"19"-848"0"0,1 11 2561 0 0,3 21-1427 0 0,-3-30-1064 0 0,3 15 12 0 0,-3-15-255 0 0,0-1-1 0 0,0 1 1 0 0,0-1-1 0 0,0 1 1 0 0,0-1-1 0 0,-1 1 1 0 0,1 0-1 0 0,0-1 1 0 0,0 1-1 0 0,0-1 1 0 0,-1 1-1 0 0,1-1 1 0 0,0 1-1 0 0,0-1 1 0 0,-1 0-1 0 0,1 1 1 0 0,0-1-1 0 0,-1 1 1 0 0,1-1-1 0 0,-1 0 1 0 0,1 1-1 0 0,-1-1 1 0 0,1 0-1 0 0,0 1 1 0 0,-1-1-1 0 0,1 0 1 0 0,-1 0-1 0 0,1 1 1 0 0,-1-1-1 0 0,1 0 1 0 0,-1 0-1 0 0,0 0 1 0 0,1 0-1 0 0,-1 0 1 0 0,1 0 0 0 0,-1 0-1 0 0,1 0 1 0 0,-1 0-1 0 0,1 0 1 0 0,-1 0-1 0 0,1 0 1 0 0,-1 0-1 0 0,0 0 1 0 0,1 0-1 0 0,-1-1 1 0 0,1 1-1 0 0,-1 0 1 0 0,1 0-1 0 0,-1-1 1 0 0,1 1-1 0 0,0 0 1 0 0,-1-1-15 0 0,-25-22 466 0 0,21 17-535 0 0,3 4 69 0 0,0 1 0 0 0,0-1 0 0 0,1 0 0 0 0,-1 0 0 0 0,1 0 0 0 0,-1 0 0 0 0,1 0 0 0 0,0-1 0 0 0,0 1 0 0 0,0 0 0 0 0,0 0 0 0 0,0-1 0 0 0,0 1 0 0 0,1-1 0 0 0,-1 1 0 0 0,1 0 0 0 0,0-1 0 0 0,0-1 0 0 0,-2-11 0 0 0,2-6 64 0 0,28 217-64 0 0,-12-109 128 0 0,-12-51 11 0 0,-1-29-91 0 0,-3-6-125 0 0,0-1-74 0 0,0 0-17 0 0,0 0-79 0 0,0 0-305 0 0,1-2-137 0 0,2-7-1056 0 0,1 0-4140 0 0</inkml:trace>
  <inkml:trace contextRef="#ctx0" brushRef="#br0" timeOffset="63908.046">8957 3958 14976 0 0,'-10'-21'1144'0'0,"3"1"-601"0"0,9 15 1369 0 0,2 13-3094 0 0,-1 0-3098 0 0,-2 1-1361 0 0</inkml:trace>
  <inkml:trace contextRef="#ctx0" brushRef="#br0" timeOffset="64271.778">9088 4097 9880 0 0,'0'0'290'0'0,"0"0"-3"0"0,1 2-187 0 0,18 72 1841 0 0,-9-15 159 0 0,1 7-211 0 0,4-23-698 0 0,-8-18-414 0 0,-6-24-649 0 0,-1-1-4 0 0,0 0-17 0 0,0 0-10 0 0,0 0-1 0 0,0 0 3 0 0,6-6 122 0 0,-3 1-261 0 0,1 0-1 0 0,-1 0 0 0 0,0 0 0 0 0,0-1 0 0 0,0 1 0 0 0,-1-1 0 0 0,0 0 0 0 0,0 0 0 0 0,0 0 0 0 0,-1 0 0 0 0,0 0 1 0 0,0 0-1 0 0,0-6 41 0 0,13-49-1005 0 0,-8 41 668 0 0,13-21-395 0 0,-18 40 640 0 0,16 22 111 0 0,-7 28 389 0 0,3 87 677 0 0,-9-35-628 0 0,2-77-907 0 0,-5-24-1072 0 0,4-2-4497 0 0</inkml:trace>
  <inkml:trace contextRef="#ctx0" brushRef="#br0" timeOffset="64543.058">9404 3989 13648 0 0,'0'0'306'0'0,"0"0"46"0"0,-4 5 472 0 0,-8 60 76 0 0,19-2-355 0 0,2 103 102 0 0,-7-147-575 0 0,-4 17-3534 0 0,-1-26-1674 0 0</inkml:trace>
  <inkml:trace contextRef="#ctx0" brushRef="#br0" timeOffset="65092.614">9345 4255 11600 0 0,'0'0'264'0'0,"13"-7"636"0"0,73-8 906 0 0,20-8-252 0 0,-84 16-1497 0 0,-17 6-50 0 0,0 0 1 0 0,0 0 0 0 0,0-1-1 0 0,-1 0 1 0 0,1 0 0 0 0,0 0-1 0 0,-1 0 1 0 0,1-1 0 0 0,-1 0-1 0 0,0 0 1 0 0,0 0 0 0 0,0 0-1 0 0,0 0 1 0 0,-1-1 0 0 0,1 0 0 0 0,1-3-8 0 0,-4 6-27 0 0,0 0 0 0 0,0 0 1 0 0,-1 0-1 0 0,1 0 1 0 0,0 0-1 0 0,-1-1 0 0 0,1 1 1 0 0,-1 0-1 0 0,0 0 1 0 0,1-1-1 0 0,-1 1 0 0 0,0 0 1 0 0,0-1-1 0 0,0 1 1 0 0,0 0-1 0 0,0-1 0 0 0,0 1 1 0 0,0 0-1 0 0,0-1 1 0 0,0 1-1 0 0,-1 0 0 0 0,1-1 1 0 0,0 1-1 0 0,-1 0 1 0 0,1 0-1 0 0,-1 0 0 0 0,0-1 1 0 0,1 1-1 0 0,-1 0 1 0 0,0 0-1 0 0,0 0 0 0 0,1 0 1 0 0,-1 0-1 0 0,0 0 1 0 0,0 0-1 0 0,0 0 1 0 0,-1 0 26 0 0,-30 1 257 0 0,26 2-197 0 0,-1 0 1 0 0,1 0 0 0 0,0 1-1 0 0,0 0 1 0 0,0 0-1 0 0,0 0 1 0 0,0 1-1 0 0,1 0 1 0 0,0 0-1 0 0,-1 0 1 0 0,1 1 0 0 0,1-1-1 0 0,-1 1 1 0 0,1 0-1 0 0,0 1 1 0 0,0-1-1 0 0,0 1 1 0 0,1 0-1 0 0,-2 4-60 0 0,-11 47 536 0 0,16-8-224 0 0,31 2 352 0 0,-30-51-540 0 0,20 0 192 0 0,-18 0-208 0 0,-1-1 16 0 0,7-3-95 0 0,0-1-1 0 0,0-1 0 0 0,-1 1 0 0 0,0-1 0 0 0,0 0 0 0 0,-1-1 0 0 0,0 0 0 0 0,0 0 1 0 0,0-1-1 0 0,3-5-28 0 0,31-31-568 0 0,24-6-520 0 0,-42 47 889 0 0,-19 7 241 0 0,1-1 0 0 0,-1 1-1 0 0,0 0 1 0 0,0 0 0 0 0,-1 1 0 0 0,1-1-1 0 0,-1 1 1 0 0,0 0 0 0 0,0-1 0 0 0,-1 1-1 0 0,1 1 1 0 0,-1-1 0 0 0,0 0 0 0 0,-1 1-1 0 0,1-1 1 0 0,-1 1 0 0 0,0-1 0 0 0,0 1-1 0 0,-1 5-41 0 0,5 38 1164 0 0,-6-48-1143 0 0,1-1 0 0 0,0 0 0 0 0,0 1 0 0 0,-1-1-1 0 0,1 0 1 0 0,0 1 0 0 0,-1-1 0 0 0,1 0-1 0 0,0 0 1 0 0,-1 1 0 0 0,1-1 0 0 0,-1 0 0 0 0,1 0-1 0 0,0 0 1 0 0,-1 0 0 0 0,1 0 0 0 0,-1 0 0 0 0,1 1-1 0 0,-1-1 1 0 0,1 0 0 0 0,0 0 0 0 0,-1 0-1 0 0,1 0 1 0 0,-1 0 0 0 0,1-1 0 0 0,-1 1 0 0 0,1 0-1 0 0,0 0 1 0 0,-1 0 0 0 0,1 0 0 0 0,-1 0 0 0 0,1-1-1 0 0,0 1 1 0 0,-1 0 0 0 0,1 0 0 0 0,0 0-1 0 0,-1-1 1 0 0,1 1 0 0 0,0 0 0 0 0,-1-1 0 0 0,1 1-1 0 0,0 0 1 0 0,0-1 0 0 0,-1 1 0 0 0,1 0 0 0 0,0-1-1 0 0,0 1 1 0 0,0-1 0 0 0,-1 1 0 0 0,1 0-1 0 0,0-1-20 0 0,-2-4 26 0 0,-1-1-1 0 0,1 0 1 0 0,1 0-1 0 0,-1 1 0 0 0,1-1 1 0 0,0 0-1 0 0,0 0 1 0 0,1 0-1 0 0,0 0 0 0 0,0 0 1 0 0,0-1-1 0 0,1 1 1 0 0,0 0-1 0 0,0 1 0 0 0,0-1 1 0 0,1 0-1 0 0,0 0 1 0 0,0 0-1 0 0,0 1 0 0 0,4-6-25 0 0,46-59-7325 0 0,-39 59 1491 0 0</inkml:trace>
  <inkml:trace contextRef="#ctx0" brushRef="#br0" timeOffset="65450.576">10161 4016 11256 0 0,'0'0'256'0'0,"-4"6"345"0"0,-63 41 499 0 0,55-37-506 0 0,0 1 1 0 0,1 1-1 0 0,0 0 0 0 0,1 0 1 0 0,1 1-1 0 0,0 0 0 0 0,0 1 0 0 0,-1 6-594 0 0,-13 33 1608 0 0,22-51-1316 0 0,1-1-188 0 0,0 6-76 0 0,0-5 51 0 0,0-2 9 0 0,11 2 321 0 0,-6-6-420 0 0,-1 1 1 0 0,0-1-1 0 0,1 0 0 0 0,-2 0 0 0 0,1 0 0 0 0,-1-1 0 0 0,1 0 0 0 0,-1 1 0 0 0,0-1 0 0 0,-1 0 0 0 0,3-5 11 0 0,0 0-8 0 0,34-60-598 0 0,-21 49 236 0 0,-7 27 274 0 0,-6-1 151 0 0,-1-1 0 0 0,0 0 0 0 0,0 1 0 0 0,0 0 0 0 0,0 0 0 0 0,-1 0-1 0 0,0 0 1 0 0,0 0 0 0 0,0 1 0 0 0,-1 0 0 0 0,0-1 0 0 0,0 1-1 0 0,0 1-54 0 0,13 29 199 0 0,13 13-199 0 0,-25-44-49 0 0,18 3-1720 0 0,-12-10-2774 0 0,-2 0-1447 0 0</inkml:trace>
  <inkml:trace contextRef="#ctx0" brushRef="#br0" timeOffset="65714.67">10408 3987 14168 0 0,'0'0'322'0'0,"-4"0"430"0"0,-4 2-596 0 0,1 0 0 0 0,0 0 0 0 0,0 1 0 0 0,0 0 0 0 0,0 1-1 0 0,1 0 1 0 0,-1 0 0 0 0,1 0 0 0 0,0 0 0 0 0,0 1 0 0 0,0 0 0 0 0,1 1-1 0 0,0-1 1 0 0,0 1 0 0 0,0 0 0 0 0,1 0 0 0 0,0 0 0 0 0,0 1 0 0 0,0 0 0 0 0,0 1-156 0 0,0-2 126 0 0,1-1-53 0 0,0-1 0 0 0,1 1 0 0 0,-1 0 0 0 0,1 0 1 0 0,0 1-1 0 0,1-1 0 0 0,-1 0 0 0 0,1 1 0 0 0,0-1 0 0 0,0 1 0 0 0,0-1 0 0 0,1 1 0 0 0,0-1 0 0 0,0 1 0 0 0,1-1 0 0 0,-1 2-73 0 0,2-3 50 0 0,0 1-1 0 0,0 0 0 0 0,0-1 1 0 0,0 1-1 0 0,0-1 0 0 0,1 0 1 0 0,0 0-1 0 0,0 0 0 0 0,0 0 1 0 0,1-1-1 0 0,-1 1 0 0 0,1-1 1 0 0,0 0-1 0 0,0 0 0 0 0,0 0 1 0 0,0 0-1 0 0,0-1 0 0 0,1 1 1 0 0,-1-1-1 0 0,1 0 0 0 0,-1-1 1 0 0,1 1-1 0 0,3 0-49 0 0,3 0 29 0 0,-1 0 1 0 0,1-1-1 0 0,-1 0 0 0 0,1-1 1 0 0,-1 0-1 0 0,1-1 0 0 0,-1 0 1 0 0,0 0-1 0 0,1-1 0 0 0,-1-1 0 0 0,9-2-29 0 0,31-26-4674 0 0,-43 25-1444 0 0</inkml:trace>
  <inkml:trace contextRef="#ctx0" brushRef="#br0" timeOffset="66147.117">10606 3855 13040 0 0,'0'0'297'0'0,"0"0"39"0"0,0 0 19 0 0,0 2-34 0 0,12 113 966 0 0,1 101 4110 0 0,-9-188-4768 0 0,0-44-1332 0 0,18-88-1521 0 0,4 74 2203 0 0,-26 30 138 0 0,0 0 13 0 0,0 0 24 0 0,21 3 908 0 0,47 93 920 0 0,-38-51-1616 0 0,-25-40-633 0 0,21 17 257 0 0,-1-21-7617 0 0,-19-3 1318 0 0</inkml:trace>
  <inkml:trace contextRef="#ctx0" brushRef="#br0" timeOffset="66412.791">10895 3914 14832 0 0,'-9'-9'1121'0'0,"5"3"-761"0"0,8 21-353 0 0,18 8-2601 0 0,-12-15 1620 0 0</inkml:trace>
  <inkml:trace contextRef="#ctx0" brushRef="#br0" timeOffset="66868.494">11121 3978 11720 0 0,'0'0'264'0'0,"-1"1"34"0"0,-102 57 1526 0 0,7 32 1439 0 0,84-75-3002 0 0,-12 30 468 0 0,27-35-81 0 0,2-10-617 0 0,0 0 0 0 0,0 0-1 0 0,0-1 1 0 0,0 1 0 0 0,0-1-1 0 0,-1-1 1 0 0,1 1 0 0 0,0-1-1 0 0,-1 1 1 0 0,1-1 0 0 0,-1-1-1 0 0,0 1 1 0 0,1 0 0 0 0,-1-1-1 0 0,0 0 1 0 0,-1 0 0 0 0,1 0-1 0 0,2-3-30 0 0,148-99-1086 0 0,-151 104 1093 0 0,0 0 1 0 0,0 0-1 0 0,-1 0 0 0 0,1 0 1 0 0,0 0-1 0 0,0 1 1 0 0,0-1-1 0 0,0 1 0 0 0,0 0 1 0 0,0 0-1 0 0,1 0 1 0 0,-1 0-1 0 0,0 0 0 0 0,0 1 1 0 0,0-1-1 0 0,-1 1 1 0 0,1 0-1 0 0,0 0 0 0 0,0 0 1 0 0,0 0-1 0 0,0 1 1 0 0,-1-1-1 0 0,1 1 0 0 0,-1 0 1 0 0,1-1-1 0 0,-1 1 1 0 0,0 0-1 0 0,1 1 0 0 0,-1-1 1 0 0,0 0-1 0 0,0 0 1 0 0,-1 1-1 0 0,1 0 1 0 0,0-1-1 0 0,-1 1 0 0 0,0 0 1 0 0,1-1-1 0 0,-1 3-7 0 0,4 8 272 0 0,0 1-1 0 0,-1-1 1 0 0,-1 1 0 0 0,0 0-1 0 0,-1 1 1 0 0,-1-1 0 0 0,0 0-1 0 0,-1 0 1 0 0,-1 10-272 0 0,1-19 160 0 0,0-4 26 0 0,0-1-29 0 0,0 0-12 0 0,0 0-1 0 0,0 0-4 0 0,1-6 96 0 0,3-10-252 0 0,1 1 0 0 0,1 0 0 0 0,1 1 0 0 0,0-1 0 0 0,1 1 0 0 0,0 1 0 0 0,1-1 0 0 0,0 1 0 0 0,1 1 0 0 0,12-11 16 0 0,-20 20-9 0 0,1-1-1 0 0,0 1 1 0 0,0 0 0 0 0,1 1-1 0 0,-1-1 1 0 0,1 0-1 0 0,-1 1 1 0 0,1 0 0 0 0,0 0-1 0 0,0 0 1 0 0,0 0-1 0 0,0 1 1 0 0,0 0-1 0 0,0-1 1 0 0,0 1 0 0 0,0 1-1 0 0,0-1 1 0 0,1 1-1 0 0,-1-1 1 0 0,0 1 0 0 0,1 0-1 0 0,-1 1 1 0 0,0-1-1 0 0,0 1 1 0 0,1 0-1 0 0,-1 0 1 0 0,0 0 0 0 0,0 1-1 0 0,0-1 1 0 0,0 1-1 0 0,0 0 10 0 0,6 5 62 0 0,-1 1 0 0 0,0 0-1 0 0,0 0 1 0 0,-1 1-1 0 0,0 0 1 0 0,-1 0 0 0 0,0 1-1 0 0,0 0 1 0 0,-1 0-1 0 0,0 1 1 0 0,-1 0 0 0 0,0 0-1 0 0,-1 0 1 0 0,0 0-1 0 0,1 9-61 0 0,7 6 215 0 0,-11-25-267 0 0,2 10-1156 0 0,1-1-4091 0 0,-4 2-1796 0 0</inkml:trace>
  <inkml:trace contextRef="#ctx0" brushRef="#br1" timeOffset="84495.037">8401 4911 11488 0 0,'0'0'264'0'0,"0"0"34"0"0,0 0 20 0 0,0 0-41 0 0,1-2-181 0 0,17-22 1469 0 0,-17 23-846 0 0,-1 1-52 0 0,20 5 880 0 0,3 40-11 0 0,-7 73-8 0 0,-15-42-1037 0 0,5-29-418 0 0,-6 14-61 0 0,-1-55-166 0 0,-1 4 374 0 0,-1-4-3338 0 0,-9-16-3155 0 0,6 4 1279 0 0</inkml:trace>
  <inkml:trace contextRef="#ctx0" brushRef="#br1" timeOffset="84768.701">8417 5063 9328 0 0,'-1'-6'80'0'0,"-1"1"1"0"0,1-1 0 0 0,1 0-1 0 0,-1 0 1 0 0,1 1 0 0 0,0-1-1 0 0,0 0 1 0 0,1 0 0 0 0,-1 1-1 0 0,1-1 1 0 0,1 0 0 0 0,0-1-81 0 0,34-82 1016 0 0,-34 86-936 0 0,0-1 0 0 0,0 0 1 0 0,0 1-1 0 0,1 0 0 0 0,0 0 1 0 0,-1-1-1 0 0,1 2 0 0 0,0-1 0 0 0,0 0 1 0 0,1 0-1 0 0,-1 1 0 0 0,1 0 1 0 0,-1 0-1 0 0,1 0 0 0 0,-1 0 1 0 0,1 0-1 0 0,2 0-80 0 0,0 0 168 0 0,-3 1-49 0 0,0 0 0 0 0,0 0 0 0 0,1 0 0 0 0,-1 0 0 0 0,0 0 1 0 0,0 1-1 0 0,1-1 0 0 0,-1 1 0 0 0,0 0 0 0 0,1 0 0 0 0,-1 0 0 0 0,0 1 0 0 0,0-1 0 0 0,1 1 1 0 0,2 0-120 0 0,6 4 526 0 0,-9-5-474 0 0,-1 0 1 0 0,0 1-1 0 0,0-1 0 0 0,1 1 1 0 0,-1 0-1 0 0,0 0 1 0 0,0 0-1 0 0,0 0 0 0 0,0 0 1 0 0,0 0-1 0 0,-1 1 0 0 0,1-1 1 0 0,0 1-1 0 0,0-1 1 0 0,-1 1-1 0 0,1 0 0 0 0,-1-1 1 0 0,0 1-1 0 0,1 0 0 0 0,-1 0 1 0 0,0 0-1 0 0,1 2-52 0 0,-1-1 16 0 0,0 0 22 0 0,1 0 0 0 0,-1 0 0 0 0,0 0 0 0 0,0 0 1 0 0,0 1-1 0 0,-1-1 0 0 0,1 0 0 0 0,-1 1 0 0 0,0-1 0 0 0,0 1 1 0 0,0-1-1 0 0,0 0 0 0 0,0 1 0 0 0,-1-1 0 0 0,0 0 0 0 0,0 1 1 0 0,1-1-1 0 0,-3 3-38 0 0,2-2 44 0 0,-1 0-1 0 0,0 0 1 0 0,0 1 0 0 0,-1-1 0 0 0,1-1 0 0 0,-1 1-1 0 0,0 0 1 0 0,0-1 0 0 0,0 1 0 0 0,-1-1 0 0 0,1 0-1 0 0,-1 0 1 0 0,0 0-44 0 0,-14 8 65 0 0,0 0 0 0 0,-1-2 0 0 0,0 0 0 0 0,-1-1 0 0 0,0-1-1 0 0,-2 0-64 0 0,-53-1-1549 0 0,66-26-755 0 0,9 14 1466 0 0</inkml:trace>
  <inkml:trace contextRef="#ctx0" brushRef="#br1" timeOffset="85417.054">8608 4925 10960 0 0,'4'8'748'0'0,"-4"-2"-556"0"0,1-1 1 0 0,1 1 0 0 0,-1-1-1 0 0,1 1 1 0 0,0-1 0 0 0,0 1-1 0 0,0-1 1 0 0,1 0 0 0 0,0 0 0 0 0,0 0-1 0 0,0 0 1 0 0,0-1 0 0 0,1 1-1 0 0,0-1 1 0 0,0 0 0 0 0,0 0-1 0 0,0 0 1 0 0,1-1 0 0 0,0 0-1 0 0,-1 0 1 0 0,5 3-193 0 0,23-6 885 0 0,-25-1-826 0 0,1-1-1 0 0,-1 0 0 0 0,0 0 0 0 0,0-1 0 0 0,0 0 1 0 0,-1 0-1 0 0,1-1 0 0 0,-1 0 0 0 0,1 0 0 0 0,-1 0 1 0 0,0-1-1 0 0,-1 0 0 0 0,1 0 0 0 0,-1 0 0 0 0,0-1 1 0 0,0 0-1 0 0,0 0-58 0 0,-4 5 2 0 0,5-6 9 0 0,0 0 0 0 0,0-1 0 0 0,0 1 0 0 0,-1-1 0 0 0,0 0 0 0 0,0-1 0 0 0,-1 1 1 0 0,0-1-1 0 0,-1 0 0 0 0,1 1 0 0 0,-1-3-11 0 0,-3 9-3 0 0,1 1 0 0 0,-1-1 1 0 0,0 0-1 0 0,0 0 0 0 0,0 0 1 0 0,0 1-1 0 0,0-1 0 0 0,0 0 0 0 0,0 0 1 0 0,0 0-1 0 0,-1 1 0 0 0,1-1 1 0 0,-1 0-1 0 0,1 0 0 0 0,-1 1 0 0 0,0-1 1 0 0,1 1-1 0 0,-1-1 0 0 0,0 0 1 0 0,0 1-1 0 0,0-1 0 0 0,0 1 0 0 0,-1 0 1 0 0,1-1-1 0 0,0 1 0 0 0,-1 0 1 0 0,1 0-1 0 0,0 0 0 0 0,-1 0 1 0 0,0 0-1 0 0,0 0 3 0 0,-25 15-54 0 0,21-10 88 0 0,-1 0 0 0 0,1 0 0 0 0,0 1-1 0 0,0 0 1 0 0,1 0 0 0 0,-1 1-1 0 0,1-1 1 0 0,0 1 0 0 0,1 0-1 0 0,-1 1 1 0 0,1-1 0 0 0,1 1-1 0 0,-1 0 1 0 0,1 0 0 0 0,0 0-1 0 0,0 0 1 0 0,1 0 0 0 0,0 1-1 0 0,1 0-33 0 0,-5 50 248 0 0,8-50-216 0 0,24 33 240 0 0,-24-39-287 0 0,1-1 0 0 0,0 0-1 0 0,-1 0 1 0 0,1 0 0 0 0,0 0-1 0 0,0 0 1 0 0,0 0 0 0 0,0-1-1 0 0,0 0 1 0 0,0 1 0 0 0,0-1-1 0 0,0 0 1 0 0,0 0-1 0 0,0-1 1 0 0,0 1 0 0 0,-1-1-1 0 0,1 1 1 0 0,0-1 0 0 0,0 0-1 0 0,0 0 1 0 0,0 0 0 0 0,-1-1-1 0 0,1 1 1 0 0,-1 0 0 0 0,1-1-1 0 0,-1 0 1 0 0,1 0 0 0 0,-1 0-1 0 0,0 0 1 0 0,0 0-1 0 0,0 0 1 0 0,0 0 0 0 0,0-1-1 0 0,-1 1 1 0 0,2-3 15 0 0,46-68-1431 0 0,-12 11 794 0 0,4 30 429 0 0,-23 47 70 0 0,31 78 857 0 0,-26-37 107 0 0,-15-43-513 0 0,-8-14-271 0 0,0 1-1 0 0,0 0 1 0 0,0-1-1 0 0,0 1 1 0 0,0 0-1 0 0,0-1 0 0 0,0 1 1 0 0,0-1-1 0 0,1 1 1 0 0,-1 0-1 0 0,0 0 1 0 0,0-1-1 0 0,0 1 1 0 0,1 0-1 0 0,-1-1 1 0 0,0 1-1 0 0,0 0 1 0 0,1 0-1 0 0,-1-1 1 0 0,0 1-1 0 0,1 0 1 0 0,-1 0-1 0 0,0 0 0 0 0,0-1 1 0 0,1 1-1 0 0,-1 0 1 0 0,0 0-1 0 0,1 0 1 0 0,-1 0-1 0 0,1 0 1 0 0,-1 0-1 0 0,0 0 1 0 0,1 0-1 0 0,-1-1 1 0 0,0 2-1 0 0,1-1 1 0 0,-1 0-1 0 0,0 0 1 0 0,1 0-1 0 0,-1 0 1 0 0,1 0-1 0 0,-1 0 0 0 0,0 0 1 0 0,1 0-1 0 0,-1 0 1 0 0,0 1-1 0 0,1-1 1 0 0,-1 0-1 0 0,0 0 1 0 0,0 0-1 0 0,1 1 1 0 0,-1-1-1 0 0,0 0 1 0 0,0 0-1 0 0,1 1 1 0 0,-1-1-1 0 0,0 0-41 0 0,35-99-488 0 0,-12 49-728 0 0,-9 18-1138 0 0,-7 14-3498 0 0</inkml:trace>
  <inkml:trace contextRef="#ctx0" brushRef="#br1" timeOffset="85723.194">9385 4557 13184 0 0,'0'0'298'0'0,"0"0"46"0"0,0 0 22 0 0,0 0-48 0 0,-7 8 484 0 0,0 67 3005 0 0,8-49-3095 0 0,14 198 168 0 0,-9-171-875 0 0,0 9-329 0 0,-8-21-5864 0 0,0-33 80 0 0</inkml:trace>
  <inkml:trace contextRef="#ctx0" brushRef="#br1" timeOffset="85966.089">9246 4838 13968 0 0,'0'0'408'0'0,"0"0"-2"0"0,10 0-244 0 0,63 9 596 0 0,39-1-731 0 0,-88-8-1708 0 0,-9-3-3415 0 0</inkml:trace>
  <inkml:trace contextRef="#ctx0" brushRef="#br1" timeOffset="86687.527">9625 4742 8208 0 0,'-19'-18'2776'0'0,"18"18"-2652"0"0,1 0-42 0 0,0 0-8 0 0,0 0 6 0 0,0 0 33 0 0,0 0 14 0 0,0 0 1 0 0,-3-7 60 0 0,2 4 4100 0 0,-16 11-3557 0 0,-2 34 731 0 0,9 32-100 0 0,5-4-926 0 0,5-67-413 0 0,1-1 0 0 0,-1 1 0 0 0,0 0-1 0 0,1 0 1 0 0,0-1 0 0 0,-1 1-1 0 0,1 0 1 0 0,0-1 0 0 0,0 1 0 0 0,1 0-1 0 0,-1-1 1 0 0,0 0 0 0 0,1 1 0 0 0,0-1-1 0 0,-1 0 1 0 0,1 0 0 0 0,0 0-1 0 0,0 0 1 0 0,0 0 0 0 0,1 0 0 0 0,-1 0-1 0 0,1 0-22 0 0,3-1-3 0 0,0-1-1 0 0,1 1 1 0 0,-1-1 0 0 0,0 0-1 0 0,1-1 1 0 0,-1 1-1 0 0,0-1 1 0 0,0-1-1 0 0,0 1 1 0 0,1-1-1 0 0,-1 0 1 0 0,-1 0-1 0 0,1-1 1 0 0,0 0-1 0 0,-1 0 1 0 0,1 0-1 0 0,-1 0 1 0 0,0-1 0 0 0,0 0-1 0 0,0 0 1 0 0,-1-1-1 0 0,1 1 1 0 0,-1-1-1 0 0,0 0 1 0 0,-1 0-1 0 0,1 0 1 0 0,-1-1-1 0 0,0 1 1 0 0,0-1-1 0 0,0-1 4 0 0,1-3-92 0 0,0 1-1 0 0,0-1 0 0 0,-1-1 0 0 0,-1 1 1 0 0,0 0-1 0 0,0-1 0 0 0,-1 1 0 0 0,0-1 1 0 0,-1-9 92 0 0,-3 9-78 0 0,2 10 37 0 0,1 1 89 0 0,-6 15 264 0 0,4-9-261 0 0,0 0-1 0 0,1 0 1 0 0,-1 1-1 0 0,1-1 0 0 0,1 0 1 0 0,-1 0-1 0 0,1 1 1 0 0,0-1-1 0 0,0 0 1 0 0,1 1-1 0 0,0-1 1 0 0,0 0-1 0 0,0 0 1 0 0,1 0-1 0 0,1 4-50 0 0,13 33 242 0 0,-11-39-227 0 0,-4-3-10 0 0,0 1-1 0 0,0-1 1 0 0,0 1 0 0 0,0-1 0 0 0,1 0 0 0 0,-1 1 0 0 0,0-1 0 0 0,1 0 0 0 0,-1 0 0 0 0,1 0 0 0 0,0 0 0 0 0,-1 0-1 0 0,1 0 1 0 0,0-1 0 0 0,0 1 0 0 0,-1 0 0 0 0,1-1 0 0 0,0 0 0 0 0,0 1 0 0 0,0-1 0 0 0,0 0 0 0 0,-1 0-1 0 0,1 0 1 0 0,0 0 0 0 0,0 0 0 0 0,0 0 0 0 0,0-1 0 0 0,0 1 0 0 0,-1 0 0 0 0,1-1 0 0 0,0 0 0 0 0,0 1 0 0 0,-1-1-1 0 0,1 0 1 0 0,0 0-5 0 0,22-20-1039 0 0,-15 11-3514 0 0,-7 8 3023 0 0,5-6-4523 0 0</inkml:trace>
  <inkml:trace contextRef="#ctx0" brushRef="#br1" timeOffset="86985.291">9914 4668 12840 0 0,'0'0'289'0'0,"0"0"40"0"0,0 0 23 0 0,0 0-36 0 0,1 1-206 0 0,14 44 431 0 0,6 49 2116 0 0,-1-23-1324 0 0,11-3 289 0 0,-39-69-620 0 0,4-8-1127 0 0,0 0 0 0 0,1 0 0 0 0,0-1 0 0 0,0 1-1 0 0,1-1 1 0 0,0 1 0 0 0,1-1 0 0 0,0 0 0 0 0,1 1-1 0 0,0-1 1 0 0,0 0 0 0 0,1 0 0 0 0,0 1 0 0 0,1-1-1 0 0,0 1 1 0 0,1-1 0 0 0,0 1 0 0 0,0 0 0 0 0,1 0-1 0 0,1-1 126 0 0,16-28-1744 0 0,-14 27 1040 0 0</inkml:trace>
  <inkml:trace contextRef="#ctx0" brushRef="#br1" timeOffset="87479.221">10220 4440 13648 0 0,'0'0'306'0'0,"0"0"46"0"0,0 0 23 0 0,-7 11 88 0 0,-12 51 1086 0 0,17-24-731 0 0,0 0 1 0 0,3 0 0 0 0,1 0-1 0 0,2 0 1 0 0,2 2-819 0 0,15 60 440 0 0,-8-62-219 0 0,-13-37-157 0 0,0-1 3 0 0,0 0 10 0 0,0 0-27 0 0,0 0-130 0 0,0 0-59 0 0,0 0-12 0 0,1-3-18 0 0,28-119-1623 0 0,-28 118 1748 0 0,1 0-1 0 0,-1 0 1 0 0,1 0-1 0 0,0 0 1 0 0,0 1-1 0 0,1-1 1 0 0,-1 1-1 0 0,1 0 1 0 0,-1-1-1 0 0,1 1 1 0 0,0 0-1 0 0,0 0 1 0 0,1 1 0 0 0,-1-1-1 0 0,1 1 1 0 0,-1 0-1 0 0,3-2 45 0 0,7 10 11 0 0,-8 3 154 0 0,0 1 0 0 0,-1 0 1 0 0,0 0-1 0 0,0 0 0 0 0,-1 0 0 0 0,-1 1 1 0 0,0-1-1 0 0,0 1 0 0 0,-1-1 0 0 0,0 1 1 0 0,0 0-1 0 0,-2-1 0 0 0,1 1 0 0 0,-1 0 1 0 0,-1-1-1 0 0,0 1 0 0 0,0-1 0 0 0,-4 9-165 0 0,5-15-43 0 0,0 0-1 0 0,0-1 1 0 0,-1 1-1 0 0,1 0 1 0 0,-1-1-1 0 0,0 1 1 0 0,0-1-1 0 0,0 1 1 0 0,-1-1-1 0 0,1 0 1 0 0,-1 0-1 0 0,1 0 1 0 0,-1 0-1 0 0,0 0 1 0 0,0-1-1 0 0,-1 1 0 0 0,1-1 1 0 0,0 0-1 0 0,-1 0 1 0 0,1 0-1 0 0,-1-1 1 0 0,0 1-1 0 0,0-1 1 0 0,0 0-1 0 0,1 0 1 0 0,-1 0-1 0 0,0 0 1 0 0,0-1 43 0 0,3 0-798 0 0,1 0-743 0 0,0-1-3000 0 0,0-4-1284 0 0</inkml:trace>
  <inkml:trace contextRef="#ctx0" brushRef="#br1" timeOffset="87930.612">10556 4642 13760 0 0,'0'0'314'0'0,"0"0"46"0"0,6 0 354 0 0,-6 0-652 0 0,1 1 0 0 0,0-1 1 0 0,0 1-1 0 0,-1-1 0 0 0,1 1 1 0 0,0-1-1 0 0,-1 1 1 0 0,1-1-1 0 0,-1 1 0 0 0,1 0 1 0 0,-1-1-1 0 0,1 1 0 0 0,-1 0 1 0 0,1 0-1 0 0,-1-1 1 0 0,1 1-1 0 0,-1 0 0 0 0,0 0 1 0 0,0 0-1 0 0,1-1 0 0 0,-1 1 1 0 0,0 0-1 0 0,0 0 0 0 0,0 0 1 0 0,0 0-1 0 0,0-1 1 0 0,0 1-1 0 0,0 0 0 0 0,0 0 1 0 0,0 0-1 0 0,0 0 0 0 0,-1 0-62 0 0,-35 80 3286 0 0,17-31-2689 0 0,-4 48 320 0 0,19-71-669 0 0,4-26-172 0 0,11 3 560 0 0,18-32-620 0 0,40-110-112 0 0,-54 121 86 0 0,-14 17 9 0 0,-1-1 0 0 0,1 1 0 0 0,-1 0 0 0 0,0 0 1 0 0,1 0-1 0 0,-1 0 0 0 0,1 0 0 0 0,-1 0 0 0 0,1 0 0 0 0,-1 0 1 0 0,1 0-1 0 0,-1 0 0 0 0,1 0 0 0 0,-1 0 0 0 0,0 0 1 0 0,1 0-1 0 0,-1 0 0 0 0,1 1 0 0 0,-1-1 0 0 0,1 0 0 0 0,-1 0 1 0 0,0 0-1 0 0,1 1 0 0 0,-1-1 0 0 0,0 0 0 0 0,1 1 0 0 0,-1-1 1 0 0,0 0-1 0 0,1 1 0 0 0,-1-1 0 0 0,0 0 0 0 0,1 1 1 0 0,-1-1-1 0 0,0 1 0 0 0,0-1 0 0 0,0 0 0 0 0,1 1 0 0 0,-1-1 1 0 0,0 1-1 0 0,0-1 0 0 0,0 1 0 0 0,0-1 0 0 0,0 0 1 0 0,0 1-1 0 0,0-1 0 0 0,0 1 0 0 0,0-1 0 0 0,0 1 0 0 0,0-1 1 0 0,0 1-1 0 0,0-1 0 0 0,0 1 1 0 0,26 132 405 0 0,-9-92-353 0 0,-13-35-154 0 0,-3-5-186 0 0,7 1-398 0 0,-7-2 503 0 0,0 0 0 0 0,0 0 0 0 0,0 1 0 0 0,0-1-1 0 0,0 0 1 0 0,0 0 0 0 0,0 0 0 0 0,1 0 0 0 0,-1 0-1 0 0,0 0 1 0 0,0 0 0 0 0,0-1 0 0 0,0 1 0 0 0,0 0-1 0 0,0-1 1 0 0,0 1 0 0 0,0 0 0 0 0,0-1 0 0 0,0 1-1 0 0,-1-1 1 0 0,1 1 0 0 0,0-1 0 0 0,0 0 0 0 0,0 1-1 0 0,0-1 1 0 0,-1 0 0 0 0,1 0 0 0 0,0 0 0 0 0,-1 1 0 0 0,1-2 182 0 0,5-8-6246 0 0</inkml:trace>
  <inkml:trace contextRef="#ctx0" brushRef="#br1" timeOffset="88416.741">10743 4513 12440 0 0,'0'0'281'0'0,"0"0"40"0"0,0 0 22 0 0,0 0-40 0 0,0 0-109 0 0,0 0 300 0 0,0 0 148 0 0,4 7 696 0 0,9 90 1904 0 0,-12-63-2639 0 0,12 253 1526 0 0,-11-265-2093 0 0,-2-21-225 0 0,0-1-110 0 0,0 0-21 0 0,0 0-148 0 0,0 0-595 0 0,3-15-2923 0 0,7-58-620 0 0,7-20 2305 0 0,-14 83 2407 0 0,-3 7 94 0 0,1-1 0 0 0,0 1 1 0 0,-1 0-1 0 0,1 0 0 0 0,0 0 1 0 0,1 0-1 0 0,-1 0 1 0 0,1 0-1 0 0,-1 0 0 0 0,1 0 1 0 0,0 0-1 0 0,0 1 1 0 0,0-1-1 0 0,0 1 0 0 0,0-1 1 0 0,1 1-1 0 0,-1 0 1 0 0,1 0-1 0 0,0 0 0 0 0,-1 0 1 0 0,1 0-1 0 0,0 1 1 0 0,0-1-1 0 0,2 1-200 0 0,14 1 2517 0 0,-18 0-1949 0 0,0 1-7 0 0,4 4-259 0 0,-1 1 0 0 0,-1-1-1 0 0,1 1 1 0 0,-1 1-1 0 0,0-1 1 0 0,0 0-1 0 0,-1 1 1 0 0,0-1-1 0 0,0 1 1 0 0,0 0 0 0 0,-1 0-1 0 0,0-1 1 0 0,-1 1-1 0 0,1 4-301 0 0,5 25 997 0 0,2 2-180 0 0,-7-28-670 0 0,0 1 0 0 0,2-1 1 0 0,-1 1-1 0 0,1-1 0 0 0,1 0 1 0 0,0 0-1 0 0,0-1 0 0 0,1 1 1 0 0,0-1-1 0 0,1 0 0 0 0,2 3-147 0 0,12-4-2014 0 0,-5-14-5575 0 0,-5 0 785 0 0</inkml:trace>
  <inkml:trace contextRef="#ctx0" brushRef="#br1" timeOffset="88695.052">11026 4665 14712 0 0,'-14'-14'1496'0'0,"24"21"-522"0"0,21 14-3980 0 0,-19-14-2218 0 0</inkml:trace>
  <inkml:trace contextRef="#ctx0" brushRef="#br1" timeOffset="89139.087">11254 4698 9880 0 0,'0'0'290'0'0,"0"0"-3"0"0,0 0-6 0 0,0 0 671 0 0,0 0 316 0 0,-8 2 1320 0 0,1 2-2189 0 0,-1 0-1 0 0,1 1 0 0 0,0 0 1 0 0,0 0-1 0 0,0 0 0 0 0,1 1 1 0 0,0 0-1 0 0,0 0 0 0 0,1 1 0 0 0,-1-1 1 0 0,1 1-1 0 0,-1 3-398 0 0,-3 2 269 0 0,-43 93 1238 0 0,39-67-1028 0 0,13-37-465 0 0,0 0 1 0 0,0 0 0 0 0,0 0 0 0 0,1 0 0 0 0,-1 0 0 0 0,0 0-1 0 0,1-1 1 0 0,-1 1 0 0 0,0 0 0 0 0,1 0 0 0 0,-1 0-1 0 0,1-1 1 0 0,-1 1 0 0 0,1 0 0 0 0,-1 0 0 0 0,1-1 0 0 0,0 1-1 0 0,-1-1 1 0 0,1 1 0 0 0,0 0 0 0 0,-1-1 0 0 0,1 1 0 0 0,0-1-1 0 0,0 0 1 0 0,0 1 0 0 0,-1-1 0 0 0,1 0 0 0 0,0 1-1 0 0,0-1 1 0 0,0 0 0 0 0,0 0 0 0 0,0 0 0 0 0,0 0 0 0 0,-1 0-1 0 0,1 0 1 0 0,0 0 0 0 0,0 0 0 0 0,0 0 0 0 0,0 0-1 0 0,0 0 1 0 0,0 0 0 0 0,-1-1 0 0 0,1 1 0 0 0,0 0 0 0 0,0-1-1 0 0,0 1 1 0 0,0-1 0 0 0,-1 1 0 0 0,1-1 0 0 0,0 1-1 0 0,-1-1 1 0 0,2 0-15 0 0,6-6-56 0 0,0 0-1 0 0,0 0 1 0 0,0-1-1 0 0,-1 0 1 0 0,0-1-1 0 0,-1 1 0 0 0,0-1 1 0 0,0 0-1 0 0,1-4 57 0 0,57-67-803 0 0,-63 79 795 0 0,1-1-1 0 0,-1 1 0 0 0,0 0 0 0 0,1 0 0 0 0,-1 0 0 0 0,1 0 1 0 0,0 1-1 0 0,-1-1 0 0 0,1 0 0 0 0,0 1 0 0 0,-1-1 0 0 0,1 1 1 0 0,0-1-1 0 0,0 1 0 0 0,-1 0 0 0 0,1 0 0 0 0,0 0 0 0 0,0 0 1 0 0,0 0-1 0 0,-1 0 0 0 0,1 0 0 0 0,0 1 0 0 0,0-1 1 0 0,-1 0-1 0 0,1 1 0 0 0,0 0 0 0 0,0-1 0 0 0,-1 1 0 0 0,1 0 1 0 0,-1 0-1 0 0,1 0 0 0 0,-1 0 0 0 0,1 0 0 0 0,-1 0 0 0 0,0 1 1 0 0,1-1-1 0 0,-1 0 0 0 0,0 1 0 0 0,0-1 0 0 0,0 0 0 0 0,0 1 1 0 0,0 0 8 0 0,5 10 75 0 0,-1 0 0 0 0,0 0 1 0 0,-1 1-1 0 0,0-1 0 0 0,-1 1 1 0 0,-1 0-1 0 0,0 0 0 0 0,0 2-75 0 0,7 81 1096 0 0,-9-95-978 0 0,0-1-12 0 0,0 0-2 0 0,0 0 0 0 0,0 0-4 0 0,0 0-17 0 0,0 0-10 0 0,0 0-1 0 0,0-19-130 0 0,33-80-1284 0 0,-29 90 1205 0 0,-1-1 0 0 0,2 1 0 0 0,-1-1 0 0 0,1 2 0 0 0,1-1 0 0 0,0 0-1 0 0,0 1 1 0 0,0 0 0 0 0,1 0 0 0 0,1 1 0 0 0,-1 0 0 0 0,1 0 0 0 0,5-3 137 0 0,13 4-140 0 0,-25 6 241 0 0,21 27 250 0 0,-17-19-224 0 0,0 0 0 0 0,-1 1 0 0 0,-1-1 0 0 0,1 1 0 0 0,-1 0 0 0 0,-1 0 0 0 0,0 0 0 0 0,0 0 0 0 0,0 6-127 0 0,7 29 319 0 0,13 49-63 0 0,-16-77-51 0 0,-2-4-1365 0 0,1-4-4341 0 0,1 0-1594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04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 13648 0 0,'0'-1'34'0'0,"0"1"1"0"0,0-1 0 0 0,0 1 0 0 0,0-1 0 0 0,0 1 0 0 0,-1-1 0 0 0,1 1 0 0 0,0-1 0 0 0,0 1 0 0 0,0-1-1 0 0,0 1 1 0 0,0 0 0 0 0,0-1 0 0 0,1 1 0 0 0,-1-1 0 0 0,0 1 0 0 0,0-1 0 0 0,0 1 0 0 0,0-1 0 0 0,1 1 0 0 0,-1 0-1 0 0,0-1 1 0 0,0 1 0 0 0,1-1 0 0 0,-1 1 0 0 0,0 0 0 0 0,0-1 0 0 0,1 1 0 0 0,-1 0 0 0 0,1-1 0 0 0,-1 1-1 0 0,0 0 1 0 0,1 0 0 0 0,-1-1 0 0 0,1 1 0 0 0,-1 0 0 0 0,0 0 0 0 0,1 0 0 0 0,-1-1 0 0 0,1 1 0 0 0,-1 0-1 0 0,1 0 1 0 0,-1 0 0 0 0,1 0 0 0 0,-1 0 0 0 0,1 0 0 0 0,-1 0 0 0 0,1 0 0 0 0,-1 0 0 0 0,0 0 0 0 0,1 0-1 0 0,-1 0 1 0 0,1 1-35 0 0,13-1 21 0 0,67-17 1812 0 0,83-10-489 0 0,-89 19-1294 0 0,-59 6-327 0 0,3 2-491 0 0,-7 4-4628 0 0,-11-4 92 0 0</inkml:trace>
  <inkml:trace contextRef="#ctx0" brushRef="#br0" timeOffset="250.221">44 163 12552 0 0,'0'0'281'0'0,"0"0"40"0"0,0 0 23 0 0,0 0-34 0 0,0 0-165 0 0,8 0 303 0 0,146-5 2181 0 0,-62 8-1910 0 0,12 3 130 0 0,-40-2-6230 0 0,-41-3-284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08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7976 0 0,'3'-6'377'0'0,"23"-107"2154"0"0,-6 45 1991 0 0,-15 55-3841 0 0,-4 19 2654 0 0,-1-1-3356 0 0,2 89 523 0 0,-10 162-355 0 0,-13-121 64 0 0,12-54 5 0 0,5-58-43 0 0,4-22-146 0 0,0-1-105 0 0,0-18-395 0 0,4-72-1974 0 0,6-109-319 0 0,8 1 2546 0 0,-18 192 268 0 0,0 0 1 0 0,1 1 0 0 0,0-1-1 0 0,0 0 1 0 0,1 1-1 0 0,-1-1 1 0 0,1 1 0 0 0,0-1-1 0 0,1 1 1 0 0,-1 0-1 0 0,1 0 1 0 0,0 0-1 0 0,1 0 1 0 0,-1 0 0 0 0,1 1-1 0 0,0 0 1 0 0,0-1-1 0 0,0 1 1 0 0,0 1-1 0 0,1-1 1 0 0,0 1 0 0 0,-1 0-1 0 0,1 0 1 0 0,0 0-1 0 0,1 0 1 0 0,-1 1-1 0 0,0 0 1 0 0,1 0 0 0 0,0 1-1 0 0,2-1-48 0 0,-2 2 41 0 0,0 0 0 0 0,0 0 0 0 0,0 0 0 0 0,0 1 1 0 0,0 0-1 0 0,0 1 0 0 0,0-1 0 0 0,0 1 0 0 0,0 0 0 0 0,0 1 0 0 0,-1-1 0 0 0,1 1 0 0 0,-1 0 0 0 0,0 0 0 0 0,0 1 0 0 0,0 0 0 0 0,0 0 0 0 0,0 0 1 0 0,-1 0-1 0 0,0 1 0 0 0,0 0 0 0 0,0-1 0 0 0,-1 1 0 0 0,1 1 0 0 0,-1-1 0 0 0,0 1 0 0 0,-1-1 0 0 0,0 1 0 0 0,1 0 0 0 0,-2 0 0 0 0,2 2-41 0 0,-3 0 105 0 0,0 0-1 0 0,0 0 1 0 0,-1 0-1 0 0,1-1 0 0 0,-2 1 1 0 0,1 0-1 0 0,-1-1 1 0 0,0 1-1 0 0,-1-1 0 0 0,0 1-104 0 0,-5 3 51 0 0,-1-1-1 0 0,0 0 0 0 0,0 0 1 0 0,-1-1-1 0 0,0 0 0 0 0,-1 0 1 0 0,0-1-1 0 0,0-1 0 0 0,0 0 1 0 0,-1 0-1 0 0,0-2 0 0 0,-1 1 0 0 0,1-1 1 0 0,-1-1-1 0 0,-8 2-50 0 0,-22-3-1111 0 0,42-3 755 0 0,0-3-271 0 0,0 1-155 0 0,0 0-4072 0 0,-3-2-110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09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10 103 13248 0 0,'0'0'298'0'0,"0"0"46"0"0,0 0 22 0 0,0 0-48 0 0,-6-9 57 0 0,5 6-322 0 0,0 0 1 0 0,1 0-1 0 0,-1 0 1 0 0,1 0-1 0 0,0 0 1 0 0,-1 0-1 0 0,1 0 1 0 0,1 0-1 0 0,-1 0 1 0 0,0 0-1 0 0,1 0 1 0 0,-1 0-1 0 0,1 0 1 0 0,0 1-1 0 0,0-1 0 0 0,0 0 1 0 0,1 0-1 0 0,-1 1 1 0 0,0-1-1 0 0,1 0 1 0 0,0 1-1 0 0,0 0 1 0 0,0-1-1 0 0,0 1 1 0 0,0 0-1 0 0,0 0 1 0 0,0 0-1 0 0,1 0 1 0 0,-1 0-1 0 0,1 1 1 0 0,-1-1-1 0 0,1 1 1 0 0,0 0-1 0 0,0-1 1 0 0,-1 1-1 0 0,1 1 0 0 0,1-1-53 0 0,-3 0 15 0 0,0 0 0 0 0,0 1 0 0 0,0-1 0 0 0,0 1-1 0 0,0 0 1 0 0,0-1 0 0 0,1 1 0 0 0,-1 0 0 0 0,0 0-1 0 0,0-1 1 0 0,0 1 0 0 0,1 0 0 0 0,-1 0 0 0 0,0 1-1 0 0,0-1 1 0 0,0 0 0 0 0,1 0 0 0 0,-1 0 0 0 0,0 1-1 0 0,0-1 1 0 0,0 1 0 0 0,0-1 0 0 0,0 1 0 0 0,0-1-1 0 0,0 1 1 0 0,0 0 0 0 0,0-1 0 0 0,0 1-1 0 0,0 0 1 0 0,0 0 0 0 0,0 0 0 0 0,0 0 0 0 0,0-1-1 0 0,-1 1 1 0 0,1 0 0 0 0,-1 1 0 0 0,1-1 0 0 0,0 0-1 0 0,-1 0 1 0 0,0 0 0 0 0,1 0 0 0 0,-1 0 0 0 0,0 0-1 0 0,1 1-14 0 0,-4 54 932 0 0,-30-7 261 0 0,28-46-1113 0 0,4-3 0 0 0,-6-5-1418 0 0,11-9-4213 0 0,1 4-39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11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1 143 8232 0 0,'0'0'182'0'0,"0"0"29"0"0,0 0 14 0 0,0 0-27 0 0,0-6 5918 0 0,27 1-5240 0 0,21 4 307 0 0,13-2-87 0 0,86-11 24 0 0,-61 0-960 0 0,-28 11-1336 0 0,-57 3 663 0 0,-1 0-544 0 0,0 0-242 0 0,0 0-47 0 0</inkml:trace>
  <inkml:trace contextRef="#ctx0" brushRef="#br0" timeOffset="294.512">277 1 9016 0 0,'8'1'526'0'0,"27"9"-182"0"0,24 22 2955 0 0,-12-5-912 0 0,-45-26-2331 0 0,0 0 1 0 0,0 0 0 0 0,0 0 0 0 0,0 0 0 0 0,0 0 0 0 0,0 1 0 0 0,0-1 0 0 0,0 1 0 0 0,-1 0 0 0 0,1-1 0 0 0,0 1 0 0 0,-1 0 0 0 0,1 0 0 0 0,-1 0 0 0 0,0 0 0 0 0,0 0 0 0 0,0 1 0 0 0,0-1 0 0 0,0 0 0 0 0,0 0 0 0 0,-1 1 0 0 0,1-1 0 0 0,-1 0 0 0 0,1 1 0 0 0,-1-1 0 0 0,0 0 0 0 0,0 1 0 0 0,0-1 0 0 0,0 1 0 0 0,-1-1 0 0 0,1 0-1 0 0,0 1 1 0 0,-1-1 0 0 0,0 0 0 0 0,0 1 0 0 0,1-1 0 0 0,-1 0 0 0 0,0 0 0 0 0,-1 0 0 0 0,1 0 0 0 0,0 0 0 0 0,-1 0 0 0 0,1 0 0 0 0,-2 1-57 0 0,-83 56-43 0 0,21-33-6412 0 0,48-21 1459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10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0 144 12152 0 0,'0'0'273'0'0,"0"0"40"0"0,0 0 22 0 0,0 0-39 0 0,7-5 241 0 0,16 7 895 0 0,10-5-362 0 0,26 3-215 0 0,6 4-577 0 0,-6-2-268 0 0,-13-2-2184 0 0,-39 0-3403 0 0</inkml:trace>
  <inkml:trace contextRef="#ctx0" brushRef="#br0" timeOffset="281.182">220 15 9760 0 0,'0'0'222'0'0,"0"0"30"0"0,14-5 290 0 0,-6 3-208 0 0,1-1 0 0 0,0 2 0 0 0,1-1-1 0 0,-1 1 1 0 0,0 0 0 0 0,0 1 0 0 0,1 0 0 0 0,-1 1 0 0 0,0 0 0 0 0,0 0 0 0 0,0 1 0 0 0,0 0 0 0 0,0 1 0 0 0,0 0 0 0 0,0 0 0 0 0,-1 1 0 0 0,1 0 0 0 0,-1 0 0 0 0,1 2-334 0 0,-4-3 103 0 0,0 0 0 0 0,-1 0 0 0 0,0 0 0 0 0,0 1 0 0 0,0 0 0 0 0,0 0 0 0 0,0 0-1 0 0,-1 0 1 0 0,0 0 0 0 0,0 1 0 0 0,0-1 0 0 0,0 1 0 0 0,-1 0 0 0 0,0 0 0 0 0,0 0 0 0 0,0 0 0 0 0,0 0 0 0 0,-1 2-103 0 0,-2-2-114 0 0,-1 0 1 0 0,1-1-1 0 0,-1 1 0 0 0,0 0 1 0 0,-1-1-1 0 0,1 0 0 0 0,-1 1 1 0 0,0-1-1 0 0,0 0 0 0 0,0-1 1 0 0,-1 1-1 0 0,1 0 0 0 0,-1-1 1 0 0,0 0-1 0 0,0 0 0 0 0,0 0 1 0 0,0 0-1 0 0,-1-1 1 0 0,1 1-1 0 0,-1-1 114 0 0,-10 4-6077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09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11000 0 0,'0'0'248'0'0,"0"0"34"0"0,4-6 290 0 0,0-1-477 0 0,-1 2 26 0 0,-3 4 453 0 0,6-1 4616 0 0,7 19-4314 0 0,-10-5-701 0 0,-2 0 1 0 0,1-1-1 0 0,-1 1 0 0 0,-1 0 0 0 0,0 0 1 0 0,0-1-1 0 0,-1 1 0 0 0,-1 0 0 0 0,-1 4-175 0 0,-20 120 144 0 0,15-48 91 0 0,8-87-218 0 0,1 1 1 0 0,-1-1-1 0 0,1 1 0 0 0,-1-1 1 0 0,1 1-1 0 0,-1-1 0 0 0,1 0 0 0 0,0 1 1 0 0,0-1-1 0 0,0 0 0 0 0,0 0 1 0 0,0 1-1 0 0,0-1 0 0 0,0 0 0 0 0,0 0 1 0 0,1 0-1 0 0,-1 0 0 0 0,0-1 1 0 0,0 1-1 0 0,1 0 0 0 0,-1 0 1 0 0,1-1-1 0 0,-1 1 0 0 0,1-1 0 0 0,-1 1 1 0 0,1-1-1 0 0,-1 0 0 0 0,1 1 1 0 0,-1-1-1 0 0,1 0 0 0 0,-1 0 0 0 0,1 0 1 0 0,-1 0-1 0 0,1-1 0 0 0,0 1 1 0 0,-1 0-1 0 0,1-1 0 0 0,-1 1 1 0 0,1-1-1 0 0,-1 1 0 0 0,0-1 0 0 0,2 0-17 0 0,8-1 87 0 0,116-18 369 0 0,-32 17-444 0 0,-94 3-276 0 0,-1 0-69 0 0,0 0-10 0 0,0 0-135 0 0,0 0-566 0 0,0 0-247 0 0,0 0-986 0 0,0 0-3760 0 0</inkml:trace>
  <inkml:trace contextRef="#ctx0" brushRef="#br0" timeOffset="252.935">55 143 11488 0 0,'0'0'264'0'0,"0"0"34"0"0,0 0 20 0 0,0 0-41 0 0,0 0-100 0 0,13-6 1417 0 0,-4 3-1108 0 0,0 1 1 0 0,0 0-1 0 0,0 1 1 0 0,0 0 0 0 0,0 0-1 0 0,0 1 1 0 0,0 0 0 0 0,0 0-1 0 0,1 1-486 0 0,17 0 347 0 0,97 7 372 0 0,-123-8-919 0 0,-1 0-96 0 0,0 0-22 0 0,0 0-178 0 0,0 0-738 0 0,0 0-323 0 0,-1 0-67 0 0,-5-3-8 0 0</inkml:trace>
  <inkml:trace contextRef="#ctx0" brushRef="#br0" timeOffset="453.19">84 44 11344 0 0,'0'0'332'0'0,"0"0"-4"0"0,13-6-196 0 0,-2 1 302 0 0,0 2 0 0 0,0-1 0 0 0,0 2 0 0 0,0-1 0 0 0,1 1 1 0 0,-1 1-1 0 0,0 0 0 0 0,2 1-434 0 0,89 9 1248 0 0,-17-3-1063 0 0,-55-7-1523 0 0,-23-1 826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37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18 109 9872 0 0,'-4'-5'474'0'0,"-10"-11"101"0"0,15 13-561 0 0,-1 1-1 0 0,1-1 1 0 0,0 1-1 0 0,-1 0 1 0 0,1-1-1 0 0,0 1 1 0 0,1 0-1 0 0,-1 0 1 0 0,0 0-1 0 0,1 0 1 0 0,-1 0-1 0 0,1 0 1 0 0,0 0-1 0 0,-1 0 1 0 0,1 1-1 0 0,0-1 1 0 0,0 1-1 0 0,0-1 1 0 0,0 1-1 0 0,0 0 1 0 0,1 0-1 0 0,-1 0 1 0 0,2-1-14 0 0,10-5 327 0 0,0 1 0 0 0,0 0 1 0 0,0 1-1 0 0,1 0 1 0 0,-1 1-1 0 0,1 1 0 0 0,0 1 1 0 0,0 0-1 0 0,1 0 1 0 0,-1 2-1 0 0,6 0-327 0 0,-18 0 33 0 0,0 1 0 0 0,-1-1 0 0 0,1 1 0 0 0,0-1 0 0 0,-1 1-1 0 0,1 0 1 0 0,-1 0 0 0 0,1 0 0 0 0,-1 0 0 0 0,1 1 0 0 0,-1-1 0 0 0,0 1 0 0 0,1-1 0 0 0,-1 1 0 0 0,0 0 0 0 0,0 0 0 0 0,0 0 0 0 0,-1 0 0 0 0,1 0-1 0 0,0 0 1 0 0,-1 1 0 0 0,1-1 0 0 0,-1 0 0 0 0,0 1 0 0 0,0-1 0 0 0,0 1 0 0 0,0 0 0 0 0,0-1 0 0 0,-1 1 0 0 0,1 0 0 0 0,-1-1 0 0 0,1 1 0 0 0,-1 1-33 0 0,-28 97 296 0 0,-7-14-54 0 0,-46 84 330 0 0,69-116-153 0 0,17-34 97 0 0,-3-19-445 0 0,1 0 1 0 0,0 1 0 0 0,0-1 0 0 0,0-1-1 0 0,0 1 1 0 0,0 0 0 0 0,0-1-1 0 0,0 1 1 0 0,0-1 0 0 0,0 0-1 0 0,1 0 1 0 0,-1-1 0 0 0,1 1-1 0 0,-1-1 1 0 0,1 1 0 0 0,-1-1-1 0 0,2 0-71 0 0,19-2 275 0 0,-1-1 0 0 0,1-1 0 0 0,-1-1-1 0 0,0-1 1 0 0,16-6-275 0 0,22-6 186 0 0,75-8 49 0 0,-113 22-182 0 0,-5 3-219 0 0,-16 1-30 0 0,-2 0-18 0 0,0 0-159 0 0,0 0-662 0 0,0 0-291 0 0,0 0-59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15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78 335 11720 0 0,'-71'-32'1408'0'0,"71"32"-1337"0"0,0-1 1 0 0,0 1 0 0 0,0 0 0 0 0,1-1-1 0 0,-1 1 1 0 0,0 0 0 0 0,0-1 0 0 0,0 1-1 0 0,0 0 1 0 0,1-1 0 0 0,-1 1 0 0 0,0 0 0 0 0,0-1-1 0 0,0 1 1 0 0,0 0 0 0 0,0-1 0 0 0,0 1-1 0 0,0 0 1 0 0,0-1 0 0 0,0 1 0 0 0,0-1-1 0 0,0 1 1 0 0,0 0 0 0 0,0-1 0 0 0,-1 1 0 0 0,1 0-1 0 0,0-1 1 0 0,0 1 0 0 0,0 0 0 0 0,0-1-1 0 0,-1 1 1 0 0,1 0 0 0 0,0 0 0 0 0,0-1-1 0 0,-1 1 1 0 0,1 0 0 0 0,0 0 0 0 0,0-1-1 0 0,-1 1 1 0 0,1 0 0 0 0,0 0 0 0 0,-1 0 0 0 0,1-1-1 0 0,0 1 1 0 0,-1 0 0 0 0,1 0 0 0 0,0 0-1 0 0,-1 0 1 0 0,1 0 0 0 0,0 0 0 0 0,-1 0-72 0 0,36-7 1323 0 0,72 34-830 0 0,-94-22-415 0 0,-7-2-63 0 0,-1-1 1 0 0,0 1-1 0 0,-1 0 0 0 0,1 0 1 0 0,0 0-1 0 0,-1 1 0 0 0,0-1 0 0 0,0 1 1 0 0,0 0-1 0 0,0 1 0 0 0,-1-1 0 0 0,1 1 1 0 0,-1-1-1 0 0,0 1 0 0 0,-1 0 1 0 0,1 0-1 0 0,-1 0 0 0 0,0 0 0 0 0,0 1 1 0 0,0-1-1 0 0,-1 1 0 0 0,0-1 1 0 0,0 1-1 0 0,-1-1 0 0 0,1 1 0 0 0,-1 0-15 0 0,-1 19 38 0 0,-1 1 0 0 0,0-1 0 0 0,-2 1 0 0 0,-1-1 0 0 0,-2-1 0 0 0,0 1 0 0 0,-1-1 0 0 0,-11 22-38 0 0,-15 35 220 0 0,28-64-82 0 0,9 5 406 0 0,1-16-534 0 0,2-1-10 0 0,17 4 0 0 0,-16-7 10 0 0,0 0-1 0 0,-1-1 0 0 0,1 0 0 0 0,0 0 0 0 0,0-1 0 0 0,-1 1 0 0 0,1-1 1 0 0,0-1-1 0 0,0 0 0 0 0,-1 0 0 0 0,1 0 0 0 0,0 0 0 0 0,-1-1 0 0 0,5-2-9 0 0,41-10 54 0 0,-44 10-34 0 0,-1 0-1 0 0,1 0 1 0 0,-1-1 0 0 0,0 0 0 0 0,0 0 0 0 0,-1 0 0 0 0,0-1 0 0 0,0 0 0 0 0,0 0-1 0 0,0-1 1 0 0,4-6-20 0 0,8-15 149 0 0,0-1 0 0 0,-2-1-1 0 0,-1 0 1 0 0,10-30-149 0 0,50-103 1165 0 0,-20 64-125 0 0,-60 35-320 0 0,-2 37-462 0 0,-40-105 484 0 0,12 62-467 0 0,35 70-290 0 0,0 1 0 0 0,0-1 0 0 0,0 0 1 0 0,0 0-1 0 0,0 1 0 0 0,0-1 0 0 0,-1 0 0 0 0,1 1 0 0 0,0-1 0 0 0,0 0 1 0 0,0 0-1 0 0,0 1 0 0 0,0-1 0 0 0,0 0 0 0 0,-1 1 0 0 0,1-1 0 0 0,0 0 1 0 0,0 0-1 0 0,0 0 0 0 0,-1 1 0 0 0,1-1 0 0 0,0 0 0 0 0,0 0 1 0 0,-1 0-1 0 0,1 1 0 0 0,0-1 0 0 0,-1 0 0 0 0,1 0 0 0 0,0 0 0 0 0,0 0 1 0 0,-1 0-1 0 0,1 0 0 0 0,0 0 0 0 0,-1 0 0 0 0,1 0 0 0 0,0 0 1 0 0,-1 0-1 0 0,1 0 0 0 0,0 0 0 0 0,0 0 0 0 0,-1 0 0 0 0,1 0 0 0 0,0 0 1 0 0,-1 0-1 0 0,1 0 0 0 0,0 0 0 0 0,-1 0 0 0 0,1 0 0 0 0,0-1 1 0 0,0 1-1 0 0,-1 0 0 0 0,1 0 0 0 0,0 0 0 0 0,0-1 0 0 0,0 1 0 0 0,-1 0 1 0 0,1 0-1 0 0,0-1 0 0 0,0 1 15 0 0,0 5-464 0 0,1 0-1 0 0,-1-1 1 0 0,1 1-1 0 0,1 0 1 0 0,-1 0 0 0 0,1-1-1 0 0,0 1 1 0 0,0-1 0 0 0,0 0-1 0 0,0 1 1 0 0,1-1 0 0 0,0 0-1 0 0,-1 0 1 0 0,4 2 464 0 0,1 4-1729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44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 15 11280 0 0,'-39'-14'792'0'0,"29"16"-589"0"0,-1 1 0 0 0,1-1 0 0 0,0 2 0 0 0,0 0 0 0 0,1 0 1 0 0,-1 1-1 0 0,1 0 0 0 0,0 0 0 0 0,0 1 0 0 0,1 1 0 0 0,-1-1 0 0 0,1 1 1 0 0,1 0-1 0 0,-1 1 0 0 0,2 0 0 0 0,-1 0 0 0 0,1 1 0 0 0,0 0 1 0 0,0 0-204 0 0,-1 0 117 0 0,0 0 0 0 0,0 1 0 0 0,1 0 0 0 0,0 0-1 0 0,1 0 1 0 0,0 1 0 0 0,1 0 0 0 0,0 0 0 0 0,0 0 0 0 0,1 0 0 0 0,1 1 0 0 0,-1 8-117 0 0,3-18 18 0 0,0 0 0 0 0,0-1 0 0 0,0 1 0 0 0,1 0 0 0 0,-1-1 0 0 0,1 1 0 0 0,-1 0 0 0 0,1-1 0 0 0,-1 1 0 0 0,1-1 0 0 0,0 1 0 0 0,0-1 0 0 0,0 1 0 0 0,0-1 0 0 0,0 1 0 0 0,0-1 0 0 0,0 0 0 0 0,0 0 0 0 0,0 1 0 0 0,1-1 0 0 0,-1 0 0 0 0,0 0 0 0 0,1 0 0 0 0,-1-1 0 0 0,1 1 0 0 0,-1 0 0 0 0,1 0 0 0 0,0-1 0 0 0,-1 1 0 0 0,1-1 0 0 0,0 1 0 0 0,-1-1 0 0 0,1 0 0 0 0,0 0 0 0 0,-1 0 0 0 0,1 0 0 0 0,1 0-18 0 0,1 0 13 0 0,0 0 0 0 0,0 0 1 0 0,0 0-1 0 0,0-1 0 0 0,0 0 1 0 0,0 0-1 0 0,0 0 0 0 0,0 0 1 0 0,-1 0-1 0 0,1-1 0 0 0,0 0 1 0 0,-1 0-1 0 0,1 0 0 0 0,-1 0 1 0 0,2-1-14 0 0,49-59-308 0 0,-49 57 252 0 0,-3 6 41 0 0,-1-1 1 0 0,0 1 0 0 0,1 0 0 0 0,-1 0-1 0 0,1-1 1 0 0,-1 1 0 0 0,0 0-1 0 0,0 0 1 0 0,1 0 0 0 0,-1 0-1 0 0,0 0 1 0 0,0 1 0 0 0,0-1-1 0 0,0 0 1 0 0,0 0 0 0 0,-1 1-1 0 0,1-1 1 0 0,0 1 0 0 0,-1-1-1 0 0,1 0 1 0 0,0 1 0 0 0,-1-1-1 0 0,0 1 1 0 0,1 0 14 0 0,2 4-6 0 0,16 26 85 0 0,-16-28-102 0 0,-1 0 1 0 0,1 0-1 0 0,-1-1 0 0 0,1 1 0 0 0,0-1 0 0 0,0 0 1 0 0,1 0-1 0 0,-1 0 0 0 0,1 0 0 0 0,0 0 1 0 0,-1-1-1 0 0,1 0 0 0 0,0 1 0 0 0,0-2 0 0 0,1 1 1 0 0,-1 0-1 0 0,0-1 0 0 0,1 0 0 0 0,-1 0 1 0 0,0 0-1 0 0,1 0 0 0 0,-1-1 0 0 0,1 0 0 0 0,0 0 1 0 0,-1 0-1 0 0,1 0 0 0 0,-1-1 0 0 0,1 0 1 0 0,-1 0-1 0 0,0 0 0 0 0,1 0 0 0 0,-1-1 1 0 0,0 1-1 0 0,0-1 0 0 0,0 0 0 0 0,2-2 23 0 0,3-5-424 0 0,-1 0-1 0 0,0-1 1 0 0,0 0-1 0 0,-1 0 1 0 0,0-1-1 0 0,-1 0 1 0 0,0 0-1 0 0,-1-1 0 0 0,-1 0 1 0 0,1 1-1 0 0,-2-1 1 0 0,0-1-1 0 0,0 1 1 0 0,-1 0-1 0 0,0-12 425 0 0,-2 16 61 0 0,1 7 3606 0 0,14 128-1549 0 0,12-21-1063 0 0,26 84 753 0 0,-46-112-1392 0 0,-5-35-270 0 0,-1-41-72 0 0,-1-2 18 0 0,0 0 2 0 0,0 0-12 0 0,0 0-2 0 0,0 0 0 0 0,0 0 0 0 0,0 0 0 0 0,-4-20 147 0 0,-15-36-142 0 0,12 35-193 0 0,1-1 0 0 0,1 0 0 0 0,0 0-1 0 0,2-1 1 0 0,1 1 0 0 0,0-1 0 0 0,2 1-1 0 0,1-1 1 0 0,0 1 0 0 0,2-1-1 0 0,0 1 1 0 0,2 0 0 0 0,1 0 0 0 0,0 0-1 0 0,9-19 109 0 0,-12 35-19 0 0,1 0 0 0 0,-1 0 0 0 0,1 0 0 0 0,1 1 0 0 0,-1-1 0 0 0,1 1 0 0 0,0 0 0 0 0,0 0 0 0 0,0 0 0 0 0,1 1 0 0 0,0 0 0 0 0,-1 0 0 0 0,1 0 0 0 0,1 1 0 0 0,-1 0 0 0 0,1 0 0 0 0,-1 1 0 0 0,1 0 0 0 0,0 0 0 0 0,0 0 0 0 0,-1 1 0 0 0,1 0 0 0 0,0 0 0 0 0,4 1 19 0 0,-8 0 2 0 0,-1 0-1 0 0,1 0 0 0 0,0 0 0 0 0,0 1 0 0 0,-1-1 0 0 0,1 1 0 0 0,-1 0 0 0 0,1 0 0 0 0,-1 0 0 0 0,1 0 0 0 0,-1 0 0 0 0,1 1 1 0 0,-1-1-1 0 0,0 1 0 0 0,0-1 0 0 0,1 1 0 0 0,-1 0 0 0 0,-1 0 0 0 0,1 0 0 0 0,0 0 0 0 0,0 0 0 0 0,-1 0 0 0 0,1 0 1 0 0,-1 1-1 0 0,0-1 0 0 0,1 1 0 0 0,-1-1 0 0 0,0 1 0 0 0,-1-1 0 0 0,1 1 0 0 0,0-1 0 0 0,-1 1 0 0 0,1 0 0 0 0,-1-1 0 0 0,0 1 1 0 0,0 0-1 0 0,0 0 0 0 0,0-1 0 0 0,-1 1 0 0 0,1 0 0 0 0,-1-1 0 0 0,1 1 0 0 0,-1 0 0 0 0,0-1 0 0 0,0 1 0 0 0,0-1 0 0 0,0 1 1 0 0,-1-1-1 0 0,1 0 0 0 0,-1 0 0 0 0,1 1 0 0 0,-1-1 0 0 0,0 0 0 0 0,-1 1-1 0 0,-63 35 389 0 0,-76 3-1005 0 0,117-33-337 0 0,24-7 562 0 0,1-1-34 0 0,0 0-140 0 0,0 0-62 0 0,0 0-575 0 0,1-1-2372 0 0,4-5-1016 0 0</inkml:trace>
  <inkml:trace contextRef="#ctx0" brushRef="#br0" timeOffset="561.833">805 115 9848 0 0,'0'0'222'0'0,"0"0"30"0"0,2 8 251 0 0,1 0-355 0 0,-2 0 1 0 0,1 0-1 0 0,-1-1 1 0 0,0 1-1 0 0,0 0 1 0 0,-1 0-1 0 0,0 0 1 0 0,-1 0-1 0 0,0 0 1 0 0,0 0-1 0 0,-1 3-148 0 0,-2 24 764 0 0,-10 29 542 0 0,2 24 78 0 0,5 43 103 0 0,7-59-463 0 0,0-71-880 0 0,0-1 0 0 0,0 0 0 0 0,0 0-6 0 0,0 0-29 0 0,0 0-12 0 0,0 0-1 0 0,0 0 3 0 0,0 0 10 0 0,0 0 3 0 0,-2-17 123 0 0,2-191-479 0 0,3 187 148 0 0,2 0-1 0 0,0 1 1 0 0,1 0-1 0 0,0 0 1 0 0,2 0-1 0 0,5-8 97 0 0,3-12-78 0 0,-13 32 55 0 0,1 0-1 0 0,0 0 1 0 0,0 0 0 0 0,0 1 0 0 0,1-1-1 0 0,0 1 1 0 0,0 0 0 0 0,1 1 0 0 0,0-1-1 0 0,0 1 1 0 0,0 1 0 0 0,1-1 0 0 0,0 1 0 0 0,0 0-1 0 0,1 0 1 0 0,-1 1 0 0 0,1 0 0 0 0,0 0-1 0 0,0 1 1 0 0,0 0 0 0 0,0 1 0 0 0,1 0-1 0 0,-1 0 1 0 0,1 0 0 0 0,0 1 0 0 0,5 0 23 0 0,-9 3-6 0 0,-1 0 0 0 0,1 0 0 0 0,-1 0 0 0 0,1 0 0 0 0,-1 1 0 0 0,0 0 0 0 0,0-1 0 0 0,0 2 0 0 0,0-1 0 0 0,-1 0 0 0 0,1 1 0 0 0,-1 0 0 0 0,0-1 0 0 0,0 1 0 0 0,0 1 0 0 0,-1-1 0 0 0,1 0 0 0 0,-1 1 0 0 0,0-1 0 0 0,0 1 0 0 0,-1-1 0 0 0,1 1 0 0 0,-1 0 0 0 0,0 0 0 0 0,0 0 0 0 0,-1 0 0 0 0,0 0 0 0 0,1 0 0 0 0,-2-1 0 0 0,1 1 0 0 0,0 0 0 0 0,-1 0 0 0 0,0 0 0 0 0,0 0 0 0 0,-1 0 0 0 0,1-1 0 0 0,-2 3 6 0 0,-4 3 59 0 0,0-1 0 0 0,0 0 0 0 0,-1 0 0 0 0,-1-1 0 0 0,1 0 0 0 0,-1-1 0 0 0,0 0 0 0 0,-1 0 0 0 0,0-1 0 0 0,0 0 0 0 0,0-1 0 0 0,-1 0 0 0 0,1 0 0 0 0,-11 2-59 0 0,6-1 54 0 0,-63 23-60 0 0,74-32-2718 0 0,11-4-2065 0 0,3 1-167 0 0</inkml:trace>
  <inkml:trace contextRef="#ctx0" brushRef="#br0" timeOffset="1157.737">1183 113 9408 0 0,'0'0'273'0'0,"0"8"91"0"0,-14 139 2969 0 0,-2-84-599 0 0,15-34-219 0 0,22-69-2239 0 0,61-112-193 0 0,-16 58-838 0 0,-50 89 370 0 0,-16 5 185 0 0,0 0-7 0 0,0 0-3 0 0,0 2-12 0 0,-36 130-857 0 0,11-45 1079 0 0,24-60 416 0 0,9-17-130 0 0,-6-8-165 0 0,14 12 231 0 0,-11-13-308 0 0,0-1 0 0 0,-1 0 0 0 0,1-1-1 0 0,-1 1 1 0 0,1-1 0 0 0,-1 1 0 0 0,1-2-1 0 0,-1 1 1 0 0,1 0 0 0 0,-1-1 0 0 0,0 0-1 0 0,0 0 1 0 0,0 0 0 0 0,0 0 0 0 0,0-1-1 0 0,0 1 1 0 0,0-1 0 0 0,-1 0 0 0 0,1 0-1 0 0,-1 0 1 0 0,0-1 0 0 0,0 1 0 0 0,0-1-1 0 0,-1 0 1 0 0,1 0 0 0 0,-1 0 0 0 0,0 0-1 0 0,0 0 1 0 0,0 0 0 0 0,-1-1 0 0 0,1 1-1 0 0,0-5-43 0 0,0 2 18 0 0,0 0 0 0 0,-1 0 0 0 0,0 0 0 0 0,0 0-1 0 0,0-1 1 0 0,-1 1 0 0 0,0 0 0 0 0,-1 0 0 0 0,0-1-1 0 0,0 1 1 0 0,0 0 0 0 0,-1 0 0 0 0,0 0 0 0 0,0 0-1 0 0,0 0 1 0 0,-1 0 0 0 0,-1 1 0 0 0,1 0-1 0 0,-1-1 1 0 0,0 1 0 0 0,0 0 0 0 0,-1 1 0 0 0,1-1-1 0 0,-1 1 1 0 0,0 0 0 0 0,-1 0 0 0 0,0 0 0 0 0,1 1-1 0 0,-2-1-17 0 0,-20-4-605 0 0,18 14 85 0 0,8-4-2793 0 0,9 1 2564 0 0</inkml:trace>
  <inkml:trace contextRef="#ctx0" brushRef="#br0" timeOffset="1423.293">1893 11 9960 0 0,'0'0'222'0'0,"-6"3"302"0"0,-34 34-112 0 0,-69 86 3824 0 0,32-41-2567 0 0,47-52-1392 0 0,26-24-258 0 0,-1-1 1 0 0,0 1-1 0 0,-1-1 0 0 0,1 0 1 0 0,-1 0-1 0 0,0-1 0 0 0,0 0 1 0 0,-1 0-1 0 0,-6 3-19 0 0,12-6-123 0 0,1-1-5 0 0</inkml:trace>
  <inkml:trace contextRef="#ctx0" brushRef="#br0" timeOffset="1640.451">1565 65 11600 0 0,'0'0'264'0'0,"0"0"34"0"0,0 2 21 0 0,11 38 35 0 0,-4-11 215 0 0,2 0 0 0 0,0 0 0 0 0,2-1 0 0 0,2-1 0 0 0,3 5-569 0 0,20 15 197 0 0,3-25-1058 0 0,-26-20 517 0 0</inkml:trace>
  <inkml:trace contextRef="#ctx0" brushRef="#br0" timeOffset="1860.12">1873 247 15136 0 0,'0'0'424'0'0,"0"0"104"0"0,-6 6-424 0 0,-1-3-104 0 0,7-3 0 0 0,-2 3 0 0 0,-6 5 168 0 0,5-4 15 0 0,-3 1 1 0 0,6-5 0 0 0,-4 6-24 0 0,1 0 0 0 0,0 0 0 0 0,3-6 0 0 0,0 8-96 0 0,3-1-64 0 0,-3-7 64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3:41.4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196 521 7712 0 0,'70'-20'808'0'0,"-24"11"344"0"0,11-14 1877 0 0,-43 1-324 0 0,-17 19-2577 0 0,0 0-1 0 0,-1 0 0 0 0,1 0 1 0 0,-1 1-1 0 0,1-1 1 0 0,-1 1-1 0 0,0 0 1 0 0,0 0-1 0 0,0 0 0 0 0,0 0 1 0 0,-1 1-1 0 0,1 0 1 0 0,0 0-1 0 0,0 0 0 0 0,-1 0 1 0 0,1 1-1 0 0,-1-1 1 0 0,1 1-1 0 0,-1 0 1 0 0,1 0-1 0 0,0 1 0 0 0,-1 0 1 0 0,1 0-128 0 0,-4-1 118 0 0,-10 0 7 0 0,0 1 0 0 0,1 1 0 0 0,-1 1 0 0 0,1 1-1 0 0,0 0 1 0 0,0 1 0 0 0,0 1 0 0 0,0 1-1 0 0,1 0 1 0 0,0 1 0 0 0,1 1 0 0 0,-2 1-125 0 0,12-7 1 0 0,1 0 0 0 0,0-1 0 0 0,1 1 0 0 0,-1 0 1 0 0,0 1-1 0 0,1-1 0 0 0,0 1 0 0 0,0-1 0 0 0,0 1 0 0 0,0 0 1 0 0,1 0-1 0 0,-1 0 0 0 0,1 1 0 0 0,0-1 0 0 0,0 1 0 0 0,0-1 1 0 0,1 1-1 0 0,0-1 0 0 0,0 1 0 0 0,0 0 0 0 0,0 0 1 0 0,1-1-1 0 0,0 1 0 0 0,0 0 0 0 0,0 0 0 0 0,1 0 0 0 0,-1-1 1 0 0,1 1-1 0 0,0 0 0 0 0,0 0 0 0 0,1-1 0 0 0,0 1 0 0 0,1 3-1 0 0,-2-6-7 0 0,0 0-1 0 0,1 0 1 0 0,-1 0-1 0 0,0 0 1 0 0,1 0-1 0 0,-1 0 1 0 0,1 0-1 0 0,0-1 1 0 0,0 1-1 0 0,-1-1 0 0 0,1 1 1 0 0,0-1-1 0 0,0 0 1 0 0,0 0-1 0 0,1 0 1 0 0,-1 0-1 0 0,0 0 1 0 0,0 0-1 0 0,0 0 1 0 0,1-1-1 0 0,-1 1 0 0 0,0-1 1 0 0,1 0-1 0 0,-1 1 1 0 0,1-1-1 0 0,-1 0 1 0 0,0-1-1 0 0,1 1 1 0 0,-1 0-1 0 0,0-1 1 0 0,1 1-1 0 0,-1-1 0 0 0,0 0 1 0 0,0 1-1 0 0,1-1 8 0 0,10-6-15 0 0,-1 0 0 0 0,1 0 0 0 0,-1-1 0 0 0,-1 0 0 0 0,0-1 0 0 0,0-1 0 0 0,0 0 0 0 0,4-6 15 0 0,10-8-8 0 0,31-45 8 0 0,-49 61 6 0 0,0 0 0 0 0,-1-1 0 0 0,0 0 0 0 0,0 0-1 0 0,-1-1 1 0 0,0 1 0 0 0,-1-1 0 0 0,0 0 0 0 0,-1-1 0 0 0,0 1-1 0 0,0-5-5 0 0,18-122-64 0 0,-2-15 128 0 0,-13 138-74 0 0,-6 49-108 0 0,-10 41 65 0 0,23 78 42 0 0,17 2 11 0 0,-4-104-312 0 0,-23-51 272 0 0,0 0-1 0 0,0-1 0 0 0,0 1 0 0 0,0 0 0 0 0,0-1 1 0 0,0 0-1 0 0,0 0 0 0 0,0 0 0 0 0,0 0 0 0 0,1 0 1 0 0,-1 0-1 0 0,0-1 0 0 0,0 0 0 0 0,0 1 0 0 0,-1-1 1 0 0,1 0-1 0 0,0-1 0 0 0,0 1 0 0 0,0 0 0 0 0,-1-1 1 0 0,1 1-1 0 0,-1-1 0 0 0,1 0 0 0 0,-1 0 0 0 0,0 0 1 0 0,1 0-1 0 0,-1-1 0 0 0,0 1 0 0 0,0 0 0 0 0,-1-1 1 0 0,1 1-1 0 0,-1-1 0 0 0,1 0 0 0 0,-1 0 0 0 0,0 1 1 0 0,0-1-1 0 0,0 0 0 0 0,0 0 0 0 0,0 0 0 0 0,-1-1 41 0 0,24-53-313 0 0,-10 79 568 0 0,-13-19-230 0 0,0 1 0 0 0,1-1 0 0 0,0 1 0 0 0,0-1 0 0 0,0 0 0 0 0,0 0 0 0 0,0 0 0 0 0,1 0 0 0 0,-1 0 0 0 0,1-1 0 0 0,0 1 0 0 0,0-1 0 0 0,0 1 0 0 0,0-1 0 0 0,0 0 0 0 0,0 0 0 0 0,1-1 0 0 0,-1 1 0 0 0,1-1 0 0 0,-1 1 0 0 0,1-1 0 0 0,0 0 0 0 0,-1 0 0 0 0,1-1 0 0 0,0 1 0 0 0,1-1-25 0 0,38 1 35 0 0,-32-4-1311 0 0,1 3-4770 0 0</inkml:trace>
  <inkml:trace contextRef="#ctx0" brushRef="#br0" timeOffset="305.442">660 221 14656 0 0,'-23'-33'1473'0'0,"15"25"-1361"0"0,7 7-220 0 0,1 1 0 0 0,0 0-43 0 0,1 1-221 0 0,23 6-1288 0 0,-17-4 26 0 0</inkml:trace>
  <inkml:trace contextRef="#ctx0" brushRef="#br0" timeOffset="715.879">831 215 11720 0 0,'0'0'264'0'0,"0"0"34"0"0,0 0 22 0 0,-2 8 67 0 0,-10 49 25 0 0,20 129 1453 0 0,5-63-763 0 0,-14 75 5 0 0,-8-133-943 0 0,-11-10 71 0 0,9-36-75 0 0,9-15-147 0 0,-4-1-59 0 0,4-4-73 0 0,0 0-1 0 0,0 1 1 0 0,0-1 0 0 0,1 0-1 0 0,-1-1 1 0 0,0 1 0 0 0,0 0 0 0 0,1 0-1 0 0,-1-1 1 0 0,0 1 0 0 0,1-1-1 0 0,0 0 1 0 0,-1 1 0 0 0,1-1 0 0 0,0 0-1 0 0,0 0 1 0 0,0 0 0 0 0,0 0-1 0 0,0 0 1 0 0,0 0 0 0 0,0 0 0 0 0,1 0-1 0 0,-1 0 1 0 0,1 0 0 0 0,0 0-1 0 0,-1 0 1 0 0,1 0 0 0 0,0-2 119 0 0,-12-145-6101 0 0,9 33 2872 0 0,9 2 3751 0 0,-6 107-205 0 0,0 0 1 0 0,1 0-1 0 0,0 1 0 0 0,0-1 0 0 0,0 0 1 0 0,1 1-1 0 0,0-1 0 0 0,0 1 0 0 0,1 0 1 0 0,0 0-1 0 0,0 0 0 0 0,0 0 0 0 0,1 0 1 0 0,-1 0-1 0 0,1 1 0 0 0,1 0 0 0 0,3-4-317 0 0,-5 6 83 0 0,1 1-1 0 0,-1-1 1 0 0,1 1-1 0 0,-1 0 0 0 0,1 0 1 0 0,0 0-1 0 0,0 1 1 0 0,-1 0-1 0 0,1-1 1 0 0,0 1-1 0 0,0 0 0 0 0,1 1 1 0 0,-1-1-1 0 0,0 1 1 0 0,0 0-1 0 0,0 0 1 0 0,3 0-83 0 0,-1 1 114 0 0,1 0 0 0 0,-1 1 0 0 0,1 0 0 0 0,-1 0 1 0 0,0 0-1 0 0,0 1 0 0 0,0-1 0 0 0,0 2 1 0 0,0-1-1 0 0,-1 1 0 0 0,1-1 0 0 0,-1 1 0 0 0,0 1 1 0 0,0-1-1 0 0,0 1 0 0 0,-1 0 0 0 0,0 0 1 0 0,3 5-115 0 0,-6-9 40 0 0,0 1 1 0 0,0 0-1 0 0,-1 0 1 0 0,1 0-1 0 0,-1 0 1 0 0,1 0-1 0 0,-1 0 1 0 0,0 0-1 0 0,0 0 1 0 0,0 0-1 0 0,0 0 1 0 0,0 0 0 0 0,0 0-1 0 0,-1 0 1 0 0,1 0-1 0 0,-1 0 1 0 0,1 0-1 0 0,-1 0 1 0 0,0 0-1 0 0,0 0 1 0 0,1 0-1 0 0,-1-1 1 0 0,-1 1-1 0 0,1 0 1 0 0,0-1 0 0 0,0 1-1 0 0,-1 0 1 0 0,1-1-1 0 0,0 0 1 0 0,-1 1-1 0 0,0-1 1 0 0,-1 1-41 0 0,-58 31 701 0 0,32-25-521 0 0,-54 7-1492 0 0,71-20-106 0 0,11 4 690 0 0</inkml:trace>
  <inkml:trace contextRef="#ctx0" brushRef="#br0" timeOffset="1091.035">1232 334 12032 0 0,'0'0'273'0'0,"0"0"40"0"0,-6 4 311 0 0,-44 32-536 0 0,36-28 176 0 0,0 2-1 0 0,1 0 1 0 0,0 0-1 0 0,1 1 1 0 0,0 1 0 0 0,-8 10-264 0 0,18-20 37 0 0,0 0 0 0 0,1 0 1 0 0,-1 1-1 0 0,1-1 1 0 0,0 0-1 0 0,0 1 0 0 0,-1-1 1 0 0,2 1-1 0 0,-1-1 1 0 0,0 1-1 0 0,0 0 1 0 0,1-1-1 0 0,0 1 0 0 0,-1 0 1 0 0,1-1-1 0 0,0 1 1 0 0,0 0-1 0 0,1 0 1 0 0,-1-1-1 0 0,0 1 0 0 0,1 0 1 0 0,0-1-1 0 0,-1 1 1 0 0,1-1-1 0 0,0 1 0 0 0,0-1 1 0 0,1 1-1 0 0,-1-1 1 0 0,1 0-1 0 0,0 2-37 0 0,0-1 14 0 0,1 0-1 0 0,-1 1 1 0 0,1-1-1 0 0,0 0 1 0 0,0-1-1 0 0,0 1 1 0 0,0 0-1 0 0,1-1 1 0 0,-1 0-1 0 0,1 0 1 0 0,-1 0-1 0 0,1 0 1 0 0,0 0-1 0 0,0-1 1 0 0,0 1-1 0 0,-1-1 1 0 0,4 0-14 0 0,-1 0 25 0 0,0 0 1 0 0,0-1-1 0 0,1 1 1 0 0,-1-1-1 0 0,0-1 1 0 0,0 1 0 0 0,0-1-1 0 0,0 0 1 0 0,0-1-1 0 0,0 1 1 0 0,0-1 0 0 0,0 0-1 0 0,0-1 1 0 0,-1 1-1 0 0,1-1 1 0 0,3-3-26 0 0,-7 5 12 0 0,-1 0 0 0 0,0 0 0 0 0,1-1 0 0 0,-1 1 0 0 0,0 0 0 0 0,0-1 0 0 0,0 1 0 0 0,0-1 0 0 0,0 1 0 0 0,0-1 0 0 0,0 1 0 0 0,0-1 0 0 0,-1 0 0 0 0,1 1 0 0 0,-1-1 1 0 0,1 0-1 0 0,-1 0 0 0 0,0 1 0 0 0,1-1 0 0 0,-1 0 0 0 0,0 0 0 0 0,0 0 0 0 0,0 1 0 0 0,0-1 0 0 0,-1 0 0 0 0,1 0 0 0 0,0 1 0 0 0,-1-1 0 0 0,0 0 0 0 0,1 0 0 0 0,-1 1 0 0 0,0-1 0 0 0,0 1 0 0 0,0-1 0 0 0,0 0 0 0 0,0 1 0 0 0,0 0 1 0 0,0-1-1 0 0,-1 0-12 0 0,-56-44-318 0 0,29 30 27 0 0,-2-1-541 0 0,13 3-4017 0 0,17 13 172 0 0</inkml:trace>
  <inkml:trace contextRef="#ctx0" brushRef="#br0" timeOffset="1821.178">1459 1 10720 0 0,'0'0'314'0'0,"0"0"-6"0"0,0 0-128 0 0,0 0 198 0 0,0 0 108 0 0,0 8 534 0 0,4 64 1764 0 0,0 143-527 0 0,11-15-1315 0 0,-4-81-665 0 0,-5-94-160 0 0,21-10-581 0 0,-22-16 359 0 0,1-1 0 0 0,-1 0 0 0 0,1 1 0 0 0,-1-2 0 0 0,0 1 0 0 0,0-1-1 0 0,0 0 1 0 0,0 0 0 0 0,0 0 0 0 0,-1 0 0 0 0,1-1 0 0 0,-1 0 0 0 0,0 0-1 0 0,0 0 1 0 0,0-1 0 0 0,-1 1 0 0 0,3-4 105 0 0,13-13-211 0 0,37-44-39 0 0,-14 1 250 0 0,-42 62 13 0 0,0 1 0 0 0,1 0-1 0 0,-1-1 1 0 0,0 1-1 0 0,0-1 1 0 0,0 1 0 0 0,0-1-1 0 0,0 1 1 0 0,0 0-1 0 0,0-1 1 0 0,0 1 0 0 0,-1-1-1 0 0,1 1 1 0 0,0 0-1 0 0,-1-1 1 0 0,0 1 0 0 0,1 0-1 0 0,-1-1 1 0 0,0 1 0 0 0,1 0-1 0 0,-1 0 1 0 0,0 0-1 0 0,0 0 1 0 0,0 0 0 0 0,0 0-1 0 0,0 0 1 0 0,0 0-1 0 0,0 0 1 0 0,0 0 0 0 0,-1 0-1 0 0,1 0 1 0 0,0 1-1 0 0,0-1 1 0 0,-1 1 0 0 0,1-1-1 0 0,0 1 1 0 0,-1-1-1 0 0,1 1 1 0 0,-1 0 0 0 0,1 0-1 0 0,-1 0-12 0 0,-60 1 1019 0 0,60 0-1000 0 0,0 0 0 0 0,0 0-1 0 0,1 0 1 0 0,-1 0-1 0 0,0 1 1 0 0,1-1-1 0 0,-1 0 1 0 0,0 1-1 0 0,1-1 1 0 0,0 1-1 0 0,-1-1 1 0 0,1 1-1 0 0,0 0 1 0 0,0-1 0 0 0,0 1-1 0 0,0 0 1 0 0,0 0-1 0 0,0 0 1 0 0,0 0-1 0 0,1 0 1 0 0,-1 0-1 0 0,1 0 1 0 0,0 0-1 0 0,-1 0 1 0 0,1 0 0 0 0,0 0-1 0 0,0 0 1 0 0,0 0-1 0 0,0 1 1 0 0,1-1-1 0 0,-1 0 1 0 0,1 0-1 0 0,-1 0 1 0 0,1 0-1 0 0,0 0-18 0 0,0 3 0 0 0,1 0 0 0 0,-1 0 0 0 0,1-1 0 0 0,1 1 0 0 0,-1 0 0 0 0,0-1 0 0 0,1 0 0 0 0,0 0 0 0 0,0 0 0 0 0,0 0 0 0 0,1 0 0 0 0,-1 0-1 0 0,1-1 1 0 0,3 3 0 0 0,3 0-24 0 0,1 0-1 0 0,-1-1 0 0 0,1 0 0 0 0,0-1 0 0 0,0 0 0 0 0,0 0 0 0 0,1-1 0 0 0,2 0 25 0 0,34-2-5710 0 0,-29-4-36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06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977 29 5152 0 0,'0'0'116'0'0,"0"0"17"0"0,0 0 10 0 0,0 0 54 0 0,0 0 224 0 0,0 0 99 0 0,0 0 22 0 0,0 0-4 0 0,0 0-20 0 0,0 0-6 0 0,0 0 0 0 0,0 0-12 0 0,0 0-52 0 0,0 0-28 0 0,0 0-4 0 0,0 0-8 0 0,0 0-35 0 0,0 0-18 0 0,0 0-3 0 0,0 0-27 0 0,0 0-112 0 0,0 0-47 0 0,0 0-8 0 0,0 0-3 0 0,0 0 4 0 0,0 0 1 0 0,0 0 0 0 0,0 0 10 0 0,-3 6 277 0 0,-10 34 154 0 0,1 0-1 0 0,3 1 1 0 0,1 0-1 0 0,1 0 1 0 0,2 13-601 0 0,-10 59 299 0 0,-9 58 0 0 0,8-107-308 0 0,14-61-73 0 0,1-2-7127 0 0,1-8 2467 0 0</inkml:trace>
  <inkml:trace contextRef="#ctx0" brushRef="#br0" timeOffset="1145.697">961 40 9648 0 0,'0'0'216'0'0,"0"0"32"0"0,0 0 12 0 0,-13 6 16 0 0,6 1-3 0 0,0-1 0 0 0,1 2 0 0 0,0-1 0 0 0,0 0 0 0 0,1 1 0 0 0,0 0 0 0 0,0 1 0 0 0,1-1 0 0 0,0 1 0 0 0,0 0 0 0 0,1-1 0 0 0,-1 6-273 0 0,-29 74 1330 0 0,17-42-49 0 0,15-45-1145 0 0,1-1 0 0 0,0 0 0 0 0,0 0-1 0 0,0 0-7 0 0,0 0-7 0 0,0 0-1 0 0,0 0-6 0 0,0 0-29 0 0,0 0-12 0 0,0 0-1 0 0,4-15 75 0 0,42-142 184 0 0,3 56-257 0 0,-45 96-88 0 0,2 1-45 0 0,0 0 44 0 0,0 2 15 0 0,-1 1 0 0 0,3 3 0 0 0,-3 1 0 0 0,-2-1 16 0 0,0 1 0 0 0,0-1 0 0 0,-1 0 0 0 0,1 1 0 0 0,-1-1 0 0 0,1 1 0 0 0,-1 0 0 0 0,0 0 0 0 0,0 0 0 0 0,-1 0 0 0 0,1 0-1 0 0,0 0 1 0 0,-1 1 0 0 0,0-1 0 0 0,0 1 0 0 0,0-1 0 0 0,1 4-16 0 0,4 13 1 0 0,4 15 10 0 0,12 29 117 0 0,-21-63-73 0 0,-1-1 14 0 0,0 0 3 0 0,0 0 23 0 0,0 0-6 0 0,0 0-8 0 0,0 0 2 0 0,0 0 10 0 0,0 0 3 0 0,0 0 0 0 0,-29-2 272 0 0,23 0-303 0 0,-60 3 414 0 0,19 15-335 0 0,15-3-92 0 0,31-13-113 0 0,1 0-15 0 0,0 0 9 0 0,16 0-131 0 0,24-9-332 0 0,16-6 81 0 0,-23 10 378 0 0,-27 2 61 0 0,-68 24-97 0 0,17-16 160 0 0,43-5 11 0 0,5-3-96 0 0,0 0 0 0 0,-1 1 0 0 0,1-1 0 0 0,0 1 0 0 0,0-1 0 0 0,0 1 0 0 0,0 0 0 0 0,1 0 0 0 0,-1 0 0 0 0,1 0 0 0 0,-1 1 0 0 0,1 0 0 0 0,-1-1 0 0 0,1 1 0 0 0,0 1 0 0 0,1-1 32 0 0,18-5-378 0 0,-10 4-773 0 0,1-2-3319 0 0,-1 1-970 0 0</inkml:trace>
  <inkml:trace contextRef="#ctx0" brushRef="#br0" timeOffset="5057.455">227 926 9880 0 0,'3'-39'1504'0'0,"0"36"742"0"0,0 16-1370 0 0,5 128 722 0 0,-12 31-1268 0 0,-5-107-141 0 0,8-63-117 0 0,-3 3 802 0 0,-35-62-68 0 0,-6-2-806 0 0,-15 19 82 0 0,29 33 228 0 0,29 7-186 0 0,-23 10 724 0 0,23-7-841 0 0,0 0 0 0 0,-1-1-1 0 0,1 1 1 0 0,0 1-1 0 0,0-1 1 0 0,1 0-1 0 0,-1 0 1 0 0,1 1-1 0 0,-1-1 1 0 0,1 0 0 0 0,0 1-1 0 0,0-1 1 0 0,1 1-1 0 0,-1 0 1 0 0,1-1-1 0 0,0 1 1 0 0,0 0-1 0 0,0-1 1 0 0,0 1 0 0 0,1-1-1 0 0,-1 1 1 0 0,1 0-1 0 0,0-1 1 0 0,0 1-1 0 0,1 1-6 0 0,1 1 2 0 0,0 0 0 0 0,1-1 0 0 0,-1 1 0 0 0,1 0-1 0 0,0-1 1 0 0,1 0 0 0 0,-1 0 0 0 0,1-1 0 0 0,0 1 0 0 0,1-1-1 0 0,-1 0 1 0 0,1 0 0 0 0,-1-1 0 0 0,1 1 0 0 0,0-1-1 0 0,0-1 1 0 0,1 1 0 0 0,-1-1 0 0 0,0 0 0 0 0,5 1-2 0 0,7 0 16 0 0,0 0 1 0 0,1-1 0 0 0,-1 0-1 0 0,0-2 1 0 0,0 0-1 0 0,18-3-16 0 0,-23 2 43 0 0,-8 1-259 0 0,0 0 1 0 0,0 0 0 0 0,0-1 0 0 0,0 1 0 0 0,0-1-1 0 0,0 0 1 0 0,0-1 0 0 0,0 1 0 0 0,-1-1 0 0 0,1 0 0 0 0,0 0-1 0 0,-1 0 1 0 0,0-1 0 0 0,1 0 0 0 0,-1 0 0 0 0,0 0 0 0 0,0 0 215 0 0,5-38-3527 0 0,-6-10-1474 0 0,-3 50 4183 0 0,0-1 330 0 0,10-46-1271 0 0,-6 39 1360 0 0</inkml:trace>
  <inkml:trace contextRef="#ctx0" brushRef="#br0" timeOffset="5343.232">458 1055 7280 0 0,'24'2'3676'0'0,"-23"-2"-3154"0"0,2 14 3320 0 0,-6-8-3593 0 0,0-1 0 0 0,1 1 0 0 0,-1 0 0 0 0,1-1 0 0 0,1 1 0 0 0,-1 0 0 0 0,1 0 0 0 0,0 0 0 0 0,0 0 0 0 0,1 1 0 0 0,0 3-249 0 0,-1 24 676 0 0,9 16-165 0 0,19 7-620 0 0,-24-54-272 0 0,12 13 566 0 0,-4-13-6214 0 0,-8-6 461 0 0</inkml:trace>
  <inkml:trace contextRef="#ctx0" brushRef="#br0" timeOffset="5557.882">481 888 14712 0 0,'0'0'332'0'0,"0"0"50"0"0,-4-2 384 0 0,-2-1-644 0 0,0 2-124 0 0,9 22-110 0 0,0-14-207 0 0,3 11-79 0 0,-3-5-3809 0 0,-2-1-645 0 0</inkml:trace>
  <inkml:trace contextRef="#ctx0" brushRef="#br0" timeOffset="6022.547">616 1043 13184 0 0,'-4'78'2001'0'0,"-6"99"900"0"0,16-81-1856 0 0,1-29-830 0 0,0 1 174 0 0,-4-34-278 0 0,-3-33-130 0 0,0-1 0 0 0,0 0 0 0 0,0 1 0 0 0,0-1 1 0 0,0 1-1 0 0,0-1 0 0 0,0 0 0 0 0,0 1 0 0 0,-1-1 0 0 0,1 1 0 0 0,0-1 0 0 0,0 0 0 0 0,0 1 1 0 0,-1-1-1 0 0,1 0 0 0 0,0 0 0 0 0,0 1 0 0 0,-1-1 0 0 0,1 0 0 0 0,0 1 0 0 0,-1-1 0 0 0,1 0 0 0 0,0 0 1 0 0,-1 0-1 0 0,1 1 0 0 0,-1-1 0 0 0,1 0 0 0 0,0 0 0 0 0,-1 0 0 0 0,1 0 0 0 0,-1 0 0 0 0,1 0 0 0 0,0 0 1 0 0,-1 0-1 0 0,1 0 0 0 0,-1 0 0 0 0,1 0 0 0 0,0 0 0 0 0,-1 0 0 0 0,1 0 0 0 0,-1 0 0 0 0,1 0 1 0 0,0 0-1 0 0,-1 0 0 0 0,1-1 0 0 0,0 1 0 0 0,-1 0 0 0 0,1 0 0 0 0,0 0 0 0 0,-1-1 0 0 0,1 1 0 0 0,0 0 19 0 0,-3-9-526 0 0,-9-27-680 0 0,6-54-1583 0 0,12-59-897 0 0,30 20 2802 0 0,-35 124 985 0 0,1 0 1 0 0,0 0 0 0 0,0 1 0 0 0,0-1-1 0 0,1 0 1 0 0,-1 1 0 0 0,1-1-1 0 0,0 1 1 0 0,0 0 0 0 0,1 0 0 0 0,-1 0-1 0 0,1 1 1 0 0,0-1 0 0 0,0 1-1 0 0,0 0 1 0 0,0 0 0 0 0,1 0-1 0 0,-1 1 1 0 0,1-1 0 0 0,0 1 0 0 0,-1 0-1 0 0,1 0 1 0 0,0 1 0 0 0,0-1-1 0 0,0 1 1 0 0,0 1 0 0 0,1-1 0 0 0,2 0-102 0 0,-5 2 96 0 0,0-1 1 0 0,1 1 0 0 0,-1 0 0 0 0,0 0 0 0 0,0 0 0 0 0,0 0-1 0 0,1 0 1 0 0,-1 1 0 0 0,-1-1 0 0 0,1 1 0 0 0,0 0 0 0 0,0 0-1 0 0,-1 0 1 0 0,1 0 0 0 0,-1 1 0 0 0,1-1 0 0 0,-1 0 0 0 0,0 1-1 0 0,0 0 1 0 0,0 0 0 0 0,0-1 0 0 0,-1 1 0 0 0,1 0 0 0 0,0 3-97 0 0,-1-3 80 0 0,0 0 0 0 0,-1 1 0 0 0,1-1 0 0 0,-1 0 0 0 0,1 1 0 0 0,-1-1 0 0 0,0 1 0 0 0,-1-1 1 0 0,1 0-1 0 0,-1 1 0 0 0,1-1 0 0 0,-1 1 0 0 0,0-1 0 0 0,0 0 0 0 0,0 0 0 0 0,-1 0 1 0 0,1 1-1 0 0,-1-1 0 0 0,0-1 0 0 0,0 1 0 0 0,0 0 0 0 0,0 0 0 0 0,0-1 0 0 0,0 1 0 0 0,-1-1 1 0 0,1 0-1 0 0,-3 2-80 0 0,-1 1 45 0 0,-1-1 0 0 0,1 1 1 0 0,-1-2-1 0 0,1 1 0 0 0,-1-1 0 0 0,0 0 1 0 0,0 0-1 0 0,0-1 0 0 0,-1 0 1 0 0,1 0-1 0 0,-1-1 0 0 0,-1 0-45 0 0,-52-1-2014 0 0,60 0-1866 0 0,1 0-1188 0 0</inkml:trace>
  <inkml:trace contextRef="#ctx0" brushRef="#br0" timeOffset="6392.425">944 1102 12264 0 0,'-55'64'2506'0'0,"53"-62"-2411"0"0,0 0 0 0 0,0 0 0 0 0,1 0 0 0 0,-1 0 0 0 0,1 0 0 0 0,0 1 0 0 0,-1-1 0 0 0,1 0 0 0 0,0 1 0 0 0,0-1-1 0 0,1 1 1 0 0,-1-1 0 0 0,0 1 0 0 0,1-1 0 0 0,0 1 0 0 0,-1-1 0 0 0,1 1 0 0 0,0-1 0 0 0,0 1 0 0 0,0 0 0 0 0,1-1 0 0 0,-1 1 0 0 0,1-1 0 0 0,-1 1-1 0 0,1-1 1 0 0,0 1 0 0 0,0-1 0 0 0,0 1 0 0 0,0-1 0 0 0,1 0 0 0 0,-1 0 0 0 0,1 0 0 0 0,-1 0 0 0 0,1 0 0 0 0,0 0 0 0 0,-1 0 0 0 0,1 0 0 0 0,0 0 0 0 0,0-1-1 0 0,2 2-94 0 0,39 11 148 0 0,-41-14-142 0 0,0 0 0 0 0,0 0-1 0 0,0 0 1 0 0,0 0-1 0 0,0 0 1 0 0,0 0-1 0 0,0 0 1 0 0,0-1 0 0 0,0 1-1 0 0,0-1 1 0 0,0 1-1 0 0,0-1 1 0 0,0 0 0 0 0,0 0-1 0 0,-1 0 1 0 0,1 0-1 0 0,0 0 1 0 0,0 0-1 0 0,-1-1 1 0 0,1 1 0 0 0,-1 0-1 0 0,1-1 1 0 0,-1 1-1 0 0,0-1 1 0 0,1 0-1 0 0,-1 1 1 0 0,0-1 0 0 0,0 0-1 0 0,0 0 1 0 0,0 0-1 0 0,-1 0 1 0 0,1 0 0 0 0,0 0-1 0 0,-1 0 1 0 0,1 0-1 0 0,-1 0 1 0 0,0 0-1 0 0,0 0-5 0 0,-5-37 0 0 0,-33-18-582 0 0,-40 6-284 0 0,69 45-1931 0 0,8 5-2565 0 0</inkml:trace>
  <inkml:trace contextRef="#ctx0" brushRef="#br0" timeOffset="7107.52">1145 1113 11200 0 0,'0'0'256'0'0,"0"0"34"0"0,0 0 20 0 0,0 0-40 0 0,7-12 141 0 0,49-42 2825 0 0,3-26-3041 0 0,-54 67-178 0 0,-1 0 1 0 0,0-1-1 0 0,-1 1 1 0 0,-1-1-1 0 0,0 0 1 0 0,0 0-1 0 0,-2 0 1 0 0,0 0-1 0 0,0 0 1 0 0,-1 0-1 0 0,-1 0 1 0 0,0 1-1 0 0,-1-1 1 0 0,-2-4-18 0 0,-10-14 164 0 0,1 44 37 0 0,10-4-149 0 0,0 0-1 0 0,0 0 1 0 0,1 1-1 0 0,0-1 1 0 0,0 1-1 0 0,1 0 1 0 0,1 0-1 0 0,-1 0 1 0 0,1 0-1 0 0,0 2-51 0 0,-1 6 90 0 0,-2 23 48 0 0,1 0 0 0 0,2-1 0 0 0,3 34-138 0 0,-2-61 17 0 0,0 1 0 0 0,0-1 0 0 0,2 0 0 0 0,0 0-1 0 0,0 0 1 0 0,1 0 0 0 0,0-1 0 0 0,1 1 0 0 0,0-1 0 0 0,1 0 0 0 0,0 0 0 0 0,1 0 0 0 0,1-1 0 0 0,-1 1 0 0 0,1-2 0 0 0,1 1 0 0 0,4 3-17 0 0,-9-11 13 0 0,1 0 1 0 0,0-1 0 0 0,1 1 0 0 0,-1-1-1 0 0,0 0 1 0 0,0 0 0 0 0,0 0-1 0 0,1-1 1 0 0,-1 1 0 0 0,0-1 0 0 0,1 0-1 0 0,-1 0 1 0 0,0-1 0 0 0,0 1-1 0 0,1-1 1 0 0,-1 0 0 0 0,0 0-1 0 0,0-1 1 0 0,0 1 0 0 0,0-1 0 0 0,0 0-1 0 0,0 0 1 0 0,0 0 0 0 0,-1 0-1 0 0,1-1 1 0 0,-1 0 0 0 0,1 1-1 0 0,-1-1 1 0 0,0-1 0 0 0,0 1 0 0 0,-1 0-1 0 0,1-1 1 0 0,-1 1 0 0 0,1-1-1 0 0,-1 0 1 0 0,1-3-14 0 0,3 0-85 0 0,0-1 0 0 0,-1 0 0 0 0,0 0-1 0 0,0-1 1 0 0,-1 1 0 0 0,0-1 0 0 0,-1 0 0 0 0,1 0-1 0 0,-2-1 1 0 0,1 1 0 0 0,-2 0 0 0 0,1-1 0 0 0,-1 0-1 0 0,0 1 1 0 0,-1-1 0 0 0,-1 0 0 0 0,1 1 0 0 0,-1-1-1 0 0,-3-9 86 0 0,4 18 32 0 0,-1-1-1 0 0,1 0 0 0 0,-1 1 0 0 0,0-1 1 0 0,0 1-1 0 0,0-1 0 0 0,0 1 0 0 0,0-1 0 0 0,0 1 1 0 0,0 0-1 0 0,0-1 0 0 0,-1 1 0 0 0,1 0 1 0 0,0 0-1 0 0,-1 0 0 0 0,1 0 0 0 0,-1 0 0 0 0,0 0 1 0 0,1 0-1 0 0,-1 1 0 0 0,1-1 0 0 0,-1 0 1 0 0,0 1-1 0 0,0 0 0 0 0,1-1 0 0 0,-1 1 0 0 0,0 0 1 0 0,0 0-1 0 0,1 0 0 0 0,-1 0 0 0 0,0 0 1 0 0,0 0-1 0 0,0 0 0 0 0,1 1 0 0 0,-1-1 0 0 0,0 1 1 0 0,1-1-1 0 0,-1 1 0 0 0,0 0 0 0 0,1 0 0 0 0,-1 0 1 0 0,1-1-1 0 0,-1 1 0 0 0,1 1 0 0 0,-1-1 1 0 0,1 0-1 0 0,0 0 0 0 0,0 0 0 0 0,-1 1 0 0 0,1-1 1 0 0,0 1-1 0 0,0-1 0 0 0,0 2-31 0 0,-4 4 102 0 0,1 2-1 0 0,0-1 1 0 0,1 1-1 0 0,0-1 1 0 0,0 1-1 0 0,1 0 1 0 0,0 0-1 0 0,0 0 1 0 0,1 0-1 0 0,0 0 1 0 0,1 0-1 0 0,0 1 1 0 0,0-1-1 0 0,1 0 1 0 0,0 0-1 0 0,1 1-101 0 0,-1-2 29 0 0,0-1 1 0 0,1 1-1 0 0,0-1 1 0 0,1 0-1 0 0,0 0 1 0 0,0 0-1 0 0,0 0 0 0 0,1 0 1 0 0,0 0-1 0 0,0-1 1 0 0,0 0-1 0 0,1 0 1 0 0,0 0-1 0 0,0 0 0 0 0,5 3-29 0 0,-4-6-15 0 0,1-1-1 0 0,-1 1 1 0 0,1-1-1 0 0,0 0 1 0 0,0-1-1 0 0,0 1 1 0 0,0-1-1 0 0,0-1 1 0 0,0 1 0 0 0,0-1-1 0 0,0-1 1 0 0,0 1-1 0 0,3-2 16 0 0,39-12-3660 0 0,-33 8-2542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13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172 206 8808 0 0,'0'0'197'0'0,"-1"-8"475"0"0,-9-12 1483 0 0,8 19-1968 0 0,0 0-1 0 0,0 0 1 0 0,0 0 0 0 0,0 1 0 0 0,0-1 0 0 0,-1 1 0 0 0,1-1 0 0 0,0 1-1 0 0,-1 0 1 0 0,1 0 0 0 0,0 0 0 0 0,0 0 0 0 0,-1 0 0 0 0,1 1 0 0 0,0-1 0 0 0,0 1-1 0 0,-1-1 1 0 0,1 1 0 0 0,0 0 0 0 0,0 0 0 0 0,0 0 0 0 0,0 0 0 0 0,0 0 0 0 0,0 0-1 0 0,0 1 1 0 0,0-1 0 0 0,1 1 0 0 0,-1-1 0 0 0,0 1 0 0 0,1 0 0 0 0,-1 0-1 0 0,0 1-186 0 0,-58 88 2063 0 0,55-80-2003 0 0,0-1 0 0 0,1 1-1 0 0,0 1 1 0 0,0-1 0 0 0,1 0 0 0 0,1 1 0 0 0,0 0 0 0 0,0-1-1 0 0,1 1 1 0 0,1 0 0 0 0,0 0 0 0 0,0 0 0 0 0,1 0-1 0 0,2 3-59 0 0,9 9 11 0 0,11-17 160 0 0,-18-10-160 0 0,1 0 0 0 0,-1 0 0 0 0,0 0 0 0 0,0-1 0 0 0,-1 0 0 0 0,1 0 1 0 0,-1-1-1 0 0,0 1 0 0 0,0-1 0 0 0,0 0 0 0 0,-1 0 0 0 0,1 0 0 0 0,-1 0 1 0 0,-1-1-1 0 0,1 0 0 0 0,-1 1 0 0 0,0-1 0 0 0,1-3-11 0 0,7-12-198 0 0,6-16-96 0 0,24-37-476 0 0,-10 48 402 0 0,-5 27 180 0 0,-21 1 142 0 0,0 2 36 0 0,0-1 1 0 0,0 1 0 0 0,-1 0 0 0 0,1 0-1 0 0,-1 0 1 0 0,0 1 0 0 0,0-1 0 0 0,0 1-1 0 0,-1-1 1 0 0,1 1 0 0 0,-1 0 0 0 0,-1 0-1 0 0,1 0 1 0 0,0 1 0 0 0,-1-1 0 0 0,0 0-1 0 0,0 2 10 0 0,12 146 460 0 0,-15-145 497 0 0,0-34-510 0 0,4 9-521 0 0,2 0-1 0 0,-1 0 1 0 0,2 1-1 0 0,0-1 1 0 0,2 1 0 0 0,-1 0-1 0 0,9-14 75 0 0,14-11-1628 0 0,-15 24-3364 0 0,-1 5-954 0 0</inkml:trace>
  <inkml:trace contextRef="#ctx0" brushRef="#br0" timeOffset="563.981">517 331 9552 0 0,'0'0'276'0'0,"0"0"2"0"0,11-10-71 0 0,19-18 553 0 0,-22 22-351 0 0,-1-1 0 0 0,1-1 0 0 0,-1 1 1 0 0,0-1-1 0 0,-1 0 0 0 0,0-1 0 0 0,0 1 0 0 0,4-10-409 0 0,-10 17 51 0 0,0 0 0 0 0,0 0 1 0 0,1 0-1 0 0,-1 0 0 0 0,0-1 0 0 0,0 1 0 0 0,-1 0 0 0 0,1 0 0 0 0,0 0 0 0 0,0 0 1 0 0,-1-1-1 0 0,1 1 0 0 0,0 0 0 0 0,-1 0 0 0 0,1 0 0 0 0,-1 0 0 0 0,0 0 0 0 0,1 0 0 0 0,-1 0 1 0 0,0 0-1 0 0,1 0 0 0 0,-1 0 0 0 0,0 1 0 0 0,0-1 0 0 0,0 0 0 0 0,0 0 0 0 0,0 1 0 0 0,0-1 1 0 0,0 0-1 0 0,0 1 0 0 0,0-1 0 0 0,0 1 0 0 0,0 0 0 0 0,0-1 0 0 0,-1 1 0 0 0,1 0 1 0 0,0 0-1 0 0,0-1 0 0 0,0 1 0 0 0,0 0 0 0 0,-1 0 0 0 0,1 0 0 0 0,0 0 0 0 0,0 1 0 0 0,0-1 1 0 0,0 0-1 0 0,-1 0 0 0 0,1 1 0 0 0,0-1 0 0 0,0 1 0 0 0,0-1 0 0 0,0 1 0 0 0,0-1 1 0 0,0 1-1 0 0,0 0 0 0 0,0 0 0 0 0,0-1 0 0 0,0 1 0 0 0,0 0-51 0 0,-7 6 163 0 0,0-1 0 0 0,0 2 0 0 0,1-1 0 0 0,0 1 0 0 0,0 0 0 0 0,1 0 0 0 0,0 1 0 0 0,1-1-1 0 0,0 1 1 0 0,0 1 0 0 0,1-1 0 0 0,0 1 0 0 0,0 0 0 0 0,1-1 0 0 0,-1 9-163 0 0,1-11 34 0 0,1 0 0 0 0,0 0 0 0 0,1 0 0 0 0,0 0 0 0 0,0 0 0 0 0,0 0 0 0 0,1 0 0 0 0,0 1 0 0 0,0-1 0 0 0,1 0 0 0 0,0 0 0 0 0,0 0 0 0 0,1 0 0 0 0,-1 0-1 0 0,2 0 1 0 0,-1 0 0 0 0,1 1-34 0 0,0-6 10 0 0,0-1 0 0 0,0 1 0 0 0,0-1 0 0 0,0 1 0 0 0,0-1-1 0 0,0 0 1 0 0,0 0 0 0 0,0 0 0 0 0,0-1 0 0 0,1 1-1 0 0,-1-1 1 0 0,0 1 0 0 0,0-1 0 0 0,1 0 0 0 0,-1-1 0 0 0,0 1-1 0 0,0 0 1 0 0,1-1 0 0 0,-1 0 0 0 0,0 0 0 0 0,0 0 0 0 0,0 0-1 0 0,0 0 1 0 0,0-1 0 0 0,0 1 0 0 0,0-1 0 0 0,0 0 0 0 0,-1 0-1 0 0,1 0 1 0 0,-1 0 0 0 0,1 0 0 0 0,-1 0 0 0 0,0-1-10 0 0,15-7 35 0 0,-4 2-306 0 0,0-1 0 0 0,-2-1 0 0 0,1 0 1 0 0,-1 0-1 0 0,0-1 0 0 0,-1 0 0 0 0,-1-1 0 0 0,7-10 271 0 0,6-6-1287 0 0,1-7-1906 0 0,-22 34 2545 0 0,-1 1 0 0 0</inkml:trace>
  <inkml:trace contextRef="#ctx0" brushRef="#br0" timeOffset="1923.158">573 229 6992 0 0,'0'0'157'0'0,"0"0"23"0"0,0 0 12 0 0,0 0 75 0 0,0 0 285 0 0,0 0 120 0 0,0 0 28 0 0,0 0-28 0 0,0 0-135 0 0,0 0-60 0 0,0 0-11 0 0,4 7 772 0 0,-24 184 2222 0 0,-3-54-2439 0 0,3-25-157 0 0,-16 83 512 0 0,33-122-1081 0 0,3-67-240 0 0,0-5-159 0 0,0-1-234 0 0,0 0-67 0 0,3-7-428 0 0,20-110-3762 0 0,-20 91-503 0 0</inkml:trace>
  <inkml:trace contextRef="#ctx0" brushRef="#br0" timeOffset="2957.645">636 114 8480 0 0,'0'-7'581'0'0,"0"3"-446"0"0,0 3 509 0 0,0 1 224 0 0,0 0 41 0 0,0 0-76 0 0,0 0-357 0 0,0 0-157 0 0,16 7 392 0 0,-6-1-578 0 0,0 2 1 0 0,-1-1 0 0 0,1 1 0 0 0,-1 0-1 0 0,-1 1 1 0 0,0 0 0 0 0,0 0 0 0 0,-1 1 0 0 0,1 0-134 0 0,3 6 278 0 0,-7-12-161 0 0,1 1 1 0 0,-2-1-1 0 0,1 1 1 0 0,0 0-1 0 0,-1 0 0 0 0,0 0 1 0 0,0 1-1 0 0,0-1 1 0 0,-1 1-1 0 0,0-1 0 0 0,0 1 1 0 0,0 0-1 0 0,-1 0 1 0 0,0 0-1 0 0,0 0 0 0 0,-1 0 1 0 0,1 0-1 0 0,-1 0 1 0 0,0 0-1 0 0,-1 0 0 0 0,0 0 1 0 0,0 4-118 0 0,-4-5 42 0 0,0 0 1 0 0,0 0-1 0 0,0 0 1 0 0,-1-1-1 0 0,0 0 1 0 0,0 0-1 0 0,0 0 1 0 0,0 0-1 0 0,-1-1 1 0 0,1 0-1 0 0,-1-1 1 0 0,0 1-1 0 0,1-1 1 0 0,-1-1-1 0 0,0 1 1 0 0,0-1-1 0 0,-4 0-42 0 0,-65 1 155 0 0,37-15 26 0 0,37 12-127 0 0,1-3-65 0 0,1 3-34 0 0,0 0 1 0 0,0 0-1 0 0,0 0 0 0 0,1 0 0 0 0,-1 0 1 0 0,0 0-1 0 0,1 0 0 0 0,-1 0 0 0 0,1 0 1 0 0,-1 0-1 0 0,1 1 0 0 0,0-1 0 0 0,-1 0 1 0 0,1 0-1 0 0,0 1 0 0 0,-1-1 0 0 0,1 0 1 0 0,0 1-1 0 0,0-1 0 0 0,-1 1 0 0 0,1-1 1 0 0,0 1-1 0 0,0-1 0 0 0,0 1 0 0 0,0-1 1 0 0,0 1-1 0 0,0 0 0 0 0,0 0 0 0 0,0-1 1 0 0,0 1-1 0 0,0 0 0 0 0,0 0 0 0 0,0 0 1 0 0,0 0-1 0 0,0 0 0 0 0,0 0 0 0 0,0 1 1 0 0,0-1-1 0 0,0 0 0 0 0,0 0 0 0 0,0 1 45 0 0,47 17-1271 0 0,7 17 1084 0 0,31-7 272 0 0,-2-45 1200 0 0,-73 12-1146 0 0,0 0 0 0 0,0-1-1 0 0,0 0 1 0 0,-1 0 0 0 0,0-1-1 0 0,-1-1 1 0 0,1 0 0 0 0,-1 0-1 0 0,-1-1 1 0 0,0 0 0 0 0,0 0-1 0 0,6-10-138 0 0,18-25 358 0 0,-3-25 282 0 0,-29 68-639 0 0,0 0-1 0 0,0 0 1 0 0,0 0 0 0 0,0 0 0 0 0,0 0 0 0 0,-1 0 0 0 0,1 0 0 0 0,0-1-1 0 0,0 1 1 0 0,-1 0 0 0 0,1 1 0 0 0,-1-1 0 0 0,1 0 0 0 0,-1 0 0 0 0,1 0-1 0 0,-1 0 1 0 0,0 0 0 0 0,1 0 0 0 0,-1 1 0 0 0,0-1 0 0 0,0 0-1 0 0,0 0 1 0 0,1 1 0 0 0,-1-1 0 0 0,0 1 0 0 0,0-1 0 0 0,0 1 0 0 0,0-1-1 0 0,0 1 1 0 0,0-1 0 0 0,0 1 0 0 0,0 0 0 0 0,0 0 0 0 0,0-1 0 0 0,0 1-1 0 0,0 0 1 0 0,0 0 0 0 0,-1 0 0 0 0,1 0 0 0 0,0 0 0 0 0,0 1-1 0 0,0-1 1 0 0,0 0 0 0 0,0 0 0 0 0,0 1 0 0 0,0-1 0 0 0,0 1-1 0 0,-5 2 47 0 0,0 1 0 0 0,0 0 0 0 0,1 0 0 0 0,-1 1 0 0 0,1-1 0 0 0,0 1 0 0 0,1 0 1 0 0,-1 1-1 0 0,1-1 0 0 0,0 1 0 0 0,0 0 0 0 0,1 0 0 0 0,0 0 0 0 0,0 0 0 0 0,0 1 0 0 0,1-1 1 0 0,0 1-1 0 0,0 0 0 0 0,0 0 0 0 0,1 0 0 0 0,0-1 0 0 0,1 1 0 0 0,-1 0 0 0 0,1 3-47 0 0,0-5 4 0 0,0 0-1 0 0,1 0 1 0 0,-1 0 0 0 0,1 0-1 0 0,0 0 1 0 0,0-1-1 0 0,1 1 1 0 0,-1 0-1 0 0,1-1 1 0 0,0 1-1 0 0,0-1 1 0 0,1 0 0 0 0,-1 0-1 0 0,1 1 1 0 0,0-2-1 0 0,0 1 1 0 0,0 0-1 0 0,4 2-3 0 0,-6-4 0 0 0,1-1 0 0 0,0 0-1 0 0,-1 0 1 0 0,1 1 0 0 0,0-1 0 0 0,0-1-1 0 0,0 1 1 0 0,0 0 0 0 0,0 0-1 0 0,0-1 1 0 0,0 1 0 0 0,0-1 0 0 0,0 1-1 0 0,0-1 1 0 0,0 0 0 0 0,0 0-1 0 0,0 0 1 0 0,0 0 0 0 0,0 0 0 0 0,0-1-1 0 0,0 1 1 0 0,0-1 0 0 0,0 1-1 0 0,0-1 1 0 0,0 0 0 0 0,0 0-1 0 0,0 1 1 0 0,0-2 0 0 0,1 1-4 0 0,5-4-51 0 0,0 0-1 0 0,-1 0 0 0 0,0-1 1 0 0,0-1-1 0 0,0 1 0 0 0,-1-1 0 0 0,0 0 1 0 0,0 0-1 0 0,0-1 0 0 0,-1 0 1 0 0,1-2 55 0 0,3-4-137 0 0,14-20-190 0 0,-17 23 210 0 0,0 1 1 0 0,0 0-1 0 0,1 0 0 0 0,1 1 1 0 0,-1 0-1 0 0,1 0 0 0 0,1 1 0 0 0,0 0 1 0 0,0 0-1 0 0,0 1 0 0 0,1 1 1 0 0,0-1-1 0 0,1 1 117 0 0,-9 6-4 0 0,-1-1-1 0 0,1 1 1 0 0,0 0 0 0 0,-1 0-1 0 0,1 0 1 0 0,0 0 0 0 0,0 0-1 0 0,-1 0 1 0 0,1 0 0 0 0,0 1-1 0 0,-1-1 1 0 0,1 1 0 0 0,-1-1 0 0 0,1 1-1 0 0,0-1 1 0 0,-1 1 0 0 0,1 0-1 0 0,-1 0 1 0 0,1 0 0 0 0,-1 0-1 0 0,0 0 1 0 0,1 0 0 0 0,-1 0-1 0 0,0 0 1 0 0,0 1 0 0 0,0-1-1 0 0,0 0 1 0 0,0 1 0 0 0,0-1-1 0 0,0 1 1 0 0,0-1 0 0 0,-1 1-1 0 0,1 0 5 0 0,22 55-12 0 0,9 53 236 0 0,-26-90 131 0 0,-5-19-182 0 0,-1-1 3 0 0,0 0-8 0 0,0 0-32 0 0,0 0-9 0 0,0 0-6 0 0,0 0 6 0 0,0-14 378 0 0,-1 6-487 0 0,1 0-1 0 0,0 1 1 0 0,1-1-1 0 0,0 1 1 0 0,0-1-1 0 0,0 1 1 0 0,1-1-1 0 0,0 1 1 0 0,1 0-1 0 0,0 0 1 0 0,0 0-1 0 0,0 0 1 0 0,1 1-1 0 0,0-1 1 0 0,0 1-1 0 0,0 0 1 0 0,5-5-18 0 0,57-37-2369 0 0,-34 32-3633 0 0,-19 10 660 0 0</inkml:trace>
  <inkml:trace contextRef="#ctx0" brushRef="#br0" timeOffset="3329.573">1722 133 9936 0 0,'-7'3'584'0'0,"-34"21"17"0"0,24-14 383 0 0,0 0 0 0 0,0 1 0 0 0,1 1 0 0 0,1 0 0 0 0,0 1 0 0 0,-8 9-984 0 0,10-7 478 0 0,5-7-298 0 0,0 1 0 0 0,1-1-1 0 0,0 1 1 0 0,0 0 0 0 0,1 0 0 0 0,1 1-1 0 0,-1 0 1 0 0,2 0 0 0 0,-1 0 0 0 0,-1 8-180 0 0,6-11 64 0 0,0-6 4 0 0,0-1 4 0 0,13 3 70 0 0,-9-5-146 0 0,-1 1 1 0 0,1-2-1 0 0,-1 1 0 0 0,1 0 0 0 0,-1-1 0 0 0,0 1 0 0 0,0-1 0 0 0,0 0 0 0 0,0 0 0 0 0,0 0 0 0 0,-1 0 0 0 0,1-1 1 0 0,-1 1-1 0 0,0-1 4 0 0,9-11-152 0 0,-3 6 37 0 0,0 0-1 0 0,1 1 1 0 0,0 0 0 0 0,0 0 0 0 0,1 1 0 0 0,-1 0 0 0 0,2 1-1 0 0,1-1 116 0 0,-10 6 4 0 0,0 1-1 0 0,0-1 0 0 0,0 1 0 0 0,1 0 1 0 0,-1 0-1 0 0,0 0 0 0 0,1 0 1 0 0,-1 0-1 0 0,0 1 0 0 0,0-1 0 0 0,0 1 1 0 0,1-1-1 0 0,-1 1 0 0 0,0 0 0 0 0,0 0 1 0 0,0 0-1 0 0,0 0 0 0 0,0 0 0 0 0,0 0 1 0 0,0 0-1 0 0,-1 1 0 0 0,1-1 0 0 0,0 1 1 0 0,-1-1-1 0 0,1 1 0 0 0,-1 0 0 0 0,1 0 1 0 0,-1-1-1 0 0,0 1 0 0 0,0 0 0 0 0,0 0 1 0 0,0 0-1 0 0,0 1 0 0 0,0-1 0 0 0,0 2-3 0 0,11 13 246 0 0,11 28 106 0 0,0-2-280 0 0,-4-15-421 0 0,-18-27-23 0 0,-1-1-764 0 0,1-1-3166 0 0,4-4-1362 0 0</inkml:trace>
  <inkml:trace contextRef="#ctx0" brushRef="#br0" timeOffset="3608.731">1807 0 14168 0 0,'0'0'322'0'0,"0"0"45"0"0,0 0 18 0 0,1 2-41 0 0,28 76 693 0 0,30 105 3443 0 0,-59-115-4248 0 0,0-56-402 0 0,-1-1 0 0 0,0 0 0 0 0,0 1 0 0 0,-1-1 0 0 0,-1 0-1 0 0,0 1 1 0 0,0-1 0 0 0,-3 3 170 0 0,-1-6-2239 0 0,4-8-2911 0 0,-4-3-283 0 0</inkml:trace>
  <inkml:trace contextRef="#ctx0" brushRef="#br0" timeOffset="4171.129">2067 135 8952 0 0,'14'0'681'0'0,"24"8"-320"0"0,-25 14 3003 0 0,-13-18-3118 0 0,0-1 0 0 0,0 1 1 0 0,-1 0-1 0 0,1 0 0 0 0,-1 0 0 0 0,0-1 0 0 0,-1 1 0 0 0,1 0 0 0 0,0-1 0 0 0,-1 1 1 0 0,0-1-1 0 0,0 1 0 0 0,0-1 0 0 0,0 0 0 0 0,-1 0 0 0 0,0 1-246 0 0,-2 4 394 0 0,-17 22 549 0 0,-19 43 151 0 0,31-35-638 0 0,40-33-234 0 0,-24-7-210 0 0,-1-1-1 0 0,1 1 1 0 0,0-1 0 0 0,-1-1 0 0 0,1 1 0 0 0,-1-1 0 0 0,0 0 0 0 0,-1 0 0 0 0,1-1-1 0 0,0 1 1 0 0,-1-2-12 0 0,72-95-1142 0 0,-75 100 1122 0 0,4-6-146 0 0,1 2 0 0 0,0-1 1 0 0,0 1-1 0 0,0-1 0 0 0,0 2 1 0 0,1-1-1 0 0,-1 1 0 0 0,1 0 1 0 0,1 0-1 0 0,-1 1 0 0 0,0 0 1 0 0,6-2 165 0 0,-10 6-13 0 0,-1-1 0 0 0,1 1 0 0 0,-1-1 0 0 0,0 1 1 0 0,1 0-1 0 0,-1 0 0 0 0,0 0 0 0 0,0 0 0 0 0,1 1 0 0 0,-1-1 0 0 0,0 1 1 0 0,0-1-1 0 0,-1 1 0 0 0,1-1 0 0 0,0 1 0 0 0,-1 0 0 0 0,1 0 0 0 0,-1 0 1 0 0,1 0-1 0 0,-1 0 0 0 0,0 0 0 0 0,0 1 0 0 0,0-1 0 0 0,0 0 0 0 0,1 2 13 0 0,12 90 242 0 0,-10-24 711 0 0,-6-52 32 0 0,-9-28 613 0 0,-19-58-753 0 0,27 57-873 0 0,1 1 1 0 0,-1-1-1 0 0,2-1 0 0 0,-1 1 1 0 0,2 0-1 0 0,-1 0 1 0 0,2 0-1 0 0,-1 0 0 0 0,2-1 1 0 0,-1 1-1 0 0,1 0 0 0 0,1 0 1 0 0,0 1-1 0 0,1-1 0 0 0,3-6 28 0 0,-3 11-263 0 0,0 0 0 0 0,1 1 1 0 0,0 0-1 0 0,0 0 0 0 0,1 0 0 0 0,-1 0 0 0 0,1 1 0 0 0,0 0 0 0 0,0 0 0 0 0,1 1 0 0 0,-1-1 0 0 0,1 1 0 0 0,-1 1 0 0 0,1-1 0 0 0,0 1 0 0 0,0 1 0 0 0,0-1 0 0 0,0 1 1 0 0,5 0 262 0 0,4-2-5940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20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42 9872 0 0,'-9'-41'1685'0'0,"6"46"3746"0"0,-10 31-4249 0 0,6 31-323 0 0,-12 214 789 0 0,5-94-1336 0 0,14-104-179 0 0,0-81-208 0 0,0-2-47 0 0,0 0-20 0 0,9-18-555 0 0,-8-181-4153 0 0,12-25 940 0 0,-12 215 4157 0 0,0-1 0 0 0,1 0 0 0 0,-1 1 0 0 0,2 0-1 0 0,0-1 1 0 0,0 1 0 0 0,0 0 0 0 0,1 0 0 0 0,1-1-247 0 0,-3 8 49 0 0,-1 0 0 0 0,1 0 0 0 0,0 1 1 0 0,0-1-1 0 0,0 0 0 0 0,0 1 1 0 0,0-1-1 0 0,0 1 0 0 0,0-1 1 0 0,0 1-1 0 0,1 0 0 0 0,-1 0 0 0 0,0 0 1 0 0,1 0-1 0 0,-1 1 0 0 0,1-1 1 0 0,-1 1-1 0 0,1-1 0 0 0,-1 1 0 0 0,1 0 1 0 0,-1 0-1 0 0,1 0 0 0 0,0 0 1 0 0,-1 1-1 0 0,1-1 0 0 0,-1 1 0 0 0,1-1 1 0 0,-1 1-1 0 0,0 0 0 0 0,1 0 1 0 0,-1 0-1 0 0,0 0 0 0 0,1 1-49 0 0,68 51 947 0 0,-25 13 195 0 0,-42-53-854 0 0,-3-10-221 0 0,0-1 0 0 0,0 0 1 0 0,0 0-1 0 0,0 1 1 0 0,-1-1-1 0 0,1 0 1 0 0,-1 1-1 0 0,1-1 1 0 0,-1 1-1 0 0,0-1 1 0 0,0 1-1 0 0,0-1 0 0 0,0 1 1 0 0,-1-1-1 0 0,1 0 1 0 0,-1 1-1 0 0,1-1 1 0 0,-1 0-1 0 0,0 1 1 0 0,0-1-1 0 0,0 0 1 0 0,0 0-1 0 0,-1 2-67 0 0,-4 2 26 0 0,-1 0 1 0 0,0 0-1 0 0,0 0 0 0 0,-1-1 0 0 0,1 0 1 0 0,-1-1-1 0 0,0 1 0 0 0,-1-1 1 0 0,1-1-1 0 0,-1 0 0 0 0,1 0 0 0 0,-1-1 1 0 0,0 0-1 0 0,0 0 0 0 0,0-1 0 0 0,0 0 1 0 0,-1-1-27 0 0,-69 0-3652 0 0,66-6 2211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21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1 222 6992 0 0,'10'-4'6638'0'0,"2"2"-4023"0"0,27 0-3102 0 0,-35 2 1049 0 0,106-5 429 0 0,-38-2-831 0 0,25 2 51 0 0,-95 5-168 0 0,4 2-89 0 0,-2 2-1355 0 0,-9-1 1089 0 0,-11 7-4110 0 0,16-10 3590 0 0</inkml:trace>
  <inkml:trace contextRef="#ctx0" brushRef="#br0" timeOffset="427.43">353 191 8432 0 0,'0'0'190'0'0,"0"0"28"0"0,0 0 10 0 0,0 0 53 0 0,-15-10 4099 0 0,11 8-6996 0 0,4 2-2177 0 0</inkml:trace>
  <inkml:trace contextRef="#ctx0" brushRef="#br0" timeOffset="3202.98">313 89 5208 0 0,'0'0'116'0'0,"0"0"17"0"0,5-12 162 0 0,4-37-193 0 0,-22 28 2472 0 0,12 20-2382 0 0,1 1-28 0 0,0 0-4 0 0,-23-5 3096 0 0,11 15-1962 0 0,12-9-1148 0 0,-1 0-16 0 0,-1 3-47 0 0,1-3-49 0 0,1 1 0 0 0,-1-1-1 0 0,1 0 1 0 0,-1 0 0 0 0,1 1 0 0 0,-1-1 0 0 0,1 0-1 0 0,0 1 1 0 0,0-1 0 0 0,0 0 0 0 0,0 1 0 0 0,0-1 0 0 0,0 1-1 0 0,0-1 1 0 0,0 0 0 0 0,0 1 0 0 0,1-1 0 0 0,-1 0 0 0 0,0 1-1 0 0,1-1 1 0 0,-1 0 0 0 0,1 0 0 0 0,0 1 0 0 0,-1-1-1 0 0,1 0 1 0 0,0 0 0 0 0,0 0 0 0 0,0 0 0 0 0,0 0 0 0 0,-1 0-1 0 0,1 0 1 0 0,1 0 0 0 0,-1 0 0 0 0,0-1 0 0 0,0 1 0 0 0,0 0-1 0 0,0-1 1 0 0,1 1-34 0 0,35 23 916 0 0,55 16-269 0 0,-64-24-509 0 0,-27-14-108 0 0,-1-1-1 0 0,1 1 1 0 0,0-1-1 0 0,-1 1 1 0 0,1-1-1 0 0,-1 1 1 0 0,0 0-1 0 0,1-1 1 0 0,-1 1-1 0 0,0-1 1 0 0,0 1-1 0 0,0 0 1 0 0,0-1-1 0 0,0 1 1 0 0,-1-1-1 0 0,1 1 1 0 0,0 0-1 0 0,-1-1 1 0 0,1 1-1 0 0,-1-1 1 0 0,1 1-1 0 0,-1-1 1 0 0,0 0-1 0 0,0 1 1 0 0,0-1-1 0 0,0 1 1 0 0,0-1-1 0 0,0 0 1 0 0,0 0-1 0 0,0 0 1 0 0,0 0-1 0 0,0 0 1 0 0,-1 1-30 0 0,-47 34 681 0 0,48-35-680 0 0,-48 23 136 0 0,-17 13-4037 0 0,60-32-1504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2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1 204 8840 0 0,'0'0'197'0'0,"0"0"24"0"0,0 0 19 0 0,7-2 1318 0 0,48-2 2687 0 0,110-4-2675 0 0,-81 5-4108 0 0,-83 3 1677 0 0</inkml:trace>
  <inkml:trace contextRef="#ctx0" brushRef="#br0" timeOffset="262.234">14 298 10336 0 0,'0'0'233'0'0,"0"0"39"0"0,0 0 15 0 0,0 0-6 0 0,0 0-28 0 0,0 0-11 0 0,6 15 592 0 0,-2-10-683 0 0,0 0-1 0 0,0 0 1 0 0,1-1 0 0 0,-1 0-1 0 0,1 0 1 0 0,0 0 0 0 0,0 0-1 0 0,0-1 1 0 0,1 1-1 0 0,-1-1 1 0 0,1-1 0 0 0,0 1-1 0 0,0-1 1 0 0,0 0-1 0 0,0 0 1 0 0,0-1 0 0 0,0 0-1 0 0,0 0 1 0 0,0 0-1 0 0,1-1 1 0 0,-1 0 0 0 0,0 0-1 0 0,1-1 1 0 0,3 0-151 0 0,23 0-644 0 0,-20-1-3460 0 0,-3-1-885 0 0</inkml:trace>
  <inkml:trace contextRef="#ctx0" brushRef="#br0" timeOffset="570.839">521 198 12896 0 0,'0'0'297'0'0,"0"0"39"0"0,0 0 16 0 0,0 0-41 0 0,0 0-193 0 0,0 0-52 0 0,4-2 62 0 0,170-10 2666 0 0,-125 8-2451 0 0,-22 3-1263 0 0,-2-2-3921 0 0,-15 2-271 0 0</inkml:trace>
  <inkml:trace contextRef="#ctx0" brushRef="#br0" timeOffset="1192.848">965 90 9072 0 0,'0'0'200'0'0,"0"0"33"0"0,0 0 15 0 0,14 6 7 0 0,-5-3 123 0 0,1-1 1 0 0,0-1 0 0 0,0 0-1 0 0,0 0 1 0 0,0-1 0 0 0,0 0 0 0 0,0 0-1 0 0,0-1 1 0 0,0-1 0 0 0,0 0-379 0 0,16-1 453 0 0,-17 1-377 0 0,0 0 1 0 0,1 0 0 0 0,-1-1 0 0 0,0 0 0 0 0,0 0-1 0 0,-1-1 1 0 0,1 0 0 0 0,-1-1 0 0 0,0 0 0 0 0,5-3-77 0 0,3-25 177 0 0,-16 31-236 0 0,0-2 34 0 0,0 2-18 0 0,-3-2 22 0 0,2 2-22 0 0,-2 0 33 0 0,1 1 35 0 0,0 0 1 0 0,-1 0 0 0 0,1 0 0 0 0,0 1 0 0 0,-1-1 0 0 0,1 1 0 0 0,-1 0 0 0 0,1-1 0 0 0,-1 1 0 0 0,1 0 0 0 0,-1 0 0 0 0,1 1 0 0 0,-1-1 0 0 0,1 0 0 0 0,-1 1-1 0 0,1 0 1 0 0,0-1 0 0 0,-1 1 0 0 0,1 0 0 0 0,0 0 0 0 0,0 0 0 0 0,-1 1 0 0 0,1-1 0 0 0,0 0 0 0 0,0 1-26 0 0,-1 0 16 0 0,-100 79 773 0 0,97-76-648 0 0,0 1 0 0 0,1 0 0 0 0,-1 0 0 0 0,1 0 0 0 0,1 1 0 0 0,-1-1 0 0 0,1 1 0 0 0,1 0 0 0 0,-1 1 0 0 0,-1 5-141 0 0,-7 16 568 0 0,12-27-545 0 0,-2 3 72 0 0,1 0 0 0 0,1 0 0 0 0,-1-1-1 0 0,1 1 1 0 0,0 0 0 0 0,0 0 0 0 0,0 0-1 0 0,0 0 1 0 0,1 0 0 0 0,0 0 0 0 0,0-1-1 0 0,2 4-94 0 0,-1-5 48 0 0,1-1-1 0 0,0 0 0 0 0,0 0 1 0 0,0 0-1 0 0,0 0 0 0 0,1 0 1 0 0,-1-1-1 0 0,0 1 0 0 0,1-1 1 0 0,-1 0-1 0 0,1 0 0 0 0,-1 0 1 0 0,1-1-1 0 0,0 1 0 0 0,-1-1 1 0 0,1 0-1 0 0,0 0 0 0 0,-1 0 1 0 0,1 0-1 0 0,-1-1 0 0 0,1 1 1 0 0,0-1-1 0 0,2-1-47 0 0,-4 2 13 0 0,178-52-459 0 0,-124 31-2303 0 0,-35 13 1379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4:3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77 369 5848 0 0,'0'0'168'0'0,"3"-6"32"0"0,13-22 1617 0 0,-13 17 3045 0 0,-11 32-3749 0 0,1 172 55 0 0,-7-74-467 0 0,9-96-538 0 0,4-23-149 0 0,1 1 1 0 0,0-1-1 0 0,0 1 1 0 0,0-1-1 0 0,0 0 1 0 0,-1 1-1 0 0,1-1 1 0 0,0 1-1 0 0,-1-1 1 0 0,1 0-1 0 0,0 1 1 0 0,0-1 0 0 0,-1 0-1 0 0,1 1 1 0 0,-1-1-1 0 0,1 0 1 0 0,0 1-1 0 0,-1-1 1 0 0,1 0-1 0 0,-1 0 1 0 0,1 0-1 0 0,-1 1 1 0 0,1-1-1 0 0,-1 0 1 0 0,1 0-1 0 0,0 0 1 0 0,-1 0 0 0 0,1 0-1 0 0,-1 0 1 0 0,1 0-1 0 0,-1 0 1 0 0,1 0-1 0 0,-1 0 1 0 0,1 0-1 0 0,-1 0 1 0 0,1 0-1 0 0,-1 0 1 0 0,1 0-1 0 0,-1-1 1 0 0,1 1 0 0 0,-1 0-1 0 0,1 0 1 0 0,0-1-1 0 0,-1 1 1 0 0,1 0-1 0 0,-1 0 1 0 0,1-1-1 0 0,0 1 1 0 0,-1 0-1 0 0,1-1 1 0 0,0 1-1 0 0,0-1 1 0 0,-1 1 0 0 0,1 0-1 0 0,0-1 1 0 0,0 1-1 0 0,-1-1-14 0 0,-14-25 179 0 0,-1-18-3 0 0,5-35-101 0 0,10 74-76 0 0,1 1 1 0 0,0-1-1 0 0,0 1 0 0 0,1-1 0 0 0,-1 0 0 0 0,1 1 0 0 0,0-1 1 0 0,1 1-1 0 0,-1 0 0 0 0,1-1 0 0 0,-1 1 0 0 0,1 0 1 0 0,0 0-1 0 0,1 0 0 0 0,-1 0 0 0 0,1 0 0 0 0,0 0 1 0 0,0 1-1 0 0,0 0 0 0 0,0-1 0 0 0,0 1 0 0 0,1 0 0 0 0,3-2 1 0 0,79-23 0 0 0,-32 20-362 0 0,0 2-1 0 0,1 2 1 0 0,28 3 362 0 0,-66 1-480 0 0</inkml:trace>
  <inkml:trace contextRef="#ctx0" brushRef="#br0" timeOffset="592.79">18 119 7376 0 0,'0'0'216'0'0,"0"0"38"0"0,0 0 38 0 0,0 0 18 0 0,0 0 2 0 0,0 0 12 0 0,0 0 52 0 0,0 0 28 0 0,0 0 4 0 0,0 0-2 0 0,0 0-4 0 0,0 0-2 0 0,0 0 0 0 0,0 0-10 0 0,0 0-39 0 0,7 0 308 0 0,190 0 2772 0 0,-76-11-3303 0 0,-100 6-172 0 0,-17 4 537 0 0,-1 1-2959 0 0,-1 0-2163 0 0,-2 0 228 0 0</inkml:trace>
  <inkml:trace contextRef="#ctx0" brushRef="#br0" timeOffset="944.858">278 0 6056 0 0,'0'0'176'0'0,"0"0"62"0"0,0 0 138 0 0,0 0 59 0 0,0 0 12 0 0,0 0-14 0 0,3 15 638 0 0,6-7-774 0 0,0 0 1 0 0,0-1-1 0 0,0 0 0 0 0,1 0 1 0 0,0-1-1 0 0,1-1 1 0 0,-1 0-1 0 0,1 0 1 0 0,0-1-1 0 0,0 0 1 0 0,4 0-298 0 0,37 21 1713 0 0,-51-24-1450 0 0,-1-1-14 0 0,2 20 567 0 0,-3-17-774 0 0,-1 0 1 0 0,0 0-1 0 0,0-1 0 0 0,1 1 1 0 0,-2-1-1 0 0,1 0 1 0 0,0 1-1 0 0,0-1 0 0 0,-1 0 1 0 0,1 0-1 0 0,-1 0 1 0 0,0-1-1 0 0,0 1 0 0 0,1 0 1 0 0,-1-1-1 0 0,0 0 0 0 0,0 0 1 0 0,0 0-1 0 0,-1 0 1 0 0,1 0-1 0 0,-2-1-42 0 0,-7 4 23 0 0,-212 87-996 0 0,196-80-996 0 0,18-4-2971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5:16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15 11072 0 0,'0'0'324'0'0,"0"0"-3"0"0,13 9 2 0 0,57 47 2225 0 0,-68-53-2520 0 0,29 52 1180 0 0,12 27-87 0 0,-31 13-115 0 0,-25 17-774 0 0,8-101-193 0 0,0 1 0 0 0,-1-1-1 0 0,0 0 1 0 0,0-1 0 0 0,-2 1-1 0 0,1-1 1 0 0,-1-1 0 0 0,0 0-1 0 0,-1 0 1 0 0,0 0 0 0 0,-1-1-1 0 0,-5 3-38 0 0,9-7 31 0 0,0 0-1 0 0,0-1 0 0 0,0 0 0 0 0,0 0 1 0 0,0 0-1 0 0,-1-1 0 0 0,0 0 0 0 0,1 0 0 0 0,-1-1 1 0 0,0 0-1 0 0,0 0 0 0 0,-2 0-30 0 0,6-1 27 0 0,1 0 0 0 0,0-1 0 0 0,0 1 0 0 0,-1-1 0 0 0,1 1 0 0 0,0-1 0 0 0,0 0 0 0 0,0 0 0 0 0,0 0 0 0 0,0 0 0 0 0,0 0 0 0 0,0-1 0 0 0,0 1 0 0 0,0 0 0 0 0,0-1 0 0 0,1 0 0 0 0,-1 1 0 0 0,1-1 0 0 0,-1 0 0 0 0,1 0 0 0 0,-1 0 0 0 0,1 0 0 0 0,0 0 0 0 0,0 0 0 0 0,0 0 0 0 0,0 0 0 0 0,1 0 0 0 0,-1 0 0 0 0,1-1 0 0 0,-1 1 0 0 0,1 0 0 0 0,-1-1 0 0 0,1 1 0 0 0,0 0 0 0 0,0 0 0 0 0,1-1 0 0 0,-1 1 0 0 0,0 0 0 0 0,1-1 0 0 0,-1 1 0 0 0,1 0 0 0 0,0 0 0 0 0,-1 0 0 0 0,2-1-27 0 0,40-70 401 0 0,79-32-9 0 0,-102 94-332 0 0,1-1 0 0 0,0 2 0 0 0,0 1 0 0 0,1 0 0 0 0,0 2 0 0 0,7-1-60 0 0,70-10 647 0 0,-54 17-3010 0 0,-40 1-2462 0 0,5 3-1553 0 0</inkml:trace>
  <inkml:trace contextRef="#ctx0" brushRef="#br0" timeOffset="337.241">554 1 11024 0 0,'0'0'248'0'0,"0"0"34"0"0,0 0 22 0 0,1-1-29 0 0,-24 76 2853 0 0,0 17-1262 0 0,12 5-508 0 0,13-57-912 0 0,8 26 714 0 0,-8-62-1134 0 0,0 0 0 0 0,1 0-1 0 0,0 0 1 0 0,0 0-1 0 0,0 0 1 0 0,0-1-1 0 0,1 1 1 0 0,0-1 0 0 0,-1 0-1 0 0,1 0 1 0 0,0 0-1 0 0,1 0 1 0 0,-1-1-1 0 0,0 0 1 0 0,1 0 0 0 0,-1 0-1 0 0,1 0 1 0 0,0-1-1 0 0,-1 0 1 0 0,1 0-1 0 0,0 0 1 0 0,0 0-1 0 0,0-1 1 0 0,0 0 0 0 0,0 0-1 0 0,0 0 1 0 0,-1 0-1 0 0,3-1-25 0 0,42-18-388 0 0,-35-12-3377 0 0,-14 20 2391 0 0</inkml:trace>
  <inkml:trace contextRef="#ctx0" brushRef="#br0" timeOffset="501.374">419 220 11664 0 0,'123'-33'1712'0'0,"6"17"59"0"0,-75 13-5469 0 0,-50 3 3231 0 0,19-1-4251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3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19 138 7880 0 0,'0'0'232'0'0,"0"0"72"0"0,-16 4 2887 0 0,13-3 2097 0 0,37 9-4880 0 0,-17-10-1180 0 0,-17 0 337 0 0</inkml:trace>
  <inkml:trace contextRef="#ctx0" brushRef="#br0" timeOffset="1134.521">97 35 9280 0 0,'0'0'268'0'0,"0"0"4"0"0,0 0-134 0 0,0 0 85 0 0,0 0 53 0 0,0 0 11 0 0,0 0 9 0 0,0 0 34 0 0,0 0 20 0 0,9-8 1498 0 0,-9 8-1812 0 0,0 1 1 0 0,0-1-1 0 0,0 0 1 0 0,0 1-1 0 0,0-1 0 0 0,0 0 1 0 0,0 1-1 0 0,0-1 1 0 0,0 1-1 0 0,0-1 1 0 0,0 0-1 0 0,0 1 1 0 0,0-1-1 0 0,0 0 1 0 0,0 1-1 0 0,0-1 1 0 0,0 0-1 0 0,0 1 1 0 0,0-1-1 0 0,1 0 1 0 0,-1 1-1 0 0,0-1 1 0 0,0 0-1 0 0,0 1 1 0 0,1-1-1 0 0,-1 0 1 0 0,0 0-1 0 0,0 1 1 0 0,1-1-1 0 0,-1 0 1 0 0,0 0-1 0 0,0 0 1 0 0,1 1-1 0 0,-1-1 1 0 0,0 0-1 0 0,1 0 1 0 0,-1 0-1 0 0,0 0 0 0 0,1 0 1 0 0,-1 1-1 0 0,0-1 1 0 0,1 0-1 0 0,-1 0 1 0 0,0 0-1 0 0,1 0 1 0 0,-1 0-1 0 0,1 0 1 0 0,-1 0-1 0 0,0 0 1 0 0,1 0-1 0 0,-1 0 1 0 0,0-1-1 0 0,1 1 1 0 0,-1 0-1 0 0,0 0 1 0 0,1 0-1 0 0,-1 0 1 0 0,0 0-1 0 0,1-1 1 0 0,-1 1-1 0 0,0 0 1 0 0,0 0-1 0 0,1-1 1 0 0,-1 1-37 0 0,-20 26 354 0 0,-38 9 260 0 0,23-24 354 0 0,40-26-457 0 0,52-46 0 0 0,-21 36-878 0 0,-21 18 144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5:13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65 12176 0 0,'0'0'273'0'0,"0"0"40"0"0,7-1 325 0 0,3-2-537 0 0,0 1-74 0 0,0 1 112 0 0,-1 1 1 0 0,1 0-1 0 0,0 0 1 0 0,-1 1 0 0 0,1 0-1 0 0,-1 1 1 0 0,0 0-1 0 0,1 0 1 0 0,-1 1 0 0 0,0 0-1 0 0,0 1 1 0 0,-1 0-1 0 0,1 0 1 0 0,-1 1 0 0 0,0 0-1 0 0,0 1 1 0 0,0-1-1 0 0,-1 2 1 0 0,0-1 0 0 0,0 1-1 0 0,0 0 1 0 0,-1 0-1 0 0,0 1 1 0 0,-1-1 0 0 0,0 1-1 0 0,0 1 1 0 0,3 7-140 0 0,66 139 1142 0 0,-66-134-1041 0 0,-5-13-64 0 0,1 0 0 0 0,-1 1 1 0 0,-1 0-1 0 0,0-1 1 0 0,0 1-1 0 0,0 0 1 0 0,-1 0-1 0 0,-1 0 1 0 0,0 0-1 0 0,0 0 0 0 0,-1 8-37 0 0,1-10 46 0 0,-1 0 0 0 0,0-1 1 0 0,0 0-1 0 0,-1 1 0 0 0,0-1 0 0 0,0 0 0 0 0,0 1 0 0 0,-1-1 0 0 0,0-1 0 0 0,0 1 0 0 0,0 0 0 0 0,-1-1 0 0 0,0 1 0 0 0,0-1 0 0 0,0 0 0 0 0,-1-1 0 0 0,0 1 0 0 0,0-1 0 0 0,0 0 0 0 0,0 0 0 0 0,-1 0 0 0 0,1-1 0 0 0,-5 3-46 0 0,1-4 24 0 0,1 1 0 0 0,0-1-1 0 0,-1-1 1 0 0,1 0 0 0 0,-1 0 0 0 0,1 0-1 0 0,-1-1 1 0 0,0-1 0 0 0,1 1 0 0 0,-1-1 0 0 0,1-1-1 0 0,-2 0-23 0 0,6 1 1 0 0,1 1-1 0 0,-1-1 1 0 0,1 0 0 0 0,0 0-1 0 0,-1-1 1 0 0,1 1-1 0 0,0-1 1 0 0,0 1-1 0 0,0-1 1 0 0,0 0-1 0 0,0 0 1 0 0,0-1-1 0 0,1 1 1 0 0,-1 0-1 0 0,1-1 1 0 0,0 0-1 0 0,-1 1 1 0 0,1-1 0 0 0,0 0-1 0 0,0 0 0 0 0,1 0 5 0 0,0 1 0 0 0,0-1 0 0 0,0 1 0 0 0,0-1-1 0 0,1 0 1 0 0,-1 1 0 0 0,1-1 0 0 0,-1 0 0 0 0,1 1 0 0 0,0-1 0 0 0,0 0 0 0 0,0 1 0 0 0,0-1-1 0 0,1 0 1 0 0,-1 1 0 0 0,1-1 0 0 0,-1 0 0 0 0,1 1 0 0 0,0-1 0 0 0,0 1 0 0 0,0-1 0 0 0,1 1-1 0 0,-1-1 1 0 0,1 1-5 0 0,9-10-4 0 0,0 0 0 0 0,0 2 0 0 0,2-1-1 0 0,-1 1 1 0 0,1 1 0 0 0,1 0-1 0 0,-1 1 1 0 0,2 1 0 0 0,-1 0 0 0 0,1 1-1 0 0,0 0 1 0 0,0 1 0 0 0,0 1-1 0 0,1 1 1 0 0,-1 0 0 0 0,10 0 4 0 0,-1-3-53 0 0,56-5-1454 0 0,-27 10-2587 0 0,-42 1 2545 0 0</inkml:trace>
  <inkml:trace contextRef="#ctx0" brushRef="#br0" timeOffset="731.798">641 0 7344 0 0,'0'0'165'0'0,"0"0"22"0"0,0 0 9 0 0,0 0 76 0 0,0 0 257 0 0,0 0 116 0 0,0 0 25 0 0,0 0 14 0 0,0 0 52 0 0,0 0 28 0 0,0 0 4 0 0,7 11 1237 0 0,-7 121 229 0 0,-9-70-1754 0 0,-15 178 891 0 0,12-152-1032 0 0,11-13-14 0 0,5-61-186 0 0,8-2 27 0 0,-11-11-272 0 0,1-2 0 0 0,-1 1 0 0 0,1 0-1 0 0,-1 0 1 0 0,1 0 0 0 0,-1-1 0 0 0,0 1-1 0 0,1 0 1 0 0,-1-1 0 0 0,1 0 0 0 0,-1 1-1 0 0,0-1 1 0 0,0 0 0 0 0,1 1 0 0 0,-1-1-1 0 0,0 0 1 0 0,0 0 0 0 0,0 0 0 0 0,0 0-1 0 0,0 0 1 0 0,0 0 0 0 0,0-1 0 0 0,0 1-1 0 0,-1 0 1 0 0,1 0 0 0 0,0-1 0 0 0,-1 1-1 0 0,1 0 1 0 0,-1-1 0 0 0,1 1 0 0 0,-1 0-1 0 0,0-1 1 0 0,1 0 106 0 0,1-3-483 0 0,5-7-723 0 0</inkml:trace>
  <inkml:trace contextRef="#ctx0" brushRef="#br0" timeOffset="1814.456">575 433 6248 0 0,'0'0'133'0'0,"0"0"23"0"0,-2 9 203 0 0,-4 13 1210 0 0,1-2-234 0 0,0 4-231 0 0,1 6 432 0 0,13 22 488 0 0,-9-51-1768 0 0,41 18 952 0 0,-22-17-927 0 0,1 0 0 0 0,-1-1 0 0 0,1-1 0 0 0,-1-1 0 0 0,1-1 0 0 0,-1-1 0 0 0,3-1-281 0 0,136-53 952 0 0,-142 51-777 0 0,0-1-1 0 0,0 0 1 0 0,-1-1-1 0 0,0-1 1 0 0,-1 0-1 0 0,8-8-174 0 0,33-20 313 0 0,15-28-225 0 0,-5-14 344 0 0,-15-8-162 0 0,-33 38-289 0 0,-17 48-130 0 0,0-2-108 0 0,0 3-3749 0 0,-3 5 3048 0 0</inkml:trace>
  <inkml:trace contextRef="#ctx0" brushRef="#br0" timeOffset="2143.709">938 199 10912 0 0,'0'0'248'0'0,"0"0"34"0"0,0 0 20 0 0,0 0-38 0 0,0 0-171 0 0,3 3-34 0 0,-7 12 853 0 0,-28 114 3358 0 0,20-31-2829 0 0,-2-15-166 0 0,11-22-1038 0 0,13 14-30 0 0,-1-57-914 0 0,-9-7-268 0 0,0-6-4348 0 0,0 0-494 0 0</inkml:trace>
  <inkml:trace contextRef="#ctx0" brushRef="#br0" timeOffset="2529.223">37 822 11376 0 0,'0'0'256'0'0,"0"0"34"0"0,0 0 21 0 0,0-1-35 0 0,14-9-140 0 0,34-5 1075 0 0,74 8 1852 0 0,48-10-599 0 0,60 3-1477 0 0,-65 23-692 0 0,-117-8-1185 0 0,-46 0 530 0 0,10 2-1100 0 0,-6 0-385 0 0,-5-3-4073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5:42.8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341 396 10680 0 0,'0'0'241'0'0,"0"0"38"0"0,3-6 273 0 0,-8-6-436 0 0,-35-18 2413 0 0,32 30-2379 0 0,0 0 1 0 0,0 0 0 0 0,-1 1-1 0 0,1 0 1 0 0,0 1-1 0 0,1 0 1 0 0,-1 0-1 0 0,0 0 1 0 0,0 1 0 0 0,1 1-1 0 0,0-1 1 0 0,-1 1-151 0 0,1-1 84 0 0,-113 70 275 0 0,118-71-357 0 0,-3 0 1 0 0,0 1 0 0 0,1-1-1 0 0,-1 1 1 0 0,1 0 0 0 0,0 1-1 0 0,-1-1 1 0 0,2 1 0 0 0,-1 0 0 0 0,0 0-1 0 0,1 0 1 0 0,0 0 0 0 0,0 1-1 0 0,0-1 1 0 0,0 1 0 0 0,1 0 0 0 0,0 0-1 0 0,0 0 1 0 0,0 0 0 0 0,0 0-3 0 0,3-1 10 0 0,1 0 1 0 0,-1-1-1 0 0,1 1 1 0 0,0 0-1 0 0,0-1 1 0 0,0 1-1 0 0,0-1 1 0 0,1 0-1 0 0,-1 0 1 0 0,1 0-1 0 0,0 0 1 0 0,0 0-1 0 0,0-1 1 0 0,0 1-1 0 0,0-1 1 0 0,1 0-1 0 0,-1 0 1 0 0,1 0-1 0 0,0 0 1 0 0,2 1-11 0 0,-4-3 3 0 0,115 59 114 0 0,-104-53-115 0 0,-6-3-1 0 0,0 0 1 0 0,-1 0-1 0 0,1 0 0 0 0,-1 1 0 0 0,0 0 0 0 0,0 0 1 0 0,0 1-1 0 0,-1 0 0 0 0,1 0 0 0 0,-1 0 1 0 0,-1 0-1 0 0,1 1 0 0 0,-1 0 0 0 0,1 0 0 0 0,2 6-1 0 0,-7-11 28 0 0,1 1-1 0 0,0 0 1 0 0,-1 0-1 0 0,1 0 1 0 0,-1 0-1 0 0,0 0 1 0 0,0 0-1 0 0,1 0 1 0 0,-1 0-1 0 0,0 0 1 0 0,-1 0-1 0 0,1 0 1 0 0,0 0-1 0 0,-1-1 1 0 0,1 1-1 0 0,-1 0 1 0 0,1 0-1 0 0,-1 0 1 0 0,0 0-1 0 0,0-1 1 0 0,0 1-1 0 0,0 0 1 0 0,0-1-1 0 0,0 1 1 0 0,0-1-1 0 0,-1 1 1 0 0,1-1-1 0 0,0 1 1 0 0,-1-1-1 0 0,1 0 1 0 0,-1 0-1 0 0,0 0 1 0 0,1 0-1 0 0,-1 0 1 0 0,0 0-1 0 0,0 0-27 0 0,-70 14 740 0 0,-5-26-378 0 0,54 4-362 0 0,18 3-22 0 0,4 3-100 0 0,-4-6-333 0 0,4-6-3659 0 0,7 10 2676 0 0</inkml:trace>
  <inkml:trace contextRef="#ctx0" brushRef="#br0" timeOffset="1554.822">628 475 6688 0 0,'-16'-29'4354'0'0,"15"29"-3900"0"0,1 0-6 0 0,0 0-14 0 0,-22 0 1932 0 0,-40 32-1071 0 0,42-17-1018 0 0,14-10-183 0 0,0 1 0 0 0,0 0 1 0 0,0 1-1 0 0,1 0 1 0 0,0-1-1 0 0,0 2 1 0 0,1-1-1 0 0,0 0 1 0 0,0 1-1 0 0,1 0 1 0 0,0 0-1 0 0,0 0 0 0 0,0 2-94 0 0,3-6 44 0 0,1-1-1 0 0,-1 1 0 0 0,1-1 0 0 0,0 0 0 0 0,0 1 0 0 0,0-1 0 0 0,0 0 0 0 0,0 0 0 0 0,1 0 1 0 0,0 1-1 0 0,-1-2 0 0 0,1 1 0 0 0,0 0 0 0 0,1 0 0 0 0,-1-1 0 0 0,0 1 0 0 0,1-1 0 0 0,-1 1 1 0 0,1-1-1 0 0,0 0 0 0 0,0 0 0 0 0,0 0 0 0 0,0-1 0 0 0,0 1 0 0 0,0-1 0 0 0,0 0 0 0 0,1 1 1 0 0,-1-1-1 0 0,0-1 0 0 0,1 1 0 0 0,-1 0 0 0 0,1-1 0 0 0,-1 0 0 0 0,0 0 0 0 0,1 0 0 0 0,0 0-43 0 0,63 0 176 0 0,23-9-1080 0 0,-58 1-1069 0 0,-19 1-2988 0 0,-6 2 24 0 0</inkml:trace>
  <inkml:trace contextRef="#ctx0" brushRef="#br0" timeOffset="2261.745">792 252 8272 0 0,'0'0'241'0'0,"0"0"38"0"0,0 0 9 0 0,0 0 0 0 0,0 0 0 0 0,0 0 12 0 0,0 0 52 0 0,0 0 28 0 0,0 0 4 0 0,0 2 5 0 0,30 145 2518 0 0,-17-79-1858 0 0,-3 54 325 0 0,-20-42-1059 0 0,4-44-6 0 0,0-18 183 0 0,8-22-32 0 0,35-102-260 0 0,-8 41-480 0 0,-27 61 256 0 0,0-1 0 0 0,1 0-1 0 0,0 0 1 0 0,-1 1-1 0 0,1 0 1 0 0,1-1-1 0 0,-1 1 1 0 0,1 0 0 0 0,0 1-1 0 0,0-1 1 0 0,0 1-1 0 0,0-1 1 0 0,0 1 0 0 0,1 1-1 0 0,-1-1 1 0 0,1 1-1 0 0,0-1 1 0 0,0 1-1 0 0,0 0 1 0 0,0 1 0 0 0,0 0-1 0 0,2-1 25 0 0,2 0-157 0 0,25 6 59 0 0,-14 8 125 0 0,0 13 362 0 0,-5 5-389 0 0,-5 47 64 0 0,-13-48 147 0 0,-1-21-168 0 0,5-1-57 0 0,-1-5-103 0 0,0-2-12 0 0,3 3-138 0 0,-2-3-5366 0 0,1-3 428 0 0</inkml:trace>
  <inkml:trace contextRef="#ctx0" brushRef="#br0" timeOffset="2948.497">1217 448 7464 0 0,'0'0'216'0'0,"1"1"-11"0"0,54 65 2747 0 0,-22 7-709 0 0,-16-32-847 0 0,-12-28-516 0 0,-7-20 483 0 0,1 0-1338 0 0,0 1 0 0 0,0-1 0 0 0,1 1 0 0 0,0-1 0 0 0,0 1 0 0 0,1-1 0 0 0,0 1 0 0 0,0-1 0 0 0,0 1 0 0 0,1 0 0 0 0,0 0 0 0 0,0-1 0 0 0,1 1 0 0 0,-1 1 0 0 0,4-7-25 0 0,-1 2-12 0 0,0 1-10 0 0,1 0-1 0 0,0 1 1 0 0,1-1-1 0 0,0 1 1 0 0,0 0-1 0 0,1 1 1 0 0,0 0-1 0 0,0 0 0 0 0,0 1 1 0 0,1 0-1 0 0,0 0 1 0 0,0 1-1 0 0,1 0 1 0 0,0 1-1 0 0,-1 0 1 0 0,1 1-1 0 0,1 0 1 0 0,0 0 22 0 0,-8 1-22 0 0,0 1 1 0 0,1 0-1 0 0,-1 0 0 0 0,1 0 1 0 0,0 1-1 0 0,-1-1 1 0 0,1 1-1 0 0,-1 0 0 0 0,1 0 1 0 0,0 0-1 0 0,-1 0 0 0 0,1 1 1 0 0,-1 0-1 0 0,1-1 1 0 0,-1 1-1 0 0,1 0 0 0 0,-1 1 1 0 0,1-1-1 0 0,-1 1 1 0 0,0-1-1 0 0,0 1 0 0 0,0 0 1 0 0,0 0-1 0 0,2 2 22 0 0,-7 21-150 0 0,-22 30-362 0 0,8-27 580 0 0,-9 27 264 0 0,26-52-314 0 0,-1-1 1 0 0,1 0-1 0 0,0 0 0 0 0,0 1 1 0 0,0-1-1 0 0,0 0 1 0 0,1 0-1 0 0,-1 0 1 0 0,0 0-1 0 0,1 0 1 0 0,0 0-1 0 0,-1 0 1 0 0,1-1-1 0 0,0 1 1 0 0,0-1-1 0 0,0 1 1 0 0,0-1-1 0 0,0 0 1 0 0,0 1-1 0 0,0-1 1 0 0,0 0-1 0 0,1-1 1 0 0,-1 1-1 0 0,0 0 1 0 0,1-1-1 0 0,-1 1 1 0 0,1-1-1 0 0,-1 1 1 0 0,0-1-1 0 0,1 0 1 0 0,1 0-19 0 0,1 0 25 0 0,7 1 16 0 0,1-1 0 0 0,-1 0 0 0 0,1-1 0 0 0,-1 0 0 0 0,1 0 0 0 0,-1-2 0 0 0,0 1 0 0 0,0-2 0 0 0,0 0 0 0 0,-1 0 0 0 0,1-1 0 0 0,7-4-41 0 0,-17 7 24 0 0,0 1-1 0 0,0-1 0 0 0,-1 0 1 0 0,1 0-1 0 0,-1 1 1 0 0,1-1-1 0 0,-1 0 0 0 0,0 0 1 0 0,0 0-1 0 0,0 0 1 0 0,0 0-1 0 0,0-1 0 0 0,0 1 1 0 0,0 0-1 0 0,-1 0 1 0 0,1-1-1 0 0,-1 1 0 0 0,0 0 1 0 0,0-1-1 0 0,0 1 1 0 0,0 0-1 0 0,0-1 0 0 0,0 1 1 0 0,0 0-1 0 0,-1-1 1 0 0,1 1-1 0 0,-1 0 0 0 0,0 0 1 0 0,0-1-24 0 0,-30-63 397 0 0,29 62-476 0 0,-56-83-433 0 0,50 67-212 0 0,9 13-4441 0 0,5 1 175 0 0</inkml:trace>
  <inkml:trace contextRef="#ctx0" brushRef="#br0" timeOffset="3299.351">1592 73 11464 0 0,'0'0'333'0'0,"0"0"0"0"0,0 0-150 0 0,0 0 153 0 0,0 0 89 0 0,0 0 21 0 0,8 3 1498 0 0,55 42 807 0 0,-20-15-3227 0 0,-42-29 55 0 0,-1-1-697 0 0,0 0-2892 0 0,0 0-1236 0 0</inkml:trace>
  <inkml:trace contextRef="#ctx0" brushRef="#br0" timeOffset="3484.275">1438 138 11600 0 0,'0'0'264'0'0,"0"0"34"0"0,0 0 21 0 0,0 0-36 0 0,0 0-125 0 0,0 0 169 0 0,0 0 90 0 0,16 0 786 0 0,37 9-188 0 0,-24 2-1685 0 0,-19-8 256 0 0</inkml:trace>
  <inkml:trace contextRef="#ctx0" brushRef="#br0" timeOffset="4250.185">2135 275 8496 0 0,'-6'-2'249'0'0,"1"0"0"0"0,-1 0 0 0 0,1 0 0 0 0,-1 1 0 0 0,0-1 0 0 0,0 1 0 0 0,0 1 0 0 0,0-1 0 0 0,1 1 0 0 0,-1 0 0 0 0,0 0 0 0 0,0 1 0 0 0,0 0 0 0 0,0 0 0 0 0,1 0 0 0 0,-1 1 0 0 0,0 0 0 0 0,1 0 0 0 0,-1 0 0 0 0,1 1 0 0 0,0 0 0 0 0,0 0 0 0 0,0 0 0 0 0,-1 1-249 0 0,-2 0 94 0 0,0 1 0 0 0,0 1 0 0 0,1-1 0 0 0,0 1 0 0 0,0 0 0 0 0,0 1 0 0 0,1 0 0 0 0,0 0 1 0 0,0 0-1 0 0,1 1 0 0 0,-1 0 0 0 0,2 0 0 0 0,-1 0 0 0 0,1 0 0 0 0,1 1 0 0 0,-1 0 1 0 0,-1 7-95 0 0,14 4 368 0 0,18-5 102 0 0,-21-13-437 0 0,0-1-1 0 0,0 0 1 0 0,1-1-1 0 0,-1 0 1 0 0,0 0-1 0 0,0 0 0 0 0,0-1 1 0 0,0 0-1 0 0,0 0 1 0 0,0 0-1 0 0,0-1 1 0 0,0 0-1 0 0,0 0 1 0 0,1-1-33 0 0,-2 1 34 0 0,-1 1 0 0 0,0-1 0 0 0,1-1 0 0 0,-1 1-1 0 0,0-1 1 0 0,0 0 0 0 0,0 0 0 0 0,-1 0 0 0 0,1 0 0 0 0,-1 0 0 0 0,0-1 0 0 0,1 0 0 0 0,-2 0 0 0 0,1 0 0 0 0,0 0 0 0 0,-1 0 0 0 0,0 0-1 0 0,2-4-33 0 0,11-45-294 0 0,-14-28-233 0 0,-2-44-939 0 0,-8 59 1250 0 0,-4 8 514 0 0,10 55 725 0 0,2 13-1025 0 0,0 0 2 0 0,0 1-1 0 0,1 0 0 0 0,1-1 0 0 0,-1 1 0 0 0,2 0 0 0 0,-1-1 0 0 0,2 1 0 0 0,-1-1 0 0 0,4 9 1 0 0,5 47 11 0 0,-10-64-8 0 0,6 24 206 0 0,2 0 1 0 0,0 0 0 0 0,2-1-1 0 0,1 0 1 0 0,7 10-210 0 0,17 20 313 0 0,-13-20-96 0 0,-9-17 199 0 0,-5-6-4257 0 0,-9-12-1637 0 0</inkml:trace>
  <inkml:trace contextRef="#ctx0" brushRef="#br0" timeOffset="4589.545">2395 232 10480 0 0,'0'0'306'0'0,"0"0"-4"0"0,-4 16 810 0 0,2 114 3639 0 0,1-75-4047 0 0,2-52-761 0 0,-1 1-162 0 0,0 6-4854 0 0,0-10-225 0 0</inkml:trace>
  <inkml:trace contextRef="#ctx0" brushRef="#br0" timeOffset="4879.515">2389 71 12816 0 0,'0'0'289'0'0,"0"0"40"0"0,0 0 22 0 0,0 0-40 0 0,0 0-183 0 0,0 0-15 0 0,0 0 14 0 0,0 0 1 0 0,0 0-7 0 0,0 0-28 0 0,9 0 69 0 0,12 9-1152 0 0,-15-4-2239 0 0,3-2-1392 0 0</inkml:trace>
  <inkml:trace contextRef="#ctx0" brushRef="#br0" timeOffset="5177.489">2589 169 5984 0 0,'0'0'133'0'0,"0"3"23"0"0,-11 123 2589 0 0,11-105-1625 0 0,0-13-730 0 0,0 1-1 0 0,1-1 1 0 0,0 1-1 0 0,0-1 1 0 0,0 1-1 0 0,1-1 0 0 0,1 1 1 0 0,-1-1-1 0 0,2 0 1 0 0,-1 0-1 0 0,2 2-389 0 0,8 13 1642 0 0,-12-21-1428 0 0,-1-2-13 0 0,0 0-17 0 0,0 0-66 0 0,0 0-29 0 0,0 0-8 0 0,-2-17 215 0 0,-6-87-1127 0 0,19 63 439 0 0,-1 26-144 0 0,10 21 462 0 0,-18-4 100 0 0,5 7 84 0 0,-1 0 0 0 0,0 1 0 0 0,-1-1 1 0 0,0 1-1 0 0,0 0 0 0 0,-1 0 0 0 0,0 1 0 0 0,1 4-110 0 0,27 60 353 0 0,20-20-92 0 0,-25-51-967 0 0,-10-8-4091 0 0,-7 2-131 0 0</inkml:trace>
  <inkml:trace contextRef="#ctx0" brushRef="#br0" timeOffset="6072.415">2993 232 11144 0 0,'0'0'248'0'0,"-4"-4"613"0"0,1 3-744 0 0,-1-1 0 0 0,0 1 0 0 0,0 0 0 0 0,0 0 0 0 0,0 0-1 0 0,0 1 1 0 0,0-1 0 0 0,0 1 0 0 0,0 0 0 0 0,0 1 0 0 0,0-1 0 0 0,0 0 0 0 0,0 1 0 0 0,0 0 0 0 0,0 0 0 0 0,0 0 0 0 0,0 1 0 0 0,0-1-1 0 0,0 1 1 0 0,1 0 0 0 0,-1 0 0 0 0,1 0 0 0 0,0 1 0 0 0,-1-1 0 0 0,1 1 0 0 0,0-1 0 0 0,0 1 0 0 0,1 0 0 0 0,-1 1 0 0 0,1-1-1 0 0,-1 0 1 0 0,1 1 0 0 0,0-1 0 0 0,0 1 0 0 0,0-1 0 0 0,1 1 0 0 0,0 0 0 0 0,-1 0 0 0 0,1 1-117 0 0,-8 40 1002 0 0,9-44-968 0 0,0 1-1 0 0,0-1 1 0 0,0 1-1 0 0,0-1 1 0 0,1 1-1 0 0,-1-1 1 0 0,0 1-1 0 0,1-1 1 0 0,-1 1-1 0 0,1-1 1 0 0,0 1-1 0 0,-1-1 1 0 0,1 0-1 0 0,0 1 1 0 0,0-1-1 0 0,0 0 1 0 0,0 0-1 0 0,0 1 1 0 0,0-1-1 0 0,0 0 1 0 0,0 0-1 0 0,1 0 1 0 0,-1 0-1 0 0,0-1 1 0 0,0 1-1 0 0,1 0 1 0 0,-1-1-1 0 0,1 1 1 0 0,-1 0-1 0 0,1-1 1 0 0,-1 0-1 0 0,1 1-33 0 0,2 0 8 0 0,2 0-37 0 0,0 1 1 0 0,0 0-1 0 0,-1-1 1 0 0,1 2 0 0 0,-1-1-1 0 0,1 1 1 0 0,-1 0-1 0 0,0 0 1 0 0,0 0 0 0 0,0 1-1 0 0,0-1 1 0 0,-1 1-1 0 0,1 1 1 0 0,-1-1 0 0 0,0 1-1 0 0,0-1 1 0 0,-1 1-1 0 0,1 0 1 0 0,-1 0 0 0 0,0 1-1 0 0,0 0 29 0 0,0 2 0 0 0,0 0 0 0 0,-1 1 0 0 0,0-1 0 0 0,-1 1 0 0 0,1 0 0 0 0,-2-1 0 0 0,1 1 0 0 0,-1 0 0 0 0,-1-1 0 0 0,1 1 0 0 0,-1 0 0 0 0,-1-1 0 0 0,0 1 0 0 0,-3 7 0 0 0,-14 31 107 0 0,-10-3 45 0 0,25-40-146 0 0,4-3 10 0 0,0 0 0 0 0,-1 0 0 0 0,1-1 0 0 0,-1 1 0 0 0,1 0 0 0 0,-1 0-1 0 0,1 0 1 0 0,-1-1 0 0 0,0 1 0 0 0,1 0 0 0 0,-1-1 0 0 0,0 1 0 0 0,0 0 0 0 0,1-1 0 0 0,-1 1 0 0 0,0-1 0 0 0,0 1 0 0 0,0-1-1 0 0,0 0 1 0 0,0 1 0 0 0,0-1 0 0 0,0 0 0 0 0,0 1 0 0 0,0-1 0 0 0,0 0 0 0 0,0 0 0 0 0,0 0 0 0 0,0 0 0 0 0,0 0 0 0 0,0 0 0 0 0,0 0-1 0 0,1-1 1 0 0,-1 1 0 0 0,0 0 0 0 0,0 0 0 0 0,0-1 0 0 0,0 1 0 0 0,0-1 0 0 0,0 1 0 0 0,0 0 0 0 0,0-1 0 0 0,1 0 0 0 0,-1 1 0 0 0,0-1-1 0 0,0 0-15 0 0,-1-1 28 0 0,-1-1-1 0 0,1 0 0 0 0,0 0 0 0 0,0 1 0 0 0,0-1 0 0 0,1-1 1 0 0,-1 1-1 0 0,1 0 0 0 0,-1 0 0 0 0,1 0 0 0 0,0-1 1 0 0,0 1-1 0 0,1-1 0 0 0,-1 1 0 0 0,1-1 0 0 0,0 1 0 0 0,-1-1 1 0 0,2 1-1 0 0,-1-1 0 0 0,0 1 0 0 0,1-1-27 0 0,0-5 2 0 0,0 0-1 0 0,1 1 1 0 0,0-1 0 0 0,1 0-1 0 0,0 1 1 0 0,0-1 0 0 0,1 1-1 0 0,0 0 1 0 0,5-7-2 0 0,-2 2-111 0 0,8-16-181 0 0,2 2 0 0 0,1 0 0 0 0,2 1 0 0 0,0 1 0 0 0,9-8 292 0 0,36-37-823 0 0,63-79-73 0 0,-107 103 1062 0 0,-34 45 71 0 0,8 4-231 0 0,1 0-1 0 0,0 0 1 0 0,0 0 0 0 0,0 0-1 0 0,1 1 1 0 0,-1-1 0 0 0,1 1-1 0 0,-1 0 1 0 0,1 0 0 0 0,1 1-1 0 0,-1-1 1 0 0,0 0 0 0 0,1 1-1 0 0,0 0 1 0 0,0-1 0 0 0,1 1-1 0 0,-1 0 1 0 0,1 0 0 0 0,-1 3-6 0 0,-3 7 9 0 0,5-11-5 0 0,-1 0 0 0 0,1 0 0 0 0,0 1 0 0 0,0-1 0 0 0,0 0-1 0 0,1 0 1 0 0,-1 0 0 0 0,1 0 0 0 0,0 1 0 0 0,0-1-1 0 0,0 0 1 0 0,1 0 0 0 0,0-1 0 0 0,-1 1 0 0 0,1 0-1 0 0,1-1 1 0 0,-1 1 0 0 0,0-1 0 0 0,1 1 0 0 0,0-1-1 0 0,2 3-3 0 0,42 4 230 0 0,1-9-429 0 0,-6-9-128 0 0,-38 8 302 0 0,1 0 0 0 0,-1 0 0 0 0,0 0 0 0 0,0 0 0 0 0,0 0 0 0 0,0 1-1 0 0,0 0 1 0 0,0 0 0 0 0,0 0 0 0 0,0 0 0 0 0,0 1 0 0 0,-1-1 0 0 0,1 1 0 0 0,0 0-1 0 0,-1 0 1 0 0,1 1 0 0 0,-1-1 0 0 0,0 1 0 0 0,0-1 0 0 0,0 1 0 0 0,2 2 25 0 0,44 62-80 0 0,-48-66 240 0 0,-1-1 31 0 0,0 0 1 0 0,0 0 19 0 0,0 0 78 0 0,0 0 37 0 0,0 0 8 0 0,5-7 246 0 0,28-71 856 0 0,-24 65-1471 0 0,0 1 0 0 0,0 1 0 0 0,1-1 0 0 0,0 1 0 0 0,1 1 0 0 0,0 0 0 0 0,1 1 0 0 0,7-5 35 0 0,72-44-874 0 0,-75 51 508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5:06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195 623 6504 0 0,'0'0'141'0'0,"0"0"23"0"0,0 0 13 0 0,0-11 13 0 0,16-62 1826 0 0,34-47 1376 0 0,-18 48-1951 0 0,-18 31-138 0 0,-11 31-304 0 0,-3 17 249 0 0,-23 121-73 0 0,11-1-750 0 0,2-38-61 0 0,2 33 122 0 0,8-121-410 0 0,0-1-10 0 0,0 0 1 0 0,0 0 10 0 0,0 0 2 0 0,0 0-6 0 0,0 0 3 0 0,-23 15 80 0 0,-6 43-28 0 0,6-17-128 0 0,-14 6 64 0 0,9-20-137 0 0,-46 43-2035 0 0,44-38-4092 0 0,17-21 798 0 0</inkml:trace>
  <inkml:trace contextRef="#ctx0" brushRef="#br0" timeOffset="539.3">704 308 8952 0 0,'0'0'200'0'0,"0"0"33"0"0,0 0 15 0 0,0 0 15 0 0,0 0 35 0 0,0 0 20 0 0,0 0 2 0 0,0 0 45 0 0,0 0 191 0 0,-6 15 1391 0 0,-21 105 1332 0 0,-25 88-1625 0 0,48-190-1505 0 0,0 1 0 0 0,1 0 0 0 0,1 0 1 0 0,0 0-1 0 0,2 0 0 0 0,0 0 0 0 0,2 0 0 0 0,0 0 1 0 0,0-1-1 0 0,4 9-149 0 0,14 4 77 0 0,-20-30-398 0 0,0-1-125 0 0,0 0-803 0 0,0 0-3252 0 0,0 0-1392 0 0</inkml:trace>
  <inkml:trace contextRef="#ctx0" brushRef="#br0" timeOffset="790.881">228 635 12528 0 0,'0'0'281'0'0,"0"0"40"0"0,0 0 22 0 0,0 0-39 0 0,7 2-185 0 0,118-6 2187 0 0,-53 3-1290 0 0,16 11-1319 0 0,-77-5-1020 0 0,-2-4-4293 0 0</inkml:trace>
  <inkml:trace contextRef="#ctx0" brushRef="#br0" timeOffset="1437.403">889 486 9384 0 0,'0'0'208'0'0,"0"0"33"0"0,0 0 16 0 0,0-1-33 0 0,-1 1-93 0 0,1-1 0 0 0,0 0 0 0 0,-1 1 0 0 0,1-1 0 0 0,0 0 0 0 0,0 1 0 0 0,0-1 0 0 0,-1 0 0 0 0,1 1 0 0 0,0-1 0 0 0,0 0 0 0 0,0 0 0 0 0,0 1 0 0 0,0-1 0 0 0,0 0 0 0 0,1 1 0 0 0,-1-1 0 0 0,0 0 0 0 0,0 0 0 0 0,0 1 0 0 0,1-1 0 0 0,-1 0 0 0 0,0 1 0 0 0,1-1 0 0 0,-1 1 0 0 0,0-1 0 0 0,1 0 0 0 0,-1 1 0 0 0,1-1 0 0 0,-1 1 0 0 0,1-1 0 0 0,-1 1 0 0 0,1-1 0 0 0,0 1 0 0 0,-1 0 0 0 0,1-1 0 0 0,-1 1 0 0 0,1-1 0 0 0,0 1 0 0 0,0 0 0 0 0,-1 0-131 0 0,1-1 38 0 0,0 1 0 0 0,-1 0 1 0 0,1-1-1 0 0,0 1 0 0 0,0 0 1 0 0,-1-1-1 0 0,1 1 0 0 0,0 0 0 0 0,0 0 1 0 0,0 0-1 0 0,-1 0 0 0 0,1 0 0 0 0,0 0 1 0 0,0 0-1 0 0,0 0 0 0 0,-1 0 1 0 0,1 0-1 0 0,0 0 0 0 0,0 1 0 0 0,-1-1 1 0 0,1 0-1 0 0,0 1 0 0 0,0-1 1 0 0,-1 0-1 0 0,1 1 0 0 0,0-1 0 0 0,-1 1 1 0 0,1-1-1 0 0,0 1 0 0 0,-1-1 0 0 0,1 1 1 0 0,-1-1-1 0 0,1 1 0 0 0,-1 0 1 0 0,1-1-1 0 0,-1 1 0 0 0,0 0 0 0 0,1-1 1 0 0,-1 1-1 0 0,0 0 0 0 0,1 0 1 0 0,-1-1-1 0 0,0 1 0 0 0,0 0 0 0 0,0 0 1 0 0,0 0-1 0 0,0-1 0 0 0,0 2-38 0 0,5 43 300 0 0,-5 70 460 0 0,5-65-421 0 0,1-32-164 0 0,-5-16-143 0 0,-1 0 0 0 0,1 1 0 0 0,0-1 0 0 0,0 1 0 0 0,0-1 0 0 0,0 0 0 0 0,0 1 0 0 0,0-1 0 0 0,1 0 0 0 0,-1 0 0 0 0,1 0 0 0 0,-1 0 0 0 0,1 0 0 0 0,0 0 0 0 0,0-1 0 0 0,0 1 0 0 0,0-1 0 0 0,0 1 0 0 0,0-1-1 0 0,0 0 1 0 0,0 1 0 0 0,3-1-32 0 0,11 2 162 0 0,0 0-1 0 0,1-2 1 0 0,-1 0-1 0 0,1-1 0 0 0,0-1 1 0 0,-1 0-1 0 0,0-2 1 0 0,1 0-1 0 0,-1 0 1 0 0,0-1-1 0 0,0-1 0 0 0,-1-1 1 0 0,1 0-1 0 0,-1-1 1 0 0,8-6-162 0 0,40-25 442 0 0,12-14 70 0 0,-6-27-224 0 0,-42 38-226 0 0,-26 40-114 0 0,0 0 0 0 0,-1 0 0 0 0,1 0 0 0 0,0 0 0 0 0,0-1 0 0 0,-1 1 0 0 0,1 0 0 0 0,-1 0 0 0 0,1-1 0 0 0,-1 1 0 0 0,0 0 0 0 0,1-1 0 0 0,-1 1 0 0 0,0-1 0 0 0,0 1 0 0 0,0 0 0 0 0,0-1 0 0 0,0 1 0 0 0,0-1 1 0 0,-1 1-1 0 0,1 0 0 0 0,0-1 0 0 0,-1 1 0 0 0,1 0 0 0 0,-1-1 0 0 0,1 1 0 0 0,-1 0 0 0 0,0 0 0 0 0,1 0 0 0 0,-1-1 0 0 0,0 1 52 0 0,-20-8-8581 0 0,8 6 2808 0 0</inkml:trace>
  <inkml:trace contextRef="#ctx0" brushRef="#br0" timeOffset="1771.379">1175 431 8640 0 0,'0'0'197'0'0,"0"0"24"0"0,0 0 17 0 0,0 0 19 0 0,0 0 72 0 0,0 0 30 0 0,0 2 8 0 0,-2 145 5447 0 0,-2-7-4107 0 0,4 97 542 0 0,6-200-4260 0 0,-6-36-2515 0 0,0-1-1427 0 0</inkml:trace>
  <inkml:trace contextRef="#ctx0" brushRef="#br0" timeOffset="2088.876">1725 510 12728 0 0,'0'0'289'0'0,"0"0"40"0"0,0 0 21 0 0,0 0-45 0 0,1 1-198 0 0,70 1 402 0 0,-13-5 851 0 0,12 0-788 0 0,-61 2-729 0 0,1 1 0 0 0,0 0 1 0 0,0 1-1 0 0,-1 0 0 0 0,1 0 0 0 0,-1 1 1 0 0,1 0-1 0 0,-1 1 0 0 0,6 2 157 0 0,-14-5-1386 0 0,-1 0-72 0 0,0 0-12 0 0</inkml:trace>
  <inkml:trace contextRef="#ctx0" brushRef="#br0" timeOffset="2268.581">1672 700 12528 0 0,'0'0'281'0'0,"0"0"40"0"0,0 0 22 0 0,0 0-39 0 0,13 9-185 0 0,-1-6 299 0 0,-1 0 1 0 0,1 0 0 0 0,0-1 0 0 0,0-1-1 0 0,0 1 1 0 0,0-2 0 0 0,0 0-1 0 0,0 0 1 0 0,0-2 0 0 0,2 0-419 0 0,37 0 540 0 0,216-7-733 0 0,-250 9-142 0 0</inkml:trace>
  <inkml:trace contextRef="#ctx0" brushRef="#br0" timeOffset="5870.378">2281 623 8536 0 0,'0'0'249'0'0,"0"0"-1"0"0,0 0-119 0 0,0 0 74 0 0,0 0 48 0 0,0 0 6 0 0,0 0 15 0 0,3-12 1076 0 0,37-37 2061 0 0,-17 20-2687 0 0,26-44 581 0 0,-20 35-575 0 0,-21 25-284 0 0,5 6-356 0 0,3 39 383 0 0,-4 134 270 0 0,-13-119-680 0 0,6 20 510 0 0,5-52-571 0 0,-10-14-60 0 0,1 0 0 0 0,0 0 0 0 0,0 0 0 0 0,0-1 1 0 0,0 1-1 0 0,-1 0 0 0 0,1 0 0 0 0,0-1 0 0 0,0 1 0 0 0,0 0 0 0 0,1-1 0 0 0,-1 1 0 0 0,0-1 0 0 0,0 0 0 0 0,0 1 0 0 0,0-1 0 0 0,0 0 0 0 0,0 0 0 0 0,1 0 0 0 0,-1 1 0 0 0,0-1 0 0 0,0 0 0 0 0,0-1 0 0 0,1 1 0 0 0,-1 0 0 0 0,0 0 0 0 0,0 0 0 0 0,0-1 0 0 0,0 1 0 0 0,0-1 0 0 0,1 1 0 0 0,-1-1 0 0 0,0 1 0 0 0,0-1 0 0 0,0 1 60 0 0,0-1-467 0 0,6-3-5878 0 0</inkml:trace>
  <inkml:trace contextRef="#ctx0" brushRef="#br0" timeOffset="6049.623">2469 109 14976 0 0,'0'-12'328'0'0,"0"12"72"0"0,0-5 16 0 0,-4-1-1 0 0,4 2-335 0 0,0 4-80 0 0,0 0 0 0 0,0 0 0 0 0,0 0-88 0 0,0 0-31 0 0,0 0-9 0 0,0 0 0 0 0,6 4-32 0 0,1-2-16 0 0,-1 2 0 0 0,2 1-4016 0 0,-2-2-808 0 0</inkml:trace>
  <inkml:trace contextRef="#ctx0" brushRef="#br0" timeOffset="6624.5">2764 1 13552 0 0,'0'0'398'0'0,"0"0"-3"0"0,0 2-252 0 0,4 195 2376 0 0,9-10-1236 0 0,0-53-894 0 0,6 18 105 0 0,-14-85-196 0 0,-5-66-226 0 0,0 3 264 0 0,0-19-519 0 0,1 0 0 0 0,0 0 1 0 0,1 1-1 0 0,1-1 0 0 0,1 0 0 0 0,0 1 0 0 0,1 0 0 0 0,0 0 0 0 0,5-8 183 0 0,45-72-300 0 0,8 30 274 0 0,-46 76 170 0 0,-12-4-85 0 0,-1 0-1 0 0,1 0 1 0 0,-1 1-1 0 0,-1-1 0 0 0,0 1 1 0 0,0 0-1 0 0,-1-1 0 0 0,0 1 1 0 0,0 1-1 0 0,-1-1 1 0 0,-1 0-1 0 0,1 8-58 0 0,1 5 71 0 0,17 120 1113 0 0,1-109-1184 0 0,-18-28-16 0 0,-1-4-74 0 0,15-7-1501 0 0,-12-2 1007 0 0,-1 2-7 0 0</inkml:trace>
  <inkml:trace contextRef="#ctx0" brushRef="#br0" timeOffset="6897.089">2669 273 11968 0 0,'0'0'349'0'0,"0"0"-1"0"0,0 0-173 0 0,0 0 79 0 0,0 0 60 0 0,0 0 7 0 0,0 0 15 0 0,2 0 41 0 0,29-8 818 0 0,157-2 1113 0 0,-126 6-2399 0 0,0 0-5270 0 0,-38 1-12 0 0</inkml:trace>
  <inkml:trace contextRef="#ctx0" brushRef="#br0" timeOffset="95745.355">1221 1241 9872 0 0,'2'-9'984'0'0,"-2"4"-902"0"0,0 4 89 0 0,0 1 24 0 0,0 0-3 0 0,0 0 21 0 0,0 0 91 0 0,0 0 43 0 0,0 0 5 0 0,-16 21 1232 0 0,11-11-1454 0 0,-1-1 1 0 0,0 0 0 0 0,0 0 0 0 0,0 0 0 0 0,-1-1 0 0 0,-1 0-1 0 0,1 0 1 0 0,-1-1 0 0 0,-1 0 0 0 0,1 0 0 0 0,-1-1 0 0 0,0 0-1 0 0,0-1 1 0 0,-1 1 0 0 0,-8 2-131 0 0,16-8 14 0 0,-1 0 0 0 0,1 0 0 0 0,0 0 0 0 0,0 0-1 0 0,0 0 1 0 0,0-1 0 0 0,0 1 0 0 0,0-1 0 0 0,0 1 0 0 0,0-1-1 0 0,0 0 1 0 0,0 0 0 0 0,0 0 0 0 0,0 0 0 0 0,1 0 0 0 0,-1 0-1 0 0,0 0 1 0 0,1-1 0 0 0,-1 1 0 0 0,1-1 0 0 0,-1 1 0 0 0,1-1 0 0 0,0 1-1 0 0,-1-1 1 0 0,1 0 0 0 0,0 0 0 0 0,0 1 0 0 0,0-1 0 0 0,0 0-1 0 0,1 0 1 0 0,-1 0 0 0 0,1 0 0 0 0,-1 0 0 0 0,1 0 0 0 0,-1 0-1 0 0,1 0 1 0 0,0-1 0 0 0,0 1 0 0 0,0 0 0 0 0,0 0 0 0 0,1 0 0 0 0,-1-1-15 0 0,9-32 1 0 0,-8 34-9 0 0,0 0 0 0 0,0-1 0 0 0,0 1 0 0 0,0 0 0 0 0,0 0 0 0 0,0 0 0 0 0,0 0 0 0 0,0 0 0 0 0,0 0 0 0 0,1 0 0 0 0,-1 0 0 0 0,0 1 0 0 0,0-1 0 0 0,1 0 0 0 0,-1 1 0 0 0,1-1 0 0 0,-1 1 0 0 0,0-1 0 0 0,1 1 0 0 0,-1 0 0 0 0,1 0 0 0 0,-1-1 0 0 0,1 1 0 0 0,-1 0 0 0 0,1 0 0 0 0,-1 1 0 0 0,1-1 0 0 0,-1 0 0 0 0,1 0 0 0 0,-1 1 0 0 0,1-1 0 0 0,-1 1 0 0 0,1-1 0 0 0,-1 1 0 0 0,0 0 0 0 0,1 0 9 0 0,-1-1 2 0 0,121 79-119 0 0,-114-75 121 0 0,0 0 0 0 0,1-1 1 0 0,0 0-1 0 0,0-1 0 0 0,0 0 1 0 0,0 0-1 0 0,0-1 1 0 0,0 0-1 0 0,0-1 0 0 0,0 0 1 0 0,0 0-1 0 0,1-1 1 0 0,-1 0-1 0 0,0 0 0 0 0,0-1 1 0 0,0-1-1 0 0,0 1-4 0 0,-5 0 19 0 0,1 0 0 0 0,-1-1 0 0 0,0 1 0 0 0,0-1 0 0 0,0 0-1 0 0,0 0 1 0 0,0 0 0 0 0,0 0 0 0 0,-1-1 0 0 0,0 1 0 0 0,1-1 0 0 0,-1 0-1 0 0,0-1-18 0 0,-2 3 15 0 0,0-1 0 0 0,0 0 0 0 0,0 0 0 0 0,0 0 0 0 0,0 0-1 0 0,-1 0 1 0 0,1 0 0 0 0,-1 0 0 0 0,0 0 0 0 0,0 0-1 0 0,0 0 1 0 0,0 0 0 0 0,0 0 0 0 0,-1 0 0 0 0,1 0 0 0 0,-1 1-1 0 0,0-1 1 0 0,0-1-15 0 0,-2-4 34 0 0,-24-36-15 0 0,-16 12 45 0 0,11 43-2256 0 0,27-8-741 0 0,-4 1-2221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1:55:54.83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497 224 6912 0 0,'-3'14'994'0'0,"3"-13"-707"0"0,22 10 2520 0 0,-12-8-2438 0 0,1 0 1 0 0,-1-1 0 0 0,1 0-1 0 0,0-1 1 0 0,0 0-1 0 0,0-1 1 0 0,0 0 0 0 0,0-1-1 0 0,5-1-369 0 0,149-30 1282 0 0,-139 23-1042 0 0,-19 5-160 0 0,-2 1-3 0 0,-4 2-10 0 0,-1 1 2 0 0,-24-12 198 0 0,17 10-179 0 0,1 1 0 0 0,-1 0 0 0 0,0 1 1 0 0,0 0-1 0 0,0 0 0 0 0,0 0 1 0 0,0 1-1 0 0,0 0 0 0 0,0 1 1 0 0,0-1-1 0 0,0 1 0 0 0,1 0 1 0 0,-1 1-1 0 0,1 0 0 0 0,-1 0 1 0 0,1 0-1 0 0,0 1 0 0 0,0 0 0 0 0,1 0 1 0 0,-1 0-1 0 0,-3 4-88 0 0,5-3 53 0 0,0 0-1 0 0,0 0 0 0 0,1 0 1 0 0,-1 0-1 0 0,1 1 1 0 0,0 0-1 0 0,1-1 1 0 0,-1 1-1 0 0,1 0 1 0 0,0 0-1 0 0,1 0 1 0 0,-1 1-1 0 0,1-1 1 0 0,0 0-1 0 0,1 0 0 0 0,0 1 1 0 0,0-1-1 0 0,0 0 1 0 0,1 1-1 0 0,-1-1 1 0 0,2 0-1 0 0,-1 0 1 0 0,1 0-1 0 0,0 0 1 0 0,0 0-1 0 0,1 1-52 0 0,-2-2 29 0 0,1-1 0 0 0,0 1 0 0 0,0-1 0 0 0,0 0 0 0 0,1 0 0 0 0,-1 0 0 0 0,1 0 0 0 0,0-1 0 0 0,0 1 0 0 0,0-1 0 0 0,1 0 0 0 0,-1 0 0 0 0,1 0 0 0 0,-1 0-1 0 0,1 0 1 0 0,0-1 0 0 0,0 1 0 0 0,1-1 0 0 0,-1 0 0 0 0,0-1 0 0 0,1 1 0 0 0,-1-1 0 0 0,1 0 0 0 0,-1 0 0 0 0,5 0-29 0 0,63 0-503 0 0,23-27-2986 0 0,-72 18-2509 0 0</inkml:trace>
  <inkml:trace contextRef="#ctx0" brushRef="#br0" timeOffset="408.419">1261 224 12960 0 0,'0'0'297'0'0,"0"0"39"0"0,-11 3 435 0 0,-84 41 138 0 0,61-20-257 0 0,-36 36 366 0 0,53-39-338 0 0,28-10-408 0 0,34-21-261 0 0,11-26-399 0 0,-52 32 359 0 0,0 1 1 0 0,0 1-1 0 0,0-1 0 0 0,1 0 0 0 0,0 1 0 0 0,-1 0 1 0 0,1 0-1 0 0,0 1 0 0 0,0-1 0 0 0,0 1 1 0 0,0 0-1 0 0,0 0 0 0 0,0 1 0 0 0,0-1 0 0 0,0 1 1 0 0,0 0-1 0 0,2 1 29 0 0,-4 1 49 0 0,0 0-1 0 0,0 1 1 0 0,0-1 0 0 0,0 1 0 0 0,-1 0 0 0 0,1 0-1 0 0,-1 0 1 0 0,0 0 0 0 0,0 0 0 0 0,0 0 0 0 0,0 1-1 0 0,0-1 1 0 0,-1 0 0 0 0,0 1 0 0 0,1 0-1 0 0,-1-1 1 0 0,-1 1 0 0 0,1 0 0 0 0,0-1 0 0 0,-1 1-1 0 0,0 2-48 0 0,2 5 146 0 0,4 85 862 0 0,-2-32-360 0 0,18 18-501 0 0,-12-60-536 0 0,-9-21 55 0 0,-1-1-2 0 0,0 0-145 0 0,0 0-610 0 0,0 0-263 0 0,0 0-55 0 0</inkml:trace>
  <inkml:trace contextRef="#ctx0" brushRef="#br0" timeOffset="1535.572">1510 154 11888 0 0,'0'0'266'0'0,"0"0"44"0"0,0 0 14 0 0,-6 6 69 0 0,2-1-217 0 0,0 1-1 0 0,0 0 1 0 0,0 0-1 0 0,1 0 1 0 0,0 1 0 0 0,0-1-1 0 0,1 1 1 0 0,0 0 0 0 0,0-1-1 0 0,0 1 1 0 0,1 0 0 0 0,0 0-1 0 0,0 0 1 0 0,1 0-1 0 0,0 0 1 0 0,0 0 0 0 0,1 0-1 0 0,0 0 1 0 0,0 0 0 0 0,0 0-1 0 0,1 0 1 0 0,0 0 0 0 0,0-1-1 0 0,1 1 1 0 0,0-1-1 0 0,1 2-175 0 0,18 8 684 0 0,-8-22-513 0 0,49-47-902 0 0,-53 46 593 0 0,-8 5 121 0 0,0 0 0 0 0,0-1 0 0 0,0 1 0 0 0,1 0 0 0 0,-1 0 0 0 0,0 1 0 0 0,1-1 0 0 0,-1 0 0 0 0,1 1 0 0 0,0 0 0 0 0,-1-1 0 0 0,1 1 0 0 0,0 0 0 0 0,0 1 0 0 0,0-1 0 0 0,0 0 0 0 0,0 1 0 0 0,0-1 0 0 0,0 1 0 0 0,0 0 0 0 0,0 0 0 0 0,0 0 0 0 0,0 1 0 0 0,0-1 0 0 0,0 1 0 0 0,0 0 0 0 0,0-1 0 0 0,-1 1 0 0 0,1 0 0 0 0,0 1 0 0 0,0-1 0 0 0,2 2 17 0 0,54 49 1082 0 0,-7-27-520 0 0,-16-26-76 0 0,53-50-2081 0 0,-79 43 1118 0 0,66-62-4572 0 0,3 0-1196 0 0,-65 45 11164 0 0,-14 24-3863 0 0,-14-5 1706 0 0,7 6-2492 0 0,1 1 1 0 0,0-1-1 0 0,0 2 0 0 0,0-1 0 0 0,0 0 0 0 0,0 1 0 0 0,0 0 1 0 0,0 1-1 0 0,0-1 0 0 0,1 1 0 0 0,-1 0 0 0 0,0 1-270 0 0,-21 9 219 0 0,-44 38 413 0 0,67-48-587 0 0,2 1 0 0 0,-1 0 0 0 0,0 0 0 0 0,1 0 0 0 0,-1 0-1 0 0,1 0 1 0 0,0 0 0 0 0,1 1 0 0 0,-1-1 0 0 0,1 1-1 0 0,0-1 1 0 0,0 1 0 0 0,0 1-45 0 0,1-5 65 0 0,17 16 263 0 0,-9-17-326 0 0,-1 0 0 0 0,0-1 0 0 0,0 1 0 0 0,1-1 0 0 0,-1-1 0 0 0,0 0 0 0 0,0 0 0 0 0,0 0 0 0 0,0 0 0 0 0,-1-1 0 0 0,1-1 0 0 0,-1 1 0 0 0,0-1 0 0 0,0 0 0 0 0,0 0 0 0 0,0-1 0 0 0,0 1 0 0 0,0-2-2 0 0,76-41-612 0 0,-58 58 346 0 0,19 78 676 0 0,-11-46 126 0 0,-31-42-464 0 0,22 1 408 0 0,-21-3-488 0 0,0 1 0 0 0,0-1 0 0 0,1 0-1 0 0,-1 0 1 0 0,0 0 0 0 0,0 0-1 0 0,0 0 1 0 0,0 0 0 0 0,-1 0-1 0 0,1-1 1 0 0,0 1 0 0 0,-1-1 0 0 0,1 1-1 0 0,0-1 1 0 0,-1 0 0 0 0,0 0-1 0 0,1 0 1 0 0,-1 1 0 0 0,0-1 0 0 0,0 0-1 0 0,0-1 1 0 0,0 1 0 0 0,-1 0 8 0 0,47-150-2495 0 0,-21 96 1735 0 0,1 12 509 0 0,-22 42 265 0 0,-3 2 58 0 0,-2 0 36 0 0,13 6 508 0 0,-9-2-552 0 0,-1 0 0 0 0,1 0 0 0 0,-1 0 0 0 0,-1 1 0 0 0,1-1 0 0 0,-1 1 0 0 0,1 0 0 0 0,-1 0 0 0 0,-1 0 0 0 0,1 0 0 0 0,-1 0 0 0 0,0 0 0 0 0,0 0 0 0 0,0 2-64 0 0,5 17 322 0 0,17 53 746 0 0,-10-26-316 0 0,-10-40-680 0 0,1 0-1 0 0,0 0 0 0 0,0-1 0 0 0,1 0 1 0 0,1 0-1 0 0,0 0 0 0 0,0 0 1 0 0,0-1-1 0 0,1 0 0 0 0,1 0 0 0 0,2 1-71 0 0,-9-9-226 0 0,12-5-2938 0 0,-13 4 1698 0 0</inkml:trace>
  <inkml:trace contextRef="#ctx0" brushRef="#br0" timeOffset="1823.781">2393 166 13648 0 0,'0'0'306'0'0,"0"0"46"0"0,0 0 23 0 0,0 0-43 0 0,9-1-201 0 0,124-4 2932 0 0,-20 7-2767 0 0,-72-1-2213 0 0,-32-2-2185 0 0,-1 1-1270 0 0</inkml:trace>
  <inkml:trace contextRef="#ctx0" brushRef="#br0" timeOffset="1995.351">2738 133 13184 0 0,'0'0'298'0'0,"0"0"46"0"0,0 0 22 0 0,0 0-48 0 0,0 15 413 0 0,1-2 101 0 0,-1 0 0 0 0,2 1 0 0 0,0-1 0 0 0,1 0 1 0 0,0 0-1 0 0,0 0 0 0 0,2 0 0 0 0,1 4-832 0 0,-5-17-96 0 0,-1 1 1 0 0,1 0-1 0 0,0-1 1 0 0,-1 1-1 0 0,1 0 0 0 0,-1-1 1 0 0,1 1-1 0 0,0 0 1 0 0,0-1-1 0 0,-1 1 0 0 0,1-1 1 0 0,0 0-1 0 0,0 1 1 0 0,0-1-1 0 0,-1 1 0 0 0,1-1 1 0 0,0 0-1 0 0,0 0 1 0 0,0 0-1 0 0,0 1 0 0 0,0-1 1 0 0,0 0-1 0 0,0 0 1 0 0,-1 0-1 0 0,1 0 0 0 0,0-1 1 0 0,0 1-1 0 0,0 0 1 0 0,0 0-1 0 0,0 0 0 0 0,0-1 1 0 0,-1 1-1 0 0,1 0 1 0 0,0-1-1 0 0,0 1 0 0 0,0-1 1 0 0,0 1 95 0 0,5-8-1666 0 0</inkml:trace>
  <inkml:trace contextRef="#ctx0" brushRef="#br0" timeOffset="2563.881">3149 25 14424 0 0,'0'0'330'0'0,"-6"-14"910"0"0,-24 4-488 0 0,22 10-536 0 0,0 0 0 0 0,-1 0 0 0 0,1 1 1 0 0,0 0-1 0 0,0 1 0 0 0,0-1 0 0 0,1 2 0 0 0,-1-1 0 0 0,0 1 0 0 0,1 0 0 0 0,-1 1 0 0 0,1-1 0 0 0,0 1 0 0 0,-1 2-216 0 0,-3 0 108 0 0,-67 60 372 0 0,55-12-480 0 0,23-52 17 0 0,0-1-1 0 0,0 1 1 0 0,0 0 0 0 0,0 0-1 0 0,1-1 1 0 0,-1 1-1 0 0,1 0 1 0 0,-1-1-1 0 0,1 1 1 0 0,0-1-1 0 0,0 1 1 0 0,0-1 0 0 0,0 1-1 0 0,0-1 1 0 0,0 1-1 0 0,0-1 1 0 0,0 0-1 0 0,0 0 1 0 0,0 1-1 0 0,1-1 1 0 0,-1 0-1 0 0,1 0 1 0 0,-1 0 0 0 0,1-1-1 0 0,-1 1 1 0 0,1 0-1 0 0,-1 0 1 0 0,1-1-1 0 0,1 1-16 0 0,22-2 144 0 0,-18 0-161 0 0,0-1-1 0 0,0 0 1 0 0,0 0-1 0 0,0 0 1 0 0,0 0-1 0 0,0-1 1 0 0,-1-1-1 0 0,1 1 1 0 0,-1-1-1 0 0,2-1 18 0 0,12-7-221 0 0,-7 5 73 0 0,4-3-188 0 0,1 1-1 0 0,-1 0 0 0 0,1 2 0 0 0,1 0 1 0 0,-1 1-1 0 0,1 0 0 0 0,6 1 337 0 0,0 11-177 0 0,-23-3 194 0 0,-1 0 1 0 0,1 0-1 0 0,-1 0 1 0 0,1 0-1 0 0,-1 0 1 0 0,0 1-1 0 0,0-1 1 0 0,0 1-1 0 0,-1-1 1 0 0,1 0-1 0 0,-1 1 1 0 0,0-1-1 0 0,0 1 1 0 0,0-1-1 0 0,0 1 1 0 0,0-1-1 0 0,-1 1 1 0 0,0-1-1 0 0,0 3-17 0 0,-1 15 401 0 0,4 7 416 0 0,-2-27-641 0 0,12 2 760 0 0,77-68-632 0 0,-75 55-295 0 0,-3 2-41 0 0,1 0 0 0 0,0 0 0 0 0,0 1 0 0 0,0 1-1 0 0,1 0 1 0 0,0 1 0 0 0,2 0 32 0 0,-6 2-46 0 0,-5 2 36 0 0,-1-1-1 0 0,1 1 1 0 0,-1 0-1 0 0,1 0 1 0 0,-1 0-1 0 0,1 0 1 0 0,0 1-1 0 0,-1 0 1 0 0,1-1-1 0 0,0 1 1 0 0,-1 0-1 0 0,1 1 1 0 0,0-1-1 0 0,0 1 1 0 0,-1 0-1 0 0,1 0 0 0 0,-1 0 1 0 0,1 0-1 0 0,-1 0 1 0 0,1 1-1 0 0,-1-1 1 0 0,0 1-1 0 0,0 0 1 0 0,2 1 10 0 0,0 3 2 0 0,0-1 0 0 0,0 1-1 0 0,0-1 1 0 0,-1 1 0 0 0,0 1 0 0 0,0-1 0 0 0,0 0 0 0 0,-1 1 0 0 0,0 0 0 0 0,0 0 0 0 0,-1 0 0 0 0,0 0-1 0 0,0 0 1 0 0,0 4-2 0 0,22 55-53 0 0,-16-38-952 0 0,-8-20 479 0 0</inkml:trace>
  <inkml:trace contextRef="#ctx0" brushRef="#br1" timeOffset="60356.438">175 1051 5440 0 0,'0'0'124'0'0,"0"0"17"0"0,0 0 10 0 0,8 4 554 0 0,16-4 98 0 0,-23 0-607 0 0,1 0-4 0 0,62-6 4096 0 0,-113 20-3840 0 0,-102 3 458 0 0,123-14-604 0 0,26-2-196 0 0,-9-1 205 0 0,-20 2 152 0 0,29-2-337 0 0,2 0-4 0 0,20 0 184 0 0,11 4 412 0 0,140 0-686 0 0,-121-4 112 0 0,-47 0-70 0 0,2-1-15 0 0,1 2-38 0 0,-5 0 38 0 0,-15-1 42 0 0,-110 20-1815 0 0,111-19-2604 0 0,10-1-124 0 0</inkml:trace>
  <inkml:trace contextRef="#ctx0" brushRef="#br1" timeOffset="64678.762">517 1040 4808 0 0,'8'-3'472'0'0,"11"-6"238"0"0,-13 0 350 0 0,-6 9 1506 0 0,0 0-2326 0 0,0 0 0 0 0,-3 23 1320 0 0,0-17-1319 0 0,2-4-127 0 0,-1 1 1 0 0,1 0-1 0 0,0-1 1 0 0,0 1-1 0 0,0 0 1 0 0,0 0-1 0 0,1-1 1 0 0,-1 1-1 0 0,1 0 1 0 0,0 0-1 0 0,-1 0 1 0 0,1 0-1 0 0,1 0 1 0 0,-1 0 0 0 0,0 0-1 0 0,1 0 1 0 0,0 0-115 0 0,6 34 829 0 0,-4-18-96 0 0,9 1 772 0 0,-7-18-1471 0 0,1 0-1 0 0,0 0 0 0 0,0 0 0 0 0,1-1 0 0 0,-1 0 0 0 0,0 0 0 0 0,0 0 0 0 0,1-1 0 0 0,-1 0 1 0 0,0 0-1 0 0,0-1 0 0 0,1 1-33 0 0,17-4 311 0 0,-11 2-1173 0 0,-1 0-3446 0 0,-6 2-1046 0 0</inkml:trace>
  <inkml:trace contextRef="#ctx0" brushRef="#br1" timeOffset="65030.411">461 917 11000 0 0,'-7'-13'833'0'0,"8"12"-564"0"0,-4-11-163 0 0,10-2 766 0 0,-1 5 961 0 0,-6 8-1804 0 0,0 1 0 0 0,0-1 0 0 0,0 1 0 0 0,0 0 0 0 0,1-1 0 0 0,-1 1 0 0 0,0-1 0 0 0,0 1 0 0 0,1-1 0 0 0,-1 1-1 0 0,0-1 1 0 0,0 1 0 0 0,1 0 0 0 0,-1-1 0 0 0,1 1 0 0 0,-1 0 0 0 0,0-1 0 0 0,1 1 0 0 0,-1 0 0 0 0,1 0 0 0 0,-1-1 0 0 0,1 1 0 0 0,-1 0 0 0 0,0 0 0 0 0,1 0 0 0 0,-1 0 0 0 0,1-1 0 0 0,-1 1 0 0 0,1 0 0 0 0,-1 0 0 0 0,1 0 0 0 0,-1 0 0 0 0,1 0 0 0 0,-1 0 0 0 0,1 0 0 0 0,-1 1 0 0 0,1-1 0 0 0,-1 0-1 0 0,1 0 1 0 0,-1 0 0 0 0,1 0 0 0 0,-1 1 0 0 0,1-1 0 0 0,-1 0 0 0 0,1 0 0 0 0,-1 1 0 0 0,1-1-29 0 0,-1 0 11 0 0,0 0-171 0 0,0 0-85 0 0,0 0-13 0 0,0 0-72 0 0,0 0-286 0 0,0 0-120 0 0,13 6-3739 0 0,1-3 386 0 0</inkml:trace>
  <inkml:trace contextRef="#ctx0" brushRef="#br1" timeOffset="65536.754">760 753 7712 0 0,'0'0'174'0'0,"0"0"29"0"0,0 0 12 0 0,0 0 34 0 0,-3 16 1502 0 0,0-8-1395 0 0,1 0 0 0 0,0 0 0 0 0,0 0 0 0 0,1 0 0 0 0,0 0 0 0 0,0 0 0 0 0,1 1 0 0 0,0-1 0 0 0,1 0 0 0 0,0 5-356 0 0,0 15 648 0 0,9 176 1157 0 0,-1-156-1387 0 0,-3-13 60 0 0,-5-34-466 0 0,-1-1 0 0 0,0 1 0 0 0,0 0 0 0 0,1 0 0 0 0,-1 0 0 0 0,1 0 1 0 0,-1 0-1 0 0,0 0 0 0 0,1 0 0 0 0,0-1 0 0 0,-1 1 0 0 0,1 0 0 0 0,-1 0 0 0 0,1-1 0 0 0,0 1 1 0 0,0 0-1 0 0,-1-1 0 0 0,1 1 0 0 0,0-1 0 0 0,0 1 0 0 0,0-1 0 0 0,0 1 0 0 0,-1-1 0 0 0,1 0 1 0 0,0 1-1 0 0,0-1 0 0 0,0 0 0 0 0,0 0 0 0 0,0 0 0 0 0,0 1 0 0 0,0-1 0 0 0,0 0 0 0 0,0 0 1 0 0,0-1-1 0 0,0 1 0 0 0,0 0 0 0 0,0 0 0 0 0,0 0-12 0 0,40-7 238 0 0,111-31 194 0 0,-109 29-432 0 0,-42 9-418 0 0,6-3 1234 0 0,-2 0-7021 0 0,-5 3 805 0 0</inkml:trace>
  <inkml:trace contextRef="#ctx0" brushRef="#br1" timeOffset="65776.167">794 1005 8640 0 0,'0'0'197'0'0,"0"0"24"0"0,0 0 17 0 0,2 0 42 0 0,105-15 5592 0 0,26 15-5022 0 0,-132 0-1311 0 0,-1 0-32 0 0</inkml:trace>
  <inkml:trace contextRef="#ctx0" brushRef="#br1" timeOffset="66052.545">682 849 9072 0 0,'0'0'266'0'0,"0"0"1"0"0,1-1-171 0 0,0-2-39 0 0,1 0 195 0 0,-1 0 0 0 0,1 1-1 0 0,0-1 1 0 0,0 0 0 0 0,0 1 0 0 0,0-1-1 0 0,1 1 1 0 0,-1-1 0 0 0,1 1-1 0 0,-1 0 1 0 0,1 0 0 0 0,0 0-1 0 0,0 1 1 0 0,0-1 0 0 0,0 1-1 0 0,0-1 1 0 0,0 1 0 0 0,0 0-1 0 0,0 0 1 0 0,0 1 0 0 0,1-1 0 0 0,-1 0-252 0 0,59-13 2363 0 0,125 5-638 0 0,-133 10-1770 0 0,-28 0-462 0 0,0 0-5164 0 0,-12-1-2 0 0</inkml:trace>
  <inkml:trace contextRef="#ctx0" brushRef="#br1" timeOffset="68836.072">1051 1221 5152 0 0,'0'0'116'0'0,"0"0"17"0"0,0 0 10 0 0,0 0-6 0 0,0 0-28 0 0,0 0-11 0 0,0 0-2 0 0,0 0 6 0 0,0 0 29 0 0,0 0 12 0 0,0 0 1 0 0,0 0-2 0 0,0 0-4 0 0,0 0-2 0 0,0 0 0 0 0,0 0 12 0 0,0 0 50 0 0,0 0 24 0 0,0 0 2 0 0,0 0 10 0 0,0 0 48 0 0,0 0 26 0 0,0 0 4 0 0,0 0-11 0 0,0 0-45 0 0,0 0-21 0 0,0 0-3 0 0,0 9 198 0 0,-4 45 1001 0 0,4-3-228 0 0,0-50-1099 0 0,0-1-6 0 0,0 0-22 0 0,0 0-10 0 0,0 8 598 0 0,5-11-647 0 0,0 0 0 0 0,0-1 1 0 0,0 0-1 0 0,0 0 0 0 0,0 0 1 0 0,-1 0-1 0 0,0-1 0 0 0,0 0 1 0 0,0 1-1 0 0,0-1 0 0 0,-1-1 1 0 0,0 1-1 0 0,0 0 0 0 0,-1-1 1 0 0,1 0-18 0 0,28-43-168 0 0,-10 25-20 0 0,-16 21 161 0 0,10-2-208 0 0,-12 9 292 0 0,-1 1-1 0 0,0-1 0 0 0,0 1 0 0 0,0 0 1 0 0,0 0-1 0 0,-1-1 0 0 0,0 1 0 0 0,0 0 1 0 0,0 0-1 0 0,-1 0 0 0 0,0 0 1 0 0,1 0-1 0 0,-2 0 0 0 0,1 0 0 0 0,-1 3-56 0 0,0 14 490 0 0,-2 17 620 0 0,3-38-990 0 0,9 16 397 0 0,6-12-3520 0 0,-13-4 1164 0 0,5-1-3306 0 0</inkml:trace>
  <inkml:trace contextRef="#ctx0" brushRef="#br1" timeOffset="69539.886">1327 841 5192 0 0,'0'0'151'0'0,"0"0"68"0"0,0 0 187 0 0,0 0 76 0 0,0 0 20 0 0,0 0 22 0 0,-5 4 1384 0 0,1 1-1627 0 0,1 0 1 0 0,-1 1 0 0 0,1-1-1 0 0,0 1 1 0 0,0 0-1 0 0,1 0 1 0 0,0 0 0 0 0,0 0-1 0 0,0 0 1 0 0,1 0 0 0 0,0 0-1 0 0,0 1 1 0 0,0-1 0 0 0,1 1-282 0 0,-3 11 609 0 0,0 70 919 0 0,20-23-595 0 0,-12-61-824 0 0,0 0 0 0 0,1 0 0 0 0,0 0 0 0 0,0-1 1 0 0,0 0-1 0 0,0-1 0 0 0,0 1 0 0 0,1-1 0 0 0,-1 0 0 0 0,1 0 0 0 0,-1-1 1 0 0,1 0-1 0 0,0 0 0 0 0,0-1 0 0 0,-1 0 0 0 0,1 0 0 0 0,0 0 1 0 0,-1-1-1 0 0,2 0-109 0 0,5 1 34 0 0,65-11-52 0 0,-64 4-1807 0 0,-16 2 1243 0 0</inkml:trace>
  <inkml:trace contextRef="#ctx0" brushRef="#br1" timeOffset="69835.551">1208 990 9384 0 0,'0'0'208'0'0,"0"0"33"0"0,0 0 16 0 0,14-6 13 0 0,78-6 2464 0 0,19 2-2498 0 0,-94 9-3446 0 0,-1 1-1142 0 0</inkml:trace>
  <inkml:trace contextRef="#ctx0" brushRef="#br1" timeOffset="70536.165">1859 697 5696 0 0,'0'0'132'0'0,"0"0"17"0"0,0 0 10 0 0,0 0 73 0 0,0 0 302 0 0,0 0 136 0 0,0 0 30 0 0,0 0-40 0 0,0 0-186 0 0,0 0-80 0 0,0 0-12 0 0,0 0-23 0 0,0 0-79 0 0,0 0-31 0 0,0 0-7 0 0,0 0-5 0 0,0 0-10 0 0,0 0-3 0 0,0 0 0 0 0,0 0 1 0 0,0 0 6 0 0,0 0 1 0 0,0 0 0 0 0,0 0-14 0 0,0 0-56 0 0,0 0-30 0 0,0 0-4 0 0,0 0-2 0 0,0 0-6 0 0,0 0-6 0 0,0 0-2 0 0,0 0-4 0 0,0 0-18 0 0,-9 7 657 0 0,-24 7 1211 0 0,33-14-1894 0 0,-10 9 64 0 0,-26 67 464 0 0,29-49-432 0 0,-35 65 99 0 0,-18 23-142 0 0,8-28-117 0 0,29-45 75 0 0,-23 39-32 0 0,31-51-117 0 0,9-13-1163 0 0,-3-2-3700 0 0,2-7-388 0 0</inkml:trace>
  <inkml:trace contextRef="#ctx0" brushRef="#br1" timeOffset="73286.082">1873 832 4032 0 0,'0'0'116'0'0,"0"0"37"0"0,-14-9 1226 0 0,14 9-1200 0 0,-1 0-1 0 0,1 1 1 0 0,0-1 0 0 0,0 0 0 0 0,-1 1 0 0 0,1-1-1 0 0,0 0 1 0 0,0 0 0 0 0,-1 1 0 0 0,1-1 0 0 0,0 0-1 0 0,-1 0 1 0 0,1 0 0 0 0,0 1 0 0 0,-1-1 0 0 0,1 0-1 0 0,-1 0 1 0 0,1 0 0 0 0,0 0 0 0 0,-1 0-1 0 0,1 0 1 0 0,0 0 0 0 0,-1 0 0 0 0,1 0 0 0 0,-1 0-1 0 0,1 0 1 0 0,0 0 0 0 0,-1 0 0 0 0,1 0 0 0 0,-1 0-1 0 0,1 0 1 0 0,0 0 0 0 0,-1-1 0 0 0,1 1 0 0 0,0 0-1 0 0,-1 0 1 0 0,1 0 0 0 0,0-1-179 0 0,-3 17-17 0 0,0-4 279 0 0,0 0 0 0 0,1 0 1 0 0,1 0-1 0 0,0 0 0 0 0,0 0 1 0 0,1 0-1 0 0,1 1 0 0 0,0-1 0 0 0,1 0 1 0 0,2 8-263 0 0,10 55 1085 0 0,-5-19-635 0 0,-6-26-18 0 0,7 10 36 0 0,-10-39-358 0 0,0-1 8 0 0,0 8 102 0 0,0 31 267 0 0,0-38-434 0 0,0-1 11 0 0,0 0 0 0 0,0 0 0 0 0,0 0 0 0 0,6-11 54 0 0,-3-1-93 0 0,1 0 0 0 0,0 1 1 0 0,1 0-1 0 0,0 0 0 0 0,0 0 1 0 0,2 0-1 0 0,-1 1 0 0 0,3-3-25 0 0,-7 10 0 0 0,3-2-2 0 0,-1 0 0 0 0,1 0-1 0 0,0 0 1 0 0,1 0 0 0 0,-1 1 0 0 0,1 0-1 0 0,0 0 1 0 0,0 1 0 0 0,0-1-1 0 0,0 1 1 0 0,1 1 0 0 0,-1-1-1 0 0,1 1 1 0 0,0 0 0 0 0,5 0 2 0 0,-9 1-2 0 0,-1 1 0 0 0,0 0 1 0 0,1 0-1 0 0,-1 0 0 0 0,0 0 0 0 0,1 0 1 0 0,-1 0-1 0 0,0 1 0 0 0,1-1 1 0 0,-1 1-1 0 0,0 0 0 0 0,1-1 0 0 0,-1 1 1 0 0,0 0-1 0 0,0 0 0 0 0,0 1 1 0 0,0-1-1 0 0,0 0 0 0 0,0 1 0 0 0,0-1 1 0 0,-1 1-1 0 0,1-1 0 0 0,0 1 0 0 0,-1 0 1 0 0,1 0-1 0 0,-1 0 0 0 0,0 0 1 0 0,0 0-1 0 0,1 0 0 0 0,-1 0 0 0 0,0 1 2 0 0,16 88 152 0 0,-17-87-133 0 0,0-1 0 0 0,0 1-1 0 0,1-1 1 0 0,-1 0-1 0 0,1 0 1 0 0,0 1 0 0 0,0-1-1 0 0,0 0 1 0 0,1 0-1 0 0,-1 0 1 0 0,1 0 0 0 0,-1 0-1 0 0,1 0 1 0 0,0 0-1 0 0,0-1 1 0 0,1 1-1 0 0,-1-1 1 0 0,2 2-19 0 0,26 16 119 0 0,-10-12-2313 0 0,-8-7-4129 0 0</inkml:trace>
  <inkml:trace contextRef="#ctx0" brushRef="#br1" timeOffset="75790.741">2014 864 3536 0 0,'0'0'76'0'0,"0"0"16"0"0,0 0 5 0 0,0 0 1 0 0,0 0-22 0 0,0 0-11 0 0,0 0-1 0 0,0 0 0 0 0,0 0 0 0 0,0 0 0 0 0,0 0 0 0 0,0 0 0 0 0,0 0 0 0 0,0 0 0 0 0,0 0 0 0 0,0 0 27 0 0,0 0 110 0 0,0 0 44 0 0,0 0 10 0 0,0 0-26 0 0,0 0-101 0 0,0 0-5 0 0,0 0 5 0 0,-13 10 473 0 0,-39 19 590 0 0,-44 29 697 0 0,63-38-1394 0 0,7-8-799 0 0,22-9-2082 0 0,-2 0-831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3:51:31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5454 6217 8120 0 0,'0'0'182'0'0,"0"0"29"0"0,0 0 12 0 0,0 0 14 0 0,0 0 56 0 0,0 0 25 0 0,-1 7 1948 0 0,29-5-1276 0 0,8 0-168 0 0,135-30 1156 0 0,-95 16-1404 0 0,82-2 347 0 0,56 7-153 0 0,-34-2-424 0 0,-104-5-284 0 0,-76 14-17 0 0,1 0 0 0 0,-1 0 0 0 0,1 0-1 0 0,-1 0 1 0 0,1 1 0 0 0,-1-1 0 0 0,1 0-1 0 0,-1 0 1 0 0,1 0 0 0 0,-1 0 0 0 0,1-1-1 0 0,-1 1 1 0 0,1 0 0 0 0,-1 0 0 0 0,1 0-1 0 0,-1 0 1 0 0,1 0 0 0 0,-1-1 0 0 0,1 1-1 0 0,-1 0 1 0 0,1 0 0 0 0,-1-1 0 0 0,1 1-1 0 0,-1 0 1 0 0,0-1 0 0 0,1 1 0 0 0,-1-1-1 0 0,0 1 1 0 0,1 0 0 0 0,-1-1 0 0 0,0 1-1 0 0,1-1 1 0 0,-1 1 0 0 0,0-1 0 0 0,0 1-1 0 0,0-1 1 0 0,1 1 0 0 0,-1-1 0 0 0,0 1-1 0 0,0-1 1 0 0,0 1 0 0 0,0-1 0 0 0,0 1-1 0 0,0-1 1 0 0,0 1 0 0 0,0-1 0 0 0,0 1-1 0 0,0-1-42 0 0,-179 1 253 0 0,127 3-204 0 0,-278 35-245 0 0,128-9-46 0 0,-2-6 130 0 0,104-17 102 0 0,124 2-260 0 0,145-14-46 0 0,-48-2 256 0 0,311-27 7 0 0,-206 8-214 0 0,-175 19 198 0 0,-49 8 72 0 0,5-5-680 0 0,-4 4-4509 0 0,-3 1-492 0 0</inkml:trace>
  <inkml:trace contextRef="#ctx0" brushRef="#br0" timeOffset="583.149">4813 6314 11952 0 0,'-2'-3'103'0'0,"-1"0"1"0"0,0-1 0 0 0,0 1 0 0 0,0 0 0 0 0,0 0 0 0 0,-1 1-1 0 0,1-1 1 0 0,-1 1 0 0 0,0 0 0 0 0,1-1 0 0 0,-1 2-1 0 0,0-1 1 0 0,0 0 0 0 0,0 1 0 0 0,-1 0 0 0 0,1 0-1 0 0,0 0 1 0 0,0 0 0 0 0,-1 1 0 0 0,1 0 0 0 0,0-1 0 0 0,-1 2-1 0 0,1-1 1 0 0,0 0 0 0 0,-1 1 0 0 0,1 0 0 0 0,0 0-1 0 0,0 0 1 0 0,0 1-104 0 0,-63 7 1756 0 0,-21 32-408 0 0,84-39-1312 0 0,1 0 0 0 0,0 1 0 0 0,0-1 0 0 0,0 0-1 0 0,0 1 1 0 0,0 0 0 0 0,1-1 0 0 0,-1 1 0 0 0,1 0 0 0 0,-1 0 0 0 0,1 1 0 0 0,0-1-1 0 0,1 0 1 0 0,-1 1 0 0 0,0-1 0 0 0,1 1 0 0 0,0 0 0 0 0,0-1 0 0 0,0 1-1 0 0,0 2-35 0 0,24 9 384 0 0,-16-15-338 0 0,0 0 0 0 0,0 0 0 0 0,0-1 0 0 0,0 0 0 0 0,0 0 0 0 0,-1 0 0 0 0,1-1 0 0 0,0 0 0 0 0,-1 0 0 0 0,1-1 0 0 0,-1 0 0 0 0,4-2-46 0 0,8-3 0 0 0,100-56-88 0 0,-86 46 112 0 0,-31 18 99 0 0,-1 0 36 0 0,0 0 7 0 0,0 0-4 0 0,-7 87 735 0 0,7-67-790 0 0,7-4-109 0 0,18-4-3331 0 0,-17-12 2166 0 0</inkml:trace>
  <inkml:trace contextRef="#ctx0" brushRef="#br0" timeOffset="3.647">440 883 5552 0 0,'0'0'124'0'0,"-7"-3"169"0"0,-15-8-134 0 0,-2-3 230 0 0,9-1 1531 0 0,2 8-565 0 0,11 6-1140 0 0,0-1 0 0 0,0 0 0 0 0,0 1 0 0 0,0-1 0 0 0,0 0 0 0 0,0 0 0 0 0,0-1 0 0 0,1 1 0 0 0,-1 0 1 0 0,1 0-1 0 0,0-1 0 0 0,0 1 0 0 0,0-1 0 0 0,0 1 0 0 0,0-1 0 0 0,0 1 0 0 0,0-1 0 0 0,1 0 0 0 0,-1 0-215 0 0,-3-27 1090 0 0,9 6-362 0 0,37-23 417 0 0,-17 34-843 0 0,-19 10-255 0 0,0 0-1 0 0,0 0 1 0 0,0 0-1 0 0,0 0 0 0 0,1 1 1 0 0,-1 0-1 0 0,1 0 1 0 0,-1 1-1 0 0,1 0 0 0 0,4 0-46 0 0,-6 1 51 0 0,-3-1-43 0 0,0 1 1 0 0,1-1-1 0 0,-1 1 0 0 0,0 0 0 0 0,0 0 0 0 0,1 0 0 0 0,-1 0 1 0 0,0 1-1 0 0,1-1 0 0 0,-1 0 0 0 0,0 1 0 0 0,0 0 1 0 0,0-1-1 0 0,0 1 0 0 0,1 0 0 0 0,-1 0 0 0 0,0 0 0 0 0,-1 1 1 0 0,1-1-1 0 0,0 0 0 0 0,0 1 0 0 0,0-1 0 0 0,-1 1 1 0 0,1 0-1 0 0,-1-1 0 0 0,1 1 0 0 0,-1 0 0 0 0,0 0 0 0 0,1 0-8 0 0,20 38-16 0 0,-19-25-27 0 0,0 1 0 0 0,-1-1-1 0 0,0 1 1 0 0,-2 0-1 0 0,0 0 1 0 0,0 0-1 0 0,-4 13 44 0 0,16 35 0 0 0,-1-17 0 0 0,16 15 0 0 0,-22-57 7 0 0,34 16 205 0 0,-23-19-85 0 0,0 0 0 0 0,1-1 0 0 0,-1-1 0 0 0,1-1 0 0 0,-1 0 0 0 0,1-1 0 0 0,-1-1 0 0 0,0-1 0 0 0,0 0 0 0 0,0-1 0 0 0,-1-1 0 0 0,0 0 0 0 0,0-1 0 0 0,0 0 0 0 0,-1-2 0 0 0,0 1 0 0 0,0-2 0 0 0,-1 0 0 0 0,0 0-127 0 0,42-72 544 0 0,-37 15-232 0 0,-16 58-285 0 0,0 0-1 0 0,-1-1 0 0 0,1 1 1 0 0,-2 0-1 0 0,0 0 1 0 0,0-1-1 0 0,0 1 0 0 0,-1 0 1 0 0,-2-7-27 0 0,-13-34 146 0 0,14 46-173 0 0,0 0-1 0 0,1 0 0 0 0,-1 0 0 0 0,-1 0 0 0 0,1 0 0 0 0,0 1 1 0 0,-1 0-1 0 0,0-1 0 0 0,0 1 0 0 0,0 0 0 0 0,0 0 0 0 0,-1 0 1 0 0,1 1-1 0 0,-1-1 0 0 0,1 1 0 0 0,-3-1 28 0 0,-20-8-1717 0 0,25 11 402 0 0,0 0-3150 0 0,-5 0-1352 0 0</inkml:trace>
  <inkml:trace contextRef="#ctx0" brushRef="#br0" timeOffset="3.647">717 769 7800 0 0,'19'-2'174'0'0,"-15"1"29"0"0,-26-3 1388 0 0,21 5-1117 0 0,24 14 1733 0 0,-28 8-715 0 0,1 3-928 0 0,6 30 741 0 0,-11 35-787 0 0,9-18 165 0 0,20 32 560 0 0,-1-35-850 0 0,-13-3-41 0 0,-16-5-80 0 0,7-12 256 0 0,0-25-357 0 0,6-18-128 0 0,17 9-1267 0 0,-14-24-584 0 0,-2 0-4397 0 0</inkml:trace>
  <inkml:trace contextRef="#ctx0" brushRef="#br0" timeOffset="3.647">1446 690 9384 0 0,'0'0'208'0'0,"0"0"33"0"0,0 0 16 0 0,3 0-33 0 0,62-9 2767 0 0,90-13 675 0 0,1 13-4595 0 0,-155 9-232 0 0,-1 0-58 0 0,0 0-11 0 0</inkml:trace>
  <inkml:trace contextRef="#ctx0" brushRef="#br0" timeOffset="3.647">1394 825 10224 0 0,'0'0'230'0'0,"-14"9"649"0"0,13-5-802 0 0,0-3 269 0 0,1-1 115 0 0,10 6 552 0 0,-4-3-660 0 0,0-1 0 0 0,0 0 0 0 0,0-1 0 0 0,0 1 1 0 0,0-1-1 0 0,0-1 0 0 0,0 1 0 0 0,0-1 0 0 0,0 0 0 0 0,1 0 0 0 0,-1-1 0 0 0,0 0 0 0 0,5-1-353 0 0,7 0 345 0 0,140-15 905 0 0,-127 14-1388 0 0,19-1 272 0 0,-15 5-5388 0 0,-16 2-823 0 0</inkml:trace>
  <inkml:trace contextRef="#ctx0" brushRef="#br0" timeOffset="3.647">2970 44 4032 0 0,'0'0'91'0'0,"13"-3"234"0"0,53-21 2480 0 0,5 7 438 0 0,-69 17-3075 0 0,-3 3 1368 0 0,-23 7-1414 0 0,-1-1 1 0 0,1-1 0 0 0,-2-1-1 0 0,1-1 1 0 0,0-2 0 0 0,-6 0-123 0 0,-131 13 64 0 0,-54-9 1072 0 0,113-11 837 0 0,85 0-1684 0 0,17 3-215 0 0,1 0-3 0 0,7 6 1 0 0,90 37-72 0 0,-54-28 0 0 0,73 13 0 0 0,0 12 75 0 0,-32-2 53 0 0,-42-15-75 0 0,-15 0 11 0 0,-20-9-10 0 0,-9 7 10 0 0,-29 25 66 0 0,18-33-122 0 0,-116 109 56 0 0,70-76 0 0 0,-3 5-64 0 0,-27 23 0 0 0,1 27 0 0 0,2 22 128 0 0,70-96-128 0 0,-8 5-82 0 0,2-14 18 0 0,22-17 21 0 0,2 1 37 0 0,1 0 0 0 0,-1 0 0 0 0,1 0 0 0 0,-1 0 1 0 0,1 0-1 0 0,0-1 0 0 0,0 1 0 0 0,0-1 0 0 0,0 0 0 0 0,0 0 0 0 0,0 0 0 0 0,0 0 0 0 0,0-1 0 0 0,0 1 0 0 0,0-1 0 0 0,0 0 1 0 0,1 0-1 0 0,-1 0 0 0 0,0 0 0 0 0,0 0 0 0 0,0-1 0 0 0,1 0 6 0 0,10 1-25 0 0,107-17 15 0 0,64-9 444 0 0,18 11 113 0 0,152-11 258 0 0,-269 34-1025 0 0,-85-8 88 0 0,-1 0 4 0 0,0 0-34 0 0,2 1-172 0 0,1 1-308 0 0,-3-2-6002 0 0,-5 3 2059 0 0</inkml:trace>
  <inkml:trace contextRef="#ctx0" brushRef="#br0" timeOffset="3.647">2296 1299 8328 0 0,'-22'-6'1021'0'0,"21"6"-529"0"0,-6 5 943 0 0,7-4-1049 0 0,-1 0-304 0 0,-1 0 1 0 0,1 0-1 0 0,0 0 0 0 0,0 0 0 0 0,0 0 0 0 0,0 1 1 0 0,0-1-1 0 0,0 0 0 0 0,1 1 0 0 0,-1-1 0 0 0,0 0 0 0 0,0 1 1 0 0,1-1-1 0 0,-1 1 0 0 0,1-1 0 0 0,0 1 0 0 0,-1-1 1 0 0,1 1-1 0 0,0 0 0 0 0,0-1 0 0 0,0 1 0 0 0,0-1 0 0 0,0 1 1 0 0,0-1-1 0 0,1 1 0 0 0,-1 0 0 0 0,0 0-82 0 0,1 1 45 0 0,2 126 859 0 0,34-220 1993 0 0,-8 58-2737 0 0,-22 30-149 0 0,-2 2 53 0 0,-4 1 48 0 0,0 0-90 0 0,1 0-1 0 0,-1 1 1 0 0,0-1-1 0 0,0 1 1 0 0,1-1 0 0 0,-1 1-1 0 0,0 0 1 0 0,0-1-1 0 0,0 1 1 0 0,0 0 0 0 0,0 0-1 0 0,0 0 1 0 0,0-1-1 0 0,0 1 1 0 0,0 0 0 0 0,-1 0-1 0 0,1 1 1 0 0,0-1-1 0 0,0 0 1 0 0,-1 0 0 0 0,1 0-1 0 0,-1 0 1 0 0,1 1-1 0 0,-1-1 1 0 0,0 0-1 0 0,1 0 1 0 0,-1 1 0 0 0,0-1-1 0 0,0 0 1 0 0,0 0-1 0 0,0 1 1 0 0,0 0-22 0 0,3 10 105 0 0,-1 0-43 0 0,-1 1-1 0 0,0-1 1 0 0,-1 0 0 0 0,0 1-1 0 0,-1-1 1 0 0,-1 0 0 0 0,0 1-1 0 0,-1 4-61 0 0,3 24 162 0 0,1-35 90 0 0,10 5-1784 0 0,6-19-927 0 0,-9 2 1065 0 0</inkml:trace>
  <inkml:trace contextRef="#ctx0" brushRef="#br0" timeOffset="3.647">2632 1191 14280 0 0,'0'0'322'0'0,"0"0"45"0"0,1 0 21 0 0,63-27 1178 0 0,6 14 1410 0 0,-64 12-2925 0 0,0 1-1 0 0,0-1 1 0 0,1 1 0 0 0,-1 0-1 0 0,0 0 1 0 0,0 1-1 0 0,1 0 1 0 0,-1 0-1 0 0,0 0 1 0 0,0 1-1 0 0,0 0 1 0 0,4 2-51 0 0,-9-4-151 0 0,0 0 0 0 0,0 1 0 0 0,-1-1 0 0 0,1 0 0 0 0,0 0 0 0 0,0 1 1 0 0,-1-1-1 0 0,1 1 0 0 0,0-1 0 0 0,-1 1 0 0 0,1-1 0 0 0,0 1 0 0 0,-1-1 0 0 0,1 1 0 0 0,-1-1 0 0 0,1 1 0 0 0,-1 0 0 0 0,1-1 0 0 0,-1 1 0 0 0,0 0 1 0 0,1 0-1 0 0,-1-1 0 0 0,0 1 0 0 0,1 0 0 0 0,-1 0 0 0 0,0-1 0 0 0,0 1 0 0 0,0 0 0 0 0,0 0 0 0 0,0 0 0 0 0,0-1 0 0 0,0 1 0 0 0,0 0 0 0 0,0 0 1 0 0,0 0-1 0 0,0-1 0 0 0,0 1 0 0 0,-1 0 0 0 0,1 0 0 0 0,0 0 151 0 0,-3 8-1773 0 0</inkml:trace>
  <inkml:trace contextRef="#ctx0" brushRef="#br0" timeOffset="3.647">2588 1339 10568 0 0,'0'0'233'0'0,"0"0"39"0"0,0 0 17 0 0,0 0-27 0 0,0 0-92 0 0,8 4 776 0 0,63-5 2411 0 0,15-3-2156 0 0,-45 3-2046 0 0,1-2-3708 0 0,-26 2-563 0 0</inkml:trace>
  <inkml:trace contextRef="#ctx0" brushRef="#br0" timeOffset="3.647">3234 1058 9168 0 0,'0'0'266'0'0,"-1"0"1"0"0,-12 12 472 0 0,-15 31 3431 0 0,20-24-2383 0 0,8 40 263 0 0,4-4-1282 0 0,-1-5-368 0 0,-16 43 120 0 0,6-69-456 0 0,7-24-77 0 0,0 0 0 0 0,0 0-1 0 0,-1 1 1 0 0,1-1 0 0 0,0 0 0 0 0,0 0-1 0 0,0 1 1 0 0,0-1 0 0 0,0 0-1 0 0,0 0 1 0 0,0 0 0 0 0,0 1-1 0 0,0-1 1 0 0,0 0 0 0 0,0 0-1 0 0,0 1 1 0 0,0-1 0 0 0,0 0-1 0 0,0 0 1 0 0,0 1 0 0 0,0-1-1 0 0,0 0 1 0 0,0 0 0 0 0,0 1 0 0 0,0-1-1 0 0,0 0 1 0 0,0 0 0 0 0,0 1-1 0 0,0-1 1 0 0,0 0 0 0 0,1 0-1 0 0,-1 0 1 0 0,0 1 0 0 0,0-1-1 0 0,0 0 1 0 0,0 0 0 0 0,1 0-1 0 0,-1 0 1 0 0,0 1 0 0 0,0-1 0 0 0,0 0-1 0 0,1 0 1 0 0,-1 0 0 0 0,0 0-1 0 0,0 0 1 0 0,1 0 0 0 0,-1 0-1 0 0,0 0 1 0 0,0 0 0 0 0,1 0-1 0 0,-1 0 1 0 0,0 0 0 0 0,0 0-1 0 0,1 0 1 0 0,-1 0 0 0 0,0 0-1 0 0,0 0 1 0 0,1 0 0 0 0,-1 0 0 0 0,0 0-1 0 0,0 0 1 0 0,0 0 0 0 0,1 0-1 0 0,-1 0 1 0 0,0 0 0 0 0,0 0-1 0 0,1-1 1 0 0,-1 1 13 0 0,0 0-468 0 0,3-1 607 0 0,-1-2-5522 0 0,2-4-471 0 0</inkml:trace>
  <inkml:trace contextRef="#ctx0" brushRef="#br0" timeOffset="3.647">3938 486 5496 0 0,'0'0'124'0'0,"0"0"17"0"0,0 0 11 0 0,0 0 7 0 0,0 0 2 0 0,0 0 6 0 0,0 0 1 0 0,0 0 32 0 0,0 0 134 0 0,6-3 468 0 0,25-15 1118 0 0,30-26 1217 0 0,-59 41-3037 0 0,0 0-1 0 0,0 0 1 0 0,-1-1 0 0 0,1 1 0 0 0,-1-1 0 0 0,0 1-1 0 0,1-1 1 0 0,-2 1 0 0 0,1-1 0 0 0,0 1-1 0 0,-1-1 1 0 0,1 0 0 0 0,-1 0 0 0 0,0 1-1 0 0,-1-1 1 0 0,1 0 0 0 0,-1 1 0 0 0,1-1-1 0 0,-1 0 1 0 0,0 1 0 0 0,0-1 0 0 0,-1 1 0 0 0,-1-4-100 0 0,-18-30 288 0 0,20 35-266 0 0,0 1 1 0 0,0 0 0 0 0,0-1 0 0 0,0 1 0 0 0,-1 0 0 0 0,1 0 0 0 0,0 0 0 0 0,-1 0 0 0 0,1 0 0 0 0,0 0 0 0 0,-1 0 0 0 0,1 0 0 0 0,-1 1 0 0 0,1-1 0 0 0,-1 0 0 0 0,0 1 0 0 0,1 0 0 0 0,-1-1 0 0 0,0 1 0 0 0,1 0 0 0 0,-1 0 0 0 0,0 0 0 0 0,1 0-23 0 0,-2-1 27 0 0,1 1 0 0 0,0 0 1 0 0,0 0-1 0 0,-1 0 0 0 0,1 1 1 0 0,0-1-1 0 0,0 1 0 0 0,0-1 1 0 0,-1 1-1 0 0,1-1 1 0 0,0 1-1 0 0,0 0 0 0 0,0 0 1 0 0,0 0-1 0 0,0 0 0 0 0,1 1 1 0 0,-1-1-1 0 0,0 0 1 0 0,-1 2-29 0 0,-5 5 82 0 0,1-3-26 0 0,1 1-1 0 0,0-1 0 0 0,0 2 0 0 0,0-1 0 0 0,1 1 0 0 0,-1 0 0 0 0,2 0 0 0 0,-1 0 0 0 0,-2 7-54 0 0,-32 83 696 0 0,33-71-457 0 0,4-22-142 0 0,0 1 0 0 0,0 0-1 0 0,0 1 1 0 0,1-1 0 0 0,0 0-1 0 0,0 0 1 0 0,0 1 0 0 0,1-1-1 0 0,0 0 1 0 0,0 1 0 0 0,0-1-1 0 0,0 0 1 0 0,1 1 0 0 0,0-1-1 0 0,0 0 1 0 0,1 0 0 0 0,-1 0 0 0 0,1 0-1 0 0,0 0 1 0 0,1 0 0 0 0,-1 0-1 0 0,1-1 1 0 0,0 1 0 0 0,0-1-1 0 0,1 2-96 0 0,1-2 51 0 0,0-1-1 0 0,-1 0 0 0 0,1 0 0 0 0,1 0 0 0 0,-1-1 1 0 0,0 1-1 0 0,1-1 0 0 0,-1-1 0 0 0,1 1 1 0 0,-1-1-1 0 0,1 0 0 0 0,0 0 0 0 0,-1-1 0 0 0,1 1 1 0 0,0-1-1 0 0,0 0 0 0 0,-1-1 0 0 0,3 0-50 0 0,8 0 13 0 0,0-1-1 0 0,-1-1 0 0 0,1-1 1 0 0,-1 0-1 0 0,1-1 0 0 0,-1-1 0 0 0,-1 0-12 0 0,35-23-3170 0 0,-31 17-379 0 0,-10 6 1727 0 0</inkml:trace>
  <inkml:trace contextRef="#ctx0" brushRef="#br0" timeOffset="3.647">4086 743 8000 0 0,'0'0'233'0'0,"0"0"62"0"0,0 0 110 0 0,0 0 47 0 0,0 0 11 0 0,0 0-2 0 0,0 0-12 0 0,0 0-7 0 0,0 0-2 0 0,0 2 17 0 0,-7 104 3172 0 0,1-49-3091 0 0,6-55-474 0 0,4 0 130 0 0,5-5 267 0 0,14-52-357 0 0,3-9-560 0 0,5 13-181 0 0,-18 46 616 0 0,-12 5 20 0 0,0 0 0 0 0,1 1 0 0 0,-1-1 1 0 0,0 1-1 0 0,0-1 0 0 0,0 1 0 0 0,0 0 0 0 0,0-1 0 0 0,0 1 1 0 0,-1 0-1 0 0,1 0 0 0 0,0-1 0 0 0,0 1 0 0 0,0 0 1 0 0,-1 0-1 0 0,1 0 0 0 0,-1 0 0 0 0,1 0 0 0 0,0 0 1 0 0,-1 0-1 0 0,0 0 0 0 0,1 1 0 0 0,-1-1 0 0 0,0 0 0 0 0,1 0 1 0 0,-1 0-1 0 0,0 0 0 0 0,0 1 0 0 0,0-1 0 0 0,0 0 1 0 0,0 0-1 0 0,0 1 1 0 0,2 9 141 0 0,5 45 104 0 0,-11-6 144 0 0,0-25-1122 0 0,6-26-738 0 0,4-4-3815 0 0</inkml:trace>
  <inkml:trace contextRef="#ctx0" brushRef="#br0" timeOffset="3.647">4401 182 10968 0 0,'0'0'248'0'0,"0"0"34"0"0,0 0 21 0 0,0 0-34 0 0,0 0-115 0 0,0 0 160 0 0,0 0 94 0 0,0 0 22 0 0,-9 9 552 0 0,-8 37 484 0 0,-5 77-731 0 0,8 20 881 0 0,27-50-385 0 0,-12-90-1199 0 0,0 0 0 0 0,0 0 0 0 0,1 0 0 0 0,-1 0 1 0 0,1-1-1 0 0,0 1 0 0 0,0 0 0 0 0,0-1 0 0 0,0 0 0 0 0,0 1 0 0 0,1-1 1 0 0,-1 0-1 0 0,0 0 0 0 0,1 0 0 0 0,0-1 0 0 0,-1 1 0 0 0,1-1 1 0 0,0 1-1 0 0,0-1 0 0 0,0 0 0 0 0,0 0 0 0 0,0 0 0 0 0,0 0 0 0 0,0-1 1 0 0,0 1-1 0 0,1-1 0 0 0,-1 0 0 0 0,3 0-32 0 0,44-5-13 0 0,-22-19-2678 0 0,-21 15 1321 0 0</inkml:trace>
  <inkml:trace contextRef="#ctx0" brushRef="#br0" timeOffset="3.647">4549 217 10680 0 0,'0'0'241'0'0,"0"0"38"0"0,-3 6 273 0 0,0 77 8 0 0,16 79 3651 0 0,16-76-2967 0 0,-23-79-601 0 0,-3-4-1832 0 0,-1 0-3250 0 0,-2-3-1063 0 0</inkml:trace>
  <inkml:trace contextRef="#ctx0" brushRef="#br0" timeOffset="3.647">4503 375 12032 0 0,'0'0'356'0'0,"1"-1"-8"0"0,1-2-174 0 0,1-1 0 0 0,0 1 0 0 0,0 1 0 0 0,1-1 1 0 0,-1 0-1 0 0,1 1 0 0 0,-1 0 0 0 0,1-1 0 0 0,0 1 1 0 0,-1 1-1 0 0,1-1 0 0 0,0 1 0 0 0,0-1 1 0 0,1 1-1 0 0,-1 0 0 0 0,0 0 0 0 0,0 1 0 0 0,0-1 1 0 0,1 1-1 0 0,-1 0 0 0 0,0 0 0 0 0,0 1 0 0 0,2 0-174 0 0,31-4 585 0 0,50-2-198 0 0,-64 4-2144 0 0,-12-2-4008 0 0</inkml:trace>
  <inkml:trace contextRef="#ctx0" brushRef="#br0" timeOffset="3.647">4780 158 10384 0 0,'0'0'301'0'0,"0"0"4"0"0,1 2-195 0 0,12 20 630 0 0,-1 0 0 0 0,-1 2 0 0 0,-1-1 0 0 0,-1 1 1 0 0,-1 0-1 0 0,0 4-740 0 0,-4-13 145 0 0,0-1 1 0 0,0 1-1 0 0,-1-1 1 0 0,-1 1-1 0 0,0 0 0 0 0,-2 0 1 0 0,1 0-1 0 0,-2 0 1 0 0,0 0-1 0 0,-1 0 1 0 0,0 0-1 0 0,-1 0 0 0 0,-4 11-145 0 0,-24 12 192 0 0,14-26-3565 0 0,13-9 1775 0 0,-8 4-3846 0 0</inkml:trace>
  <inkml:trace contextRef="#ctx0" brushRef="#br0" timeOffset="3.647">5172 380 6192 0 0,'0'0'133'0'0,"2"-6"192"0"0,15-31 313 0 0,-17 36-148 0 0,4-16 929 0 0,-4-11 136 0 0,0 27-1138 0 0,0-3 122 0 0,0-3 835 0 0,-3 12-630 0 0,-11 62-141 0 0,11-58-518 0 0,2 0 1 0 0,-1 0-1 0 0,1 0 1 0 0,1 0-1 0 0,0 0 1 0 0,0 0-1 0 0,1 0 1 0 0,0 0-1 0 0,0 0 1 0 0,1 0-1 0 0,0 0 1 0 0,1-1 0 0 0,0 1-1 0 0,0-1 1 0 0,1 2-86 0 0,-3-7 26 0 0,0-1 0 0 0,0 1 0 0 0,0 0 0 0 0,0 0 0 0 0,0-1 0 0 0,1 1 1 0 0,-1-1-1 0 0,1 1 0 0 0,-1-1 0 0 0,1 0 0 0 0,0 1 0 0 0,0-1 1 0 0,0 0-1 0 0,0 0 0 0 0,1-1 0 0 0,-1 1 0 0 0,0 0 0 0 0,1-1 0 0 0,-1 1 1 0 0,1-1-1 0 0,0 0 0 0 0,-1 0 0 0 0,1 0 0 0 0,0 0 0 0 0,0 0 1 0 0,2 0-27 0 0,0 0 35 0 0,-1-1 1 0 0,1 1-1 0 0,0-1 1 0 0,-1 0-1 0 0,1 0 1 0 0,-1-1-1 0 0,1 1 1 0 0,-1-1-1 0 0,1 0 1 0 0,-1 0 0 0 0,1-1-1 0 0,-1 1 1 0 0,0-1-1 0 0,0 0 1 0 0,1 0-1 0 0,-1 0 1 0 0,-1-1-1 0 0,3-1-35 0 0,3-6 39 0 0,-1-1 0 0 0,0 1 0 0 0,0-2 0 0 0,-1 1 0 0 0,-1-1 0 0 0,1 0 0 0 0,-2-1 0 0 0,0 1-1 0 0,-1-1 1 0 0,0 0 0 0 0,-1 0 0 0 0,2-12-39 0 0,24-161-779 0 0,-24 151 662 0 0,-3 32 176 0 0,-1 2 30 0 0,-1 1-1 0 0,0 0-7 0 0,0 18 59 0 0,-4 166 376 0 0,5-87 43 0 0,8-33-307 0 0,7-41-124 0 0,-15-22-141 0 0,5 5-677 0 0,1-1-839 0 0,-1-2-4377 0 0</inkml:trace>
  <inkml:trace contextRef="#ctx0" brushRef="#br0" timeOffset="3.647">5382 644 9416 0 0,'-10'0'1366'0'0,"11"20"172"0"0,5 93 2170 0 0,-6-113-3608 0 0,0 16 162 0 0,-1-11 213 0 0,-1-12-274 0 0,1-15-108 0 0,11-39-43 0 0,1 33-500 0 0,7 15 69 0 0,-1 21 253 0 0,-1 19 380 0 0,4 29 232 0 0,-10-33-459 0 0,0 2 89 0 0,-7-19-152 0 0,1 1-2003 0 0,-4-7-3413 0 0</inkml:trace>
  <inkml:trace contextRef="#ctx0" brushRef="#br0" timeOffset="3.647">5780 134 10680 0 0,'-8'-2'1165'0'0,"-1"5"-907"0"0,0 1 1 0 0,1 0-1 0 0,-1 0 0 0 0,1 1 1 0 0,0 0-1 0 0,0 0 0 0 0,0 1 1 0 0,-5 5-259 0 0,-5 18 1208 0 0,15-22-1109 0 0,-1 0 0 0 0,1 0 0 0 0,0 1 0 0 0,0-1 1 0 0,1 0-1 0 0,0 1 0 0 0,0 0 0 0 0,1 0 0 0 0,0-1 1 0 0,0 1-1 0 0,1 0 0 0 0,0 0 0 0 0,0 0 0 0 0,1 0 0 0 0,1 3-99 0 0,8 42 344 0 0,3-22-264 0 0,20 25 112 0 0,12-6-413 0 0,-37-43 103 0 0,4 0-4866 0 0,-5-6-132 0 0</inkml:trace>
  <inkml:trace contextRef="#ctx0" brushRef="#br0" timeOffset="3.647">5866 236 5840 0 0,'20'48'2424'0'0,"15"53"1296"0"0,-34-100-3562 0 0,2 10 140 0 0,4 24 2958 0 0,-11-107-2576 0 0,17 13-345 0 0,-10 50-311 0 0,1 0 0 0 0,0 0 0 0 0,1 0 0 0 0,0 0 0 0 0,0 0 0 0 0,1 1 0 0 0,0 0 0 0 0,0 0 0 0 0,1 1 0 0 0,0 0 0 0 0,0 0 0 0 0,4-2-24 0 0,52-8-192 0 0,-44 17-947 0 0,-6 0-2716 0 0,-6 0-1222 0 0</inkml:trace>
  <inkml:trace contextRef="#ctx0" brushRef="#br0" timeOffset="3.647">6234 15 8840 0 0,'0'0'197'0'0,"0"0"24"0"0,7 15 273 0 0,14 19-11 0 0,-11-19 62 0 0,0 0-1 0 0,-1 1 1 0 0,-1 0 0 0 0,-1 1 0 0 0,0 0 0 0 0,-1 1-545 0 0,23 134 2829 0 0,-28-144-2738 0 0,-1 1 0 0 0,0-1 0 0 0,-1 0 0 0 0,1 1 1 0 0,-2-1-1 0 0,1 0 0 0 0,-1 1 0 0 0,-1-1 0 0 0,1 0 0 0 0,-1-1 1 0 0,-1 1-1 0 0,1 0 0 0 0,-1-1 0 0 0,-1 0 0 0 0,1 0 0 0 0,-4 4-91 0 0,6-9-126 0 0,-39 34 134 0 0,18-28-5321 0 0,16-7-15 0 0</inkml:trace>
  <inkml:trace contextRef="#ctx0" brushRef="#br0" timeOffset="3.647">6507 236 10824 0 0,'4'10'1085'0'0,"-4"-9"-995"0"0,1 0 1 0 0,0 0 0 0 0,0 0-1 0 0,1 0 1 0 0,-1 0-1 0 0,0-1 1 0 0,0 1-1 0 0,0 0 1 0 0,0-1-1 0 0,1 1 1 0 0,-1-1-1 0 0,0 0 1 0 0,1 1-1 0 0,-1-1 1 0 0,0 0-1 0 0,1 0 1 0 0,-1 1-1 0 0,0-1 1 0 0,1 0-1 0 0,-1 0 1 0 0,0-1 0 0 0,1 1-1 0 0,-1 0 1 0 0,0 0-1 0 0,1-1 1 0 0,-1 1-1 0 0,0-1 1 0 0,0 1-1 0 0,1-1 1 0 0,-1 1-1 0 0,0-1-90 0 0,10-3 349 0 0,66-22 1082 0 0,0-29-1204 0 0,-49 14-46 0 0,-14 9 1 0 0,-11 28-176 0 0,-2 3-5 0 0,0 0-1 0 0,0-1 0 0 0,0 1 0 0 0,0-1 0 0 0,-1 0 0 0 0,1 1 1 0 0,0-1-1 0 0,-1 0 0 0 0,1 1 0 0 0,-1-1 0 0 0,0 0 1 0 0,1 1-1 0 0,-1-1 0 0 0,0 0 0 0 0,0 0 0 0 0,0 1 1 0 0,0-1-1 0 0,0 0 0 0 0,-1 0 0 0 0,1 1 0 0 0,-1-1 0 0 0,0-1 0 0 0,1 1-2 0 0,-1 1-1 0 0,0 0 0 0 0,0-1 0 0 0,0 1 0 0 0,0 0 0 0 0,0 0 0 0 0,-1 0 0 0 0,1 0 0 0 0,0 0 0 0 0,0 0 0 0 0,-1 0 0 0 0,1 0 0 0 0,-1 1 1 0 0,1-1-1 0 0,0 0 0 0 0,-1 1 0 0 0,1-1 0 0 0,-1 1 0 0 0,0-1 0 0 0,1 1 0 0 0,-1 0 0 0 0,1 0 0 0 0,-1 0 0 0 0,0 0 0 0 0,1 0 0 0 0,-1 0 0 0 0,1 0 1 0 0,-1 1-1 0 0,1-1 0 0 0,-1 0 0 0 0,1 1 0 0 0,-1-1 0 0 0,1 1 0 0 0,-2 0 3 0 0,1 0 11 0 0,-52 38 284 0 0,9 8 416 0 0,-5 14-91 0 0,47-56-502 0 0,-1 1 0 0 0,1-1 0 0 0,0 1 0 0 0,0 0 0 0 0,1 0 0 0 0,-1 0 1 0 0,2 0-1 0 0,-1 1 0 0 0,0-1 0 0 0,1 0 0 0 0,0 1 0 0 0,1 4-118 0 0,-1-7 51 0 0,1 1 0 0 0,0-1-1 0 0,0 1 1 0 0,0-1 0 0 0,1 1 0 0 0,0-1-1 0 0,0 1 1 0 0,0-1 0 0 0,0 0 0 0 0,1 1-1 0 0,-1-1 1 0 0,1 0 0 0 0,0 0 0 0 0,1 0-1 0 0,-1 0 1 0 0,1 0-51 0 0,15 18 244 0 0,29 20 929 0 0,-32-38-1070 0 0,1 0 0 0 0,-1-1 0 0 0,1-1-1 0 0,0 0 1 0 0,0-1 0 0 0,-1-1 0 0 0,14-1-103 0 0,2 1 68 0 0,41-17-94 0 0,-43 4-6581 0 0,-19 7-459 0 0</inkml:trace>
  <inkml:trace contextRef="#ctx0" brushRef="#br0" timeOffset="3.647">5252 1664 6072 0 0,'0'0'133'0'0,"0"0"23"0"0,0 0 12 0 0,1 0-23 0 0,16 0 119 0 0,-16 0-18 0 0,2 0 2 0 0,122-12 2344 0 0,-73-1-2298 0 0,-36 3-142 0 0,-35-2 442 0 0,-69 6 1166 0 0,79 7-1494 0 0,0 1 1 0 0,0 0 0 0 0,1 0-1 0 0,-1 0 1 0 0,0 1 0 0 0,1 0-1 0 0,0 1 1 0 0,0 0 0 0 0,0 0-267 0 0,-19 28 658 0 0,26-27-625 0 0,1 1 0 0 0,0-1 0 0 0,0 0 0 0 0,0 0 0 0 0,0 0-1 0 0,1 1 1 0 0,0-1 0 0 0,0 0 0 0 0,0 0 0 0 0,1 0 0 0 0,0 0 0 0 0,0-1 0 0 0,0 1-1 0 0,0 0 1 0 0,1-1 0 0 0,0 1 0 0 0,0-1 0 0 0,0 0 0 0 0,0 0 0 0 0,1 0-1 0 0,-1 0 1 0 0,1-1 0 0 0,0 1 0 0 0,0-1 0 0 0,0 0 0 0 0,1-1 0 0 0,-1 1 0 0 0,1 0-1 0 0,2 0-32 0 0,3 2-47 0 0,0 0 0 0 0,1-1-1 0 0,-1 0 1 0 0,1-1-1 0 0,0 0 1 0 0,0-1 0 0 0,0 0-1 0 0,0 0 1 0 0,5-1 47 0 0,6-1-1057 0 0,-8-2-3302 0 0,-4-1-386 0 0</inkml:trace>
  <inkml:trace contextRef="#ctx0" brushRef="#br0" timeOffset="3.647">5593 1641 8720 0 0,'0'0'197'0'0,"0"0"24"0"0,0 0 19 0 0,1-1-29 0 0,4 0-71 0 0,-4 0 359 0 0,-1 1 147 0 0,0 0 24 0 0,0 0-17 0 0,0 0-77 0 0,0 0-31 0 0,0 0-7 0 0,0 0-28 0 0,0 0-104 0 0,0 0-44 0 0,0 0-8 0 0,0 0-48 0 0,0 0-183 0 0,0 0-52 0 0,0 0 14 0 0,0 0 10 0 0,0 0 1 0 0,0 0 1 0 0,0 0 6 0 0,0 0 0 0 0,0 0-4 0 0,0 0-23 0 0,0 38 1493 0 0,0-21-1515 0 0,20 44 132 0 0,-15-35 49 0 0,0 2-112 0 0,9-10-79 0 0,-5-14-5760 0 0,-3-4 23 0 0</inkml:trace>
  <inkml:trace contextRef="#ctx0" brushRef="#br0" timeOffset="3.647">5679 1579 10448 0 0,'7'-9'288'0'0,"-7"9"80"0"0,-4-2-296 0 0,4 2-72 0 0,0 0 0 0 0,0 0 0 0 0,0 0 152 0 0,0 0 8 0 0,4-4 8 0 0,-4 4 0 0 0,0 0-168 0 0,10 4 0 0 0,3-4 0 0 0,-13 0-64 0 0,0 0-136 0 0,10 6-24 0 0,3-1-8 0 0,-3 1 0 0 0</inkml:trace>
  <inkml:trace contextRef="#ctx0" brushRef="#br0" timeOffset="3.647">5946 1614 10016 0 0,'0'0'230'0'0,"-4"-5"308"0"0,-26-5-208 0 0,-28 26 2588 0 0,53-15-2753 0 0,-1 1 1 0 0,1 0-1 0 0,0 0 1 0 0,1 1-1 0 0,-1-1 1 0 0,0 1-1 0 0,1 0 1 0 0,0 0 0 0 0,-1 1-1 0 0,1-1 1 0 0,1 1-1 0 0,-2 1-165 0 0,-14 19 302 0 0,13-11-238 0 0,4 2 89 0 0,3-13-143 0 0,0-1-1 0 0,0 0 1 0 0,0 0 0 0 0,0 0 0 0 0,0 0 0 0 0,1 0-1 0 0,-1 0 1 0 0,0 0 0 0 0,0 0 0 0 0,1 0 0 0 0,-1-1-1 0 0,0 1 1 0 0,1 0 0 0 0,-1-1 0 0 0,1 1 0 0 0,-1-1-1 0 0,1 0 1 0 0,-1 1 0 0 0,1-1 0 0 0,-1 0 0 0 0,1 0-1 0 0,-1 0 1 0 0,1 0 0 0 0,-1 0 0 0 0,1 0-1 0 0,0-1-9 0 0,61-10-487 0 0,-44 32 241 0 0,-16-15 248 0 0,0 0-1 0 0,0 1 1 0 0,-1-1 0 0 0,0 1-1 0 0,0 0 1 0 0,-1 0 0 0 0,0 0-1 0 0,0-1 1 0 0,0 1-1 0 0,-1 5-1 0 0,4 30 54 0 0,-1 112 593 0 0,-18-95-461 0 0,-13-21 668 0 0,26-38-704 0 0,-9 5 36 0 0,1-1-136 0 0,0 0-1 0 0,0-1 0 0 0,0-1 0 0 0,-1 0 0 0 0,1 0 0 0 0,-1-1 0 0 0,1 0 0 0 0,-1-1 0 0 0,1 0 0 0 0,-10-1-49 0 0,-27-14 200 0 0,15-10-335 0 0,31 13-2357 0 0,1 8-497 0 0,0-4-2701 0 0</inkml:trace>
  <inkml:trace contextRef="#ctx0" brushRef="#br0" timeOffset="3.647">6021 1655 7056 0 0,'0'0'157'0'0,"0"0"23"0"0,0 0 12 0 0,0 0 32 0 0,0 0 107 0 0,0 0 42 0 0,5 0 1498 0 0,37-8 247 0 0,5-7-1494 0 0,-15-2-494 0 0,-13 2 22 0 0,-19 14-71 0 0,-3-13 326 0 0,-34-12 1150 0 0,-1 27-869 0 0,17 12-677 0 0,17-10 34 0 0,0-1 1 0 0,1 1 0 0 0,-1 0-1 0 0,0 0 1 0 0,1 0 0 0 0,0 1-1 0 0,0-1 1 0 0,0 1 0 0 0,0 0 0 0 0,0 0-1 0 0,1 0 1 0 0,-1 0 0 0 0,1 0-1 0 0,0 1-45 0 0,-15 41 512 0 0,17-36-348 0 0,-1-8-154 0 0,1-1 1 0 0,0 1 0 0 0,0-1 0 0 0,0 0 0 0 0,0 1 0 0 0,0-1 0 0 0,1 1 0 0 0,-1-1 0 0 0,0 1 0 0 0,1-1 0 0 0,-1 1 0 0 0,1-1-1 0 0,-1 0 1 0 0,1 1 0 0 0,0-1 0 0 0,-1 0 0 0 0,1 0 0 0 0,0 1 0 0 0,0-1 0 0 0,0 0 0 0 0,0 0 0 0 0,0 0 0 0 0,0 0 0 0 0,0 0 0 0 0,0 0-1 0 0,0-1 1 0 0,1 1 0 0 0,-1 0 0 0 0,0 0 0 0 0,2 0-11 0 0,4 2 41 0 0,0 0 1 0 0,1-1-1 0 0,-1 1 0 0 0,1-1 1 0 0,-1-1-1 0 0,1 0 0 0 0,0 0 1 0 0,0 0-1 0 0,-1-1 0 0 0,1 0 1 0 0,0 0-1 0 0,0-1 1 0 0,5-1-42 0 0,6 0 30 0 0,1 0-201 0 0,0 0 0 0 0,0-2 0 0 0,0 0 0 0 0,0-2 0 0 0,-1 0 0 0 0,1-1 0 0 0,4-4 171 0 0,14-21-4147 0 0,-28 27 2425 0 0</inkml:trace>
  <inkml:trace contextRef="#ctx0" brushRef="#br0" timeOffset="3.647">6390 1582 7800 0 0,'0'0'174'0'0,"0"0"29"0"0,-4 1 198 0 0,-6 13 437 0 0,9-11-670 0 0,-1 0 1 0 0,1 0-1 0 0,0 1 1 0 0,0-1 0 0 0,0 1-1 0 0,0-1 1 0 0,1 0-1 0 0,-1 1 1 0 0,1-1-1 0 0,0 1 1 0 0,0-1 0 0 0,0 1-1 0 0,1-1 1 0 0,-1 1-1 0 0,1-1 1 0 0,0 3-169 0 0,2 17 471 0 0,17 27 990 0 0,-19-48-1217 0 0,-1-2 20 0 0,11 8 669 0 0,-8-11-893 0 0,1 1-1 0 0,-1 0 0 0 0,0-1 1 0 0,0 0-1 0 0,0 0 0 0 0,0 0 1 0 0,-1 0-1 0 0,1 0 0 0 0,-1-1 1 0 0,0 1-1 0 0,0-1 0 0 0,0 0 1 0 0,0 1-1 0 0,-1-1 1 0 0,1 0-1 0 0,-1-2-39 0 0,8-14-222 0 0,1-5-890 0 0,-8 20 953 0 0,-1 0 0 0 0,1 1-1 0 0,-1 0 1 0 0,1-1 0 0 0,0 1-1 0 0,1 0 1 0 0,-1 0 0 0 0,1 0-1 0 0,0 0 1 0 0,0 1 0 0 0,0-1-1 0 0,0 1 1 0 0,1-1 0 0 0,2 0 159 0 0,-6 3 64 0 0,0 1 32 0 0,21 12 904 0 0,-20-12-710 0 0,12 23 100 0 0,7 15 2 0 0,-19-29-300 0 0,0-6-118 0 0,-1-1 0 0 0,1 1 0 0 0,0 0 0 0 0,0-1 0 0 0,0 0 0 0 0,0 1 0 0 0,0-1 1 0 0,0 0-1 0 0,1 1 0 0 0,-1-1 0 0 0,1 0 0 0 0,0 0 0 0 0,-1 0 0 0 0,1 0 1 0 0,0 0-1 0 0,0-1 0 0 0,0 1 0 0 0,1-1 0 0 0,-1 1 0 0 0,0-1 0 0 0,0 0 1 0 0,1 1-1 0 0,-1-1 0 0 0,1-1 0 0 0,0 2 26 0 0,-2-2-3471 0 0,-1 0-1159 0 0</inkml:trace>
  <inkml:trace contextRef="#ctx0" brushRef="#br0" timeOffset="3.647">7453 1314 6072 0 0,'0'0'133'0'0,"0"0"23"0"0,0 0 12 0 0,-1-14 1615 0 0,-3 11-1546 0 0,-1-1 0 0 0,1 1 0 0 0,-1 0 0 0 0,1 0 0 0 0,-1 0 1 0 0,0 1-1 0 0,0-1 0 0 0,-1 1 0 0 0,1 0 0 0 0,0 1 0 0 0,-1-1 0 0 0,1 1 0 0 0,-1 0 1 0 0,1 1-1 0 0,-1-1 0 0 0,1 1 0 0 0,-1 0 0 0 0,0 1 0 0 0,1-1 0 0 0,-1 1 0 0 0,0 0-237 0 0,-13 0 495 0 0,-49 4 352 0 0,64-4-809 0 0,0-1-1 0 0,0 1 1 0 0,1 0 0 0 0,-1-1 0 0 0,0 2-1 0 0,1-1 1 0 0,-1 0 0 0 0,1 1-1 0 0,-1 0 1 0 0,1 0 0 0 0,0 0 0 0 0,0 0-1 0 0,0 0 1 0 0,0 0 0 0 0,0 1 0 0 0,0 0-1 0 0,1 0 1 0 0,-1-1 0 0 0,1 1 0 0 0,0 1-1 0 0,0-1 1 0 0,0 0 0 0 0,0 0-1 0 0,0 1 1 0 0,1-1 0 0 0,0 1 0 0 0,0-1-1 0 0,0 1 1 0 0,0 0 0 0 0,0 2-38 0 0,-5 24 238 0 0,-1 57 54 0 0,10-11 132 0 0,10-5 187 0 0,0-14-94 0 0,-3-12 27 0 0,-4-14-128 0 0,-6-29-349 0 0,0 15-559 0 0,0-16 389 0 0,-3 4-1377 0 0,1-3-2241 0 0,-2-1-1909 0 0</inkml:trace>
  <inkml:trace contextRef="#ctx0" brushRef="#br0" timeOffset="3.647">6907 1624 8840 0 0,'0'0'197'0'0,"0"0"24"0"0,3-4 230 0 0,0 2-410 0 0,1 1-1 0 0,-1-1 1 0 0,0 0 0 0 0,1 1 0 0 0,0 0-1 0 0,-1 0 1 0 0,1 0 0 0 0,0 1 0 0 0,0-1-1 0 0,-1 1 1 0 0,1 0 0 0 0,0 0 0 0 0,0 0-1 0 0,3 0-40 0 0,17 0 394 0 0,116-9 1021 0 0,-107 7-1374 0 0,1-1 1 0 0,-2-1-1 0 0,1-2 1 0 0,-1-1 0 0 0,28-11-42 0 0,3-14-174 0 0,-62 31 242 0 0,-1 1 72 0 0,0 0 27 0 0,0 0 8 0 0,0 0-10 0 0,0 0-45 0 0,0 0-21 0 0,0 0-3 0 0,-8 24 560 0 0,8-11-211 0 0,0-11-408 0 0,-1 0 1 0 0,1 0-1 0 0,0 0 0 0 0,0 1 0 0 0,0-1 0 0 0,0 0 0 0 0,0 0 0 0 0,0 0 0 0 0,0 0 0 0 0,1 0 0 0 0,-1 1 0 0 0,1-1 1 0 0,0 0-1 0 0,0 0 0 0 0,-1 0 0 0 0,1 0 0 0 0,1-1 0 0 0,-1 1 0 0 0,0 0 0 0 0,0 0 0 0 0,1-1 0 0 0,-1 1 0 0 0,1 0 1 0 0,0 0-38 0 0,27 17 624 0 0,-24-19-750 0 0,1-1 1 0 0,0 1-1 0 0,0-1 1 0 0,0 0-1 0 0,-1 0 1 0 0,1 0 0 0 0,0-1-1 0 0,-1 0 1 0 0,1 0-1 0 0,-1 0 1 0 0,0-1-1 0 0,0 0 1 0 0,0 0 0 0 0,0 0-1 0 0,0-1 1 0 0,-1 0-1 0 0,1 1 1 0 0,-1-2-1 0 0,0 1 1 0 0,0 0 0 0 0,-1-1-1 0 0,1 0 1 0 0,-1 1-1 0 0,2-4 126 0 0,12-12-1285 0 0,-5 6 327 0 0,-10 13 1050 0 0,16 45 1610 0 0,6 5 366 0 0,-24-48-1788 0 0,0-1-7 0 0,18 6 750 0 0,41-47-1239 0 0,-31 18-538 0 0,34-21-1228 0 0,-9 32 1338 0 0,-50 13 763 0 0,0 1 0 0 0,0 0 0 0 0,0 0 0 0 0,-1 1 0 0 0,1-1 0 0 0,0 1 1 0 0,-1-1-1 0 0,0 1 0 0 0,0 0 0 0 0,0 0 0 0 0,0 0 0 0 0,0 0 0 0 0,0 0 1 0 0,-1 0-1 0 0,1 0 0 0 0,-1 1 0 0 0,0-1 0 0 0,0 1-119 0 0,-1-4 4 0 0,13 41 3107 0 0,-3-42-2788 0 0,33-38-958 0 0,12 4-325 0 0,-53 35 869 0 0,3 3 16 0 0,38 29 74 0 0,-20-13 1 0 0,-18-15-253 0 0,0 0 1 0 0,0-1-1 0 0,1 0 1 0 0,-1 0-1 0 0,1-1 1 0 0,-1 1-1 0 0,1-1 1 0 0,0 0-1 0 0,0-1 1 0 0,0 1-1 0 0,6-1 253 0 0,-3 0-1022 0 0</inkml:trace>
  <inkml:trace contextRef="#ctx0" brushRef="#br0" timeOffset="3.647">8469 1412 4952 0 0,'0'0'108'0'0,"6"-2"153"0"0,20-10-33 0 0,-25 11 209 0 0,-1 1 133 0 0,6-14 4440 0 0,-39 6-2355 0 0,-56 34-535 0 0,27 14-798 0 0,30-4-1042 0 0,29-23-252 0 0,5 29 248 0 0,1-37-247 0 0,1 0-1 0 0,0-1 0 0 0,0 1 0 0 0,0-1 0 0 0,0 0 0 0 0,1-1 1 0 0,-1 1-1 0 0,1-1 0 0 0,0 0 0 0 0,0 0 0 0 0,0 0 0 0 0,1-1 0 0 0,-1 0 1 0 0,1 0-1 0 0,0 0-28 0 0,-1 0 25 0 0,6 3 26 0 0,1-1 0 0 0,0-1-1 0 0,0 0 1 0 0,0 0 0 0 0,0-1-1 0 0,1-1 1 0 0,-1 0 0 0 0,0-1-1 0 0,1 0 1 0 0,10-2-51 0 0,9-6-509 0 0,-11-2-4688 0 0,-4 2-611 0 0</inkml:trace>
  <inkml:trace contextRef="#ctx0" brushRef="#br0" timeOffset="3.647">8620 1239 9760 0 0,'0'0'222'0'0,"0"0"30"0"0,0 0 18 0 0,1 2-44 0 0,3 5 109 0 0,-1 1 1 0 0,0 0-1 0 0,0-1 0 0 0,-1 1 0 0 0,0 0 0 0 0,-1 0 0 0 0,1 1 1 0 0,-1-1-1 0 0,-1 0 0 0 0,0 0 0 0 0,0 0 0 0 0,-1 4-335 0 0,2 27 1070 0 0,7 54 313 0 0,-8-69-653 0 0,22-57-5907 0 0,19-40 417 0 0,-9 36 3981 0 0,-2 28 3093 0 0,-28 10-2098 0 0,0 0 0 0 0,1 1 0 0 0,-1-1 0 0 0,0 0 0 0 0,0 1 0 0 0,0-1 0 0 0,0 1 0 0 0,0 0 0 0 0,0 0 0 0 0,-1 0 0 0 0,1 0 0 0 0,-1 0 1 0 0,1 0-1 0 0,-1 0 0 0 0,0 0 0 0 0,1 1 0 0 0,-1-1 0 0 0,0 1 0 0 0,-1-1 0 0 0,1 0 0 0 0,0 1 0 0 0,-1 0 0 0 0,1-1 0 0 0,-1 1 0 0 0,0 2-216 0 0,3 6 490 0 0,5 15 7 0 0,-7-19-370 0 0,1 0 0 0 0,-1 0-1 0 0,1 0 1 0 0,1 0 0 0 0,0-1 0 0 0,0 1-1 0 0,0-1 1 0 0,0 1 0 0 0,1-1-1 0 0,0 0 1 0 0,1-1 0 0 0,-1 1 0 0 0,1-1-1 0 0,0 1 1 0 0,0-2 0 0 0,1 1-1 0 0,0 0-126 0 0,35 11 391 0 0,-20-15-5581 0 0,-11-1-526 0 0</inkml:trace>
  <inkml:trace contextRef="#ctx0" brushRef="#br0" timeOffset="3.647">8966 1293 11072 0 0,'0'0'312'0'0,"0"0"72"0"0,0 0-304 0 0,0-4-80 0 0,-3 2 0 0 0,3 2 0 0 0,0 0 96 0 0,0 0 0 0 0,0 0 0 0 0,0 0 0 0 0,0 0-168 0 0,0 0-32 0 0,0 0-8 0 0,0 0-3088 0 0,6 6-624 0 0</inkml:trace>
  <inkml:trace contextRef="#ctx0" brushRef="#br0" timeOffset="3.647">9140 1307 9184 0 0,'-10'2'135'0'0,"1"1"1"0"0,-1-1-1 0 0,1 2 1 0 0,-1-1-1 0 0,1 1 1 0 0,0 0 0 0 0,1 1-1 0 0,-1 0 1 0 0,1 1-1 0 0,0 0 1 0 0,0 0-1 0 0,0 0 1 0 0,1 1-1 0 0,-2 3-135 0 0,2-3 399 0 0,3-4-246 0 0,0 0 0 0 0,0 1 0 0 0,1 0 0 0 0,-1 0 0 0 0,1 0 0 0 0,0 0 0 0 0,0 0 0 0 0,1 1 0 0 0,-1-1 0 0 0,1 1 0 0 0,0 0 0 0 0,0 0 0 0 0,1 0 1 0 0,0 0-1 0 0,-1 2-153 0 0,2-6 293 0 0,9 15 278 0 0,-4-13-536 0 0,-3-1 22 0 0,1 0 1 0 0,-1 0-1 0 0,1-1 0 0 0,-1 1 0 0 0,1-1 0 0 0,0 0 1 0 0,0 0-1 0 0,0 0 0 0 0,-1 0 0 0 0,1 0 0 0 0,0 0 1 0 0,0-1-1 0 0,0 1 0 0 0,1-1 0 0 0,-1 0 0 0 0,0 0 1 0 0,1 0-58 0 0,14-7-167 0 0,0 0 0 0 0,0 0 1 0 0,-1-2-1 0 0,-1 0 1 0 0,1-1-1 0 0,-1-1 1 0 0,0-1 166 0 0,0 1-250 0 0,-10 7 96 0 0,1-1 0 0 0,0 1 0 0 0,1 0 0 0 0,-1 1 1 0 0,1-1-1 0 0,0 2 0 0 0,-1-1 0 0 0,1 1 1 0 0,6-1 153 0 0,-12 4 40 0 0,-1 0 0 0 0,0 0 0 0 0,1 0 0 0 0,-1 0 0 0 0,0 0 0 0 0,0 1 1 0 0,1-1-1 0 0,-1 0 0 0 0,0 1 0 0 0,0-1 0 0 0,-1 1 0 0 0,1-1 1 0 0,0 1-1 0 0,0-1 0 0 0,-1 1 0 0 0,1-1 0 0 0,-1 1 0 0 0,1 0 0 0 0,-1-1 1 0 0,0 1-1 0 0,0 0 0 0 0,1 0 0 0 0,-1-1 0 0 0,-1 1 0 0 0,1 0 0 0 0,0-1 1 0 0,0 1-1 0 0,-1 1-40 0 0,1-1 34 0 0,-25 68 1519 0 0,20-61-1272 0 0,-30 43 1126 0 0,34-51-1085 0 0,1-1-29 0 0,-3-1 471 0 0,9-8-801 0 0,-1 1 0 0 0,1-1 0 0 0,1 1-1 0 0,0 1 1 0 0,0-1 0 0 0,0 1 0 0 0,1 0 0 0 0,0 1-1 0 0,0 0 1 0 0,1 0 0 0 0,1-1 37 0 0,-3 3-50 0 0,3-4-83 0 0,0 1-1 0 0,1 1 0 0 0,0 0 0 0 0,0 1 0 0 0,0 0 0 0 0,1 0 0 0 0,-1 1 1 0 0,1 1-1 0 0,0 0 0 0 0,6 0 134 0 0,10 11-195 0 0,-9 35 505 0 0,-17-34-276 0 0,8 37 41 0 0,-3-38-563 0 0,-4-6-4296 0 0,-3-2-293 0 0</inkml:trace>
  <inkml:trace contextRef="#ctx0" brushRef="#br0" timeOffset="3.647">9848 1181 10272 0 0,'0'0'298'0'0,"0"0"-3"0"0,-2 1-188 0 0,-28 10-54 0 0,-17 15 1014 0 0,41-23-919 0 0,0 0 0 0 0,0 0 0 0 0,0 0 0 0 0,0 1 1 0 0,1 0-1 0 0,-1 0 0 0 0,1 0 0 0 0,0 1 0 0 0,0 0 0 0 0,1 0 1 0 0,-1 0-1 0 0,1 0 0 0 0,0 1 0 0 0,-2 5-148 0 0,2 33 402 0 0,6-39-365 0 0,0 1 0 0 0,0-1 0 0 0,1 0 0 0 0,0 0 0 0 0,0 0 0 0 0,1 0 0 0 0,-1 0 0 0 0,1-1 0 0 0,0 1 0 0 0,0-1 0 0 0,1 0 1 0 0,-1-1-1 0 0,1 1 0 0 0,0-1 0 0 0,0 0 0 0 0,2 2-37 0 0,25 16 711 0 0,-5 2-223 0 0,-26-23-408 0 0,-1 0-3 0 0,-6 6 80 0 0,-31 9-122 0 0,11-13-4590 0 0,7-2-663 0 0</inkml:trace>
  <inkml:trace contextRef="#ctx0" brushRef="#br0" timeOffset="3.647">5620 2419 9040 0 0,'0'0'200'0'0,"-5"-4"493"0"0,-3 3-380 0 0,-1 2 1 0 0,1-1-1 0 0,-1 1 0 0 0,1 0 1 0 0,-1 1-1 0 0,1 0 0 0 0,0 0 1 0 0,0 0-1 0 0,0 1 0 0 0,0 1 1 0 0,1-1-1 0 0,-1 1 0 0 0,1 1 1 0 0,0-1-1 0 0,0 1 0 0 0,0 0 1 0 0,1 1-1 0 0,-4 4-313 0 0,6-7 77 0 0,-1 0 0 0 0,2 1 0 0 0,-1-1 1 0 0,0 1-1 0 0,1 0 0 0 0,-1 1 0 0 0,1-1 0 0 0,0 0 0 0 0,1 1 1 0 0,-1 0-1 0 0,1-1 0 0 0,0 1 0 0 0,0 0 0 0 0,0 0 0 0 0,1 0 0 0 0,-1 4-77 0 0,25 17 358 0 0,-17-25-299 0 0,0 0 0 0 0,0 0 0 0 0,-1-1 1 0 0,1 0-1 0 0,0 0 0 0 0,0 0 0 0 0,0-1 0 0 0,0 0 0 0 0,0 0 1 0 0,0 0-1 0 0,4-2-59 0 0,-1 1 63 0 0,-1-1-34 0 0,0-1 1 0 0,-1 0-1 0 0,1 0 0 0 0,-1 0 0 0 0,0-1 0 0 0,0 0 0 0 0,0 0 0 0 0,-1-1 0 0 0,3-2-29 0 0,-8 7-7 0 0,0 0-1 0 0,0 0 1 0 0,0 0 0 0 0,0-1 0 0 0,0 1-1 0 0,0 0 1 0 0,0-1 0 0 0,0 1 0 0 0,0 0-1 0 0,-1-1 1 0 0,1 1 0 0 0,0-1 0 0 0,-1 1-1 0 0,0-1 1 0 0,1 0 0 0 0,-1 1 0 0 0,0-1-1 0 0,0 1 1 0 0,1-1 0 0 0,-1 0-1 0 0,0 1 1 0 0,-1-1 0 0 0,1 1 0 0 0,0-1-1 0 0,0 0 1 0 0,-1 1 0 0 0,1-1 0 0 0,-1 1-1 0 0,1-1 1 0 0,-1 1 0 0 0,0-1 0 0 0,0 1-1 0 0,0 0 1 0 0,1-1 0 0 0,-1 1 0 0 0,0 0-1 0 0,-1-1 1 0 0,1 1 0 0 0,0 0 0 0 0,0 0-1 0 0,0 0 1 0 0,-1 0 0 0 0,1 0 0 0 0,0 1-1 0 0,-1-1 1 0 0,1 0 0 0 0,-1 0 0 0 0,1 1-1 0 0,-1-1 1 0 0,1 1 0 0 0,-1 0 0 0 0,0-1-1 0 0,1 1 1 0 0,-1 0 0 0 0,1 0 0 0 0,-1 0-1 0 0,0 0 8 0 0,-44-1-261 0 0,45 1 158 0 0,1 0-5 0 0,0 0 4 0 0,21-1-608 0 0,0-1 0 0 0,-1-2 0 0 0,1 0 0 0 0,-1-1-1 0 0,0-1 1 0 0,1-1 712 0 0,89-58-2974 0 0,-100 59 2908 0 0,1-1 0 0 0,-2 0 0 0 0,1-1-1 0 0,-1 0 1 0 0,0-1 0 0 0,-1 0 0 0 0,0 0 0 0 0,0-1 0 0 0,1-3 66 0 0,34-61 2780 0 0,-39 63-885 0 0,-4 10-1282 0 0,0 1-110 0 0,0 0-45 0 0,-15-5 902 0 0,-13 43-663 0 0,20-29-659 0 0,1 1-1 0 0,1 0 0 0 0,0 0 1 0 0,0 1-1 0 0,1-1 0 0 0,1 1 1 0 0,0 0-1 0 0,0 1 0 0 0,1-1 1 0 0,0 1-1 0 0,1-1 0 0 0,0 1 1 0 0,1 0-1 0 0,1 5-37 0 0,-1 1 26 0 0,-3 30 242 0 0,3 1 0 0 0,2 0-1 0 0,6 32-267 0 0,10 1 259 0 0,-4-15-1844 0 0,-13-66-2760 0 0,0-1-1375 0 0</inkml:trace>
  <inkml:trace contextRef="#ctx0" brushRef="#br0" timeOffset="3.647">5643 2591 12528 0 0,'0'0'281'0'0,"11"-12"687"0"0,54-7-721 0 0,115 9 1581 0 0,-65 8-6239 0 0,-98 2-502 0 0</inkml:trace>
  <inkml:trace contextRef="#ctx0" brushRef="#br0" timeOffset="3.647">6494 2228 10392 0 0,'0'0'233'0'0,"0"0"39"0"0,-11 9 356 0 0,5-2-323 0 0,0 0 1 0 0,0 0-1 0 0,1 1 0 0 0,1 0 1 0 0,-1 0-1 0 0,1 0 0 0 0,0 0 1 0 0,1 0-1 0 0,0 1 0 0 0,-1 4-305 0 0,4-12 52 0 0,-1 0-1 0 0,1 0 1 0 0,-1 0 0 0 0,1 0-1 0 0,0 0 1 0 0,0 0-1 0 0,-1 0 1 0 0,1 0-1 0 0,0 0 1 0 0,0 0 0 0 0,0 0-1 0 0,0 0 1 0 0,0 0-1 0 0,0 0 1 0 0,1 0 0 0 0,-1 0-1 0 0,0 0 1 0 0,0 0-1 0 0,1 0 1 0 0,-1 0-1 0 0,1 0 1 0 0,-1 0 0 0 0,1 0-1 0 0,-1 0 1 0 0,1 0-1 0 0,0 0 1 0 0,-1-1-1 0 0,1 1 1 0 0,0 0 0 0 0,-1 0-1 0 0,1-1 1 0 0,0 1-1 0 0,0-1 1 0 0,0 1 0 0 0,0 0-1 0 0,0-1 1 0 0,0 0-1 0 0,0 1 1 0 0,0-1-1 0 0,0 0 1 0 0,0 1 0 0 0,0-1-1 0 0,0 0 1 0 0,0 0-1 0 0,0 0 1 0 0,0 0 0 0 0,0 0-1 0 0,0 0 1 0 0,0 0-1 0 0,0 0 1 0 0,0 0-52 0 0,8-2 43 0 0,-1 1 0 0 0,0-1 1 0 0,0-1-1 0 0,0 0 0 0 0,0 0 0 0 0,0 0 1 0 0,-1-1-1 0 0,1 0 0 0 0,-1-1 0 0 0,0 0 1 0 0,0 0-1 0 0,-1 0 0 0 0,1-1 0 0 0,-1 0 1 0 0,0 0-1 0 0,-1-1 0 0 0,0 1 0 0 0,5-8-43 0 0,6-4-180 0 0,-10 8 5 0 0,-5 12-243 0 0,-2 1 428 0 0,0 0 1 0 0,1 1-1 0 0,-1-1 0 0 0,1 1 1 0 0,0-1-1 0 0,-1 1 0 0 0,2-1 1 0 0,-1 1-1 0 0,0-1 0 0 0,1 1 0 0 0,0-1 1 0 0,-1 0-1 0 0,2 1 0 0 0,-1-1 1 0 0,0 0-1 0 0,0 0 0 0 0,1 0 0 0 0,0 2-10 0 0,-1-4 92 0 0,10 8 448 0 0,-8-7-487 0 0,1-1-1 0 0,-1 0 0 0 0,0 1 1 0 0,1-1-1 0 0,-1-1 0 0 0,1 1 0 0 0,-1 0 1 0 0,1-1-1 0 0,0 0 0 0 0,-1 0 0 0 0,1 0 1 0 0,0 0-1 0 0,-1-1 0 0 0,1 1 0 0 0,2-2-52 0 0,46-15 480 0 0,31-45-736 0 0,-21 8-896 0 0,-61 53 986 0 0,15 5-345 0 0,-12 3 503 0 0,0 1 1 0 0,0-1-1 0 0,0 0 0 0 0,-1 1 1 0 0,0 0-1 0 0,0 0 1 0 0,-1 0-1 0 0,0 0 0 0 0,-1 0 1 0 0,0 1-1 0 0,1 7 8 0 0,7 38 161 0 0,1-32 95 0 0,-10-21-186 0 0,1 1 20 0 0,-1-2-78 0 0,0 1 0 0 0,0 0 0 0 0,0-1 0 0 0,1 1-1 0 0,-1-1 1 0 0,0 1 0 0 0,0-1 0 0 0,0 1-1 0 0,0-1 1 0 0,1 1 0 0 0,-1-1 0 0 0,0 1-1 0 0,1-1 1 0 0,-1 1 0 0 0,0-1 0 0 0,1 1-1 0 0,-1-1 1 0 0,0 1 0 0 0,1-1 0 0 0,-1 0 0 0 0,1 1-1 0 0,-1-1 1 0 0,1 0 0 0 0,-1 0 0 0 0,1 1-1 0 0,-1-1 1 0 0,1 0 0 0 0,-1 0 0 0 0,1 1-1 0 0,0-1 1 0 0,-1 0 0 0 0,1 0 0 0 0,-1 0-1 0 0,1 0 1 0 0,-1 0 0 0 0,1 0 0 0 0,-1 0 0 0 0,1 0-1 0 0,0 0 1 0 0,-1 0 0 0 0,1-1 0 0 0,-1 1-1 0 0,1 0 1 0 0,-1 0 0 0 0,1 0 0 0 0,-1-1-1 0 0,1 1 1 0 0,-1 0 0 0 0,1 0 0 0 0,-1-1-1 0 0,1 1 1 0 0,-1-1 0 0 0,1 1 0 0 0,-1 0 0 0 0,0-1-1 0 0,1 1 1 0 0,-1-1 0 0 0,0 1 0 0 0,1-1-1 0 0,-1 1 1 0 0,0-1 0 0 0,0 1 0 0 0,1-1-1 0 0,-1 1 1 0 0,0-1 0 0 0,0 1 0 0 0,0-1 0 0 0,0 0-13 0 0,9-78-1609 0 0,20-12-1821 0 0,-28 89 3471 0 0,0 1 0 0 0,0-1 0 0 0,0 1-1 0 0,1 0 1 0 0,-1-1 0 0 0,1 1 0 0 0,-1 0-1 0 0,1 0 1 0 0,-1 0 0 0 0,1 0 0 0 0,0 0 0 0 0,-1 0-1 0 0,1 0 1 0 0,0 1 0 0 0,0-1 0 0 0,0 0-1 0 0,-1 1 1 0 0,1 0 0 0 0,0-1 0 0 0,0 1 0 0 0,0 0-1 0 0,0 0 1 0 0,0 0 0 0 0,0 0 0 0 0,0 1-1 0 0,0-1 1 0 0,-1 0 0 0 0,1 1 0 0 0,0-1 0 0 0,1 1-40 0 0,-2 0 256 0 0,1 0 0 0 0,38 52 1383 0 0,-32-23-743 0 0,7 12-340 0 0,1-23-337 0 0,-15-18-450 0 0,-1-1-622 0 0,6-3-1439 0 0,-5 2 1110 0 0</inkml:trace>
  <inkml:trace contextRef="#ctx0" brushRef="#br0" timeOffset="3.647">7294 2080 9168 0 0,'14'2'805'0'0,"-14"-2"-618"0"0,2 23 1605 0 0,-2 27 346 0 0,5 187 747 0 0,4-175-2109 0 0,14 26-269 0 0,7 14-80 0 0,-31-104-682 0 0,-6-24-1944 0 0,4 7-2340 0 0,1 7-505 0 0</inkml:trace>
  <inkml:trace contextRef="#ctx0" brushRef="#br0" timeOffset="3.647">7387 2134 8952 0 0,'0'0'200'0'0,"0"0"33"0"0,2 1 15 0 0,31 3 9 0 0,-29-4-203 0 0,1 0 0 0 0,-1 0 0 0 0,0 1 0 0 0,0-1 0 0 0,0 1 0 0 0,0 0 0 0 0,0 0 0 0 0,0 0 0 0 0,0 1 0 0 0,0-1 0 0 0,-1 1 0 0 0,1 0 0 0 0,-1 0 0 0 0,1 0 0 0 0,1 2-54 0 0,-2-2 107 0 0,0 0 0 0 0,0 0 0 0 0,0 0 0 0 0,0 1 1 0 0,-1-1-1 0 0,1 1 0 0 0,-1 0 0 0 0,1 0 0 0 0,-1 0 0 0 0,0 0 1 0 0,0 0-1 0 0,0 0 0 0 0,-1 0 0 0 0,1 1 0 0 0,-1-1 0 0 0,0 1 1 0 0,0-1-1 0 0,0 1 0 0 0,0-1 0 0 0,-1 1 0 0 0,1 0 0 0 0,-1-1 1 0 0,0 1-1 0 0,0 0 0 0 0,0-1 0 0 0,0 1 0 0 0,-1 0 1 0 0,0-1-1 0 0,0 1 0 0 0,0-1 0 0 0,0 1 0 0 0,0-1 0 0 0,-1 1 1 0 0,0 0-108 0 0,-2 1 31 0 0,0-1 0 0 0,-1 1 0 0 0,1-1-1 0 0,-1 0 1 0 0,0 0 0 0 0,0-1 0 0 0,0 1 0 0 0,-1-1 0 0 0,1 0 0 0 0,-1-1 0 0 0,0 1 0 0 0,0-1 0 0 0,0 0 0 0 0,0-1 0 0 0,0 1 0 0 0,0-1 0 0 0,-6 0-31 0 0,-31 8-3240 0 0,26-7 1994 0 0</inkml:trace>
  <inkml:trace contextRef="#ctx0" brushRef="#br0" timeOffset="3.647">7601 2317 7616 0 0,'7'-3'429'0'0,"81"-18"1222"0"0,-26-6 510 0 0,-58 25-2131 0 0,-1-1 0 0 0,0 1 1 0 0,1-1-1 0 0,-1 0 0 0 0,0 0 0 0 0,0-1 0 0 0,-1 1 1 0 0,1 0-1 0 0,-1-1 0 0 0,0 0 0 0 0,1 1 0 0 0,-2-1 1 0 0,1 0-1 0 0,0 0 0 0 0,-1 0 0 0 0,0 0 0 0 0,0-1 1 0 0,0 1-1 0 0,0 0 0 0 0,-1 0 0 0 0,1-1 0 0 0,-1 1 1 0 0,0-4-31 0 0,-1 5-21 0 0,0-1 1 0 0,0 1 0 0 0,0-1-1 0 0,0 1 1 0 0,0 0-1 0 0,0 0 1 0 0,-1 0 0 0 0,0-1-1 0 0,0 1 1 0 0,0 0 0 0 0,0 1-1 0 0,0-1 1 0 0,0 0 0 0 0,-1 1-1 0 0,1-1 1 0 0,-1 1-1 0 0,0 0 1 0 0,1 0 0 0 0,-1 0-1 0 0,0 0 1 0 0,0 0 0 0 0,-1 1-1 0 0,1-1 1 0 0,0 1 0 0 0,-1 0-1 0 0,1 0 1 0 0,0 0 0 0 0,-1 0-1 0 0,1 1 1 0 0,-1 0-1 0 0,1-1 1 0 0,-1 1 0 0 0,1 0-1 0 0,-1 1 1 0 0,1-1 0 0 0,-1 1-1 0 0,1-1 1 0 0,-1 1 0 0 0,1 0-1 0 0,0 0 1 0 0,-1 1-1 0 0,1-1 1 0 0,0 1 0 0 0,0-1-1 0 0,0 1 1 0 0,0 0 0 0 0,0 0-1 0 0,-1 2 21 0 0,3-1 99 0 0,0 1 0 0 0,0-1 0 0 0,0 1 0 0 0,1-1 0 0 0,0 1 0 0 0,-1 0 0 0 0,1-1 0 0 0,1 1 0 0 0,-1 0 0 0 0,0-1 0 0 0,1 1-1 0 0,0-1 1 0 0,0 1 0 0 0,0-1 0 0 0,0 1 0 0 0,1-1 0 0 0,-1 0 0 0 0,1 0 0 0 0,0 1 0 0 0,-1-1 0 0 0,2 0 0 0 0,-1-1 0 0 0,0 1 0 0 0,1 0 0 0 0,0 1-99 0 0,1 1 66 0 0,1 0 0 0 0,-1 0 0 0 0,1 0 0 0 0,0-1 0 0 0,0 0 0 0 0,0 0 0 0 0,1 0 1 0 0,-1 0-1 0 0,1-1 0 0 0,0 0 0 0 0,0 0 0 0 0,0 0 0 0 0,1-1 0 0 0,-1 0 1 0 0,2 0-67 0 0,35 1 354 0 0,36 14 156 0 0,-72-15-510 0 0,-1 5 0 0 0,9 11 78 0 0,-9-17 1982 0 0,0-10-1761 0 0,25-49-56 0 0,0-1-3074 0 0,-21 44 1564 0 0,0 1-11 0 0</inkml:trace>
  <inkml:trace contextRef="#ctx0" brushRef="#br0" timeOffset="3.647">8212 1842 10824 0 0,'0'0'241'0'0,"0"0"38"0"0,0 0 14 0 0,0 0-21 0 0,1 3-176 0 0,4 18 595 0 0,-2 0 0 0 0,0 1 0 0 0,-1 0 0 0 0,-2 0 1 0 0,-1 16-692 0 0,2 36 888 0 0,13-1-512 0 0,-5-17-263 0 0,20 40 378 0 0,-29-93-127 0 0,0-1-2733 0 0,0-1-569 0 0,0-1-2384 0 0</inkml:trace>
  <inkml:trace contextRef="#ctx0" brushRef="#br0" timeOffset="3.647">8124 2097 9184 0 0,'6'-3'449'0'0,"6"0"-210"0"0,-1 1 0 0 0,0 0 0 0 0,1 0 0 0 0,-1 1 0 0 0,1 1 0 0 0,0 0 0 0 0,-1 1 1 0 0,1 0-1 0 0,0 0-239 0 0,40 3 1655 0 0,129-21 825 0 0,-174 17-2480 0 0,3 11 0 0 0,-7 30 216 0 0,6 5 479 0 0,-9-45-551 0 0,22 14 955 0 0,-18-15-1067 0 0,1 0 0 0 0,-1 0 0 0 0,1-1 0 0 0,-1 1 0 0 0,1-1 0 0 0,-1-1 0 0 0,0 1 0 0 0,1 0 0 0 0,-1-1 0 0 0,0 0 0 0 0,0 0-1 0 0,0 0 1 0 0,0 0 0 0 0,-1-1 0 0 0,1 0 0 0 0,0 0 0 0 0,-1 0 0 0 0,0 0 0 0 0,0 0 0 0 0,0 0 0 0 0,0-1 0 0 0,0 0 0 0 0,-1 0 0 0 0,1 1 0 0 0,0-4-32 0 0,36-60-554 0 0,4 26-198 0 0,-13 33 200 0 0,-20 14 538 0 0,-6-2 3 0 0,-1 0 1 0 0,0 1 0 0 0,0 0-1 0 0,-1 0 1 0 0,1 0 0 0 0,-1 0-1 0 0,0 0 1 0 0,-1 1-1 0 0,1-1 1 0 0,-1 0 0 0 0,0 1-1 0 0,0-1 1 0 0,0 1-1 0 0,-1 4 11 0 0,10 24 388 0 0,0-14 436 0 0,-9-19-725 0 0,5 7 876 0 0,7-91-810 0 0,-8 69-333 0 0,-4 11 133 0 0,-1-1 0 0 0,1 1 0 0 0,1 0-1 0 0,-1 0 1 0 0,0 0 0 0 0,1 0 0 0 0,-1 1 0 0 0,1-1-1 0 0,0 0 1 0 0,0 0 0 0 0,0 1 0 0 0,0 0 0 0 0,0-1 0 0 0,1 1-1 0 0,-1 0 1 0 0,1 0 0 0 0,0 0 0 0 0,-1 0 0 0 0,1 1 0 0 0,0-1-1 0 0,0 1 1 0 0,0-1 0 0 0,0 1 0 0 0,0 0 0 0 0,0 0-1 0 0,3 0 36 0 0,20-1-181 0 0,-23 3 181 0 0,0 1-1 0 0,1 0 1 0 0,-1 0 0 0 0,0 0-1 0 0,0 0 1 0 0,0 1 0 0 0,0-1-1 0 0,-1 1 1 0 0,1 0 0 0 0,-1 0-1 0 0,1 0 1 0 0,-1 0-1 0 0,0 0 1 0 0,0 0 0 0 0,0 1-1 0 0,-1-1 1 0 0,1 1 0 0 0,-1-1-1 0 0,0 1 1 0 0,0 0 0 0 0,0-1-1 0 0,0 1 1 0 0,-1 0 0 0 0,0 0-1 0 0,1-1 1 0 0,-1 1 0 0 0,-1 0-1 0 0,1 0 1 0 0,0 0-1 0 0,-1 1 1 0 0,7 48 344 0 0,6-96-256 0 0,5 17-4169 0 0,-17 26-1173 0 0</inkml:trace>
  <inkml:trace contextRef="#ctx0" brushRef="#br0" timeOffset="3.647">9144 1778 6504 0 0,'0'0'141'0'0,"0"0"23"0"0,0 0 13 0 0,0 9 13 0 0,-4 9-108 0 0,-9 32 2664 0 0,3 8-9 0 0,9-9-1646 0 0,8-1 247 0 0,6-27 98 0 0,-12-20-1251 0 0,-1-1-14 0 0,0 0-55 0 0,21-2 421 0 0,72-63-1377 0 0,-22 44-27 0 0,-68 21 867 0 0,-1 0 0 0 0,0 0-1 0 0,1 0 1 0 0,-1 0-1 0 0,0 0 1 0 0,1 0-1 0 0,-1 0 1 0 0,0 1-1 0 0,0 0 1 0 0,1-1 0 0 0,-1 1-1 0 0,0 0 1 0 0,0 0-1 0 0,0 0 1 0 0,0 0-1 0 0,0 0 1 0 0,0 1-1 0 0,0-1 1 0 0,0 0 0 0 0,0 1-1 0 0,-1 0 1 0 0,1-1-1 0 0,0 1 1 0 0,-1 0-1 0 0,0 0 1 0 0,1 0-1 0 0,-1 0 1 0 0,0 0 0 0 0,1 2 0 0 0,-1-2 1 0 0,0 0 0 0 0,0 0 0 0 0,0 0 0 0 0,0 1 1 0 0,0-1-1 0 0,0 0 0 0 0,-1 1 0 0 0,1-1 0 0 0,-1 1 1 0 0,1-1-1 0 0,-1 0 0 0 0,0 1 0 0 0,0-1 0 0 0,0 1 1 0 0,-1-1-1 0 0,1 1 0 0 0,0-1 0 0 0,-1 1 1 0 0,0-1-1 0 0,1 0 0 0 0,-1 1 0 0 0,-1 0-1 0 0,-22 32 526 0 0,8-24-400 0 0,-1-1 1 0 0,0-1 0 0 0,0 0 0 0 0,-1-2 0 0 0,0 0 0 0 0,0-1 0 0 0,-1-1 0 0 0,-8 2-127 0 0,-21 1-2917 0 0,43-8-2413 0 0</inkml:trace>
  <inkml:trace contextRef="#ctx0" brushRef="#br0" timeOffset="3.647">9447 2018 8808 0 0,'0'0'257'0'0,"16"0"102"0"0,104-21 4909 0 0,-117 20-5241 0 0,1-1 1 0 0,-1 0-1 0 0,0 0 1 0 0,1 0-1 0 0,-1 0 1 0 0,0 0-1 0 0,0 0 1 0 0,-1-1-1 0 0,1 0 1 0 0,-1 1-1 0 0,1-1 1 0 0,-1 0 0 0 0,0 0-1 0 0,0 0 1 0 0,0-1-1 0 0,0 1 1 0 0,0 0-1 0 0,-1-1 1 0 0,0 1-1 0 0,0-1 1 0 0,0 0-1 0 0,0 1 1 0 0,0-1-28 0 0,-1 2 3 0 0,0 0 1 0 0,1 0-1 0 0,-1 0 0 0 0,0 0 1 0 0,0 1-1 0 0,-1-1 1 0 0,1 0-1 0 0,0 0 0 0 0,0 0 1 0 0,-1 0-1 0 0,0 0 1 0 0,1 0-1 0 0,-1 1 0 0 0,0-1 1 0 0,0 0-1 0 0,0 1 1 0 0,0-1-1 0 0,0 0 0 0 0,0 1 1 0 0,0-1-1 0 0,0 1 1 0 0,-2-2-4 0 0,0 2-9 0 0,1 0 0 0 0,-1 0 0 0 0,0 0 0 0 0,0 0 0 0 0,0 0 0 0 0,0 0 0 0 0,0 1 0 0 0,0 0 0 0 0,0-1 1 0 0,0 1-1 0 0,1 0 0 0 0,-1 1 0 0 0,0-1 0 0 0,0 0 0 0 0,0 1 0 0 0,0 0 0 0 0,0-1 0 0 0,0 1 0 0 0,0 0 1 0 0,1 0-1 0 0,-1 1 0 0 0,0-1 0 0 0,1 1 0 0 0,-1-1 0 0 0,1 1 0 0 0,0 0 0 0 0,-1 0 0 0 0,1 0 0 0 0,0 0 1 0 0,0 0-1 0 0,0 1 0 0 0,0-1 0 0 0,1 0 0 0 0,-1 1 0 0 0,1 0 0 0 0,-1-1 0 0 0,1 1 9 0 0,1-2 1 0 0,-5 4 64 0 0,1 0-1 0 0,1 0 1 0 0,-1 0-1 0 0,1 0 1 0 0,0 1-1 0 0,0-1 1 0 0,0 1-1 0 0,1 0 1 0 0,0 0-1 0 0,0 0 1 0 0,1 0-1 0 0,0 0 1 0 0,0 1-1 0 0,0-1 1 0 0,0 0-1 0 0,1 0 1 0 0,1 7-65 0 0,1-10-1 0 0,1 1 1 0 0,0-1 0 0 0,-1 0 0 0 0,1 1 0 0 0,1-1 0 0 0,-1 0 0 0 0,0-1 0 0 0,1 1 0 0 0,0-1 0 0 0,-1 1 0 0 0,1-1 0 0 0,0 0 0 0 0,0-1 0 0 0,0 1 0 0 0,0-1-1 0 0,1 1 1 0 0,-1-1 0 0 0,0 0 0 0 0,1-1 0 0 0,-1 1 0 0 0,1-1 0 0 0,85-8-4352 0 0,-69 4 2858 0 0</inkml:trace>
  <inkml:trace contextRef="#ctx0" brushRef="#br0" timeOffset="3.647">9966 1924 10336 0 0,'0'0'233'0'0,"0"0"39"0"0,0 0 15 0 0,-17 1 1 0 0,7 2 0 0 0,1 1 1 0 0,-1 1-1 0 0,1 0 1 0 0,0 0 0 0 0,0 1-1 0 0,1 0 1 0 0,-1 0 0 0 0,1 1-1 0 0,0 0 1 0 0,1 1-1 0 0,0-1 1 0 0,0 1 0 0 0,-4 8-289 0 0,10-14 42 0 0,0 0 0 0 0,-1 0 0 0 0,1 0 0 0 0,0 0 1 0 0,1 1-1 0 0,-1-1 0 0 0,0 0 0 0 0,1 1 1 0 0,-1-1-1 0 0,1 1 0 0 0,0-1 0 0 0,0 1 0 0 0,-1-1 1 0 0,2 1-1 0 0,-1-1 0 0 0,0 1 0 0 0,1-1 1 0 0,-1 2-43 0 0,1-3 94 0 0,9 10 164 0 0,-6-11-246 0 0,-1 1 0 0 0,0-1 0 0 0,0 0 0 0 0,0 0 0 0 0,0 0 0 0 0,1 0 0 0 0,-1 0 0 0 0,0-1 0 0 0,0 0 1 0 0,0 1-1 0 0,0-1 0 0 0,0 0 0 0 0,0-1 0 0 0,0 1 0 0 0,0 0 0 0 0,0-1 0 0 0,-1 0 0 0 0,1 1 1 0 0,0-1-1 0 0,-1 0 0 0 0,0-1 0 0 0,1 1 0 0 0,-1 0 0 0 0,0 0 0 0 0,1-2-12 0 0,20-36-1141 0 0,-11 15-3435 0 0,-3 11-105 0 0</inkml:trace>
  <inkml:trace contextRef="#ctx0" brushRef="#br0" timeOffset="3.647">10039 1693 10680 0 0,'12'-23'810'0'0,"-8"12"604"0"0,-7 15 1774 0 0,-43 163-1897 0 0,39-131-1041 0 0,4-25-119 0 0,1 0 1 0 0,0 1-1 0 0,0-1 1 0 0,1 0-1 0 0,1 0 1 0 0,0 1-1 0 0,1-1 1 0 0,0 0-1 0 0,0 1 1 0 0,1-1-1 0 0,3 8-131 0 0,-4-14 59 0 0,1-1-1 0 0,0 1 1 0 0,0-1-1 0 0,1 1 1 0 0,-1-1-1 0 0,1 0 1 0 0,0 0-1 0 0,0 0 1 0 0,0 0-1 0 0,1-1 0 0 0,-1 1 1 0 0,1-1-1 0 0,3 2-58 0 0,23 19-1336 0 0,-23-18-3174 0 0,0 0-1507 0 0</inkml:trace>
  <inkml:trace contextRef="#ctx0" brushRef="#br0" timeOffset="3.647">7979 488 5904 0 0,'0'0'132'0'0,"0"0"17"0"0,0 0 11 0 0,0 0 67 0 0,0 0 253 0 0,0 0 109 0 0,0 0 19 0 0,0 0-28 0 0,0 0-145 0 0,0 0-69 0 0,0 2-12 0 0,14 27 944 0 0,-3 13-646 0 0,-4 76 94 0 0,-23-51-114 0 0,15-63-584 0 0,0 0 1 0 0,0 1-1 0 0,0-1 1 0 0,-1 0-1 0 0,0 0 0 0 0,0 0 1 0 0,0 0-1 0 0,0 0 1 0 0,0-1-1 0 0,-1 1 1 0 0,0 0-1 0 0,1-1 1 0 0,-1 0-1 0 0,-1 0 1 0 0,1 0-1 0 0,0 0 1 0 0,-1 0-1 0 0,0-1 1 0 0,1 0-1 0 0,-1 1 1 0 0,0-1-1 0 0,0-1 1 0 0,0 1-1 0 0,0 0 1 0 0,-4 0-49 0 0,-2-1 22 0 0,1 0 0 0 0,-1-1 1 0 0,0 0-1 0 0,1 0 1 0 0,-1-1-1 0 0,0 0 1 0 0,1-1-1 0 0,-1 0 0 0 0,1-1 1 0 0,0 0-1 0 0,0 0 1 0 0,-4-2-23 0 0,-60-15 111 0 0,-46-10-111 0 0,80 25 70 0 0,0 1 1 0 0,0 1 0 0 0,0 3-1 0 0,0 1 1 0 0,0 2 0 0 0,0 1-1 0 0,0 3-70 0 0,-1 2 171 0 0,0 3 0 0 0,1 1 1 0 0,-36 18-172 0 0,12 7-15 0 0,-62 49-250 0 0,60-37 283 0 0,38-20 244 0 0,23-22-134 0 0,5-8-64 0 0,7-10 0 0 0,-9 7-75 0 0,-1 0 1 0 0,0 0 0 0 0,0 0 0 0 0,0 1 0 0 0,0-1 0 0 0,-1 0 0 0 0,1 1 0 0 0,-1-1 0 0 0,0 1 0 0 0,1 0 0 0 0,-1 0 0 0 0,0 0 0 0 0,0 0 0 0 0,0 1 0 0 0,-1-1 0 0 0,1 1 0 0 0,0-1 0 0 0,-1 1 0 0 0,1 0 0 0 0,-1 1 0 0 0,1-1 0 0 0,-1 1 0 0 0,1-1 0 0 0,-1 1 0 0 0,1 0 0 0 0,-1 0 0 0 0,1 1 0 0 0,-4 0 10 0 0,-8-3 25 0 0,-127 7-52 0 0,43 4 232 0 0,-95 6-213 0 0,-36 20 179 0 0,81-12-96 0 0,-142 4 166 0 0,132-18-315 0 0,21-15 74 0 0,133 6 32 0 0,-1 0-1 0 0,0 1 1 0 0,1-2-1 0 0,-1 1 0 0 0,0-1 1 0 0,1 0-1 0 0,-1 0 0 0 0,0 0 1 0 0,1-1-1 0 0,-1 0 0 0 0,1 0 1 0 0,0 0-1 0 0,0-1 0 0 0,0 0 1 0 0,0 0-1 0 0,0 0 1 0 0,1-1-1 0 0,-1 1 0 0 0,1-1 1 0 0,0 0-1 0 0,0 0 0 0 0,0-1 1 0 0,1 1-1 0 0,-1-1 0 0 0,1 1 1 0 0,0-1-1 0 0,-2-5-31 0 0,1-23 361 0 0,2-16-241 0 0,-9 15 32 0 0,9 25-202 0 0,1 7-5390 0 0,1 2 67 0 0</inkml:trace>
  <inkml:trace contextRef="#ctx0" brushRef="#br0" timeOffset="3.647">8976 2465 4032 0 0,'0'0'116'0'0,"3"-6"16"0"0,20-27 4450 0 0,-23 15-2390 0 0,-4-1 926 0 0,-38 6-1466 0 0,29 17-1495 0 0,1 1 0 0 0,0 1 1 0 0,0 0-1 0 0,0 0 0 0 0,1 1 0 0 0,0 1 1 0 0,1 0-1 0 0,-9 8-157 0 0,-72 81 1915 0 0,88-94-1968 0 0,0 1 1 0 0,0 0 0 0 0,0 1 0 0 0,1-1-1 0 0,-1 1 1 0 0,1-1 0 0 0,0 1-1 0 0,0-1 1 0 0,1 1 0 0 0,0 0 0 0 0,-1 0-1 0 0,2 0 1 0 0,-1 0 0 0 0,0 0-1 0 0,1 0 1 0 0,0 0 0 0 0,0 0-1 0 0,1 3 53 0 0,1-6 17 0 0,-1 0 0 0 0,1-1 0 0 0,0 1 0 0 0,0 0 0 0 0,0-1-1 0 0,0 0 1 0 0,0 1 0 0 0,0-1 0 0 0,0 0 0 0 0,1 0 0 0 0,-1 0 0 0 0,0 0-1 0 0,1-1 1 0 0,-1 1 0 0 0,0-1 0 0 0,1 1 0 0 0,-1-1 0 0 0,1 0-1 0 0,-1 0-16 0 0,6 0 5 0 0,0-1-1 0 0,0 0 0 0 0,0 0 0 0 0,0-1 0 0 0,0 0 1 0 0,-1-1-1 0 0,1 0 0 0 0,-1 0 0 0 0,0 0 0 0 0,1-1 0 0 0,-2 0 1 0 0,1 0-1 0 0,0-1 0 0 0,-1 0 0 0 0,2-1-4 0 0,-2 0-60 0 0,1-1 0 0 0,-1 1 1 0 0,0-1-1 0 0,0 0 0 0 0,-1 0 0 0 0,0-1 0 0 0,0 1 0 0 0,-1-1 0 0 0,0 0 0 0 0,1-3 60 0 0,-21 63 64 0 0,15 35 280 0 0,3-80-344 0 0,11 7 16 0 0,14-6-174 0 0,-9-12-5013 0 0,-8 0-387 0 0</inkml:trace>
  <inkml:trace contextRef="#ctx0" brushRef="#br0" timeOffset="3.647">9229 2340 12672 0 0,'0'0'289'0'0,"0"0"40"0"0,0 0 21 0 0,0 0-46 0 0,-1 2-175 0 0,-13 135 1918 0 0,16-19-68 0 0,7-66-1480 0 0,-9-51-591 0 0,0-1-183 0 0,0 0-69 0 0,0 0-9 0 0,0-9-1447 0 0,-5-24-5046 0 0,4 21 2974 0 0</inkml:trace>
  <inkml:trace contextRef="#ctx0" brushRef="#br0" timeOffset="3.647">9279 2444 5496 0 0,'1'0'124'0'0,"129"0"2226"0"0,-61-8 813 0 0,-31-14-32 0 0,-37 21-2947 0 0,-1 1 0 0 0,12-11 1159 0 0,-20 13 239 0 0,-51 54-755 0 0,45-39-756 0 0,-42 73 233 0 0,54-56 216 0 0,16-22 64 0 0,-7-13-556 0 0,1 1 0 0 0,0-2 0 0 0,-1 1-1 0 0,1-1 1 0 0,0 0 0 0 0,-1 0-1 0 0,0-1 1 0 0,0 0 0 0 0,0 0-1 0 0,0 0 1 0 0,0-1 0 0 0,0 0 0 0 0,-1-1-1 0 0,0 0 1 0 0,0 0 0 0 0,0 0-1 0 0,-1 0 1 0 0,0-1 0 0 0,0 0-1 0 0,0 0 1 0 0,0-1 0 0 0,-1 1 0 0 0,0-1-1 0 0,-1 0 1 0 0,0 0 0 0 0,0 0-1 0 0,1-4-27 0 0,17-28 0 0 0,-21 38-58 0 0,2 1-10 0 0,19 11-107 0 0,16 64-54 0 0,-31-56 219 0 0,-6 33 112 0 0,0-51-13 0 0,0-1-8 0 0,0 0 3 0 0,-3 5 342 0 0,6-8 315 0 0,57-90-1238 0 0,-47 81 327 0 0,-10 8 145 0 0,-1 1-1 0 0,1-1 1 0 0,0 1-1 0 0,0 0 0 0 0,0 0 1 0 0,0 0-1 0 0,0 1 1 0 0,1-1-1 0 0,-1 1 0 0 0,1 0 1 0 0,0 0-1 0 0,0 0 1 0 0,0 0-1 0 0,0 1 0 0 0,0-1 1 0 0,0 1-1 0 0,0 0 1 0 0,0 0-1 0 0,0 1 0 0 0,1-1 1 0 0,-1 1-1 0 0,0 0 1 0 0,0 0-1 0 0,1 0 0 0 0,0 1 26 0 0,15 20-186 0 0,-18-15 176 0 0,0 0 1 0 0,0 0-1 0 0,-1 0 1 0 0,0 0-1 0 0,0 0 1 0 0,-1 1-1 0 0,1-1 1 0 0,-1 0-1 0 0,-1 1 1 0 0,0 5 9 0 0,0 10 271 0 0,1-21-205 0 0,0-1 21 0 0,0 0 28 0 0,0 0 11 0 0,0 0 2 0 0,0 0-10 0 0,0 0-40 0 0,9-12 80 0 0,26-46-95 0 0,-31 49-54 0 0,0 1 0 0 0,1-1 0 0 0,0 1-1 0 0,0 0 1 0 0,1 1 0 0 0,0-1 0 0 0,0 1 0 0 0,1 0-1 0 0,2-2-8 0 0,14-5-85 0 0,-6 17-35 0 0,-13 0 114 0 0,-1 0 1 0 0,0-1-1 0 0,0 1 0 0 0,0 1 0 0 0,0-1 1 0 0,0 0-1 0 0,-1 1 0 0 0,0-1 0 0 0,1 1 1 0 0,-1 0-1 0 0,-1 0 0 0 0,1 0 0 0 0,0 0 1 0 0,-1 0-1 0 0,1 3 6 0 0,-1-4 3 0 0,3 8-23 0 0,0 0 1 0 0,1 0-1 0 0,1-1 0 0 0,0 1 0 0 0,0-1 0 0 0,1 0 0 0 0,0-1 0 0 0,1 0 0 0 0,0 0 0 0 0,1 0 0 0 0,-1-1 0 0 0,2-1 0 0 0,-1 1 0 0 0,1-1 1 0 0,0-1-1 0 0,0 0 0 0 0,4 1 20 0 0,3 0-214 0 0</inkml:trace>
  <inkml:trace contextRef="#ctx0" brushRef="#br0" timeOffset="3.647">7130 3796 10600 0 0,'7'-11'1040'0'0,"-8"10"-703"0"0,7 11 940 0 0,-15 82 334 0 0,8-48-1328 0 0,8 82 466 0 0,3-65-336 0 0,6-38 444 0 0,-15-23-742 0 0,15-2 266 0 0,17-19 83 0 0,10-8-432 0 0,-33 24-114 0 0,0 1 0 0 0,0 0 0 0 0,1 0 0 0 0,-1 1 0 0 0,1 0 0 0 0,0 1 0 0 0,0 0 0 0 0,0 1 0 0 0,0 0 0 0 0,1 1 82 0 0,7 23-204 0 0,-17-8 140 0 0,-4-9 120 0 0,1 0-1 0 0,-1 0 0 0 0,0 0 0 0 0,-1 0 0 0 0,0-1 1 0 0,1 1-1 0 0,-2-1 0 0 0,1 0 0 0 0,0 0 0 0 0,-1 0 1 0 0,0 0-1 0 0,-1 0 0 0 0,1-1 0 0 0,-1 0 0 0 0,1 0 0 0 0,-1 0 1 0 0,0-1-1 0 0,-1 1 0 0 0,1-1 0 0 0,-1 0 0 0 0,1-1 1 0 0,-1 1-1 0 0,0-1 0 0 0,0-1 0 0 0,0 1 0 0 0,0-1 1 0 0,0 0-1 0 0,-5 1-55 0 0,9-2-108 0 0,-15-8-2425 0 0,14-5-2401 0 0,3 5 172 0 0</inkml:trace>
  <inkml:trace contextRef="#ctx0" brushRef="#br0" timeOffset="3.647">7682 3776 11616 0 0,'1'2'118'0'0,"-1"-1"0"0"0,0 1 1 0 0,0 0-1 0 0,0 0 0 0 0,0 0 0 0 0,0 0 1 0 0,-1 0-1 0 0,1 0 0 0 0,0 0 1 0 0,-1-1-1 0 0,1 1 0 0 0,-1 0 0 0 0,0 0 1 0 0,0 0-1 0 0,0-1 0 0 0,0 1 1 0 0,0-1-1 0 0,0 1 0 0 0,0 0 1 0 0,0-1-1 0 0,-1 0 0 0 0,1 1 0 0 0,0-1 1 0 0,-1 0-1 0 0,0 1-118 0 0,-7 12 580 0 0,-3 10-91 0 0,2 0 0 0 0,0 0 0 0 0,1 1 0 0 0,1 0 0 0 0,2 0 0 0 0,-3 24-489 0 0,9 29 855 0 0,26-31-188 0 0,-22-43-663 0 0,0 0 0 0 0,1 0 0 0 0,-1 0 1 0 0,1-1-1 0 0,-1 0 0 0 0,1 0 0 0 0,0 0 0 0 0,0-1 0 0 0,1 1 1 0 0,-1-1-1 0 0,0-1 0 0 0,1 1 0 0 0,-1-1 0 0 0,1 0 1 0 0,0 0-1 0 0,-1 0 0 0 0,1-1 0 0 0,0 0 0 0 0,-1 0 1 0 0,1 0-1 0 0,1-1-4 0 0,13-10-3900 0 0,-16 8 1731 0 0,5-3-3699 0 0</inkml:trace>
  <inkml:trace contextRef="#ctx0" brushRef="#br0" timeOffset="3.647">7850 3866 9880 0 0,'0'0'290'0'0,"0"0"-3"0"0,0 1-187 0 0,-6 101 3157 0 0,-3-15-873 0 0,8-79-2247 0 0,0-5-63 0 0,0 0-1 0 0,0 1 1 0 0,0-1-1 0 0,1 0 1 0 0,-1 1-1 0 0,1-1 1 0 0,0 0-1 0 0,0 1 1 0 0,0-1-1 0 0,0 1 1 0 0,1-1-1 0 0,-1 0 1 0 0,1 1-1 0 0,0-1 1 0 0,0 0-1 0 0,0 0 1 0 0,0 0-1 0 0,1 1 1 0 0,-1-1-1 0 0,1 0 1 0 0,0-1-1 0 0,0 1 1 0 0,0 0-1 0 0,0-1 1 0 0,0 1-1 0 0,1-1 1 0 0,-1 1-1 0 0,1-1 1 0 0,0 0-1 0 0,-1 0 1 0 0,1 0-1 0 0,1 0-73 0 0,0-1 43 0 0,1 1-1 0 0,0-1 0 0 0,0 1 1 0 0,0-2-1 0 0,0 1 1 0 0,0 0-1 0 0,0-1 0 0 0,0 0 1 0 0,0 0-1 0 0,0-1 0 0 0,0 1 1 0 0,0-1-1 0 0,0 0 0 0 0,2-1-42 0 0,18-16-4675 0 0,-21 10-786 0 0</inkml:trace>
  <inkml:trace contextRef="#ctx0" brushRef="#br0" timeOffset="3.647">7788 3995 8208 0 0,'0'0'234'0'0,"0"0"6"0"0,1-1-149 0 0,27-14 1140 0 0,-21 13-949 0 0,105-12 1240 0 0,-69 6-4754 0 0,-30 4-448 0 0</inkml:trace>
  <inkml:trace contextRef="#ctx0" brushRef="#br0" timeOffset="3.647">8107 3747 9416 0 0,'0'0'208'0'0,"0"0"33"0"0,0 0 16 0 0,7 5 13 0 0,5 7 282 0 0,1 1 0 0 0,-2 0 0 0 0,0 0 0 0 0,0 1 0 0 0,-2 0 0 0 0,1 1 0 0 0,-2 0 1 0 0,0 1-1 0 0,-1 0 0 0 0,0 0 0 0 0,0 5-552 0 0,1 56 1902 0 0,-16-31-1410 0 0,-50 27 99 0 0,-17-12-886 0 0,73-60-254 0 0,-5 3 726 0 0,5 0-5819 0 0,2-4-19 0 0</inkml:trace>
  <inkml:trace contextRef="#ctx0" brushRef="#br0" timeOffset="3.647">4959 3152 7600 0 0,'0'0'166'0'0,"0"0"29"0"0,0 0 14 0 0,-14-2 13 0 0,7 2 127 0 0,0 0 1 0 0,-1 0-1 0 0,1 0 0 0 0,0 1 1 0 0,0 0-1 0 0,0 1 0 0 0,0 0 1 0 0,0 0-1 0 0,1 0 1 0 0,-1 1-1 0 0,1 0 0 0 0,-1 0 1 0 0,1 1-1 0 0,0-1 1 0 0,0 1-1 0 0,0 1 0 0 0,1-1 1 0 0,0 1-1 0 0,0 0 1 0 0,-3 3-350 0 0,0 0 138 0 0,-1 0 0 0 0,2 1 0 0 0,-1-1 0 0 0,1 1 1 0 0,1 1-1 0 0,-1-1 0 0 0,2 1 0 0 0,-1 0 0 0 0,-1 7-138 0 0,6-15 31 0 0,1-1-1 0 0,-1 1 0 0 0,1 0 0 0 0,-1 0 0 0 0,1 0 0 0 0,0-1 0 0 0,0 1 0 0 0,0 0 0 0 0,0 0 1 0 0,0 0-1 0 0,0 0 0 0 0,0-1 0 0 0,1 1 0 0 0,-1 0 0 0 0,1 0 0 0 0,0 0 0 0 0,-1-1 0 0 0,1 1 1 0 0,0 0-1 0 0,0-1 0 0 0,0 1 0 0 0,0-1 0 0 0,0 1 0 0 0,0-1 0 0 0,0 0 0 0 0,1 1 0 0 0,-1-1 1 0 0,0 0-1 0 0,1 0 0 0 0,-1 0 0 0 0,1 0 0 0 0,-1 0 0 0 0,1 0 0 0 0,0 0 0 0 0,-1 0 0 0 0,1-1 1 0 0,0 1-1 0 0,0-1 0 0 0,-1 1 0 0 0,1-1 0 0 0,0 0 0 0 0,0 1 0 0 0,0-1 0 0 0,0 0 0 0 0,-1 0 0 0 0,1-1 1 0 0,0 1-1 0 0,0 0 0 0 0,0 0 0 0 0,-1-1 0 0 0,1 1 0 0 0,0-1 0 0 0,0 0 0 0 0,-1 0 0 0 0,2 0-30 0 0,0 0 6 0 0,5 0-13 0 0,-1-1 0 0 0,0 0 1 0 0,0 0-1 0 0,0 0 1 0 0,0-1-1 0 0,0 0 1 0 0,-1-1-1 0 0,1 0 1 0 0,-1 0-1 0 0,0 0 1 0 0,0-1-1 0 0,0 1 0 0 0,0-2 7 0 0,25-32-72 0 0,-28 33 62 0 0,-3 4-44 0 0,0 1-10 0 0,1 1 11 0 0,38 65 192 0 0,-2-48 45 0 0,-32-17-182 0 0,1 0 0 0 0,-1-1 0 0 0,1 0 0 0 0,-1 0 0 0 0,1-1 1 0 0,-1 1-1 0 0,1-1 0 0 0,-1 0 0 0 0,1-1 0 0 0,-1 1 0 0 0,0-1 0 0 0,0 0 1 0 0,1 0-3 0 0,32-29-2809 0 0,-30 20-2839 0 0</inkml:trace>
  <inkml:trace contextRef="#ctx0" brushRef="#br0" timeOffset="3.647">5159 2991 8328 0 0,'-1'1'198'0'0,"-1"1"1"0"0,0-1-1 0 0,1 0 1 0 0,-1 0-1 0 0,1 1 0 0 0,-1-1 1 0 0,1 0-1 0 0,0 1 1 0 0,-1 0-1 0 0,1-1 1 0 0,0 1-1 0 0,0 0 1 0 0,0 0-1 0 0,0-1 1 0 0,0 1-1 0 0,1 0 0 0 0,-1 0 1 0 0,1 0-1 0 0,-1 0 1 0 0,1 0-1 0 0,0 0 1 0 0,-1 0-1 0 0,1 0 1 0 0,0 0-1 0 0,0 0 1 0 0,1 2-199 0 0,-3 14 375 0 0,0 0 1 0 0,2 0 0 0 0,0 0 0 0 0,1 1 0 0 0,1-1 0 0 0,1 0-1 0 0,0-1 1 0 0,2 2-376 0 0,27 95 1273 0 0,-22-78-865 0 0,-9-34-366 0 0,-1-2-120 0 0,0 0-12 0 0,0 0-50 0 0,0 0-246 0 0,0 0-107 0 0,7-20-2089 0 0,26-65-2502 0 0,-22 74 5148 0 0,0 2 0 0 0,1-1 0 0 0,0 2 0 0 0,1-1 0 0 0,-1 2 0 0 0,1 0 0 0 0,1 0 0 0 0,0 1 0 0 0,0 1 0 0 0,0 0 0 0 0,0 1 0 0 0,1 1 1 0 0,11-2-65 0 0,48-15 1237 0 0,-42 10-287 0 0,-32 11-895 0 0,0-1 1 0 0,0 0 0 0 0,0 0 0 0 0,0 0-1 0 0,0 1 1 0 0,0-1 0 0 0,0 0-1 0 0,0 0 1 0 0,0 0 0 0 0,0 0 0 0 0,0 1-1 0 0,0-1 1 0 0,0 0 0 0 0,0 0 0 0 0,0 0-1 0 0,1 1 1 0 0,-1-1 0 0 0,0 0 0 0 0,0 0-1 0 0,0 0 1 0 0,0 0 0 0 0,0 1-1 0 0,0-1 1 0 0,0 0 0 0 0,1 0 0 0 0,-1 0-1 0 0,0 0 1 0 0,0 0 0 0 0,0 0 0 0 0,0 1-1 0 0,1-1 1 0 0,-1 0 0 0 0,0 0 0 0 0,0 0-1 0 0,0 0 1 0 0,0 0 0 0 0,1 0-1 0 0,-1 0 1 0 0,0 0 0 0 0,0 0 0 0 0,0 0-1 0 0,1 0 1 0 0,-1 0 0 0 0,0 0 0 0 0,0 0-1 0 0,0 0 1 0 0,0 0 0 0 0,1 0 0 0 0,-1 0-1 0 0,0 0 1 0 0,0 0 0 0 0,0 0-1 0 0,1 0 1 0 0,-1-1 0 0 0,0 1 0 0 0,0 0-1 0 0,0 0-55 0 0,-10 16 1135 0 0,-58 56-543 0 0,18-2-314 0 0,44-55-201 0 0,6-16-59 0 0,0 1 0 0 0,1-1 0 0 0,-1 0 1 0 0,1 1-1 0 0,-1-1 0 0 0,1 1 0 0 0,-1-1 0 0 0,1 1 0 0 0,0-1 0 0 0,-1 1 0 0 0,1-1 1 0 0,0 1-1 0 0,-1-1 0 0 0,1 1 0 0 0,0 0 0 0 0,-1-1 0 0 0,1 1 0 0 0,0 0 0 0 0,0 0 0 0 0,-1 0 1 0 0,1-1-1 0 0,0 1 0 0 0,0 0 0 0 0,-1 0 0 0 0,1 0 0 0 0,0 0 0 0 0,0 0 0 0 0,0 1 1 0 0,-1-1-1 0 0,1 0 0 0 0,0 0 0 0 0,0 0 0 0 0,-1 1 0 0 0,1-1 0 0 0,0 0 0 0 0,-1 1 0 0 0,1-1 1 0 0,0 1-1 0 0,-1-1 0 0 0,1 0 0 0 0,0 1 0 0 0,-1-1 0 0 0,1 1 0 0 0,-1 0 0 0 0,1-1 0 0 0,-1 1 1 0 0,1 0-1 0 0,-1-1 0 0 0,1 1 0 0 0,-1 0 0 0 0,0-1 0 0 0,0 1 0 0 0,1 0 0 0 0,-1 0 1 0 0,0-1-1 0 0,0 1 0 0 0,0 0 0 0 0,1 0 0 0 0,-1-1 0 0 0,0 1 0 0 0,0 0 0 0 0,0 0 0 0 0,-1 0 1 0 0,1-1-1 0 0,0 1 0 0 0,0 0 0 0 0,0 0 0 0 0,-1 0-18 0 0,94-86-347 0 0,-87 80 298 0 0,0 0-30 0 0,1-1 0 0 0,0 1 0 0 0,0 1 0 0 0,0-1-1 0 0,1 1 1 0 0,0 0 0 0 0,-1 1 0 0 0,1 0 0 0 0,7-1 79 0 0,65-6-321 0 0,-55 16 282 0 0,-21-4 47 0 0,0 1 0 0 0,0 0 0 0 0,0 0 0 0 0,0 0 0 0 0,-1 0 1 0 0,1 1-1 0 0,-1 0 0 0 0,0-1 0 0 0,0 1 0 0 0,0 0 0 0 0,-1 1 0 0 0,1-1 0 0 0,-1 0 0 0 0,0 1 0 0 0,0-1 0 0 0,-1 1 0 0 0,1 0 0 0 0,-1-1 0 0 0,0 3-8 0 0,19 57 235 0 0,-17-46 318 0 0,-2-12 274 0 0,-4-15-588 0 0,8-70-341 0 0,-3 67-66 0 0,1 0 0 0 0,1 1 0 0 0,0-1-1 0 0,0 1 1 0 0,1 0 0 0 0,0 0 0 0 0,1 0-1 0 0,6-8 169 0 0,-8 12-94 0 0,-1 3 36 0 0,0 0 0 0 0,1-1 0 0 0,-1 1-1 0 0,1 0 1 0 0,0 1 0 0 0,0-1-1 0 0,0 1 1 0 0,0 0 0 0 0,1 0 0 0 0,-1 0-1 0 0,1 0 1 0 0,0 1 0 0 0,-1-1-1 0 0,1 1 1 0 0,0 1 0 0 0,1-1-1 0 0,-1 1 1 0 0,4-1 58 0 0,14 9 55 0 0,-21-5-32 0 0,0 0 1 0 0,0 0-1 0 0,0 1 1 0 0,0-1-1 0 0,0 1 0 0 0,0-1 1 0 0,-1 1-1 0 0,1 0 1 0 0,-1-1-1 0 0,0 1 0 0 0,0 0 1 0 0,0 0-1 0 0,0 0 1 0 0,0 0-1 0 0,-1 0 1 0 0,1 2-24 0 0,2 6 143 0 0,1 69 419 0 0,-8-39-441 0 0,-2-22 439 0 0,6-18-488 0 0,0-1 8 0 0,0 0-7 0 0,6-13 131 0 0,23-57-120 0 0,-24 62-128 0 0,1 1 0 0 0,0-1-1 0 0,0 1 1 0 0,0 0-1 0 0,1 1 1 0 0,-1-1-1 0 0,2 2 1 0 0,-1-1-1 0 0,6-3 45 0 0,-9 7-10 0 0,1 0-1 0 0,0 0 0 0 0,-1 0 0 0 0,1 0 0 0 0,0 1 0 0 0,0 0 0 0 0,-1 0 0 0 0,1 0 1 0 0,0 0-1 0 0,0 1 0 0 0,0 0 0 0 0,0 0 0 0 0,0 0 0 0 0,0 1 0 0 0,0 0 0 0 0,0 0 0 0 0,0 0 1 0 0,0 0-1 0 0,-1 1 0 0 0,1-1 0 0 0,0 2 0 0 0,-1-1 0 0 0,0 0 0 0 0,1 1 0 0 0,-1 0 11 0 0,24 47 54 0 0,-5 25 3 0 0,-26-42-2293 0 0,3-33 1146 0 0</inkml:trace>
  <inkml:trace contextRef="#ctx0" brushRef="#br0" timeOffset="3.647">1391 3389 11728 0 0,'0'0'342'0'0,"0"0"4"0"0,0 0-180 0 0,0 2 74 0 0,-12 52 2034 0 0,7-25-1595 0 0,1-1 1 0 0,2 1 0 0 0,1 0-1 0 0,1 0 1 0 0,1 4-680 0 0,1 24 156 0 0,0 2-156 0 0,-24-45-3649 0 0,21-13 2120 0 0</inkml:trace>
  <inkml:trace contextRef="#ctx0" brushRef="#br0" timeOffset="3.647">1254 3626 5552 0 0,'13'3'165'0'0,"3"-11"22"0"0,93-33 3125 0 0,10 8-1862 0 0,5 19-1228 0 0,-98 14-310 0 0,-25 1 199 0 0,1 1 1 0 0,-1-1-1 0 0,0 0 1 0 0,1 1 0 0 0,-1-1-1 0 0,0 1 1 0 0,0-1 0 0 0,0 1-1 0 0,-1-1 1 0 0,1 1-1 0 0,0 0 1 0 0,0 0 0 0 0,-1-1-1 0 0,1 1 1 0 0,-1 0-1 0 0,0 0 1 0 0,1 0 0 0 0,-1 0-1 0 0,0-1 1 0 0,0 1-1 0 0,0 0 1 0 0,0 0 0 0 0,-1 0-1 0 0,1 0 1 0 0,0-1-1 0 0,-1 1 1 0 0,1 0 0 0 0,-1 0-1 0 0,0 1-111 0 0,-1 12 612 0 0,0 60 1491 0 0,2-74-2075 0 0,0-1-1 0 0,0 1 0 0 0,0-1 1 0 0,0 1-1 0 0,1-1 0 0 0,-1 1 1 0 0,0-1-1 0 0,0 1 0 0 0,0-1 1 0 0,1 1-1 0 0,-1-1 0 0 0,0 1 1 0 0,1-1-1 0 0,-1 1 0 0 0,0-1 1 0 0,1 1-1 0 0,-1-1 0 0 0,0 0 1 0 0,1 1-1 0 0,-1-1 0 0 0,1 0 1 0 0,-1 1-1 0 0,1-1 0 0 0,-1 0 1 0 0,1 0-1 0 0,-1 1 0 0 0,1-1 1 0 0,-1 0-1 0 0,1 0 0 0 0,-1 0 1 0 0,1 0-1 0 0,-1 0 0 0 0,1 1 1 0 0,0-1-1 0 0,-1 0 0 0 0,1 0 1 0 0,-1-1-1 0 0,1 1 0 0 0,-1 0 1 0 0,1 0-1 0 0,-1 0 0 0 0,1 0 1 0 0,0 0-1 0 0,-1-1 0 0 0,1 1 1 0 0,-1 0-1 0 0,1 0 0 0 0,-1-1 1 0 0,0 1-1 0 0,1 0 0 0 0,-1-1 1 0 0,1 1-1 0 0,-1 0 0 0 0,1-1 1 0 0,-1 1-1 0 0,0-1 0 0 0,1 1 1 0 0,-1-1-1 0 0,0 1 0 0 0,0-1 1 0 0,1 1-1 0 0,-1-1-27 0 0,23-31-357 0 0,4-56-2610 0 0,-14 48 1653 0 0,-13 39 1183 0 0,0 1 48 0 0,2 1 9 0 0,21 21 247 0 0,37 76 1806 0 0,-38-79-1339 0 0,-20-18-496 0 0,7 3 891 0 0,-5-6-1001 0 0,0-1-1 0 0,1 0 0 0 0,-1 0 0 0 0,0 0 0 0 0,0-1 0 0 0,-1 1 1 0 0,1-1-1 0 0,-1 0 0 0 0,0 0 0 0 0,0 0 0 0 0,0 0 0 0 0,0-1 0 0 0,-1 1 1 0 0,0-1-1 0 0,0 0 0 0 0,0 0 0 0 0,0 0 0 0 0,-1 0 0 0 0,0 0 0 0 0,0 0 1 0 0,0 0-1 0 0,0 0 0 0 0,-1-2-33 0 0,10-32-15 0 0,-1 12-213 0 0,-7 20-131 0 0,-1 1 1 0 0,1-1-1 0 0,0 1 0 0 0,1 0 1 0 0,0-1-1 0 0,0 1 1 0 0,0 1-1 0 0,0-1 0 0 0,1 0 1 0 0,0 1-1 0 0,4-5 359 0 0,-1 5-1354 0 0</inkml:trace>
  <inkml:trace contextRef="#ctx0" brushRef="#br0" timeOffset="3.647">2168 3404 7456 0 0,'0'0'166'0'0,"0"0"29"0"0,0 0 12 0 0,0 1-34 0 0,-19 30 2406 0 0,-7-2 478 0 0,25-28-2786 0 0,0 0 1 0 0,0 3-205 0 0,-1 0 1 0 0,1 0 0 0 0,0 0 0 0 0,0 1 0 0 0,0-1 0 0 0,0 0-1 0 0,1 1 1 0 0,0-1 0 0 0,0 0 0 0 0,0 0 0 0 0,1 1 0 0 0,-1-1-1 0 0,1 0 1 0 0,0 0 0 0 0,0 1 0 0 0,0-1 0 0 0,1 0 0 0 0,-1 0-1 0 0,1 0 1 0 0,0 0 0 0 0,0-1 0 0 0,1 1 0 0 0,-1-1 0 0 0,1 1 0 0 0,3 2-68 0 0,-1 3 129 0 0,17 7 67 0 0,-17-15-165 0 0,-1 1-1 0 0,0-1 1 0 0,0 0 0 0 0,1-1 0 0 0,-1 1 0 0 0,1-1 0 0 0,-1 1-1 0 0,1-1 1 0 0,-1 0 0 0 0,0-1 0 0 0,1 1 0 0 0,-1-1-1 0 0,1 0 1 0 0,-1 0 0 0 0,0-1 0 0 0,0 1 0 0 0,0-1-1 0 0,2-1-30 0 0,-3 1 33 0 0,-1 0 0 0 0,0 0 0 0 0,0-1 0 0 0,0 1 0 0 0,0-1 0 0 0,0 0 0 0 0,-1 1 0 0 0,1-1 0 0 0,-1 0 0 0 0,0 0 0 0 0,0 0 0 0 0,0 0 0 0 0,0 0 0 0 0,0 0 0 0 0,-1 0 0 0 0,1 0 0 0 0,-1-1 0 0 0,0 1-1 0 0,0 0 1 0 0,0 0 0 0 0,0 0 0 0 0,-1 0 0 0 0,1 0 0 0 0,-1 0 0 0 0,0-1 0 0 0,0 1 0 0 0,-1-2-33 0 0,-39-76 278 0 0,37 75-274 0 0,0 1-1 0 0,0 0 0 0 0,-1 0 0 0 0,1 1 1 0 0,-1-1-1 0 0,0 1 0 0 0,-1 0 0 0 0,1 0 1 0 0,-1 1-1 0 0,1 0 0 0 0,-4-2-3 0 0,6 4-117 0 0,1 0 0 0 0,-1 0-1 0 0,1 0 1 0 0,-1 0 0 0 0,1 0-1 0 0,-1 0 1 0 0,0 1 0 0 0,0-1 0 0 0,1 1-1 0 0,-1 0 1 0 0,0 0 0 0 0,0 0 0 0 0,1 0-1 0 0,-1 0 1 0 0,0 1 0 0 0,1-1 0 0 0,-1 1-1 0 0,0 0 1 0 0,1-1 0 0 0,-1 1-1 0 0,1 0 1 0 0,-1 1 0 0 0,1-1 0 0 0,-1 0-1 0 0,1 1 1 0 0,0 0 0 0 0,-2 1 117 0 0,3-1-728 0 0,1 5-21 0 0</inkml:trace>
  <inkml:trace contextRef="#ctx0" brushRef="#br0" timeOffset="3.647">2396 3477 11432 0 0,'0'0'333'0'0,"0"0"0"0"0,1-1-213 0 0,22-7 899 0 0,0 0 0 0 0,1 2 0 0 0,-1 0 0 0 0,1 2 0 0 0,13 0-1019 0 0,64 3 94 0 0,-39 7-2207 0 0,-48-4-3429 0 0</inkml:trace>
  <inkml:trace contextRef="#ctx0" brushRef="#br0" timeOffset="3.647">2869 3114 5496 0 0,'0'0'124'0'0,"0"0"17"0"0,0 0 11 0 0,0 0 44 0 0,0 0 160 0 0,0 0 76 0 0,8-1 2159 0 0,11-32 362 0 0,-13 13-1042 0 0,-6 20-1747 0 0,0 0 16 0 0,0 0 4 0 0,0 0 0 0 0,0 0 6 0 0,0 0 28 0 0,0 0 7 0 0,0 0 6 0 0,0 5 93 0 0,10 117 311 0 0,26 80-171 0 0,1-108 98 0 0,-35-90-497 0 0,1 1-1 0 0,0-1 1 0 0,0 0 0 0 0,0 0 0 0 0,0-1-1 0 0,1 1 1 0 0,-1-1 0 0 0,1 1 0 0 0,0-1 0 0 0,0 0-1 0 0,0 0 1 0 0,0-1 0 0 0,1 1 0 0 0,-1-1-1 0 0,1 0 1 0 0,0 0 0 0 0,-1-1 0 0 0,1 1 0 0 0,0-1-1 0 0,0 0 1 0 0,0-1 0 0 0,0 1 0 0 0,0-1-1 0 0,0 0 1 0 0,0 0 0 0 0,0 0 0 0 0,0-1 0 0 0,0 1-1 0 0,1-2-64 0 0,-2 0 3 0 0,0 0 0 0 0,0 0 0 0 0,0 0 0 0 0,0-1 0 0 0,0 0 0 0 0,-1 0 0 0 0,1 0 0 0 0,-1 0-1 0 0,0 0 1 0 0,0-1 0 0 0,0 1 0 0 0,0-1 0 0 0,0 0 0 0 0,-1 0 0 0 0,0 0 0 0 0,0 0 0 0 0,0 0 0 0 0,0-3-3 0 0,5-5 121 0 0,-4 2-213 0 0,1 0 0 0 0,-1 0 1 0 0,-1 0-1 0 0,0-1 1 0 0,0 1-1 0 0,-1-1 0 0 0,-1 1 1 0 0,0-1-1 0 0,0 1 1 0 0,-1-1-1 0 0,0 1 0 0 0,0-1 1 0 0,-2 1-1 0 0,1 0 92 0 0,-10-12-156 0 0,11 21 76 0 0,-14 2-71 0 0,10 2 141 0 0,0 0-1 0 0,1 1 1 0 0,-1 0-1 0 0,1 0 1 0 0,0 0-1 0 0,0 0 1 0 0,0 0-1 0 0,1 1 1 0 0,0 0-1 0 0,-1 0 0 0 0,2 0 1 0 0,-1 0-1 0 0,1 0 1 0 0,-1 0-1 0 0,1 1 1 0 0,1-1-1 0 0,-1 1 1 0 0,1-1-1 0 0,0 1 1 0 0,0 0-1 0 0,1 0 0 0 0,0 5 11 0 0,-2-3 30 0 0,2 0-1 0 0,-1 0 0 0 0,1 0 1 0 0,0 0-1 0 0,1 0 0 0 0,-1 0 1 0 0,2 0-1 0 0,-1 0 0 0 0,1-1 1 0 0,0 1-1 0 0,1 0 0 0 0,1 1-29 0 0,-1-6 31 0 0,-1-1 0 0 0,1 0 0 0 0,0-1-1 0 0,1 1 1 0 0,-1 0 0 0 0,0-1 0 0 0,0 0-1 0 0,1 1 1 0 0,-1-1 0 0 0,1-1 0 0 0,-1 1-1 0 0,1 0 1 0 0,-1-1 0 0 0,1 0 0 0 0,-1 0-1 0 0,1 0 1 0 0,-1 0 0 0 0,1-1 0 0 0,-1 1-1 0 0,1-1 1 0 0,-1 0 0 0 0,1 0 0 0 0,-1 0-1 0 0,0 0 1 0 0,0-1 0 0 0,1 1 0 0 0,-1-1-1 0 0,0 0 1 0 0,0 0 0 0 0,-1 0 0 0 0,1 0-1 0 0,2-3-30 0 0,104-97-602 0 0,-76 68 116 0 0,-28 31 406 0 0,-4 3-14 0 0,1 0 6 0 0,10 10-60 0 0,13 66 190 0 0,-13-45-122 0 0,-2-16 624 0 0,-10-14-522 0 0,1-1-1 0 0,0 1 0 0 0,0 0 0 0 0,0 0 1 0 0,0-1-1 0 0,0 1 0 0 0,0-1 0 0 0,0 1 1 0 0,0-1-1 0 0,0 1 0 0 0,0-1 0 0 0,0 0 0 0 0,0 1 1 0 0,1-1-1 0 0,-1 0 0 0 0,0 0 0 0 0,0 0 1 0 0,0 0-1 0 0,0 0 0 0 0,0 0 0 0 0,1 0 0 0 0,-1 0 1 0 0,0-1-1 0 0,0 1 0 0 0,0 0 0 0 0,0-1 1 0 0,0 1-1 0 0,0-1 0 0 0,0 1 0 0 0,0-1 1 0 0,0 1-1 0 0,0-1 0 0 0,0 0 0 0 0,0 1 0 0 0,0-1 1 0 0,0 0-1 0 0,-1 0 0 0 0,1 0 0 0 0,0 0 1 0 0,0 0-1 0 0,-1 0 0 0 0,1 0 0 0 0,-1 0 1 0 0,1 0-1 0 0,-1 0 0 0 0,1-1-21 0 0,23-54 135 0 0,-8-20-135 0 0,3 25-240 0 0,-18 50 224 0 0,-1 0 0 0 0,1 0-1 0 0,-1 0 1 0 0,1 0 0 0 0,0 0-1 0 0,-1 1 1 0 0,1-1 0 0 0,0 0-1 0 0,-1 0 1 0 0,1 1-1 0 0,0-1 1 0 0,0 0 0 0 0,0 1-1 0 0,0-1 1 0 0,0 1 0 0 0,0-1-1 0 0,0 1 1 0 0,0-1 0 0 0,0 1-1 0 0,0 0 1 0 0,0-1-1 0 0,0 1 1 0 0,0 0 0 0 0,0 0-1 0 0,0 0 1 0 0,0 0 0 0 0,0 0-1 0 0,0 0 1 0 0,0 0 0 0 0,0 0-1 0 0,0 0 1 0 0,0 1 0 0 0,0-1-1 0 0,0 0 1 0 0,0 1-1 0 0,0-1 1 0 0,1 1 16 0 0,10 15-195 0 0,34 53 131 0 0,-43-66 85 0 0,1 0-1 0 0,0 0 0 0 0,-1 0 0 0 0,1-1 0 0 0,0 0 0 0 0,0 1 0 0 0,1-1 0 0 0,-1-1 1 0 0,0 1-1 0 0,1-1 0 0 0,-1 1 0 0 0,1-1 0 0 0,0-1 0 0 0,-1 1 0 0 0,1-1 0 0 0,0 1 0 0 0,-1-1 1 0 0,1-1-1 0 0,0 1 0 0 0,-1-1 0 0 0,1 1 0 0 0,-1-1 0 0 0,1-1 0 0 0,-1 1 0 0 0,1-1 1 0 0,-1 1-1 0 0,0-1 0 0 0,1-1 0 0 0,-1 1 0 0 0,0 0 0 0 0,-1-1 0 0 0,1 0 0 0 0,0 0-20 0 0,32-32 176 0 0,-31 28-261 0 0,-1-1 0 0 0,1 0 0 0 0,-2 0 0 0 0,1 0 0 0 0,-1 0 0 0 0,0-1 0 0 0,0 1 0 0 0,-1-1 0 0 0,-1 0 0 0 0,1 0-1 0 0,-1-7 86 0 0,-1 15-110 0 0,-10-7-61 0 0,7 8 153 0 0,1 0-1 0 0,-1 1 1 0 0,0-1 0 0 0,0 1-1 0 0,0 0 1 0 0,1 0-1 0 0,-1 0 1 0 0,0 0 0 0 0,1 0-1 0 0,-1 0 1 0 0,1 1 0 0 0,-1-1-1 0 0,1 1 1 0 0,0 0-1 0 0,0 0 1 0 0,-1 0 0 0 0,1 0-1 0 0,-1 2 19 0 0,-1 0-20 0 0,-2 1 14 0 0,0 1-1 0 0,1-1 0 0 0,0 2 1 0 0,0-1-1 0 0,1 0 0 0 0,-1 1 1 0 0,2 0-1 0 0,-1 0 0 0 0,1 0 1 0 0,0 0-1 0 0,0 1 0 0 0,-1 7 7 0 0,-18 69 256 0 0,28-46-85 0 0,7-26 196 0 0,-10-10-313 0 0,0 0-1 0 0,-1-1 1 0 0,1 1 0 0 0,0 0 0 0 0,0-1-1 0 0,0 0 1 0 0,0 0 0 0 0,0 0 0 0 0,1 0-1 0 0,-1 0 1 0 0,0-1 0 0 0,0 1 0 0 0,1-1-1 0 0,-1 0 1 0 0,0 0 0 0 0,0 0 0 0 0,1 0-1 0 0,-1 0 1 0 0,0-1 0 0 0,0 0 0 0 0,0 0-1 0 0,1 0 1 0 0,-1 0 0 0 0,0 0 0 0 0,1-1-54 0 0,68-47 28 0 0,-53 27-52 0 0,-2-1 0 0 0,0-1 0 0 0,-2-1 0 0 0,-1-1 0 0 0,0 0 0 0 0,-2 0 1 0 0,6-22 23 0 0,-12 33-71 0 0,67-173-1091 0 0,-54 126 1076 0 0,-18 57 97 0 0,-1 4 48 0 0,0 1 26 0 0,-10 17 48 0 0,-10 104-5 0 0,17 35 8 0 0,23-27 376 0 0,-18-122-479 0 0,1 0-1 0 0,1 0 0 0 0,-1 0 0 0 0,1-1 0 0 0,0 0 0 0 0,1 1 1 0 0,-1-2-1 0 0,1 1 0 0 0,0 0 0 0 0,1-1 0 0 0,-1 0 0 0 0,1-1 1 0 0,0 1-1 0 0,1 0-32 0 0,36 19-5584 0 0,-24-19-530 0 0</inkml:trace>
  <inkml:trace contextRef="#ctx0" brushRef="#br0" timeOffset="3.647">369 3568 6192 0 0,'38'-15'640'0'0,"-30"4"-151"0"0,2-7 1926 0 0,-7 8 32 0 0,-7-7 600 0 0,-1 14-2938 0 0,-1 0 0 0 0,1 1 0 0 0,-1 0 0 0 0,0 0 0 0 0,0 0 0 0 0,0 1 0 0 0,0 0-1 0 0,0 0 1 0 0,0 0 0 0 0,0 1 0 0 0,0 0 0 0 0,0 0 0 0 0,-5 1-109 0 0,2-1 85 0 0,-21 0-46 0 0,1 1 0 0 0,0 2 0 0 0,0 1 0 0 0,0 1 0 0 0,-17 6-39 0 0,6 3-15 0 0,-6 13 491 0 0,44-7 42 0 0,7 15-488 0 0,15 10-30 0 0,3-2 11 0 0,2 21 234 0 0,-18-11-181 0 0,-3-1-64 0 0,6 6 0 0 0,12-4 14 0 0,-3-33 32 0 0,-15-3-1564 0 0,-14-13-1265 0 0,-2-3 1345 0 0</inkml:trace>
  <inkml:trace contextRef="#ctx0" brushRef="#br0" timeOffset="3.647">0 3826 9384 0 0,'0'0'208'0'0,"2"-1"33"0"0,95-19 286 0 0,65 7 1713 0 0,-72 3-1375 0 0,-37 6-220 0 0,-26 2-398 0 0,-33 16 138 0 0,-22 35 261 0 0,9-25-282 0 0,-20 18-196 0 0,18-18-84 0 0,20-24-61 0 0,1 1 0 0 0,0 0 0 0 0,0-1 0 0 0,0 1 0 0 0,0 0 0 0 0,0-1 0 0 0,0 1 0 0 0,0 0 0 0 0,0-1 0 0 0,0 1 0 0 0,0-1 0 0 0,1 1 0 0 0,-1 0 0 0 0,0-1 0 0 0,0 1 0 0 0,1-1 0 0 0,-1 1 0 0 0,0 0 0 0 0,1-1 0 0 0,-1 1 0 0 0,0-1 0 0 0,1 1 0 0 0,-1-1 0 0 0,1 1 0 0 0,-1-1 0 0 0,1 1 0 0 0,-1-1 0 0 0,1 0 0 0 0,-1 1 0 0 0,1-1 0 0 0,-1 0 0 0 0,1 1 0 0 0,0-1 0 0 0,-1 0 0 0 0,1 0 0 0 0,-1 0 0 0 0,1 1 0 0 0,0-1 0 0 0,-1 0 0 0 0,1 0 0 0 0,0 0 0 0 0,-1 0 0 0 0,1 0-23 0 0,4 0 53 0 0,-1 0 1 0 0,1 0-1 0 0,-1-1 1 0 0,1 0-1 0 0,-1 1 1 0 0,0-1-1 0 0,1-1 1 0 0,-1 1-1 0 0,0-1 1 0 0,0 1-1 0 0,0-1 1 0 0,0-1-1 0 0,0 1 1 0 0,0 0-1 0 0,0-1 1 0 0,2-2-54 0 0,74-68-522 0 0,5 20-174 0 0,-39 44 33 0 0,-32 27 359 0 0,-7 10 144 0 0,-3 3 178 0 0,-4-30-7 0 0,-1 0 0 0 0,0 0 0 0 0,1 0 0 0 0,-1 0 0 0 0,1 0 0 0 0,-1 0 1 0 0,1 0-1 0 0,0 0 0 0 0,-1 0 0 0 0,1 0 0 0 0,0 0 0 0 0,0 1 0 0 0,0-1 0 0 0,0 0 0 0 0,0 0 0 0 0,0 0 0 0 0,0 0 0 0 0,0 0 0 0 0,0 1 0 0 0,1-1 0 0 0,-1 0 0 0 0,0 0 0 0 0,1 0 0 0 0,-1 0 0 0 0,1 0 0 0 0,-1 0 0 0 0,1 0 1 0 0,-1 0-1 0 0,1 0 0 0 0,0 0 0 0 0,0 0 0 0 0,-1-1 0 0 0,1 1 0 0 0,0 0 0 0 0,0 0-11 0 0,17 19 766 0 0,-23-14 606 0 0,-13-20-909 0 0,11-9-135 0 0,13-22-87 0 0,43-38-745 0 0,-8 41-297 0 0,-25 19-4391 0 0,-4 14-230 0 0</inkml:trace>
  <inkml:trace contextRef="#ctx0" brushRef="#br0" timeOffset="3.647">6045 3518 7776 0 0,'0'0'174'0'0,"0"0"29"0"0,0 0 12 0 0,0 0-11 0 0,0 0-51 0 0,-4 12 267 0 0,-115 43 2364 0 0,24-43-2609 0 0,75-12-731 0 0,0 0 0 0 0,0-1 0 0 0,0-1 0 0 0,0-1 0 0 0,-17-5 556 0 0,-32-4-1195 0 0,-20 14-1138 0 0,-37 36 3267 0 0,-32 27 2772 0 0,147-61-3718 0 0,0-1 1 0 0,0 0-1 0 0,-1-1 1 0 0,1-1 0 0 0,-1 1-1 0 0,1-2 1 0 0,-1 1-1 0 0,0-2 1 0 0,1 0 0 0 0,-1 0-1 0 0,1-1 1 0 0,0 0-1 0 0,-1-1 1 0 0,1 0 0 0 0,0-1-1 0 0,0 0 1 0 0,1-1-1 0 0,-1 0 1 0 0,1-1 0 0 0,-7-5 11 0 0,13 8-63 0 0,0 0 1 0 0,0 1 0 0 0,-1-1 0 0 0,1 1-1 0 0,-1 0 1 0 0,1 0 0 0 0,-1 1-1 0 0,0-1 1 0 0,0 1 0 0 0,0 0 0 0 0,0 0-1 0 0,0 1 1 0 0,1-1 0 0 0,-3 1 62 0 0,-12 2-44 0 0,1 1 1 0 0,0 0-1 0 0,0 1 1 0 0,0 1-1 0 0,1 1 1 0 0,-1 1-1 0 0,-1 1 44 0 0,-11 4 289 0 0,10-5-129 0 0,7-1-21 0 0,1-1 1 0 0,-1-1-1 0 0,0 0 1 0 0,0-1-1 0 0,-1-1 0 0 0,1 0 1 0 0,-8 0-140 0 0,-90 0 392 0 0,-54-21-256 0 0,144 19-107 0 0,0 0 0 0 0,1 1 0 0 0,-1 1-1 0 0,0 1 1 0 0,1 1 0 0 0,0 1 0 0 0,-16 6-29 0 0,-97 45 1038 0 0,109-47-988 0 0,0-1 0 0 0,0 0 0 0 0,-1-2 0 0 0,0-1 1 0 0,0-1-1 0 0,-1-1 0 0 0,1-1 0 0 0,-1-2 0 0 0,1 0 0 0 0,-1-2 1 0 0,-17-3-51 0 0,11 2 0 0 0,6 0 0 0 0,-1 1 0 0 0,1 1 0 0 0,-1 1 0 0 0,0 2 0 0 0,-9 2 0 0 0,-142 42 1102 0 0,164-39-1065 0 0,-1-1-1 0 0,0-1 1 0 0,1 0-1 0 0,-2-1 1 0 0,1-1-1 0 0,0 0 1 0 0,-1-1-1 0 0,0-1 1 0 0,1 0-1 0 0,-1-1 1 0 0,-4-1-37 0 0,-27-6-336 0 0,-35-18-1128 0 0,70 22 1397 0 0,0 1-1 0 0,0 0 1 0 0,0 1 0 0 0,0 1 0 0 0,-1 0 0 0 0,1 1 0 0 0,0 0 0 0 0,0 0 0 0 0,0 2 0 0 0,0-1 0 0 0,0 1 0 0 0,1 1 0 0 0,-8 3 67 0 0,-3 2 364 0 0,-1-1 1 0 0,0-2 0 0 0,-1 0 0 0 0,0-1 0 0 0,-11-1-365 0 0,-63 11 698 0 0,-15-18-516 0 0,-11-21-133 0 0,111 23-70 0 0,0 0 0 0 0,0 1-1 0 0,0 1 1 0 0,0-1 0 0 0,0 2 0 0 0,0 0 0 0 0,-5 2 21 0 0,-123 56 412 0 0,32-34 349 0 0,-16-25-522 0 0,7-24-288 0 0,106 21-20 0 0,0 0 0 0 0,-1 1 0 0 0,0 0 1 0 0,1 0-1 0 0,-1 2 0 0 0,1-1 1 0 0,-1 2-1 0 0,0 0 0 0 0,1 0 0 0 0,0 1 1 0 0,0 1-1 0 0,0 0 0 0 0,-11 5 69 0 0,-155 78 736 0 0,91-72-258 0 0,-6-21-478 0 0,7-19-850 0 0,74 22 782 0 0,0 1-1 0 0,0 1 1 0 0,0-1-1 0 0,0 2 0 0 0,-1 0 1 0 0,1 0-1 0 0,0 1 1 0 0,0 1-1 0 0,-1 0 1 0 0,1 1-1 0 0,1 0 1 0 0,-5 2 68 0 0,-90 33 286 0 0,74-29-41 0 0,17-4-171 0 0,0-1 0 0 0,0-1 0 0 0,0 0 0 0 0,-1-1 0 0 0,1 0 0 0 0,-1-1 0 0 0,-4-1-74 0 0,-99-21-52 0 0,36 13-444 0 0,19 23 455 0 0,-104 29 1956 0 0,102-41-1117 0 0,40-9-2453 0 0,20 2-4015 0 0</inkml:trace>
  <inkml:trace contextRef="#ctx0" brushRef="#br0" timeOffset="3.647">1198 4662 11024 0 0,'-14'0'248'0'0,"11"0"34"0"0,3 0 22 0 0,-1 0-29 0 0,-3 2-158 0 0,3-1 2 0 0,1-1 17 0 0,0 0 7 0 0,16 5 1730 0 0,-3-3-1509 0 0,0 0-1 0 0,0-1 1 0 0,-1-1-1 0 0,1 0 1 0 0,0-1 0 0 0,0 0-1 0 0,0-1 1 0 0,-1-1 0 0 0,11-3-364 0 0,50-6 481 0 0,-43 8-327 0 0,1 0-605 0 0,-10 3-5445 0 0,-21 1 686 0 0</inkml:trace>
  <inkml:trace contextRef="#ctx0" brushRef="#br0" timeOffset="3.647">1211 4796 9760 0 0,'-26'0'973'0'0,"34"6"1136"0"0,56 9 713 0 0,110-18-191 0 0,-52-6-3513 0 0,-108 6 324 0 0</inkml:trace>
  <inkml:trace contextRef="#ctx0" brushRef="#br0" timeOffset="3.647">402 4725 4320 0 0,'0'0'7'0'0,"1"0"-1"0"0,-1 0 1 0 0,1 0 0 0 0,-1 0-1 0 0,0 0 1 0 0,1 0 0 0 0,-1 0 0 0 0,1 0-1 0 0,-1-1 1 0 0,1 1 0 0 0,-1 0-1 0 0,0 0 1 0 0,1 0 0 0 0,-1-1 0 0 0,0 1-1 0 0,1 0 1 0 0,-1-1 0 0 0,0 1 0 0 0,1 0-1 0 0,-1-1 1 0 0,0 1 0 0 0,1 0-1 0 0,-1-1 1 0 0,0 1 0 0 0,0-1 0 0 0,0 1-1 0 0,1 0 1 0 0,-1-1 0 0 0,0 1-1 0 0,0-1 1 0 0,0 1 0 0 0,0-1 0 0 0,0 1-1 0 0,0 0 1 0 0,0-1 0 0 0,0 1-1 0 0,0-1 1 0 0,0 1 0 0 0,0-1 0 0 0,0 1-1 0 0,0-1 1 0 0,0 1 0 0 0,0 0-1 0 0,0-1 1 0 0,-1 1 0 0 0,1-1 0 0 0,0 1-1 0 0,0 0 1 0 0,0-1 0 0 0,-1 1-1 0 0,1-1 1 0 0,0 1-7 0 0,-5-17 99 0 0,-6-10 647 0 0,12-1 717 0 0,3-22 1856 0 0,18 21-1711 0 0,8 2-331 0 0,-9 10-742 0 0,3 8-138 0 0,-23 9-294 0 0,11 3 105 0 0,-2 3-122 0 0,-10-6-84 0 0,4 3 11 0 0,-1-1 0 0 0,1 1 0 0 0,-1 0-1 0 0,0 0 1 0 0,0 0 0 0 0,0 1 0 0 0,-1-1 0 0 0,1 1 0 0 0,-1 0 0 0 0,0-1 0 0 0,0 1 0 0 0,0 0 0 0 0,0 0-1 0 0,-1 0 1 0 0,1 0 0 0 0,-1 2-13 0 0,13 62 127 0 0,-11-22-23 0 0,1 7 179 0 0,6 2 145 0 0,-7-52-380 0 0,-1-1 1 0 0,1 1-1 0 0,0 0 1 0 0,0-1-1 0 0,0 0 1 0 0,0 0-1 0 0,0 0 1 0 0,1 0-1 0 0,-1 0 1 0 0,0 0-1 0 0,1-1 1 0 0,-1 0-1 0 0,1 0 1 0 0,0 0-1 0 0,-1 0 1 0 0,1 0-1 0 0,0-1 0 0 0,0 0 1 0 0,-1 0-1 0 0,1 0 1 0 0,0 0-1 0 0,0 0 1 0 0,0-1-1 0 0,-1 1-48 0 0,3-1 68 0 0,-1 0 0 0 0,1-1 0 0 0,-1 1 0 0 0,1-1 0 0 0,-1 0 0 0 0,0 0 0 0 0,0-1 0 0 0,0 0 0 0 0,0 0 0 0 0,0 0 0 0 0,-1 0 0 0 0,5-4-68 0 0,40-34 290 0 0,4-26-234 0 0,-14-5 161 0 0,-13 7-140 0 0,-12 24-13 0 0,-1 9-64 0 0,5 11 0 0 0,-12 13-403 0 0,-6 8-5984 0 0,-5 0 1402 0 0</inkml:trace>
  <inkml:trace contextRef="#ctx0" brushRef="#br0" timeOffset="3.647">741 4506 8952 0 0,'4'2'870'0'0,"-20"17"2077"0"0,21 5-1374 0 0,1 22-501 0 0,-12-5-340 0 0,7 6-239 0 0,-11 35 438 0 0,-1 11-168 0 0,-2-26-402 0 0,18-11-114 0 0,3-18-13 0 0,-4 17-63 0 0,-21 9 480 0 0,12-34-849 0 0,-13-4 116 0 0,18-25 146 0 0,-2 11 152 0 0,12-26-2729 0 0,-9 4-2485 0 0,-3 1-384 0 0</inkml:trace>
  <inkml:trace contextRef="#ctx0" brushRef="#br0" timeOffset="3.647">2244 4465 4952 0 0,'0'0'108'0'0,"0"0"17"0"0,0 0 11 0 0,0 0 23 0 0,0 0 67 0 0,0 0 29 0 0,0 0 8 0 0,0 0 35 0 0,0 0 146 0 0,0 0 62 0 0,0 0 7 0 0,0 0-16 0 0,9-2 2333 0 0,4 1-1319 0 0,-22-4 290 0 0,-5 0-1704 0 0,-1 1 0 0 0,0 0 1 0 0,0 1-1 0 0,0 1 1 0 0,-1 0-1 0 0,1 1 1 0 0,-1 0-1 0 0,1 2 1 0 0,0 0-1 0 0,-1 0 1 0 0,-8 3-98 0 0,11-1 122 0 0,0 1 1 0 0,0 0 0 0 0,0 0-1 0 0,1 1 1 0 0,0 1-1 0 0,0 0 1 0 0,0 1 0 0 0,1 0-1 0 0,-5 5-122 0 0,10-7 77 0 0,0-1 0 0 0,0 2 0 0 0,0-1 0 0 0,1 1 0 0 0,0-1 0 0 0,0 1 0 0 0,0 1 0 0 0,1-1-1 0 0,0 1 1 0 0,0 0 0 0 0,1 0 0 0 0,0 0 0 0 0,0 0 0 0 0,1 0 0 0 0,-1 4-77 0 0,1-2-107 0 0,4 53-116 0 0,-1-59 245 0 0,0 0-1 0 0,-1 0 0 0 0,1-1 0 0 0,1 1 0 0 0,-1 0 0 0 0,0 0 1 0 0,1 0-1 0 0,-1-1 0 0 0,1 1 0 0 0,0-1 0 0 0,0 1 0 0 0,0-1 1 0 0,0 0-1 0 0,0 0 0 0 0,0 0 0 0 0,1 0 0 0 0,-1 0 0 0 0,1 0 1 0 0,0-1-1 0 0,-1 1 0 0 0,1-1 0 0 0,0 0 0 0 0,0 0 0 0 0,0 0 1 0 0,0 0-1 0 0,-1 0 0 0 0,2 0 0 0 0,-1-1 0 0 0,0 0 0 0 0,0 1 0 0 0,2-1-21 0 0,68-26 320 0 0,-17-33 32 0 0,-27-49-824 0 0,-28 90 408 0 0,2 1-112 0 0,9 22-104 0 0,-6 2 310 0 0,-1 0-1 0 0,-1-1 0 0 0,1 1 0 0 0,-1 1 0 0 0,0-1 0 0 0,-1 1 0 0 0,0-1 0 0 0,0 1 0 0 0,1 5-29 0 0,-1-5 37 0 0,6 53 272 0 0,-6-45-178 0 0,-3-12-80 0 0,1 0-1 0 0,-1 0 1 0 0,1-1-1 0 0,0 1 1 0 0,0-1 0 0 0,0 1-1 0 0,1-1 1 0 0,-1 1-1 0 0,1-1 1 0 0,0 0-1 0 0,0 0 1 0 0,0 0 0 0 0,0 0-1 0 0,1 0 1 0 0,2 2-51 0 0,-4-4 160 0 0,9 2 86 0 0,1 0-1446 0 0,-6-3-4669 0 0,-5 0 355 0 0</inkml:trace>
  <inkml:trace contextRef="#ctx0" brushRef="#br0" timeOffset="3.647">2537 4284 4776 0 0,'0'0'135'0'0,"3"-7"101"0"0,12-17 2721 0 0,-14 23-2421 0 0,-1 1 9 0 0,4-14 1254 0 0,-2 9-884 0 0,-2 4 1481 0 0,-5 13-899 0 0,-28 50-310 0 0,2 2 1 0 0,-18 55-1188 0 0,47-111 35 0 0,0 0-1 0 0,0-1 1 0 0,1 1-1 0 0,0 0 1 0 0,0 0-1 0 0,1-1 1 0 0,0 1-1 0 0,1 0 0 0 0,-1 0 1 0 0,1 0-1 0 0,1-1 1 0 0,1 5-35 0 0,16 32 213 0 0,18-14-8 0 0,22-15-661 0 0,-34-17-5351 0 0,-20 0 319 0 0</inkml:trace>
  <inkml:trace contextRef="#ctx0" brushRef="#br0" timeOffset="3.647">2714 4288 10720 0 0,'0'0'314'0'0,"0"0"-6"0"0,0 0-161 0 0,0 0 56 0 0,0 0 42 0 0,0 0 10 0 0,0 0 11 0 0,0 1 48 0 0,-10 40 876 0 0,5-24-923 0 0,1 1 0 0 0,0 0-1 0 0,1-1 1 0 0,1 2 0 0 0,0-1 0 0 0,2 0 0 0 0,0 0 0 0 0,1 0 0 0 0,3 12-267 0 0,-2-17 142 0 0,-2-8-56 0 0,1-1 1 0 0,-1 1-1 0 0,1-1 0 0 0,0 1 0 0 0,0-1 1 0 0,1 0-1 0 0,-1 0 0 0 0,1 1 1 0 0,0-1-1 0 0,0 0 0 0 0,0-1 0 0 0,1 1 1 0 0,-1 0-1 0 0,1-1 0 0 0,0 1 0 0 0,0-1 1 0 0,0 0-1 0 0,1 0 0 0 0,-1 0 0 0 0,4 2-86 0 0,0-1 34 0 0,-1-1 0 0 0,1-1 0 0 0,0 1 0 0 0,-1-1 0 0 0,1 0 0 0 0,0 0 0 0 0,0-1 0 0 0,0 0 0 0 0,1 0 0 0 0,-1-1 0 0 0,5 0-34 0 0,-9-2-232 0 0,-1 1-5141 0 0,-2 1-227 0 0</inkml:trace>
  <inkml:trace contextRef="#ctx0" brushRef="#br0" timeOffset="3.647">2619 4469 11544 0 0,'0'0'264'0'0,"0"0"34"0"0,0 0 20 0 0,0 0-41 0 0,2-1-181 0 0,14-4-11 0 0,1 1 1 0 0,0 1-1 0 0,0 0 0 0 0,0 1 0 0 0,0 1 1 0 0,0 1-1 0 0,11 0-85 0 0,-11 1 150 0 0,-1-1-948 0 0,-3 0-3732 0 0</inkml:trace>
  <inkml:trace contextRef="#ctx0" brushRef="#br0" timeOffset="3.647">2922 4269 8176 0 0,'0'0'182'0'0,"0"0"29"0"0,1 1 13 0 0,13 8 94 0 0,-2 0 0 0 0,1 1-1 0 0,-1 1 1 0 0,0 0 0 0 0,-1 1 0 0 0,-1 0 0 0 0,4 5-318 0 0,5 5 991 0 0,-10-9-532 0 0,1-1-1 0 0,-2 2 1 0 0,0-1 0 0 0,0 1-1 0 0,-1 0 1 0 0,-1 1 0 0 0,3 11-459 0 0,-7-18 57 0 0,0 1 1 0 0,-1-1 0 0 0,0 1-1 0 0,0-1 1 0 0,-1 1 0 0 0,0-1-1 0 0,-1 1 1 0 0,0-1 0 0 0,0 1-1 0 0,-1-1 1 0 0,0 0 0 0 0,0 1-1 0 0,-1-1 1 0 0,0 0 0 0 0,-1-1-1 0 0,1 1 1 0 0,-1 0 0 0 0,-1-1-1 0 0,0 0 1 0 0,-1 2-58 0 0,-30 23-2709 0 0,29-29 1349 0 0</inkml:trace>
  <inkml:trace contextRef="#ctx0" brushRef="#br0" timeOffset="3.647">3314 4273 11720 0 0,'0'0'264'0'0,"0"0"34"0"0,0 0 22 0 0,0 0-32 0 0,-1 2-189 0 0,-19 84 925 0 0,10-25-287 0 0,10-46-393 0 0,0-10-241 0 0,-1 0 0 0 0,1 0 0 0 0,1 1 0 0 0,-1-1 0 0 0,1 0-1 0 0,0 0 1 0 0,0 0 0 0 0,0 0 0 0 0,1 0 0 0 0,-1 0 0 0 0,1 0 0 0 0,2 3-103 0 0,-2-6 52 0 0,-1 0 0 0 0,0 0 0 0 0,1 0 1 0 0,-1 0-1 0 0,1 0 0 0 0,0-1 0 0 0,0 1 0 0 0,-1-1 0 0 0,1 0 0 0 0,0 1 1 0 0,0-1-1 0 0,0 0 0 0 0,1 0 0 0 0,-1 0 0 0 0,0 0 0 0 0,0 0 1 0 0,0-1-1 0 0,1 1 0 0 0,-1-1 0 0 0,0 0 0 0 0,1 1 0 0 0,-1-1 1 0 0,0 0-1 0 0,1 0 0 0 0,-1 0 0 0 0,0-1 0 0 0,1 1 0 0 0,-1-1 1 0 0,0 1-1 0 0,1-1 0 0 0,-1 0 0 0 0,0 0 0 0 0,0 0 0 0 0,0 0 1 0 0,0 0-1 0 0,0 0 0 0 0,0 0 0 0 0,0-1 0 0 0,0 1 0 0 0,0-1-52 0 0,5-4 19 0 0,-1-1 0 0 0,1 1-1 0 0,-1-1 1 0 0,0 0 0 0 0,-1-1-1 0 0,0 0 1 0 0,0 0 0 0 0,-1 0-1 0 0,0 0 1 0 0,0 0 0 0 0,-1-1-1 0 0,0 0-18 0 0,34-112-1528 0 0,1 0 478 0 0,-24 88 1979 0 0,-11 42-824 0 0,-6 178 727 0 0,3-27 256 0 0,1-156-1088 0 0,0-1-1 0 0,0 1 1 0 0,1 0-1 0 0,-1-1 0 0 0,1 1 1 0 0,0-1-1 0 0,0 1 1 0 0,0-1-1 0 0,0 0 0 0 0,0 0 1 0 0,1 0-1 0 0,-1 0 1 0 0,1 0-1 0 0,0-1 0 0 0,0 1 1 0 0,0-1-1 0 0,0 0 1 0 0,0 0-1 0 0,1 0 0 0 0,-1 0 1 0 0,1 0-1 0 0,-1-1 1 0 0,1 0-1 0 0,0 0 0 0 0,-1 0 1 0 0,1 0-1 0 0,0 0 1 0 0,0-1-1 0 0,4 1 1 0 0,4-1-1573 0 0,2 0-4732 0 0</inkml:trace>
  <inkml:trace contextRef="#ctx0" brushRef="#br0" timeOffset="3.647">3742 4579 11488 0 0,'0'0'264'0'0,"0"0"34"0"0,0 0 20 0 0,0 0-41 0 0,0 0-108 0 0,0 0 221 0 0,0 0 114 0 0,0 0 28 0 0,0 0-16 0 0,-18 9 1297 0 0,-20 15-679 0 0,3 12-632 0 0,16 3-334 0 0,14 11 90 0 0,6-48-226 0 0,1 0 0 0 0,-1 0 0 0 0,1 0 0 0 0,0-1 0 0 0,0 1 0 0 0,-1-1 0 0 0,1 1 0 0 0,0-1 0 0 0,0 0 0 0 0,1 1 0 0 0,-1-1 0 0 0,0 0 0 0 0,0 0 0 0 0,1-1-1 0 0,-1 1 1 0 0,0 0 0 0 0,1-1 0 0 0,-1 1 0 0 0,0-1 0 0 0,1 0 0 0 0,-1 0 0 0 0,1 0 0 0 0,-1 0 0 0 0,1 0 0 0 0,-1-1 0 0 0,0 1 0 0 0,1-1 0 0 0,-1 1 0 0 0,0-1 0 0 0,1 0-1 0 0,-1 0 1 0 0,0 0 0 0 0,0 0 0 0 0,0 0 0 0 0,0-1 0 0 0,0 1 0 0 0,0-1 0 0 0,0 1 0 0 0,0-1 0 0 0,-1 0 0 0 0,1 0 0 0 0,0 1 0 0 0,-1-2-32 0 0,3-2 13 0 0,0 0 0 0 0,-1 0 1 0 0,1-1-1 0 0,-1 1 0 0 0,-1-1 1 0 0,1 1-1 0 0,-1-1 0 0 0,0 0 1 0 0,0 0-1 0 0,-1 0 0 0 0,1-1 1 0 0,-1 1-1 0 0,-1-4-13 0 0,10-48-179 0 0,-10 57 91 0 0,0 1-50 0 0,0 0-20 0 0,0 0 5 0 0,0 0 28 0 0,0 0 11 0 0,0 0 2 0 0,3 9-16 0 0,7 61-48 0 0,0-34 176 0 0,19 21 80 0 0,-9-42-926 0 0,-14-12-3546 0 0,-5-2-1481 0 0</inkml:trace>
  <inkml:trace contextRef="#ctx0" brushRef="#br0" timeOffset="3.647">4064 4378 10336 0 0,'0'0'233'0'0,"0"0"39"0"0,0 0 15 0 0,0 0-23 0 0,0 0-100 0 0,0 0-42 0 0,0 0-8 0 0,0 0 36 0 0,0 0 162 0 0,7 5 466 0 0,7 2-390 0 0,1-1 0 0 0,1-1 0 0 0,-1 0 1 0 0,1-1-1 0 0,-1-1 0 0 0,1-1 1 0 0,0 0-1 0 0,0-1 0 0 0,11 0-388 0 0,66-10 580 0 0,-85 6-527 0 0,-6 3-32 0 0,-1-1 0 0 0,0 0 0 0 0,0 0-1 0 0,1 1 1 0 0,-1-1 0 0 0,0 0 0 0 0,0 0-1 0 0,0 0 1 0 0,0 0 0 0 0,0-1-1 0 0,0 1 1 0 0,0 0 0 0 0,0 0 0 0 0,-1 0-1 0 0,1-1 1 0 0,0 1 0 0 0,-1 0-1 0 0,1-1 1 0 0,-1 1 0 0 0,1-1 0 0 0,-1 1-1 0 0,0-1 1 0 0,0 1 0 0 0,1-1-1 0 0,-1 1 1 0 0,0-1 0 0 0,-1 1 0 0 0,1-1-1 0 0,0 1 1 0 0,0 0 0 0 0,0-1-1 0 0,-1 1 1 0 0,1-1 0 0 0,-1 1 0 0 0,1-1-1 0 0,-1 1 1 0 0,0 0 0 0 0,1 0-1 0 0,-1-1-20 0 0,-16-9 0 0 0,12 9-16 0 0,-1 1 0 0 0,0 0-1 0 0,0 0 1 0 0,0 1-1 0 0,0 0 1 0 0,-1 0-1 0 0,1 0 1 0 0,0 1-1 0 0,0 0 1 0 0,0 0 0 0 0,1 0-1 0 0,-1 1 1 0 0,0 0-1 0 0,0 0 1 0 0,0 1 16 0 0,-63 42 484 0 0,26 27-180 0 0,40-65-255 0 0,0 1 1 0 0,0-1 0 0 0,0 1 0 0 0,1-1-1 0 0,0 1 1 0 0,1 0 0 0 0,0-1-1 0 0,0 1 1 0 0,0 0 0 0 0,1 0-1 0 0,0 0 1 0 0,1 0 0 0 0,0 0 0 0 0,0 0-1 0 0,0-1 1 0 0,1 1 0 0 0,1 0-1 0 0,-1-1-49 0 0,0-2 69 0 0,-1 0-1 0 0,1-1 1 0 0,0 1-1 0 0,1-1 1 0 0,-1 1-1 0 0,1-1 1 0 0,0 0-1 0 0,0 0 1 0 0,0 0-1 0 0,0 0 1 0 0,1-1-1 0 0,0 0 1 0 0,-1 1-1 0 0,1-1 1 0 0,1 0-1 0 0,-1-1 1 0 0,0 1-1 0 0,1-1 1 0 0,-1 0-1 0 0,1 0 1 0 0,-1 0-1 0 0,5 0-68 0 0,2 1 44 0 0,1-2 0 0 0,0 0 0 0 0,0 0 0 0 0,0-1 0 0 0,0 0 0 0 0,0-1 0 0 0,0 0 1 0 0,0-1-1 0 0,0-1 0 0 0,1 0-44 0 0,39-18-6266 0 0,-39 15-219 0 0</inkml:trace>
  <inkml:trace contextRef="#ctx0" brushRef="#br0" timeOffset="3.647">4373 4061 9384 0 0,'0'0'208'0'0,"0"0"33"0"0,0 0 16 0 0,7 0 997 0 0,14-7 354 0 0,-4 7 108 0 0,3 3-506 0 0,60 17-203 0 0,-67-20-1254 0 0,26 0 424 0 0,-13-3-5115 0 0,-16 3-171 0 0</inkml:trace>
  <inkml:trace contextRef="#ctx0" brushRef="#br0" timeOffset="3.647">4840 3849 8640 0 0,'0'0'197'0'0,"0"0"24"0"0,0 0 17 0 0,0-1-38 0 0,4-1-160 0 0,0-1 37 0 0,-3 3 318 0 0,-1 0 109 0 0,0 0 9 0 0,0 0 4 0 0,17 26 1822 0 0,-15-18-2171 0 0,-1 1 0 0 0,0-1 0 0 0,0 0 0 0 0,-1 1 0 0 0,0-1 0 0 0,-1 0 0 0 0,0 1 1 0 0,0-1-1 0 0,0 0 0 0 0,-1 0 0 0 0,-1 0 0 0 0,1 0 0 0 0,-3 5-168 0 0,-13 69 150 0 0,18-81-126 0 0,0-1 0 0 0,0 1 0 0 0,-1 0 0 0 0,1 0 0 0 0,0 0 0 0 0,0 0 0 0 0,0 0 0 0 0,0 0 0 0 0,0 0 1 0 0,1 0-1 0 0,-1 0 0 0 0,0 0 0 0 0,0 0 0 0 0,1 0 0 0 0,-1 0 0 0 0,1 0 0 0 0,-1 0 0 0 0,0 0 0 0 0,1 0 1 0 0,0-1-1 0 0,-1 1 0 0 0,1 0 0 0 0,-1 0 0 0 0,1-1 0 0 0,0 1 0 0 0,0 0 0 0 0,-1-1 0 0 0,1 1 0 0 0,0-1 1 0 0,0 1-1 0 0,0-1 0 0 0,0 1 0 0 0,0-1 0 0 0,0 1 0 0 0,0-1 0 0 0,-1 0 0 0 0,1 0 0 0 0,0 1 0 0 0,1-1-24 0 0,5 1 76 0 0,0 1 0 0 0,0-2-1 0 0,0 1 1 0 0,0-1-1 0 0,0 0 1 0 0,0 0-1 0 0,0 0 1 0 0,0-1-1 0 0,0-1 1 0 0,0 1-1 0 0,4-2-75 0 0,121-27-853 0 0,-125 28-707 0 0,-1-2-4109 0 0</inkml:trace>
  <inkml:trace contextRef="#ctx0" brushRef="#br0" timeOffset="3.647">4824 3951 10656 0 0,'0'0'241'0'0,"0"0"38"0"0,0 0 10 0 0,0 0-33 0 0,7 0-153 0 0,71 6 1450 0 0,-12-3-252 0 0,-18-4-1445 0 0,-47 1-54 0 0</inkml:trace>
  <inkml:trace contextRef="#ctx0" brushRef="#br0" timeOffset="3.647">4857 3828 10944 0 0,'0'0'248'0'0,"0"0"34"0"0,3-9 388 0 0,27-12-150 0 0,-19 17-351 0 0,0 1 0 0 0,0 1 1 0 0,1-1-1 0 0,-1 2 0 0 0,1-1 1 0 0,0 2-1 0 0,-1-1 0 0 0,1 2 1 0 0,4 0-170 0 0,10-1-42 0 0,-19 0-18 0 0,25 1-531 0 0,-10 1-2808 0 0,-1 1-937 0 0</inkml:trace>
  <inkml:trace contextRef="#ctx0" brushRef="#br0" timeOffset="3.647">5294 3892 10080 0 0,'0'0'230'0'0,"0"0"30"0"0,-1 1 18 0 0,-10 6 12 0 0,1 0 0 0 0,0 0 1 0 0,1 1-1 0 0,-1 0 1 0 0,2 0-1 0 0,-1 1 0 0 0,1 0 1 0 0,0 1-1 0 0,1 0 1 0 0,0 0-291 0 0,7-9 60 0 0,-1 0 1 0 0,1 0 0 0 0,-1 0-1 0 0,1 1 1 0 0,-1-1 0 0 0,1 0-1 0 0,0 0 1 0 0,0 0 0 0 0,0 0-1 0 0,-1 1 1 0 0,1-1 0 0 0,0 0 0 0 0,0 0-1 0 0,1 0 1 0 0,-1 1 0 0 0,0-1-1 0 0,0 0 1 0 0,1 0 0 0 0,-1 0-1 0 0,0 0 1 0 0,1 1 0 0 0,-1-1-1 0 0,1 0 1 0 0,-1 0 0 0 0,1 0-1 0 0,0 0 1 0 0,0 0 0 0 0,-1 0 0 0 0,2 0-61 0 0,-1 0 128 0 0,15-1 252 0 0,50-61-184 0 0,-55 40-279 0 0,-4 17 30 0 0,1-3 3 0 0,-8 7 122 0 0,-2 23 481 0 0,2-19-506 0 0,0 0 0 0 0,0-1 0 0 0,0 1 0 0 0,1 0 0 0 0,0 0-1 0 0,-1 0 1 0 0,1-1 0 0 0,1 1 0 0 0,-1 0 0 0 0,1-1-1 0 0,-1 1 1 0 0,1-1 0 0 0,0 1 0 0 0,0-1 0 0 0,0 0 0 0 0,1 0-1 0 0,-1 0 1 0 0,4 2-47 0 0,-5-4 157 0 0,13 5 27 0 0,19-9-4305 0 0,-31 3 2843 0 0</inkml:trace>
  <inkml:trace contextRef="#ctx0" brushRef="#br0" timeOffset="3.647">5534 3703 8640 0 0,'0'0'197'0'0,"0"0"24"0"0,0 0 17 0 0,13-10 2 0 0,-11 10-121 0 0,-1 0 0 0 0,0 0 0 0 0,0 0 0 0 0,1 0 0 0 0,-1 0 0 0 0,0 0 0 0 0,0 0 0 0 0,1 0 0 0 0,-1 0 0 0 0,0 1 0 0 0,0-1 0 0 0,1 0 0 0 0,-1 1 0 0 0,0-1 0 0 0,0 1 0 0 0,0-1 0 0 0,0 1 0 0 0,0 0 0 0 0,1 0 0 0 0,-1-1 0 0 0,-1 1 0 0 0,1 0 0 0 0,0 0 0 0 0,0 0 0 0 0,0 0 0 0 0,0 0 0 0 0,-1 0 0 0 0,1 0 0 0 0,0 0 0 0 0,-1 0 0 0 0,1 1 0 0 0,-1-1 0 0 0,1 0 0 0 0,-1 0 0 0 0,0 0 0 0 0,1 1 0 0 0,-1-1 0 0 0,0 0 0 0 0,0 1 0 0 0,0-1 0 0 0,0 0 0 0 0,0 0 0 0 0,0 1 0 0 0,0-1 0 0 0,-1 0 0 0 0,1 0 1 0 0,0 1-1 0 0,-1-1 0 0 0,1 0-119 0 0,-1 0 286 0 0,2 1-4 0 0,8 43 1917 0 0,-9-44-1948 0 0,0-1-201 0 0,1 1-1 0 0,-1 0 1 0 0,1-1 0 0 0,-1 1 0 0 0,0 0-1 0 0,1-1 1 0 0,-1 1 0 0 0,0 0-1 0 0,1-1 1 0 0,-1 1 0 0 0,0 0-1 0 0,0 0 1 0 0,0 0 0 0 0,0-1-1 0 0,0 1 1 0 0,0 0 0 0 0,0 0-1 0 0,0-1 1 0 0,0 1 0 0 0,0 0-1 0 0,0 0 1 0 0,0-1 0 0 0,0 1-1 0 0,-1 0 1 0 0,1 0 0 0 0,0-1-1 0 0,-1 1 1 0 0,1 0 0 0 0,-1-1 0 0 0,1 1-1 0 0,0 0 1 0 0,-1-1 0 0 0,1 1-1 0 0,-1-1 1 0 0,0 1 0 0 0,1-1-1 0 0,-1 1 1 0 0,1-1 0 0 0,-1 1-1 0 0,0-1 1 0 0,1 1 0 0 0,-1-1-1 0 0,0 0 1 0 0,1 0 0 0 0,-1 1-1 0 0,0-1-49 0 0,0 0 96 0 0,1 0-2 0 0,0 0-13 0 0,0 0-8 0 0,0 0-1 0 0,0 0-1 0 0,0 0-6 0 0,0 0-1 0 0,0 0 0 0 0,0 0-25 0 0,0-4-91 0 0,0-1 84 0 0,-5 2-64 0 0,4 3 85 0 0,1 0-14 0 0,0 0-99 0 0,0 0 8 0 0,0 0 93 0 0,0 0 2 0 0,0 0-91 0 0,0 0-43 0 0,0 0-5 0 0,-20 0 270 0 0,16-6-108 0 0,4 6-67 0 0,0 0 0 0 0,-1-1 0 0 0,1 1 0 0 0,0 0 0 0 0,-1 0 0 0 0,1 0 0 0 0,0 0 0 0 0,-1 0 0 0 0,1-1 0 0 0,0 1 0 0 0,-1 0 0 0 0,1 0 0 0 0,0 0 0 0 0,-1 0 0 0 0,1 0 0 0 0,0 0 0 0 0,-1 0 0 0 0,1 0 0 0 0,0 0 0 0 0,-1 1 0 0 0,1-1 0 0 0,0 0 0 0 0,-1 0 0 0 0,1 0 0 0 0,0 0 0 0 0,-1 0 0 0 0,1 0 0 0 0,0 1 0 0 0,0-1 0 0 0,-1 0 0 0 0,1 0 0 0 0,0 1 0 0 0,0-1-1 0 0,-1 0 1 0 0,1 0 0 0 0,0 1 0 0 0,0-1 0 0 0,0 0 0 0 0,-1 0 0 0 0,1 1 0 0 0,0-1 0 0 0,0 0 0 0 0,0 1 0 0 0,0-1 0 0 0,0 0 0 0 0,0 1 0 0 0,0-1 0 0 0,0 0 0 0 0,0 1 0 0 0,0-1 0 0 0,0 0 0 0 0,0 1 1 0 0,-13 41-197 0 0,9-21 288 0 0,-3 76-228 0 0,7-80 142 0 0,14 29 302 0 0,-11-42-281 0 0,1-1-1 0 0,-1 1 0 0 0,1-1 1 0 0,-1 0-1 0 0,1 0 0 0 0,0-1 1 0 0,0 1-1 0 0,1-1 0 0 0,-1 0 1 0 0,0 0-1 0 0,1 0 0 0 0,-1 0 1 0 0,1-1-1 0 0,-1 0 0 0 0,1 0 1 0 0,0 0-1 0 0,0-1 0 0 0,0 1-25 0 0,33 1-2260 0 0,-37-3-2563 0 0,5-4-1549 0 0</inkml:trace>
  <inkml:trace contextRef="#ctx0" brushRef="#br0" timeOffset="3.647">5432 3872 12096 0 0,'0'-6'704'0'0,"1"3"-636"0"0,0 1 0 0 0,1-1 0 0 0,-1 0 0 0 0,0 1 0 0 0,1-1 0 0 0,0 1 0 0 0,-1 0 0 0 0,1 0 0 0 0,0 0 0 0 0,0-1 0 0 0,0 2 0 0 0,0-1 0 0 0,1 0 0 0 0,-1 0 0 0 0,1 1 0 0 0,-1-1 0 0 0,1 1 0 0 0,1-1-68 0 0,8-5 366 0 0,-4 3-239 0 0,2 0-1 0 0,-1 0 0 0 0,0 1 0 0 0,1 0 1 0 0,-1 1-1 0 0,1 0 0 0 0,0 0 1 0 0,0 1-1 0 0,0 1 0 0 0,7-1-126 0 0,44-5 59 0 0,-3 1 119 0 0,-10 2-5507 0 0,-38 2 776 0 0</inkml:trace>
  <inkml:trace contextRef="#ctx0" brushRef="#br0" timeOffset="3.647">5877 3688 8144 0 0,'2'-18'5478'0'0,"-2"47"-3078"0"0,-36 130-623 0 0,-36 27-849 0 0,58-148-792 0 0,-5 32-185 0 0,16-17 261 0 0,9-33-264 0 0,-5-19-156 0 0,15-4-1401 0 0,0-6-3638 0 0,-9 4 113 0 0</inkml:trace>
  <inkml:trace contextRef="#ctx0" brushRef="#br0" timeOffset="3.647">5989 3749 9904 0 0,'-2'-1'-41'0'0,"13"-6"1195"0"0,-9 9-1031 0 0,0-1 0 0 0,-1 1 0 0 0,1 0 0 0 0,0 0 0 0 0,-1-1 0 0 0,1 1 0 0 0,-1 0 0 0 0,0 0-1 0 0,0 1 1 0 0,0-1 0 0 0,0 0 0 0 0,0 0 0 0 0,0 0 0 0 0,-1 1 0 0 0,1-1 0 0 0,-1 0 0 0 0,1 1 0 0 0,-1-1 0 0 0,0 0 0 0 0,0 1 0 0 0,0-1 0 0 0,0 1 0 0 0,0-1 0 0 0,-1 2-123 0 0,1 20 436 0 0,-1 0 0 0 0,0 0 0 0 0,-2-1 1 0 0,-1 1-1 0 0,-4 11-436 0 0,-4 22 713 0 0,12-33 342 0 0,0-23-906 0 0,0-1-14 0 0,0 0 7 0 0,6-11 258 0 0,16-22-142 0 0,-21 30-293 0 0,1-1 0 0 0,-1 1 0 0 0,1-1 0 0 0,0 1 0 0 0,0 0 0 0 0,0 0 0 0 0,1 0 0 0 0,-1 0 0 0 0,1 0 0 0 0,0 1 0 0 0,0-1 0 0 0,0 1 0 0 0,0 0 0 0 0,0 0 0 0 0,0 0 0 0 0,0 0 0 0 0,1 0-1 0 0,-1 1 1 0 0,2-1 35 0 0,-2 2-18 0 0,-1 0 0 0 0,1 0-1 0 0,0 0 1 0 0,0 1-1 0 0,0-1 1 0 0,0 1-1 0 0,-1 0 1 0 0,1 0-1 0 0,0 0 1 0 0,-1 0-1 0 0,1 0 1 0 0,-1 1-1 0 0,1-1 1 0 0,-1 1-1 0 0,0 0 1 0 0,1 0-1 0 0,-1-1 1 0 0,0 1 0 0 0,0 1-1 0 0,0-1 1 0 0,-1 0-1 0 0,1 0 1 0 0,0 1-1 0 0,-1-1 1 0 0,1 1 18 0 0,16 17-3 0 0,58 27 355 0 0,-50-33-844 0 0,-29-14-981 0 0,3 0-4409 0 0</inkml:trace>
  <inkml:trace contextRef="#ctx0" brushRef="#br0" timeOffset="3.647">5912 3869 9016 0 0,'0'0'265'0'0,"0"0"-4"0"0,2-1-166 0 0,22-9 219 0 0,1 1-1 0 0,0 0 1 0 0,1 2-1 0 0,0 1 1 0 0,0 1-1 0 0,0 2 1 0 0,1 0-314 0 0,-2 1 65 0 0,1 1-154 0 0</inkml:trace>
  <inkml:trace contextRef="#ctx0" brushRef="#br0" timeOffset="3.647">6284 4311 8808 0 0,'0'0'197'0'0,"0"0"24"0"0,-5 0 338 0 0,4 0-228 0 0,1 0 82 0 0,0 0 10 0 0,0 0 15 0 0,0 0 64 0 0,0 0 30 0 0,79-6 2842 0 0,72-12-2605 0 0,-91 9-771 0 0,14-3-50 0 0,-23 7-4416 0 0,-32 5-705 0 0</inkml:trace>
  <inkml:trace contextRef="#ctx0" brushRef="#br0" timeOffset="3.647">6475 4167 11808 0 0,'0'0'266'0'0,"0"0"44"0"0,0 0 11 0 0,0 0-38 0 0,14 8 306 0 0,15 37 1630 0 0,-21-19-1623 0 0,-5-19-496 0 0,0 0 0 0 0,-1 0 1 0 0,0 0-1 0 0,-1 1 0 0 0,1-1 1 0 0,-1 1-1 0 0,-1-1 0 0 0,1 1 1 0 0,-1-1-1 0 0,0 1 0 0 0,-2 5-100 0 0,2-10 33 0 0,0 1-1 0 0,0 0 0 0 0,1-1 0 0 0,-1 1 0 0 0,1-1 0 0 0,0 1 0 0 0,0-1 0 0 0,0 1 0 0 0,0-1 0 0 0,1 1 0 0 0,-1-1 0 0 0,1 0 0 0 0,0 0 1 0 0,0 0-1 0 0,0 0-32 0 0,9 19-2 0 0,8 7-10 0 0,-18-28-105 0 0,19 3-2259 0 0,-10-3-3254 0 0</inkml:trace>
  <inkml:trace contextRef="#ctx0" brushRef="#br0" timeOffset="3.647">8486 3682 10568 0 0,'0'0'233'0'0,"0"0"39"0"0,0 0 17 0 0,0 0-27 0 0,-10 10 363 0 0,-13 38 1555 0 0,17 2-1245 0 0,5-41-835 0 0,2 0 1 0 0,-1 0 0 0 0,1 0 0 0 0,0 0 0 0 0,1-1 0 0 0,0 1 0 0 0,1 0 0 0 0,0-1 0 0 0,1 3-101 0 0,2 7 42 0 0,-4-13 28 0 0,0 0-1 0 0,0 0 1 0 0,1 0-1 0 0,0-1 1 0 0,0 1-1 0 0,0-1 0 0 0,0 1 1 0 0,1-1-1 0 0,-1-1 1 0 0,1 1-1 0 0,0 0 1 0 0,0-1-1 0 0,1 0 1 0 0,-1 0-1 0 0,1 0 1 0 0,-1 0-1 0 0,1-1 1 0 0,0 0-1 0 0,0 0 1 0 0,0 0-1 0 0,0 0 1 0 0,0-1-1 0 0,1 0 1 0 0,-1 0-1 0 0,0 0 1 0 0,1-1-1 0 0,-1 0 0 0 0,4 0-69 0 0,-4 0 39 0 0,0 0-1 0 0,0 0 1 0 0,0-1-1 0 0,-1 0 1 0 0,1 0-1 0 0,0 0 1 0 0,0 0-1 0 0,-1-1 0 0 0,1 1 1 0 0,-1-1-1 0 0,1-1 1 0 0,-1 1-1 0 0,0-1 1 0 0,0 1-1 0 0,0-1 1 0 0,0 0-1 0 0,0 0 0 0 0,2-3-38 0 0,-1-1-32 0 0,-1 1-1 0 0,1-1 1 0 0,-1 0-1 0 0,0 0 1 0 0,0-1-1 0 0,-1 1 1 0 0,0-1-1 0 0,-1 0 1 0 0,0 0-1 0 0,0 0 1 0 0,0 0-1 0 0,-1 0 1 0 0,0-3 32 0 0,12-56-482 0 0,-4 35 312 0 0,-2 29 123 0 0,4 11 178 0 0,-7-3-102 0 0,-1-1 0 0 0,1 0 0 0 0,-1 1 0 0 0,0-1-1 0 0,0 1 1 0 0,-1 0 0 0 0,1 0 0 0 0,-1 0 0 0 0,0 1 0 0 0,0-1 0 0 0,-1 0 0 0 0,0 1 0 0 0,0-1 0 0 0,1 6-29 0 0,-2-8 12 0 0,26 110 481 0 0,-3-57-349 0 0,3-24-296 0 0,-12-18-1429 0 0,-8-8-4637 0 0</inkml:trace>
  <inkml:trace contextRef="#ctx0" brushRef="#br0" timeOffset="3.647">8758 4167 11600 0 0,'0'0'264'0'0,"0"0"34"0"0,0 0 21 0 0,0 0-36 0 0,0 0-118 0 0,0 0 196 0 0,0 0 102 0 0,0 0 17 0 0,5 8 1079 0 0,16 55 51 0 0,-18-2-466 0 0,8 2-1917 0 0,-10-62 881 0 0,-1-1 10 0 0,0 0 2 0 0,0 0 6 0 0,25 0 619 0 0,-19-3-713 0 0,-1 0 0 0 0,1 0 0 0 0,-1-1 0 0 0,0 0 0 0 0,0 0 0 0 0,-1 0-1 0 0,1-1 1 0 0,-1 1 0 0 0,0-1 0 0 0,0 0 0 0 0,2-4-32 0 0,7-8-151 0 0,23-17-640 0 0,-35 33 613 0 0,20 4-780 0 0,-19 0 967 0 0,-1 0-1 0 0,0 0 1 0 0,0 0-1 0 0,-1 0 1 0 0,1 0-1 0 0,-1 0 0 0 0,1 1 1 0 0,-1-1-1 0 0,0 0 1 0 0,0 0-1 0 0,0 0 1 0 0,-1 0-1 0 0,1 0 1 0 0,-1 0-1 0 0,0 0 0 0 0,0 1 1 0 0,0-2-1 0 0,0 1 1 0 0,0 0-1 0 0,0 0 1 0 0,-1 0-1 0 0,0 0 0 0 0,1-1 1 0 0,-1 1-1 0 0,0-1 1 0 0,0 0-1 0 0,-1 1 1 0 0,1-1-1 0 0,0 0 0 0 0,-1 0 1 0 0,1 0-1 0 0,-1 0 1 0 0,0-1-1 0 0,1 1 1 0 0,-1-1-1 0 0,0 0 0 0 0,-3 1-8 0 0,2 0 13 0 0,-1-1 0 0 0,1 0 0 0 0,-1 0 0 0 0,1 0 0 0 0,-1-1 0 0 0,0 0 0 0 0,1 0 0 0 0,-1 0 0 0 0,0 0 0 0 0,1-1 0 0 0,-1 0 0 0 0,1 0-1 0 0,-5-1-12 0 0,8 2-186 0 0,-15-13-2458 0 0,13 5-2805 0 0</inkml:trace>
  <inkml:trace contextRef="#ctx0" brushRef="#br0" timeOffset="3.647">9121 3753 10800 0 0,'0'0'241'0'0,"0"0"38"0"0,-7 11 374 0 0,1 16-446 0 0,5-25 6 0 0,4 6 267 0 0,-1-5-361 0 0,0 0-1 0 0,1 0 1 0 0,-1-1 0 0 0,0 1 0 0 0,1-1-1 0 0,0 1 1 0 0,-1-1 0 0 0,1 0 0 0 0,0 0-1 0 0,0-1 1 0 0,0 1 0 0 0,0 0 0 0 0,1-1-1 0 0,-1 0 1 0 0,0 0 0 0 0,1 0 0 0 0,-1 0-1 0 0,1 0 1 0 0,-1-1 0 0 0,0 0 0 0 0,1 1-1 0 0,-1-1 1 0 0,1 0 0 0 0,-1-1 0 0 0,1 1-1 0 0,-1-1 1 0 0,1 1 0 0 0,-1-1 0 0 0,0 0-1 0 0,1 0 1 0 0,-1-1-119 0 0,30-7 397 0 0,10-14-61 0 0,-34 13-188 0 0,-6 7-114 0 0,0 0 0 0 0,0-1 0 0 0,0 1-1 0 0,0-1 1 0 0,-1 1 0 0 0,1-1 0 0 0,-1 0-1 0 0,0 1 1 0 0,0-1 0 0 0,-1-1 0 0 0,1 1-1 0 0,-1 0 1 0 0,0 0 0 0 0,0 0 0 0 0,0-1-1 0 0,-1 0-33 0 0,1 2-21 0 0,-1 1-1 0 0,1 0 1 0 0,-1-1-1 0 0,0 1 1 0 0,0 0-1 0 0,0-1 1 0 0,0 1-1 0 0,-1 0 0 0 0,1-1 1 0 0,0 1-1 0 0,-1 0 1 0 0,0-1-1 0 0,0 1 1 0 0,1 0-1 0 0,-1 0 1 0 0,-1 0-1 0 0,1-1 0 0 0,0 1 1 0 0,0 0-1 0 0,-1 1 1 0 0,1-1-1 0 0,-1 0 1 0 0,0 0-1 0 0,1 1 1 0 0,-1-1-1 0 0,0 1 0 0 0,0-1 1 0 0,0 1-1 0 0,0 0 1 0 0,0 0-1 0 0,0 0 1 0 0,-1 0-1 0 0,1 0 1 0 0,0 0-1 0 0,0 1 1 0 0,-1-1 20 0 0,-2 1-8 0 0,0 0-1 0 0,1 1 0 0 0,-1-1 0 0 0,0 1 0 0 0,1 0 0 0 0,-1 1 1 0 0,1-1-1 0 0,-1 1 0 0 0,1 0 0 0 0,0 0 0 0 0,-1 0 0 0 0,1 0 1 0 0,0 1-1 0 0,1 0 0 0 0,-1 0 0 0 0,0 0 0 0 0,1 0 0 0 0,0 0 1 0 0,-1 1-1 0 0,1 0 0 0 0,1-1 0 0 0,-1 1 0 0 0,0 0 0 0 0,-1 4 10 0 0,-3 7 57 0 0,1-1-1 0 0,0 1 1 0 0,1 0-1 0 0,1 1 1 0 0,0-1-1 0 0,2 1 1 0 0,-1 0-1 0 0,1 14-56 0 0,2-21 41 0 0,1-1 0 0 0,0 0 0 0 0,0 1 0 0 0,0-1 0 0 0,1 0 0 0 0,1 0 0 0 0,-1 0 0 0 0,2 0 0 0 0,-1 0 0 0 0,1-1 0 0 0,0 1-41 0 0,0-1 97 0 0,1 0 0 0 0,-1-1 1 0 0,1 0-1 0 0,0 0 0 0 0,1 0 0 0 0,0 0 0 0 0,0-1 0 0 0,0 0 1 0 0,0 0-1 0 0,1 0 0 0 0,0-1 0 0 0,0 0 0 0 0,0-1 0 0 0,0 1 1 0 0,1-1-1 0 0,0-1 0 0 0,-1 1 0 0 0,1-1 0 0 0,0-1 0 0 0,0 0 1 0 0,0 0-1 0 0,0 0 0 0 0,0-1 0 0 0,1 0-97 0 0,2 0-15 0 0,80-7 686 0 0,-36-21-2959 0 0,-48 19-4406 0 0</inkml:trace>
  <inkml:trace contextRef="#ctx0" brushRef="#br0" timeOffset="3.647">9470 3079 9760 0 0,'0'0'222'0'0,"0"0"30"0"0,0 0 18 0 0,-5 6 68 0 0,-30 88 3325 0 0,25-7-2720 0 0,10-79-838 0 0,0 1 1 0 0,1-1 0 0 0,0 0-1 0 0,0 0 1 0 0,1 0 0 0 0,0 0 0 0 0,1 0-1 0 0,-1 0 1 0 0,1-1 0 0 0,1 1 0 0 0,0-1-1 0 0,0 0 1 0 0,2 2-106 0 0,-1-5 72 0 0,1 0 0 0 0,0-1 1 0 0,0 1-1 0 0,0-1 0 0 0,1-1 0 0 0,-1 1 0 0 0,1-1 0 0 0,-1 0 1 0 0,1-1-1 0 0,0 0 0 0 0,0 0 0 0 0,-1 0 0 0 0,1-1 0 0 0,0 0 0 0 0,0 0 1 0 0,0-1-1 0 0,0 0 0 0 0,-1 0 0 0 0,2 0-72 0 0,-4 0 28 0 0,151-34-231 0 0,-126 24-1733 0 0,-16 5-3898 0 0</inkml:trace>
  <inkml:trace contextRef="#ctx0" brushRef="#br0" timeOffset="3.647">9541 3182 10680 0 0,'0'0'241'0'0,"0"0"38"0"0,0 0 11 0 0,0 0-28 0 0,10 0-132 0 0,106-3 2172 0 0,-11 2-2100 0 0,-89-4-1902 0 0,-16 5 1046 0 0</inkml:trace>
  <inkml:trace contextRef="#ctx0" brushRef="#br0" timeOffset="3.647">9518 3085 11024 0 0,'-1'-1'79'0'0,"1"-1"0"0"0,-1 1 0 0 0,0-1 0 0 0,1 0 1 0 0,-1 1-1 0 0,1-1 0 0 0,-1 0 0 0 0,1 1 0 0 0,0-1 1 0 0,0 0-1 0 0,0 1 0 0 0,0-1 0 0 0,0 0 0 0 0,0 0 1 0 0,0 1-1 0 0,0-1 0 0 0,1 0 0 0 0,-1 1 0 0 0,1-1 1 0 0,-1 1-1 0 0,1-1 0 0 0,0 0 0 0 0,0 1 0 0 0,-1-1 1 0 0,1 1-1 0 0,0 0 0 0 0,0-1 0 0 0,0 1 0 0 0,1 0 1 0 0,-1-1-80 0 0,6-1 121 0 0,-1 1 0 0 0,0 0 1 0 0,1 0-1 0 0,-1 1 0 0 0,1 0 1 0 0,0 0-1 0 0,-1 0 0 0 0,1 1 1 0 0,0 0-1 0 0,-1 0 0 0 0,1 1 1 0 0,0 0-122 0 0,61 7 74 0 0,4 9-1891 0 0,-58-11-2936 0 0</inkml:trace>
  <inkml:trace contextRef="#ctx0" brushRef="#br0" timeOffset="3.647">9867 3231 10448 0 0,'0'0'301'0'0,"0"0"4"0"0,0 2-195 0 0,-19 64 758 0 0,16-53-470 0 0,0 0 1 0 0,1 1-1 0 0,1-1 0 0 0,0 1 1 0 0,1-1-1 0 0,1 0 1 0 0,1 11-399 0 0,11 33 747 0 0,-13-56-658 0 0,1 13 1093 0 0,57-54-1311 0 0,-29 23-292 0 0,-28 16 340 0 0,-1 1 68 0 0,1 0 1 0 0,0 0 0 0 0,0 0 0 0 0,0 0 0 0 0,-1 0 0 0 0,1 0-1 0 0,0 0 1 0 0,0 0 0 0 0,-1 0 0 0 0,1 0 0 0 0,0 0 0 0 0,0 0 0 0 0,0 0-1 0 0,-1 1 1 0 0,1-1 0 0 0,0 0 0 0 0,0 1 0 0 0,-1-1 0 0 0,1 0 0 0 0,0 1-1 0 0,-1-1 1 0 0,1 1 0 0 0,-1-1 0 0 0,1 1 0 0 0,0-1 0 0 0,-1 1 0 0 0,1 0-1 0 0,-1-1 1 0 0,0 1 0 0 0,1 0 0 0 0,-1-1 0 0 0,1 1 0 0 0,-1 0-1 0 0,0-1 1 0 0,1 1 0 0 0,-1 0 12 0 0,0 1 31 0 0,1 1 1 0 0,-1-1-1 0 0,0 1 0 0 0,1-1 1 0 0,-1 0-1 0 0,0 1 0 0 0,-1-1 1 0 0,1 1-1 0 0,0-1 0 0 0,-1 1 0 0 0,1-1 1 0 0,-1 0-1 0 0,0 1 0 0 0,0-1 1 0 0,0 0-1 0 0,0 0 0 0 0,0 0 1 0 0,0 1-1 0 0,-1-1 0 0 0,1 0 0 0 0,-1-1 1 0 0,1 1-1 0 0,-1 0 0 0 0,0 0 1 0 0,0-1-1 0 0,0 1 0 0 0,0-1 1 0 0,0 1-1 0 0,0-1 0 0 0,0 0 0 0 0,0 0 1 0 0,0 0-1 0 0,-1 0 0 0 0,1 0 1 0 0,0-1-1 0 0,-1 1 0 0 0,1-1 0 0 0,-2 1-31 0 0,-63 10 575 0 0,-3-11-536 0 0,61-4-123 0 0,5 1-1420 0 0,3 3-2876 0 0,4-5-617 0 0</inkml:trace>
  <inkml:trace contextRef="#ctx0" brushRef="#br0" timeOffset="3.647">10206 2822 5208 0 0,'0'0'116'0'0,"0"0"17"0"0,0 0 11 0 0,-8 12 60 0 0,-9 7 1807 0 0,16-18-1937 0 0,1-1 44 0 0,0 0 11 0 0,0 0 6 0 0,0 0-1 0 0,0 0-6 0 0,0 0-6 0 0,0 0-2 0 0,0 0-4 0 0,0 0-16 0 0,0 0-4 0 0,0 0 0 0 0,0 0-6 0 0,0 0-19 0 0,0 0-2 0 0,0 0-1 0 0,0 0 10 0 0,0 0-1 0 0,0 0-10 0 0,0 0-1 0 0,0 0 12 0 0,0 0-1 0 0,0 0-10 0 0,0 0 2 0 0,0 0 22 0 0,0 0 5 0 0,-1 0 0 0 0,-13-5-92 0 0,12 4-52 0 0,-1 0 36 0 0,0-2 22 0 0,3 2 54 0 0,0 1 54 0 0,0 0 11 0 0,0 0 27 0 0,-3 0-57 0 0,1 0 1 0 0,0 0-1 0 0,0 0 1 0 0,0 1-1 0 0,-1-1 0 0 0,1 1 1 0 0,0-1-1 0 0,0 1 0 0 0,0 0 1 0 0,0 0-1 0 0,0 0 1 0 0,0 0-1 0 0,0 0 0 0 0,0 0 1 0 0,1 0-1 0 0,-1 1 1 0 0,0-1-1 0 0,1 1 0 0 0,-1-1 1 0 0,1 1-1 0 0,-1 0 0 0 0,1 0 1 0 0,0-1-1 0 0,-1 2-99 0 0,-47 84 1306 0 0,10 14-106 0 0,37-94-1129 0 0,-2 3 60 0 0,0 0-1 0 0,1 0 1 0 0,0 0-1 0 0,1 0 1 0 0,0 0-1 0 0,1 1 1 0 0,0-1-1 0 0,0 0 1 0 0,1 1-1 0 0,0-1 1 0 0,1 1-1 0 0,0-1 1 0 0,1 1 0 0 0,0-1-1 0 0,1 0 1 0 0,0 0-1 0 0,2 4-130 0 0,0-10 68 0 0,-1 0 1 0 0,1 0-1 0 0,0-1 0 0 0,1 1 1 0 0,-1-1-1 0 0,0-1 0 0 0,1 1 1 0 0,0 0-1 0 0,0-1 0 0 0,-1-1 0 0 0,1 1 1 0 0,0-1-1 0 0,1 1 0 0 0,-1-2 1 0 0,0 1-1 0 0,0-1 0 0 0,0 0 1 0 0,0 0-1 0 0,1-1 0 0 0,-1 1 0 0 0,0-1 1 0 0,3-1-69 0 0,41-12-590 0 0,-48 13-291 0 0,-3 0-51 0 0,-2-6-10 0 0</inkml:trace>
  <inkml:trace contextRef="#ctx0" brushRef="#br0" timeOffset="3.647">9950 3021 13128 0 0,'0'0'297'0'0,"3"-11"722"0"0,23-4-788 0 0,-19 15-66 0 0,105 0 1372 0 0,-47 5-1411 0 0,34 1-3119 0 0,-83-6 1883 0 0</inkml:trace>
  <inkml:trace contextRef="#ctx0" brushRef="#br0" timeOffset="3.647">10467 2925 10680 0 0,'0'0'241'0'0,"0"0"38"0"0,0 0 11 0 0,0 0-28 0 0,0 0-150 0 0,0 14 248 0 0,-11 59 1901 0 0,-9 7-981 0 0,-19 41-447 0 0,9-4-576 0 0,-2-2-1 0 0,5-19-737 0 0,24-86-117 0 0,-1-2-10 0 0</inkml:trace>
  <inkml:trace contextRef="#ctx0" brushRef="#br0" timeOffset="3.647">10506 3308 11488 0 0,'0'0'264'0'0,"0"0"34"0"0,0 0 20 0 0,0 0-41 0 0,0 1-181 0 0,-13 80 1731 0 0,-4-18-635 0 0,-27 58 135 0 0,12-40-575 0 0,9-26-320 0 0,23-54-360 0 0,0-1 1318 0 0,7-17-1465 0 0,0 1 0 0 0,2 0 1 0 0,0 0-1 0 0,0 1 0 0 0,2 0 1 0 0,0 1-1 0 0,0 0 0 0 0,10-8 75 0 0,15 3-237 0 0,-35 19 172 0 0,-1 0-9 0 0,16 8-130 0 0,-13-5 189 0 0,0 0 0 0 0,0 0 0 0 0,-1 0 0 0 0,0 0 0 0 0,1 0 0 0 0,-1 0 0 0 0,0 0 0 0 0,-1 1 0 0 0,1-1-1 0 0,0 1 1 0 0,-1 0 0 0 0,0-1 0 0 0,0 1 0 0 0,0 0 0 0 0,0 0 0 0 0,-1 0 0 0 0,1-1 0 0 0,-1 1 0 0 0,0 3 15 0 0,6 27-14 0 0,0 27-203 0 0,-6-61 26 0 0</inkml:trace>
  <inkml:trace contextRef="#ctx0" brushRef="#br0" timeOffset="3.647">10341 3518 10944 0 0,'1'-15'1096'0'0,"18"-8"65"0"0,-14 19-939 0 0,1 1 0 0 0,0 0 0 0 0,0-1 0 0 0,0 2 0 0 0,0-1-1 0 0,0 1 1 0 0,1 0 0 0 0,-1 0 0 0 0,1 1 0 0 0,-1 0 0 0 0,1 0 0 0 0,0 0 0 0 0,-1 1 0 0 0,1 0 0 0 0,0 0 0 0 0,0 1 0 0 0,1 0-222 0 0,14 0 1 0 0,-2-1-1 0 0</inkml:trace>
  <inkml:trace contextRef="#ctx0" brushRef="#br0" timeOffset="3.647">4661 3936 5352 0 0,'0'0'116'0'0,"0"0"17"0"0,0 0 12 0 0,0 0 53 0 0,0 0 170 0 0,0 0 72 0 0,0 0 9 0 0,0 0 14 0 0,0 0 34 0 0,0 0 14 0 0,0 0 1 0 0,0 0-31 0 0,0 0-128 0 0,0 0-53 0 0,0 0-10 0 0,0 0-12 0 0,0 0-38 0 0,0 0-16 0 0,0 0-6 0 0,9 2 776 0 0,-8-1-935 0 0,3 14 224 0 0,2 23 487 0 0,3-13-86 0 0,-7-10-320 0 0,7 5-193 0 0,4 2 480 0 0,-4-14-719 0 0,-2-2-3738 0 0,-7-6 3798 0 0,0 0-1262 0 0</inkml:trace>
  <inkml:trace contextRef="#ctx0" brushRef="#br0" timeOffset="3.647">4645 3776 9192 0 0,'0'0'266'0'0,"0"0"1"0"0,5 1-18 0 0,-4 2 2594 0 0,-2-1-2759 0 0,1 1 1 0 0,0 0-1 0 0,0-1 1 0 0,0 1-1 0 0,0 0 1 0 0,0-1-1 0 0,0 1 1 0 0,1 0-1 0 0,-1-1 1 0 0,1 1-1 0 0,0 0 1 0 0,0-1 0 0 0,0 1-1 0 0,0-1 1 0 0,0 0-1 0 0,0 1 1 0 0,1-1-1 0 0,-1 0 1 0 0,1 0-1 0 0,0 1 1 0 0,0-1-85 0 0,3 6-3947 0 0,1-2-618 0 0</inkml:trace>
  <inkml:trace contextRef="#ctx0" brushRef="#br0" timeOffset="3.647">9376 3041 2768 0 0,'0'0'77'0'0,"0"0"31"0"0,0 0 46 0 0,0 0 19 0 0,0 0 3 0 0,0 0 3 0 0,0 0 11 0 0,0 0 9 0 0,0 0 1 0 0,0 0 9 0 0,0 0 41 0 0,0 0 19 0 0,0 0 3 0 0,0 0-8 0 0,-4 16 1222 0 0,1-15-899 0 0,-2 2-395 0 0,-2 4 6588 0 0,7-6-6724 0 0,0 5-35 0 0,0-4 11 0 0,0-2-85 0 0,0 0-64 0 0,0 0-13 0 0,0 0-55 0 0,0 0-214 0 0,0 0-90 0 0,0 0-794 0 0,0 0-3095 0 0</inkml:trace>
  <inkml:trace contextRef="#ctx0" brushRef="#br0" timeOffset="3.647">9415 3291 3432 0 0,'0'0'100'0'0,"1"-2"-4"0"0,5-20 348 0 0,-15 0 1090 0 0,-2 12-911 0 0,11 10-543 0 0,-10-3-13 0 0,4 2-67 0 0,0 1 0 0 0</inkml:trace>
  <inkml:trace contextRef="#ctx0" brushRef="#br0" timeOffset="3.647">9189 3193 7256 0 0,'0'0'165'0'0,"0"0"22"0"0,0 0 7 0 0,0 0 30 0 0,0 0 80 0 0,0 0 31 0 0,0 0 8 0 0,0 0-38 0 0,0 0-162 0 0,0 0-71 0 0,0 0-4 0 0,0 0 14 0 0,-20 6 421 0 0,-1 4 229 0 0,-17 40 691 0 0,31-22-775 0 0,10 18-270 0 0,1-32-132 0 0,-4-12-182 0 0,0-2 0 0 0,0 0 0 0 0,0 0 0 0 0,0 0 12 0 0,0 0 50 0 0,0 0 24 0 0,0 0 2 0 0,0 0-14 0 0,0 0-54 0 0,0 0-13 0 0,0 0 20 0 0,0 0 5 0 0,0 0 0 0 0,0 0 0 0 0,1-1-4 0 0,3-1-18 0 0,10-8-8 0 0,-7-7-66 0 0,3-22 0 0 0,-3 9 0 0 0,-2-13 0 0 0,-1 6 0 0 0,-4 56-15 0 0,-13 18-44 0 0,0 24 437 0 0,7-18-158 0 0,2-10 104 0 0,4-18-244 0 0,10 15 229 0 0,-7-26-288 0 0,-2-2 22 0 0,3-1-22 0 0,49 2 83 0 0,-34-13-3249 0 0,-17 9 752 0 0,4-5-2407 0 0</inkml:trace>
  <inkml:trace contextRef="#ctx0" brushRef="#br0" timeOffset="3.647">9317 2966 5496 0 0,'0'0'124'0'0,"0"0"17"0"0,0 0 11 0 0,1-1-20 0 0,4-1-63 0 0,18 10 1145 0 0,-22-8-1186 0 0,0 1 1 0 0,0 0 0 0 0,0-1 0 0 0,-1 1-1 0 0,1-1 1 0 0,0 1 0 0 0,-1 0-1 0 0,1 0 1 0 0,0-1 0 0 0,-1 1 0 0 0,1 0-1 0 0,-1 0 1 0 0,1 0 0 0 0,-1 0-1 0 0,1 0 1 0 0,-1 0 0 0 0,0 0 0 0 0,1-1-1 0 0,-1 1 1 0 0,0 0 0 0 0,0 0-1 0 0,0 0 1 0 0,1 0 0 0 0,-1 0 0 0 0,0 0-1 0 0,-1 0 1 0 0,1 0 0 0 0,0 0-1 0 0,0 0 1 0 0,0 0 0 0 0,-1 0 0 0 0,1 0-1 0 0,0 0 1 0 0,-1 0 0 0 0,1 0-1 0 0,-1 0 1 0 0,1 0 0 0 0,-1 0 0 0 0,1-1-1 0 0,-1 1 1 0 0,0 0 0 0 0,1 0-1 0 0,-1-1 1 0 0,0 1 0 0 0,1 0 0 0 0,-1-1-1 0 0,0 1 1 0 0,0-1 0 0 0,0 1-1 0 0,0-1 1 0 0,0 1 0 0 0,0-1 0 0 0,0 0-1 0 0,0 1 1 0 0,0-1 0 0 0,0 0-29 0 0,-30 7 944 0 0,29-6-913 0 0,0-1 1 0 0,0 1 0 0 0,0-1 0 0 0,0 0-1 0 0,1 0 1 0 0,-1 1 0 0 0,0-1-1 0 0,0-1 1 0 0,0 1 0 0 0,0 0 0 0 0,0 0-1 0 0,0-1 1 0 0,1 1 0 0 0,-1-1 0 0 0,0 1-1 0 0,0-1 1 0 0,1 0 0 0 0,-1 0-1 0 0,0 0 1 0 0,1 0 0 0 0,-1 0 0 0 0,1 0-1 0 0,-1 0 1 0 0,1 0 0 0 0,-1-1-1 0 0,1 1 1 0 0,0-1 0 0 0,0 1 0 0 0,-1-1-32 0 0,29-25 440 0 0,-13 19 379 0 0,-18 10 30 0 0,-33 7-501 0 0,32-8-371 0 0,4-1-89 0 0,1 0-17 0 0,-3 0-3565 0 0,2 0-308 0 0</inkml:trace>
  <inkml:trace contextRef="#ctx0" brushRef="#br0" timeOffset="-1125.281">6241 5124 3968 0 0,'0'0'116'0'0,"12"3"1769"0"0,40-3 1562 0 0,-51 0-3055 0 0,-1 0-20 0 0,12 0 166 0 0,40 0 1400 0 0,-50 0-1826 0 0,-2 0 0 0 0,0-1-72 0 0,0 1 0 0 0,0 0 0 0 0,0 0 0 0 0,-1 0 0 0 0,1 0 1 0 0,0-1-1 0 0,0 1 0 0 0,0 0 0 0 0,0 0 0 0 0,0 0 0 0 0,0 0 0 0 0,0-1 1 0 0,0 1-1 0 0,0 0 0 0 0,0 0 0 0 0,0 0 0 0 0,0 0 0 0 0,0-1 1 0 0,0 1-1 0 0,0 0 0 0 0,0 0 0 0 0,0 0 0 0 0,1 0 0 0 0,-1-1 1 0 0,0 1-1 0 0,0 0 0 0 0,0 0 0 0 0,0 0 0 0 0,0 0 0 0 0,0 0 0 0 0,0-1 1 0 0,0 1-1 0 0,1 0 0 0 0,-1 0 0 0 0,0 0 0 0 0,0 0 0 0 0,0 0 1 0 0,0 0-1 0 0,0 0 0 0 0,1 0 0 0 0,-1 0 0 0 0,0-1-40 0 0,-92 8 1104 0 0,36 1-845 0 0,-103 12 60 0 0,-36 2 128 0 0,-52 7-431 0 0,123-3-16 0 0,19-1 0 0 0,83-18 202 0 0,165-36 60 0 0,51 0-274 0 0,-19 1-48 0 0,115-8 60 0 0,-124 23 0 0 0,-50 8-64 0 0,-116 4 89 0 0,1 1 0 0 0,-1 0 0 0 0,1-1 0 0 0,-1 1-1 0 0,0 0 1 0 0,1 0 0 0 0,-1-1 0 0 0,0 1-1 0 0,1-1 1 0 0,-1 1 0 0 0,0 0 0 0 0,0-1-1 0 0,1 1 1 0 0,-1-1 0 0 0,0 1 0 0 0,0-1-1 0 0,0 1 1 0 0,1 0 0 0 0,-1-1 0 0 0,0 1-1 0 0,0-1 1 0 0,0 1 0 0 0,0-1 0 0 0,0 1 0 0 0,0-1-1 0 0,0 1 1 0 0,0-1 0 0 0,0 1 0 0 0,0-1-1 0 0,0 1 1 0 0,-1-1 0 0 0,1 1 0 0 0,0-1-1 0 0,0 1 1 0 0,0 0 0 0 0,0-1 0 0 0,-1 1-1 0 0,1-1 1 0 0,0 1 0 0 0,-1 0 0 0 0,1-1-1 0 0,0 1 1 0 0,-1 0 0 0 0,1-1 0 0 0,0 1-1 0 0,-1 0 1 0 0,1-1 0 0 0,-1 1 0 0 0,1 0 0 0 0,0 0-1 0 0,-1-1 1 0 0,1 1 0 0 0,-1 0 0 0 0,1 0-1 0 0,-1 0 1 0 0,1 0 0 0 0,-1 0 0 0 0,1 0-1 0 0,-1 0 1 0 0,1 0 0 0 0,-1 0 0 0 0,1 0-1 0 0,0 0 1 0 0,-1 0 0 0 0,1 0 0 0 0,-1 0-1 0 0,1 0 1 0 0,-1 0 0 0 0,1 0 0 0 0,-1 1-25 0 0,-222 1 322 0 0,-92 10-258 0 0,44-3 0 0 0,106 12-224 0 0,139-11-2150 0 0,26-10 1069 0 0,0 0-7 0 0</inkml:trace>
  <inkml:trace contextRef="#ctx0" brushRef="#br0" timeOffset="1416.455">4678 5229 9728 0 0,'-3'-21'949'0'0,"6"16"-882"0"0,-13-28 5277 0 0,20 25-4769 0 0,-10 8-503 0 0,6-15 912 0 0,-8 13-892 0 0,3 4 202 0 0,20 38-364 0 0,-18-26 66 0 0,20 113-70 0 0,-21-117 82 0 0,-1-1 0 0 0,-1 0-1 0 0,0 0 1 0 0,0 1 0 0 0,-1-1 0 0 0,0 0 0 0 0,0 0 0 0 0,-1 1 0 0 0,0-1 0 0 0,-1-1 0 0 0,0 1-1 0 0,-3 6-7 0 0,3-13 15 0 0,1 0 0 0 0,0 0 0 0 0,-1 0 0 0 0,1 0 0 0 0,-1-1 0 0 0,0 1 0 0 0,1-1 0 0 0,-1 1 0 0 0,0-1 0 0 0,0 0 0 0 0,0-1 0 0 0,0 1-1 0 0,0 0 1 0 0,0-1 0 0 0,0 1 0 0 0,0-1 0 0 0,0 0 0 0 0,0 0 0 0 0,0 0 0 0 0,-1-1 0 0 0,1 1 0 0 0,0-1 0 0 0,0 0 0 0 0,0 1 0 0 0,1-1-1 0 0,-2-1-14 0 0,2 2 7 0 0,-1-1-1 0 0,0 0 0 0 0,0 1 0 0 0,1-1 1 0 0,-1-1-1 0 0,1 1 0 0 0,-1 0 0 0 0,1-1 1 0 0,-1 1-1 0 0,1-1 0 0 0,0 0 0 0 0,0 0 1 0 0,-1 0-1 0 0,2 0 0 0 0,-1 0 0 0 0,0 0 1 0 0,0 0-1 0 0,1-1 0 0 0,-1 1 0 0 0,1 0 1 0 0,-1-1-1 0 0,1 0 0 0 0,0 1 0 0 0,0-1 1 0 0,0 0-1 0 0,1 1 0 0 0,-1-1 0 0 0,1 0 1 0 0,-1 0-1 0 0,1 0 0 0 0,0 0 0 0 0,0 1 0 0 0,0-1 1 0 0,1 0-1 0 0,-1 0 0 0 0,1 0 0 0 0,-1 1 1 0 0,1-1-1 0 0,0 0 0 0 0,0 0 0 0 0,1-2-6 0 0,1 1-19 0 0,0 0 0 0 0,0 0 0 0 0,1 1 0 0 0,-1-1 0 0 0,1 1 0 0 0,0-1 0 0 0,0 1-1 0 0,0 0 1 0 0,0 0 0 0 0,0 1 0 0 0,1 0 0 0 0,-1-1 0 0 0,1 1 0 0 0,-1 1-1 0 0,1-1 1 0 0,0 1 0 0 0,0 0 0 0 0,0 0 0 0 0,0 0 0 0 0,0 0 0 0 0,0 1 0 0 0,0 0-1 0 0,2 0 20 0 0,-1 1-1 0 0,1-1-1 0 0,-1 1 0 0 0,1 0 1 0 0,-1 1-1 0 0,0-1 0 0 0,0 1 1 0 0,0 0-1 0 0,0 1 0 0 0,0 0 1 0 0,0 0-1 0 0,-1 0 0 0 0,1 0 1 0 0,-1 1-1 0 0,0 0 0 0 0,0 0 1 0 0,0 0-1 0 0,-1 1 0 0 0,1 0 0 0 0,-1 0 1 0 0,0 0-1 0 0,-1 0 0 0 0,1 0 1 0 0,2 6 1 0 0,-6-9 46 0 0,1 0 1 0 0,0-1-1 0 0,-1 1 1 0 0,0 0-1 0 0,1 0 0 0 0,-1 0 1 0 0,0 0-1 0 0,0 0 1 0 0,0 0-1 0 0,0-1 1 0 0,0 1-1 0 0,0 0 1 0 0,-1 0-1 0 0,1 0 0 0 0,-1 0 1 0 0,1 0-1 0 0,-1-1 1 0 0,0 1-1 0 0,1 0 1 0 0,-1-1-1 0 0,0 1 1 0 0,0 0-1 0 0,0-1 0 0 0,-1 1 1 0 0,1-1-1 0 0,0 1 1 0 0,0-1-1 0 0,-1 0 1 0 0,1 0-1 0 0,-1 1 1 0 0,1-1-1 0 0,-1 0 0 0 0,0 0 1 0 0,1-1-1 0 0,-1 1 1 0 0,0 0-1 0 0,0 0 1 0 0,0-1-47 0 0,-79 16 472 0 0,69-15-596 0 0,-6-1-71 0 0,5 0-1466 0 0,4 1-2916 0 0,-1 1-1408 0 0</inkml:trace>
  <inkml:trace contextRef="#ctx0" brushRef="#br0" timeOffset="2619.064">4713 5024 6504 0 0,'0'0'141'0'0,"0"0"23"0"0,0 0 13 0 0,0 0 53 0 0,0 0 170 0 0,-16 4 2464 0 0,-3 13-1240 0 0,-4 29 592 0 0,23-9-1480 0 0,0 11-152 0 0,-4 32-72 0 0,-5-13-283 0 0,9-7 199 0 0,0-59-358 0 0,0-1 2 0 0,0 0 0 0 0,0 0 11 0 0,0 0 45 0 0,11-1 436 0 0,53-66 13 0 0,-22 37-401 0 0,-4 17-110 0 0,-33 12-82 0 0,0 0 0 0 0,0 1 0 0 0,1 0 0 0 0,-1 0 0 0 0,0 0 0 0 0,1 0 1 0 0,-1 1-1 0 0,0 0 0 0 0,0 0 0 0 0,0 1 0 0 0,0-1 0 0 0,0 1 0 0 0,1 0 16 0 0,3 1 5 0 0,-2 1 18 0 0,0-1 0 0 0,0 1-1 0 0,-1 0 1 0 0,1 1 0 0 0,-1-1-1 0 0,0 1 1 0 0,0 1 0 0 0,-1-1-1 0 0,1 1 1 0 0,0 1-23 0 0,9 18 245 0 0,-14-23-115 0 0,3 15 368 0 0,-4-15-452 0 0,0 0 0 0 0,0 0 0 0 0,0 0 0 0 0,0 0 0 0 0,-1 0 0 0 0,1-1 0 0 0,-1 1 0 0 0,0 0-1 0 0,1 0 1 0 0,-1 0 0 0 0,0 0 0 0 0,0-1 0 0 0,0 1 0 0 0,0 0 0 0 0,0-1 0 0 0,0 1 0 0 0,-1 0-1 0 0,1-1 1 0 0,-1 0 0 0 0,1 1 0 0 0,-1-1 0 0 0,1 0 0 0 0,-1 0 0 0 0,0 0 0 0 0,1 0 0 0 0,-1 0 0 0 0,0 0-1 0 0,0 0 1 0 0,0-1 0 0 0,0 1 0 0 0,0-1 0 0 0,1 1 0 0 0,-1-1 0 0 0,0 0 0 0 0,0 0 0 0 0,0 0-1 0 0,0 0 1 0 0,-1 0-46 0 0,-92 6 780 0 0,36-6-1549 0 0,58 0 406 0 0,1 0-253 0 0,-9 0-1996 0 0,2-3-3851 0 0</inkml:trace>
  <inkml:trace contextRef="#ctx0" brushRef="#br0" timeOffset="4185.423">6021 6083 9168 0 0,'0'0'266'0'0,"0"0"1"0"0,0 0-148 0 0,0 0 9 0 0,-14 0 3956 0 0,8-3-2780 0 0,5 2-1170 0 0,-1 1 0 0 0,1-1 0 0 0,0 0 0 0 0,-1 1 0 0 0,1-1 0 0 0,0 0 0 0 0,0 0 0 0 0,-1 0 0 0 0,1 0 0 0 0,0 0 0 0 0,0 0 0 0 0,0 0 0 0 0,0-1 0 0 0,0 1-1 0 0,1 0 1 0 0,-1 0 0 0 0,0-1 0 0 0,1 1 0 0 0,-1 0 0 0 0,0-1 0 0 0,1 1 0 0 0,0-1 0 0 0,-1 1 0 0 0,1-1-134 0 0,-7-43 1188 0 0,1-37 136 0 0,-2-26-764 0 0,-2-82-216 0 0,-5 59-208 0 0,4 81-136 0 0,-4-9 0 0 0,1-26 0 0 0,8 18 0 0 0,11 26-61 0 0,-4 36 117 0 0,-1 5 19 0 0,0 0-3 0 0,0 0-22 0 0,0 0-148 0 0,0 0-18 0 0,0 0 14 0 0,0 0 20 0 0,-1 18-52 0 0,-21 59-14 0 0,8-32 135 0 0,-5 24-208 0 0,12-39-46 0 0,24-51 320 0 0,41-100-789 0 0,-45 97 672 0 0,-2-3 0 0 0,-1 32 64 0 0,30 69 126 0 0,-6-17-32 0 0,-7-34 206 0 0,-3-10-140 0 0,31 14-485 0 0,-54-27-167 0 0,-1 0-812 0 0,0 0-3366 0 0,0 0-1442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8:52.6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1 135 5640 0 0,'0'0'124'0'0,"0"0"17"0"0,0 0 12 0 0,0-1-15 0 0,1-4-110 0 0,5-22 902 0 0,-6 26-428 0 0,0 1-13 0 0,0 0-60 0 0,4-24 1525 0 0,-4 23-1586 0 0,0 1 2 0 0,0 0 12 0 0,5-7 1408 0 0,5-12-988 0 0,-9 18-785 0 0,1 0 1 0 0,-1-1 0 0 0,1 1-1 0 0,-1-1 1 0 0,0 1-1 0 0,0-1 1 0 0,0 1 0 0 0,0-1-1 0 0,0 0 1 0 0,0 1 0 0 0,0-1-1 0 0,-1 0 1 0 0,1 0 0 0 0,0 0-1 0 0,-1 0 1 0 0,0 1 0 0 0,1-1-1 0 0,-1 0 1 0 0,0 0 0 0 0,0 0-1 0 0,0 0-17 0 0,-1-1 43 0 0,-4-6-32 0 0,11 27 149 0 0,13 40 312 0 0,-14-37-432 0 0,0 0 1 0 0,-2 1 0 0 0,-1 0 0 0 0,0 0 0 0 0,-2 0 0 0 0,-1 17-41 0 0,1 0-21 0 0,-1 15 146 0 0,5 1-40 0 0,-3-53-27 0 0,-1-2 26 0 0,4 12 176 0 0,-4-12-224 0 0,0 0-127 0 0,0 0-9 0 0,0 0-16 0 0,-16-6-1705 0 0,15 4 1754 0 0,-1 0 1 0 0,1-1 0 0 0,0 0-1 0 0,0 1 1 0 0,0-1 0 0 0,0 0-1 0 0,0 1 1 0 0,1-1 0 0 0,-1 0-1 0 0,1 0 1 0 0,0 0 0 0 0,0 1-1 0 0,0-1 1 0 0,0 0 0 0 0,0 0-1 0 0,1 0 1 0 0,-1 0 0 0 0,1 1-1 0 0,0-1 1 0 0,-1 0 0 0 0,1 1 0 0 0,1-1-1 0 0,-1 0 1 0 0,0 1 0 0 0,1-1-1 0 0,-1 1 1 0 0,1 0 0 0 0,0 0-1 0 0,0-1 1 0 0,-1 1 0 0 0,2 0 66 0 0,20-25 108 0 0,-16 22-5 0 0,1 0 1 0 0,-1 1-1 0 0,1 0 1 0 0,0 0 0 0 0,0 1-1 0 0,0 0 1 0 0,0 1-1 0 0,1 0 1 0 0,-1 0 0 0 0,7 0-104 0 0,59-1 966 0 0,-72 3-923 0 0,0 0-1 0 0,0 0 1 0 0,1 0 0 0 0,-1 1-1 0 0,0-1 1 0 0,0 1 0 0 0,0-1-1 0 0,0 1 1 0 0,0 0 0 0 0,1 0-1 0 0,-1-1 1 0 0,-1 1-1 0 0,1 1 1 0 0,0-1 0 0 0,0 0-1 0 0,0 0 1 0 0,-1 1 0 0 0,1-1-1 0 0,0 1 1 0 0,-1 0-1 0 0,0-1 1 0 0,1 1 0 0 0,-1 0-1 0 0,0 0 1 0 0,0 0 0 0 0,0 0-1 0 0,0 0 1 0 0,0 0-1 0 0,0 0 1 0 0,-1 0 0 0 0,1 0-1 0 0,-1 0 1 0 0,1 0 0 0 0,-1 0-1 0 0,0 1 1 0 0,0 0-43 0 0,-1 2 48 0 0,0 0 1 0 0,-1 0-1 0 0,1 0 0 0 0,-1 0 1 0 0,-1-1-1 0 0,1 1 1 0 0,-1-1-1 0 0,1 1 0 0 0,-1-1 1 0 0,-1 0-1 0 0,1 0 0 0 0,0-1 1 0 0,-1 1-1 0 0,0-1 1 0 0,0 1-1 0 0,0-1 0 0 0,0 0 1 0 0,0-1-1 0 0,-1 1-48 0 0,-4 4 53 0 0,-127 80 153 0 0,97-67-206 0 0,32-19 11 0 0,5 0 32 0 0,0 0-49 0 0,1 0-70 0 0,1-1 0 0 0,0 0 4 0 0,63-14-499 0 0,89-10 495 0 0,-129 17 86 0 0,1-1 1 0 0,-1-1 0 0 0,-1-1-1 0 0,0-1 1 0 0,19-12-11 0 0,8-32 21 0 0,-53 36 185 0 0,-38 24-358 0 0,-42 56 320 0 0,75-53 6 0 0,0 0 0 0 0,1 1 0 0 0,0 0 0 0 0,1 0 0 0 0,0 1 0 0 0,0-1 0 0 0,-4 12-174 0 0,11-20 33 0 0,0 1 0 0 0,0 0 0 0 0,0-1 1 0 0,0 1-1 0 0,1 0 0 0 0,-1-1 0 0 0,1 1 0 0 0,-1-1 0 0 0,1 1 0 0 0,0-1 0 0 0,0 1 0 0 0,0-1 0 0 0,0 1 0 0 0,0-1 1 0 0,0 0-1 0 0,0 1 0 0 0,0-1 0 0 0,0 0 0 0 0,0 0 0 0 0,1 0 0 0 0,-1 0 0 0 0,0 0 0 0 0,1 0 0 0 0,-1 0 1 0 0,1 0-1 0 0,-1-1 0 0 0,1 1 0 0 0,0-1 0 0 0,-1 1 0 0 0,1-1 0 0 0,0 1 0 0 0,-1-1 0 0 0,1 0 0 0 0,1 0-33 0 0,24 3-53 0 0,0-2-1 0 0,1 0 0 0 0,0-2 0 0 0,-1-1 0 0 0,6-2 54 0 0,-24 3-259 0 0,27-4-4140 0 0,2-1-1489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24 155 13992 0 0,'0'0'314'0'0,"0"0"46"0"0,0 0 24 0 0,0 0-40 0 0,0 0-170 0 0,0 0 112 0 0,0 0 70 0 0,0 0 17 0 0,-10 13 771 0 0,7 21 288 0 0,29-3-414 0 0,1-24 308 0 0,31-29-158 0 0,-24-3-593 0 0,-8-21-246 0 0,-22 32-249 0 0,1-49 272 0 0,-5 61-352 0 0,0-1 0 0 0,0 0 0 0 0,0 0 0 0 0,0 0 0 0 0,-1 0 0 0 0,1 1 0 0 0,-1-1 0 0 0,0 0 0 0 0,0 0 0 0 0,0 1 0 0 0,0-1 0 0 0,-1 1 0 0 0,1-1 0 0 0,-1 1 0 0 0,1-1 0 0 0,-1 1 0 0 0,0 0 0 0 0,0 0 0 0 0,0 0 0 0 0,0 0 0 0 0,0 0 0 0 0,0 0 0 0 0,-1 0 0 0 0,1 1 0 0 0,-1-1 0 0 0,1 1 0 0 0,-1 0 0 0 0,1 0 0 0 0,-1 0 0 0 0,0 0 0 0 0,0 0 0 0 0,1 1 0 0 0,-1-1 0 0 0,0 1 0 0 0,0-1 0 0 0,0 1 0 0 0,0 0 0 0 0,1 0 0 0 0,-1 1 0 0 0,0-1 0 0 0,0 0 0 0 0,0 1 0 0 0,0 0 0 0 0,0 0 0 0 0,0 0 0 0 0,1 1 0 0 0,-1 0 0 0 0,1-1 0 0 0,0 1 0 0 0,-1 0 0 0 0,1 0 0 0 0,0 0 0 0 0,1 1 0 0 0,-1-1 0 0 0,0 0 0 0 0,0 1 0 0 0,1-1 0 0 0,0 1 0 0 0,-1-1 0 0 0,1 1 0 0 0,-1 2 0 0 0,-7 14 0 0 0,-33 54 54 0 0,37-57 26 0 0,1-1 1 0 0,0 1 0 0 0,2 0-1 0 0,0 0 1 0 0,0 0 0 0 0,1 1 0 0 0,1-1-1 0 0,1 0 1 0 0,0 0 0 0 0,2 0-1 0 0,-1 0 1 0 0,2 0 0 0 0,0 0 0 0 0,1-1-1 0 0,4 9-80 0 0,-5-16 83 0 0,0-1 0 0 0,1 1 0 0 0,0-1 0 0 0,1 0 0 0 0,-1 0 0 0 0,1 0 0 0 0,1-1 0 0 0,-1 0 0 0 0,1-1 0 0 0,3 3-83 0 0,-4-4 41 0 0,-1 0 1 0 0,0-1 0 0 0,1 1 0 0 0,-1-1 0 0 0,1-1-1 0 0,0 1 1 0 0,0-1 0 0 0,0 0 0 0 0,0 0 0 0 0,1-1-1 0 0,-1 1 1 0 0,0-1 0 0 0,1-1 0 0 0,-1 1 0 0 0,1-1-1 0 0,-1-1 1 0 0,3 1-42 0 0,-2-1-82 0 0,-1-1-1 0 0,1 1 1 0 0,-1-1 0 0 0,1 0-1 0 0,-1 0 1 0 0,0-1 0 0 0,0 0-1 0 0,0 0 1 0 0,0 0 0 0 0,-1-1-1 0 0,1 0 1 0 0,-1 0 0 0 0,0 0-1 0 0,0-1 1 0 0,-1 1 0 0 0,1-1-1 0 0,2-5 83 0 0,9-16-3746 0 0,-11 12-4239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5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 15344 0 0,'0'0'348'0'0,"4"-5"3283"0"0,3 1-3298 0 0,1 1 0 0 0,-1 0 0 0 0,1 1 0 0 0,0 0-1 0 0,0 0 1 0 0,0 1 0 0 0,0 0 0 0 0,0 0 0 0 0,0 1-1 0 0,6 0-332 0 0,19-2 372 0 0,167-2 96 0 0,-153 1-1662 0 0,-15-4-3589 0 0,-19 3-1771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5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12416 0 0,'0'0'365'0'0,"0"0"-4"0"0,0 0-146 0 0,7 4 1412 0 0,-4 1-1364 0 0,0 0 0 0 0,0 1 0 0 0,-1-1 0 0 0,0 1 0 0 0,0-1 0 0 0,0 1 0 0 0,0 0 1 0 0,-1 0-1 0 0,0 0 0 0 0,0 0 0 0 0,-1 0 0 0 0,0 0 0 0 0,0 0 0 0 0,0 0 1 0 0,-1 0-1 0 0,0 0 0 0 0,0-1 0 0 0,0 2-263 0 0,-1 27 479 0 0,-6 112 417 0 0,8-144-1217 0 0,0-2-71 0 0,0 0-837 0 0,0 0-3491 0 0,0 0-1497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5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15032 0 0,'0'0'340'0'0,"0"0"50"0"0,0 0 24 0 0,0-1-53 0 0,0-4-233 0 0,3 1-23 0 0,-3 3 364 0 0,0 1 159 0 0,0 0 32 0 0,5-5 559 0 0,14 25-3926 0 0,-14-16 1284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44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52 103 12672 0 0,'0'-2'289'0'0,"0"-2"-81"0"0,0 0-118 0 0,-1-1-1 0 0,1 1 1 0 0,0-1 0 0 0,1 0 0 0 0,-1 1 0 0 0,1-1-1 0 0,0 1 1 0 0,0-1 0 0 0,0 1 0 0 0,0-1 0 0 0,1 1-1 0 0,0 0 1 0 0,0 0 0 0 0,0-1 0 0 0,1 2 0 0 0,-1-1 0 0 0,3-2-90 0 0,1-1 208 0 0,2-3 148 0 0,-15 16-152 0 0,-21 16-54 0 0,-3 2-421 0 0,13-5-3950 0 0,13-11-557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3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4 148 9272 0 0,'5'-6'449'0'0,"39"-55"1736"0"0,-42 48 4537 0 0,-9 31-5244 0 0,-33 150-519 0 0,32-85-769 0 0,9-58-142 0 0,-1-21-33 0 0,0 0-1 0 0,0 0 1 0 0,0 0-1 0 0,1 0 1 0 0,-1 0-1 0 0,1 0 1 0 0,0 0-1 0 0,0-1 1 0 0,0 1-1 0 0,1 0 1 0 0,-1 0-1 0 0,1-1 1 0 0,0 1-1 0 0,1 1-14 0 0,-1-3 69 0 0,20 10 190 0 0,-18-11-204 0 0,-1 0 1 0 0,1 0-1 0 0,0 0 0 0 0,-1-1 1 0 0,1 1-1 0 0,0-1 0 0 0,-1 0 1 0 0,1 0-1 0 0,0 0 0 0 0,0-1 1 0 0,-1 1-1 0 0,1-1 0 0 0,0 0 1 0 0,-1 0-1 0 0,1 0 0 0 0,-1 0-55 0 0,19-23 400 0 0,-12 18-319 0 0,28-34 230 0 0,41-238 57 0 0,-69 192-254 0 0,-4 111-369 0 0,7 95 195 0 0,5 3 37 0 0,6 5 141 0 0,-14-105-204 0 0,-9-23-8 0 0,3 3-441 0 0,1 0-330 0 0,-2-4-3521 0 0,12-7 521 0 0,-9 3 1899 0 0</inkml:trace>
  <inkml:trace contextRef="#ctx0" brushRef="#br0" timeOffset="476.414">547 177 12096 0 0,'0'0'273'0'0,"0"0"40"0"0,0 0 21 0 0,0 0-44 0 0,-3 7-180 0 0,0 89 2698 0 0,6 5-681 0 0,-3-47-848 0 0,-7 13 10 0 0,7-59-338 0 0,-1-19-568 0 0,12-42-487 0 0,-8 46 59 0 0,-1 0-1 0 0,1 0 1 0 0,1 1 0 0 0,-1-1 0 0 0,1 1 0 0 0,0 0 0 0 0,1 0 0 0 0,-1 1 0 0 0,1-1 0 0 0,0 1-1 0 0,0 0 1 0 0,2-1 45 0 0,55-29-181 0 0,-58 33 163 0 0,0 1 1 0 0,-1 0-1 0 0,1-1 0 0 0,0 1 0 0 0,0 0 1 0 0,1 1-1 0 0,-1-1 0 0 0,0 1 0 0 0,0 0 1 0 0,0 0-1 0 0,0 0 0 0 0,0 1 1 0 0,0-1-1 0 0,1 1 0 0 0,-1 0 0 0 0,0 0 1 0 0,-1 0-1 0 0,1 1 0 0 0,0-1 0 0 0,2 2 18 0 0,-4-2-80 0 0,-1 1 14 0 0,2 3 76 0 0,0-1 0 0 0,0 1-1 0 0,0 0 1 0 0,-1 0 0 0 0,0 0 0 0 0,0 0 0 0 0,0 1 0 0 0,0-1 0 0 0,-1 1 0 0 0,0-1 0 0 0,0 1 0 0 0,-1-1-1 0 0,1 1 1 0 0,-1 0-10 0 0,-1-1 59 0 0,-1-1 0 0 0,1 1 0 0 0,-1-1-1 0 0,0 0 1 0 0,0 1 0 0 0,0-1-1 0 0,0 0 1 0 0,-1-1 0 0 0,0 1 0 0 0,0 0-1 0 0,0-1 1 0 0,0 1 0 0 0,0-1-1 0 0,-1 0 1 0 0,1 0 0 0 0,-1-1 0 0 0,0 1-1 0 0,0-1 1 0 0,0 1 0 0 0,0-1 0 0 0,0 0-1 0 0,0-1 1 0 0,-5 2-59 0 0,-77 26 356 0 0,-6-26-1481 0 0,83-4 649 0 0,-31-13-3571 0 0,36 9-2243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6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40 165 12320 0 0,'-4'6'602'0'0,"-2"6"-301"0"0,0 1 0 0 0,1 0-1 0 0,1 0 1 0 0,0 0-1 0 0,1 0 1 0 0,0 1 0 0 0,1 0-1 0 0,0 0 1 0 0,2-1-1 0 0,-1 1 1 0 0,2 0 0 0 0,0 7-301 0 0,34 165 3961 0 0,1-79-2543 0 0,-23-67-1156 0 0,3-21 12 0 0,-16-19-184 0 0,0 0 2 0 0,0 0-16 0 0,0 0-4 0 0,0 0 0 0 0,18-3 0 0 0,39-31-1165 0 0,-2-7-3262 0 0,-44 32 2684 0 0</inkml:trace>
  <inkml:trace contextRef="#ctx0" brushRef="#br0" timeOffset="287.929">30 375 15032 0 0,'0'0'340'0'0,"0"0"50"0"0,4-7 513 0 0,-2 4-785 0 0,1 1 0 0 0,0-1 0 0 0,0 1 0 0 0,1 0 0 0 0,-1 0 0 0 0,0 0-1 0 0,1 1 1 0 0,-1-1 0 0 0,1 1 0 0 0,0 0 0 0 0,-1 0 0 0 0,1 0 0 0 0,0 0 0 0 0,0 1 0 0 0,0 0 0 0 0,-1-1 0 0 0,1 1 0 0 0,2 1-118 0 0,7-2 370 0 0,110-2 1503 0 0,-22-1-1481 0 0,-41-4-1413 0 0,-59 8 358 0 0,3-2 752 0 0,-3 0-6855 0 0,-1-3 1120 0 0</inkml:trace>
  <inkml:trace contextRef="#ctx0" brushRef="#br0" timeOffset="481.924">56 188 12608 0 0,'-5'-9'1425'0'0,"8"6"-1292"0"0,1 1 0 0 0,0 0 1 0 0,0 1-1 0 0,0-1 0 0 0,1 1 1 0 0,-1-1-1 0 0,0 1 0 0 0,1 1 0 0 0,-1-1 1 0 0,0 0-1 0 0,1 1 0 0 0,-1 0 1 0 0,1 0-1 0 0,-1 1 0 0 0,0-1 0 0 0,1 1 1 0 0,-1 0-1 0 0,1 0-133 0 0,15 1 170 0 0,57 13 477 0 0,-23-3-5750 0 0,-40-9-123 0 0</inkml:trace>
  <inkml:trace contextRef="#ctx0" brushRef="#br0" timeOffset="1031.281">471 377 13472 0 0,'0'0'306'0'0,"0"0"46"0"0,0 0 22 0 0,0 0-49 0 0,0 0-129 0 0,0 0 256 0 0,-10 13 1310 0 0,4 2-1367 0 0,0 0-1 0 0,1 0 1 0 0,0 1-1 0 0,1 0 1 0 0,1-1-1 0 0,-1 14-394 0 0,1-7 209 0 0,-7 117 743 0 0,13-107-656 0 0,-3-32-225 0 0,0 0 28 0 0,0 0 11 0 0,0 0 2 0 0,0 0 2 0 0,0 0 4 0 0,0 0 2 0 0,0 0 0 0 0,37-25 448 0 0,-31 19-605 0 0,0 0 0 0 0,0 0 0 0 0,1 1 0 0 0,0 0 0 0 0,0 0 0 0 0,0 1 0 0 0,0 0 0 0 0,1 0 0 0 0,-1 0-1 0 0,1 1 1 0 0,0 0 0 0 0,0 1 0 0 0,0 0 0 0 0,0 0 0 0 0,1 1 0 0 0,-1 0 0 0 0,0 0 0 0 0,1 1 0 0 0,-1 0 0 0 0,1 1-1 0 0,-1-1 1 0 0,2 2 37 0 0,-7-1-12 0 0,0 0-1 0 0,0 0 1 0 0,0 1-1 0 0,0-1 1 0 0,0 1-1 0 0,0 0 1 0 0,0 0-1 0 0,-1 0 1 0 0,1 0-1 0 0,-1 0 1 0 0,1 1-1 0 0,-1-1 1 0 0,0 1-1 0 0,0 0 1 0 0,0-1-1 0 0,0 1 1 0 0,0 0-1 0 0,-1 0 1 0 0,1 0-1 0 0,-1 0 1 0 0,0 1-1 0 0,0-1 1 0 0,0 0-1 0 0,0 0 1 0 0,-1 1-1 0 0,1-1 0 0 0,-1 0 1 0 0,0 1-1 0 0,0-1 1 0 0,0 1-1 0 0,-1-1 1 0 0,1 0-1 0 0,-1 1 1 0 0,1-1-1 0 0,-1 0 1 0 0,0 0-1 0 0,0 0 1 0 0,-1 1-1 0 0,0 1 13 0 0,-4 1 50 0 0,0 0-1 0 0,-1-1 0 0 0,0 1 0 0 0,1-1 1 0 0,-2 0-1 0 0,1-1 0 0 0,0 0 1 0 0,-1 0-1 0 0,0-1 0 0 0,0 0 0 0 0,0 0 1 0 0,0 0-1 0 0,-1-1 0 0 0,1-1 0 0 0,0 1 1 0 0,-1-2-1 0 0,0 1 0 0 0,1-1 0 0 0,-1 0 1 0 0,1-1-1 0 0,-7-1-49 0 0,-75-16-973 0 0,55-2-6211 0 0,27 15 1123 0 0</inkml:trace>
  <inkml:trace contextRef="#ctx0" brushRef="#br0" timeOffset="2237.367">872 255 12440 0 0,'0'-35'1621'0'0,"0"34"-1338"0"0,0 1 6 0 0,0 0 26 0 0,0 0 83 0 0,0 0 33 0 0,0 0 8 0 0,0 0-32 0 0,0 0-133 0 0,0 0-61 0 0,0 0-12 0 0,0 0-7 0 0,0 0-30 0 0,-1 9 126 0 0,5 207 1689 0 0,-19-99-1430 0 0,7-26-119 0 0,8-87-390 0 0,-1 0 0 0 0,1 1 0 0 0,0-1 0 0 0,0 0 0 0 0,0 1 0 0 0,1-1 0 0 0,-1 0 0 0 0,1 1 1 0 0,0-1-1 0 0,0 0 0 0 0,1 0 0 0 0,-1 0 0 0 0,1 0 0 0 0,0 0 0 0 0,0 0 0 0 0,0-1 0 0 0,1 1 0 0 0,-1 0 0 0 0,1-1 1 0 0,0 0-1 0 0,0 0 0 0 0,0 0 0 0 0,0 0 0 0 0,1 0 0 0 0,-1 0 0 0 0,1-1 0 0 0,-1 0 0 0 0,2 1-40 0 0,3-1-33 0 0,0 0 1 0 0,0 0-1 0 0,0-1 0 0 0,1 0 0 0 0,-1 0 0 0 0,0-1 0 0 0,1 0 0 0 0,-1-1 0 0 0,0 0 0 0 0,0 0 0 0 0,1 0 0 0 0,-1-1 1 0 0,0-1-1 0 0,0 1 0 0 0,0-1 0 0 0,-1 0 0 0 0,1-1 0 0 0,-1 0 0 0 0,0 0 0 0 0,0-1 0 0 0,0 0 0 0 0,0 0 1 0 0,-1 0-1 0 0,0-1 0 0 0,1-1 33 0 0,-1-5-1464 0 0,-4 0-66 0 0</inkml:trace>
  <inkml:trace contextRef="#ctx0" brushRef="#br0" timeOffset="2481.045">708 313 13760 0 0,'70'9'2490'0'0,"4"0"-825"0"0,0-3 1 0 0,42-3-1666 0 0,-77-2 7 0 0,16-1-642 0 0,-19-5-2678 0 0,-24 3-2487 0 0</inkml:trace>
  <inkml:trace contextRef="#ctx0" brushRef="#br0" timeOffset="2752.372">1597 0 11432 0 0,'-5'0'69'0'0,"1"0"0"0"0,-1 0 1 0 0,1 1-1 0 0,0-1 0 0 0,0 1 1 0 0,-1 0-1 0 0,1 0 0 0 0,0 1 1 0 0,0-1-1 0 0,0 1 0 0 0,0 0 1 0 0,0 0-1 0 0,0 0 0 0 0,1 0 1 0 0,-1 1-1 0 0,1-1 0 0 0,-1 1 1 0 0,0 2-70 0 0,-6 5 601 0 0,1 0 0 0 0,1 1 1 0 0,0-1-1 0 0,1 2 0 0 0,0-1 1 0 0,1 1-1 0 0,0 0 0 0 0,-4 11-601 0 0,-3 6 767 0 0,-68 196 2015 0 0,-7 55-2032 0 0,68-172-524 0 0,17-94-317 0 0,-2 6 29 0 0,6-9-4841 0 0,-1-11-1312 0 0</inkml:trace>
  <inkml:trace contextRef="#ctx0" brushRef="#br0" timeOffset="3315.359">1728 161 12840 0 0,'-14'57'4146'0'0,"1"-5"-3293"0"0,-3 15-142 0 0,-14 133 882 0 0,20-135-1122 0 0,-4 47 458 0 0,15-60-345 0 0,9-11-84 0 0,-9-40-432 0 0,-1-1-4 0 0,0 0 0 0 0,6 1 407 0 0,4-56-232 0 0,-4-30-909 0 0,-3 75 582 0 0,-1 0-1 0 0,2 0 1 0 0,-1 0-1 0 0,1 1 0 0 0,1-1 1 0 0,0 1-1 0 0,0 0 1 0 0,1 0-1 0 0,0-1 89 0 0,0 3-27 0 0,-5 5 14 0 0,0 0 0 0 0,0 0 0 0 0,0 0 1 0 0,0 1-1 0 0,1-1 0 0 0,-1 0 0 0 0,0 1 0 0 0,1-1 0 0 0,0 1 1 0 0,-1-1-1 0 0,1 1 0 0 0,0 0 0 0 0,-1-1 0 0 0,1 1 0 0 0,0 0 1 0 0,0 0-1 0 0,0 0 0 0 0,0 1 0 0 0,0-1 0 0 0,0 0 0 0 0,1 1 1 0 0,-1-1-1 0 0,0 1 0 0 0,0 0 0 0 0,0 0 0 0 0,0 0 0 0 0,0 0 1 0 0,1 0-1 0 0,-1 0 0 0 0,0 1 0 0 0,0-1 0 0 0,0 1 0 0 0,1-1 13 0 0,1 5 4 0 0,0-1 0 0 0,0 0 0 0 0,0 1 0 0 0,-1 0 0 0 0,1-1 0 0 0,-1 2 0 0 0,0-1 0 0 0,-1 0 0 0 0,1 0 0 0 0,-1 1 0 0 0,0 0 0 0 0,-1-1 0 0 0,1 1 0 0 0,-1 0 0 0 0,0 1-4 0 0,-1-6 7 0 0,11 69 373 0 0,11 12 317 0 0,-2-50-265 0 0,-19-31-385 0 0,-1-1-140 0 0,0 0-26 0 0,1-1 0 0 0,0 1 0 0 0,0 0 1 0 0,-1 0-1 0 0,1 0 0 0 0,0-1 0 0 0,0 1 0 0 0,-1 0 1 0 0,1-1-1 0 0,0 1 0 0 0,-1-1 0 0 0,1 1 1 0 0,0-1-1 0 0,-1 1 0 0 0,1-1 0 0 0,-1 1 1 0 0,1-1-1 0 0,-1 0 0 0 0,1 1 0 0 0,-1-1 1 0 0,1 0-1 0 0,-1 0 0 0 0,0 1 0 0 0,1-1 0 0 0,-1 0 1 0 0,0 0-1 0 0,1 1 0 0 0,-1-1 0 0 0,0 0 1 0 0,0 0-1 0 0,0 0 0 0 0,0 1 0 0 0,0-1 1 0 0,0 0-1 0 0,0 0 0 0 0,0 0 0 0 0,0 1 0 0 0,-1-2 119 0 0,1-3-1440 0 0</inkml:trace>
  <inkml:trace contextRef="#ctx0" brushRef="#br0" timeOffset="3590.818">1603 419 14160 0 0,'13'-12'1460'0'0,"-2"7"-699"0"0,0 0 1 0 0,-1 1-1 0 0,2 1 1 0 0,-1 0-1 0 0,0 1 1 0 0,0 0-1 0 0,1 0 1 0 0,-1 1 0 0 0,7 1-762 0 0,2-2 389 0 0,118-1 785 0 0,-127 3-1240 0 0,51 6-3084 0 0,-52-4-4423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06:40.82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10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0T12:01:32.698"/>
    </inkml:context>
    <inkml:brush xml:id="br2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18402 2923 6192 0 0,'0'0'128'0'0,"7"-2"32"0"0,-1-2 8 0 0,-6 4 16 0 0,10 0-184 0 0,-10 0 0 0 0,6 4 0 0 0,-6-4 0 0 0,7 2 0 0 0,-7-2 0 0 0,6 7 0 0 0,-6-7-1800 0 0,0 0-400 0 0</inkml:trace>
  <inkml:trace contextRef="#ctx0" brushRef="#br0" timeOffset="1099.86">18458 2936 6000 0 0,'0'0'174'0'0,"0"-8"2108"0"0,27-23 3126 0 0,-18 11-3352 0 0,0-18-5 0 0,-12 23-1552 0 0,-16 1 109 0 0,9 7 2121 0 0,11 9-2635 0 0,2 11-64 0 0,2 28 162 0 0,-4-31-168 0 0,-5 20 332 0 0,4-22-286 0 0,0-6 15 0 0,-2 9 80 0 0,2-10-71 0 0,0-1-12 0 0,0 0 1 0 0,2 5 212 0 0,-31-55 335 0 0,10 2-558 0 0,17 42-65 0 0,0 1-1 0 0,0-1 1 0 0,0 1 0 0 0,1-1-1 0 0,0 0 1 0 0,0 0-1 0 0,0 1 1 0 0,1-1 0 0 0,0 0-1 0 0,0 0 1 0 0,0 0-1 0 0,1 0 1 0 0,0 1 0 0 0,0-1-1 0 0,2-4-6 0 0,3-35 13 0 0,0-5-146 0 0,-2 26 105 0 0,0 19-125 0 0,-3 4 77 0 0,5 11-10 0 0,0 0 75 0 0,-1 1 0 0 0,-1-1 0 0 0,0 1 0 0 0,-1 0 0 0 0,0 0 0 0 0,0 0 0 0 0,-1 0 0 0 0,-1 0 0 0 0,0 0 0 0 0,0 1 0 0 0,-1-1 0 0 0,-1 7 11 0 0,6 64 0 0 0,2 42 0 0 0,-3-20 76 0 0,-4-83-2 0 0,1-14-53 0 0,-1-1 0 0 0,1 1 0 0 0,-1 0 0 0 0,-1 0 0 0 0,0 0 0 0 0,0-1 1 0 0,0 1-1 0 0,0 0 0 0 0,-1-1 0 0 0,0 1 0 0 0,-1-1 0 0 0,0 0 0 0 0,-1 3-21 0 0,-8 5 231 0 0,11-14-220 0 0,0 0 0 0 0,1-1 0 0 0,-1 1 1 0 0,1 0-1 0 0,-1-1 0 0 0,1 1 0 0 0,-1-1 0 0 0,1 1 0 0 0,0-1 1 0 0,-1 1-1 0 0,1-1 0 0 0,-1 1 0 0 0,1-1 0 0 0,0 0 0 0 0,0 1 1 0 0,-1-1-1 0 0,1 1 0 0 0,0-1 0 0 0,0 0 0 0 0,0 1 0 0 0,-1-1 1 0 0,1 0-1 0 0,0 1 0 0 0,0-1 0 0 0,0 1 0 0 0,0-1 1 0 0,0 0-1 0 0,0 1 0 0 0,1-1 0 0 0,-1 0 0 0 0,0 1 0 0 0,0-1 1 0 0,0 0-1 0 0,1 1 0 0 0,-1-1 0 0 0,0 1 0 0 0,0-1 0 0 0,1 0 1 0 0,-1 1-1 0 0,1-1 0 0 0,-1 1 0 0 0,0-1 0 0 0,1 1 0 0 0,-1-1-11 0 0,2-5 6 0 0,32-61-183 0 0,-26 54 116 0 0,0 0 0 0 0,1 0 0 0 0,1 1 1 0 0,0 0-1 0 0,1 1 0 0 0,0 0 0 0 0,1 1 0 0 0,0 0 1 0 0,0 1-1 0 0,1 0 0 0 0,0 1 0 0 0,1 0 0 0 0,0 1 61 0 0,-10 6-10 0 0,-1 0 1 0 0,0 0-1 0 0,1 0 0 0 0,-1 1 0 0 0,0-1 0 0 0,1 1 0 0 0,-1 0 1 0 0,1 0-1 0 0,-1 0 0 0 0,1 1 0 0 0,-1-1 0 0 0,0 1 0 0 0,1 0 0 0 0,-1 0 1 0 0,0 0-1 0 0,0 0 0 0 0,1 1 0 0 0,-1-1 0 0 0,0 1 0 0 0,0 0 1 0 0,0 0-1 0 0,-1 0 0 0 0,1 0 0 0 0,0 0 0 0 0,-1 0 0 0 0,0 1 1 0 0,1 0-1 0 0,-1-1 0 0 0,0 1 0 0 0,0 0 0 0 0,-1 0 0 0 0,1 0 1 0 0,0 0-1 0 0,-1 0 0 0 0,0 0 0 0 0,0 1 0 0 0,0-1 0 0 0,0 0 0 0 0,0 1 1 0 0,-1-1-1 0 0,1 0 0 0 0,-1 2 10 0 0,1 2 26 0 0,0 1 0 0 0,-1 0 0 0 0,1 0 0 0 0,-2 0 0 0 0,1 0 0 0 0,-1-1 0 0 0,0 1 0 0 0,-1 0 0 0 0,0-1 0 0 0,0 1 0 0 0,0-1 0 0 0,-1 1 0 0 0,0-1 0 0 0,-1 0 0 0 0,0 0 0 0 0,0-1 0 0 0,0 1 0 0 0,-1-1 0 0 0,1 0 0 0 0,-2 0 0 0 0,1 0 0 0 0,-1-1 0 0 0,0 1 0 0 0,-4 1-26 0 0,7-3-36 0 0,-1-1 0 0 0,0 0 1 0 0,-1 0-1 0 0,1 0 0 0 0,0-1 0 0 0,-1 1 0 0 0,1-1 1 0 0,-1 0-1 0 0,0 0 0 0 0,0-1 0 0 0,0 1 0 0 0,0-1 1 0 0,0 0-1 0 0,0-1 0 0 0,0 1 0 0 0,0-1 0 0 0,0 0 1 0 0,0 0-1 0 0,0-1 0 0 0,-1 1 36 0 0,4-1-199 0 0,1 0 0 0 0,-1 1-1 0 0,1-1 1 0 0,0 0 0 0 0,0 0 0 0 0,-1 0 0 0 0,1 0 0 0 0,0 0-1 0 0,0 0 1 0 0,0 0 0 0 0,0 0 0 0 0,0 0 0 0 0,0-1-1 0 0,0 1 1 0 0,0 0 0 0 0,1-1 0 0 0,-1 1 0 0 0,0 0 0 0 0,1-1-1 0 0,-1 1 1 0 0,1-1 0 0 0,0 1 0 0 0,-1-2 199 0 0,1-6-1714 0 0</inkml:trace>
  <inkml:trace contextRef="#ctx0" brushRef="#br0" timeOffset="1711.291">18678 2567 13072 0 0,'0'0'297'0'0,"0"0"39"0"0,0 0 19 0 0,0 0-34 0 0,0-1-210 0 0,6-27 1174 0 0,-5 26-1182 0 0,0-1-1 0 0,0 1 1 0 0,0-1 0 0 0,0 1-1 0 0,0 0 1 0 0,1-1-1 0 0,-1 1 1 0 0,1 0 0 0 0,-1 0-1 0 0,1 0 1 0 0,0 0 0 0 0,0 0-1 0 0,0 0 1 0 0,0 1 0 0 0,0-1-1 0 0,0 1 1 0 0,0-1 0 0 0,1 1-1 0 0,-1 0-102 0 0,24 13 1296 0 0,-19-4-1301 0 0,-6 13 78 0 0,-7 10 309 0 0,-11-20 72 0 0,14-10-396 0 0,1 1 0 0 0,-1-1 0 0 0,0 0 0 0 0,0 0 0 0 0,0 0 0 0 0,0 0 0 0 0,0 0 0 0 0,0-1 0 0 0,0 1 0 0 0,0-1 0 0 0,-1 0 0 0 0,1 0 0 0 0,0 0 0 0 0,0 0 0 0 0,0 0 0 0 0,0-1 0 0 0,0 0 0 0 0,0 1 0 0 0,0-1 0 0 0,-3-1-58 0 0,5-1 40 0 0,-1 1 0 0 0,1-1 0 0 0,0 0 0 0 0,0 0 0 0 0,0 0 0 0 0,0 1 0 0 0,0-1 0 0 0,1 0 0 0 0,-1 0 0 0 0,1 0 0 0 0,0 0 0 0 0,-1 0 0 0 0,2 0 0 0 0,-1-1 0 0 0,0 1 0 0 0,1 0-1 0 0,-1 1 1 0 0,1-1 0 0 0,0 0 0 0 0,0 0 0 0 0,0 0 0 0 0,0 0 0 0 0,0 0 0 0 0,1 1 0 0 0,-1-1 0 0 0,2-1-40 0 0,3-4 16 0 0,-1 1-1 0 0,1 0 1 0 0,0 0-1 0 0,1 0 1 0 0,-1 1 0 0 0,1 0-1 0 0,1 1 1 0 0,-1-1 0 0 0,1 1-1 0 0,4-2-15 0 0,-8 5-3 0 0,25-6-82 0 0,-20 8 32 0 0,2 6 39 0 0,2 19 14 0 0,-12-12 0 0 0,-1-8-6 0 0,1-3 15 0 0,-1 0 1 0 0,0-1 0 0 0,1 1-1 0 0,-1 0 1 0 0,0-1 0 0 0,0 1-1 0 0,0 0 1 0 0,0-1 0 0 0,-1 1-1 0 0,1 0 1 0 0,0-1 0 0 0,-1 1-1 0 0,1 0 1 0 0,-1-1-1 0 0,1 1 1 0 0,-1-1 0 0 0,0 1-1 0 0,0-1 1 0 0,0 1 0 0 0,1-1-1 0 0,-2 1 1 0 0,1-1 0 0 0,0 0-1 0 0,0 0 1 0 0,0 1 0 0 0,0-1-1 0 0,-1 0 1 0 0,1 0-1 0 0,-1 0 1 0 0,1-1 0 0 0,-1 1-1 0 0,1 0 1 0 0,-1 0 0 0 0,1-1-1 0 0,-1 1 1 0 0,0-1 0 0 0,1 0-1 0 0,-1 1-9 0 0,-4 0 6 0 0,4 0 15 0 0,0 0-1 0 0,1 0 0 0 0,-1 0 1 0 0,0 0-1 0 0,0-1 0 0 0,0 1 1 0 0,0 0-1 0 0,0-1 0 0 0,0 0 0 0 0,0 1 1 0 0,0-1-1 0 0,0 0 0 0 0,0 0 1 0 0,0 0-1 0 0,0-1 0 0 0,0 1 1 0 0,0 0-1 0 0,0-1 0 0 0,0 1 1 0 0,0-1-1 0 0,1 0 0 0 0,-1 1 1 0 0,0-1-1 0 0,0 0 0 0 0,1 0 0 0 0,-1 0 1 0 0,0 0-1 0 0,1-1 0 0 0,-1 1 1 0 0,1 0-1 0 0,-1-1 0 0 0,1 1 1 0 0,0-1-1 0 0,-1 1 0 0 0,1-1 1 0 0,0-1-21 0 0,0 2-154 0 0,-2-21 162 0 0,4 12-9338 0 0,-1 10 3397 0 0</inkml:trace>
  <inkml:trace contextRef="#ctx0" brushRef="#br1" timeOffset="79848.652">2319 611 12896 0 0,'-6'-13'985'0'0,"4"11"-882"0"0,0 0 0 0 0,0 0 0 0 0,0 0 0 0 0,0 0 0 0 0,-1 1 0 0 0,1-1 0 0 0,-1 1 0 0 0,1-1 0 0 0,-1 1 0 0 0,1 0 0 0 0,-1 0 0 0 0,0 0 0 0 0,0 0 0 0 0,1 1 0 0 0,-1-1 0 0 0,0 1 0 0 0,0-1 0 0 0,0 1 0 0 0,0 0 0 0 0,1 0 0 0 0,-1 0 0 0 0,0 1 0 0 0,0-1 0 0 0,0 1 0 0 0,0-1 0 0 0,1 1 0 0 0,-1 0 0 0 0,0 0 0 0 0,1 0 0 0 0,-1 1 0 0 0,1-1 0 0 0,-1 1 0 0 0,1-1 0 0 0,-2 3-103 0 0,-3 0 138 0 0,0 0 0 0 0,1 0 0 0 0,0 1 0 0 0,0 0 0 0 0,1 1 0 0 0,-1-1 0 0 0,1 1 0 0 0,0 0 0 0 0,1 1 0 0 0,-1-1 0 0 0,1 1 0 0 0,0 0 0 0 0,1-1 0 0 0,0 2 0 0 0,0-1 0 0 0,0 0 0 0 0,1 1 0 0 0,0-1 0 0 0,1 1 0 0 0,0 0 0 0 0,0-1 0 0 0,0 1 0 0 0,1 0 0 0 0,1 4-138 0 0,13 38 624 0 0,-6-43-566 0 0,0-1-1 0 0,0 0 0 0 0,0 0 0 0 0,1-1 1 0 0,0 0-1 0 0,0 0 0 0 0,1-1 0 0 0,-1 0 1 0 0,1-1-1 0 0,0 0 0 0 0,0-1 0 0 0,0 0 1 0 0,0 0-1 0 0,0-1 0 0 0,0 0 1 0 0,0-1-1 0 0,1 0 0 0 0,-1-1 0 0 0,0 0 1 0 0,4-1-58 0 0,13 2 38 0 0,57-12-183 0 0,-35-11-4711 0 0,-40 17 3290 0 0</inkml:trace>
  <inkml:trace contextRef="#ctx0" brushRef="#br1" timeOffset="80125.989">2518 266 13880 0 0,'0'0'314'0'0,"0"0"46"0"0,0 0 22 0 0,0 0-49 0 0,0 0-162 0 0,6 3 486 0 0,-3 1-494 0 0,0 0 0 0 0,0 0 0 0 0,0 0 0 0 0,0 1 0 0 0,-1-1 0 0 0,0 1 0 0 0,0 0 0 0 0,0-1 0 0 0,-1 1 0 0 0,1 0 0 0 0,-1 0 0 0 0,0 0 0 0 0,-1 1 0 0 0,1-1 0 0 0,-1 1-163 0 0,4 13 425 0 0,52 273 1394 0 0,-10-186-1791 0 0,-6-62-1215 0 0,-10-41-3012 0 0,-25-3 2056 0 0,8-2-3590 0 0</inkml:trace>
  <inkml:trace contextRef="#ctx0" brushRef="#br1" timeOffset="80546.745">2961 499 12608 0 0,'0'0'289'0'0,"0"0"40"0"0,0 0 21 0 0,0 0-46 0 0,0 0-138 0 0,0 2 182 0 0,-39 80 1793 0 0,33-63-1927 0 0,-2 0-20 0 0,1 0-1 0 0,1 0 0 0 0,1 1 0 0 0,1 0 1 0 0,1 1-1 0 0,-1 18-193 0 0,16 16 289 0 0,-10-54-261 0 0,-1 1 1 0 0,0-1-1 0 0,1 1 0 0 0,-1-1 1 0 0,1 0-1 0 0,-1 0 0 0 0,1 1 0 0 0,0-1 1 0 0,-1 0-1 0 0,1 0 0 0 0,0-1 1 0 0,0 1-1 0 0,0 0 0 0 0,0-1 0 0 0,0 1 1 0 0,-1-1-1 0 0,1 1 0 0 0,0-1 1 0 0,0 0-1 0 0,0 0 0 0 0,0 0 0 0 0,0 0 1 0 0,0 0-1 0 0,0-1 0 0 0,0 1 1 0 0,0 0-1 0 0,0-1 0 0 0,0 1 1 0 0,0-1-1 0 0,0 0 0 0 0,-1 0 0 0 0,2 0-28 0 0,3-2 41 0 0,-1-1 0 0 0,0 0 0 0 0,1 0 0 0 0,-1 0 0 0 0,-1-1 0 0 0,1 1 0 0 0,-1-1 0 0 0,0 0 0 0 0,0 0 0 0 0,0-1 0 0 0,-1 1-1 0 0,1-1 1 0 0,0-3-41 0 0,20-36 60 0 0,11-39-70 0 0,-12 52-172 0 0,-7 47 54 0 0,24 101 592 0 0,6-31-274 0 0,-14-62-182 0 0,-2-26-1911 0 0,-16 0-2579 0 0,-1 0-1402 0 0</inkml:trace>
  <inkml:trace contextRef="#ctx0" brushRef="#br1" timeOffset="80885.173">3530 382 15496 0 0,'-28'-6'904'0'0,"-22"31"-358"0"0,40-17-357 0 0,2-2-62 0 0,0 0 0 0 0,1 0-1 0 0,0 1 1 0 0,1 0 0 0 0,-1 0-1 0 0,1 1 1 0 0,1-1 0 0 0,-1 1-1 0 0,2 1 1 0 0,-1-1 0 0 0,1 1-1 0 0,0 0 1 0 0,0 0 0 0 0,-1 7-127 0 0,5-10 9 0 0,1-1 0 0 0,-1 0 1 0 0,1 1-1 0 0,0-1 0 0 0,0 0 1 0 0,0 1-1 0 0,1-1 0 0 0,0 0 1 0 0,0 0-1 0 0,0 0 0 0 0,1 0 0 0 0,-1-1 1 0 0,1 1-1 0 0,0-1 0 0 0,1 1 1 0 0,-1-1-1 0 0,1 0 0 0 0,0 0 1 0 0,0-1-1 0 0,0 1 0 0 0,0-1 1 0 0,1 0-1 0 0,-1 0 0 0 0,1 0 0 0 0,0-1 1 0 0,0 1-1 0 0,2 0-9 0 0,6 6 29 0 0,106 49 107 0 0,-86-37-62 0 0,-33-21-73 0 0,0 0 1 0 0,0 0-1 0 0,1 0 0 0 0,-1 0 0 0 0,0 0 0 0 0,0 1 0 0 0,0-1 0 0 0,0 0 0 0 0,1 0 0 0 0,-1 0 0 0 0,0 0 0 0 0,0 1 0 0 0,0-1 0 0 0,0 0 0 0 0,0 0 0 0 0,0 0 0 0 0,0 1 0 0 0,1-1 0 0 0,-1 0 1 0 0,0 0-1 0 0,0 1 0 0 0,0-1 0 0 0,0 0 0 0 0,0 0 0 0 0,0 0 0 0 0,0 1 0 0 0,0-1 0 0 0,0 0 0 0 0,0 0 0 0 0,0 1 0 0 0,0-1 0 0 0,0 0 0 0 0,-1 0 0 0 0,1 0 0 0 0,0 1 0 0 0,0-1 0 0 0,0 0 0 0 0,0 0 1 0 0,0 0-1 0 0,0 1 0 0 0,0-1 0 0 0,-1 0 0 0 0,1 0 0 0 0,0 0 0 0 0,0 0 0 0 0,0 1 0 0 0,0-1 0 0 0,-1 0 0 0 0,1 0 0 0 0,0 0 0 0 0,0 0 0 0 0,0 0 0 0 0,-1 0 0 0 0,1 0 0 0 0,0 0 0 0 0,0 1 1 0 0,0-1-1 0 0,-1 0 0 0 0,1 0 0 0 0,0 0 0 0 0,0 0 0 0 0,-1 0 0 0 0,1 0 0 0 0,0 0 0 0 0,0 0 0 0 0,-1 0 0 0 0,1-1-1 0 0,-120 53 639 0 0,15-31-3549 0 0,90-24 901 0 0,15 3 1243 0 0</inkml:trace>
  <inkml:trace contextRef="#ctx0" brushRef="#br1" timeOffset="81225.189">3879 414 14096 0 0,'-3'-1'97'0'0,"0"1"1"0"0,0-1-1 0 0,0 1 1 0 0,0 0 0 0 0,0 0-1 0 0,0 0 1 0 0,0 1-1 0 0,0-1 1 0 0,0 1 0 0 0,0 0-1 0 0,1-1 1 0 0,-1 1-1 0 0,0 0 1 0 0,0 1 0 0 0,0-1-1 0 0,1 0 1 0 0,-1 1-1 0 0,1 0 1 0 0,-1 0 0 0 0,0 0-98 0 0,-55 35 1327 0 0,41-23-934 0 0,15-13-356 0 0,0 0 0 0 0,0 0 0 0 0,0 0 0 0 0,0 1 0 0 0,0-1-1 0 0,0 1 1 0 0,0 0 0 0 0,0-1 0 0 0,1 1 0 0 0,-1 0 0 0 0,1 0 0 0 0,-1 0 0 0 0,1 0-1 0 0,0 0 1 0 0,0 0 0 0 0,0 0 0 0 0,0 1 0 0 0,0-1 0 0 0,0 0 0 0 0,1 1 0 0 0,-1-1-1 0 0,1 0 1 0 0,-1 1 0 0 0,1-1 0 0 0,0 3-37 0 0,-8 25 187 0 0,23 1-102 0 0,22 27-32 0 0,45-10-42 0 0,-59-30 122 0 0,-15-10-38 0 0,-7-8-89 0 0,-1 0 0 0 0,0 0 0 0 0,1 0 0 0 0,-1 1 1 0 0,1-1-1 0 0,-1 0 0 0 0,1 0 0 0 0,-1 1 0 0 0,0-1 0 0 0,1 0 0 0 0,-1 1 0 0 0,0-1 0 0 0,1 0 0 0 0,-1 1 0 0 0,0-1 0 0 0,1 1 0 0 0,-1-1 0 0 0,0 0 1 0 0,0 1-1 0 0,1-1 0 0 0,-1 1 0 0 0,0-1 0 0 0,0 1 0 0 0,0-1 0 0 0,0 1 0 0 0,0-1 0 0 0,0 1 0 0 0,0-1 0 0 0,0 1 0 0 0,0-1 0 0 0,0 1 0 0 0,0-1 1 0 0,0 0-1 0 0,0 1 0 0 0,0-1 0 0 0,0 1 0 0 0,0-1 0 0 0,0 1 0 0 0,-1-1 0 0 0,1 1 0 0 0,0-1 0 0 0,0 1 0 0 0,-1-1 0 0 0,1 0 0 0 0,0 1-6 0 0,-12 19 440 0 0,-7-12-360 0 0,1 0-1 0 0,-1-1 1 0 0,0-1 0 0 0,-1-1-1 0 0,1-1 1 0 0,-4 0-80 0 0,-31 8-424 0 0,-7-8-2550 0 0,60-4 1633 0 0,1 0-45 0 0</inkml:trace>
  <inkml:trace contextRef="#ctx0" brushRef="#br1" timeOffset="81496.119">4030 409 14480 0 0,'51'0'705'0'0,"-38"23"182"0"0,-3 7-594 0 0,2 22 1128 0 0,-11-5-65 0 0,10-18-459 0 0,-7 15 331 0 0,6 5-157 0 0,-9-15-710 0 0,9-13-247 0 0,-13-16-116 0 0,5 0-155 0 0,4 0 21 0 0,-5-5-233 0 0,-1 0-102 0 0,2 0-888 0 0,7-1-3662 0 0,7-3-1565 0 0</inkml:trace>
  <inkml:trace contextRef="#ctx0" brushRef="#br1" timeOffset="81672.668">4070 332 14112 0 0,'39'-7'322'0'0,"-32"6"45"0"0,-7 1 17 0 0,0 0-45 0 0,0 0-189 0 0,0 0 29 0 0,0 0 40 0 0,0 0 5 0 0,0 0-27 0 0,3-1-117 0 0,27 4-190 0 0,-25 1-512 0 0,10 1-3231 0 0,2 1-1303 0 0</inkml:trace>
  <inkml:trace contextRef="#ctx0" brushRef="#br1" timeOffset="82610.076">4780 447 13536 0 0,'0'0'306'0'0,"0"0"46"0"0,0 0 22 0 0,0 0-49 0 0,-13-4-154 0 0,-59 9 1411 0 0,60-4-1296 0 0,0 2 0 0 0,0-1-1 0 0,0 2 1 0 0,1 0 0 0 0,-1 0-1 0 0,1 1 1 0 0,0 0 0 0 0,0 1-1 0 0,1 0 1 0 0,0 0 0 0 0,-5 5-286 0 0,-46 40 1237 0 0,39-25-934 0 0,16-21-247 0 0,0 1 0 0 0,1 1 0 0 0,0-1-1 0 0,0 1 1 0 0,1 0 0 0 0,0 0 0 0 0,0 0 0 0 0,1 0-1 0 0,-3 7-55 0 0,-7 35 158 0 0,26-23-92 0 0,-8-20-85 0 0,1-1 0 0 0,0 1 0 0 0,0-1-1 0 0,1-1 1 0 0,-1 1 0 0 0,1-1 0 0 0,0 0-1 0 0,0-1 1 0 0,0 1 0 0 0,1-1 0 0 0,-1-1-1 0 0,1 0 1 0 0,0 0 0 0 0,-1 0 0 0 0,1-1 0 0 0,0 0-1 0 0,0 0 1 0 0,0-1 0 0 0,0 0 0 0 0,0-1-1 0 0,0 0 1 0 0,0 0 0 0 0,0 0 0 0 0,-1-1-1 0 0,1 0 1 0 0,-1-1 0 0 0,1 0 0 0 0,3-2 19 0 0,16-5-1321 0 0,0-2 0 0 0,-1 0-1 0 0,0-2 1 0 0,-1-1 0 0 0,-1-1 0 0 0,7-7 1321 0 0,42-50-6782 0 0,-66 62 5485 0 0,7-15 1369 0 0,-14 26 47 0 0,0-1 0 0 0,0 0 1 0 0,0 0-1 0 0,0 0 0 0 0,1 0 0 0 0,-1 1 0 0 0,0-1 1 0 0,-1 0-1 0 0,1 0 0 0 0,0 0 0 0 0,0 0 0 0 0,0 1 1 0 0,0-1-1 0 0,-1 0 0 0 0,1 0 0 0 0,0 0 1 0 0,-1 1-1 0 0,1-1 0 0 0,0 0 0 0 0,-1 0 0 0 0,1 1 1 0 0,-1-1-1 0 0,1 0 0 0 0,-1 1 0 0 0,0-1 0 0 0,1 1 1 0 0,-1-1-1 0 0,0 1 0 0 0,1-1 0 0 0,-1 1 0 0 0,0-1 1 0 0,1 1-1 0 0,-1-1 0 0 0,0 1 0 0 0,0 0 0 0 0,0 0 1 0 0,1-1-1 0 0,-1 1 0 0 0,0 0 0 0 0,0 0 1 0 0,0 0-1 0 0,0 0 0 0 0,1 0 0 0 0,-1 0 0 0 0,0 0 1 0 0,0 0-1 0 0,0 0 0 0 0,0 1-119 0 0,-67 20 4491 0 0,28 10-2926 0 0,36-28-1468 0 0,1-1-1 0 0,-1 1 1 0 0,1 0 0 0 0,0 0-1 0 0,0 0 1 0 0,0 1 0 0 0,0-1 0 0 0,0 1-1 0 0,1-1 1 0 0,0 1 0 0 0,-1 0-1 0 0,2 0 1 0 0,-2 3-97 0 0,-16 23 473 0 0,18-28-341 0 0,-9 18 854 0 0,12-20-836 0 0,1 1-110 0 0,1 0 0 0 0,0-1 0 0 0,-1 1 0 0 0,1-1 0 0 0,-1 0 0 0 0,1 0 0 0 0,0 0 0 0 0,-1-1 0 0 0,1 1 0 0 0,-1-1 0 0 0,1 0 0 0 0,-1 0 0 0 0,1 0 0 0 0,-1 0 0 0 0,0-1 0 0 0,1 1 0 0 0,-1-1 0 0 0,0 0 0 0 0,0 0 0 0 0,0 0 0 0 0,0-1 0 0 0,-1 1 0 0 0,1 0 0 0 0,1-2-40 0 0,72-49 120 0 0,-71 52-120 0 0,1 0 0 0 0,0 0 0 0 0,-1 1 0 0 0,1 0 0 0 0,0 0 0 0 0,-1 0 0 0 0,1 1 0 0 0,0 0 0 0 0,-1 0 0 0 0,1 0 0 0 0,-1 1 0 0 0,0-1 0 0 0,1 1 0 0 0,-1 1 0 0 0,0-1 0 0 0,0 1 0 0 0,0 0 0 0 0,0 0 0 0 0,-1 0 0 0 0,1 1 0 0 0,-1-1 0 0 0,2 3 0 0 0,45 25 0 0 0,22-8 280 0 0,-32-15 32 0 0,-33-8-258 0 0,0 0 0 0 0,1 0-1 0 0,-1-1 1 0 0,0 0 0 0 0,1-1-1 0 0,-1 1 1 0 0,0-2-1 0 0,0 1 1 0 0,-1-1 0 0 0,1 0-1 0 0,0-1 1 0 0,-1 0 0 0 0,0 0-1 0 0,0 0 1 0 0,0-1 0 0 0,0 0-1 0 0,1-3-53 0 0,0-2 58 0 0,24-49 202 0 0,-25-70-799 0 0,-5 35-269 0 0,-20-137-723 0 0,4 133 2091 0 0,5 61 298 0 0,-1 44-780 0 0,5 2-103 0 0,1 0 0 0 0,0 0 0 0 0,1 0 0 0 0,0 0 0 0 0,0 1-1 0 0,1-1 1 0 0,1 1 0 0 0,-1-1 0 0 0,1 1 0 0 0,1 0 0 0 0,0-1 0 0 0,0 1-1 0 0,1 0 1 0 0,2 8 25 0 0,6 83 0 0 0,18 63 0 0 0,-1-38 388 0 0,-19-102-302 0 0,1 0 0 0 0,1-1-1 0 0,1 0 1 0 0,1 0-1 0 0,10 14-85 0 0,-8-11 320 0 0,-8-15-1920 0 0,-1-1-4018 0 0,-3-9-1027 0 0</inkml:trace>
  <inkml:trace contextRef="#ctx0" brushRef="#br1" timeOffset="78074.778">451 341 15576 0 0,'-7'-8'403'0'0,"5"5"-338"0"0,0 1 0 0 0,0-1 1 0 0,0 1-1 0 0,0-1 1 0 0,0 1-1 0 0,-1 0 1 0 0,1 0-1 0 0,-1 0 1 0 0,1 0-1 0 0,-1 1 0 0 0,0-1 1 0 0,1 0-1 0 0,-1 1 1 0 0,0 0-1 0 0,0 0 1 0 0,0 0-1 0 0,0 0 1 0 0,0 0-1 0 0,-1 1 0 0 0,0-1-65 0 0,-93 15-610 0 0,81-11 617 0 0,0 1 0 0 0,1 0 1 0 0,-1 1-1 0 0,1 1 0 0 0,0 0 0 0 0,1 1 1 0 0,0 0-1 0 0,0 1 0 0 0,-3 4-7 0 0,15-11 12 0 0,-1 0 0 0 0,1 1-1 0 0,0-1 1 0 0,1 1 0 0 0,-1 0 0 0 0,0 0 0 0 0,0-1-1 0 0,1 1 1 0 0,-1 0 0 0 0,1 1 0 0 0,0-1-1 0 0,-1 0 1 0 0,1 0 0 0 0,0 0 0 0 0,0 1 0 0 0,0-1-1 0 0,1 1 1 0 0,-1-1 0 0 0,1 1 0 0 0,-1-1-1 0 0,1 1 1 0 0,0-1 0 0 0,0 1 0 0 0,0-1 0 0 0,0 1-1 0 0,0-1 1 0 0,1 1 0 0 0,-1-1 0 0 0,1 1-1 0 0,-1-1-11 0 0,7 6-13 0 0,-1-1 0 0 0,1 0 0 0 0,0-1 0 0 0,1 1 0 0 0,0-1 0 0 0,0-1 0 0 0,0 0 0 0 0,0 0 0 0 0,1 0 0 0 0,3 0 13 0 0,5 5 32 0 0,105 48 66 0 0,19 12 318 0 0,-138-68-378 0 0,0-1 0 0 0,0 1-1 0 0,0 0 1 0 0,-1 0-1 0 0,1 0 1 0 0,-1 0-1 0 0,1 0 1 0 0,-1 0-1 0 0,0 1 1 0 0,0-1-1 0 0,0 1 1 0 0,0-1-1 0 0,0 1 1 0 0,-1 0 0 0 0,1 0-1 0 0,-1 0 1 0 0,0 0-1 0 0,0 0 1 0 0,0 0-1 0 0,0 0 1 0 0,0 0-1 0 0,-1 0 1 0 0,0 1-1 0 0,1-1 1 0 0,-1 0 0 0 0,0 0-1 0 0,0 1 1 0 0,-1-1-1 0 0,1 0 1 0 0,-1 0-1 0 0,1 0 1 0 0,-2 2-38 0 0,-6 5 77 0 0,0 0 1 0 0,0-1-1 0 0,-1 0 0 0 0,0 0 1 0 0,-1-1-1 0 0,0 0 1 0 0,0 0-1 0 0,-1-2 1 0 0,0 1-1 0 0,0-1 1 0 0,-1-1-1 0 0,1 0 0 0 0,-2 0-77 0 0,-313 103 240 0 0,274-82-3109 0 0,52-25 1563 0 0,0-1-6 0 0</inkml:trace>
  <inkml:trace contextRef="#ctx0" brushRef="#br1" timeOffset="79271.881">705 801 13312 0 0,'20'-36'1664'0'0,"-19"31"-1464"0"0,0 0 0 0 0,0 0 0 0 0,0 0 0 0 0,0 0 0 0 0,-1 0 0 0 0,0 0 0 0 0,0 0-1 0 0,0 0 1 0 0,-1 0 0 0 0,0 0 0 0 0,0 0 0 0 0,0 0 0 0 0,0 0 0 0 0,-1 0 0 0 0,0 0 0 0 0,-2-3-200 0 0,-9-29 635 0 0,11 29-519 0 0,0-1 0 0 0,-1 1 0 0 0,-1 0 0 0 0,1 0 0 0 0,-1 1 0 0 0,0-1 0 0 0,-1 1 0 0 0,0 0 0 0 0,-4-5-116 0 0,-15 9 140 0 0,21 3-142 0 0,1 0 0 0 0,0 1-1 0 0,-1-1 1 0 0,1 0 0 0 0,0 1 0 0 0,-1 0-1 0 0,1 0 1 0 0,0-1 0 0 0,0 1 0 0 0,-1 1-1 0 0,1-1 1 0 0,0 0 0 0 0,0 0 0 0 0,0 1-1 0 0,1-1 1 0 0,-1 1 0 0 0,0 0 0 0 0,0 0-1 0 0,1-1 1 0 0,-1 1 0 0 0,1 0 0 0 0,0 0 0 0 0,-1 0-1 0 0,1 0 1 0 0,0 1 0 0 0,0-1 0 0 0,1 0-1 0 0,-1 0 1 0 0,0 1 0 0 0,1-1 0 0 0,-1 0-1 0 0,1 1 1 0 0,0-1 0 0 0,0 1 0 0 0,0-1-1 0 0,0 1 3 0 0,-1 6 14 0 0,1-1 0 0 0,0 1 0 0 0,1 0-1 0 0,0-1 1 0 0,1 1 0 0 0,-1-1-1 0 0,2 1 1 0 0,-1-1 0 0 0,4 8-14 0 0,46 69-159 0 0,-15-45-48 0 0,-25-31 207 0 0,-9-7 23 0 0,0 0-1 0 0,1 0 0 0 0,-1 0 1 0 0,0 0-1 0 0,1 0 1 0 0,-1-1-1 0 0,1 0 0 0 0,0 0 1 0 0,-1 0-1 0 0,1 0 0 0 0,0 0 1 0 0,0-1-1 0 0,-1 0 0 0 0,1 0 1 0 0,0 0-1 0 0,0 0 0 0 0,0 0 1 0 0,-1-1-1 0 0,1 0 0 0 0,0 1 1 0 0,-1-2-1 0 0,1 1 1 0 0,0 0-1 0 0,-1-1 0 0 0,1 1 1 0 0,-1-1-1 0 0,0 0 0 0 0,0 0 1 0 0,0 0-1 0 0,0-1 0 0 0,0 1 1 0 0,0-1-1 0 0,0 0 0 0 0,1-1-22 0 0,19-34 250 0 0,-6-32-57 0 0,-7 41-156 0 0,-10 28-113 0 0,0 1 0 0 0,0 0 0 0 0,0 0-16 0 0,0 0-4 0 0,4 3 73 0 0,1 1-1 0 0,0 0 0 0 0,-1 0 0 0 0,0 1 0 0 0,0-1 0 0 0,0 1 0 0 0,-1 0 1 0 0,1 0-1 0 0,-1 0 0 0 0,0 1 0 0 0,-1-1 0 0 0,1 1 0 0 0,0 4 24 0 0,8 12-106 0 0,17 56 177 0 0,-23-71 712 0 0,-2-18-677 0 0,23-68 646 0 0,8 11-1094 0 0,-33 66 333 0 0,1 1 1 0 0,-1-1 0 0 0,0 0-1 0 0,1 1 1 0 0,-1-1 0 0 0,1 1-1 0 0,0-1 1 0 0,0 1-1 0 0,-1 0 1 0 0,1 0 0 0 0,0 0-1 0 0,0 0 1 0 0,0 0 0 0 0,0 0-1 0 0,0 0 1 0 0,0 1 0 0 0,1-1-1 0 0,-1 1 1 0 0,0-1-1 0 0,0 1 1 0 0,0 0 0 0 0,0 0-1 0 0,1 0 1 0 0,-1 0 0 0 0,0 0-1 0 0,0 1 1 0 0,0-1 0 0 0,1 1-1 0 0,-1-1 1 0 0,0 1-1 0 0,0 0 1 0 0,0 0 0 0 0,1 0 8 0 0,4 4-28 0 0,0-1 0 0 0,0 1-1 0 0,0 0 1 0 0,-1 1 0 0 0,0-1 0 0 0,0 1 0 0 0,-1 0 0 0 0,1 1 0 0 0,-1-1 0 0 0,-1 1 0 0 0,1 0 0 0 0,-1 1 0 0 0,0-1-1 0 0,-1 1 1 0 0,2 4 28 0 0,23 41 12 0 0,-27-52 47 0 0,13 20 18 0 0,-13-21-62 0 0,0 0 0 0 0,0 0 0 0 0,1-1 0 0 0,-1 1 0 0 0,0-1 0 0 0,0 1 0 0 0,0-1 0 0 0,0 1-1 0 0,0-1 1 0 0,1 0 0 0 0,-1 1 0 0 0,0-1 0 0 0,0 0 0 0 0,-1 0 0 0 0,1 0 0 0 0,0 0 0 0 0,0 0 0 0 0,0 0-1 0 0,0 0 1 0 0,-1 0 0 0 0,1 0 0 0 0,-1 0 0 0 0,1 0 0 0 0,-1 0 0 0 0,1-1 0 0 0,-1 1 0 0 0,0 0 0 0 0,1 0-1 0 0,-1-1 1 0 0,0 1 0 0 0,0 0 0 0 0,0 0 0 0 0,0-1 0 0 0,0 1 0 0 0,0 0 0 0 0,0-1-15 0 0,5-14-2 0 0,6-10-142 0 0,-9 18 79 0 0,1 1 0 0 0,0-1 1 0 0,1 1-1 0 0,-1 0 0 0 0,1 0 0 0 0,1 0 1 0 0,-1 0-1 0 0,1 1 0 0 0,0-1 1 0 0,1 1-1 0 0,0 1 0 0 0,0-1 1 0 0,5-3 64 0 0,-7 7-32 0 0,-2 0 15 0 0,0 0-1 0 0,0 0 1 0 0,0 1-1 0 0,0-1 1 0 0,0 1-1 0 0,0 0 1 0 0,1 0-1 0 0,-1-1 1 0 0,0 1-1 0 0,1 1 1 0 0,-1-1-1 0 0,1 0 1 0 0,-1 1-1 0 0,1-1 1 0 0,-1 1-1 0 0,1 0 1 0 0,0-1-1 0 0,-1 1 1 0 0,1 0-1 0 0,-1 1 1 0 0,1-1-1 0 0,0 0 1 0 0,-1 1-1 0 0,1 0 1 0 0,-1-1-1 0 0,0 1 0 0 0,1 0 1 0 0,-1 0-1 0 0,0 1 1 0 0,1-1-1 0 0,-1 0 1 0 0,0 1-1 0 0,2 1 18 0 0,4 5-17 0 0,-1 1 0 0 0,0 0 0 0 0,0 1 0 0 0,-1-1 0 0 0,0 1 0 0 0,0 0 0 0 0,-2 1 0 0 0,4 6 17 0 0,28 33 288 0 0,-22-54 216 0 0,-4-53-234 0 0,22-39-582 0 0,-31 95 308 0 0,1-1 0 0 0,-1 1 0 0 0,0 1 0 0 0,1-1 0 0 0,-1 0 0 0 0,1 0 0 0 0,0 0 0 0 0,-1 1 0 0 0,1-1 0 0 0,0 1 0 0 0,-1-1 0 0 0,1 1 0 0 0,0 0 0 0 0,-1 0 1 0 0,1-1-1 0 0,0 1 0 0 0,0 0 0 0 0,-1 1 0 0 0,1-1 0 0 0,0 0 0 0 0,-1 0 0 0 0,1 1 0 0 0,0-1 0 0 0,0 1 0 0 0,-1-1 0 0 0,1 1 0 0 0,-1 0 0 0 0,1 0 0 0 0,-1 0 0 0 0,1 0 0 0 0,-1 0 0 0 0,0 0 1 0 0,1 0-1 0 0,-1 0 0 0 0,0 0 0 0 0,0 1 0 0 0,0-1 0 0 0,0 1 0 0 0,0-1 0 0 0,0 0 0 0 0,0 1 0 0 0,0 0 0 0 0,0-1 0 0 0,-1 1 0 0 0,1-1 0 0 0,-1 1 0 0 0,1 0 0 0 0,-1 0 4 0 0,46 59 75 0 0,-41-54-32 0 0,0-1 1 0 0,0 1-1 0 0,1-1 1 0 0,0-1-1 0 0,0 1 0 0 0,0-1 1 0 0,1 0-1 0 0,0-1 1 0 0,0 1-1 0 0,0-1 0 0 0,1 0-43 0 0,32 11 112 0 0,-12-20-208 0 0,-27 5-48 0 0,7-4-841 0 0,-3-2-779 0 0,-1 1-4758 0 0</inkml:trace>
  <inkml:trace contextRef="#ctx0" brushRef="#br1" timeOffset="79549.558">1557 540 14912 0 0,'-1'-38'1626'0'0,"2"-8"-117"0"0,8 42-901 0 0,8-4-8 0 0,14 17-667 0 0,-10-1-5336 0 0,-8-2-526 0 0</inkml:trace>
  <inkml:trace contextRef="#ctx0" brushRef="#br1" timeOffset="85358.791">6281 101 8120 0 0,'32'-52'992'0'0,"-24"32"-426"0"0,1 6 3556 0 0,-8 13-3258 0 0,-1 1-56 0 0,0 0-235 0 0,0 0-101 0 0,0 0-22 0 0,1 1-44 0 0,5 5-320 0 0,-1 0 0 0 0,0 1 0 0 0,0 0 0 0 0,-1 0 0 0 0,0 0-1 0 0,0 0 1 0 0,-1 1 0 0 0,0-1 0 0 0,0 1 0 0 0,0 0 0 0 0,-1 0 0 0 0,-1 0 0 0 0,1 5-86 0 0,4 12 126 0 0,3 6-12 0 0,-3 1-1 0 0,0 0 0 0 0,-2 0 0 0 0,-1 10-113 0 0,20 184 296 0 0,-11-189-207 0 0,-8-19 848 0 0,-9-30-912 0 0,-1 0-1 0 0,0 0 1 0 0,0 1-1 0 0,-1 0 0 0 0,-1 0 1 0 0,0 1-1 0 0,-1 0 1 0 0,1 0-1 0 0,-2 1 0 0 0,-6-5-24 0 0,9 8-30 0 0,0 1 0 0 0,-1-1 0 0 0,0 1 0 0 0,0 1 0 0 0,-1-1 0 0 0,1 1-1 0 0,-1 1 1 0 0,0 0 0 0 0,0 0 0 0 0,-4-1 30 0 0,-35 10-137 0 0,42-5 127 0 0,1 1 1 0 0,0 1 0 0 0,0-1 0 0 0,0 1-1 0 0,0 0 1 0 0,0 0 0 0 0,0 1 0 0 0,1-1-1 0 0,0 1 1 0 0,-1 0 0 0 0,2 0-1 0 0,-1 1 1 0 0,0-1 0 0 0,1 1 0 0 0,0 0-1 0 0,0 0 1 0 0,0 0 0 0 0,0 0-1 0 0,1 0 1 0 0,0 0 0 0 0,0 1 0 0 0,1-1-1 0 0,-1 3 10 0 0,1-5-1 0 0,0 1-1 0 0,1 0 0 0 0,-1-1 1 0 0,1 1-1 0 0,-1-1 1 0 0,1 1-1 0 0,1 0 0 0 0,-1-1 1 0 0,0 1-1 0 0,1 0 0 0 0,0-1 1 0 0,0 1-1 0 0,0-1 0 0 0,0 1 1 0 0,0-1-1 0 0,1 0 1 0 0,-1 1-1 0 0,1-1 0 0 0,0 0 1 0 0,0 0-1 0 0,1 0 0 0 0,-1 0 1 0 0,0 0-1 0 0,1-1 0 0 0,0 1 1 0 0,-1-1-1 0 0,1 0 0 0 0,0 0 1 0 0,0 0-1 0 0,0 0 1 0 0,1 0-1 0 0,-1 0 0 0 0,0-1 1 0 0,1 0-1 0 0,-1 0 0 0 0,1 0 1 0 0,-1 0-1 0 0,1 0 0 0 0,0-1 2 0 0,20 5-297 0 0,0-1-1 0 0,1-1 0 0 0,-1-1 0 0 0,1-1 0 0 0,-1-1 0 0 0,0-2 1 0 0,1 0-1 0 0,8-3 298 0 0,-10 0-1217 0 0</inkml:trace>
  <inkml:trace contextRef="#ctx0" brushRef="#br1" timeOffset="85775.701">6742 464 14168 0 0,'0'0'322'0'0,"0"0"45"0"0,0 0 18 0 0,0 0-41 0 0,0 1-224 0 0,0 5-88 0 0,0-5 5 0 0,1 1 0 0 0,-1-1 0 0 0,1 0 0 0 0,0 0 0 0 0,0 1 0 0 0,0-1 0 0 0,0 0 0 0 0,0 0 0 0 0,0 0 0 0 0,0 0 0 0 0,0 0 0 0 0,0 0 0 0 0,0 0 0 0 0,0 0 0 0 0,1-1 0 0 0,-1 1 0 0 0,0 0 0 0 0,1-1 0 0 0,-1 1 0 0 0,0-1 0 0 0,1 1 0 0 0,-1-1 0 0 0,1 0 0 0 0,-1 0 0 0 0,1 0 0 0 0,-1 1 0 0 0,1-1 0 0 0,-1 0 0 0 0,1-1-37 0 0,-1 1 70 0 0,10 1 206 0 0,0-2-1 0 0,0 1 1 0 0,0-2 0 0 0,0 1 0 0 0,0-2-1 0 0,-1 1 1 0 0,1-1 0 0 0,-1-1 0 0 0,0 0-1 0 0,0-1 1 0 0,4-2-276 0 0,30-16 309 0 0,-22-6-75 0 0,-22 29-233 0 0,1 0 1 0 0,-1-1 0 0 0,0 1-1 0 0,0 0 1 0 0,1-1-1 0 0,-1 1 1 0 0,0 0 0 0 0,0-1-1 0 0,0 1 1 0 0,0 0-1 0 0,0-1 1 0 0,0 1 0 0 0,1-1-1 0 0,-1 1 1 0 0,0 0 0 0 0,0-1-1 0 0,0 1 1 0 0,0-1-1 0 0,0 1 1 0 0,0 0 0 0 0,-1-1-1 0 0,1 1 1 0 0,0-1-1 0 0,0 1 1 0 0,0 0 0 0 0,0-1-1 0 0,0 1 1 0 0,-1 0-1 0 0,1-1 1 0 0,0 1 0 0 0,0 0-1 0 0,-1-1 1 0 0,1 1 0 0 0,0 0-1 0 0,0-1 1 0 0,-1 1-1 0 0,1 0 1 0 0,0 0 0 0 0,-1-1-1 0 0,1 1 1 0 0,0 0-1 0 0,-1 0 1 0 0,1 0 0 0 0,0-1-1 0 0,-1 1 1 0 0,1 0 0 0 0,-1 0-1 0 0,1 0 1 0 0,0 0-1 0 0,-1 0 1 0 0,1 0 0 0 0,-1 0-1 0 0,1 0 1 0 0,0 0-1 0 0,-1 0 1 0 0,1 0 0 0 0,-1 0-1 0 0,1 0 1 0 0,0 0 0 0 0,-1 0-1 0 0,1 1 1 0 0,-1-1-2 0 0,-116 43-200 0 0,5 30 117 0 0,86-55 167 0 0,22-16-54 0 0,0 0 0 0 0,0 1 0 0 0,0-1-1 0 0,0 1 1 0 0,1 0 0 0 0,0 0-1 0 0,-1 1 1 0 0,1-1 0 0 0,0 1-1 0 0,0-1 1 0 0,1 1 0 0 0,-1 0-1 0 0,1 0 1 0 0,-1 1-30 0 0,-10 24 183 0 0,11-20-162 0 0,5-6-15 0 0,-1-1 1 0 0,1 1-1 0 0,-1-1 0 0 0,1 0 0 0 0,0 0 1 0 0,0 0-1 0 0,0 0 0 0 0,0 0 0 0 0,0-1 1 0 0,1 1-1 0 0,-1-1 0 0 0,0 0 1 0 0,1 0-1 0 0,-1 0 0 0 0,1-1 0 0 0,-1 1 1 0 0,1-1-1 0 0,-1 1 0 0 0,1-1 0 0 0,0-1-6 0 0,124-5-331 0 0,-74-4-5757 0 0,-31 7-228 0 0</inkml:trace>
  <inkml:trace contextRef="#ctx0" brushRef="#br1" timeOffset="86123.617">7235 353 13760 0 0,'-6'0'103'0'0,"1"0"1"0"0,-1 0-1 0 0,0 1 1 0 0,1 0 0 0 0,-1 0-1 0 0,1 0 1 0 0,-1 0 0 0 0,1 1-1 0 0,-1 0 1 0 0,1 0 0 0 0,0 1-1 0 0,0 0 1 0 0,0-1-1 0 0,0 2 1 0 0,0-1 0 0 0,1 0-1 0 0,0 1 1 0 0,-1 0 0 0 0,1 0-1 0 0,1 0 1 0 0,-1 1 0 0 0,-1 1-104 0 0,5-3 43 0 0,-1-1 1 0 0,0 1 0 0 0,1 0-1 0 0,-1 0 1 0 0,1 0 0 0 0,0 0-1 0 0,0-1 1 0 0,0 1 0 0 0,0 0-1 0 0,1 0 1 0 0,-1 0 0 0 0,1 0-1 0 0,0-1 1 0 0,-1 1 0 0 0,1 0 0 0 0,1 0-1 0 0,-1-1 1 0 0,0 1 0 0 0,1-1-1 0 0,-1 1 1 0 0,1-1 0 0 0,-1 0-1 0 0,1 0 1 0 0,0 1 0 0 0,0-1-1 0 0,0 0 1 0 0,1-1 0 0 0,-1 1-1 0 0,0 0 1 0 0,1-1 0 0 0,-1 1 0 0 0,1-1-1 0 0,0 1-43 0 0,0 1 28 0 0,-2-3-24 0 0,20 19 57 0 0,0-1 0 0 0,1-1 0 0 0,1-1 0 0 0,23 12-61 0 0,-38-25 89 0 0,0 0 0 0 0,0 1 1 0 0,-1 0-1 0 0,1 0 0 0 0,-1 0 0 0 0,0 1 0 0 0,-1 0 1 0 0,1 1-1 0 0,-1 0 0 0 0,0 0 0 0 0,0 0 1 0 0,0 0-1 0 0,-1 1 0 0 0,0 0 0 0 0,0 1-89 0 0,-24 14 768 0 0,-77-5-50 0 0,-47-11-1012 0 0,135-5 55 0 0,0-1 0 0 0,-1-1 1 0 0,1 1-1 0 0,0-2 0 0 0,0 1 0 0 0,0-1 0 0 0,0 0 0 0 0,0-1 0 0 0,-5-2 239 0 0,4-4-1203 0 0,7 1-3591 0 0,2 3-442 0 0</inkml:trace>
  <inkml:trace contextRef="#ctx0" brushRef="#br1" timeOffset="87440.847">7611 280 10800 0 0,'34'-6'1274'0'0,"-28"3"717"0"0,-7 2-1272 0 0,1 1-134 0 0,0 0-60 0 0,-2 0-12 0 0,-2 0-369 0 0,1 0-1 0 0,-1 0 0 0 0,0 0 1 0 0,0 1-1 0 0,1-1 0 0 0,-1 1 1 0 0,0 0-1 0 0,1 0 0 0 0,-1 0 1 0 0,1 0-1 0 0,-1 1 0 0 0,1 0 1 0 0,-1-1-1 0 0,1 1 0 0 0,0 0 1 0 0,0 1-1 0 0,0-1 0 0 0,-3 3-143 0 0,-21 30 615 0 0,-1 23-26 0 0,-4 50 137 0 0,31-105-714 0 0,1-1-1 0 0,-1 0 1 0 0,1 0 0 0 0,0 1 0 0 0,0-1 0 0 0,0 0 0 0 0,0 1-1 0 0,0-1 1 0 0,0 0 0 0 0,1 1 0 0 0,-1-1 0 0 0,1 0-1 0 0,0 0 1 0 0,-1 0 0 0 0,1 1 0 0 0,0-1 0 0 0,0 0 0 0 0,1 0-1 0 0,-1 0 1 0 0,0 0 0 0 0,1-1 0 0 0,-1 1 0 0 0,1 0 0 0 0,-1 0-1 0 0,1-1 1 0 0,0 1 0 0 0,0-1 0 0 0,0 0 0 0 0,0 1 0 0 0,0-1-1 0 0,0 0 1 0 0,0 0 0 0 0,0 0 0 0 0,0-1 0 0 0,0 1 0 0 0,1 0-1 0 0,-1-1 1 0 0,0 0 0 0 0,1 1-12 0 0,92-14 45 0 0,-26-27-926 0 0,29-47-2694 0 0,2 19-288 0 0,-82 65 3712 0 0,-16 3 236 0 0,-2 0 11 0 0,1 1 18 0 0,4 5 58 0 0,0 0 0 0 0,0 0 0 0 0,-1 0 0 0 0,0 0 0 0 0,0 1 1 0 0,-1 0-1 0 0,0 0 0 0 0,0 0 0 0 0,0 0 0 0 0,-1 0 0 0 0,0 0 0 0 0,-1 1 1 0 0,0-1-1 0 0,0 1 0 0 0,0-1 0 0 0,-1 1 0 0 0,0 3-172 0 0,7 44 1063 0 0,-10-18-66 0 0,3-35-777 0 0,0-2-11 0 0,0 0-1 0 0,0 0-13 0 0,0 0-55 0 0,0 0-20 0 0,0 0-7 0 0,-10-25 447 0 0,10 19-605 0 0,0 0-1 0 0,0 0 0 0 0,0 0 0 0 0,1 0 1 0 0,-1 0-1 0 0,1 0 0 0 0,1 0 0 0 0,-1 0 1 0 0,1 0-1 0 0,0 0 0 0 0,1 1 0 0 0,0-1 1 0 0,2-4 45 0 0,0 0-149 0 0,-1 1 0 0 0,1 0 0 0 0,1 0 0 0 0,0 0 0 0 0,0 1 0 0 0,1-1 1 0 0,0 2-1 0 0,0-1 0 0 0,1 1 0 0 0,0 0 0 0 0,0 1 0 0 0,1-1 149 0 0,21-19-131 0 0,-5 20 59 0 0,9 0 0 0 0,-14 12 140 0 0,-13-4 18 0 0,-5-1 7 0 0,-2-1-5 0 0,0 0-5 0 0,0 0 5 0 0,0 0 6 0 0,0 0-3 0 0,1 0-22 0 0,3 2-1 0 0,-3-1 15 0 0,8 7 952 0 0,-23-8-1009 0 0,13 0 33 0 0,1 0 6 0 0,0 0 1 0 0,2 0 7 0 0,4 0 11 0 0,-3 1-5 0 0,2 1-13 0 0,-2-2-12 0 0,3-2-33 0 0,-4 1 34 0 0,-2 1 14 0 0,-1 0-14 0 0,-3-2-45 0 0,10 4-24 0 0,-5-2-72 0 0,-1 0-63 0 0,0 0-19 0 0,0 0-7 0 0,0 0-19 0 0,0 0-78 0 0,0 0-31 0 0,0 0-8 0 0,-5 1-791 0 0,17 25 2196 0 0,-6 3-310 0 0,14 42 95 0 0,14 24-240 0 0,-34-94-641 0 0,0 1 12 0 0,1-1-1 0 0,-1 0 1 0 0,1 0 0 0 0,-1 0-1 0 0,1 0 1 0 0,-1 0-1 0 0,1 0 1 0 0,-1 0 0 0 0,1 0-1 0 0,0 0 1 0 0,0 0 0 0 0,-1 0-1 0 0,1 0 1 0 0,0 0 0 0 0,0 0-1 0 0,0-1 1 0 0,0 1-1 0 0,0 0 1 0 0,0-1 0 0 0,0 1-1 0 0,0-1 1 0 0,0 1 0 0 0,0-1-1 0 0,1 1 1 0 0,-1-1 0 0 0,0 0-1 0 0,0 0 1 0 0,0 0-1 0 0,0 1 1 0 0,1-1 0 0 0,-1 0-1 0 0,1 0-9 0 0,32-8-674 0 0,-19-2-5170 0 0,-5 4-389 0 0</inkml:trace>
  <inkml:trace contextRef="#ctx0" brushRef="#br1" timeOffset="87730.211">8338 241 14168 0 0,'0'0'322'0'0,"-1"-9"894"0"0,-5 5-875 0 0,5 4 1707 0 0,10 10-1800 0 0,13 14-3277 0 0,-16-18-2581 0 0</inkml:trace>
  <inkml:trace contextRef="#ctx0" brushRef="#br1" timeOffset="88213.029">8548 345 9280 0 0,'0'0'268'0'0,"0"0"4"0"0,1 15-164 0 0,-9 60 4394 0 0,-4 17-2769 0 0,4 0 0 0 0,4 0 0 0 0,5 19-1733 0 0,-1-83 154 0 0,2-1-29 0 0,1-1-1 0 0,2 1 0 0 0,0-1 0 0 0,2 0 1 0 0,3 8-125 0 0,13 30 274 0 0,-22-63-210 0 0,-1 1-10 0 0,0 5-32 0 0,0-5 0 0 0,0-2-138 0 0,-9 2-287 0 0,-8-7-224 0 0,-33-61-1313 0 0,43 52 1617 0 0,-5-5-287 0 0,2 0 0 0 0,0-1 1 0 0,1 0-1 0 0,1-1 0 0 0,0 0 0 0 0,2 0 1 0 0,-3-17 609 0 0,9 32-46 0 0,-4-18-43 0 0,1-1-1 0 0,1 1 1 0 0,1-1 0 0 0,1 1 0 0 0,4-23 89 0 0,15-61 425 0 0,-15 97-347 0 0,-2 3 28 0 0,0 1 1 0 0,1 0-1 0 0,0 0 0 0 0,0 0 1 0 0,1 0-1 0 0,-1 0 0 0 0,2 1 0 0 0,-1-1 1 0 0,1 1-1 0 0,-1 0 0 0 0,2 1 1 0 0,-1-1-1 0 0,2 0-106 0 0,-1 0 97 0 0,1 1 0 0 0,-1 0 0 0 0,1 1 0 0 0,0-1 0 0 0,0 1 0 0 0,0 1 1 0 0,0-1-1 0 0,1 1 0 0 0,0 1 0 0 0,-1-1 0 0 0,1 1 0 0 0,0 1 0 0 0,0-1 0 0 0,0 1 0 0 0,0 1 0 0 0,0 0 1 0 0,3 0-98 0 0,41 15 1230 0 0,-37 7-703 0 0,-13 17 121 0 0,-5-32-569 0 0,0 0 0 0 0,0 0 0 0 0,-1 0 0 0 0,0 0 0 0 0,-1 0 0 0 0,1-1 0 0 0,-1 0 0 0 0,0 0 0 0 0,-1 0 0 0 0,0-1 0 0 0,1 0 0 0 0,-2 0 0 0 0,1 0 0 0 0,0-1 0 0 0,-1 0 0 0 0,0 0 0 0 0,0 0 0 0 0,0-1-79 0 0,-118 56-22 0 0,70-48-1316 0 0,31-14-4603 0 0,12 1 447 0 0</inkml:trace>
  <inkml:trace contextRef="#ctx0" brushRef="#br1" timeOffset="88518.632">8959 78 14480 0 0,'3'12'1100'0'0,"-5"85"207"0"0,4 80 2036 0 0,8-7-1883 0 0,-9-120-1247 0 0,-14-13-1062 0 0,12-36 369 0 0,1-1-191 0 0,-6-3-2553 0 0,-1-3 1377 0 0</inkml:trace>
  <inkml:trace contextRef="#ctx0" brushRef="#br1" timeOffset="89000.612">8897 362 13472 0 0,'13'-4'1032'0'0,"10"-1"-512"0"0,65 40 3911 0 0,-52-18-3078 0 0,-32-14-1266 0 0,-1-1 1 0 0,1 1-1 0 0,0-1 1 0 0,0 0 0 0 0,0-1-1 0 0,0 1 1 0 0,1-1-1 0 0,-1 1 1 0 0,0-1-1 0 0,1-1 1 0 0,-1 1-1 0 0,1 0 1 0 0,-1-1-1 0 0,1 0 1 0 0,-1 0-1 0 0,0-1 1 0 0,1 1-1 0 0,2-2-87 0 0,28-6 403 0 0,36-19-206 0 0,-31 3-143 0 0,-11 8 95 0 0,-11 2-136 0 0,-13 19 51 0 0,-9 9-117 0 0,8 24-91 0 0,0-26 158 0 0,-1 0-1 0 0,0 0 1 0 0,-1 1 0 0 0,0-1 0 0 0,-1 0-1 0 0,0 1 1 0 0,-1-1 0 0 0,-1 1-1 0 0,0-1 1 0 0,0 0 0 0 0,-3 8-14 0 0,-2 50 65 0 0,20-38-922 0 0,2-38-2863 0 0,-9 0 2110 0 0</inkml:trace>
  <inkml:trace contextRef="#ctx0" brushRef="#br1" timeOffset="89832.039">9341 318 14600 0 0,'0'-7'1585'0'0,"0"3"-1542"0"0,0 5 46 0 0,0-1-1 0 0,0 0 0 0 0,1 0 1 0 0,-1 0-1 0 0,0 0 0 0 0,0 1 1 0 0,0-1-1 0 0,1 0 0 0 0,-1 0 1 0 0,0 0-1 0 0,0 0 0 0 0,0 0 1 0 0,1 1-1 0 0,-1-1 0 0 0,0 0 1 0 0,0 0-1 0 0,1 0 0 0 0,-1 0 1 0 0,0 0-1 0 0,0 0 0 0 0,1 0 1 0 0,-1 0-1 0 0,0 0 0 0 0,0 0 1 0 0,0 0-1 0 0,1 0 0 0 0,-1 0 1 0 0,0 0-1 0 0,0 0 0 0 0,1 0 1 0 0,-1 0-1 0 0,0-1 0 0 0,0 1 1 0 0,1 0-1 0 0,-1 0 0 0 0,0 0 1 0 0,0 0-1 0 0,0 0 0 0 0,1 0 1 0 0,-1-1-1 0 0,0 1 0 0 0,0 0 1 0 0,0 0-1 0 0,0 0 0 0 0,0-1 1 0 0,1 1-1 0 0,-1 0-88 0 0,3 3-546 0 0,66 54-2770 0 0,-26-41-593 0 0,7-4-678 0 0,40-2 90 0 0,-90-10 4647 0 0,1 0-1 0 0,-1-1 1 0 0,1 1-1 0 0,-1 0 1 0 0,1 0-1 0 0,-1 0 1 0 0,1 0-1 0 0,-1 0 1 0 0,1 0-1 0 0,-1 0 1 0 0,1 0-1 0 0,-1 0 1 0 0,1 0-1 0 0,-1 1 1 0 0,1-1-1 0 0,-1 0 0 0 0,1 0 1 0 0,-1 0-1 0 0,1 1 1 0 0,-1-1-1 0 0,1 0 1 0 0,-1 0-1 0 0,1 1 1 0 0,-1-1-1 0 0,0 0 1 0 0,1 1-1 0 0,-1-1 1 0 0,0 0-1 0 0,1 1 1 0 0,-1-1-1 0 0,0 1 1 0 0,1-1-1 0 0,-1 1 1 0 0,0-1-1 0 0,0 1 1 0 0,0-1-1 0 0,1 1 1 0 0,-1-1-1 0 0,0 1 1 0 0,0-1-1 0 0,0 1 1 0 0,0-1-1 0 0,0 1 1 0 0,0-1-1 0 0,0 1 1 0 0,0-1-1 0 0,0 1 1 0 0,0-1-1 0 0,0 1 1 0 0,0-1-1 0 0,-1 1 1 0 0,1-1-1 0 0,0 1 1 0 0,0-1-1 0 0,0 1 0 0 0,-1-1 1 0 0,1 1-1 0 0,0-1 1 0 0,-1 0-1 0 0,1 1 1 0 0,0-1-1 0 0,-1 1 1 0 0,1-1-1 0 0,0 0 1 0 0,-1 1-1 0 0,1-1 1 0 0,-1 0-1 0 0,1 0 1 0 0,-1 1-150 0 0,-7 10-403 0 0,-57 56 3420 0 0,58-60-2790 0 0,-48 71 1650 0 0,42-42-1100 0 0,12-34-538 0 0,3 12 858 0 0,-1-12-1072 0 0,0-1-1 0 0,0 1 1 0 0,1 0-1 0 0,-1 0 0 0 0,0-1 1 0 0,1 1-1 0 0,-1-1 1 0 0,1 0-1 0 0,0 1 0 0 0,-1-1 1 0 0,1 0-1 0 0,0 0 1 0 0,0 0-1 0 0,0 0 1 0 0,0 0-1 0 0,0 0 0 0 0,0-1 1 0 0,0 1-1 0 0,0-1 1 0 0,0 1-1 0 0,0-1 0 0 0,0 0 1 0 0,0 0-1 0 0,0 0 1 0 0,1 0-1 0 0,-1 0 0 0 0,0 0 1 0 0,0-1-1 0 0,0 1 1 0 0,0-1-1 0 0,0 1 0 0 0,0-1 1 0 0,0 0-1 0 0,0 0 1 0 0,0 0-1 0 0,0 0 1 0 0,-1 0-1 0 0,1 0 0 0 0,0 0-24 0 0,11-12 63 0 0,-1-1 1 0 0,-1 0-1 0 0,0 0 0 0 0,-1-1 0 0 0,0 0 0 0 0,6-16-63 0 0,-6 12-62 0 0,1 1 0 0 0,0 0 1 0 0,2 1-1 0 0,0 0 0 0 0,0 1 0 0 0,14-11 62 0 0,-14 15-75 0 0,-10 8 51 0 0,0 0 0 0 0,1 1-1 0 0,-1 0 1 0 0,1-1 0 0 0,0 1 0 0 0,0 0-1 0 0,0 1 1 0 0,0-1 0 0 0,0 1 0 0 0,1 0-1 0 0,-1 0 1 0 0,1 0 0 0 0,-1 1 0 0 0,1-1 0 0 0,0 1-1 0 0,-1 0 1 0 0,1 0 0 0 0,0 1 0 0 0,0 0-1 0 0,1-1 25 0 0,-3 3-7 0 0,-1 0 0 0 0,1 0 0 0 0,-1 0 0 0 0,1 0 0 0 0,-1 0 0 0 0,0 0 0 0 0,0 1 0 0 0,0-1 0 0 0,0 1 0 0 0,0 0 0 0 0,0-1 0 0 0,-1 1 0 0 0,1 0 0 0 0,-1 0 0 0 0,0 0 0 0 0,0 0-1 0 0,0 0 1 0 0,0 0 0 0 0,-1 0 0 0 0,1 0 0 0 0,-1 0 0 0 0,0 1 0 0 0,1-1 0 0 0,-2 3 7 0 0,4 9-80 0 0,7 137 349 0 0,-10-124 170 0 0,0-27-282 0 0,0-1 3 0 0,0 0 0 0 0,0 0-4 0 0,0 0-16 0 0,0 0-4 0 0,0 0 0 0 0,-3-18 200 0 0,3-23-133 0 0,1 34-221 0 0,1-1 0 0 0,0 1 0 0 0,0 0 0 0 0,0 0 0 0 0,1 0 0 0 0,0 0 0 0 0,1 1 0 0 0,-1-1 0 0 0,1 1 0 0 0,0 0 0 0 0,1 0 0 0 0,0 0 0 0 0,0 0 0 0 0,0 1 0 0 0,0 0 0 0 0,1 0 0 0 0,0 0 0 0 0,0 1 0 0 0,0 0 0 0 0,1 0 0 0 0,-1 1 0 0 0,1 0 0 0 0,0 0 0 0 0,0 0 0 0 0,0 1 0 0 0,0 0 0 0 0,0 0 0 0 0,1 1 0 0 0,-1 0 0 0 0,1 0 0 0 0,-1 0 0 0 0,3 1 18 0 0,-4 1-16 0 0,0 0 0 0 0,0 0 0 0 0,0 0 0 0 0,0 1 1 0 0,0-1-1 0 0,-1 1 0 0 0,1 1 0 0 0,0-1 0 0 0,-1 1 0 0 0,0 0 0 0 0,0 0 0 0 0,0 1 0 0 0,5 3 16 0 0,90 56-60 0 0,20 25-2380 0 0,-110-81 816 0 0</inkml:trace>
  <inkml:trace contextRef="#ctx0" brushRef="#br1" timeOffset="90204.722">9433 286 11952 0 0,'79'1'1762'0'0,"-49"1"2283"0"0,-34-15-3141 0 0,-62-48-976 0 0,15-7 35 0 0,50 60-38 0 0,10 13-242 0 0,9 14-1210 0 0,-9-7-2392 0 0,1-1-1557 0 0</inkml:trace>
  <inkml:trace contextRef="#ctx0" brushRef="#br1" timeOffset="92503.849">10219 909 8376 0 0,'0'0'190'0'0,"0"0"28"0"0,0 0 8 0 0,0 0 45 0 0,0 0 142 0 0,0 0 61 0 0,0 0 7 0 0,-7 0 486 0 0,-49 6 1257 0 0,-121 19-800 0 0,49-12-856 0 0,-109 10-179 0 0,150-21-352 0 0,-106-7-5 0 0,155 0-215 0 0,1 2 0 0 0,0 1 0 0 0,-1 2 0 0 0,1 1 1 0 0,-22 5 182 0 0,-44 12-54 0 0,49-6 255 0 0,-1-1 0 0 0,0-3 0 0 0,-1-3 0 0 0,0-2 1 0 0,-9-2-202 0 0,39-2 84 0 0,1 0 1 0 0,-1-2-1 0 0,1-1 1 0 0,0-1-1 0 0,0-1 1 0 0,1-1-1 0 0,-8-4-84 0 0,-91-14 112 0 0,96 21-7 0 0,-1 2-1 0 0,0 0 0 0 0,0 2 0 0 0,0 1 0 0 0,0 2 1 0 0,0 0-1 0 0,-19 6-104 0 0,-28 7 500 0 0,-1-3 0 0 0,-65 1-500 0 0,-77-11 428 0 0,-33-23-300 0 0,221 20-126 0 0,-1 1 0 0 0,1 2 0 0 0,0 0 0 0 0,0 3 0 0 0,-22 5-2 0 0,-106 35 288 0 0,-125 12 275 0 0,115-40-427 0 0,37-28-83 0 0,-109-23-149 0 0,144 38-118 0 0,0 3-1 0 0,1 5 0 0 0,0 5 215 0 0,-140 34 74 0 0,201-49-25 0 0,-2-2 1 0 0,1-1-1 0 0,0-1 1 0 0,0-3-1 0 0,1 0 1 0 0,-1-3-1 0 0,-26-8-49 0 0,-136-28 139 0 0,121 41-75 0 0,-65 10-184 0 0,12 9 308 0 0,74-9 78 0 0,0-1-1 0 0,0-3 0 0 0,-26-3-265 0 0,-147-32 396 0 0,74 8 73 0 0,72 34-366 0 0,-92 35 306 0 0,42-8-221 0 0,113-33-73 0 0,0-1-1 0 0,0-1 0 0 0,0 0 0 0 0,-1-2 1 0 0,1 0-1 0 0,-1-1 0 0 0,-7-2-114 0 0,-72-21 466 0 0,-84-41-622 0 0,49 57 472 0 0,87 8-552 0 0,-108-9 222 0 0,-30 28 25 0 0,-25 29 40 0 0,137-35 21 0 0,-1-4 1 0 0,0-3 0 0 0,-17-3-73 0 0,25-4-72 0 0,0-3 0 0 0,1-3 0 0 0,-46-11 72 0 0,-13-3 0 0 0,102 15 8 0 0,-1 1 0 0 0,0 2 0 0 0,0 0 0 0 0,0 2 0 0 0,0 0 0 0 0,-1 2 0 0 0,1 0 0 0 0,-12 4-8 0 0,-84 26-64 0 0,-62 34 128 0 0,155-57-48 0 0,0-2 0 0 0,0 0-1 0 0,-1-2 1 0 0,1-1 0 0 0,-8-1-16 0 0,4-2 53 0 0,0-3 0 0 0,0 0 0 0 0,1-2 0 0 0,-1-1 0 0 0,-22-8-53 0 0,-29-5-141 0 0,71 16 157 0 0,0 0 0 0 0,0 1-1 0 0,-1 1 1 0 0,1-1 0 0 0,0 1 0 0 0,0 1-1 0 0,0 0 1 0 0,-1 1 0 0 0,1 0 0 0 0,0 0 0 0 0,1 1-1 0 0,-1 0 1 0 0,-2 2-16 0 0,-10 4-17 0 0,-1-1-1 0 0,1-1 0 0 0,-1-1 1 0 0,-1-1-1 0 0,-23 2 18 0 0,-28-16 139 0 0,-53-18-302 0 0,95 37-3574 0 0,29-4 2426 0 0</inkml:trace>
  <inkml:trace contextRef="#ctx0" brushRef="#br0" timeOffset="123791.382">886 2380 9648 0 0,'-79'-12'1416'0'0,"59"-5"1416"0"0,19 17-2512 0 0,1 0-2 0 0,0 0-4 0 0,0 0-2 0 0,0 0-8 0 0,0 0-34 0 0,0 0-12 0 0,0 0-2 0 0,0 0-7 0 0,14-27 1061 0 0,74-40-110 0 0,-70 54-1057 0 0,-1 0-1 0 0,0-1 0 0 0,-1 0 0 0 0,-1-2 0 0 0,0 0 0 0 0,-1 0 0 0 0,6-11-142 0 0,57-84 275 0 0,5-23-169 0 0,-60 96-106 0 0,-22 22 80 0 0,-1 17-13 0 0,0 3-64 0 0,3 24-57 0 0,8 53 54 0 0,-3 36 155 0 0,-8-34 70 0 0,-3-60-145 0 0,1 0-1 0 0,1 1 0 0 0,1-1 1 0 0,1 0-1 0 0,1 1 0 0 0,1 0-79 0 0,-1 2 78 0 0,-1 1-1 0 0,-1-1 0 0 0,-1 1 1 0 0,-1-1-1 0 0,-4 11-77 0 0,-15 40 139 0 0,4-5 111 0 0,-4-22-178 0 0,-23-8 136 0 0,33-35-140 0 0,-53 34 147 0 0,35-26-162 0 0,-42 0-469 0 0,56-22-639 0 0,11 2-2128 0 0,3 3-284 0 0,1 1-2827 0 0</inkml:trace>
  <inkml:trace contextRef="#ctx0" brushRef="#br0" timeOffset="126509.105">1382 2382 7856 0 0,'0'0'174'0'0,"0"0"29"0"0,4-3 198 0 0,9-43 223 0 0,-1-1 1767 0 0,19-61 632 0 0,-22 49-1602 0 0,-3 22-131 0 0,-6 36-1006 0 0,0 1 50 0 0,0 0 18 0 0,0 0 6 0 0,0 0-26 0 0,0 0-118 0 0,0 0-57 0 0,0 0-12 0 0,0 0-13 0 0,0 0-49 0 0,0 0-12 0 0,0 1 14 0 0,-12 51 152 0 0,-42 176 566 0 0,35-23-326 0 0,19-203-460 0 0,0 0-1 0 0,0-1 0 0 0,0 1 0 0 0,0 0 0 0 0,0 0 1 0 0,0 0-1 0 0,0 0 0 0 0,1 0 0 0 0,-1 0 0 0 0,1 0 1 0 0,0 0-1 0 0,-1 0 0 0 0,1 0 0 0 0,0-1 0 0 0,0 1 1 0 0,0 0-1 0 0,0-1 0 0 0,0 1 0 0 0,1 0 0 0 0,-1-1 1 0 0,0 0-1 0 0,1 1 0 0 0,-1-1 0 0 0,1 0 0 0 0,-1 1 1 0 0,1-1-1 0 0,0 0 0 0 0,0 0 0 0 0,-1-1 0 0 0,1 1 1 0 0,0 0-1 0 0,0 0 0 0 0,0-1 0 0 0,0 1 1 0 0,0-1-1 0 0,0 0 0 0 0,0 0 0 0 0,0 0 0 0 0,1 0-16 0 0,2 0-104 0 0,1 0 0 0 0,-1-1 0 0 0,0 1-1 0 0,1-1 1 0 0,-1-1 0 0 0,0 1-1 0 0,0-1 1 0 0,0 0 0 0 0,0 0 0 0 0,0 0-1 0 0,0-1 1 0 0,-1 0 0 0 0,1 0 0 0 0,-1 0-1 0 0,1 0 1 0 0,-1-1 0 0 0,0 1 0 0 0,-1-1-1 0 0,1 0 1 0 0,2-5 104 0 0,4-17-4989 0 0,-13 17-672 0 0</inkml:trace>
  <inkml:trace contextRef="#ctx0" brushRef="#br0" timeOffset="126767.887">1162 2444 14368 0 0,'-7'-10'1442'0'0,"13"2"-1071"0"0,67-8 1271 0 0,59-6-1015 0 0,-77 15-1184 0 0,-32 6-4323 0 0,-10 1-717 0 0</inkml:trace>
  <inkml:trace contextRef="#ctx0" brushRef="#br0" timeOffset="127011.883">1569 2441 9648 0 0,'-9'41'1000'0'0,"9"4"-143"0"0,-1-40-594 0 0,0 0 0 0 0,0 0 1 0 0,1 0-1 0 0,0 0 0 0 0,0 0 0 0 0,1 1 0 0 0,-1-1 1 0 0,1-1-1 0 0,0 1 0 0 0,0 0 0 0 0,1 0 1 0 0,1 4-264 0 0,0-3 663 0 0,-3-4-582 0 0,0-1 0 0 0,1 0 0 0 0,-1 0 0 0 0,1 0 0 0 0,-1 0 1 0 0,1 1-1 0 0,-1-1 0 0 0,1 0 0 0 0,0 0 0 0 0,0 0 0 0 0,-1 0 0 0 0,1 0 0 0 0,0 0 1 0 0,0-1-1 0 0,0 1 0 0 0,0 0 0 0 0,0 0 0 0 0,0-1 0 0 0,0 1 0 0 0,0 0 0 0 0,1-1 1 0 0,-1 1-1 0 0,0-1 0 0 0,0 0 0 0 0,0 1 0 0 0,1-1 0 0 0,-1 0 0 0 0,0 0 0 0 0,2 1-81 0 0,2-3 137 0 0,0 1-1 0 0,0-1 1 0 0,0 0-1 0 0,0-1 0 0 0,0 1 1 0 0,-1-1-1 0 0,1 0 1 0 0,-1 0-1 0 0,0 0 0 0 0,0 0 1 0 0,0-1-1 0 0,0 0 1 0 0,0 0-1 0 0,-1 0 0 0 0,1 0 1 0 0,-1 0-1 0 0,0-1 1 0 0,1-2-137 0 0,3-3 174 0 0,-5 6-161 0 0,0 1 1 0 0,-1 0 0 0 0,1-1-1 0 0,-1 0 1 0 0,0 1 0 0 0,0-1-1 0 0,0 0 1 0 0,-1 1 0 0 0,1-1 0 0 0,-1 0-1 0 0,0 0 1 0 0,0 1 0 0 0,0-1-1 0 0,0 0 1 0 0,-1 0 0 0 0,0 0-1 0 0,0 1 1 0 0,0-1 0 0 0,0 0-1 0 0,0 1 1 0 0,-1-1 0 0 0,1 1-1 0 0,-2-1-13 0 0,-39-21-833 0 0,40 24 544 0 0,-1 0-1 0 0,1 0 1 0 0,-1 1 0 0 0,1-1-1 0 0,-1 0 1 0 0,0 1 0 0 0,1-1-1 0 0,-1 1 1 0 0,1 0 0 0 0,-1 0-1 0 0,0 0 1 0 0,1 1 0 0 0,-1-1 0 0 0,0 0-1 0 0,1 1 1 0 0,-1 0 0 0 0,1-1-1 0 0,-1 1 1 0 0,1 0 0 0 0,0 0-1 0 0,-1 1 1 0 0,1-1 0 0 0,0 0-1 0 0,-1 1 290 0 0,-3 1-1502 0 0</inkml:trace>
  <inkml:trace contextRef="#ctx0" brushRef="#br0" timeOffset="127269.704">1735 2326 11912 0 0,'76'-19'4081'0'0,"28"-7"-563"0"0,-31 13-2960 0 0,-15 2-1273 0 0,-41 8-4230 0 0,-7 2-1248 0 0</inkml:trace>
  <inkml:trace contextRef="#ctx0" brushRef="#br0" timeOffset="127535.258">1972 2091 12840 0 0,'0'0'374'0'0,"0"0"0"0"0,-11 8 134 0 0,2 9 582 0 0,1 1 1 0 0,1-1 0 0 0,1 1 0 0 0,0 0 0 0 0,2 0 0 0 0,-2 13-1091 0 0,1-9 253 0 0,-1 11-53 0 0,2 0-1 0 0,2 1 1 0 0,1 0 0 0 0,2 15-200 0 0,0-2 29 0 0,16 27-792 0 0,-13-68-501 0 0,-1-4-3067 0 0,2 0-1457 0 0</inkml:trace>
  <inkml:trace contextRef="#ctx0" brushRef="#br0" timeOffset="138097.532">2323 2093 9152 0 0,'0'0'208'0'0,"4"-4"501"0"0,2-14-144 0 0,10-1 1679 0 0,-15 19-1732 0 0,15-11 1874 0 0,6 1-763 0 0,-21 10-1255 0 0,17 7 690 0 0,-11 4-967 0 0,-1 1 1 0 0,0-1-1 0 0,0 1 1 0 0,-1 0 0 0 0,-1 0-1 0 0,0 0 1 0 0,0 1-1 0 0,-2-1 1 0 0,1 1 0 0 0,-2 0-1 0 0,1 0 1 0 0,-2 0-1 0 0,0 1-91 0 0,-22 171 223 0 0,-1-74 10 0 0,0-17 181 0 0,23-94-400 0 0,0 1 0 0 0,0-1 0 0 0,-1 1 1 0 0,1-1-1 0 0,0 0 0 0 0,0 1 0 0 0,0-1 0 0 0,0 1 1 0 0,0-1-1 0 0,0 1 0 0 0,0-1 0 0 0,0 1 0 0 0,0-1 1 0 0,0 1-1 0 0,0-1 0 0 0,0 1 0 0 0,0-1 0 0 0,0 1 1 0 0,0-1-1 0 0,0 0 0 0 0,1 1 0 0 0,-1-1 1 0 0,0 1-1 0 0,0-1 0 0 0,0 1 0 0 0,1-1 0 0 0,-1 0 1 0 0,0 1-1 0 0,1-1 0 0 0,-1 0 0 0 0,0 1 0 0 0,1-1 1 0 0,-1 0-1 0 0,0 1 0 0 0,1-1 0 0 0,-1 0 0 0 0,1 0 1 0 0,-1 1-1 0 0,1-1 0 0 0,-1 0 0 0 0,0 0 1 0 0,1 0-1 0 0,-1 0 0 0 0,1 0 0 0 0,-1 0 0 0 0,1 1 1 0 0,-1-1-1 0 0,1 0 0 0 0,-1 0 0 0 0,1-1 0 0 0,-1 1 1 0 0,1 0-1 0 0,-1 0 0 0 0,1 0 0 0 0,-1 0 0 0 0,0 0 1 0 0,1 0-1 0 0,-1-1 0 0 0,1 1 0 0 0,-1 0 1 0 0,1 0-1 0 0,-1 0 0 0 0,0-1 0 0 0,1 1 0 0 0,-1 0 1 0 0,0-1-1 0 0,1 1-14 0 0,31-18 274 0 0,99-90 65 0 0,-49 23 1 0 0,-26-3-87 0 0,-34 21-113 0 0,-15 11 6 0 0,-7 10-41 0 0,4-57 12 0 0,3 62-117 0 0,45-50-5178 0 0,-45 83-1611 0 0</inkml:trace>
  <inkml:trace contextRef="#ctx0" brushRef="#br0" timeOffset="138725.887">830 1968 10680 0 0,'-16'-35'1230'0'0,"1"40"1421"0"0,7 1-2343 0 0,0 1 1 0 0,1 0 0 0 0,0 1-1 0 0,0 0 1 0 0,0 0-1 0 0,1 1 1 0 0,1-1-1 0 0,-5 8-308 0 0,-20 29 881 0 0,12-19-447 0 0,0 1 0 0 0,2 1 0 0 0,1 1 1 0 0,-9 24-435 0 0,-3 7 468 0 0,-29 69-5 0 0,48-105-293 0 0,1 1 0 0 0,1 1 0 0 0,1-1 0 0 0,2 1 0 0 0,0 0-1 0 0,2 0 1 0 0,0 5-170 0 0,0-17 5 0 0,-1 0 0 0 0,2 0-1 0 0,0 0 1 0 0,0 0 0 0 0,1-1 0 0 0,1 1-1 0 0,1 0 1 0 0,0-1 0 0 0,0 1-1 0 0,1-1 1 0 0,1 0 0 0 0,0 0-1 0 0,1 0 1 0 0,1-1 0 0 0,0 0 0 0 0,0 0-1 0 0,1-1 1 0 0,0 0 0 0 0,1 0-1 0 0,1-1 1 0 0,9 8-5 0 0,-2-6-115 0 0,1-1 0 0 0,0-2 0 0 0,0 1 0 0 0,1-2 0 0 0,0-1 0 0 0,1 0 0 0 0,0-1 0 0 0,0-1 0 0 0,0-1 0 0 0,0-1 0 0 0,1-1 1 0 0,4 0 114 0 0,113-4-1811 0 0,-1-11-3775 0 0,-134 13 5398 0 0,65-8-5378 0 0</inkml:trace>
  <inkml:trace contextRef="#ctx0" brushRef="#br0" timeOffset="139276.245">3050 1833 12264 0 0,'0'0'273'0'0,"0"0"40"0"0,0 0 23 0 0,0 0-33 0 0,0 0-132 0 0,2 0 170 0 0,39 27 2609 0 0,-32-17-2697 0 0,-1 0 0 0 0,0 0-1 0 0,0 1 1 0 0,-1 0 0 0 0,0 1-1 0 0,-1-1 1 0 0,0 1 0 0 0,-1 0-1 0 0,-1 1 1 0 0,0-1 0 0 0,0 1-1 0 0,-1 4-252 0 0,5 17 299 0 0,6 69 434 0 0,-33 43-30 0 0,-27 36-22 0 0,33-150-573 0 0,-2 0 0 0 0,-1-2 0 0 0,-1 1 0 0 0,-14 15-108 0 0,-84 84-488 0 0,79-104-1307 0 0,10-11-5824 0 0,19-12 2018 0 0</inkml:trace>
  <inkml:trace contextRef="#ctx0" brushRef="#br0" timeOffset="139920.688">3399 2066 10080 0 0,'0'0'230'0'0,"0"-6"308"0"0,1 1-305 0 0,2-1 127 0 0,0 0 1 0 0,1 0-1 0 0,0 0 1 0 0,0 1-1 0 0,0 0 1 0 0,1-1-1 0 0,0 1 0 0 0,-1 1 1 0 0,2-1-1 0 0,-1 1 1 0 0,1 0-1 0 0,-1 0 1 0 0,1 1-1 0 0,0-1 0 0 0,0 1 1 0 0,1 0-1 0 0,-1 1 1 0 0,5-1-361 0 0,18 5 1445 0 0,-24 6-1148 0 0,-3-5-256 0 0,0 0 0 0 0,-1 0-1 0 0,1 0 1 0 0,-1 0 0 0 0,0 0-1 0 0,0 0 1 0 0,0 1 0 0 0,-1-1-1 0 0,1 0 1 0 0,-1 0-1 0 0,1 1 1 0 0,-1-1 0 0 0,0 0-1 0 0,-1 1 1 0 0,1-1 0 0 0,0 0-1 0 0,-1 1 1 0 0,0-1 0 0 0,0 0-1 0 0,0 0 1 0 0,0 0-1 0 0,0 0 1 0 0,-1 0 0 0 0,1 0-1 0 0,-2 1-40 0 0,-4 63 416 0 0,11 34 144 0 0,19-41-288 0 0,19 4 86 0 0,-37-59-281 0 0,1 0-1 0 0,-1 0 1 0 0,1 0 0 0 0,0 0 0 0 0,0-1 0 0 0,0 0 0 0 0,1-1 0 0 0,-1 1 0 0 0,1-1 0 0 0,0-1 0 0 0,0 1 0 0 0,0-1-1 0 0,0 0 1 0 0,1-1 0 0 0,-1 1 0 0 0,0-2 0 0 0,1 1 0 0 0,-1-1 0 0 0,1 0 0 0 0,-1 0 0 0 0,0-1 0 0 0,1 0-1 0 0,-1 0 1 0 0,0-1 0 0 0,2-1-77 0 0,45-13 327 0 0,7-25 154 0 0,-54 35-433 0 0,1 0 0 0 0,-2 0 0 0 0,1 0 0 0 0,-1-1 0 0 0,0 0 0 0 0,0 0 0 0 0,-1-1 0 0 0,0 1 0 0 0,1-4-48 0 0,31-47 192 0 0,8-20-416 0 0,-26 33-277 0 0,-11-4-1047 0 0,-8 48 1436 0 0,0-1 1 0 0,0 1-1 0 0,1 0 1 0 0,-1 0-1 0 0,-1-1 0 0 0,1 1 1 0 0,0 0-1 0 0,0 0 1 0 0,0 0-1 0 0,-1-1 0 0 0,1 1 1 0 0,0 0-1 0 0,-1 0 1 0 0,1 0-1 0 0,-1 0 0 0 0,1 0 1 0 0,-1-1-1 0 0,0 1 1 0 0,1 0-1 0 0,-1 0 1 0 0,0 1-1 0 0,0-1 0 0 0,0 0 1 0 0,0 0-1 0 0,0 0 1 0 0,0 1-1 0 0,0-1 0 0 0,-1 0 112 0 0,-5-5-2184 0 0,6 5 351 0 0</inkml:trace>
  <inkml:trace contextRef="#ctx0" brushRef="#br0" timeOffset="140328.875">3806 1997 11664 0 0,'0'0'264'0'0,"0"0"34"0"0,0 0 21 0 0,0 0-36 0 0,0 0-186 0 0,-2 0-17 0 0,2 0 279 0 0,-1 17 1654 0 0,-12 48 1041 0 0,-3-1-1614 0 0,6 11-448 0 0,12-11-416 0 0,-13-19-237 0 0,-5 48 396 0 0,-12 5 25 0 0,8-26-314 0 0,-8-5-111 0 0,16 12-78 0 0,9-29-33 0 0,-8-4 3 0 0,-6 4-287 0 0,12-11 99 0 0,3-37-38 0 0,1-2-1 0 0,1 1-1 0 0,-1-1 1 0 0,1 0-1 0 0,-1 1 1 0 0,1-1-1 0 0,0 0 1 0 0,-1 1-1 0 0,1-1 1 0 0,0 0-1 0 0,-1 1 1 0 0,1-1-1 0 0,0 1 1 0 0,-1-1-1 0 0,1 1 1 0 0,0-1-1 0 0,0 0 0 0 0,-1 1 1 0 0,1-1-1 0 0,0 1 1 0 0,0 0-1 0 0,0-1 1 0 0,0 1-1 0 0,0-1 1 0 0,0 1-1 0 0,0-1 1 0 0,0 1-1 0 0,0-1 1 0 0,0 1-1 0 0,0-1 1 0 0,0 1-1 0 0,0-1 1 0 0,0 1-1 0 0,0-1 1 0 0,0 1-1 0 0,1-1 1 0 0,-1 1-1 0 0,0-1 1 0 0,0 1-1 0 0,1-1 1 0 0,-1 1-1 0 0,0-1 1 0 0,1 0-1 0 0,-1 1 1 0 0,0-1-1 0 0,1 1 1 0 0,-1-1-1 0 0,1 0 1 0 0,-1 1-1 0 0,1-1 0 0 0,-1 0 1 0 0,0 0-1 0 0,1 1 1 0 0,-1-1-1 0 0,1 0 1 0 0,0 0 0 0 0,0 1-187 0 0,10 5-533 0 0,26-26-2684 0 0,-17-17-4270 0 0,-2 21 2161 0 0</inkml:trace>
  <inkml:trace contextRef="#ctx0" brushRef="#br0" timeOffset="140651.497">4186 2277 14224 0 0,'0'0'322'0'0,"0"0"45"0"0,0 0 20 0 0,0 0-38 0 0,2 0-228 0 0,221 9 4886 0 0,-136-9-4358 0 0,-79 0-661 0 0,-6 0-127 0 0,3 1-2198 0 0,-10 1 518 0 0,-2 1-76 0 0</inkml:trace>
  <inkml:trace contextRef="#ctx0" brushRef="#br0" timeOffset="140814.137">4165 2474 12320 0 0,'-25'4'944'0'0,"23"-3"-647"0"0,12 16-84 0 0,32-7 3390 0 0,-28-11-2789 0 0,14 0-446 0 0,1-2 0 0 0,-1-1 0 0 0,0-1 0 0 0,27-8-368 0 0,-5-6-102 0 0,-20 6-5217 0 0,-10 7-795 0 0</inkml:trace>
  <inkml:trace contextRef="#ctx0" brushRef="#br0" timeOffset="145151.063">5966 1827 10600 0 0,'-1'-1'48'0'0,"0"-1"0"0"0,0 1 0 0 0,0 0 1 0 0,0 0-1 0 0,0-1 0 0 0,0 1 0 0 0,1-1 1 0 0,-1 1-1 0 0,0-1 0 0 0,1 1 0 0 0,-1-1 1 0 0,1 1-1 0 0,0-1 0 0 0,-1 1 0 0 0,1-1 1 0 0,0 0-1 0 0,0 1 0 0 0,0-1 0 0 0,0 1 1 0 0,0-1-1 0 0,1 1 0 0 0,-1-1 0 0 0,0 0 1 0 0,1 1-1 0 0,-1-1 0 0 0,1 1 0 0 0,-1-1 1 0 0,1 1-1 0 0,0 0 0 0 0,0-1 0 0 0,0 1 1 0 0,0 0-1 0 0,0-1 0 0 0,1 0-48 0 0,4-11 1162 0 0,-1 6-775 0 0,0 0-1 0 0,1 0 1 0 0,0 0-1 0 0,0 1 1 0 0,0 0-1 0 0,1 0 1 0 0,0 0 0 0 0,0 1-1 0 0,0 0 1 0 0,1 1-1 0 0,4-3-386 0 0,80-22 1981 0 0,-85 28-1903 0 0,-1-1-1 0 0,1 1 1 0 0,-1 1-1 0 0,1-1 1 0 0,0 1-1 0 0,0 0 1 0 0,-1 1-1 0 0,1 0 1 0 0,0 0-1 0 0,-1 0 1 0 0,1 1-1 0 0,-1-1 1 0 0,1 2-1 0 0,-1-1 1 0 0,0 1-1 0 0,0 0 1 0 0,2 1-78 0 0,-3-1 23 0 0,-1 0 0 0 0,0 1 1 0 0,1-1-1 0 0,-1 1 1 0 0,0-1-1 0 0,-1 1 0 0 0,1 1 1 0 0,-1-1-1 0 0,1 0 0 0 0,-2 1 1 0 0,1-1-1 0 0,0 1 1 0 0,-1 0-1 0 0,0 0 0 0 0,1 2-23 0 0,-1 2 20 0 0,-1 0 1 0 0,0 0-1 0 0,0 0 0 0 0,-1 1 0 0 0,0-1 0 0 0,-1 0 0 0 0,0 0 0 0 0,0 0 0 0 0,-1 0 0 0 0,0 0 1 0 0,-1-1-1 0 0,0 1 0 0 0,-3 7-20 0 0,1-3 32 0 0,-3 5 14 0 0,0-1 0 0 0,-2 0 1 0 0,0 0-1 0 0,0-1 0 0 0,-2-1 0 0 0,0 0 1 0 0,-8 8-47 0 0,3-6 49 0 0,-1 0 0 0 0,0-2 0 0 0,-1 0-1 0 0,-1 0 1 0 0,0-2 0 0 0,-1-1 0 0 0,-6 3-49 0 0,-56 14 0 0 0,81-28 12 0 0,0-1-1 0 0,1-1 1 0 0,-1 1-1 0 0,0 0 1 0 0,0 0-1 0 0,0-1 1 0 0,0 1-1 0 0,0-1 1 0 0,1 1-1 0 0,-1-1 1 0 0,0 0-1 0 0,0 0 1 0 0,1 0-1 0 0,-1 0 1 0 0,1 0-1 0 0,-1 0 0 0 0,1 0 1 0 0,-1-1-1 0 0,1 1 1 0 0,0 0-1 0 0,-1-1 1 0 0,1 1-1 0 0,0-1 1 0 0,0 1-1 0 0,0-1 1 0 0,0 0-1 0 0,0 0 1 0 0,1 1-1 0 0,-1-1 1 0 0,0 0-1 0 0,1 0 1 0 0,0 0-1 0 0,-1 0 1 0 0,1 1-1 0 0,0-1 1 0 0,0 0-1 0 0,0 0 1 0 0,0 0-1 0 0,0 0 1 0 0,0 0-1 0 0,1 0-11 0 0,3-14 30 0 0,0 0-1 0 0,1 1 1 0 0,1-1 0 0 0,1 1-1 0 0,0 1 1 0 0,1-1 0 0 0,1 1 0 0 0,0 1-1 0 0,0-1 1 0 0,2 2 0 0 0,0-1-1 0 0,0 1 1 0 0,1 1 0 0 0,0 0 0 0 0,1 1-1 0 0,0 0 1 0 0,1 1 0 0 0,2 0-30 0 0,121-47-646 0 0,-94 41-2250 0 0,-29 10 1400 0 0</inkml:trace>
  <inkml:trace contextRef="#ctx0" brushRef="#br0" timeOffset="145684.932">6591 1706 13072 0 0,'0'0'297'0'0,"0"0"39"0"0,0 0 19 0 0,0 0-34 0 0,0 0-110 0 0,0 0 318 0 0,0 0 160 0 0,0 0 30 0 0,0 0-42 0 0,0 0-205 0 0,0 0-89 0 0,0 2-21 0 0,23 106 1742 0 0,6 23-1189 0 0,-26-126-802 0 0,-1 1-1 0 0,1-1 1 0 0,0 0 0 0 0,0 0-1 0 0,0 0 1 0 0,1-1 0 0 0,0 1-1 0 0,0-1 1 0 0,0 0 0 0 0,0 0-1 0 0,1 0 1 0 0,-1 0 0 0 0,1-1-1 0 0,0 0 1 0 0,0 0 0 0 0,0 0-1 0 0,1-1 1 0 0,-1 1 0 0 0,0-1-1 0 0,4 0-112 0 0,64-7 1088 0 0,-64 2-994 0 0,0 0-1 0 0,0 0 1 0 0,-1 0-1 0 0,0-1 1 0 0,1-1-1 0 0,-1 1 0 0 0,-1-1 1 0 0,1-1-1 0 0,-1 1 1 0 0,7-7-94 0 0,25-53 369 0 0,-9-16-230 0 0,6-68-900 0 0,-32 115-431 0 0,-4 33 967 0 0,0 0 0 0 0,0 0 0 0 0,0 0 0 0 0,0 0 0 0 0,0 0-1 0 0,0 0 1 0 0,0 0 0 0 0,0 0 0 0 0,-1 0 0 0 0,1 0 0 0 0,0 0-1 0 0,0 0 1 0 0,-1 0 0 0 0,1 0 0 0 0,-1 0 0 0 0,1 0 0 0 0,-1 0 0 0 0,0 0-1 0 0,1 1 1 0 0,-1-1 0 0 0,0 0 0 0 0,1 0 0 0 0,-1 1 0 0 0,0-1-1 0 0,0 0 1 0 0,0 1 0 0 0,1-1 0 0 0,-1 1 0 0 0,0-1 0 0 0,0 1-1 0 0,0-1 1 0 0,0 1 0 0 0,0 0 0 0 0,0-1 0 0 0,0 1 0 0 0,0 0-1 0 0,0 0 1 0 0,0 0 0 0 0,0 0 0 0 0,-1 0 0 0 0,1 0 0 0 0,0 0-1 0 0,0 0 1 0 0,-1 0 225 0 0,-7 3-1742 0 0</inkml:trace>
  <inkml:trace contextRef="#ctx0" brushRef="#br0" timeOffset="145996.248">6784 1616 10720 0 0,'-29'-3'314'0'0,"56"-16"840"0"0,-18 14 30 0 0,-3 2 742 0 0,-5 2 2873 0 0,-7 74-3017 0 0,-40 40-615 0 0,16-14-734 0 0,0 38-375 0 0,26-104-52 0 0,-5 28-6 0 0,-4 21 64 0 0,0-27-196 0 0,3-17-1801 0 0,10-37 398 0 0,0-1-3460 0 0,0 0-1481 0 0</inkml:trace>
  <inkml:trace contextRef="#ctx0" brushRef="#br0" timeOffset="146373.092">5926 2534 13472 0 0,'0'0'306'0'0,"-8"0"249"0"0,8 0 2310 0 0,170-23 650 0 0,-52 5-2683 0 0,3-5 29 0 0,70-15 332 0 0,-72 21-918 0 0,-10-1-356 0 0,-45 11-710 0 0,-22 5-3844 0 0,-41 2 2819 0 0</inkml:trace>
  <inkml:trace contextRef="#ctx0" brushRef="#br0" timeOffset="143009.279">4955 2297 8960 0 0,'0'0'264'0'0,"0"0"-8"0"0,-18 0 2377 0 0,10-8 2303 0 0,14-18-2043 0 0,-5 25-2812 0 0,-1 1-2 0 0,0 0-6 0 0,15-25 815 0 0,-14 22-885 0 0,0-1 4 0 0,1 0 0 0 0,0 0 0 0 0,-1 0 0 0 0,1 0 0 0 0,1 0 0 0 0,-1 0 0 0 0,0 1 0 0 0,1-1 0 0 0,0 1 0 0 0,0 0-1 0 0,0 0 1 0 0,0 0 0 0 0,0 0 0 0 0,1 0 0 0 0,-1 1 0 0 0,1-1 0 0 0,0 1 0 0 0,0 0-7 0 0,1-1 0 0 0,3 4 0 0 0,0 7 0 0 0,-6-3 20 0 0,0 1 1 0 0,-1 0-1 0 0,1 0 0 0 0,-1 0 0 0 0,0-1 0 0 0,0 1 0 0 0,-1 0 0 0 0,0 0 0 0 0,0 0 0 0 0,0 0 0 0 0,-1 0 0 0 0,0 0 1 0 0,0 0-1 0 0,0 0 0 0 0,-1 0 0 0 0,0-1 0 0 0,0 1 0 0 0,-2 3-20 0 0,0 3 70 0 0,-39 99 482 0 0,20-30-552 0 0,21-75 11 0 0,1-5 44 0 0,1-1 14 0 0,13 4-4 0 0,-9-3-103 0 0,-1-1 0 0 0,0 0 0 0 0,0 0 0 0 0,0 0 0 0 0,0-1 0 0 0,0 1 0 0 0,0-1 0 0 0,0 0 0 0 0,0 0 0 0 0,0 0 0 0 0,0 0 0 0 0,-1 0 0 0 0,1 0 0 0 0,0-1-1 0 0,-1 0 1 0 0,1 1 0 0 0,-1-1 0 0 0,1 0 0 0 0,-1 0 0 0 0,0 0 0 0 0,0-1 0 0 0,0 1 0 0 0,1-1 38 0 0,17-21-6175 0 0,-9 10-422 0 0</inkml:trace>
  <inkml:trace contextRef="#ctx0" brushRef="#br0" timeOffset="143320.043">5008 1958 15136 0 0,'-22'-11'1081'0'0,"21"11"-953"0"0,2-9 1350 0 0,52 4-2323 0 0,-32 7-1060 0 0,-8-2 614 0 0,1 0-11 0 0</inkml:trace>
  <inkml:trace contextRef="#ctx0" brushRef="#br0" timeOffset="143779.752">5432 1742 12600 0 0,'-16'47'1238'0'0,"13"-26"-516"0"0,-44 201 4272 0 0,4-36-3145 0 0,-2-34-1013 0 0,16-52-364 0 0,31-87-48 0 0,5-29-298 0 0,20-54-116 0 0,-17 42 25 0 0,2 2 1 0 0,0 0-1 0 0,2 0 0 0 0,1 1 0 0 0,7-7-35 0 0,-18 25-23 0 0,1 1-1 0 0,0 0 0 0 0,0 0 1 0 0,0 0-1 0 0,1 1 1 0 0,0-1-1 0 0,0 1 0 0 0,0 1 1 0 0,1-1-1 0 0,3-1 24 0 0,-9 5 0 0 0,0 1 0 0 0,0 0-1 0 0,0 0 1 0 0,-1 0 0 0 0,1-1-1 0 0,0 1 1 0 0,0 0 0 0 0,0 0-1 0 0,0 0 1 0 0,0 0 0 0 0,0 0 0 0 0,0 1-1 0 0,-1-1 1 0 0,1 0 0 0 0,0 0-1 0 0,0 0 1 0 0,0 1 0 0 0,0-1-1 0 0,0 1 1 0 0,-1-1 0 0 0,1 0-1 0 0,0 1 1 0 0,0 0 0 0 0,-1-1-1 0 0,1 1 1 0 0,0-1 0 0 0,-1 1-1 0 0,1 0 1 0 0,-1-1 0 0 0,1 1 0 0 0,-1 0-1 0 0,1 0 1 0 0,-1-1 0 0 0,1 1-1 0 0,-1 0 1 0 0,3 3-1 0 0,0 0-8 0 0,-1 1 0 0 0,1-1 0 0 0,-1 1 0 0 0,0 0-1 0 0,0-1 1 0 0,-1 1 0 0 0,1 0 0 0 0,-1 0 0 0 0,0 0-1 0 0,-1 0 1 0 0,1 0 0 0 0,-1 0 0 0 0,0 1 9 0 0,2 13-57 0 0,-15 107 193 0 0,4-45-70 0 0,13-74 442 0 0,-2-5-2254 0 0,-1 1-5821 0 0,-1-3 1347 0 0</inkml:trace>
  <inkml:trace contextRef="#ctx0" brushRef="#br0" timeOffset="144500.448">5297 2108 7920 0 0,'0'0'174'0'0,"0"0"29"0"0,0 0 13 0 0,0-1-31 0 0,0 0-63 0 0,0 0 306 0 0,0 1 118 0 0,0 0 20 0 0,-10-20 6169 0 0,10 19-6583 0 0,0 1-5 0 0,0 0-23 0 0,0 0-11 0 0,-22 3 418 0 0,-2 9-343 0 0,9-6-111 0 0,1 8 79 0 0,97-61 1352 0 0,-17 3-840 0 0,65-52-37 0 0,-108 79-730 0 0,12-13-4381 0 0,-31 24-1755 0 0</inkml:trace>
  <inkml:trace contextRef="#ctx0" brushRef="#br0" timeOffset="150056.349">8396 2199 8032 0 0,'0'0'182'0'0,"-9"0"476"0"0,-37-3 1870 0 0,35 0 349 0 0,15 3 364 0 0,-4 23-2552 0 0,-22 3 31 0 0,-8-17-312 0 0,-20 5-197 0 0,19-11-80 0 0,23-6-109 0 0,5 1 45 0 0,2 1-48 0 0,1 0 0 0 0,-1 0-1 0 0,1 0 1 0 0,0 0 0 0 0,-1 0-1 0 0,1 0 1 0 0,0 0 0 0 0,-1 0 0 0 0,1 0-1 0 0,0 0 1 0 0,0 0 0 0 0,0 0 0 0 0,0-1-1 0 0,0 1 1 0 0,0 0 0 0 0,0 0 0 0 0,0 0-1 0 0,1 0 1 0 0,-1 0 0 0 0,0 0 0 0 0,1 0-1 0 0,-1 0 1 0 0,0 0 0 0 0,1 0 0 0 0,-1 0-1 0 0,1 0 1 0 0,0 1 0 0 0,-1-1-1 0 0,1 0 1 0 0,0 0 0 0 0,-1 0 0 0 0,1 1-1 0 0,0-1 1 0 0,0 0 0 0 0,0 1 0 0 0,0-1-1 0 0,0 1 1 0 0,0-1 0 0 0,0 1 0 0 0,-1-1-1 0 0,1 1 1 0 0,1 0 0 0 0,-1-1 0 0 0,0 1-20 0 0,48-15 114 0 0,6 18 25 0 0,-35 12-1 0 0,-18-13-106 0 0,0-1-1 0 0,0 1 1 0 0,-1 0-1 0 0,1 0 1 0 0,-1 0 0 0 0,1 0-1 0 0,-1 0 1 0 0,0 0-1 0 0,0 0 1 0 0,0 0 0 0 0,0 0-1 0 0,0 0 1 0 0,0 1-1 0 0,0-1 1 0 0,-1 0 0 0 0,0 1-1 0 0,1-1 1 0 0,-1 0-1 0 0,0 1 1 0 0,0-1 0 0 0,0 1-1 0 0,0-1 1 0 0,0 0-1 0 0,-1 1 1 0 0,1-1 0 0 0,-1 0-1 0 0,0 1 1 0 0,1-1-1 0 0,-1 0 1 0 0,0 0 0 0 0,0 1-1 0 0,-1-1 1 0 0,1 0-1 0 0,0 0 1 0 0,-1 0-31 0 0,-62 59 557 0 0,-35-19-1256 0 0,64-36-2070 0 0,1-6-3484 0 0,18-3 672 0 0</inkml:trace>
  <inkml:trace contextRef="#ctx0" brushRef="#br0" timeOffset="150423.487">8271 1891 12320 0 0,'0'0'281'0'0,"0"0"40"0"0,-3 3 318 0 0,-42 39 170 0 0,27-29 101 0 0,16-12-590 0 0,-2 4 1535 0 0,3-6-1797 0 0,1-1-1 0 0,-1 1 1 0 0,1-1-1 0 0,-1 1 1 0 0,1-1-1 0 0,0 1 1 0 0,-1-1-1 0 0,1 0 1 0 0,0 1-1 0 0,0-1 1 0 0,0 1-1 0 0,1-1 1 0 0,-1 1-1 0 0,0-1 1 0 0,1 1-1 0 0,-1-1 1 0 0,0 1-1 0 0,1-1 1 0 0,0 1-1 0 0,-1-1 1 0 0,1 1-1 0 0,0 0 1 0 0,0-1-1 0 0,0 1 1 0 0,0 0-1 0 0,0 0 1 0 0,0 0-1 0 0,0-1 0 0 0,0 1 1 0 0,0 0-1 0 0,0 1 1 0 0,1-1-1 0 0,-1 0 1 0 0,0 0-1 0 0,2 0-57 0 0,9-12 276 0 0,41-22 0 0 0,-20 23 247 0 0,-25 30 30 0 0,-9-15-528 0 0,0 1-1 0 0,0 0 0 0 0,0-1 1 0 0,-1 1-1 0 0,1 0 0 0 0,-1-1 0 0 0,0 0 1 0 0,0 1-1 0 0,-1-1 0 0 0,1 0 1 0 0,-1 0-1 0 0,1 0 0 0 0,-1-1 0 0 0,0 1 1 0 0,0-1-1 0 0,0 1 0 0 0,-1-1-24 0 0,-19 20-6330 0 0,17-15-200 0 0</inkml:trace>
  <inkml:trace contextRef="#ctx0" brushRef="#br0" timeOffset="164166.163">11393 1864 9760 0 0,'0'0'222'0'0,"0"0"30"0"0,8 1 244 0 0,3 3 3156 0 0,-4 0-2727 0 0,-1-1-506 0 0,-5-2 161 0 0,20-3 801 0 0,49-17 859 0 0,-23-22-1120 0 0,-38-4-706 0 0,-10 32-417 0 0,1 12 10 0 0,0 1 1 0 0,0-1-1 0 0,0 0 0 0 0,-1 0 0 0 0,1 0 1 0 0,0 0-1 0 0,0 1 0 0 0,-1-1 1 0 0,1 0-1 0 0,-1 0 0 0 0,1 1 0 0 0,-1-1 1 0 0,1 0-1 0 0,-1 1 0 0 0,1-1 1 0 0,-1 0-1 0 0,1 1 0 0 0,-1-1 1 0 0,0 1-1 0 0,1-1 0 0 0,-1 1 0 0 0,0 0 1 0 0,0-1-1 0 0,1 1 0 0 0,-1-1 1 0 0,0 1-1 0 0,0 0 0 0 0,0 0 0 0 0,0 0 1 0 0,1-1-1 0 0,-1 1 0 0 0,-1 0-7 0 0,0 0-48 0 0,0-2 26 0 0,2 2-10 0 0,0 0 53 0 0,1 1-53 0 0,3 2 33 0 0,-3-1 47 0 0,-1 2-25 0 0,0-3 5 0 0,0 0-65 0 0,0 5 75 0 0,7 5 90 0 0,-1-7-128 0 0,-2-3 15 0 0,-4-1 54 0 0,0 0-1 0 0,0 0-4 0 0,0 0 0 0 0,0 0 3 0 0,0 0 10 0 0,0 0 1 0 0,0 0-9 0 0,6 20 328 0 0,-13-1 739 0 0,13-23-1274 0 0,-5 4 202 0 0,-1 0 8 0 0,0 0-8 0 0,0 0-108 0 0,0 1-36 0 0,-26 66 486 0 0,15-6-406 0 0,-2 33 118 0 0,13-91-108 0 0,-1 0 0 0 0,1 0 1 0 0,-1 1-1 0 0,1-1 0 0 0,0 0 0 0 0,0 1 1 0 0,0-1-1 0 0,1 0 0 0 0,-1 1 1 0 0,1-1-1 0 0,0 0 0 0 0,0 0 1 0 0,0 0-1 0 0,0 0 0 0 0,0 1 1 0 0,1-2-1 0 0,0 1 0 0 0,-1 0 0 0 0,1 0 1 0 0,0 0-1 0 0,0-1 0 0 0,1 1 1 0 0,-1-1-1 0 0,0 0 0 0 0,1 1 1 0 0,-1-1-1 0 0,1 0 0 0 0,0-1 1 0 0,0 1-1 0 0,1 0-10 0 0,4 0 51 0 0,-1-1 0 0 0,1 0 0 0 0,0 0 0 0 0,0 0 0 0 0,-1-1 0 0 0,1-1 0 0 0,0 1-1 0 0,0-1 1 0 0,-1-1 0 0 0,1 1 0 0 0,6-3-51 0 0,11-1 61 0 0,-19 2-34 0 0,0 1 0 0 0,0-1 0 0 0,0 0 0 0 0,-1-1-1 0 0,1 1 1 0 0,-1-1 0 0 0,1 0 0 0 0,-1-1 0 0 0,0 1 0 0 0,-1-1-1 0 0,1 0 1 0 0,-1 0 0 0 0,0 0 0 0 0,0-1 0 0 0,-1 1 0 0 0,3-6-27 0 0,46-149 45 0 0,-38 89-285 0 0,-8-2 83 0 0,-5 48 93 0 0,-1 24 10 0 0,0 1-10 0 0,0 0 0 0 0,0 0-6 0 0,0 0-21 0 0,0 20-53 0 0,-21 88-15 0 0,8 79 174 0 0,23-131 138 0 0,-3-14-153 0 0,-1-16 64 0 0,-2-18-64 0 0,23 13-837 0 0,-16-12-948 0 0,-2-9-5503 0 0,-1 0 807 0 0</inkml:trace>
  <inkml:trace contextRef="#ctx0" brushRef="#br0" timeOffset="164626.422">12141 2046 13248 0 0,'-19'-8'298'0'0,"40"-4"730"0"0,-11 3-906 0 0,-29 12 2692 0 0,10 3-2539 0 0,1 1 0 0 0,1-1 0 0 0,0 1 0 0 0,0 0-1 0 0,0 1 1 0 0,0 0 0 0 0,1 0 0 0 0,1 0 0 0 0,0 1 0 0 0,0 0 0 0 0,0 0 0 0 0,1 0-1 0 0,0 0 1 0 0,1 1 0 0 0,0-1 0 0 0,1 1 0 0 0,0 0 0 0 0,0 0 0 0 0,1 0-275 0 0,5 17 106 0 0,-2-20-10 0 0,19 3 80 0 0,-17-10-156 0 0,0 0-1 0 0,0-1 1 0 0,0 1-1 0 0,0-1 1 0 0,0 0-1 0 0,0 0 1 0 0,0 0-1 0 0,-1-1 1 0 0,1 1 0 0 0,-1-1-1 0 0,1 0 1 0 0,-1 0-1 0 0,1 0 1 0 0,-1-1-1 0 0,0 1 1 0 0,0-1-1 0 0,0 0 1 0 0,0 0-1 0 0,-1 0 1 0 0,1 0-1 0 0,-1 0 1 0 0,1 0-1 0 0,-1-1 1 0 0,0 1-1 0 0,-1-1 1 0 0,1 1-1 0 0,-1-1 1 0 0,1-1-20 0 0,18-84-731 0 0,-20 88 666 0 0,0 1-8 0 0,-6 8-66 0 0,-1 49 56 0 0,5-29 83 0 0,8 34 0 0 0,10-29 0 0 0,0-23-17 0 0,11-9-954 0 0,-24-1 395 0 0,7-6-5711 0 0,0-3-53 0 0</inkml:trace>
  <inkml:trace contextRef="#ctx0" brushRef="#br0" timeOffset="165153.928">12279 1716 11376 0 0,'51'8'546'0'0,"-38"19"150"0"0,-11-12-617 0 0,21 29 2720 0 0,-3-13-306 0 0,-16-28-2277 0 0,-1-1 0 0 0,1 0 1 0 0,-1 0-1 0 0,1 0 0 0 0,0 0 1 0 0,-1-1-1 0 0,1 0 0 0 0,0 1 1 0 0,0-1-1 0 0,0-1 0 0 0,0 1 0 0 0,0 0 1 0 0,0-1-1 0 0,0 0 0 0 0,1 0 1 0 0,-1 0-1 0 0,2-1-216 0 0,1 0 67 0 0,1-1 1 0 0,-1 1-1 0 0,0-1 1 0 0,0-1-1 0 0,0 1 0 0 0,0-1 1 0 0,0-1-1 0 0,0 1 1 0 0,-1-1-1 0 0,0 0 1 0 0,1 0-1 0 0,-2-1 0 0 0,1 0 1 0 0,0 0-1 0 0,-1-1 1 0 0,0 1-1 0 0,0-1 0 0 0,-1 0 1 0 0,0 0-1 0 0,0-1 1 0 0,0 1-1 0 0,-1-1 0 0 0,0 0 1 0 0,0 0-1 0 0,1-5-67 0 0,4-59 88 0 0,-9 60-86 0 0,2 9 2 0 0,-1-1 0 0 0,0 1-1 0 0,0-1 1 0 0,0 1-1 0 0,0-1 1 0 0,0 1 0 0 0,0-1-1 0 0,-1 1 1 0 0,1-1-1 0 0,-1 1 1 0 0,0 0 0 0 0,0-1-1 0 0,0 1 1 0 0,0 0-1 0 0,0-1 1 0 0,0 1 0 0 0,0 0-1 0 0,-1 0 1 0 0,1 0-1 0 0,-1 0 1 0 0,0 0 0 0 0,1 0-1 0 0,-1 1 1 0 0,0-1-1 0 0,0 1 1 0 0,0-1 0 0 0,0 1-1 0 0,-1 0 1 0 0,1-1-1 0 0,0 1 1 0 0,0 0-1 0 0,-1 1 1 0 0,1-1 0 0 0,-1 0-1 0 0,1 1-3 0 0,-3 0-16 0 0,1 1 0 0 0,0 1 0 0 0,-1-1 0 0 0,1 1 0 0 0,0-1 0 0 0,-1 1 0 0 0,1 1 0 0 0,0-1 0 0 0,1 0 0 0 0,-1 1 0 0 0,0 0 0 0 0,1 0 0 0 0,-1 0 0 0 0,1 0 0 0 0,0 1 0 0 0,0-1 0 0 0,0 1 0 0 0,-1 3 16 0 0,4-7 0 0 0,-11 14-11 0 0,1 0-1 0 0,1 1 1 0 0,1 0 0 0 0,0 1-1 0 0,1 0 1 0 0,0 0-1 0 0,1 1 12 0 0,3-8 8 0 0,-1 0 0 0 0,2 1-1 0 0,-1 0 1 0 0,1-1-1 0 0,0 1 1 0 0,1 0 0 0 0,1 0-1 0 0,-1 0 1 0 0,1 0 0 0 0,1 0-1 0 0,0 0-7 0 0,21 74 548 0 0,-19-76-492 0 0,-2-3-19 0 0,1 1 0 0 0,0-1 0 0 0,0 0 1 0 0,0 0-1 0 0,1 0 0 0 0,0-1 0 0 0,0 1 0 0 0,0-1 0 0 0,0 1 0 0 0,1-1 0 0 0,0 0 0 0 0,0 0 0 0 0,0-1 0 0 0,0 1 0 0 0,0-1 0 0 0,1 0 0 0 0,0 0 0 0 0,1 1-37 0 0,-1-2 19 0 0,0 0 0 0 0,1 0 0 0 0,0 0 0 0 0,-1-1 0 0 0,1 0 0 0 0,0 0 0 0 0,0 0 0 0 0,0 0 0 0 0,-1-1 0 0 0,1 0 0 0 0,0-1 0 0 0,0 1 0 0 0,0-1 0 0 0,0 0 0 0 0,-1-1 0 0 0,1 1 0 0 0,0-1-19 0 0,20-20-601 0 0,-18 12-6578 0 0,-8 9-174 0 0</inkml:trace>
  <inkml:trace contextRef="#ctx0" brushRef="#br0" timeOffset="152203.942">9709 1993 13256 0 0,'0'0'389'0'0,"0"0"-6"0"0,0 0-137 0 0,0 0 321 0 0,0 0 164 0 0,0 0 34 0 0,5-2 743 0 0,87-28 2351 0 0,54 7-2820 0 0,-120 20-855 0 0,64-6-2238 0 0,-94 19-1660 0 0,-3 0-780 0 0,-5 0-995 0 0</inkml:trace>
  <inkml:trace contextRef="#ctx0" brushRef="#br0" timeOffset="151364.892">8732 1976 10336 0 0,'4'-6'792'0'0,"28"-52"2910"0"0,-3 21-1781 0 0,57-14 959 0 0,-84 50-2852 0 0,-1 1-1 0 0,0-1 0 0 0,0 1 1 0 0,1-1-1 0 0,-1 1 0 0 0,0 0 1 0 0,1-1-1 0 0,-1 1 1 0 0,0 0-1 0 0,1 0 0 0 0,-1 0 1 0 0,1 0-1 0 0,-1 0 0 0 0,0 0 1 0 0,1 0-1 0 0,-1 1 0 0 0,0-1 1 0 0,1 1-1 0 0,-1-1 0 0 0,0 0 1 0 0,1 1-1 0 0,-1 0 0 0 0,0-1 1 0 0,0 1-1 0 0,0 0 0 0 0,1 0 1 0 0,-1 0-1 0 0,0 0 0 0 0,0 0 1 0 0,0 0-1 0 0,0 0 1 0 0,-1 0-1 0 0,1 0 0 0 0,0 0 1 0 0,0 0-1 0 0,-1 0 0 0 0,1 1 1 0 0,-1-1-1 0 0,1 0 0 0 0,-1 1 1 0 0,1-1-1 0 0,-1 0 0 0 0,0 1 1 0 0,1-1-1 0 0,-1 0 0 0 0,0 1 1 0 0,0-1-1 0 0,0 0 0 0 0,0 2-27 0 0,5 70 220 0 0,-5-41-218 0 0,-1-17 8 0 0,0-1-1 0 0,1 0 1 0 0,1 1-1 0 0,0-1 1 0 0,1 0 0 0 0,1 1-1 0 0,0-1 1 0 0,1 0-1 0 0,2 3-9 0 0,-4-13 35 0 0,1 0 0 0 0,-1 0 0 0 0,1 0 0 0 0,0 0 0 0 0,1-1 0 0 0,-1 1 0 0 0,1-1 0 0 0,-1 0 0 0 0,1 0 0 0 0,0 0 0 0 0,0 0 0 0 0,0-1-1 0 0,0 0 1 0 0,1 0 0 0 0,-1 0 0 0 0,1 0 0 0 0,-1 0 0 0 0,1-1 0 0 0,0 0 0 0 0,0 0 0 0 0,-1-1 0 0 0,1 1 0 0 0,0-1 0 0 0,0 0 0 0 0,0 0 0 0 0,0 0 0 0 0,-1-1-1 0 0,1 0 1 0 0,0 0 0 0 0,3-1-35 0 0,97-30 888 0 0,-96 28-802 0 0,0 0-1 0 0,0 0 1 0 0,0-1 0 0 0,-1 0-1 0 0,0-1 1 0 0,0 0-1 0 0,0-1 1 0 0,-1 1 0 0 0,0-1-1 0 0,2-3-85 0 0,-2 1 85 0 0,0-1 0 0 0,-1 0 0 0 0,0 0 0 0 0,-1 0-1 0 0,-1-1 1 0 0,1 1 0 0 0,-1-1 0 0 0,2-11-85 0 0,19-154 153 0 0,-24 86-1085 0 0,-7 68-1316 0 0,6 21 927 0 0,-6 1-5436 0 0,-2 0 848 0 0</inkml:trace>
  <inkml:trace contextRef="#ctx0" brushRef="#br0" timeOffset="151774.941">9131 1781 11600 0 0,'10'-2'1164'0'0,"11"-6"-940"0"0,2 19 3410 0 0,-9 26-1306 0 0,-17 12-967 0 0,-9 20-489 0 0,-12 64 19 0 0,-10 30 252 0 0,-4 78-353 0 0,27-181-715 0 0,5-37 106 0 0,6-23-117 0 0,5 15-1098 0 0,8-22-227 0 0,-5 0-4465 0 0,-5 2-1292 0 0</inkml:trace>
  <inkml:trace contextRef="#ctx0" brushRef="#br0" timeOffset="157457.628">9575 2277 11256 0 0,'0'0'256'0'0,"0"0"34"0"0,0 0 21 0 0,0 0-35 0 0,0 0-148 0 0,0 0 48 0 0,0 0 44 0 0,0 0 11 0 0,0 0 9 0 0,0 0 33 0 0,0 0 14 0 0,0 0 1 0 0,0 0-8 0 0,0 0-34 0 0,0 0-12 0 0,0 0-2 0 0,0 0-3 0 0,12-17 2421 0 0,4 5-1891 0 0,-15 11-687 0 0,-1 1 12 0 0,9-4 308 0 0,-9 4-333 0 0,0 0 26 0 0,0 0-13 0 0,-4-4 72 0 0,-30 4-131 0 0,18 3-13 0 0,5-2 1070 0 0,36-7-388 0 0,191-9 574 0 0,-163 15-910 0 0,-36-3-254 0 0,-16 2-24 0 0,-1 1 2 0 0,2 0-10 0 0,16 0-65 0 0,-17 0-80 0 0,-1 0-11 0 0,4-1-324 0 0,5-3-4706 0 0,-3-2 3183 0 0</inkml:trace>
  <inkml:trace contextRef="#ctx0" brushRef="#br0" timeOffset="158198.925">10475 1762 9760 0 0,'11'-2'474'0'0,"-11"2"-204"0"0,0-16 2467 0 0,-9-9 1656 0 0,6 24-4183 0 0,1 1 0 0 0,-1-1-1 0 0,1 1 1 0 0,-1-1 0 0 0,1 1 0 0 0,-1 0-1 0 0,1 0 1 0 0,-1 0 0 0 0,0 0 0 0 0,1 1-1 0 0,-1-1 1 0 0,1 1 0 0 0,-1 0-1 0 0,1-1 1 0 0,0 1 0 0 0,-1 0 0 0 0,1 0-1 0 0,-1 1-209 0 0,-53 50 436 0 0,47-42-244 0 0,-47 80 40 0 0,30-10-158 0 0,23-43-74 0 0,21 15 168 0 0,-17-51-90 0 0,25-2 364 0 0,-21-1-413 0 0,0-1-1 0 0,0 0 1 0 0,0 0-1 0 0,0-1 1 0 0,-1 1-1 0 0,1-1 1 0 0,-1 0 0 0 0,0 0-1 0 0,-1-1 1 0 0,1 1-1 0 0,-1-1 1 0 0,1 0-1 0 0,-1 0 1 0 0,-1 0-1 0 0,3-5-28 0 0,15-43 12 0 0,0-31-22 0 0,-20 84-45 0 0,3 15-16 0 0,-9 124 167 0 0,3-128-58 0 0,1 0-1 0 0,1 1 1 0 0,0-1-1 0 0,0 0 1 0 0,1 1-1 0 0,1-1 1 0 0,0 0-1 0 0,2 11-37 0 0,-3-20 8 0 0,1 0-1 0 0,-1 0 0 0 0,1 0 0 0 0,-1 0 1 0 0,1 0-1 0 0,0 0 0 0 0,0 0 1 0 0,0-1-1 0 0,0 1 0 0 0,0 0 1 0 0,0 0-1 0 0,0-1 0 0 0,1 1 1 0 0,-1-1-1 0 0,1 1 0 0 0,-1-1 0 0 0,1 0 1 0 0,0 0-1 0 0,-1 1 0 0 0,1-1 1 0 0,0 0-1 0 0,0 0 0 0 0,0 0-7 0 0,13 4 35 0 0,22-8-2211 0 0,-30-2 729 0 0,0 2-65 0 0</inkml:trace>
  <inkml:trace contextRef="#ctx0" brushRef="#br0" timeOffset="161072.62">10706 1766 6896 0 0,'-1'0'200'0'0,"10"-18"122"0"0,13 0 1364 0 0,5-14 986 0 0,-5 2-472 0 0,-3 9-512 0 0,-18 20-1308 0 0,6-9 1768 0 0,-12 15-1099 0 0,-40 87-401 0 0,-5 5 46 0 0,43-72-500 0 0,1 1-1 0 0,2 0 0 0 0,0 0 1 0 0,2 0-1 0 0,0 12-193 0 0,8 37 213 0 0,-5-61-204 0 0,-1-12-5 0 0,0 0 1 0 0,0 0-1 0 0,0 0 1 0 0,0 0-1 0 0,0 0 1 0 0,1-1-1 0 0,-1 1 1 0 0,1 0-1 0 0,0 0 1 0 0,-1 0-1 0 0,1 0 0 0 0,0 0 1 0 0,0-1-1 0 0,0 1 1 0 0,0 0-1 0 0,0-1 1 0 0,1 1-1 0 0,-1-1 1 0 0,0 1-1 0 0,1-1 1 0 0,-1 0-1 0 0,1 1 1 0 0,-1-1-1 0 0,1 0 1 0 0,0 0-1 0 0,-1 0 1 0 0,1 0-5 0 0,72 19-4 0 0,-38-31-1791 0 0,-18-18-3701 0 0,-15 23 3770 0 0</inkml:trace>
  <inkml:trace contextRef="#ctx0" brushRef="#br0" timeOffset="161368.802">10901 1760 11200 0 0,'0'0'256'0'0,"0"0"34"0"0,0 0 20 0 0,0 0-40 0 0,11 11 288 0 0,0 74 4813 0 0,-11-77-5233 0 0,0 1-1 0 0,1-1 0 0 0,1 0 0 0 0,-1 0 1 0 0,1 0-1 0 0,1 0 0 0 0,0 0 1 0 0,0 0-1 0 0,0-1 0 0 0,1 1 0 0 0,0-1 1 0 0,0 0-1 0 0,1 0 0 0 0,0 0 0 0 0,0-1 1 0 0,1 0-1 0 0,0 0 0 0 0,0 0 0 0 0,0 0-137 0 0,23 8-1188 0 0,-27-14 482 0 0,-2 0-138 0 0,0 0-1045 0 0,0 0-4083 0 0</inkml:trace>
  <inkml:trace contextRef="#ctx0" brushRef="#br0" timeOffset="161637.729">10693 1912 12264 0 0,'50'-14'1386'0'0,"118"-19"929"0"0,-67 15-2626 0 0,-78 10-1910 0 0,-12 2 892 0 0</inkml:trace>
  <inkml:trace contextRef="#ctx0" brushRef="#br0" timeOffset="161877.974">11065 1712 7584 0 0,'-14'0'222'0'0,"11"0"113"0"0,3 0 364 0 0,8 0 1030 0 0,-5 1-1515 0 0,1 0 1 0 0,0 0-1 0 0,-1 0 1 0 0,1 0-1 0 0,-1 1 1 0 0,0-1-1 0 0,1 1 0 0 0,-1 0 1 0 0,0 0-1 0 0,0 0 1 0 0,0 0-1 0 0,0 1 1 0 0,-1-1-1 0 0,1 1 1 0 0,-1-1-1 0 0,1 1 0 0 0,1 2-214 0 0,14 14 832 0 0,-11-12-471 0 0,-1 1 0 0 0,0 0-1 0 0,0 0 1 0 0,0 0-1 0 0,-1 1 1 0 0,0 0 0 0 0,-1 0-1 0 0,0 0 1 0 0,0 0 0 0 0,-1 1-1 0 0,-1-1 1 0 0,1 1 0 0 0,-1 0-1 0 0,0 8-360 0 0,-2-9 195 0 0,0 0-1 0 0,-1 0 1 0 0,0 1-1 0 0,-1-1 1 0 0,0 0-1 0 0,0 0 1 0 0,-1 0-1 0 0,0-1 1 0 0,-2 4-195 0 0,-1 1 64 0 0,0-1-1 0 0,-1 0 1 0 0,0 0 0 0 0,-1-1-1 0 0,0 0 1 0 0,-1-1 0 0 0,0 1-1 0 0,-4 2-63 0 0,-71 62-1793 0 0,81-73 1107 0 0,-2 3-277 0 0,2-4-5080 0 0,3-1 469 0 0</inkml:trace>
  <inkml:trace contextRef="#ctx0" brushRef="#br0" timeOffset="172378.608">13809 1739 9824 0 0,'20'-36'917'0'0,"-15"32"-421"0"0,-4 3 327 0 0,-1 1 38 0 0,0 0 11 0 0,0 0 7 0 0,8-2 3320 0 0,11 39-2491 0 0,7 58-400 0 0,-16-52-1148 0 0,13 58 40 0 0,-21-95-136 0 0,0-5 3 0 0,0 0-61 0 0,0 0 0 0 0,0-1 0 0 0,0 0 0 0 0,0 1 0 0 0,0-1 0 0 0,1 0 0 0 0,-1 0 0 0 0,0 0 0 0 0,0 0 0 0 0,0-1 0 0 0,0 1 0 0 0,0 0 0 0 0,0-1 0 0 0,0 1 0 0 0,0-1 0 0 0,0 0 0 0 0,0 0 0 0 0,0 0 0 0 0,-1 0 0 0 0,1 0 0 0 0,0 0 0 0 0,0 0 0 0 0,-1-1 0 0 0,1 1 0 0 0,-1 0 0 0 0,1-1-6 0 0,0 0 1 0 0,29-28-58 0 0,34-22-131 0 0,-47 45 61 0 0,-10 12 115 0 0,2 6 12 0 0,-9-5 8 0 0,1 1-1 0 0,-1-1 0 0 0,0 0 0 0 0,-1 1 1 0 0,1-1-1 0 0,-1 0 0 0 0,-1 1 0 0 0,1-1 1 0 0,-1 1-1 0 0,0-1 0 0 0,-1 0 0 0 0,1 0 1 0 0,-1 0-1 0 0,0 0 0 0 0,-1 0 1 0 0,1 0-1 0 0,-1 0 0 0 0,-1-1 0 0 0,1 1 1 0 0,-1-1-1 0 0,0 0 0 0 0,0 0 0 0 0,0 0 1 0 0,-1-1-1 0 0,1 1 0 0 0,-1-1 0 0 0,0 0 1 0 0,-1-1-1 0 0,-2 3-7 0 0,1-2-119 0 0,0 1-1 0 0,0-1 1 0 0,0 0 0 0 0,-1-1-1 0 0,0 1 1 0 0,1-2 0 0 0,-1 1-1 0 0,0-1 1 0 0,0 0 0 0 0,-6 0 119 0 0,-22-13-5069 0 0,32 8 3449 0 0</inkml:trace>
  <inkml:trace contextRef="#ctx0" brushRef="#br0" timeOffset="172712.911">14313 1654 10208 0 0,'10'-13'672'0'0,"15"0"-39"0"0,-21 12 6667 0 0,-12 12-6767 0 0,-1 3-177 0 0,-14 26 93 0 0,7 5 47 0 0,23 19 278 0 0,6-21-484 0 0,0 5-127 0 0,-11-41-148 0 0,0 0 0 0 0,0 0 0 0 0,0 0 0 0 0,1 0 1 0 0,0 0-1 0 0,1-1 0 0 0,-1 0 0 0 0,1 1 0 0 0,0-1 0 0 0,1-1 0 0 0,0 1 0 0 0,2 2-15 0 0,10 8-510 0 0,4 1 394 0 0,-2-14-6817 0 0,-7-3 693 0 0</inkml:trace>
  <inkml:trace contextRef="#ctx0" brushRef="#br0" timeOffset="173034.032">14612 1598 11664 0 0,'0'0'264'0'0,"0"0"34"0"0,5 6 481 0 0,-14 22 1078 0 0,4 1-56 0 0,1 17 335 0 0,0 27 102 0 0,12-27-1250 0 0,-6-42-953 0 0,-1 0 0 0 0,1-1 1 0 0,0 1-1 0 0,1-1 0 0 0,-1 1 1 0 0,1-1-1 0 0,-1 0 0 0 0,1 0 1 0 0,0 0-1 0 0,0-1 0 0 0,0 1 1 0 0,1 0-1 0 0,-1-1 0 0 0,3 1-35 0 0,91 27 212 0 0,-95-29-252 0 0,0 0 0 0 0,0-1-1 0 0,0 1 1 0 0,0-1 0 0 0,0 1-1 0 0,0-1 1 0 0,0 0 0 0 0,0 0-1 0 0,1 0 1 0 0,-1 0 0 0 0,0 0 0 0 0,0 0-1 0 0,0 0 1 0 0,0-1 0 0 0,0 1-1 0 0,1-1 1 0 0,-1 0 0 0 0,0 0-1 0 0,0 1 1 0 0,0-1 0 0 0,0-1 40 0 0,-1 1-415 0 0,-1-1-932 0 0,0 1-1417 0 0,0-6-3691 0 0</inkml:trace>
  <inkml:trace contextRef="#ctx0" brushRef="#br0" timeOffset="173210.605">14369 1718 11464 0 0,'-7'-3'731'0'0,"22"0"-627"0"0,25 1 165 0 0,46 8 1691 0 0,-27 1-1239 0 0,-6-1-1084 0 0,-18-4-3482 0 0,-21-2-892 0 0</inkml:trace>
  <inkml:trace contextRef="#ctx0" brushRef="#br0" timeOffset="173493.897">14803 1537 11200 0 0,'6'0'112'0'0,"0"0"1"0"0,0 1-1 0 0,-1 0 1 0 0,1 0 0 0 0,0 0-1 0 0,0 0 1 0 0,0 1-1 0 0,-1 0 1 0 0,1 0-1 0 0,-1 1 1 0 0,0-1 0 0 0,1 1-1 0 0,-1 0 1 0 0,0 1-1 0 0,-1-1 1 0 0,4 4-113 0 0,31 30 2612 0 0,10 40 846 0 0,-27-16-1866 0 0,-19-38-1157 0 0,-5 16-54 0 0,-54 48-23 0 0,-4-37-554 0 0,-8-19-3750 0 0,54-27 2259 0 0</inkml:trace>
  <inkml:trace contextRef="#ctx0" brushRef="#br0" timeOffset="171588.774">13237 1847 10136 0 0,'39'3'769'0'0,"-38"-4"-530"0"0,20-3 4412 0 0,0 4-1064 0 0,-9 0-3062 0 0,80-1 1755 0 0,-19-2-1662 0 0,3 7-526 0 0,-38-10-2070 0 0,-37 6 1289 0 0,-1 0-644 0 0,0 0-283 0 0,0 0-57 0 0</inkml:trace>
  <inkml:trace contextRef="#ctx0" brushRef="#br0" timeOffset="171881.106">13443 1716 10880 0 0,'0'0'248'0'0,"0"0"34"0"0,0 0 20 0 0,0 0-38 0 0,2-1-171 0 0,1-2-108 0 0,-3 4 223 0 0,0-1 1 0 0,0 0 0 0 0,1 0-1 0 0,-1 0 1 0 0,0 1 0 0 0,0-1-1 0 0,0 0 1 0 0,1 0-1 0 0,-1 0 1 0 0,0 1 0 0 0,0-1-1 0 0,0 0 1 0 0,1 0-1 0 0,-1 0 1 0 0,0 0 0 0 0,1 0-1 0 0,-1 0 1 0 0,0 1 0 0 0,0-1-1 0 0,1 0 1 0 0,-1 0-1 0 0,0 0 1 0 0,0 0 0 0 0,1 0-1 0 0,-1 0 1 0 0,0 0 0 0 0,1 0-1 0 0,-1 0 1 0 0,0 0-1 0 0,0-1 1 0 0,1 1 0 0 0,-1 0-1 0 0,0 0 1 0 0,0 0-1 0 0,1 0 1 0 0,-1 0 0 0 0,0 0-1 0 0,0 0 1 0 0,1-1 0 0 0,-1 1-1 0 0,0 0 1 0 0,0 0-1 0 0,1 0 1 0 0,-1-1 0 0 0,0 1-1 0 0,0 0 1 0 0,0 0 0 0 0,0-1-1 0 0,0 1 1 0 0,1 0-1 0 0,-1 0 1 0 0,0-1 0 0 0,0 1-1 0 0,0 0 1 0 0,0 0-1 0 0,0-1 1 0 0,0 1-209 0 0,1 7-1755 0 0,5 97 2732 0 0,3-13-977 0 0,4-4-32 0 0,-4-57-464 0 0,11-4-1908 0 0,-18-25 2191 0 0,13 2-1828 0 0,-4-4-3472 0 0,-2-2 125 0 0</inkml:trace>
  <inkml:trace contextRef="#ctx0" brushRef="#br0" timeOffset="-146315.299">1076 4245 11464 0 0,'0'0'333'0'0,"0"0"0"0"0,0-3-199 0 0,2 1 146 0 0,0-1 1 0 0,-1 0 0 0 0,0 0 0 0 0,1-1 0 0 0,-1 1 0 0 0,0 0-1 0 0,-1 0 1 0 0,1 0 0 0 0,0-1 0 0 0,-1 1 0 0 0,0 0 0 0 0,0-1-1 0 0,0 1 1 0 0,0 0 0 0 0,0-1 0 0 0,-1 0-281 0 0,3-38 2854 0 0,-22-21-842 0 0,15 56-1867 0 0,0 0 0 0 0,0 0 0 0 0,0 0 0 0 0,-1 1 0 0 0,-1-1 0 0 0,1 1 0 0 0,-1 1-1 0 0,0-1 1 0 0,-2 0-145 0 0,6 4 26 0 0,-1-1 0 0 0,1 1 0 0 0,-1 0 0 0 0,0 0 0 0 0,0 1 0 0 0,0-1 0 0 0,0 1 0 0 0,0 0 0 0 0,0 0 0 0 0,0 0 0 0 0,-1 1 1 0 0,1-1-1 0 0,0 1 0 0 0,0 0 0 0 0,-1 0 0 0 0,1 1 0 0 0,0-1 0 0 0,0 1 0 0 0,0 0 0 0 0,0 0 0 0 0,-1 0 0 0 0,1 1 0 0 0,1-1 0 0 0,-1 1 0 0 0,0 0 0 0 0,0 0 0 0 0,1 1 0 0 0,-1-1 0 0 0,1 1 0 0 0,-1-1 0 0 0,1 2-26 0 0,-9 6-13 0 0,0 1 0 0 0,1 0-1 0 0,1 1 1 0 0,0 0 0 0 0,1 1 0 0 0,0 0 0 0 0,-7 12 13 0 0,-23 71-91 0 0,23 2 75 0 0,12-29 16 0 0,30 24 60 0 0,-22-85 43 0 0,-4-7-98 0 0,1-1 1 0 0,0 1 0 0 0,0 0-1 0 0,0 0 1 0 0,0-1-1 0 0,0 1 1 0 0,-1-1-1 0 0,1 1 1 0 0,0-1-1 0 0,0 1 1 0 0,0-1-1 0 0,1 0 1 0 0,-1 1-1 0 0,0-1 1 0 0,0 0-1 0 0,0 0 1 0 0,0 0-1 0 0,0 1 1 0 0,0-1-1 0 0,0 0 1 0 0,0-1-1 0 0,0 1 1 0 0,0 0 0 0 0,1 0-1 0 0,-1 0 1 0 0,0-1-1 0 0,0 1 1 0 0,0-1-6 0 0,3-2 33 0 0,0 0 0 0 0,0 0 1 0 0,0 0-1 0 0,0-1 0 0 0,-1 0 0 0 0,0 0 1 0 0,0 0-1 0 0,0 0 0 0 0,0 0 1 0 0,0 0-1 0 0,-1-1 0 0 0,1-1-33 0 0,4-7 65 0 0,58-132 191 0 0,4-13-182 0 0,-56 123-74 0 0,-13 31 11 0 0,-12 14 29 0 0,-31 97-184 0 0,35-86 136 0 0,1-1-1 0 0,0 1 1 0 0,2 0 0 0 0,1 1-1 0 0,0-1 1 0 0,2 1 0 0 0,0-1-1 0 0,2 12 9 0 0,3 18 0 0 0,5-36 54 0 0,-4-12-130 0 0,0-1 0 0 0,1 1 0 0 0,-1-1 0 0 0,0 0 1 0 0,1 0-1 0 0,-1 0 0 0 0,1 0 0 0 0,-1-1 0 0 0,1 0 1 0 0,0 0-1 0 0,0 0 0 0 0,0 0 0 0 0,0-1 0 0 0,-1 0 1 0 0,1 0-1 0 0,0 0 0 0 0,0-1 0 0 0,0 1 0 0 0,0-1 1 0 0,-1 0-1 0 0,1-1 0 0 0,0 1 0 0 0,-1-1 1 0 0,1 0-1 0 0,3-2 76 0 0,-2 2-484 0 0,10-4-1897 0 0,0-2-4912 0 0</inkml:trace>
  <inkml:trace contextRef="#ctx0" brushRef="#br0" timeOffset="-68519.205">12243 856 6304 0 0,'40'-4'141'0'0,"-3"11"374"0"0,-33-5-426 0 0,-3-2 370 0 0,5 15 3942 0 0,-58 5-2278 0 0,-23-11-986 0 0,-24 1-66 0 0,73-5-745 0 0,25-5-237 0 0,1 0-5 0 0,0 0-16 0 0,0 0-4 0 0,0 0 0 0 0,0 0 2 0 0,10-3 15 0 0,101-23 90 0 0,-54 17-161 0 0,5 0-10 0 0,-32 7 54 0 0,-20 0 23 0 0,-14 1 134 0 0,-61 4-81 0 0,-73 11-271 0 0,33-4-606 0 0,103-9 1142 0 0,0-1-1868 0 0,2 1-3182 0 0,0-1-131 0 0</inkml:trace>
  <inkml:trace contextRef="#ctx0" brushRef="#br0" timeOffset="167149.012">12970 728 9256 0 0,'-2'-1'131'0'0,"2"1"-107"0"0,0 0 0 0 0,0 0 0 0 0,0 0 0 0 0,0-1 0 0 0,0 1 1 0 0,0 0-1 0 0,0 0 0 0 0,0 0 0 0 0,0 0 0 0 0,0-1 0 0 0,1 1 1 0 0,-1 0-1 0 0,0 0 0 0 0,-1 0 0 0 0,1-1 0 0 0,0 1 0 0 0,0 0 1 0 0,0 0-1 0 0,0 0 0 0 0,0 0 0 0 0,0-1 0 0 0,0 1 0 0 0,0 0 1 0 0,0 0-1 0 0,0 0 0 0 0,0 0 0 0 0,0 0 0 0 0,0-1 0 0 0,-1 1 1 0 0,1 0-1 0 0,0 0 0 0 0,0 0 0 0 0,0 0 0 0 0,0 0 0 0 0,0 0 1 0 0,-1-1-1 0 0,1 1 0 0 0,0 0 0 0 0,0 0 0 0 0,0 0 0 0 0,0 0 1 0 0,-1 0-1 0 0,1 0 0 0 0,0 0 0 0 0,0 0 0 0 0,0 0 0 0 0,-1 0-24 0 0,2 0 173 0 0,-1-1 0 0 0,1 1 0 0 0,-1 0 0 0 0,0 0 1 0 0,1-1-1 0 0,-1 1 0 0 0,1 0 0 0 0,-1 0 0 0 0,1 0 0 0 0,-1 0 0 0 0,1 0 0 0 0,-1-1 0 0 0,1 1 0 0 0,-1 0 0 0 0,1 0 0 0 0,-1 0 0 0 0,1 0 0 0 0,-1 1 0 0 0,1-1 0 0 0,-1 0 0 0 0,1 0 0 0 0,-1 0 0 0 0,1 0 0 0 0,-1 0 0 0 0,0 1 0 0 0,1-1 0 0 0,-1 0 0 0 0,1 0 0 0 0,-1 1 1 0 0,1-1-1 0 0,-1 0 0 0 0,0 1 0 0 0,1-1 0 0 0,-1 0 0 0 0,0 1 0 0 0,1-1 0 0 0,-1 0 0 0 0,0 1 0 0 0,0-1 0 0 0,1 1 0 0 0,-1-1 0 0 0,0 1 0 0 0,0-1 0 0 0,0 1 0 0 0,1-1 0 0 0,-1 1 0 0 0,0-1 0 0 0,0 1-173 0 0,3 12-375 0 0,-9 16 849 0 0,-26 42 118 0 0,15-30-321 0 0,8 19 42 0 0,8-56-286 0 0,1 0 0 0 0,-1 0 0 0 0,1 0 0 0 0,0-1 0 0 0,0 1 0 0 0,1 0 0 0 0,-1 0 0 0 0,1 0 0 0 0,0 0 0 0 0,0 0 0 0 0,1 0 0 0 0,-1-1 0 0 0,1 1 0 0 0,-1-1 0 0 0,1 1 0 0 0,0-1 0 0 0,0 1 0 0 0,1-1 0 0 0,-1 0 0 0 0,1 0 0 0 0,-1 0 0 0 0,2 0-27 0 0,51 29 782 0 0,28-23 26 0 0,-43-9-602 0 0,-28 2-182 0 0,-6-4 126 0 0,-7 2-80 0 0,-10 9 0 0 0,-4 2-56 0 0,14-11 50 0 0,-1 1-8 0 0,-5 0-60 0 0,6 0-44 0 0,1-1 86 0 0,13 2-78 0 0,7-7 112 0 0,21-1 0 0 0,3-2-160 0 0,-43 8 0 0 0,12-7-1296 0 0,-10-4-2094 0 0,-3 11 1845 0 0</inkml:trace>
  <inkml:trace contextRef="#ctx0" brushRef="#br0" timeOffset="167438.822">12851 867 11056 0 0,'33'4'2525'0'0,"-15"-8"2188"0"0,99 8-1818 0 0,-38-14-2765 0 0,-51 6-1654 0 0,-27 3-3313 0 0,-1 1-1593 0 0</inkml:trace>
  <inkml:trace contextRef="#ctx0" brushRef="#br0" timeOffset="167712.498">12772 734 11808 0 0,'163'-27'3884'0'0,"-130"25"-2967"0"0,131 0 789 0 0,-133 6-2016 0 0,31 5 710 0 0,-20-1-5628 0 0,-20-4-437 0 0</inkml:trace>
  <inkml:trace contextRef="#ctx0" brushRef="#br0" timeOffset="168149.172">13293 886 9648 0 0,'1'0'17'0'0,"-1"0"-3"0"0,0 0 1 0 0,0 0 0 0 0,-1 1-1 0 0,1-1 1 0 0,0 0 0 0 0,0 1-1 0 0,-1-1 1 0 0,1 0 0 0 0,0 1-1 0 0,0-1 1 0 0,0 1 0 0 0,0-1-1 0 0,0 0 1 0 0,0 1 0 0 0,0-1-1 0 0,-1 0 1 0 0,1 1 0 0 0,0-1-1 0 0,0 1 1 0 0,0-1 0 0 0,1 0-1 0 0,-1 1 1 0 0,0-1 0 0 0,0 1-1 0 0,0-1 1 0 0,0 0 0 0 0,0 1 0 0 0,0-1-1 0 0,0 0 1 0 0,1 1 0 0 0,-1-1-1 0 0,0 0 1 0 0,0 1 0 0 0,1-1-1 0 0,-1 0 1 0 0,0 1 0 0 0,0-1-1 0 0,1 0 1 0 0,-1 0 0 0 0,0 1-1 0 0,1-1 1 0 0,-1 0 0 0 0,0 0-1 0 0,1 0 1 0 0,-1 0 0 0 0,0 1-1 0 0,1-1 1 0 0,-1 0 0 0 0,0 0-1 0 0,1 0 1 0 0,-1 0 0 0 0,1 0-1 0 0,-1 0 1 0 0,0 0 0 0 0,1 0-1 0 0,-1 0 1 0 0,1 0 0 0 0,-1 0-1 0 0,0 0 1 0 0,1 0 0 0 0,-1 0-1 0 0,0 0 1 0 0,1-1 0 0 0,-1 1-1 0 0,1 0 1 0 0,-1 0 0 0 0,0 0-15 0 0,-10 14 919 0 0,-2 4 706 0 0,-9 20 960 0 0,1 3-1099 0 0,16-25-1169 0 0,3-15-292 0 0,0 0-1 0 0,1 1 0 0 0,-1-1 1 0 0,1 1-1 0 0,-1-1 0 0 0,1 1 1 0 0,0-1-1 0 0,0 1 1 0 0,-1-1-1 0 0,1 1 0 0 0,0 0 1 0 0,0-1-1 0 0,1 1 0 0 0,-1-1 1 0 0,0 1-1 0 0,0-1 1 0 0,1 1-1 0 0,-1-1 0 0 0,1 1 1 0 0,-1-1-1 0 0,1 1 0 0 0,0-1 1 0 0,0 1-25 0 0,3 4 86 0 0,-4-4-61 0 0,1-1 0 0 0,0 0 0 0 0,0 1 0 0 0,-1-1 0 0 0,1 0 0 0 0,0 1 0 0 0,0-1 0 0 0,0 0 0 0 0,0 0 0 0 0,0 0 0 0 0,1 0 0 0 0,-1 0 0 0 0,0 0 0 0 0,0 0 0 0 0,1 0 0 0 0,-1 0 0 0 0,0-1 0 0 0,1 1 0 0 0,-1 0 0 0 0,1-1 0 0 0,-1 1 0 0 0,1-1 0 0 0,-1 0 0 0 0,1 0 0 0 0,0 1 0 0 0,-1-1 0 0 0,1 0 0 0 0,-1 0 0 0 0,1 0 0 0 0,0-1-25 0 0,2 1 49 0 0,1 0-1 0 0,-1-1 1 0 0,0 0 0 0 0,0 0 0 0 0,0 0 0 0 0,0 0 0 0 0,0-1 0 0 0,-1 0 0 0 0,1 0-1 0 0,0 0 1 0 0,-1 0 0 0 0,1 0 0 0 0,-1-1 0 0 0,0 1 0 0 0,1-1 0 0 0,-1 0-1 0 0,-1 0-48 0 0,27-40 124 0 0,-14 29 64 0 0,-12 4-170 0 0,6 1-20 0 0,-3 6 76 0 0,-5 3 4 0 0,2 27 98 0 0,-3-19-140 0 0,0 0 0 0 0,1 0 0 0 0,0 0-1 0 0,0 0 1 0 0,1 0 0 0 0,0 0 0 0 0,0-1-1 0 0,1 1 1 0 0,0-1 0 0 0,2 5-36 0 0,27 39 62 0 0,-31-50-168 0 0,-1-1-202 0 0,0 0-59 0 0,0 0-8 0 0,0 0-134 0 0,0 0-560 0 0,0 0-246 0 0,0 0-47 0 0</inkml:trace>
  <inkml:trace contextRef="#ctx0" brushRef="#br0" timeOffset="168803.761">13769 728 11376 0 0,'0'0'256'0'0,"0"0"34"0"0,0 0 21 0 0,0 0-35 0 0,0 0-87 0 0,0 0 305 0 0,0 0 148 0 0,1 1 29 0 0,6 76 3508 0 0,-7-53-3448 0 0,-11 61 1333 0 0,-1-43-1176 0 0,11-40-752 0 0,1-2 0 0 0,4 10 780 0 0,1-5-848 0 0,-4-3-4 0 0,-1-2 0 0 0,0 0 0 0 0,0 2-10 0 0,0 6-33 0 0,0-6 32 0 0,0-2 13 0 0,0 0 3 0 0,1 2-14 0 0,-5 24-45 0 0,1-16 1 0 0,-4 11 53 0 0,7-16-21 0 0,0 9-33 0 0,1 1-10 0 0,8-3 0 0 0,-5-9-2 0 0,0 1 0 0 0,0-1 0 0 0,1 0-1 0 0,-1 0 1 0 0,1 0 0 0 0,0-1 0 0 0,0 0-1 0 0,0 0 1 0 0,0 0 0 0 0,0 0 0 0 0,1-1 0 0 0,-1 0-1 0 0,0 0 1 0 0,1 0 0 0 0,-1-1 0 0 0,1 0-1 0 0,-1 0 1 0 0,1 0 0 0 0,-1 0 0 0 0,1-1 0 0 0,-1 0-1 0 0,0 0 1 0 0,0-1 0 0 0,2 0 2 0 0,20-20-1252 0 0,-21 0-2660 0 0,-6 10 2409 0 0</inkml:trace>
  <inkml:trace contextRef="#ctx0" brushRef="#br0" timeOffset="169066.86">13516 826 13536 0 0,'14'-2'1032'0'0,"182"-15"3146"0"0,-168 15-4070 0 0,3 2-279 0 0,-1-2-1 0 0,1-2 0 0 0,-1 0 0 0 0,0-2 0 0 0,0-2 0 0 0,4-2 172 0 0,35-25-6303 0 0,-55 27 4175 0 0</inkml:trace>
  <inkml:trace contextRef="#ctx0" brushRef="#br0" timeOffset="169330.342">14164 625 6120 0 0,'-6'-4'348'0'0,"5"-6"-312"0"0,1 7-457 0 0,-1-1 5340 0 0,0 2 541 0 0,3 4-5443 0 0,-11 6 991 0 0,1 25 62 0 0,-10 8-76 0 0,-45 116 1126 0 0,-69 180-1453 0 0,106-267-286 0 0,16-37-461 0 0,11-32 5 0 0,-1-1-1 0 0,0 1 1 0 0,0 0-1 0 0,0 0 1 0 0,1 0-1 0 0,-1 0 1 0 0,0 0 0 0 0,1-1-1 0 0,-1 1 1 0 0,1 0-1 0 0,-1 0 1 0 0,1-1-1 0 0,-1 1 1 0 0,1 0-1 0 0,-1 0 1 0 0,1-1-1 0 0,0 1 1 0 0,-1-1-1 0 0,1 1 1 0 0,0-1-1 0 0,0 1 1 0 0,-1-1-1 0 0,1 1 1 0 0,0-1 0 0 0,0 0-1 0 0,0 1 1 0 0,0-1-1 0 0,-1 0 1 0 0,1 0-1 0 0,0 1 1 0 0,0-1-1 0 0,0 0 1 0 0,0 0-1 0 0,0 0 1 0 0,0 0-1 0 0,0 0 1 0 0,-1-1-1 0 0,1 1 1 0 0,0 0-1 0 0,0 0 1 0 0,0 0 0 0 0,0-1-1 0 0,0 1 1 0 0,-1 0-1 0 0,1-1 1 0 0,0 1-1 0 0,0-1 1 0 0,0 1-1 0 0,-1-1 1 0 0,1 0-1 0 0,0 1 1 0 0,-1-1-1 0 0,1 0 76 0 0,8-4-4655 0 0,-2-1-1369 0 0</inkml:trace>
  <inkml:trace contextRef="#ctx0" brushRef="#br0" timeOffset="169958.137">14313 944 11728 0 0,'0'0'342'0'0,"0"0"4"0"0,0 0-124 0 0,0 0 309 0 0,0 0 158 0 0,0 0 30 0 0,0 0-14 0 0,-1 14 1060 0 0,-28 220 2763 0 0,29-182-4193 0 0,-3 31 34 0 0,2-53-269 0 0,2-28-92 0 0,-1 0 0 0 0,0-1 0 0 0,0 1 0 0 0,1 0 0 0 0,-1 0 0 0 0,0 0 0 0 0,0 0 0 0 0,-1 0 1 0 0,1-1-1 0 0,0 1 0 0 0,-1 0 0 0 0,1 0 0 0 0,-1 0 0 0 0,1-1 0 0 0,-1 1 0 0 0,0 0 0 0 0,0-1 0 0 0,0 1 0 0 0,0 0 1 0 0,0-1-1 0 0,-1 1-8 0 0,1 0 66 0 0,-3 7 358 0 0,25 5-160 0 0,-21-14-168 0 0,7-9 0 0 0,-6 4-96 0 0,-4-19 0 0 0,0 5 0 0 0,7 1 0 0 0,2 10 0 0 0,6-12-236 0 0,-2 5 224 0 0,9-2 12 0 0,-8-4 0 0 0,-7 12 0 0 0,18-2 0 0 0,26-4-88 0 0,2-2 168 0 0,-24 8 368 0 0,-24 12-394 0 0,4 9-44 0 0,-5 27-10 0 0,-4 10 0 0 0,3-29 0 0 0,-2-1-45 0 0,2-17-180 0 0,0-2-41 0 0,0 0 2 0 0,-4 5-3105 0 0,8-5-3749 0 0</inkml:trace>
  <inkml:trace contextRef="#ctx0" brushRef="#br0" timeOffset="170242.571">14273 1131 12544 0 0,'0'0'365'0'0,"0"0"-4"0"0,7-4-215 0 0,-3 1 139 0 0,0 0 1 0 0,1 0-1 0 0,-1 0 1 0 0,1 0-1 0 0,0 1 1 0 0,0-1-1 0 0,0 1 1 0 0,0 1-1 0 0,0-1 1 0 0,0 1-1 0 0,1 0 1 0 0,-1 0-1 0 0,4 0-285 0 0,70-7 2367 0 0,117 8-2040 0 0,-176-5-2329 0 0,-9 2-1801 0 0,2 2-2229 0 0</inkml:trace>
  <inkml:trace contextRef="#ctx0" brushRef="#br0" timeOffset="-68165.274">12601 692 9008 0 0,'28'0'200'0'0,"-22"0"33"0"0,-3 11 270 0 0,-5-9-273 0 0,0 0 0 0 0,0 0 0 0 0,1-1 0 0 0,-1 1-1 0 0,1 0 1 0 0,-1 1 0 0 0,1-1 0 0 0,0 0 0 0 0,0 0 0 0 0,0 0 0 0 0,0 1 0 0 0,0-1 0 0 0,1 0 0 0 0,-1 1 0 0 0,1-1 0 0 0,-1 1 0 0 0,1-1 0 0 0,0 1 0 0 0,0 0-230 0 0,0 92 3026 0 0,-10 17-2331 0 0,6-89-848 0 0,4-22-114 0 0,0-1-21 0 0,2 1-185 0 0,4 1-716 0 0</inkml:trace>
  <inkml:trace contextRef="#ctx0" brushRef="#br0" timeOffset="-67918.964">12558 584 14336 0 0,'0'0'320'0'0,"0"0"64"0"0,0 0 8 0 0,10-8 8 0 0,-6 1-320 0 0,-4 7-80 0 0,0 0 0 0 0,7-8 0 0 0,-7 8 160 0 0,0 0 8 0 0,0 0 8 0 0,0 0-1 0 0,12-6-175 0 0,-2 0 0 0 0,-10 6 0 0 0,11 0-4399 0 0,5 0-913 0 0</inkml:trace>
  <inkml:trace contextRef="#ctx0" brushRef="#br0" timeOffset="176550.235">16589 713 10568 0 0,'0'0'233'0'0,"4"-7"683"0"0,-1 3-781 0 0,-3 3 509 0 0,0 1 224 0 0,0 0 41 0 0,0 0-41 0 0,0 0-211 0 0,0 0-90 0 0,0 0-21 0 0,0 35 1085 0 0,-43 202 722 0 0,37-135-2010 0 0,6-99-295 0 0,1 1 0 0 0,0-1 0 0 0,0 1-1 0 0,0-1 1 0 0,0 0 0 0 0,1 1 0 0 0,0-1 0 0 0,-1 0-1 0 0,1 0 1 0 0,0 0 0 0 0,0 0 0 0 0,0 0 0 0 0,1 0 0 0 0,-1-1-1 0 0,1 1 1 0 0,0-1 0 0 0,-1 0 0 0 0,1 0 0 0 0,0 0 0 0 0,0 0-1 0 0,1 0 1 0 0,-1 0 0 0 0,0-1 0 0 0,0 0 0 0 0,1 1 0 0 0,-1-1-1 0 0,1-1 1 0 0,-1 1 0 0 0,1 0 0 0 0,-1-1 0 0 0,1 0 0 0 0,0 0-1 0 0,-1 0 1 0 0,1 0 0 0 0,-1 0 0 0 0,1-1 0 0 0,-1 0 0 0 0,1 1-1 0 0,0-2-47 0 0,7-1-56 0 0,-1 0 0 0 0,1-1 0 0 0,-1 0 0 0 0,0-1 0 0 0,0 0 0 0 0,0-1-1 0 0,-1 0 1 0 0,0 0 0 0 0,0-1 0 0 0,7-7 56 0 0,-6-2-6560 0 0,-13 8-326 0 0</inkml:trace>
  <inkml:trace contextRef="#ctx0" brushRef="#br0" timeOffset="176785.21">16458 736 12264 0 0,'75'-6'3552'0'0,"60"4"-22"0"0,-33 1-4761 0 0,-96-2-524 0 0,-2 0-4229 0 0</inkml:trace>
  <inkml:trace contextRef="#ctx0" brushRef="#br0" timeOffset="176957.043">16573 595 11256 0 0,'0'0'256'0'0,"0"0"34"0"0,0 0 21 0 0,10-14 72 0 0,-5 10-92 0 0,0 0 0 0 0,0 1 0 0 0,0 0 0 0 0,1 0 0 0 0,-1 0 1 0 0,1 1-1 0 0,-1 0 0 0 0,1 0 0 0 0,0 0 0 0 0,0 1 0 0 0,0 0 1 0 0,0 0-1 0 0,3 0-291 0 0,-5 1 71 0 0,104 3 1362 0 0,-39 16-3394 0 0,-59-14-3743 0 0</inkml:trace>
  <inkml:trace contextRef="#ctx0" brushRef="#br0" timeOffset="177440.585">16839 782 9760 0 0,'6'3'52'0'0,"-4"-3"-22"0"0,-1 0 0 0 0,1 1 0 0 0,0-1 0 0 0,-1 1 1 0 0,1-1-1 0 0,-1 1 0 0 0,1 0 0 0 0,-1 0 0 0 0,1-1 0 0 0,-1 1 0 0 0,0 0 0 0 0,1 0 1 0 0,-1 1-1 0 0,0-1 0 0 0,0 0 0 0 0,0 0 0 0 0,0 1 0 0 0,0-1 0 0 0,0 0 0 0 0,0 1 0 0 0,0-1 1 0 0,0 1-1 0 0,-1-1 0 0 0,1 1 0 0 0,0 0 0 0 0,-1-1 0 0 0,0 1 0 0 0,1 0 0 0 0,-1-1 0 0 0,0 1 1 0 0,0 0-1 0 0,0 0-30 0 0,-5 58 1399 0 0,-20 29 1458 0 0,-14 15 324 0 0,24-83-2181 0 0,14-21-911 0 0,1 0-8 0 0,10-10 378 0 0,2-5-355 0 0,-7 8-91 0 0,0 0-1 0 0,1 1 1 0 0,-1 0-1 0 0,1 0 1 0 0,0 0-1 0 0,1 1 1 0 0,0 0-1 0 0,-1 0 1 0 0,2 0-1 0 0,4-2-12 0 0,44-14-105 0 0,22 16-138 0 0,-57 13 183 0 0,-19-7 65 0 0,0 0-1 0 0,-1 0 0 0 0,1 0 1 0 0,-1 0-1 0 0,1 0 0 0 0,-1 0 1 0 0,0 0-1 0 0,1 0 0 0 0,-1 1 1 0 0,0-1-1 0 0,0 1 0 0 0,0-1 1 0 0,0 1-1 0 0,0-1 0 0 0,0 1 1 0 0,0-1-1 0 0,0 1 0 0 0,-1 0 1 0 0,1-1-1 0 0,-1 1 0 0 0,1 0 1 0 0,-1 0-1 0 0,0 0 0 0 0,0-1 1 0 0,0 1-1 0 0,0 0 0 0 0,0 0 0 0 0,0 0 1 0 0,0-1-1 0 0,0 1 0 0 0,-1 0 1 0 0,1 0-1 0 0,-1-1 0 0 0,1 1 1 0 0,-1 0-1 0 0,0 0 0 0 0,0-1-4 0 0,-5 6 48 0 0,0-1-1 0 0,0 0 0 0 0,-1 0 0 0 0,0-1 0 0 0,-1 0 1 0 0,1 0-1 0 0,-1-1 0 0 0,0 0 0 0 0,0 0 0 0 0,0 0 0 0 0,-1-1 1 0 0,1-1-1 0 0,-1 0 0 0 0,0 0 0 0 0,1 0 0 0 0,-1-1 1 0 0,0 0-1 0 0,-1-1-47 0 0,-58 14 38 0 0,-11 1-695 0 0,56-10-2248 0 0,23-5 2052 0 0</inkml:trace>
  <inkml:trace contextRef="#ctx0" brushRef="#br0" timeOffset="177845.935">17237 622 11808 0 0,'13'0'1277'0'0,"-4"-7"-324"0"0,3 17 1548 0 0,0 20 409 0 0,-12 42-1024 0 0,-10-27-1471 0 0,10-20-364 0 0,-1 1 1 0 0,-2 0-1 0 0,0-1 0 0 0,-2 1 0 0 0,-1-1 1 0 0,0-1-1 0 0,-2 1 0 0 0,-1-1 0 0 0,-6 9-51 0 0,-60 122-616 0 0,75-155 339 0 0,-3 8-22 0 0,2-6-6367 0 0,1-2 481 0 0</inkml:trace>
  <inkml:trace contextRef="#ctx0" brushRef="#br0" timeOffset="174744.438">15306 1692 6304 0 0,'3'-6'305'0'0,"19"-40"931"0"0,-15 29 2607 0 0,-7 16-3758 0 0,0 1 1 0 0,0-1-1 0 0,0 0 0 0 0,-1 1 1 0 0,1-1-1 0 0,0 1 1 0 0,0-1-1 0 0,-1 1 1 0 0,1-1-1 0 0,-1 0 1 0 0,1 1-1 0 0,0 0 1 0 0,-1-1-1 0 0,1 1 1 0 0,-1-1-1 0 0,1 1 0 0 0,-1-1 1 0 0,1 1-1 0 0,-1 0 1 0 0,0-1-1 0 0,1 1 1 0 0,-1 0-1 0 0,1 0 1 0 0,-1 0-1 0 0,0-1 1 0 0,1 1-1 0 0,-1 0 1 0 0,1 0-1 0 0,-1 0 0 0 0,0 0 1 0 0,1 0-1 0 0,-1 0 1 0 0,0 0-1 0 0,1 0 1 0 0,-1 0-1 0 0,0 0 1 0 0,1 1-1 0 0,-1-1 1 0 0,1 0-1 0 0,-1 0 1 0 0,0 1-86 0 0,-5 5 1122 0 0,3-4-974 0 0,-48 50 2445 0 0,1 78-173 0 0,53-82-2009 0 0,7-32-143 0 0,11 19 171 0 0,-19-34-321 0 0,31 13 240 0 0,-29-12-335 0 0,1-1 1 0 0,0 0 0 0 0,-1 0 0 0 0,1-1-1 0 0,0 1 1 0 0,0-1 0 0 0,-1 0 0 0 0,1 0-1 0 0,0-1 1 0 0,0 1 0 0 0,-1-1 0 0 0,1 0-1 0 0,-1 0 1 0 0,1-1 0 0 0,-1 0 0 0 0,1 1-1 0 0,-1-1 1 0 0,0-1 0 0 0,0 1 0 0 0,0-1-1 0 0,3-2-23 0 0,24-46 251 0 0,-8-27-278 0 0,49-172-805 0 0,-69 233 908 0 0,-3 16 11 0 0,0 2-28 0 0,-10 72-49 0 0,3 3-10 0 0,4 11 75 0 0,12-20 42 0 0,-1-32-482 0 0,-7-34-9 0 0,0 3 476 0 0,0 0-6121 0 0,-1-4 4260 0 0</inkml:trace>
  <inkml:trace contextRef="#ctx0" brushRef="#br0" timeOffset="175206.767">15721 1783 11920 0 0,'0'0'266'0'0,"0"0"44"0"0,0 0 14 0 0,0 0-31 0 0,-1 8-182 0 0,-8 138 4304 0 0,5-28-2367 0 0,1-69-1128 0 0,3-48-905 0 0,-4 18 450 0 0,-9-9-250 0 0,12-11-213 0 0,-1 0 1 0 0,1 1-1 0 0,-1-1 1 0 0,1 0-1 0 0,0 0 1 0 0,0 0-1 0 0,-1 0 1 0 0,1 0-1 0 0,0 0 1 0 0,0 0-1 0 0,0-1 1 0 0,0 1-1 0 0,0 0 0 0 0,0 0 1 0 0,0-1-1 0 0,1 1 1 0 0,-1-1-1 0 0,0 1 1 0 0,1-1-1 0 0,-1 1 1 0 0,1-1-1 0 0,0 1 1 0 0,-1-1-1 0 0,1 1 0 0 0,0-1 1 0 0,0 0-1 0 0,0 1 1 0 0,0-1-1 0 0,0 1 1 0 0,0-1-1 0 0,1 0 1 0 0,-1 0-3 0 0,3-6-91 0 0,-1 0 0 0 0,1 0 1 0 0,1 1-1 0 0,0-1 0 0 0,0 1 1 0 0,0-1-1 0 0,1 1 0 0 0,0 0 0 0 0,0 1 1 0 0,1 0-1 0 0,0-1 0 0 0,4-2 91 0 0,-7 5-58 0 0,34-22-209 0 0,12 6 94 0 0,-14 13 96 0 0,-28 11 21 0 0,3 7 148 0 0,-9-9-79 0 0,0 0 20 0 0,-1 1 0 0 0,1-1 0 0 0,0 1 0 0 0,-1-1 0 0 0,0 0 0 0 0,1 1-1 0 0,-1-1 1 0 0,0 1 0 0 0,0-1 0 0 0,-1 1 0 0 0,1-1 0 0 0,0 0 0 0 0,-1 1 0 0 0,1-1 0 0 0,-1 1 0 0 0,0-1 0 0 0,0 0-1 0 0,0 0 1 0 0,0 1-33 0 0,-6 5 6 0 0,-1 1-1 0 0,1-2 1 0 0,-1 1-1 0 0,-1-1 1 0 0,1 0-1 0 0,-1 0 1 0 0,-1-1-1 0 0,1 0 1 0 0,-1-1-1 0 0,0 0 1 0 0,0-1-1 0 0,-1 0 1 0 0,1 0-1 0 0,-1-1 0 0 0,0-1 1 0 0,0 0-1 0 0,0 0 1 0 0,-2-1-6 0 0,2 2-175 0 0,-15 0-1251 0 0,13-3-3518 0 0,3 0-1065 0 0</inkml:trace>
  <inkml:trace contextRef="#ctx0" brushRef="#br0" timeOffset="175797.455">16059 1535 12096 0 0,'-3'5'704'0'0,"-1"1"-467"0"0,0-1 0 0 0,0 1 0 0 0,1 1 0 0 0,0-1 0 0 0,0 0 1 0 0,1 1-1 0 0,0-1 0 0 0,0 1 0 0 0,1 0 0 0 0,-1-1 0 0 0,1 1 1 0 0,1 0-1 0 0,-1 0 0 0 0,1 0 0 0 0,1 0 0 0 0,-1 0 0 0 0,2 2-237 0 0,-1-6 113 0 0,0 0 0 0 0,0 0 0 0 0,0 0 0 0 0,1 0 0 0 0,-1-1 0 0 0,1 1 0 0 0,0-1 0 0 0,0 1 0 0 0,0-1 0 0 0,0 1 0 0 0,0-1 0 0 0,0 0-1 0 0,1 0 1 0 0,-1 0 0 0 0,1 0 0 0 0,0-1 0 0 0,-1 1 0 0 0,1-1 0 0 0,0 1 0 0 0,0-1 0 0 0,0 0 0 0 0,0 0 0 0 0,0 0 0 0 0,0-1 0 0 0,0 1-1 0 0,0-1 1 0 0,0 0 0 0 0,0 1 0 0 0,1-1 0 0 0,-1-1 0 0 0,0 1 0 0 0,0 0 0 0 0,0-1 0 0 0,0 0 0 0 0,0 1 0 0 0,3-2-113 0 0,56-36 502 0 0,-52 28-535 0 0,0-1 0 0 0,0 0 0 0 0,-1 0 0 0 0,-1-1 1 0 0,0 0-1 0 0,0-1 0 0 0,-1 1 0 0 0,-1-1 0 0 0,0-1 0 0 0,-1 1 0 0 0,0-3 33 0 0,-4 14-31 0 0,0-1 1 0 0,-1 0 0 0 0,1 1 0 0 0,-1-1 0 0 0,1 0-1 0 0,-1 1 1 0 0,0-1 0 0 0,0 0 0 0 0,0 1 0 0 0,0-1-1 0 0,-1 0 1 0 0,1 1 0 0 0,-1-1 0 0 0,0 1 0 0 0,1-1-1 0 0,-1 1 1 0 0,0-1 0 0 0,0 1 0 0 0,-1-1-1 0 0,1 1 1 0 0,-1 0 0 0 0,1 0 0 0 0,-1-1 0 0 0,1 1-1 0 0,-1 0 1 0 0,0 0 0 0 0,0 1 0 0 0,0-1 0 0 0,0 0-1 0 0,-1 1 1 0 0,1-1 0 0 0,0 1 0 0 0,-1 0-1 0 0,1 0 1 0 0,-1 0 0 0 0,1 0 0 0 0,-1 0 0 0 0,1 0-1 0 0,-1 1 1 0 0,0-1 0 0 0,1 1 0 0 0,-1 0 0 0 0,0 0-1 0 0,-2 0 31 0 0,0 1-10 0 0,-1 1 0 0 0,1 0 0 0 0,-1 0 0 0 0,1 1 0 0 0,0-1 0 0 0,0 1 0 0 0,0 0 0 0 0,0 1 0 0 0,0-1 0 0 0,1 1 0 0 0,0 0 0 0 0,-1 0 0 0 0,1 0 0 0 0,-2 4 10 0 0,0 1 85 0 0,0 0-1 0 0,1-1 1 0 0,0 2-1 0 0,0-1 1 0 0,1 0-1 0 0,0 1 1 0 0,1 0-1 0 0,0 0 1 0 0,1 0-1 0 0,0 0 1 0 0,0 0-1 0 0,1 1 1 0 0,1-1-1 0 0,0 0 1 0 0,0 1-1 0 0,1 3-84 0 0,24 60 1224 0 0,0-49-760 0 0,-18-21-418 0 0,-1 0 0 0 0,1 0 0 0 0,0-1 0 0 0,1 0 0 0 0,-1 0 0 0 0,0 0 0 0 0,1-1-1 0 0,-1 0 1 0 0,1-1 0 0 0,0 0 0 0 0,0 0 0 0 0,-1-1 0 0 0,1 0 0 0 0,0 0 0 0 0,0-1 0 0 0,0 1-1 0 0,-1-2 1 0 0,1 1 0 0 0,1-2-46 0 0,39-20-482 0 0,-25-4-3164 0 0,-18 15-3465 0 0</inkml:trace>
  <inkml:trace contextRef="#ctx0" brushRef="#br0" timeOffset="179293.196">17083 777 8744 0 0,'-6'5'734'0'0,"41"-9"4276"0"0,120-3-428 0 0,-86 7-4375 0 0,-51 1-359 0 0,26 5-402 0 0,-18 2-3433 0 0,-19-6 2483 0 0</inkml:trace>
  <inkml:trace contextRef="#ctx0" brushRef="#br0" timeOffset="179930.66">17027 1190 5640 0 0,'74'-9'6414'0'0,"-73"9"-6111"0"0,-1 0-47 0 0,0 0-21 0 0,0 0-3 0 0,0 0 9 0 0,0 0 38 0 0,13-7 2017 0 0,24 1-1017 0 0,72-14-679 0 0,-60 3-536 0 0,-16 11-64 0 0,-27 3 0 0 0,50 0 0 0 0,-45-2 405 0 0,-9 4-6469 0 0,-2 1 820 0 0</inkml:trace>
  <inkml:trace contextRef="#ctx0" brushRef="#br0" timeOffset="180421.585">17790 666 9584 0 0,'-13'0'-205'0'0,"7"7"9351"0"0,11-1-7669 0 0,0 7-389 0 0,-4-11-1047 0 0,-1 0 1 0 0,1 0-1 0 0,-1 0 1 0 0,1 0-1 0 0,-1 0 1 0 0,0 0-1 0 0,0 0 1 0 0,0 0-1 0 0,0 0 1 0 0,0 0-1 0 0,0 0 1 0 0,0 0-1 0 0,-1 0 1 0 0,1 0-1 0 0,-1 0 1 0 0,1 0-1 0 0,-1 0 1 0 0,0 0-1 0 0,0-1 0 0 0,0 1 1 0 0,0 0-1 0 0,0 0 1 0 0,-1 1-42 0 0,-9 20 307 0 0,5-7-243 0 0,-1 0 0 0 0,0 0 0 0 0,-2-1-1 0 0,0 0 1 0 0,0-1 0 0 0,-1 0-1 0 0,-4 4-63 0 0,-23 34 26 0 0,-69 119 49 0 0,38-72 42 0 0,-1 3-175 0 0,65-95-157 0 0,-3 4 33 0 0,7-5-3191 0 0,8-8 508 0 0,1-2 1263 0 0</inkml:trace>
  <inkml:trace contextRef="#ctx0" brushRef="#br0" timeOffset="180982.993">17915 730 10336 0 0,'1'0'16'0'0,"-1"0"0"0"0,0 0 0 0 0,1 0 0 0 0,-1 0 0 0 0,0 0 0 0 0,1 0 0 0 0,-1 1 0 0 0,0-1 0 0 0,0 0 0 0 0,1 0 0 0 0,-1 0 0 0 0,0 0 0 0 0,0 0 0 0 0,1 1 0 0 0,-1-1 0 0 0,0 0 0 0 0,0 0 0 0 0,1 1 0 0 0,-1-1 0 0 0,0 0 0 0 0,0 0 0 0 0,0 1 0 0 0,1-1 0 0 0,-1 0 0 0 0,0 0 0 0 0,0 1 0 0 0,0-1 0 0 0,0 0 1 0 0,0 1-1 0 0,0-1 0 0 0,0 0 0 0 0,0 0 0 0 0,0 1 0 0 0,0-1 0 0 0,0 0 0 0 0,0 1 0 0 0,0-1 0 0 0,0 0 0 0 0,0 1 0 0 0,0-1 0 0 0,0 0 0 0 0,0 1 0 0 0,0-1 0 0 0,0 0 0 0 0,0 0 0 0 0,-1 1 0 0 0,1-1 0 0 0,0 0 0 0 0,0 1 0 0 0,0-1 0 0 0,0 0 0 0 0,-1 0 0 0 0,1 0 0 0 0,0 1 0 0 0,0-1 0 0 0,-1 0 0 0 0,1 0 0 0 0,0 0 0 0 0,0 1 0 0 0,-1-1 0 0 0,1 0 0 0 0,0 0 0 0 0,-1 0 1 0 0,1 0-1 0 0,0 0 0 0 0,0 0 0 0 0,-1 0 0 0 0,1 0-16 0 0,10 21 1338 0 0,-5 35 1946 0 0,-7-27-2603 0 0,-1 1 0 0 0,-2-1 1 0 0,-1-1-1 0 0,-1 1 0 0 0,-3 2-681 0 0,4-9 183 0 0,-53 140 385 0 0,20-58 18 0 0,39-103-506 0 0,0-1 0 0 0,0 0 3 0 0,0 0 12 0 0,0 0 7 0 0,0 0 2 0 0,12-23 138 0 0,41-27-164 0 0,13 6-78 0 0,-64 43 1 0 0,0 1-1 0 0,0 0 1 0 0,0 0-1 0 0,0 0 0 0 0,0 0 1 0 0,0 0-1 0 0,-1 0 0 0 0,1 0 1 0 0,0 1-1 0 0,0-1 1 0 0,0 1-1 0 0,0-1 0 0 0,0 1 1 0 0,0 0-1 0 0,-1 0 1 0 0,1-1-1 0 0,0 2 0 0 0,-1-1 1 0 0,1 0-1 0 0,0 0 0 0 0,-1 0 1 0 0,0 1-1 0 0,1-1 1 0 0,-1 0-1 0 0,0 1 0 0 0,0 0 1 0 0,1-1-1 0 0,-1 1 1 0 0,0 0-1 0 0,-1-1 0 0 0,1 1 1 0 0,0 0-1 0 0,0 0 0 0 0,-1 0 1 0 0,1 0-1 0 0,-1 0 0 0 0,2 3 66 0 0,44 85 265 0 0,-41-83-319 0 0,-2-3 11 0 0,-1-1 0 0 0,1 1 0 0 0,-1-1 0 0 0,1 0 0 0 0,0 1 1 0 0,0-1-1 0 0,1-1 0 0 0,-1 1 0 0 0,0 0 0 0 0,1-1 0 0 0,0 0 1 0 0,-1 0-1 0 0,1 0 0 0 0,0 0 0 0 0,0-1 0 0 0,0 1 0 0 0,1-1-23 0 0,18-3-537 0 0,-20-4 170 0 0,3-10-5983 0 0,-9 5-195 0 0</inkml:trace>
  <inkml:trace contextRef="#ctx0" brushRef="#br0" timeOffset="181268.455">17804 909 14600 0 0,'12'5'1646'0'0,"1"0"-1692"0"0,44 10 1784 0 0,-12-5-490 0 0,-20-2-887 0 0,0-1 1 0 0,0-1-1 0 0,1-1 0 0 0,0-2 1 0 0,6 0-362 0 0,-1 0-8 0 0,11 0-620 0 0,-14-2-4520 0 0,-4-2-1389 0 0</inkml:trace>
  <inkml:trace contextRef="#ctx0" brushRef="#br0" timeOffset="-62420.907">15987 1069 8288 0 0,'0'0'190'0'0,"0"0"28"0"0,7 0 199 0 0,45-16 1130 0 0,7-14 2665 0 0,-29 16-3046 0 0,22 10 135 0 0,-51 4-1145 0 0,-1 0 4 0 0,-43 6 1624 0 0,-26 8-1640 0 0,-61-1-144 0 0,42-16 15 0 0,65 0 138 0 0,45 2-527 0 0,12-2-941 0 0,-14 5-4111 0 0,-13-4-18 0 0</inkml:trace>
  <inkml:trace contextRef="#ctx0" brushRef="#br0" timeOffset="-62076.748">16326 847 10336 0 0,'0'0'233'0'0,"0"0"39"0"0,0 0 15 0 0,-17 6 1410 0 0,12-2-1426 0 0,1-1 0 0 0,-1 1 0 0 0,1 0 0 0 0,0 0 1 0 0,1 1-1 0 0,-1-1 0 0 0,1 1 0 0 0,0 0 0 0 0,0 0 0 0 0,0 0 0 0 0,0 0 0 0 0,1 0 1 0 0,0 1-1 0 0,0-1 0 0 0,1 0 0 0 0,-1 1 0 0 0,1 0 0 0 0,0-1 0 0 0,1 1 0 0 0,-1 3-271 0 0,4 73 1139 0 0,-2-80-1124 0 0,0 1-1 0 0,0 0 1 0 0,0 0-1 0 0,1-1 1 0 0,-1 1-1 0 0,1-1 1 0 0,-1 1-1 0 0,1-1 1 0 0,0 0-1 0 0,0 1 0 0 0,0-1 1 0 0,0 0-1 0 0,0 0 1 0 0,1-1-1 0 0,-1 1 1 0 0,1 0-1 0 0,-1-1 1 0 0,1 1-1 0 0,-1-1 1 0 0,1 0-1 0 0,0 0 1 0 0,0 0-1 0 0,0 0-14 0 0,45-2-466 0 0,-29-5-5145 0 0,-12 0-255 0 0</inkml:trace>
  <inkml:trace contextRef="#ctx0" brushRef="#br0" timeOffset="-61781.901">16261 686 12440 0 0,'0'0'281'0'0,"3"-14"686"0"0,39-19 530 0 0,-41 32-1418 0 0,0 0-1 0 0,1 0 1 0 0,-1-1 0 0 0,0 1-1 0 0,1 0 1 0 0,-1 0 0 0 0,1 1-1 0 0,0-1 1 0 0,-1 0 0 0 0,1 0 0 0 0,0 1-1 0 0,-1-1 1 0 0,1 1 0 0 0,0-1-1 0 0,0 1 1 0 0,-1 0 0 0 0,1 0-1 0 0,0 0 1 0 0,0 0 0 0 0,-1 0-1 0 0,1 0 1 0 0,0 0 0 0 0,0 0 0 0 0,0 1-1 0 0,-1-1 1 0 0,1 1 0 0 0,0-1-1 0 0,-1 1 1 0 0,1 0 0 0 0,0 0-1 0 0,-1 0 1 0 0,1 0 0 0 0,-1 0-1 0 0,0 0 1 0 0,1 0 0 0 0,-1 0 0 0 0,0 0-1 0 0,1 1 1 0 0,-1-1 0 0 0,0 1-1 0 0,0-1 1 0 0,0 1 0 0 0,0-1-1 0 0,0 1 1 0 0,-1 0-79 0 0,0 1 20 0 0,0 1 0 0 0,-1-1 0 0 0,1 0 0 0 0,-1 0 0 0 0,0 0 0 0 0,0 1 0 0 0,-1-1 0 0 0,1 0 0 0 0,0 0 0 0 0,-1-1 0 0 0,0 1 0 0 0,0 0 0 0 0,0 0 0 0 0,0-1 0 0 0,0 1 0 0 0,0-1 0 0 0,-1 0 0 0 0,1 0 0 0 0,-1 0 0 0 0,1 0 0 0 0,-4 2-20 0 0,3-2 13 0 0,-1-1-1 0 0,1 1 1 0 0,-1 0-1 0 0,0-1 1 0 0,1 0 0 0 0,-1 0-1 0 0,0 0 1 0 0,0 0-1 0 0,1-1 1 0 0,-1 0-1 0 0,0 1 1 0 0,0-1 0 0 0,0-1-1 0 0,0 1 1 0 0,0 0-1 0 0,1-1 1 0 0,-1 0-1 0 0,0 0 1 0 0,0 0 0 0 0,1 0-1 0 0,-1-1-12 0 0,3 1-3 0 0,0 1-4 0 0,1 0 0 0 0,0 0-1 0 0,-1 0 1 0 0,1 0 0 0 0,-1 0 0 0 0,1 0 0 0 0,-1-1 0 0 0,1 1 0 0 0,0 0 0 0 0,-1 0 0 0 0,1-1-1 0 0,-1 1 1 0 0,1 0 0 0 0,0 0 0 0 0,-1-1 0 0 0,1 1 0 0 0,0 0 0 0 0,-1-1 0 0 0,1 1-1 0 0,0-1 1 0 0,0 1 0 0 0,-1 0 0 0 0,1-1 0 0 0,0 1 0 0 0,0-1 0 0 0,0 1 0 0 0,0-1 0 0 0,0 1-1 0 0,-1-1 1 0 0,1 1 0 0 0,0 0 0 0 0,0-1 0 0 0,0 1 0 0 0,0-1 0 0 0,0 1 0 0 0,0-1-1 0 0,1 1 1 0 0,-1-1 0 0 0,0 1 0 0 0,0-1 0 0 0,0 1 0 0 0,0 0 0 0 0,0-1 0 0 0,1 1 0 0 0,-1-1-1 0 0,0 1 1 0 0,0-1 0 0 0,1 1 0 0 0,-1 0 0 0 0,0-1 0 0 0,1 1 0 0 0,-1 0 0 0 0,0-1-1 0 0,1 1 1 0 0,-1 0 7 0 0,28-15-1569 0 0,-18 10 930 0 0</inkml:trace>
  <inkml:trace contextRef="#ctx0" brushRef="#br0" timeOffset="-144247.507">1434 4061 8208 0 0,'0'0'234'0'0,"0"0"6"0"0,-3-10 1032 0 0,-3-17 4892 0 0,6 26-5620 0 0,9-13 2097 0 0,-7 13-2594 0 0,1 0-1 0 0,-1 0 0 0 0,0 0 0 0 0,1 0 0 0 0,-1 1 0 0 0,1-1 1 0 0,-1 1-1 0 0,1 0 0 0 0,-1 0 0 0 0,1 0 0 0 0,0 0 1 0 0,-1 0-1 0 0,1 1 0 0 0,-1-1 0 0 0,1 1 0 0 0,-1-1 0 0 0,0 1 1 0 0,1 0-1 0 0,0 1-46 0 0,3 2 19 0 0,-1 1 1 0 0,0 1 0 0 0,0-1 0 0 0,0 1-1 0 0,-1 0 1 0 0,1 0 0 0 0,-1 0-1 0 0,-1 0 1 0 0,1 1 0 0 0,-1 0-1 0 0,0-1 1 0 0,-1 1 0 0 0,0 0 0 0 0,0 1-1 0 0,0-1 1 0 0,-1 0 0 0 0,0 0-1 0 0,0 8-19 0 0,0 4 47 0 0,-1 0 0 0 0,-1-1-1 0 0,-1 1 1 0 0,0 0 0 0 0,-1-1-1 0 0,-1 1 1 0 0,-1-1 0 0 0,-1 0-1 0 0,-6 15-46 0 0,-14 24 76 0 0,-3-4 7 0 0,0-4 184 0 0,15-29-213 0 0,51-39-178 0 0,38-34 124 0 0,44-32 0 0 0,-63 43 88 0 0,35-54 744 0 0,-68 59-576 0 0,7-42 148 0 0,-23-29 200 0 0,-8 26-308 0 0,5 24-80 0 0,9-3-216 0 0,6 7 256 0 0,-19 53-388 0 0,1 0 1 0 0,-1 0-1 0 0,0 0 0 0 0,-1 0 0 0 0,1 0 0 0 0,0 1 1 0 0,0-1-1 0 0,0 0 0 0 0,0 0 0 0 0,-1 0 0 0 0,1 0 1 0 0,0 0-1 0 0,-1 1 0 0 0,1-1 0 0 0,-1 0 0 0 0,1 0 1 0 0,-1 1-1 0 0,1-1 0 0 0,-1 0 0 0 0,0 1 0 0 0,1-1 1 0 0,-1 0-1 0 0,0 1 0 0 0,1-1 0 0 0,-1 1 0 0 0,0-1 1 0 0,0 1-1 0 0,0-1 0 0 0,1 1 0 0 0,-1 0 0 0 0,0 0 1 0 0,0-1-1 0 0,0 1 0 0 0,0 0 0 0 0,0 0 0 0 0,1 0 1 0 0,-1 0-1 0 0,0 0 0 0 0,0 0 0 0 0,0 0 0 0 0,0 0 1 0 0,0 0-1 0 0,0 0 0 0 0,0 0 0 0 0,0 1 0 0 0,1-1 1 0 0,-1 0-1 0 0,0 1 0 0 0,0-1 0 0 0,0 0 0 0 0,1 1 1 0 0,-1-1-1 0 0,0 1 0 0 0,0-1 0 0 0,1 1 132 0 0,-1 0-1686 0 0</inkml:trace>
  <inkml:trace contextRef="#ctx0" brushRef="#br0" timeOffset="-141579.598">2017 4249 7656 0 0,'33'-19'792'0'0,"36"-60"6192"0"0,-27 6-4401 0 0,-28 39-1551 0 0,-3 23-577 0 0,-8 1-54 0 0,8 1-118 0 0,-10 4-188 0 0,-1 4 2 0 0,0 1-21 0 0,0 0-11 0 0,-13 12 63 0 0,-14 38-64 0 0,-38 75-10 0 0,16-13 74 0 0,47-107-108 0 0,0 1 1 0 0,1-1-1 0 0,0 0 1 0 0,0 1-1 0 0,0-1 1 0 0,1 1-1 0 0,0-1 1 0 0,0 1-1 0 0,0-1 1 0 0,1 1-1 0 0,-1-1 1 0 0,1 1-1 0 0,1-1 1 0 0,-1 0-1 0 0,1 1 1 0 0,1 2-21 0 0,24 8 178 0 0,-21-15-125 0 0,1 0 0 0 0,-1-1 0 0 0,0 0 0 0 0,0 0 0 0 0,0 0 0 0 0,1-1 0 0 0,-1 0 0 0 0,0 0 0 0 0,0-1 0 0 0,0 0-1 0 0,0 0 1 0 0,-1 0 0 0 0,4-2-53 0 0,28-24 360 0 0,19-42 0 0 0,-19 8-184 0 0,28-113-112 0 0,-39 111-64 0 0,-16 37 51 0 0,-9 27-116 0 0,1 7-9 0 0,-2 3 69 0 0,0-1 0 0 0,-1 1 0 0 0,-1 0 0 0 0,1-1 0 0 0,-1 1 0 0 0,-1-1 0 0 0,0 0 0 0 0,0 1 0 0 0,-1-1 0 0 0,-2 4 5 0 0,-11 30-14 0 0,-29 133 25 0 0,50-136 42 0 0,5-14 11 0 0,-7-21-172 0 0,1-1-1 0 0,-1 0 1 0 0,1 0-1 0 0,0-1 1 0 0,0 1-1 0 0,1-1 1 0 0,-1 1-1 0 0,1-1 1 0 0,-1 0-1 0 0,1 0 0 0 0,0 0 1 0 0,0-1-1 0 0,0 0 1 0 0,1 1-1 0 0,2 0 109 0 0,1-2-6426 0 0,1 2-31 0 0</inkml:trace>
  <inkml:trace contextRef="#ctx0" brushRef="#br0" timeOffset="-139161.003">2518 4485 6648 0 0,'19'-3'321'0'0,"-4"-14"54"0"0,-14 16-222 0 0,0 0 0 0 0,0 0 0 0 0,0-1 0 0 0,0 1-1 0 0,0 0 1 0 0,-1 0 0 0 0,1-1 0 0 0,-1 1 0 0 0,1 0 0 0 0,-1-1 0 0 0,1 1 0 0 0,-1 0 0 0 0,0-1 0 0 0,1 1 0 0 0,-1-1 0 0 0,0 1 0 0 0,0-1 0 0 0,0 1 0 0 0,0-1-1 0 0,0 1 1 0 0,-1 0 0 0 0,1-1 0 0 0,0 1 0 0 0,-1-1 0 0 0,1 1 0 0 0,-1-1-153 0 0,-1-4 312 0 0,2 5-159 0 0,0 0 1 0 0,0 0-1 0 0,-1 0 1 0 0,1 0-1 0 0,0 0 1 0 0,-1 0-1 0 0,1 0 1 0 0,-1 1-1 0 0,1-1 1 0 0,-1 0-1 0 0,1 0 0 0 0,-1 0 1 0 0,0 1-1 0 0,1-1 1 0 0,-1 0-1 0 0,0 1 1 0 0,0-1-1 0 0,1 0 1 0 0,-1 1-1 0 0,0-1 1 0 0,0 1-1 0 0,0-1 1 0 0,0 1-1 0 0,0 0 1 0 0,0-1-1 0 0,0 1 1 0 0,1 0-1 0 0,-1 0 1 0 0,0 0-1 0 0,0 0 1 0 0,0 0-1 0 0,0-1 1 0 0,0 2-1 0 0,-1-1-153 0 0,-46 23 1529 0 0,-7 27-861 0 0,5 26-12 0 0,18 18-222 0 0,32-92-414 0 0,0 0 0 0 0,0 0 1 0 0,0 0-1 0 0,1 0 1 0 0,-1 0-1 0 0,1 0 0 0 0,-1 0 1 0 0,1 0-1 0 0,0-1 0 0 0,0 1 1 0 0,0 0-1 0 0,0 0 0 0 0,0 0 1 0 0,0-1-1 0 0,0 1 1 0 0,0-1-1 0 0,1 1 0 0 0,-1-1 1 0 0,1 1-1 0 0,-1-1 0 0 0,1 0 1 0 0,0 1-21 0 0,-1-2 102 0 0,18 0 210 0 0,-13-2-272 0 0,-1-1-1 0 0,1 0 1 0 0,-1 0 0 0 0,0-1-1 0 0,0 1 1 0 0,-1-1-1 0 0,1 0 1 0 0,-1 0-1 0 0,0 0 1 0 0,0-1-1 0 0,0 0 1 0 0,0 0 0 0 0,-1 0-1 0 0,0 0 1 0 0,0 0-1 0 0,0 0 1 0 0,-1-1-1 0 0,0 0 1 0 0,0 1-1 0 0,0-1 1 0 0,0-5-40 0 0,-2 10 1 0 0,15-58 63 0 0,-16 54-76 0 0,-6 19-222 0 0,-12 31 119 0 0,-11 47 100 0 0,26 4 159 0 0,4-91-144 0 0,1 2 0 0 0,3-4-49 0 0,15 1-1176 0 0,-9-5-4156 0 0,2-2-1075 0 0</inkml:trace>
  <inkml:trace contextRef="#ctx0" brushRef="#br0" timeOffset="-137594.714">2925 4368 4928 0 0,'0'0'141'0'0,"0"0"107"0"0,0 0 364 0 0,0 0 157 0 0,0 0 30 0 0,0 0 0 0 0,10 9 2854 0 0,61-14 1023 0 0,-47-8-3774 0 0,-11 6-636 0 0,24-27 460 0 0,-20 11-422 0 0,-16 21-287 0 0,-1-1 0 0 0,1 1-1 0 0,-1-1 1 0 0,1 1-1 0 0,-1 0 1 0 0,0-1 0 0 0,0 1-1 0 0,0-1 1 0 0,0 1-1 0 0,-1-1 1 0 0,1 1 0 0 0,-1-1-1 0 0,1 1 1 0 0,-1 0-1 0 0,0-1 1 0 0,0 1 0 0 0,0 0-1 0 0,0 0 1 0 0,0 0-1 0 0,-1-1-16 0 0,-38-41 132 0 0,38 42-117 0 0,1 0 0 0 0,-1 1 0 0 0,0-1 0 0 0,0 0-1 0 0,0 1 1 0 0,-1-1 0 0 0,1 1 0 0 0,0 0 0 0 0,-1-1 0 0 0,1 1-1 0 0,0 0 1 0 0,-1 0 0 0 0,1 1 0 0 0,-1-1 0 0 0,0 1-1 0 0,1-1 1 0 0,-1 1 0 0 0,1 0 0 0 0,-1 0 0 0 0,0 0 0 0 0,1 0-1 0 0,-1 0 1 0 0,0 1 0 0 0,1-1 0 0 0,-1 1 0 0 0,1-1-1 0 0,-3 2-14 0 0,-12 9 54 0 0,-32 65 188 0 0,29-14 9 0 0,11 16 554 0 0,31-35-85 0 0,20-13-96 0 0,25-17-120 0 0,-5-34-794 0 0,-8-17-4537 0 0,-48 30 3169 0 0</inkml:trace>
  <inkml:trace contextRef="#ctx0" brushRef="#br0" timeOffset="-136672.774">3412 3535 9728 0 0,'0'0'284'0'0,"0"0"1"0"0,6-5-174 0 0,2-5 2108 0 0,-7 11 976 0 0,0 4-2604 0 0,-4 109 995 0 0,-10-29-1276 0 0,13-18 30 0 0,13-12 578 0 0,-11-52-847 0 0,-1 0 0 0 0,1 0 0 0 0,0-1-1 0 0,0 1 1 0 0,0-1 0 0 0,1 0-1 0 0,-1 0 1 0 0,0 0 0 0 0,1 0 0 0 0,-1 0-1 0 0,1 0 1 0 0,0-1 0 0 0,0 1-1 0 0,0-1 1 0 0,0 0 0 0 0,0 0 0 0 0,0 0-1 0 0,0 0 1 0 0,0 0 0 0 0,0 0-1 0 0,0-1 1 0 0,0 0 0 0 0,0 0 0 0 0,1 0-1 0 0,-1 0-70 0 0,103-15 848 0 0,-70-4-748 0 0,-29 4-498 0 0,-5-5-2099 0 0,-5 14 1380 0 0,0 0-571 0 0</inkml:trace>
  <inkml:trace contextRef="#ctx0" brushRef="#br0" timeOffset="-136442.14">3326 3640 12840 0 0,'0'0'289'0'0,"0"0"40"0"0,11-1 449 0 0,11-4 53 0 0,0 1 0 0 0,0 1 1 0 0,0 1-1 0 0,1 1 1 0 0,15 2-832 0 0,-30-1 42 0 0,160-11 1689 0 0,-89 7-1630 0 0,-63 2-2521 0 0,-19 2-4051 0 0</inkml:trace>
  <inkml:trace contextRef="#ctx0" brushRef="#br0" timeOffset="-136248.427">3330 3427 11920 0 0,'1'-6'128'0'0,"-1"2"-41"0"0,1 1 1 0 0,-1-1-1 0 0,1 1 0 0 0,0-1 0 0 0,0 1 0 0 0,0-1 1 0 0,0 1-1 0 0,0 0 0 0 0,1-1 0 0 0,0 1 1 0 0,0 0-1 0 0,0 0 0 0 0,0 0 0 0 0,0 0 1 0 0,0 1-1 0 0,1-1 0 0 0,-1 0 0 0 0,4-1-87 0 0,5-2 330 0 0,0 1-1 0 0,0 0 0 0 0,1 1 1 0 0,-1 0-1 0 0,1 1 0 0 0,0 0 1 0 0,0 1-1 0 0,0 0 0 0 0,6 1-329 0 0,15-3-228 0 0,74-3 1046 0 0,-37 19-5793 0 0,-57-7-270 0 0</inkml:trace>
  <inkml:trace contextRef="#ctx0" brushRef="#br0" timeOffset="-135744.065">3823 3631 10568 0 0,'0'0'233'0'0,"-1"0"39"0"0,-8 2-88 0 0,1 0 0 0 0,0 1 0 0 0,0 0 1 0 0,0 1-1 0 0,0 0 0 0 0,0 0 0 0 0,1 0 0 0 0,0 1 0 0 0,0 0 0 0 0,-3 3-184 0 0,2-2 321 0 0,-1 0 0 0 0,1 0 1 0 0,1 1-1 0 0,-1 0 0 0 0,1 1 0 0 0,1 0 0 0 0,-1 0 0 0 0,1 0 0 0 0,1 1 0 0 0,-1-1 0 0 0,2 2 0 0 0,-2 2-321 0 0,5-11 39 0 0,1 0 0 0 0,0 1 0 0 0,-1-1 0 0 0,1 1 0 0 0,0-1 0 0 0,0 1 0 0 0,-1-1 0 0 0,1 1 0 0 0,0-1 0 0 0,1 1 0 0 0,-1-1 0 0 0,0 1 0 0 0,0-1 0 0 0,1 1 0 0 0,-1-1 0 0 0,1 0 0 0 0,-1 1 0 0 0,1-1 0 0 0,-1 0 0 0 0,1 1 0 0 0,0-1 0 0 0,0 0 0 0 0,0 0 0 0 0,0 1 0 0 0,0-1 0 0 0,0 0 0 0 0,0 0 0 0 0,0 0 0 0 0,0 0 0 0 0,0 0 0 0 0,0-1 0 0 0,1 1 0 0 0,-1 0 0 0 0,0 0 0 0 0,1-1 0 0 0,-1 1 0 0 0,1-1 0 0 0,-1 1 0 0 0,0-1 0 0 0,2 0-39 0 0,0 1 43 0 0,1 0 0 0 0,-1-1 0 0 0,1 1 0 0 0,0-1 0 0 0,-1 0 0 0 0,1 0 0 0 0,0-1 0 0 0,-1 1 0 0 0,1-1 0 0 0,0 1 0 0 0,-1-1 0 0 0,1 0 0 0 0,-1-1 0 0 0,1 1 0 0 0,-1 0 0 0 0,2-2-43 0 0,47-30 204 0 0,-37 20-147 0 0,9-20 18 0 0,-7-14 1 0 0,-21 23 162 0 0,3 24-226 0 0,0 0 1 0 0,0 0 0 0 0,0 0 0 0 0,0 0-1 0 0,0 1 1 0 0,0-1 0 0 0,0 0-1 0 0,0 0 1 0 0,0 1 0 0 0,0-1-1 0 0,0 1 1 0 0,0-1 0 0 0,0 1-1 0 0,0-1 1 0 0,0 1 0 0 0,0-1 0 0 0,0 1-1 0 0,0 0 1 0 0,1 0 0 0 0,-1-1-1 0 0,0 1 1 0 0,1 0 0 0 0,-1 0-1 0 0,0 0 1 0 0,1 0 0 0 0,-1 0 0 0 0,1 0-1 0 0,-1-1 1 0 0,1 1 0 0 0,0 0-1 0 0,-1 1 1 0 0,1-1 0 0 0,0 0-1 0 0,0 0 1 0 0,0 0 0 0 0,0 0 0 0 0,0 0-1 0 0,0 0 1 0 0,0 0 0 0 0,0 0-1 0 0,0 0 1 0 0,0 0 0 0 0,1 0-1 0 0,-1 1-12 0 0,-4 24 0 0 0,3-14 11 0 0,-3 30 166 0 0,4-40-178 0 0,1 0 0 0 0,0 0 0 0 0,-1 0-1 0 0,1-1 1 0 0,0 1 0 0 0,0 0 0 0 0,0 0-1 0 0,0-1 1 0 0,0 1 0 0 0,0-1 0 0 0,0 1-1 0 0,1-1 1 0 0,-1 1 0 0 0,0-1 0 0 0,1 0-1 0 0,0 1 1 0 0,-1-1 0 0 0,1 0 0 0 0,-1 0-1 0 0,1 0 1 0 0,0-1 0 0 0,0 1 0 0 0,0 0-1 0 0,0-1 1 0 0,-1 1 0 0 0,1-1 0 0 0,0 1-1 0 0,0-1 1 0 0,0 0 0 0 0,0 0 0 0 0,1 0 1 0 0,-1 0-227 0 0,0 1 1 0 0,0-1 0 0 0,0-1-1 0 0,0 1 1 0 0,-1 0-1 0 0,1 0 1 0 0,0-1 0 0 0,0 1-1 0 0,0-1 1 0 0,0 1 0 0 0,-1-1-1 0 0,1 0 1 0 0,0 0 0 0 0,-1 1-1 0 0,1-1 1 0 0,-1-1-1 0 0,1 1 1 0 0,-1 0 0 0 0,1 0-1 0 0,-1 0 1 0 0,0-1 0 0 0,1 1-1 0 0,0-2 227 0 0,0-5-5678 0 0</inkml:trace>
  <inkml:trace contextRef="#ctx0" brushRef="#br0" timeOffset="-129988.907">4626 4201 7224 0 0,'0'0'165'0'0,"0"0"22"0"0,0 0 7 0 0,-7 4 124 0 0,-11-4 1008 0 0,7 0 4938 0 0,31 2-3391 0 0,187-4-935 0 0,-76 1-676 0 0,-71 2-1078 0 0,12-1-82 0 0,-67 0-402 0 0,4 0 117 0 0,-7-1-7223 0 0,-2-4 1314 0 0</inkml:trace>
  <inkml:trace contextRef="#ctx0" brushRef="#br0" timeOffset="-129648.463">4886 4079 8496 0 0,'0'0'190'0'0,"0"0"28"0"0,0 0 10 0 0,0 0 93 0 0,0 0 330 0 0,0 0 145 0 0,0 0 32 0 0,0 0-18 0 0,0 0-87 0 0,0 0-34 0 0,0 0-7 0 0,0 0-41 0 0,0 0-161 0 0,0 0-68 0 0,0 0-18 0 0,5 15 742 0 0,-13 69 1328 0 0,-2-10-1394 0 0,-6 35-468 0 0,16-44-412 0 0,9-24-108 0 0,-8-40-175 0 0,-1 0 0 0 0,1 0 0 0 0,0 0 1 0 0,-1 0-1 0 0,1 0 0 0 0,0 0 0 0 0,-1 0 0 0 0,1 0 0 0 0,0 0 0 0 0,0-1 0 0 0,0 1 0 0 0,0 0 0 0 0,0-1 0 0 0,0 1 0 0 0,0 0 0 0 0,0-1 0 0 0,0 1 0 0 0,0-1 0 0 0,0 0 0 0 0,0 1 0 0 0,0-1 0 0 0,1 0 0 0 0,-1 0 0 0 0,0 0 0 0 0,0 0 0 0 0,0 0 1 0 0,0 0-1 0 0,1 0 0 0 0,-1 0 0 0 0,0 0 0 0 0,0 0 0 0 0,0 0 0 0 0,0-1 0 0 0,0 1 0 0 0,0-1 0 0 0,0 1 0 0 0,0-1 0 0 0,1 1 93 0 0,16-10-5674 0 0,-9 2 113 0 0</inkml:trace>
  <inkml:trace contextRef="#ctx0" brushRef="#br0" timeOffset="-55302.183">2803 3696 6992 0 0,'0'0'157'0'0,"0"0"23"0"0,0 0 12 0 0,0 0-11 0 0,0 0-73 0 0,0 0-38 0 0,0 0-6 0 0,0 0 69 0 0,0 0 292 0 0,0 0 130 0 0,0 0 21 0 0,0 0 5 0 0,0 0-5 0 0,0 0-6 0 0,0 0-2 0 0,0 0-14 0 0,0 0-54 0 0,0 0-20 0 0,0 0-6 0 0,-16-6 1548 0 0,-20 5-1844 0 0,-59 7-17 0 0,-7-3 63 0 0,101-3-182 0 0,1 0 38 0 0,0 0-12 0 0,79-5-28 0 0,-51 8-53 0 0,66-1-2252 0 0,-81-4-2992 0 0</inkml:trace>
  <inkml:trace contextRef="#ctx0" brushRef="#br0" timeOffset="-54985.964">2981 3520 11000 0 0,'0'0'248'0'0,"0"0"34"0"0,0 0 21 0 0,0 0-34 0 0,-3 9-163 0 0,0-6-104 0 0,1-1 178 0 0,0 1 0 0 0,0 0-1 0 0,0 0 1 0 0,0-1 0 0 0,0 1-1 0 0,1 0 1 0 0,-1 0 0 0 0,1 1-1 0 0,0-1 1 0 0,0 0 0 0 0,0 0 0 0 0,0 0-1 0 0,1 1 1 0 0,-1-1 0 0 0,1 1-1 0 0,0-1 1 0 0,0 0 0 0 0,0 1-1 0 0,0-1 1 0 0,1 0 0 0 0,-1 1 0 0 0,1 0-180 0 0,2 6 171 0 0,1 1 1 0 0,-1-1-1 0 0,2 0 1 0 0,-1 0-1 0 0,2-1 1 0 0,-1 1 0 0 0,1-1-1 0 0,1 0 1 0 0,-1-1-1 0 0,9 9-171 0 0,1-5-1699 0 0,-15-11-4153 0 0</inkml:trace>
  <inkml:trace contextRef="#ctx0" brushRef="#br0" timeOffset="-54678.788">2978 3350 12032 0 0,'0'0'273'0'0,"0"0"40"0"0,0 0 21 0 0,0 0-44 0 0,1 1-191 0 0,4 1-88 0 0,-1-2 71 0 0,-1 0 1 0 0,1 0-1 0 0,-1 0 1 0 0,0 1-1 0 0,1 0 1 0 0,-1-1-1 0 0,0 1 1 0 0,0 1 0 0 0,1-1-1 0 0,-1 0 1 0 0,0 1-1 0 0,0-1 1 0 0,0 1-1 0 0,-1 0 1 0 0,1 0-1 0 0,0 0 1 0 0,-1 1 0 0 0,2 1-83 0 0,7 5 607 0 0,-10-8-382 0 0,-1-1-7 0 0,0 0-13 0 0,-2 14 229 0 0,1-13-409 0 0,0 0-1 0 0,1 0 0 0 0,-1 0 0 0 0,0 0 0 0 0,0-1 1 0 0,1 1-1 0 0,-1 0 0 0 0,0 0 0 0 0,0-1 0 0 0,0 1 1 0 0,0-1-1 0 0,0 1 0 0 0,0-1 0 0 0,0 1 0 0 0,0-1 1 0 0,0 1-1 0 0,0-1 0 0 0,0 0 0 0 0,0 0 0 0 0,0 1 0 0 0,0-1 1 0 0,-1 0-1 0 0,1 0 0 0 0,0 0 0 0 0,0 0 0 0 0,0 0 1 0 0,0-1-1 0 0,0 1 0 0 0,0 0 0 0 0,0 0 0 0 0,0-1 1 0 0,0 1-1 0 0,0-1 0 0 0,0 1 0 0 0,0-1 0 0 0,-1 0-24 0 0,-37-21 619 0 0,17-7 355 0 0,22 28-978 0 0,-1 0 0 0 0,1 0 0 0 0,0 0 0 0 0,1-1 0 0 0,-1 1 0 0 0,0 0-1 0 0,0 0 1 0 0,0 0 0 0 0,1 0 0 0 0,-1 0 0 0 0,0 0 0 0 0,1 0-1 0 0,-1-1 1 0 0,1 1 0 0 0,0 0 0 0 0,-1 0 0 0 0,1 1 0 0 0,0-1 0 0 0,-1 0-1 0 0,1 0 1 0 0,0 0 0 0 0,0 0 0 0 0,0 1 0 0 0,0-1 0 0 0,0 0-1 0 0,0 1 1 0 0,0-1 0 0 0,0 1 0 0 0,0-1 0 0 0,0 1 0 0 0,0-1 0 0 0,0 1-1 0 0,0 0 1 0 0,0-1 0 0 0,1 1 4 0 0,3-2-207 0 0</inkml:trace>
  <inkml:trace contextRef="#ctx1" brushRef="#br2">5808 3415,'0'0,"0"0,0 0,0 0,0 0,0 0,0 0,0 0,0 0,0 0,0 0,0 0</inkml:trace>
  <inkml:trace contextRef="#ctx0" brushRef="#br0" timeOffset="147104.487">5968 2701 6792 0 0,'6'3'672'0'0,"17"6"6424"0"0,36-6-3217 0 0,-4 12-2447 0 0,5 19-478 0 0,-51-26-875 0 0,-1 1-1 0 0,0 0 1 0 0,-1 1 0 0 0,0-1 0 0 0,0 1 0 0 0,-1 1 0 0 0,-1-1-1 0 0,0 1 1 0 0,0 0 0 0 0,-1 0 0 0 0,0 1 0 0 0,-1-1 0 0 0,0 1-1 0 0,-1 0 1 0 0,0 0 0 0 0,-1 2-79 0 0,-1 1 91 0 0,-1-1-1 0 0,0 1 1 0 0,-1-1-1 0 0,-1 1 1 0 0,0-1-1 0 0,-1 0 1 0 0,-1 0-1 0 0,0 0 1 0 0,-1-1-1 0 0,-3 6-90 0 0,2-8 63 0 0,-1 0 0 0 0,0-1 0 0 0,-1 0 0 0 0,1-1-1 0 0,-2 0 1 0 0,1 0 0 0 0,-1-1 0 0 0,-1 0 0 0 0,0 0 0 0 0,0-1 0 0 0,0-1-1 0 0,-1 0 1 0 0,-7 2-63 0 0,16-6 5 0 0,-1 0 26 0 0,0-1 1 0 0,0 1 0 0 0,0-1-1 0 0,0 0 1 0 0,0 0 0 0 0,0 0 0 0 0,-1-1-1 0 0,1 1 1 0 0,0-1 0 0 0,0 0-1 0 0,-1 0 1 0 0,1 0 0 0 0,0-1-1 0 0,0 0 1 0 0,-1 0 0 0 0,1 0 0 0 0,0 0-1 0 0,0-1-31 0 0,2 0 35 0 0,0 0 1 0 0,1 0-1 0 0,-1 0 0 0 0,0-1 0 0 0,1 1 0 0 0,0-1 0 0 0,-1 1 1 0 0,1-1-1 0 0,0 1 0 0 0,1-1 0 0 0,-1 0 0 0 0,0 0 0 0 0,1 1 0 0 0,-1-1 1 0 0,1 0-1 0 0,0 0 0 0 0,0 0 0 0 0,0 1 0 0 0,0-1 0 0 0,1 0 1 0 0,-1 0-1 0 0,1 0 0 0 0,0 1 0 0 0,-1-1 0 0 0,1 0 0 0 0,0 1 0 0 0,1-1 1 0 0,-1 1-1 0 0,0-1 0 0 0,2 0-35 0 0,3-10 9 0 0,1 1 0 0 0,1 0 0 0 0,0 0 0 0 0,1 1 0 0 0,0 0-1 0 0,1 0 1 0 0,0 1 0 0 0,1 1 0 0 0,0 0 0 0 0,2-1-9 0 0,82-45-12 0 0,-36 31-58 0 0,-12 5-816 0 0,4-1-4396 0 0,-41 12 3604 0 0</inkml:trace>
  <inkml:trace contextRef="#ctx0" brushRef="#br0" timeOffset="147451.577">6528 2728 12496 0 0,'0'0'281'0'0,"5"-4"794"0"0,1 2-965 0 0,-4 3 32 0 0,-1-1 0 0 0,1 1 0 0 0,-1-1 0 0 0,1 1 0 0 0,-1 0 0 0 0,0 0 0 0 0,1 0 0 0 0,-1 0 0 0 0,0 0 0 0 0,0 0 0 0 0,0 0 0 0 0,0 1 0 0 0,0-1 0 0 0,0 0 0 0 0,0 0 0 0 0,0 1 0 0 0,0-1 0 0 0,-1 1 0 0 0,1-1 0 0 0,0 1 0 0 0,-1-1 0 0 0,1 1 0 0 0,-1-1 0 0 0,0 1 0 0 0,0-1 0 0 0,1 1 0 0 0,-1 0-1 0 0,0-1 1 0 0,0 2-142 0 0,2 25 475 0 0,0 1 0 0 0,-2 0 0 0 0,-1-1 0 0 0,-2 1-1 0 0,-3 15-474 0 0,1 2 208 0 0,4-42-201 0 0,-1 3 43 0 0,1 0 1 0 0,0 0-1 0 0,0 0 1 0 0,0 0-1 0 0,1 0 1 0 0,0 0-1 0 0,0 0 0 0 0,1 0 1 0 0,0 0-1 0 0,0 0 1 0 0,1 0-1 0 0,-1 0 1 0 0,2 0-1 0 0,-1 0 1 0 0,1-1-1 0 0,0 1 1 0 0,0-1-1 0 0,1 0 0 0 0,-1 0 1 0 0,2 0-1 0 0,0 1-50 0 0,0-5 55 0 0,-1 0 0 0 0,1 0 0 0 0,0-1 0 0 0,0 0 0 0 0,0 0 0 0 0,0 0 0 0 0,0 0 0 0 0,0-1-1 0 0,0 1 1 0 0,0-1 0 0 0,0-1 0 0 0,1 1 0 0 0,-1-1 0 0 0,0 0 0 0 0,0 0 0 0 0,-1 0 0 0 0,4-2-55 0 0,14-1 97 0 0,61-29 96 0 0,-47-1-2319 0 0,-30 24-3007 0 0,-5-4-1623 0 0</inkml:trace>
  <inkml:trace contextRef="#ctx0" brushRef="#br0" timeOffset="147657.532">6495 2906 17343 0 0,'0'0'508'0'0,"0"0"-1"0"0,7 0-306 0 0,128-20 2245 0 0,-17 2-948 0 0,-35 6-2577 0 0,-27 3-4315 0 0,-31 4-1492 0 0</inkml:trace>
  <inkml:trace contextRef="#ctx0" brushRef="#br0" timeOffset="-128966.924">5478 3909 10800 0 0,'0'0'241'0'0,"0"0"38"0"0,0 0 13 0 0,0 0-26 0 0,0 0-110 0 0,0 0 172 0 0,0 6 542 0 0,4 65 2002 0 0,12 39-1361 0 0,-12-81-1164 0 0,-2-1 0 0 0,-1 1-1 0 0,-1 0 1 0 0,-2 0 0 0 0,-1-1-1 0 0,-2 7-346 0 0,-1 14 424 0 0,5-46-336 0 0,1 2 2 0 0,0-1 4 0 0,0 4 0 0 0,0-6-12 0 0,0-2-4 0 0,0 0-12 0 0,0 0-2 0 0,0 0 0 0 0,0 0 6 0 0,0 0 22 0 0,0 0 10 0 0,10-26 250 0 0,-7 16-344 0 0,1 1-1 0 0,0 0 0 0 0,1 0 0 0 0,0 1 1 0 0,0-1-1 0 0,0 1 0 0 0,1 0 1 0 0,1 0-1 0 0,-1 1 0 0 0,1 0 0 0 0,5-4-7 0 0,-8 7 0 0 0,1 0 0 0 0,0 0 0 0 0,1 0 0 0 0,-1 1 0 0 0,1 0 0 0 0,-1 0 0 0 0,1 0 0 0 0,0 0 0 0 0,0 1 0 0 0,0 0 0 0 0,0 0 0 0 0,1 1 0 0 0,5-1 0 0 0,8 4 0 0 0,0 10 0 0 0,-4 3 12 0 0,-2 8 48 0 0,-7 12 31 0 0,-11-3 42 0 0,-13 11 43 0 0,11-38-138 0 0,0 0 1 0 0,-1-1-1 0 0,1 0 0 0 0,-1-1 0 0 0,0 1 0 0 0,0-1 0 0 0,0 0 0 0 0,-1-1 0 0 0,1 0 1 0 0,0 0-1 0 0,-1-1 0 0 0,0 0 0 0 0,1 0 0 0 0,-1-1 0 0 0,0 1 0 0 0,1-2 0 0 0,-1 1 0 0 0,0-1 1 0 0,1 0-1 0 0,-1-1 0 0 0,1 0 0 0 0,-4-1-38 0 0,1 1-278 0 0,-29-11-644 0 0,28-13-4251 0 0,11 16-964 0 0</inkml:trace>
  <inkml:trace contextRef="#ctx0" brushRef="#br0" timeOffset="-127974.987">5939 4012 8320 0 0,'0'0'190'0'0,"0"0"28"0"0,0 0 7 0 0,1-1-33 0 0,4-2-153 0 0,-2 1 78 0 0,-2 2 484 0 0,22-17 5495 0 0,-9 2-3183 0 0,7 14-1513 0 0,-20 2-1300 0 0,0 0-17 0 0,22 34 294 0 0,-7 6 41 0 0,-13 40 370 0 0,-3-72-766 0 0,-3 22 102 0 0,2-11-113 0 0,-5 8 210 0 0,-1-9-219 0 0,-36 60-1 0 0,18-35 116 0 0,5-5-117 0 0,19-35 11 0 0,1-3 42 0 0,21 4 89 0 0,-12-7-119 0 0,0-1 1 0 0,-1 0-1 0 0,1 0 1 0 0,0-1-1 0 0,-1 0 1 0 0,0-1 0 0 0,0 1-1 0 0,0-2 1 0 0,-1 1-1 0 0,1-1 1 0 0,5-6-24 0 0,20-14 61 0 0,32-34 67 0 0,24-35 58 0 0,-45 30-106 0 0,-15-19 83 0 0,-15-2 168 0 0,-18 8-89 0 0,-15-13 33 0 0,9 23-342 0 0,7 28 51 0 0,6 37-65 0 0,-3 3-15 0 0,6-2-516 0 0,6 13-8456 0 0,-11-9 8295 0 0,6 7-5196 0 0</inkml:trace>
  <inkml:trace contextRef="#ctx0" brushRef="#br0" timeOffset="-127274.971">6591 4032 6744 0 0,'-1'-1'20'0'0,"0"0"0"0"0,0 0 0 0 0,1 0 0 0 0,-1 0 0 0 0,1-1 0 0 0,-1 1 0 0 0,1 0 0 0 0,-1-1 0 0 0,1 1 0 0 0,0 0 0 0 0,-1-1 0 0 0,1 1 0 0 0,0 0 0 0 0,0-1 0 0 0,0 1 0 0 0,0 0 0 0 0,0-1 0 0 0,0 1 0 0 0,1-1 0 0 0,-1 1 0 0 0,0 0 0 0 0,1 0 0 0 0,-1-1 0 0 0,1 1 1 0 0,-1 0-1 0 0,1-1-20 0 0,1-4 52 0 0,-1-20 7961 0 0,-1 25-7303 0 0,0 1-7 0 0,0 0-49 0 0,0 0-214 0 0,0 0-96 0 0,-3 7 262 0 0,-54 182 168 0 0,53-177-699 0 0,0 0 0 0 0,1 0 0 0 0,0 0 1 0 0,1 1-1 0 0,1-1 0 0 0,0 1 0 0 0,0 7-75 0 0,7 10 312 0 0,19-8 464 0 0,43-30-81 0 0,-23-24-414 0 0,-8-18-73 0 0,-8-21-32 0 0,0-19-176 0 0,-5 12-80 0 0,-15 1 16 0 0,-2 70 64 0 0,-12 60 0 0 0,-16 23 144 0 0,1 4-20 0 0,8-51-100 0 0,8-16 24 0 0,3 10 51 0 0,14 7-18 0 0,-9-18-83 0 0,26 19-34 0 0,9-17-773 0 0,-9-12-2686 0 0,-21-2 1765 0 0</inkml:trace>
  <inkml:trace contextRef="#ctx0" brushRef="#br0" timeOffset="-126757.11">6975 4029 10336 0 0,'0'0'233'0'0,"1"1"39"0"0,1 2-218 0 0,0-1 0 0 0,-1 1 0 0 0,1-1 0 0 0,-1 1 0 0 0,1 0 1 0 0,-1 0-1 0 0,0 0 0 0 0,0 0 0 0 0,-1 0 0 0 0,1 0 0 0 0,-1 0 0 0 0,1 0 0 0 0,-1 0 0 0 0,0 0 0 0 0,0 0 0 0 0,0 0 1 0 0,0 1-1 0 0,-1-1 0 0 0,0 0-54 0 0,0 20 1355 0 0,-5 31 1369 0 0,-6 76 743 0 0,4-96-2867 0 0,9-28 872 0 0,17-24-1229 0 0,-2 1-51 0 0,48-30-235 0 0,-53 40 52 0 0,-3 2-16 0 0,0 0-1 0 0,1 1 1 0 0,-1 0 0 0 0,1 0-1 0 0,0 1 1 0 0,0 0 0 0 0,0 0-1 0 0,0 1 1 0 0,0 0 0 0 0,1 1-1 0 0,0 0 8 0 0,7 10-53 0 0,-15-8 55 0 0,-1 1 0 0 0,1 0-1 0 0,-1 0 1 0 0,1-1 0 0 0,-1 1 0 0 0,0 0-1 0 0,1 0 1 0 0,-1 0 0 0 0,0 1 0 0 0,0-1 0 0 0,-1 0-1 0 0,1 0 1 0 0,0 0 0 0 0,-1 1 0 0 0,0-1-1 0 0,1 0 1 0 0,-1 1 0 0 0,0-1 0 0 0,0 0 0 0 0,0 1-1 0 0,0-1 1 0 0,-1 0 0 0 0,1 1 0 0 0,-1 1-2 0 0,-19 37 298 0 0,-59 18 164 0 0,-18-24-292 0 0,40-32-754 0 0,48-4 68 0 0,-16-4-272 0 0,9-4-5282 0 0,7 1-291 0 0</inkml:trace>
  <inkml:trace contextRef="#ctx0" brushRef="#br0" timeOffset="-124728.657">7544 4043 10384 0 0,'0'0'301'0'0,"0"0"4"0"0,0 0-147 0 0,0 0 102 0 0,0 0 69 0 0,0 0 14 0 0,0 0-14 0 0,0 0-62 0 0,0 0-31 0 0,0 0-4 0 0,0 0 5 0 0,0 0 23 0 0,0 0 11 0 0,0 0 1 0 0,0 0-4 0 0,0 0-18 0 0,11 9 473 0 0,-5-7-541 0 0,0 0 1 0 0,1-1-1 0 0,0 0 1 0 0,-1 0-1 0 0,1 0 1 0 0,-1-1-1 0 0,1 0 1 0 0,0 0-1 0 0,-1 0 1 0 0,1-1-1 0 0,-1 0 1 0 0,1-1-1 0 0,-1 1 1 0 0,1-1-1 0 0,-1-1 1 0 0,0 1-1 0 0,2-2-182 0 0,131-58 1784 0 0,-137 61-1737 0 0,0-1 0 0 0,-1 1 0 0 0,1-1 0 0 0,0 1 0 0 0,-1-1 0 0 0,1 0 0 0 0,-1 0 0 0 0,0 0 0 0 0,1 0 0 0 0,-1 0 0 0 0,0 0 0 0 0,0 0 0 0 0,0 0-1 0 0,0 0 1 0 0,-1 0 0 0 0,1-1 0 0 0,-1 1 0 0 0,1 0 0 0 0,-1 0 0 0 0,0-1 0 0 0,0 1 0 0 0,0 0 0 0 0,0-1 0 0 0,0 1 0 0 0,-1-1-47 0 0,-6-15 166 0 0,-19 4-82 0 0,-10 14-84 0 0,27 6 19 0 0,-1 0-1 0 0,1 0 0 0 0,1 1 0 0 0,-1 0 1 0 0,1 0-1 0 0,0 1 0 0 0,1 0 1 0 0,0 0-1 0 0,0 1 0 0 0,0 0 0 0 0,2 0 1 0 0,-1 0-1 0 0,1 1 0 0 0,-2 5-18 0 0,3-5 48 0 0,0 0 0 0 0,0 1 0 0 0,1 0 0 0 0,1-1 0 0 0,0 1 0 0 0,0 0 0 0 0,1 0 0 0 0,0 1 0 0 0,1 8-48 0 0,12 6 158 0 0,29 5 180 0 0,-29-27-280 0 0,0-1 0 0 0,-1 0 1 0 0,1-1-1 0 0,0 0 0 0 0,1-1 0 0 0,-1 0 0 0 0,0-1 0 0 0,0-1 0 0 0,0 0 0 0 0,0 0 0 0 0,0-1 0 0 0,0-1 0 0 0,4-1-58 0 0,5 0 77 0 0,85-33-825 0 0,-64 15-3906 0 0,-31 12-2159 0 0</inkml:trace>
  <inkml:trace contextRef="#ctx0" brushRef="#br0" timeOffset="-122916.78">8015 3096 10568 0 0,'31'-7'2612'0'0,"14"-9"1099"0"0,15-2-2214 0 0,-39 11-1223 0 0,0 0 0 0 0,0 2 0 0 0,1 0 0 0 0,-1 2 0 0 0,1 0-1 0 0,3 1-273 0 0,9-2-32 0 0,14 4-3870 0 0,-47 0 2341 0 0</inkml:trace>
  <inkml:trace contextRef="#ctx0" brushRef="#br0" timeOffset="-123444.556">8126 3219 11432 0 0,'0'0'256'0'0,"0"0"34"0"0,0 0 22 0 0,0 0-30 0 0,2-1-185 0 0,2 0 14 0 0,-2 0 406 0 0,-2 1 172 0 0,0 0 30 0 0,0 0-31 0 0,0 0-161 0 0,0 0-71 0 0,0 0-10 0 0,0 0-45 0 0,0 0-167 0 0,13 35 908 0 0,-24 65-406 0 0,-22 31-128 0 0,18-77-192 0 0,15-53-352 0 0,0 1-20 0 0,0 0-1 0 0,0-1 1 0 0,1 1-1 0 0,-1-1 0 0 0,1 1 1 0 0,-1-1-1 0 0,1 1 1 0 0,0-1-1 0 0,0 1 0 0 0,-1-1 1 0 0,1 0-1 0 0,0 1 1 0 0,0-1-1 0 0,0 0 0 0 0,1 0 1 0 0,-1 0-1 0 0,0 0 1 0 0,0 0-1 0 0,1 0 0 0 0,-1 0 1 0 0,0 0-1 0 0,1 0 1 0 0,-1 0-1 0 0,1-1 0 0 0,-1 1 1 0 0,1-1-1 0 0,-1 1 1 0 0,1-1-1 0 0,0 0 0 0 0,-1 1 1 0 0,1-1-1 0 0,0 0-43 0 0,54-1 339 0 0,46-26 32 0 0,-48 15-1592 0 0,-52 10 1304 0 0,-2 1-1344 0 0,0-1-3841 0 0,2-1-1367 0 0</inkml:trace>
  <inkml:trace contextRef="#ctx0" brushRef="#br0" timeOffset="-123163.367">7962 3269 12672 0 0,'0'0'289'0'0,"0"0"40"0"0,7 0 325 0 0,161-7 4584 0 0,-3-5-3213 0 0,-150 11-2198 0 0,10-2 545 0 0,-7 3-5717 0 0,-18 0-660 0 0</inkml:trace>
  <inkml:trace contextRef="#ctx0" brushRef="#br0" timeOffset="-120345.528">8492 3409 8176 0 0,'1'0'23'0'0,"0"-1"1"0"0,0 1-1 0 0,-1 0 0 0 0,1 0 1 0 0,0 0-1 0 0,-1 0 1 0 0,1 0-1 0 0,0-1 1 0 0,-1 1-1 0 0,1 0 0 0 0,-1-1 1 0 0,1 1-1 0 0,0 0 1 0 0,-1-1-1 0 0,1 1 0 0 0,-1-1 1 0 0,1 1-1 0 0,-1-1 1 0 0,1 1-1 0 0,-1-1 1 0 0,1 0-1 0 0,-1 1 0 0 0,0-1 1 0 0,1 1-1 0 0,-1-1 1 0 0,0 0-1 0 0,1 1 0 0 0,-1-1 1 0 0,0 0-1 0 0,0 1 1 0 0,0-1-1 0 0,0 0 1 0 0,0 1-1 0 0,0-1 0 0 0,0 0 1 0 0,0 0-1 0 0,0 1 1 0 0,0-1-1 0 0,0 0 0 0 0,0 1 1 0 0,0-1-1 0 0,0 0 1 0 0,-1 1-1 0 0,1-2-23 0 0,1-13 2035 0 0,1-3 1430 0 0,-4 22-425 0 0,-21 137-2571 0 0,13-68-59 0 0,7-66-322 0 0,3-5 5 0 0,0-2-5 0 0,0 0-1 0 0,0 0 15 0 0,0 0-11 0 0,0 0-10 0 0,3-1-57 0 0,0 0 0 0 0,0 0-1 0 0,1 0 1 0 0,-1 0 0 0 0,0 0 0 0 0,0-1-1 0 0,0 1 1 0 0,-1-1 0 0 0,1 0-1 0 0,0 0 1 0 0,-1 0 0 0 0,1 0-1 0 0,-1 0 1 0 0,1-1 0 0 0,-1 1-1 0 0,0-1 1 0 0,1-2-24 0 0,13-11-3 0 0,69-39-5 0 0,-80 54-4 0 0,2 1-48 0 0,-5 2 0 0 0,-1 1 80 0 0,-1 0-1 0 0,1 0 0 0 0,-1 0 1 0 0,0 0-1 0 0,0 0 1 0 0,0 0-1 0 0,0 0 0 0 0,0 0 1 0 0,-1 0-1 0 0,1 0 0 0 0,-1 0 1 0 0,0 0-1 0 0,0-1 0 0 0,0 1 1 0 0,0 0-1 0 0,0 0 1 0 0,-1-1-1 0 0,1 1 0 0 0,-1-1 1 0 0,0 1-1 0 0,0-1 0 0 0,0 0 1 0 0,-2 2-20 0 0,-2 3 67 0 0,-2 0 1 0 0,1-1 0 0 0,-1 0-1 0 0,0 0 1 0 0,0-1-1 0 0,0 0 1 0 0,-1-1 0 0 0,0 1-1 0 0,0-2 1 0 0,-3 2-68 0 0,-10 2 36 0 0,-38 1-1696 0 0,44-11-1464 0 0,12-1-2701 0 0</inkml:trace>
  <inkml:trace contextRef="#ctx0" brushRef="#br0" timeOffset="-118539.341">8890 3178 12552 0 0,'9'0'946'0'0,"54"-15"477"0"0,98 12 1933 0 0,-68 8-2769 0 0,-55-3-1729 0 0,-1 0-3442 0 0,-20 0-1058 0 0</inkml:trace>
  <inkml:trace contextRef="#ctx0" brushRef="#br0" timeOffset="-114156.215">8976 3221 7312 0 0,'3'-8'352'0'0,"30"-88"1348"0"0,-1 29 2820 0 0,-32 66-4022 0 0,0 1-8 0 0,0 0 3 0 0,0 0 23 0 0,0 0 11 0 0,0 0 0 0 0,0 0-3 0 0,0 0-17 0 0,3-2 267 0 0,-2 3 2677 0 0,-2 8-3352 0 0,0 1 0 0 0,0 0-1 0 0,-2 0 1 0 0,1-1 0 0 0,-1 1-1 0 0,0-1 1 0 0,-1 0 0 0 0,0 0-1 0 0,-1 0-98 0 0,-17 67 272 0 0,11 35 240 0 0,6-32 135 0 0,1-49-396 0 0,7-3-314 0 0,-2-23 106 0 0,1 4-22 0 0,0-7-62 0 0,-1 1 0 0 0,0-1 1 0 0,0 0-1 0 0,1 0 0 0 0,-1 0 1 0 0,0 0-1 0 0,1 0 0 0 0,-1 0 0 0 0,1 0 1 0 0,-1 0-1 0 0,1-1 0 0 0,0 1 1 0 0,-1 0-1 0 0,1-1 0 0 0,0 1 0 0 0,-1-1 1 0 0,1 0-1 0 0,0 0 0 0 0,0 0 1 0 0,-1 0-1 0 0,1 0 0 0 0,0 0 0 0 0,-1 0 1 0 0,1 0-1 0 0,0-1 0 0 0,1 1 41 0 0,2-2-286 0 0,0 0 0 0 0,0 0 0 0 0,0-1 0 0 0,0 1 0 0 0,0-1 0 0 0,-1 0 0 0 0,1 0 0 0 0,-1-1 0 0 0,0 0 0 0 0,0 1 0 0 0,0-1 0 0 0,0 0 0 0 0,0-1 0 0 0,-1 1 0 0 0,1-3 286 0 0,15-15-5459 0 0,-4 6-559 0 0</inkml:trace>
  <inkml:trace contextRef="#ctx0" brushRef="#br0" timeOffset="-113851.49">9433 2867 12032 0 0,'0'-9'2626'0'0,"-36"72"1398"0"0,-79 124-813 0 0,12-3-1707 0 0,21-24-1394 0 0,30-62 4 0 0,5 12-785 0 0,44-82-1982 0 0,4-27 1117 0 0,-1-1-963 0 0,0 0-3627 0 0</inkml:trace>
  <inkml:trace contextRef="#ctx0" brushRef="#br0" timeOffset="-113271.149">9775 3000 12384 0 0,'0'0'281'0'0,"0"0"40"0"0,0 0 21 0 0,0 0-45 0 0,-1 1-197 0 0,-19 33 1254 0 0,0 1 1 0 0,3 0-1 0 0,1 1 0 0 0,1 1 0 0 0,-3 20-1354 0 0,-13 29 519 0 0,-70 221 1009 0 0,84-254-1112 0 0,7-16-160 0 0,10-36-177 0 0,0-1 9 0 0,0 0-9 0 0,0 0-13 0 0,20-36-22 0 0,12-52-528 0 0,24-45-376 0 0,16 13 592 0 0,-69 149 738 0 0,-2 52-246 0 0,-8 13-67 0 0,11-57-13 0 0,-2-33-89 0 0,6 4 3 0 0,3 0-83 0 0,-10-7-69 0 0,0-1 1 0 0,0 1-1 0 0,0-1 0 0 0,0 1 1 0 0,1-1-1 0 0,-1 1 0 0 0,0-1 1 0 0,0 0-1 0 0,1 0 1 0 0,-1 0-1 0 0,0 1 0 0 0,0-1 1 0 0,1 0-1 0 0,-1-1 0 0 0,0 1 1 0 0,0 0-1 0 0,1 0 0 0 0,-1 0 1 0 0,0-1-1 0 0,0 1 0 0 0,0 0 1 0 0,0-1-1 0 0,1 0 1 0 0,-1 1-1 0 0,0-1 0 0 0,0 1 1 0 0,0-1-1 0 0,0 0 0 0 0,0 0 1 0 0,0 0-1 0 0,0 0 0 0 0,-1 1 1 0 0,1-1-1 0 0,0-1 94 0 0,-3-8-1243 0 0</inkml:trace>
  <inkml:trace contextRef="#ctx0" brushRef="#br0" timeOffset="-112975.652">9457 3333 14480 0 0,'0'0'330'0'0,"0"0"45"0"0,13-6 498 0 0,71-11 484 0 0,161-19 1730 0 0,-128 22-2700 0 0,41-12-2362 0 0,-141 23 868 0 0</inkml:trace>
  <inkml:trace contextRef="#ctx0" brushRef="#br0" timeOffset="-110339.1">10199 3602 5984 0 0,'24'-7'596'0'0,"-11"4"-993"0"0,9-7 8025 0 0,-19 8-7411 0 0,-1 1 425 0 0,-2 1-8 0 0,-5-3 4500 0 0,4 4-5114 0 0,0-1 0 0 0,1 1 0 0 0,-1-1 0 0 0,0 1 0 0 0,1 0 0 0 0,-1 0 0 0 0,1-1 0 0 0,-1 1-1 0 0,1 0 1 0 0,-1 0 0 0 0,1-1 0 0 0,0 1 0 0 0,-1 0 0 0 0,1 0 0 0 0,0 0 0 0 0,0 0 0 0 0,-1 0 0 0 0,1-1 0 0 0,0 1 0 0 0,0 0 0 0 0,0 0 0 0 0,0 0 0 0 0,0 0-1 0 0,0 0 1 0 0,1 0 0 0 0,-1 0 0 0 0,0-1 0 0 0,0 1 0 0 0,0 0 0 0 0,1 0 0 0 0,-1 0 0 0 0,1 0 0 0 0,-1-1 0 0 0,0 1 0 0 0,1 0 0 0 0,0 0 0 0 0,-1-1 0 0 0,1 1 0 0 0,-1 0-1 0 0,1-1 1 0 0,0 1 0 0 0,-1-1 0 0 0,1 1 0 0 0,0-1 0 0 0,0 1 0 0 0,-1-1 0 0 0,1 1 0 0 0,0-1 0 0 0,0 0 0 0 0,0 1 0 0 0,0-1 0 0 0,-1 0 0 0 0,1 0 0 0 0,0 0-1 0 0,0 1 1 0 0,0-1 0 0 0,0 0-20 0 0,4 2 77 0 0,6 3 100 0 0,1-1-1 0 0,0 0 1 0 0,0-1-1 0 0,0 0 1 0 0,1-1-1 0 0,-1-1 1 0 0,0 0-1 0 0,1 0 1 0 0,-1-1-1 0 0,1-1 1 0 0,9-1-177 0 0,190-17 1076 0 0,-133 2-1098 0 0,-65 15-3731 0 0,-29 5-3825 0 0,4-1 1814 0 0</inkml:trace>
  <inkml:trace contextRef="#ctx0" brushRef="#br0" timeOffset="-109981.041">10170 3754 11488 0 0,'0'0'264'0'0,"0"0"34"0"0,0 0 20 0 0,0 0-41 0 0,0 0-181 0 0,0 3-4 0 0,0-2 329 0 0,0-1 145 0 0,3 8 620 0 0,6 3 971 0 0,-3-5-1233 0 0,2-2-553 0 0,0-1 0 0 0,0 0 0 0 0,0-1 0 0 0,1 0 0 0 0,-1 0 0 0 0,1-1 0 0 0,0 0 0 0 0,-1 0 0 0 0,1-1 0 0 0,0 0 0 0 0,4-1-371 0 0,-8 1 25 0 0,130-9 2205 0 0,-27-5-1048 0 0,4-1-884 0 0,-62 10-4271 0 0,-48 5 1938 0 0,0-1-3062 0 0,3-2-1309 0 0</inkml:trace>
  <inkml:trace contextRef="#ctx0" brushRef="#br0" timeOffset="-51512.221">7555 3610 10016 0 0,'0'0'230'0'0,"0"0"30"0"0,0 0 18 0 0,0 0 24 0 0,0 0 97 0 0,0 0 45 0 0,0 0 11 0 0,-1-11 2551 0 0,-90 20-606 0 0,-41-4-1740 0 0,20-2-479 0 0,100-5-239 0 0,31-2-2230 0 0,-6 2-3621 0 0</inkml:trace>
  <inkml:trace contextRef="#ctx0" brushRef="#br0" timeOffset="-51202.392">7729 3511 12208 0 0,'0'0'273'0'0,"0"0"40"0"0,0 0 23 0 0,0 0-34 0 0,0 0-153 0 0,0 0 107 0 0,0 0 61 0 0,5 12 755 0 0,0 158 2261 0 0,13-120-2943 0 0,3-45-6049 0 0,-11-5-55 0 0</inkml:trace>
  <inkml:trace contextRef="#ctx0" brushRef="#br0" timeOffset="-50902.571">7580 3280 14656 0 0,'0'0'432'0'0,"0"0"-6"0"0,11-12 124 0 0,-9 11-531 0 0,1-2 132 0 0,0 0 0 0 0,0 1 0 0 0,0-1 0 0 0,0 1 0 0 0,1 0 0 0 0,-1 0 0 0 0,1 0 0 0 0,0 0 1 0 0,-1 1-1 0 0,1 0 0 0 0,0-1 0 0 0,0 2 0 0 0,0-1 0 0 0,1 0-151 0 0,51 6 913 0 0,-53-4-762 0 0,10 7-56 0 0,-11-7-87 0 0,-1-1 0 0 0,0 1 0 0 0,1 0 0 0 0,-1-1 0 0 0,1 1 0 0 0,-1 0 1 0 0,0 0-1 0 0,0 0 0 0 0,1 0 0 0 0,-1 0 0 0 0,0 1 0 0 0,0-1 0 0 0,0 0 0 0 0,0 0 0 0 0,0 1 1 0 0,-1-1-1 0 0,1 0 0 0 0,0 1 0 0 0,-1-1 0 0 0,1 1 0 0 0,-1-1 0 0 0,1 1 0 0 0,-1-1 1 0 0,0 1-1 0 0,1 0 0 0 0,-1-1 0 0 0,0 1 0 0 0,0-1 0 0 0,0 1 0 0 0,0-1 0 0 0,-1 1 0 0 0,1 0 1 0 0,0-1-1 0 0,-1 1 0 0 0,1-1 0 0 0,-1 1 0 0 0,1-1 0 0 0,-1 1 0 0 0,0-1 0 0 0,1 0 0 0 0,-1 1 1 0 0,0-1-1 0 0,0 0 0 0 0,0 0 0 0 0,0 1 0 0 0,-1-1-8 0 0,-1 2 12 0 0,0-1-1 0 0,-1 0 1 0 0,1 0-1 0 0,-1 0 1 0 0,1-1 0 0 0,-1 1-1 0 0,0-1 1 0 0,0 0-1 0 0,0 0 1 0 0,0 0-1 0 0,0-1 1 0 0,1 1 0 0 0,-1-1-1 0 0,0 0 1 0 0,0 0-1 0 0,0 0 1 0 0,0-1 0 0 0,0 1-1 0 0,0-1 1 0 0,0 0-1 0 0,0 0 1 0 0,0 0-1 0 0,0-1 1 0 0,1 1 0 0 0,-1-1-1 0 0,1 0 1 0 0,-1 0-1 0 0,1 0 1 0 0,0-1-1 0 0,0 1 1 0 0,0-1 0 0 0,0 1-1 0 0,0-1 1 0 0,0 0-1 0 0,0-1-11 0 0,-6-24-544 0 0,12 16-4942 0 0,-2 11-579 0 0</inkml:trace>
  <inkml:trace contextRef="#ctx0" brushRef="#br0" timeOffset="-24439.605">11374 3379 10736 0 0,'0'0'241'0'0,"0"0"38"0"0,0 0 13 0 0,0 0-26 0 0,-4-18 7122 0 0,-2-43-4705 0 0,6 56-2636 0 0,0 0 0 0 0,1 0 1 0 0,-1 0-1 0 0,1 0 0 0 0,0 0 1 0 0,0 1-1 0 0,0-1 0 0 0,1 0 1 0 0,0 1-1 0 0,0-1 0 0 0,0 1 1 0 0,0-1-1 0 0,1 1 0 0 0,-1 0 1 0 0,1 0-1 0 0,0 0-47 0 0,-6 57 501 0 0,-35 34-213 0 0,14-2-104 0 0,20-68-154 0 0,1 53 12 0 0,4-66-34 0 0,-1-1 1 0 0,1 1-1 0 0,1-1 0 0 0,-1 0 0 0 0,0 1 0 0 0,1-1 1 0 0,-1 0-1 0 0,1 0 0 0 0,0 0 0 0 0,0 0 0 0 0,0-1 0 0 0,0 1 1 0 0,1 0-1 0 0,-1-1 0 0 0,1 0 0 0 0,0 1 0 0 0,-1-1 0 0 0,1 0 1 0 0,0 0-1 0 0,0-1 0 0 0,0 1 0 0 0,1-1 0 0 0,-1 1 1 0 0,0-1-1 0 0,1 0 0 0 0,-1 0 0 0 0,0 0 0 0 0,1-1 0 0 0,-1 1 1 0 0,1-1-9 0 0,6 0-20 0 0,0-1 1 0 0,0 1-1 0 0,-1-2 1 0 0,1 1-1 0 0,0-2 1 0 0,-1 1-1 0 0,1-1 1 0 0,-1 0-1 0 0,0-1 1 0 0,3-2 19 0 0,29-22-7031 0 0,-24 14-156 0 0</inkml:trace>
  <inkml:trace contextRef="#ctx0" brushRef="#br0" timeOffset="-23729.856">11331 2979 10768 0 0,'0'0'241'0'0,"0"0"38"0"0,8-7 374 0 0,10-8-337 0 0,-17 13 27 0 0,0 2-263 0 0,-1-1 1 0 0,0 1 0 0 0,1-1 0 0 0,-1 1 0 0 0,1-1-1 0 0,-1 1 1 0 0,0-1 0 0 0,1 1 0 0 0,-1 0 0 0 0,1-1-1 0 0,-1 1 1 0 0,1 0 0 0 0,0 0 0 0 0,-1-1 0 0 0,1 1-1 0 0,-1 0 1 0 0,1 0 0 0 0,0 0 0 0 0,-1 0 0 0 0,1-1-1 0 0,-1 1 1 0 0,1 0 0 0 0,0 0 0 0 0,-1 0 0 0 0,1 0-1 0 0,-1 1 1 0 0,1-1 0 0 0,0 0 0 0 0,-1 0 0 0 0,1 0-1 0 0,-1 0 1 0 0,1 1 0 0 0,-1-1 0 0 0,1 0 0 0 0,-1 0-1 0 0,1 1 1 0 0,0-1 0 0 0,-1 1 0 0 0,0-1 0 0 0,1 0-1 0 0,-1 1 1 0 0,1-1 0 0 0,-1 1 0 0 0,1-1-1 0 0,-1 1 1 0 0,0-1 0 0 0,0 1 0 0 0,1-1 0 0 0,-1 1-1 0 0,0 0-80 0 0,-19 40 1416 0 0,17-39-1359 0 0,0 0 0 0 0,0-1 0 0 0,0 1 0 0 0,0 0 0 0 0,0-1 0 0 0,-1 0 0 0 0,1 0 0 0 0,-1 0 0 0 0,1 0 0 0 0,-1 0 0 0 0,1 0 0 0 0,-1 0 0 0 0,1-1 0 0 0,-1 0 0 0 0,0 1 0 0 0,1-1 0 0 0,-1 0 0 0 0,0 0 0 0 0,1 0 0 0 0,-1-1 0 0 0,0 1 0 0 0,1-1 0 0 0,-1 1 0 0 0,1-1 0 0 0,-1 0 0 0 0,1 0 0 0 0,-1 0 0 0 0,1 0 0 0 0,-1 0 0 0 0,1-1 0 0 0,0 1 0 0 0,-2-2-57 0 0,3 1 45 0 0,0 0 0 0 0,1-1 0 0 0,-1 1 0 0 0,0 0 0 0 0,1-1 0 0 0,-1 1-1 0 0,1-1 1 0 0,0 1 0 0 0,-1-1 0 0 0,1 1 0 0 0,1 0 0 0 0,-1-1 0 0 0,0 1-1 0 0,0-1 1 0 0,1 1 0 0 0,0-1 0 0 0,-1 1 0 0 0,1 0 0 0 0,0 0 0 0 0,0-1-1 0 0,0 1 1 0 0,0 0 0 0 0,1 0 0 0 0,-1 0 0 0 0,1 0 0 0 0,-1 0 0 0 0,1 0-1 0 0,1-1-44 0 0,36-21 235 0 0,-19 27-168 0 0,23 27-57 0 0,-34-6 86 0 0,-8-22 0 0 0,-1-1-58 0 0,0 1 0 0 0,0-1-1 0 0,-1 1 1 0 0,1 0-1 0 0,0-1 1 0 0,0 1-1 0 0,-1-1 1 0 0,1 0 0 0 0,-1 1-1 0 0,0-1 1 0 0,1 1-1 0 0,-1-1 1 0 0,0 0 0 0 0,0 1-1 0 0,0-1 1 0 0,0 0-1 0 0,0 0 1 0 0,0 0-1 0 0,0 0 1 0 0,0 0 0 0 0,0 0-1 0 0,-1 0 1 0 0,1 0-1 0 0,0 0 1 0 0,-1 0 0 0 0,1-1-1 0 0,0 1 1 0 0,-1-1-1 0 0,1 1 1 0 0,-1-1 0 0 0,1 1-1 0 0,-1-1 1 0 0,1 0-1 0 0,-1 0 1 0 0,1 0-1 0 0,-2 0-37 0 0,-56-13 538 0 0,41-13-434 0 0,27-4-63 0 0,-8 29-47 0 0,0 0-1 0 0,1 0 0 0 0,-1 0 1 0 0,0 0-1 0 0,0 0 0 0 0,1 0 1 0 0,-1 0-1 0 0,1 1 0 0 0,-1-1 1 0 0,1 0-1 0 0,-1 1 0 0 0,1-1 1 0 0,-1 1-1 0 0,1 0 0 0 0,-1 0 1 0 0,1-1-1 0 0,0 1 0 0 0,-1 0 1 0 0,1 0-1 0 0,-1 0 0 0 0,1 1 1 0 0,0-1-1 0 0,-1 0 0 0 0,1 1 1 0 0,-1-1-1 0 0,1 1 0 0 0,-1-1 1 0 0,1 1-1 0 0,-1 0 0 0 0,2 0 7 0 0,8 3-28 0 0,-6-3 15 0 0,-1 0-1 0 0,1 1 0 0 0,0 0 1 0 0,-1-1-1 0 0,0 2 0 0 0,1-1 1 0 0,-1 0-1 0 0,0 1 0 0 0,0 0 0 0 0,0 0 1 0 0,-1 0-1 0 0,1 0 0 0 0,-1 1 1 0 0,0-1-1 0 0,0 1 0 0 0,0 0 1 0 0,0 0-1 0 0,0 0 0 0 0,0 2 14 0 0,-9 23-12 0 0,4-28 3 0 0,0 0 0 0 0,0 0 0 0 0,0 0 0 0 0,0 0-1 0 0,0 0 1 0 0,0 0 0 0 0,-1 0 0 0 0,1-1 0 0 0,0 1-1 0 0,-1-1 1 0 0,1 0 0 0 0,0 1 0 0 0,-1-1 0 0 0,1 0 0 0 0,0 0-1 0 0,-1-1 1 0 0,1 1 0 0 0,0 0 0 0 0,-1-1 0 0 0,1 0-1 0 0,0 1 1 0 0,0-1 0 0 0,0 0 0 0 0,-1 0 0 0 0,1 0-1 0 0,0 0 1 0 0,0-1 9 0 0,-4-1 6 0 0,-20-22-92 0 0,25 24 52 0 0,1 0 0 0 0,0 0 0 0 0,0 0 0 0 0,-1 0 0 0 0,1 0 0 0 0,0 0 0 0 0,0-1 0 0 0,0 1 0 0 0,1 0 0 0 0,-1 0-1 0 0,0 0 1 0 0,0 0 0 0 0,0 0 0 0 0,1 0 0 0 0,-1 0 0 0 0,1 0 0 0 0,-1 0 0 0 0,1 0 0 0 0,-1 0 0 0 0,1 0 0 0 0,-1 1 0 0 0,1-1 0 0 0,0 0-1 0 0,-1 0 1 0 0,1 0 0 0 0,0 1 0 0 0,0-1 0 0 0,0 0 0 0 0,0 1 0 0 0,-1-1 0 0 0,1 1 0 0 0,0-1 0 0 0,0 1 0 0 0,0-1 0 0 0,0 1 0 0 0,0 0-1 0 0,0-1 1 0 0,1 1 34 0 0,27-4-7654 0 0,-20 6 1660 0 0</inkml:trace>
  <inkml:trace contextRef="#ctx0" brushRef="#br0" timeOffset="-21128.375">11727 3094 6504 0 0,'15'0'482'0'0,"-14"-24"320"0"0,17-36 3968 0 0,-13 36-3382 0 0,5-74 1809 0 0,-3 60-421 0 0,-6 38-2652 0 0,3-3-42 0 0,-3 3 7 0 0,6 18 88 0 0,12 79 479 0 0,-18-57-402 0 0,-1 0 1 0 0,-2 1-1 0 0,-2-1 0 0 0,-7 25-254 0 0,8-40 111 0 0,-10 37 209 0 0,-11 66 42 0 0,20-74-172 0 0,7-17-4 0 0,1-22 318 0 0,33-170 78 0 0,-9 78-806 0 0,-7 37-32 0 0,-18 37 179 0 0,-2 2 10 0 0,18 14-57 0 0,30 56-136 0 0,6 48 260 0 0,-37-97-1764 0 0,-13-22-853 0 0,-4 2 1118 0 0</inkml:trace>
  <inkml:trace contextRef="#ctx0" brushRef="#br0" timeOffset="-20862.811">11661 3040 14312 0 0,'13'-6'1077'0'0,"139"-57"3612"0"0,-31 37-2709 0 0,-38 26-3424 0 0,-72 2-3581 0 0,0 1-1676 0 0</inkml:trace>
  <inkml:trace contextRef="#ctx0" brushRef="#br0" timeOffset="-18532.471">12510 3263 10944 0 0,'0'0'248'0'0,"0"0"34"0"0,0 0 20 0 0,0 0-38 0 0,6-10 882 0 0,3-11 612 0 0,-9 20-1158 0 0,0-14 1518 0 0,-9 1-138 0 0,3-3-875 0 0,-11-1 307 0 0,13 17-1351 0 0,0 1-1 0 0,0-1 0 0 0,1 1 1 0 0,-1 0-1 0 0,0 0 0 0 0,0 0 1 0 0,0 1-1 0 0,0-1 0 0 0,0 1 1 0 0,0 0-1 0 0,0 0 0 0 0,1 1 1 0 0,-1-1-1 0 0,0 1 0 0 0,1 0 1 0 0,-1-1-1 0 0,1 2 0 0 0,0-1 1 0 0,0 0-1 0 0,-1 1 0 0 0,2-1 1 0 0,-1 1-1 0 0,0 0 0 0 0,0 0-60 0 0,-50 41 390 0 0,41-32-389 0 0,1 0 0 0 0,0 1 0 0 0,1 0 0 0 0,0 0 1 0 0,1 1-1 0 0,1 1 0 0 0,0-1 0 0 0,1 1 0 0 0,-2 7-1 0 0,-15 30 0 0 0,24-32 0 0 0,8 46 0 0 0,-8-64 3 0 0,1 0-1 0 0,0-1 1 0 0,0 1-1 0 0,0-1 1 0 0,0 1-1 0 0,0-1 1 0 0,0 0-1 0 0,1 1 1 0 0,-1-1-1 0 0,0 0 0 0 0,1 0 1 0 0,-1 0-1 0 0,1 0 1 0 0,-1 0-1 0 0,1 0 1 0 0,0 0-1 0 0,-1 0 1 0 0,1-1-1 0 0,0 1 1 0 0,-1 0-1 0 0,1-1 1 0 0,0 0-3 0 0,9 4 20 0 0,-4-2 3 0 0,0 0 1 0 0,1 0-1 0 0,-1-1 0 0 0,1 0 1 0 0,-1 0-1 0 0,1-1 0 0 0,-1 0 0 0 0,1 0 1 0 0,-1-1-1 0 0,7-1-23 0 0,-14 2 2 0 0,6-1 19 0 0,-1 1-1 0 0,0-1 1 0 0,0 0 0 0 0,0-1 0 0 0,0 1 0 0 0,0-1 0 0 0,0 0 0 0 0,0 0 0 0 0,-1-1 0 0 0,1 1 0 0 0,-1-1 0 0 0,0 0 0 0 0,1 0 0 0 0,-1 0-1 0 0,0-1 1 0 0,-1 0 0 0 0,1 1 0 0 0,-1-1 0 0 0,0-1 0 0 0,0 1 0 0 0,0 0 0 0 0,0-1 0 0 0,-1 1 0 0 0,0-1 0 0 0,1 0 0 0 0,-1-1-21 0 0,2-10 24 0 0,-1-1 0 0 0,0 0 1 0 0,-2 0-1 0 0,0-1 1 0 0,0 1-1 0 0,-2-12-24 0 0,-19-37-168 0 0,6 48 154 0 0,13 17-56 0 0,1 1-3 0 0,-7 20-211 0 0,4 97 149 0 0,15 15 199 0 0,15-79 75 0 0,-4-42-324 0 0,4-20-1650 0 0,-18 0-4222 0 0,-2 1-1004 0 0</inkml:trace>
  <inkml:trace contextRef="#ctx0" brushRef="#br0" timeOffset="-17671.657">12365 2959 9216 0 0,'0'0'208'0'0,"11"-4"501"0"0,-7 4-581 0 0,37-5 6129 0 0,-25-18-4586 0 0,-18 21-1581 0 0,1 0 0 0 0,0 0 0 0 0,-1 0 0 0 0,1 0 0 0 0,-1 1 0 0 0,0-1 1 0 0,1 1-1 0 0,-1-1 0 0 0,0 1 0 0 0,0-1 0 0 0,0 1 0 0 0,0 0 0 0 0,0 0 0 0 0,-1 0 0 0 0,1 0 1 0 0,0 1-1 0 0,0-1 0 0 0,0 0 0 0 0,-1 1 0 0 0,1 0 0 0 0,0-1 0 0 0,-1 1 0 0 0,1 0 0 0 0,-1 0-90 0 0,2-4 683 0 0,18-2-697 0 0,-13 4 108 0 0,0 2-88 0 0,-1 0 1 0 0,1 0-1 0 0,-1 0 1 0 0,1 0-1 0 0,-1 0 1 0 0,1 1-1 0 0,-1 0 0 0 0,0 0 1 0 0,1 0-1 0 0,-1 0 1 0 0,0 0-1 0 0,0 0 0 0 0,1 1 1 0 0,-1 0-1 0 0,0-1 1 0 0,-1 1-1 0 0,1 1 1 0 0,0-1-1 0 0,0 0 0 0 0,-1 0 1 0 0,0 1-1 0 0,1 0 1 0 0,-1-1-1 0 0,0 1 1 0 0,0 0-1 0 0,0 0 0 0 0,0 1-6 0 0,19 35 272 0 0,-32-25 96 0 0,8-12-339 0 0,0 0 0 0 0,0 1 0 0 0,0-1 1 0 0,0-1-1 0 0,0 1 0 0 0,-1 0 0 0 0,1-1 0 0 0,-1 1 0 0 0,1-1 0 0 0,-1 0 0 0 0,0 0 0 0 0,1-1 0 0 0,-1 1 0 0 0,0-1 0 0 0,1 0 0 0 0,-1 0 0 0 0,0 0 0 0 0,0 0 0 0 0,1-1 0 0 0,-1 1 0 0 0,0-1 0 0 0,1 0 0 0 0,-1 0 0 0 0,1 0 0 0 0,-1-1 1 0 0,1 1-1 0 0,-1-1 0 0 0,1 0-29 0 0,1 1 0 0 0,1 0 0 0 0,0 0 1 0 0,0 0-1 0 0,-1 0 1 0 0,1 0-1 0 0,0 0 0 0 0,0 0 1 0 0,0-1-1 0 0,0 1 1 0 0,1 0-1 0 0,-1-1 0 0 0,0 1 1 0 0,0 0-1 0 0,1-1 1 0 0,-1 1-1 0 0,1-1 0 0 0,-1 1 1 0 0,1-1-1 0 0,0 1 1 0 0,0-1-1 0 0,0 0 0 0 0,-1 1 1 0 0,1-1-1 0 0,1 1 1 0 0,-1-1-1 0 0,0 1 0 0 0,0-2 0 0 0,1-1-22 0 0,0 0-1 0 0,1 1 0 0 0,-1-1 0 0 0,1 0 1 0 0,0 0-1 0 0,0 1 0 0 0,0-1 0 0 0,0 1 1 0 0,0 0-1 0 0,1 0 0 0 0,0-1 0 0 0,-1 2 1 0 0,1-1-1 0 0,0 0 0 0 0,1 1 1 0 0,-1-1-1 0 0,0 1 0 0 0,1 0 0 0 0,3-2 23 0 0,0-1-103 0 0,23-2-132 0 0,-28 7 232 0 0,0 1 0 0 0,1-1 0 0 0,-1 0 0 0 0,0 1 0 0 0,0 0-1 0 0,0-1 1 0 0,0 1 0 0 0,0 0 0 0 0,0 0 0 0 0,0 0 0 0 0,0 0 0 0 0,0 0 0 0 0,0 1 0 0 0,-1-1 0 0 0,1 1 0 0 0,-1-1 0 0 0,1 1 0 0 0,-1-1 0 0 0,1 1 0 0 0,-1 0 0 0 0,0 0 0 0 0,1 1 3 0 0,8 20-4 0 0,-8-21 9 0 0,-1 0 0 0 0,0 0 1 0 0,0 0-1 0 0,0 0 1 0 0,0 0-1 0 0,0 0 0 0 0,-1 0 1 0 0,1 0-1 0 0,0 0 0 0 0,-1 1 1 0 0,0-1-1 0 0,0 0 0 0 0,1 0 1 0 0,-1 1-1 0 0,0-1 0 0 0,-1 0 1 0 0,1 0-1 0 0,0 0 0 0 0,-1 1 1 0 0,1-1-1 0 0,-1 0 0 0 0,0 0 1 0 0,1 0-1 0 0,-1 0 0 0 0,0 0 1 0 0,-1 0-1 0 0,1 0 0 0 0,-1 1-5 0 0,-30 26 515 0 0,25-26-434 0 0,-23-7 210 0 0,28 3-284 0 0,0 1-1 0 0,0-1 1 0 0,0 0 0 0 0,0-1 0 0 0,1 1-1 0 0,-1 0 1 0 0,0 0 0 0 0,0-1-1 0 0,1 1 1 0 0,-1-1 0 0 0,1 0 0 0 0,0 1-1 0 0,-1-1 1 0 0,1 0 0 0 0,0 0-1 0 0,0 0 1 0 0,0 0 0 0 0,0 0-1 0 0,0 0 1 0 0,1 0 0 0 0,-1 0 0 0 0,0 0-1 0 0,1 0 1 0 0,0 0 0 0 0,-1-1-1 0 0,1 1 1 0 0,0 0 0 0 0,0 0 0 0 0,0 0-1 0 0,1-1-6 0 0,25-69 12 0 0,-24 68-16 0 0,1 0-1 0 0,-1 1 1 0 0,1 0 0 0 0,0 0-1 0 0,1 0 1 0 0,-1 0-1 0 0,0 0 1 0 0,1 0-1 0 0,0 1 1 0 0,-1 0-1 0 0,1 0 1 0 0,0 0 0 0 0,0 0-1 0 0,0 1 1 0 0,2-1 4 0 0,7 4-14 0 0,9 21-57 0 0,-21-22 70 0 0,0 2 1 0 0,0-1 0 0 0,0 0 0 0 0,0 0 0 0 0,0-1 0 0 0,0 1 0 0 0,-1 0 0 0 0,1 0 0 0 0,-1 0 0 0 0,1 0 0 0 0,-1 0 0 0 0,0 0 0 0 0,1 0 0 0 0,-1 0 0 0 0,0 0 0 0 0,0 0 0 0 0,-1 0 0 0 0,1 0 0 0 0,0 0 0 0 0,-1 0 0 0 0,1 0 0 0 0,-1 0 0 0 0,1 0 0 0 0,-1 0 0 0 0,0 0 0 0 0,0 0 0 0 0,0-1 0 0 0,0 1 0 0 0,0 0 0 0 0,-1-1 0 0 0,1 1 0 0 0,0-1 0 0 0,-1 2 0 0 0,-17 10 138 0 0,17-12-138 0 0,0 0 1 0 0,0 1-1 0 0,0-1 1 0 0,0 0-1 0 0,-1 0 1 0 0,1-1-1 0 0,0 1 1 0 0,-1 0 0 0 0,1-1-1 0 0,0 1 1 0 0,-1-1-1 0 0,1 0 1 0 0,0 0-1 0 0,-1 0 1 0 0,1 0-1 0 0,-1 0 1 0 0,1 0 0 0 0,-1-1-1 0 0,1 1 1 0 0,0-1-1 0 0,-1 0 1 0 0,1 0-1 0 0,0 1 1 0 0,0-1-1 0 0,0-1 1 0 0,0 1 0 0 0,0 0-1 0 0,0 0 1 0 0,0-1-1 0 0,0 0 1 0 0,0 1-1 0 0,0-1 1 0 0,1 0-1 0 0,-1 0 1 0 0,1 1-1 0 0,-1-1 1 0 0,1 0 0 0 0,0-1-1 0 0,0 1 1 0 0,0 0-1 0 0,0 0 1 0 0,0 0-1 0 0,0-1 1 0 0,1 1-1 0 0,-1 0 1 0 0,0-3-1 0 0,30-47-1649 0 0,-8 36-4842 0 0,-14 13 21 0 0</inkml:trace>
  <inkml:trace contextRef="#ctx0" brushRef="#br0" timeOffset="-16694.498">12716 3125 9280 0 0,'99'-29'732'0'0,"-53"0"3234"0"0,-46 29-3056 0 0,0 0-50 0 0,0 0-789 0 0,1-1 1 0 0,-1 1-1 0 0,1 0 1 0 0,-1 0-1 0 0,0 0 1 0 0,1 0-1 0 0,-1 0 1 0 0,1 0-1 0 0,-1 0 1 0 0,0 0-1 0 0,1-1 1 0 0,-1 1 0 0 0,1 1-1 0 0,-1-1 1 0 0,0 0-1 0 0,1 0 1 0 0,-1 0-1 0 0,1 0 1 0 0,-1 0-1 0 0,0 0 1 0 0,1 0-1 0 0,-1 0 1 0 0,1 1-1 0 0,-1-1 1 0 0,0 0 0 0 0,1 0-1 0 0,-1 1 1 0 0,0-1-1 0 0,1 0 1 0 0,-1 0-1 0 0,0 1 1 0 0,0-1-1 0 0,1 0 1 0 0,-1 1-1 0 0,0-1 1 0 0,0 0-1 0 0,1 1 1 0 0,-1-1 0 0 0,0 1-1 0 0,0-1 1 0 0,0 0-1 0 0,0 1 1 0 0,0-1-1 0 0,1 1 1 0 0,-1-1-1 0 0,0 0 1 0 0,0 1-1 0 0,0-1 1 0 0,0 1-1 0 0,0-1 1 0 0,0 1 0 0 0,-1-1-1 0 0,1 0 1 0 0,0 1-1 0 0,0-1 1 0 0,0 1-1 0 0,0-1 1 0 0,0 0-1 0 0,-1 1 1 0 0,1-1-1 0 0,0 0 1 0 0,0 1-1 0 0,0-1 1 0 0,-1 0-72 0 0,-11 71 808 0 0,-11 22-319 0 0,7-22-217 0 0,18-8-208 0 0,0-57-38 0 0,-1-1 0 0 0,1 0-1 0 0,0 0 1 0 0,0 0 0 0 0,1 0-1 0 0,0 0 1 0 0,0-1 0 0 0,0 1-1 0 0,0-1 1 0 0,0 0 0 0 0,1 0-1 0 0,2 2-25 0 0,-5-4 41 0 0,1 0 0 0 0,0 0-1 0 0,1-1 1 0 0,-1 1-1 0 0,0-1 1 0 0,0 1 0 0 0,1-1-1 0 0,-1 1 1 0 0,1-1-1 0 0,-1 0 1 0 0,1 0 0 0 0,-1-1-1 0 0,1 1 1 0 0,0 0-1 0 0,-1-1 1 0 0,1 1-1 0 0,0-1 1 0 0,-1 0 0 0 0,1 0-1 0 0,2-1-40 0 0,-1 1 47 0 0,0-1-1 0 0,0 1 1 0 0,-1-1-1 0 0,1 0 0 0 0,-1-1 1 0 0,1 1-1 0 0,-1-1 1 0 0,1 1-1 0 0,-1-1 0 0 0,0 0 1 0 0,1 0-1 0 0,-1 0 1 0 0,0-1-1 0 0,-1 1 0 0 0,1-1 1 0 0,0 0-1 0 0,-1 0 1 0 0,1 0-1 0 0,-1 0 1 0 0,0 0-1 0 0,1-2-46 0 0,7-10 77 0 0,-1-1 0 0 0,0 0 0 0 0,-1 0 0 0 0,0-1 1 0 0,-1-1-1 0 0,-1 1 0 0 0,2-13-77 0 0,13-54 113 0 0,-11-20-101 0 0,-6 29-12 0 0,-3 57 0 0 0,0 4-10 0 0,8 37-97 0 0,-14 91 32 0 0,4-59 75 0 0,-1-39 26 0 0,1 0 0 0 0,0 0-1 0 0,1 0 1 0 0,1 0 0 0 0,0 1-1 0 0,1-1 1 0 0,1 0 0 0 0,1 1-26 0 0,0 24 160 0 0,5 11-32 0 0,1-13-46 0 0,-1-14-226 0 0,-9-24-178 0 0,0-1-77 0 0,21 9-3488 0 0,-15-9 2215 0 0</inkml:trace>
  <inkml:trace contextRef="#ctx0" brushRef="#br0" timeOffset="-16131.5">13428 3348 11464 0 0,'-28'-5'333'0'0,"24"3"0"0"0,4 2-275 0 0,1 0 1 0 0,-1-1-1 0 0,1 1 0 0 0,-1 0 0 0 0,1-1 0 0 0,-1 1 0 0 0,1-1 0 0 0,-1 1 0 0 0,0 0 0 0 0,1-1 1 0 0,-1 1-1 0 0,0-1 0 0 0,1 1 0 0 0,-1-1 0 0 0,0 1 0 0 0,0-1 0 0 0,1 0 0 0 0,-1 1 0 0 0,0-1 1 0 0,0 1-1 0 0,0-1 0 0 0,0 1 0 0 0,0-1 0 0 0,0 0 0 0 0,0 1 0 0 0,0-1 0 0 0,0 1 1 0 0,0-1-1 0 0,0 0 0 0 0,0 1 0 0 0,0-1 0 0 0,-1 1 0 0 0,1-1 0 0 0,0 1 0 0 0,0-1 0 0 0,0 1 1 0 0,-1-1-1 0 0,1 1 0 0 0,0-1 0 0 0,-1 1 0 0 0,1-1 0 0 0,-1 1 0 0 0,1-1 0 0 0,0 1 0 0 0,-1-1 1 0 0,1 1-1 0 0,-1 0 0 0 0,1-1 0 0 0,-1 1 0 0 0,1 0 0 0 0,-1 0 0 0 0,0-1 0 0 0,1 1 1 0 0,-1 0-1 0 0,1 0 0 0 0,-1 0 0 0 0,1 0 0 0 0,-1 0 0 0 0,0 0 0 0 0,1 0 0 0 0,-1 0-58 0 0,1 0-2 0 0,-6 2 1412 0 0,-33 25 597 0 0,26-17-1745 0 0,-10 23 505 0 0,-1 9-17 0 0,23 30-157 0 0,5-27-264 0 0,-3-43-296 0 0,0 0 0 0 0,1 0-1 0 0,-1-1 1 0 0,1 1-1 0 0,0 0 1 0 0,0 0 0 0 0,0-1-1 0 0,0 0 1 0 0,0 1-1 0 0,0-1 1 0 0,0 0 0 0 0,0 0-1 0 0,0 0 1 0 0,0 0-1 0 0,1 0 1 0 0,-1 0 0 0 0,0-1-1 0 0,1 1 1 0 0,-1-1 0 0 0,1 0-1 0 0,-1 1 1 0 0,0-1-1 0 0,1 0 1 0 0,0-1-33 0 0,1 0 0 0 0,0 0 1 0 0,0-1-1 0 0,0 0 1 0 0,0 1-1 0 0,0-2 0 0 0,-1 1 1 0 0,1 0-1 0 0,-1-1 1 0 0,0 1-1 0 0,0-1 0 0 0,0 0 1 0 0,0 0-1 0 0,0 0 1 0 0,0-1-1 0 0,-1 1 0 0 0,1-1 1 0 0,-1 1-1 0 0,0-1 1 0 0,0 0-1 0 0,-1 0 0 0 0,1 0 1 0 0,-1 0-1 0 0,0 0 1 0 0,0 0-1 0 0,0 0 0 0 0,0-4 0 0 0,3-3-81 0 0,8-52-223 0 0,-11 21 139 0 0,0 37 122 0 0,-2 43 144 0 0,-1-23-81 0 0,2 0 0 0 0,0 1 0 0 0,0-1 0 0 0,2 0-1 0 0,0 1 1 0 0,0-1 0 0 0,4 9-20 0 0,21 51 0 0 0,-25-70-30 0 0,1 0 0 0 0,-1-1-1 0 0,1 1 1 0 0,0-1 0 0 0,1 0 0 0 0,-1 0-1 0 0,1 0 1 0 0,0 0 0 0 0,0-1-1 0 0,0 1 1 0 0,0-1 0 0 0,2 1 30 0 0,27-1-7098 0 0,-21-5 736 0 0</inkml:trace>
  <inkml:trace contextRef="#ctx0" brushRef="#br0" timeOffset="-15647.598">13707 3123 12248 0 0,'1'2'444'0'0,"7"36"38"0"0,-2-8 608 0 0,-4-25-731 0 0,1 1 1 0 0,1-1 0 0 0,-1 0 0 0 0,1 0 0 0 0,0 0 0 0 0,0-1 0 0 0,0 1 0 0 0,1-1 0 0 0,0 0 0 0 0,-1 0 0 0 0,1-1-1 0 0,1 1 1 0 0,-1-1 0 0 0,0 0 0 0 0,1 0 0 0 0,0-1 0 0 0,0 0-360 0 0,4 1 425 0 0,-8-2-22 0 0,1-2-90 0 0,4 0-249 0 0,-1 0-1 0 0,0 0 0 0 0,0 0 0 0 0,1-1 0 0 0,-1 0 0 0 0,0-1 1 0 0,-1 1-1 0 0,1-1 0 0 0,0 0 0 0 0,-1-1 0 0 0,1 1 0 0 0,-1-1 1 0 0,0 0-1 0 0,-1 0 0 0 0,1-1 0 0 0,-1 1 0 0 0,1-1 0 0 0,-1 0 1 0 0,-1 0-1 0 0,1-1 0 0 0,1-2-63 0 0,-1 0 9 0 0,1-1 1 0 0,-1 1 0 0 0,-1-1-1 0 0,1 0 1 0 0,-1 0-1 0 0,-1 0 1 0 0,0-1-1 0 0,0 1 1 0 0,-1-1-1 0 0,0 1 1 0 0,-1-1-1 0 0,0 1 1 0 0,0-1-1 0 0,-2-6-9 0 0,-6 6-93 0 0,-24 24-172 0 0,3 18 103 0 0,-11 30-14 0 0,1 42 112 0 0,39-100 68 0 0,-2 0 15 0 0,1 0-1 0 0,-1 0 1 0 0,1 0 0 0 0,1 1-1 0 0,-1-1 1 0 0,0 0 0 0 0,1 1-1 0 0,0-1 1 0 0,0 0 0 0 0,1 1 0 0 0,-1-1-1 0 0,1 1 1 0 0,0-1 0 0 0,0 0-1 0 0,0 0 1 0 0,0 0 0 0 0,1 1-1 0 0,0-1 1 0 0,0-1 0 0 0,1 3-19 0 0,15 29 257 0 0,18 19 330 0 0,28-14-42 0 0,-58-38-590 0 0,-2 1-33 0 0,1 0 0 0 0,0-1 0 0 0,-1 0 0 0 0,1 0 0 0 0,0 0 0 0 0,0-1 0 0 0,0 0 0 0 0,0 0 0 0 0,0 0 0 0 0,1 0 0 0 0,-1-1 0 0 0,0 0 0 0 0,0 0 0 0 0,0 0 0 0 0,1-1 0 0 0,-1 0 0 0 0,0 0 0 0 0,0 0 0 0 0,0 0 0 0 0,0-1 0 0 0,0 0 0 0 0,2-1 78 0 0,1-2-5456 0 0,-1 1-1757 0 0</inkml:trace>
  <inkml:trace contextRef="#ctx0" brushRef="#br0" timeOffset="-15305.365">13777 2821 15632 0 0,'0'0'356'0'0,"0"0"49"0"0,0 0 21 0 0,0 0-42 0 0,0 0-146 0 0,0 0 315 0 0,6 0 918 0 0,53-3 1107 0 0,88 6-1742 0 0,-67-7-7938 0 0,-67 2 309 0 0</inkml:trace>
  <inkml:trace contextRef="#ctx0" brushRef="#br0" timeOffset="-14922.289">14178 2362 13184 0 0,'13'0'161'0'0,"48"5"1004"0"0,-60-4-1083 0 0,-1-1 0 0 0,1 0 0 0 0,-1 1 0 0 0,1-1 0 0 0,-1 1 0 0 0,1-1 0 0 0,-1 1-1 0 0,1-1 1 0 0,-1 1 0 0 0,1-1 0 0 0,-1 1 0 0 0,0-1 0 0 0,1 1 0 0 0,-1 0 0 0 0,0-1 0 0 0,0 1 0 0 0,1-1-1 0 0,-1 1 1 0 0,0 0 0 0 0,0-1 0 0 0,0 1 0 0 0,0 0 0 0 0,0-1 0 0 0,0 1 0 0 0,0 0 0 0 0,0-1 0 0 0,0 1-1 0 0,0 0 1 0 0,0-1 0 0 0,0 1 0 0 0,0 0 0 0 0,0-1 0 0 0,-1 1 0 0 0,1 0 0 0 0,0-1 0 0 0,-1 1 0 0 0,1-1-1 0 0,0 1 1 0 0,-1 0 0 0 0,1-1 0 0 0,-1 1-82 0 0,-2 21 819 0 0,16 17 439 0 0,-6-2-222 0 0,-13 11-268 0 0,2 1-296 0 0,3-44-441 0 0,0 0 1 0 0,1-1 0 0 0,-1 1-1 0 0,1 0 1 0 0,0 0 0 0 0,1-1-1 0 0,-1 1 1 0 0,1 0 0 0 0,-1 0-1 0 0,2-1 1 0 0,-1 1 0 0 0,0-1-1 0 0,1 1 1 0 0,0-1 0 0 0,0 1-1 0 0,2 2-31 0 0,18 18-77 0 0,-20-23 120 0 0,19 0-699 0 0,-18-3 396 0 0,7-2-846 0 0,-3 0-3916 0 0,-6 2-1715 0 0</inkml:trace>
  <inkml:trace contextRef="#ctx0" brushRef="#br0" timeOffset="-14674.252">14315 2286 14280 0 0,'36'-3'1657'0'0,"-35"3"-1112"0"0,-1 0 167 0 0,-4-2 1476 0 0,1 27-2003 0 0,7 4-1809 0 0,-3-26-2781 0 0,10 4-1421 0 0</inkml:trace>
  <inkml:trace contextRef="#ctx0" brushRef="#br0" timeOffset="-14306.61">14549 2245 12496 0 0,'-1'2'93'0'0,"0"-1"1"0"0,0 1 0 0 0,0 0 0 0 0,1 0 0 0 0,-1 0 0 0 0,0 0 0 0 0,1 0 0 0 0,0 0-1 0 0,-1 0 1 0 0,1 0 0 0 0,0 0 0 0 0,0 0 0 0 0,0 0 0 0 0,0 0 0 0 0,1 0-1 0 0,-1 0 1 0 0,1 0 0 0 0,-1-1 0 0 0,1 1 0 0 0,0 2-94 0 0,-7 45 2248 0 0,-1 21-531 0 0,7 15-608 0 0,-3-6-117 0 0,5 8-104 0 0,3-31-392 0 0,-5-53-446 0 0,0-1 0 0 0,1 0-1 0 0,-1 1 1 0 0,1-1 0 0 0,-1 0-1 0 0,1 0 1 0 0,0 0 0 0 0,0 1-1 0 0,0-1 1 0 0,0 0 0 0 0,0 0-1 0 0,1 0 1 0 0,-1-1 0 0 0,1 1-1 0 0,-1 0 1 0 0,1 0 0 0 0,-1-1-1 0 0,1 1 1 0 0,0-1 0 0 0,0 1-1 0 0,0-1 1 0 0,0 0 0 0 0,0 0-1 0 0,1 0-49 0 0,8 3 112 0 0,1-2 0 0 0,-1 0 0 0 0,1 0 0 0 0,0-1-1 0 0,0-1 1 0 0,0 0 0 0 0,-1 0 0 0 0,1-1 0 0 0,4-1-112 0 0,5 0 57 0 0,10-4-74 0 0,-7-6-552 0 0,-25-1-7064 0 0,-7 7 805 0 0</inkml:trace>
  <inkml:trace contextRef="#ctx0" brushRef="#br0" timeOffset="-14058.88">14487 2547 12208 0 0,'0'0'273'0'0,"0"0"40"0"0,0 0 23 0 0,0 0-34 0 0,1-1-201 0 0,40 2 2239 0 0,90 14 1802 0 0,-43-19-5524 0 0,-87 3-606 0 0,-1 1-4145 0 0</inkml:trace>
  <inkml:trace contextRef="#ctx0" brushRef="#br0" timeOffset="-13864.688">14536 2336 13328 0 0,'73'-17'2652'0'0,"-27"17"-919"0"0,14 3-679 0 0,63 14-1111 0 0,-108-13-1635 0 0,-5 0-1865 0 0,9 0-2232 0 0</inkml:trace>
  <inkml:trace contextRef="#ctx0" brushRef="#br0" timeOffset="-13501.571">14947 2482 11600 0 0,'-22'5'264'0'0,"30"10"733"0"0,-40 75 2334 0 0,28-33-1469 0 0,3-24-629 0 0,18-15-323 0 0,-15-17-797 0 0,-1-1-17 0 0,2-1-71 0 0,-1 1 2 0 0,1 0 0 0 0,-1-1 0 0 0,1 1 0 0 0,-1-1 0 0 0,0 1 0 0 0,1-1 0 0 0,-1 0 0 0 0,0 0 0 0 0,1 0 0 0 0,-1 0 0 0 0,0 0 0 0 0,0-1 0 0 0,0 1 0 0 0,0-1 0 0 0,0 1 0 0 0,-1-1 0 0 0,1 0 0 0 0,0 1 0 0 0,-1-1 0 0 0,1 0 0 0 0,-1 0 0 0 0,1 0 0 0 0,-1 0-1 0 0,0-1 1 0 0,0 1 0 0 0,0 0 0 0 0,0-1-27 0 0,17-44 476 0 0,2 12 336 0 0,-19 35-726 0 0,49 61 52 0 0,-15-15-84 0 0,-7-5-484 0 0,-26-40 92 0 0,-2-1-785 0 0,0 0-342 0 0,0 0-65 0 0</inkml:trace>
  <inkml:trace contextRef="#ctx0" brushRef="#br0" timeOffset="-11427.579">15079 2484 13184 0 0,'0'0'298'0'0,"0"0"46"0"0,0 0 22 0 0,0 0-48 0 0,10-3 1121 0 0,69-9 2432 0 0,42 7-2853 0 0,1 5-883 0 0,-69 0-6580 0 0,-43 0 197 0 0</inkml:trace>
  <inkml:trace contextRef="#ctx0" brushRef="#br0" timeOffset="-6121.67">15256 2449 3936 0 0,'-63'-3'111'0'0,"52"-2"2"0"0,62-10-89 0 0,-43 9 180 0 0,-7 6-146 0 0,-1-1-1 0 0,1 1 1 0 0,0-1-1 0 0,0 1 1 0 0,-1-1 0 0 0,1 1-1 0 0,0-1 1 0 0,-1 0 0 0 0,1 1-1 0 0,0-1 1 0 0,-1 0-1 0 0,1 0 1 0 0,-1 1 0 0 0,1-1-1 0 0,-1 0 1 0 0,1 0 0 0 0,-1 0-1 0 0,0 0 1 0 0,0 0 0 0 0,1 0-1 0 0,-1 1 1 0 0,0-1-1 0 0,0 0 1 0 0,0 0 0 0 0,0 0-1 0 0,0 0 1 0 0,0 0 0 0 0,0 0-1 0 0,0 0 1 0 0,0 0-1 0 0,-1-1-57 0 0,7-18 2870 0 0,-9 16-2518 0 0,2 3-322 0 0,1 1 0 0 0,0 0 0 0 0,-1 0 0 0 0,1 0 0 0 0,0 0 0 0 0,-1-1 0 0 0,1 1 0 0 0,0 0 0 0 0,0 0 0 0 0,-1-1 0 0 0,1 1 0 0 0,0 0 0 0 0,0-1 0 0 0,0 1 0 0 0,-1 0 0 0 0,1-1 0 0 0,0 1 0 0 0,0 0 0 0 0,0-1 0 0 0,0 1 0 0 0,0 0 0 0 0,0-1 0 0 0,-1 1 1 0 0,1 0-1 0 0,0-1 0 0 0,0 1 0 0 0,0-1 0 0 0,0 1 0 0 0,0 0 0 0 0,0-1 0 0 0,1 1 0 0 0,-1 0 0 0 0,0-1 0 0 0,0 1 0 0 0,0 0 0 0 0,0-1 0 0 0,0 1 0 0 0,0 0 0 0 0,1-1 0 0 0,-1 1 0 0 0,0 0 0 0 0,0-1 0 0 0,1 1 0 0 0,-1 0 0 0 0,0 0 0 0 0,0-1 0 0 0,1 1 0 0 0,-1 0 0 0 0,0 0 0 0 0,1 0 1 0 0,-1-1-1 0 0,0 1 0 0 0,1 0 0 0 0,-1 0 0 0 0,0 0-30 0 0,16-30 1848 0 0,-3 13-888 0 0,1 3-48 0 0,-5-3 160 0 0,-7 8-735 0 0,13 0 1131 0 0,-14 10-1451 0 0,1 0 0 0 0,-1 1 0 0 0,0-1 0 0 0,1 1 0 0 0,-1 0 0 0 0,0-1 0 0 0,0 1 0 0 0,0 0 0 0 0,0 0 0 0 0,0 0 0 0 0,0 0 0 0 0,-1 0 0 0 0,1 0 0 0 0,0 0 0 0 0,-1 0 0 0 0,0 0 0 0 0,1 0 0 0 0,-1 0 0 0 0,0 0 0 0 0,0 0 0 0 0,0 0 0 0 0,-1 0 0 0 0,1 0 0 0 0,0 0 0 0 0,-1 1 0 0 0,1-1 0 0 0,-1 0 0 0 0,0-1 0 0 0,0 1 0 0 0,0 0 0 0 0,-1 2-17 0 0,1 2 38 0 0,-6 47 125 0 0,4 2 15 0 0,23 34 256 0 0,-13-37-53 0 0,-2 18-25 0 0,-3-69-335 0 0,-1 1 0 0 0,1-1-1 0 0,-1 1 1 0 0,1-1 0 0 0,-1 1 0 0 0,1-1 0 0 0,0 0-1 0 0,-1 0 1 0 0,1 0 0 0 0,0 0 0 0 0,0 0-1 0 0,0 0 1 0 0,0 0 0 0 0,0-1 0 0 0,0 1-1 0 0,0-1 1 0 0,0 0 0 0 0,0 1 0 0 0,1-1 0 0 0,-1 0-1 0 0,0 0 1 0 0,0 0 0 0 0,0 0 0 0 0,1-1-21 0 0,8 0-196 0 0,1 0 0 0 0,-1-1 1 0 0,1 0-1 0 0,-1-1 0 0 0,0 0 1 0 0,0-1-1 0 0,0 0 0 0 0,0-1 0 0 0,2-2 196 0 0,7-8-5639 0 0,-10 6 107 0 0</inkml:trace>
  <inkml:trace contextRef="#ctx0" brushRef="#br0" timeOffset="-5861.43">15833 2218 9072 0 0,'-24'1'936'0'0,"8"16"5166"0"0,15-8-3925 0 0,1-9-1955 0 0,0 0-20 0 0,0 0-2 0 0,0 0-1 0 0,0 0-6 0 0,0 0-1 0 0,0 0 0 0 0,0 0-9 0 0,0 0-39 0 0,0 0-16 0 0,0 0-7 0 0,0 0 21 0 0,0 0 88 0 0,0 0 40 0 0,0 0 8 0 0,0 0-56 0 0,0 0-205 0 0,0 0 71 0 0,0 0 59 0 0,0 0 11 0 0,0 0-43 0 0,0 0-179 0 0,0 0-33 0 0,0 0 41 0 0,0 0 130 0 0,0 0 17 0 0,0 0-8 0 0,0 0 3 0 0,0 0 2 0 0,0 0 0 0 0,0 0-14 0 0,-19 23-60 0 0,14-14-14 0 0,-55 99 0 0 0,-66 142 64 0 0,37-90-1421 0 0,74-134-1500 0 0,15-26 1911 0 0,0 0-69 0 0,0 0-868 0 0,0 0-3434 0 0</inkml:trace>
  <inkml:trace contextRef="#ctx0" brushRef="#br0" timeOffset="-5860.43">15848 2277 10768 0 0,'51'0'1078'0'0,"-47"0"-1270"0"0,13 3 1786 0 0,-10 9-252 0 0,10 106 626 0 0,-15 133 385 0 0,-1-193-977 0 0,-3-64-1388 0 0,1 0 0 0 0,-1 0 0 0 0,1 0 0 0 0,0 0 0 0 0,1 0 0 0 0,0 0 0 0 0,0 0 0 0 0,0 0 0 0 0,0 0 0 0 0,1 0 0 0 0,0 0 0 0 0,1 0 0 0 0,-1 0 0 0 0,2-1 12 0 0,0-3-67 0 0,0 1 0 0 0,1 0 0 0 0,0 1 0 0 0,0-1 0 0 0,1 1-1 0 0,0 0 1 0 0,1 0 0 0 0,5-7 67 0 0,-10 14-10 0 0,0 0 0 0 0,0 1 1 0 0,0-1-1 0 0,0 0 0 0 0,1 1 0 0 0,-1-1 0 0 0,0 0 0 0 0,0 1 1 0 0,0 0-1 0 0,1-1 0 0 0,-1 1 0 0 0,0 0 0 0 0,0-1 0 0 0,1 1 1 0 0,-1 0-1 0 0,0 0 0 0 0,0 0 0 0 0,1 0 0 0 0,-1 0 0 0 0,0 0 1 0 0,1 1-1 0 0,-1-1 0 0 0,0 0 0 0 0,0 1 0 0 0,0-1 0 0 0,1 1 1 0 0,-1-1-1 0 0,0 1 0 0 0,0-1 0 0 0,0 1 0 0 0,0 0 0 0 0,0 0 1 0 0,0 0-1 0 0,0-1 0 0 0,0 1 0 0 0,0 0 0 0 0,0 0 0 0 0,-1 0 10 0 0,29 42-153 0 0,1 9 143 0 0,18 8 284 0 0,-25-43-110 0 0,-22-15-209 0 0,-1-2-883 0 0,0 0-3568 0 0,0 0-1526 0 0</inkml:trace>
  <inkml:trace contextRef="#ctx0" brushRef="#br0" timeOffset="-5859.43">15858 2570 14224 0 0,'44'-13'1546'0'0,"103"-1"1771"0"0,-20 18-1692 0 0,-73 1-7372 0 0,-37-4-674 0 0</inkml:trace>
  <inkml:trace contextRef="#ctx0" brushRef="#br0" timeOffset="-4610.863">16444 3233 13760 0 0,'0'0'314'0'0,"0"0"46"0"0,0 0 22 0 0,0 0-50 0 0,0 0-187 0 0,0 0 38 0 0,2-1 38 0 0,18-9 263 0 0,-19 9-142 0 0,41-3 1238 0 0,94 4-508 0 0,64-18-96 0 0,-140 20-729 0 0,-52-1-175 0 0,-6-1 9 0 0,-2 0-1 0 0,0 0-2 0 0,-118 19 327 0 0,-113 8-1081 0 0,133-18 605 0 0,32-1 197 0 0,43-2-14 0 0,32 0-143 0 0,26 0-66 0 0,0-2-1 0 0,0-1 1 0 0,0-2 0 0 0,0-1-1 0 0,29-5 98 0 0,-14 3-230 0 0,-18 1-316 0 0,39-3 330 0 0,-26-4-5474 0 0,-28 2-83 0 0</inkml:trace>
  <inkml:trace contextRef="#ctx0" brushRef="#br0" timeOffset="-3960.318">16737 3140 13416 0 0,'0'0'298'0'0,"-13"-6"745"0"0,9 5-926 0 0,-15 9 3903 0 0,25 26-3677 0 0,-5-31 13 0 0,28 96 1354 0 0,-23 4-974 0 0,-12-13-166 0 0,-4-49-165 0 0,10-41-397 0 0,0 1 1 0 0,0-1-1 0 0,0 1 1 0 0,1-1-1 0 0,-1 1 0 0 0,0-1 1 0 0,0 1-1 0 0,0-1 1 0 0,0 1-1 0 0,0-1 0 0 0,0 0 1 0 0,0 1-1 0 0,0-1 0 0 0,-1 1 1 0 0,1-1-1 0 0,0 1 1 0 0,0-1-1 0 0,0 1 0 0 0,0-1 1 0 0,-1 0-1 0 0,1 1 1 0 0,0-1-1 0 0,0 1 0 0 0,-1-1 1 0 0,1 0-1 0 0,0 1 1 0 0,-1-1-1 0 0,1 0 0 0 0,0 1 1 0 0,-1-1-1 0 0,1 0 1 0 0,-1 1-1 0 0,1-1 0 0 0,0 0 1 0 0,-1 0-1 0 0,1 0 1 0 0,-1 0-1 0 0,1 1 0 0 0,-1-1 1 0 0,1 0-1 0 0,0 0 1 0 0,-1 0-1 0 0,1 0 0 0 0,-1 0 1 0 0,1 0-1 0 0,-1 0 0 0 0,1 0 1 0 0,-1 0-1 0 0,1 0 1 0 0,-1 0-1 0 0,1 0 0 0 0,-1-1 1 0 0,1 1-1 0 0,-1 0 1 0 0,1 0-1 0 0,0 0 0 0 0,-1-1 1 0 0,1 1-1 0 0,-1 0 1 0 0,1 0-1 0 0,0-1 0 0 0,-1 1 1 0 0,1 0-1 0 0,0-1 1 0 0,-1 1-1 0 0,1 0 0 0 0,0-1 1 0 0,-1 0-9 0 0,-9-28 310 0 0,3-45-158 0 0,8-45-249 0 0,2 8-115 0 0,-10-6 148 0 0,6 117 107 0 0,2 15-33 0 0,0-11-10 0 0,1 0 0 0 0,-1 0 0 0 0,0 1 0 0 0,0-1 0 0 0,-1 0 0 0 0,0 1 0 0 0,1-1 0 0 0,-1 1 0 0 0,-1-1 0 0 0,1 0 0 0 0,-1 1 0 0 0,1-1 0 0 0,-1 0 0 0 0,-1 1 0 0 0,1-1 0 0 0,0 0 0 0 0,-2 2 0 0 0,2-4 0 0 0,-1 1 0 0 0,1 0 0 0 0,0 0 0 0 0,0 0 0 0 0,0 0 0 0 0,0-1 0 0 0,0 2 0 0 0,1-1 0 0 0,-1 0 0 0 0,1 0 0 0 0,0 0 0 0 0,0 0 0 0 0,0 0 0 0 0,0 0 0 0 0,1 0 0 0 0,-1 0 0 0 0,1 0 0 0 0,0 0 0 0 0,0 0 0 0 0,0 0 0 0 0,0 0 0 0 0,0 0 0 0 0,6 48 75 0 0,0 16 42 0 0,-11 36 19 0 0,4-103-616 0 0,-1 16 788 0 0,-3-12-9542 0 0,-1-4 2921 0 0</inkml:trace>
  <inkml:trace contextRef="#ctx0" brushRef="#br0" timeOffset="-1250.077">17293 3178 11616 0 0,'-1'-47'1317'0'0,"1"14"1104"0"0,10 4 1628 0 0,-9 27-2961 0 0,-1 1-1066 0 0,0 1 1 0 0,0 0-1 0 0,0 0 1 0 0,0 0 0 0 0,0 0-1 0 0,0 0 1 0 0,0 0-1 0 0,0 0 1 0 0,0-1-1 0 0,0 1 1 0 0,0 0-1 0 0,0 0 1 0 0,0 0-1 0 0,0 0 1 0 0,0 0-1 0 0,0 0 1 0 0,0-1-1 0 0,0 1 1 0 0,0 0 0 0 0,0 0-1 0 0,0 0 1 0 0,0 0-1 0 0,0 0 1 0 0,0 0-1 0 0,0-1 1 0 0,0 1-23 0 0,0 0 74 0 0,0 0 5 0 0,17 25 266 0 0,-14-21-311 0 0,0 1 0 0 0,0 0 0 0 0,0-1 0 0 0,-1 1 0 0 0,0 0 0 0 0,0 0 0 0 0,0 0 0 0 0,0 1 0 0 0,-1-1 0 0 0,0 0 0 0 0,0 1 0 0 0,0 0-34 0 0,8 26 211 0 0,-7-29-187 0 0,-1-1 0 0 0,0 1 0 0 0,0-1 0 0 0,0 1 1 0 0,0 0-1 0 0,0 0 0 0 0,-1-1 0 0 0,1 1 0 0 0,-1 0 0 0 0,0 0 1 0 0,0 0-1 0 0,0-1 0 0 0,0 1 0 0 0,0 0 0 0 0,-1 0 0 0 0,1 0 1 0 0,-1 0-25 0 0,0 36 162 0 0,-1-22 13 0 0,2 34 162 0 0,0-50-265 0 0,1 2 0 0 0,8 33 112 0 0,-8-32-120 0 0,0-4-63 0 0,-1 0 1 0 0,1 0-1 0 0,-1 0 0 0 0,1 0 0 0 0,-1 0 0 0 0,0 1 0 0 0,1-1 0 0 0,-1 0 1 0 0,1 0-1 0 0,-1 0 0 0 0,0 0 0 0 0,1 0 0 0 0,-1 0 0 0 0,0 1 0 0 0,1-1 1 0 0,-1 0-1 0 0,1 0 0 0 0,-1 1 0 0 0,0-1 0 0 0,0 0 0 0 0,1 1 1 0 0,-1-1-1 0 0,0 0 0 0 0,1 0 0 0 0,-1 1 0 0 0,0-1 0 0 0,0 1 0 0 0,0-1 1 0 0,1 0-1 0 0,-1 1 0 0 0,0-1 0 0 0,0 0 0 0 0,0 1 0 0 0,0-1 0 0 0,0 1 1 0 0,0-1-1 0 0,0 1 0 0 0,0-1 0 0 0,0 0 0 0 0,0 1 0 0 0,0-1 0 0 0,0 1 1 0 0,0-1-1 0 0,0 0 0 0 0,0 1 0 0 0,0-1 0 0 0,0 1 0 0 0,-1-1 0 0 0,1 0 1 0 0,0 1-1 0 0,0-1 0 0 0,0 0 0 0 0,-1 1 0 0 0,1-1 0 0 0,0 0 0 0 0,-1 1 1 0 0,1-1-1 0 0,0 0 0 0 0,0 0 0 0 0,-1 1 0 0 0,1-1 0 0 0,-1 0 1 0 0,1 0-1 0 0,-1 1-1 0 0,1-1 2 0 0,-1 1-40 0 0,1-1 1 0 0,0 1 1 0 0,-1 0 0 0 0,1-1 0 0 0,0 1 0 0 0,-1-1 0 0 0,1 1-1 0 0,-1-1 1 0 0,1 1 0 0 0,-1-1 0 0 0,1 1 0 0 0,-1-1 0 0 0,0 1-1 0 0,1-1 1 0 0,-1 0 0 0 0,1 1 0 0 0,-1-1 0 0 0,0 0 0 0 0,1 0-1 0 0,-1 1 1 0 0,0-1 0 0 0,1 0 0 0 0,-1 0 0 0 0,0 0 0 0 0,0 0 0 0 0,1 0-1 0 0,-1 0 1 0 0,0 0 0 0 0,1 0 0 0 0,-1 0 0 0 0,0 0 0 0 0,1 0-1 0 0,-1-1 1 0 0,0 1 0 0 0,1 0 0 0 0,-1 0 0 0 0,0-1 0 0 0,1 1-1 0 0,-1 0 1 0 0,0-1 0 0 0,1 1 0 0 0,-1-1 0 0 0,1 1 0 0 0,-1-1-1 0 0,1 1 1 0 0,-1-1 0 0 0,1 1 0 0 0,-1-1 0 0 0,1 1 36 0 0,-5-10-1723 0 0,1-2-3674 0 0,-7-2-1008 0 0</inkml:trace>
  <inkml:trace contextRef="#ctx0" brushRef="#br0" timeOffset="-976.55">17306 2786 12600 0 0,'-67'-8'366'0'0,"54"-1"-77"0"0,37 0-97 0 0,-14 6-159 0 0,-3-5 2080 0 0,-4 6-1360 0 0,27-8 2488 0 0,-29 24-2389 0 0,35 19-1805 0 0,-27-25-35 0 0,4 1-47 0 0</inkml:trace>
  <inkml:trace contextRef="#ctx0" brushRef="#br0" timeOffset="-544.982">17833 2611 15264 0 0,'0'0'348'0'0,"0"0"49"0"0,0 0 19 0 0,0 0-50 0 0,0 8-168 0 0,7 34 1028 0 0,-2 0 1 0 0,-2 0 0 0 0,-1 31-1227 0 0,-9 85 1170 0 0,-6-85-732 0 0,7 3-130 0 0,-24 26-134 0 0,18-54-14 0 0,18-29-48 0 0,-6-18-105 0 0,0 0 0 0 0,0-1 0 0 0,0 1-1 0 0,0-1 1 0 0,0 1 0 0 0,0-1 0 0 0,0 1-1 0 0,0-1 1 0 0,0 1 0 0 0,0-1 0 0 0,-1 1-1 0 0,1 0 1 0 0,0-1 0 0 0,0 1 0 0 0,-1-1-1 0 0,1 1 1 0 0,0-1 0 0 0,0 0 0 0 0,-1 1-1 0 0,1-1 1 0 0,-1 1 0 0 0,1-1 0 0 0,0 0-1 0 0,-1 1 1 0 0,1-1 0 0 0,-1 0 0 0 0,1 1-1 0 0,-1-1 1 0 0,1 0 0 0 0,-1 0 0 0 0,1 1-1 0 0,-1-1 1 0 0,1 0 0 0 0,-1 0 0 0 0,1 0-1 0 0,-1 0 1 0 0,1 0 0 0 0,-1 0 0 0 0,1 0-1 0 0,-1 0 1 0 0,0 0 0 0 0,1 0 0 0 0,-1 0-1 0 0,1 0 1 0 0,-1 0 0 0 0,1 0 0 0 0,-1 0-1 0 0,1-1 1 0 0,-1 1 0 0 0,1 0 0 0 0,-1 0-1 0 0,1-1 1 0 0,-1 1 0 0 0,1 0 0 0 0,-1-1-1 0 0,1 1 1 0 0,0 0 0 0 0,-1-1 0 0 0,1 1-1 0 0,-1 0 1 0 0,1-1 0 0 0,0 0-7 0 0,-13-40 189 0 0,39-14-421 0 0,-16-9 16 0 0,32-8 32 0 0,-12 31 11 0 0,-15 31 34 0 0,-17 15 139 0 0,14 57 0 0 0,1 21 276 0 0,10-8-264 0 0,-18-70-12 0 0,-2 10 0 0 0,-3-3 0 0 0,2-5-37 0 0,-2-5-159 0 0,0-2-76 0 0,0 0-16 0 0,0 0-152 0 0,0 0-612 0 0,3-7-1639 0 0,-2-1 1315 0 0</inkml:trace>
  <inkml:trace contextRef="#ctx0" brushRef="#br0" timeOffset="-298.103">17590 2973 15376 0 0,'4'-4'280'0'0,"0"1"0"0"0,1-1 0 0 0,0 1-1 0 0,-1 0 1 0 0,1 0 0 0 0,1 1 0 0 0,-1-1 0 0 0,0 1 0 0 0,0 0 0 0 0,1 1 0 0 0,-1-1 0 0 0,1 1-280 0 0,158-13 2688 0 0,56 3-1970 0 0,-203 11-862 0 0,50-3 142 0 0,-22 2-3452 0 0,-33 1-1251 0 0,-4-2-1267 0 0</inkml:trace>
  <inkml:trace contextRef="#ctx0" brushRef="#br0" timeOffset="-133570.799">4080 3491 7976 0 0,'10'-12'594'0'0,"56"-82"3180"0"0,-26 82-646 0 0,-34 9-2097 0 0,-11 9-199 0 0,-27 45-304 0 0,0 39-253 0 0,24-43-208 0 0,-8 24 7 0 0,-7 33-162 0 0,11-57 88 0 0,11-21 68 0 0,-5-4 112 0 0,6-21-84 0 0,0-1 2 0 0,0 0 6 0 0,0 0 6 0 0,2 2 2 0 0,23 16 87 0 0,-22-17-118 0 0,11-1 90 0 0,-7 0-124 0 0,0-1 0 0 0,-1 0 1 0 0,1 0-1 0 0,0-1 0 0 0,-1 0 0 0 0,1 0 0 0 0,-1 0 1 0 0,0-1-1 0 0,0 0 0 0 0,0 0 0 0 0,0 0 0 0 0,0-1 0 0 0,1-1-47 0 0,22-46-884 0 0,-22 45 646 0 0,8-16-5215 0 0,-16 4-347 0 0</inkml:trace>
  <inkml:trace contextRef="#ctx0" brushRef="#br0" timeOffset="-133290.484">3783 3587 13200 0 0,'0'0'388'0'0,"0"0"-11"0"0,2-1-238 0 0,76-24 2200 0 0,134-26-2329 0 0,-184 44-1299 0 0,1 0-4179 0 0</inkml:trace>
  <inkml:trace contextRef="#ctx0" brushRef="#br0" timeOffset="-133000.089">4475 3260 12440 0 0,'0'0'281'0'0,"0"0"40"0"0,0 0 22 0 0,0 0-40 0 0,1 2-202 0 0,4 27 107 0 0,-27 43 1356 0 0,-8 41 722 0 0,-15 22-1060 0 0,-7 8-889 0 0,-2-35-236 0 0,-15-7-1213 0 0,59-74-2274 0 0,9-26-2123 0 0</inkml:trace>
  <inkml:trace contextRef="#ctx0" brushRef="#br0" timeOffset="-132655.706">4580 3325 11344 0 0,'-28'-12'660'0'0,"27"12"-479"0"0,1 0 155 0 0,0 0 89 0 0,0 0 21 0 0,5 3 392 0 0,-3 1-703 0 0,0 0 0 0 0,-1 1 1 0 0,1-1-1 0 0,-1 0 0 0 0,0 1 0 0 0,-1-1 0 0 0,1 0 0 0 0,-1 1 0 0 0,0-1 0 0 0,0 1 1 0 0,0-1-1 0 0,0 1 0 0 0,-1 2-135 0 0,0 11 244 0 0,-8 77 516 0 0,5-1-352 0 0,-10-6-240 0 0,-1-32 216 0 0,9-43-6 0 0,14-16 244 0 0,45-69-187 0 0,-17 29-304 0 0,3 17-135 0 0,-38 26-1 0 0,0 0 1 0 0,0 0 0 0 0,0 0 0 0 0,0 0 0 0 0,0 0-1 0 0,0 0 1 0 0,-1 0 0 0 0,1 1 0 0 0,0-1-1 0 0,0 0 1 0 0,0 1 0 0 0,0-1 0 0 0,0 1-1 0 0,0-1 1 0 0,-1 1 0 0 0,1-1 0 0 0,0 1-1 0 0,-1-1 1 0 0,1 1 0 0 0,0 0 0 0 0,-1-1-1 0 0,1 1 1 0 0,0 0 0 0 0,-1 0 0 0 0,1-1-1 0 0,-1 1 1 0 0,0 0 0 0 0,1 0 0 0 0,-1 0 0 0 0,1 0-1 0 0,-1 0 1 0 0,0-1 0 0 0,0 2 4 0 0,1 0-10 0 0,1 5-4 0 0,-1 1-1 0 0,0 0 0 0 0,0-1 1 0 0,-1 1-1 0 0,0 0 0 0 0,0 0 1 0 0,-1 0-1 0 0,0 0 0 0 0,-2 6 15 0 0,3-10 0 0 0,0-1 0 0 0,1 1 0 0 0,-1 0 0 0 0,0-1 0 0 0,1 1 0 0 0,0-1 0 0 0,0 1 0 0 0,0-1 0 0 0,0 0 0 0 0,1 1 0 0 0,-1-1 0 0 0,1 0 0 0 0,0 0 0 0 0,0 0 0 0 0,0 0 0 0 0,2 2 0 0 0,0 1 0 0 0,-5 17 54 0 0,8-18-54 0 0,16-10-1272 0 0,-21 5 618 0 0</inkml:trace>
  <inkml:trace contextRef="#ctx0" brushRef="#br0" timeOffset="-132475.444">4448 3517 12264 0 0,'30'-12'922'0'0,"38"-23"-444"0"0,46-12 1335 0 0,22 10-235 0 0,-56 19-6379 0 0,-53 9-461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13:16.27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8998 2311 10280 0 0,'0'-10'1500'0'0,"-6"9"3230"0"0,20-3-3902 0 0,173-20 273 0 0,-43 13-901 0 0,-121 17-50 0 0,-22-6-70 0 0,-1 0 48 0 0,-57 6 177 0 0,0-2 0 0 0,0-2-1 0 0,-33-5-304 0 0,-77 9 272 0 0,14-6 608 0 0,277-6-1021 0 0,54 0-1131 0 0,-135 3 753 0 0,-24 3-2058 0 0,-9 0-585 0 0,6 0-2606 0 0</inkml:trace>
  <inkml:trace contextRef="#ctx0" brushRef="#br0" timeOffset="283.01">9104 2182 11864 0 0,'-7'-11'898'0'0,"6"10"-1461"0"0,-11-13 3040 0 0,12 14-2382 0 0,0 0 0 0 0,0 0-1 0 0,0 0 1 0 0,0 1 0 0 0,0-1-1 0 0,-1 0 1 0 0,1 0 0 0 0,0 0 0 0 0,0 0-1 0 0,0 0 1 0 0,0 0 0 0 0,0 1-1 0 0,0-1 1 0 0,0 0 0 0 0,0 0-1 0 0,0 0 1 0 0,0 0 0 0 0,0 0-1 0 0,0 0 1 0 0,-1 1 0 0 0,1-1-1 0 0,0 0 1 0 0,0 0 0 0 0,0 0-1 0 0,0 0 1 0 0,0 0 0 0 0,0 0-1 0 0,-1 0 1 0 0,1 0 0 0 0,0 0-95 0 0,11 25 192 0 0,0 0 1 0 0,-2 1 0 0 0,-1 0-1 0 0,-1 1 1 0 0,-2-1-1 0 0,0 1 1 0 0,-2 1-1 0 0,-1-1 1 0 0,-1 13-193 0 0,11 98 53 0 0,-8-129-72 0 0,0 0-812 0 0,-3-3-4037 0 0,-1-6-981 0 0</inkml:trace>
  <inkml:trace contextRef="#ctx0" brushRef="#br0" timeOffset="76195.949">9187 4022 8864 0 0,'0'-15'258'0'0,"0"12"2"0"0,-14-8 34 0 0,7 10 38 0 0,0 1 0 0 0,1 0 1 0 0,-1 1-1 0 0,0-1 0 0 0,1 1 0 0 0,-1 1 1 0 0,1-1-1 0 0,-1 1 0 0 0,1 0 0 0 0,0 0 1 0 0,0 1-1 0 0,0 0 0 0 0,0 0 1 0 0,-5 3-333 0 0,10-5 208 0 0,1-1 0 0 0,0 0 0 0 0,0 0 0 0 0,0 0-10 0 0,0 0-39 0 0,0 0-20 0 0,103-12 469 0 0,-12 1-544 0 0,-85 11-54 0 0,-5 0 44 0 0,-1 0 9 0 0,0 0 1 0 0,-7 3 96 0 0,-138 32 128 0 0,43-21-192 0 0,-1-3 0 0 0,-9-5-96 0 0,103-6 180 0 0,0 0-1 0 0,0 0 1 0 0,0-1-1 0 0,0 0 0 0 0,1 0 1 0 0,-1-1-1 0 0,1 0 1 0 0,-1-1-1 0 0,-7-3-179 0 0,21-10 721 0 0,1 11-689 0 0,1-1-1 0 0,1 1 1 0 0,-1 0-1 0 0,1 1 0 0 0,0 0 1 0 0,0 0-1 0 0,0 1 0 0 0,0-1 1 0 0,1 2-1 0 0,-1-1 1 0 0,6 1-32 0 0,-1-2-8 0 0,42-9-169 0 0,1 3 0 0 0,-1 3 0 0 0,33 0 177 0 0,-69 5-196 0 0,89-1-2481 0 0,-98 3-3272 0 0</inkml:trace>
  <inkml:trace contextRef="#ctx0" brushRef="#br0" timeOffset="76481.241">9015 3782 12896 0 0,'0'0'297'0'0,"-3"-8"702"0"0,6 0-795 0 0,8 11 3445 0 0,12 45-2551 0 0,-16-12-826 0 0,0 1 0 0 0,-3 0-1 0 0,-1 0 1 0 0,-2 35-272 0 0,5 100 439 0 0,2-109-2026 0 0,1-47-1321 0 0,-5-9 1406 0 0</inkml:trace>
  <inkml:trace contextRef="#ctx0" brushRef="#br0" timeOffset="123287.56">4811 1 13648 0 0,'-14'5'1033'0'0,"-48"27"-210"0"0,52-25-457 0 0,5-5-187 0 0,1 1 0 0 0,-1 1 0 0 0,1-1 0 0 0,0 1 0 0 0,0-1 0 0 0,0 1 0 0 0,0 0 0 0 0,1 1 0 0 0,-1-1 0 0 0,1 1 0 0 0,-2 4-179 0 0,2-3 50 0 0,0 1-1 0 0,1 0 1 0 0,0 0-1 0 0,0 0 1 0 0,0 1-1 0 0,1-1 1 0 0,0 0-1 0 0,1 1 1 0 0,0-1-1 0 0,0 0 1 0 0,0 1-1 0 0,1-1 1 0 0,0 0-1 0 0,0 0 1 0 0,1 1-1 0 0,3 6-49 0 0,47 102 0 0 0,23 29 128 0 0,-73-142-98 0 0,-1 1 0 0 0,0-1 0 0 0,0 0 0 0 0,1 0-1 0 0,-2 1 1 0 0,1-1 0 0 0,0 0 0 0 0,-1 1 0 0 0,0-1-1 0 0,1 1 1 0 0,-1-1 0 0 0,-1 1 0 0 0,1-1-1 0 0,0 1 1 0 0,-1-1 0 0 0,0 0 0 0 0,0 1 0 0 0,0-1-1 0 0,0 0 1 0 0,0 0 0 0 0,-1 1 0 0 0,1-1 0 0 0,-1 0-1 0 0,0 0 1 0 0,0-1 0 0 0,0 1 0 0 0,0 0-1 0 0,-1-1 1 0 0,1 1 0 0 0,-1-1 0 0 0,1 0 0 0 0,-1 0-1 0 0,0 0 1 0 0,0 0 0 0 0,0 0 0 0 0,0-1 0 0 0,0 1-1 0 0,0-1 1 0 0,0 0 0 0 0,-1 0 0 0 0,1 0-1 0 0,0 0 1 0 0,-1 0 0 0 0,1-1 0 0 0,-1 0 0 0 0,1 1-1 0 0,-2-2-29 0 0,-2 1 79 0 0,0 0 0 0 0,0-1 0 0 0,0 0 0 0 0,-1-1 0 0 0,1 1 0 0 0,1-2 0 0 0,-1 1 0 0 0,0-1 0 0 0,0 0-1 0 0,1 0 1 0 0,0 0 0 0 0,-1-1 0 0 0,2 0 0 0 0,-1 0 0 0 0,0-1 0 0 0,1 0 0 0 0,0 0 0 0 0,0 0 0 0 0,0 0 0 0 0,0-1-1 0 0,1 0 1 0 0,0-1-79 0 0,1 2 50 0 0,1 0 0 0 0,1 0-1 0 0,-1 0 1 0 0,1 0 0 0 0,0 0-1 0 0,0 0 1 0 0,0-1 0 0 0,1 1-1 0 0,-1 0 1 0 0,1-1 0 0 0,1 1-1 0 0,-1 0 1 0 0,1 0 0 0 0,0-1 0 0 0,0 1-1 0 0,0 0 1 0 0,1 0 0 0 0,0 0-1 0 0,0 0 1 0 0,0 0 0 0 0,1 1-1 0 0,-1-1 1 0 0,3-2-50 0 0,1-2-22 0 0,0 1-1 0 0,1 0 1 0 0,0 0 0 0 0,0 0-1 0 0,1 1 1 0 0,-1 0 0 0 0,2 1 0 0 0,-1 0-1 0 0,1 0 1 0 0,0 0 0 0 0,6-2 22 0 0,35-11-851 0 0,-15 9-5307 0 0,-15 5-634 0 0</inkml:trace>
  <inkml:trace contextRef="#ctx0" brushRef="#br0" timeOffset="124045.701">4952 492 10280 0 0,'0'0'230'0'0,"0"0"30"0"0,0 0 20 0 0,4 8 67 0 0,-1-2-97 0 0,0 1 0 0 0,-1 0 0 0 0,0-1 0 0 0,0 1 1 0 0,-1 0-1 0 0,1 0 0 0 0,-2 0 0 0 0,1 0 0 0 0,-1 0 0 0 0,0 0 0 0 0,0 0 0 0 0,-1 0 0 0 0,0 2-250 0 0,0 19 870 0 0,-3 52 1009 0 0,1-52-1085 0 0,3-27-550 0 0,0-1-84 0 0,0 0-37 0 0,0 0-10 0 0,0 5 733 0 0,-1-56-670 0 0,2 41-182 0 0,22-48-92 0 0,9-6-408 0 0,-9 35 308 0 0,-22 28 144 0 0,-1 1-12 0 0,1 3-12 0 0,37 75-2 0 0,-44-16 174 0 0,-4-27 252 0 0,1-18 94 0 0,8-16-312 0 0,1-1-5 0 0,-4-7 348 0 0,11-24-137 0 0,11-34-334 0 0,-11 48 27 0 0,41-71-326 0 0,-29 65 129 0 0,-11 32 32 0 0,20 44 127 0 0,-24-39 10 0 0,1 33 1 0 0,-7-27 0 0 0,-1-1-666 0 0,3-17-508 0 0,0-2-3328 0 0,0 0-1427 0 0</inkml:trace>
  <inkml:trace contextRef="#ctx0" brushRef="#br0" timeOffset="124655.554">5320 396 9880 0 0,'-26'-3'677'0'0,"37"8"-666"0"0,-9-3 82 0 0,0-1 0 0 0,-1 1 0 0 0,1 0 1 0 0,-1 0-1 0 0,0-1 0 0 0,0 1 0 0 0,0 0 0 0 0,0 0 1 0 0,0 0-1 0 0,0 0 0 0 0,0 0 0 0 0,0 1 0 0 0,-1-1 1 0 0,1 0-1 0 0,-1 0 0 0 0,0 0 0 0 0,0 1 1 0 0,0-1-1 0 0,0 0 0 0 0,0 0 0 0 0,0 1 0 0 0,0-1 1 0 0,-1 1-94 0 0,0 49 1760 0 0,-11 31 743 0 0,11-43-1287 0 0,-4-23 432 0 0,20-51-1286 0 0,24-38-204 0 0,-27 53-158 0 0,14-7 0 0 0,12-6 0 0 0,-24 26 54 0 0,-5 6-44 0 0,27 6-10 0 0,-8 8 386 0 0,0 4 124 0 0,-27-18-430 0 0,6 7 192 0 0,5 16 18 0 0,-9-1-76 0 0,-5-12-44 0 0,5 18 123 0 0,-12 2-57 0 0,11-17-84 0 0,-2-12-128 0 0,0-1-104 0 0,0 1-475 0 0,4 2 928 0 0,0-4-7657 0 0,1-4 612 0 0</inkml:trace>
  <inkml:trace contextRef="#ctx0" brushRef="#br0" timeOffset="76597.887">684 173 6992 0 0,'0'0'157'0'0,"7"-6"215"0"0,-2-1-23 0 0,1 0-1 0 0,-1-1 1 0 0,-1 0-1 0 0,1 0 1 0 0,-1 0 0 0 0,-1-1-1 0 0,0 1 1 0 0,0-1-1 0 0,2-7-348 0 0,-5 12 311 0 0,0 1 1 0 0,0-1-1 0 0,-1 0 0 0 0,1 1 0 0 0,-1-1 0 0 0,0 0 0 0 0,0 1 0 0 0,0-1 0 0 0,0 1 0 0 0,-1-1 0 0 0,1 1 1 0 0,-1 0-1 0 0,0 0 0 0 0,0-1 0 0 0,0 1 0 0 0,0 0 0 0 0,0 1 0 0 0,-1-1 0 0 0,0 0 0 0 0,1 1 0 0 0,-2-2-311 0 0,2 4 69 0 0,0-1-1 0 0,0 1 1 0 0,1-1-1 0 0,-1 1 0 0 0,0-1 1 0 0,0 1-1 0 0,0 0 1 0 0,0 0-1 0 0,0 0 0 0 0,0 0 1 0 0,1 0-1 0 0,-1 0 1 0 0,0 0-1 0 0,0 1 0 0 0,0-1 1 0 0,0 1-1 0 0,1-1 1 0 0,-1 1-1 0 0,0 0 0 0 0,0 0 1 0 0,1 0-1 0 0,-1 0 0 0 0,1 0 1 0 0,-1 0-1 0 0,1 0 1 0 0,-1 0-1 0 0,1 1 0 0 0,0-1 1 0 0,-1 1-69 0 0,-35 47 504 0 0,30-31-470 0 0,-1 1-1 0 0,2 1 0 0 0,1-1 0 0 0,0 1 1 0 0,2 0-1 0 0,0 0 0 0 0,1 0 0 0 0,1 0 1 0 0,1 0-1 0 0,1 0 0 0 0,1 1 0 0 0,0-1 1 0 0,2 0-1 0 0,1 6-33 0 0,2 25 22 0 0,25 111-22 0 0,-12-38 94 0 0,-14-93 18 0 0,-1 1 1 0 0,-2-1-1 0 0,-1 1 0 0 0,-2 0 1 0 0,0-1-1 0 0,-3 5-112 0 0,2-25 66 0 0,-1 0 0 0 0,0 0 0 0 0,-1 0-1 0 0,0-1 1 0 0,-1 1 0 0 0,0-1 0 0 0,0 0-1 0 0,-1 0 1 0 0,-1 0 0 0 0,1-1-1 0 0,-2 1 1 0 0,1-2 0 0 0,-1 1 0 0 0,-1-1-1 0 0,1 0 1 0 0,-1 0 0 0 0,-1-1 0 0 0,0 0-1 0 0,0 0 1 0 0,0-1 0 0 0,0 0 0 0 0,-1-1-1 0 0,-1 0-65 0 0,-61 19 720 0 0,3-13-48 0 0,-85-17-130 0 0,149 5-706 0 0,-1 0 0 0 0,2 0 0 0 0,-1 0 0 0 0,0 0 1 0 0,0-1-1 0 0,0 0 0 0 0,1 0 0 0 0,-1 0 0 0 0,1-1 1 0 0,-1 0-1 0 0,1 0 0 0 0,0 0 0 0 0,0 0 0 0 0,-1-1 164 0 0,0-5-5432 0 0,3 0-1735 0 0</inkml:trace>
  <inkml:trace contextRef="#ctx0" brushRef="#br0" timeOffset="-137507.037">310 2434 9384 0 0,'7'-12'930'0'0,"28"-46"1277"0"0,-29 35-210 0 0,-6 22-1932 0 0,0 0 0 0 0,-1 1 0 0 0,1-1 1 0 0,0 0-1 0 0,0 0 0 0 0,-1 1 0 0 0,1-1 0 0 0,0 0 0 0 0,-1 1 0 0 0,1-1 0 0 0,-1 0 0 0 0,1 1 0 0 0,-1-1 0 0 0,1 1 1 0 0,-1-1-1 0 0,0 1 0 0 0,1-1 0 0 0,-1 1 0 0 0,0-1 0 0 0,1 1 0 0 0,-1 0 0 0 0,0-1 0 0 0,1 1 0 0 0,-1 0 0 0 0,0 0 1 0 0,0-1-1 0 0,1 1 0 0 0,-1 0 0 0 0,0 0 0 0 0,0 0 0 0 0,0 0 0 0 0,1 0 0 0 0,-1 0-65 0 0,-13 5 37 0 0,2 0 0 0 0,-1 0 0 0 0,0 2-1 0 0,1-1 1 0 0,0 2 0 0 0,1-1 0 0 0,0 2 0 0 0,0-1-1 0 0,1 2 1 0 0,-5 4-37 0 0,-2 4 22 0 0,1 0 0 0 0,1 1 0 0 0,0 0 0 0 0,2 1 1 0 0,0 1-1 0 0,1 0 0 0 0,1 1 0 0 0,2 0 0 0 0,-1 3-22 0 0,7-18 33 0 0,0 0-1 0 0,1 0 1 0 0,0 1 0 0 0,0-1 0 0 0,1 1-1 0 0,0-1 1 0 0,1 1 0 0 0,-1-1 0 0 0,1 1-1 0 0,1-1 1 0 0,-1 1 0 0 0,1-1 0 0 0,1 1-1 0 0,-1-1 1 0 0,1 1 0 0 0,1-1-33 0 0,-3-4 23 0 0,1-1 0 0 0,0 1 0 0 0,-1 0 0 0 0,1-1 0 0 0,1 1 0 0 0,-1-1 0 0 0,0 1 0 0 0,0-1 0 0 0,1 1 0 0 0,0-1 0 0 0,-1 0 1 0 0,1 0-1 0 0,0 0 0 0 0,0 0 0 0 0,0 0 0 0 0,0 0 0 0 0,0-1 0 0 0,1 1 0 0 0,-1-1 0 0 0,1 1 0 0 0,-1-1 0 0 0,1 0 0 0 0,-1 0 0 0 0,1 0 0 0 0,-1 0 0 0 0,1 0 0 0 0,1-1-23 0 0,0 0 69 0 0,0-1 0 0 0,-1 0-1 0 0,1 0 1 0 0,-1-1 0 0 0,1 1-1 0 0,-1-1 1 0 0,1 0 0 0 0,-1 0-1 0 0,0 0 1 0 0,0 0-1 0 0,0 0 1 0 0,0-1 0 0 0,0 1-1 0 0,-1-1 1 0 0,1 0 0 0 0,-1 0-1 0 0,0 0 1 0 0,0 0-1 0 0,0 0 1 0 0,0-1 0 0 0,0 1-1 0 0,-1 0 1 0 0,1-1 0 0 0,0-2-69 0 0,9-15 2 0 0,25-101 136 0 0,4-15-138 0 0,-34 125-16 0 0,-5 12 7 0 0,0 0-1 0 0,0 0 0 0 0,0 0 1 0 0,1 1-1 0 0,-1-1 1 0 0,0 0-1 0 0,0 1 0 0 0,0-1 1 0 0,0 1-1 0 0,0-1 0 0 0,0 1 1 0 0,0-1-1 0 0,0 1 0 0 0,0 0 1 0 0,0 0-1 0 0,0-1 0 0 0,0 1 1 0 0,0 0-1 0 0,0 0 0 0 0,0 0 1 0 0,-1 0-1 0 0,1 0 1 0 0,0 0-1 0 0,-1 0 0 0 0,1 0 1 0 0,-1 0-1 0 0,1 0 0 0 0,-1 0 1 0 0,0 0-1 0 0,1 1 0 0 0,-1-1 1 0 0,0 0-1 0 0,0 0 0 0 0,0 1 10 0 0,19 81-16 0 0,8 15 184 0 0,21 35-1789 0 0,-47-133-2887 0 0,-1 0-1450 0 0</inkml:trace>
  <inkml:trace contextRef="#ctx0" brushRef="#br0" timeOffset="-111343.296">721 2452 11256 0 0,'0'0'256'0'0,"0"0"34"0"0,-6 2 297 0 0,-10 18-407 0 0,15-19-101 0 0,1-1 1 0 0,0 0 30 0 0,1 9 2465 0 0,1-7-2436 0 0,1-1 1 0 0,-1 1-1 0 0,1-1 1 0 0,0 0-1 0 0,0 0 1 0 0,-1 0 0 0 0,1 0-1 0 0,0-1 1 0 0,0 1-1 0 0,0-1 1 0 0,0 0-1 0 0,0 0 1 0 0,-1 0-1 0 0,1 0 1 0 0,0 0-1 0 0,0-1 1 0 0,0 1-1 0 0,0-1 1 0 0,0 0-1 0 0,0 0-139 0 0,4 0 204 0 0,-5 1 171 0 0,1-2-107 0 0,89-23 673 0 0,-61 12-722 0 0,87-47 82 0 0,-114 57-245 0 0,1 0 0 0 0,-1 0 0 0 0,0 0 0 0 0,0-1 0 0 0,0 1 0 0 0,-1-1 0 0 0,1 0 0 0 0,-1 0 0 0 0,0 0 0 0 0,0 0 0 0 0,0-1 0 0 0,-1 1 0 0 0,0-1 0 0 0,0 0 0 0 0,0 0 0 0 0,0 0 0 0 0,-1 0 0 0 0,1 0 0 0 0,-1 0 0 0 0,0-1-56 0 0,-1 4 26 0 0,0 1-1 0 0,0-1 1 0 0,-1 1-1 0 0,1 0 1 0 0,0-1-1 0 0,0 1 0 0 0,-1 0 1 0 0,1-1-1 0 0,-1 1 1 0 0,1 0-1 0 0,-1-1 1 0 0,0 1-1 0 0,0 0 0 0 0,1 0 1 0 0,-1 0-1 0 0,0 0 1 0 0,0 0-1 0 0,0 0 1 0 0,0 0-1 0 0,0 0 1 0 0,0 0-1 0 0,0 0 0 0 0,-1 0 1 0 0,1 1-1 0 0,0-1 1 0 0,0 0-1 0 0,-1 1 1 0 0,1-1-1 0 0,0 1 1 0 0,-1-1-1 0 0,1 1 0 0 0,0 0 1 0 0,-1 0-1 0 0,1 0 1 0 0,-1-1-1 0 0,1 1 1 0 0,-2 1-26 0 0,-51 10 264 0 0,46-7-259 0 0,1 0 1 0 0,-1 1-1 0 0,1-1 1 0 0,0 2-1 0 0,0-1 1 0 0,0 1 0 0 0,1 0-1 0 0,0 0 1 0 0,0 0-1 0 0,1 1 1 0 0,-1 0-1 0 0,-2 6-5 0 0,-34 104-16 0 0,32 8 102 0 0,9-121-66 0 0,1-1 1 0 0,0 1 0 0 0,0-1-1 0 0,0 1 1 0 0,0 0-1 0 0,1-1 1 0 0,-1 1 0 0 0,1-1-1 0 0,0 1 1 0 0,0-1 0 0 0,0 0-1 0 0,1 1 1 0 0,-1-1-1 0 0,1 0 1 0 0,0 0 0 0 0,0 0-1 0 0,0 0 1 0 0,0 0-1 0 0,0 0 1 0 0,0-1 0 0 0,1 1-1 0 0,0-1 1 0 0,-1 1 0 0 0,1-1-1 0 0,0 0 1 0 0,0 0-1 0 0,0 0 1 0 0,0-1 0 0 0,1 1-1 0 0,-1-1 1 0 0,0 0 0 0 0,2 1-21 0 0,51 0 456 0 0,-39-5-438 0 0,0-1 1 0 0,0-1-1 0 0,-1 0 1 0 0,1-1 0 0 0,-1-1-1 0 0,0 0 1 0 0,-1-2 0 0 0,12-7-19 0 0,29-32-2495 0 0,-38 29 1142 0 0,-4 2-14 0 0</inkml:trace>
  <inkml:trace contextRef="#ctx0" brushRef="#br0" timeOffset="104403.129">1774 579 6416 0 0,'0'0'141'0'0,"0"0"23"0"0,0 0 13 0 0,6-5 13 0 0,20-18 1346 0 0,-25 20-1520 0 0,-1 3 58 0 0,0 0-4 0 0,0 0-6 0 0,0 0 1 0 0,3-11 890 0 0,-6-14 1775 0 0,3 16-2163 0 0,0-7-338 0 0,0 15-175 0 0,0 1 10 0 0,0-9 10 0 0,0 2-20 0 0,0 5-1 0 0,0-4-42 0 0,0-1-11 0 0,0 1 10 0 0,0 4 33 0 0,3-2-22 0 0,-3 3 33 0 0,0 1 10 0 0,0 0 0 0 0,0 0-43 0 0,0 0-174 0 0,0 0-61 0 0,0 0-571 0 0,0 0-2366 0 0,0 0-1015 0 0</inkml:trace>
  <inkml:trace contextRef="#ctx0" brushRef="#br0" timeOffset="107721.356">1041 737 10208 0 0,'6'-14'700'0'0,"30"-68"1960"0"0,-19 39-826 0 0,18-8 346 0 0,-16 31-779 0 0,-18 20-1237 0 0,-1 0-17 0 0,0 0-10 0 0,4 2 326 0 0,0 3-439 0 0,0 2 0 0 0,-1-1 0 0 0,0 0 0 0 0,0 1 1 0 0,0-1-1 0 0,-1 1 0 0 0,0 0 0 0 0,-1 0 0 0 0,1 0 0 0 0,-1 0 0 0 0,-1 0 0 0 0,1 0 0 0 0,-1 5-24 0 0,0 117 203 0 0,0-60 45 0 0,0-68-236 0 0,1-1 0 0 0,-1 1 1 0 0,0 0-1 0 0,1-1 0 0 0,-1 1 0 0 0,0 0 0 0 0,1-1 0 0 0,-1 1 0 0 0,1 0 1 0 0,-1-1-1 0 0,1 1 0 0 0,-1-1 0 0 0,1 1 0 0 0,0-1 0 0 0,-1 1 1 0 0,1-1-1 0 0,-1 0 0 0 0,1 1 0 0 0,0-1 0 0 0,-1 0 0 0 0,1 1 0 0 0,0-1 1 0 0,0 0-1 0 0,-1 0 0 0 0,1 0 0 0 0,0 1 0 0 0,0-1 0 0 0,-1 0 1 0 0,1 0-1 0 0,0 0 0 0 0,0 0 0 0 0,-1 0 0 0 0,1-1 0 0 0,0 1 0 0 0,0 0 1 0 0,-1 0-1 0 0,1 0 0 0 0,0-1 0 0 0,-1 1 0 0 0,1 0 0 0 0,0-1 1 0 0,-1 1-1 0 0,1-1 0 0 0,0 1 0 0 0,-1 0 0 0 0,1-1-12 0 0,29-25 294 0 0,-18 9-202 0 0,0 0-1 0 0,-2 0 1 0 0,0-1-1 0 0,-1-1 0 0 0,-1 1 1 0 0,-1-1-1 0 0,5-20-91 0 0,-1 2 36 0 0,1 0 0 0 0,3 0 0 0 0,0 1 0 0 0,16-23-36 0 0,-4 13 12 0 0,-27 45 48 0 0,0 1 14 0 0,-21 181 148 0 0,6-88-222 0 0,8 16 64 0 0,8-97-73 0 0,0-6 25 0 0,-1 0 0 0 0,1 0 0 0 0,0 0-1 0 0,0 0 1 0 0,1 0 0 0 0,-1-1 0 0 0,1 1 0 0 0,1 0 0 0 0,-1-1 0 0 0,1 1 0 0 0,0-1 0 0 0,3 4-16 0 0,10-4-124 0 0,-5-3-708 0 0,7-1-909 0 0,-4-3-3887 0 0,-5-1-668 0 0</inkml:trace>
  <inkml:trace contextRef="#ctx0" brushRef="#br0" timeOffset="108551.34">1573 889 8232 0 0,'0'0'182'0'0,"0"0"29"0"0,1-1 14 0 0,14-6 591 0 0,-14 7-193 0 0,-1 0 17 0 0,0 0 0 0 0,0 0-28 0 0,0 0-17 0 0,0 0-3 0 0,0 0-31 0 0,7 4 970 0 0,6 53 1000 0 0,-14 7-1388 0 0,-1-47-956 0 0,-22 77 595 0 0,12-62-414 0 0,8-26 506 0 0,11-26-548 0 0,-3 2-310 0 0,1 0 0 0 0,0 0 0 0 0,1 1 0 0 0,2-1 0 0 0,-1 1 0 0 0,2 1 0 0 0,0 0 0 0 0,12-15-16 0 0,-14 20 7 0 0,-4 5-19 0 0,0 1 1 0 0,1-1-1 0 0,-1 1 1 0 0,1 0-1 0 0,0 0 0 0 0,1 1 1 0 0,-1-1-1 0 0,1 1 1 0 0,0 0-1 0 0,0 0 1 0 0,1 0-1 0 0,2-1 12 0 0,-7 4-3 0 0,0 1 1 0 0,0 0-1 0 0,0-1 0 0 0,0 1 0 0 0,0 0 0 0 0,0-1 0 0 0,0 1 0 0 0,0 0 0 0 0,1 0 0 0 0,-1 0 0 0 0,0 0 0 0 0,0 0 0 0 0,0 0 0 0 0,0 0 1 0 0,0 0-1 0 0,0 1 0 0 0,0-1 0 0 0,0 0 0 0 0,0 1 0 0 0,0-1 0 0 0,0 0 0 0 0,0 1 0 0 0,0-1 0 0 0,0 1 0 0 0,0 0 0 0 0,0-1 0 0 0,-1 1 1 0 0,1 0-1 0 0,0 0 0 0 0,0-1 0 0 0,-1 1 0 0 0,1 0 0 0 0,0 0 0 0 0,-1 0 0 0 0,1 0 0 0 0,-1 0 0 0 0,1 0 0 0 0,-1 0 0 0 0,0 0 0 0 0,1 0 1 0 0,-1 0-1 0 0,0 0 0 0 0,0 0 0 0 0,1 0 0 0 0,-1 0 0 0 0,0 0 0 0 0,0 0 0 0 0,0 1 3 0 0,1 3-8 0 0,1 7 94 0 0,0 0 0 0 0,-1 0 0 0 0,0 1 0 0 0,-1-1 0 0 0,0 0 0 0 0,-1 1 0 0 0,0-1 0 0 0,-3 10-86 0 0,3-14 26 0 0,-6 48 130 0 0,0-41 551 0 0,6-12-2077 0 0,2 0-5600 0 0,-1-3 614 0 0</inkml:trace>
  <inkml:trace contextRef="#ctx0" brushRef="#br0" timeOffset="109815.588">1698 527 6792 0 0,'0'0'149'0'0,"0"0"23"0"0,0 0 13 0 0,4-6 13 0 0,5-8-133 0 0,-8 13 268 0 0,-1 1 94 0 0,6-6 464 0 0,13-17 5881 0 0,-5 40-5429 0 0,3 28-367 0 0,42 78-314 0 0,-34-99-388 0 0,5-11-10 0 0,-23-11-211 0 0,0-1 0 0 0,1 0 0 0 0,-1-1 0 0 0,0 0 0 0 0,1 0 0 0 0,-1 0 0 0 0,1-1 0 0 0,-1 0 0 0 0,0-1 0 0 0,0 1 0 0 0,1-1 0 0 0,-1-1 0 0 0,0 1 0 0 0,-1-1 0 0 0,1-1 0 0 0,4-2-53 0 0,0 0 50 0 0,0-2-1 0 0,-1 1 0 0 0,0-2 0 0 0,0 1 0 0 0,-1-1 1 0 0,0-1-1 0 0,0 1 0 0 0,-1-2 0 0 0,0 1 0 0 0,-1-1 1 0 0,5-10-50 0 0,18-72-4 0 0,-8 0-198 0 0,-17 61 74 0 0,-5 31 86 0 0,-5 16 95 0 0,-4 49 152 0 0,9 29-111 0 0,4-35 214 0 0,8-14 146 0 0,-5-29-257 0 0,17 15 178 0 0,4-18-2185 0 0,-27-12-3201 0 0,-1 0-1603 0 0</inkml:trace>
  <inkml:trace contextRef="#ctx0" brushRef="#br0" timeOffset="110957.03">2389 492 11616 0 0,'0'0'340'0'0,"0"0"-6"0"0,5 6-168 0 0,-1 24 691 0 0,4 19 1534 0 0,3 35 64 0 0,-6-45-1465 0 0,-2 41 560 0 0,-10-48-1011 0 0,-2-14-36 0 0,2-29 3 0 0,23-50-434 0 0,-3 44-146 0 0,-13 14 20 0 0,0 2 12 0 0,0 1 40 0 0,0 0 0 0 0,-1 0 1 0 0,1 0-1 0 0,0 0 0 0 0,-1 0 1 0 0,1 0-1 0 0,0 0 1 0 0,-1 0-1 0 0,1 0 0 0 0,0 0 1 0 0,-1 0-1 0 0,1 1 0 0 0,0-1 1 0 0,-1 0-1 0 0,1 0 0 0 0,0 0 1 0 0,-1 0-1 0 0,1 1 0 0 0,0-1 1 0 0,-1 0-1 0 0,1 0 1 0 0,0 0-1 0 0,0 1 0 0 0,-1-1 1 0 0,1 0-1 0 0,0 0 0 0 0,0 1 1 0 0,0-1-1 0 0,-1 0 0 0 0,1 1 1 0 0,0-1-1 0 0,0 0 1 0 0,0 1-1 0 0,0-1 0 0 0,0 0 1 0 0,-1 1-1 0 0,1-1 0 0 0,0 0 1 0 0,0 1-1 0 0,0-1 0 0 0,0 0 1 0 0,0 1-1 0 0,0-1 0 0 0,0 1 1 0 0,0-1-1 0 0,1 0 1 0 0,-1 1-1 0 0,0-1 0 0 0,0 0 1 0 0,0 1-1 0 0,0-1 0 0 0,0 0 2 0 0,6 4 0 0 0,-5 2 0 0 0,-1 19 64 0 0,-11 5 0 0 0,-2 22-128 0 0,3-10 64 0 0,13-23 363 0 0,-2-19-294 0 0,10-4 162 0 0,-4-6-178 0 0,0-1 0 0 0,-1 0-1 0 0,0 0 1 0 0,-1-1 0 0 0,0 0 0 0 0,-1 0 0 0 0,2-6-53 0 0,16-41 10 0 0,-17 48-64 0 0,29-33-241 0 0,-32 42 236 0 0,2 1 35 0 0,-3 1 14 0 0,0 0 1 0 0,0 1-1 0 0,1-1 1 0 0,-1 0-1 0 0,0 1 1 0 0,0 0-1 0 0,0-1 1 0 0,0 1-1 0 0,0-1 1 0 0,0 1-1 0 0,0 0 0 0 0,0 0 1 0 0,0 0-1 0 0,-1 0 1 0 0,1-1-1 0 0,0 1 1 0 0,0 0-1 0 0,-1 0 1 0 0,1 1-1 0 0,-1-1 0 0 0,1 0 1 0 0,-1 0-1 0 0,1 0 1 0 0,-1 0-1 0 0,1 0 1 0 0,-1 0-1 0 0,0 1 1 0 0,0-1-1 0 0,0 0 1 0 0,0 1 9 0 0,2 3-21 0 0,1 3 18 0 0,-1 0-1 0 0,0 0 0 0 0,0 1 0 0 0,-1-1 0 0 0,0 1 1 0 0,-1-1-1 0 0,0 1 0 0 0,0-1 0 0 0,-1 1 0 0 0,0-1 1 0 0,0 1-1 0 0,-1-1 0 0 0,0 1 4 0 0,0-5 121 0 0,5-13 118 0 0,8-20 98 0 0,52-46-861 0 0,-2 31 179 0 0,-27 67 145 0 0,-6 12 189 0 0,-7-5 11 0 0,-15 1 0 0 0,2 23 128 0 0,-9-38-1766 0 0,2-16-3378 0 0,-1 0-1641 0 0</inkml:trace>
  <inkml:trace contextRef="#ctx0" brushRef="#br0" timeOffset="112124.427">1675 109 11280 0 0,'0'0'332'0'0,"0"0"-4"0"0,0 0-155 0 0,0 0 123 0 0,0 0 79 0 0,0 0 10 0 0,-7 12 1175 0 0,-61 75 2013 0 0,-6-22-2941 0 0,30-48-3468 0 0,43-17 2152 0 0,1 0-10 0 0,0-32-3789 0 0,8 1 2270 0 0,3-28 3529 0 0,-11 58-740 0 0,0 1 37 0 0,0 0 10 0 0,0 0-7 0 0,0 0-32 0 0,51 4 3320 0 0,50 1-1738 0 0,-56-14-1357 0 0,-44 9-718 0 0,-1 0-22 0 0,4-5 11 0 0,-2 2-1 0 0,-8-12 68 0 0,4 13-211 0 0,-1 0 1 0 0,0 0-1 0 0,0 0 1 0 0,0 0-1 0 0,0 0 1 0 0,0 0-1 0 0,-1 1 1 0 0,1-1-1 0 0,-1 1 1 0 0,1 0-1 0 0,0 0 1 0 0,-1 1-1 0 0,0-1 1 0 0,1 0-1 0 0,-1 1 1 0 0,1 0-1 0 0,-1 0 1 0 0,0 0-1 0 0,1 1 1 0 0,-2-1 63 0 0,1 0-84 0 0,-68 15-532 0 0,25-6 406 0 0,-4 2-205 0 0,18-8 96 0 0,32-3 253 0 0,-3-3-602 0 0,27-20-341 0 0,55-34-1187 0 0,-77 56 2105 0 0,18-8-81 0 0,-12 4-322 0 0,-7 5 546 0 0,0-1 1 0 0,1 1 0 0 0,-1-1-1 0 0,0 1 1 0 0,1-1 0 0 0,-1 1-1 0 0,1 0 1 0 0,-1-1 0 0 0,0 1-1 0 0,1 0 1 0 0,-1-1 0 0 0,1 1-1 0 0,-1 0 1 0 0,1 0 0 0 0,-1-1-1 0 0,1 1 1 0 0,-1 0-1 0 0,1 0 1 0 0,0 0 0 0 0,-1 0-1 0 0,1-1 1 0 0,-1 1 0 0 0,1 0-1 0 0,-1 0 1 0 0,1 0 0 0 0,-1 0-1 0 0,1 0 1 0 0,0 1 0 0 0,-1-1-1 0 0,1 0 1 0 0,-1 0-1 0 0,1 0 1 0 0,-1 0 0 0 0,1 1-1 0 0,-1-1 1 0 0,1 0 0 0 0,-1 0-1 0 0,1 1 1 0 0,-1-1 0 0 0,1 0-1 0 0,-1 1 1 0 0,0-1 0 0 0,1 1-1 0 0,-1-1 1 0 0,0 0 0 0 0,1 1-1 0 0,-1-1 1 0 0,0 1-1 0 0,1-1 1 0 0,-1 1 0 0 0,0-1-1 0 0,0 1 1 0 0,0-1 0 0 0,1 1-1 0 0,-1 0 1 0 0,0-1 0 0 0,0 1-1 0 0,0-1 1 0 0,0 1 0 0 0,0-1-1 0 0,0 1 1 0 0,0-1 0 0 0,0 2-53 0 0,33 145 2433 0 0,-21-87-2279 0 0,-9-47-4250 0 0,-3-12 3239 0 0,1 5-4741 0 0</inkml:trace>
  <inkml:trace contextRef="#ctx0" brushRef="#br0" timeOffset="113187.938">3080 77 10736 0 0,'10'1'3427'0'0,"-6"13"-2412"0"0,0 10-169 0 0,4 22 89 0 0,-8 18-167 0 0,-4-10-352 0 0,15 15-29 0 0,12 42 290 0 0,-4-51-461 0 0,1-4 146 0 0,-19-55-325 0 0,-1-1 1 0 0,1 1-1 0 0,-1-1 1 0 0,1 1 0 0 0,-1-1-1 0 0,1 1 1 0 0,-1-1-1 0 0,1 1 1 0 0,-1-1-1 0 0,1 1 1 0 0,-1 0 0 0 0,0-1-1 0 0,1 1 1 0 0,-1-1-1 0 0,0 1 1 0 0,0 0-1 0 0,1 0 1 0 0,-1-1-1 0 0,0 1 1 0 0,0 0 0 0 0,0-1-1 0 0,0 1 1 0 0,0 0-1 0 0,0 0 1 0 0,0-1-1 0 0,0 1 1 0 0,0 0 0 0 0,0-1-1 0 0,-1 1 1 0 0,1 0-1 0 0,0-1 1 0 0,0 1-1 0 0,-1 0 1 0 0,1-1 0 0 0,0 1-1 0 0,-1 0 1 0 0,1-1-1 0 0,-1 1 1 0 0,1-1-1 0 0,-1 1-37 0 0,-35-33 723 0 0,10 6-635 0 0,-34-14-37 0 0,17 28-190 0 0,40 12 129 0 0,1 0 1 0 0,-1 1-1 0 0,1-1 0 0 0,-1 0 1 0 0,0 1-1 0 0,1 0 0 0 0,0-1 1 0 0,-1 1-1 0 0,1 0 0 0 0,-1 0 1 0 0,1 0-1 0 0,0 1 0 0 0,0-1 1 0 0,-1 1-1 0 0,1-1 1 0 0,0 1-1 0 0,1 0 0 0 0,-1-1 1 0 0,0 1-1 0 0,0 0 0 0 0,1 0 1 0 0,-1 1-1 0 0,1-1 0 0 0,0 0 1 0 0,-1 0-1 0 0,1 1 0 0 0,0-1 1 0 0,0 0-1 0 0,1 1 0 0 0,-1-1 1 0 0,0 1-1 0 0,1-1 0 0 0,-1 4 10 0 0,-2 40-12 0 0,17-13 12 0 0,12 5 68 0 0,6-24 110 0 0,-21-12-140 0 0,0-1 1 0 0,0 0-1 0 0,-1 0 0 0 0,1-1 1 0 0,0-1-1 0 0,0 0 1 0 0,0 0-1 0 0,-1-1 1 0 0,4-1-39 0 0,34-11-6546 0 0,-27 8-211 0 0</inkml:trace>
  <inkml:trace contextRef="#ctx0" brushRef="#br0" timeOffset="122376.729">3481 392 9040 0 0,'0'0'200'0'0,"0"0"33"0"0,0 0 15 0 0,-2 1-36 0 0,-73 13 5807 0 0,68-9-4503 0 0,2-10 925 0 0,6 3-2422 0 0,0 0 1 0 0,0-1-1 0 0,0 1 1 0 0,0 0-1 0 0,1 0 1 0 0,-1-1-1 0 0,0 1 1 0 0,1 0-1 0 0,0 1 1 0 0,-1-1-1 0 0,1 0 1 0 0,0 0-1 0 0,0 1 1 0 0,0-1 0 0 0,0 1-1 0 0,1-1 1 0 0,-1 1-1 0 0,0 0 1 0 0,0 0-1 0 0,1 0 1 0 0,-1 0-1 0 0,1 1 1 0 0,-1-1-1 0 0,1 1-19 0 0,0-2 17 0 0,87-25 151 0 0,71-2 91 0 0,-71 13 83 0 0,-73 16-271 0 0,-46 17 46 0 0,-39 12-469 0 0,31-11-35 0 0,1 2 0 0 0,0 1 0 0 0,2 2 0 0 0,-14 13 387 0 0,44-34-3 0 0,1 1-1 0 0,-1 0 0 0 0,1 0 0 0 0,0 0 0 0 0,0 0 1 0 0,1 0-1 0 0,-1 1 0 0 0,1-1 0 0 0,-1 1 0 0 0,1 0 1 0 0,0 0-1 0 0,1 0 0 0 0,-1 0 0 0 0,1 0 0 0 0,-1 0 1 0 0,1 0-1 0 0,1 0 0 0 0,-1 0 0 0 0,0 1 0 0 0,1 1 4 0 0,2 12 0 0 0,32 48 222 0 0,-26-56-156 0 0,-1-1 17 0 0,17 11 169 0 0,5-12-71 0 0,-4-12-180 0 0,-16-1-5261 0 0,-8 4 4649 0 0,5-4-5538 0 0</inkml:trace>
  <inkml:trace contextRef="#ctx0" brushRef="#br0" timeOffset="122661.637">4094 404 14808 0 0,'0'0'432'0'0,"0"0"-4"0"0,0 0-226 0 0,0 0 61 0 0,0 0 52 0 0,0 0 6 0 0,0 0 29 0 0,13 0 1098 0 0,82 6 456 0 0,20-4-3026 0 0,-107-1-3587 0 0,-6-1-1579 0 0</inkml:trace>
  <inkml:trace contextRef="#ctx0" brushRef="#br0" timeOffset="122905.568">3906 500 12728 0 0,'174'-19'3019'0'0,"-75"3"-2673"0"0,13-1-1534 0 0,-86 11-4157 0 0</inkml:trace>
  <inkml:trace contextRef="#ctx0" brushRef="#br0" timeOffset="-110543.992">1103 1755 8808 0 0,'0'0'197'0'0,"-13"-2"475"0"0,9 1-629 0 0,-15-2 1417 0 0,18 3-672 0 0,1 0-16 0 0,0 0-83 0 0,-2 1 2198 0 0,0-1 871 0 0,6 2-4361 0 0,8 2 810 0 0,0 0 0 0 0,0-1-1 0 0,0-1 1 0 0,0 0 0 0 0,0 0-1 0 0,0-1 1 0 0,0-1 0 0 0,1 0-1 0 0,-1-1 1 0 0,0 0 0 0 0,0-1-1 0 0,8-2-206 0 0,-4 3-13 0 0,4-5-4200 0 0,-11 4-2336 0 0</inkml:trace>
  <inkml:trace contextRef="#ctx0" brushRef="#br0" timeOffset="-110210.241">1475 1503 9704 0 0,'0'0'216'0'0,"0"0"32"0"0,0 0 13 0 0,0 0 75 0 0,0 0 231 0 0,0 0 103 0 0,0 0 24 0 0,0 0-25 0 0,0 0-112 0 0,0 0-49 0 0,-4 8 1294 0 0,0 58 585 0 0,7 56-967 0 0,11-75-1185 0 0,-13-45-192 0 0,0-2-122 0 0,0 1 1 0 0,0 0-1 0 0,0 0 0 0 0,0 0 1 0 0,0-1-1 0 0,0 1 1 0 0,0-1-1 0 0,0 1 0 0 0,1-1 1 0 0,-1 1-1 0 0,0-1 1 0 0,0 0-1 0 0,0 1 0 0 0,1-1 1 0 0,-1 0-1 0 0,0 0 1 0 0,0 0-1 0 0,1 0 1 0 0,-1 0-1 0 0,0 0 0 0 0,0 0 1 0 0,1 0-1 0 0,-1-1 1 0 0,0 1-1 0 0,0 0 0 0 0,0-1 1 0 0,0 1-1 0 0,1-1 1 0 0,-1 1-1 0 0,0-1 0 0 0,0 0 1 0 0,0 1-1 0 0,0-1 1 0 0,0 0-1 0 0,0 0 0 0 0,0 0 79 0 0,6-5-6359 0 0</inkml:trace>
  <inkml:trace contextRef="#ctx0" brushRef="#br0" timeOffset="-109946.799">1517 1334 13552 0 0,'0'0'398'0'0,"0"0"-3"0"0,0 0-194 0 0,0 0 119 0 0,0 0 86 0 0,0 0 11 0 0,0 0-2 0 0,0 0-34 0 0,0 0-19 0 0,0 0-2 0 0,0 0-49 0 0,10 12-408 0 0,3 3-1447 0 0,-7-6-4173 0 0</inkml:trace>
  <inkml:trace contextRef="#ctx0" brushRef="#br0" timeOffset="-109642.486">1741 1375 11256 0 0,'0'0'256'0'0,"0"0"34"0"0,0 0 21 0 0,0 0-35 0 0,0 2-180 0 0,-9 174 4133 0 0,1 5-3264 0 0,18-125 147 0 0,-8-54-1027 0 0,0 0 0 0 0,0-1 0 0 0,0 0 0 0 0,0 1 0 0 0,0-1 0 0 0,0 0 0 0 0,1 0 0 0 0,-1 0 0 0 0,0 0 0 0 0,1-1 0 0 0,-1 1 0 0 0,1-1 0 0 0,-1 1 0 0 0,0-1 0 0 0,1 0 0 0 0,-1 0 0 0 0,1 0 0 0 0,-1 0 0 0 0,1 0 0 0 0,-1-1 0 0 0,1 1 0 0 0,-1-1 0 0 0,0 1 0 0 0,1-1-1 0 0,-1 0 1 0 0,0 0 0 0 0,0 0 0 0 0,1 0 0 0 0,-1-1-85 0 0,77-35 451 0 0,-24 4-795 0 0,-47 19-3995 0 0,-8 11-1988 0 0</inkml:trace>
  <inkml:trace contextRef="#ctx0" brushRef="#br0" timeOffset="-109414.372">1712 1591 12960 0 0,'0'0'297'0'0,"6"-8"810"0"0,1 4-715 0 0,0 0 0 0 0,1 1 0 0 0,-1 0 0 0 0,1 0 0 0 0,-1 0 0 0 0,1 1 0 0 0,0 0 0 0 0,0 1 1 0 0,0 0-1 0 0,0 0 0 0 0,0 1 0 0 0,0 0 0 0 0,0 0 0 0 0,4 1-392 0 0,-4-1-15 0 0,111 2 1136 0 0,-104 0-1293 0 0,-13-1-718 0 0,-2-1-301 0 0,0 0-52 0 0</inkml:trace>
  <inkml:trace contextRef="#ctx0" brushRef="#br0" timeOffset="-109141.3">1689 1389 11616 0 0,'6'-2'674'0'0,"208"-21"3665"0"0,-106 31-5359 0 0,-91-8-4589 0 0</inkml:trace>
  <inkml:trace contextRef="#ctx0" brushRef="#br0" timeOffset="-108759.056">2231 1653 11344 0 0,'0'0'332'0'0,"-9"1"114"0"0,0 4-79 0 0,1 1 0 0 0,0 0 0 0 0,0 1 0 0 0,0 0 0 0 0,0 0 0 0 0,1 0 0 0 0,1 1-1 0 0,-1 0 1 0 0,1 0 0 0 0,0 1 0 0 0,-2 6-367 0 0,7-14 35 0 0,0 0 1 0 0,0 0-1 0 0,0 1 0 0 0,1-1 0 0 0,-1 0 1 0 0,1 1-1 0 0,-1-1 0 0 0,1 0 0 0 0,-1 1 0 0 0,1-1 1 0 0,0 1-1 0 0,-1-1 0 0 0,1 1 0 0 0,0-1 1 0 0,0 1-1 0 0,0-1 0 0 0,0 0 0 0 0,1 1 0 0 0,-1-1 1 0 0,0 1-1 0 0,0-1 0 0 0,1 1 0 0 0,-1-1 1 0 0,1 0-1 0 0,0 1 0 0 0,-1-1 0 0 0,1 0 0 0 0,0 1 1 0 0,0-1-1 0 0,-1 0 0 0 0,1 0 0 0 0,0 0 1 0 0,0 0-1 0 0,1 0 0 0 0,-1 0 0 0 0,0 0 1 0 0,0 0-1 0 0,0 0 0 0 0,1 0 0 0 0,-1-1 0 0 0,0 1 1 0 0,1 0-1 0 0,-1-1 0 0 0,0 1 0 0 0,1-1 1 0 0,-1 0-1 0 0,1 1 0 0 0,-1-1 0 0 0,1 0 0 0 0,0 0-35 0 0,1-1 16 0 0,-1 0-1 0 0,1 0 0 0 0,0 0 0 0 0,-1 0 0 0 0,1-1 0 0 0,-1 1 0 0 0,0-1 0 0 0,1 0 0 0 0,-1 0 0 0 0,0 0 1 0 0,0 0-1 0 0,0 0 0 0 0,0 0 0 0 0,-1 0 0 0 0,1 0 0 0 0,0-1 0 0 0,-1 1 0 0 0,1-3-15 0 0,3-3 24 0 0,25-47 70 0 0,-8 26 451 0 0,-21 29-389 0 0,-1 0 17 0 0,11 1 707 0 0,39 73-202 0 0,-32-43-601 0 0,-16-29-57 0 0,2 3 285 0 0,-3 0-1831 0 0,1-4-3363 0 0,-2-1-1447 0 0</inkml:trace>
  <inkml:trace contextRef="#ctx0" brushRef="#br0" timeOffset="-91214.301">2626 1580 9848 0 0,'0'0'222'0'0,"0"0"30"0"0,0 0 19 0 0,-3-6 8 0 0,-4-49 3054 0 0,4 45-2217 0 0,2-39 2690 0 0,2 29-2822 0 0,-1 19-852 0 0,0 1-17 0 0,0 0-10 0 0,0 0-1 0 0,-1 0-17 0 0,-5 25-59 0 0,-29 117 293 0 0,24-102-194 0 0,-3 8 190 0 0,13-39-317 0 0,3 2 12 0 0,1-1 50 0 0,9-1 96 0 0,23 4-14 0 0,-32-12-211 0 0,0-1 0 0 0,0 0-1 0 0,0 0 1 0 0,0 0 0 0 0,0 0-1 0 0,0 0 1 0 0,0-1 0 0 0,0 1-1 0 0,0-1 1 0 0,0 0 0 0 0,0 0-1 0 0,0 0 1 0 0,0 0 0 0 0,-1-1-1 0 0,1 1 1 0 0,0-1-1 0 0,-1 1 1 0 0,1-1 0 0 0,-1 0-1 0 0,0 0 1 0 0,1 0 0 0 0,-1-1-1 0 0,0 1 1 0 0,1-2 67 0 0,9-9-5238 0 0,-2 5-1211 0 0</inkml:trace>
  <inkml:trace contextRef="#ctx0" brushRef="#br0" timeOffset="-90970.725">2297 1595 14208 0 0,'0'0'416'0'0,"0"0"-3"0"0,14-6-218 0 0,64-8 1422 0 0,175-37 861 0 0,-151 15-6304 0 0,-85 28 2429 0 0</inkml:trace>
  <inkml:trace contextRef="#ctx0" brushRef="#br0" timeOffset="-90612.273">3047 1185 11912 0 0,'0'0'349'0'0,"0"0"-2"0"0,0 0-150 0 0,0 0 200 0 0,0 0 109 0 0,0 0 26 0 0,0 0 33 0 0,0 0 124 0 0,3 6 816 0 0,-3 52 1365 0 0,-10 21-1388 0 0,-6-9-962 0 0,14-57-472 0 0,-1 0-1 0 0,-1-1 0 0 0,1 1 0 0 0,-2-1 0 0 0,0 0 1 0 0,0 0-1 0 0,-1 0 0 0 0,-1-1 0 0 0,0 0 0 0 0,-2 2-47 0 0,1-1 17 0 0,1 0 0 0 0,0 1 0 0 0,1 0 0 0 0,0 0 0 0 0,1 0 0 0 0,1 1 0 0 0,0 0 1 0 0,0 2-19 0 0,2-9 1 0 0,-47 125 106 0 0,33-89-498 0 0,13-34 468 0 0,3-6-2818 0 0,-1 0-3799 0 0,1-3 931 0 0</inkml:trace>
  <inkml:trace contextRef="#ctx0" brushRef="#br0" timeOffset="-90114.798">3224 1255 12440 0 0,'0'0'281'0'0,"0"0"40"0"0,0 0 22 0 0,0 0-40 0 0,0 0-123 0 0,4 15 1336 0 0,0 23 555 0 0,1-1-1033 0 0,-23 82 140 0 0,4-38-698 0 0,-2 29 32 0 0,10-57-338 0 0,9-40 136 0 0,11-29-154 0 0,20-59-316 0 0,-10 31 64 0 0,2 15 24 0 0,3 5 62 0 0,-21 22-33 0 0,3 11 123 0 0,-6-6-48 0 0,15 22 133 0 0,8 37 155 0 0,-5-24-192 0 0,-22-37-141 0 0,0 0-1 0 0,0 0 1 0 0,0 0 0 0 0,0 0-1 0 0,-1 0 1 0 0,1 1-1 0 0,0-1 1 0 0,-1 0 0 0 0,1 1-1 0 0,-1-1 1 0 0,1 1-1 0 0,-1-1 1 0 0,1 0-1 0 0,-1 1 1 0 0,0-1 0 0 0,0 1-1 0 0,0-1 1 0 0,0 1-1 0 0,0-1 1 0 0,0 1-1 0 0,0-1 1 0 0,0 1 0 0 0,-1-1-1 0 0,1 0 1 0 0,-1 1-1 0 0,1-1 1 0 0,-1 1 0 0 0,1-1-1 0 0,-1 0 1 0 0,0 1 13 0 0,1-1-399 0 0,0-1-8 0 0,-9 5-2478 0 0,14-10 1547 0 0</inkml:trace>
  <inkml:trace contextRef="#ctx0" brushRef="#br0" timeOffset="-89854.694">3185 1422 12264 0 0,'42'-13'1397'0'0,"-1"1"1"0"0,2 2 0 0 0,32-2-1398 0 0,70-14 496 0 0,-125 23-4584 0 0,2 0-1433 0 0</inkml:trace>
  <inkml:trace contextRef="#ctx0" brushRef="#br0" timeOffset="-21916.21">4248 1714 6736 0 0,'0'0'149'0'0,"0"0"23"0"0,6-10 203 0 0,11-13 1658 0 0,-17 22-1308 0 0,11-11 2440 0 0,-9 8 1057 0 0,-3 3-4101 0 0,-1 0-1 0 0,0 0 1 0 0,0 0 0 0 0,0 0 0 0 0,0 1 0 0 0,1-1 0 0 0,-1 0-1 0 0,0 1 1 0 0,0 0 0 0 0,-1-1 0 0 0,1 1 0 0 0,0 0-1 0 0,0 0 1 0 0,0 0 0 0 0,0 0 0 0 0,0 0 0 0 0,0 1 0 0 0,0-1-1 0 0,0 1 1 0 0,0-1 0 0 0,0 1 0 0 0,0 0 0 0 0,0 0-1 0 0,1 0 1 0 0,-1 0 0 0 0,0 0 0 0 0,0 0 0 0 0,0 1-121 0 0,-2-1 149 0 0,-16 8 69 0 0,1 1 0 0 0,0 1 0 0 0,0 1 0 0 0,1 1 0 0 0,-6 5-218 0 0,6-4 80 0 0,-51 42 416 0 0,63-49-435 0 0,-1 1 1 0 0,1 0-1 0 0,0 0 0 0 0,0 0 0 0 0,1 1 0 0 0,0 0 1 0 0,1 0-1 0 0,0 0 0 0 0,0 0 0 0 0,1 1 0 0 0,0-1 0 0 0,1 1 1 0 0,0 0-1 0 0,1 0 0 0 0,0 0 0 0 0,0 0 0 0 0,1 3-61 0 0,4 161 648 0 0,15-82-241 0 0,8 3 10 0 0,-19-63-280 0 0,-1 0-1 0 0,-2 1 0 0 0,-1 0 1 0 0,0 23-137 0 0,-3-45 44 0 0,-1-1 0 0 0,0 1 0 0 0,0 0 0 0 0,-1-1 1 0 0,0 1-1 0 0,-1-1 0 0 0,-1 1 0 0 0,1-1 0 0 0,-1 0 1 0 0,-1 0-1 0 0,0 0 0 0 0,-1 0 0 0 0,-4 7-44 0 0,-66 48 427 0 0,-17-39-163 0 0,75-23-257 0 0,1-1 1 0 0,-1 0-1 0 0,0-2 1 0 0,0 0-1 0 0,0 0 1 0 0,1-2-1 0 0,-7-1-7 0 0,-68-14-3276 0 0,79 15 2389 0 0,-11-6-6498 0 0,13 4 639 0 0</inkml:trace>
  <inkml:trace contextRef="#ctx0" brushRef="#br0" timeOffset="-20276.289">4610 2323 8896 0 0,'0'0'200'0'0,"0"0"33"0"0,0 0 14 0 0,6-10 2507 0 0,14-59 2539 0 0,16-18-1901 0 0,-36 86-3248 0 0,6 4 923 0 0,-5 35-750 0 0,-16 47-23 0 0,13-76-287 0 0,-2 7 39 0 0,0 0 0 0 0,2 0 0 0 0,0 0 0 0 0,1 1 0 0 0,0-1 0 0 0,1 0 0 0 0,2 7-46 0 0,-2-21 1 0 0,0 0 0 0 0,0-1 1 0 0,0 1-1 0 0,1-1 0 0 0,-1 1 0 0 0,1 0 1 0 0,-1-1-1 0 0,1 1 0 0 0,-1-1 0 0 0,1 1 1 0 0,0-1-1 0 0,0 0 0 0 0,0 1 0 0 0,0-1 1 0 0,0 0-1 0 0,0 1 0 0 0,0-1 0 0 0,0 0 1 0 0,0 0-1 0 0,1 0 0 0 0,-1 0 0 0 0,0 0 1 0 0,1 0-1 0 0,-1-1 0 0 0,1 1 0 0 0,-1 0 1 0 0,1-1-1 0 0,-1 1 0 0 0,1-1 0 0 0,0 1 1 0 0,-1-1-1 0 0,1 0 0 0 0,-1 0 0 0 0,1 1 1 0 0,0-1-1 0 0,-1-1 0 0 0,1 1 0 0 0,0 0 1 0 0,-1 0-1 0 0,1 0 0 0 0,-1-1 0 0 0,1 1 1 0 0,-1-1-1 0 0,1 1 0 0 0,-1-1 0 0 0,2 0-1 0 0,12-8 64 0 0,0-1 0 0 0,0 0-1 0 0,-1-1 1 0 0,0-1 0 0 0,-1 0-1 0 0,-1-1 1 0 0,1 0 0 0 0,-2-1-1 0 0,0 0 1 0 0,-1-1 0 0 0,0 0 0 0 0,-2-1-1 0 0,1 0-63 0 0,-5 6-6 0 0,0 0-1 0 0,-1 1 0 0 0,-1-1 1 0 0,1 0-1 0 0,-2 0 0 0 0,1-1 1 0 0,-1 1-1 0 0,-1 0 0 0 0,0-7 7 0 0,0 16 0 0 0,0 0 0 0 0,-1 0 0 0 0,1 1 0 0 0,0-1 0 0 0,-1 0 0 0 0,1 0 0 0 0,0 1 0 0 0,-1-1 0 0 0,1 0 0 0 0,-1 0 0 0 0,1 1 0 0 0,-1-1 0 0 0,0 0 0 0 0,1 1 0 0 0,-1-1 0 0 0,1 1 0 0 0,-1-1 0 0 0,0 1 0 0 0,0-1 0 0 0,1 1 0 0 0,-1 0 0 0 0,0-1 0 0 0,0 1 0 0 0,0 0 0 0 0,1-1 0 0 0,-1 1 0 0 0,0 0 0 0 0,0 0 0 0 0,0 0 0 0 0,0 0 0 0 0,0 0 0 0 0,1 0 0 0 0,-1 0 0 0 0,0 0 0 0 0,0 0 0 0 0,0 0 0 0 0,0 0 0 0 0,0 1 0 0 0,1-1 0 0 0,-1 0 0 0 0,0 1 0 0 0,0-1 0 0 0,1 0 0 0 0,-1 1 0 0 0,0-1 0 0 0,0 1 0 0 0,1-1 0 0 0,-1 1 0 0 0,0 0 0 0 0,1-1 0 0 0,-1 1 0 0 0,1 0 0 0 0,-1-1 0 0 0,1 1 0 0 0,-1 0 0 0 0,1 0 0 0 0,0-1 0 0 0,-1 1 0 0 0,1 0 0 0 0,0 0 0 0 0,-1 0 0 0 0,1-1 0 0 0,0 2 0 0 0,-5 5 8 0 0,1 0-1 0 0,0 0 0 0 0,0 0 0 0 0,0 1 1 0 0,1-1-1 0 0,0 1 0 0 0,1 0 0 0 0,-1 0 1 0 0,2 0-1 0 0,-1 1 0 0 0,1-1-7 0 0,0-2 4 0 0,1 0 0 0 0,0 0 0 0 0,0-1 0 0 0,0 1 0 0 0,1 0 0 0 0,-1-1 0 0 0,1 1 0 0 0,1 0 0 0 0,-1-1 0 0 0,1 1 0 0 0,0-1 0 0 0,0 0 0 0 0,0 0 0 0 0,1 1 0 0 0,0-2 0 0 0,2 4-4 0 0,33 14 192 0 0,-5-17-398 0 0,4-10-2064 0 0,-27 3 698 0 0,-1 1-68 0 0</inkml:trace>
  <inkml:trace contextRef="#ctx0" brushRef="#br0" timeOffset="-17190.953">5176 2477 8496 0 0,'0'0'190'0'0,"0"0"28"0"0,0-3 212 0 0,29-52 3741 0 0,-20 33-737 0 0,-8 21-2703 0 0,-1 1-10 0 0,-7 3 3181 0 0,-10 14-3818 0 0,0 1 1 0 0,1 1 0 0 0,1 0 0 0 0,1 1-1 0 0,0 0 1 0 0,2 2 0 0 0,0-1 0 0 0,2 1-1 0 0,-1 4-84 0 0,9-21 0 0 0,20 2-53 0 0,-14-8 26 0 0,0 1 1 0 0,0-1-1 0 0,-1 0 1 0 0,1 0-1 0 0,0 0 1 0 0,-1 0-1 0 0,1 0 1 0 0,-1-1-1 0 0,0 0 1 0 0,1 0-1 0 0,-1 0 1 0 0,0 0 0 0 0,0 0-1 0 0,0-1 1 0 0,0 1-1 0 0,-1-1 1 0 0,2-1 26 0 0,7-6-97 0 0,24-39-121 0 0,-13 14 204 0 0,-19 31 14 0 0,0 2 11 0 0,-2 1 44 0 0,9 18 254 0 0,50 103 95 0 0,-24-90-1227 0 0,-17-33-6104 0 0,-13-3 355 0 0</inkml:trace>
  <inkml:trace contextRef="#ctx0" brushRef="#br0" timeOffset="-15921.879">5133 1840 10768 0 0,'0'0'241'0'0,"0"0"38"0"0,0 0 13 0 0,0 0-26 0 0,1-1-171 0 0,1-3 22 0 0,-1 3 435 0 0,-1 1 186 0 0,0 0 35 0 0,0 0 10 0 0,0 0 1 0 0,0 0 0 0 0,0 0-1 0 0,0 0-56 0 0,0 0-242 0 0,0 0-107 0 0,-11 7 523 0 0,-51 59 3 0 0,19-12-787 0 0,-2-3-225 0 0,82-114-5153 0 0,-10 12 4972 0 0,-7 17 254 0 0,-20 33 125 0 0,0 1 0 0 0,0 0 8 0 0,0 0 64 0 0,0 0 29 0 0,0 0 8 0 0,0 0-1 0 0,0 0-6 0 0,3 9 177 0 0,21 61 671 0 0,3-37-616 0 0,-4-16-128 0 0,-8-14 16 0 0,-14-3-240 0 0,-1 0 0 0 0,9-10 214 0 0,-38-21-138 0 0,-31-3-839 0 0,12 19 102 0 0,-3 3 51 0 0,-73-14 384 0 0,102 23 395 0 0,21 2-168 0 0,1 1-1 0 0,3 8 0 0 0,26 19-72 0 0,31 3 0 0 0,-14-16 0 0 0,30 5 0 0 0,-17-14 118 0 0,-12-2 63 0 0,-15-7 0 0 0,-32 4-127 0 0,-16-14-162 0 0,-27-2-494 0 0,-14-5 181 0 0,-5-3 290 0 0,57 21 138 0 0,-76-58 94 0 0,75 48 295 0 0,32 35-332 0 0,7 13-64 0 0,-19-18 0 0 0,-2 0 0 0 0,0 1 0 0 0,0 0 0 0 0,-2 1 0 0 0,0 0 0 0 0,-2 1 0 0 0,10 17 0 0 0,-18-37 12 0 0,0 0-1 0 0,0-1 0 0 0,0 1 0 0 0,0 0 0 0 0,0 0 0 0 0,0 0 0 0 0,0-1 0 0 0,0 1 0 0 0,1 0 0 0 0,-1 0 0 0 0,0 0 0 0 0,0 0 0 0 0,0 0 0 0 0,0-1 0 0 0,0 1 0 0 0,0 0 0 0 0,1 0 0 0 0,-1 0 0 0 0,0 0 0 0 0,0 0 0 0 0,0 0 1 0 0,0-1-1 0 0,1 1 0 0 0,-1 0 0 0 0,0 0 0 0 0,0 0 0 0 0,0 0 0 0 0,1 0 0 0 0,-1 0 0 0 0,0 0 0 0 0,0 0 0 0 0,0 0 0 0 0,1 0-11 0 0,-2-13 41 0 0,-7-158-881 0 0,18 185 706 0 0,13 50-935 0 0,-19-50-2823 0 0,-1-5-1314 0 0</inkml:trace>
  <inkml:trace contextRef="#ctx0" brushRef="#br0" timeOffset="-14716.215">5508 2044 10656 0 0,'-6'-21'1257'0'0,"5"-3"2604"0"0,2 23-3291 0 0,6-11 1261 0 0,14 4-463 0 0,-3 9-689 0 0,-10 6-564 0 0,0 0 1 0 0,0 1-1 0 0,0 0 1 0 0,-1 0-1 0 0,0 1 0 0 0,-1 0 1 0 0,0 0-1 0 0,0 0 1 0 0,4 11-116 0 0,0-1 162 0 0,0-2-108 0 0,-1 1-1 0 0,0 1 1 0 0,-2-1-1 0 0,0 1 1 0 0,-2 0-1 0 0,0 1 1 0 0,-1-1-1 0 0,0 1 1 0 0,-2 0-1 0 0,0 13-53 0 0,-22 32 217 0 0,9-43-155 0 0,-17 16 87 0 0,4-2-72 0 0,96-101-77 0 0,7-16 0 0 0,7-16 75 0 0,-73 79 114 0 0,-1 1 1 0 0,0-2-1 0 0,-2 0 1 0 0,0 0-1 0 0,-1-1 1 0 0,-1 0-1 0 0,-1 0 1 0 0,0-1-1 0 0,-2 0 0 0 0,-1 0 1 0 0,1-9-190 0 0,-9-79 823 0 0,-27 42-1142 0 0,30 65 981 0 0,1 1-3106 0 0,0 0-5932 0 0,0 1 1904 0 0</inkml:trace>
  <inkml:trace contextRef="#ctx0" brushRef="#br0" timeOffset="-13487.476">6396 2044 9648 0 0,'0'0'216'0'0,"0"0"32"0"0,0 0 12 0 0,0-8 16 0 0,0-8 517 0 0,0 15 72 0 0,0 1 30 0 0,0-14 2947 0 0,0 14-3682 0 0,0 0-1 0 0,0 0 1 0 0,-1 0-1 0 0,1 0 1 0 0,0 0-1 0 0,0 0 0 0 0,-1 0 1 0 0,1 0-1 0 0,0 0 1 0 0,0 0-1 0 0,-1 0 0 0 0,1 0 1 0 0,0 0-1 0 0,0 0 1 0 0,0 0-1 0 0,-1 0 0 0 0,1-1 1 0 0,0 1-1 0 0,0 0 1 0 0,-1 0-1 0 0,1 0 0 0 0,0 0 1 0 0,0-1-1 0 0,0 1 1 0 0,0 0-1 0 0,0 0 0 0 0,-1-1 1 0 0,1 1-1 0 0,0 0 1 0 0,0 0-1 0 0,0 0 1 0 0,0-1-1 0 0,0 1 0 0 0,0 0-159 0 0,-13 35 360 0 0,-5 29 74 0 0,3 86-284 0 0,15-148-139 0 0,-1 1-1 0 0,1 0 1 0 0,0-1-1 0 0,0 1 0 0 0,0 0 1 0 0,0-1-1 0 0,1 1 1 0 0,-1 0-1 0 0,1-1 1 0 0,-1 1-1 0 0,1-1 0 0 0,0 1 1 0 0,0-1-1 0 0,0 1 1 0 0,0-1-1 0 0,1 0 1 0 0,-1 1-1 0 0,0-1 0 0 0,1 0 1 0 0,0 0-1 0 0,-1 0 1 0 0,1 0-1 0 0,0 0 1 0 0,0-1-1 0 0,0 1 0 0 0,1-1 1 0 0,-1 1-1 0 0,0-1 1 0 0,0 0-1 0 0,1 1 1 0 0,-1-1-1 0 0,1 0 0 0 0,-1-1 1 0 0,1 1-1 0 0,-1 0 1 0 0,1-1-1 0 0,0 1 1 0 0,-1-1-1 0 0,2 0-10 0 0,3 0 38 0 0,1-1 0 0 0,0 0 1 0 0,0 0-1 0 0,0 0 0 0 0,-1-1 1 0 0,1 0-1 0 0,-1-1 0 0 0,1 0 0 0 0,-1 0 1 0 0,0 0-1 0 0,0-1 0 0 0,0 0 1 0 0,-1 0-1 0 0,1-1 0 0 0,-1 0 0 0 0,0 0 1 0 0,0-1-1 0 0,-1 1 0 0 0,0-1 0 0 0,0 0 1 0 0,0-1-1 0 0,-1 1 0 0 0,1-1 1 0 0,0-3-39 0 0,27-57 64 0 0,10-82-206 0 0,-29 61 62 0 0,-12 59 16 0 0,-14 65 0 0 0,-17 173 36 0 0,20-129-784 0 0,4-34-2576 0 0,6-34-1718 0 0,3-1-1423 0 0</inkml:trace>
  <inkml:trace contextRef="#ctx0" brushRef="#br0" timeOffset="-13037.673">6834 2188 12840 0 0,'0'0'374'0'0,"-13"1"148"0"0,7 1-170 0 0,0 1 0 0 0,0-1 1 0 0,1 2-1 0 0,-1-1 1 0 0,1 1-1 0 0,0-1 1 0 0,0 1-1 0 0,0 1 0 0 0,1-1 1 0 0,-1 1-1 0 0,1 0 1 0 0,0 0-1 0 0,0 0 1 0 0,1 0-1 0 0,0 1 1 0 0,0-1-1 0 0,0 1 0 0 0,-1 2-352 0 0,4-7 51 0 0,-1 2 21 0 0,-1 0-1 0 0,1 0 1 0 0,0 0-1 0 0,0 0 1 0 0,0 1 0 0 0,0-1-1 0 0,1 0 1 0 0,-1 0-1 0 0,1 1 1 0 0,0-1-1 0 0,0 0 1 0 0,0 0 0 0 0,1 1-1 0 0,-1-1 1 0 0,1 0-1 0 0,-1 0 1 0 0,1 1-1 0 0,0-1 1 0 0,1 2-72 0 0,-1-4 12 0 0,1 1 1 0 0,-1 0-1 0 0,1-1 1 0 0,-1 1-1 0 0,1-1 1 0 0,0 0-1 0 0,-1 1 1 0 0,1-1-1 0 0,0 0 1 0 0,0 0-1 0 0,0 0 1 0 0,0 0-1 0 0,0-1 0 0 0,0 1 1 0 0,0 0-1 0 0,0-1 1 0 0,0 0-1 0 0,1 1 1 0 0,-1-1-1 0 0,0 0 1 0 0,0 0-1 0 0,0 0 1 0 0,0 0-1 0 0,1-1 1 0 0,-1 1-1 0 0,0 0 1 0 0,0-1-1 0 0,0 0 0 0 0,0 1 1 0 0,0-1-1 0 0,0 0 1 0 0,0 0-1 0 0,0 0 1 0 0,0 0-1 0 0,-1-1 1 0 0,1 1-1 0 0,0 0 1 0 0,-1-1-1 0 0,1 1 1 0 0,-1-1-1 0 0,1 1 0 0 0,-1-1 1 0 0,0 0-1 0 0,1 0 1 0 0,-1 0-1 0 0,0-1-12 0 0,3-1 6 0 0,-1 0-1 0 0,0-1 0 0 0,0 1 1 0 0,0-1-1 0 0,0 0 0 0 0,-1 1 1 0 0,0-1-1 0 0,0 0 0 0 0,0-1 1 0 0,-1 1-1 0 0,0 0 0 0 0,1-5-5 0 0,4-15 118 0 0,-1 123-108 0 0,23-36 54 0 0,0-45-651 0 0,-5-16-3378 0 0,-18-1 2446 0 0,2 0-4577 0 0</inkml:trace>
  <inkml:trace contextRef="#ctx0" brushRef="#br0" timeOffset="-11011.446">7288 1826 6848 0 0,'3'-9'337'0'0,"14"-99"3072"0"0,-4 23 4659 0 0,-13 85-7491 0 0,0 0-29 0 0,0 0-118 0 0,0 0-57 0 0,0 0-12 0 0,0 0-38 0 0,-3 58 370 0 0,-7 77-109 0 0,-6 3-312 0 0,12-6-16 0 0,5-127-166 0 0,-5-6 392 0 0,-86-56-126 0 0,35 42-457 0 0,50 14 94 0 0,0-1 1 0 0,0 2-1 0 0,-1-1 1 0 0,1 1-1 0 0,0 0 0 0 0,-1 0 1 0 0,1 0-1 0 0,0 1 1 0 0,-1 0-1 0 0,1 0 1 0 0,0 0-1 0 0,0 0 0 0 0,0 1 1 0 0,0 0-1 0 0,0 0 1 0 0,0 1-1 0 0,1-1 0 0 0,-1 1 1 0 0,1 0-1 0 0,0 0 1 0 0,-1 1-1 0 0,1-1 1 0 0,1 1-1 0 0,-1 0 0 0 0,0 0 1 0 0,1 0-1 0 0,0 0 1 0 0,0 0-1 0 0,0 1 0 0 0,1 0 1 0 0,-1-1-1 0 0,0 5 7 0 0,2-6-5 0 0,0 1 0 0 0,0-1 0 0 0,0 1-1 0 0,0 0 1 0 0,1-1 0 0 0,-1 1 0 0 0,1 0-1 0 0,0-1 1 0 0,1 1 0 0 0,-1 0 0 0 0,0-1 0 0 0,1 1-1 0 0,0 0 1 0 0,0-1 0 0 0,0 1 0 0 0,0-1-1 0 0,1 0 1 0 0,-1 1 0 0 0,1-1 0 0 0,0 0 0 0 0,0 0-1 0 0,0 0 1 0 0,0 0 0 0 0,1 0 0 0 0,1 2 5 0 0,2 0-48 0 0,0 0 1 0 0,1-1-1 0 0,-1 0 1 0 0,1 0-1 0 0,0-1 1 0 0,0 1-1 0 0,0-1 1 0 0,0-1-1 0 0,1 0 1 0 0,-1 0-1 0 0,1 0 1 0 0,-1-1-1 0 0,1 0 1 0 0,0 0-1 0 0,-1-1 1 0 0,3 0 47 0 0,-5 1-102 0 0,97-10-5391 0 0,-85 4-917 0 0</inkml:trace>
  <inkml:trace contextRef="#ctx0" brushRef="#br0" timeOffset="-10382.329">7482 1919 14312 0 0,'3'-15'322'0'0,"-2"12"45"0"0,2 0 376 0 0,40-26 499 0 0,2 9 971 0 0,67-15 1083 0 0,-106 35-3174 0 0,-1 0-1 0 0,1 0 0 0 0,0 0 0 0 0,0 1 0 0 0,-1 0 1 0 0,1 0-1 0 0,-1 0 0 0 0,1 1 0 0 0,-1 0 0 0 0,1 0 1 0 0,-1 0-1 0 0,0 1 0 0 0,0 0 0 0 0,0 0 0 0 0,0 0 1 0 0,3 3-122 0 0,-1-1-4 0 0,35 13 332 0 0,25-4-2 0 0,22-16-124 0 0,-47-5-287 0 0,20-18-2196 0 0,-62 24 2178 0 0,0 1 0 0 0,0-1 1 0 0,0 0-1 0 0,0 1 0 0 0,0-1 1 0 0,0 1-1 0 0,0-1 0 0 0,0 1 1 0 0,0-1-1 0 0,0 1 0 0 0,-1-1 1 0 0,1 0-1 0 0,0 1 0 0 0,0-1 1 0 0,-1 1-1 0 0,1-1 0 0 0,0 1 1 0 0,-1 0-1 0 0,1-1 0 0 0,0 1 1 0 0,-1-1-1 0 0,1 1 0 0 0,-1 0 1 0 0,1-1-1 0 0,-1 1 0 0 0,1 0 1 0 0,-1-1-1 0 0,1 1 0 0 0,-1 0 1 0 0,1 0-1 0 0,-1 0 0 0 0,1-1 1 0 0,-1 1-1 0 0,0 0 0 0 0,1 0 1 0 0,-1 0-1 0 0,1 0 0 0 0,-1 0 1 0 0,1 0-1 0 0,-1 0 0 0 0,0 0 103 0 0,-9-1-342 0 0,0 0 0 0 0,0 0 0 0 0,-1 1 0 0 0,1 0-1 0 0,0 1 1 0 0,-1 1 0 0 0,1-1 0 0 0,0 1 0 0 0,-7 3 342 0 0,-55 22 377 0 0,3 14 869 0 0,57-33-952 0 0,1 0 0 0 0,0 1 0 0 0,0 1-1 0 0,1 0 1 0 0,0 0 0 0 0,1 1 0 0 0,0 0-1 0 0,1 0 1 0 0,0 1 0 0 0,-5 13-294 0 0,-14 36 1361 0 0,25-58-1292 0 0,0 0 1 0 0,0 1-1 0 0,0-1 1 0 0,1 1-1 0 0,0-1 1 0 0,0 1-1 0 0,0-1 1 0 0,0 1-1 0 0,1 0 1 0 0,-1-1-1 0 0,1 1 1 0 0,0 0-1 0 0,0 0 1 0 0,0-1-1 0 0,0 1 1 0 0,1 0-1 0 0,0 0 0 0 0,-1-1 1 0 0,1 1-1 0 0,1-1 1 0 0,-1 1-1 0 0,0-1 1 0 0,1 1-1 0 0,0-1 1 0 0,0 0-1 0 0,0 0 1 0 0,0 0-1 0 0,0 0 1 0 0,1 0-1 0 0,-1 0 1 0 0,1 0-1 0 0,0-1 0 0 0,0 0 1 0 0,0 1-1 0 0,0-1 1 0 0,0 0-1 0 0,0 0 1 0 0,1-1-1 0 0,1 2-69 0 0,14 1 141 0 0,1-1 1 0 0,-1 0-1 0 0,1-1 0 0 0,0-1 0 0 0,-1-1 0 0 0,7-2-141 0 0,12 2-103 0 0,-15-1-319 0 0,-12 0-1501 0 0,1 0-4647 0 0,-6 1-378 0 0</inkml:trace>
  <inkml:trace contextRef="#ctx0" brushRef="#br0" timeOffset="53177.871">254 4142 8376 0 0,'0'0'190'0'0,"0"0"28"0"0,0 0 8 0 0,0 0 62 0 0,0 0 216 0 0,5-3 466 0 0,-3 1 1978 0 0,1 1-3023 0 0,-4 1 165 0 0,1 0 1 0 0,0-1-1 0 0,0 1 1 0 0,-1 0-1 0 0,1 0 1 0 0,0 0-1 0 0,0 0 1 0 0,-1-1-1 0 0,1 1 1 0 0,0 0-1 0 0,0 0 1 0 0,-1-1-1 0 0,1 1 1 0 0,0 0-1 0 0,0 0 1 0 0,0-1-1 0 0,0 1 1 0 0,-1 0-1 0 0,1 0 1 0 0,0-1-1 0 0,0 1 1 0 0,0 0-1 0 0,0-1 1 0 0,0 1-1 0 0,0 0 1 0 0,0-1-1 0 0,0 1 1 0 0,0 0-1 0 0,0-1 1 0 0,0 1-1 0 0,0 0 1 0 0,0-1-1 0 0,0 1 1 0 0,0 0-1 0 0,0 0 1 0 0,0-1-1 0 0,0 1 1 0 0,1 0-1 0 0,-1-1 1 0 0,0 1-1 0 0,0 0 1 0 0,0 0-1 0 0,0-1 1 0 0,1 1-1 0 0,-1 0 1 0 0,0 0-1 0 0,0-1 1 0 0,1 1-1 0 0,-1 0 1 0 0,0 0-1 0 0,0 0 1 0 0,1 0-1 0 0,-1-1 1 0 0,0 1-1 0 0,0 0 1 0 0,1 0-1 0 0,-1 0 1 0 0,0 0-1 0 0,1 0 1 0 0,-1 0-1 0 0,0 0 1 0 0,1 0-1 0 0,-1 0-90 0 0,-69 13 11 0 0,40-3 150 0 0,-33 16 266 0 0,54-22-369 0 0,1 0 0 0 0,1 0 0 0 0,-1 1 0 0 0,1-1-1 0 0,-1 1 1 0 0,1 1 0 0 0,1-1 0 0 0,-1 1 0 0 0,1 0 0 0 0,0 0 0 0 0,0 1 0 0 0,1-1 0 0 0,0 1 0 0 0,0 0 0 0 0,1 0 0 0 0,-1 1 0 0 0,2-1 0 0 0,-1 1 0 0 0,1-1 0 0 0,0 1 0 0 0,1 0 0 0 0,-1 0 0 0 0,2 0-1 0 0,-1 0 1 0 0,1 0 0 0 0,0 4-58 0 0,0-8 12 0 0,1 0-1 0 0,-1 0 0 0 0,1 1 1 0 0,-1-1-1 0 0,1 0 0 0 0,0 0 1 0 0,1 0-1 0 0,-1 0 0 0 0,1 0 1 0 0,0 0-1 0 0,0-1 0 0 0,0 1 1 0 0,0 0-1 0 0,1-1 0 0 0,-1 0 1 0 0,1 1-1 0 0,0-1 0 0 0,0 0 1 0 0,0-1-1 0 0,0 1 0 0 0,0 0 1 0 0,1-1-1 0 0,0 0 0 0 0,-1 0 1 0 0,1 0-1 0 0,0 0 0 0 0,0 0 1 0 0,0-1-1 0 0,0 0 0 0 0,0 0 1 0 0,0 0-1 0 0,0 0 0 0 0,0-1 1 0 0,0 1-1 0 0,1-1 0 0 0,-1 0 1 0 0,0 0-1 0 0,0-1 0 0 0,1 1 1 0 0,-1-1-1 0 0,0 0 0 0 0,3-1-11 0 0,6-4 21 0 0,0 0 0 0 0,-1-1-1 0 0,0 0 1 0 0,-1-1 0 0 0,1-1 0 0 0,-2 1-1 0 0,1-2 1 0 0,-1 1 0 0 0,0-2-1 0 0,-1 1 1 0 0,-1-1 0 0 0,1 0-1 0 0,-2-1 1 0 0,1 0 0 0 0,-2-1 0 0 0,0 1-1 0 0,0-1-20 0 0,-1 3-33 0 0,-1 0-1 0 0,0 0 1 0 0,-1-1-1 0 0,0 1 1 0 0,0-1-1 0 0,-1 1 1 0 0,-1-1-1 0 0,1 0 1 0 0,-2-6 33 0 0,0 16 57 0 0,0 1 23 0 0,0 0-12 0 0,0 0-4 0 0,-3 9-84 0 0,-9 19-112 0 0,-2 108 68 0 0,11-60 64 0 0,9-9 12 0 0,15 0-278 0 0,4-50-1663 0 0,-11-13-4877 0 0,2-4 1164 0 0</inkml:trace>
  <inkml:trace contextRef="#ctx0" brushRef="#br0" timeOffset="53651.759">694 4246 13128 0 0,'0'0'297'0'0,"0"0"39"0"0,0 0 20 0 0,-2 19 95 0 0,2-17-358 0 0,0 0 1 0 0,0 0 0 0 0,1 0 0 0 0,-1 0 0 0 0,1 0 0 0 0,-1 0 0 0 0,1 0 0 0 0,0 0-1 0 0,0-1 1 0 0,-1 1 0 0 0,1 0 0 0 0,1 0 0 0 0,-1-1 0 0 0,0 1 0 0 0,0 0 0 0 0,1-1 0 0 0,-1 1-1 0 0,0-1 1 0 0,1 0 0 0 0,0 1 0 0 0,-1-1 0 0 0,1 0 0 0 0,0 0 0 0 0,-1 0 0 0 0,1 0-1 0 0,0 0 1 0 0,0-1 0 0 0,0 1 0 0 0,0-1 0 0 0,0 1 0 0 0,0-1 0 0 0,0 1 0 0 0,0-1-1 0 0,1 0-93 0 0,6-1 132 0 0,1 0 0 0 0,0-1-1 0 0,-1 0 1 0 0,1 0-1 0 0,-1-1 1 0 0,0 0 0 0 0,0-1-1 0 0,0 0 1 0 0,-1-1-1 0 0,1 1 1 0 0,-1-1 0 0 0,0-1-1 0 0,0 0 1 0 0,-1 0-1 0 0,1-1 1 0 0,-2 1 0 0 0,1-2-1 0 0,-1 1 1 0 0,0-1-1 0 0,3-4-131 0 0,-8 10 3 0 0,0 0 0 0 0,0 0 0 0 0,0 0 0 0 0,-1 0 0 0 0,1 0 0 0 0,0-1 0 0 0,-1 1-1 0 0,0 0 1 0 0,1-1 0 0 0,-1 1 0 0 0,0 0 0 0 0,0 0 0 0 0,0-1 0 0 0,-1 1 0 0 0,1 0 0 0 0,0-1-1 0 0,-1 1 1 0 0,0 0 0 0 0,1 0 0 0 0,-1 0 0 0 0,0-1 0 0 0,0 1 0 0 0,0 0 0 0 0,0 0 0 0 0,-1 0-1 0 0,1 1 1 0 0,0-1 0 0 0,-1 0 0 0 0,0 0 0 0 0,1 1 0 0 0,-1-1 0 0 0,0 1 0 0 0,0-1 0 0 0,0 1-1 0 0,0 0 1 0 0,0 0 0 0 0,0 0 0 0 0,0 0 0 0 0,0 0 0 0 0,0 0 0 0 0,0 0 0 0 0,-1 1 0 0 0,1-1-1 0 0,0 1 1 0 0,0 0 0 0 0,-1 0 0 0 0,1 0 0 0 0,-1 0-3 0 0,-6 2 36 0 0,0 0 0 0 0,1 1 0 0 0,-1 0 0 0 0,1 0-1 0 0,0 1 1 0 0,0 0 0 0 0,0 0 0 0 0,1 1 0 0 0,-1 0 0 0 0,1 0 0 0 0,0 1 0 0 0,1 0 0 0 0,-1 0-1 0 0,1 1 1 0 0,0 0 0 0 0,1 0 0 0 0,0 0 0 0 0,0 1 0 0 0,0-1 0 0 0,1 1 0 0 0,0 0 0 0 0,1 1 0 0 0,0-1-1 0 0,-1 3-35 0 0,-6 8 90 0 0,-9 74 412 0 0,32-20-62 0 0,-10-68-411 0 0,1-1 0 0 0,-1 0-1 0 0,1 0 1 0 0,0 0-1 0 0,0 0 1 0 0,0-1 0 0 0,1 1-1 0 0,-1-1 1 0 0,1 0 0 0 0,-1 0-1 0 0,1-1 1 0 0,0 0 0 0 0,0 0-1 0 0,0 0 1 0 0,1 0-1 0 0,-1-1 1 0 0,0 1 0 0 0,1-2-1 0 0,1 1-28 0 0,147-3 238 0 0,-66-10-2729 0 0,-58 7-4991 0 0</inkml:trace>
  <inkml:trace contextRef="#ctx0" brushRef="#br0" timeOffset="58219.335">4235 3071 13328 0 0,'-1'-2'58'0'0,"0"0"1"0"0,0 0-1 0 0,0 0 1 0 0,0 0-1 0 0,0 0 1 0 0,0 0-1 0 0,-1 1 1 0 0,1-1 0 0 0,0 0-1 0 0,-1 1 1 0 0,0-1-1 0 0,1 1 1 0 0,-1 0-1 0 0,0-1 1 0 0,0 1 0 0 0,1 0-1 0 0,-1 0 1 0 0,0 0-1 0 0,0 0 1 0 0,0 1-1 0 0,0-1 1 0 0,0 0-1 0 0,-1 1 1 0 0,1 0 0 0 0,-2-1-59 0 0,-55-2 429 0 0,43 7-221 0 0,9-2 36 0 0,-1 0 1 0 0,0 0 0 0 0,1 1 0 0 0,-1 0 0 0 0,1 0 0 0 0,0 1 0 0 0,0 0 0 0 0,0 0 0 0 0,1 1 0 0 0,-2 0-245 0 0,-4 7 145 0 0,1 1 0 0 0,-1 0 0 0 0,2 0 0 0 0,0 1-1 0 0,1 0 1 0 0,0 1 0 0 0,1 0 0 0 0,0 1 0 0 0,2-1 0 0 0,0 1 0 0 0,0 0-1 0 0,2 1 1 0 0,0 0 0 0 0,-1 10-145 0 0,-12 105 229 0 0,34 140 347 0 0,-8-116-224 0 0,-15-52-196 0 0,-18-14 30 0 0,-9 4-176 0 0,31-82 49 0 0,0-1 0 0 0,-1 0 0 0 0,-1-1 0 0 0,0 1 0 0 0,0 0 0 0 0,-1-1 0 0 0,0 0 0 0 0,-3 4-59 0 0,-18 47 152 0 0,22-54-113 0 0,-1-1 0 0 0,1 1 0 0 0,-1-1-1 0 0,0 0 1 0 0,-1 0 0 0 0,0-1 0 0 0,1 0-1 0 0,-2 0 1 0 0,1 0 0 0 0,0-1 0 0 0,-1 0-1 0 0,0 0 1 0 0,0 0 0 0 0,-7 2-39 0 0,8-5 25 0 0,1 1 0 0 0,-1-1 0 0 0,1 0 0 0 0,-1-1 0 0 0,0 1 0 0 0,1-1 1 0 0,-1 0-1 0 0,0-1 0 0 0,1 1 0 0 0,-1-1 0 0 0,0 0 0 0 0,1-1 0 0 0,-1 1 0 0 0,1-1 0 0 0,0 0 0 0 0,-1 0 0 0 0,1-1 0 0 0,0 0 0 0 0,0 1 0 0 0,1-2 1 0 0,-1 1-1 0 0,1-1 0 0 0,-1 1 0 0 0,1-1 0 0 0,0 0 0 0 0,-1-2-25 0 0,-15-17-58 0 0,-4-4-794 0 0,13 7-5028 0 0,6 2-1188 0 0</inkml:trace>
  <inkml:trace contextRef="#ctx0" brushRef="#br0" timeOffset="61246.839">5475 3378 6744 0 0,'-1'-22'424'0'0,"-1"-8"3561"0"0,-5 30 443 0 0,-12 14-4225 0 0,10-13-70 0 0,8-1-48 0 0,1 0 3 0 0,0 0 72 0 0,0 0 31 0 0,0 0 7 0 0,0 0 6 0 0,0 0 18 0 0,0 0 8 0 0,0 0 2 0 0,0 0 6 0 0,0 0 22 0 0,0 0 10 0 0,0 0 2 0 0,8-6 886 0 0,-2 8-1142 0 0,0 0 1 0 0,0 1 0 0 0,0 0 0 0 0,0 0-1 0 0,0 0 1 0 0,-1 1 0 0 0,1 0-1 0 0,-1 0 1 0 0,0 0 0 0 0,0 1-1 0 0,-1 0 1 0 0,0 0 0 0 0,1 0 0 0 0,-1 0-1 0 0,-1 1 1 0 0,1-1 0 0 0,-1 1-1 0 0,0 0 1 0 0,0 0 0 0 0,-1 0-1 0 0,0 0 1 0 0,0 1 0 0 0,1 5-17 0 0,-1-6 18 0 0,6 17 9 0 0,-2 1 0 0 0,-1 0-1 0 0,-1 0 1 0 0,-1 1 0 0 0,-1-1-1 0 0,-1 1 1 0 0,-1 0 0 0 0,-2 8-27 0 0,2 11 34 0 0,0-32-17 0 0,0 0 0 0 0,1 0 0 0 0,1 0 0 0 0,0 0-1 0 0,0-1 1 0 0,1 1 0 0 0,1-1 0 0 0,0 0 0 0 0,0 0 0 0 0,1 0-1 0 0,0 0 1 0 0,1-1 0 0 0,3 3-17 0 0,-6-11 20 0 0,0 0-1 0 0,1 0 1 0 0,-1 0-1 0 0,1-1 1 0 0,-1 1-1 0 0,1-1 1 0 0,0 0-1 0 0,-1 0 1 0 0,1 0-1 0 0,0-1 1 0 0,0 1-1 0 0,0-1 1 0 0,0 0-1 0 0,-1 0 1 0 0,1 0-1 0 0,0-1 1 0 0,0 1-1 0 0,0-1 1 0 0,0 0-1 0 0,-1 0 1 0 0,1 0-1 0 0,0-1 1 0 0,-1 1-1 0 0,1-1 1 0 0,-1 0-1 0 0,0 0 1 0 0,1 0-1 0 0,-1 0 1 0 0,0-1-1 0 0,0 1 1 0 0,0-1-1 0 0,-1 0 1 0 0,1 0-1 0 0,-1 0 1 0 0,1-1-20 0 0,8-10 61 0 0,-2 0 0 0 0,0-1 0 0 0,-1 0 0 0 0,0-1 0 0 0,-2 1 0 0 0,1-1 0 0 0,-2-1 0 0 0,2-8-61 0 0,16-42 149 0 0,10-129 1072 0 0,-28 144-831 0 0,-1-10-289 0 0,-3 57-145 0 0,0 0 1 0 0,-1 0-1 0 0,1 0 1 0 0,-1 0-1 0 0,0 0 1 0 0,0 0-1 0 0,-1 0 1 0 0,0 0-1 0 0,0 0 1 0 0,0 0-1 0 0,0 0 1 0 0,-1 0-1 0 0,1 0 1 0 0,-1 0-1 0 0,-1 1 1 0 0,1-1-1 0 0,-2-1 44 0 0,-13-12-3236 0 0,8 12 1873 0 0</inkml:trace>
  <inkml:trace contextRef="#ctx0" brushRef="#br0" timeOffset="59109.319">4495 3612 10640 0 0,'-22'-38'409'0'0,"20"23"6024"0"0,-1 29-6189 0 0,0 1-1 0 0,1 0 1 0 0,1-1-1 0 0,1 1 1 0 0,0 0-1 0 0,0 0 1 0 0,1 0-1 0 0,3 6-243 0 0,-2 1 265 0 0,14 60 319 0 0,-15-72-531 0 0,1 0-1 0 0,1 0 0 0 0,0 0 1 0 0,0-1-1 0 0,1 1 0 0 0,0-1 1 0 0,0 0-1 0 0,1 0 0 0 0,0-1 0 0 0,1 1 1 0 0,0-1-1 0 0,0 0 0 0 0,3 2-52 0 0,34-10 732 0 0,-37-5-701 0 0,-1 0 0 0 0,0 0 0 0 0,0 0 0 0 0,-1-1-1 0 0,0 1 1 0 0,0-1 0 0 0,0 0 0 0 0,0 0 0 0 0,-1-1-1 0 0,0 1 1 0 0,-1-1 0 0 0,1 0 0 0 0,0-6-31 0 0,-2 11-1 0 0,45-155-147 0 0,-35 122 66 0 0,1 53 18 0 0,2 89 21 0 0,19 19 304 0 0,-5-82-254 0 0,-10-33-4500 0 0,-12-10-1996 0 0</inkml:trace>
  <inkml:trace contextRef="#ctx0" brushRef="#br0" timeOffset="59524.664">4929 3753 11600 0 0,'-10'56'1558'0'0,"6"27"876"0"0,8-21-579 0 0,9 17-511 0 0,-13-80-1308 0 0,0 1-1 0 0,1 0 0 0 0,-1 0 0 0 0,0-1 0 0 0,0 1 0 0 0,0 0 0 0 0,1 0 0 0 0,-1-1 0 0 0,0 1 0 0 0,1 0 0 0 0,-1 0 0 0 0,0 0 0 0 0,1 0 0 0 0,-1-1 1 0 0,0 1-1 0 0,1 0 0 0 0,-1 0 0 0 0,0 0 0 0 0,1 0 0 0 0,-1 0 0 0 0,0 0 0 0 0,1 0 0 0 0,-1 0 0 0 0,0 0 0 0 0,1 0 0 0 0,-1 0 0 0 0,0 0 1 0 0,1 0-1 0 0,-1 0 0 0 0,0 0 0 0 0,1 0 0 0 0,-1 1 0 0 0,0-1 0 0 0,1 0 0 0 0,-1 0 0 0 0,0 0 0 0 0,0 0 0 0 0,1 1 0 0 0,-1-1 0 0 0,0 0 1 0 0,0 0-1 0 0,1 1 0 0 0,-1-1 0 0 0,0 0-35 0 0,1-2-52 0 0,28-63 114 0 0,-26 61-78 0 0,-1 0 1 0 0,1 0-1 0 0,0 0 0 0 0,0 0 1 0 0,1 0-1 0 0,-1 1 0 0 0,1-1 1 0 0,0 1-1 0 0,-1 0 1 0 0,2 0-1 0 0,-1 1 0 0 0,0-1 1 0 0,0 1-1 0 0,1 0 1 0 0,-1 0-1 0 0,1 0 0 0 0,1 0 16 0 0,-3 2 47 0 0,-1-1-80 0 0,0 0 0 0 0,0 1 0 0 0,0-1 0 0 0,0 1 0 0 0,0-1 0 0 0,0 1 0 0 0,0 0 0 0 0,0 0 0 0 0,0 0 0 0 0,0 0 0 0 0,0 0 0 0 0,0 0 1 0 0,0 0-1 0 0,-1 1 0 0 0,1-1 0 0 0,0 1 0 0 0,0 0 0 0 0,0-1 0 0 0,0 1 0 0 0,0 0 0 0 0,-1 0 0 0 0,1 0 0 0 0,0 0 0 0 0,-1 0 0 0 0,1 1 0 0 0,-1-1 0 0 0,1 0 0 0 0,0 1 33 0 0,1 2 61 0 0,-1-1 0 0 0,1 0 0 0 0,0 1 0 0 0,-1-1 0 0 0,0 1-1 0 0,0 0 1 0 0,0-1 0 0 0,0 1 0 0 0,-1 0 0 0 0,1 0 0 0 0,-1 1-1 0 0,0-1 1 0 0,0 0 0 0 0,-1 0 0 0 0,1 0 0 0 0,-1 1 0 0 0,0-1-1 0 0,0 0 1 0 0,0 1 0 0 0,-1-1 0 0 0,0 0 0 0 0,1 0 0 0 0,-1 0-1 0 0,-1 2-60 0 0,0-2 12 0 0,0 0 0 0 0,0 0 0 0 0,-1 0-1 0 0,0-1 1 0 0,1 1 0 0 0,-1-1 0 0 0,0 0 0 0 0,0 0-1 0 0,-1 0 1 0 0,1 0 0 0 0,-1 0 0 0 0,1-1-1 0 0,-1 1 1 0 0,0-1 0 0 0,0 0 0 0 0,0 0 0 0 0,0-1-1 0 0,0 1 1 0 0,-1-1 0 0 0,1 0 0 0 0,0 0 0 0 0,-1 0-1 0 0,0 0-11 0 0,-45-3-6204 0 0,31-1-134 0 0</inkml:trace>
  <inkml:trace contextRef="#ctx0" brushRef="#br0" timeOffset="60195.359">4969 3247 14336 0 0,'0'0'330'0'0,"0"0"45"0"0,0 0 17 0 0,0 0-47 0 0,-1 6-211 0 0,-25 96 1913 0 0,17-26-1196 0 0,11-42-646 0 0,-2-33-141 0 0,4 4-2 0 0,3-68-1876 0 0,-8-31 327 0 0,0 94 1489 0 0,1-1 0 0 0,0 0 0 0 0,-1 1 0 0 0,1-1 0 0 0,0 1 0 0 0,-1-1 0 0 0,1 1 0 0 0,-1-1 0 0 0,1 1 0 0 0,-1-1 0 0 0,1 1 0 0 0,-1-1 0 0 0,1 1 0 0 0,-1 0 0 0 0,0-1 0 0 0,1 1 0 0 0,-1 0 1 0 0,0-1-1 0 0,1 1 0 0 0,-1 0 0 0 0,0 0 0 0 0,1 0 0 0 0,-1-1 0 0 0,0 1 0 0 0,1 0 0 0 0,-1 0 0 0 0,0 0 0 0 0,1 0 0 0 0,-1 0 0 0 0,0 1 0 0 0,1-1 0 0 0,-1 0 0 0 0,0 0 0 0 0,1 0 1 0 0,-2 1-3 0 0,-5 2 0 0 0,-9 42 160 0 0,16-40-112 0 0,0-1 0 0 0,1 0 0 0 0,-1 0 1 0 0,1 1-1 0 0,0-1 0 0 0,0 0 1 0 0,1 0-1 0 0,-1 0 0 0 0,1 0 1 0 0,0 0-1 0 0,0 0 0 0 0,0 0 0 0 0,0-1 1 0 0,1 1-1 0 0,0-1 0 0 0,-1 1 1 0 0,1-1-1 0 0,0 0 0 0 0,1 0 1 0 0,-1 0-1 0 0,1-1 0 0 0,-1 1 1 0 0,1-1-1 0 0,0 0 0 0 0,-1 0 0 0 0,5 1-48 0 0,15-2 502 0 0,-16-7-401 0 0,-3-2-82 0 0,-5 1-110 0 0,0-1 1 0 0,0 1-1 0 0,0-1 1 0 0,-1 1-1 0 0,0-1 1 0 0,-1 1-1 0 0,1 0 1 0 0,-1 0-1 0 0,-1 0 1 0 0,1 1-1 0 0,-1-1 1 0 0,-1 1-1 0 0,1 0 1 0 0,-1 0 0 0 0,-4-4 89 0 0,-36-29-414 0 0,35 25 399 0 0,4 8 32 0 0,5 6 60 0 0,16 11 0 0 0,19 12 109 0 0,-7-5-4936 0 0,-10-6-307 0 0</inkml:trace>
  <inkml:trace contextRef="#ctx0" brushRef="#br0" timeOffset="54422.092">582 3701 11600 0 0,'0'0'264'0'0,"0"0"34"0"0,0 0 21 0 0,0 0-36 0 0,0 0-150 0 0,0 0 62 0 0,0 0 42 0 0,0 0 10 0 0,2 0 66 0 0,9 4 254 0 0,-1-1 0 0 0,1 0 0 0 0,0-1-1 0 0,1 0 1 0 0,-1-1 0 0 0,0 0 0 0 0,0-1 0 0 0,1 0 0 0 0,-1-1 0 0 0,0 0 0 0 0,10-2-567 0 0,107-12 186 0 0,-45 4-1706 0 0,-60 4-1463 0 0,-16 2 1447 0 0</inkml:trace>
  <inkml:trace contextRef="#ctx0" brushRef="#br0" timeOffset="54696.688">1109 3534 13792 0 0,'0'0'314'0'0,"0"0"46"0"0,0 0 22 0 0,0 0-50 0 0,0 0-172 0 0,0 0 97 0 0,0 0 60 0 0,0 0 17 0 0,0 1 65 0 0,8 74 4863 0 0,-8-72-5191 0 0,0 2-29 0 0,1 0-1 0 0,0 0 0 0 0,0 0 0 0 0,0-1 1 0 0,0 1-1 0 0,1 0 0 0 0,0-1 0 0 0,0 1 1 0 0,0-1-1 0 0,1 1 0 0 0,-1-1 1 0 0,1 0-1 0 0,0 0 0 0 0,0-1 0 0 0,2 3-41 0 0,-3-4-60 0 0,0 0 0 0 0,1 1 0 0 0,-1-1-1 0 0,1 0 1 0 0,-1 0 0 0 0,1-1 0 0 0,0 1-1 0 0,0 0 1 0 0,0-1 0 0 0,0 0 0 0 0,0 0-1 0 0,0 1 1 0 0,0-2 0 0 0,0 1 0 0 0,0 0-1 0 0,1-1 1 0 0,-1 0 0 0 0,0 1 0 0 0,0-1-1 0 0,1 0 1 0 0,1-1 60 0 0,-1 1-263 0 0,8-3-5832 0 0,-5-2-361 0 0</inkml:trace>
  <inkml:trace contextRef="#ctx0" brushRef="#br0" timeOffset="54969.475">1168 3326 15840 0 0,'-9'-35'1721'0'0,"5"24"-1535"0"0,4 10 2 0 0,0 1 4 0 0,0 0-1 0 0,0 0-6 0 0,0 0-1 0 0,0 0 0 0 0,1 1-30 0 0,25 30-1905 0 0,-20-22 765 0 0</inkml:trace>
  <inkml:trace contextRef="#ctx0" brushRef="#br0" timeOffset="55205.899">1523 3247 13504 0 0,'0'0'306'0'0,"0"0"46"0"0,0 0 22 0 0,0 9 62 0 0,-9 32-72 0 0,2 49 1603 0 0,11 103-215 0 0,-4-187-1656 0 0,0 1 0 0 0,0-1-1 0 0,1 0 1 0 0,0 0-1 0 0,0 0 1 0 0,1 0-1 0 0,-1 0 1 0 0,1 0 0 0 0,1 0-1 0 0,-1-1 1 0 0,1 1-1 0 0,0-1 1 0 0,0 0 0 0 0,1 1-1 0 0,-1-1 1 0 0,1-1-1 0 0,0 1 1 0 0,0 0-1 0 0,1-1 1 0 0,0 0 0 0 0,-1 0-1 0 0,1-1 1 0 0,1 1-1 0 0,-1-1 1 0 0,0 0 0 0 0,1 0-1 0 0,0-1 1 0 0,-1 0-1 0 0,1 0 1 0 0,0 0-1 0 0,0 0 1 0 0,2-1-96 0 0,121-11 405 0 0,-115 3-1374 0 0,-13 7-364 0 0,-2-1-3658 0 0,-2-4-1563 0 0</inkml:trace>
  <inkml:trace contextRef="#ctx0" brushRef="#br0" timeOffset="55424.592">1455 3518 13304 0 0,'-1'-1'-23'0'0,"0"0"85"0"0,0 0 0 0 0,0 0 0 0 0,0 0-1 0 0,0 0 1 0 0,0 0 0 0 0,0 0-1 0 0,0 0 1 0 0,1 0 0 0 0,-1-1-1 0 0,0 1 1 0 0,1 0 0 0 0,-1 0-1 0 0,1-1 1 0 0,-1 1 0 0 0,1 0-1 0 0,0-1 1 0 0,0 1 0 0 0,-1-1-1 0 0,1 1 1 0 0,0 0 0 0 0,0-1 0 0 0,0 1-1 0 0,1-1 1 0 0,-1 1 0 0 0,0-1-62 0 0,2 0 124 0 0,0 0 0 0 0,0 0 0 0 0,0 0 1 0 0,0 0-1 0 0,0 1 0 0 0,0-1 0 0 0,0 1 1 0 0,1 0-1 0 0,-1-1 0 0 0,0 1 1 0 0,1 0-1 0 0,-1 0 0 0 0,1 1 0 0 0,0-1 1 0 0,-1 0-1 0 0,1 1 0 0 0,-1-1 0 0 0,1 1 1 0 0,0 0-1 0 0,-1 0 0 0 0,1 0 1 0 0,0 1-1 0 0,-1-1 0 0 0,1 0 0 0 0,1 1-124 0 0,3-1 229 0 0,73 0 593 0 0,64 6-1769 0 0,-121-6-2054 0 0,-13 0-2584 0 0</inkml:trace>
  <inkml:trace contextRef="#ctx0" brushRef="#br0" timeOffset="55674.532">1556 3326 14832 0 0,'1'-7'1481'0'0,"2"3"-1386"0"0,1 0 1 0 0,0 0-1 0 0,1 1 1 0 0,-1-1-1 0 0,1 1 1 0 0,-1 0-1 0 0,1 1 1 0 0,0-1-1 0 0,0 1 1 0 0,0 0-1 0 0,0 0 1 0 0,0 0-1 0 0,1 1 1 0 0,-1 0-1 0 0,1 0 1 0 0,-1 0-1 0 0,1 0 1 0 0,-1 1-1 0 0,1 0 1 0 0,-1 1-1 0 0,1-1 1 0 0,-1 1-1 0 0,0 0 1 0 0,1 0-1 0 0,-1 0 1 0 0,0 1-1 0 0,1 0-95 0 0,7 0-65 0 0,34 8-354 0 0,-18 1-4643 0 0,-9-1-675 0 0</inkml:trace>
  <inkml:trace contextRef="#ctx0" brushRef="#br0" timeOffset="56045.411">2047 3553 13328 0 0,'0'0'298'0'0,"-7"4"414"0"0,-29 7-286 0 0,-43 22 2241 0 0,42 5-577 0 0,11 3-1058 0 0,30-6-690 0 0,3-20-92 0 0,11-1-224 0 0,-13-11-23 0 0,0-1 0 0 0,-1 0-1 0 0,1 0 1 0 0,0 0 0 0 0,0-1-1 0 0,0 1 1 0 0,0-1 0 0 0,0-1-1 0 0,0 1 1 0 0,0-1 0 0 0,1 1-1 0 0,-1-2 1 0 0,0 1 0 0 0,2-1-3 0 0,-4 1-17 0 0,1 0 1 0 0,-1 0-1 0 0,0-1 1 0 0,0 0-1 0 0,0 1 0 0 0,0-1 1 0 0,0 0-1 0 0,0-1 1 0 0,0 1-1 0 0,0 0 1 0 0,0-1-1 0 0,0 1 1 0 0,-1-1-1 0 0,1 0 1 0 0,-1 0-1 0 0,1 0 1 0 0,-1-1-1 0 0,0 1 1 0 0,0 0-1 0 0,1-2 17 0 0,20-45-596 0 0,-19 43 461 0 0,-4 23 252 0 0,0 10-11 0 0,20 22-53 0 0,1-30-1940 0 0,-17-18-2057 0 0,-3 0-2328 0 0</inkml:trace>
  <inkml:trace contextRef="#ctx0" brushRef="#br0" timeOffset="56322.45">2294 3241 12816 0 0,'0'0'289'0'0,"0"0"40"0"0,0 0 22 0 0,0 0-40 0 0,-1 1-203 0 0,-2 77 705 0 0,13 39 1793 0 0,1-12-1054 0 0,24-2-660 0 0,-28-88-848 0 0,16 13-97 0 0,-16-25-2630 0 0,-5-3 1660 0 0</inkml:trace>
  <inkml:trace contextRef="#ctx0" brushRef="#br0" timeOffset="56493.164">2188 3469 15200 0 0,'5'-6'1038'0'0,"6"1"-973"0"0,0 1 1 0 0,0 1-1 0 0,1 0 0 0 0,-1 0 0 0 0,1 1 0 0 0,0 1 0 0 0,-1 0 1 0 0,1 0-1 0 0,0 1 0 0 0,0 1 0 0 0,1 0-65 0 0,16 0-20 0 0,81-1-1382 0 0,-87 0-4171 0 0</inkml:trace>
  <inkml:trace contextRef="#ctx0" brushRef="#br0" timeOffset="56861.864">2879 2978 14712 0 0,'-3'1'76'0'0,"1"1"0"0"0,-1-1 0 0 0,1 0 0 0 0,-1 1 0 0 0,1-1 0 0 0,0 1 0 0 0,-1 0 0 0 0,1 0 0 0 0,0 0 0 0 0,0 0 0 0 0,0 0 0 0 0,1 1 0 0 0,-1-1 0 0 0,0 0 0 0 0,1 1 0 0 0,0-1 0 0 0,-1 1 0 0 0,1 0 0 0 0,0-1 0 0 0,1 1 0 0 0,-1 0 0 0 0,0 0 0 0 0,1-1 0 0 0,-1 4-76 0 0,-6 15 801 0 0,-11 63 1164 0 0,-14 0-929 0 0,-20 38-409 0 0,20-25-551 0 0,-25 104 784 0 0,40-107-631 0 0,11-34-288 0 0,6-59-514 0 0,0-1-168 0 0,0 0-25 0 0,0 0-48 0 0,0 0-197 0 0,9-5-1203 0 0,-2-1 1094 0 0</inkml:trace>
  <inkml:trace contextRef="#ctx0" brushRef="#br0" timeOffset="57268.974">2977 3203 13584 0 0,'1'0'27'0'0,"-1"0"1"0"0,1-1-1 0 0,0 1 0 0 0,-1 0 1 0 0,1-1-1 0 0,-1 1 1 0 0,1 0-1 0 0,0 0 1 0 0,-1 0-1 0 0,1 0 1 0 0,-1-1-1 0 0,1 1 1 0 0,0 0-1 0 0,-1 0 1 0 0,1 0-1 0 0,0 0 1 0 0,-1 1-1 0 0,1-1 1 0 0,0 0-1 0 0,-1 0 0 0 0,1 0 1 0 0,-1 0-1 0 0,1 1 1 0 0,0-1-1 0 0,-1 0 1 0 0,1 1-1 0 0,-1-1 1 0 0,1 0-1 0 0,-1 1 1 0 0,1-1-1 0 0,-1 0 1 0 0,1 1-1 0 0,-1-1 1 0 0,0 1-1 0 0,1-1 1 0 0,-1 1-1 0 0,1-1 0 0 0,-1 1 1 0 0,0 0-1 0 0,0-1 1 0 0,1 1-1 0 0,-1-1 1 0 0,0 1-1 0 0,0 0 1 0 0,0-1-1 0 0,1 1 1 0 0,-1-1-1 0 0,0 1 1 0 0,0 0-1 0 0,0-1 1 0 0,0 1-1 0 0,0 0 1 0 0,0-1-1 0 0,-1 1 0 0 0,1 0 1 0 0,0-1-1 0 0,0 1 1 0 0,0 0-28 0 0,-19 60 893 0 0,-20 27-460 0 0,-17 43 847 0 0,23-31-464 0 0,17-26-376 0 0,20-53-226 0 0,-5 1 316 0 0,1-22-514 0 0,0 0-12 0 0,0 0 0 0 0,-1 1 0 0 0,1-1-1 0 0,0 0 1 0 0,0 0 0 0 0,0 1 0 0 0,-1-1-1 0 0,1 0 1 0 0,0 1 0 0 0,0-1-1 0 0,0 0 1 0 0,0 1 0 0 0,0-1 0 0 0,0 1-1 0 0,0-1 1 0 0,0 0 0 0 0,0 1 0 0 0,0-1-1 0 0,0 0 1 0 0,0 1 0 0 0,0-1 0 0 0,0 0-1 0 0,0 1 1 0 0,0-1 0 0 0,0 0 0 0 0,0 1-1 0 0,0-1 1 0 0,0 0 0 0 0,1 1 0 0 0,-1-1-1 0 0,0 0 1 0 0,0 1 0 0 0,0-1-1 0 0,1 0 1 0 0,-1 1 0 0 0,0-1 0 0 0,0 0-1 0 0,1 0 1 0 0,-1 0 0 0 0,0 1 0 0 0,0-1-1 0 0,1 0 1 0 0,-1 0 0 0 0,0 0 0 0 0,1 1-1 0 0,-1-1 1 0 0,0 0 0 0 0,1 0 0 0 0,-1 0-1 0 0,0 0 1 0 0,1 0 0 0 0,-1 0-1 0 0,1 0 1 0 0,-1 0 0 0 0,0 0 0 0 0,1 0-1 0 0,-1 0 1 0 0,0 0 0 0 0,1 0 0 0 0,-1 0-1 0 0,1 0-3 0 0,18-9 292 0 0,-6-12-60 0 0,22-15-104 0 0,25-19-157 0 0,-38 39-116 0 0,-18 13 134 0 0,-1 1 1 0 0,1 0 0 0 0,0 0-1 0 0,0 1 1 0 0,0-1-1 0 0,-1 1 1 0 0,1 0 0 0 0,0 0-1 0 0,1 0 1 0 0,-1 0 0 0 0,0 1-1 0 0,0 0 1 0 0,0 0-1 0 0,2 0 11 0 0,13 15 0 0 0,-2 14 64 0 0,-3 15 182 0 0,7-7-236 0 0,13-2-466 0 0,-32-35-34 0 0,-2 0-1225 0 0,0 0-4823 0 0</inkml:trace>
  <inkml:trace contextRef="#ctx0" brushRef="#br0" timeOffset="57480.172">2810 3332 15912 0 0,'27'-8'465'0'0,"-22"6"-4"0"0,14 0-276 0 0,64-7 1046 0 0,62 6-560 0 0,-47 6-1921 0 0,-73-6-5049 0 0</inkml:trace>
  <inkml:trace contextRef="#ctx0" brushRef="#br0" timeOffset="65501.445">7712 3589 13592 0 0,'0'0'306'0'0,"-9"-6"752"0"0,-51-2 561 0 0,52 8-1318 0 0,1 1 0 0 0,0 0-1 0 0,0 1 1 0 0,0-1 0 0 0,1 1-1 0 0,-1 1 1 0 0,0-1 0 0 0,1 1-1 0 0,-1 0 1 0 0,1 1 0 0 0,0-1-1 0 0,-4 5-300 0 0,-5 1 208 0 0,2 1 0 0 0,-1 0 0 0 0,1 1 0 0 0,1 1 0 0 0,0 0 0 0 0,1 1 0 0 0,0 0 0 0 0,-7 12-208 0 0,16-22 13 0 0,0 1 0 0 0,0-1-1 0 0,1 1 1 0 0,-1-1-1 0 0,1 1 1 0 0,0 0 0 0 0,0 0-1 0 0,0-1 1 0 0,0 1-1 0 0,1 0 1 0 0,-1 0 0 0 0,1 0-1 0 0,0 0 1 0 0,0 0 0 0 0,1 0-1 0 0,-1-1 1 0 0,1 1-1 0 0,0 0 1 0 0,0 0 0 0 0,0 0-1 0 0,0-1 1 0 0,1 1-1 0 0,-1-1 1 0 0,1 1-13 0 0,31 0 204 0 0,-24-6-179 0 0,-1 0 0 0 0,0 0 0 0 0,0-1 0 0 0,0 0 0 0 0,0-1 0 0 0,0 1 0 0 0,-1-1 1 0 0,1-1-1 0 0,-1 0 0 0 0,0 0 0 0 0,0 0 0 0 0,-1-1 0 0 0,0 0 0 0 0,0 0 0 0 0,0 0 0 0 0,-1-1 0 0 0,0 0 0 0 0,0 0 0 0 0,0 0 0 0 0,0-3-25 0 0,6-11-161 0 0,-1 0 0 0 0,-1 0 0 0 0,0-1 0 0 0,-2 0 0 0 0,-1-1-1 0 0,0 0 1 0 0,1-22 161 0 0,-3 29-48 0 0,4-41-262 0 0,-1 0 0 0 0,-4 0 0 0 0,-1-20 310 0 0,-4 63 355 0 0,-2 21 297 0 0,-4 23-369 0 0,3 8-431 0 0,1 0 1 0 0,2 0-1 0 0,3 36 148 0 0,-1-25 3 0 0,0 211 477 0 0,0-240-467 0 0,-1-13 11 0 0,1 1 0 0 0,-1 0 1 0 0,1 0-1 0 0,1-1 1 0 0,-1 1-1 0 0,1 0 1 0 0,1-1-1 0 0,-1 1 0 0 0,2-1 1 0 0,-1 1-1 0 0,1-1 1 0 0,0 0-1 0 0,0 0 1 0 0,0 0-1 0 0,5 5-24 0 0,-7-11-58 0 0,0 0-1 0 0,1 1 1 0 0,-1-1-1 0 0,1 0 1 0 0,-1 0 0 0 0,1 0-1 0 0,-1 0 1 0 0,1 0 0 0 0,0-1-1 0 0,-1 1 1 0 0,1 0-1 0 0,0-1 1 0 0,0 1 0 0 0,0-1-1 0 0,-1 0 1 0 0,1 1 0 0 0,0-1-1 0 0,0 0 1 0 0,0 0-1 0 0,0 0 1 0 0,1-1 58 0 0,14-4-6140 0 0,-11-1-352 0 0</inkml:trace>
  <inkml:trace contextRef="#ctx0" brushRef="#br0" timeOffset="66038.759">7887 3513 13072 0 0,'0'-2'66'0'0,"0"0"1"0"0,0 0 0 0 0,0-1 0 0 0,0 1 0 0 0,1 0 0 0 0,-1 0-1 0 0,1-1 1 0 0,-1 1 0 0 0,1 0 0 0 0,0 0 0 0 0,0 0 0 0 0,0 0 0 0 0,0 0-1 0 0,0 0 1 0 0,0 0 0 0 0,0 0 0 0 0,1 1 0 0 0,-1-1 0 0 0,1 0-1 0 0,-1 1 1 0 0,1-1 0 0 0,0 1 0 0 0,1-2-67 0 0,23-20 2777 0 0,93-17 1079 0 0,9 39-3189 0 0,-19 5-521 0 0,-5-4-28 0 0,-78-6-510 0 0,-26-6-2744 0 0,-51 12-1840 0 0,-32 17 108 0 0,4 9 4925 0 0,71-23 415 0 0,1 0-1 0 0,0 0 1 0 0,0 1-1 0 0,0 0 1 0 0,0 0-1 0 0,1 1 1 0 0,0-1-1 0 0,0 2 0 0 0,0-1 1 0 0,0 0-1 0 0,1 1 1 0 0,0 0-1 0 0,0 1 1 0 0,1-1-1 0 0,-1 1 1 0 0,1 0-1 0 0,1 0 1 0 0,-1 0-1 0 0,1 0 0 0 0,-1 6-471 0 0,2-3 320 0 0,0 0-1 0 0,1 0 0 0 0,0 0 1 0 0,1 0-1 0 0,0 0 0 0 0,0 1 0 0 0,1-1 1 0 0,1 0-1 0 0,0 0 0 0 0,0 0 0 0 0,1-1 1 0 0,0 1-1 0 0,3 5-319 0 0,1 3 289 0 0,35 54 935 0 0,25-13-1456 0 0,-25-35-4634 0 0,-32-18-2123 0 0</inkml:trace>
  <inkml:trace contextRef="#ctx0" brushRef="#br0" timeOffset="62513.85">6317 3715 6272 0 0,'0'0'182'0'0,"10"-12"28"0"0,13-17 5686 0 0,-23 29-5120 0 0,0 0-102 0 0,0 0-46 0 0,0 0-10 0 0,0 0-46 0 0,0 0-184 0 0,0 0-79 0 0,0 0-19 0 0,0 0-8 0 0,0 47 1060 0 0,-4-22-1151 0 0,0-10-103 0 0,1 0 1 0 0,1 0-1 0 0,1 1 1 0 0,0-1-1 0 0,1 1 1 0 0,0-1-1 0 0,1 1 1 0 0,1-1-1 0 0,1 1 0 0 0,0-1 1 0 0,1 0-1 0 0,2 6-88 0 0,-4-18 34 0 0,-1-1-1 0 0,1 1 1 0 0,0 0-1 0 0,0-1 1 0 0,0 1-1 0 0,0-1 1 0 0,0 0-1 0 0,1 0 1 0 0,-1 1-1 0 0,1-2 1 0 0,-1 1-1 0 0,1 0 0 0 0,0 0 1 0 0,0-1-1 0 0,0 0 1 0 0,0 1-1 0 0,0-1 1 0 0,0 0-1 0 0,0 0 1 0 0,0-1-1 0 0,0 1 1 0 0,0-1-1 0 0,0 1 1 0 0,1-1-1 0 0,-1 0 1 0 0,0 0-1 0 0,0-1 0 0 0,0 1 1 0 0,0-1-1 0 0,1 1 1 0 0,0-2-34 0 0,5 0 63 0 0,-1 0 0 0 0,1-1 0 0 0,-1 0 0 0 0,0 0 0 0 0,0-1 0 0 0,0 0 0 0 0,0-1 0 0 0,0 0 0 0 0,-1 0 0 0 0,5-4-63 0 0,-12 8 2 0 0,10-7 87 0 0,-1 0 0 0 0,0-1-1 0 0,-1 0 1 0 0,0 0 0 0 0,0-1 0 0 0,-1 0 0 0 0,0 0-1 0 0,-1-1-88 0 0,3-5-92 0 0,-1-1-1 0 0,-1 0 1 0 0,0 0 0 0 0,-1 0-1 0 0,-1-1 1 0 0,-1 0-1 0 0,0 0 1 0 0,-1 0-1 0 0,0-12 93 0 0,-13-5-77 0 0,7 34 13 0 0,-7 18-69 0 0,-10 38 47 0 0,2 69 181 0 0,17-121-62 0 0,1-1 1 0 0,0 1-1 0 0,1 0 1 0 0,-1 0-1 0 0,1 0 1 0 0,-1 0-1 0 0,1 0 0 0 0,0-1 1 0 0,0 1-1 0 0,0 0 1 0 0,0 0-1 0 0,0-1 0 0 0,1 1 1 0 0,-1-1-1 0 0,1 1 1 0 0,0-1-1 0 0,-1 0 1 0 0,1 0-1 0 0,0 0 0 0 0,1 0 1 0 0,-1 0-1 0 0,0 0 1 0 0,0 0-1 0 0,1-1 0 0 0,-1 1 1 0 0,1-1-1 0 0,0 0 1 0 0,-1 0-1 0 0,1 0 0 0 0,0 0 1 0 0,0 0-1 0 0,2 0-33 0 0,6-2 22 0 0,-1 0 0 0 0,0-1 0 0 0,0 0 0 0 0,1 0 0 0 0,-1-2 0 0 0,-1 1 0 0 0,1-1 0 0 0,0 0 0 0 0,5-4-22 0 0,26-16-2546 0 0,-30 17 1194 0 0</inkml:trace>
  <inkml:trace contextRef="#ctx0" brushRef="#br0" timeOffset="64866.079">7074 3773 5640 0 0,'0'0'165'0'0,"0"0"63"0"0,-4-6 3060 0 0,-2 6-2902 0 0,0-1 1 0 0,0 1-1 0 0,1 1 1 0 0,-1-1-1 0 0,0 1 1 0 0,0 0-1 0 0,0 0 0 0 0,1 1 1 0 0,-1 0-1 0 0,1 0 1 0 0,-1 0-1 0 0,1 1 0 0 0,0 0 1 0 0,0 0-1 0 0,0 0 1 0 0,0 0-1 0 0,0 1-386 0 0,-14 7 780 0 0,-11 15 451 0 0,4 16 62 0 0,26-29-1070 0 0,-1-11-198 0 0,1 0 0 0 0,0 0 0 0 0,-1 0 1 0 0,1 0-1 0 0,0 1 0 0 0,0-1 0 0 0,0 0 1 0 0,0 0-1 0 0,1 0 0 0 0,-1 0 0 0 0,1 0 1 0 0,-1 0-1 0 0,1 0 0 0 0,-1 0 0 0 0,1 0 1 0 0,0 0-1 0 0,0 0 0 0 0,0 0 0 0 0,0-1 1 0 0,1 1-1 0 0,-1 0 0 0 0,0-1 0 0 0,1 1 1 0 0,-1-1-1 0 0,1 1 0 0 0,-1-1 0 0 0,1 0 1 0 0,0 0-1 0 0,0 1 0 0 0,-1-1 0 0 0,3 0-25 0 0,2 1 38 0 0,1 0 0 0 0,0-1-1 0 0,-1 1 1 0 0,1-2-1 0 0,0 1 1 0 0,0-1-1 0 0,-1 0 1 0 0,1 0-1 0 0,0-1 1 0 0,0 0 0 0 0,-1 0-1 0 0,1-1 1 0 0,-1 1-1 0 0,1-1 1 0 0,-1-1-1 0 0,0 1 1 0 0,1-1 0 0 0,-1 0-1 0 0,-1-1 1 0 0,1 0-1 0 0,0 0 1 0 0,-1 0-1 0 0,2-2-37 0 0,-1 0-12 0 0,-1 0-1 0 0,0 0 0 0 0,0 0 1 0 0,-1-1-1 0 0,0 0 0 0 0,0 1 1 0 0,0-2-1 0 0,-1 1 0 0 0,0 0 1 0 0,-1-1-1 0 0,1 1 0 0 0,0-5 13 0 0,2-2 0 0 0,-1 32-60 0 0,-7 97 272 0 0,3-112-294 0 0,1-1 1 0 0,-1 0-1 0 0,1 1 0 0 0,0-1 0 0 0,0 0 0 0 0,0 0 0 0 0,0 0 0 0 0,0 0 0 0 0,0 0 0 0 0,0 0 0 0 0,1 0 1 0 0,-1 0-1 0 0,1 0 0 0 0,0 0 0 0 0,-1-1 0 0 0,1 1 0 0 0,0-1 0 0 0,0 1 0 0 0,0-1 0 0 0,0 0 0 0 0,0 0 1 0 0,0 0-1 0 0,0 0 0 0 0,0 0 0 0 0,1 0 0 0 0,-1-1 0 0 0,0 1 0 0 0,1-1 82 0 0,7-1-1211 0 0</inkml:trace>
  <inkml:trace contextRef="#ctx0" brushRef="#br1" timeOffset="110723.081">7945 1518 4752 0 0,'0'0'101'0'0,"-6"0"151"0"0,-99-23 819 0 0,-7 0 1103 0 0,1 8-1180 0 0,66 8-762 0 0,0 3 0 0 0,-1 1 0 0 0,-29 3-232 0 0,73 0 16 0 0,-118-1 408 0 0,-38-7 232 0 0,69 2-295 0 0,-38-2 118 0 0,-58 4-95 0 0,-29-5-176 0 0,-9-5 173 0 0,-26 5-106 0 0,-32-5-147 0 0,149 8-64 0 0,-75-6 0 0 0,53 9 0 0 0,-22 5-64 0 0,-97 16 0 0 0,165-3 0 0 0,16 1 0 0 0,-52 9 0 0 0,54-7 0 0 0,-1 4 0 0 0,2 8 0 0 0,-54 26 0 0 0,72-25-12 0 0,7 5-102 0 0,9-4 424 0 0,17 15-206 0 0,18-15-512 0 0,-14 15 210 0 0,-25 38 188 0 0,38-41 10 0 0,-1 17 64 0 0,2 24 0 0 0,9-21 96 0 0,-5 32 112 0 0,8-49-276 0 0,7 29-184 0 0,31 39 489 0 0,-1-31-152 0 0,-11-34-42 0 0,9-13-32 0 0,-22-31-65 0 0,-1 0 1 0 0,1-1 0 0 0,0 0-1 0 0,0 0 1 0 0,1 0 0 0 0,-1-1-1 0 0,1 1 1 0 0,0-1 0 0 0,1-1-1 0 0,4 3-9 0 0,21 14 73 0 0,44 22 1 0 0,65 33 325 0 0,-43-37-256 0 0,94 14-64 0 0,51-2 96 0 0,-72-31-108 0 0,-89-14 113 0 0,174 27 202 0 0,-2-21-786 0 0,-221-11 414 0 0,161 1 53 0 0,-62-16 0 0 0,335-67 232 0 0,-79 3-368 0 0,27-15 333 0 0,-66-17-58 0 0,-99 32 52 0 0,16-43-129 0 0,-236 109-54 0 0,0-1 1 0 0,-1-1 0 0 0,0-2-1 0 0,-2-1 1 0 0,0-1-1 0 0,-1-1 1 0 0,3-5-73 0 0,-15 12 113 0 0,31-45 484 0 0,-39 43-496 0 0,-1 0 0 0 0,-1 0 0 0 0,0 0 0 0 0,-1-1 0 0 0,-1 0 0 0 0,0 0 0 0 0,-1-15-101 0 0,-1 0 20 0 0,-1 1-1 0 0,-2-1 1 0 0,0 1-1 0 0,-3 0 1 0 0,0 0-1 0 0,-2-2-19 0 0,1 18-159 0 0,0-1-1 0 0,0 1 1 0 0,-1 0-1 0 0,-1 0 1 0 0,0 1-1 0 0,-1 1 1 0 0,0-1-1 0 0,-1 1 1 0 0,-1 1-1 0 0,0 0 1 0 0,0 1-1 0 0,-1 0 1 0 0,0 1-1 0 0,-1 1 1 0 0,0 0-1 0 0,0 0 1 0 0,-11-3 159 0 0,-5-3-704 0 0</inkml:trace>
  <inkml:trace contextRef="#ctx0" brushRef="#br1" timeOffset="47853.081">13543 5707 5984 0 0,'9'-1'234'0'0,"0"-1"0"0"0,0 0-1 0 0,0 0 1 0 0,0-1 0 0 0,0-1 0 0 0,0 1 0 0 0,0-1 0 0 0,-1 0 0 0 0,0-1 0 0 0,4-3-234 0 0,8-3 2145 0 0,6-6 1027 0 0,-25 16-2662 0 0,0 1-14 0 0,11-8 408 0 0,-12 7-462 0 0,0 1-13 0 0,0 0-45 0 0,0 0-22 0 0,2 1 620 0 0,-113 28-681 0 0,-141 26-336 0 0,142-32 35 0 0,105-22-10 0 0,14 13-44 0 0,35 23 53 0 0,25 31 120 0 0,-63-57-71 0 0,-1-1 0 0 0,1 1 0 0 0,-2 0 1 0 0,1 0-1 0 0,-2 0 0 0 0,1 0 0 0 0,-2 1 1 0 0,1 0-1 0 0,-1-1 0 0 0,-1 1 0 0 0,-1 0 0 0 0,1 9-48 0 0,-1 49 288 0 0,3-12-288 0 0,-6 23-89 0 0,-6-64-1964 0 0,2-13-2568 0 0,-1-1-799 0 0</inkml:trace>
  <inkml:trace contextRef="#ctx0" brushRef="#br1" timeOffset="48623.081">13164 6123 8432 0 0,'0'0'190'0'0,"0"0"28"0"0,0-1 10 0 0,-3-19 536 0 0,15 6 1350 0 0,-1 5-992 0 0,88-21 318 0 0,-12 12-1316 0 0,115-27 4 0 0,-159 32-303 0 0,-5-1 86 0 0,-37 14 14 0 0,-1 0 30 0 0,-10 12 86 0 0,-65 58 462 0 0,49-21-159 0 0,25-48-327 0 0,1 0 1 0 0,-1 0 0 0 0,1 0 0 0 0,-1 0 0 0 0,1 0 0 0 0,0 0 0 0 0,0 0-1 0 0,-1 0 1 0 0,1 1 0 0 0,0-1 0 0 0,0 0 0 0 0,0 0 0 0 0,0 0 0 0 0,0 0-1 0 0,0 0 1 0 0,0 0 0 0 0,1 1 0 0 0,-1-1 0 0 0,0 0 0 0 0,1 0 0 0 0,-1 0-1 0 0,0 0 1 0 0,1 0 0 0 0,-1 0 0 0 0,1 0 0 0 0,0 0 0 0 0,-1 0 0 0 0,1 0-1 0 0,0-1 1 0 0,0 1 0 0 0,-1 0 0 0 0,1 0 0 0 0,0-1 0 0 0,0 1 0 0 0,0 0-1 0 0,0-1 1 0 0,0 1 0 0 0,0-1 0 0 0,0 1 0 0 0,0-1 0 0 0,0 1 0 0 0,0-1-1 0 0,0 0 1 0 0,0 0 0 0 0,1 1-18 0 0,54 3 277 0 0,-6-33-134 0 0,-28-20-253 0 0,-19 40 4 0 0,25-33-797 0 0,-25 42 885 0 0,0 0 0 0 0,0 1 1 0 0,1-1-1 0 0,-1 1 1 0 0,0-1-1 0 0,0 1 1 0 0,0 0-1 0 0,0 0 0 0 0,0 0 1 0 0,-1 1-1 0 0,1-1 1 0 0,0 1-1 0 0,0-1 0 0 0,-1 1 1 0 0,1 0-1 0 0,-1 0 1 0 0,0 0-1 0 0,1 0 1 0 0,-1 1-1 0 0,0-1 0 0 0,0 0 1 0 0,0 2 17 0 0,30 31-53 0 0,-22-20 75 0 0,11 32 221 0 0,-7-19 345 0 0,-13-27-552 0 0,-1 0 0 0 0,0 0 0 0 0,1 0 0 0 0,-1 0 0 0 0,1 0 0 0 0,-1 0 0 0 0,1 0 1 0 0,-1 0-1 0 0,1 0 0 0 0,0 0 0 0 0,-1 0 0 0 0,1 0 0 0 0,0 0 0 0 0,0-1 0 0 0,0 1 0 0 0,-1 0 0 0 0,1-1 0 0 0,0 1 0 0 0,0-1 1 0 0,0 1-1 0 0,0-1 0 0 0,0 1 0 0 0,0-1 0 0 0,0 1 0 0 0,0-1 0 0 0,1 0 0 0 0,-1 0 0 0 0,0 0 0 0 0,0 0 0 0 0,0 0 0 0 0,1 0-36 0 0,-1 0 326 0 0,-1 0 8 0 0,8-11 321 0 0,-16-27-182 0 0,2-6-186 0 0,17 12-109 0 0,-2 16-105 0 0,7-34 1 0 0,30-19-294 0 0,13 30 554 0 0,-40 30-348 0 0,-3 2 14 0 0,-10 2 0 0 0,3 4-34 0 0,16 16-516 0 0,-5 6-835 0 0,-17-13 738 0 0</inkml:trace>
  <inkml:trace contextRef="#ctx0" brushRef="#br1" timeOffset="50003.081">14789 5854 9408 0 0,'-1'0'61'0'0,"0"0"0"0"0,0 0 1 0 0,1 0-1 0 0,-1 1 1 0 0,0-1-1 0 0,0 0 0 0 0,0-1 1 0 0,1 1-1 0 0,-1 0 1 0 0,0 0-1 0 0,0 0 0 0 0,0 0 1 0 0,1-1-1 0 0,-1 1 1 0 0,0 0-1 0 0,0-1 0 0 0,1 1 1 0 0,-1 0-1 0 0,0-1 0 0 0,1 1 1 0 0,-1-1-1 0 0,1 1 1 0 0,-1-1-1 0 0,0 0 0 0 0,1 1 1 0 0,-1-1-1 0 0,1 1 1 0 0,-1-1-1 0 0,1 0 0 0 0,0 0 1 0 0,-1 1-1 0 0,1-1 0 0 0,0 0 1 0 0,-1 0-1 0 0,1 1 1 0 0,0-1-1 0 0,0 0 0 0 0,0 0 1 0 0,0 0-1 0 0,0 1 1 0 0,0-1-1 0 0,0 0 0 0 0,0 0 1 0 0,0 0-1 0 0,0 1 0 0 0,0-1 1 0 0,0 0-1 0 0,1 0 1 0 0,-1 0-62 0 0,3-4 174 0 0,0 0 1 0 0,1-1-1 0 0,-1 1 1 0 0,1 0-1 0 0,0 1 1 0 0,1-1-1 0 0,-1 1 1 0 0,1 0-1 0 0,0 0 1 0 0,0 0-1 0 0,0 1 1 0 0,1-1-1 0 0,-1 1 1 0 0,1 1 0 0 0,-1-1-1 0 0,1 1 1 0 0,0 0-1 0 0,0 0 1 0 0,0 1-1 0 0,5-1-174 0 0,65-16 230 0 0,-72 17-218 0 0,-1 0 1 0 0,1 1 0 0 0,-1 0 0 0 0,1 0 0 0 0,-1 0-1 0 0,1 0 1 0 0,-1 1 0 0 0,1-1 0 0 0,-1 1 0 0 0,0 0-1 0 0,1 0 1 0 0,-1 0 0 0 0,0 0 0 0 0,0 0 0 0 0,1 1-1 0 0,-1 0 1 0 0,0 0 0 0 0,-1 0 0 0 0,1 0 0 0 0,1 1-13 0 0,18 20 53 0 0,-18-14-51 0 0,-1-1 0 0 0,0 1 0 0 0,-1 0 0 0 0,0 0 0 0 0,0 0 1 0 0,-1 0-1 0 0,0 0 0 0 0,-1 0 0 0 0,0 0 0 0 0,-1 5-2 0 0,-3 61 64 0 0,-19 8-99 0 0,14-48 46 0 0,12-29 46 0 0,2-4-38 0 0,-1 1 0 0 0,1-1 0 0 0,0 0 0 0 0,0 0 0 0 0,-1-1 0 0 0,1 0 0 0 0,0 0 0 0 0,0 0 0 0 0,0 0 0 0 0,1-1 0 0 0,-1 1 0 0 0,0-2 0 0 0,0 1 0 0 0,0 0 0 0 0,0-1 0 0 0,0 0 0 0 0,0 0 0 0 0,0 0-1 0 0,0-1 1 0 0,0 0 0 0 0,-1 0 0 0 0,1 0 0 0 0,0 0 0 0 0,3-4-19 0 0,7-2 113 0 0,-1-1 1 0 0,0 0-1 0 0,-1-2 0 0 0,0 1 0 0 0,0-2 0 0 0,-1 0 1 0 0,-1 0-1 0 0,0-1 0 0 0,0 0 0 0 0,6-12-113 0 0,-17 25 1 0 0,62-88 839 0 0,-57 82-808 0 0,73-110 891 0 0,-49 51-374 0 0,-28 63-539 0 0,-1 1 0 0 0,0-1 0 0 0,0 0-1 0 0,0 0 1 0 0,0 1 0 0 0,0-1-1 0 0,0 0 1 0 0,0 0 0 0 0,0 1 0 0 0,-1-1-1 0 0,1 0 1 0 0,-1 1 0 0 0,1-1 0 0 0,-1 0-1 0 0,0 1 1 0 0,1-1 0 0 0,-1 1 0 0 0,0-1-1 0 0,0 1 1 0 0,0-1 0 0 0,0 1-1 0 0,-1 0 1 0 0,1-1 0 0 0,0 1 0 0 0,0 0-1 0 0,-1 0 1 0 0,1 0 0 0 0,-1 0 0 0 0,1 0-1 0 0,-1 0 1 0 0,1 0 0 0 0,-1 1-1 0 0,0-1 1 0 0,1 1 0 0 0,-1-1 0 0 0,0 1-1 0 0,-1-1-9 0 0,-105-22-16 0 0,94 15-5 0 0,25-4-254 0 0,49-18-1083 0 0,-31 25-4617 0 0,-16 5 285 0 0</inkml:trace>
  <inkml:trace contextRef="#ctx0" brushRef="#br1" timeOffset="50683.081">15691 5786 10680 0 0,'0'0'241'0'0,"0"0"38"0"0,0 0 11 0 0,0 0-28 0 0,0 0-121 0 0,0 0 119 0 0,0 0 76 0 0,9-5 1352 0 0,8 0-1233 0 0,0 0 0 0 0,0 1 0 0 0,0 1 0 0 0,0 1-1 0 0,0 0 1 0 0,0 1 0 0 0,1 1 0 0 0,12 2-455 0 0,4-2 311 0 0,68 14-487 0 0,-88-8-85 0 0,2-1-2897 0 0,-16-5-2174 0 0</inkml:trace>
  <inkml:trace contextRef="#ctx0" brushRef="#br1" timeOffset="50963.081">15635 5915 9136 0 0,'0'0'266'0'0,"0"0"1"0"0,0 0-92 0 0,0 0 242 0 0,7 6 698 0 0,0-2-697 0 0,0-1 1 0 0,0 0-1 0 0,1 0 1 0 0,-1 0-1 0 0,1-1 1 0 0,0 0 0 0 0,0-1-1 0 0,0 1 1 0 0,-1-1-1 0 0,1-1 1 0 0,6 0-419 0 0,10 2 479 0 0,77-5 676 0 0,137 1-1054 0 0,-222 4-481 0 0</inkml:trace>
  <inkml:trace contextRef="#ctx0" brushRef="#br1" timeOffset="57633.081">16611 5836 4832 0 0,'-22'-11'343'0'0,"6"5"2106"0"0,15 6-1928 0 0,-11-3 3238 0 0,15 2-910 0 0,78 4-1706 0 0,44-8-1151 0 0,-105 4-63 0 0,-5 0 467 0 0,-33 8 30 0 0,-70 8-74 0 0,-8-7-288 0 0,34-2-64 0 0,26-9 83 0 0,32 1-19 0 0,4 2 49 0 0,0 0-5 0 0,0 0-4 0 0,93-17 224 0 0,70 11-328 0 0,-101 6 50 0 0,-15 0-2929 0 0,-47 0-2603 0 0</inkml:trace>
  <inkml:trace contextRef="#ctx0" brushRef="#br0" timeOffset="33735.682">19995 1730 9216 0 0,'4'-4'704'0'0,"-2"3"-652"0"0,-1 1 1 0 0,1-1-1 0 0,-1 0 1 0 0,1 0-1 0 0,-1 1 1 0 0,0-1 0 0 0,1 0-1 0 0,-1 0 1 0 0,0 0-1 0 0,1 0 1 0 0,-1 0-1 0 0,0-1 1 0 0,0 1-1 0 0,0 0 1 0 0,0-1-1 0 0,0 1 1 0 0,0 0 0 0 0,0-1-1 0 0,-1 1 1 0 0,1-1-1 0 0,-1 1 1 0 0,1-1-1 0 0,-1 1 1 0 0,1-1-1 0 0,-1 0 1 0 0,0 0-53 0 0,8-18 2600 0 0,-15-24 1057 0 0,6 42-3527 0 0,0-1-1 0 0,-1 0 0 0 0,0 0 0 0 0,1 0 1 0 0,-1 1-1 0 0,0-1 0 0 0,-1 1 0 0 0,1-1 1 0 0,0 1-1 0 0,-1 0 0 0 0,1 0 0 0 0,-1 0 1 0 0,0 0-1 0 0,1 1 0 0 0,-1-1 0 0 0,0 1 1 0 0,-2-1-130 0 0,-1-2 267 0 0,3 2-202 0 0,0 0-1 0 0,0 0 1 0 0,0 1-1 0 0,-1-1 0 0 0,1 1 1 0 0,0-1-1 0 0,-1 1 0 0 0,1 0 1 0 0,-1 1-1 0 0,1-1 0 0 0,-1 1 1 0 0,1-1-1 0 0,-1 1 1 0 0,1 0-1 0 0,-1 0 0 0 0,1 0 1 0 0,-1 1-1 0 0,1 0 0 0 0,-1-1-64 0 0,1 1 10 0 0,0 0-1 0 0,0 0 1 0 0,0 0-1 0 0,0 0 0 0 0,0 0 1 0 0,0 0-1 0 0,1 1 0 0 0,-1-1 1 0 0,0 1-1 0 0,1 0 1 0 0,-1 0-1 0 0,1 0 0 0 0,0 0 1 0 0,0 0-1 0 0,-1 1 1 0 0,1-1-1 0 0,1 1 0 0 0,-1-1 1 0 0,0 1-1 0 0,1 0 1 0 0,-1-1-1 0 0,1 1 0 0 0,0 1-9 0 0,-29 46 0 0 0,24-37 11 0 0,0 2-1 0 0,0-1 0 0 0,1 1 0 0 0,1-1 1 0 0,0 1-1 0 0,1 0 0 0 0,0 7-10 0 0,2-2 0 0 0,-1 0 0 0 0,2-1 0 0 0,1 1 0 0 0,0 0 0 0 0,5 17 0 0 0,-6-34 16 0 0,0 0-1 0 0,0 0 1 0 0,1 0-1 0 0,-1 0 1 0 0,1 0-1 0 0,0-1 1 0 0,0 1-1 0 0,0 0 1 0 0,0-1-1 0 0,1 1 1 0 0,-1-1-1 0 0,1 1 0 0 0,0-1 1 0 0,-1 0-1 0 0,1 1 1 0 0,0-1-1 0 0,0 0 1 0 0,0 0-1 0 0,1 0 1 0 0,-1-1-1 0 0,0 1 1 0 0,1 0-1 0 0,-1-1 1 0 0,1 0-1 0 0,-1 1 1 0 0,1-1-1 0 0,0 0 1 0 0,0 0-1 0 0,-1-1 1 0 0,1 1-1 0 0,0-1 0 0 0,0 1 1 0 0,0-1-1 0 0,0 0 1 0 0,0 0-1 0 0,0 0 1 0 0,-1 0-1 0 0,1-1 1 0 0,0 1-1 0 0,0-1 1 0 0,0 0-1 0 0,0 1 1 0 0,1-2-16 0 0,61-16 389 0 0,-57 16-352 0 0,-1-1 0 0 0,-1-1 1 0 0,1 1-1 0 0,0-1 0 0 0,-1 0 0 0 0,0 0 1 0 0,0-1-1 0 0,0 0 0 0 0,0 0 0 0 0,-1 0 1 0 0,0-1-1 0 0,0 1 0 0 0,0-1 0 0 0,3-6-37 0 0,23-36 176 0 0,-6-7-104 0 0,-16 32-18 0 0,-9 23-56 0 0,0 0 0 0 0,0 0 0 0 0,0 0 0 0 0,-1 0 0 0 0,1 0 0 0 0,0 0 0 0 0,0 0 0 0 0,0 0 1 0 0,0 0-1 0 0,-1 0 0 0 0,1 0 0 0 0,0 0 0 0 0,0 0 0 0 0,0 0 0 0 0,0 0 0 0 0,-1 0 0 0 0,1 0 1 0 0,0-1-1 0 0,0 1 0 0 0,0 0 0 0 0,0 0 0 0 0,-1 0 0 0 0,1 0 0 0 0,0 0 0 0 0,0 0 0 0 0,0 0 1 0 0,0-1-1 0 0,0 1 0 0 0,0 0 0 0 0,0 0 0 0 0,-1 0 0 0 0,1 0 0 0 0,0 0 0 0 0,0-1 0 0 0,0 1 1 0 0,0 0-1 0 0,0 0 2 0 0,-1 0 4 0 0,-22 82-208 0 0,21-75 204 0 0,1-1 0 0 0,-1 1 0 0 0,2 0 0 0 0,-1 0 0 0 0,1 0 0 0 0,0 0 0 0 0,0 0 0 0 0,1 0 0 0 0,0 0 0 0 0,0 0 0 0 0,1 0 0 0 0,-1 0 0 0 0,2 0 0 0 0,-1-1 0 0 0,1 1 0 0 0,0-1 0 0 0,0 0 0 0 0,1 0 0 0 0,-1 0 0 0 0,2 0 0 0 0,-1-1 0 0 0,0 1 0 0 0,2 0 0 0 0,-3-4-360 0 0,0-1-1 0 0,0 1 1 0 0,0-1 0 0 0,0 0-1 0 0,0 0 1 0 0,0 0-1 0 0,0 0 1 0 0,0-1 0 0 0,0 1-1 0 0,0-1 1 0 0,1 0-1 0 0,-1 0 1 0 0,0 0 0 0 0,0 0-1 0 0,0-1 1 0 0,0 1-1 0 0,1-1 1 0 0,-1 0-1 0 0,0 1 1 0 0,0-2 0 0 0,0 1-1 0 0,0 0 361 0 0,-2 0-6550 0 0</inkml:trace>
  <inkml:trace contextRef="#ctx0" brushRef="#br0" timeOffset="34583.218">20030 1320 5552 0 0,'0'0'124'0'0,"14"-6"301"0"0,34-14 2246 0 0,-47 19-2035 0 0,-1 1-554 0 0,1 0 1 0 0,-1-1-1 0 0,0 1 0 0 0,0 0 1 0 0,0 0-1 0 0,1 0 1 0 0,-1-1-1 0 0,0 1 0 0 0,0 0 1 0 0,1 0-1 0 0,-1 0 1 0 0,0 0-1 0 0,0 0 0 0 0,1-1 1 0 0,-1 1-1 0 0,0 0 1 0 0,1 0-1 0 0,-1 0 1 0 0,0 0-1 0 0,0 0 0 0 0,1 0 1 0 0,-1 0-1 0 0,0 0 1 0 0,1 0-1 0 0,-1 0 0 0 0,0 0 1 0 0,1 0-1 0 0,-1 0 1 0 0,0 1-1 0 0,0-1 0 0 0,1 0 1 0 0,-1 0-1 0 0,0 0 1 0 0,0 0-1 0 0,1 0 0 0 0,-1 0 1 0 0,0 1-1 0 0,0-1 1 0 0,1 0-1 0 0,-1 0 1 0 0,0 0-1 0 0,0 1 0 0 0,0-1 1 0 0,1 0-1 0 0,-1 0 1 0 0,0 1-1 0 0,0-1 0 0 0,0 0 1 0 0,0 1-1 0 0,0-1 1 0 0,0 0-1 0 0,0 0 0 0 0,1 1 1 0 0,-1-1-1 0 0,0 0 1 0 0,0 1-1 0 0,0-1 1 0 0,0 0-1 0 0,0 0 0 0 0,0 1 1 0 0,0-1-1 0 0,0 0 1 0 0,-1 1-83 0 0,-44 36 1800 0 0,-42-9-854 0 0,84-29-891 0 0,3 0-47 0 0,-1 1 0 0 0,1 0 0 0 0,-1-1 0 0 0,1 1 0 0 0,0 0 0 0 0,-1-1 0 0 0,1 1 0 0 0,-1-1 0 0 0,1 1 0 0 0,0 0 0 0 0,-1-1 0 0 0,1 1 0 0 0,0-1 0 0 0,-1 1 0 0 0,1-1 0 0 0,0 0 0 0 0,0 1 0 0 0,0-1 0 0 0,0 1 0 0 0,-1-1 0 0 0,1 1 0 0 0,0-1 0 0 0,0 1 0 0 0,0-1 0 0 0,0 0 0 0 0,0 1 0 0 0,0-1 0 0 0,0 1 0 0 0,0-1 0 0 0,1 0 0 0 0,-1 1 0 0 0,0-1 0 0 0,0 1 0 0 0,0-1 0 0 0,1 1 0 0 0,-1-1 0 0 0,0 1 0 0 0,0-1 0 0 0,1 1 0 0 0,-1-1 0 0 0,1 1-8 0 0,0-2 46 0 0,3-4 4 0 0,0 0-1 0 0,0 0 1 0 0,1 1-1 0 0,-1 0 1 0 0,1-1-1 0 0,1 2 0 0 0,-1-1 1 0 0,1 1-1 0 0,-1 0 1 0 0,1 0-1 0 0,1 0 0 0 0,-1 1 1 0 0,0 0-1 0 0,1 0 1 0 0,-1 1-1 0 0,3-1-49 0 0,-5 2 39 0 0,0 0 1 0 0,0 0-1 0 0,1 1 0 0 0,-1-1 0 0 0,0 1 0 0 0,0 0 1 0 0,0 0-1 0 0,0 0 0 0 0,0 1 0 0 0,0 0 1 0 0,0-1-1 0 0,0 2 0 0 0,0-1 0 0 0,0 0 1 0 0,0 1-1 0 0,1 0-39 0 0,-4-1 23 0 0,1-1 1 0 0,-1 1-1 0 0,1 0 1 0 0,-1 0-1 0 0,0 0 1 0 0,1 0-1 0 0,-1 0 1 0 0,0 0-1 0 0,0 0 1 0 0,0 0 0 0 0,0 0-1 0 0,0 1 1 0 0,0-1-1 0 0,0 0 1 0 0,0 1-1 0 0,0-1 1 0 0,-1 1-1 0 0,1-1 1 0 0,0 1-1 0 0,-1-1 1 0 0,1 1-1 0 0,-1 0 1 0 0,0-1-1 0 0,0 1 1 0 0,1-1-1 0 0,-1 1 1 0 0,0 0-1 0 0,0-1 1 0 0,-1 1-1 0 0,1 0 1 0 0,0-1-1 0 0,0 1 1 0 0,-1-1-1 0 0,1 1 1 0 0,-1-1-1 0 0,0 1 1 0 0,1-1 0 0 0,-1 1-1 0 0,0-1 1 0 0,0 1-1 0 0,0 0-23 0 0,-3 4 105 0 0,1-1 0 0 0,-1 0 0 0 0,1 0 0 0 0,-1 0 0 0 0,-1 0 0 0 0,1-1 0 0 0,-1 1 0 0 0,0-1 0 0 0,0 0 0 0 0,0-1 1 0 0,0 1-1 0 0,-1-1 0 0 0,1 0 0 0 0,-4 1-105 0 0,8-3 18 0 0,-1 1 1 0 0,0-1-1 0 0,0 0 1 0 0,0 0-1 0 0,0 0 1 0 0,0 0-1 0 0,0 0 1 0 0,-1 0-1 0 0,1-1 1 0 0,0 1-1 0 0,0-1 1 0 0,-1 1 0 0 0,1-1-1 0 0,0 0 1 0 0,0 0-1 0 0,-1 0 1 0 0,1 0-1 0 0,0-1 1 0 0,-1 1-1 0 0,1 0 1 0 0,0-1-1 0 0,0 0 1 0 0,0 1-1 0 0,-1-1 1 0 0,1 0-1 0 0,0 0 1 0 0,0 0-1 0 0,0 0 1 0 0,0-1 0 0 0,1 1-1 0 0,-1-1 1 0 0,0 1-1 0 0,1-1 1 0 0,-1 1-1 0 0,0-1 1 0 0,1 0-1 0 0,0 0 1 0 0,-1 0-1 0 0,1 0-18 0 0,21-48 184 0 0,-17 46-187 0 0,0 0 0 0 0,0 0 0 0 0,1 1 0 0 0,0-1 0 0 0,-1 1 0 0 0,1 0 0 0 0,1 0 0 0 0,-1 0 0 0 0,0 0 0 0 0,1 1 0 0 0,-1 0 0 0 0,1 0 0 0 0,0 0 0 0 0,-1 0 0 0 0,6 0 3 0 0,-9 2-13 0 0,0 0 0 0 0,0 1 0 0 0,0-1 0 0 0,0 0 1 0 0,0 1-1 0 0,0-1 0 0 0,0 1 0 0 0,0-1 0 0 0,0 1 0 0 0,0 0 0 0 0,0-1 0 0 0,0 1 1 0 0,0 0-1 0 0,-1-1 0 0 0,1 1 0 0 0,0 0 0 0 0,-1 0 0 0 0,1 0 0 0 0,0 0 0 0 0,-1 0 1 0 0,1 0-1 0 0,-1 0 0 0 0,1 0 0 0 0,-1 0 0 0 0,0 0 0 0 0,1 0 0 0 0,-1 0 0 0 0,0 0 1 0 0,0 0-1 0 0,0 0 0 0 0,0 0 0 0 0,0 0 0 0 0,0 0 0 0 0,0 0 0 0 0,0 1 13 0 0,-3 18-1368 0 0,-3-8-3687 0 0,-1 0-1657 0 0</inkml:trace>
  <inkml:trace contextRef="#ctx0" brushRef="#br0" timeOffset="41362.719">20791 1711 6296 0 0,'0'0'184'0'0,"0"0"-24"0"0,0 0-214 0 0,0 0-44 0 0,0 0 70 0 0,-5-13 3695 0 0,3 7 2564 0 0,4 8-6183 0 0,-1 0 0 0 0,0-1-1 0 0,0 1 1 0 0,1 0 0 0 0,-1-1 0 0 0,1 1-1 0 0,-1-1 1 0 0,1 0 0 0 0,-1 1 0 0 0,1-1-1 0 0,0 0 1 0 0,0 0 0 0 0,0 0 0 0 0,0 0-1 0 0,-1 0 1 0 0,1-1 0 0 0,0 1 0 0 0,1 0-1 0 0,-1-1 1 0 0,0 0 0 0 0,0 1 0 0 0,0-1-1 0 0,0 0 1 0 0,0 0 0 0 0,0 0 0 0 0,0-1-1 0 0,0 1 1 0 0,0 0 0 0 0,0-1 0 0 0,0 1-1 0 0,1-1-47 0 0,67-25 1291 0 0,-63 22-1180 0 0,0-1 1 0 0,0 0 0 0 0,0 0 0 0 0,-1 0-1 0 0,0-1 1 0 0,0 0 0 0 0,0 0 0 0 0,0 0-1 0 0,-1-1 1 0 0,3-5-112 0 0,-7 11 41 0 0,0-1-1 0 0,0 0 1 0 0,-1 0 0 0 0,1 1-1 0 0,0-1 1 0 0,-1 0-1 0 0,0 0 1 0 0,1 0 0 0 0,-1 1-1 0 0,0-1 1 0 0,0 0 0 0 0,0 0-1 0 0,0 0 1 0 0,0 0-1 0 0,0 0 1 0 0,-1 0 0 0 0,1 1-1 0 0,-1-1 1 0 0,1 0 0 0 0,-1 0-1 0 0,0 1 1 0 0,1-1-1 0 0,-1 0 1 0 0,0 1 0 0 0,0-1-1 0 0,0 0 1 0 0,0 1 0 0 0,-1 0-1 0 0,1-1 1 0 0,0 1-1 0 0,-1 0 1 0 0,1-1 0 0 0,-1 1-1 0 0,1 0 1 0 0,-1 0 0 0 0,1 0-1 0 0,-3 0-40 0 0,0-2 60 0 0,-1 1 1 0 0,-1-1-1 0 0,1 1 0 0 0,0 0 1 0 0,0 1-1 0 0,-1 0 0 0 0,1-1 0 0 0,-1 2 1 0 0,1-1-1 0 0,-1 1 0 0 0,1-1 1 0 0,-4 2-61 0 0,0 0 73 0 0,0 0-1 0 0,-1 1 1 0 0,1 0 0 0 0,1 0 0 0 0,-1 1 0 0 0,0 0 0 0 0,1 1 0 0 0,-1 0 0 0 0,1 0 0 0 0,0 1 0 0 0,0 0 0 0 0,1 1 0 0 0,0-1-1 0 0,0 1 1 0 0,0 1 0 0 0,-5 5-73 0 0,3-2 72 0 0,1 1 0 0 0,1-1 0 0 0,-1 1 0 0 0,2 1 0 0 0,-1-1 0 0 0,2 1 0 0 0,-1 0 0 0 0,2 1 0 0 0,-2 5-72 0 0,5-12 15 0 0,0-1 0 0 0,0 1 0 0 0,0-1 0 0 0,1 1 0 0 0,0-1 0 0 0,0 1-1 0 0,0 0 1 0 0,1-1 0 0 0,0 1 0 0 0,0-1 0 0 0,0 1 0 0 0,2 3-15 0 0,10 26 245 0 0,-4-15-138 0 0,-8-16-82 0 0,0 0-1 0 0,1-1 0 0 0,-1 1 1 0 0,1 0-1 0 0,0-1 0 0 0,0 0 1 0 0,0 1-1 0 0,1-1 0 0 0,-1 0 1 0 0,1 0-1 0 0,0 0 1 0 0,0-1-1 0 0,0 1 0 0 0,1 0-24 0 0,1-1 42 0 0,-1-1 0 0 0,1 0 0 0 0,0 0 0 0 0,-1 0 0 0 0,1-1 0 0 0,0 0-1 0 0,-1 0 1 0 0,1 0 0 0 0,0 0 0 0 0,-1-1 0 0 0,1 1 0 0 0,0-1 0 0 0,-1-1 0 0 0,1 1 0 0 0,-1-1-1 0 0,0 1 1 0 0,1-1 0 0 0,-1 0 0 0 0,0-1 0 0 0,0 1 0 0 0,0-1 0 0 0,0 0-42 0 0,12-5 62 0 0,116-60-1028 0 0,-106 51 176 0 0,16-12-4756 0 0,-35 23 685 0 0,-1 3-1191 0 0</inkml:trace>
  <inkml:trace contextRef="#ctx0" brushRef="#br0" timeOffset="42914.42">20857 1039 9824 0 0,'0'0'289'0'0,"0"0"-8"0"0,-5-7 346 0 0,5 7-486 0 0,-1-1-1 0 0,1 1 1 0 0,0 0-1 0 0,0 0 1 0 0,-1-1-1 0 0,1 1 1 0 0,0 0-1 0 0,-1-1 1 0 0,1 1-1 0 0,0 0 1 0 0,0-1-1 0 0,0 1 1 0 0,-1 0-1 0 0,1-1 1 0 0,0 1-1 0 0,0-1 1 0 0,0 1-1 0 0,0 0 1 0 0,0-1-1 0 0,0 1 1 0 0,0-1-1 0 0,0 1 1 0 0,0-1-1 0 0,0 1 1 0 0,0 0-1 0 0,0-1 1 0 0,0 1-1 0 0,0-1 1 0 0,0 1-1 0 0,0 0 1 0 0,0-1-1 0 0,1 1 1 0 0,-1-1-1 0 0,0 1 1 0 0,0 0-1 0 0,0-1 1 0 0,1 1 0 0 0,-1 0-1 0 0,0-1 1 0 0,0 1-1 0 0,1 0 1 0 0,-1 0-1 0 0,0-1 1 0 0,1 1-1 0 0,-1 0 1 0 0,0 0-1 0 0,1-1 1 0 0,-1 1-1 0 0,1 0 1 0 0,-1 0-1 0 0,0 0 1 0 0,1 0-1 0 0,-1 0 1 0 0,1-1-1 0 0,-1 1 1 0 0,0 0-1 0 0,1 0 1 0 0,-1 0-1 0 0,1 0 1 0 0,-1 0-1 0 0,0 0 1 0 0,1 0-1 0 0,-1 1 1 0 0,1-1-1 0 0,-1 0 1 0 0,0 0-1 0 0,1 0 1 0 0,-1 0-141 0 0,9-3-721 0 0,92 7 2649 0 0,11-36-776 0 0,17 25-816 0 0,-116 9-1999 0 0,-4 0-3367 0 0,-8-2-1204 0 0</inkml:trace>
  <inkml:trace contextRef="#ctx0" brushRef="#br0" timeOffset="43253.438">21395 835 9152 0 0,'0'0'208'0'0,"0"0"33"0"0,0 0 14 0 0,0 0 38 0 0,0 0 156 0 0,0 0 67 0 0,0 0 18 0 0,0 0 24 0 0,0 0 97 0 0,0 0 45 0 0,0 15 1236 0 0,-21 54 1210 0 0,20-14-1974 0 0,4-28-664 0 0,-3-22-420 0 0,1 1 0 0 0,-1-1-1 0 0,1 0 1 0 0,0 1 0 0 0,0-1 0 0 0,1 0 0 0 0,-1 0 0 0 0,1 1-1 0 0,0-2 1 0 0,1 1 0 0 0,-1 0 0 0 0,1 0 0 0 0,1 2-88 0 0,-2-5 1 0 0,-1 0 1 0 0,1 0-1 0 0,-1 0 1 0 0,1 0-1 0 0,0-1 1 0 0,0 1-1 0 0,0 0 1 0 0,0-1-1 0 0,0 1 1 0 0,0-1-1 0 0,0 0 1 0 0,1 0-1 0 0,-1 0 1 0 0,0 0-1 0 0,1 0 1 0 0,-1 0-1 0 0,1-1 1 0 0,-1 1 0 0 0,1-1-1 0 0,-1 1 1 0 0,1-1-1 0 0,-1 0 1 0 0,1 0-1 0 0,-1 0 1 0 0,1-1-1 0 0,-1 1 1 0 0,1 0-1 0 0,-1-1 1 0 0,1 0-1 0 0,-1 0 1 0 0,1 1-1 0 0,-1-1 1 0 0,0-1-1 0 0,0 1 1 0 0,1 0-1 0 0,-1-1-1 0 0,20-22-2388 0 0,-12 4-3579 0 0,-6 8 275 0 0</inkml:trace>
  <inkml:trace contextRef="#ctx0" brushRef="#br0" timeOffset="43559.755">21403 714 14224 0 0,'-1'-6'689'0'0,"-8"-14"263"0"0,12 22 2271 0 0,20 19-2653 0 0,-12-7-1005 0 0,-4-5-1361 0 0,-2-2-2467 0 0,2 2-1413 0 0</inkml:trace>
  <inkml:trace contextRef="#ctx0" brushRef="#br0" timeOffset="43861.223">21719 664 11168 0 0,'0'0'330'0'0,"0"0"-8"0"0,-4 15 851 0 0,8 99 4305 0 0,9-13-3623 0 0,-4-53-1342 0 0,11 31 262 0 0,13-32-382 0 0,-31-43-368 0 0,0-1 1 0 0,0 1-1 0 0,1-1 0 0 0,-1 1 0 0 0,1-1 0 0 0,0 0 0 0 0,0 0 1 0 0,0 0-1 0 0,1-1 0 0 0,-1 1 0 0 0,1-1 0 0 0,-1 0 0 0 0,1 0 1 0 0,0 0-1 0 0,0 0 0 0 0,0 0-25 0 0,6 0 26 0 0,0 0 0 0 0,1-1 0 0 0,-1 0 0 0 0,0-1 0 0 0,0 0 0 0 0,1 0 0 0 0,-1-1-1 0 0,0 0 1 0 0,0-1 0 0 0,0 0 0 0 0,9-4-26 0 0,-16 6-82 0 0,0 0 0 0 0,0-1-1 0 0,0 1 1 0 0,0-1 0 0 0,0 0-1 0 0,0 0 1 0 0,0 0 0 0 0,0 0-1 0 0,-1-1 1 0 0,1 1 0 0 0,0-1-1 0 0,-1 1 1 0 0,1-1 0 0 0,-1 0-1 0 0,1 0 1 0 0,-1 0 0 0 0,0-1-1 0 0,0 1 1 0 0,0 0 0 0 0,0-1-1 0 0,0 0 1 0 0,-1 1 0 0 0,1-1-1 0 0,-1 0 1 0 0,0 0 0 0 0,1 1-1 0 0,-1-1 1 0 0,0-3 82 0 0,-18-15-3605 0 0,8 15 1940 0 0</inkml:trace>
  <inkml:trace contextRef="#ctx0" brushRef="#br0" timeOffset="44165.922">21688 883 11144 0 0,'0'0'248'0'0,"0"0"34"0"0,0 0 22 0 0,0 0-29 0 0,0 0-179 0 0,0-4 36 0 0,14-5 2212 0 0,-8 7-1991 0 0,1 1 0 0 0,-1 0 0 0 0,0 0 0 0 0,1 1 0 0 0,-1-1 0 0 0,1 1 0 0 0,-1 1 0 0 0,1-1 0 0 0,-1 1 0 0 0,7 2-353 0 0,6 0 452 0 0,200-6 2228 0 0,-182 2-1951 0 0,-19 0-1829 0 0,0 0-5564 0 0,-18 1 436 0 0</inkml:trace>
  <inkml:trace contextRef="#ctx0" brushRef="#br0" timeOffset="44364.947">21787 735 10776 0 0,'-32'-29'752'0'0,"29"17"-92"0"0,3 10-494 0 0,0 0 1 0 0,0 1-1 0 0,0-1 1 0 0,1 0-1 0 0,-1 1 1 0 0,1-1-1 0 0,-1 0 1 0 0,1 1-1 0 0,0-1 1 0 0,-1 1-1 0 0,1-1 1 0 0,0 1-1 0 0,0 0 1 0 0,0-1-1 0 0,0 1 1 0 0,0 0-1 0 0,0-1 1 0 0,1 1-1 0 0,-1 0 1 0 0,0 0-1 0 0,1 0 1 0 0,-1 0-1 0 0,1 0 1 0 0,-1 1-1 0 0,1-1 0 0 0,-1 0 1 0 0,1 1-1 0 0,-1-1 1 0 0,1 1-1 0 0,0-1 1 0 0,-1 1-1 0 0,1 0 1 0 0,0-1-1 0 0,1 1-166 0 0,6-2 383 0 0,94-7 1560 0 0,27 23-1352 0 0,-51 19-4293 0 0,-71-28 2127 0 0</inkml:trace>
  <inkml:trace contextRef="#ctx0" brushRef="#br0" timeOffset="44746.164">22265 972 11672 0 0,'0'0'341'0'0,"0"0"-1"0"0,-2 0-219 0 0,-3 0 38 0 0,1 1 0 0 0,-1 0-1 0 0,0 0 1 0 0,0 0 0 0 0,1 0 0 0 0,-1 1-1 0 0,0 0 1 0 0,1 0 0 0 0,0 0 0 0 0,-1 0-1 0 0,1 1 1 0 0,0 0 0 0 0,0-1-1 0 0,1 1 1 0 0,-1 1 0 0 0,0-1 0 0 0,1 1-1 0 0,0-1 1 0 0,0 1 0 0 0,0 0 0 0 0,-2 3-159 0 0,-1 2 214 0 0,1 0 0 0 0,-1 0 1 0 0,1 0-1 0 0,1 1 0 0 0,0 0 1 0 0,0 0-1 0 0,1 0 1 0 0,0 0-1 0 0,1 0 0 0 0,-1 9-214 0 0,10 24 552 0 0,-6-41-512 0 0,0-1 0 0 0,0 1 0 0 0,0-1-1 0 0,0 1 1 0 0,0-1 0 0 0,1 1-1 0 0,-1-1 1 0 0,0 0 0 0 0,1 0-1 0 0,-1 0 1 0 0,1 1 0 0 0,0-2 0 0 0,-1 1-1 0 0,1 0 1 0 0,0 0 0 0 0,-1 0-1 0 0,1-1 1 0 0,0 1 0 0 0,0-1 0 0 0,0 1-1 0 0,0-1 1 0 0,0 0 0 0 0,-1 0-1 0 0,1 0 1 0 0,0 0 0 0 0,0 0-1 0 0,0 0 1 0 0,0 0 0 0 0,0-1 0 0 0,0 1-1 0 0,-1-1 1 0 0,1 1 0 0 0,0-1-1 0 0,0 0 1 0 0,-1 1 0 0 0,1-1 0 0 0,0 0-1 0 0,-1 0 1 0 0,1 0 0 0 0,-1-1-1 0 0,1 1-39 0 0,56-90 260 0 0,-38 33-260 0 0,-7 15 15 0 0,-18 94 410 0 0,15 17-150 0 0,3-10-104 0 0,9-23-149 0 0,-21-34-327 0 0,24-14-3575 0 0,-17 5 2422 0 0</inkml:trace>
  <inkml:trace contextRef="#ctx0" brushRef="#br0" timeOffset="46389.508">22610 737 9152 0 0,'0'0'208'0'0,"-10"-15"544"0"0,5 8-41 0 0,5 7-547 0 0,0 0 0 0 0,0 1 0 0 0,-1-1 0 0 0,1 0 0 0 0,0 1 0 0 0,0-1 0 0 0,0 0 0 0 0,0 0 0 0 0,-1 1 0 0 0,1-1 0 0 0,0 0 0 0 0,0 0 0 0 0,-1 1 0 0 0,1-1 0 0 0,0 0 0 0 0,0 0 0 0 0,-1 0 0 0 0,1 1 0 0 0,0-1 0 0 0,-1 0 0 0 0,1 0 0 0 0,0 0 0 0 0,-1 0 0 0 0,1 0 0 0 0,0 0 0 0 0,-1 0 0 0 0,1 0 0 0 0,0 0 0 0 0,-1 0 0 0 0,1 0 0 0 0,0 0 0 0 0,-1 0 0 0 0,1 0 0 0 0,0 0 0 0 0,-1 0 0 0 0,1 0 0 0 0,0 0 0 0 0,-1 0 0 0 0,1 0 0 0 0,0 0 0 0 0,0-1 0 0 0,-1 1 0 0 0,1 0 0 0 0,0 0 0 0 0,0 0 0 0 0,-1-1 0 0 0,1 1 0 0 0,0 0 0 0 0,0 0 0 0 0,-1-1-164 0 0,-3 72 1872 0 0,-36 57-432 0 0,39-120-1382 0 0,-10 82 416 0 0,11-86-453 0 0,0-1 0 0 0,1 0 1 0 0,-1 1-1 0 0,1-1 0 0 0,-1 0 0 0 0,1 0 0 0 0,0 0 0 0 0,0 0 0 0 0,1 0 0 0 0,-1 0 0 0 0,1 0 0 0 0,-1 0 0 0 0,1 0 0 0 0,0 0 0 0 0,0-1 1 0 0,0 1-1 0 0,0-1 0 0 0,1 1 0 0 0,-1-1 0 0 0,1 0 0 0 0,-1 0 0 0 0,1 0 0 0 0,0 0 0 0 0,0-1 0 0 0,-1 1 0 0 0,2-1-21 0 0,12 4 66 0 0,0-1-1 0 0,0-1 0 0 0,0-1 1 0 0,0 0-1 0 0,1-1 0 0 0,-1-1 1 0 0,0-1-1 0 0,1 0 0 0 0,-1-1 1 0 0,0 0-1 0 0,0-2 0 0 0,0 0-65 0 0,-10 4-107 0 0,-1-1-1 0 0,1 0 1 0 0,-1-1-1 0 0,0 1 1 0 0,1-1-1 0 0,-1 0 1 0 0,0 0-1 0 0,0-1 1 0 0,-1 1-1 0 0,1-1 1 0 0,0 0 0 0 0,-1 0-1 0 0,0-1 1 0 0,1 1-1 0 0,-1-1 1 0 0,-1 0-1 0 0,1 0 1 0 0,2-4 107 0 0,-6-7-3767 0 0,-3 6-3107 0 0</inkml:trace>
  <inkml:trace contextRef="#ctx0" brushRef="#br0" timeOffset="46679.162">22327 878 13736 0 0,'0'0'400'0'0,"0"0"0"0"0,1 0-212 0 0,67-15 1753 0 0,-14 10-1210 0 0,1 3 0 0 0,-1 2 0 0 0,0 2 0 0 0,9 4-731 0 0,33 1 7 0 0,-47-4-6095 0 0,-33-2 276 0 0</inkml:trace>
  <inkml:trace contextRef="#ctx0" brushRef="#br0" timeOffset="47011.876">23173 585 12008 0 0,'0'0'266'0'0,"0"0"44"0"0,0 0 15 0 0,1 0-26 0 0,3-2-73 0 0,-3 2 434 0 0,-1 0 210 0 0,0 0 39 0 0,3 23 1689 0 0,-16 36-434 0 0,-49 55-1072 0 0,-15 0-676 0 0,35-33 246 0 0,4 3-1 0 0,-12 41-661 0 0,43-108 77 0 0,-71 155 451 0 0,69-158-517 0 0,1-1 1 0 0,0 2-1 0 0,1-1 0 0 0,1 1 0 0 0,0 0 0 0 0,1 0 1 0 0,1 1-1 0 0,0-1 0 0 0,1 1 0 0 0,-1 15-11 0 0,4-30-22 0 0,0 0-1 0 0,0-1 1 0 0,1 1-1 0 0,-1 0 0 0 0,0 0 1 0 0,0 0-1 0 0,0 0 1 0 0,1 0-1 0 0,-1-1 1 0 0,1 1-1 0 0,-1 0 0 0 0,1 0 1 0 0,-1-1-1 0 0,1 1 1 0 0,-1 0-1 0 0,1-1 1 0 0,-1 1-1 0 0,1 0 1 0 0,0-1-1 0 0,-1 1 0 0 0,1-1 1 0 0,0 1-1 0 0,0-1 1 0 0,-1 1-1 0 0,1-1 1 0 0,0 0-1 0 0,0 1 0 0 0,0-1 1 0 0,0 0-1 0 0,-1 0 1 0 0,1 0-1 0 0,0 1 1 0 0,0-1-1 0 0,0 0 1 0 0,0 0 22 0 0,1 0-67 0 0,1 0-93 0 0,1-1-1 0 0,0 0 0 0 0,-1 1 0 0 0,1-1 1 0 0,-1-1-1 0 0,0 1 0 0 0,1 0 0 0 0,-1-1 1 0 0,0 0-1 0 0,0 1 0 0 0,0-1 1 0 0,0-1-1 0 0,0 1 0 0 0,0 0 0 0 0,-1-1 1 0 0,1 1-1 0 0,-1-1 0 0 0,0 0 0 0 0,1 0 1 0 0,-1 0-1 0 0,0 0 0 0 0,-1 0 1 0 0,2-2 160 0 0,3-4-1010 0 0,5-7-3651 0 0,-1-1-1363 0 0</inkml:trace>
  <inkml:trace contextRef="#ctx0" brushRef="#br0" timeOffset="47531.138">23150 998 11312 0 0,'0'0'256'0'0,"0"0"34"0"0,7-3 393 0 0,-3 5-456 0 0,-1-1 0 0 0,0 1 0 0 0,0 0 0 0 0,0 0 1 0 0,0 0-1 0 0,0 0 0 0 0,0 1 0 0 0,0-1 0 0 0,-1 1 0 0 0,1-1 0 0 0,-1 1 0 0 0,0 0 1 0 0,0 0-1 0 0,0 0 0 0 0,0 0 0 0 0,0 1 0 0 0,-1-1 0 0 0,1 0 0 0 0,-1 1 0 0 0,0-1 1 0 0,0 1-1 0 0,0-1 0 0 0,-1 1 0 0 0,1 0 0 0 0,-1-1 0 0 0,0 1 0 0 0,0 0 0 0 0,0-1 0 0 0,-1 4-227 0 0,4 12 462 0 0,1 64 784 0 0,-4 40-26 0 0,-5-93-973 0 0,1-1-1 0 0,2 1 1 0 0,1 0-1 0 0,1 0 1 0 0,2 0-1 0 0,5 27-246 0 0,2-20 175 0 0,-3-48 103 0 0,-12-76-1504 0 0,4 77 935 0 0,1 1 0 0 0,0-1 0 0 0,1 0 1 0 0,0 1-1 0 0,0-1 0 0 0,1 0 0 0 0,0 1 0 0 0,1-1 1 0 0,0 1-1 0 0,1 0 0 0 0,0-1 0 0 0,2-3 291 0 0,14-19-354 0 0,-18 32 455 0 0,13 0 587 0 0,-8 3-468 0 0,1 1-1 0 0,-1-1 1 0 0,1 2-1 0 0,-1-1 1 0 0,0 1-1 0 0,-1 0 1 0 0,1 0-1 0 0,-1 0 1 0 0,0 1-1 0 0,0 0 1 0 0,1 2-220 0 0,21 23 613 0 0,-22-25-531 0 0,1-1 1 0 0,0 0-1 0 0,0 0 1 0 0,1 0-1 0 0,0-1 1 0 0,-1 0-1 0 0,1 0 0 0 0,0 0 1 0 0,1-1-1 0 0,-1 0 1 0 0,1-1-1 0 0,-1 0 1 0 0,1 0-1 0 0,0 0 0 0 0,0-1 1 0 0,0 0-1 0 0,2-1-82 0 0,5-3-618 0 0,-10 0 276 0 0</inkml:trace>
  <inkml:trace contextRef="#ctx0" brushRef="#br0" timeOffset="47808.208">23094 1270 14312 0 0,'40'-23'1554'0'0,"55"-7"131"0"0,60-5 2442 0 0,25 11-2850 0 0,-164 22-1377 0 0</inkml:trace>
  <inkml:trace contextRef="#ctx0" brushRef="#br0" timeOffset="19280.296">15655 1790 10280 0 0,'0'0'230'0'0,"0"0"30"0"0,0 0 20 0 0,0 0-25 0 0,0 16 1201 0 0,-8 56 2127 0 0,-1 1-2416 0 0,8-34-830 0 0,-1-29-240 0 0,2 1 1 0 0,-1-1-1 0 0,2 0 1 0 0,-1 0-1 0 0,1 0 1 0 0,1 0-1 0 0,0 0 0 0 0,2 7-97 0 0,-4-14 51 0 0,0-1-1 0 0,1 1 0 0 0,-1 0 0 0 0,1-1 0 0 0,-1 1 0 0 0,1-1 0 0 0,0 1 0 0 0,0-1 0 0 0,0 1 0 0 0,0-1 0 0 0,1 1 0 0 0,-1-1 0 0 0,1 0 0 0 0,-1 0 0 0 0,1 0 0 0 0,0 0 1 0 0,0 0-1 0 0,0 0 0 0 0,0 0 0 0 0,0 0 0 0 0,0-1 0 0 0,1 1 0 0 0,-1-1 0 0 0,0 0 0 0 0,1 0 0 0 0,-1 0 0 0 0,1 0 0 0 0,-1 0 0 0 0,1 0 0 0 0,0 0 0 0 0,-1-1 1 0 0,1 0-1 0 0,0 1 0 0 0,-1-1 0 0 0,1 0 0 0 0,0 0 0 0 0,-1-1 0 0 0,1 1 0 0 0,0 0 0 0 0,0-1-50 0 0,2-1 34 0 0,-1 0 0 0 0,0 0-1 0 0,0-1 1 0 0,0 1 0 0 0,0-1 0 0 0,-1 0-1 0 0,1 0 1 0 0,-1 0 0 0 0,1-1 0 0 0,-1 1-1 0 0,0-1 1 0 0,-1 0 0 0 0,1 0 0 0 0,0 0-1 0 0,-1 0 1 0 0,0 0 0 0 0,0 0 0 0 0,0-1-1 0 0,-1 1 1 0 0,0 0 0 0 0,0-1 0 0 0,1-3-34 0 0,14-48 160 0 0,10-47-43 0 0,0 8-536 0 0,-16 53 279 0 0,-8 36 146 0 0,-3 17-10 0 0,-4 19 60 0 0,-4 113-134 0 0,25-40 156 0 0,-13-97-44 0 0,0 0 0 0 0,0 0 0 0 0,1-1 0 0 0,-1 1 0 0 0,1-1 0 0 0,1 1 0 0 0,-1-1 0 0 0,1 0 1 0 0,-1-1-1 0 0,1 1 0 0 0,2 0-34 0 0,-4-2 3 0 0,15 8-507 0 0,-5-7-3521 0 0,-8-4-2285 0 0</inkml:trace>
  <inkml:trace contextRef="#ctx0" brushRef="#br0" timeOffset="19778.847">16026 2100 12096 0 0,'0'0'273'0'0,"0"0"40"0"0,0 0 21 0 0,0 0-44 0 0,1 2-191 0 0,5 17 393 0 0,-1 0-1 0 0,-1 0 1 0 0,-1 0-1 0 0,0 0 1 0 0,-1 1-1 0 0,-1 0 1 0 0,-1-1 0 0 0,-1 1-1 0 0,-1-1 1 0 0,-3 17-492 0 0,-21 40 910 0 0,25-75-780 0 0,-12-5 760 0 0,13-2-886 0 0,-1 0-1 0 0,1 0 1 0 0,0 1 0 0 0,1-1-1 0 0,0 0 1 0 0,-1 0-1 0 0,2 1 1 0 0,-1-1-1 0 0,1 1 1 0 0,0-1-1 0 0,0 1 1 0 0,0-1 0 0 0,1 1-1 0 0,-1 0 1 0 0,1 0-1 0 0,1 1 1 0 0,-1-1-1 0 0,1 0 1 0 0,0 1-1 0 0,0 0 1 0 0,0 0 0 0 0,0 0-1 0 0,1 1 1 0 0,3-3-4 0 0,-5 3-33 0 0,2-1-11 0 0,-1 1 0 0 0,1-1 0 0 0,0 0 0 0 0,0 1 1 0 0,0 0-1 0 0,1 0 0 0 0,-1 1 0 0 0,1 0 0 0 0,0 0 1 0 0,-1 0-1 0 0,1 0 0 0 0,4 0 44 0 0,1 1-34 0 0,-9 0 24 0 0,0 1 1 0 0,0-1-1 0 0,-1 1 0 0 0,1 0 0 0 0,0 0 0 0 0,0 0 0 0 0,-1 0 0 0 0,1 0 0 0 0,0 0 0 0 0,0 0 0 0 0,-1 0 0 0 0,1 1 0 0 0,0-1 0 0 0,-1 1 0 0 0,1-1 1 0 0,0 1-1 0 0,-1 0 0 0 0,1-1 0 0 0,-1 1 0 0 0,1 0 0 0 0,-1 0 0 0 0,1 0 0 0 0,-1 0 0 0 0,0 1 10 0 0,26 34-139 0 0,-24-26 143 0 0,-3-8 3 0 0,1-1 0 0 0,-1 1 1 0 0,1 0-1 0 0,-1-1 0 0 0,1 1 0 0 0,-1 0 1 0 0,0-1-1 0 0,0 1 0 0 0,0 0 1 0 0,0-1-1 0 0,0 1 0 0 0,0 0 0 0 0,0-1 1 0 0,-1 1-1 0 0,1 0 0 0 0,0-1 0 0 0,-1 1 1 0 0,0 0-1 0 0,1-1 0 0 0,-1 1 1 0 0,0-1-1 0 0,0 1 0 0 0,0 0-7 0 0,-7 6 58 0 0,0-1-1 0 0,0-1 1 0 0,-1 1-1 0 0,0-1 1 0 0,0-1-1 0 0,-1 1 1 0 0,1-2-1 0 0,-1 1 1 0 0,0-1-1 0 0,0-1 1 0 0,0 0-1 0 0,-1 0 1 0 0,1-1-1 0 0,-1 0 1 0 0,0-1 0 0 0,1 0-1 0 0,-1-1 1 0 0,-1 0-58 0 0,1 1-72 0 0,-34 0-1219 0 0,26-3-2510 0 0,14 2 2235 0 0,-11-2-4398 0 0</inkml:trace>
  <inkml:trace contextRef="#ctx0" brushRef="#br0" timeOffset="21120.395">16803 1682 8000 0 0,'0'0'233'0'0,"0"-12"38"0"0,0-21 4493 0 0,0 23-1471 0 0,0 24-1760 0 0,-4 104-612 0 0,7-22-750 0 0,1 26 8 0 0,-6-25-14 0 0,1-89-77 0 0,1-7-4 0 0,0-1-11 0 0,0 0 3 0 0,0 0 16 0 0,0 0 4 0 0,-5-3 100 0 0,-1 1-127 0 0,0-1-1 0 0,0 0 0 0 0,1-1 0 0 0,-1 0 0 0 0,1 0 0 0 0,-1 0 0 0 0,1 0 0 0 0,0-1 1 0 0,1 0-1 0 0,-4-3-68 0 0,-23-22 53 0 0,24 24-59 0 0,1 0 0 0 0,-1 0 0 0 0,-1 1 0 0 0,1 0 0 0 0,-1 1 0 0 0,1-1 0 0 0,-1 2 0 0 0,0-1 0 0 0,-1 1 0 0 0,1 0 0 0 0,0 1 1 0 0,-1-1-1 0 0,0 2 0 0 0,0-1 0 0 0,1 2 0 0 0,-1-1 0 0 0,-8 1 6 0 0,14 1-10 0 0,1 0 1 0 0,-1 0-1 0 0,0 0 1 0 0,1 1 0 0 0,-1-1-1 0 0,1 1 1 0 0,-1 0-1 0 0,1 0 1 0 0,0 0-1 0 0,-1 0 1 0 0,1 0 0 0 0,0 0-1 0 0,0 0 1 0 0,1 1-1 0 0,-1-1 1 0 0,0 1-1 0 0,1-1 1 0 0,0 1 0 0 0,-1 0-1 0 0,1-1 1 0 0,0 1-1 0 0,0 0 1 0 0,1 0-1 0 0,-1 0 1 0 0,1 0 0 0 0,-1 0-1 0 0,1 0 1 0 0,0 0-1 0 0,0 0 1 0 0,0 0 0 0 0,0 0-1 0 0,1-1 1 0 0,-1 1-1 0 0,1 0 1 0 0,0 0-1 0 0,0 0 1 0 0,0 0 0 0 0,0 0-1 0 0,0-1 1 0 0,1 1-1 0 0,-1-1 1 0 0,1 1-1 0 0,1 2 10 0 0,3 3 25 0 0,1-1 0 0 0,0 1 0 0 0,0-1-1 0 0,0-1 1 0 0,0 1 0 0 0,1-1 0 0 0,1 0-1 0 0,-1-1 1 0 0,5 3-25 0 0,-5-4 21 0 0,0 1 0 0 0,0-1 1 0 0,0 0-1 0 0,1 0 0 0 0,0-1 0 0 0,0 0 1 0 0,-1-1-1 0 0,2 0 0 0 0,-1-1 0 0 0,0 1 0 0 0,1-2-21 0 0,-2 1-260 0 0,0-1 0 0 0,0-1 0 0 0,0 1 0 0 0,0-2-1 0 0,0 1 1 0 0,-1-1 0 0 0,1 0 0 0 0,0 0 0 0 0,-1-1-1 0 0,1 0 1 0 0,-1 0 0 0 0,0-1 0 0 0,2-1 260 0 0,4-7-1361 0 0</inkml:trace>
  <inkml:trace contextRef="#ctx0" brushRef="#br0" timeOffset="22525.28">17054 1770 9472 0 0,'0'0'216'0'0,"0"0"32"0"0,0 0 9 0 0,0-1-38 0 0,2-1-175 0 0,13-11 3407 0 0,-13 29 1304 0 0,-2-10-4331 0 0,-7 79 779 0 0,10-7-125 0 0,0-27-678 0 0,4-8-101 0 0,-6-32-20 0 0,-2-25 215 0 0,1-1-494 0 0,-6-20-140 0 0,2 3-238 0 0,15-17 4 0 0,-2 19 250 0 0,-6 25 112 0 0,-3 4-48 0 0,0 0 0 0 0,0-5 38 0 0,17-7-104 0 0,-13 10 126 0 0,2-2 0 0 0,1 2 0 0 0,-1-1 0 0 0,1 2 0 0 0,21 2 16 0 0,-23 0 37 0 0,-1 0-1 0 0,0 0 0 0 0,0 0 1 0 0,1 1-1 0 0,-1 0 1 0 0,0 0-1 0 0,0 0 0 0 0,0 1 1 0 0,0-1-1 0 0,0 1 1 0 0,-1 0-1 0 0,1 0 0 0 0,0 0 1 0 0,2 2-53 0 0,25 12 226 0 0,-24-12-163 0 0,0-1 1 0 0,1 1-1 0 0,-1-2 0 0 0,1 1 0 0 0,0-1 0 0 0,-1 0 1 0 0,1 0-1 0 0,0-1 0 0 0,0 0 0 0 0,0-1 0 0 0,1 1 0 0 0,-1-2 1 0 0,7 0-64 0 0,-11 1 22 0 0,3 0 1 0 0,-5 0 20 0 0,3-2-33 0 0,0 2-26 0 0,-4 0-82 0 0,-1 0-96 0 0,0 0-35 0 0,0 0-10 0 0,0 0-33 0 0,-15-4-1080 0 0,2 3 881 0 0,0 1-1 0 0,0 1 0 0 0,0 0 0 0 0,0 1 0 0 0,0 0 1 0 0,0 1-1 0 0,-9 4 472 0 0,11-3 34 0 0,-1 1 0 0 0,1 0 1 0 0,1 0-1 0 0,-1 1 0 0 0,1 0 1 0 0,0 1-1 0 0,0 0 0 0 0,1 1 1 0 0,0 0-1 0 0,0 1 0 0 0,1-1 1 0 0,0 2-1 0 0,1-1 0 0 0,0 1 1 0 0,0 0-1 0 0,1 0 0 0 0,0 1 1 0 0,1 0-1 0 0,0 0 0 0 0,0 5-34 0 0,2-10 113 0 0,1 0 0 0 0,0 0-1 0 0,1 1 1 0 0,0-1 0 0 0,0 1-1 0 0,0 0 1 0 0,1-1 0 0 0,-1 1-1 0 0,2 0 1 0 0,-1-1 0 0 0,1 1-1 0 0,0-1 1 0 0,0 1 0 0 0,1-1-1 0 0,0 1 1 0 0,0-1 0 0 0,1 0-1 0 0,-1 0 1 0 0,1 0 0 0 0,1 0-1 0 0,-1-1 1 0 0,1 1 0 0 0,0-1-1 0 0,0 0 1 0 0,0 0 0 0 0,5 3-113 0 0,1 1 231 0 0,1-2 0 0 0,0 1 0 0 0,0-2 0 0 0,1 0 0 0 0,0 0 0 0 0,0-1 0 0 0,1 0 1 0 0,-1-1-1 0 0,12 2-231 0 0,11-14-454 0 0,-17-8-2726 0 0,-12 8 1596 0 0</inkml:trace>
  <inkml:trace contextRef="#ctx0" brushRef="#br0" timeOffset="22820.842">17711 1826 13704 0 0,'0'0'306'0'0,"0"0"46"0"0,0 0 24 0 0,0 0-38 0 0,14-6 941 0 0,65 8 4685 0 0,-31 2-5062 0 0,38 4-708 0 0,-38 3-1186 0 0,-47-10 391 0 0,-1-1-914 0 0,0 0-401 0 0,0 0-75 0 0</inkml:trace>
  <inkml:trace contextRef="#ctx0" brushRef="#br0" timeOffset="23032.32">17675 1990 11920 0 0,'0'0'266'0'0,"-1"6"661"0"0,4 14 965 0 0,52-3 2936 0 0,39-20-2110 0 0,-69 0-2400 0 0,144-5-597 0 0,-153 8-5209 0 0,-5 2-1862 0 0</inkml:trace>
  <inkml:trace contextRef="#ctx0" brushRef="#br0" timeOffset="27442.976">18616 1861 9072 0 0,'0'0'200'0'0,"0"0"33"0"0,0 0 15 0 0,-7 0 7 0 0,2 0-225 0 0,4 0 120 0 0,1 0 14 0 0,0 0-4 0 0,0 0 29 0 0,0 0 123 0 0,0 0 52 0 0,0 0 11 0 0,0 0 10 0 0,0 0 40 0 0,0 0 21 0 0,0 0 2 0 0,0 0-46 0 0,0 0-188 0 0,13-24 418 0 0,16-16-384 0 0,-12 5 136 0 0,-17 34-320 0 0,0 1 0 0 0,0 0 0 0 0,0 0 0 0 0,0 0 0 0 0,0 0 0 0 0,13 6 177 0 0,-9-3-185 0 0,-1 0 0 0 0,0 1 0 0 0,0 0 0 0 0,-1 0 1 0 0,1-1-1 0 0,-1 2 0 0 0,0-1 0 0 0,0 0 0 0 0,0 0 0 0 0,0 1 0 0 0,-1-1 0 0 0,0 1 1 0 0,0-1-1 0 0,0 1 0 0 0,0-1 0 0 0,-1 1 0 0 0,0 0 0 0 0,0-1 0 0 0,0 1 0 0 0,0 0 1 0 0,-1-1-1 0 0,0 1 0 0 0,0 0 0 0 0,0-1 0 0 0,0 0 0 0 0,-1 1 0 0 0,0-1 1 0 0,0 0-1 0 0,0 1 0 0 0,0-1 0 0 0,-1 0-56 0 0,-9 34 394 0 0,-14 47 252 0 0,26-56-142 0 0,23-29-222 0 0,-16-2-239 0 0,0 0 0 0 0,1-1 0 0 0,-1 0 0 0 0,-1 0 0 0 0,1-1 0 0 0,0 0 0 0 0,-1 0-1 0 0,0 0 1 0 0,0-1 0 0 0,4-4-43 0 0,9-6-13 0 0,9-17-1639 0 0,-20 21 736 0 0</inkml:trace>
  <inkml:trace contextRef="#ctx0" brushRef="#br0" timeOffset="27867.626">18751 1422 11144 0 0,'0'0'248'0'0,"0"0"34"0"0,0 0 22 0 0,0 0-29 0 0,0 0-147 0 0,0 0 48 0 0,10-14 707 0 0,41-21 533 0 0,-50 34-1203 0 0,3 1 497 0 0,-4 5 2126 0 0,-1-4-3044 0 0,-3 5 315 0 0,-1 0 0 0 0,1 0-1 0 0,-1-1 1 0 0,0 0 0 0 0,-1 0-1 0 0,1 0 1 0 0,-1-1 0 0 0,0 1-1 0 0,0-2 1 0 0,-1 1 0 0 0,1 0-1 0 0,-1-1 1 0 0,-2 0-107 0 0,-11 0 120 0 0,19-3-43 0 0,1-1 3 0 0,13-15 80 0 0,58-23-1041 0 0,-36 34-5664 0 0,-25 5 1020 0 0</inkml:trace>
  <inkml:trace contextRef="#ctx0" brushRef="#br0" timeOffset="28640.558">19125 1320 10880 0 0,'0'0'248'0'0,"0"0"34"0"0,0 0 20 0 0,0 0-38 0 0,0 0-82 0 0,0 0 292 0 0,10 8 1420 0 0,-3 7-1456 0 0,-1 0 1 0 0,0 1-1 0 0,-2-1 0 0 0,0 1 0 0 0,0 0 1 0 0,-2 0-1 0 0,0 1 0 0 0,-1-1 1 0 0,0 0-1 0 0,-1 5-438 0 0,-7 233 1098 0 0,-12-116-602 0 0,12-93-240 0 0,7-23-108 0 0,-3 1 72 0 0,2-18-209 0 0,1-4 42 0 0,11-53-3 0 0,-1-7-372 0 0,22-17 198 0 0,-12 53 11 0 0,-15 20 102 0 0,-4 3 14 0 0,1 0 0 0 0,-1-1 0 0 0,0 1 0 0 0,1 0-1 0 0,-1 0 1 0 0,1 0 0 0 0,-1 0 0 0 0,1 1 0 0 0,-1-1-1 0 0,1 0 1 0 0,-1 0 0 0 0,0 1 0 0 0,1-1-1 0 0,-1 1 1 0 0,0-1 0 0 0,1 1 0 0 0,-1 0 0 0 0,0 0-1 0 0,0-1 1 0 0,1 1 0 0 0,-1 0 0 0 0,0 0 0 0 0,0 0-1 0 0,0 0 1 0 0,0 0 0 0 0,0 0 0 0 0,-1 1 0 0 0,2-1-3 0 0,2 4 45 0 0,29 58 219 0 0,-23-37-208 0 0,13 34 68 0 0,-22-59-404 0 0,5 13 753 0 0,-3-5-3864 0 0,-3-9 2061 0 0</inkml:trace>
  <inkml:trace contextRef="#ctx0" brushRef="#br0" timeOffset="28939.066">18928 1603 12264 0 0,'0'0'273'0'0,"0"0"40"0"0,7-8 433 0 0,46-22 979 0 0,46 1 1981 0 0,-4 3-1743 0 0,-29 5-1347 0 0,8-2-645 0 0,-72 23-135 0 0,-2 0-312 0 0,0 0-136 0 0,5-2-5524 0 0,-4 1 19 0 0</inkml:trace>
  <inkml:trace contextRef="#ctx0" brushRef="#br0" timeOffset="1256.835">9870 1890 6056 0 0,'0'0'176'0'0,"0"0"81"0"0,0 0 216 0 0,0-5 423 0 0,-1 4 3251 0 0,-8-8 947 0 0,9-4-3348 0 0,0 4-1738 0 0,0 8 56 0 0,0 1-8 0 0,1-3-46 0 0,2 1 1 0 0,-3 1 48 0 0,0 1 26 0 0,0 0-16 0 0,0 0-5 0 0,36 32 576 0 0,-31-23-580 0 0,1 0 0 0 0,-1 1-1 0 0,-1-1 1 0 0,0 1 0 0 0,-1 0-1 0 0,1 1 1 0 0,-2-1-1 0 0,0 1 1 0 0,0-1 0 0 0,-1 1-1 0 0,1 8-59 0 0,1 116 390 0 0,-3 48 148 0 0,-3-146-218 0 0,3-36-242 0 0,-4 9 356 0 0,2-11-412 0 0,1 1 0 0 0,0-1 0 0 0,0 0 0 0 0,-1 0-1 0 0,1 0 1 0 0,0 0 0 0 0,0-1 0 0 0,0 1 0 0 0,0 0-1 0 0,0 0 1 0 0,0-1 0 0 0,0 1 0 0 0,0 0 0 0 0,1-1-1 0 0,-1 1 1 0 0,1-1 0 0 0,-1 1 0 0 0,1-1 0 0 0,-1 1-1 0 0,1-1 1 0 0,0 1 0 0 0,-1-1 0 0 0,1 1 0 0 0,0-1-1 0 0,0 0 1 0 0,0 1 0 0 0,1-1 0 0 0,-1 1 0 0 0,0-1-1 0 0,1 1 1 0 0,-1-1 0 0 0,1 1 0 0 0,-1-1 0 0 0,1 0-22 0 0,19-71 82 0 0,-17 65-104 0 0,1 0 0 0 0,0 0 0 0 0,0 0 0 0 0,1 1 0 0 0,0 0 0 0 0,1 0 0 0 0,0 0 0 0 0,0 1-1 0 0,0 0 1 0 0,1 0 0 0 0,0 0 0 0 0,0 1 0 0 0,0 0 0 0 0,0 0 0 0 0,1 1 0 0 0,0 0 0 0 0,0 0 0 0 0,0 1-1 0 0,1 0 1 0 0,-1 0 0 0 0,3 1 22 0 0,-6 3-10 0 0,0 0 0 0 0,0 0 0 0 0,0 1 0 0 0,0 0 0 0 0,-1 0 0 0 0,1 0 0 0 0,-1 1 0 0 0,1-1 0 0 0,-1 1 0 0 0,0 0-1 0 0,0 0 1 0 0,0 1 0 0 0,0-1 0 0 0,-1 1 0 0 0,1 0 0 0 0,-1 0 0 0 0,0 0 0 0 0,0 0 0 0 0,-1 0 0 0 0,1 1 0 0 0,-1 0 0 0 0,0-1 0 0 0,0 1-1 0 0,-1 0 1 0 0,1 0 0 0 0,-1 0 0 0 0,0 0 0 0 0,0 0 0 0 0,-1 0 0 0 0,1 0 0 0 0,-1 0 0 0 0,0 0 0 0 0,-1 0 0 0 0,1 2 10 0 0,-4 0 54 0 0,1 0 1 0 0,-1 0-1 0 0,0-1 1 0 0,0 1-1 0 0,-1-1 1 0 0,0 0 0 0 0,0 0-1 0 0,-1 0 1 0 0,1-1-1 0 0,-1 1 1 0 0,0-1-1 0 0,-1-1 1 0 0,1 1-1 0 0,-1-1 1 0 0,0-1 0 0 0,0 1-1 0 0,0-1 1 0 0,-1 0-1 0 0,1-1 1 0 0,-1 1-1 0 0,1-2 1 0 0,-1 1 0 0 0,0-1-1 0 0,0 0 1 0 0,-7 0-55 0 0,-98 4-524 0 0,64-10-6309 0 0,26 1-207 0 0</inkml:trace>
  <inkml:trace contextRef="#ctx0" brushRef="#br0" timeOffset="18336.565">14740 1767 7936 0 0,'0'0'233'0'0,"4"-6"38"0"0,14-6 1317 0 0,27 3 4257 0 0,-1 29-3591 0 0,26 48-1158 0 0,-63-56-1040 0 0,0 0-1 0 0,0 0 1 0 0,-1 0-1 0 0,-1 1 0 0 0,0 0 1 0 0,-1 0-1 0 0,-1 0 1 0 0,0 0-1 0 0,0 1 0 0 0,-1-1 1 0 0,-1 1-1 0 0,0 0 1 0 0,-1 0-1 0 0,-1-1 0 0 0,0 1 1 0 0,-1 0-1 0 0,0-1 1 0 0,-3 9-56 0 0,-21 68 426 0 0,41-90-298 0 0,4-8-110 0 0,-2-2 0 0 0,1 0 0 0 0,-1-1 0 0 0,-1 0-1 0 0,0-1 1 0 0,-1-1 0 0 0,0-1 0 0 0,2-2-18 0 0,11-11 39 0 0,61-77 103 0 0,-81 93-124 0 0,0-1-1 0 0,0 0 0 0 0,-1 0 1 0 0,-1 0-1 0 0,0-1 0 0 0,-1 0 1 0 0,0 0-1 0 0,-1 0 0 0 0,0-1 1 0 0,-1 0-1 0 0,0 1 0 0 0,-1-5-17 0 0,-8-44 142 0 0,3 52-82 0 0,1 0 1 0 0,-1 0-1 0 0,-1 1 0 0 0,0-1 1 0 0,0 1-1 0 0,-1-1 1 0 0,0 1-1 0 0,-6-7-60 0 0,-1-5 141 0 0,-23-42 33 0 0,31 60-192 0 0,0-7-605 0 0,4 8-6213 0 0,0 2 474 0 0</inkml:trace>
  <inkml:trace contextRef="#ctx0" brushRef="#br0" timeOffset="6103.852">10400 2390 8320 0 0,'0'0'190'0'0,"0"0"28"0"0,0 0 7 0 0,0 1-33 0 0,-3 3-83 0 0,3-3 251 0 0,0-1 99 0 0,0 0 12 0 0,0 0 13 0 0,0 0 49 0 0,0 0 19 0 0,0 0 7 0 0,0 0-13 0 0,22-6 1321 0 0,49-17-57 0 0,-60 20-1557 0 0,-1 0-1 0 0,1 0 1 0 0,-1-1-1 0 0,1-1 0 0 0,-1 0 1 0 0,0 0-1 0 0,-1-1 1 0 0,8-6-253 0 0,-10 8 132 0 0,5-4 138 0 0,-1-1 0 0 0,0 1 0 0 0,-1-2 0 0 0,0 0 0 0 0,0 0-1 0 0,-1-1 1 0 0,0 0 0 0 0,3-6-270 0 0,-9 10 87 0 0,0 1-1 0 0,0-1 0 0 0,-1 1 1 0 0,1-1-1 0 0,-2 0 1 0 0,1 0-1 0 0,-1 0 1 0 0,0 0-1 0 0,0 0 1 0 0,-1 0-1 0 0,0 0 1 0 0,0-1-1 0 0,-1 1 1 0 0,0 0-1 0 0,-1-5-86 0 0,1 9 16 0 0,0 1 0 0 0,0 0 0 0 0,0-1 0 0 0,-1 1 0 0 0,1 0 0 0 0,-1 0 0 0 0,1 0 0 0 0,-1 0 0 0 0,0 0 0 0 0,0 0 0 0 0,0 0 0 0 0,0 1 0 0 0,0-1 0 0 0,0 1 0 0 0,0-1 0 0 0,-1 1 0 0 0,1 0 0 0 0,-2-1-16 0 0,-30-12 224 0 0,29 15-220 0 0,0 1-1 0 0,0 0 0 0 0,0 0 1 0 0,1 0-1 0 0,-1 0 1 0 0,1 1-1 0 0,-1 0 0 0 0,1 0 1 0 0,0 0-1 0 0,0 0 0 0 0,0 1 1 0 0,1 0-1 0 0,-1-1 0 0 0,1 1 1 0 0,0 1-1 0 0,0-1 1 0 0,0 0-1 0 0,1 1 0 0 0,-1 1-3 0 0,-53 136 0 0 0,51-125 7 0 0,0 0 1 0 0,2-1-1 0 0,0 2 0 0 0,0-1 0 0 0,2 0 0 0 0,0 0 1 0 0,2 17-8 0 0,-1-27 3 0 0,1-4 3 0 0,0 0 0 0 0,0 0 1 0 0,1 0-1 0 0,-1 0 0 0 0,1 0 1 0 0,-1-1-1 0 0,1 1 0 0 0,0 0 1 0 0,0-1-1 0 0,0 0 0 0 0,0 1 1 0 0,1-1-1 0 0,-1 0 0 0 0,1 0 0 0 0,-1 0 1 0 0,1 0-1 0 0,0-1 0 0 0,0 1 1 0 0,0-1-1 0 0,-1 0 0 0 0,1 1 1 0 0,1-1-1 0 0,-1-1 0 0 0,0 1 1 0 0,0 0-1 0 0,0-1 0 0 0,0 0 1 0 0,0 1-1 0 0,1-1 0 0 0,-1 0 1 0 0,0-1-1 0 0,0 1 0 0 0,0-1 1 0 0,1 1-1 0 0,1-2-6 0 0,20 0-220 0 0,-1-2 0 0 0,1-1 0 0 0,-1-1 0 0 0,0-1 0 0 0,0-1 0 0 0,-1 0 0 0 0,0-2 0 0 0,7-6 220 0 0,-7 4-1003 0 0</inkml:trace>
  <inkml:trace contextRef="#ctx0" brushRef="#br0" timeOffset="6935.378">10391 1428 11920 0 0,'3'-2'6279'0'0,"10"-7"-4595"0"0,0-1-1336 0 0,-3 5-113 0 0,0 0-1 0 0,1 1 0 0 0,0 0 0 0 0,0 0 0 0 0,0 2 0 0 0,0-1 1 0 0,1 1-1 0 0,-1 1 0 0 0,1 0-234 0 0,43-9 242 0 0,34 5-373 0 0,-78 4 50 0 0,-3 0-1576 0 0,-1 0-3117 0 0,2-2-2076 0 0</inkml:trace>
  <inkml:trace contextRef="#ctx0" brushRef="#br0" timeOffset="7270.518">10923 1089 11056 0 0,'0'0'248'0'0,"0"0"34"0"0,0 0 22 0 0,0 0-29 0 0,1-1-179 0 0,20 1 3626 0 0,-4 17-2281 0 0,-16-16-1362 0 0,12 57 1853 0 0,-7 100-1200 0 0,-3-120-678 0 0,-3-31-43 0 0,0 1 1 0 0,0 0-1 0 0,1-1 1 0 0,0 1-1 0 0,0 0 1 0 0,1-1-1 0 0,0 1 1 0 0,0-1-1 0 0,1 0 1 0 0,0 0-1 0 0,0 0 1 0 0,1 0-1 0 0,2 3-11 0 0,-4-9-16 0 0,0 1-1 0 0,1-1 1 0 0,-1 0-1 0 0,1 0 1 0 0,-1 0-1 0 0,1 0 1 0 0,-1 0-1 0 0,1 0 1 0 0,0-1-1 0 0,-1 1 1 0 0,1-1-1 0 0,0 0 1 0 0,-1 1 0 0 0,1-1-1 0 0,0-1 1 0 0,-1 1-1 0 0,1 0 1 0 0,0-1-1 0 0,0 1 1 0 0,-1-1-1 0 0,1 0 1 0 0,-1 0-1 0 0,2 0 17 0 0,44-26-2981 0 0,-37 16-3213 0 0</inkml:trace>
  <inkml:trace contextRef="#ctx0" brushRef="#br0" timeOffset="7530.705">10946 968 14424 0 0,'-25'-36'1661'0'0,"25"35"-1261"0"0,0 1 132 0 0,0 0 20 0 0,10-13 1070 0 0,-4 12-1682 0 0,-1-1-1 0 0,1 1 0 0 0,-1 1 1 0 0,0-1-1 0 0,1 1 0 0 0,-1 0 1 0 0,1 0-1 0 0,-1 0 0 0 0,1 1 1 0 0,-1 0-1 0 0,1 0 0 0 0,-1 1 1 0 0,4 0 60 0 0,10 3-4325 0 0,-7-3-1721 0 0</inkml:trace>
  <inkml:trace contextRef="#ctx0" brushRef="#br0" timeOffset="7819.068">11279 983 8808 0 0,'0'2'197'0'0,"-7"46"518"0"0,-3 87 765 0 0,14 18 1248 0 0,22-6 119 0 0,-24-140-2713 0 0,1 8 101 0 0,1-1 1 0 0,1 0 0 0 0,0 0 0 0 0,1-1 0 0 0,0 1 0 0 0,1-1-1 0 0,8 12-235 0 0,20-5 344 0 0,-28-19-264 0 0,0-1 14 0 0,-1 0-12 0 0,-4-1-15 0 0,0 0-236 0 0,-1 0 0 0 0,1 0 0 0 0,0 0 0 0 0,-1 0 0 0 0,1 0 0 0 0,-1-1 0 0 0,0 1 0 0 0,1-1 0 0 0,-1 1 0 0 0,0-1 0 0 0,0 1 0 0 0,0-1 0 0 0,0 0 0 0 0,0 1 0 0 0,0-1 0 0 0,0 0 0 0 0,-1 0 0 0 0,1 0 0 0 0,-1 0 0 0 0,1 0 0 0 0,-1 0 0 0 0,0 1 0 0 0,1-1 0 0 0,-1 0 0 0 0,0-2 169 0 0,0-2-1529 0 0</inkml:trace>
  <inkml:trace contextRef="#ctx0" brushRef="#br0" timeOffset="8082.972">11302 1276 11720 0 0,'0'0'264'0'0,"-14"-6"752"0"0,9 6-934 0 0,4 0 345 0 0,1 0 140 0 0,0 0 29 0 0,0 0 5 0 0,11 20 2337 0 0,-4-17-2708 0 0,1 0-1 0 0,-1-1 1 0 0,1 0-1 0 0,-1 0 1 0 0,1-1-1 0 0,0 1 0 0 0,0-2 1 0 0,0 1-1 0 0,0-1 1 0 0,-1-1-1 0 0,1 1 1 0 0,0-1-1 0 0,5-2-229 0 0,17 1 413 0 0,128-24 369 0 0,-82 7-1216 0 0,-63 12-1856 0 0,-9 3 920 0 0</inkml:trace>
  <inkml:trace contextRef="#ctx0" brushRef="#br0" timeOffset="8349.574">11289 995 13536 0 0,'0'0'306'0'0,"7"-3"420"0"0,78 0 1963 0 0,24 15 327 0 0,-73-2-4539 0 0,-4 3-3453 0 0,-21-7-950 0 0</inkml:trace>
  <inkml:trace contextRef="#ctx0" brushRef="#br0" timeOffset="8700.702">11315 1632 12440 0 0,'0'0'281'0'0,"4"-15"787"0"0,1 8-666 0 0,-1 1 0 0 0,2 0 0 0 0,-1 1 0 0 0,1-1 0 0 0,0 1 0 0 0,0 0 0 0 0,0 1 0 0 0,1 0 0 0 0,-1-1 1 0 0,1 2-1 0 0,0-1 0 0 0,0 1 0 0 0,1 0 0 0 0,-1 1 0 0 0,1 0 0 0 0,-1 0 0 0 0,1 0 0 0 0,1 1-402 0 0,158-11-488 0 0,-144 12-961 0 0,-13 0-839 0 0,0-2-3969 0 0</inkml:trace>
  <inkml:trace contextRef="#ctx0" brushRef="#br0" timeOffset="9102.697">11783 1291 11488 0 0,'0'0'264'0'0,"0"0"34"0"0,0 15 393 0 0,-4 45 497 0 0,8 102 2160 0 0,5-102-2266 0 0,-9-59-959 0 0,0-1-22 0 0,0 0-6 0 0,0 0-6 0 0,0 0 2 0 0,36-41 346 0 0,-32 33-529 0 0,0 0-1 0 0,1 1 1 0 0,0-1-1 0 0,0 1 1 0 0,1 1-1 0 0,0-1 1 0 0,0 1-1 0 0,0 0 1 0 0,1 0-1 0 0,0 0 1 0 0,0 1-1 0 0,0 0 1 0 0,1 1-1 0 0,0 0 1 0 0,0 0-1 0 0,4-1 93 0 0,2 8-82 0 0,-12-3 97 0 0,-1 1 0 0 0,1 0 0 0 0,-1 0 0 0 0,1 0 0 0 0,-1 0 1 0 0,0 0-1 0 0,1 1 0 0 0,-1-1 0 0 0,0 0 0 0 0,0 1 0 0 0,0-1 0 0 0,0 0 0 0 0,0 1 1 0 0,0 0-1 0 0,0-1 0 0 0,0 1 0 0 0,-1-1 0 0 0,1 1 0 0 0,-1 0 0 0 0,1-1 0 0 0,-1 1 1 0 0,0 0-1 0 0,1 0 0 0 0,-1-1 0 0 0,0 1 0 0 0,0 0 0 0 0,0 0 0 0 0,-1 0 0 0 0,1-1 1 0 0,0 1-1 0 0,-1 0 0 0 0,1-1 0 0 0,-1 1 0 0 0,1 0 0 0 0,-2 0-15 0 0,-29 59 1312 0 0,29-58-1252 0 0,-6 10 61 0 0,-1-1 0 0 0,0-1-1 0 0,-1 0 1 0 0,0 0 0 0 0,0-1 0 0 0,-2 0-1 0 0,-8 6-120 0 0,-16 2-269 0 0,18-15-2305 0 0,15-3-1046 0 0,1 0-2412 0 0</inkml:trace>
  <inkml:trace contextRef="#ctx0" brushRef="#br0" timeOffset="9633.392">11960 1097 12032 0 0,'0'0'273'0'0,"0"0"40"0"0,3-7 410 0 0,8-6-55 0 0,-10 12-517 0 0,0 0 0 0 0,0 1 0 0 0,0-1 1 0 0,0 0-1 0 0,0 0 0 0 0,0 1 0 0 0,0-1 0 0 0,0 0 1 0 0,0 1-1 0 0,0-1 0 0 0,0 1 0 0 0,1 0 0 0 0,-1-1 1 0 0,0 1-1 0 0,0 0 0 0 0,1-1 0 0 0,-1 1 0 0 0,0 0 0 0 0,0 0 1 0 0,1 0-1 0 0,-1 0 0 0 0,0 1 0 0 0,0-1 0 0 0,1 0 1 0 0,-1 0-1 0 0,0 1 0 0 0,0-1 0 0 0,0 1 0 0 0,1-1 1 0 0,-1 1-1 0 0,0-1 0 0 0,0 1 0 0 0,0 0 0 0 0,0 0 0 0 0,0-1 1 0 0,0 2-152 0 0,22 40 1595 0 0,0 113-768 0 0,-14-106-707 0 0,0-17-29 0 0,22 48 391 0 0,-29-77-471 0 0,0 0-1 0 0,0 0 0 0 0,0-1 1 0 0,1 1-1 0 0,-1-1 1 0 0,1 1-1 0 0,-1-1 0 0 0,1 0 1 0 0,0 0-1 0 0,0 0 0 0 0,0 0 1 0 0,0 0-1 0 0,0-1 0 0 0,0 0 1 0 0,0 1-1 0 0,1-1 1 0 0,-1 0-1 0 0,1 0-10 0 0,2 0 18 0 0,0-1-1 0 0,0 1 1 0 0,0-1-1 0 0,1 0 1 0 0,-1-1-1 0 0,0 1 1 0 0,0-1 0 0 0,0-1-1 0 0,0 1 1 0 0,0-1-1 0 0,5-2-17 0 0,-10 4-1 0 0,0-1-164 0 0,1 0 0 0 0,0 0 0 0 0,-1 0 0 0 0,1 0 0 0 0,-1 0 0 0 0,1 0-1 0 0,-1 0 1 0 0,0-1 0 0 0,1 1 0 0 0,-1 0 0 0 0,0-1 0 0 0,0 1 0 0 0,0-1 0 0 0,0 0 0 0 0,0 1 0 0 0,0-1 0 0 0,0 0 0 0 0,-1 0 0 0 0,1 1 0 0 0,-1-1-1 0 0,1 0 1 0 0,-1 0 0 0 0,0 0 0 0 0,0 0 0 0 0,1 0 0 0 0,-1 0 165 0 0,-4-4-1439 0 0</inkml:trace>
  <inkml:trace contextRef="#ctx0" brushRef="#br0" timeOffset="9859.062">11891 1208 13760 0 0,'0'0'314'0'0,"0"0"46"0"0,0 0 22 0 0,14-5 74 0 0,35-4 576 0 0,93 6 1319 0 0,-99 2-2094 0 0,-27 2-336 0 0,-1-2 1 0 0,1 0 0 0 0,0 0 0 0 0,-1-2-1 0 0,1 0 1 0 0,10-3 78 0 0,7-17-4693 0 0,-23 14-512 0 0</inkml:trace>
  <inkml:trace contextRef="#ctx0" brushRef="#br0" timeOffset="10121.574">12447 927 10208 0 0,'0'0'298'0'0,"0"0"-3"0"0,13 7 1170 0 0,-11-5-1160 0 0,0 1 0 0 0,0-1-1 0 0,0 1 1 0 0,0 0 0 0 0,0-1 0 0 0,0 1-1 0 0,-1 0 1 0 0,1 0 0 0 0,-1 0-1 0 0,0 0 1 0 0,0 1 0 0 0,0-1 0 0 0,0 0-1 0 0,0 0 1 0 0,-1 1 0 0 0,0-1-305 0 0,-8 88 2944 0 0,6-81-2739 0 0,-9 42 277 0 0,-3-2-1 0 0,-3 0 0 0 0,-10 21-481 0 0,-41 160 147 0 0,55-151-193 0 0,11-27-3281 0 0,2-51 1649 0 0,0-2-65 0 0</inkml:trace>
  <inkml:trace contextRef="#ctx0" brushRef="#br0" timeOffset="10619.179">12707 1074 13016 0 0,'0'0'297'0'0,"0"0"39"0"0,0 0 17 0 0,0 0-37 0 0,-1 7-136 0 0,-14 62 1684 0 0,-35 162 213 0 0,25-91-1243 0 0,17-32 270 0 0,8-106-1067 0 0,0 0 0 0 0,0 0 1 0 0,1-1-1 0 0,-1 1 1 0 0,0 0-1 0 0,1-1 0 0 0,-1 1 1 0 0,1 0-1 0 0,-1-1 1 0 0,1 1-1 0 0,0-1 0 0 0,0 1 1 0 0,0-1-1 0 0,0 1 1 0 0,0-1-1 0 0,0 1 0 0 0,0-1 1 0 0,0 0-1 0 0,0 0 1 0 0,1 1-1 0 0,-1-1 0 0 0,2 1-37 0 0,-2-2 21 0 0,1 0-1 0 0,0 0 0 0 0,-1 0 0 0 0,1 0 0 0 0,-1-1 0 0 0,1 1 1 0 0,-1 0-1 0 0,1-1 0 0 0,-1 1 0 0 0,1-1 0 0 0,-1 1 0 0 0,1-1 1 0 0,-1 0-1 0 0,1 1 0 0 0,-1-1 0 0 0,0 0 0 0 0,1 0 0 0 0,-1 0 1 0 0,0 0-1 0 0,0 0 0 0 0,0-1 0 0 0,0 1 0 0 0,0 0-20 0 0,15-21 9 0 0,-1 0-1 0 0,-2-2 1 0 0,0 1-1 0 0,7-21-8 0 0,3-3-258 0 0,16-5-11 0 0,-32 46 204 0 0,-1 5 3 0 0,-3 3 66 0 0,0 0-1 0 0,0 0 0 0 0,0 1 1 0 0,-1-1-1 0 0,1 1 1 0 0,-1 0-1 0 0,0 0 0 0 0,1 0 1 0 0,-2 0-1 0 0,1 0 0 0 0,0 0 1 0 0,0 0-1 0 0,-1 1 1 0 0,0-1-1 0 0,0 1 0 0 0,0-1 1 0 0,0 1-1 0 0,0-1 0 0 0,-1 1 1 0 0,1 0-1 0 0,-1-1 1 0 0,0 1-4 0 0,3 11 47 0 0,29 76 38 0 0,0-46-12 0 0,-32-44-241 0 0,6-2-502 0 0,-4-1-4918 0 0,0-3-821 0 0</inkml:trace>
  <inkml:trace contextRef="#ctx0" brushRef="#br0" timeOffset="10870.335">12601 1287 14688 0 0,'0'0'432'0'0,"0"0"-6"0"0,14-5-218 0 0,97-19 3273 0 0,74 1-1810 0 0,-93 17-3271 0 0,-72 6 661 0 0</inkml:trace>
  <inkml:trace contextRef="#ctx0" brushRef="#br0" timeOffset="12553.553">13490 1370 5440 0 0,'131'-56'1817'0'0,"-52"6"2518"0"0,-56 28-1886 0 0,-23 21-1818 0 0,-13-12 1440 0 0,8 11-1957 0 0,-1 0 0 0 0,0 1 0 0 0,0-1-1 0 0,0 1 1 0 0,0 0 0 0 0,0 1-1 0 0,0 0 1 0 0,0 0 0 0 0,0 0 0 0 0,0 0-1 0 0,1 1 1 0 0,-1 0 0 0 0,0 0-1 0 0,0 1 1 0 0,-4 1-114 0 0,-1-1 118 0 0,-14 5 0 0 0,0 1-1 0 0,1 1 1 0 0,0 0-1 0 0,0 2 1 0 0,1 1-1 0 0,0 1 1 0 0,1 1-1 0 0,1 1 1 0 0,-7 7-118 0 0,16-11 59 0 0,1 0-1 0 0,0 0 1 0 0,1 1 0 0 0,1 1 0 0 0,0 0 0 0 0,0 0 0 0 0,-6 14-59 0 0,7-7 32 0 0,-1-1 1 0 0,2 2-1 0 0,1-1 0 0 0,1 1 1 0 0,0 0-1 0 0,-1 21-32 0 0,6 107 11 0 0,42 108 634 0 0,-32-196-403 0 0,-2 1 0 0 0,-3 0 0 0 0,-2 0 0 0 0,-5 39-242 0 0,-4 33 328 0 0,5-119-289 0 0,-1 16 106 0 0,-1 0-1 0 0,-1-1 0 0 0,-2 1 0 0 0,-6 19-144 0 0,11-46 49 0 0,-1 1-1 0 0,0-1 1 0 0,0 1-1 0 0,0-1 1 0 0,-1 0 0 0 0,1 0-1 0 0,-1 0 1 0 0,0 0-1 0 0,0 0 1 0 0,-1-1-1 0 0,1 1 1 0 0,-1-1-1 0 0,1 0 1 0 0,-1 0-1 0 0,0 0 1 0 0,0-1 0 0 0,0 1-1 0 0,-1-1 1 0 0,1 0-1 0 0,-1 0 1 0 0,1-1-1 0 0,-1 1 1 0 0,0-1-1 0 0,1 0 1 0 0,-1 0-1 0 0,0-1 1 0 0,-1 1-49 0 0,-2-2 38 0 0,0 0 1 0 0,0 0-1 0 0,0-1 1 0 0,0 0-1 0 0,0 0 1 0 0,1-1-1 0 0,-1 0 0 0 0,1 0 1 0 0,0-1-1 0 0,0 0 1 0 0,0 0-1 0 0,0 0 1 0 0,0-1-1 0 0,1 0 1 0 0,0-1-1 0 0,0 0 0 0 0,-1-1-38 0 0,-5-6-191 0 0,1-1-1 0 0,0 0 0 0 0,1 0 0 0 0,1-1 0 0 0,0-1 0 0 0,1 0 1 0 0,-2-6 191 0 0,-13-34-4311 0 0,19 39 2712 0 0</inkml:trace>
  <inkml:trace contextRef="#ctx0" brushRef="#br0" timeOffset="14096.814">13832 1957 10968 0 0,'0'0'248'0'0,"0"0"34"0"0,0 0 21 0 0,0 0-34 0 0,0 0-85 0 0,0 0 290 0 0,0 0 144 0 0,0 0 29 0 0,0 0-22 0 0,-7 5 757 0 0,-2 41 20 0 0,-1 147 451 0 0,11-133-1381 0 0,8-19-112 0 0,-8-40-345 0 0,0 1 6 0 0,-1-1 1 0 0,1 0-1 0 0,-1 0 1 0 0,1 0-1 0 0,0 0 1 0 0,0 0-1 0 0,0 0 1 0 0,0 0-1 0 0,-1 0 1 0 0,1 0-1 0 0,0 0 0 0 0,1-1 1 0 0,-1 1-1 0 0,0 0 1 0 0,0-1-1 0 0,0 1 1 0 0,0-1-1 0 0,0 1 1 0 0,1-1-1 0 0,-1 1 1 0 0,0-1-1 0 0,0 0 0 0 0,1 0 1 0 0,-1 0-1 0 0,0 1 1 0 0,0-1-1 0 0,1 0 1 0 0,-1-1-1 0 0,0 1 1 0 0,1 0-1 0 0,-1 0 0 0 0,0 0 1 0 0,0-1-1 0 0,1 0-21 0 0,8-2 75 0 0,1-1-1 0 0,-2-1 1 0 0,1 0-1 0 0,-1 0 1 0 0,1-1-1 0 0,-1 0 0 0 0,-1-1 1 0 0,1 0-1 0 0,-1 0 1 0 0,-1-1-1 0 0,1 0 1 0 0,5-9-75 0 0,4-9 66 0 0,-1-1 0 0 0,-1-1 0 0 0,-1 0 0 0 0,-2-1 0 0 0,0-1-66 0 0,17-76 0 0 0,-28 92 14 0 0,-1 13 55 0 0,-6 8 24 0 0,-7 45-93 0 0,3 97 0 0 0,14-76 123 0 0,-3-71-95 0 0,1 0 1 0 0,0 0-1 0 0,0 0 0 0 0,0 0 0 0 0,0-1 1 0 0,0 1-1 0 0,0-1 0 0 0,0 1 1 0 0,1-1-1 0 0,-1 0 0 0 0,0 0 1 0 0,1 0-1 0 0,-1 0 0 0 0,1 0 0 0 0,-1 0 1 0 0,1-1-1 0 0,0 1 0 0 0,-1-1 1 0 0,1 0-1 0 0,0 1 0 0 0,-1-1 1 0 0,1-1-1 0 0,0 1 0 0 0,-1 0 0 0 0,1-1 1 0 0,-1 1-1 0 0,1-1 0 0 0,0 0 1 0 0,-1 0-1 0 0,0 0 0 0 0,2-1-28 0 0,77-25-755 0 0,-50 5-6691 0 0,-20 13 960 0 0</inkml:trace>
  <inkml:trace contextRef="#ctx0" brushRef="#br0" timeOffset="16532.584">14306 2510 9960 0 0,'0'0'222'0'0,"0"0"30"0"0,0 0 20 0 0,0 0-24 0 0,5-13 3942 0 0,-19-3-1680 0 0,0 13-1366 0 0,9 4-1035 0 0,0 1 1 0 0,0 0-1 0 0,0 0 0 0 0,1 0 0 0 0,-1 0 1 0 0,1 1-1 0 0,-1 0 0 0 0,1 0 0 0 0,0 0 0 0 0,0 1 1 0 0,0-1-1 0 0,0 1 0 0 0,1 0 0 0 0,-2 2-109 0 0,-22 41 695 0 0,23-37-623 0 0,0-1 0 0 0,1 1 0 0 0,0 0 1 0 0,0 1-1 0 0,1-1 0 0 0,1 0 0 0 0,0 1 0 0 0,0-1 0 0 0,1 1 0 0 0,1-1 0 0 0,0 8-72 0 0,0-11 64 0 0,7 8-48 0 0,-5-14-4 0 0,0 1-1 0 0,0-1 1 0 0,0 0-1 0 0,1 0 0 0 0,-1 0 1 0 0,0 0-1 0 0,0 0 1 0 0,1-1-1 0 0,-1 1 0 0 0,0-1 1 0 0,1 0-1 0 0,-1 0 1 0 0,0 0-1 0 0,1 0 0 0 0,-1-1 1 0 0,0 1-1 0 0,0-1 1 0 0,1 0-1 0 0,-1 0 0 0 0,0 0 1 0 0,0-1-1 0 0,0 1 1 0 0,0-1-1 0 0,0 1 0 0 0,0-1 1 0 0,-1 0-1 0 0,1 0 1 0 0,0 0-1 0 0,-1-1 0 0 0,0 1 1 0 0,1 0-1 0 0,-1-1 1 0 0,0 0-1 0 0,0 1 0 0 0,-1-1 1 0 0,1 0-1 0 0,-1 0 1 0 0,1 0-1 0 0,-1 0 0 0 0,1-3-11 0 0,4-8-162 0 0,-1-1 0 0 0,-1 0 0 0 0,0 0 0 0 0,-1-1 0 0 0,-1 1 0 0 0,0 0 0 0 0,-1-5 162 0 0,3-30-603 0 0,-4 49 523 0 0,0 1 8 0 0,0 0 1 0 0,-7 16-11 0 0,2 68 28 0 0,9-25 54 0 0,15-17-865 0 0,-18-41 410 0 0</inkml:trace>
  <inkml:trace contextRef="#ctx0" brushRef="#br0" timeOffset="17613.768">14339 1703 9824 0 0,'0'0'289'0'0,"0"0"-8"0"0,0 0-67 0 0,0 0 390 0 0,0 0 188 0 0,0 0 37 0 0,-5 0 7256 0 0,3 1-8542 0 0,-47 77 1059 0 0,32-41-527 0 0,16-30-32 0 0,4 1-33 0 0,-4-3-39 0 0,1-4-118 0 0,0-1-29 0 0,0 0 0 0 0,0 0-13 0 0,0 0-58 0 0,0 0-29 0 0,0 0-4 0 0,0 0-12 0 0,6-8-800 0 0,23-34-1291 0 0,-26 40 2351 0 0,-1 0 0 0 0,1-1 0 0 0,-1 1 0 0 0,1 0 1 0 0,0 0-1 0 0,0 0 0 0 0,0 1 0 0 0,0-1 1 0 0,0 1-1 0 0,0-1 0 0 0,0 1 0 0 0,0 0 1 0 0,1 1-1 0 0,-1-1 0 0 0,1 0 0 0 0,-1 1 0 0 0,0 0 1 0 0,1 0-1 0 0,-1 0 0 0 0,1 0 0 0 0,-1 0 1 0 0,0 1-1 0 0,2 0 32 0 0,74 10-39 0 0,-64-8 417 0 0,-14-2-218 0 0,-1-1 1 0 0,0 0 7 0 0,0 0 7 0 0,0 0 1 0 0,0 0-9 0 0,0 0-31 0 0,0 0-9 0 0,-6 3 109 0 0,-63 3 108 0 0,46-7-355 0 0,-19-1-115 0 0,0-3 0 0 0,0-1 0 0 0,1-2 0 0 0,-2-2 126 0 0,16 1 66 0 0,23 6 73 0 0,18 5-96 0 0,87 33-195 0 0,-66-14 152 0 0,-8-9 0 0 0,1-10 86 0 0,-26-3-98 0 0,-1 0 0 0 0,1 0-1 0 0,-1-1 1 0 0,0 1 0 0 0,0 0 0 0 0,1-1 0 0 0,-1 1 0 0 0,0-1 0 0 0,0 1 0 0 0,0-1-1 0 0,0 0 1 0 0,-1 1 0 0 0,1-1 0 0 0,0 0 0 0 0,-1 1 0 0 0,1-1 0 0 0,-1 0 0 0 0,0 0-1 0 0,1 0 1 0 0,-1 0 0 0 0,0 1 0 0 0,0-1 0 0 0,0 0 0 0 0,0 0 0 0 0,-1 0-1 0 0,1 0 1 0 0,0 0 0 0 0,-1 1 0 0 0,1-1 0 0 0,-1 0 0 0 0,0 0 0 0 0,0 1 0 0 0,1-1-1 0 0,-1 1 1 0 0,0-1 0 0 0,0 0 0 0 0,-1 1 0 0 0,1-1 12 0 0,-4-15-264 0 0,-12-24 32 0 0,7-9 92 0 0,11 44 128 0 0,3 4 28 0 0,-1 2-1 0 0,-1 1 1 0 0,1 0 0 0 0,0 0 0 0 0,-1 0-1 0 0,1 0 1 0 0,-1 0 0 0 0,0 0 0 0 0,1 0-1 0 0,-1 1 1 0 0,0 0 0 0 0,0-1 0 0 0,0 1-1 0 0,0 0 1 0 0,0 0 0 0 0,0 0 0 0 0,0 0-1 0 0,-1 0 1 0 0,1 0 0 0 0,-1 1 0 0 0,0-1-1 0 0,1 0 1 0 0,-1 3-16 0 0,14 14 46 0 0,23 46 159 0 0,-31-30-1000 0 0,-7-33-3031 0 0,0-2-1294 0 0</inkml:trace>
  <inkml:trace contextRef="#ctx0" brushRef="#br0" timeOffset="77276.253">9779 3612 10176 0 0,'12'-50'936'0'0,"0"2"3289"0"0,-6 31-1823 0 0,-4 27-142 0 0,-10 38-2196 0 0,-10 85 350 0 0,13-85-257 0 0,2-1 1 0 0,3 1-1 0 0,2 20-157 0 0,0 22 272 0 0,9 13 101 0 0,1-28 104 0 0,-11-68-489 0 0,2 0-21 0 0,-3-6 93 0 0,0-1 21 0 0,12-40 367 0 0,38-115-533 0 0,-46 146 59 0 0,29-29-108 0 0,-29 35 115 0 0,-1 0 0 0 0,2 1 1 0 0,-1 0-1 0 0,0 0 0 0 0,0 0 0 0 0,1 0 0 0 0,-1 0 1 0 0,1 1-1 0 0,-1 0 0 0 0,1 0 0 0 0,0 0 1 0 0,-1 1-1 0 0,1 0 0 0 0,0 0 0 0 0,0 0 0 0 0,-1 0 1 0 0,1 1-1 0 0,0-1 0 0 0,-1 1 0 0 0,1 1 0 0 0,-1-1 1 0 0,3 1 18 0 0,-1 2-14 0 0,0-1 0 0 0,0 1 1 0 0,-1 0-1 0 0,1 0 0 0 0,-1 0 1 0 0,0 1-1 0 0,0 0 0 0 0,-1 0 1 0 0,0 0-1 0 0,1 0 0 0 0,-2 1 1 0 0,1 0-1 0 0,-1 0 1 0 0,0 0-1 0 0,0 0 0 0 0,0 0 1 0 0,-1 1-1 0 0,0-1 0 0 0,0 1 1 0 0,-1-1-1 0 0,0 1 0 0 0,0 0 1 0 0,-1-1-1 0 0,1 1 0 0 0,-1 0 14 0 0,-1-3 18 0 0,1 1-1 0 0,-1 0 0 0 0,0-1 0 0 0,0 0 1 0 0,0 1-1 0 0,-1-1 0 0 0,0 0 0 0 0,0 0 1 0 0,0 1-1 0 0,0-2 0 0 0,0 1 0 0 0,-1 0 1 0 0,0 0-1 0 0,1-1 0 0 0,-1 1 0 0 0,-1-1 1 0 0,1 0-1 0 0,0 0 0 0 0,-1 0 0 0 0,0 0 1 0 0,0-1-1 0 0,1 0 0 0 0,-1 1 0 0 0,-2-1-17 0 0,-105 37 274 0 0,92-35-318 0 0,0 1-1 0 0,0-2 1 0 0,0-1-1 0 0,0 0 0 0 0,0-2 1 0 0,-1 0-1 0 0,1-1 0 0 0,0-1 1 0 0,0 0-1 0 0,0-2 1 0 0,-5-1 44 0 0,-3-12-1244 0 0,22 5-4488 0 0,4 4-657 0 0</inkml:trace>
  <inkml:trace contextRef="#ctx0" brushRef="#br0" timeOffset="78083.646">10348 3823 6056 0 0,'0'0'176'0'0,"-7"-7"6528"0"0,39-6-2082 0 0,-31 13-4285 0 0,-1 0-1 0 0,0 0-8 0 0,20 2 512 0 0,101 17 632 0 0,-39-25-1194 0 0,-12-13-128 0 0,-62 15-123 0 0,-4 2 10 0 0,-1 1 1 0 0,1-1-1 0 0,-1 0 0 0 0,0 0 0 0 0,0 0 1 0 0,1 0-1 0 0,-1-1 0 0 0,-1 1 0 0 0,1-1 1 0 0,0 0-1 0 0,0 0 0 0 0,-1 0 1 0 0,0 0-1 0 0,0 0 0 0 0,0 0 0 0 0,0-1 1 0 0,0 1-1 0 0,0-1 0 0 0,-1 1 0 0 0,0-1-37 0 0,-1 1 7 0 0,-1 1 0 0 0,1-1-1 0 0,-1 0 1 0 0,0 1 0 0 0,0-1-1 0 0,0 0 1 0 0,0 1-1 0 0,0-1 1 0 0,-1 1 0 0 0,1-1-1 0 0,-1 1 1 0 0,1 0 0 0 0,-1 0-1 0 0,0 0 1 0 0,0 0-1 0 0,0 0 1 0 0,0 0 0 0 0,0 0-1 0 0,-1 1 1 0 0,1-1 0 0 0,0 1-1 0 0,-1-1 1 0 0,1 1 0 0 0,-1 0-1 0 0,0 0 1 0 0,1 0-1 0 0,-1 1 1 0 0,0-1 0 0 0,1 0-1 0 0,-1 1 1 0 0,0 0 0 0 0,0 0-1 0 0,0 0 1 0 0,1 0 0 0 0,-1 0-1 0 0,0 0 1 0 0,0 1-1 0 0,1-1 1 0 0,-1 1 0 0 0,0 0-1 0 0,-2 1-6 0 0,-64 24-216 0 0,0 35 216 0 0,59-46-6 0 0,-1 1 0 0 0,2 0 0 0 0,0 0 0 0 0,1 1 0 0 0,1 0 0 0 0,0 1 0 0 0,2-1 0 0 0,0 1 0 0 0,0 1 0 0 0,2-1 0 0 0,0 0 0 0 0,1 14 6 0 0,1-24 37 0 0,0-1-1 0 0,0 0 0 0 0,1 0 1 0 0,0 1-1 0 0,0-1 0 0 0,1 0 0 0 0,0 0 1 0 0,0 1-1 0 0,1-1 0 0 0,0 0 1 0 0,0 0-1 0 0,1-1 0 0 0,0 1 1 0 0,0 0-1 0 0,0-1 0 0 0,1 0 1 0 0,0 1-1 0 0,0-1 0 0 0,1-1 0 0 0,0 1 1 0 0,-1-1-1 0 0,2 0 0 0 0,-1 0 1 0 0,1 0-1 0 0,0-1 0 0 0,1 1-36 0 0,6 0 102 0 0,-1 0 0 0 0,1-2 0 0 0,1 1 0 0 0,-1-2 0 0 0,0 0 0 0 0,1 0 0 0 0,-1-1 0 0 0,2-1-102 0 0,82-9-14 0 0,-34-9-2729 0 0,-43 10 1372 0 0</inkml:trace>
  <inkml:trace contextRef="#ctx0" brushRef="#br0" timeOffset="78631.676">10391 3343 9936 0 0,'0'0'292'0'0,"0"0"0"0"0,1-9 4564 0 0,2 5-4554 0 0,1 1 0 0 0,0 0 1 0 0,0 1-1 0 0,0-1 1 0 0,0 1-1 0 0,0-1 1 0 0,0 1-1 0 0,1 1 0 0 0,-1-1 1 0 0,1 1-1 0 0,0-1 1 0 0,-1 1-1 0 0,6 0-302 0 0,105 7 1093 0 0,-84-2-1014 0 0,32 1-869 0 0,-34-4-5331 0 0,-16-1 273 0 0</inkml:trace>
  <inkml:trace contextRef="#ctx0" brushRef="#br0" timeOffset="78916.557">10888 3159 13312 0 0,'0'0'390'0'0,"0"0"-2"0"0,0 0-204 0 0,0 9 343 0 0,-13 76 1419 0 0,12-51-1220 0 0,0-20-489 0 0,0-1 0 0 0,1 1 0 0 0,1-1-1 0 0,0 1 1 0 0,1-1 0 0 0,1 0 0 0 0,0 0-1 0 0,3 9-236 0 0,3 7 223 0 0,18 24 181 0 0,-20-46-419 0 0,1-1 0 0 0,0-1 0 0 0,1 0 0 0 0,-1 0 0 0 0,1 0 0 0 0,0-1 0 0 0,0 0 0 0 0,0-1 0 0 0,1 0 0 0 0,2 0 15 0 0,-5-1-203 0 0,8-1-944 0 0,-14-1 556 0 0</inkml:trace>
  <inkml:trace contextRef="#ctx0" brushRef="#br0" timeOffset="79285.423">10851 2958 16152 0 0,'0'0'365'0'0,"1"-2"56"0"0,17-43 626 0 0,-1 38 1142 0 0,0 34-5156 0 0,-14-19-3288 0 0</inkml:trace>
  <inkml:trace contextRef="#ctx0" brushRef="#br0" timeOffset="79591.892">11200 3162 12896 0 0,'-1'6'633'0'0,"-7"10"-252"0"0,1 0 0 0 0,1 0 0 0 0,0 1-1 0 0,1 0 1 0 0,1 0 0 0 0,-2 13-381 0 0,-4 54 1151 0 0,11-64-673 0 0,0 1 0 0 0,2 0 0 0 0,1-1 0 0 0,0 1 0 0 0,1-1 0 0 0,2 0 0 0 0,2 4-478 0 0,-7-18 77 0 0,1 0 0 0 0,0 1-1 0 0,0-1 1 0 0,0-1 0 0 0,1 1 0 0 0,0-1-1 0 0,0 1 1 0 0,1-1 0 0 0,0 0-1 0 0,0 0 1 0 0,0-1 0 0 0,0 0 0 0 0,0 0-1 0 0,1 0 1 0 0,0 0 0 0 0,0-1-1 0 0,0 0 1 0 0,0 0 0 0 0,0-1-1 0 0,1 0 1 0 0,-1 0 0 0 0,1 0 0 0 0,0-1-1 0 0,-1 0 1 0 0,1 0 0 0 0,0-1-1 0 0,0 1 1 0 0,0-2 0 0 0,-1 1-1 0 0,1-1 1 0 0,0 0 0 0 0,-1 0 0 0 0,1-1-1 0 0,4-1-76 0 0,-10 3-54 0 0,1 0-1 0 0,-1-1 0 0 0,1 1 0 0 0,-1 0 1 0 0,1-1-1 0 0,-1 1 0 0 0,1-1 0 0 0,-1 0 1 0 0,0 1-1 0 0,1-1 0 0 0,-1 0 1 0 0,0 0-1 0 0,1 0 0 0 0,-1 0 0 0 0,0 0 1 0 0,0 0-1 0 0,0 0 0 0 0,0 0 0 0 0,0 0 1 0 0,0-1-1 0 0,0 1 0 0 0,-1 0 1 0 0,1-1-1 0 0,0 1 0 0 0,-1 0 0 0 0,1-1 1 0 0,-1 1-1 0 0,1-1 0 0 0,-1 1 0 0 0,0-1 1 0 0,0 1-1 0 0,1-1 0 0 0,-1 1 1 0 0,0-1-1 0 0,0 1 0 0 0,-1-1 0 0 0,1 0 1 0 0,0 1-1 0 0,0-1 0 0 0,-1 1 0 0 0,1 0 1 0 0,-1-2 54 0 0,-4-5-1510 0 0,-1-3-66 0 0</inkml:trace>
  <inkml:trace contextRef="#ctx0" brushRef="#br0" timeOffset="79857.601">11141 3262 15408 0 0,'0'0'348'0'0,"0"0"49"0"0,0 0 21 0 0,6 5 92 0 0,13 3-267 0 0,0-1 0 0 0,0-1 1 0 0,0-1-1 0 0,1-1 0 0 0,-1 0 1 0 0,1-1-1 0 0,0-2 0 0 0,0 0 1 0 0,0-1-1 0 0,3-1-243 0 0,-4-1-1540 0 0,-19 2 957 0 0</inkml:trace>
  <inkml:trace contextRef="#ctx0" brushRef="#br0" timeOffset="80053.045">11141 3080 15808 0 0,'-1'-2'61'0'0,"1"0"1"0"0,0 0-1 0 0,0 0 1 0 0,0 0 0 0 0,0 0-1 0 0,0 0 1 0 0,1 0 0 0 0,-1 0-1 0 0,1 0 1 0 0,-1 0 0 0 0,1 0-1 0 0,0 0 1 0 0,-1 0-1 0 0,1 0 1 0 0,0 0 0 0 0,0 0-1 0 0,1 1 1 0 0,-1-1 0 0 0,0 0-1 0 0,0 1 1 0 0,1-1 0 0 0,-1 1-1 0 0,1-1 1 0 0,0 1-1 0 0,-1 0 1 0 0,1-1 0 0 0,0 1-1 0 0,0 0 1 0 0,-1 0 0 0 0,1 1-1 0 0,0-1 1 0 0,0 0 0 0 0,0 1-1 0 0,0-1 1 0 0,1 0-62 0 0,97-8 18 0 0,-15 18-1967 0 0,-66-6-3837 0 0</inkml:trace>
  <inkml:trace contextRef="#ctx0" brushRef="#br0" timeOffset="80414.405">11615 3147 12528 0 0,'0'0'281'0'0,"-1"1"40"0"0,-5 6-223 0 0,1 0 0 0 0,0 0-1 0 0,0 0 1 0 0,1 0 0 0 0,0 1 0 0 0,0 0-1 0 0,1 0 1 0 0,0 0 0 0 0,0 0 0 0 0,1 0-1 0 0,0 1 1 0 0,1-1 0 0 0,-1 5-98 0 0,-4 13 428 0 0,-14 91 1021 0 0,10-12-776 0 0,20-43 287 0 0,-8-56-904 0 0,-1-6-46 0 0,0 1 0 0 0,1-1 0 0 0,-1 0 0 0 0,0 1-1 0 0,0-1 1 0 0,0 0 0 0 0,0 0 0 0 0,0 1 0 0 0,0-1-1 0 0,0 0 1 0 0,0 0 0 0 0,1 0 0 0 0,-1-1 0 0 0,0 1-1 0 0,0 0 1 0 0,0 0 0 0 0,0-1 0 0 0,0 1-1 0 0,0 0 1 0 0,0-1 0 0 0,0 1 0 0 0,0-1 0 0 0,0 1-1 0 0,0-1 1 0 0,0 0 0 0 0,0 1 0 0 0,0-1 0 0 0,0 0-1 0 0,-1 0 1 0 0,1 0 0 0 0,0 1 0 0 0,0-2-10 0 0,49-52-144 0 0,21-11-1066 0 0,-68 62 1218 0 0,-2 3-11 0 0,-1-1 0 0 0,1 0 0 0 0,-1 0 0 0 0,1 1 0 0 0,0-1 0 0 0,0 0 0 0 0,-1 1 0 0 0,1-1 0 0 0,0 1 0 0 0,0-1 0 0 0,0 1 0 0 0,-1-1 0 0 0,1 1 0 0 0,0 0 0 0 0,0-1 0 0 0,0 1 0 0 0,0 0 0 0 0,0 0 0 0 0,0 0-1 0 0,0 0 1 0 0,0-1 0 0 0,0 1 0 0 0,0 0 0 0 0,0 1 0 0 0,0-1 0 0 0,0 0 0 0 0,0 0 0 0 0,-1 0 0 0 0,1 1 0 0 0,0-1 0 0 0,0 0 0 0 0,0 1 0 0 0,0-1 0 0 0,0 0 0 0 0,0 1 0 0 0,-1 0 0 0 0,1-1 0 0 0,0 1 0 0 0,0-1 0 0 0,-1 1 0 0 0,1 0 0 0 0,0-1 0 0 0,-1 1 0 0 0,1 0 0 0 0,-1 0 0 0 0,1 0 0 0 0,-1-1 0 0 0,1 1-1 0 0,-1 0 1 0 0,1 1 3 0 0,0 2 36 0 0,0 0-1 0 0,0-1 1 0 0,0 1-1 0 0,0 0 1 0 0,-1 0-1 0 0,1 0 0 0 0,-1 0 1 0 0,0 0-1 0 0,0 0 1 0 0,-1 1-1 0 0,1-1 1 0 0,-1-1-1 0 0,0 1 0 0 0,0 0 1 0 0,0 0-1 0 0,-1 0 1 0 0,1 0-1 0 0,-1-1 1 0 0,0 1-1 0 0,0-1 0 0 0,0 1 1 0 0,0-1-1 0 0,-1 0 1 0 0,-1 3-36 0 0,-4 2 91 0 0,0 1 1 0 0,0-1 0 0 0,0 0 0 0 0,-1 0-1 0 0,0-1 1 0 0,-1 0 0 0 0,0-1-1 0 0,-3 1-91 0 0,2-2-244 0 0,0 0 0 0 0,-1-1 0 0 0,1 0-1 0 0,-1-1 1 0 0,0-1 0 0 0,0 0 0 0 0,0 0-1 0 0,-1-2 1 0 0,1 1 0 0 0,-11-2 244 0 0,-3-7-2703 0 0,13 4 1313 0 0</inkml:trace>
  <inkml:trace contextRef="#ctx0" brushRef="#br0" timeOffset="80827.126">12016 2887 14832 0 0,'5'-12'332'0'0,"-4"10"50"0"0,-1 2 25 0 0,0 0-47 0 0,-16 23-138 0 0,-17 50 578 0 0,0 47 435 0 0,26 14-670 0 0,7-120-450 0 0,1-1 0 0 0,1 1 0 0 0,0-1 0 0 0,1 0 0 0 0,0 1 0 0 0,1-1 0 0 0,1-1 0 0 0,2 5-115 0 0,-3-10 72 0 0,1 0 0 0 0,-1 0-1 0 0,1-1 1 0 0,1 0-1 0 0,0 0 1 0 0,0 0 0 0 0,0-1-1 0 0,0 0 1 0 0,1 0 0 0 0,0 0-1 0 0,0-1 1 0 0,0 0-1 0 0,0-1 1 0 0,1 1 0 0 0,-1-1-1 0 0,1-1 1 0 0,0 1-1 0 0,0-2 1 0 0,0 1 0 0 0,0-1-1 0 0,8 1-71 0 0,57-8 272 0 0,-70 6-388 0 0,0-1 0 0 0,0 1 0 0 0,0-1-1 0 0,1 1 1 0 0,-1-1 0 0 0,0 0 0 0 0,0 0 0 0 0,0 0-1 0 0,0-1 1 0 0,0 1 0 0 0,-1-1 0 0 0,1 1-1 0 0,0-1 1 0 0,-1 0 0 0 0,1 0 0 0 0,-1 0 0 0 0,0 0-1 0 0,1-1 1 0 0,-1 1 0 0 0,0-1 0 0 0,0 1 0 0 0,-1-1-1 0 0,1 0 1 0 0,0-1 116 0 0,-1-10-6922 0 0</inkml:trace>
  <inkml:trace contextRef="#ctx0" brushRef="#br0" timeOffset="81078.264">11766 3159 15704 0 0,'0'0'464'0'0,"0"0"-10"0"0,7-3-277 0 0,43 6-177 0 0,70-1 314 0 0,-46 0-1465 0 0,-25-1-2697 0 0,-20-3-1354 0 0</inkml:trace>
  <inkml:trace contextRef="#ctx0" brushRef="#br0" timeOffset="81245.06">12473 3101 13760 0 0,'0'2'314'0'0,"-43"107"1460"0"0,-81 216 3652 0 0,74-176-5066 0 0,42-130-789 0 0,-6 21 920 0 0,10-12-7859 0 0,4-28 1192 0 0</inkml:trace>
  <inkml:trace contextRef="#ctx0" brushRef="#br0" timeOffset="81715.336">12661 3243 13248 0 0,'0'0'298'0'0,"0"0"46"0"0,-1 2 22 0 0,-21 79 996 0 0,-15 59 1753 0 0,-9 33-1495 0 0,24-62-804 0 0,35-118-500 0 0,63-89-846 0 0,-54 70 146 0 0,-19 21 321 0 0,1 0 1 0 0,0 0-1 0 0,0 0 1 0 0,0 0-1 0 0,0 0 1 0 0,1 1-1 0 0,0 0 1 0 0,0 0-1 0 0,0 0 1 0 0,0 1-1 0 0,1 0 0 0 0,0 0 1 0 0,-1 0-1 0 0,1 0 1 0 0,2 0 62 0 0,0 3-130 0 0,10 21 56 0 0,-1 63 588 0 0,-7-17-78 0 0,-10-63-247 0 0,0 1-2780 0 0,0-5 1205 0 0</inkml:trace>
  <inkml:trace contextRef="#ctx0" brushRef="#br0" timeOffset="81894.327">12466 3366 16184 0 0,'0'0'365'0'0,"2"0"56"0"0,50-16 568 0 0,129 7-989 0 0,-106 7 404 0 0,-37 1-1254 0 0,0 0-3483 0 0,-6 1-1327 0 0</inkml:trace>
  <inkml:trace contextRef="#ctx0" brushRef="#br0" timeOffset="82868.731">13704 3130 11432 0 0,'0'0'33'0'0,"1"-1"1"0"0,-1 0 0 0 0,0 0 0 0 0,1 1-1 0 0,-1-1 1 0 0,0 0 0 0 0,0 0-1 0 0,0 0 1 0 0,0 1 0 0 0,1-1 0 0 0,-1 0-1 0 0,0 0 1 0 0,0 0 0 0 0,-1 1 0 0 0,1-1-1 0 0,0 0 1 0 0,0 0 0 0 0,0 0-1 0 0,0 1 1 0 0,-1-1 0 0 0,1 0 0 0 0,0 0-1 0 0,-1 1 1 0 0,1-1 0 0 0,-1 0 0 0 0,1 1-1 0 0,0-1 1 0 0,-1 0 0 0 0,0 1 0 0 0,1-1-1 0 0,-1 1 1 0 0,1-1 0 0 0,-1 1-1 0 0,0-1 1 0 0,1 1 0 0 0,-1-1 0 0 0,0 1-34 0 0,-64-38 1504 0 0,22 23 500 0 0,-11 15-33 0 0,52 0-1708 0 0,-2 6 1 0 0,-5 23-59 0 0,-14 21-70 0 0,6-2-28 0 0,15-46-101 0 0,0 0-1 0 0,1 0 1 0 0,-1 0 0 0 0,1 0 0 0 0,-1 0 0 0 0,1 1 0 0 0,0-1-1 0 0,0 0 1 0 0,0 1 0 0 0,0 0 0 0 0,0-1 0 0 0,0 1 0 0 0,1-1 0 0 0,-1 1-1 0 0,1 0 1 0 0,0-1 0 0 0,0 1 0 0 0,0 0 0 0 0,0-1 0 0 0,0 1-1 0 0,1 1-5 0 0,-14 61 80 0 0,15 31-80 0 0,9-9 0 0 0,-5 4 11 0 0,-3-77 11 0 0,3 59 137 0 0,2 71 243 0 0,-15-87-388 0 0,6 29-3 0 0,-1 48 205 0 0,-11-67-9 0 0,-13-23 66 0 0,6-17-50 0 0,13-20-165 0 0,0 1 0 0 0,0-1 1 0 0,0-1-1 0 0,-1 1 0 0 0,0-2 0 0 0,-1 1 1 0 0,1-1-1 0 0,-1 0 0 0 0,0-1 0 0 0,0 0 1 0 0,-1 0-1 0 0,1-1 0 0 0,-1 0 1 0 0,0-1-1 0 0,0 0 0 0 0,0 0 0 0 0,-9-1-58 0 0,9-1 16 0 0,0 0 0 0 0,0-1 0 0 0,0-1 0 0 0,1 1 0 0 0,-1-2 0 0 0,0 1 0 0 0,1-1 0 0 0,-9-4-16 0 0,-55-41-3812 0 0,54 31-2871 0 0</inkml:trace>
  <inkml:trace contextRef="#ctx0" brushRef="#br0" timeOffset="85329.409">14329 3153 10336 0 0,'7'-4'792'0'0,"22"-10"-504"0"0,23-3 4520 0 0,-51 17-4563 0 0,8 17 161 0 0,-7-12-390 0 0,0-1 0 0 0,1 1 0 0 0,0-1 0 0 0,0 0 0 0 0,0 0 0 0 0,0 0 0 0 0,0-1 0 0 0,1 1 0 0 0,0-1-1 0 0,0 0 1 0 0,0 0 0 0 0,0 0 0 0 0,4 2-16 0 0,45 23-49 0 0,-22-35-1766 0 0,-19-12-1183 0 0,-4 2 358 0 0,-10 11 1204 0 0</inkml:trace>
  <inkml:trace contextRef="#ctx0" brushRef="#br0" timeOffset="85652.745">14526 3135 8376 0 0,'-11'2'108'0'0,"1"0"0"0"0,-1 1 0 0 0,1 0 0 0 0,0 1 0 0 0,0 0 1 0 0,0 0-1 0 0,1 1 0 0 0,0 1 0 0 0,-1 0-108 0 0,-50 32 2568 0 0,-1 17-552 0 0,29-28-1797 0 0,19-18 197 0 0,23-33 160 0 0,19-3-542 0 0,29-40-876 0 0,-20 15 338 0 0,-25 30 372 0 0,-11 20 125 0 0,-1 1 0 0 0,1-1 0 0 0,-1 0 0 0 0,0 0 0 0 0,0 1-1 0 0,0-1 1 0 0,0 0 0 0 0,0 0 0 0 0,0 0 0 0 0,0 0 0 0 0,-1 0 0 0 0,1 0 0 0 0,-1 0 0 0 0,1-1 0 0 0,-1 1 0 0 0,0 0 0 0 0,0 0 0 0 0,0 0 0 0 0,0 0 0 0 0,0-1 0 0 0,-1 0 7 0 0,1-3-12 0 0,-4 12 692 0 0,-7 37-380 0 0,-2 8-60 0 0,-13 12-64 0 0,20-43-488 0 0,6-20 88 0 0</inkml:trace>
  <inkml:trace contextRef="#ctx0" brushRef="#br0" timeOffset="83626.385">14066 3545 12672 0 0,'-17'-5'289'0'0,"16"-4"390"0"0,-11-9-167 0 0,11 18-399 0 0,0-1 1 0 0,0 1 0 0 0,0 0 0 0 0,0-1-1 0 0,0 1 1 0 0,0 0 0 0 0,0 0-1 0 0,0-1 1 0 0,0 1 0 0 0,0 0 0 0 0,0 0-1 0 0,0 0 1 0 0,0 0 0 0 0,-1 0 0 0 0,1 1-1 0 0,0-1 1 0 0,0 0 0 0 0,0 0 0 0 0,0 1-1 0 0,0-1 1 0 0,0 1 0 0 0,0-1 0 0 0,0 1-1 0 0,0-1 1 0 0,0 1 0 0 0,0-1-1 0 0,1 1 1 0 0,-1 0 0 0 0,0 0 0 0 0,0-1-1 0 0,0 1 1 0 0,1 0 0 0 0,-1 0 0 0 0,0 0-1 0 0,1 0 1 0 0,-1 0-114 0 0,-18 54 800 0 0,18-53-782 0 0,-1 0-1 0 0,1 0 1 0 0,0 0-1 0 0,0 0 1 0 0,0 1-1 0 0,0-1 1 0 0,0 0-1 0 0,1 1 1 0 0,-1-1-1 0 0,0 1 1 0 0,1-1-1 0 0,0 1 1 0 0,0-1-1 0 0,0 1 1 0 0,0-1-1 0 0,0 1 1 0 0,0-1-1 0 0,1 1 1 0 0,-1-1-1 0 0,1 0 1 0 0,-1 1-1 0 0,2 1-17 0 0,1 47 360 0 0,32 1-49 0 0,-33-48-297 0 0,1 0 0 0 0,-1 0-1 0 0,1-1 1 0 0,1 1 0 0 0,-1-1 0 0 0,0 1 0 0 0,1-1 0 0 0,-1 0-1 0 0,1 0 1 0 0,0-1 0 0 0,0 1 0 0 0,0-1 0 0 0,1 0-1 0 0,-1 1-13 0 0,9 3-9 0 0,-9-3 16 0 0,0-1 1 0 0,0 0-1 0 0,0 0 1 0 0,0 0-1 0 0,1 0 1 0 0,-1-1-1 0 0,0 0 1 0 0,1 0-1 0 0,-1 0 1 0 0,1 0-1 0 0,-1-1 0 0 0,1 1 1 0 0,-1-1-1 0 0,1 0 1 0 0,0-1-1 0 0,-1 1 1 0 0,2-1-8 0 0,-2 0 2 0 0,1 0 1 0 0,-1 0-1 0 0,1 0 1 0 0,-1 0-1 0 0,0-1 1 0 0,1 1-1 0 0,-1-1 1 0 0,0 0-1 0 0,0-1 1 0 0,0 1-1 0 0,-1-1 1 0 0,1 1-1 0 0,0-1 1 0 0,-1 0-1 0 0,1-1-2 0 0,28-48-629 0 0,-20-50-729 0 0,-15 40 1102 0 0,-5 25 586 0 0,8 36-178 0 0,0 1 41 0 0,0 0 20 0 0,-12 20 219 0 0,5 30-305 0 0,20 26 370 0 0,6-29-337 0 0,2 5 30 0 0,11 8-185 0 0,-31-59-742 0 0,1-1-271 0 0,8 1-1078 0 0,1 2-4085 0 0</inkml:trace>
  <inkml:trace contextRef="#ctx0" brushRef="#br0" timeOffset="84191.93">14493 3630 9960 0 0,'0'0'222'0'0,"0"0"30"0"0,0 0 20 0 0,2-1-24 0 0,26-4 1078 0 0,-22 23-38 0 0,-2 45 1008 0 0,12 2-721 0 0,-13-7-656 0 0,-3-2-200 0 0,-9 11-182 0 0,-7-26-312 0 0,13-36-155 0 0,2-5-73 0 0,1 0 1 0 0,-1 1-1 0 0,1-1 1 0 0,-1-1-1 0 0,1 1 1 0 0,-1 0-1 0 0,1 0 1 0 0,-1 0-1 0 0,1 0 0 0 0,-1 0 1 0 0,1 0-1 0 0,-1-1 1 0 0,1 1-1 0 0,-1 0 1 0 0,1 0-1 0 0,-1 0 1 0 0,1-1-1 0 0,0 1 1 0 0,-1 0-1 0 0,1-1 1 0 0,-1 1-1 0 0,1-1 1 0 0,0 1-1 0 0,-1 0 1 0 0,1-1-1 0 0,0 1 1 0 0,0-1-1 0 0,-1 1 0 0 0,1-1 1 0 0,0 1-1 0 0,0-1 1 0 0,0 1-1 0 0,0-1 1 0 0,-1 1-1 0 0,1-1 1 0 0,0 1-1 0 0,0-1 1 0 0,0 1-1 0 0,0-1 1 0 0,0 1-1 0 0,0-1 1 0 0,0 1-1 0 0,0-1 1 0 0,1 1-1 0 0,-1-1 1 0 0,0 1-1 0 0,0-1 3 0 0,13-55-1247 0 0,9 13 233 0 0,-6 4 168 0 0,26 1 104 0 0,-25 41 729 0 0,-12 1 113 0 0,0-1 0 0 0,0 1 0 0 0,-1 1 0 0 0,1-1 0 0 0,-1 0 1 0 0,0 1-1 0 0,-1 0 0 0 0,1 0 0 0 0,-1 0 0 0 0,0 1 1 0 0,0-1-1 0 0,0 1 0 0 0,-1-1 0 0 0,0 1 0 0 0,0 0 1 0 0,0 0-1 0 0,-1 0 0 0 0,0 0 0 0 0,0 0 0 0 0,-1 0 0 0 0,0 6-100 0 0,0-8 58 0 0,-1 0-1 0 0,0 0 1 0 0,0 0-1 0 0,0-1 0 0 0,-1 1 1 0 0,1 0-1 0 0,-1-1 0 0 0,0 1 1 0 0,0-1-1 0 0,0 1 1 0 0,-1-1-1 0 0,1 0 0 0 0,-1 0 1 0 0,1 0-1 0 0,-1 0 0 0 0,0-1 1 0 0,0 1-1 0 0,-1-1 0 0 0,1 0 1 0 0,0 0-1 0 0,-1 0 1 0 0,1 0-1 0 0,-1 0 0 0 0,0-1 1 0 0,0 1-1 0 0,1-1 0 0 0,-1 0 1 0 0,0-1-1 0 0,0 1 1 0 0,0-1-1 0 0,0 1 0 0 0,0-1 1 0 0,0 0-1 0 0,0 0 0 0 0,-1-1-57 0 0,-1 1-93 0 0,-17-1-697 0 0,7-1-4028 0 0,1-1-1344 0 0</inkml:trace>
  <inkml:trace contextRef="#ctx0" brushRef="#br0" timeOffset="87443.35">14859 3530 6624 0 0,'0'0'192'0'0,"-7"-15"962"0"0,10-7 3045 0 0,-3 22-3722 0 0,2-1-11 0 0,2 0-349 0 0,1 0 1 0 0,-1 0-1 0 0,0 1 1 0 0,1 0-1 0 0,-1 0 1 0 0,1 0-1 0 0,-1 1 1 0 0,0-1-1 0 0,1 1 0 0 0,-1 0 1 0 0,0 0-1 0 0,0 1 1 0 0,0-1-1 0 0,0 1 1 0 0,0 0-1 0 0,0 0 1 0 0,0 0-1 0 0,0 1 1 0 0,-1-1-1 0 0,1 1 1 0 0,-1 0-1 0 0,0 0 1 0 0,0 0-1 0 0,0 0 1 0 0,0 1-1 0 0,0-1 1 0 0,-1 1-1 0 0,1 0-117 0 0,0-1 46 0 0,56 82 730 0 0,-57-83-762 0 0,10 14 78 0 0,-1 1 1 0 0,-1 0-1 0 0,0 0 1 0 0,-1 1-1 0 0,-1 1 0 0 0,4 12-92 0 0,10 63 126 0 0,-20-69-73 0 0,-8 36 255 0 0,4-57-237 0 0,2-3-62 0 0,0-1 0 0 0,0 1 0 0 0,0 0-1 0 0,0 0 1 0 0,0-1 0 0 0,0 1 0 0 0,0 0 0 0 0,0-1 0 0 0,0 1 0 0 0,-1 0 0 0 0,1-1 0 0 0,0 1 0 0 0,0 0-1 0 0,-1-1 1 0 0,1 1 0 0 0,-1-1 0 0 0,1 1 0 0 0,0 0 0 0 0,-1-1 0 0 0,1 1 0 0 0,-1-1 0 0 0,1 1 0 0 0,-1-1 0 0 0,0 0-1 0 0,1 1 1 0 0,-1-1 0 0 0,1 1 0 0 0,-1-1 0 0 0,0 0 0 0 0,1 0 0 0 0,-1 1 0 0 0,0-1 0 0 0,1 0 0 0 0,-1 0-1 0 0,0 0 1 0 0,1 0 0 0 0,-1 0 0 0 0,0 0 0 0 0,0 0 0 0 0,1 0 0 0 0,-1 0 0 0 0,0 0 0 0 0,1 0 0 0 0,-1 0 0 0 0,0 0-1 0 0,1-1 1 0 0,-1 1 0 0 0,0 0 0 0 0,1-1 0 0 0,-1 1 0 0 0,0 0 0 0 0,1-1 0 0 0,-1 1-9 0 0,0-46 314 0 0,3 37-299 0 0,0-1 0 0 0,0 1-1 0 0,0 0 1 0 0,1 0-1 0 0,1 0 1 0 0,0 0 0 0 0,0 0-1 0 0,0 1 1 0 0,1-1-1 0 0,0 1 1 0 0,1 0 0 0 0,0 1-1 0 0,3-4-14 0 0,8-12 10 0 0,142-196 617 0 0,-77 113-326 0 0,-36 23 3 0 0,-16-18 144 0 0,-29 96-443 0 0,-1 0-1 0 0,0 0 0 0 0,0 0 0 0 0,0 0 0 0 0,0 0 0 0 0,-1-1 0 0 0,0 1 1 0 0,0 0-1 0 0,0 0 0 0 0,-1 0 0 0 0,0 0 0 0 0,0 1 0 0 0,0-1 0 0 0,0 0 1 0 0,-1 1-1 0 0,0 0 0 0 0,0-1 0 0 0,0 1 0 0 0,0 0 0 0 0,0 1 0 0 0,-1-1 1 0 0,0 0-1 0 0,0 1 0 0 0,0 0 0 0 0,0 0 0 0 0,-1 0 0 0 0,0 0-4 0 0,-5-2 22 0 0,-1 1-1 0 0,1 0 1 0 0,-1 0-1 0 0,0 1 1 0 0,-1 0 0 0 0,1 1-1 0 0,0 1 1 0 0,-7-1-22 0 0,-30 9-2338 0 0,42-4-2360 0 0,-1 3-1446 0 0</inkml:trace>
  <inkml:trace contextRef="#ctx0" brushRef="#br0" timeOffset="88500.971">15635 3472 8808 0 0,'4'-16'869'0'0,"-1"3"-700"0"0,0-1 2785 0 0,-4 27 804 0 0,2 128-2483 0 0,19 5-658 0 0,-16-135-580 0 0,0 0 0 0 0,1-1 0 0 0,0 0 0 0 0,1 0 0 0 0,-1 0 0 0 0,2-1 0 0 0,0 0 0 0 0,0 0 0 0 0,6 5-37 0 0,-12-12 18 0 0,1-1-1 0 0,-1 1 1 0 0,1-1-1 0 0,0 1 1 0 0,0-1-1 0 0,0 1 1 0 0,0-1-1 0 0,0 0 1 0 0,0 0-1 0 0,0 0 1 0 0,0 0-1 0 0,0-1 1 0 0,0 1-1 0 0,0 0 0 0 0,1-1 1 0 0,-1 1-1 0 0,0-1 1 0 0,1 0-1 0 0,-1 0 1 0 0,0 0-1 0 0,0 0 1 0 0,1 0-1 0 0,-1-1 1 0 0,0 1-1 0 0,1-1 1 0 0,-1 1-1 0 0,0-1 1 0 0,0 0-1 0 0,0 0 0 0 0,0 0 1 0 0,0 0-1 0 0,0 0 1 0 0,0 0-1 0 0,0-1 1 0 0,0 1-1 0 0,0 0 1 0 0,-1-1-1 0 0,1 0 1 0 0,-1 1-1 0 0,1-1 1 0 0,-1 0-1 0 0,1 0 1 0 0,-1 0-1 0 0,0 0 0 0 0,0 0 1 0 0,0 0-1 0 0,0 0 1 0 0,-1 0-1 0 0,1-2-17 0 0,15-67 256 0 0,-12-10-122 0 0,12-89-156 0 0,-13 145 22 0 0,1 54-14 0 0,0 192 220 0 0,16-133-142 0 0,2-49-129 0 0,8-32-6380 0 0,-14-9 524 0 0</inkml:trace>
  <inkml:trace contextRef="#ctx0" brushRef="#br0" timeOffset="88948.685">16184 3657 11672 0 0,'0'0'341'0'0,"0"1"-1"0"0,-10 24-179 0 0,-1 22 1484 0 0,1 0-1 0 0,2 0 0 0 0,-1 46-1644 0 0,9-22 864 0 0,0-69-760 0 0,0-2 0 0 0,0 0-5 0 0,0 0-23 0 0,0 0-11 0 0,0 0-1 0 0,0 0 2 0 0,0 0 4 0 0,25-27 200 0 0,44-69-757 0 0,-14 66-97 0 0,-44 26 519 0 0,-9 4 48 0 0,-1 0-1 0 0,1 0 1 0 0,0 1 0 0 0,0-1 0 0 0,0 1 0 0 0,-1-1-1 0 0,1 1 1 0 0,0-1 0 0 0,-1 1 0 0 0,1 0 0 0 0,0 0-1 0 0,-1 0 1 0 0,1 0 0 0 0,-1 0 0 0 0,1 0-1 0 0,-1 1 1 0 0,0-1 0 0 0,1 0 0 0 0,-1 1 0 0 0,0-1-1 0 0,0 1 1 0 0,0-1 0 0 0,0 1 0 0 0,0 0 0 0 0,-1-1-1 0 0,2 2 18 0 0,0 0-14 0 0,0 2 54 0 0,0-1-1 0 0,-1 1 0 0 0,1-1 1 0 0,-1 1-1 0 0,0 0 0 0 0,0-1 0 0 0,0 1 1 0 0,-1 0-1 0 0,1 0 0 0 0,-1 0 0 0 0,0 0 1 0 0,-1-1-1 0 0,1 1 0 0 0,-1 0 1 0 0,0 0-1 0 0,0-1 0 0 0,-1 1 0 0 0,1 0 1 0 0,-1-1-1 0 0,0 1 0 0 0,0-1 0 0 0,-1 0 1 0 0,1 0-1 0 0,-1 0 0 0 0,0 0 1 0 0,0 0-1 0 0,0 0 0 0 0,-1-1 0 0 0,1 0 1 0 0,-1 1-1 0 0,0-1 0 0 0,0-1 0 0 0,-3 3-39 0 0,-52 18 346 0 0,4-20-484 0 0,-4-12-2549 0 0,48 6-3297 0 0</inkml:trace>
  <inkml:trace contextRef="#ctx0" brushRef="#br0" timeOffset="89820.404">16934 3730 8808 0 0,'0'0'257'0'0,"10"-10"102"0"0,-1 0 165 0 0,-8 10-399 0 0,1 0 0 0 0,-1-1 0 0 0,0 1 1 0 0,0-1-1 0 0,0 0 0 0 0,0 1 0 0 0,0-1 0 0 0,0 0 0 0 0,0 0 0 0 0,0 0 0 0 0,0 0 1 0 0,0 0-1 0 0,0 0 0 0 0,-1 0 0 0 0,1 0 0 0 0,0 0 0 0 0,-1 0 0 0 0,1 0 1 0 0,-1 0-1 0 0,1 0 0 0 0,-1-1 0 0 0,1 1 0 0 0,-1 0 0 0 0,0 0 0 0 0,0 0 1 0 0,1-1-1 0 0,-1 1 0 0 0,0 0 0 0 0,0-1 0 0 0,0 1 0 0 0,-1 0 0 0 0,1 0 0 0 0,0-1 1 0 0,0 1-1 0 0,-1 0 0 0 0,1 0 0 0 0,0 0 0 0 0,-1-1 0 0 0,0 1 0 0 0,1 0 1 0 0,-1 0-1 0 0,0 0 0 0 0,1 0 0 0 0,-1 0 0 0 0,0 0 0 0 0,0 0 0 0 0,0 0 1 0 0,0 0-1 0 0,0 1 0 0 0,0-1-125 0 0,-7-2 182 0 0,1 1 0 0 0,-1 0-1 0 0,0 1 1 0 0,0 0 0 0 0,0 0 0 0 0,1 0 0 0 0,-1 1 0 0 0,0 1 0 0 0,0-1 0 0 0,0 1-1 0 0,0 1 1 0 0,0-1 0 0 0,1 1 0 0 0,-1 1 0 0 0,1-1 0 0 0,-1 1 0 0 0,1 0 0 0 0,0 1-1 0 0,0 0 1 0 0,0 0 0 0 0,1 1 0 0 0,-5 3-182 0 0,-3 2 82 0 0,-1 0 0 0 0,2 1-1 0 0,0 0 1 0 0,0 1 0 0 0,1 1 0 0 0,1 0-1 0 0,0 0 1 0 0,0 1 0 0 0,-5 11-82 0 0,10-15 38 0 0,1-2-34 0 0,0-1 1 0 0,0 1 0 0 0,1-1-1 0 0,1 1 1 0 0,-1 1-1 0 0,1-1 1 0 0,0 0 0 0 0,1 1-1 0 0,0-1 1 0 0,1 1-5 0 0,0-6 14 0 0,0 1 1 0 0,0-1-1 0 0,0 0 0 0 0,1 0 0 0 0,0 0 1 0 0,-1 0-1 0 0,1 1 0 0 0,1-1 0 0 0,-1 0 1 0 0,0 0-1 0 0,1 0 0 0 0,-1 1 0 0 0,1-1 1 0 0,0 0-1 0 0,0 0 0 0 0,0 0 0 0 0,1 0 1 0 0,-1 0-1 0 0,1-1 0 0 0,-1 1 0 0 0,1 0 1 0 0,0-1-1 0 0,0 1 0 0 0,0-1 1 0 0,1 1-1 0 0,-1-1 0 0 0,0 0 0 0 0,1 0 1 0 0,0 0-1 0 0,-1 0 0 0 0,1-1 0 0 0,0 1 1 0 0,0-1-1 0 0,0 0 0 0 0,0 0 0 0 0,2 1-14 0 0,2-2 37 0 0,0 0 0 0 0,0 0 0 0 0,0-1-1 0 0,0 0 1 0 0,0 0 0 0 0,-1-1 0 0 0,1 0 0 0 0,0 0-1 0 0,-1-1 1 0 0,1 1 0 0 0,-1-2 0 0 0,0 1 0 0 0,0 0-1 0 0,0-1 1 0 0,0 0 0 0 0,-1-1 0 0 0,2-1-37 0 0,-3 3 49 0 0,5-3-35 0 0,0-1 1 0 0,0 0-1 0 0,-1-1 0 0 0,-1 1 1 0 0,1-1-1 0 0,-1-1 1 0 0,-1 1-1 0 0,1-1 0 0 0,-1-1-14 0 0,5-9-23 0 0,-1 3-126 0 0,-1-1-1 0 0,-1 0 0 0 0,0 0 0 0 0,-1 0 1 0 0,-1-1-1 0 0,1-4 150 0 0,12-51-542 0 0,-12 48 197 0 0,0 0 0 0 0,-2 0 0 0 0,0-1 0 0 0,-2 1 0 0 0,-1-8 345 0 0,9-136-484 0 0,-29 20 948 0 0,18 146-387 0 0,0 0 0 0 0,-1-1 0 0 0,1 1 0 0 0,-1 0 0 0 0,0 0 0 0 0,0 0 0 0 0,0-1 0 0 0,0 1 0 0 0,0 0 0 0 0,-1 0 0 0 0,0 1 0 0 0,1-1 0 0 0,-1 0 0 0 0,0 1 0 0 0,0-1 0 0 0,-1 1 0 0 0,1-1 0 0 0,0 1 0 0 0,-1 0 0 0 0,0-1-77 0 0,-26 25 468 0 0,-1 65-593 0 0,23-6 50 0 0,1-11 75 0 0,4 0 0 0 0,4 46 0 0 0,10 45 126 0 0,-5-12 146 0 0,-1-42-687 0 0,13-92-4241 0 0,-17-14 3258 0 0</inkml:trace>
  <inkml:trace contextRef="#ctx0" brushRef="#br0" timeOffset="90351.006">17224 3680 12152 0 0,'10'-13'833'0'0,"33"-32"1020"0"0,-3 12 1010 0 0,7 19-702 0 0,-16 25-1536 0 0,68 35-481 0 0,-90-43-108 0 0,1 0 0 0 0,-1 0 0 0 0,0-1 0 0 0,1-1 0 0 0,-1 1 0 0 0,1-2 0 0 0,-1 1 0 0 0,1-1 0 0 0,0-1-1 0 0,-1 0 1 0 0,1 0 0 0 0,-1-1 0 0 0,1 0 0 0 0,-1 0 0 0 0,6-3-36 0 0,-13 4-27 0 0,0 1 0 0 0,0-1 0 0 0,-1 1 1 0 0,1-1-1 0 0,0 0 0 0 0,-1 1 0 0 0,1-1 0 0 0,0 0 0 0 0,-1 0 0 0 0,1 0 0 0 0,-1-1 1 0 0,1 1-1 0 0,-1 0 0 0 0,0 0 0 0 0,1-1 0 0 0,-1 1 0 0 0,0-1 0 0 0,0 1 0 0 0,0-1 1 0 0,0 1-1 0 0,0-1 0 0 0,-1 0 0 0 0,1 1 0 0 0,0-1 0 0 0,-1 0 0 0 0,1 0 0 0 0,-1 0 0 0 0,0 1 1 0 0,1-1-1 0 0,-1 0 0 0 0,0 0 0 0 0,0 0 0 0 0,0 0 0 0 0,-1 0 0 0 0,1 1 0 0 0,0-1 1 0 0,-1 0-1 0 0,1-1 27 0 0,-2 2-46 0 0,0-1 1 0 0,1 1-1 0 0,-1 0 1 0 0,0 0 0 0 0,0 0-1 0 0,0 0 1 0 0,0 0-1 0 0,0 0 1 0 0,0 0-1 0 0,0 1 1 0 0,0-1-1 0 0,0 1 1 0 0,0 0 0 0 0,0-1-1 0 0,0 1 1 0 0,-1 0-1 0 0,1 0 1 0 0,0 0-1 0 0,0 1 1 0 0,0-1 0 0 0,0 0-1 0 0,0 1 1 0 0,0-1-1 0 0,0 1 1 0 0,0 0 45 0 0,0-1-18 0 0,-15 5 51 0 0,0 0 0 0 0,0 2-1 0 0,0 0 1 0 0,1 0-1 0 0,0 2 1 0 0,1 0-1 0 0,0 1 1 0 0,0 0-1 0 0,1 1 1 0 0,0 1 0 0 0,1 0-1 0 0,0 2-32 0 0,-63 70 587 0 0,69-73-591 0 0,0-4 88 0 0,2 1 1 0 0,-1 0 0 0 0,1 0-1 0 0,0 1 1 0 0,1-1-1 0 0,0 1 1 0 0,1 0-1 0 0,-1 0 1 0 0,2 0-1 0 0,-1 1 1 0 0,1-1-1 0 0,0 8-84 0 0,3-13 39 0 0,0 0 0 0 0,0 0-1 0 0,0 0 1 0 0,0 0 0 0 0,1 0 0 0 0,0-1-1 0 0,0 1 1 0 0,0-1 0 0 0,0 1-1 0 0,1-1 1 0 0,-1 0 0 0 0,1 0 0 0 0,0 0-1 0 0,0 0 1 0 0,0 0 0 0 0,0-1-1 0 0,0 1 1 0 0,1-1 0 0 0,-1 0-1 0 0,1 0 1 0 0,-1 0 0 0 0,1 0 0 0 0,0-1-1 0 0,0 0 1 0 0,0 0 0 0 0,0 0-1 0 0,0 0 1 0 0,0 0 0 0 0,0-1-1 0 0,0 1 1 0 0,1-1-39 0 0,4 2 32 0 0,76 6 96 0 0,-20-7-3217 0 0,-47-1 1994 0 0</inkml:trace>
  <inkml:trace contextRef="#ctx0" brushRef="#br0" timeOffset="90865.637">18105 3607 14840 0 0,'0'0'432'0'0,"0"0"-4"0"0,0 0-210 0 0,12-10 1017 0 0,115-27 2287 0 0,-15 22-2896 0 0,-92 14-928 0 0,1 0 1 0 0,-1 1 0 0 0,1 1-1 0 0,-1 1 1 0 0,0 1 0 0 0,0 0-1 0 0,12 5 302 0 0,-26-5-4753 0 0,-5-3-1461 0 0</inkml:trace>
  <inkml:trace contextRef="#ctx0" brushRef="#br0" timeOffset="91185.733">18105 3688 13040 0 0,'0'0'297'0'0,"0"0"39"0"0,0 0 19 0 0,2 1-34 0 0,87 0 831 0 0,111 0-70 0 0,-72 17-1537 0 0,-111-12 295 0 0</inkml:trace>
  <inkml:trace contextRef="#ctx0" brushRef="#br0" timeOffset="92535.195">19087 3445 12152 0 0,'0'0'273'0'0,"0"0"40"0"0,3-4 318 0 0,-1-8 5 0 0,-1 11-55 0 0,-1 1 26 0 0,0 0-3 0 0,0 0-43 0 0,0 0-17 0 0,-8 8 1007 0 0,3-1-1429 0 0,1 1-1 0 0,0-1 1 0 0,1 1 0 0 0,-1 0 0 0 0,1 0-1 0 0,1 0 1 0 0,0 0 0 0 0,0 1 0 0 0,0-1 0 0 0,1 1-1 0 0,1-1 1 0 0,-1 1 0 0 0,1-1 0 0 0,1 1-1 0 0,0 4-121 0 0,1-3 141 0 0,0 0 1 0 0,1 0-1 0 0,0-1 0 0 0,0 1 0 0 0,1-1 0 0 0,0 0 0 0 0,1 0 0 0 0,0 0 0 0 0,1-1 0 0 0,-1 1 1 0 0,2-1-1 0 0,4 4-141 0 0,21 13 118 0 0,19-3-579 0 0,-41-24-2424 0 0,-5-1-3980 0 0</inkml:trace>
  <inkml:trace contextRef="#ctx0" brushRef="#br0" timeOffset="92824.908">19135 3256 16783 0 0,'3'-18'979'0'0,"-2"-8"-686"0"0,7 11 1678 0 0,24 22-3866 0 0,-20 0-2578 0 0,-1 0-1409 0 0</inkml:trace>
  <inkml:trace contextRef="#ctx0" brushRef="#br0" timeOffset="93197.55">19586 3054 14368 0 0,'4'-14'1442'0'0,"-18"26"-301"0"0,9-1-866 0 0,1 1 0 0 0,0-1 0 0 0,1 1 0 0 0,0 0 0 0 0,1 0-1 0 0,0 0 1 0 0,1 1 0 0 0,1-1 0 0 0,-1 2-275 0 0,0 4 198 0 0,1 234 196 0 0,11-123-148 0 0,-2 19-8 0 0,-9-142-204 0 0,0 0 1 0 0,0 0-1 0 0,0 0 1 0 0,1 0-1 0 0,0 1 1 0 0,0-1-1 0 0,1 0 1 0 0,-1 0-1 0 0,1-1 0 0 0,1 1 1 0 0,-1 0-1 0 0,1-1 1 0 0,0 1-1 0 0,4 4-34 0 0,16-33 176 0 0,18-82-1554 0 0,-38 92 1263 0 0,1 0 0 0 0,1 0 0 0 0,0 0 0 0 0,1 0 0 0 0,0 1-1 0 0,1 0 1 0 0,3-4 115 0 0,-10 16 9 0 0,1-1-1 0 0,-1 1 0 0 0,1-1 0 0 0,-1 1 1 0 0,1-1-1 0 0,-1 1 0 0 0,1-1 1 0 0,-1 1-1 0 0,1 0 0 0 0,0-1 0 0 0,-1 1 1 0 0,1 0-1 0 0,-1 0 0 0 0,1 0 0 0 0,0-1 1 0 0,-1 1-1 0 0,1 0 0 0 0,0 0 0 0 0,-1 0 1 0 0,1 0-1 0 0,0 0 0 0 0,0 0 0 0 0,-1 0 1 0 0,1 0-1 0 0,0 0 0 0 0,-1 1 0 0 0,1-1 1 0 0,0 0-1 0 0,-1 0 0 0 0,1 0 1 0 0,-1 1-1 0 0,1-1 0 0 0,0 0 0 0 0,-1 1 1 0 0,1-1-1 0 0,-1 1 0 0 0,1-1 0 0 0,-1 1 1 0 0,1-1-1 0 0,-1 1 0 0 0,1-1 0 0 0,-1 1 1 0 0,0-1-1 0 0,1 1 0 0 0,-1-1 0 0 0,0 1 1 0 0,1 0-1 0 0,-1-1 0 0 0,0 1 0 0 0,0 0 1 0 0,0-1-1 0 0,1 1 0 0 0,-1 0-8 0 0,0 0 18 0 0,14 43 342 0 0,19 11-132 0 0,9 2 102 0 0,-20-42-309 0 0,-21-14-54 0 0,-1-1-355 0 0,0 0-164 0 0,0 0-1196 0 0,0 0-4669 0 0</inkml:trace>
  <inkml:trace contextRef="#ctx0" brushRef="#br0" timeOffset="93394.739">19465 3279 16559 0 0,'-4'-22'1252'0'0,"4"21"-846"0"0,0-1-264 0 0,0-2-91 0 0,18-4 594 0 0,-6 6-570 0 0,0 1-1 0 0,0 1 0 0 0,0 0 0 0 0,0 0 0 0 0,0 1 0 0 0,0 1 0 0 0,0 0 0 0 0,4 1-74 0 0,-1 0 42 0 0,56 12 313 0 0,-22-4-1792 0 0,-17-5-3107 0 0,-6-3-1496 0 0</inkml:trace>
  <inkml:trace contextRef="#ctx0" brushRef="#br0" timeOffset="98164.439">20288 3358 9824 0 0,'2'-176'3984'0'0,"-17"133"-1640"0"0,2 23-790 0 0,12 19-1367 0 0,1 1-26 0 0,-1 1-8 0 0,-17 18-1 0 0,16-13-147 0 0,0-1-1 0 0,0 0 0 0 0,1 1 0 0 0,0-1 0 0 0,0 1 0 0 0,0-1 0 0 0,1 1 0 0 0,-1-1 0 0 0,1 1 0 0 0,1-1 1 0 0,-1 1-1 0 0,1 0 0 0 0,0 2-4 0 0,9 42 73 0 0,1 0 0 0 0,3-1-1 0 0,15 35-72 0 0,19 42 154 0 0,-25-77 116 0 0,23 49 21 0 0,-50-87 360 0 0,-11-17-383 0 0,14 3-248 0 0,0 0 1 0 0,0 0 0 0 0,0 0 0 0 0,0 0-1 0 0,0 0 1 0 0,1 0 0 0 0,-1 0-1 0 0,1 0 1 0 0,0 0 0 0 0,0 0 0 0 0,0-1-1 0 0,0 1 1 0 0,0 0 0 0 0,1 0 0 0 0,-1 0-1 0 0,1 0 1 0 0,0 0 0 0 0,0 0-1 0 0,0 0 1 0 0,0 0 0 0 0,1 0 0 0 0,-1 1-1 0 0,1-1 1 0 0,1-1-21 0 0,12-20 90 0 0,28-30-15 0 0,-27 42-82 0 0,-13 9 4 0 0,0 0 0 0 0,0 1-1 0 0,0-1 1 0 0,1 0 0 0 0,-1 1-1 0 0,1 0 1 0 0,-1 0 0 0 0,1 0 0 0 0,0 0-1 0 0,0 1 1 0 0,0 0 0 0 0,0-1-1 0 0,0 1 1 0 0,0 1 0 0 0,0-1-1 0 0,0 0 1 0 0,0 1 0 0 0,0 0-1 0 0,1 0 1 0 0,-1 0 0 0 0,0 1-1 0 0,3 0 4 0 0,-3 2 8 0 0,-1-1-1 0 0,1 1 0 0 0,-1 0 0 0 0,0 0 0 0 0,0 0 1 0 0,0 0-1 0 0,0 1 0 0 0,0-1 0 0 0,-1 1 1 0 0,1 0-1 0 0,-1 0 0 0 0,0-1 0 0 0,-1 1 0 0 0,1 1 1 0 0,-1-1-1 0 0,1 0 0 0 0,-1 0 0 0 0,0 1 1 0 0,-1-1-1 0 0,1 0 0 0 0,-1 1 0 0 0,0-1 0 0 0,0 0 1 0 0,0 1-1 0 0,-1-1 0 0 0,1 1 0 0 0,-1-1 0 0 0,0 0 1 0 0,0 0-1 0 0,-1 1 0 0 0,1-1 0 0 0,-1 0 1 0 0,0 0-1 0 0,0 0 0 0 0,0-1 0 0 0,-1 1 0 0 0,1-1 1 0 0,-1 1-1 0 0,0-1 0 0 0,0 0 0 0 0,-2 2-7 0 0,-22 35 208 0 0,13-31-167 0 0,-1 0-1 0 0,0 0 0 0 0,0-1 0 0 0,-1-1 0 0 0,0-1 0 0 0,0 0 1 0 0,-11 2-41 0 0,26-8-112 0 0,-74 16-818 0 0,45-21-5515 0 0,21 0 347 0 0</inkml:trace>
  <inkml:trace contextRef="#ctx0" brushRef="#br0" timeOffset="98784.989">20290 2796 9328 0 0,'0'0'208'0'0,"0"0"33"0"0,0 0 15 0 0,7 4 7 0 0,-1 1-229 0 0,14 6 524 0 0,2 12 2010 0 0,-21-22-2290 0 0,0 0-12 0 0,-1 0-221 0 0,0 1 0 0 0,0-1 0 0 0,0 0 0 0 0,0 0 0 0 0,0 0 0 0 0,0 0 1 0 0,-1 1-1 0 0,1-1 0 0 0,0 0 0 0 0,0 0 0 0 0,-1 0 0 0 0,1 0 0 0 0,-1 0 0 0 0,1 0 1 0 0,-1 0-1 0 0,0 0 0 0 0,1 0 0 0 0,-1 0 0 0 0,0 0 0 0 0,0 0 0 0 0,1 0 1 0 0,-1-1-1 0 0,0 1 0 0 0,0 0 0 0 0,0-1 0 0 0,0 1 0 0 0,0 0 0 0 0,0-1 0 0 0,0 1 1 0 0,0-1-1 0 0,0 1 0 0 0,-1-1 0 0 0,1 0 0 0 0,0 0 0 0 0,0 1 0 0 0,0-1 1 0 0,0 0-1 0 0,0 0 0 0 0,-1 0 0 0 0,1 0 0 0 0,0 0 0 0 0,0-1 0 0 0,0 1 0 0 0,0 0 1 0 0,-1 0-1 0 0,1-1 0 0 0,-1 0-45 0 0,-1 0 21 0 0,1 0 0 0 0,-1-1 0 0 0,0 0 0 0 0,0 0 0 0 0,1 0 0 0 0,-1 0 0 0 0,1 0 0 0 0,0 0 0 0 0,0 0 0 0 0,-1-1 0 0 0,2 1 0 0 0,-1-1 0 0 0,0 0 0 0 0,0 0 0 0 0,1 1 0 0 0,0-1 0 0 0,-1 0 0 0 0,1 0 0 0 0,0 0 0 0 0,0 0 0 0 0,1-1 0 0 0,-1 1 0 0 0,1-2-22 0 0,18-24 152 0 0,14 33-112 0 0,-27-1-45 0 0,-1 1 1 0 0,0 0 0 0 0,0 0-1 0 0,-1 0 1 0 0,1 1-1 0 0,-1-1 1 0 0,0 1 0 0 0,0 0-1 0 0,-1 0 1 0 0,1 0-1 0 0,-1 0 1 0 0,0 0 0 0 0,0 0-1 0 0,-1 1 1 0 0,0-1-1 0 0,0 1 1 0 0,0-1 0 0 0,0 1-1 0 0,-1-1 1 0 0,0 1 0 0 0,0 4 4 0 0,-5 14 765 0 0,-9-10-9 0 0,12-13-715 0 0,0-1-1 0 0,0 1 1 0 0,-1-1 0 0 0,1 1 0 0 0,0-1-1 0 0,-1 0 1 0 0,1 0 0 0 0,0 0-1 0 0,-1-1 1 0 0,1 1 0 0 0,0 0-1 0 0,-1-1 1 0 0,1 0 0 0 0,0 1-1 0 0,0-1 1 0 0,0 0 0 0 0,-1 0-1 0 0,1 0 1 0 0,0 0 0 0 0,0-1-1 0 0,0 1 1 0 0,1 0 0 0 0,-1-1-1 0 0,0 1 1 0 0,1-1 0 0 0,-1 0-1 0 0,0 0 1 0 0,1 0 0 0 0,0 1 0 0 0,-1-1-1 0 0,1-1 1 0 0,0 1 0 0 0,0 0-1 0 0,0 0 1 0 0,1 0 0 0 0,-1 0-1 0 0,0-1 1 0 0,1 1 0 0 0,0 0-1 0 0,-1-1 1 0 0,1 1 0 0 0,0 0-1 0 0,0-1 1 0 0,0 1 0 0 0,0 0-1 0 0,1-1-39 0 0,-1 1-186 0 0,4-19-16 0 0,3 14-5407 0 0,-1 4-425 0 0</inkml:trace>
  <inkml:trace contextRef="#ctx0" brushRef="#br0" timeOffset="99833.789">21100 3741 10824 0 0,'0'0'241'0'0,"0"0"38"0"0,0 0 14 0 0,0 0-21 0 0,13-6-165 0 0,67-26 1630 0 0,-38 11-661 0 0,-30 14-838 0 0,-9 6-180 0 0,1-1 0 0 0,0 0 1 0 0,-1 0-1 0 0,1 0 0 0 0,-1 0 0 0 0,0 0 0 0 0,0-1 0 0 0,0 1 1 0 0,0-1-1 0 0,0 0 0 0 0,0 0 0 0 0,-1 0 0 0 0,1 0 1 0 0,-1-1-1 0 0,0 1 0 0 0,0 0 0 0 0,0-1 0 0 0,-1 0 1 0 0,1 1-1 0 0,-1-1 0 0 0,0 0 0 0 0,0 0 0 0 0,0 0 0 0 0,0 0-58 0 0,-2 0 25 0 0,-1 1-1 0 0,1 0 1 0 0,0 0-1 0 0,-1 0 0 0 0,0-1 1 0 0,0 2-1 0 0,0-1 0 0 0,0 0 1 0 0,0 0-1 0 0,0 0 0 0 0,-1 1 1 0 0,0 0-1 0 0,1-1 1 0 0,-1 1-1 0 0,0 0 0 0 0,0 0 1 0 0,0 0-1 0 0,0 1 0 0 0,0-1 1 0 0,-1 1-1 0 0,1 0 0 0 0,0 0 1 0 0,-1 0-1 0 0,1 0 0 0 0,-1 0 1 0 0,1 1-1 0 0,-1 0-24 0 0,-13-6 1 0 0,-41 1 828 0 0,-11 16 179 0 0,64-9-984 0 0,0 1 0 0 0,0 0 0 0 0,0 0 0 0 0,0 0 0 0 0,1 0 0 0 0,-1 1 0 0 0,1 0 0 0 0,0 0 0 0 0,0 0 0 0 0,0 0 0 0 0,1 1 0 0 0,-1-1 0 0 0,1 1 0 0 0,0 0 0 0 0,0 0 0 0 0,1 0 0 0 0,0 1 0 0 0,0-1 0 0 0,0 1 0 0 0,0-1 0 0 0,1 1 0 0 0,-1 4-24 0 0,-1-2 40 0 0,1 1 1 0 0,0 0-1 0 0,0-1 0 0 0,1 1 0 0 0,0 0 0 0 0,0 0 0 0 0,1 0 0 0 0,0-1 0 0 0,0 1 0 0 0,1 0 0 0 0,1 0 0 0 0,-1 0 0 0 0,1-1 0 0 0,1 1 0 0 0,0-1 0 0 0,0 0 0 0 0,0 1 0 0 0,1-1 0 0 0,0-1 0 0 0,1 1 0 0 0,0-1 1 0 0,0 1-1 0 0,1-2 0 0 0,0 1 0 0 0,6 5-40 0 0,-4-5 48 0 0,0-1 0 0 0,0 0-1 0 0,1-1 1 0 0,0 0 0 0 0,0-1 0 0 0,1 0 0 0 0,-1 0 0 0 0,1-1 0 0 0,0 0 0 0 0,0 0 0 0 0,0-1 0 0 0,0-1-1 0 0,0 0 1 0 0,4 0-48 0 0,-2-1-152 0 0,0 0-1 0 0,0-1 1 0 0,-1 0-1 0 0,1 0 0 0 0,0-2 1 0 0,-1 1-1 0 0,1-2 0 0 0,-1 1 1 0 0,0-2-1 0 0,0 1 1 0 0,-1-2-1 0 0,1 1 0 0 0,6-6 153 0 0,-4-1-1192 0 0</inkml:trace>
  <inkml:trace contextRef="#ctx0" brushRef="#br0" timeOffset="100388.134">21198 2814 12528 0 0,'0'0'281'0'0,"0"0"40"0"0,0 0 22 0 0,0 0-39 0 0,0 0-185 0 0,0 0-47 0 0,0 0 0 0 0,0 0 0 0 0,7 0 426 0 0,108-21 2547 0 0,60-7-3407 0 0,-155 27-4703 0 0,-11 1-203 0 0</inkml:trace>
  <inkml:trace contextRef="#ctx0" brushRef="#br0" timeOffset="100643.335">21854 2731 12872 0 0,'0'0'289'0'0,"0"0"40"0"0,0 0 23 0 0,0 0-36 0 0,-11 7-194 0 0,2 1 275 0 0,1-1 1 0 0,0 1 0 0 0,1 1-1 0 0,-1-1 1 0 0,2 2 0 0 0,-1-1-1 0 0,1 0 1 0 0,0 1 0 0 0,1 0-1 0 0,1 1 1 0 0,-4 8-398 0 0,2-2 191 0 0,0 1 0 0 0,1 0 0 0 0,1 0 0 0 0,0 0 0 0 0,2 1 0 0 0,0 0 0 0 0,1 17-191 0 0,1-33-117 0 0,1 1 0 0 0,-1-1-1 0 0,1 1 1 0 0,0-1-1 0 0,0 0 1 0 0,0 1 0 0 0,1-1-1 0 0,-1 0 1 0 0,1 0 0 0 0,-1 0-1 0 0,1 0 1 0 0,0 0-1 0 0,0 0 1 0 0,1-1 0 0 0,-1 1-1 0 0,1-1 1 0 0,-1 1 0 0 0,1-1-1 0 0,-1 0 1 0 0,1 0-1 0 0,0 0 1 0 0,0 0 0 0 0,0-1-1 0 0,1 1 1 0 0,-1-1 0 0 0,0 0-1 0 0,3 1 118 0 0,1-4-710 0 0</inkml:trace>
  <inkml:trace contextRef="#ctx0" brushRef="#br0" timeOffset="100830.791">21860 2565 14224 0 0,'-4'-34'1425'0'0,"2"29"-1288"0"0,2 5-147 0 0,1 1 0 0 0,-1-1 0 0 0,0 0 0 0 0,0 1 0 0 0,0-1 1 0 0,0 1-1 0 0,0-1 0 0 0,0 1 0 0 0,0-1 0 0 0,0 1 0 0 0,0-1 0 0 0,0 0 0 0 0,0 1 0 0 0,0-1 0 0 0,0 1 0 0 0,-1-1 0 0 0,1 1 0 0 0,0-1 0 0 0,0 0 0 0 0,0 1 0 0 0,0-1 0 0 0,-1 0 0 0 0,1 1 0 0 0,0-1 1 0 0,-1 1-1 0 0,1-1 0 0 0,0 0 0 0 0,0 0 0 0 0,-1 1 0 0 0,1-1 0 0 0,-1 0 0 0 0,1 0 0 0 0,0 1 0 0 0,-1-1 0 0 0,1 0 0 0 0,0 0 0 0 0,-1 0 0 0 0,1 1 0 0 0,-1-1 0 0 0,1 0 0 0 0,-1 0 0 0 0,1 0 0 0 0,0 0 1 0 0,-1 0-1 0 0,1 0 0 0 0,-1 0 0 0 0,1 0 0 0 0,-1 0 0 0 0,1 0 0 0 0,-1 0 0 0 0,1-1 0 0 0,0 1 0 0 0,-1 0 0 0 0,1 0 0 0 0,-1 0 0 0 0,1 0 0 0 0,0-1 0 0 0,-1 1 0 0 0,1 0 0 0 0,0 0 0 0 0,-1-1 0 0 0,1 1 1 0 0,-1 0 9 0 0,1 8-384 0 0</inkml:trace>
  <inkml:trace contextRef="#ctx0" brushRef="#br0" timeOffset="101179.705">22064 2521 11600 0 0,'0'0'264'0'0,"-1"1"34"0"0,-7 9-81 0 0,0 0 0 0 0,0 1 1 0 0,1 0-1 0 0,1 0 0 0 0,0 0 0 0 0,0 1 0 0 0,1 0 0 0 0,0 0 0 0 0,1 0 0 0 0,1 1 0 0 0,-2 11-217 0 0,-26 92 1265 0 0,-14 84-249 0 0,45-194-962 0 0,-1 0-1 0 0,1 0 1 0 0,-1 0-1 0 0,2 0 1 0 0,-1 1-1 0 0,1-1 0 0 0,0 0 1 0 0,0 0-1 0 0,1 0 1 0 0,-1 0-1 0 0,1 0 1 0 0,1-1-1 0 0,-1 1 0 0 0,1-1 1 0 0,2 4-54 0 0,-2-6 44 0 0,1-1 0 0 0,-1 0 0 0 0,1 0 1 0 0,0 0-1 0 0,-1-1 0 0 0,1 1 0 0 0,0-1 0 0 0,0 0 0 0 0,0 0 1 0 0,0 0-1 0 0,0-1 0 0 0,0 1 0 0 0,0-1 0 0 0,0 0 0 0 0,4 0-44 0 0,25-1 228 0 0,0-2 0 0 0,0 0 0 0 0,-1-3 0 0 0,22-5-228 0 0,32-28 129 0 0,-58 14-5711 0 0,-24 16-332 0 0</inkml:trace>
  <inkml:trace contextRef="#ctx0" brushRef="#br0" timeOffset="101382.124">22054 2764 13536 0 0,'0'0'306'0'0,"0"0"46"0"0,0 0 22 0 0,0 0-49 0 0,2 0-214 0 0,160-14 797 0 0,-112 13-2274 0 0,-40-1 580 0 0</inkml:trace>
  <inkml:trace contextRef="#ctx0" brushRef="#br0" timeOffset="101649.461">22169 2571 14152 0 0,'0'0'414'0'0,"6"-6"140"0"0,-1 3-526 0 0,1-1 0 0 0,-1 1 0 0 0,1 0 0 0 0,0 0 0 0 0,0 0 0 0 0,0 1 1 0 0,0 0-1 0 0,0 0 0 0 0,0 0 0 0 0,1 1 0 0 0,-1 0 0 0 0,0 0 0 0 0,1 1 1 0 0,-1 0-1 0 0,1 0 0 0 0,-1 0 0 0 0,1 1 0 0 0,-1 0 0 0 0,0 0 0 0 0,1 1 1 0 0,-1 0-1 0 0,5 2-28 0 0,11 1 13 0 0,12 7-1377 0 0,-22-6-1746 0 0,1 0-1744 0 0</inkml:trace>
  <inkml:trace contextRef="#ctx0" brushRef="#br0" timeOffset="101984.942">22504 2931 12928 0 0,'-20'15'453'0'0,"0"0"0"0"0,1 1 0 0 0,1 2 0 0 0,0 0 1 0 0,-8 12-454 0 0,3-4 1252 0 0,14-13-515 0 0,8-12-369 0 0,1-1-14 0 0,0 0-64 0 0,0 0-30 0 0,0 0-4 0 0,0 0-21 0 0,0 0-90 0 0,0 0-38 0 0,2 0-10 0 0,1 1-59 0 0,1-1 0 0 0,0 0-1 0 0,0 0 1 0 0,-1 0-1 0 0,1 0 1 0 0,0-1 0 0 0,-1 0-1 0 0,1 0 1 0 0,0 0 0 0 0,-1 0-1 0 0,1 0 1 0 0,-1-1-1 0 0,1 1 1 0 0,-1-1 0 0 0,0 0-1 0 0,0 0 1 0 0,0 0 0 0 0,0-1-1 0 0,0 1 1 0 0,1-1-38 0 0,22-14-25 0 0,40-21 13 0 0,-65 39 5 0 0,-1-1-1 0 0,1 0 1 0 0,0 1-1 0 0,0-1 1 0 0,0 1-1 0 0,-1-1 1 0 0,1 1-1 0 0,0-1 1 0 0,-1 1-1 0 0,1 0 0 0 0,0-1 1 0 0,-1 1-1 0 0,1 0 1 0 0,-1-1-1 0 0,1 1 1 0 0,-1 0-1 0 0,1 0 1 0 0,-1 0-1 0 0,0-1 1 0 0,1 1-1 0 0,-1 0 0 0 0,0 0 1 0 0,0 0-1 0 0,1 0 1 0 0,-1 0-1 0 0,0-1 1 0 0,0 1-1 0 0,0 0 1 0 0,0 0-1 0 0,0 0 1 0 0,0 0-1 0 0,-1 0 8 0 0,-8 40 199 0 0,4-24-152 0 0,1-1 1 0 0,0 1 0 0 0,1 0 0 0 0,1 0 0 0 0,1 0 0 0 0,1 0-1 0 0,0 7-47 0 0,1-23-34 0 0,-1 1-1 0 0,0 0 1 0 0,1-1-1 0 0,-1 1 0 0 0,1-1 1 0 0,0 1-1 0 0,0-1 1 0 0,-1 1-1 0 0,1-1 1 0 0,0 1-1 0 0,0-1 0 0 0,0 0 1 0 0,0 0-1 0 0,1 1 1 0 0,-1-1-1 0 0,0 0 1 0 0,0 0-1 0 0,1 0 0 0 0,-1 0 1 0 0,1 0-1 0 0,-1-1 1 0 0,1 1-1 0 0,-1 0 1 0 0,1-1-1 0 0,-1 1 0 0 0,1-1 1 0 0,0 1-1 0 0,-1-1 1 0 0,1 0-1 0 0,0 0 35 0 0,23-5-3898 0 0,-18-1 2458 0 0</inkml:trace>
  <inkml:trace contextRef="#ctx0" brushRef="#br0" timeOffset="102259.774">22840 2531 15176 0 0,'0'0'340'0'0,"0"0"50"0"0,0 0 26 0 0,0 0-44 0 0,-3 3-105 0 0,-2 2-162 0 0,1 1 0 0 0,0 0 0 0 0,0 0 0 0 0,1 0 0 0 0,0 1 0 0 0,0-1 0 0 0,0 1 0 0 0,1 0 0 0 0,0 0 0 0 0,-1 3-105 0 0,-4 13 322 0 0,-9 28 289 0 0,3 2 1 0 0,1-1-1 0 0,0 22-611 0 0,10-58 22 0 0,0-1-1 0 0,1 1 0 0 0,1-1 1 0 0,0 1-1 0 0,1 0 0 0 0,1-1 1 0 0,0 1-1 0 0,1-1 0 0 0,1 0 1 0 0,0 0-1 0 0,1 0 0 0 0,3 5-21 0 0,-6-15-68 0 0,1 0 0 0 0,-1-1-1 0 0,1 1 1 0 0,0-1 0 0 0,0 1-1 0 0,1-1 1 0 0,-1 0 0 0 0,1 0-1 0 0,0-1 1 0 0,0 1 0 0 0,0-1-1 0 0,1 0 1 0 0,-1 0 0 0 0,1 0-1 0 0,-1-1 1 0 0,1 1 0 0 0,0-1-1 0 0,0 0 1 0 0,0-1 0 0 0,0 1-1 0 0,0-1 1 0 0,1 0-1 0 0,-1 0 1 0 0,0-1 0 0 0,1 0-1 0 0,-1 0 1 0 0,2 0 68 0 0,0-1-4573 0 0,-1-4-1456 0 0</inkml:trace>
  <inkml:trace contextRef="#ctx0" brushRef="#br0" timeOffset="102540.541">22660 2802 16184 0 0,'-1'-12'1621'0'0,"14"1"-1323"0"0,103 20-165 0 0,-86-4-122 0 0,-5 0-351 0 0,-8-1-4346 0 0,-4 0-991 0 0</inkml:trace>
  <inkml:trace contextRef="#ctx0" brushRef="#br0" timeOffset="103023.087">23343 2477 10568 0 0,'0'0'233'0'0,"-1"1"39"0"0,-13 6-17 0 0,2 1 1 0 0,-1 0-1 0 0,1 1 0 0 0,0 0 1 0 0,1 1-1 0 0,0 0 0 0 0,0 1 1 0 0,1 0-1 0 0,1 1 0 0 0,-8 12-255 0 0,-4 2 886 0 0,-67 92 1969 0 0,58-75-2159 0 0,2 1-1 0 0,2 1 0 0 0,2 1 1 0 0,-10 30-696 0 0,16-26 262 0 0,2 2 0 0 0,2 0 0 0 0,-7 52-262 0 0,21-75-600 0 0,15-27-1028 0 0,-1-8-4161 0 0,-4-2 215 0 0</inkml:trace>
  <inkml:trace contextRef="#ctx0" brushRef="#br0" timeOffset="103431.29">23287 2802 13592 0 0,'0'0'306'0'0,"0"0"46"0"0,0 0 23 0 0,-2 9 68 0 0,-44 105 305 0 0,-23 87 507 0 0,59-164-962 0 0,5-24-142 0 0,1 1 0 0 0,0-1 0 0 0,1 1 0 0 0,1 0 1 0 0,0 0-1 0 0,1 0 0 0 0,0 0 0 0 0,1 0 0 0 0,0 0 0 0 0,2 0 0 0 0,1 8-151 0 0,-2-20 35 0 0,0 0-1 0 0,0 0 1 0 0,0-1 0 0 0,0 1-1 0 0,0 0 1 0 0,0-1 0 0 0,1 1-1 0 0,-1-1 1 0 0,0 1 0 0 0,1-1-1 0 0,-1 0 1 0 0,1 0 0 0 0,0 1-1 0 0,0-1 1 0 0,-1 0 0 0 0,1 0-1 0 0,0-1 1 0 0,0 1 0 0 0,0 0-1 0 0,0-1 1 0 0,0 1 0 0 0,0-1-1 0 0,0 1 1 0 0,0-1 0 0 0,0 0-1 0 0,0 0 1 0 0,0 0 0 0 0,0 0-1 0 0,0 0 1 0 0,0-1 0 0 0,0 1-1 0 0,0-1 1 0 0,0 1 0 0 0,0-1-1 0 0,0 0 1 0 0,-1 1 0 0 0,1-1-1 0 0,0 0 1 0 0,0 0 0 0 0,-1 0-1 0 0,1-1 1 0 0,0 1 0 0 0,-1 0-1 0 0,1-1 1 0 0,-1 1 0 0 0,0-1-1 0 0,1 1 1 0 0,-1-1 0 0 0,0 0-1 0 0,0 1 1 0 0,0-1 0 0 0,0 0-1 0 0,0 0-34 0 0,78-93-704 0 0,-32 63 135 0 0,-45 31 489 0 0,-2 1 9 0 0,10 12-121 0 0,10 81 440 0 0,-4-43 320 0 0,-12-43-481 0 0,1-1 0 0 0,-1 1 0 0 0,1-1 0 0 0,0 0 0 0 0,1 0 0 0 0,-1 0 0 0 0,1-1 0 0 0,0 0 0 0 0,1 0 0 0 0,-1 0 0 0 0,1-1 0 0 0,0 0-1 0 0,0-1 1 0 0,0 1 0 0 0,7 1-87 0 0,24 2-278 0 0,-36-7-61 0 0,-2 0-20 0 0</inkml:trace>
  <inkml:trace contextRef="#ctx0" brushRef="#br0" timeOffset="103718.939">23208 3051 15976 0 0,'4'-4'139'0'0,"0"-1"0"0"0,0 1 0 0 0,0 0 0 0 0,0 0 0 0 0,1 0 0 0 0,0 0 0 0 0,0 1 0 0 0,0 0 0 0 0,0 0 0 0 0,0 0 0 0 0,0 1 0 0 0,1 0 1 0 0,-1 0-1 0 0,1 0 0 0 0,0 1 0 0 0,5-2-139 0 0,49-5 446 0 0,91 4-102 0 0,-121 5-328 0 0</inkml:trace>
  <inkml:trace contextRef="#ctx0" brushRef="#br1" timeOffset="62773.081">17161 5292 7568 0 0,'0'0'166'0'0,"-13"0"422"0"0,-19 3 210 0 0,31-3-526 0 0,1 0 69 0 0,0 0 38 0 0,0 0 5 0 0,0 0-35 0 0,0 0-145 0 0,0 0-63 0 0,4 11 478 0 0,37 1-2259 0 0,6-9 3927 0 0,52-6 153 0 0,2 6-1408 0 0,9-3-650 0 0,-122 0-3334 0 0,4 0 2018 0 0</inkml:trace>
  <inkml:trace contextRef="#ctx0" brushRef="#br1" timeOffset="63073.081">17481 5251 8144 0 0,'0'0'182'0'0,"0"0"29"0"0,0 0 13 0 0,2 0-32 0 0,100 9 3829 0 0,-53 0-2747 0 0,-48-9-1066 0 0,-1 0-68 0 0,9 12 405 0 0,-23 16 340 0 0,-9-7-1128 0 0,0-2-1 0 0,-2-1 0 0 0,-1-1 1 0 0,-19 10 243 0 0,44-27-3711 0 0,1 0-1174 0 0</inkml:trace>
  <inkml:trace contextRef="#ctx0" brushRef="#br1" timeOffset="65353.081">18580 5284 10680 0 0,'-9'0'241'0'0,"7"0"38"0"0,2 0 11 0 0,0 0-28 0 0,0 0-100 0 0,5-4 1180 0 0,57-1 346 0 0,102 8 319 0 0,-10-3-1655 0 0,-137 0-700 0 0,12 0 674 0 0,-10 0-6474 0 0,-18 0 1343 0 0</inkml:trace>
  <inkml:trace contextRef="#ctx0" brushRef="#br1" timeOffset="65603.081">18731 5245 5344 0 0,'9'-4'279'0'0,"0"1"0"0"0,0 0 0 0 0,1 0 0 0 0,-1 1 0 0 0,1 0 0 0 0,0 1 0 0 0,0 0 0 0 0,7 0-279 0 0,71 1 3150 0 0,-64 4-2403 0 0,-20-4-561 0 0,-1 0-1 0 0,1 0 1 0 0,0 1-1 0 0,0-1 1 0 0,-1 1-1 0 0,1 0 1 0 0,0 0-1 0 0,-1 0 0 0 0,1 0 1 0 0,-1 1-1 0 0,1-1 1 0 0,-1 1-1 0 0,0 0 1 0 0,0 0-1 0 0,0 0 0 0 0,0 1 1 0 0,0-1-1 0 0,0 1 1 0 0,0-1-1 0 0,-1 1 1 0 0,1 1-186 0 0,-3-1 110 0 0,0-1 0 0 0,0 1 0 0 0,-1 0 0 0 0,1-1 0 0 0,-1 1 0 0 0,0-1 0 0 0,1 1 0 0 0,-1-1 0 0 0,-1 1 0 0 0,1-1-1 0 0,0 1 1 0 0,0-1 0 0 0,-1 0 0 0 0,1 0 0 0 0,-1 0 0 0 0,0 0 0 0 0,0 0 0 0 0,0 0 0 0 0,0 0 0 0 0,-1 1-110 0 0,-110 61 944 0 0,86-52-1250 0 0,-1 1-4722 0 0,12-4-637 0 0</inkml:trace>
  <inkml:trace contextRef="#ctx0" brushRef="#br1" timeOffset="64573.081">18177 5702 9648 0 0,'0'0'216'0'0,"0"0"32"0"0,0 0 12 0 0,0 0 20 0 0,0 0 21 0 0,0 0 10 0 0,0 0 1 0 0,0 0 34 0 0,2 0 148 0 0,164-27 3925 0 0,-157 25-4366 0 0,1 0 0 0 0,0-1 0 0 0,-1-1 0 0 0,0 0 0 0 0,0 0 0 0 0,0 0 0 0 0,-1-1 0 0 0,1-1 0 0 0,-1 1 0 0 0,2-3-53 0 0,-9 7 9 0 0,0 1 0 0 0,0-1 1 0 0,0 0-1 0 0,1 0 0 0 0,-1 0 0 0 0,0 0 1 0 0,0 0-1 0 0,0 0 0 0 0,-1 0 0 0 0,1-1 1 0 0,0 1-1 0 0,0 0 0 0 0,-1 0 0 0 0,1-1 1 0 0,0 1-1 0 0,-1 0 0 0 0,1-1 1 0 0,-1 1-1 0 0,0-1 0 0 0,0 1 0 0 0,1 0 1 0 0,-1-1-1 0 0,0 1 0 0 0,0-1 0 0 0,0 1 1 0 0,0-1-1 0 0,-1 1 0 0 0,1 0 0 0 0,0-1 1 0 0,-1 1-1 0 0,1-1 0 0 0,0 1 0 0 0,-1 0 1 0 0,0-1-1 0 0,1 1 0 0 0,-1 0 1 0 0,0 0-1 0 0,0-1-9 0 0,-32-19 146 0 0,28 19-151 0 0,-1 1-1 0 0,1 0 1 0 0,-1 1-1 0 0,0-1 1 0 0,1 1-1 0 0,-1 0 1 0 0,0 0-1 0 0,1 1 1 0 0,-1-1-1 0 0,1 1 1 0 0,-1 1-1 0 0,1-1 1 0 0,-1 1-1 0 0,1 0 1 0 0,0 0-1 0 0,-3 2 6 0 0,-2 2 23 0 0,-1 0-1 0 0,1 1 1 0 0,0 1-1 0 0,1 0 0 0 0,0 0 1 0 0,0 0-1 0 0,1 1 1 0 0,0 1-1 0 0,0-1 0 0 0,-2 7-22 0 0,-32 77 992 0 0,42-90-926 0 0,1 0 0 0 0,0 0-1 0 0,0 0 1 0 0,0 0 0 0 0,0 0-1 0 0,0 0 1 0 0,1 0 0 0 0,-1-1-1 0 0,1 1 1 0 0,0-1 0 0 0,0 1-1 0 0,0-1 1 0 0,0 1-1 0 0,0-1 1 0 0,1 0 0 0 0,-1 0-1 0 0,1 0-65 0 0,2 0 39 0 0,1 0 0 0 0,-1 0 0 0 0,1-1 0 0 0,0 1 0 0 0,-1-1-1 0 0,1-1 1 0 0,0 1 0 0 0,0-1 0 0 0,-1 0 0 0 0,1 0-1 0 0,0-1 1 0 0,4 0-39 0 0,18-1 74 0 0,93-16-344 0 0,-76 1-2884 0 0,-31 13 1971 0 0</inkml:trace>
  <inkml:trace contextRef="#ctx0" brushRef="#br1" timeOffset="65003.081">18681 5544 8416 0 0,'0'0'242'0'0,"0"0"5"0"0,0 8 316 0 0,11 83 5297 0 0,-19 6-4277 0 0,-1-46-996 0 0,8-46 323 0 0,1-11-615 0 0,3-13-260 0 0,1 2 0 0 0,1-1-1 0 0,0 0 1 0 0,1 1-1 0 0,1 0 1 0 0,1 1-1 0 0,0-1 1 0 0,1 1-1 0 0,1 1 1 0 0,1 0-1 0 0,6-8-34 0 0,-12 17-23 0 0,1 0 1 0 0,-1 1-1 0 0,1-1 0 0 0,1 1 0 0 0,-1 0 0 0 0,1 1 0 0 0,-1 0 0 0 0,1 0 0 0 0,0 0 0 0 0,1 1 0 0 0,-1 0 0 0 0,1 0 0 0 0,-1 1 0 0 0,1 0 0 0 0,0 0 0 0 0,0 1 0 0 0,0 0 0 0 0,0 0 0 0 0,1 1 23 0 0,31 5-2677 0 0,-28-2-3133 0 0</inkml:trace>
  <inkml:trace contextRef="#ctx0" brushRef="#br1" timeOffset="61423.081">17180 5652 6248 0 0,'0'0'133'0'0,"0"0"23"0"0,0 0 15 0 0,0 0 53 0 0,0 0 154 0 0,0 0 66 0 0,0 0 18 0 0,0 0-5 0 0,0 0-28 0 0,0 0-11 0 0,0 0-2 0 0,0 0 0 0 0,0 0-2 0 0,2-1-268 0 0,5-3 6003 0 0,1 18-6075 0 0,-4-6-20 0 0,-1 0 0 0 0,-1 0 0 0 0,0 1 0 0 0,0-1 0 0 0,-1 1 0 0 0,0-1 0 0 0,0 1 0 0 0,-1-1 0 0 0,0 1 0 0 0,0 0 0 0 0,-1-1 0 0 0,-1 5-54 0 0,-11 53 120 0 0,4-34 22 0 0,4-10 172 0 0,0-10-90 0 0,5-10-145 0 0,-4 10 1354 0 0,-9 19-1303 0 0,13-29-72 0 0,0 5-62 0 0,0-6-73 0 0,0-1-4 0 0,1 1 19 0 0,2 4 50 0 0,1 3 12 0 0,0-5 11 0 0,-2-2 32 0 0,20 10 31 0 0,15-8-10 0 0,61-15 64 0 0,-46 6-697 0 0,-41 1-60 0 0,-4 1-5784 0 0,-7 4 921 0 0</inkml:trace>
  <inkml:trace contextRef="#ctx0" brushRef="#br1" timeOffset="61773.081">17151 5757 10944 0 0,'4'-4'223'0'0,"-1"0"0"0"0,1 0 0 0 0,0 1 0 0 0,0 0 0 0 0,1 0 1 0 0,-1 0-1 0 0,0 0 0 0 0,1 1 0 0 0,0-1 0 0 0,0 1 0 0 0,0 1 0 0 0,0-1 1 0 0,0 1-1 0 0,0-1 0 0 0,0 1 0 0 0,0 1 0 0 0,0-1 0 0 0,0 1 1 0 0,1 0-1 0 0,-1 0 0 0 0,0 0 0 0 0,0 1 0 0 0,1 0 0 0 0,1 1-223 0 0,13-2 11 0 0,96-2 622 0 0,-54-1-601 0 0,-61 2-250 0 0,1 1-4599 0 0,-2 0-323 0 0</inkml:trace>
  <inkml:trace contextRef="#ctx0" brushRef="#br1" timeOffset="62013.081">17082 5608 9416 0 0,'15'-7'930'0'0,"3"-1"-259"0"0,0 1-1 0 0,0 0 0 0 0,1 1 0 0 0,0 1 0 0 0,0 1 1 0 0,0 1-1 0 0,16-1-670 0 0,-20 2 156 0 0,194-15 2161 0 0,-70 27-2553 0 0,-129-10-1237 0 0,-4-2-4249 0 0</inkml:trace>
  <inkml:trace contextRef="#ctx0" brushRef="#br1" timeOffset="63743.081">17797 5754 7280 0 0,'0'0'165'0'0,"0"0"22"0"0,9 0 185 0 0,48 0 1521 0 0,-55 0-1249 0 0,11 4 3003 0 0,-16 0-3543 0 0,0-1 0 0 0,1 1 0 0 0,-1-1 0 0 0,-1 0 1 0 0,1 0-1 0 0,0 0 0 0 0,-1 0 0 0 0,1 0 0 0 0,-1-1 1 0 0,0 0-1 0 0,0 0 0 0 0,0 0 0 0 0,0 0 0 0 0,0-1 1 0 0,-1 1-1 0 0,1-1 0 0 0,0 0 0 0 0,-1 0 0 0 0,0 0-103 0 0,-37-4 9 0 0,38 0 44 0 0,10-18 10 0 0,-4 19-84 0 0,1 0 0 0 0,-1 0 1 0 0,0 0-1 0 0,1 0 1 0 0,0 0-1 0 0,-1 0 1 0 0,1 0-1 0 0,0 1 1 0 0,0 0-1 0 0,0-1 1 0 0,0 1-1 0 0,0 0 1 0 0,0 1-1 0 0,1-1 1 0 0,-1 0-1 0 0,0 1 1 0 0,0 0-1 0 0,0 0 1 0 0,3 0 19 0 0,7-2 27 0 0,43 6-27 0 0,-44 9 26 0 0,-11-12 114 0 0,-11 15 505 0 0,3-10-475 0 0,-1-1 0 0 0,1 0-1 0 0,-1 0 1 0 0,0-1-1 0 0,0 0 1 0 0,-1 0 0 0 0,1-1-1 0 0,-1 0 1 0 0,0-1-1 0 0,0 0 1 0 0,0 0 0 0 0,-7 0-170 0 0,12-1 24 0 0,-51-15 35 0 0,61-7-507 0 0,10 7-1545 0 0,-8 11-3968 0 0</inkml:trace>
  <inkml:trace contextRef="#ctx0" brushRef="#br1" timeOffset="75793.081">13898 6780 4832 0 0,'11'3'408'0'0,"-13"-3"126"0"0,2 0 168 0 0,0 0 30 0 0,0 0-26 0 0,0 0-122 0 0,0 0-52 0 0,0 0-10 0 0,0 0-16 0 0,0 0-56 0 0,0 0-30 0 0,0 0-4 0 0,0 0-27 0 0,0 0-113 0 0,0 0-55 0 0,0 0-11 0 0,-8 0 502 0 0,48 3 1712 0 0,77-9 39 0 0,47 0-1335 0 0,-121 10-1184 0 0,-43-4-134 0 0,13 0-22 0 0,-10 0-3935 0 0,-3 0-1207 0 0</inkml:trace>
  <inkml:trace contextRef="#ctx0" brushRef="#br1" timeOffset="76113.081">13924 6921 7456 0 0,'29'3'889'0'0,"63"-6"5574"0"0,-21 0-4097 0 0,-16 0-1066 0 0,15-15-711 0 0,77-7-471 0 0,-130 24-251 0 0,3-1-125 0 0,-4-2-5186 0 0,-4 1-302 0 0</inkml:trace>
  <inkml:trace contextRef="#ctx0" brushRef="#br1" timeOffset="78903.081">14812 6795 5984 0 0,'0'0'133'0'0,"0"0"23"0"0,0 0 11 0 0,-8 0 251 0 0,8 1 3956 0 0,47 18-158 0 0,-46-18-4000 0 0,1-1-36 0 0,34-3 250 0 0,-35 3-376 0 0,8 0 191 0 0,12 1-235 0 0,17 3 374 0 0,-37-4-320 0 0,-1 0 0 0 0,2 0-10 0 0,60-2 643 0 0,-30 2-1920 0 0,-7-2-802 0 0,-24 1 1187 0 0</inkml:trace>
  <inkml:trace contextRef="#ctx0" brushRef="#br1" timeOffset="79463.081">15365 6725 9408 0 0,'0'0'273'0'0,"0"0"-5"0"0,0 0-132 0 0,0 0 80 0 0,0 0 52 0 0,0 0 11 0 0,0 0 7 0 0,0 0 28 0 0,0 0 7 0 0,0 0 6 0 0,0 0 14 0 0,2 1 55 0 0,48 12 1947 0 0,-42-13-2270 0 0,0 0 0 0 0,-1-1 1 0 0,1 0-1 0 0,-1 0 1 0 0,0-1-1 0 0,1 0 1 0 0,-1 0-1 0 0,0-1 0 0 0,0 1 1 0 0,0-2-1 0 0,0 1 1 0 0,-1-1-1 0 0,1 0 1 0 0,4-4-74 0 0,-11 7 7 0 0,1 0 1 0 0,0 1-1 0 0,0-1 1 0 0,-1 0-1 0 0,1 0 1 0 0,-1 0-1 0 0,1 0 1 0 0,-1 0-1 0 0,1 0 1 0 0,-1 0-1 0 0,1 0 1 0 0,-1 0-1 0 0,0 0 1 0 0,0-1-1 0 0,1 1 1 0 0,-1 0-1 0 0,0 0 1 0 0,0 0-1 0 0,0 0 1 0 0,0 0-1 0 0,0 0 1 0 0,-1 0-1 0 0,1-1 1 0 0,0 1-1 0 0,-1 0 1 0 0,1 0-1 0 0,0 0 1 0 0,-1 0-1 0 0,1 0 1 0 0,-1 0-1 0 0,1 0 1 0 0,-1 0-1 0 0,0 0 1 0 0,1 1-1 0 0,-1-1 1 0 0,0 0-1 0 0,0 0 1 0 0,0 0 0 0 0,0 1-1 0 0,1-1 1 0 0,-1 0-1 0 0,0 1 1 0 0,0-1-1 0 0,0 1 1 0 0,0-1-1 0 0,0 1 1 0 0,0 0-1 0 0,-1-1 1 0 0,1 1-1 0 0,0 0 1 0 0,0 0-1 0 0,0 0-7 0 0,-51 0 533 0 0,31 8-239 0 0,13-3-204 0 0,-1-1 0 0 0,0 2 1 0 0,1-1-1 0 0,0 1 0 0 0,0 0 1 0 0,1 1-1 0 0,-1-1 0 0 0,1 2 1 0 0,1-1-1 0 0,-1 1 0 0 0,2 0 0 0 0,-1 0 1 0 0,1 0-1 0 0,0 1 0 0 0,0 2-90 0 0,0-2 113 0 0,1 0-1 0 0,0 1 1 0 0,1 0 0 0 0,0-1-1 0 0,1 1 1 0 0,0 0-1 0 0,0 1 1 0 0,1-1-1 0 0,0 0 1 0 0,1 5-113 0 0,0-14 14 0 0,1 1 1 0 0,0 0 0 0 0,-1 0 0 0 0,1-1 0 0 0,0 1-1 0 0,0-1 1 0 0,0 1 0 0 0,0-1 0 0 0,0 1-1 0 0,0-1 1 0 0,1 0 0 0 0,-1 1 0 0 0,0-1-1 0 0,1 0 1 0 0,-1 0 0 0 0,1 0 0 0 0,-1 0-1 0 0,1 0 1 0 0,0 0 0 0 0,-1-1 0 0 0,1 1-1 0 0,0 0 1 0 0,0-1 0 0 0,-1 1 0 0 0,1-1-1 0 0,0 0 1 0 0,0 0 0 0 0,0 1 0 0 0,-1-1-1 0 0,2-1-14 0 0,64-3 395 0 0,41-27-1019 0 0,-78 15-952 0 0,-11 3-3778 0 0,-9 3-334 0 0</inkml:trace>
  <inkml:trace contextRef="#ctx0" brushRef="#br1" timeOffset="79803.081">15772 6641 12152 0 0,'0'0'273'0'0,"0"0"40"0"0,0 0 22 0 0,0 0-39 0 0,8 16 43 0 0,-35 110 3736 0 0,14-14-2411 0 0,13-110-1635 0 0,1 0 0 0 0,0-1 0 0 0,0 1 0 0 0,1 0 0 0 0,-1 0 0 0 0,0-1 0 0 0,0 1 0 0 0,1-1 0 0 0,-1 1 0 0 0,1-1 0 0 0,-1 1 0 0 0,1-1 0 0 0,0 0 0 0 0,0 0 0 0 0,-1 0 0 0 0,1 0 0 0 0,0 0 0 0 0,0 0 0 0 0,0-1 0 0 0,0 1 0 0 0,0 0 0 0 0,0-1 0 0 0,0 0 0 0 0,0 1 0 0 0,0-1 0 0 0,1 0 0 0 0,-1 0 0 0 0,0 0 0 0 0,0-1 0 0 0,1 1-29 0 0,116-18 456 0 0,-45 1-431 0 0,-73 17-160 0 0,0-1 0 0 0,0 1 0 0 0,0 0 0 0 0,1 0 0 0 0,-1-1 0 0 0,0 1 0 0 0,0-1 0 0 0,0 1 0 0 0,0-1 0 0 0,0 1 0 0 0,0-1 0 0 0,-1 0 0 0 0,1 1 0 0 0,0-1 0 0 0,0 0 0 0 0,0 0 0 0 0,0 1 0 0 0,-1-1 0 0 0,1 0-1 0 0,0 0 1 0 0,-1 0 0 0 0,1 0 0 0 0,-1 0 0 0 0,1 0 0 0 0,-1 0 0 0 0,0 0 0 0 0,1 0 0 0 0,-1 0 0 0 0,0-1 0 0 0,0 1 0 0 0,0 0 0 0 0,1 0 0 0 0,-1-1 135 0 0,0-3-5982 0 0</inkml:trace>
  <inkml:trace contextRef="#ctx0" brushRef="#br1" timeOffset="80063.081">15826 6728 11720 0 0,'0'0'264'0'0,"0"0"34"0"0,0 0 22 0 0,0 0-32 0 0,7-3-178 0 0,49-9 2256 0 0,3 4 83 0 0,91-12-1263 0 0,-126 15-3761 0 0,-17 0-3395 0 0</inkml:trace>
  <inkml:trace contextRef="#ctx0" brushRef="#br1" timeOffset="80303.081">15799 6587 9848 0 0,'0'0'222'0'0,"0"0"30"0"0,0 0 19 0 0,0 0 61 0 0,10-11 1552 0 0,-6 7-1596 0 0,1 0 1 0 0,0 1-1 0 0,0-1 1 0 0,0 1-1 0 0,0 0 0 0 0,0 0 1 0 0,1 1-1 0 0,-1-1 1 0 0,1 1-1 0 0,0 0 0 0 0,0 1 1 0 0,0 0-1 0 0,-1-1 1 0 0,1 2-1 0 0,0-1 0 0 0,1 1-288 0 0,115-6 451 0 0,-100 7-560 0 0,9 0-246 0 0,-10-3-4422 0 0,-11-1-656 0 0</inkml:trace>
  <inkml:trace contextRef="#ctx0" brushRef="#br1" timeOffset="80623.081">15786 6391 11432 0 0,'4'-21'1126'0'0,"25"5"1148"0"0,86 24-523 0 0,3 9-2436 0 0,-95-16-383 0 0,-13-1 518 0 0</inkml:trace>
  <inkml:trace contextRef="#ctx0" brushRef="#br1" timeOffset="80853.081">16115 6281 10680 0 0,'0'0'241'0'0,"0"0"38"0"0,2 0 11 0 0,35 6 158 0 0,6 8 2210 0 0,-17-4-1434 0 0,-25-9-995 0 0,8 17 213 0 0,-9-14-447 0 0,0-1-1 0 0,0 1 1 0 0,0-1-1 0 0,0 1 0 0 0,-1-1 1 0 0,0 0-1 0 0,0 1 1 0 0,0-1-1 0 0,0 0 0 0 0,0 0 1 0 0,0 1-1 0 0,-1-1 1 0 0,0 0-1 0 0,0 0 0 0 0,0-1 1 0 0,0 1-1 0 0,0 0 1 0 0,0-1-1 0 0,-1 1 0 0 0,1-1 1 0 0,-1 0-1 0 0,1 1 1 0 0,-1-1-1 0 0,0-1 0 0 0,0 1 1 0 0,0 0-1 0 0,0-1 1 0 0,0 1-1 0 0,-1-1 0 0 0,-2 1 6 0 0,-19 14-4330 0 0,14-6-831 0 0</inkml:trace>
  <inkml:trace contextRef="#ctx0" brushRef="#br1" timeOffset="81733.081">16411 6695 7888 0 0,'0'0'174'0'0,"0"0"29"0"0,0 0 13 0 0,1 0-31 0 0,33-4 573 0 0,-33 3 30 0 0,-1 1 32 0 0,0 0-32 0 0,0 0-152 0 0,0 0-70 0 0,0 0-12 0 0,0 0-29 0 0,0 0-112 0 0,-1 3-304 0 0,-1 0 0 0 0,1-1 0 0 0,-1 1 0 0 0,0-1-1 0 0,0 0 1 0 0,0 1 0 0 0,0-1 0 0 0,0 0 0 0 0,0 0 0 0 0,-1 0 0 0 0,1-1-1 0 0,-1 1 1 0 0,1 0 0 0 0,-1-1 0 0 0,1 0 0 0 0,-1 0 0 0 0,0 1 0 0 0,0-2-1 0 0,0 1 1 0 0,0 0 0 0 0,0-1 0 0 0,-2 1-109 0 0,-1 1 130 0 0,3-1-96 0 0,-1 0-1 0 0,0 1 1 0 0,1-1-1 0 0,-1-1 1 0 0,0 1-1 0 0,0-1 0 0 0,1 1 1 0 0,-1-1-1 0 0,0 0 1 0 0,0-1-1 0 0,0 1 1 0 0,1 0-1 0 0,-1-1 0 0 0,-3-1-33 0 0,7 1 4 0 0,0 0-1 0 0,1-1 1 0 0,-1 1-1 0 0,0 0 0 0 0,1 0 1 0 0,-1 0-1 0 0,1 0 0 0 0,-1 0 1 0 0,1 0-1 0 0,-1 0 0 0 0,1 0 1 0 0,0 0-1 0 0,-1 0 0 0 0,1 0 1 0 0,0 0-1 0 0,0 0 1 0 0,0 0-1 0 0,0 0 0 0 0,0 1 1 0 0,0-1-1 0 0,0 0 0 0 0,0 1 1 0 0,0-1-1 0 0,0 1 0 0 0,0-1 1 0 0,0 1-1 0 0,2-1-3 0 0,-1 0 1 0 0,39-13-81 0 0,6 7 0 0 0,-3 18 1446 0 0,-42-10-1849 0 0,14 17 1312 0 0,-18-15-835 0 0,1 0 0 0 0,0-1-1 0 0,0 1 1 0 0,-1-1-1 0 0,0 0 1 0 0,1 1-1 0 0,-1-1 1 0 0,0 0-1 0 0,0 0 1 0 0,0 0-1 0 0,0 0 1 0 0,-1-1 0 0 0,1 1-1 0 0,0-1 1 0 0,-1 1-1 0 0,1-1 1 0 0,-1 0-1 0 0,1 0 1 0 0,-1 0-1 0 0,0 0 1 0 0,0 0-1 0 0,1 0 1 0 0,-1-1 0 0 0,0 1-1 0 0,0-1 1 0 0,0 0-1 0 0,1 0 1 0 0,-1 0-1 0 0,0 0 1 0 0,0-1-1 0 0,-1 0 7 0 0,2 2 5 0 0,1-1-1 0 0,-1 0 0 0 0,0 0 1 0 0,1 0-1 0 0,-1 0 0 0 0,0 0 1 0 0,1 0-1 0 0,-1 0 0 0 0,1 0 1 0 0,-1-1-1 0 0,1 1 0 0 0,-1-1 1 0 0,0 1-1 0 0,1-1 0 0 0,0 0 1 0 0,-1 1-1 0 0,1-1 0 0 0,-1 0 1 0 0,1 0-1 0 0,0 0 0 0 0,0 0 1 0 0,-1 0-1 0 0,1 0 0 0 0,0 0 1 0 0,0-1-1 0 0,0 1 0 0 0,0 0 1 0 0,0-1-1 0 0,1 1 0 0 0,-1-1 1 0 0,0 1-1 0 0,1-1 0 0 0,-1 1 1 0 0,0-1-1 0 0,1 1 0 0 0,0-1 1 0 0,-1 1-1 0 0,1-1 0 0 0,0 0 1 0 0,0 1-1 0 0,0-1 0 0 0,0 1 1 0 0,0-1-1 0 0,1 0 0 0 0,-1 1 1 0 0,0-1-1 0 0,1 1 0 0 0,0-2-4 0 0,51-35-809 0 0,32 28-1623 0 0,-77 15-2278 0 0,-6-4-122 0 0</inkml:trace>
  <inkml:trace contextRef="#ctx0" brushRef="#br1" timeOffset="82183.081">16382 6707 7776 0 0,'0'0'174'0'0,"13"0"424"0"0,38-2 4462 0 0,-50 2-4680 0 0,-1 0-42 0 0,0 0-8 0 0,-13 8 582 0 0,6-4-782 0 0,1-1 1 0 0,-1 1 0 0 0,0-2 0 0 0,-1 1 0 0 0,1-1 0 0 0,0 0 0 0 0,-1-1 0 0 0,1 0-1 0 0,-1 0 1 0 0,0 0 0 0 0,1-1 0 0 0,-8-1-131 0 0,10 0 75 0 0,4 0 95 0 0,1 1 22 0 0,-3-12 192 0 0,5 10-461 0 0,-1-1 0 0 0,1 1 0 0 0,0 0 0 0 0,0 0 0 0 0,0 0 0 0 0,0 0 0 0 0,0 0 0 0 0,0 0-1 0 0,0 0 1 0 0,1 1 0 0 0,-1-1 0 0 0,1 1 0 0 0,-1 0 0 0 0,1 0 0 0 0,-1 0 0 0 0,1 0 0 0 0,0 0-1 0 0,2 0 78 0 0,9-3-4063 0 0,1 1-1325 0 0</inkml:trace>
  <inkml:trace contextRef="#ctx0" brushRef="#br1" timeOffset="83363.081">17141 6248 6448 0 0,'0'0'141'0'0,"0"0"23"0"0,0 0 13 0 0,0 0 23 0 0,0 0 50 0 0,0 0 26 0 0,0 0 4 0 0,0 0 22 0 0,0 0 96 0 0,0 0 39 0 0,-1-12 2688 0 0,-2 11-3030 0 0,-1-1-1 0 0,0 1 0 0 0,0 0 1 0 0,0 0-1 0 0,0 1 0 0 0,0-1 0 0 0,0 1 1 0 0,0 0-1 0 0,0 0 0 0 0,0 1 1 0 0,0-1-1 0 0,0 1 0 0 0,1-1 1 0 0,-1 1-1 0 0,0 0 0 0 0,0 1 0 0 0,0-1 1 0 0,1 1-1 0 0,-1 0 0 0 0,1 0 1 0 0,-1 0-1 0 0,1 0 0 0 0,0 0 1 0 0,-1 1-95 0 0,-19 8 370 0 0,-45 33 688 0 0,27 6-421 0 0,9 27 107 0 0,2 57-8 0 0,17-71-437 0 0,10 26 80 0 0,25 3-305 0 0,-1-34-10 0 0,7 39-10 0 0,-8-16-44 0 0,-3-11 54 0 0,-20-29 128 0 0,2-35-181 0 0,0 0-1 0 0,0 0 0 0 0,-1 0 0 0 0,0 0 0 0 0,0-1 0 0 0,0 1 0 0 0,-1 0 0 0 0,0-1 0 0 0,0 0 0 0 0,0 0 1 0 0,-1 0-1 0 0,1 0 0 0 0,-1 0 0 0 0,-1-1 0 0 0,1 0 0 0 0,0 0 0 0 0,-1 0 0 0 0,0 0 0 0 0,-4 2-10 0 0,5-4-6 0 0,0 0-1 0 0,0 0 0 0 0,0 0 0 0 0,-1 0 0 0 0,1-1 0 0 0,0 1 0 0 0,-1-1 0 0 0,1 0 0 0 0,-1-1 0 0 0,1 1 1 0 0,-1-1-1 0 0,0 0 0 0 0,-3 0 7 0 0,-35-11-3236 0 0,32 8 1831 0 0,1 1-16 0 0</inkml:trace>
  <inkml:trace contextRef="#ctx0" brushRef="#br1" timeOffset="84553.081">17315 6672 6848 0 0,'0'0'157'0'0,"8"-12"374"0"0,7-36 3194 0 0,-10 37-1362 0 0,-6 15 218 0 0,-18 78-1459 0 0,16-72-1034 0 0,1 0 0 0 0,0 1 0 0 0,1-1 0 0 0,0 0 0 0 0,0 0 0 0 0,1 1 0 0 0,1-1 0 0 0,0 0 0 0 0,0 1 0 0 0,1-1 0 0 0,2 7-88 0 0,13 4 240 0 0,-14-19-216 0 0,1-1 0 0 0,-1 0 0 0 0,1 0-1 0 0,-1 0 1 0 0,1-1 0 0 0,0 1 0 0 0,-1-1-1 0 0,1 0 1 0 0,0 0 0 0 0,-1 0-1 0 0,1 0 1 0 0,0-1 0 0 0,-1 0 0 0 0,1 0-1 0 0,-1 0 1 0 0,1 0 0 0 0,-1 0-1 0 0,1 0 1 0 0,-1-1 0 0 0,0 0 0 0 0,0 0-1 0 0,0 0 1 0 0,0 0 0 0 0,0 0 0 0 0,0-1-1 0 0,0 1 1 0 0,-1-1 0 0 0,1 1-1 0 0,1-4-23 0 0,19-50 80 0 0,14-48-821 0 0,-1 31 490 0 0,-17 49 262 0 0,-18 23 42 0 0,-1 1 11 0 0,0 0 0 0 0,2 0 0 0 0,4 3 6 0 0,-4-1-50 0 0,0-1 0 0 0,-1 1 0 0 0,1 0-1 0 0,-1 0 1 0 0,1 0 0 0 0,-1 0 0 0 0,0 0 0 0 0,0 1 0 0 0,1-1 0 0 0,-2 0 0 0 0,1 1 0 0 0,0-1 0 0 0,0 0 0 0 0,-1 1 0 0 0,0-1 0 0 0,1 1 0 0 0,-1-1-1 0 0,0 1 1 0 0,0 2-20 0 0,-7 132 979 0 0,7-133-972 0 0,0 0 1 0 0,1 0-1 0 0,-1 0 1 0 0,1 0-1 0 0,0 0 1 0 0,0 0-1 0 0,1-1 0 0 0,-1 1 1 0 0,1-1-1 0 0,0 1 1 0 0,0-1-1 0 0,0 1 0 0 0,0-1 1 0 0,0 0-1 0 0,1 0 1 0 0,-1 0-1 0 0,1 0 0 0 0,2 1-7 0 0,41 13-4343 0 0,-38-17 3031 0 0</inkml:trace>
  <inkml:trace contextRef="#ctx0" brushRef="#br1" timeOffset="84973.081">17790 6763 11072 0 0,'0'0'324'0'0,"0"0"-3"0"0,-16 1-190 0 0,6 1 410 0 0,1 1 0 0 0,1 0 1 0 0,-1 1-1 0 0,0-1 0 0 0,1 2 1 0 0,0-1-1 0 0,0 1 0 0 0,-6 5-541 0 0,-4 2 1189 0 0,16-11-1161 0 0,1 0-1 0 0,0 0 0 0 0,-1 0 0 0 0,1 0 0 0 0,0 0 0 0 0,0 0 0 0 0,0 0 0 0 0,0 0 0 0 0,0 0 0 0 0,0 1 1 0 0,0-1-1 0 0,0 0 0 0 0,0 1 0 0 0,1-1 0 0 0,-1 1 0 0 0,1-1 0 0 0,-1 1 0 0 0,1-1 0 0 0,-1 1 0 0 0,1-1 1 0 0,0 1-1 0 0,0 0 0 0 0,0-1 0 0 0,0 1 0 0 0,0-1 0 0 0,0 1 0 0 0,0 0 0 0 0,0-1 0 0 0,1 1 0 0 0,-1-1 1 0 0,0 1-1 0 0,1-1 0 0 0,0 1 0 0 0,-1-1 0 0 0,1 1 0 0 0,0-1 0 0 0,0 0 0 0 0,0 1 0 0 0,0-1 1 0 0,0 0-1 0 0,0 0 0 0 0,0 0 0 0 0,0 0 0 0 0,0 0 0 0 0,0 0 0 0 0,1 0 0 0 0,-1 0 0 0 0,0 0 0 0 0,1 0-27 0 0,2 0 6 0 0,1 0-1 0 0,-1-1 0 0 0,0 1 0 0 0,1-1 1 0 0,-1 0-1 0 0,0-1 0 0 0,1 1 0 0 0,-1-1 1 0 0,0 1-1 0 0,1-1 0 0 0,-1 0 0 0 0,0-1 1 0 0,0 1-1 0 0,0-1 0 0 0,0 0 0 0 0,0 0 0 0 0,-1 0 1 0 0,1 0-1 0 0,0-1 0 0 0,-1 1 0 0 0,0-1 1 0 0,1 0-1 0 0,-1 0 0 0 0,-1 0 0 0 0,1-1 1 0 0,0 1-1 0 0,-1-1 0 0 0,1 0-5 0 0,32-40-740 0 0,-31 76 309 0 0,-4-1 926 0 0,14 28-302 0 0,-12-56-183 0 0,-1-1 0 0 0,1 0 0 0 0,0 1 0 0 0,-1-1 0 0 0,1 0 0 0 0,0 0 0 0 0,1 0 0 0 0,-1 0-1 0 0,0 0 1 0 0,1 0 0 0 0,-1 0 0 0 0,1-1 0 0 0,-1 0 0 0 0,1 1 0 0 0,-1-1 0 0 0,1 0-1 0 0,0 0 1 0 0,0 0 0 0 0,0-1 0 0 0,0 1 0 0 0,0-1 0 0 0,-1 1 0 0 0,1-1 0 0 0,0 0 0 0 0,0 0-1 0 0,0 0 1 0 0,0-1 0 0 0,0 1 0 0 0,0-1 0 0 0,0 0 0 0 0,0 1 0 0 0,-1-1 0 0 0,1 0-1 0 0,0-1-9 0 0,42-13-1720 0 0,-38 10 1112 0 0</inkml:trace>
  <inkml:trace contextRef="#ctx0" brushRef="#br1" timeOffset="85673.08">18056 6523 8232 0 0,'0'0'182'0'0,"0"0"29"0"0,0 0 14 0 0,0 0 78 0 0,0 0 276 0 0,0 0 117 0 0,0 0 28 0 0,0 0-20 0 0,0 0-100 0 0,0 0-42 0 0,0 0-8 0 0,0 0-37 0 0,0 0-146 0 0,0 0-69 0 0,0 1-12 0 0,21 66 1333 0 0,-6 16-943 0 0,-5-35-346 0 0,0-21 476 0 0,-23-28-490 0 0,11-2-317 0 0,0 0-1 0 0,0 0 0 0 0,0-1 0 0 0,1 1 0 0 0,-1 0 1 0 0,1-1-1 0 0,0 1 0 0 0,0-1 0 0 0,0 0 0 0 0,0 1 1 0 0,1-1-1 0 0,0 0 0 0 0,-1 0 0 0 0,1 1 1 0 0,1-1-1 0 0,-1 0 0 0 0,0 0 0 0 0,1 1 0 0 0,0-1 1 0 0,0 1-1 0 0,0-1 0 0 0,0 0 0 0 0,1 1 0 0 0,-1 0 1 0 0,1-1-1 0 0,0 1 0 0 0,0 0 0 0 0,0 0 0 0 0,1-1-2 0 0,2-4-19 0 0,1 0-1 0 0,0 1 1 0 0,0 0-1 0 0,1 0 1 0 0,0 0-1 0 0,0 1 1 0 0,1 0-1 0 0,0 1 0 0 0,1-1 20 0 0,0 0-17 0 0,1 0 0 0 0,0 0 0 0 0,0 1 0 0 0,1 1 0 0 0,-1 0 0 0 0,1 0 0 0 0,0 1 0 0 0,2 0 17 0 0,53-12 0 0 0,33 1-2785 0 0,-85 11 1771 0 0</inkml:trace>
  <inkml:trace contextRef="#ctx0" brushRef="#br1" timeOffset="86573.081">18734 6412 8840 0 0,'0'0'197'0'0,"-3"-4"475"0"0,-11-27 652 0 0,14 31-644 0 0,0 0-3 0 0,-3-5 3715 0 0,3 9-4329 0 0,-1 29 328 0 0,2-1 1 0 0,1 1-1 0 0,2-1 0 0 0,3 11-391 0 0,-7-40 17 0 0,1-1 0 0 0,-1 1 0 0 0,1-1 1 0 0,0 0-1 0 0,-1 1 0 0 0,1-1 0 0 0,0 0 0 0 0,0 0 0 0 0,0 0 0 0 0,1 0 0 0 0,-1 0 0 0 0,0 0 0 0 0,1 0 1 0 0,0 0-1 0 0,-1 0 0 0 0,1-1 0 0 0,0 1 0 0 0,0-1 0 0 0,0 1 0 0 0,0-1 0 0 0,0 0 0 0 0,0 1 1 0 0,0-1-1 0 0,0 0 0 0 0,0 0 0 0 0,1-1 0 0 0,-1 1 0 0 0,0 0 0 0 0,1-1 0 0 0,-1 0 0 0 0,0 1 0 0 0,1-1 1 0 0,-1 0-1 0 0,1 0 0 0 0,-1 0 0 0 0,0-1 0 0 0,1 1 0 0 0,-1 0 0 0 0,1-1 0 0 0,-1 0 0 0 0,2 0-17 0 0,1-1 6 0 0,1-1-1 0 0,-1 1 1 0 0,0-1-1 0 0,0 0 0 0 0,0-1 1 0 0,-1 1-1 0 0,1-1 1 0 0,-1 0-1 0 0,0 0 1 0 0,0 0-1 0 0,0 0 0 0 0,0-1 1 0 0,-1 0-1 0 0,0 1 1 0 0,0-1-1 0 0,0-1 0 0 0,1-3-5 0 0,19-49-669 0 0,1-25-538 0 0,-15 41 909 0 0,-9 34 284 0 0,2 5 32 0 0,-2 2 67 0 0,0 1 12 0 0,0 0-1 0 0,0 0 6 0 0,0 0 22 0 0,11 15 276 0 0,-4 29-56 0 0,6 73 198 0 0,-12-113-534 0 0,0 0 0 0 0,0 0-1 0 0,0 0 1 0 0,0 0 0 0 0,1 0-1 0 0,-1-1 1 0 0,1 1 0 0 0,0 0-1 0 0,0-1 1 0 0,1 1 0 0 0,-1-1-1 0 0,1 0 1 0 0,-1 0 0 0 0,3 2-8 0 0,20 9-6039 0 0,-14-11 491 0 0</inkml:trace>
  <inkml:trace contextRef="#ctx0" brushRef="#br1" timeOffset="86983.081">19221 6453 11600 0 0,'0'0'264'0'0,"0"0"34"0"0,0 0 21 0 0,-1 0-36 0 0,-17 0-127 0 0,12 1 80 0 0,0 1 0 0 0,1 0 0 0 0,-1 0 1 0 0,1 1-1 0 0,-1 0 0 0 0,1-1 0 0 0,0 2 1 0 0,0-1-1 0 0,0 1 0 0 0,1-1 0 0 0,-1 1 1 0 0,1 1-1 0 0,0-1 0 0 0,0 1 0 0 0,-1 1-235 0 0,-6 8 463 0 0,-14 33 559 0 0,22-28-857 0 0,4-18-148 0 0,0 0 0 0 0,0 0 0 0 0,0 0 0 0 0,0 0 0 0 0,0 0 0 0 0,0 0 0 0 0,0-1 0 0 0,0 1 0 0 0,0 0 0 0 0,0-1 0 0 0,0 1 0 0 0,1-1 0 0 0,-1 1 0 0 0,0-1 0 0 0,0 0 0 0 0,1 1 0 0 0,-1-1 0 0 0,0 0 0 0 0,0 0 0 0 0,1 0 0 0 0,-1 0 0 0 0,0 0 0 0 0,1 0 0 0 0,-1 0 0 0 0,0 0 0 0 0,0-1 0 0 0,1 1 0 0 0,0-1-18 0 0,64-54-796 0 0,-48 42 462 0 0,-14 12 308 0 0,18 21-8 0 0,-7 13 485 0 0,13 13-51 0 0,-13-35-320 0 0,25 12-2084 0 0,-30-23-3914 0 0</inkml:trace>
  <inkml:trace contextRef="#ctx0" brushRef="#br1" timeOffset="87933.08">19810 6316 8808 0 0,'-2'-2'170'0'0,"0"0"1"0"0,-1 1 0 0 0,1-1-1 0 0,-1 1 1 0 0,0-1-1 0 0,1 1 1 0 0,-1 0-1 0 0,0 0 1 0 0,0 0 0 0 0,0 0-1 0 0,0 1 1 0 0,0-1-1 0 0,0 1 1 0 0,0 0 0 0 0,0 0-1 0 0,0 0 1 0 0,0 0-1 0 0,0 0 1 0 0,0 1 0 0 0,1-1-1 0 0,-1 1 1 0 0,0 0-1 0 0,0 0 1 0 0,0 0-1 0 0,0 0 1 0 0,1 0 0 0 0,-1 1-1 0 0,1-1 1 0 0,-1 1-1 0 0,1 0 1 0 0,-1-1 0 0 0,1 1-1 0 0,0 0 1 0 0,0 1-1 0 0,0-1 1 0 0,0 0 0 0 0,-1 2-171 0 0,-8 5 197 0 0,1 0 0 0 0,0 0 0 0 0,1 1 0 0 0,0 0 0 0 0,1 1 0 0 0,0-1 0 0 0,0 2 0 0 0,1-1 0 0 0,1 1 0 0 0,0 0 0 0 0,-5 13-197 0 0,2 33 355 0 0,9-57-339 0 0,0 0 0 0 0,0 0 0 0 0,0 0 0 0 0,0 0 0 0 0,0 0 0 0 0,0 0 0 0 0,1 0 1 0 0,-1 0-1 0 0,0 0 0 0 0,1 0 0 0 0,-1 0 0 0 0,1 0 0 0 0,-1 0 0 0 0,1-1 0 0 0,-1 1 0 0 0,1 0 0 0 0,0 0 0 0 0,-1-1 0 0 0,1 1 0 0 0,0 0 0 0 0,0-1 0 0 0,-1 1 0 0 0,1 0 0 0 0,0-1 0 0 0,0 1 0 0 0,0-1 1 0 0,0 0-1 0 0,0 1 0 0 0,0-1 0 0 0,0 0 0 0 0,-1 1 0 0 0,1-1 0 0 0,0 0 0 0 0,0 0 0 0 0,0 0 0 0 0,0 0 0 0 0,0 0 0 0 0,0 0 0 0 0,1 0-16 0 0,40-5 483 0 0,-33-2-444 0 0,-1 1-1 0 0,0-2 0 0 0,0 1 0 0 0,-1-1 0 0 0,0 0 0 0 0,0 0 0 0 0,-1-1 1 0 0,0 0-1 0 0,0 0 0 0 0,-1-1 0 0 0,0 1 0 0 0,-1-1 0 0 0,0 0 1 0 0,-1-1-1 0 0,0 1 0 0 0,0 0 0 0 0,-1-4-38 0 0,-1 12-1 0 0,26-166-1007 0 0,-9 41 344 0 0,-13 29 560 0 0,-9 57 530 0 0,4 41-300 0 0,0 0 2 0 0,0 0-9 0 0,-13 17 16 0 0,-11 56-61 0 0,-9 108 21 0 0,23-88 278 0 0,6-63-172 0 0,1 0 0 0 0,1 0 0 0 0,1 0 0 0 0,3 14-201 0 0,10 18 224 0 0,6-24-140 0 0,-3-23-16 0 0,-1-4-220 0 0,12-8-2546 0 0,-20-3-3635 0 0</inkml:trace>
  <inkml:trace contextRef="#ctx0" brushRef="#br1" timeOffset="88353.081">20013 6298 9816 0 0,'30'-34'2168'0'0,"-29"32"-1767"0"0,19-11 942 0 0,-11 7-1065 0 0,1 0 1 0 0,0 1-1 0 0,0 1 1 0 0,0 0-1 0 0,1 0 1 0 0,-1 1-1 0 0,1 0 1 0 0,0 1-1 0 0,0 0 1 0 0,0 1-1 0 0,11 0-278 0 0,52 33 1520 0 0,-64-30-1403 0 0,0-1 0 0 0,0 0 0 0 0,0 0 0 0 0,0 0 0 0 0,0-2 0 0 0,0 1 0 0 0,0-1 0 0 0,0-1-1 0 0,0 1 1 0 0,0-2 0 0 0,0 0 0 0 0,-1 0 0 0 0,1 0 0 0 0,-1-1 0 0 0,0-1 0 0 0,2 0-117 0 0,30-12-511 0 0,-8-2-1378 0 0,-32 19 1137 0 0,6-6-4584 0 0,-1 2 282 0 0</inkml:trace>
  <inkml:trace contextRef="#ctx0" brushRef="#br1" timeOffset="88963.081">20250 6248 5208 0 0,'0'0'116'0'0,"0"0"17"0"0,0 0 11 0 0,9 0 303 0 0,-5 0-353 0 0,-3 0-6 0 0,-1 0-6 0 0,0 0-2 0 0,0 0 0 0 0,0 0 0 0 0,0 0 41 0 0,0 0 175 0 0,0 0 79 0 0,0 0 10 0 0,0 0 15 0 0,0 0 41 0 0,0 0 21 0 0,1 0 594 0 0,8 0-1452 0 0,-6 1 8053 0 0,-13 16-7425 0 0,-26 44 622 0 0,26-44-606 0 0,-27 69 531 0 0,22-13-511 0 0,14-33 1 0 0,4-8 67 0 0,-3-31-245 0 0,2 1 12 0 0,23 25 511 0 0,-16-25-529 0 0,1-1-1 0 0,-1 0 1 0 0,0 0-1 0 0,0-1 1 0 0,1 0-1 0 0,-1 0 1 0 0,0-1-1 0 0,0-1 1 0 0,1 0-1 0 0,7-2-84 0 0,21-4-3 0 0,2-2-1091 0 0,-17 3 418 0 0</inkml:trace>
  <inkml:trace contextRef="#ctx0" brushRef="#br1" timeOffset="114433.081">17679 3130 5344 0 0,'0'0'157'0'0,"0"0"66"0"0,-14-5 1189 0 0,-23-2-207 0 0,-12-11 392 0 0,2 2-739 0 0,-1 1 0 0 0,0 3 0 0 0,-26-3-858 0 0,-140-34 1229 0 0,56 13-989 0 0,-5 13-169 0 0,-144-25 21 0 0,117 20-7 0 0,25 7 162 0 0,63 7-94 0 0,-118-13-86 0 0,-53-7-3 0 0,48 16-152 0 0,71 12 88 0 0,-53 3 64 0 0,26 10-64 0 0,52-1 64 0 0,-22 13-75 0 0,-10 14-42 0 0,-69 57 53 0 0,131-61 0 0 0,1 4 0 0 0,-5 8 0 0 0,24-1 0 0 0,-53 31 0 0 0,30-14 0 0 0,20-3 0 0 0,-65 77-64 0 0,124-111 64 0 0,-61 68 10 0 0,63-58 32 0 0,15-23-34 0 0,0 1 1 0 0,0 0-1 0 0,1 1 0 0 0,0-1 1 0 0,1 1-1 0 0,0 0 1 0 0,0 0-1 0 0,1 0 1 0 0,-1 3-9 0 0,-1 10 25 0 0,2-15-5 0 0,1 0 1 0 0,1 0-1 0 0,-1 0 1 0 0,1 0 0 0 0,0 0-1 0 0,1 0 1 0 0,0 0-1 0 0,0 0 1 0 0,1 0-1 0 0,0 3-20 0 0,12 39 218 0 0,5-16-212 0 0,-12-21 13 0 0,1 1 0 0 0,0-1 0 0 0,1-1 0 0 0,0 1 0 0 0,1-1 0 0 0,0-1 1 0 0,5 5-20 0 0,2-1 76 0 0,1-2 1 0 0,0 1 0 0 0,0-2-1 0 0,2 0 1 0 0,-1-1 0 0 0,8 2-77 0 0,83 46 160 0 0,-14 3-199 0 0,19 4 270 0 0,40-13-231 0 0,210 21 64 0 0,8-17 79 0 0,-78-31-63 0 0,-99-15-69 0 0,83-10 160 0 0,41-18 95 0 0,-21-9-138 0 0,188-36-64 0 0,-431 55-72 0 0,221-49 80 0 0,-216 41 11 0 0,-1-2 0 0 0,-1-3-1 0 0,-1-3 1 0 0,-1-2 0 0 0,-2-2-1 0 0,0-3 1 0 0,9-9-83 0 0,72-65 503 0 0,-109 83-318 0 0,-1-1 1 0 0,-1-1 0 0 0,-1-1-1 0 0,17-25-185 0 0,-21 23 166 0 0,-2-1-1 0 0,0 0 0 0 0,-2-1 1 0 0,-1-1-1 0 0,-1 0 0 0 0,7-29-165 0 0,-10 24 61 0 0,-2-1 0 0 0,-2-1 0 0 0,-1 1 0 0 0,0-25-61 0 0,-5 49-18 0 0,0 1-1 0 0,-1-1 1 0 0,0 0 0 0 0,-1 0-1 0 0,0 1 1 0 0,-1-1 0 0 0,0 1 0 0 0,-1 0-1 0 0,0 0 1 0 0,0 0 0 0 0,-2 1-1 0 0,1-1 1 0 0,-1 1 0 0 0,-1 0-1 0 0,0 1 1 0 0,-4-6 18 0 0,5 10-5 0 0,-33-32-5708 0 0,7 21-415 0 0</inkml:trace>
  <inkml:trace contextRef="#ctx0" brushRef="#br1" timeOffset="119433.08">20948 6239 5408 0 0,'0'0'124'0'0,"0"0"17"0"0,0 0 10 0 0,0 0 9 0 0,0 0 34 0 0,-6-3 3196 0 0,88-9-1910 0 0,19 7-776 0 0,-51 8-392 0 0,5-12 250 0 0,-53 9-412 0 0,-2 0 2 0 0,9 0 990 0 0,-130 4-1060 0 0,42 4-82 0 0,32-3 0 0 0,100-10 117 0 0,183-12 503 0 0,-166 7-1763 0 0,-70 10-3859 0 0</inkml:trace>
  <inkml:trace contextRef="#ctx0" brushRef="#br1" timeOffset="120053.081">20939 6377 5784 0 0,'0'0'132'0'0,"0"0"17"0"0,0 0 10 0 0,0 0 19 0 0,0 0 78 0 0,0 0 31 0 0,0 0 8 0 0,0 0 21 0 0,0 0 82 0 0,0 0 33 0 0,12 3 1542 0 0,42-12-259 0 0,50 0-906 0 0,21-2 280 0 0,10 19-550 0 0,-129-7-483 0 0,-5-1 14 0 0,-21-8-3 0 0,-114 2-90 0 0,84 14-30 0 0,-37 12 33 0 0,63-6-2034 0 0,23-13-2495 0 0</inkml:trace>
  <inkml:trace contextRef="#ctx0" brushRef="#br1" timeOffset="130113.081">21807 6006 11920 0 0,'-4'-13'1193'0'0,"1"11"-1093"0"0,-13 2 271 0 0,11 3-246 0 0,1 0 1 0 0,0 0 0 0 0,-1 0 0 0 0,1 1 0 0 0,1 0 0 0 0,-1 0 0 0 0,0 0 0 0 0,1 0 0 0 0,0 1 0 0 0,0-1 0 0 0,0 1-1 0 0,1 0 1 0 0,0 0 0 0 0,-1 0 0 0 0,2 0 0 0 0,-1 0 0 0 0,1 0 0 0 0,-1 0 0 0 0,1 1 0 0 0,1-1 0 0 0,-1 0 0 0 0,1 1-1 0 0,0 4-125 0 0,-1 3 47 0 0,1-1 0 0 0,0 0-1 0 0,1 0 1 0 0,1 1-1 0 0,-1-1 1 0 0,2 0-1 0 0,0 0 1 0 0,0 0-1 0 0,1-1 1 0 0,1 1-1 0 0,0-1 1 0 0,0 0-1 0 0,1 0 1 0 0,0-1-1 0 0,1 1 1 0 0,1-1-1 0 0,-1-1 1 0 0,1 0-1 0 0,8 7-46 0 0,-9-12 39 0 0,0 0-1 0 0,1-1 0 0 0,-1 0 0 0 0,1 0 1 0 0,0-1-1 0 0,0 0 0 0 0,0 0 0 0 0,0-1 1 0 0,0 0-1 0 0,0 0 0 0 0,0-1 0 0 0,0 0 1 0 0,0 0-1 0 0,1-1 0 0 0,-1 0 0 0 0,0-1 1 0 0,0 0-1 0 0,-1 0 0 0 0,2 0-38 0 0,-2-2 58 0 0,0 1 0 0 0,1-1-1 0 0,-1 0 1 0 0,-1 0 0 0 0,1-1 0 0 0,0 0 0 0 0,-1 0-1 0 0,0-1 1 0 0,-1 0 0 0 0,1 0 0 0 0,-1 0-1 0 0,4-7-57 0 0,-5 7 31 0 0,-1 0-1 0 0,0 0 1 0 0,0-1-1 0 0,0 1 0 0 0,-1-1 1 0 0,0 0-1 0 0,0 1 0 0 0,-1-1 1 0 0,0 0-1 0 0,0 0 1 0 0,-1 0-1 0 0,1 0 0 0 0,-2 0 1 0 0,1 0-1 0 0,-1 0 1 0 0,0 0-1 0 0,0 0 0 0 0,-1 0 1 0 0,0 0-1 0 0,0 1 0 0 0,-1-1 1 0 0,1 1-1 0 0,-2-1 1 0 0,1 1-1 0 0,-1 0 0 0 0,1 0 1 0 0,-2 1-1 0 0,-1-3-30 0 0,0 3-23 0 0,-1 0 0 0 0,0 0 1 0 0,-1 1-1 0 0,1 0 0 0 0,-1 0 0 0 0,0 1 0 0 0,1 0 0 0 0,-2 0 1 0 0,1 1-1 0 0,0 0 0 0 0,0 0 0 0 0,-1 1 0 0 0,1 0 0 0 0,-1 0 1 0 0,1 1-1 0 0,-1 0 0 0 0,1 1 0 0 0,-1 0 0 0 0,1 0 0 0 0,0 1 1 0 0,0 0-1 0 0,-1 1 0 0 0,1-1 0 0 0,-6 4 23 0 0,-26 12-944 0 0,21-7 457 0 0</inkml:trace>
  <inkml:trace contextRef="#ctx0" brushRef="#br1" timeOffset="136073.08">18010 2685 7224 0 0,'0'0'165'0'0,"0"0"22"0"0,0 0 7 0 0,1 0-23 0 0,5-5-1232 0 0,-1-1 3832 0 0,-7 9 1562 0 0,-31 41-3172 0 0,-39 20-246 0 0,7 15-530 0 0,52-53 148 0 0,29-38-330 0 0,43-46-129 0 0,-7-4-448 0 0,37-39-395 0 0,-86 98 758 0 0,-2 3-17 0 0,-1 0 87 0 0,-14 11 137 0 0,-47 45 291 0 0,3 3 1 0 0,-23 34-488 0 0,63-75 70 0 0,-17 30 98 0 0,26-30-295 0 0,9-17-184 0 0,0-1-75 0 0,0 0-686 0 0,0 0-2803 0 0,0 0-1199 0 0</inkml:trace>
  <inkml:trace contextRef="#ctx0" brushRef="#br1" timeOffset="136713.08">18109 2721 10136 0 0,'0'0'230'0'0,"0"0"30"0"0,0 0 19 0 0,0 0 17 0 0,-6 6 392 0 0,-7 10 21 0 0,1 1 0 0 0,0 0 1 0 0,2 0-1 0 0,0 2 0 0 0,-7 16-709 0 0,-5 10 357 0 0,2 5 19 0 0,-35 31 87 0 0,3-25-147 0 0,51-56-257 0 0,1 0-4 0 0,-3 0-61 0 0,6-14-338 0 0,28-42-534 0 0,0 16 101 0 0,0-2-151 0 0,17-25-248 0 0,-11 21 960 0 0,-25 32 173 0 0,-11 13 144 0 0,-1 1 1 0 0,0 0 10 0 0,0 0 65 0 0,0 0 23 0 0,-5 15 331 0 0,-32 35 25 0 0,-50 80 172 0 0,38-57-728 0 0,44-61-2163 0 0,13-15 1502 0 0</inkml:trace>
  <inkml:trace contextRef="#ctx0" brushRef="#br1" timeOffset="137123.08">18448 2477 12064 0 0,'-3'0'60'0'0,"0"1"1"0"0,0-1-1 0 0,0 0 1 0 0,1 1 0 0 0,-1 0-1 0 0,0-1 1 0 0,0 1 0 0 0,0 0-1 0 0,1 1 1 0 0,-1-1-1 0 0,1 0 1 0 0,-1 1 0 0 0,1-1-1 0 0,-1 1 1 0 0,1 0-1 0 0,0 0 1 0 0,0 0 0 0 0,0 0-1 0 0,0 0 1 0 0,0 1-1 0 0,-1 0-60 0 0,-6 6 242 0 0,-58 66 909 0 0,27 2-41 0 0,39-73-1086 0 0,0-1 0 0 0,-1 0 0 0 0,2 0 0 0 0,-1 1 0 0 0,0-1 0 0 0,1 1 0 0 0,0-1 0 0 0,-1 0 0 0 0,1 1 0 0 0,1-1 0 0 0,-1 1 0 0 0,0-1 0 0 0,1 0 0 0 0,0 1 0 0 0,0-1 0 0 0,0 0 0 0 0,0 1 0 0 0,0-1 0 0 0,0 0 0 0 0,1 0 0 0 0,0 0 0 0 0,0 0 1 0 0,2 2-25 0 0,0-2 22 0 0,1-1 1 0 0,0 0-1 0 0,0 0 1 0 0,0 0-1 0 0,0-1 1 0 0,1 0-1 0 0,-1 0 1 0 0,0 0-1 0 0,0-1 1 0 0,1 0-1 0 0,-1 1 1 0 0,0-2 0 0 0,1 1-1 0 0,-1-1 1 0 0,0 0-1 0 0,0 0 1 0 0,1 0-1 0 0,-1-1 1 0 0,0 0-1 0 0,0 0 1 0 0,-1 0-1 0 0,2-1-22 0 0,3 0 30 0 0,1-1-1 0 0,-1 0 0 0 0,0-1 0 0 0,0 0 0 0 0,0-1 0 0 0,-1 0 0 0 0,1 0 0 0 0,-1-1 0 0 0,4-4-29 0 0,-6 5 60 0 0,0 0 1 0 0,-1 0-1 0 0,0 0 1 0 0,0-1-1 0 0,0 0 0 0 0,-1 0 1 0 0,0 0-1 0 0,0 0 1 0 0,-1-1-1 0 0,0 1 1 0 0,0-1-1 0 0,0-4-60 0 0,-2 8 4 0 0,0-1 1 0 0,-1 0-1 0 0,1 1 0 0 0,-1-1 1 0 0,0 0-1 0 0,-1 1 0 0 0,1-1 0 0 0,-1 1 1 0 0,0-1-1 0 0,0 0 0 0 0,0 1 1 0 0,0 0-1 0 0,-1-1 0 0 0,0 1 1 0 0,0 0-1 0 0,0 0 0 0 0,0 0 0 0 0,-2-1-4 0 0,2 1-10 0 0,-1 1 0 0 0,0 0-1 0 0,0 0 1 0 0,0 1-1 0 0,0-1 1 0 0,0 0-1 0 0,-1 1 1 0 0,1 0 0 0 0,-1 0-1 0 0,0 0 1 0 0,1 0-1 0 0,-1 1 1 0 0,0-1-1 0 0,0 1 1 0 0,0 0 0 0 0,0 0-1 0 0,0 1 1 0 0,0-1-1 0 0,0 1 1 0 0,0 0-1 0 0,-1 0 1 0 0,1 0 0 0 0,0 0-1 0 0,0 1 1 0 0,0 0-1 0 0,0 0 1 0 0,0 0-1 0 0,-3 1 11 0 0,-40 21-5121 0 0,31-11-265 0 0</inkml:trace>
  <inkml:trace contextRef="#ctx0" brushRef="#br2" timeOffset="158023.08">3856 5682 10968 0 0,'-16'-2'530'0'0,"15"2"-227"0"0,-9-9 72 0 0,14 3-375 0 0,1 0 10 0 0,4-6 421 0 0,-8 2 384 0 0,13 0 1089 0 0,-35-1 642 0 0,19 11-2302 0 0,2 0-11 0 0,-5 6 91 0 0,4 43-120 0 0,0-47-208 0 0,0 0 0 0 0,1-1 0 0 0,-1 1 0 0 0,0 0-1 0 0,1 0 1 0 0,-1-1 0 0 0,1 1 0 0 0,0 0 0 0 0,-1 0 0 0 0,1 0-1 0 0,0 0 1 0 0,0 0 0 0 0,0-1 0 0 0,1 1 0 0 0,-1 0-1 0 0,0 0 1 0 0,1 0 0 0 0,-1 0 0 0 0,1-1 0 0 0,0 1-1 0 0,0 1 5 0 0,-12 41 0 0 0,10 52 0 0 0,1-92 8 0 0,0-1 0 0 0,0 0 0 0 0,0 1 0 0 0,1-1 0 0 0,-1 0 0 0 0,1 0 0 0 0,0 0 0 0 0,0 1 0 0 0,0-1 0 0 0,1 0 0 0 0,-1 0 0 0 0,0 0 0 0 0,1-1 0 0 0,0 1 0 0 0,0 0 0 0 0,0-1 0 0 0,0 1 0 0 0,0-1 0 0 0,1 1 0 0 0,-1-1 0 0 0,1 0 0 0 0,-1 0 0 0 0,1 0 0 0 0,0 0 0 0 0,0-1 0 0 0,0 1 0 0 0,0-1 0 0 0,2 1-8 0 0,75-3 310 0 0,-26-24-176 0 0,-44 18-109 0 0,0-1-1 0 0,0 0 0 0 0,-1-1 1 0 0,0 0-1 0 0,-1 0 0 0 0,0-1 1 0 0,0 0-1 0 0,-1 0 0 0 0,0-1 0 0 0,-1 0 1 0 0,0 0-1 0 0,-1 0 0 0 0,3-8-24 0 0,5-22 0 0 0,-12 34-14 0 0,-1 5-56 0 0,0 2-3 0 0,0 0-12 0 0,-8 7-114 0 0,3 0 169 0 0,1 0 1 0 0,0 1-1 0 0,0-1 0 0 0,0 1 0 0 0,1 0 1 0 0,0 1-1 0 0,0-1 0 0 0,1 0 0 0 0,0 1 1 0 0,1-1-1 0 0,0 1 0 0 0,0 0 0 0 0,1-1 1 0 0,0 1-1 0 0,0 0 30 0 0,-1 8-11 0 0,0-10 8 0 0,0 1 0 0 0,1-1 0 0 0,0 1 0 0 0,0-1 0 0 0,1 0-1 0 0,-1 1 1 0 0,2-1 0 0 0,-1 0 0 0 0,1 0 0 0 0,0 0 0 0 0,0 0 0 0 0,1 0 0 0 0,0 0 0 0 0,2 3 3 0 0,-4-9 13 0 0,1 1 0 0 0,-1-1 0 0 0,1 1 0 0 0,-1-1 0 0 0,1 0 0 0 0,0 0 0 0 0,-1 0 0 0 0,1 0-1 0 0,0 0 1 0 0,0 0 0 0 0,0-1 0 0 0,-1 1 0 0 0,1 0 0 0 0,0-1 0 0 0,0 0 0 0 0,0 1 0 0 0,0-1 0 0 0,0 0 0 0 0,0 0 0 0 0,0 0 0 0 0,0 0 0 0 0,0 0 0 0 0,0-1-1 0 0,0 1 1 0 0,0-1 0 0 0,0 1 0 0 0,0-1 0 0 0,0 0 0 0 0,-1 1 0 0 0,2-2-13 0 0,2 1 41 0 0,7-5 17 0 0,-1 0-1 0 0,0 0 0 0 0,0-1 0 0 0,0 0 1 0 0,-1-1-1 0 0,0 0 0 0 0,-1-1 0 0 0,0 0 0 0 0,0 0 1 0 0,0-1-1 0 0,-2 0 0 0 0,1-1 0 0 0,4-8-57 0 0,-7 7 39 0 0,0 1 0 0 0,0-1-1 0 0,-1 0 1 0 0,-1 0-1 0 0,0 0 1 0 0,0 0 0 0 0,-2-1-1 0 0,1 1 1 0 0,-1-7-39 0 0,-1 13 15 0 0,-3-61 70 0 0,-19-14-178 0 0,15 58-2412 0 0,3 19-3968 0 0</inkml:trace>
  <inkml:trace contextRef="#ctx0" brushRef="#br2" timeOffset="162493.08">4317 6130 3816 0 0,'0'0'109'0'0,"1"-1"-1"0"0,41-42 5331 0 0,-42 43-5345 0 0,1-1 1 0 0,-1 1-1 0 0,0 0 1 0 0,1-1-1 0 0,-1 1 1 0 0,0-1-1 0 0,1 1 1 0 0,-1 0-1 0 0,0-1 1 0 0,0 1-1 0 0,1-1 1 0 0,-1 1-1 0 0,0-1 1 0 0,0 1-1 0 0,0-1 1 0 0,0 1-1 0 0,0-1 1 0 0,0 1-1 0 0,0-1 0 0 0,0 0 1 0 0,0 1-1 0 0,0-1 1 0 0,0 1-1 0 0,0-1 1 0 0,0 1-1 0 0,0-1 1 0 0,0 1-1 0 0,0-1 1 0 0,-1 1-1 0 0,1-1 1 0 0,0 1-1 0 0,0 0 1 0 0,0-1-1 0 0,-1 1 1 0 0,1-1-1 0 0,0 1 1 0 0,-1-1-1 0 0,1 1 1 0 0,-1 0-1 0 0,1-1 1 0 0,0 1-1 0 0,-1 0 1 0 0,1-1-1 0 0,-1 1 1 0 0,1 0-1 0 0,-1 0 1 0 0,1-1-1 0 0,-1 1 1 0 0,1 0-1 0 0,-1 0 1 0 0,1 0-1 0 0,-1 0 1 0 0,1 0-1 0 0,-1 0 1 0 0,1 0-1 0 0,-1 0 1 0 0,1 0-1 0 0,-1 0 1 0 0,1 0-95 0 0,-34 4 873 0 0,23-1-769 0 0,-1 1 1 0 0,0 0 0 0 0,1 1 0 0 0,0 1-1 0 0,0 0 1 0 0,1 0 0 0 0,0 1 0 0 0,0 0-1 0 0,0 0 1 0 0,1 1 0 0 0,0 1 0 0 0,-4 4-105 0 0,-25 47 782 0 0,34-49-780 0 0,3-9-2 0 0,0 1 1 0 0,1-1 0 0 0,-1 0 0 0 0,1 1-1 0 0,0-1 1 0 0,-1 1 0 0 0,1-1-1 0 0,0 0 1 0 0,0 1 0 0 0,1-1-1 0 0,-1 0 1 0 0,0 1 0 0 0,1-1 0 0 0,-1 0-1 0 0,1 1 1 0 0,0-1 0 0 0,0 0-1 0 0,0 0 1 0 0,0 1 0 0 0,0-1-1 0 0,1 0 0 0 0,11 4 144 0 0,-7-6-125 0 0,0 0-1 0 0,0 0 1 0 0,0 0-1 0 0,0-1 1 0 0,0 0-1 0 0,0 0 0 0 0,0 0 1 0 0,0-1-1 0 0,0 0 1 0 0,0 0-1 0 0,-1 0 0 0 0,1-1 1 0 0,-1 0-1 0 0,0 0 1 0 0,0 0-1 0 0,0 0 1 0 0,0-1-1 0 0,0 0 0 0 0,-1 0 1 0 0,0-1-1 0 0,1 1 1 0 0,-2-1-1 0 0,1 0 1 0 0,-1 0-1 0 0,1 0 0 0 0,-1 0 1 0 0,0-1-19 0 0,22-61-202 0 0,-24 61 202 0 0,4 4-13 0 0,6 22-123 0 0,-2-5 189 0 0,-2 7-41 0 0,6-1 134 0 0,-7-19-985 0 0,1-1-4378 0 0,-3-1-140 0 0</inkml:trace>
  <inkml:trace contextRef="#ctx0" brushRef="#br2" timeOffset="162933.08">4452 5913 9728 0 0,'0'0'222'0'0,"0"0"30"0"0,0 0 18 0 0,0 0 35 0 0,12 5 1159 0 0,-7 0-1236 0 0,0 1-1 0 0,0 0 1 0 0,0 0-1 0 0,-1 0 1 0 0,0 0 0 0 0,0 0-1 0 0,-1 1 1 0 0,0 0-1 0 0,0 0 1 0 0,0 0 0 0 0,-1 0-1 0 0,0 0 1 0 0,0 1-1 0 0,-1-1 1 0 0,0 0 0 0 0,0 1-1 0 0,-1 3-227 0 0,11 86 537 0 0,-15-37-5 0 0,4-59-302 0 0,0-1 8 0 0,0 0-27 0 0,1-6-366 0 0,41-67-2376 0 0,-42 73 2529 0 0,3-6-209 0 0,0 1 0 0 0,1 0 0 0 0,0 0 0 0 0,0 0 0 0 0,0 1 0 0 0,0-1 0 0 0,1 1 0 0 0,0 0 0 0 0,0 0 0 0 0,0 1 0 0 0,0 0 0 0 0,3-2 211 0 0,-1 3-100 0 0,6 7 90 0 0,-6 10 278 0 0,-7 34 1336 0 0,-3-42-1438 0 0,-1-1 1 0 0,1 0 0 0 0,-1 0 0 0 0,0 0 0 0 0,-1 0-1 0 0,1 0 1 0 0,-1-1 0 0 0,0 0 0 0 0,-1 0 0 0 0,1 0-1 0 0,-1-1 1 0 0,0 0 0 0 0,0 0 0 0 0,0 0 0 0 0,-4 1-167 0 0,4-1 33 0 0,-64 16-107 0 0,56-23-1477 0 0,11 1 945 0 0</inkml:trace>
  <inkml:trace contextRef="#ctx0" brushRef="#br2" timeOffset="163433.08">4790 5651 8272 0 0,'0'0'241'0'0,"-7"0"247"0"0,6-1 5647 0 0,5-2-5905 0 0,1 0 0 0 0,0 1 0 0 0,0-1 0 0 0,0 1 0 0 0,0 0 0 0 0,1 1 0 0 0,-1-1 0 0 0,0 1 0 0 0,1 0 0 0 0,-1 0 0 0 0,1 1 0 0 0,-1 0 0 0 0,4 0-230 0 0,33-5 329 0 0,95-6 215 0 0,-101 14-1256 0 0,-35-3 286 0 0,6 0-282 0 0,-5 0-3069 0 0,-2 0-1191 0 0</inkml:trace>
  <inkml:trace contextRef="#ctx0" brushRef="#br2" timeOffset="163723.08">4813 5744 8032 0 0,'-5'1'-512'0'0,"0"1"6440"0"0,75-8-4274 0 0,29-5-599 0 0,-3-1-693 0 0,-52 9-1056 0 0,-42 3-374 0 0,-2 0-321 0 0,0 0-69 0 0,0 0-12 0 0</inkml:trace>
  <inkml:trace contextRef="#ctx0" brushRef="#br2" timeOffset="164033.08">4790 5809 10104 0 0,'0'0'230'0'0,"0"0"30"0"0,0 0 19 0 0,15 6 752 0 0,13-2 1187 0 0,-27-3-1960 0 0,1-1-40 0 0,10 4 172 0 0,1-1-1 0 0,0-1 1 0 0,0 0-1 0 0,0 0 1 0 0,0-2-1 0 0,0 0 1 0 0,0 0-1 0 0,0-1 0 0 0,4-1-389 0 0,78-13 520 0 0,-78 9-520 0 0,2 2 0 0 0,18 2 0 0 0,-32 3 33 0 0,1 0-347 0 0,-1-1-4851 0 0,-5 0-500 0 0</inkml:trace>
  <inkml:trace contextRef="#ctx0" brushRef="#br2" timeOffset="167843.08">5508 5145 5840 0 0,'0'0'132'0'0,"0"0"17"0"0,0 0 11 0 0,-3-18 80 0 0,-6 9 4498 0 0,6 26-1528 0 0,2-7-3778 0 0,1 84 1952 0 0,26 1-437 0 0,-23-91-854 0 0,1 0 0 0 0,0-1 0 0 0,0 1 0 0 0,0-1 1 0 0,0 0-1 0 0,1 0 0 0 0,-1-1 0 0 0,1 0 1 0 0,0 1-1 0 0,0-1 0 0 0,-1-1 0 0 0,2 1 0 0 0,-1-1 1 0 0,0 0-1 0 0,0 0 0 0 0,0 0 0 0 0,0-1 1 0 0,1 0-1 0 0,-1 0 0 0 0,0 0 0 0 0,0 0 1 0 0,0-1-1 0 0,1 0 0 0 0,-1 0 0 0 0,0-1 0 0 0,2 0-93 0 0,43-7 536 0 0,41-2-482 0 0,-90 11-326 0 0,-1 0-128 0 0,3 0-5075 0 0,-2 0-167 0 0</inkml:trace>
  <inkml:trace contextRef="#ctx0" brushRef="#br2" timeOffset="168113.08">5488 5285 10680 0 0,'0'0'241'0'0,"0"0"38"0"0,0 0 11 0 0,0 0-28 0 0,10-11-122 0 0,5 4 449 0 0,-1 0 0 0 0,1 0 0 0 0,1 2 0 0 0,-1 0 1 0 0,1 1-1 0 0,0 0 0 0 0,12 0-589 0 0,75-23 1077 0 0,-53 14-1107 0 0,-43 11-243 0 0,-5 2-4263 0 0,-2 0-726 0 0</inkml:trace>
  <inkml:trace contextRef="#ctx0" brushRef="#br2" timeOffset="168313.08">5416 5136 9648 0 0,'3'-7'724'0'0,"34"-17"-259"0"0,-27 21-222 0 0,137-32 2646 0 0,-114 30-2676 0 0,37 1 167 0 0,-40 3-3270 0 0,-24 1 1652 0 0,13 0-3236 0 0</inkml:trace>
  <inkml:trace contextRef="#ctx0" brushRef="#br2" timeOffset="168733.08">5949 5191 10680 0 0,'0'0'241'0'0,"-2"1"38"0"0,-56 42 390 0 0,49-33-413 0 0,-1-1 0 0 0,2 2-1 0 0,-1-1 1 0 0,1 1 0 0 0,1 1 0 0 0,0-1 0 0 0,-3 9-256 0 0,8-17 67 0 0,1 0 0 0 0,0 0 0 0 0,0 0 0 0 0,0 0 0 0 0,0 0 0 0 0,0 1 0 0 0,1-1 0 0 0,-1 0 1 0 0,1 1-1 0 0,0-1 0 0 0,0 0 0 0 0,0 0 0 0 0,1 1 0 0 0,-1-1 0 0 0,1 0 0 0 0,0 1 0 0 0,-1-1 1 0 0,1 0-1 0 0,1 0 0 0 0,-1 0 0 0 0,0 0 0 0 0,1 0 0 0 0,0 0 0 0 0,-1 0 0 0 0,1-1 0 0 0,0 1 1 0 0,1 0-68 0 0,2-1 47 0 0,-1-1 1 0 0,0 1 0 0 0,0-1 0 0 0,0-1 0 0 0,0 1 0 0 0,1 0 0 0 0,-1-1 0 0 0,0 0 0 0 0,1 0 0 0 0,-1 0 0 0 0,0-1-1 0 0,0 1 1 0 0,1-1 0 0 0,-1 0 0 0 0,0-1 0 0 0,0 1 0 0 0,0 0 0 0 0,0-1 0 0 0,0 0 0 0 0,0 0 0 0 0,-1 0 0 0 0,1-1 0 0 0,-1 1-1 0 0,1-1 1 0 0,-1 0 0 0 0,0 0 0 0 0,0 0 0 0 0,0 0 0 0 0,0 0 0 0 0,-1-1 0 0 0,2-2-48 0 0,37-58-707 0 0,-39 58 707 0 0,-1 5 62 0 0,-1 1 39 0 0,-1 11 189 0 0,0-6-273 0 0,0 1-1 0 0,1-1 1 0 0,-1 1-1 0 0,1-1 0 0 0,0 0 1 0 0,1 1-1 0 0,-1-1 0 0 0,1 1 1 0 0,0-1-1 0 0,0 0 0 0 0,1 1 1 0 0,-1-1-1 0 0,1 0 1 0 0,1 0-1 0 0,-1 0 0 0 0,1-1 1 0 0,-1 1-1 0 0,1 0 0 0 0,1-1 1 0 0,-1 0-1 0 0,0 0 0 0 0,1 1-16 0 0,-2-4-79 0 0,-1 1 0 0 0,1-1-1 0 0,-1 0 1 0 0,1 0-1 0 0,-1 0 1 0 0,1 0-1 0 0,0 0 1 0 0,0 0-1 0 0,-1 0 1 0 0,1 0 0 0 0,0-1-1 0 0,0 1 1 0 0,0 0-1 0 0,0-1 1 0 0,0 0-1 0 0,0 0 1 0 0,0 1-1 0 0,0-1 1 0 0,0 0-1 0 0,0 0 1 0 0,0-1 0 0 0,1 1 79 0 0,3-3-5524 0 0</inkml:trace>
  <inkml:trace contextRef="#ctx0" brushRef="#br2" timeOffset="169003.08">6199 5200 12528 0 0,'0'0'281'0'0,"0"0"40"0"0,0 0 22 0 0,0 0-39 0 0,0 0-179 0 0,13 10 374 0 0,63 13 2697 0 0,75-33-1802 0 0,-95 2-3450 0 0,-43 5-4063 0 0</inkml:trace>
  <inkml:trace contextRef="#ctx0" brushRef="#br2" timeOffset="169373.08">6689 4920 10912 0 0,'0'0'248'0'0,"0"0"34"0"0,0 0 20 0 0,0 0-38 0 0,0 0-139 0 0,0 10 486 0 0,-7 45 1331 0 0,-5 3-654 0 0,1 14-934 0 0,-5 37-24 0 0,19-41 255 0 0,-2-67-355 0 0,35 26 616 0 0,-28-25-701 0 0,1 0 0 0 0,0-1 0 0 0,0 0 0 0 0,0 0-1 0 0,0-1 1 0 0,0 0 0 0 0,0-1 0 0 0,-1 0 0 0 0,1 0-1 0 0,7-3-144 0 0,143-25 232 0 0,-137 18-536 0 0,-21 10-69 0 0,1-4-5291 0 0,-1-1-218 0 0</inkml:trace>
  <inkml:trace contextRef="#ctx0" brushRef="#br2" timeOffset="169593.08">6672 5112 11024 0 0,'0'0'248'0'0,"0"0"34"0"0,0 0 22 0 0,0 0-29 0 0,1-1-179 0 0,12-3-29 0 0,66-10 2861 0 0,106-2-1601 0 0,-176 13-2688 0 0,-9 3 827 0 0</inkml:trace>
  <inkml:trace contextRef="#ctx0" brushRef="#br2" timeOffset="169783.08">6624 4969 11488 0 0,'1'-3'562'0'0,"6"-4"-469"0"0,0 0 0 0 0,0 1 0 0 0,0 0 1 0 0,1 1-1 0 0,0 0 0 0 0,1 0 0 0 0,-1 0 0 0 0,1 1 0 0 0,-1 1 0 0 0,1-1 0 0 0,0 2 0 0 0,1-1 0 0 0,-1 1 0 0 0,0 0 0 0 0,1 1 0 0 0,-1 0 0 0 0,1 1 0 0 0,-1 0 1 0 0,1 0-1 0 0,5 1-93 0 0,89-1 309 0 0,-31 6-1836 0 0,-56-3-3055 0 0</inkml:trace>
  <inkml:trace contextRef="#ctx0" brushRef="#br2" timeOffset="170203.08">7114 5004 9384 0 0,'0'0'208'0'0,"0"7"514"0"0,3 142 2752 0 0,3-75-1846 0 0,-6-74-1607 0 0,0-1 1 0 0,1 1 0 0 0,-1-1 0 0 0,0 1 0 0 0,1-1 0 0 0,-1 1 0 0 0,0-1 0 0 0,1 1 0 0 0,-1-1 0 0 0,1 1 0 0 0,-1 0 0 0 0,0-1 0 0 0,1 1-1 0 0,-1 0 1 0 0,1 0 0 0 0,-1-1 0 0 0,1 1 0 0 0,-1 0 0 0 0,1 0 0 0 0,0-1 0 0 0,-1 1 0 0 0,1 0 0 0 0,-1 0 0 0 0,1 0 0 0 0,-1 0 0 0 0,1 0 0 0 0,0 0-1 0 0,-1 0 1 0 0,1 0 0 0 0,-1 0 0 0 0,1 0 0 0 0,-1 0 0 0 0,1 1 0 0 0,-1-1 0 0 0,1 0 0 0 0,-1 0 0 0 0,1 0 0 0 0,-1 1 0 0 0,1-1 0 0 0,-1 0 0 0 0,1 1-1 0 0,-1-1 1 0 0,1 0 0 0 0,-1 1 0 0 0,1-1 0 0 0,-1 1 0 0 0,0-1 0 0 0,1 0 0 0 0,-1 1 0 0 0,0-1 0 0 0,1 1 0 0 0,-1-1 0 0 0,0 1 0 0 0,0-1-1 0 0,0 1 1 0 0,1 0 0 0 0,-1-1 0 0 0,0 1 0 0 0,0-1 0 0 0,0 1 0 0 0,0-1 0 0 0,0 1 0 0 0,0 0 0 0 0,0-1 0 0 0,0 1-22 0 0,12-12-84 0 0,10-9-11 0 0,-17 15 4 0 0,0 0 0 0 0,0 1-1 0 0,0-1 1 0 0,1 1 0 0 0,0 0 0 0 0,-1 1 0 0 0,1-1-1 0 0,1 1 1 0 0,-1 1 0 0 0,0-1 0 0 0,1 1 0 0 0,4-1 91 0 0,27 15-160 0 0,-36-11 187 0 0,0 1 0 0 0,-1-1 0 0 0,0 1 1 0 0,1 0-1 0 0,-1 0 0 0 0,0-1 0 0 0,0 1 1 0 0,0 0-1 0 0,0 0 0 0 0,0 0 1 0 0,0 0-1 0 0,-1 0 0 0 0,1 0 0 0 0,-1 0 1 0 0,1 0-1 0 0,-1 0 0 0 0,0 0 0 0 0,0 1 1 0 0,0-1-1 0 0,0 0 0 0 0,0 0 1 0 0,0 0-1 0 0,-1 0 0 0 0,1 0 0 0 0,-1 0 1 0 0,1 0-1 0 0,-1 0 0 0 0,0 0 0 0 0,0 0 1 0 0,0 0-1 0 0,0 0 0 0 0,0 0 0 0 0,-1 0-26 0 0,-1 2 115 0 0,0 0-1 0 0,-1 0 1 0 0,1 0 0 0 0,-1-1 0 0 0,0 1 0 0 0,0-1 0 0 0,-1 0 0 0 0,1 0 0 0 0,0 0 0 0 0,-1-1 0 0 0,0 0 0 0 0,0 1 0 0 0,-1-1-116 0 0,-147 30 459 0 0,135-33-1004 0 0,5-1-4614 0 0,7 2-251 0 0</inkml:trace>
  <inkml:trace contextRef="#ctx0" brushRef="#br2" timeOffset="170833.08">7251 5580 9168 0 0,'0'0'266'0'0,"0"0"1"0"0,0 0-142 0 0,-16 0 691 0 0,-135 21 4612 0 0,-102 8-5170 0 0,-122-26 561 0 0,262 3-689 0 0,-35 8-120 0 0,64-4-290 0 0,-114-6 1224 0 0,62 7-636 0 0,-1-7-204 0 0,127-4-858 0 0,3 0-3717 0 0,1 0-1171 0 0</inkml:trace>
  <inkml:trace contextRef="#ctx0" brushRef="#br2" timeOffset="173993.08">6367 5928 6848 0 0,'0'0'157'0'0,"0"0"23"0"0,0-5 171 0 0,-3-23 221 0 0,3 27 17 0 0,-3-7 759 0 0,1 8 2837 0 0,0 5-4075 0 0,1 0-1 0 0,0 1 0 0 0,0-1 1 0 0,0 0-1 0 0,1 1 0 0 0,0-1 1 0 0,0 0-1 0 0,0 1 0 0 0,1-1 1 0 0,0 1-1 0 0,0-1 0 0 0,0 0 1 0 0,0 0-1 0 0,2 3-109 0 0,3 20 405 0 0,17 71 820 0 0,-17 33 441 0 0,-6-92-1008 0 0,-3-2-30 0 0,3-37-553 0 0,0-1-6 0 0,0 0-1 0 0,0 0 16 0 0,1-1 4 0 0,61-81 462 0 0,-57 76-568 0 0,0 1 1 0 0,0-1 0 0 0,0 1 0 0 0,1 0 0 0 0,-1 0-1 0 0,1 0 1 0 0,0 1 0 0 0,1 0 0 0 0,-1 0 0 0 0,1 1-1 0 0,6-3 18 0 0,16 4-98 0 0,1 23-54 0 0,-27-17 147 0 0,-1 0 0 0 0,0 0 1 0 0,-1 0-1 0 0,1 0 0 0 0,-1 1 1 0 0,1-1-1 0 0,-1 0 0 0 0,-1 1 0 0 0,1-1 1 0 0,-1 1-1 0 0,1-1 0 0 0,-1 1 1 0 0,-1 0-1 0 0,1-1 0 0 0,-1 1 1 0 0,1-1-1 0 0,-1 0 0 0 0,-1 1 1 0 0,1-1-1 0 0,0 0 0 0 0,-1 1 0 0 0,0-1 1 0 0,0 0-1 0 0,0 0 0 0 0,-2 2 5 0 0,1-2-297 0 0,-20 31 829 0 0,-1-17-7009 0 0,17-15 248 0 0</inkml:trace>
  <inkml:trace contextRef="#ctx0" brushRef="#br2" timeOffset="174333.08">6117 6165 9384 0 0,'0'0'208'0'0,"0"0"33"0"0,0 0 16 0 0,0-1-33 0 0,3-3-113 0 0,2-1 276 0 0,-1 0-1 0 0,1 0 1 0 0,1 0 0 0 0,-1 1 0 0 0,1 0-1 0 0,0 0 1 0 0,0 0 0 0 0,0 1-1 0 0,0 0 1 0 0,1 0 0 0 0,-1 0 0 0 0,1 1-1 0 0,0 0 1 0 0,1 0-387 0 0,-3 1 233 0 0,285-82 4914 0 0,-120 51-6252 0 0,-153 30 206 0 0</inkml:trace>
  <inkml:trace contextRef="#ctx0" brushRef="#br2" timeOffset="175163.08">7469 5603 6896 0 0,'0'0'200'0'0,"0"0"88"0"0,0 0 242 0 0,0 0 101 0 0,0 0 17 0 0,0 0 7 0 0,0 0 1 0 0,0 0 0 0 0,17-5 2120 0 0,140-24 205 0 0,-2 3-2828 0 0,-126 26-2622 0 0,-28 0 1148 0 0</inkml:trace>
  <inkml:trace contextRef="#ctx0" brushRef="#br2" timeOffset="175383.08">7426 5738 11600 0 0,'0'0'264'0'0,"0"0"34"0"0,0 0 21 0 0,0 0-36 0 0,2 0-186 0 0,105-29 4091 0 0,-12 12-2074 0 0,-13 13-2034 0 0,-9-2-3637 0 0,-60 6 2319 0 0</inkml:trace>
  <inkml:trace contextRef="#ctx0" brushRef="#br2" timeOffset="176423.08">7453 5864 6912 0 0,'0'0'157'0'0,"0"0"23"0"0,0 0 11 0 0,-13-9 2399 0 0,21 3 564 0 0,-7 6-2812 0 0,-1 0-38 0 0,0 0-16 0 0,132-20 2364 0 0,-7 2-2259 0 0,-92 13-1006 0 0,-17 4 231 0 0</inkml:trace>
  <inkml:trace contextRef="#ctx0" brushRef="#br2" timeOffset="176843.08">8107 5682 9848 0 0,'0'0'222'0'0,"0"0"30"0"0,0 0 19 0 0,0 0-12 0 0,0 0-82 0 0,15-8 2834 0 0,72-1-436 0 0,61-11-2159 0 0,-125 19-627 0 0,17-1 251 0 0,-14-1-4650 0 0,-10 3-664 0 0</inkml:trace>
  <inkml:trace contextRef="#ctx0" brushRef="#br2" timeOffset="177383.08">8690 5437 12440 0 0,'0'0'281'0'0,"0"0"40"0"0,-1-4 598 0 0,-6 13-698 0 0,2-1 0 0 0,-1 1 1 0 0,1 0-1 0 0,1 0 0 0 0,0 1 0 0 0,0-1 0 0 0,0 1 1 0 0,2 0-1 0 0,-1 0 0 0 0,1 0 0 0 0,0 1 1 0 0,1 7-223 0 0,11 20 577 0 0,-8-37-559 0 0,0 0 0 0 0,0 0 0 0 0,0-1 0 0 0,0 1 0 0 0,0 0 0 0 0,0-1-1 0 0,0 1 1 0 0,0-1 0 0 0,1 0 0 0 0,-1 1 0 0 0,0-1 0 0 0,0 0-1 0 0,0 0 1 0 0,0-1 0 0 0,1 1 0 0 0,-1 0 0 0 0,0-1 0 0 0,0 1-1 0 0,1-1-16 0 0,98-46-1859 0 0,-99 47 1832 0 0,0 0 1 0 0,0 1 0 0 0,0-1 0 0 0,0 0 0 0 0,0 1 0 0 0,0-1-1 0 0,0 1 1 0 0,0 0 0 0 0,-1-1 0 0 0,1 1 0 0 0,0 0 0 0 0,0 0-1 0 0,-1 0 1 0 0,1 0 0 0 0,0 1 0 0 0,-1-1 0 0 0,1 0 0 0 0,-1 1-1 0 0,0-1 1 0 0,0 1 0 0 0,1-1 0 0 0,-1 1 0 0 0,0 0 0 0 0,0 0-1 0 0,0-1 1 0 0,-1 1 0 0 0,1 0 0 0 0,0 1 26 0 0,2 2-41 0 0,-1-3 92 0 0,-1-1 0 0 0,1 1 1 0 0,0 0-1 0 0,-1 0 0 0 0,1-1 0 0 0,0 1 0 0 0,0-1 0 0 0,0 0 0 0 0,0 0 0 0 0,1 1 1 0 0,-1-1-1 0 0,0 0 0 0 0,0-1 0 0 0,1 1 0 0 0,-1 0 0 0 0,0-1 0 0 0,1 1 0 0 0,-1-1 1 0 0,1 0-1 0 0,-1 0 0 0 0,1 0 0 0 0,-1 0 0 0 0,0 0 0 0 0,1-1 0 0 0,-1 1 0 0 0,1 0 1 0 0,-1-1-1 0 0,0 0 0 0 0,1 0-51 0 0,63-35 1062 0 0,-60 29-1029 0 0,-1 0 0 0 0,0-1 0 0 0,0 0 0 0 0,-1 0 0 0 0,1 0 0 0 0,-2-1 0 0 0,1 0 0 0 0,-1 1 0 0 0,-1-1 0 0 0,0 0 0 0 0,0 0 0 0 0,-1 0 0 0 0,0-1 0 0 0,0 1 0 0 0,-1 0 0 0 0,0 0 0 0 0,-1-1 0 0 0,0 1 0 0 0,0 0 0 0 0,-1 0 0 0 0,-3-8-33 0 0,1-26-317 0 0,-8-21-2306 0 0,12 64 2023 0 0</inkml:trace>
  <inkml:trace contextRef="#ctx0" brushRef="#br2" timeOffset="177873.08">9064 5472 11000 0 0,'0'0'248'0'0,"0"0"34"0"0,0 0 21 0 0,1 1-34 0 0,12 34 33 0 0,-11-22-37 0 0,-1 0 1 0 0,0 0-1 0 0,-1 0 1 0 0,0 0 0 0 0,-1 0-1 0 0,0 0 1 0 0,-1-1-1 0 0,-1 1 1 0 0,-2 8-266 0 0,-4 26 350 0 0,2 11 898 0 0,24-64-985 0 0,68-67-790 0 0,-28 50-287 0 0,-35 35 616 0 0,-19-8 191 0 0,1 18 163 0 0,-4-17-54 0 0,-1 0 0 0 0,0-1 0 0 0,0 1 0 0 0,0-1 0 0 0,0 1 0 0 0,-1-1 0 0 0,0 0 0 0 0,0 0 0 0 0,0 0 0 0 0,0 0 0 0 0,-1 0 0 0 0,0 0 0 0 0,0 0 0 0 0,0-1 0 0 0,0 1 0 0 0,0-1 0 0 0,0 0 0 0 0,-1 0 0 0 0,0 0 0 0 0,0-1 0 0 0,-1 2-102 0 0,-7 4 177 0 0,0 0 0 0 0,0-2 0 0 0,-1 1 0 0 0,0-1 0 0 0,0-1 0 0 0,-1 0 0 0 0,1-1 0 0 0,-12 2-177 0 0,22-5-24 0 0,0 0-1 0 0,0 0 0 0 0,-1-1 0 0 0,1 1 0 0 0,0-1 0 0 0,0 0 1 0 0,0 0-1 0 0,0 0 0 0 0,0 0 0 0 0,-1 0 0 0 0,1-1 0 0 0,0 1 0 0 0,0-1 1 0 0,0 0-1 0 0,0 0 0 0 0,0 0 0 0 0,0-1 0 0 0,1 1 0 0 0,-3-1 25 0 0,5-15-2191 0 0,7 11 1495 0 0</inkml:trace>
  <inkml:trace contextRef="#ctx0" brushRef="#br2" timeOffset="184473.08">9394 5707 5840 0 0,'0'0'132'0'0,"0"0"17"0"0,-4-6 150 0 0,8-18 326 0 0,3 6 7986 0 0,-41 45-8302 0 0,31-24-240 0 0,1 0-1 0 0,-1 1 1 0 0,1-1 0 0 0,0 1 0 0 0,0-1-1 0 0,0 1 1 0 0,1 0 0 0 0,-1 0 0 0 0,1 0-1 0 0,0 0 1 0 0,0 0 0 0 0,0 0 0 0 0,1 0 0 0 0,-1 0-1 0 0,1 0 1 0 0,0 0 0 0 0,0 0 0 0 0,1 4-69 0 0,-1-7 12 0 0,0 1 60 0 0,22 18 330 0 0,-18-19-353 0 0,0 0 0 0 0,0-1 0 0 0,0 1 0 0 0,0-1 0 0 0,0 0 0 0 0,0 0 0 0 0,0 0 0 0 0,0-1 0 0 0,0 0 0 0 0,0 1 0 0 0,0-1 0 0 0,-1 0 0 0 0,1-1 1 0 0,0 1-1 0 0,-1-1 0 0 0,1 0 0 0 0,-1 0 0 0 0,1 0 0 0 0,0 0-49 0 0,26-49 170 0 0,-21 22-116 0 0,8-5 91 0 0,-17 34-126 0 0,0 1 0 0 0,0-1 0 0 0,0 0 0 0 0,0 1 0 0 0,0-1 0 0 0,0 1 0 0 0,0-1 0 0 0,0 0 0 0 0,0 1 0 0 0,1-1 0 0 0,-1 1 0 0 0,0-1 0 0 0,0 0 0 0 0,0 1 0 0 0,0-1 0 0 0,1 0 0 0 0,-1 1 0 0 0,0-1 0 0 0,0 0 0 0 0,1 1 0 0 0,-1-1 0 0 0,0 0 0 0 0,1 0 0 0 0,-1 1 0 0 0,0-1 0 0 0,1 0 0 0 0,-1 0 0 0 0,0 0 0 0 0,1 1 0 0 0,-1-1 0 0 0,0 0 0 0 0,1 0 0 0 0,-1 0 0 0 0,1 0 0 0 0,-1 0 0 0 0,0 0 0 0 0,1 0 0 0 0,-1 0 0 0 0,1 0 0 0 0,-1 0 0 0 0,0 0 0 0 0,1 0 0 0 0,-1 0 0 0 0,1 0 0 0 0,-1 0 0 0 0,0 0 0 0 0,1 0-1 0 0,-1 0 1 0 0,0-1 0 0 0,1 1 0 0 0,-1 0 0 0 0,0 0 0 0 0,1-1 0 0 0,-1 1 0 0 0,0 0 0 0 0,1 0 0 0 0,-1-1 0 0 0,0 1 0 0 0,0 0 0 0 0,1-1 0 0 0,-1 1 0 0 0,0 0 0 0 0,0-1 0 0 0,1 1 0 0 0,-1 0 0 0 0,0-1 0 0 0,0 1-19 0 0,8 34 248 0 0,-8-34-223 0 0,10 54 582 0 0,-4-47-446 0 0,-1 0-249 0 0,-4-5 55 0 0,0-1 1 0 0,0 1-1 0 0,0 0 1 0 0,0 0-1 0 0,0-1 1 0 0,0 1-1 0 0,0-1 1 0 0,1 1-1 0 0,-1-1 1 0 0,1 0-1 0 0,-1 1 1 0 0,1-1-1 0 0,0 0 0 0 0,-1 0 1 0 0,1 0-1 0 0,0 0 1 0 0,0 0-1 0 0,-1 0 1 0 0,1-1-1 0 0,0 1 1 0 0,0-1-1 0 0,0 1 1 0 0,0-1-1 0 0,0 0 1 0 0,0 0-1 0 0,0 1 0 0 0,0-1 1 0 0,0-1-1 0 0,0 1 33 0 0,6-1-4950 0 0,1-3-1643 0 0</inkml:trace>
  <inkml:trace contextRef="#ctx0" brushRef="#br0" timeOffset="192103.08">705 7610 7224 0 0,'0'0'165'0'0,"0"0"22"0"0,0 0 7 0 0,0 0 48 0 0,0 0 154 0 0,0 0 69 0 0,0 0 14 0 0,0 0 38 0 0,0 0 159 0 0,0 0 76 0 0,0 0 15 0 0,0 0-22 0 0,0 0-94 0 0,0 0-41 0 0,0 0-8 0 0,0 0-29 0 0,0 0-112 0 0,0 0-49 0 0,0 0-11 0 0,0 0-14 0 0,0 0-55 0 0,0 0-20 0 0,0 0-7 0 0,0 0-2 0 0,0 0-6 0 0,0 0-1 0 0,0 0 0 0 0,0-15 1156 0 0,-27-55-757 0 0,-19 13-452 0 0,-13 26 383 0 0,54 31-625 0 0,0 0-1 0 0,-1 0 1 0 0,1 0 0 0 0,0 1-1 0 0,0 0 1 0 0,0 0-1 0 0,0 0 1 0 0,0 1-1 0 0,0-1 1 0 0,0 1-1 0 0,0 0 1 0 0,1 1-1 0 0,-1-1 1 0 0,1 1 0 0 0,0 0-1 0 0,-1 0 1 0 0,1 0-1 0 0,1 1 1 0 0,-1 0-1 0 0,0-1 1 0 0,1 1-1 0 0,-2 3 0 0 0,0 2 1 0 0,-1 0 0 0 0,2 1-1 0 0,-1 0 1 0 0,1 0 0 0 0,1 0 0 0 0,0 0-1 0 0,0 1 1 0 0,1-1 0 0 0,0 1-1 0 0,1 0 1 0 0,0-1 0 0 0,1 1-1 0 0,0 0 1 0 0,1 0 0 0 0,0 0 0 0 0,1-1-1 0 0,1 5 0 0 0,0 2-18 0 0,0 0 0 0 0,2 0 0 0 0,0 0 0 0 0,1-1 0 0 0,0 0 0 0 0,1 0 0 0 0,1-1 0 0 0,1 0 0 0 0,0 0 0 0 0,5 5 18 0 0,2 3 73 0 0,-14-19-49 0 0,0 1 0 0 0,0-1 0 0 0,1 0 0 0 0,0 0 1 0 0,0-1-1 0 0,0 1 0 0 0,0 0 0 0 0,0-1 0 0 0,1 0 0 0 0,0 0 0 0 0,-1 0 0 0 0,1 0 1 0 0,0-1-1 0 0,1 1 0 0 0,-1-1 0 0 0,0 0 0 0 0,3 1-24 0 0,-5-3 28 0 0,1 0 0 0 0,-1 1 0 0 0,0-1 0 0 0,0 0 0 0 0,0 0 0 0 0,0-1 0 0 0,0 1 0 0 0,1 0-1 0 0,-1-1 1 0 0,0 1 0 0 0,0-1 0 0 0,0 0 0 0 0,0 0 0 0 0,0 1 0 0 0,0-1 0 0 0,0-1 0 0 0,-1 1 0 0 0,1 0 0 0 0,0 0 0 0 0,-1-1 0 0 0,1 1 0 0 0,0-1 0 0 0,-1 1 0 0 0,0-1 0 0 0,1 0-1 0 0,-1 1 1 0 0,0-1 0 0 0,0 0 0 0 0,0 0 0 0 0,0 0 0 0 0,0 0 0 0 0,0 0 0 0 0,0-1-28 0 0,15-77 537 0 0,-15 65-528 0 0,7-125 180 0 0,-11 116-356 0 0,2 19 44 0 0,2 16 52 0 0,18 77-466 0 0,7-24 843 0 0,-2-20-306 0 0,37 9-829 0 0,-60-53-123 0 0,-1 0-264 0 0,0 0-1140 0 0,0 0-4362 0 0</inkml:trace>
  <inkml:trace contextRef="#ctx0" brushRef="#br0" timeOffset="193163.08">526 7216 3680 0 0,'0'0'83'0'0,"0"0"11"0"0,7 0 96 0 0,12 0-10 0 0,-18 0-7 0 0,-1 0 3 0 0,0 0 76 0 0,11 4 1238 0 0,-9-1 1544 0 0,-4 1-2799 0 0,0 0 0 0 0,0 0 0 0 0,0-1 0 0 0,0 1 1 0 0,-1-1-1 0 0,1 1 0 0 0,-1-1 0 0 0,0 0 0 0 0,0 0 1 0 0,0 0-1 0 0,0 0 0 0 0,-1-1 0 0 0,1 1 0 0 0,-1-1 1 0 0,0 0-236 0 0,3-1 113 0 0,1-1 6 0 0,0-1-90 0 0,-1 1 0 0 0,1-1 1 0 0,-1 0-1 0 0,1 0 1 0 0,-1 0-1 0 0,1 1 0 0 0,0-1 1 0 0,-1 0-1 0 0,1 0 1 0 0,0 0-1 0 0,0 0 0 0 0,0 0 1 0 0,0 0-1 0 0,0 0 1 0 0,0 1-1 0 0,0-1 0 0 0,0 0 1 0 0,0 0-1 0 0,0 0 0 0 0,0 0 1 0 0,0 0-1 0 0,1 0 1 0 0,-1 1-1 0 0,0-1 0 0 0,1 0 1 0 0,-1 0-1 0 0,1 0 1 0 0,-1 1-1 0 0,1-1 0 0 0,-1 0 1 0 0,1 0-1 0 0,-1 1 1 0 0,1-1-1 0 0,0 0 0 0 0,-1 1 1 0 0,1-1-1 0 0,0 1 1 0 0,0-1-1 0 0,-1 1 0 0 0,1-1 1 0 0,0 1-1 0 0,0 0 1 0 0,0-1-30 0 0,5-4 10 0 0,47-19-4 0 0,-43 22 17 0 0,-9 1-13 0 0,-1 1-1 0 0,1-1 1 0 0,0 1-1 0 0,0 0 1 0 0,0-1-1 0 0,0 1 1 0 0,0 0-1 0 0,0 0 1 0 0,0 0-1 0 0,0 0 0 0 0,0 0 1 0 0,0 0-1 0 0,0 0 1 0 0,0 0-1 0 0,0 0 1 0 0,0 1-1 0 0,0-1 1 0 0,0 0-1 0 0,0 1 1 0 0,0-1-1 0 0,0 0 1 0 0,-1 1-1 0 0,1-1 0 0 0,0 1 1 0 0,0-1-1 0 0,0 1 1 0 0,-1 0-1 0 0,1-1 1 0 0,0 1-1 0 0,0 0 1 0 0,-1 0-1 0 0,1-1 1 0 0,0 2-10 0 0,5 24 934 0 0,-26 10 569 0 0,17-33-1452 0 0,-1 0 0 0 0,1 0 0 0 0,-1 0 0 0 0,1-1 1 0 0,-1 0-1 0 0,0 1 0 0 0,0-1 0 0 0,0 0 0 0 0,0-1 0 0 0,0 1 0 0 0,0-1 1 0 0,-1 0-1 0 0,1 0 0 0 0,-1 0 0 0 0,1 0 0 0 0,0-1 0 0 0,-1 0 0 0 0,1 0 1 0 0,-1 0-1 0 0,1-1 0 0 0,-1 1 0 0 0,1-1-51 0 0,2 0 9 0 0,0 0-1 0 0,0 0 1 0 0,0 0 0 0 0,1 0 0 0 0,-1-1-1 0 0,0 1 1 0 0,1-1 0 0 0,-1 1-1 0 0,1-1 1 0 0,0 0 0 0 0,-1 1-1 0 0,1-1 1 0 0,0 0 0 0 0,0 0-1 0 0,0 0 1 0 0,0 0 0 0 0,1 0-1 0 0,-1 0 1 0 0,0 0 0 0 0,1 0-1 0 0,-1 0 1 0 0,1 0 0 0 0,0 0-1 0 0,0 0 1 0 0,0 0 0 0 0,0 0 0 0 0,0 0-1 0 0,0-1 1 0 0,0 1 0 0 0,1 0-1 0 0,-1 0 1 0 0,1 0 0 0 0,0 0-1 0 0,-1 0 1 0 0,1 0 0 0 0,0 0-1 0 0,0 0 1 0 0,0 1 0 0 0,0-1-1 0 0,1 0 1 0 0,-1 0 0 0 0,0 1-1 0 0,1-1-8 0 0,0-1-8 0 0,1-1 0 0 0,-1 1 0 0 0,1 0 0 0 0,-1 0 0 0 0,1 0 0 0 0,0 1 0 0 0,0-1 0 0 0,1 1 0 0 0,-1-1 0 0 0,0 1 0 0 0,1 0 0 0 0,0 0 0 0 0,-1 1 0 0 0,1-1 0 0 0,0 1 0 0 0,0-1 0 0 0,0 1 0 0 0,0 1 0 0 0,3-2 8 0 0,-1 3 0 0 0,23 17 3 0 0,-25-12 10 0 0,-3-5 67 0 0,-1 23 320 0 0,-2-21-360 0 0,1 0 0 0 0,-1-1-1 0 0,1 1 1 0 0,-1-1-1 0 0,0 1 1 0 0,0-1-1 0 0,0 0 1 0 0,0 1 0 0 0,0-1-1 0 0,-1 0 1 0 0,1 0-1 0 0,-1-1 1 0 0,1 1-1 0 0,-1 0 1 0 0,0-1 0 0 0,1 0-1 0 0,-1 0 1 0 0,0 0-1 0 0,0 0 1 0 0,0 0-1 0 0,0 0 1 0 0,0-1 0 0 0,0 1-1 0 0,0-1 1 0 0,0 0-1 0 0,0 0 1 0 0,0 0-1 0 0,-1 0 1 0 0,1-1-1 0 0,0 1 1 0 0,-1-1-40 0 0,3 0 10 0 0,-1 1 0 0 0,1-1 0 0 0,-1 0 0 0 0,1 0 0 0 0,0 1-1 0 0,-1-1 1 0 0,1 0 0 0 0,0-1 0 0 0,-1 1 0 0 0,1 0 0 0 0,0 0 0 0 0,0 0 0 0 0,0-1 0 0 0,0 1 0 0 0,0 0 0 0 0,1-1-1 0 0,-1 1 1 0 0,0-1 0 0 0,1 1 0 0 0,-1-1 0 0 0,0 0 0 0 0,1 1 0 0 0,0-1 0 0 0,-1 1 0 0 0,1-1 0 0 0,0 0-1 0 0,0 1 1 0 0,0-1 0 0 0,0 0 0 0 0,0 1 0 0 0,1-1 0 0 0,-1 0 0 0 0,0 1 0 0 0,1-1 0 0 0,-1 0-10 0 0,3-3-7 0 0,-1 1 0 0 0,0-1 1 0 0,1 0-1 0 0,0 1 0 0 0,0 0 1 0 0,1-1-1 0 0,-1 1 0 0 0,1 1 1 0 0,0-1-1 0 0,0 0 0 0 0,0 1 1 0 0,0 0-1 0 0,0 0 0 0 0,1 0 1 0 0,0 0-1 0 0,-1 1 0 0 0,1 0 1 0 0,0 0-1 0 0,0 0 0 0 0,0 1 1 0 0,1-1-1 0 0,-1 1 0 0 0,0 0 1 0 0,5 1 6 0 0,-8 0-12 0 0,1 1 0 0 0,-1-1 0 0 0,0 1-1 0 0,1 0 1 0 0,-1 0 0 0 0,0 0 0 0 0,1 0 0 0 0,-1 1 0 0 0,0-1 0 0 0,0 1 0 0 0,0-1 0 0 0,0 1 0 0 0,0 0 0 0 0,-1-1 0 0 0,1 1 0 0 0,0 0 0 0 0,-1 0 0 0 0,0 0 0 0 0,1 1 0 0 0,-1-1-1 0 0,0 0 1 0 0,0 0 0 0 0,1 3 12 0 0,1 2 0 0 0,2 0 0 0 0,-6 1 14 0 0,0-2 0 0 0,1-5 6 0 0,0 1 0 0 0,0-1 0 0 0,0 1 0 0 0,0-1 0 0 0,-1 1 0 0 0,1-1 0 0 0,0 1 0 0 0,-1-1 0 0 0,1 1 0 0 0,-1-1 0 0 0,0 0 0 0 0,1 1 0 0 0,-1-1 0 0 0,0 0 0 0 0,0 1 0 0 0,0-1 0 0 0,0 0 0 0 0,0 0 0 0 0,0 0 0 0 0,0 0 0 0 0,0 0 0 0 0,0 0 0 0 0,-1 0 0 0 0,1 0 0 0 0,0-1 0 0 0,0 1 0 0 0,-1 0 0 0 0,1-1 0 0 0,-1 1 0 0 0,1-1 0 0 0,-1 1 0 0 0,1-1 0 0 0,-1 0-20 0 0,-44 1 367 0 0,43-2-349 0 0,0 0 0 0 0,0-1 0 0 0,0 1 0 0 0,0-1 0 0 0,1 0 0 0 0,-1 0 0 0 0,0 0 0 0 0,1 0 0 0 0,-1 0 0 0 0,1 0 0 0 0,0-1-1 0 0,-1 1 1 0 0,1-1 0 0 0,1 0 0 0 0,-3-2-18 0 0,3 1-1 0 0,0 1-1 0 0,0-1 1 0 0,0 0-1 0 0,0 1 1 0 0,1-1-1 0 0,0 0 0 0 0,0 0 1 0 0,0 1-1 0 0,0-1 1 0 0,0 0-1 0 0,1 0 1 0 0,0 1-1 0 0,-1-1 0 0 0,1 0 1 0 0,1 1-1 0 0,-1-1 1 0 0,0 1-1 0 0,1-1 1 0 0,0 1-1 0 0,0 0 0 0 0,0-1 1 0 0,0 1-1 0 0,0 0 1 0 0,1 1-1 0 0,-1-1 1 0 0,1 0-1 0 0,0 1 0 0 0,0-1 1 0 0,0 1-1 0 0,0 0 1 0 0,0 0-1 0 0,1 0 1 0 0,-1 0-1 0 0,2 0 2 0 0,30 5-244 0 0,-18 29 17 0 0,-19-2 238 0 0,-12-16 42 0 0,14-14-97 0 0,-13 10-148 0 0,6-6-5358 0 0,1-1-983 0 0</inkml:trace>
  <inkml:trace contextRef="#ctx0" brushRef="#br0" timeOffset="194433.08">1132 7639 5296 0 0,'0'0'116'0'0,"0"0"17"0"0,-17-5 170 0 0,10 4-1060 0 0,-2 2 5386 0 0,8 3 515 0 0,10 0-4984 0 0,92 11 608 0 0,13-19-414 0 0,35-6 770 0 0,-110 6-643 0 0,-38 4-377 0 0,-1 0 0 0 0,0 0 0 0 0,0 0 0 0 0,0 0 11 0 0,0 0 45 0 0,0 0 21 0 0,0 0 3 0 0,0 0-8 0 0,-181 3 872 0 0,85 3-1048 0 0,55-6-272 0 0,24 3 180 0 0,18-2 203 0 0,8 0-42 0 0,99-9-21 0 0,-3 2-272 0 0,-1 1 60 0 0,-107 5-65 0 0,-10 0-5277 0 0,1 2-418 0 0</inkml:trace>
  <inkml:trace contextRef="#ctx0" brushRef="#br0" timeOffset="195053.08">1066 7826 7224 0 0,'0'0'165'0'0,"0"0"22"0"0,0 0 7 0 0,0 0 94 0 0,0 0 351 0 0,0 0 156 0 0,0 0 33 0 0,0 0-34 0 0,0 0-156 0 0,0 0-72 0 0,0 0-12 0 0,0 0-46 0 0,2 0-184 0 0,60-5 916 0 0,134-5 335 0 0,-100 6-935 0 0,-89 4-547 0 0,0 1 694 0 0,-12-2-239 0 0,-90 9-8 0 0,-78 15-486 0 0,119-23 692 0 0,92-7-710 0 0,0 1 0 0 0,1 2 0 0 0,0 1 0 0 0,14 2-36 0 0,30 16-894 0 0,-71-11-3755 0 0,-1 1-1599 0 0</inkml:trace>
  <inkml:trace contextRef="#ctx0" brushRef="#br0" timeOffset="198593.08">2047 7551 4752 0 0,'0'0'101'0'0,"0"0"22"0"0,-11-2 2477 0 0,-2 0 2305 0 0,-25 3-2089 0 0,37 0-2641 0 0,1-1 1 0 0,53 6 1679 0 0,49-9-1497 0 0,-6-3-281 0 0,-69 5 40 0 0,-25 2-63 0 0,1 1-24 0 0,-3-1 72 0 0,0-1 24 0 0,-82 16 760 0 0,-96-3-780 0 0,48-11 414 0 0,129-2-424 0 0,1 0 0 0 0,0 0 0 0 0,0 0-16 0 0,194 0 0 0 0,-115-9-80 0 0,-52 7-245 0 0,31-2 481 0 0,-22 10-4309 0 0,-35-5-1940 0 0</inkml:trace>
  <inkml:trace contextRef="#ctx0" brushRef="#br0" timeOffset="199413.08">2576 7222 12872 0 0,'0'0'289'0'0,"0"0"40"0"0,0 0 23 0 0,0 0-36 0 0,0 0-206 0 0,-2 2-62 0 0,-3 14 874 0 0,4-9-710 0 0,-1-1 0 0 0,1 1-1 0 0,0 0 1 0 0,0-1 0 0 0,1 1 0 0 0,0 0-1 0 0,0 0 1 0 0,1-1 0 0 0,0 1 0 0 0,0 0-1 0 0,0-1-211 0 0,8 23 678 0 0,-9-29-572 0 0,1 2-2 0 0,15 39 390 0 0,-16-40-372 0 0,0-1 6 0 0,13 11 240 0 0,10-2 47 0 0,9-8-99 0 0,-30-1-273 0 0,0 0-22 0 0,-1-1 22 0 0,1 0-22 0 0,-1 0 32 0 0,5-14 22 0 0,-21-8-22 0 0,5 3-63 0 0,2-1-137 0 0,-12-44-10 0 0,14 5 29 0 0,3 51 64 0 0,3 7 21 0 0,3-3 22 0 0,-3 1-33 0 0,0 3-10 0 0,-9 139 118 0 0,25-36 156 0 0,-10-87-146 0 0,-4-13-64 0 0,0 0-1 0 0,-1-1 0 0 0,1 1 0 0 0,0 0 1 0 0,0 0-1 0 0,0-1 0 0 0,0 1 0 0 0,0-1 0 0 0,1 0 1 0 0,-1 1-1 0 0,0-1 0 0 0,0 0 0 0 0,1 0 1 0 0,-1-1-1 0 0,1 1 0 0 0,-1 0 0 0 0,1-1 0 0 0,-1 0 1 0 0,1 1-1 0 0,-1-1 0 0 0,1 0 0 0 0,0 0 1 0 0,-1-1-1 0 0,1 1 0 0 0,-1 0 0 0 0,1-1 1 0 0,-1 1-1 0 0,1-1 0 0 0,-1 0 0 0 0,0 0 0 0 0,3-1 1 0 0,6-2-633 0 0,8-13-2848 0 0,-16 12 2060 0 0</inkml:trace>
  <inkml:trace contextRef="#ctx0" brushRef="#br0" timeOffset="199803.08">2603 6972 11104 0 0,'0'0'324'0'0,"0"-1"-3"0"0,0-4-204 0 0,0 0-55 0 0,1 3 113 0 0,0-1 0 0 0,0 1 1 0 0,0-1-1 0 0,1 1 1 0 0,-1-1-1 0 0,1 1 0 0 0,-1 0 1 0 0,1 0-1 0 0,0 0 0 0 0,0 0 1 0 0,0 0-1 0 0,0 0 1 0 0,0 1-1 0 0,1-1 0 0 0,-1 0 1 0 0,0 1-1 0 0,1 0 1 0 0,-1 0-1 0 0,3-1-175 0 0,3-2 377 0 0,53-6 346 0 0,-61 10-702 0 0,-1 0 1 0 0,1 1 0 0 0,0-1 0 0 0,0 0 0 0 0,0 0 0 0 0,0 0 0 0 0,0 1 0 0 0,-1-1-1 0 0,1 0 1 0 0,0 0 0 0 0,0 1 0 0 0,0-1 0 0 0,0 0 0 0 0,0 0 0 0 0,0 1 0 0 0,0-1 0 0 0,0 0-1 0 0,0 0 1 0 0,0 1 0 0 0,0-1 0 0 0,0 0 0 0 0,0 0 0 0 0,0 1 0 0 0,0-1 0 0 0,0 0 0 0 0,0 0-1 0 0,0 1 1 0 0,0-1 0 0 0,1 0 0 0 0,-1 0 0 0 0,0 1 0 0 0,0-1 0 0 0,0 0 0 0 0,0 0 0 0 0,0 0-1 0 0,1 1 1 0 0,-1-1 0 0 0,0 0 0 0 0,0 0 0 0 0,0 0 0 0 0,1 0 0 0 0,-1 0 0 0 0,0 1 0 0 0,0-1-1 0 0,1 0-21 0 0,-32 15 475 0 0,27-14-384 0 0,2 1-58 0 0,-1 0 0 0 0,1-1 0 0 0,-1 0 0 0 0,1 1 0 0 0,-1-1 0 0 0,0 0 0 0 0,0 0 0 0 0,1 0 1 0 0,-1-1-1 0 0,0 1 0 0 0,0 0 0 0 0,0-1 0 0 0,0 0 0 0 0,0 0 0 0 0,0 0 0 0 0,0 0 0 0 0,0-1 0 0 0,0 1 0 0 0,0-1 0 0 0,0 1 0 0 0,1-1 0 0 0,-1 0 0 0 0,0 0 0 0 0,0 0 0 0 0,1-1 0 0 0,-1 1 0 0 0,1-1 0 0 0,-2 0-33 0 0,8-28 1146 0 0,4 24-1190 0 0,-5 4-43 0 0,-1 0 1 0 0,0 0-1 0 0,1 1 1 0 0,-1-1-1 0 0,1 1 1 0 0,0-1-1 0 0,0 1 1 0 0,0 0-1 0 0,-1 0 1 0 0,1 0-1 0 0,0 0 1 0 0,0 1-1 0 0,0-1 1 0 0,0 1-1 0 0,0 0 1 0 0,0-1-1 0 0,1 2 1 0 0,-1-1-1 0 0,0 0 1 0 0,0 0-1 0 0,0 1 1 0 0,0 0-1 0 0,0 0 1 0 0,2 0 86 0 0,7 5-782 0 0</inkml:trace>
  <inkml:trace contextRef="#ctx0" brushRef="#br0" timeOffset="200343.08">2376 7753 10336 0 0,'0'0'233'0'0,"0"0"39"0"0,0 0 15 0 0,5-4 827 0 0,2 2 2834 0 0,195-6 28 0 0,-104 2-3847 0 0,-4-6 13 0 0,121 6 136 0 0,-214 6-418 0 0,1 0-28 0 0,5 1 333 0 0,-1 0-1125 0 0,-1 0-2414 0 0,-5-1 2000 0 0</inkml:trace>
  <inkml:trace contextRef="#ctx0" brushRef="#br0" timeOffset="200883.08">2563 7934 10656 0 0,'0'0'309'0'0,"0"0"3"0"0,0 2-201 0 0,-6 120 3158 0 0,6 68 493 0 0,-1-117-3014 0 0,-2-39-332 0 0,3-33-320 0 0,0-1-1 0 0,0 0-7 0 0,0 0-7 0 0,0 0-1 0 0,0 0 3 0 0,0 0 10 0 0,0 0 3 0 0,18-36 251 0 0,-3-22-678 0 0,14-27-973 0 0,5 45 823 0 0,-9 54 258 0 0,3 35 511 0 0,3-5 30 0 0,-10-1-132 0 0,-8-18-26 0 0,0-9-102 0 0,-16-12-2833 0 0,3-4-3235 0 0</inkml:trace>
  <inkml:trace contextRef="#ctx0" brushRef="#br0" timeOffset="201153.08">2225 8160 11976 0 0,'0'0'266'0'0,"0"0"44"0"0,0 0 15 0 0,6-9 86 0 0,58-14 467 0 0,115-38 2285 0 0,-67 22-1269 0 0,32-7-646 0 0,-47 37-3588 0 0,-91 9 1695 0 0,3 0-474 0 0</inkml:trace>
  <inkml:trace contextRef="#ctx0" brushRef="#br0" timeOffset="210393.08">3432 7437 7312 0 0,'0'0'165'0'0,"0"0"22"0"0,0 0 9 0 0,2-1-20 0 0,1 0-149 0 0,8-14 42 0 0,-8 2 1023 0 0,-3-8 1084 0 0,-7 5-568 0 0,6-4-219 0 0,18-12-730 0 0,-3 5-211 0 0,-12 1-82 0 0,-2-18 148 0 0,-10 12-243 0 0,10 32-254 0 0,-1 0 0 0 0,1 0-1 0 0,0 0 1 0 0,0-1-1 0 0,0 1 1 0 0,-1 0-1 0 0,1 0 1 0 0,0 0-1 0 0,0 0 1 0 0,-1 0-1 0 0,1-1 1 0 0,0 1-1 0 0,0 0 1 0 0,0 0-1 0 0,0 0 1 0 0,-1-1-1 0 0,1 1 1 0 0,0 0-1 0 0,0 0 1 0 0,0-1-1 0 0,0 1 1 0 0,0 0-1 0 0,0 0 1 0 0,0-1-1 0 0,-1 1 1 0 0,1 0-1 0 0,0 0 1 0 0,0-1-1 0 0,0 1 1 0 0,0 0 0 0 0,0 0-1 0 0,0-1 1 0 0,0 1-1 0 0,0 0 1 0 0,1 0-1 0 0,-1-1 1 0 0,0 1-1 0 0,0 0 1 0 0,0 0-1 0 0,0-1 1 0 0,0 1-1 0 0,0 0 1 0 0,0 0-1 0 0,0-1 1 0 0,1 1-1 0 0,-1 0 1 0 0,0 0-1 0 0,0 0 1 0 0,0 0-1 0 0,1-1 1 0 0,-1 1-1 0 0,0 0 1 0 0,0 0-1 0 0,0 0 1 0 0,1 0-1 0 0,-1 0 1 0 0,0-1-1 0 0,0 1 1 0 0,1 0 0 0 0,-1 0-1 0 0,0 0 1 0 0,0 0-1 0 0,1 0 1 0 0,-1 0-1 0 0,0 0 1 0 0,0 0-1 0 0,1 0 1 0 0,-1 0-17 0 0,4 0 404 0 0,-5 0-365 0 0,4 18-219 0 0,-2 9 321 0 0,-1 19-77 0 0,13 21 256 0 0,1-20-104 0 0,2 12-84 0 0,-4 8 39 0 0,-8-6 72 0 0,5-11-55 0 0,1-24-55 0 0,-5-2-29 0 0,4-8-40 0 0,-13 6 125 0 0,5-21-123 0 0,2 3 4 0 0,-3-3 9 0 0,0-1 21 0 0,0 0-16 0 0,0 0-11 0 0,6-1 175 0 0,3-25-114 0 0,-4 3-124 0 0,14-9-10 0 0,47-16-12 0 0,-10 14-101 0 0,-13 25 18 0 0,-3 20-18 0 0,-12-1 102 0 0,-1 1 23 0 0,-2 4 59 0 0,-22-13-54 0 0,0 0 1 0 0,1 1-1 0 0,-1-1 0 0 0,0 1 1 0 0,0 0-1 0 0,0 0 0 0 0,0 0 1 0 0,-1 0-1 0 0,1 1 0 0 0,-1-1 1 0 0,0 1-1 0 0,0-1 0 0 0,0 1 1 0 0,-1 0-1 0 0,1 0 0 0 0,-1 0 1 0 0,0 0-18 0 0,-7 22 276 0 0,-1 20 142 0 0,-3-24 78 0 0,-19 4 178 0 0,-29 3 156 0 0,-31-2 2 0 0,64-21-552 0 0,-55 5 286 0 0,43-19-428 0 0,15-10-2094 0 0,21 13-3792 0 0,-2 1-1875 0 0</inkml:trace>
  <inkml:trace contextRef="#ctx0" brushRef="#br0" timeOffset="214463.08">4252 7499 9008 0 0,'0'0'200'0'0,"0"0"33"0"0,0 0 15 0 0,0 0 40 0 0,-6 5 419 0 0,5-3 2403 0 0,18 29-560 0 0,-10-28-2413 0 0,1-1 1 0 0,-1 1-1 0 0,1-1 1 0 0,0-1-1 0 0,0 1 1 0 0,0-1-1 0 0,0 0 1 0 0,0-1-1 0 0,0 0 1 0 0,0-1-1 0 0,0 1 1 0 0,0-1-1 0 0,0-1 1 0 0,0 0-1 0 0,-1 0 1 0 0,1 0-1 0 0,0-1 1 0 0,0-1-138 0 0,10 0 68 0 0,48-26 428 0 0,-60 25-429 0 0,0 0 1 0 0,0 0-1 0 0,-1 0 0 0 0,0-1 0 0 0,0 0 0 0 0,0 0 0 0 0,-1 0 0 0 0,0-1 0 0 0,0 1 0 0 0,0-1 0 0 0,-1 0 0 0 0,0 0 0 0 0,-1 0 0 0 0,1-4-67 0 0,-1 4 45 0 0,0-1 0 0 0,-1 1 1 0 0,1 0-1 0 0,-2-1 0 0 0,1 1 0 0 0,-1 0 0 0 0,-1-1 1 0 0,1 1-1 0 0,-1-1 0 0 0,-1-4-45 0 0,-20-12 321 0 0,-12 29-46 0 0,-2 16-136 0 0,-15 31 75 0 0,19 13 25 0 0,19 46 270 0 0,21-44-61 0 0,-7-63-404 0 0,0 0 0 0 0,1 0 1 0 0,-1-1-1 0 0,1 1 0 0 0,0 0 0 0 0,0 0 0 0 0,0-1 0 0 0,1 1 0 0 0,-1-1 0 0 0,1 0 0 0 0,0 0 0 0 0,0 0 0 0 0,0 0 1 0 0,0 0-1 0 0,1-1 0 0 0,-1 1 0 0 0,1-1 0 0 0,-1 0 0 0 0,1 0 0 0 0,0 0 0 0 0,0-1 0 0 0,-1 1 0 0 0,1-1 0 0 0,0 0 1 0 0,1 0-1 0 0,-1-1 0 0 0,0 1 0 0 0,0-1 0 0 0,2 1-44 0 0,28-3 5 0 0,-1-2 0 0 0,1-1 0 0 0,-1-1 0 0 0,-1-2 0 0 0,16-6-5 0 0,-2 0-4686 0 0,-35 12-2531 0 0</inkml:trace>
  <inkml:trace contextRef="#ctx0" brushRef="#br0" timeOffset="-214023.649">4613 6916 4776 0 0,'0'0'135'0'0,"0"-5"558"0"0,0-103 8375 0 0,3 77-7271 0 0,-3 30-1627 0 0,0 1-2 0 0,0 0-5 0 0,0 0-23 0 0,0 0-11 0 0,0 0-1 0 0,0 0-8 0 0,0 0-34 0 0,0 0-17 0 0,0 19 94 0 0,-29 99 1081 0 0,15-77-691 0 0,-5 44 560 0 0,22-62-855 0 0,17-8 8 0 0,-16-15-295 0 0,0 0 0 0 0,0 1 0 0 0,0-1 0 0 0,-1 0 0 0 0,1-1-1 0 0,0 1 1 0 0,0-1 0 0 0,0 0 0 0 0,-1 1 0 0 0,1-2-1 0 0,0 1 1 0 0,-1 0 0 0 0,1-1 0 0 0,-1 0 0 0 0,2 0 29 0 0,16-13-6232 0 0,-11 7-34 0 0</inkml:trace>
  <inkml:trace contextRef="#ctx0" brushRef="#br0" timeOffset="-213623.649">4728 6631 8784 0 0,'0'0'197'0'0,"0"0"24"0"0,0 0 19 0 0,0 0 43 0 0,0 0 126 0 0,0 0 58 0 0,0 0 12 0 0,0 0-3 0 0,0 0-16 0 0,0 0-4 0 0,0 0 0 0 0,0 0-38 0 0,0 0-155 0 0,0 0-67 0 0,15 12 687 0 0,-3 0-122 0 0,-12-11-610 0 0,0 0-96 0 0,0 0 1 0 0,-1 1 0 0 0,1-1-1 0 0,0 0 1 0 0,-1 0 0 0 0,1 0-1 0 0,-1 0 1 0 0,1 0 0 0 0,-1 0-1 0 0,1-1 1 0 0,-1 1 0 0 0,0 0-1 0 0,0 0 1 0 0,1 0 0 0 0,-1-1-1 0 0,0 1 1 0 0,0 0-1 0 0,0 0 1 0 0,0-1 0 0 0,0 1-1 0 0,0-1 1 0 0,0 1 0 0 0,0-1-1 0 0,0 0 1 0 0,0 1 0 0 0,0-1-1 0 0,0 0 1 0 0,0 1-56 0 0,0-1 34 0 0,0 1-1 0 0,0-1 0 0 0,-1 0 1 0 0,1 1-1 0 0,0-1 0 0 0,0 0 1 0 0,0 0-1 0 0,-1 0 0 0 0,1 0 1 0 0,0 0-1 0 0,0 0 1 0 0,-1 0-1 0 0,1 0 0 0 0,0 0 1 0 0,0-1-1 0 0,0 1 0 0 0,0 0 1 0 0,-1-1-1 0 0,1 1 1 0 0,0-1-1 0 0,0 1 0 0 0,0-1 1 0 0,0 0-1 0 0,0 1 0 0 0,0-1 1 0 0,0 0-1 0 0,0 0 1 0 0,0 0-1 0 0,1 0 0 0 0,-1 0 1 0 0,0 0-1 0 0,1 0 0 0 0,-1 0 1 0 0,0 0-1 0 0,1 0 0 0 0,-1 0-33 0 0,3-16 355 0 0,28 13-2828 0 0,-20 7-3408 0 0</inkml:trace>
  <inkml:trace contextRef="#ctx0" brushRef="#br0" timeOffset="-212703.649">4998 6718 9072 0 0,'0'0'200'0'0,"0"0"33"0"0,0 0 15 0 0,0 0 41 0 0,0 0 147 0 0,0 0 63 0 0,0 0 12 0 0,-8-11 6055 0 0,1 16-6413 0 0,1 1 1 0 0,-1 0-1 0 0,1 1 0 0 0,1-1 0 0 0,-1 1 1 0 0,1 0-1 0 0,1 1 0 0 0,-1-1 0 0 0,1 1 0 0 0,0 0 1 0 0,1 0-1 0 0,0 0 0 0 0,0 0 0 0 0,0 3-153 0 0,-7 21 350 0 0,9-15-225 0 0,9 28 104 0 0,4-34-82 0 0,23-11-78 0 0,-29-2 22 0 0,-1 1-45 0 0,0-1-1 0 0,1 1 1 0 0,-1-1-1 0 0,0-1 1 0 0,0 1-1 0 0,0 0 1 0 0,-1-1-1 0 0,1 0 1 0 0,-1 0-1 0 0,1-1 1 0 0,-1 1-1 0 0,0-1 1 0 0,0 0-1 0 0,2-3-45 0 0,5-8-52 0 0,0-1 1 0 0,-2 0-1 0 0,1-1 0 0 0,-2 0 0 0 0,6-16 52 0 0,-12 27-17 0 0,5-14-57 0 0,-6 19 4 0 0,-1 1-7 0 0,0 0-30 0 0,-3 9-89 0 0,2 2 178 0 0,0-1-1 0 0,1 1 0 0 0,0-1 1 0 0,1 1-1 0 0,0-1 0 0 0,0 0 1 0 0,1 1-1 0 0,1-1 0 0 0,3 10 19 0 0,10 4 0 0 0,-14-23 5 0 0,0 1 0 0 0,0 0 0 0 0,0-1 0 0 0,0 1 0 0 0,0-1 0 0 0,1 1 0 0 0,-1-1 0 0 0,0 0 0 0 0,1 0 0 0 0,-1 0 0 0 0,1-1 0 0 0,-1 1 0 0 0,1 0 1 0 0,-1-1-1 0 0,1 0 0 0 0,-1 1 0 0 0,1-1 0 0 0,-1 0 0 0 0,1 0 0 0 0,0-1 0 0 0,-1 1 0 0 0,1 0 0 0 0,-1-1 0 0 0,1 0 0 0 0,-1 1 0 0 0,0-1 0 0 0,1 0 0 0 0,-1 0 0 0 0,2-1-5 0 0,62-44 214 0 0,-30-9 250 0 0,-26-9-144 0 0,-4 29-1393 0 0,-6 35 638 0 0,0 0-119 0 0,0 0-57 0 0,0 0-754 0 0,0 0-3120 0 0,0 0-1335 0 0</inkml:trace>
  <inkml:trace contextRef="#ctx0" brushRef="#br0" timeOffset="-212193.649">5557 6808 8208 0 0,'0'0'234'0'0,"0"0"6"0"0,-13-5-138 0 0,-13-4 1715 0 0,18 10-1380 0 0,1 1 0 0 0,-1 0 0 0 0,1 0 1 0 0,0 1-1 0 0,0 0 0 0 0,0 0 0 0 0,0 1 0 0 0,0 0 0 0 0,1 0 0 0 0,-1 0 1 0 0,1 1-1 0 0,1 0 0 0 0,-1 0 0 0 0,0 1 0 0 0,-2 3-437 0 0,1-2 147 0 0,1 1 0 0 0,0 0 0 0 0,0 0-1 0 0,1 0 1 0 0,0 1 0 0 0,0 0 0 0 0,1 0 0 0 0,0 0-1 0 0,0 3-146 0 0,-5 16 227 0 0,31-18 146 0 0,-17-11-310 0 0,0 0-1 0 0,0 0 1 0 0,0-1-1 0 0,0 0 0 0 0,-1 0 1 0 0,1 0-1 0 0,0 0 1 0 0,-1-1-1 0 0,1 1 1 0 0,-1-1-1 0 0,0-1 0 0 0,0 1 1 0 0,0 0-1 0 0,-1-1 1 0 0,1 0-1 0 0,0 0-62 0 0,6-6-63 0 0,26-44-574 0 0,-35 53 573 0 0,-1 1-3 0 0,0 0 3 0 0,1 2 50 0 0,1 0 0 0 0,-1 0 0 0 0,0 0 0 0 0,0 0-1 0 0,0 0 1 0 0,0 1 0 0 0,0-1 0 0 0,0 0 0 0 0,-1 1-1 0 0,1-1 1 0 0,-1 1 0 0 0,0-1 0 0 0,0 0 0 0 0,0 1-1 0 0,0-1 1 0 0,0 1 0 0 0,0-1 0 0 0,0 1 0 0 0,-1-1 14 0 0,5 36 67 0 0,7-12 42 0 0,-4-20-56 0 0,-5-5-123 0 0,-1 0 0 0 0,0-1 1 0 0,0 1-1 0 0,1-1 0 0 0,-1 1 0 0 0,0-1 0 0 0,1 0 0 0 0,-1 0 0 0 0,0 1 0 0 0,1-1 0 0 0,-1 0 0 0 0,0 0 0 0 0,1 0 0 0 0,-1 0 0 0 0,0-1 0 0 0,1 1 0 0 0,-1 0 0 0 0,1 0 0 0 0,-1-1 0 0 0,0 1 0 0 0,0-1 0 0 0,1 1 0 0 0,-1-1 0 0 0,0 0 0 0 0,0 1 0 0 0,0-1 0 0 0,0 0 0 0 0,0 0 0 0 0,1 0 70 0 0,3-2-3705 0 0,4 0-2064 0 0</inkml:trace>
  <inkml:trace contextRef="#ctx0" brushRef="#br0" timeOffset="-211303.649">5660 6587 9528 0 0,'0'0'216'0'0,"0"0"32"0"0,0 0 10 0 0,0 0 30 0 0,0 0 83 0 0,0 0 40 0 0,0 0 5 0 0,0 0-6 0 0,0 0-20 0 0,0 0-6 0 0,0 0 0 0 0,0 0-16 0 0,0 0-70 0 0,0 0-36 0 0,0 0-6 0 0,0 0 5 0 0,0 6 310 0 0,-8 46 2150 0 0,-15 21-820 0 0,-2 26-1540 0 0,21-58-169 0 0,3-24 139 0 0,2-16-278 0 0,-1-1 11 0 0,0 0 0 0 0,0 0 0 0 0,21-3 36 0 0,50-12 88 0 0,-28 19-124 0 0,-26 1-160 0 0,-2 10-37 0 0,12 46 122 0 0,-21-46 11 0 0,-9 1 0 0 0,-19 9 191 0 0,16-24-150 0 0,1 1 0 0 0,-1-1 0 0 0,1 0 0 0 0,-1 0 0 0 0,0 0 0 0 0,1-1 0 0 0,-1 0 0 0 0,0 0 0 0 0,0-1 0 0 0,1 1 0 0 0,-1-1 0 0 0,0-1 0 0 0,1 1 0 0 0,-1-1 0 0 0,1 0 0 0 0,-1 0 0 0 0,0-1-41 0 0,0 0-153 0 0,-1 0 0 0 0,1 0-1 0 0,0-1 1 0 0,0 0 0 0 0,0-1-1 0 0,0 0 1 0 0,1 1 0 0 0,0-2-1 0 0,0 1 1 0 0,0 0 0 0 0,0-1-1 0 0,1 0 1 0 0,0-1 153 0 0,2 5-287 0 0,1 0 1 0 0,0 0-1 0 0,0 0 0 0 0,0 0 0 0 0,1-1 1 0 0,-1 1-1 0 0,0 0 0 0 0,1 0 1 0 0,0 0-1 0 0,-1 0 0 0 0,1-1 0 0 0,0 1 1 0 0,0 0-1 0 0,0-1 0 0 0,0 1 0 0 0,1 0 1 0 0,-1 0-1 0 0,1 0 0 0 0,-1-1 287 0 0,4-6-1598 0 0</inkml:trace>
  <inkml:trace contextRef="#ctx0" brushRef="#br0" timeOffset="-210733.649">6044 6604 7968 0 0,'0'0'233'0'0,"0"0"98"0"0,0 0 262 0 0,0 0 116 0 0,0 0 25 0 0,0 0 10 0 0,0 0 34 0 0,0 0 20 0 0,0 0 2 0 0,0 0-56 0 0,0 0-235 0 0,-7 9 1244 0 0,-12 25-664 0 0,-13 48 102 0 0,2 12-430 0 0,20-6-127 0 0,22-28-28 0 0,-9-57-558 0 0,0 0 0 0 0,0-1 0 0 0,0 1-1 0 0,1-1 1 0 0,-1 0 0 0 0,1 0-1 0 0,-1 0 1 0 0,1-1 0 0 0,0 1-1 0 0,0-1 1 0 0,0 1 0 0 0,0-1 0 0 0,0-1-1 0 0,0 1 1 0 0,0 0 0 0 0,0-1-1 0 0,0 0 1 0 0,0 0 0 0 0,0 0 0 0 0,0-1-1 0 0,0 1 1 0 0,0-1 0 0 0,3-1-48 0 0,-7 2-2 0 0,6-1-24 0 0,-1 0-1 0 0,1 0 0 0 0,-1-1 1 0 0,1 0-1 0 0,-1 0 1 0 0,0 0-1 0 0,0-1 0 0 0,0 1 1 0 0,0-1-1 0 0,0-1 0 0 0,-1 1 1 0 0,1 0-1 0 0,2-4 27 0 0,14-21-6776 0 0,-17 17 339 0 0</inkml:trace>
  <inkml:trace contextRef="#ctx0" brushRef="#br0" timeOffset="-210463.649">5926 6741 11672 0 0,'-13'-8'802'0'0,"13"7"-686"0"0,1 0 0 0 0,-1 0 1 0 0,1 0-1 0 0,-1 0 0 0 0,1 1 0 0 0,-1-1 0 0 0,1 0 0 0 0,-1 0 0 0 0,1 1 0 0 0,0-1 0 0 0,0 0 0 0 0,-1 1 0 0 0,1-1 0 0 0,0 1 0 0 0,0-1 0 0 0,-1 1 1 0 0,1-1-1 0 0,0 1 0 0 0,0 0 0 0 0,0-1 0 0 0,0 1 0 0 0,0 0 0 0 0,0 0 0 0 0,0 0 0 0 0,-1-1 0 0 0,1 1 0 0 0,0 0 0 0 0,0 0 0 0 0,0 0 0 0 0,1 1-116 0 0,0-2-20 0 0,189-13 332 0 0,-174 14-4228 0 0,3 2-1376 0 0</inkml:trace>
  <inkml:trace contextRef="#ctx0" brushRef="#br1" timeOffset="-58323.648">13405 4715 6448 0 0,'0'0'141'0'0,"0"0"23"0"0,0 0 13 0 0,-1-1-19 0 0,3-5-126 0 0,31-4 1576 0 0,-33 10-1484 0 0,1 0 1 0 0,0 0-1 0 0,0 0 1 0 0,0-1-1 0 0,-1 1 0 0 0,1 0 1 0 0,0 0-1 0 0,0-1 1 0 0,-1 1-1 0 0,1 0 1 0 0,0-1-1 0 0,-1 1 1 0 0,1-1-1 0 0,0 1 1 0 0,-1-1-1 0 0,1 1 0 0 0,-1-1 1 0 0,1 1-1 0 0,-1-1 1 0 0,1 0-1 0 0,-1 1 1 0 0,1-1-1 0 0,-1 0 1 0 0,0 1-1 0 0,1-1 0 0 0,-1 0 1 0 0,0 0-1 0 0,1 1 1 0 0,-1-1-1 0 0,0 0 1 0 0,0 0-1 0 0,0 0 1 0 0,0 1-1 0 0,0-1 1 0 0,0 0-1 0 0,0 0 0 0 0,0 0 1 0 0,0 1-1 0 0,0-1 1 0 0,0 0-1 0 0,-1 0-124 0 0,-2-8 682 0 0,3 8-416 0 0,4-7 788 0 0,-4 8-1044 0 0,1 0 1 0 0,-1-1 0 0 0,1 1 0 0 0,-1 0 0 0 0,1 0 0 0 0,-1 0 0 0 0,1 0 0 0 0,-1 0 0 0 0,1 0 0 0 0,0 0 0 0 0,-1 0 0 0 0,1 1 0 0 0,-1-1 0 0 0,1 0-1 0 0,-1 0 1 0 0,1 0 0 0 0,-1 1 0 0 0,1-1 0 0 0,-1 0 0 0 0,0 0 0 0 0,1 1 0 0 0,-1-1 0 0 0,1 0 0 0 0,-1 1 0 0 0,1-1 0 0 0,-1 1 0 0 0,0-1 0 0 0,1 0-1 0 0,-1 1 1 0 0,0-1 0 0 0,0 1 0 0 0,1-1 0 0 0,-1 1 0 0 0,0-1 0 0 0,0 1 0 0 0,0-1 0 0 0,1 1 0 0 0,-1-1 0 0 0,0 1 0 0 0,0 0 0 0 0,0-1 0 0 0,0 1-1 0 0,0-1 1 0 0,0 1 0 0 0,0-1 0 0 0,0 1 0 0 0,0-1 0 0 0,-1 1 0 0 0,1-1 0 0 0,0 1 0 0 0,0-1 0 0 0,0 1 0 0 0,-1-1 0 0 0,1 1 0 0 0,0-1 0 0 0,0 1-1 0 0,-1-1 1 0 0,1 1 0 0 0,0-1 0 0 0,-1 0 0 0 0,1 1-11 0 0,5 34 232 0 0,12-9-37 0 0,-10 12-91 0 0,11 5-38 0 0,-14-4 14 0 0,4 31 108 0 0,-2-2 264 0 0,19 4-324 0 0,-17-43-128 0 0,-4-23 0 0 0,1 21 0 0 0,-4 7 18 0 0,3-21 260 0 0,1-8-290 0 0,16 7-37 0 0,6-11 360 0 0,-19-16-157 0 0,13-9-59 0 0,3-8 22 0 0,9-11-63 0 0,-2-13 74 0 0,15-49-54 0 0,-32 52 70 0 0,11 0 0 0 0,14-24-144 0 0,-13 33-88 0 0,-2-9 88 0 0,5-10 0 0 0,-34 40-53 0 0,14 2-22 0 0,4 10 1 0 0,-11 10 31 0 0,7-1 22 0 0,-25 9 35 0 0,15-6 40 0 0,1-1-129 0 0,0 0-62 0 0,-5 24-1255 0 0,1-19-224 0 0,3-5-4173 0 0</inkml:trace>
  <inkml:trace contextRef="#ctx0" brushRef="#br1" timeOffset="-50783.649">13885 5156 5264 0 0,'28'-3'1341'0'0,"-33"2"234"0"0,13-1 1680 0 0,-2 0-3420 0 0,-4 1 359 0 0,-2 1-2 0 0,0 0 4 0 0,0 0 16 0 0,0 0 4 0 0,0 0 0 0 0,-2 2 8 0 0,2-2-204 0 0,-1 0 0 0 0,1 1 1 0 0,-1-1-1 0 0,1 0 1 0 0,-1 1-1 0 0,1-1 0 0 0,-1 1 1 0 0,1-1-1 0 0,-1 1 1 0 0,1-1-1 0 0,0 1 0 0 0,-1-1 1 0 0,1 1-1 0 0,0-1 1 0 0,-1 1-1 0 0,1-1 0 0 0,0 1 1 0 0,0-1-1 0 0,-1 1 1 0 0,1 0-1 0 0,0-1 0 0 0,0 1 1 0 0,0-1-1 0 0,0 1 1 0 0,0 0-1 0 0,0-1 0 0 0,0 1 1 0 0,0 0-1 0 0,0-1 1 0 0,0 1-1 0 0,0-1 0 0 0,1 1 1 0 0,-1 0-1 0 0,0-1 1 0 0,0 1-1 0 0,1-1 0 0 0,-1 1 1 0 0,0-1-1 0 0,0 1 1 0 0,1 0-21 0 0,-3 34 544 0 0,12 7-232 0 0,6-11-32 0 0,-14-7 157 0 0,-3 0 326 0 0,-8-5-667 0 0,7-18 0 0 0,2-1 0 0 0,0 0-6 0 0,-3 2-16 0 0,20 2 348 0 0,-17-4-416 0 0,0 0-1 0 0,-1-1 0 0 0,1 1 1 0 0,-1 0-1 0 0,1 0 0 0 0,0-1 1 0 0,-1 1-1 0 0,1 0 0 0 0,0 0 1 0 0,0-1-1 0 0,-1 1 1 0 0,1 0-1 0 0,0-1 0 0 0,0 1 1 0 0,-1-1-1 0 0,1 1 0 0 0,0 0 1 0 0,0-1-1 0 0,0 1 0 0 0,0-1 1 0 0,-1 1-1 0 0,1 0 1 0 0,0-1-1 0 0,0 1 0 0 0,0-1 1 0 0,0 1-1 0 0,0-1 0 0 0,0 1 1 0 0,0 0-1 0 0,0-1 0 0 0,0 1 1 0 0,0-1-1 0 0,1 1 1 0 0,-1 0-1 0 0,0-1 0 0 0,0 1 1 0 0,0-1-1 0 0,0 1 0 0 0,1 0 1 0 0,-1-1-1 0 0,0 1 0 0 0,0 0 1 0 0,1-1-1 0 0,-1 1 1 0 0,0 0-1 0 0,1-1 0 0 0,-1 1 1 0 0,0 0-6 0 0,3-12 55 0 0,-10-15-43 0 0,7 27-12 0 0,1-1 0 0 0,0 0 0 0 0,-1 1-1 0 0,0-1 1 0 0,1 0 0 0 0,-1 1-1 0 0,1-1 1 0 0,-1 0 0 0 0,0 0-1 0 0,0 1 1 0 0,1-1 0 0 0,-1 0-1 0 0,0 0 1 0 0,0 0 0 0 0,0 1-1 0 0,0-1 1 0 0,0 0 0 0 0,0 0-1 0 0,0 0 1 0 0,0 1 0 0 0,0-1-1 0 0,0 0 1 0 0,-1 0 0 0 0,1 0 0 0 0,0 1-1 0 0,0-1 1 0 0,-1 0 0 0 0,1 0-1 0 0,0 1 1 0 0,-1-1 0 0 0,1 0-1 0 0,-1 1 1 0 0,1-1 0 0 0,-1 0-1 0 0,0 1 1 0 0,1-1 0 0 0,-1 1-1 0 0,1-1 1 0 0,-1 1 0 0 0,0-1-1 0 0,12-29-121 0 0,-3 19 81 0 0,26-30-147 0 0,4 23-87 0 0,-21 50 200 0 0,9 36 447 0 0,-17-34-2 0 0,-7-31-342 0 0,-2 2-12 0 0,-8 10 144 0 0,-20 0 368 0 0,24-27-338 0 0,19-13-57 0 0,4-14-40 0 0,-8-2-177 0 0,6 4-280 0 0,17 17 511 0 0,-32 20-222 0 0,-2 0-70 0 0,7 0-147 0 0,11 4 188 0 0,-16-2 126 0 0,0 0 0 0 0,0 0 0 0 0,0 0 0 0 0,-1 1 0 0 0,1-1 0 0 0,-1 0 0 0 0,0 1 0 0 0,1-1 0 0 0,-1 1 0 0 0,0-1 0 0 0,-1 1 0 0 0,1 0 0 0 0,0-1 0 0 0,-1 1 0 0 0,0 0 0 0 0,1-1 0 0 0,-1 1 0 0 0,0 0 0 0 0,0 0 0 0 0,-1-1 0 0 0,1 1 0 0 0,0 0 0 0 0,-1 0 0 0 0,0-1 0 0 0,1 1 0 0 0,-1-1-1 0 0,0 1 1 0 0,-1-1 0 0 0,0 2-22 0 0,-1 29 0 0 0,-1-11-692 0 0,3-21 350 0 0,0 3 221 0 0,2-2-4518 0 0,4 3-606 0 0</inkml:trace>
  <inkml:trace contextRef="#ctx0" brushRef="#br1" timeOffset="-50093.648">14292 5136 7104 0 0,'0'0'208'0'0,"0"2"-10"0"0,-2 4-99 0 0,2 21 1329 0 0,-7 21 1768 0 0,4-5-1499 0 0,19 19-147 0 0,-6-27-718 0 0,-2-22-498 0 0,-7-13-189 0 0,-1 0-1 0 0,-2 9 952 0 0,18-47-657 0 0,1-9-995 0 0,-4 10-47 0 0,9-6-5 0 0,-5 12 225 0 0,-13 26 316 0 0,-4 4 60 0 0,17-7-53 0 0,20 17-4 0 0,-15 8 227 0 0,-10 19 255 0 0,-9 7 360 0 0,-13-2-116 0 0,5-20-526 0 0,5-16-82 0 0,-2 4-322 0 0,-1-8-4499 0 0,3-1-939 0 0</inkml:trace>
  <inkml:trace contextRef="#ctx0" brushRef="#br1" timeOffset="-49183.648">14740 4747 6192 0 0,'0'0'133'0'0,"0"0"23"0"0,0 0 13 0 0,0 0 94 0 0,0 0 345 0 0,0 0 155 0 0,0 0 33 0 0,0 0-23 0 0,0 0-110 0 0,0 0-45 0 0,0 0-8 0 0,0 0-36 0 0,0 0-140 0 0,0 0-68 0 0,0 0-12 0 0,0 0-29 0 0,0 0-112 0 0,0 0-47 0 0,0 0-8 0 0,14 6 476 0 0,22-1 270 0 0,29 1-263 0 0,123-26 1147 0 0,-110 12-1586 0 0,-59 5-216 0 0,-18 3-106 0 0,-1 0-211 0 0,0 0-86 0 0,0 0-721 0 0,0 0-2943 0 0,0 0-1265 0 0</inkml:trace>
  <inkml:trace contextRef="#ctx0" brushRef="#br1" timeOffset="-48673.648">14711 4939 5904 0 0,'0'0'132'0'0,"0"0"17"0"0,0 0 11 0 0,0 0 44 0 0,0 0 159 0 0,0 0 70 0 0,0 0 14 0 0,0 0-27 0 0,-7 10 1112 0 0,22-12 3730 0 0,32-3-4291 0 0,-14 2-309 0 0,116-5 520 0 0,-27 2-664 0 0,-84 7-458 0 0,-34 0-98 0 0,6 1-2905 0 0,-10-2 1605 0 0</inkml:trace>
  <inkml:trace contextRef="#ctx0" brushRef="#br1" timeOffset="-48253.648">14707 5110 6912 0 0,'0'0'157'0'0,"0"0"23"0"0,0 0 11 0 0,0 0 50 0 0,0 0 208 0 0,0 0 95 0 0,0 0 22 0 0,0 0 14 0 0,0 0 49 0 0,0 0 19 0 0,0 0 7 0 0,2 1-41 0 0,65 9 3156 0 0,12-9-2220 0 0,23-8-797 0 0,-9-1-558 0 0,-39 5 376 0 0,-27 1-1381 0 0,-1 1-4169 0 0,-19 1-781 0 0</inkml:trace>
  <inkml:trace contextRef="#ctx0" brushRef="#br1" timeOffset="-46143.648">16066 4458 4232 0 0,'0'0'91'0'0,"0"0"11"0"0,0 0 12 0 0,0 0 42 0 0,3-1 130 0 0,35-16 2487 0 0,-36 17-2519 0 0,-1-1-72 0 0,37-19 1404 0 0,-25 0-58 0 0,-14 18-1490 0 0,1 0 1 0 0,-1 1 0 0 0,1-1 0 0 0,-1 1 0 0 0,1-1-1 0 0,-1 1 1 0 0,0-1 0 0 0,0 1 0 0 0,0 0-1 0 0,0-1 1 0 0,0 1 0 0 0,0 0 0 0 0,0 0-1 0 0,0 0 1 0 0,-1 0 0 0 0,1 0 0 0 0,0 0 0 0 0,-1 0-1 0 0,1 0 1 0 0,-1 0 0 0 0,1 0 0 0 0,-1 1-1 0 0,1-1 1 0 0,-1 1 0 0 0,1-1 0 0 0,-1 1-1 0 0,0 0 1 0 0,1-1 0 0 0,-1 1 0 0 0,0 0 0 0 0,1 0-1 0 0,-1 0 1 0 0,1 0 0 0 0,-1 1 0 0 0,0-1-1 0 0,0 0-38 0 0,-3 0 34 0 0,-101 3 601 0 0,50 4-83 0 0,-35 33 1029 0 0,87-37-1554 0 0,1-1 1 0 0,0 1-1 0 0,0 0 0 0 0,1 0 1 0 0,-1 0-1 0 0,1 0 1 0 0,-1 0-1 0 0,1 1 0 0 0,0-1 1 0 0,0 1-1 0 0,0 0 0 0 0,1 0 1 0 0,-1-1-1 0 0,1 1 1 0 0,-1 3-28 0 0,0 27 159 0 0,4 35 66 0 0,31 21-23 0 0,-6-31-69 0 0,8 31 267 0 0,5 32 88 0 0,-37-107-429 0 0,0 0-1 0 0,0 0 0 0 0,-2 1 0 0 0,1-1 0 0 0,-2 0 0 0 0,0 1 0 0 0,-1-1 0 0 0,-1 0 1 0 0,-2 10-59 0 0,1-5 140 0 0,2-15-80 0 0,0 1 0 0 0,-1-1 0 0 0,0 0 0 0 0,0 0 0 0 0,0 0 0 0 0,-1-1 0 0 0,0 1 0 0 0,0-1 0 0 0,0 1 0 0 0,0-1 0 0 0,-1 0 0 0 0,0 0 0 0 0,1 0 0 0 0,-4 1-60 0 0,-28 16 352 0 0,-34 8-90 0 0,-39-6 12 0 0,51-20-474 0 0,36-4-34 0 0,3-1-5343 0 0,5 2-403 0 0</inkml:trace>
  <inkml:trace contextRef="#ctx0" brushRef="#br1" timeOffset="-45273.648">16356 4615 10856 0 0,'0'-25'1224'0'0,"0"24"-1060"0"0,0 1 49 0 0,0 0 10 0 0,0 0 43 0 0,0 0 182 0 0,0 0 86 0 0,0 0 11 0 0,0 0-30 0 0,0 0-151 0 0,0 0-68 0 0,0 0-10 0 0,-4 15 186 0 0,11 50 232 0 0,6-13-324 0 0,20 55 61 0 0,-7-65-615 0 0,-9-33 363 0 0,17-6 240 0 0,-33-4-365 0 0,6-4 88 0 0,-3 2-127 0 0,0-1 0 0 0,-1 1 0 0 0,0-1 0 0 0,0 0 0 0 0,0 0 0 0 0,0-1 0 0 0,-1 1 0 0 0,1 0 0 0 0,-1-1 0 0 0,0 1 0 0 0,-1-1 0 0 0,1 0-1 0 0,0-3-24 0 0,9-29 66 0 0,3-100-66 0 0,-10 72-182 0 0,-3 65 186 0 0,-1 0-1 0 0,0 1 0 0 0,0-1 0 0 0,1 0 0 0 0,-1 0 0 0 0,0 1 0 0 0,1-1 0 0 0,-1 0 0 0 0,0 0 0 0 0,1 0 0 0 0,-1 0 1 0 0,0 1-1 0 0,1-1 0 0 0,-1 0 0 0 0,1 0 0 0 0,-1 0 0 0 0,0 0 0 0 0,1 0 0 0 0,-1 0 0 0 0,0 0 0 0 0,1 0 1 0 0,-1 0-1 0 0,1 0 0 0 0,-1 0 0 0 0,0 0 0 0 0,1 0 0 0 0,-1 0 0 0 0,0-1 0 0 0,1 1 0 0 0,-1 0 0 0 0,1 0 1 0 0,-1 0-1 0 0,0-1 0 0 0,1 1 0 0 0,-1 0 0 0 0,0 0 0 0 0,0-1 0 0 0,1 1 0 0 0,-1 0 0 0 0,0 0 0 0 0,0-1 1 0 0,1 1-1 0 0,-1 0 0 0 0,0-1 0 0 0,0 1 0 0 0,0 0 0 0 0,1-1 0 0 0,-1 1 0 0 0,0 0 0 0 0,0-1 0 0 0,0 1 0 0 0,0-1 1 0 0,0 1-1 0 0,0 0 0 0 0,0-1 0 0 0,0 1 0 0 0,0-1 0 0 0,0 1 0 0 0,0 0 0 0 0,0-1 0 0 0,0 1 0 0 0,0-1-3 0 0,7 50 0 0 0,4 39 0 0 0,-10-78 20 0 0,1 1 0 0 0,0-1 0 0 0,0 0-1 0 0,1 0 1 0 0,1 0 0 0 0,-1 0 0 0 0,2 0-1 0 0,-1-1 1 0 0,2 0 0 0 0,0 1-20 0 0,0 3-216 0 0,-2-4-5011 0 0,-3-8-687 0 0</inkml:trace>
  <inkml:trace contextRef="#ctx0" brushRef="#br1" timeOffset="-44583.648">16718 4744 9408 0 0,'0'0'273'0'0,"0"0"-5"0"0,-2 15-161 0 0,3 78 3007 0 0,2-27-1471 0 0,5-59-790 0 0,35-132-1538 0 0,-42 122 661 0 0,1 0 1 0 0,-1 1-1 0 0,1-1 1 0 0,0 1-1 0 0,0-1 1 0 0,0 1-1 0 0,0 0 0 0 0,0 0 1 0 0,1 0-1 0 0,-1 0 1 0 0,1 0-1 0 0,-1 1 1 0 0,1-1-1 0 0,-1 1 1 0 0,1-1-1 0 0,0 1 0 0 0,0 0 1 0 0,2-1 23 0 0,11 8-13 0 0,-11-1 44 0 0,0 0 0 0 0,0 1 1 0 0,-1-1-1 0 0,0 1 1 0 0,0-1-1 0 0,-1 1 1 0 0,1 1-1 0 0,-1-1 1 0 0,-1 0-1 0 0,1 1 1 0 0,-1-1-1 0 0,0 1 1 0 0,-1 0-1 0 0,0 0 1 0 0,1 0-32 0 0,-2 40 1117 0 0,0-46-950 0 0,0-1-37 0 0,-14 0 991 0 0,13-3-1193 0 0,-1 0 0 0 0,0 0-1 0 0,1 0 1 0 0,0 0-1 0 0,-1 0 1 0 0,1-1-1 0 0,1 1 1 0 0,-1 0-1 0 0,0-1 1 0 0,1 1-1 0 0,0-1 1 0 0,0 1-1 0 0,0-1 1 0 0,0 1-1 0 0,0 0 1 0 0,1-1-1 0 0,-1 1 1 0 0,1-1-1 0 0,0 1 1 0 0,0 0-1 0 0,0-1 1 0 0,1 1 72 0 0,2-6-304 0 0,-3 5 232 0 0,0 0 0 0 0,0 1 1 0 0,1-1-1 0 0,-1 1 0 0 0,1-1 1 0 0,0 1-1 0 0,0 0 0 0 0,0 0 1 0 0,0 0-1 0 0,1 0 0 0 0,-1 0 1 0 0,1 0-1 0 0,-1 1 0 0 0,1-1 1 0 0,0 1-1 0 0,0 0 0 0 0,3-2 72 0 0,19 4-26 0 0,-14 15 475 0 0,-4-6-273 0 0,-1 0 0 0 0,-1 0-1 0 0,1 0 1 0 0,-1 1 0 0 0,-1-1 0 0 0,0 1 0 0 0,0 0 0 0 0,-1 1 0 0 0,-1-1-1 0 0,1 5-175 0 0,1 19 256 0 0,-3-32-208 0 0,-1-2-202 0 0,0 0-92 0 0,0 0-1056 0 0,0 0-4187 0 0</inkml:trace>
  <inkml:trace contextRef="#ctx0" brushRef="#br1" timeOffset="-44093.648">16921 4306 9728 0 0,'0'0'222'0'0,"0"0"30"0"0,0 0 18 0 0,-4 7 867 0 0,-77 126 3198 0 0,31-52-4159 0 0,48-77-2502 0 0,2-4 1148 0 0</inkml:trace>
  <inkml:trace contextRef="#ctx0" brushRef="#br1" timeOffset="-43803.648">16780 4352 10336 0 0,'0'0'233'0'0,"0"0"39"0"0,0 0 15 0 0,10 13 22 0 0,13 20 299 0 0,35-12 561 0 0,-48-18-1097 0 0,1 0-1 0 0,-1-1 0 0 0,1-1 1 0 0,-1 0-1 0 0,1 0 0 0 0,0-1 1 0 0,-1 0-1 0 0,1-1 0 0 0,0 0 1 0 0,2-2-72 0 0,23-2-1671 0 0,-35 4-1390 0 0,-1 1-903 0 0</inkml:trace>
  <inkml:trace contextRef="#ctx0" brushRef="#br1" timeOffset="-43543.648">16902 4387 6624 0 0,'-141'11'3302'0'0,"108"-13"-1182"0"0,36-7-1869 0 0,2 7-374 0 0,42-18-4263 0 0,-37 19 1022 0 0</inkml:trace>
  <inkml:trace contextRef="#ctx0" brushRef="#br1" timeOffset="-43543.648">16977 4335 6792 0 0,'0'0'58'0'0,"0"1"-1"0"0,0-1 1 0 0,0 0 0 0 0,0 0 0 0 0,0 0-1 0 0,0 1 1 0 0,0-1 0 0 0,0 0 0 0 0,0 0-1 0 0,0 0 1 0 0,0 1 0 0 0,0-1 0 0 0,0 0-1 0 0,0 0 1 0 0,0 0 0 0 0,0 1-58 0 0,-16 3 692 0 0,-73 11 766 0 0,60-15-1305 0 0,-10 3-3206 0 0,31 0 55 0 0</inkml:trace>
  <inkml:trace contextRef="#ctx0" brushRef="#br1" timeOffset="-42343.648">17241 4306 9880 0 0,'0'0'290'0'0,"0"0"-3"0"0,10-16 738 0 0,29 3 3872 0 0,19 36-4185 0 0,-57-23-668 0 0,6 7 20 0 0,1 3-54 0 0,0 0 0 0 0,0 0 0 0 0,-1 1 0 0 0,-1 0 0 0 0,0 0 0 0 0,-1 0 0 0 0,0 1 0 0 0,1 3-10 0 0,17 60 64 0 0,-17-12 115 0 0,-9-17-51 0 0,-19 24 461 0 0,-24-14-506 0 0,44-55-40 0 0,-3 1-33 0 0,1 3-22 0 0,1-1-46 0 0,0 1-8 0 0,0 0-3 0 0,3-3-18 0 0,0 3 11 0 0,0 2 16 0 0,0 0 38 0 0,0-5-21 0 0,3 2 43 0 0,-2-3 2 0 0,-1 0 0 0 0,1 0 0 0 0,0-1-1 0 0,0 1 1 0 0,0 0 0 0 0,0-1 0 0 0,0 1 0 0 0,0-1-1 0 0,0 1 1 0 0,0-1 0 0 0,0 1 0 0 0,1-1 0 0 0,-1 1-1 0 0,0-1 1 0 0,0 0 0 0 0,0 0 0 0 0,0 0 0 0 0,1 0-1 0 0,-1 0 1 0 0,0 0 0 0 0,0 0 0 0 0,0 0 0 0 0,1 0-1 0 0,-1-1 1 0 0,0 1 0 0 0,0 0 0 0 0,0-1 0 0 0,0 1-1 0 0,0-1 1 0 0,0 1 0 0 0,0-1 0 0 0,0 1 0 0 0,0-1-1 0 0,0 0 1 0 0,0 0 0 0 0,0 1 0 0 0,0-1 0 0 0,0 0-1 0 0,0 0 1 0 0,0-1-2 0 0,77-47 77 0 0,-39 17 82 0 0,-2-6 196 0 0,-25 27-245 0 0,0-1 1 0 0,-1 0 0 0 0,-1-1-1 0 0,0 0 1 0 0,0-1-1 0 0,-2 0 1 0 0,1 0-1 0 0,-2-1 1 0 0,0 0 0 0 0,-1-1-1 0 0,0 1 1 0 0,-2-1-1 0 0,1 0 1 0 0,-2 0-1 0 0,0 0 1 0 0,0-11-111 0 0,-7-107 416 0 0,-13 59-2040 0 0,17 74-3058 0 0,0 1-1518 0 0</inkml:trace>
  <inkml:trace contextRef="#ctx0" brushRef="#br1" timeOffset="-36823.649">17860 4516 6504 0 0,'0'0'141'0'0,"0"-14"358"0"0,0-1 162 0 0,2 1 1 0 0,-1-1-1 0 0,2 0 1 0 0,0 1-1 0 0,1-1 1 0 0,0 1-1 0 0,3-5-661 0 0,4-11 1354 0 0,-11 29-1100 0 0,-1-4 1716 0 0,-3 11-1918 0 0,-1 1 0 0 0,2 0 0 0 0,-1 0 0 0 0,1 1 1 0 0,0-1-1 0 0,1 1 0 0 0,-1-1 0 0 0,1 1 0 0 0,1 0 1 0 0,0 0-1 0 0,0-1 0 0 0,0 1 0 0 0,1 0 0 0 0,0 0 1 0 0,1 0-1 0 0,0 0 0 0 0,0 0 0 0 0,1 0 1 0 0,1 4-53 0 0,21 76 282 0 0,-1-50-154 0 0,11-6 205 0 0,-33-31-243 0 0,1-1 71 0 0,1 1-114 0 0,1-1-1 0 0,-1 0 1 0 0,1 0-1 0 0,-1 0 1 0 0,1 0-1 0 0,0 0 0 0 0,-1-1 1 0 0,1 0-1 0 0,-1 0 1 0 0,1 0-1 0 0,-1 0 1 0 0,0 0-1 0 0,1-1 1 0 0,-1 1-1 0 0,0-1 1 0 0,0 0-1 0 0,0 0 1 0 0,0 0-1 0 0,0 0 1 0 0,0-1-1 0 0,-1 1 1 0 0,1-1-1 0 0,-1 0 1 0 0,0 0-1 0 0,0 1 0 0 0,0-2-46 0 0,46-87 213 0 0,-3-60-85 0 0,-38 107-226 0 0,-7 42 55 0 0,3-2 22 0 0,-3 3-38 0 0,0 1-32 0 0,-6 21-17 0 0,-1 110 48 0 0,8-122 52 0 0,1-1 0 0 0,0 1 0 0 0,0-1 0 0 0,1 0 0 0 0,0 0 0 0 0,0 1 0 0 0,1-2 0 0 0,0 1 0 0 0,2 3 8 0 0,19 17-2902 0 0,-24-27 1565 0 0</inkml:trace>
  <inkml:trace contextRef="#ctx0" brushRef="#br1" timeOffset="-28563.648">18248 4671 6048 0 0,'0'0'133'0'0,"0"0"23"0"0,0 0 11 0 0,0 0 90 0 0,0 0 376 0 0,0 0 167 0 0,0 0 31 0 0,0 0-34 0 0,0 0-171 0 0,0 0-77 0 0,0 0-18 0 0,0 0-46 0 0,0 0-178 0 0,0 0-78 0 0,0 0-18 0 0,0 1 3 0 0,3 10-23 0 0,0-1 1 0 0,-1 1-1 0 0,0 0 0 0 0,-1 0 0 0 0,-1 0 1 0 0,1 0-1 0 0,-2 0 0 0 0,0 6-191 0 0,0 15 2 0 0,-9 51 434 0 0,7-70-130 0 0,3-12-194 0 0,0-1 0 0 0,0 0 1 0 0,0 0 6 0 0,-6 10 1024 0 0,45-123-713 0 0,-36 104-433 0 0,0 0 0 0 0,0 0 0 0 0,1 0 0 0 0,0 0 0 0 0,0 0 0 0 0,1 1 0 0 0,0 0 0 0 0,1 0 0 0 0,0 0 0 0 0,0 1 0 0 0,1 0 0 0 0,-1 0 0 0 0,2 1 1 0 0,-1-1-1 0 0,1 2 0 0 0,0-1 0 0 0,0 1 0 0 0,0 0 0 0 0,8-3 3 0 0,-10 6 83 0 0,-4 2-59 0 0,-1-1 0 0 0,1 0 0 0 0,0 1 1 0 0,-1 0-1 0 0,1-1 0 0 0,0 1 0 0 0,0 0 0 0 0,-1 0 0 0 0,1 0 0 0 0,0 0 0 0 0,-1 0 0 0 0,1 0 0 0 0,0 1 0 0 0,0-1 0 0 0,-1 1 0 0 0,1-1 0 0 0,0 1 1 0 0,-1-1-1 0 0,1 1 0 0 0,-1 0 0 0 0,1 0 0 0 0,-1 0 0 0 0,1 0 0 0 0,-1 0 0 0 0,0 0 0 0 0,1 0-24 0 0,0 2 37 0 0,1 0 0 0 0,-1-1-1 0 0,0 1 1 0 0,1 1 0 0 0,-1-1 0 0 0,0 0-1 0 0,-1 0 1 0 0,1 1 0 0 0,-1-1-1 0 0,1 1 1 0 0,-1-1 0 0 0,0 1 0 0 0,0-1-1 0 0,-1 1 1 0 0,1 0 0 0 0,-1 0 0 0 0,0-1-1 0 0,0 4-36 0 0,2 11 288 0 0,-5 25 368 0 0,-2-29-561 0 0,9 12-670 0 0,6-19-1593 0 0,-9-6 1049 0 0</inkml:trace>
  <inkml:trace contextRef="#ctx0" brushRef="#br1" timeOffset="-27393.648">19000 4425 9216 0 0,'2'-2'110'0'0,"-1"0"1"0"0,0 0-1 0 0,0 0 0 0 0,0 0 1 0 0,0 0-1 0 0,0 0 1 0 0,0 0-1 0 0,0 0 1 0 0,-1-1-1 0 0,1 1 0 0 0,-1 0 1 0 0,0 0-1 0 0,0-1 1 0 0,0 1-1 0 0,0 0 1 0 0,0-1-1 0 0,0 1 0 0 0,0 0 1 0 0,-1-1-1 0 0,1 1 1 0 0,-1 0-1 0 0,0 0 1 0 0,1-1-1 0 0,-1 1 0 0 0,0 0 1 0 0,0 0-1 0 0,-1 0 1 0 0,1 0-1 0 0,0 0 1 0 0,-1 1-1 0 0,1-1 0 0 0,-1 0 1 0 0,1 0-1 0 0,-1 1 1 0 0,0-1-1 0 0,0 1 1 0 0,0 0-1 0 0,0 0 0 0 0,0-1 1 0 0,-2 1-111 0 0,-1-1 162 0 0,-1 0 0 0 0,0 1 0 0 0,0-1 0 0 0,0 2 0 0 0,0-1 0 0 0,0 1 0 0 0,0-1 0 0 0,0 2 0 0 0,0-1 0 0 0,0 1 0 0 0,0 0 0 0 0,0 0 0 0 0,1 0 0 0 0,-1 1 0 0 0,0 0 0 0 0,0 0 0 0 0,1 1 0 0 0,0-1 0 0 0,-1 1 0 0 0,1 0 0 0 0,0 1 0 0 0,0-1 0 0 0,0 2-162 0 0,-10 6 86 0 0,1 0 0 0 0,1 1-1 0 0,0 0 1 0 0,1 1-1 0 0,0 0 1 0 0,1 1-1 0 0,0 1 1 0 0,2 0-1 0 0,-1 0 1 0 0,2 1 0 0 0,0 0-1 0 0,-4 12-85 0 0,11-24 20 0 0,-1 0 0 0 0,1 0 1 0 0,0 1-1 0 0,0-1 0 0 0,0 1 0 0 0,0-1 0 0 0,1 1 0 0 0,0-1 1 0 0,0 1-1 0 0,0-1 0 0 0,0 1 0 0 0,1-1 0 0 0,0 1 1 0 0,0-1-1 0 0,0 1 0 0 0,0-1 0 0 0,1 0 0 0 0,0 1 0 0 0,0-1 1 0 0,0 0-1 0 0,0 0 0 0 0,1-1 0 0 0,-1 1 0 0 0,1 0 0 0 0,0-1 1 0 0,0 1-1 0 0,0-1 0 0 0,1 0 0 0 0,-1 0 0 0 0,1-1 0 0 0,0 1-20 0 0,0-1 39 0 0,1-1-1 0 0,-1 0 0 0 0,1-1 0 0 0,-1 1 0 0 0,1-1 0 0 0,-1 0 1 0 0,1 0-1 0 0,-1 0 0 0 0,1-1 0 0 0,-1 1 0 0 0,1-1 0 0 0,-1 0 1 0 0,1 0-1 0 0,-1-1 0 0 0,0 0 0 0 0,0 1 0 0 0,0-1 0 0 0,0-1 1 0 0,0 1-1 0 0,0 0 0 0 0,0-1 0 0 0,-1 0 0 0 0,1 0 0 0 0,0-1-38 0 0,3-3 23 0 0,0 0-1 0 0,0-1 0 0 0,-1 0 0 0 0,0 0 1 0 0,0-1-1 0 0,-1 1 0 0 0,0-1 1 0 0,0 0-1 0 0,-1-1 0 0 0,0 1 0 0 0,-1-1 1 0 0,0 0-1 0 0,-1 0 0 0 0,0 0 1 0 0,0 0-1 0 0,-1 0 0 0 0,0-2-22 0 0,0-9 20 0 0,3-11 5 0 0,-2 1-1 0 0,-2-1 0 0 0,-1 0 0 0 0,-2-13-24 0 0,-11-83-64 0 0,-2 52-8 0 0,13 60 58 0 0,3 15-57 0 0,-1 6 51 0 0,1 1-1 0 0,0 0 1 0 0,0 0-1 0 0,0 0 1 0 0,1 0-1 0 0,0 0 1 0 0,0 0-1 0 0,1 0 1 0 0,-1 0 0 0 0,1-1-1 0 0,2 3 21 0 0,7 39 6 0 0,19 178-326 0 0,-24-129 374 0 0,15 19 268 0 0,-18-39-44 0 0,1-47-108 0 0,-5-24-314 0 0,1-4-608 0 0,11-1-1369 0 0,-9 0 1018 0 0</inkml:trace>
  <inkml:trace contextRef="#ctx0" brushRef="#br1" timeOffset="-26473.648">19191 4398 10712 0 0,'0'0'241'0'0,"0"0"38"0"0,0 0 11 0 0,0 0-28 0 0,1-5 1442 0 0,14-35 2319 0 0,-14 39-3739 0 0,25-21 792 0 0,-25 21-868 0 0,0 0 0 0 0,8-3-118 0 0,1 0 0 0 0,-1 1-1 0 0,0 0 1 0 0,1 1 0 0 0,-1 0 0 0 0,1 0-1 0 0,0 1 1 0 0,0 0 0 0 0,7 1-90 0 0,16-3 136 0 0,76 0 67 0 0,-10 3-67 0 0,-74-1-97 0 0,-16 1-13 0 0,0 0 0 0 0,0 0 0 0 0,0-1 0 0 0,0-1 0 0 0,0 0 0 0 0,0 0 0 0 0,0 0 0 0 0,0-1 0 0 0,2-2-26 0 0,9-1 135 0 0,-18 5-92 0 0,3 0-50 0 0,-4 0-86 0 0,-1 1-46 0 0,0 0-906 0 0,0 0-3759 0 0,0 0-1609 0 0</inkml:trace>
  <inkml:trace contextRef="#ctx0" brushRef="#br1" timeOffset="-26163.648">19586 4288 12752 0 0,'0'0'289'0'0,"0"0"40"0"0,-4-3 333 0 0,2 2-534 0 0,0 0 1 0 0,0 1 0 0 0,0-1 0 0 0,-1 0-1 0 0,1 1 1 0 0,0 0 0 0 0,-1-1 0 0 0,1 1-1 0 0,0 0 1 0 0,-1 0 0 0 0,1 0 0 0 0,0 1 0 0 0,0-1-1 0 0,-1 0 1 0 0,1 1 0 0 0,0 0 0 0 0,0-1-1 0 0,0 1 1 0 0,-1 0 0 0 0,1 0 0 0 0,0 0-1 0 0,0 0 1 0 0,0 1 0 0 0,1-1 0 0 0,-1 0-1 0 0,0 1 1 0 0,0 0 0 0 0,1-1 0 0 0,-1 1 0 0 0,1 0-1 0 0,-1 0-128 0 0,-7 6 314 0 0,-53 51 1224 0 0,53-48-1330 0 0,-1 0-1 0 0,2 1 1 0 0,0 0-1 0 0,0 1 0 0 0,1 0 1 0 0,-5 12-208 0 0,-1 1 285 0 0,2 50 357 0 0,11-64-554 0 0,1-8-59 0 0,0 0 0 0 0,1 1 1 0 0,0-1-1 0 0,0 0 0 0 0,0 0 0 0 0,0 0 0 0 0,0 0 0 0 0,1 0 0 0 0,0-1 0 0 0,0 1 0 0 0,0-1 0 0 0,0 0 0 0 0,0 1 0 0 0,1-2 0 0 0,0 1 1 0 0,-1 0-1 0 0,1-1 0 0 0,0 1 0 0 0,0-1 0 0 0,0 0 0 0 0,0-1 0 0 0,1 1 0 0 0,-1-1 0 0 0,1 1 0 0 0,-1-1 0 0 0,2 0-29 0 0,107 20 504 0 0,-62-16-7037 0 0,-29-2-713 0 0</inkml:trace>
  <inkml:trace contextRef="#ctx0" brushRef="#br0" timeOffset="-6183.648">810 8750 10680 0 0,'0'0'241'0'0,"11"-3"683"0"0,-5 2-891 0 0,28 17 2671 0 0,-33-14-2633 0 0,-1 1 0 0 0,0-1-1 0 0,0 0 1 0 0,0 1 0 0 0,0-1-1 0 0,0 1 1 0 0,0-1 0 0 0,-1 0 0 0 0,1 1-1 0 0,-1-1 1 0 0,0 0 0 0 0,1 1-1 0 0,-1-1 1 0 0,0 0 0 0 0,-1 0 0 0 0,1 0-1 0 0,0 0 1 0 0,0 0 0 0 0,-1 0-1 0 0,0 0 1 0 0,1 0 0 0 0,-1 0-1 0 0,0-1 1 0 0,0 1 0 0 0,1-1 0 0 0,-1 1-1 0 0,-1-1 1 0 0,1 0 0 0 0,0 0-1 0 0,0 0 1 0 0,0 0 0 0 0,-2 1-71 0 0,-4 1 35 0 0,3 0-19 0 0,-1 0 1 0 0,1-1-1 0 0,-1 0 0 0 0,1 1 1 0 0,-1-2-1 0 0,0 1 1 0 0,0-1-1 0 0,0 0 1 0 0,0 0-1 0 0,0-1 1 0 0,0 1-1 0 0,0-1 1 0 0,0-1-1 0 0,0 1 1 0 0,0-1-1 0 0,0 0 0 0 0,-1-1-16 0 0,5 2 64 0 0,2 0 0 0 0,1-15 118 0 0,1 11-160 0 0,1 0 1 0 0,0 1 0 0 0,0-1-1 0 0,0 1 1 0 0,0-1-1 0 0,1 1 1 0 0,-1 0 0 0 0,1 0-1 0 0,0 0 1 0 0,0 1-1 0 0,0 0 1 0 0,0-1 0 0 0,0 1-1 0 0,1 1 1 0 0,-1-1-1 0 0,0 0 1 0 0,1 1 0 0 0,0 0-1 0 0,-1 0 1 0 0,1 1-1 0 0,1-1-22 0 0,38 3 440 0 0,-42-2-330 0 0,10 9 84 0 0,5 1-86 0 0,-16-10-85 0 0,0-1 0 0 0,0 1 0 0 0,0 0 0 0 0,-1 0-1 0 0,1 0 1 0 0,0 1 0 0 0,0-1 0 0 0,0 0 0 0 0,0 0 0 0 0,-1 0 0 0 0,1 0-1 0 0,0 1 1 0 0,0-1 0 0 0,0 0 0 0 0,-1 1 0 0 0,1-1 0 0 0,0 1 0 0 0,-1-1 0 0 0,1 1-1 0 0,0-1 1 0 0,-1 1 0 0 0,1 0 0 0 0,-1-1 0 0 0,1 1 0 0 0,0 0 0 0 0,-1-1 0 0 0,0 1-1 0 0,1 0 1 0 0,-1-1 0 0 0,1 1 0 0 0,-1 0 0 0 0,0 0 0 0 0,0 0 0 0 0,1-1 0 0 0,-1 1-1 0 0,0 0 1 0 0,0 0 0 0 0,0 0 0 0 0,0 0 0 0 0,0-1 0 0 0,0 1 0 0 0,0 0 0 0 0,0 0-1 0 0,0 0 1 0 0,-1 0 0 0 0,1-1 0 0 0,0 1 0 0 0,0 0 0 0 0,-1 0 0 0 0,1 0 0 0 0,0-1-1 0 0,-1 1 1 0 0,1 0 0 0 0,-1-1 0 0 0,1 1 0 0 0,-1 0 0 0 0,0-1 0 0 0,1 1-1 0 0,-1 0 1 0 0,0-1-23 0 0,-3 3 81 0 0,0-1 0 0 0,0 0 0 0 0,0 0 0 0 0,-1 0 0 0 0,1 0 0 0 0,-1-1 0 0 0,1 0 0 0 0,-1 0 0 0 0,0 0 0 0 0,1 0 0 0 0,-1-1 0 0 0,0 1 0 0 0,0-1 0 0 0,1-1 0 0 0,-2 1-81 0 0,5 0 1 0 0,-2-1 20 0 0,0 0 0 0 0,0 0-1 0 0,0-1 1 0 0,1 1 0 0 0,-1-1-1 0 0,0 1 1 0 0,1-1 0 0 0,-1 0 0 0 0,1 0-1 0 0,-1 0 1 0 0,1 0 0 0 0,0-1-1 0 0,0 1 1 0 0,0-1 0 0 0,0 1-1 0 0,1-1 1 0 0,-1 1 0 0 0,0-1-1 0 0,1 0 1 0 0,0 0 0 0 0,0 0 0 0 0,0 0-1 0 0,0 0 1 0 0,0 0 0 0 0,1 0-1 0 0,-1 0 1 0 0,1 0 0 0 0,0 0-1 0 0,0-1-20 0 0,0 1 4 0 0,0 0 0 0 0,1 0-1 0 0,-1 0 1 0 0,1 0-1 0 0,-1 0 1 0 0,1 1 0 0 0,0-1-1 0 0,1 0 1 0 0,-1 0-1 0 0,0 0 1 0 0,1 1 0 0 0,-1-1-1 0 0,1 1 1 0 0,0-1-1 0 0,0 1 1 0 0,0 0 0 0 0,0-1-1 0 0,0 1 1 0 0,1 0-1 0 0,-1 1-3 0 0,32-13-518 0 0,-8 13-5430 0 0,-10 3-753 0 0</inkml:trace>
  <inkml:trace contextRef="#ctx0" brushRef="#br0" timeOffset="-4763.648">2132 9522 14832 0 0,'0'0'332'0'0,"0"0"50"0"0,0 0 25 0 0,0 0-47 0 0,0 0-204 0 0,0 0 2 0 0,0 0 30 0 0,14-14 1955 0 0,-5 10-1956 0 0,0 0 1 0 0,0 1-1 0 0,0 0 0 0 0,1 0 1 0 0,0 1-1 0 0,0 0 0 0 0,-1 1 1 0 0,1 0-1 0 0,0 0 0 0 0,3 1-187 0 0,177-8 488 0 0,-189 8-362 0 0,18 2 146 0 0,-39 5-22 0 0,-94 7 112 0 0,3 4-480 0 0,-21-1 634 0 0,385-46-1900 0 0,-158 24-1822 0 0,-66 4 1692 0 0</inkml:trace>
  <inkml:trace contextRef="#ctx0" brushRef="#br0" timeOffset="-6843.648">902 9613 5488 0 0,'0'0'158'0'0,"6"-18"872"0"0,15-60 5948 0 0,-15-88-4009 0 0,-9 90-1890 0 0,0 14 313 0 0,3 61-1223 0 0,2 2 575 0 0,15 110-456 0 0,3 73-224 0 0,6-57 54 0 0,-13-75 20 0 0,-12-45-127 0 0,-1-1 44 0 0,0-5 17 0 0,0-1 12 0 0,0 0 18 0 0,0 0-11 0 0,0 0-10 0 0,0 0-2 0 0,3-15-96 0 0,2 6-78 0 0,-2 2 41 0 0,0 0 0 0 0,1 0 0 0 0,0 0 1 0 0,0 1-1 0 0,0-1 0 0 0,1 1 1 0 0,0 0-1 0 0,0 1 0 0 0,1-1 1 0 0,1 0 53 0 0,-3 3-14 0 0,-1-1 1 0 0,1 2-1 0 0,0-1 1 0 0,0 0-1 0 0,0 1 1 0 0,0-1-1 0 0,1 1 1 0 0,-1 1-1 0 0,1-1 1 0 0,-1 0-1 0 0,1 1 1 0 0,-1 0-1 0 0,1 0 1 0 0,0 1-1 0 0,0-1 1 0 0,0 1-1 0 0,4 0 14 0 0,-4 0-10 0 0,2 1 1 0 0,1-1 0 0 0,-1 1 0 0 0,0 0 0 0 0,0 1 0 0 0,0 0 0 0 0,0 0 0 0 0,0 0 0 0 0,0 1 0 0 0,-1 0 0 0 0,1 0 0 0 0,-1 1 0 0 0,0 0 0 0 0,0 0 0 0 0,2 2 9 0 0,1 3 0 0 0,-1 14 15 0 0,-8-21 12 0 0,0 1 1 0 0,1 0-1 0 0,-1-1 0 0 0,0 1 0 0 0,0-1 1 0 0,-1 1-1 0 0,1-1 0 0 0,-1 1 0 0 0,1-1 1 0 0,-1 1-1 0 0,0-1 0 0 0,0 0 0 0 0,0 1 1 0 0,0-1-1 0 0,0 0 0 0 0,0 1 0 0 0,-1-1 1 0 0,1 0-1 0 0,-1 0 0 0 0,1 0 0 0 0,-1 0 1 0 0,0-1-1 0 0,0 1 0 0 0,0 0 0 0 0,0-1 1 0 0,0 1-1 0 0,0-1 0 0 0,0 0 0 0 0,-2 1-27 0 0,-71 27 739 0 0,-26-6-251 0 0,85-21-448 0 0,0-1-1 0 0,0 0 0 0 0,1-1 0 0 0,-1-1 1 0 0,0 0-1 0 0,0-2 0 0 0,0 1 1 0 0,1-2-1 0 0,0 0 0 0 0,-1-1 0 0 0,-9-5-39 0 0,22 9-137 0 0,1-1 1 0 0,-1 0-1 0 0,1 0 0 0 0,-1 0 0 0 0,1 0 0 0 0,0 0 0 0 0,0 0 0 0 0,0 0 0 0 0,0-1 0 0 0,0 1 1 0 0,0-1-1 0 0,1 0 0 0 0,-1 1 0 0 0,1-1 0 0 0,-1 0 0 0 0,1 0 0 0 0,0 0 0 0 0,1 0 1 0 0,-1 0-1 0 0,0 0 0 0 0,1-2 137 0 0,-2-9-7165 0 0</inkml:trace>
  <inkml:trace contextRef="#ctx0" brushRef="#br0" timeOffset="-5683.648">1343 9488 10016 0 0,'17'0'4280'0'0,"65"-12"1238"0"0,17-1-4589 0 0,-56 6-891 0 0,40 1-804 0 0,-71 11-2536 0 0,-12-5 1645 0 0</inkml:trace>
  <inkml:trace contextRef="#ctx0" brushRef="#br0" timeOffset="-5433.648">1343 9611 12696 0 0,'0'0'289'0'0,"0"0"40"0"0,0 0 21 0 0,0 0-45 0 0,0 2-114 0 0,0-2 254 0 0,8 1 734 0 0,35 1 604 0 0,1-1 1 0 0,-1-2-1 0 0,28-4-1783 0 0,2-1 292 0 0,-36 3-166 0 0,-1 0-1083 0 0,-13 3-4280 0 0,-3 0-1361 0 0</inkml:trace>
  <inkml:trace contextRef="#ctx0" brushRef="#br1" timeOffset="3.647">12599 4513 7224 0 0,'0'0'165'0'0,"0"0"22"0"0,0 0 7 0 0,0 0-6 0 0,2 6 20 0 0,10 30 414 0 0,-2 0-1 0 0,-1 1 0 0 0,-2 0 1 0 0,-2 0-1 0 0,1 24-621 0 0,-2-15 567 0 0,20 188 1193 0 0,-4-53-815 0 0,12 35 270 0 0,30 149 352 0 0,-46-215-1296 0 0,24 324 590 0 0,-36-164-395 0 0,-17 55 272 0 0,-7-101-146 0 0,-16 273 447 0 0,26-375-899 0 0,-4 114-55 0 0,-27 256 107 0 0,19-282-105 0 0,-49 277 262 0 0,42-335-265 0 0,-32 203 370 0 0,32-158-240 0 0,10 14-90 0 0,11-139-70 0 0,3-4-44 0 0,-12 55 137 0 0,-7-5-108 0 0,24 56 143 0 0,0-136-128 0 0,8 8 364 0 0,1-42-715 0 0,4-12-198 0 0,24 30-413 0 0,-14-24-3042 0 0,-13-24-2783 0 0</inkml:trace>
  <inkml:trace contextRef="#ctx0" brushRef="#br1" timeOffset="3.647">8097 1182 6296 0 0,'1'-1'184'0'0,"-12"16"3603"0"0,-38 41-1958 0 0,1-6-381 0 0,-90 90 540 0 0,121-125-1918 0 0,14-10-16 0 0,2-4 10 0 0,1-1 5 0 0,0 0 23 0 0,0 0 11 0 0,23-19 183 0 0,16-31-148 0 0,110-114-74 0 0,-121 131-64 0 0,-50 42-60 0 0,-64 73-6 0 0,17-1-476 0 0,44-31-1841 0 0,21-47-1808 0 0,0-3 201 0 0</inkml:trace>
  <inkml:trace contextRef="#ctx0" brushRef="#br1" timeOffset="3.647">8232 1212 7976 0 0,'0'0'174'0'0,"0"0"29"0"0,0 0 14 0 0,0 0 43 0 0,-10 9 1046 0 0,-78 93 1996 0 0,-74 90-1310 0 0,91-104-1766 0 0,71-88-247 0 0,0 0 0 0 0,-1 0 0 0 0,1 0 0 0 0,0 1 1 0 0,-1-1-1 0 0,1 0 0 0 0,0 0 0 0 0,-1 1 1 0 0,1-1-1 0 0,0 0 0 0 0,-1 1 0 0 0,1-1 0 0 0,0 0 1 0 0,0 1-1 0 0,0-1 0 0 0,-1 1 0 0 0,1-1 0 0 0,0 0 1 0 0,0 1-1 0 0,0-1 0 0 0,0 1 0 0 0,0-1 1 0 0,-1 0-1 0 0,1 1 0 0 0,0-1 0 0 0,0 1 0 0 0,0-1 1 0 0,0 1-1 0 0,0-1 0 0 0,1 0 0 0 0,-1 1 1 0 0,0-1-1 0 0,0 1 0 0 0,0-1 0 0 0,0 1 0 0 0,0-1 1 0 0,1 0-1 0 0,-1 1 0 0 0,0-1 0 0 0,0 0 1 0 0,0 1-1 0 0,1-1 0 0 0,-1 0 0 0 0,0 1 0 0 0,1-1 1 0 0,-1 0-1 0 0,0 1 0 0 0,1-1 0 0 0,-1 0 1 0 0,0 0-1 0 0,1 1 0 0 0,-1-1 0 0 0,1 0 21 0 0,14-4-4289 0 0,-2-4-144 0 0</inkml:trace>
  <inkml:trace contextRef="#ctx0" brushRef="#br1" timeOffset="3.647">8525 796 14368 0 0,'-1'-1'48'0'0,"0"0"0"0"0,-1 0 0 0 0,1 0 0 0 0,-1 1 1 0 0,1-1-1 0 0,-1 0 0 0 0,1 1 0 0 0,-1-1 0 0 0,1 1 1 0 0,-1 0-1 0 0,1 0 0 0 0,-1-1 0 0 0,0 1 1 0 0,1 0-1 0 0,-1 0 0 0 0,0 0 0 0 0,1 1 0 0 0,-1-1 1 0 0,1 0-1 0 0,-1 1 0 0 0,1-1 0 0 0,-1 1 0 0 0,1-1 1 0 0,-1 1-1 0 0,1 0 0 0 0,-1-1 0 0 0,1 1 1 0 0,-1 0-1 0 0,1 0 0 0 0,0 0 0 0 0,0 0 0 0 0,0 0 1 0 0,-1 1-1 0 0,1-1 0 0 0,0 0-48 0 0,-38 47-246 0 0,39-47 250 0 0,-10 12-59 0 0,2 1 1 0 0,0 0-1 0 0,1 0 1 0 0,0 1-1 0 0,1 0 1 0 0,0 0 0 0 0,2 1 54 0 0,4 53-61 0 0,1-67 59 0 0,-1-1-1 0 0,1 1 1 0 0,-1 0-1 0 0,1-1 1 0 0,0 1-1 0 0,-1-1 1 0 0,1 1-1 0 0,0-1 1 0 0,0 0-1 0 0,0 1 1 0 0,0-1-1 0 0,0 0 1 0 0,1 0-1 0 0,-1 0 1 0 0,0 0 0 0 0,0 0-1 0 0,1 0 1 0 0,-1 0-1 0 0,1 0 1 0 0,-1 0-1 0 0,1 0 1 0 0,-1-1-1 0 0,1 1 1 0 0,-1-1-1 0 0,1 1 1 0 0,0-1-1 0 0,-1 0 1 0 0,1 0-1 0 0,0 1 1 0 0,-1-1-1 0 0,1 0 1 0 0,0 0-1 0 0,-1-1 1 0 0,1 1-1 0 0,0 0 1 0 0,-1-1-1 0 0,1 1 1 0 0,1-1 2 0 0,12-4 38 0 0,0 0 1 0 0,0-2 0 0 0,-1 1-1 0 0,1-2 1 0 0,-1 0-1 0 0,-1-1 1 0 0,0 0-1 0 0,0-1 1 0 0,-1 0 0 0 0,0-1-1 0 0,0-1 1 0 0,-2 0-1 0 0,1 0 1 0 0,-2-1 0 0 0,5-8-39 0 0,-10 18 53 0 0,-1-1 0 0 0,0 0 1 0 0,0 0-1 0 0,-1 0 1 0 0,1-1-1 0 0,-1 1 1 0 0,0-1-1 0 0,0 1 1 0 0,-1-1-1 0 0,1 0 1 0 0,-1 1-1 0 0,0-1 1 0 0,0 0-1 0 0,0 0 1 0 0,-1 0-1 0 0,0 0 1 0 0,0 0-1 0 0,0 0 1 0 0,-1 0-1 0 0,1 0 1 0 0,-1 0-1 0 0,0 0 1 0 0,-1 1-1 0 0,1-1 1 0 0,-1 0-1 0 0,0 1 1 0 0,0-1-1 0 0,0 1 1 0 0,-1 0-1 0 0,0-1 1 0 0,1 1-1 0 0,-2 1 1 0 0,1-1-1 0 0,0 0 0 0 0,-3-1-53 0 0,1 2 37 0 0,-1 1-1 0 0,0 1 0 0 0,1-1 0 0 0,-1 1 1 0 0,0 0-1 0 0,0 1 0 0 0,0-1 0 0 0,1 1 1 0 0,-1 0-1 0 0,0 1 0 0 0,0-1 0 0 0,0 1 1 0 0,1 0-1 0 0,-1 1 0 0 0,0-1 0 0 0,-4 3-36 0 0,-75 34-1593 0 0,56-18-4409 0 0</inkml:trace>
  <inkml:trace contextRef="#ctx0" brushRef="#br1" timeOffset="3.647">13552 6741 6648 0 0,'0'0'149'0'0,"9"-11"366"0"0,9-25 191 0 0,4 4 1309 0 0,-12 18 630 0 0,-8 7-1949 0 0,-3 7-624 0 0,0 0-1 0 0,0 0 0 0 0,0 0 1 0 0,0 0-1 0 0,0 0 0 0 0,0 1 1 0 0,0-1-1 0 0,0 0 0 0 0,0 0 1 0 0,0 1-1 0 0,0-1 0 0 0,0 1 1 0 0,0-1-1 0 0,0 1 1 0 0,0-1-1 0 0,1 1 0 0 0,-1 0 1 0 0,0-1-1 0 0,0 1 0 0 0,0 0 1 0 0,1-1-1 0 0,-1 1 0 0 0,0 0 1 0 0,1 0-1 0 0,-1 0 0 0 0,1 0 1 0 0,-1 0-1 0 0,1 0 1 0 0,-1 0-1 0 0,1 0 0 0 0,0 0 1 0 0,-1 0-1 0 0,1 0 0 0 0,0 0 1 0 0,0 0-1 0 0,0 0 0 0 0,0 0 1 0 0,0 0-1 0 0,0 0-71 0 0,-9 22 43 0 0,-41 66-43 0 0,24-35 0 0 0,-12 24 0 0 0,30-17 53 0 0,-8-11 110 0 0,-7 6 188 0 0,-9-19 315 0 0,31-36-452 0 0,-22 2 1628 0 0,-22-79-461 0 0,-64-120-988 0 0,97 178-416 0 0,-32-36-306 0 0,44 53 153 0 0,-2-4-479 0 0,1 4-5525 0 0,1 1 192 0 0</inkml:trace>
  <inkml:trace contextRef="#ctx0" brushRef="#br1" timeOffset="3.647">13552 7268 6384 0 0,'0'0'184'0'0,"-4"-7"1401"0"0,2 7-1352 0 0,0-1 1 0 0,0 0-1 0 0,0 1 0 0 0,0-1 0 0 0,0 1 0 0 0,0 0 1 0 0,0-1-1 0 0,0 1 0 0 0,0 0 0 0 0,0 0 0 0 0,0 1 1 0 0,0-1-1 0 0,0 0 0 0 0,0 1 0 0 0,0-1 1 0 0,0 1-1 0 0,0 0 0 0 0,0-1 0 0 0,0 1 0 0 0,0 0 1 0 0,0 0-234 0 0,0 0 221 0 0,-39 19 967 0 0,-36 39 168 0 0,62-44-1167 0 0,-5 17 54 0 0,16 17 63 0 0,35-28 211 0 0,-29-21-413 0 0,1 0 0 0 0,38-17 295 0 0,-21-15-318 0 0,-9 2-281 0 0,10-13-144 0 0,-8 7 254 0 0,-4 28-112 0 0,-12 27 3 0 0,5-6 162 0 0,-3-11 35 0 0,0-1 0 0 0,0 0 0 0 0,1 1 0 0 0,-1-1 0 0 0,1 0 0 0 0,-1 0 0 0 0,1 1-1 0 0,-1-1 1 0 0,1 0 0 0 0,0 1 0 0 0,0-1 0 0 0,-1 0 0 0 0,1 1 0 0 0,0-1 0 0 0,0 0-1 0 0,0 1 1 0 0,1-1 0 0 0,-1 0 0 0 0,0 1 0 0 0,0-1 0 0 0,1 0 0 0 0,-1 1-1 0 0,1-1 1 0 0,-1 0 0 0 0,1 0 0 0 0,-1 0 0 0 0,1 1 0 0 0,0-1 0 0 0,0 0-1 0 0,0 1 4 0 0,26 64 52 0 0,0-43-790 0 0,-25-22-3143 0 0,-2-1-1308 0 0</inkml:trace>
  <inkml:trace contextRef="#ctx0" brushRef="#br1" timeOffset="3.647">13675 7143 6048 0 0,'0'0'133'0'0,"0"0"23"0"0,0 0 11 0 0,0 0-17 0 0,0 0-66 0 0,1 0-8 0 0,3 2-4 0 0,-3-2-5 0 0,-1 0 5 0 0,1 1-7 0 0,3 3-71 0 0,0 3-316 0 0,-4-7 152 0 0</inkml:trace>
  <inkml:trace contextRef="#ctx0" brushRef="#br1" timeOffset="3.647">13770 7239 6648 0 0,'0'0'149'0'0,"0"0"23"0"0,0 0 12 0 0,0 0 39 0 0,0 0 137 0 0,0 0 65 0 0,-10-8 1051 0 0,-22-3 3444 0 0,1 24-3583 0 0,9 10-846 0 0,19-20-442 0 0,0 0 0 0 0,1 0 1 0 0,-1 0-1 0 0,0 0 0 0 0,1 1 1 0 0,0-1-1 0 0,0 1 0 0 0,0-1 1 0 0,1 1-1 0 0,-1 0 0 0 0,1 0 1 0 0,0 0-1 0 0,0 0 0 0 0,0 0 1 0 0,0 0-1 0 0,1 0 0 0 0,-1 3-49 0 0,1 31 206 0 0,1-25-126 0 0,8 10 174 0 0,-9-22-178 0 0,12 6 284 0 0,-8-7-334 0 0,0 0 0 0 0,1 1 0 0 0,-1-2 0 0 0,0 1 0 0 0,1 0-1 0 0,-1-1 1 0 0,0 0 0 0 0,1 0 0 0 0,-1 0 0 0 0,0-1 0 0 0,0 1-1 0 0,0-1 1 0 0,0 0 0 0 0,0 0 0 0 0,-1 0 0 0 0,1-1 0 0 0,0 1-1 0 0,-1-1 1 0 0,0 0 0 0 0,0 0 0 0 0,0 0 0 0 0,0 0 0 0 0,0-1-1 0 0,0 1 1 0 0,-1-1 0 0 0,0 0 0 0 0,0 0 0 0 0,0 1 0 0 0,0-1-1 0 0,0-1 1 0 0,-1 1 0 0 0,1-2-26 0 0,2-35 117 0 0,-8 9-117 0 0,7 17-10 0 0,-4 15 7 0 0,1 1-1 0 0,0-1 1 0 0,0 0 0 0 0,0 1 0 0 0,0-1-1 0 0,0 0 1 0 0,0 1 0 0 0,0-1 0 0 0,0 0 0 0 0,0 1-1 0 0,0-1 1 0 0,0 0 0 0 0,0 1 0 0 0,0-1 0 0 0,0 0-1 0 0,0 1 1 0 0,0-1 0 0 0,1 0 0 0 0,-1 1 0 0 0,0-1-1 0 0,0 0 1 0 0,0 1 0 0 0,0-1 0 0 0,1 0 0 0 0,-1 0-1 0 0,0 1 1 0 0,0-1 0 0 0,1 0 0 0 0,-1 0-1 0 0,0 1 1 0 0,0-1 0 0 0,1 0 0 0 0,-1 0 0 0 0,0 0-1 0 0,1 0 1 0 0,-1 1 0 0 0,0-1 0 0 0,1 0 0 0 0,-1 0-1 0 0,0 0 1 0 0,1 0 0 0 0,-1 0 0 0 0,0 0 0 0 0,1 0-1 0 0,-1 0 1 0 0,0 0 0 0 0,1 0 0 0 0,-1 0 0 0 0,0 0-1 0 0,1 0 1 0 0,-1 0 0 0 0,0 0 0 0 0,1 0-1 0 0,-1-1 1 0 0,0 1 0 0 0,1 0 0 0 0,-1 0 0 0 0,0 0-1 0 0,1 0 1 0 0,-1-1 0 0 0,0 1 0 0 0,0 0 0 0 0,1 0-1 0 0,-1-1 4 0 0,0 63 416 0 0,1-9-104 0 0,1-43-272 0 0,23 37 112 0 0,-2-25-1341 0 0,-14-13-5461 0 0</inkml:trace>
  <inkml:trace contextRef="#ctx0" brushRef="#br1" timeOffset="3.647">22620 5996 6104 0 0,'0'0'133'0'0,"0"0"23"0"0,0 0 12 0 0,0 0 29 0 0,0 0 97 0 0,0 0 39 0 0,0 0 10 0 0,0 0 6 0 0,8-4 1174 0 0,13-5-355 0 0,-21 7-787 0 0,2 2-44 0 0,41 6 1505 0 0,-23-3-1373 0 0,-18-3-366 0 0,-2 0-27 0 0,-1 6 2000 0 0,-113 11-1345 0 0,-64-8-651 0 0,170-9 505 0 0,26-1-142 0 0,123-9-617 0 0,-10 2 416 0 0,-110 7-2689 0 0,-21 1 1887 0 0</inkml:trace>
  <inkml:trace contextRef="#ctx0" brushRef="#br1" timeOffset="3.647">22672 6165 8376 0 0,'0'0'190'0'0,"0"0"28"0"0,0 0 8 0 0,0 0 76 0 0,0 0 271 0 0,0 0 119 0 0,0 0 20 0 0,0 0-7 0 0,0 0-53 0 0,0 0-20 0 0,-13 4 959 0 0,-62 13-196 0 0,-54 0-1020 0 0,64-17-249 0 0,35-5-52 0 0,28 5-104 0 0,1 0-128 0 0,1 0-47 0 0,10-4-4500 0 0,0 2-340 0 0</inkml:trace>
  <inkml:trace contextRef="#ctx0" brushRef="#br1" timeOffset="3.647">23061 5688 8536 0 0,'0'0'249'0'0,"-1"-8"102"0"0,-14 2-31 0 0,14 6 34 0 0,1 0 20 0 0,-12 9 626 0 0,-5 23-483 0 0,2 0 0 0 0,1 1-1 0 0,1 1 1 0 0,2 0 0 0 0,2 0 0 0 0,1 1 0 0 0,-3 35-517 0 0,10 47 1151 0 0,10-67-330 0 0,-8-48-765 0 0,1 1-1 0 0,-1-1 1 0 0,1 0-1 0 0,0 1 1 0 0,0-1 0 0 0,0 0-1 0 0,0 0 1 0 0,0 0-1 0 0,1-1 1 0 0,-1 1-1 0 0,0-1 1 0 0,1 1 0 0 0,-1-1-1 0 0,1 0 1 0 0,0 0-1 0 0,-1 0 1 0 0,1 0 0 0 0,0 0-1 0 0,0 0 1 0 0,0-1-1 0 0,-1 0 1 0 0,1 1-1 0 0,0-1 1 0 0,0 0 0 0 0,0 0-1 0 0,0-1 1 0 0,0 1-1 0 0,0 0 1 0 0,-1-1-1 0 0,1 0 1 0 0,0 0 0 0 0,0 0-1 0 0,-1 0 1 0 0,1 0-1 0 0,-1 0 1 0 0,1-1-1 0 0,-1 1 1 0 0,3-3-56 0 0,5-5 192 0 0,1-1 0 0 0,-1 0 0 0 0,-1-1-1 0 0,0 0 1 0 0,0-1 0 0 0,-1 1 0 0 0,-1-2 0 0 0,0 1 0 0 0,-1-1 0 0 0,0 0-1 0 0,-1 0 1 0 0,2-8-192 0 0,44-84-55 0 0,14-10 361 0 0,-42 69-620 0 0,-22 45 378 0 0,-1 1 2 0 0,0 0-27 0 0,0 0-98 0 0,0 0-9 0 0,0 0-50 0 0,0 0-230 0 0,1 1 136 0 0,0 0 0 0 0,0 0 0 0 0,0 0-1 0 0,1 1 1 0 0,-2-1 0 0 0,1 0 0 0 0,0 1 0 0 0,0-1 0 0 0,0 1 0 0 0,-1-1 0 0 0,1 1 0 0 0,-1-1 0 0 0,1 1 0 0 0,-1 0 0 0 0,1-1 0 0 0,-1 1 0 0 0,0-1 0 0 0,0 1-1 0 0,0 0 1 0 0,0-1 0 0 0,0 1 0 0 0,0 0 0 0 0,-1 1 212 0 0,1-1-457 0 0,0 9-933 0 0</inkml:trace>
  <inkml:trace contextRef="#ctx0" brushRef="#br1" timeOffset="3.647">23275 6019 6536 0 0,'0'0'190'0'0,"0"0"53"0"0,0 0 112 0 0,0 0 42 0 0,0 0 10 0 0,0 0 15 0 0,0 9 573 0 0,-21 107 2552 0 0,2-42-2783 0 0,15-7 84 0 0,8-43 452 0 0,13-27-904 0 0,84-67 259 0 0,-81 58-655 0 0,-18 13-5 0 0,-1 0-1 0 0,1-1 0 0 0,-1 1 0 0 0,0 0 0 0 0,1-1 0 0 0,-1 1 0 0 0,0 0 0 0 0,0 0 0 0 0,0 0 0 0 0,0 0 0 0 0,0 0 0 0 0,0 1 0 0 0,0-1 0 0 0,0 0 0 0 0,0 0 0 0 0,0 1 0 0 0,-1-1 0 0 0,1 0 0 0 0,-1 1 1 0 0,1-1-1 0 0,-1 0 0 0 0,1 1 0 0 0,-1-1 0 0 0,0 1 0 0 0,1-1 0 0 0,-1 2 6 0 0,-7 41-43 0 0,5-39 39 0 0,2-3 37 0 0,-1 1-1 0 0,0-1 0 0 0,0 0 1 0 0,1 1-1 0 0,-1-1 1 0 0,-1 0-1 0 0,1 0 1 0 0,0 0-1 0 0,0 1 1 0 0,-1-1-1 0 0,1-1 0 0 0,-1 1 1 0 0,0 0-1 0 0,1 0 1 0 0,-1-1-1 0 0,0 1 1 0 0,0-1-1 0 0,0 1 1 0 0,0-1-1 0 0,-1 0 0 0 0,1 0-32 0 0,-5 2 119 0 0,-32 0 482 0 0,24-10-908 0 0,-9-5-740 0 0,11-4-4772 0 0,10 10 1041 0 0</inkml:trace>
  <inkml:trace contextRef="#ctx0" brushRef="#br1" timeOffset="3.647">23590 5984 8496 0 0,'0'0'102'0'0,"0"1"1"0"0,0-1-1 0 0,0 1 1 0 0,0-1-1 0 0,0 1 1 0 0,0-1-1 0 0,0 0 1 0 0,0 1-1 0 0,0-1 1 0 0,0 1-1 0 0,0-1 1 0 0,0 1-1 0 0,0-1 1 0 0,0 0-1 0 0,0 1 1 0 0,1-1-1 0 0,-1 1 1 0 0,0-1-1 0 0,0 0 0 0 0,1 1 1 0 0,-1-1-1 0 0,0 0 1 0 0,0 1-1 0 0,1-1 1 0 0,-1 0-1 0 0,0 1 1 0 0,1-1-1 0 0,-1 0 1 0 0,0 0-1 0 0,1 1 1 0 0,-1-1-1 0 0,1 0 1 0 0,-1 0-1 0 0,0 0 1 0 0,1 0-1 0 0,-1 1 1 0 0,1-1-1 0 0,-1 0 1 0 0,1 0-1 0 0,-1 0 1 0 0,0 0-1 0 0,1 0 1 0 0,-1 0-1 0 0,1 0 1 0 0,-1 0-1 0 0,1 0 1 0 0,-1 0-1 0 0,0-1 1 0 0,1 1-1 0 0,-1 0 1 0 0,1 0-1 0 0,-1 0 1 0 0,0 0-1 0 0,1-1 1 0 0,-1 1-1 0 0,1 0 1 0 0,-1 0-1 0 0,0-1 0 0 0,1 1 1 0 0,-1 0-1 0 0,0-1-102 0 0,0 10-401 0 0,-13 52 1679 0 0,-37 53-510 0 0,24-62-449 0 0,9-17 81 0 0,17-34-320 0 0,0-1 0 0 0,0 0 8 0 0,0 0 35 0 0,0 0 18 0 0,0 0 3 0 0,11-9 0 0 0,-5 3-137 0 0,1 0 0 0 0,0 0-1 0 0,0 0 1 0 0,0 1 0 0 0,1 0-1 0 0,0 1 1 0 0,0 0 0 0 0,0 0-1 0 0,0 0 1 0 0,0 1 0 0 0,1 0-1 0 0,0 1 1 0 0,0 0 0 0 0,-1 0-1 0 0,1 1 1 0 0,0 0 0 0 0,0 1-1 0 0,4 0-6 0 0,19 8-10 0 0,-30-6 2 0 0,0 0-1 0 0,0-1 1 0 0,0 1 0 0 0,0 0 0 0 0,0 0-1 0 0,0 0 1 0 0,0 0 0 0 0,-1 0 0 0 0,1 1-1 0 0,-1-1 1 0 0,0 0 0 0 0,0 1 0 0 0,0-1 0 0 0,0 1-1 0 0,0-1 1 0 0,0 1 0 0 0,0 0 0 0 0,-1-1-1 0 0,0 1 1 0 0,1 0 0 0 0,-1-1 0 0 0,0 1-1 0 0,0 0 9 0 0,0-1 20 0 0,0 0-1 0 0,1 0 0 0 0,-1 0 0 0 0,0 0 1 0 0,0 1-1 0 0,0-1 0 0 0,0 0 0 0 0,-1 0 1 0 0,1 0-1 0 0,-1 0 0 0 0,1 0 0 0 0,-1 0 0 0 0,0 0 1 0 0,1-1-1 0 0,-1 1 0 0 0,0 0 0 0 0,0 0 1 0 0,0 0-1 0 0,-1-1 0 0 0,1 1 0 0 0,0-1 1 0 0,-1 1-1 0 0,1-1 0 0 0,-1 1 0 0 0,1-1 1 0 0,-1 0-1 0 0,0 0 0 0 0,1 1 0 0 0,-1-1 0 0 0,0-1 1 0 0,0 1-1 0 0,0 0 0 0 0,0 0 0 0 0,0-1 1 0 0,0 1-1 0 0,0-1 0 0 0,0 1 0 0 0,0-1 1 0 0,0 0-1 0 0,0 0-19 0 0,-58-3 341 0 0,17 0-773 0 0,14-2-3320 0 0,25 4 2792 0 0,-25-5-4958 0 0</inkml:trace>
  <inkml:trace contextRef="#ctx0" brushRef="#br1" timeOffset="3.647">13137 8508 5728 0 0,'0'0'132'0'0,"0"0"17"0"0,0 0 10 0 0,8-12 1 0 0,7-60 4213 0 0,-4 27-2237 0 0,5-27 497 0 0,-6 39-1432 0 0,-10 32-977 0 0,8-12 1082 0 0,29 56-1365 0 0,0 28 55 0 0,-14 16 135 0 0,-15-32-5 0 0,4 15 4 0 0,4-8 35 0 0,-8-23 35 0 0,17 7 133 0 0,-19-39-253 0 0,12 15 572 0 0,6-21-496 0 0,-22-2-42 0 0,-2 1 12 0 0,1 0 2 0 0,26-14 74 0 0,-31-1-106 0 0,17-21 240 0 0,-8-7-175 0 0,-1 1-54 0 0,15-18 34 0 0,14-4-88 0 0,-7 14-53 0 0,1-35 0 0 0,-18 50 0 0 0,1 1 0 0 0,1 9-21 0 0,-1 18-454 0 0,-7 5-6239 0 0,-3 2 525 0 0</inkml:trace>
  <inkml:trace contextRef="#ctx0" brushRef="#br1" timeOffset="3.647">13631 8706 7920 0 0,'-13'-7'174'0'0,"13"-12"1936"0"0,-9 13 2484 0 0,-8 10-2935 0 0,-25 30-645 0 0,21 19-534 0 0,22-14-333 0 0,12-15 42 0 0,-13-22-114 0 0,5 2-2 0 0,-4-3 17 0 0,21-2 336 0 0,15-30-234 0 0,-4-18-192 0 0,-20 23-98 0 0,-13 25 44 0 0,0 1-12 0 0,0 0-12 0 0,-16 38-74 0 0,19 16 152 0 0,10-9 0 0 0,-9-38 0 0 0,1-1-40 0 0,-4-4-166 0 0,7 3-446 0 0,-5-4-4217 0 0,-3-1-699 0 0</inkml:trace>
  <inkml:trace contextRef="#ctx0" brushRef="#br1" timeOffset="3.647">13852 8517 10568 0 0,'0'0'233'0'0,"0"0"39"0"0,0 0 17 0 0,0 0-27 0 0,-1 0-241 0 0,0 1 0 0 0,1 0 0 0 0,-1-1 1 0 0,1 1-1 0 0,-1 0 0 0 0,1 0 0 0 0,-1-1 1 0 0,1 1-1 0 0,0 0 0 0 0,-1 0 0 0 0,1 0 1 0 0,0 0-1 0 0,-1-1 0 0 0,1 1 0 0 0,0 0 1 0 0,0 0-1 0 0,0 0 0 0 0,0 0 0 0 0,0 0 1 0 0,0 0-1 0 0,0 0 0 0 0,0-1 0 0 0,1 1 1 0 0,-1 0-1 0 0,0 0 0 0 0,0 0 0 0 0,1 0 1 0 0,-1 0-1 0 0,1-1 0 0 0,-1 1 0 0 0,0 0 1 0 0,1 0-1 0 0,-1-1 0 0 0,1 1 0 0 0,0 0-21 0 0,0 2 177 0 0,4 41 1433 0 0,-7-4-759 0 0,-4 19-228 0 0,-2 3-383 0 0,2-28-36 0 0,6-1-140 0 0,0-33-57 0 0,0 1 1 0 0,0-1 0 0 0,0 1 0 0 0,1 0 0 0 0,-1-1-1 0 0,0 1 1 0 0,1-1 0 0 0,-1 1 0 0 0,0-1 0 0 0,1 1-1 0 0,-1-1 1 0 0,1 1 0 0 0,-1-1 0 0 0,1 1 0 0 0,-1-1 0 0 0,1 0-1 0 0,-1 1 1 0 0,1-1 0 0 0,-1 0 0 0 0,1 1 0 0 0,-1-1-1 0 0,1 0 1 0 0,0 0 0 0 0,-1 1 0 0 0,1-1 0 0 0,-1 0-1 0 0,1 0 1 0 0,0 0 0 0 0,-1 0 0 0 0,1 0 0 0 0,0 0 0 0 0,-1 0-1 0 0,1 0 1 0 0,0 0 0 0 0,-1 0 0 0 0,1 0 0 0 0,0-1-1 0 0,-1 1 1 0 0,1 0 0 0 0,-1 0 0 0 0,1-1 0 0 0,-1 1-1 0 0,1 0-6 0 0,0-1 70 0 0,11-4 17 0 0,10-39-5 0 0,-8 18-343 0 0,13 5-56 0 0,9 9 362 0 0,-36 12-47 0 0,1-1 1 0 0,0 1 0 0 0,0 0-1 0 0,0 0 1 0 0,0 0 0 0 0,-1 0-1 0 0,1 0 1 0 0,0 0 0 0 0,0 0-1 0 0,0 0 1 0 0,0 0 0 0 0,-1 0-1 0 0,1 0 1 0 0,0 1 0 0 0,0-1-1 0 0,0 0 1 0 0,0 1 0 0 0,-1-1-1 0 0,1 0 1 0 0,0 1 0 0 0,-1-1-1 0 0,1 1 1 0 0,0-1 0 0 0,-1 1-1 0 0,1-1 1 0 0,0 1 0 0 0,-1 0-1 0 0,1-1 1 0 0,-1 1 0 0 0,1 0-1 0 0,-1 0 1 0 0,1-1 0 0 0,-1 1-1 0 0,0 0 1 0 0,1 0 0 0 0,-1-1-1 0 0,0 1 1 0 0,0 0 0 0 0,0 0 0 0 0,1 0-1 0 0,-1 0 1 0 0,0 0 0 0 0,0-1-1 0 0,0 1 1 0 0,0 0 0 0 0,0 0 0 0 0,1 11 71 0 0,-27 40 784 0 0,24-48-779 0 0,0-1 0 0 0,0 0 0 0 0,-1 1 0 0 0,1-1-1 0 0,-1 0 1 0 0,0 0 0 0 0,0 0 0 0 0,0-1-1 0 0,0 1 1 0 0,0-1 0 0 0,-1 1 0 0 0,1-1 0 0 0,-1 0-1 0 0,1-1 1 0 0,-1 1 0 0 0,0 0 0 0 0,0-1-1 0 0,0 0-75 0 0,-75 28 488 0 0,57-32-1849 0 0,15 0-3372 0 0,3-3-800 0 0</inkml:trace>
  <inkml:trace contextRef="#ctx0" brushRef="#br1" timeOffset="3.647">14283 8608 11432 0 0,'0'0'256'0'0,"0"0"34"0"0,0 0 22 0 0,0 0-30 0 0,0 0-102 0 0,0 0 257 0 0,0 0 130 0 0,1 0 29 0 0,69-4 3027 0 0,99 3-1563 0 0,-125 1-1496 0 0,-21 1-1494 0 0,0-1-4750 0 0,-18 0-333 0 0</inkml:trace>
  <inkml:trace contextRef="#ctx0" brushRef="#br1" timeOffset="3.647">14286 8712 10568 0 0,'0'0'233'0'0,"0"0"39"0"0,0 0 17 0 0,0 0-27 0 0,0 0-100 0 0,0 0 209 0 0,2 1 114 0 0,24 3 362 0 0,-1-1 0 0 0,1 0 0 0 0,0-2 0 0 0,-1-2 0 0 0,1 0 0 0 0,9-3-847 0 0,-29 4 29 0 0,40-4-40 0 0,-17 0-4797 0 0,-11 0-742 0 0</inkml:trace>
  <inkml:trace contextRef="#ctx0" brushRef="#br1" timeOffset="3.647">17823 6144 7112 0 0,'0'0'157'0'0,"0"0"23"0"0,0 0 13 0 0,6 0 13 0 0,-3-4-144 0 0,3 3 525 0 0,-2-1 3377 0 0,-65 81-1603 0 0,27-43-1975 0 0,-24 38 64 0 0,67-68-6656 0 0,1-6 2122 0 0</inkml:trace>
  <inkml:trace contextRef="#ctx0" brushRef="#br1" timeOffset="3.647">17905 6248 9872 0 0,'0'0'222'0'0,"0"0"30"0"0,0 0 20 0 0,-7 2 14 0 0,-95 28 1530 0 0,3-18-1302 0 0,89-11-467 0 0,5 0-11 0 0,0 0 0 0 0,0-1-1 0 0,0 0 1 0 0,0 1-1 0 0,-1-2 1 0 0,1 1-1 0 0,0-1 1 0 0,0 1-1 0 0,0-1 1 0 0,0-1-1 0 0,1 1 1 0 0,-1-1 0 0 0,-1 0-36 0 0,5 1 102 0 0,11-11-132 0 0,-2 7-29 0 0,0 1 0 0 0,0 0 0 0 0,0 0 0 0 0,1 0 0 0 0,0 1 0 0 0,-1 1 0 0 0,1-1 0 0 0,0 1 0 0 0,0 1 1 0 0,0 0-1 0 0,3 0 59 0 0,116-4-566 0 0,-123 4 1999 0 0,-21 6-1034 0 0,-22 4-329 0 0,-38 3 23 0 0,-12-13 38 0 0,84-1-131 0 0,8-16 64 0 0,0 16-124 0 0,1-1 1 0 0,0 1 0 0 0,-1 0 0 0 0,1 0 0 0 0,0 0-1 0 0,0 1 1 0 0,0-1 0 0 0,0 1 0 0 0,0 0 0 0 0,0 1 0 0 0,0-1-1 0 0,0 1 1 0 0,0 0 0 0 0,0 1 0 0 0,5 0 59 0 0,1-1-120 0 0,35 3-4282 0 0,-32 3 356 0 0</inkml:trace>
  <inkml:trace contextRef="#ctx0" brushRef="#br1" timeOffset="3.647">17461 7836 6104 0 0,'0'0'133'0'0,"0"0"23"0"0,0 0 12 0 0,7-19 216 0 0,-7 18-308 0 0,0 1-1 0 0,0-1 0 0 0,0 1 1 0 0,0-1-1 0 0,1 0 1 0 0,-1 1-1 0 0,0-1 1 0 0,0 0-1 0 0,0 1 1 0 0,0-1-1 0 0,-1 0 1 0 0,1 1-1 0 0,0-1 1 0 0,0 0-1 0 0,0 1 0 0 0,0-1 1 0 0,-1 1-1 0 0,1-1 1 0 0,0 0-1 0 0,-1 1 1 0 0,1-1-1 0 0,0 1 1 0 0,-1-1-1 0 0,1 1 1 0 0,-1-1-1 0 0,1 1 0 0 0,0-1 1 0 0,-1 1-1 0 0,0 0 1 0 0,1-1-1 0 0,-1 1 1 0 0,1-1-1 0 0,-1 1 1 0 0,1 0-1 0 0,-1 0 1 0 0,0-1-1 0 0,1 1 1 0 0,-1 0-1 0 0,1 0 0 0 0,-1 0 1 0 0,0 0-1 0 0,1 0 1 0 0,-1 0-1 0 0,0 0 1 0 0,1 0-1 0 0,-1 0 1 0 0,0 0-1 0 0,1 0 1 0 0,-1 0-1 0 0,0 0 0 0 0,1 0 1 0 0,-1 1-76 0 0,-39 8 2059 0 0,32-5-1861 0 0,1 0 0 0 0,0 1 1 0 0,0 0-1 0 0,0 1 1 0 0,0-1-1 0 0,1 1 0 0 0,0 1 1 0 0,0-1-1 0 0,0 1 1 0 0,1 1-199 0 0,-42 56 774 0 0,13-7-366 0 0,2 33-40 0 0,13 38-71 0 0,25 28 525 0 0,18 89-822 0 0,-4-14 642 0 0,-20-206-582 0 0,-1 1-1 0 0,-1 0 0 0 0,-1-1 1 0 0,-2 1-1 0 0,0-1 0 0 0,-3 3-59 0 0,-41 45 371 0 0,44-68-340 0 0,-1-1-1 0 0,0 0 1 0 0,0 0-1 0 0,0 0 1 0 0,0 0-1 0 0,0-1 1 0 0,-1 0-1 0 0,1 0 1 0 0,-1-1-1 0 0,-4 1-30 0 0,6-2-18 0 0,0 0 0 0 0,0 0-1 0 0,0-1 1 0 0,-1 0-1 0 0,1 0 1 0 0,0 0 0 0 0,0-1-1 0 0,0 1 1 0 0,-1-1-1 0 0,1-1 1 0 0,0 1 0 0 0,0-1-1 0 0,-4-1 19 0 0,7 2-136 0 0,1 0 1 0 0,-1 0-1 0 0,0 0 0 0 0,1 0 1 0 0,-1 0-1 0 0,1-1 0 0 0,-1 1 1 0 0,1 0-1 0 0,0-1 0 0 0,0 1 0 0 0,-1-1 1 0 0,1 1-1 0 0,0-1 0 0 0,0 0 1 0 0,1 1-1 0 0,-1-1 0 0 0,0 0 0 0 0,0 0 1 0 0,1 0-1 0 0,-1 1 0 0 0,1-1 1 0 0,0 0-1 0 0,0 0 0 0 0,-1 0 1 0 0,1-1 135 0 0,0-8-856 0 0</inkml:trace>
  <inkml:trace contextRef="#ctx0" brushRef="#br1" timeOffset="3.647">17658 8233 10000 0 0,'0'0'292'0'0,"0"0"0"0"0,0 0-171 0 0,0 0-9 0 0,0 0 15 0 0,-2 16 505 0 0,-8 252 5701 0 0,9-267-6315 0 0,1 1 0 0 0,-1-1 1 0 0,1 1-1 0 0,-1 0 1 0 0,1-1-1 0 0,0 1 0 0 0,0 0 1 0 0,0-1-1 0 0,0 1 0 0 0,0 0 1 0 0,0-1-1 0 0,0 1 0 0 0,1 0 1 0 0,-1-1-1 0 0,1 1 0 0 0,-1-1 1 0 0,1 1-1 0 0,-1 0 0 0 0,1-1 1 0 0,0 1-1 0 0,0-1 0 0 0,0 0 1 0 0,0 1-1 0 0,0-1 0 0 0,0 0 1 0 0,0 0-1 0 0,0 1 1 0 0,1-1-1 0 0,-1 0 0 0 0,0 0 1 0 0,1 0-1 0 0,-1 0 0 0 0,1-1 1 0 0,-1 1-1 0 0,1 0 0 0 0,-1-1 1 0 0,1 1-1 0 0,-1-1 0 0 0,1 1 1 0 0,0-1-1 0 0,-1 0 0 0 0,1 1 1 0 0,0-1-1 0 0,-1 0 0 0 0,1 0 1 0 0,0-1-19 0 0,3 0 31 0 0,1-2 1 0 0,-1 1-1 0 0,0-1 1 0 0,0 1-1 0 0,-1-1 0 0 0,1-1 1 0 0,-1 1-1 0 0,1-1 1 0 0,-1 1-1 0 0,0-1 1 0 0,0-1-1 0 0,-1 1 1 0 0,1 0-1 0 0,-1-1 1 0 0,0 0-1 0 0,0 1 1 0 0,0-2-32 0 0,4-5 58 0 0,39-101 291 0 0,-16 25-914 0 0,-21 53 538 0 0,-9 33-53 0 0,0 1 11 0 0,0 18 170 0 0,-6 77-76 0 0,3-69 149 0 0,1 0 1 0 0,2 0-1 0 0,0 0 0 0 0,1 1 0 0 0,3 4-174 0 0,-4-28 3 0 0,0-1-1 0 0,1 1 0 0 0,-1-1 1 0 0,1 1-1 0 0,0-1 1 0 0,0 1-1 0 0,0-1 0 0 0,0 0 1 0 0,0 1-1 0 0,0-1 0 0 0,1 0 1 0 0,-1 0-1 0 0,1 0 1 0 0,-1 0-1 0 0,1 0 0 0 0,0 0 1 0 0,0-1-1 0 0,0 1 0 0 0,0 0 1 0 0,0-1-1 0 0,0 0 1 0 0,0 1-1 0 0,1-1 0 0 0,-1 0 1 0 0,0 0-1 0 0,1 0 0 0 0,1 0-2 0 0,65 1-937 0 0,-54-4 426 0 0</inkml:trace>
  <inkml:trace contextRef="#ctx0" brushRef="#br2" timeOffset="3.647">18441 6323 6504 0 0,'-1'-1'89'0'0,"1"1"0"0"0,0-1 0 0 0,-1 0 0 0 0,1 0 0 0 0,0 0 0 0 0,0 0 0 0 0,-1 1 0 0 0,1-1 0 0 0,0 0 0 0 0,0 0 0 0 0,0 0 0 0 0,0 0 0 0 0,0 0 0 0 0,0 1 0 0 0,0-1 0 0 0,0 0 0 0 0,1 0 0 0 0,-1 0 0 0 0,0 0 0 0 0,0 0 0 0 0,1 1 0 0 0,-1-1 0 0 0,1 0 0 0 0,-1 0 0 0 0,1 1 0 0 0,-1-1 0 0 0,1 0 0 0 0,-1 0 0 0 0,1 1 0 0 0,-1-1 0 0 0,1 1 0 0 0,0-1 0 0 0,-1 1 0 0 0,1-1 0 0 0,1 0-89 0 0,0-2 429 0 0,-1 3-115 0 0,4-20 1052 0 0,-43 1-214 0 0,7 22-728 0 0,-40 8 208 0 0,-12 4-424 0 0,34 3-126 0 0,-36 23 228 0 0,77-37-310 0 0,0 1 0 0 0,1 0 0 0 0,-1 0 0 0 0,1 1 0 0 0,1 0 0 0 0,-1 0 0 0 0,1 1 0 0 0,0-1 0 0 0,0 1 0 0 0,1 1 0 0 0,-4 5 0 0 0,-24 55 282 0 0,21-38 102 0 0,4 16 294 0 0,8 1-678 0 0,4 23 0 0 0,19-9 0 0 0,-1-29 0 0 0,11 9 128 0 0,66 9 128 0 0,-30-9-192 0 0,-35-30-11 0 0,12-7 22 0 0,3-15-12 0 0,7-16 76 0 0,-20 1-32 0 0,-26 13-83 0 0,-1 1 0 0 0,0-1 1 0 0,-1-1-1 0 0,0 1 0 0 0,-1-2 0 0 0,0 1 1 0 0,0-3-25 0 0,3-7 43 0 0,-4 11-25 0 0,-1 1 1 0 0,-1-1-1 0 0,0 0 0 0 0,-1 0 0 0 0,0 0 0 0 0,-1 0 1 0 0,0-1-1 0 0,-1 1 0 0 0,-1-1 0 0 0,0 1 0 0 0,-1 0 0 0 0,0-1 1 0 0,-1 1-1 0 0,-1 0 0 0 0,0-1 0 0 0,-1 2 0 0 0,-2-7-18 0 0,2 6 34 0 0,0 0-1 0 0,-1 1 0 0 0,0 0 1 0 0,-1 0-1 0 0,-1 0 0 0 0,0 1 1 0 0,0 0-1 0 0,-1 0 0 0 0,0 0 1 0 0,-1 1-1 0 0,0 1 0 0 0,-8-6-33 0 0,-57-36-1081 0 0,60 42 555 0 0</inkml:trace>
  <inkml:trace contextRef="#ctx0" brushRef="#br2" timeOffset="3.647">18435 6279 4536 0 0,'0'0'133'0'0,"0"0"71"0"0,0 0 214 0 0,0 0 93 0 0,0 0 23 0 0,2 1-6 0 0,12 1 448 0 0,-13-2-496 0 0,18-3 848 0 0,50-23 889 0 0,57-41-304 0 0,34-26-987 0 0,-42 29-558 0 0,47-31 416 0 0,-72 28-650 0 0,2 4 0 0 0,69-32-134 0 0,-101 63 23 0 0,-1-3 0 0 0,-2-2 0 0 0,32-28-23 0 0,-40 27 360 0 0,27-17 182 0 0,-57 48-770 0 0,-20 7-146 0 0,-2 0-98 0 0,1 1-983 0 0,4 1-3847 0 0</inkml:trace>
  <inkml:trace contextRef="#ctx0" brushRef="#br2" timeOffset="3.647">20353 5147 9528 0 0,'0'-6'946'0'0,"-13"9"-587"0"0,-60 36 2076 0 0,24 16-1125 0 0,46-52-1279 0 0,1 0 0 0 0,-1 0-1 0 0,1 0 1 0 0,0 0 0 0 0,0 1-1 0 0,0-1 1 0 0,0 1 0 0 0,1-1 0 0 0,-1 1-1 0 0,1 0 1 0 0,0-1 0 0 0,0 1-1 0 0,1 0 1 0 0,-1 0 0 0 0,1 0 0 0 0,0 0-1 0 0,-1-1 1 0 0,2 1 0 0 0,-1 0-1 0 0,0 0 1 0 0,1 0 0 0 0,0 0-1 0 0,0 0 1 0 0,0-1 0 0 0,0 1 0 0 0,1 0-1 0 0,-1-1 1 0 0,1 1 0 0 0,0-1-1 0 0,0 0 1 0 0,0 0 0 0 0,1 1-1 0 0,-1-1 1 0 0,3 2-31 0 0,1-2 38 0 0,1-1 0 0 0,-1 0 1 0 0,1 0-1 0 0,0 0 0 0 0,0-1 0 0 0,0 0 0 0 0,-1 0 0 0 0,1 0 0 0 0,0-1 0 0 0,0 0 1 0 0,0-1-1 0 0,0 0 0 0 0,0 0 0 0 0,0 0 0 0 0,1-1-38 0 0,2 1 22 0 0,-2-1-2 0 0,0 1 1 0 0,-1-1 0 0 0,0 0 0 0 0,1-1 0 0 0,-1 1 0 0 0,0-2 0 0 0,0 1 0 0 0,-1-1 0 0 0,1 0 0 0 0,-1 0 0 0 0,0 0 0 0 0,0-1 0 0 0,0 0 0 0 0,4-5-21 0 0,-9 8 13 0 0,0 0 0 0 0,0 0 1 0 0,0 0-1 0 0,0 0 0 0 0,0-1 0 0 0,0 1 0 0 0,-1 0 1 0 0,1 0-1 0 0,-1-1 0 0 0,1 1 0 0 0,-1 0 1 0 0,0-1-1 0 0,0 1 0 0 0,0-1 0 0 0,0 1 1 0 0,-1 0-1 0 0,1-1 0 0 0,0 1 0 0 0,-1 0 1 0 0,0 0-1 0 0,0-1 0 0 0,1 1 0 0 0,-1 0 1 0 0,-1 0-1 0 0,1 0 0 0 0,0 0 0 0 0,0 0 0 0 0,-1 0-13 0 0,-51-41 504 0 0,42 39-553 0 0,1 0 0 0 0,-1 1 0 0 0,0 1 0 0 0,0 0 0 0 0,0 0 0 0 0,0 1 0 0 0,0 0 0 0 0,-2 1 49 0 0,10 2-264 0 0,1 0-4662 0 0,2-2-155 0 0</inkml:trace>
  <inkml:trace contextRef="#ctx0" brushRef="#br2" timeOffset="3.647">20701 5122 11792 0 0,'-5'-1'66'0'0,"-1"0"0"0"0,0 0 0 0 0,0 1 0 0 0,1 0 0 0 0,-1 0 1 0 0,0 0-1 0 0,0 1 0 0 0,1 0 0 0 0,-1 0 0 0 0,1 0 0 0 0,-1 1 0 0 0,1 0 1 0 0,-1 0-1 0 0,1 0 0 0 0,0 1 0 0 0,0-1 0 0 0,0 1 0 0 0,0 1 1 0 0,0-1-1 0 0,1 1 0 0 0,0-1 0 0 0,0 1 0 0 0,0 0 0 0 0,0 1 0 0 0,0-1 1 0 0,0 3-67 0 0,1-5 30 0 0,1 1 0 0 0,-1 0 0 0 0,1 0 0 0 0,0 1 1 0 0,0-1-1 0 0,1 0 0 0 0,-1 1 0 0 0,1-1 0 0 0,-1 1 1 0 0,1-1-1 0 0,0 1 0 0 0,1 0 0 0 0,-1-1 0 0 0,0 1 1 0 0,1 0-1 0 0,0 0 0 0 0,0 0-30 0 0,8 37 209 0 0,-7-38-178 0 0,1 0 1 0 0,1 0-1 0 0,-1 0 0 0 0,0 0 0 0 0,1 0 0 0 0,0 0 0 0 0,-1-1 0 0 0,1 1 1 0 0,0-1-1 0 0,0 1 0 0 0,0-1 0 0 0,1 0 0 0 0,-1-1 0 0 0,1 1 0 0 0,-1 0 1 0 0,1-1-1 0 0,-1 0 0 0 0,1 0 0 0 0,0 0 0 0 0,-1 0 0 0 0,1-1 1 0 0,2 1-32 0 0,-1-1 27 0 0,0 0 0 0 0,0 0 0 0 0,0-1 1 0 0,0 0-1 0 0,0 1 0 0 0,0-2 1 0 0,-1 1-1 0 0,1 0 0 0 0,0-1 1 0 0,-1 0-1 0 0,1 0 0 0 0,-1-1 1 0 0,1 1-1 0 0,-1-1 0 0 0,0 0 1 0 0,0 0-1 0 0,0 0 0 0 0,0-1 1 0 0,-1 1-1 0 0,0-1 0 0 0,1 0 0 0 0,-1 0 1 0 0,0 0-1 0 0,-1 0 0 0 0,1 0 1 0 0,-1-1-1 0 0,0 0 0 0 0,0 1 1 0 0,0-1-1 0 0,-1 0 0 0 0,0 0 1 0 0,0 1-1 0 0,0-1 0 0 0,0 0 1 0 0,-1 0-1 0 0,0 0 0 0 0,0-3-27 0 0,-29-228 752 0 0,16 172-335 0 0,5 50-191 0 0,2 33-393 0 0,5-10 140 0 0,-1 0 0 0 0,1 1 0 0 0,1-1 0 0 0,0 0 0 0 0,0 0 0 0 0,0 1 0 0 0,1-1 0 0 0,1 0 0 0 0,2 8 27 0 0,-3-11-12 0 0,3 18 7 0 0,2 0 0 0 0,0-1-1 0 0,2 0 1 0 0,1 0 0 0 0,0-1-1 0 0,8 12 6 0 0,2 1-2045 0 0,-16-24 963 0 0</inkml:trace>
  <inkml:trace contextRef="#ctx0" brushRef="#br2" timeOffset="3.647">21133 5043 13016 0 0,'-6'-6'633'0'0,"-1"3"-595"0"0,1 0 0 0 0,-1 0 0 0 0,0 1 0 0 0,1 0 1 0 0,-1 1-1 0 0,0-1 0 0 0,0 1 0 0 0,0 0 0 0 0,0 1 0 0 0,-1 0 0 0 0,1 0 0 0 0,0 1 1 0 0,0 0-1 0 0,0 0 0 0 0,0 0 0 0 0,0 1 0 0 0,1 0 0 0 0,-1 0 0 0 0,0 1 0 0 0,1 0 1 0 0,0 0-1 0 0,-1 0 0 0 0,1 1 0 0 0,-1 1-38 0 0,-8 2 132 0 0,10-6-120 0 0,0 1 1 0 0,1-1 0 0 0,-1 1-1 0 0,0 1 1 0 0,1-1 0 0 0,0 1 0 0 0,0-1-1 0 0,-1 1 1 0 0,2 1 0 0 0,-1-1 0 0 0,0 0-1 0 0,1 1 1 0 0,-1 0 0 0 0,1 0 0 0 0,0 0-1 0 0,0 0 1 0 0,1 0 0 0 0,-1 1-1 0 0,1-1 1 0 0,0 1 0 0 0,0-1 0 0 0,1 1-1 0 0,-1 0 1 0 0,1 0 0 0 0,0 0 0 0 0,0 0-1 0 0,1 0 1 0 0,-1 0 0 0 0,1 0-1 0 0,0 0 1 0 0,1 1-13 0 0,2-2 21 0 0,0 0-1 0 0,1 0 1 0 0,-1-1 0 0 0,1 1-1 0 0,0-1 1 0 0,0 0-1 0 0,0 0 1 0 0,0-1-1 0 0,1 1 1 0 0,-1-1 0 0 0,1 0-1 0 0,0 0 1 0 0,-1 0-1 0 0,1-1 1 0 0,0 0-1 0 0,0 0 1 0 0,0 0 0 0 0,0 0-1 0 0,0-1 1 0 0,0 0-1 0 0,0 0 1 0 0,0 0-1 0 0,3-1-20 0 0,4 1 18 0 0,4 1-7 0 0,-1-1-1 0 0,0-1 1 0 0,1 0 0 0 0,-1-2-1 0 0,0 1 1 0 0,0-2 0 0 0,6-2-11 0 0,-16 4-3 0 0,1 0 0 0 0,0-1 0 0 0,-1 0 0 0 0,0 0 0 0 0,0 0 0 0 0,0-1 0 0 0,0 0 0 0 0,0 0 1 0 0,-1 0-1 0 0,1 0 0 0 0,-1-1 0 0 0,0 0 0 0 0,0 1 0 0 0,-1-1 0 0 0,0-1 0 0 0,0 1 1 0 0,0 0-1 0 0,0-1 0 0 0,-1 0 0 0 0,0 0 0 0 0,0 1 0 0 0,-1-1 0 0 0,1 0 0 0 0,-1-1 3 0 0,2-17 42 0 0,0-1 0 0 0,-1 0-1 0 0,-2 0 1 0 0,-1 0 0 0 0,-1-4-42 0 0,2 27 2 0 0,0-14 91 0 0,-2 1 1 0 0,0-1-1 0 0,0 0 1 0 0,-2 1-1 0 0,0 0 1 0 0,-1-1-1 0 0,-1 0-92 0 0,-11-16 600 0 0,14 32-575 0 0,-10 8-48 0 0,8 0-12 0 0,0 1-1 0 0,1 0 1 0 0,0 0 0 0 0,1 0 0 0 0,0 0 0 0 0,0 0-1 0 0,1 1 1 0 0,0-1 0 0 0,1 1 0 0 0,0 0 0 0 0,0-1 0 0 0,1 1-1 0 0,1 0 1 0 0,-1 0 0 0 0,2-1 0 0 0,-1 1 0 0 0,3 7 34 0 0,0 17-44 0 0,-1-13 33 0 0,0-1 0 0 0,2 1 1 0 0,0-2-1 0 0,2 1 0 0 0,0 0 0 0 0,1-1 11 0 0,42 81 160 0 0,-35-71-265 0 0,-14-20-13 0 0</inkml:trace>
  <inkml:trace contextRef="#ctx0" brushRef="#br2" timeOffset="3.647">9039 8695 12528 0 0,'0'0'281'0'0,"-4"-11"687"0"0,1 8-861 0 0,2 0-85 0 0,1 2 32 0 0,0 1 10 0 0,0 0 0 0 0,0 0 0 0 0,30 7-1140 0 0,-23-2-3616 0 0</inkml:trace>
  <inkml:trace contextRef="#ctx0" brushRef="#br1" timeOffset="3.647">18020 8698 5208 0 0,'0'0'116'0'0,"0"0"17"0"0,0 0 11 0 0,10-15 1041 0 0,-3 5 3592 0 0,-17 21-3154 0 0,-15 13-1451 0 0,2 1 0 0 0,0 1 0 0 0,2 2 0 0 0,-15 24-172 0 0,13 3 310 0 0,23-54-246 0 0,3 3 5 0 0,-3-3 16 0 0,28-13 353 0 0,-19 4-473 0 0,0 0 1 0 0,-1-1-1 0 0,0 0 1 0 0,0 0 0 0 0,-1-1-1 0 0,0 0 1 0 0,-1 0-1 0 0,0-1 1 0 0,-1 1 0 0 0,2-8 34 0 0,36-61-262 0 0,-39 98 1072 0 0,-5-12-690 0 0,1-1 1 0 0,-1 1 0 0 0,2 0 0 0 0,-1 0 0 0 0,0 0 0 0 0,1 0 0 0 0,1 0 0 0 0,-1-1 0 0 0,1 1 0 0 0,2 4-121 0 0,-4-10 11 0 0,1 1 1 0 0,0-1-1 0 0,0 0 0 0 0,0 0 1 0 0,0 1-1 0 0,1-1 1 0 0,-1 0-1 0 0,0 0 0 0 0,0 0 1 0 0,1 0-1 0 0,-1 0 0 0 0,0-1 1 0 0,1 1-1 0 0,-1 0 1 0 0,1-1-1 0 0,-1 1 0 0 0,1-1 1 0 0,-1 1-1 0 0,1-1 1 0 0,-1 0-1 0 0,1 1 0 0 0,0-1 1 0 0,-1 0-1 0 0,1 0 0 0 0,-1 0 1 0 0,1 0-1 0 0,0-1 1 0 0,-1 1-1 0 0,1 0 0 0 0,-1-1 1 0 0,2 0-12 0 0,18-4-4897 0 0,-14 3-148 0 0</inkml:trace>
  <inkml:trace contextRef="#ctx0" brushRef="#br1" timeOffset="3.647">18060 8011 6848 0 0,'0'0'157'0'0,"0"0"23"0"0,0 0 11 0 0,0 0-3 0 0,-2 0-16 0 0,-36-3 1005 0 0,6 8 270 0 0,31-5-1227 0 0,-5 0 88 0 0,-30 4 1140 0 0,50-19-1179 0 0,67-53-130 0 0,-37 42-139 0 0,-36 24-15 0 0,-7 1-33 0 0,5 37 463 0 0,-38 61 450 0 0,15-46-434 0 0,10-69 910 0 0,-2-101-2418 0 0,14 36 595 0 0,-1 68 457 0 0,-4 14-34 0 0,0 1-31 0 0,-6 6-60 0 0,-30 61 200 0 0,20-43 72 0 0,13-17-50 0 0,0-1-25 0 0,3-6-21 0 0,0 0 1 0 0,1 0-1 0 0,-1 0 1 0 0,0 0-1 0 0,0 0 1 0 0,0 0-1 0 0,0 1 1 0 0,0-1-1 0 0,1 0 0 0 0,-1 0 1 0 0,0 0-1 0 0,0 0 1 0 0,0 0-1 0 0,0 0 1 0 0,0 0-1 0 0,0 0 1 0 0,1 1-1 0 0,-1-1 1 0 0,0 0-1 0 0,0 0 1 0 0,0 0-1 0 0,0 0 1 0 0,0 0-1 0 0,0 0 1 0 0,0 1-1 0 0,0-1 1 0 0,0 0-27 0 0,30-27-77 0 0,-9 12-4218 0 0,-11 8-221 0 0</inkml:trace>
  <inkml:trace contextRef="#ctx0" brushRef="#br1" timeOffset="3.647">18184 8250 9072 0 0,'0'0'200'0'0,"0"0"33"0"0,0 0 15 0 0,1 2-36 0 0,10 21-261 0 0,14 51 1805 0 0,-12-1-846 0 0,-3-43 1236 0 0,-6 0-1890 0 0,-21 36-280 0 0,11-47 34 0 0,5-17 48 0 0,1-2 27 0 0,0 0 10 0 0,0 0-38 0 0,0 0-149 0 0,0 0-16 0 0,0 0 57 0 0,0 0 198 0 0,24-80 1291 0 0,12-47-854 0 0,-27 100-496 0 0,-7 21-87 0 0,0 0-1 0 0,0 0 1 0 0,0 0 0 0 0,1 0-1 0 0,-1 0 1 0 0,1 1 0 0 0,1-1-1 0 0,-1 1 1 0 0,1 0-1 0 0,0 0 1 0 0,0 0 0 0 0,0 1-1 0 0,4-4 0 0 0,-4 5-12 0 0,-1 1 0 0 0,1-1 0 0 0,0 0 0 0 0,0 1-1 0 0,0 0 1 0 0,0 0 0 0 0,0 0 0 0 0,0 0-1 0 0,0 1 1 0 0,1 0 0 0 0,-1 0 0 0 0,1 0-1 0 0,-1 0 1 0 0,1 1 0 0 0,-1-1 0 0 0,1 1-1 0 0,-1 0 13 0 0,46 15 0 0 0,15 14-329 0 0,-52-25-4435 0 0,0-2-390 0 0</inkml:trace>
  <inkml:trace contextRef="#ctx0" brushRef="#br1" timeOffset="3.647">18714 8146 6296 0 0,'0'0'184'0'0,"0"12"489"0"0,-13 93 3630 0 0,9-62-3647 0 0,1-24-347 0 0,1-1 0 0 0,0 1 1 0 0,2 0-1 0 0,0 0 0 0 0,2 0 1 0 0,0-1-1 0 0,1 1 0 0 0,0-1 1 0 0,2 1-310 0 0,-5-17 48 0 0,1-1 1 0 0,0 1-1 0 0,0 0 1 0 0,0 0-1 0 0,0-1 1 0 0,0 1-1 0 0,1-1 1 0 0,-1 1-1 0 0,0-1 0 0 0,1 0 1 0 0,-1 1-1 0 0,1-1 1 0 0,-1 0-1 0 0,1 0 1 0 0,0 0-1 0 0,-1 0 1 0 0,1 0-1 0 0,0 0 1 0 0,0-1-1 0 0,0 1 1 0 0,0-1-1 0 0,-1 1 1 0 0,1-1-1 0 0,0 0 1 0 0,0 1-1 0 0,0-1 1 0 0,0 0-1 0 0,0 0 1 0 0,0-1-1 0 0,0 1 1 0 0,0 0-1 0 0,0 0 1 0 0,0-1-1 0 0,-1 0 1 0 0,1 1-1 0 0,1-1-48 0 0,62-36 390 0 0,-59 32-316 0 0,-1 0-1 0 0,1-1 0 0 0,-1 1 0 0 0,-1-1 0 0 0,1 0 0 0 0,-1-1 0 0 0,0 1 0 0 0,-1-1 0 0 0,1 0 1 0 0,-1 0-1 0 0,-1 0 0 0 0,3-7-73 0 0,8-77 42 0 0,-6 19-120 0 0,22-21-758 0 0,-29 93 834 0 0,0 0 1 0 0,0 0-1 0 0,1 0 0 0 0,-1 0 1 0 0,0 0-1 0 0,0 0 0 0 0,0 0 1 0 0,1 1-1 0 0,-1-1 0 0 0,0 0 1 0 0,0 0-1 0 0,1 0 0 0 0,-1 0 1 0 0,0 0-1 0 0,0 0 1 0 0,0-1-1 0 0,1 1 0 0 0,-1 0 1 0 0,0 0-1 0 0,0 0 0 0 0,1 0 1 0 0,-1 0-1 0 0,0 0 0 0 0,0 0 1 0 0,0 0-1 0 0,0 0 0 0 0,1-1 1 0 0,-1 1-1 0 0,0 0 0 0 0,0 0 1 0 0,0 0-1 0 0,0 0 1 0 0,1-1-1 0 0,-1 1 0 0 0,0 0 1 0 0,0 0-1 0 0,0 0 0 0 0,0-1 1 0 0,0 1-1 0 0,0 0 0 0 0,0 0 1 0 0,0 0-1 0 0,0-1 0 0 0,1 1 1 0 0,-1 0 1 0 0,2 6 64 0 0,9 47-16 0 0,-6 11 279 0 0,-2-13 240 0 0,-6 50-593 0 0,-6-45-255 0 0,6-43-125 0 0,1-2-4498 0 0,-1-3-408 0 0</inkml:trace>
  <inkml:trace contextRef="#ctx0" brushRef="#br1" timeOffset="3.647">19090 8391 5192 0 0,'1'1'151'0'0,"1"0"-5"0"0,1 0-6 0 0,-3-1 423 0 0,0 0 175 0 0,0 0 29 0 0,0 0-36 0 0,0 0-183 0 0,0 0-79 0 0,4-3 2978 0 0,-4 3-3138 0 0,0 0 10 0 0,10 12 329 0 0,-1 43-163 0 0,-3 27-218 0 0,-3-32 21 0 0,-5-15 216 0 0,-8 18-147 0 0,-12-28 397 0 0,21-25-744 0 0,0 0-1 0 0,0 0 0 0 0,1-1 0 0 0,-1 1 0 0 0,0 0 0 0 0,1-1 0 0 0,-1 1 0 0 0,0 0 0 0 0,1-1 0 0 0,-1 1 0 0 0,0-1 0 0 0,1 1 1 0 0,-1-1-1 0 0,1 0 0 0 0,-1 1 0 0 0,1-1 0 0 0,-1 0 0 0 0,1 1 0 0 0,-1-1 0 0 0,1 0 0 0 0,0 1 0 0 0,-1-1 0 0 0,1 0 0 0 0,0 0 1 0 0,0 1-1 0 0,-1-1 0 0 0,1 0 0 0 0,0 0 0 0 0,0 0 0 0 0,0 1 0 0 0,0-1 0 0 0,0 0-9 0 0,0-5 54 0 0,0 0 1 0 0,1 0-1 0 0,-1 0 0 0 0,1 0 1 0 0,0 1-1 0 0,1-1 0 0 0,0 0 1 0 0,0 1-1 0 0,0 0 0 0 0,0-1 1 0 0,1 1-1 0 0,0 0 0 0 0,0 0 1 0 0,0 0-1 0 0,0 0 0 0 0,2-1-54 0 0,19-30-257 0 0,-22 33 232 0 0,1 1 0 0 0,0 0 0 0 0,-1 0 0 0 0,1 0 0 0 0,0 0 0 0 0,0 0 0 0 0,0 1-1 0 0,1-1 1 0 0,-1 1 0 0 0,0 0 0 0 0,0 0 0 0 0,1 0 0 0 0,-1 0 0 0 0,1 1 0 0 0,-1 0 0 0 0,0-1 0 0 0,1 1 0 0 0,-1 0 0 0 0,1 0 0 0 0,-1 1-1 0 0,2 0 26 0 0,22 12-74 0 0,-26-12 72 0 0,0 0 1 0 0,0 0-1 0 0,0 0 1 0 0,0 0-1 0 0,-1 0 0 0 0,1 0 1 0 0,0 0-1 0 0,0 0 1 0 0,-1 1-1 0 0,1-1 1 0 0,0 0-1 0 0,-1 0 0 0 0,1 0 1 0 0,-1 1-1 0 0,0-1 1 0 0,1 0-1 0 0,-1 1 1 0 0,0-1-1 0 0,0 0 0 0 0,0 1 1 0 0,0-1-1 0 0,0 0 1 0 0,0 1-1 0 0,0-1 1 0 0,0 1-1 0 0,-1-1 0 0 0,1 0 1 0 0,-1 0-1 0 0,1 1 1 0 0,-1-1-1 0 0,0 1 2 0 0,1 2-5 0 0,-1 1 16 0 0,0-1-1 0 0,0 0 1 0 0,-1 1-1 0 0,1-1 0 0 0,-1 0 1 0 0,0 0-1 0 0,0 0 0 0 0,0 0 1 0 0,-1 0-1 0 0,1 0 1 0 0,-1 0-1 0 0,0-1 0 0 0,0 0 1 0 0,0 1-1 0 0,0-1 0 0 0,-1 0 1 0 0,1-1-1 0 0,-1 1 1 0 0,0 0-1 0 0,0-1 0 0 0,0 0 1 0 0,0 0-1 0 0,0 0 0 0 0,0-1 1 0 0,-1 1-1 0 0,1-1 0 0 0,-5 1-10 0 0,-90 5-3491 0 0,83-8-1593 0 0</inkml:trace>
  <inkml:trace contextRef="#ctx0" brushRef="#br1" timeOffset="3.647">15461 8352 7520 0 0,'9'-1'2200'0'0,"-21"26"1744"0"0,-5-16-3072 0 0,-46 16-628 0 0,6-4-94 0 0,-11-6-32 0 0,44-10-106 0 0,0-1 1 0 0,0-1 0 0 0,0-1 0 0 0,0-1 0 0 0,-13-1-13 0 0,-22 3 465 0 0,42 7 411 0 0,15 12-586 0 0,36 80 870 0 0,-20-2-816 0 0,-14-36-344 0 0,0 44-80 0 0,3-60 144 0 0,3-24-42 0 0,27-8 732 0 0,-24-17-591 0 0,0 0-1 0 0,0-1 0 0 0,-1 0 1 0 0,1 0-1 0 0,-1-1 0 0 0,1 0 0 0 0,-1 0 1 0 0,0-1-1 0 0,1 0-162 0 0,44-17 419 0 0,36-15 45 0 0,40 13-936 0 0,-128 23-91 0 0,7 0 693 0 0,-5-3-6810 0 0,-3 3 738 0 0</inkml:trace>
  <inkml:trace contextRef="#ctx0" brushRef="#br1" timeOffset="3.647">15036 8695 10680 0 0,'0'0'241'0'0,"0"0"38"0"0,-3-3 273 0 0,-4-2 428 0 0,7 3 911 0 0,3 1-2133 0 0,139-26 4380 0 0,-84 16-4155 0 0,25-7 53 0 0,-30-2-5896 0 0,-42 14 398 0 0</inkml:trace>
  <inkml:trace contextRef="#ctx0" brushRef="#br1" timeOffset="3.647">15013 8154 10800 0 0,'0'0'241'0'0,"-7"-8"596"0"0,5 5-731 0 0,2 2-42 0 0,0 1 0 0 0,0 0 0 0 0,0 0 37 0 0,0 0 156 0 0,0 0 67 0 0,46-14 2542 0 0,170-10-651 0 0,-94 10-1989 0 0,-41 1-332 0 0,-55 9-183 0 0,-4 1-4675 0 0,-6 2-546 0 0</inkml:trace>
  <inkml:trace contextRef="#ctx0" brushRef="#br1" timeOffset="3.647">15388 7917 10448 0 0,'0'0'301'0'0,"3"-2"114"0"0,-1 0-396 0 0,-1 1-1 0 0,1 0 1 0 0,-1 0 0 0 0,1 0 0 0 0,0 1 0 0 0,-1-1 0 0 0,1 0 0 0 0,0 1 0 0 0,0-1 0 0 0,-1 1-1 0 0,1-1 1 0 0,0 1 0 0 0,0 0 0 0 0,0 0 0 0 0,-1 0 0 0 0,1 0 0 0 0,0 0 0 0 0,0 0 0 0 0,0 0-1 0 0,0 0 1 0 0,-1 1 0 0 0,1-1 0 0 0,0 1 0 0 0,0 0 0 0 0,-1-1 0 0 0,1 1 0 0 0,0 0 0 0 0,0 1-19 0 0,13 3 451 0 0,18 12 566 0 0,88 36 740 0 0,-18-27-345 0 0,-107-8-1063 0 0,-2-10-296 0 0,0 0 0 0 0,-1-1-1 0 0,-1 0 1 0 0,1-1-1 0 0,-1 0 1 0 0,0 0-1 0 0,0 0 1 0 0,-1-1-1 0 0,1-1 1 0 0,-1 1-1 0 0,-6 1-52 0 0,-16 10-130 0 0,-50 25-1663 0 0,66-34 1155 0 0</inkml:trace>
  <inkml:trace contextRef="#ctx0" brushRef="#br1" timeOffset="3.647">15787 8554 13184 0 0,'0'0'298'0'0,"0"0"46"0"0,0 0 22 0 0,0 0-48 0 0,0 0-188 0 0,0 0-17 0 0,-11 4 647 0 0,-4 1-297 0 0,13-5-410 0 0,7-23-266 0 0,34 0-89 0 0,-3 35 228 0 0,-34-11 128 0 0,-1 0 0 0 0,1 1 0 0 0,0-1 1 0 0,-1 1-1 0 0,1-1 0 0 0,-1 1 0 0 0,0 0 1 0 0,1-1-1 0 0,-1 1 0 0 0,0 0 0 0 0,0 0 1 0 0,0 0-1 0 0,0 0 0 0 0,-1 0 0 0 0,1 0 1 0 0,-1 0-1 0 0,1 0 0 0 0,-1 0 0 0 0,1 0 1 0 0,-1 0-1 0 0,0 1 0 0 0,0-1 0 0 0,0 0 1 0 0,0 0-1 0 0,-1 0 0 0 0,1 0 1 0 0,0 0-1 0 0,-1 0 0 0 0,0 0 0 0 0,1 0 1 0 0,-1 0-1 0 0,0 0 0 0 0,0 0 0 0 0,0 0 1 0 0,0 0-1 0 0,0 0 0 0 0,-1-1 0 0 0,1 1 1 0 0,0 0-1 0 0,-1-1 0 0 0,0 1 0 0 0,1-1 1 0 0,-1 0-1 0 0,0 1 0 0 0,1-1 0 0 0,-2 0-54 0 0,2 0 19 0 0,-6 3 92 0 0,0-1 0 0 0,0 0 1 0 0,0 0-1 0 0,0 0 1 0 0,-1-1-1 0 0,1 0 0 0 0,-1 0 1 0 0,1 0-1 0 0,-1-1 0 0 0,-3-1-111 0 0,10 1 4 0 0,-1-1 0 0 0,0 0 0 0 0,1 1 0 0 0,-1-1 0 0 0,0 0 0 0 0,0 0 0 0 0,1-1 0 0 0,-1 1 0 0 0,0 0 0 0 0,1 0 0 0 0,-1-1 0 0 0,1 1 0 0 0,-1-1 0 0 0,0 1 0 0 0,1-1 0 0 0,-1 0 0 0 0,1 0 0 0 0,-1 0 0 0 0,1 0 0 0 0,0 0 0 0 0,-1 0 0 0 0,1 0 0 0 0,0 0 0 0 0,0 0 0 0 0,0 0 0 0 0,0-1 0 0 0,0 1 0 0 0,0-1 0 0 0,0 1 0 0 0,0 0 0 0 0,0-1 0 0 0,1 0 0 0 0,-1 1 0 0 0,1-1 0 0 0,-1 1 0 0 0,1-1 0 0 0,-1 0 0 0 0,1 1 0 0 0,0-1 0 0 0,0 0 0 0 0,0 1 0 0 0,0-1 0 0 0,0 0 0 0 0,0 1 0 0 0,0-1 0 0 0,1 0 0 0 0,-1 1 0 0 0,1-1 0 0 0,-1 0 0 0 0,1 1 0 0 0,0-1 0 0 0,-1 1 0 0 0,2-2-4 0 0,0-1-22 0 0,0 0 0 0 0,1 1 0 0 0,-1-1-1 0 0,1 1 1 0 0,0 0 0 0 0,0-1-1 0 0,0 1 1 0 0,0 0 0 0 0,0 1-1 0 0,1-1 1 0 0,0 1 0 0 0,-1-1-1 0 0,1 1 1 0 0,0 0 0 0 0,0 0 0 0 0,0 1-1 0 0,0-1 1 0 0,0 1 0 0 0,0 0-1 0 0,1 0 1 0 0,-1 0 0 0 0,0 1-1 0 0,1 0 1 0 0,-1-1 0 0 0,0 1 0 0 0,1 1-1 0 0,-1-1 1 0 0,0 1 0 0 0,1 0-1 0 0,-1 0 1 0 0,0 0 0 0 0,0 0-1 0 0,2 1 23 0 0,-1 1 30 0 0,0 0-1 0 0,-1 1 0 0 0,1-1 1 0 0,-1 1-1 0 0,1 0 0 0 0,-1 0 1 0 0,0 1-1 0 0,-1-1 0 0 0,1 1 1 0 0,-1 0-1 0 0,0 0 0 0 0,0 1-29 0 0,-6 12 578 0 0,1-15-530 0 0,0 1 0 0 0,-1-1 0 0 0,1 0 0 0 0,0 0 0 0 0,-1 0 0 0 0,0 0 0 0 0,0-1 1 0 0,0 1-1 0 0,0-1 0 0 0,0 1 0 0 0,0-1 0 0 0,0 0 0 0 0,-1-1 0 0 0,1 1 0 0 0,-1 0 0 0 0,0-1 0 0 0,1 0 1 0 0,-1 0-1 0 0,0 0 0 0 0,0 0 0 0 0,1-1 0 0 0,-1 1 0 0 0,0-1 0 0 0,0 0 0 0 0,0 0 0 0 0,0 0-48 0 0,2-1-2 0 0,0 1-1 0 0,0-1 0 0 0,0 1 0 0 0,1-1 0 0 0,-1 0 1 0 0,0 0-1 0 0,0 0 0 0 0,1 0 0 0 0,-1 0 1 0 0,0 0-1 0 0,1 0 0 0 0,0 0 0 0 0,-1-1 0 0 0,1 1 1 0 0,0-1-1 0 0,-1 1 0 0 0,1-1 0 0 0,0 1 0 0 0,0-1 1 0 0,0 0-1 0 0,0 1 0 0 0,1-1 0 0 0,-1 0 1 0 0,0 0-1 0 0,1 0 0 0 0,-1 1 0 0 0,1-1 0 0 0,-1 0 1 0 0,1 0-1 0 0,0 0 0 0 0,0 0 0 0 0,0 0 0 0 0,0 0 1 0 0,0 0 2 0 0,1-4-81 0 0,1 1 0 0 0,-1-1 0 0 0,1 1 0 0 0,0-1 1 0 0,0 1-1 0 0,0-1 0 0 0,1 1 0 0 0,0 0 0 0 0,0 0 0 0 0,0 0 1 0 0,1 1-1 0 0,-1-1 0 0 0,1 1 0 0 0,0 0 0 0 0,1 0 0 0 0,1-1 81 0 0,-4 2-12 0 0,0 1-1 0 0,0 0 1 0 0,0 1-1 0 0,1-1 1 0 0,-1 0-1 0 0,1 1 1 0 0,0-1-1 0 0,-1 1 1 0 0,1 0-1 0 0,0 0 0 0 0,-1 0 1 0 0,1 0-1 0 0,0 0 1 0 0,0 1-1 0 0,0-1 1 0 0,0 1-1 0 0,0 0 1 0 0,0 0-1 0 0,0 0 1 0 0,0 0-1 0 0,0 0 1 0 0,0 1-1 0 0,0-1 0 0 0,0 1 1 0 0,-1 0-1 0 0,1 0 1 0 0,0 0-1 0 0,0 0 1 0 0,-1 0-1 0 0,1 1 1 0 0,-1-1-1 0 0,1 1 1 0 0,-1 0-1 0 0,1 0 0 0 0,-1 0 1 0 0,0 0-1 0 0,1 1 13 0 0,-1 1 78 0 0,-1 1 0 0 0,0-1 0 0 0,0 0 0 0 0,0 1-1 0 0,0 0 1 0 0,-1-1 0 0 0,0 1 0 0 0,0-1-1 0 0,0 1 1 0 0,0-1 0 0 0,-1 1 0 0 0,1 0-1 0 0,-1-1 1 0 0,-1 1-78 0 0,2-3 37 0 0,-28 36-2321 0 0,23-33-4125 0 0</inkml:trace>
  <inkml:trace contextRef="#ctx0" brushRef="#br1" timeOffset="3.647">16132 8519 7776 0 0,'0'0'174'0'0,"0"0"29"0"0,0 0 12 0 0,0 0 57 0 0,18 1 2121 0 0,58 4 2012 0 0,18-4-2578 0 0,-22-7-1277 0 0,-35 3-299 0 0,-34 3-208 0 0,2 2-87 0 0,1 1-422 0 0,-5-2-4885 0 0,-1-1 5340 0 0,0 0-5258 0 0</inkml:trace>
  <inkml:trace contextRef="#ctx0" brushRef="#br1" timeOffset="3.647">16632 8388 10896 0 0,'0'0'317'0'0,"0"0"2"0"0,0 16 1453 0 0,1-15-1672 0 0,0 1 1 0 0,0-1 0 0 0,0 1 0 0 0,1-1 0 0 0,-1 0-1 0 0,0 1 1 0 0,0-1 0 0 0,1 0 0 0 0,-1 0 0 0 0,1 0-1 0 0,-1 0 1 0 0,1 0 0 0 0,0 0 0 0 0,-1 0-1 0 0,1-1 1 0 0,0 1 0 0 0,-1-1 0 0 0,1 1 0 0 0,0-1-1 0 0,0 1 1 0 0,-1-1 0 0 0,1 0 0 0 0,0 0 0 0 0,0 0-1 0 0,0 0 1 0 0,0 0 0 0 0,-1 0 0 0 0,1-1 0 0 0,0 1-1 0 0,0-1-100 0 0,54-19 463 0 0,-46 14-415 0 0,-4 2-37 0 0,1 0 0 0 0,0 0 1 0 0,-1-1-1 0 0,0 0 1 0 0,0 0-1 0 0,0 0 0 0 0,-1-1 1 0 0,0 0-1 0 0,0 0 0 0 0,2-3-11 0 0,12-26-96 0 0,-18 27 8 0 0,-7-27-623 0 0,-35 34-261 0 0,36 3 1008 0 0,0-1 1 0 0,0 1 0 0 0,0-1 0 0 0,1 2 0 0 0,-1-1 0 0 0,0 0 0 0 0,1 1 0 0 0,0 0-1 0 0,0 0 1 0 0,-1 0 0 0 0,2 0 0 0 0,-1 1 0 0 0,0 0 0 0 0,1-1 0 0 0,0 1 0 0 0,-1 1-1 0 0,2-1 1 0 0,-1 0 0 0 0,0 1 0 0 0,1-1 0 0 0,0 1 0 0 0,0 0 0 0 0,-1 4-37 0 0,-21 121 1784 0 0,22-110-1557 0 0,1-7-20 0 0,0 0 0 0 0,0 0 0 0 0,1 1 0 0 0,1-1 0 0 0,0 0 0 0 0,1 0 0 0 0,0 0 0 0 0,1-1 0 0 0,1 3-207 0 0,-2-13 33 0 0,-1 0 0 0 0,0 1 0 0 0,1-1-1 0 0,0 0 1 0 0,-1 0 0 0 0,1 0 0 0 0,0 0 0 0 0,0 0 0 0 0,0-1-1 0 0,0 1 1 0 0,1 0 0 0 0,-1-1 0 0 0,0 0 0 0 0,1 0 0 0 0,-1 1-1 0 0,1-1 1 0 0,-1-1 0 0 0,1 1 0 0 0,-1 0 0 0 0,1-1 0 0 0,0 1 0 0 0,-1-1-1 0 0,1 0 1 0 0,0 0 0 0 0,-1 0 0 0 0,2 0-33 0 0,73-7 182 0 0,-19-9-635 0 0,-21 4-3139 0 0,-27 8 1624 0 0,17-5-4413 0 0</inkml:trace>
  <inkml:trace contextRef="#ctx0" brushRef="#br1" timeOffset="3.647">16290 8277 4984 0 0,'0'0'143'0'0,"0"0"61"0"0,0 0 153 0 0,0 0 68 0 0,0 0 14 0 0,0 0 15 0 0,-18-8 5324 0 0,13 9-5647 0 0,0 0 0 0 0,1 1 0 0 0,-1 0 0 0 0,1 0 0 0 0,-1 0 0 0 0,1 1 0 0 0,0 0 0 0 0,0 0 1 0 0,0 0-1 0 0,0 0 0 0 0,0 0 0 0 0,1 1 0 0 0,-1 0 0 0 0,1-1 0 0 0,0 1 0 0 0,0 0 0 0 0,1 1 0 0 0,-2 1-131 0 0,-16 19 441 0 0,-13 19 344 0 0,16-22-352 0 0,-32 61 755 0 0,48-79-1157 0 0,-2 7 17 0 0,0-1 0 0 0,0 0-1 0 0,1 1 1 0 0,0-1 0 0 0,0 1-1 0 0,2 0 1 0 0,-1-1-1 0 0,1 1 1 0 0,1 5-48 0 0,2 8 36 0 0,2 0 0 0 0,0 0 1 0 0,1-1-1 0 0,2 0 0 0 0,0 0 0 0 0,2-1 0 0 0,4 8-36 0 0,-11-25-193 0 0,1 0-1 0 0,-1-1 0 0 0,1 1 0 0 0,0-1 0 0 0,1 0 1 0 0,-1 0-1 0 0,1-1 0 0 0,-1 1 0 0 0,1-1 0 0 0,0 0 1 0 0,1 0-1 0 0,-1-1 0 0 0,0 0 0 0 0,1 1 1 0 0,-1-2-1 0 0,1 1 0 0 0,-1-1 0 0 0,1 0 0 0 0,0 0 1 0 0,4 0 193 0 0,9-1-5436 0 0</inkml:trace>
  <inkml:trace contextRef="#ctx0" brushRef="#br1" timeOffset="3.647">16849 8134 6448 0 0,'0'0'141'0'0,"0"0"23"0"0,0 0 13 0 0,0 0 65 0 0,0 0 220 0 0,0 10 1708 0 0,37 96 946 0 0,-4-24-2136 0 0,-14 32-207 0 0,-22-20-48 0 0,-6-57-553 0 0,6-24-205 0 0,0 1 0 0 0,-1 0 0 0 0,0-1 0 0 0,-1 0 0 0 0,-1 0 0 0 0,0 0 1 0 0,-3 4 32 0 0,-9 9-3694 0 0,-1 3-1304 0 0</inkml:trace>
  <inkml:trace contextRef="#ctx0" brushRef="#br1" timeOffset="3.647">19609 8271 9848 0 0,'4'-3'977'0'0,"-11"-11"847"0"0,7 14-1301 0 0,-4-3 481 0 0,-30 2 748 0 0,33 1-1535 0 0,-2 1-61 0 0,-115 68 598 0 0,72-12-754 0 0,40-49 0 0 0,0 1 0 0 0,1 0 0 0 0,0 0 0 0 0,1 0 0 0 0,0 0 0 0 0,1 1 0 0 0,-1 0 0 0 0,0 7 0 0 0,3-13 5 0 0,0 0 0 0 0,0 1 0 0 0,0-1 0 0 0,1 1 0 0 0,-1-1 0 0 0,1 1 0 0 0,0-1 0 0 0,1 1 0 0 0,-1-1 0 0 0,1 1 0 0 0,0-1 0 0 0,0 0 0 0 0,0 1 0 0 0,0-1 0 0 0,1 0 0 0 0,2 4-5 0 0,34 15 408 0 0,-23-22-144 0 0,-7-2-248 0 0,0 0-1 0 0,0 0 0 0 0,0-1 0 0 0,0 0 0 0 0,0 0 1 0 0,-1-1-1 0 0,1 0 0 0 0,-1 0 0 0 0,0-1 0 0 0,7-4-15 0 0,-1-2 34 0 0,-1-1 1 0 0,-1 0-1 0 0,0-1 0 0 0,0 0 0 0 0,-2-1 0 0 0,1 0 0 0 0,-1 0 0 0 0,-1-1 0 0 0,-1 0 0 0 0,0-1 0 0 0,0 0 0 0 0,-2 0 0 0 0,0 0 0 0 0,-1-1 0 0 0,0 1 0 0 0,-1-1 0 0 0,-1 0 0 0 0,0 0 0 0 0,-1 0 0 0 0,-1 0 0 0 0,-1-6-34 0 0,7-94 203 0 0,-6-132 321 0 0,6 203 178 0 0,5 106-892 0 0,1 110 227 0 0,-2-63 52 0 0,2 29-429 0 0,-2-12 672 0 0,8-10-345 0 0,-17-108-35 0 0,1-1 1 0 0,-1 0-1 0 0,1 1 0 0 0,0-1 0 0 0,1 0 1 0 0,0 0-1 0 0,0 0 0 0 0,0 0 0 0 0,0-1 0 0 0,1 1 1 0 0,1 0 47 0 0,-4-4-257 0 0,1 1-61 0 0,-1-2-4746 0 0,-1-1-894 0 0</inkml:trace>
  <inkml:trace contextRef="#ctx0" brushRef="#br1" timeOffset="3.647">19827 8239 11856 0 0,'0'0'348'0'0,"0"0"-7"0"0,0 0-206 0 0,2-1-55 0 0,13-9 193 0 0,-5 4 131 0 0,0-1 0 0 0,0 1 1 0 0,1 1-1 0 0,-1 0 1 0 0,1 0-1 0 0,0 1 1 0 0,12-3-405 0 0,71-16 1037 0 0,17 14-171 0 0,-99 9-799 0 0,0 0-1 0 0,0 0 0 0 0,0 1 0 0 0,-1 1 0 0 0,1 0 0 0 0,0 1 0 0 0,-1 0 1 0 0,1 1-1 0 0,-1 0 0 0 0,1 1-66 0 0,46 14 266 0 0,-57-19-238 0 0,-1 0-150 0 0,0 0-66 0 0,0 0-18 0 0,0 0-67 0 0,0 0-274 0 0,0 0-117 0 0,-2-3 152 0 0,1 1-1 0 0,-1-1 1 0 0,1 0-1 0 0,-1 0 1 0 0,0 1-1 0 0,0-1 0 0 0,0 1 1 0 0,-1 0-1 0 0,1-1 1 0 0,-1 1-1 0 0,1 0 0 0 0,-1 0 1 0 0,0 1-1 0 0,1-1 1 0 0,-1 1-1 0 0,0-1 0 0 0,0 1 1 0 0,0 0-1 0 0,0 0 1 0 0,-1 0 512 0 0,2 0-240 0 0,-37-9-1307 0 0,-24 12 4911 0 0,19 23 1364 0 0,-6 38-2376 0 0,43-50-2108 0 0,0 1 1 0 0,1 0 0 0 0,1 0-1 0 0,1 0 1 0 0,0 0-1 0 0,1 1 1 0 0,-1 9-245 0 0,3-17 122 0 0,1 0 0 0 0,0 0 0 0 0,0 0 1 0 0,0 1-1 0 0,1-1 0 0 0,0 0 0 0 0,1 0 1 0 0,0-1-1 0 0,0 1 0 0 0,0 0 0 0 0,1 0 0 0 0,0-1 1 0 0,0 0-1 0 0,0 1 0 0 0,1-1 0 0 0,0-1 1 0 0,1 1-1 0 0,-1 0 0 0 0,1-1 0 0 0,0 0 0 0 0,3 2-122 0 0,-2-2 145 0 0,0-1 0 0 0,1-1 0 0 0,-1 1 0 0 0,1-1-1 0 0,0 0 1 0 0,-1-1 0 0 0,1 0 0 0 0,1 0-1 0 0,-1 0 1 0 0,0-1 0 0 0,6 1-145 0 0,15 3 175 0 0,38-1-669 0 0,-43-5-4681 0 0,-4 1-1475 0 0</inkml:trace>
  <inkml:trace contextRef="#ctx0" brushRef="#br2" timeOffset="3.647">20330 8868 9184 0 0,'-14'-5'208'0'0,"11"4"33"0"0,3 1 14 0 0,1 1-42 0 0,-1 42-209 0 0,-10 70 1188 0 0,16-43-841 0 0,5 109 241 0 0,-8-131-352 0 0,0 24-104 0 0,1-5-82 0 0,-12-31-68 0 0,-14 21 280 0 0,-1-40-266 0 0,-57-10 1100 0 0,8-4-896 0 0,-17-3 74 0 0,-50 6 194 0 0,-31 4 384 0 0,-109 4-792 0 0,51-6 240 0 0,111 1-304 0 0,-267 12-88 0 0,240-15 152 0 0,-263 2-54 0 0,153 7 44 0 0,-130 5-40 0 0,97-11-92 0 0,43 5 78 0 0,0-7-118 0 0,77 5 196 0 0,94-7-14 0 0,-12 4-79 0 0,38-12-236 0 0,-8 3 301 0 0,3 0-114 0 0,33-2 64 0 0,9 0 107 0 0,2-8 697 0 0,8 9-657 0 0,3-14 202 0 0,13-154 1202 0 0,2-9-1126 0 0,-8 143-983 0 0,-1 22-4777 0 0,-5 8-435 0 0</inkml:trace>
  <inkml:trace contextRef="#ctx0" brushRef="#br2" timeOffset="3.647">17520 10119 6768 0 0,'0'0'149'0'0,"-19"0"398"0"0,7 0-477 0 0,11 0 292 0 0,-7-2 419 0 0,8 2 5910 0 0,208-27-4240 0 0,-43 6-4209 0 0,-159 22-2195 0 0,1 2-1259 0 0</inkml:trace>
  <inkml:trace contextRef="#ctx0" brushRef="#br2" timeOffset="3.647">17434 10215 6792 0 0,'0'0'149'0'0,"0"0"23"0"0,0 0 13 0 0,0 0 63 0 0,8-2 768 0 0,163-12 4386 0 0,-115 8-5150 0 0,9 0-180 0 0,-8 5-1878 0 0,-48 1-2724 0 0</inkml:trace>
  <inkml:trace contextRef="#ctx0" brushRef="#br2" timeOffset="3.647">17488 10321 8376 0 0,'0'0'190'0'0,"0"0"28"0"0,0 0 8 0 0,0 0 17 0 0,0 0 25 0 0,0 0 11 0 0,0 0 1 0 0,0 0 20 0 0,0 0 84 0 0,13 0 892 0 0,127-13 1656 0 0,-51 5-2600 0 0,24-7-670 0 0,-80 10-1323 0 0,-16 2-3172 0 0</inkml:trace>
  <inkml:trace contextRef="#ctx0" brushRef="#br2" timeOffset="3.647">18408 9859 9872 0 0,'0'0'222'0'0,"0"0"30"0"0,-6 9 306 0 0,-11 32-102 0 0,2 37 1260 0 0,11-36-784 0 0,1 82 828 0 0,3 50-870 0 0,2-159-2368 0 0,-2-15 818 0 0</inkml:trace>
  <inkml:trace contextRef="#ctx0" brushRef="#br2" timeOffset="3.647">18192 9982 6296 0 0,'0'0'184'0'0,"10"-15"208"0"0,3 6 39 0 0,1 1 0 0 0,0 1 1 0 0,1 0-1 0 0,0 1 0 0 0,0 0 0 0 0,0 2 1 0 0,1 0-1 0 0,-1 0 0 0 0,1 1 0 0 0,6 1-431 0 0,-5-1 226 0 0,10-2 215 0 0,1 1-1 0 0,0 2 0 0 0,0 1 0 0 0,0 1 0 0 0,0 1 1 0 0,18 4-441 0 0,-34-4 15 0 0,0 2 0 0 0,-1-1 1 0 0,1 2-1 0 0,-1 0 0 0 0,0 0 1 0 0,0 1-1 0 0,0 0 0 0 0,-1 0 1 0 0,1 2-1 0 0,6 4-15 0 0,-13-7 19 0 0,-1-1 0 0 0,1 1 0 0 0,-1 0 0 0 0,0 0 0 0 0,0 0 0 0 0,0 0 0 0 0,0 1 0 0 0,-1-1 0 0 0,1 1 0 0 0,-1 0 0 0 0,0-1 0 0 0,-1 1 0 0 0,1 0 0 0 0,-1 0 0 0 0,0 0 0 0 0,0 0 0 0 0,-1 0 0 0 0,0 0 0 0 0,1 1 0 0 0,-2-1 0 0 0,1 0 0 0 0,0 0 0 0 0,-1 0 0 0 0,0 0 0 0 0,-1 0 0 0 0,1 0 0 0 0,-1 0 1 0 0,0 0-1 0 0,0-1 0 0 0,-1 3-19 0 0,-2 2 75 0 0,1 0 0 0 0,-2-1 0 0 0,1 0 0 0 0,-1 0 0 0 0,0-1 0 0 0,-1 0 0 0 0,0 0 0 0 0,0 0 0 0 0,0-1 0 0 0,-1 0 0 0 0,0 0 0 0 0,0-1 1 0 0,-4 2-76 0 0,-80 33-3 0 0,25-7-602 0 0,16-16-3822 0 0,28-9-186 0 0</inkml:trace>
  <inkml:trace contextRef="#ctx0" brushRef="#br2" timeOffset="3.647">18755 10336 6208 0 0,'0'0'182'0'0,"0"0"44"0"0,0 0 72 0 0,-15 0 1932 0 0,10 1-2051 0 0,1 1-1 0 0,-1 0 1 0 0,0 0 0 0 0,1 0 0 0 0,0 0 0 0 0,0 1 0 0 0,-1 0-1 0 0,1 0 1 0 0,1 0 0 0 0,-1 0 0 0 0,0 1 0 0 0,1-1-1 0 0,0 1 1 0 0,0 0 0 0 0,-3 4-179 0 0,-5 5 670 0 0,-29 45 1514 0 0,36-51-1912 0 0,-12 44 664 0 0,19-41-924 0 0,-3-9 46 0 0,4 3 33 0 0,0-4-50 0 0,0 1-1 0 0,1-1 1 0 0,-1 0 0 0 0,0 0-1 0 0,0-1 1 0 0,0 1 0 0 0,0-1-1 0 0,0 0 1 0 0,0 0 0 0 0,0 0 0 0 0,0-1-1 0 0,0 1 1 0 0,0-1 0 0 0,0 0-1 0 0,-1 0 1 0 0,1 0 0 0 0,-1 0 0 0 0,1-1-1 0 0,-1 0 1 0 0,0 1 0 0 0,0-1-1 0 0,0 0 1 0 0,-1-1 0 0 0,1 1 0 0 0,-1 0-1 0 0,1-1 1 0 0,-1 1 0 0 0,0-1-1 0 0,-1 0 1 0 0,1 0 0 0 0,0 0-1 0 0,0-4-40 0 0,22-51-60 0 0,-18 40-29 0 0,-4 14 22 0 0,4 23 14 0 0,15 48 516 0 0,9-16 354 0 0,-12-41-1122 0 0,-17-9-141 0 0,-1 0-30 0 0</inkml:trace>
  <inkml:trace contextRef="#ctx0" brushRef="#br2" timeOffset="3.647">18998 10184 8896 0 0,'3'-1'886'0'0,"17"-1"2701"0"0,-20 66-1286 0 0,-10 15-1108 0 0,6-30-658 0 0,4-5-54 0 0,0-8-121 0 0,1-36-348 0 0,-1 1 0 0 0,0-1-1 0 0,1 1 1 0 0,-1-1-1 0 0,1 0 1 0 0,-1 1-1 0 0,0-1 1 0 0,1 0 0 0 0,-1 0-1 0 0,1 1 1 0 0,-1-1-1 0 0,1 0 1 0 0,-1 0-1 0 0,1 1 1 0 0,-1-1 0 0 0,1 0-1 0 0,-1 0 1 0 0,1 0-1 0 0,-1 0 1 0 0,1 0-1 0 0,-1 0 1 0 0,1 0 0 0 0,-1 0-1 0 0,1 0 1 0 0,0 0-1 0 0,-1 0 1 0 0,1 0 0 0 0,-1 0-1 0 0,1 0 1 0 0,-1-1-1 0 0,1 1 1 0 0,-1 0-1 0 0,1 0 1 0 0,-1-1 0 0 0,0 1-1 0 0,1 0 1 0 0,-1-1-1 0 0,1 1 1 0 0,-1 0-1 0 0,0-1 1 0 0,1 1 0 0 0,-1 0-1 0 0,0-1 1 0 0,1 1-1 0 0,-1-1 1 0 0,0 1-1 0 0,1-1 1 0 0,-1 1 0 0 0,0-1-1 0 0,0 1 1 0 0,0-1-1 0 0,0 1 1 0 0,1-1-1 0 0,-1 1 1 0 0,0-1 0 0 0,0 1-1 0 0,0-1 1 0 0,0 1-1 0 0,0-1 1 0 0,0 1-1 0 0,0-1-11 0 0,0 0-10 0 0,10-42-160 0 0,9-14-844 0 0,-18 56 845 0 0,8-8-102 0 0,28-11-453 0 0,-35 20 708 0 0,1 0 0 0 0,0 0 1 0 0,-1 0-1 0 0,1 0 0 0 0,0 0 0 0 0,0 1 0 0 0,-1-1 0 0 0,1 1 1 0 0,-1 0-1 0 0,1-1 0 0 0,0 1 0 0 0,-1 0 0 0 0,1 1 0 0 0,-1-1 1 0 0,0 0-1 0 0,1 1 0 0 0,-1-1 0 0 0,0 1 0 0 0,0 0 0 0 0,0 0 1 0 0,0 0-1 0 0,0 0 0 0 0,-1 0 0 0 0,1 0 0 0 0,-1 0 1 0 0,1 1 15 0 0,5 43 737 0 0,-35-16 453 0 0,17-25-1298 0 0,0 0 0 0 0,-1-1 0 0 0,0 0-1 0 0,1-1 1 0 0,-1 0 0 0 0,0-1-1 0 0,0-1 1 0 0,-12 1 108 0 0,21-2-323 0 0,-17 1-727 0 0</inkml:trace>
  <inkml:trace contextRef="#ctx0" brushRef="#br2" timeOffset="3.647">20047 10049 6248 0 0,'0'0'133'0'0,"10"-12"382"0"0,19-28 2437 0 0,-3 1-327 0 0,-15-13-1106 0 0,-14-14-783 0 0,-8 48 734 0 0,11 17-1404 0 0,0 19 8 0 0,23 81 435 0 0,4 15-37 0 0,0-19 264 0 0,-18-73-532 0 0,-7-15-145 0 0,-1-6 9 0 0,-1-1 17 0 0,0 0 30 0 0,-128-37-534 0 0,32 19-405 0 0,58 21 683 0 0,23 11-28 0 0,14-13 183 0 0,0 0 0 0 0,0-1 1 0 0,1 1-1 0 0,-1 0 0 0 0,0 0 1 0 0,0 0-1 0 0,0 0 0 0 0,0 0 1 0 0,1 0-1 0 0,-1 0 0 0 0,1 0 0 0 0,-1 0 1 0 0,1 1-1 0 0,-1-1 0 0 0,1 0 1 0 0,-1 0-1 0 0,1 0 0 0 0,0 1 1 0 0,0-1-1 0 0,0 0 0 0 0,0 0 0 0 0,0 1 1 0 0,0-1-1 0 0,0 0 0 0 0,0 0 1 0 0,0 1-1 0 0,0-1 0 0 0,1 0 1 0 0,-1 0-1 0 0,1 0 0 0 0,-1 1 0 0 0,1-1 1 0 0,-1 0-1 0 0,1 0 0 0 0,-1 0 1 0 0,1 0-1 0 0,0 0 0 0 0,0 0-14 0 0,32 44 553 0 0,-25-38-379 0 0,-7-5 0 0 0,3 0-13 0 0,-2-1-147 0 0,7 4 96 0 0,0 0-1 0 0,0-1 1 0 0,0 0-1 0 0,1-1 0 0 0,-1 0 1 0 0,1 0-1 0 0,0-1 0 0 0,8 1-109 0 0,12-2 214 0 0,-22 0-158 0 0,1-1 0 0 0,0 1 1 0 0,-1-2-1 0 0,1 1 0 0 0,0-1 0 0 0,-1-1 1 0 0,1 1-1 0 0,-1-2 0 0 0,4 0-56 0 0,6-5-27 0 0,-6 4-223 0 0,-1 0 1 0 0,0-1-1 0 0,0-1 0 0 0,0 0 1 0 0,-1 0-1 0 0,0-1 1 0 0,7-6 249 0 0,-6 1-1082 0 0</inkml:trace>
  <inkml:trace contextRef="#ctx0" brushRef="#br2" timeOffset="3.647">20435 10017 13128 0 0,'0'0'297'0'0,"0"0"39"0"0,11 0 485 0 0,60 38 2823 0 0,-67-32-3401 0 0,0 0-1 0 0,-1 0 1 0 0,0 0 0 0 0,0 1-1 0 0,-1-1 1 0 0,1 1 0 0 0,-1-1-1 0 0,-1 1 1 0 0,1 0 0 0 0,-1 0-1 0 0,0 4-242 0 0,-1-8 48 0 0,10 32 328 0 0,-9-30-433 0 0,-1-4-239 0 0,0-1-97 0 0,0 0-857 0 0,0 0-3512 0 0,0 0-1503 0 0</inkml:trace>
  <inkml:trace contextRef="#ctx0" brushRef="#br2" timeOffset="3.647">20462 9900 11408 0 0,'0'-33'778'0'0,"-1"8"-684"0"0,1-1 1978 0 0,1 25-1663 0 0,-1 1-60 0 0,20-2 726 0 0,-1 13-1402 0 0,-6-3-3934 0 0,-3-2-720 0 0</inkml:trace>
  <inkml:trace contextRef="#ctx0" brushRef="#br2" timeOffset="3.647">20653 9894 11672 0 0,'0'0'341'0'0,"0"0"-1"0"0,0 2-199 0 0,13 142 2989 0 0,0-88-1755 0 0,20 93 305 0 0,-21-88-1184 0 0,8 25-32 0 0,-19-83-389 0 0,-1 1-6 0 0,0-3-5 0 0,0-1-50 0 0,0 0-214 0 0,0 0-96 0 0,0 0-22 0 0,-16-21-2257 0 0,-4-34-4513 0 0,16 37 3328 0 0</inkml:trace>
  <inkml:trace contextRef="#ctx0" brushRef="#br2" timeOffset="3.647">20682 10134 5152 0 0,'2'-7'314'0'0,"1"1"0"0"0,-1-1 0 0 0,2 1 0 0 0,-1 0 0 0 0,1 0 0 0 0,0 0 0 0 0,0 0 0 0 0,0 1 0 0 0,1-1 0 0 0,0 1 0 0 0,0 1 0 0 0,0-1 0 0 0,1 1 0 0 0,-1-1 0 0 0,1 2 0 0 0,0-1 0 0 0,0 1 0 0 0,1-1 0 0 0,4 0-314 0 0,-4 2 182 0 0,-1 1-1 0 0,0 0 1 0 0,1 1-1 0 0,-1 0 1 0 0,0 0-1 0 0,1 0 1 0 0,-1 1-1 0 0,0 0 0 0 0,0 0 1 0 0,1 0-1 0 0,-1 1 1 0 0,0 0-1 0 0,0 0 1 0 0,0 1-1 0 0,-1-1 1 0 0,1 1-1 0 0,-1 1 1 0 0,1-1-1 0 0,-1 1 1 0 0,0 0-182 0 0,-3-3 50 0 0,-1 1 0 0 0,1 0 0 0 0,-1 0 0 0 0,1 0 0 0 0,-1 0 0 0 0,0 0 0 0 0,0 0 0 0 0,0 0 0 0 0,0 0 1 0 0,0 0-1 0 0,-1 1 0 0 0,1-1 0 0 0,0 0 0 0 0,-1 1 0 0 0,0-1 0 0 0,0 0 0 0 0,0 1 0 0 0,0-1 0 0 0,0 0 1 0 0,0 1-1 0 0,0-1 0 0 0,-1 0 0 0 0,1 1 0 0 0,-1-1 0 0 0,1 0 0 0 0,-1 0 0 0 0,0 0 0 0 0,0 1 0 0 0,0-1 0 0 0,0 0 1 0 0,-1 0-1 0 0,1 0 0 0 0,-1-1 0 0 0,1 1 0 0 0,-1 0 0 0 0,1 0 0 0 0,-1-1 0 0 0,0 1 0 0 0,0-1 0 0 0,-1 1-50 0 0,-7 4 94 0 0,0 0-1 0 0,0-1 1 0 0,0 0-1 0 0,-1-1 0 0 0,1 0 1 0 0,-1-1-1 0 0,0 0 0 0 0,-7 0-93 0 0,-3 2 0 0 0,12-3-309 0 0,0-1-1 0 0,1 0 0 0 0,-1 0 1 0 0,0-1-1 0 0,0-1 1 0 0,0 1-1 0 0,0-1 1 0 0,0-1-1 0 0,0 1 1 0 0,1-2-1 0 0,-1 1 1 0 0,0-1 309 0 0,3-1-768 0 0</inkml:trace>
  <inkml:trace contextRef="#ctx0" brushRef="#br2" timeOffset="3.647">21106 9976 10912 0 0,'0'0'248'0'0,"0"0"34"0"0,-6 1 284 0 0,-46 47-462 0 0,9 2 656 0 0,17-6 866 0 0,27-43-1560 0 0,-1 0-1 0 0,0 1 1 0 0,0-1 0 0 0,1 1-1 0 0,-1-1 1 0 0,1 0 0 0 0,-1 0-1 0 0,1 1 1 0 0,-1-1-1 0 0,1 0 1 0 0,0 0 0 0 0,0 0-1 0 0,0 1 1 0 0,-1-1-1 0 0,1 0 1 0 0,0 0 0 0 0,0 0-1 0 0,0-1 1 0 0,1 1 0 0 0,-1 0-1 0 0,0 0 1 0 0,0-1-1 0 0,0 1 1 0 0,1 0 0 0 0,-1-1-1 0 0,0 1 1 0 0,1-1-1 0 0,-1 0 1 0 0,0 1 0 0 0,1-1-1 0 0,-1 0 1 0 0,0 0-1 0 0,1 0-65 0 0,76-14 1251 0 0,-77 13-1239 0 0,1 0 1 0 0,0 0-1 0 0,-1-1 1 0 0,1 1-1 0 0,-1-1 0 0 0,1 1 1 0 0,-1-1-1 0 0,0 1 1 0 0,1-1-1 0 0,-1 0 0 0 0,0 0 1 0 0,0 0-1 0 0,-1 1 0 0 0,1-1 1 0 0,0 0-1 0 0,0 0 1 0 0,-1 0-1 0 0,1 0 0 0 0,-1 0 1 0 0,0-1-1 0 0,0 1 0 0 0,0 0 1 0 0,0 0-1 0 0,0 0 1 0 0,0 0-1 0 0,0 0 0 0 0,-1 0 1 0 0,1-1-13 0 0,-13-20 90 0 0,-13-6-314 0 0,11 17 207 0 0,-1-1-861 0 0,3 8-4352 0 0,13 5 52 0 0</inkml:trace>
  <inkml:trace contextRef="#ctx0" brushRef="#br2" timeOffset="3.647">21258 9695 9168 0 0,'0'0'266'0'0,"0"0"1"0"0,0 0-131 0 0,0 0 81 0 0,0 0 58 0 0,0 0 12 0 0,0 0 17 0 0,0 0 69 0 0,0 0 38 0 0,0 0 5 0 0,0 2 5 0 0,5 43 617 0 0,-3 0 0 0 0,-1 0 0 0 0,-2-1-1 0 0,-4 12-1037 0 0,3-30 203 0 0,-20 127 1315 0 0,15-140-1573 0 0,6-12-290 0 0,1-1-143 0 0,0 0-30 0 0</inkml:trace>
  <inkml:trace contextRef="#ctx0" brushRef="#br2" timeOffset="3.647">21297 9973 10880 0 0,'0'0'248'0'0,"0"0"34"0"0,0 0 20 0 0,0 0-38 0 0,7 3-160 0 0,0 1 139 0 0,-1-1 1 0 0,1-1 0 0 0,0 1-1 0 0,0-1 1 0 0,0 0-1 0 0,0-1 1 0 0,0 1 0 0 0,0-1-1 0 0,1-1 1 0 0,-1 1 0 0 0,0-2-1 0 0,0 1 1 0 0,1-1-1 0 0,-1 1 1 0 0,0-2 0 0 0,0 1-1 0 0,0-1 1 0 0,0 0 0 0 0,0-1-1 0 0,0 0 1 0 0,-1 0-1 0 0,5-3-243 0 0,48-32 796 0 0,-57 36-795 0 0,0 0-1 0 0,0 0 1 0 0,-1 0-1 0 0,1 0 1 0 0,-1-1-1 0 0,1 1 1 0 0,-1-1-1 0 0,0 1 1 0 0,1-1-1 0 0,-1 0 1 0 0,-1 1-1 0 0,1-1 1 0 0,0 0-1 0 0,-1 0 1 0 0,1 1-1 0 0,-1-1 1 0 0,0 0-1 0 0,0 0 1 0 0,0 0-1 0 0,0 0 1 0 0,-1 1-1 0 0,1-1 0 0 0,-1 0 1 0 0,1 0-1 0 0,-2-2 0 0 0,0 4 0 0 0,1 0 0 0 0,-1 1 0 0 0,1-1 0 0 0,-1 0 0 0 0,0 0 0 0 0,0 1 0 0 0,1-1-1 0 0,-1 1 1 0 0,0 0 0 0 0,0-1 0 0 0,0 1 0 0 0,1 0 0 0 0,-1 0 0 0 0,0 0-1 0 0,0 0 1 0 0,0 0 0 0 0,0 1 0 0 0,1-1 0 0 0,-1 1 0 0 0,0-1 0 0 0,0 1 0 0 0,1-1-1 0 0,-1 1 1 0 0,0 0 0 0 0,1 0 0 0 0,-1 0 0 0 0,1 0 0 0 0,-2 1 0 0 0,-5 1-11 0 0,-1 1 2 0 0,1 1 0 0 0,0-1 0 0 0,0 1 0 0 0,1 1 0 0 0,-1-1 0 0 0,1 1 0 0 0,1 0 0 0 0,-1 1 0 0 0,1 0 0 0 0,0 0 0 0 0,0 0 0 0 0,1 1 0 0 0,0 0 0 0 0,0 0 0 0 0,-2 7 9 0 0,5-12 21 0 0,1 1-1 0 0,0-1 1 0 0,0 0-1 0 0,0 1 1 0 0,0-1-1 0 0,1 1 1 0 0,-1-1 0 0 0,1 1-1 0 0,0 0 1 0 0,0-1-1 0 0,0 1 1 0 0,0-1-1 0 0,1 1 1 0 0,-1-1 0 0 0,1 1-1 0 0,0-1 1 0 0,0 1-1 0 0,0-1 1 0 0,1 0-1 0 0,-1 0 1 0 0,1 1-1 0 0,0-1 1 0 0,0 0 0 0 0,0 0-1 0 0,0-1 1 0 0,0 1-1 0 0,1 0 1 0 0,-1-1-1 0 0,1 1 1 0 0,0-1-1 0 0,0 0 1 0 0,0 0 0 0 0,0 0-1 0 0,0 0 1 0 0,0-1-1 0 0,0 1 1 0 0,0-1-1 0 0,1 1-20 0 0,79 18 496 0 0,-23-14-1060 0 0,-34-4-4375 0 0,-7-1-1021 0 0</inkml:trace>
  <inkml:trace contextRef="#ctx0" brushRef="#br2" timeOffset="3.647">20070 10567 10680 0 0,'0'0'241'0'0,"0"0"38"0"0,-3 6 273 0 0,-3 8-306 0 0,1 0 1 0 0,1 1 0 0 0,0 0 0 0 0,1-1 0 0 0,1 1-1 0 0,0 0 1 0 0,1 1 0 0 0,1-1 0 0 0,0 0 0 0 0,1 3-247 0 0,1 64 1618 0 0,-4-65-1272 0 0,2-16-137 0 0,-4 12 440 0 0,4-13-628 0 0,-1 0 0 0 0,0 0 0 0 0,0-1 0 0 0,1 1-1 0 0,-1-1 1 0 0,0 1 0 0 0,1 0 0 0 0,-1-1 0 0 0,1 1 0 0 0,-1-1 0 0 0,0 0-1 0 0,1 1 1 0 0,-1-1 0 0 0,1 1 0 0 0,0-1 0 0 0,-1 0 0 0 0,1 0 0 0 0,-1 1-1 0 0,1-1 1 0 0,0 0 0 0 0,0 1 0 0 0,-1-1 0 0 0,1 0 0 0 0,0 0 0 0 0,0 0-1 0 0,0 1 1 0 0,0-1 0 0 0,0 0 0 0 0,0 0 0 0 0,0 1 0 0 0,0-1 0 0 0,0 0-1 0 0,0 0 1 0 0,1 0 0 0 0,-1 1 0 0 0,0-1 0 0 0,0 0 0 0 0,1 1-1 0 0,-1-1-20 0 0,3-43-37 0 0,13-14-534 0 0,-1 10 91 0 0,17 22 400 0 0,-29 27 80 0 0,0-1 0 0 0,-1 1 0 0 0,1 0 0 0 0,0 0-1 0 0,-1 0 1 0 0,1 0 0 0 0,-1 0 0 0 0,1 1-1 0 0,-1-1 1 0 0,0 1 0 0 0,1 0 0 0 0,-1 0-1 0 0,0 0 1 0 0,0 0 0 0 0,0 0 0 0 0,0 0-1 0 0,-1 0 1 0 0,1 1 0 0 0,-1-1 0 0 0,1 0-1 0 0,-1 1 1 0 0,0 0 0 0 0,0-1 0 0 0,0 1-1 0 0,0 0 1 0 0,0 0 0 0 0,5 8 46 0 0,-1-1 79 0 0,1 0 0 0 0,-2 0 0 0 0,0 0 0 0 0,0 0-1 0 0,-1 0 1 0 0,0 1 0 0 0,-1 0 0 0 0,0-1 0 0 0,0 1-1 0 0,-1 10-124 0 0,3 10 512 0 0,-4-30-384 0 0,0-1 0 0 0,0 0-5 0 0,0 0-22 0 0,0 0-6 0 0,0 0-6 0 0,0 0 14 0 0,-4-29 536 0 0,30-69-1770 0 0,-25 96 1120 0 0,-1-1 0 0 0,1 1 0 0 0,0-1 0 0 0,0 1 0 0 0,0 0 0 0 0,0-1 0 0 0,0 1 0 0 0,0 0 0 0 0,0-1 0 0 0,1 1 0 0 0,-1 0 0 0 0,1 0 0 0 0,0 0 0 0 0,-1 1 0 0 0,1-1 0 0 0,0 0 0 0 0,0 0 0 0 0,0 1 0 0 0,1 0 0 0 0,-1-1 0 0 0,0 1 0 0 0,0 0 0 0 0,1 0 0 0 0,-1 0 0 0 0,1 0 0 0 0,-1 0 0 0 0,1 1 0 0 0,-1-1 0 0 0,1 1 0 0 0,-1 0 0 0 0,1 0 0 0 0,-1 0 0 0 0,1 0 0 0 0,0 0-1 0 0,-1 0 1 0 0,1 1 0 0 0,-1-1 0 0 0,2 1 11 0 0,92 95 0 0 0,-84-83-56 0 0,-9-9-44 0 0,0-1 0 0 0,0 0 1 0 0,0 0-1 0 0,1 0 0 0 0,-1 0 0 0 0,1 0 1 0 0,0-1-1 0 0,0 1 0 0 0,0-1 0 0 0,0 0 1 0 0,0 0-1 0 0,0-1 0 0 0,4 2 100 0 0,4 0-4157 0 0,0 0-1364 0 0</inkml:trace>
  <inkml:trace contextRef="#ctx0" brushRef="#br2" timeOffset="3.647">20629 10610 10720 0 0,'0'0'314'0'0,"0"0"-6"0"0,-6 0-186 0 0,0-2-38 0 0,4 2 65 0 0,-1 0 0 0 0,1 1 0 0 0,-1-1 0 0 0,0 1 0 0 0,1-1 0 0 0,-1 1 0 0 0,1 0 0 0 0,0-1 0 0 0,-1 1 0 0 0,1 1 0 0 0,0-1 0 0 0,-1 0 0 0 0,1 0 0 0 0,0 1 0 0 0,0 0 0 0 0,0-1 0 0 0,0 1 0 0 0,0 0-149 0 0,-4 2 282 0 0,-1 3-117 0 0,1 0 0 0 0,0 0 0 0 0,0 0 0 0 0,0 1 0 0 0,1-1 0 0 0,0 1 0 0 0,0 1 0 0 0,1-1 0 0 0,0 1 0 0 0,1-1 1 0 0,-3 10-166 0 0,1 12 127 0 0,21-11 499 0 0,20-53-991 0 0,-20 13 144 0 0,37-29-50 0 0,-52 49 268 0 0,1 0 0 0 0,-1 0 0 0 0,1 0 0 0 0,-1 1 0 0 0,0-1 0 0 0,1 0 1 0 0,-1 1-1 0 0,1 0 0 0 0,0-1 0 0 0,-1 1 0 0 0,1 0 0 0 0,-1-1 1 0 0,1 1-1 0 0,0 0 0 0 0,-1 0 0 0 0,1 0 0 0 0,-1 1 0 0 0,1-1 1 0 0,0 0-1 0 0,-1 1 0 0 0,1-1 0 0 0,-1 1 0 0 0,1-1 0 0 0,-1 1 0 0 0,1 0 1 0 0,-1-1-1 0 0,0 1 0 0 0,1 0 0 0 0,-1 0 0 0 0,0 0 0 0 0,0 0 1 0 0,1 0-1 0 0,-1 0 0 0 0,0 1 0 0 0,0-1 0 0 0,0 0 0 0 0,0 0 1 0 0,0 1 2 0 0,23 57 84 0 0,5 25 243 0 0,-26-78-1068 0 0,-2-5-3104 0 0,-1-1-1296 0 0</inkml:trace>
  <inkml:trace contextRef="#ctx0" brushRef="#br2" timeOffset="3.647">20869 10470 11544 0 0,'0'0'264'0'0,"0"0"34"0"0,0 0 20 0 0,0 0-41 0 0,1 2-181 0 0,25 101 3714 0 0,-21-85-3614 0 0,0 1-1 0 0,-1 1 1 0 0,-1-1-1 0 0,-1 1 1 0 0,-1-1-1 0 0,0 1 0 0 0,-2 10-195 0 0,1-3-62 0 0,0-24-21 0 0,1 0-1 0 0,-1 1 0 0 0,0-1 0 0 0,1 1 0 0 0,-2-1 0 0 0,1 1 0 0 0,0-1 0 0 0,-1 1 0 0 0,1-1 0 0 0,-1 0 1 0 0,0 1-1 0 0,0-1 0 0 0,-1 0 0 0 0,1 0 0 0 0,-1 1 0 0 0,1-1 0 0 0,-1 0 0 0 0,0-1 0 0 0,0 1 0 0 0,0 0 85 0 0,-5 1-5869 0 0</inkml:trace>
  <inkml:trace contextRef="#ctx0" brushRef="#br2" timeOffset="3.647">20811 10602 7224 0 0,'9'-6'546'0'0,"-3"3"-316"0"0,-1 1 0 0 0,1-1 0 0 0,0 1-1 0 0,0 1 1 0 0,0-1 0 0 0,0 1-1 0 0,0 0 1 0 0,0 0 0 0 0,0 1 0 0 0,0 0-1 0 0,0 0 1 0 0,1 0 0 0 0,-1 1 0 0 0,0 0-1 0 0,0 0 1 0 0,0 0 0 0 0,0 1-1 0 0,0 0 1 0 0,-1 0 0 0 0,1 1 0 0 0,0-1-1 0 0,-1 1 1 0 0,0 0 0 0 0,0 1-1 0 0,0-1 1 0 0,0 1 0 0 0,0 0-230 0 0,5 4 245 0 0,-1-1 0 0 0,0 1 0 0 0,-1 1 0 0 0,0 0 0 0 0,0 0 0 0 0,-1 0 0 0 0,0 1 1 0 0,0 0-1 0 0,-1 1 0 0 0,-1-1 0 0 0,1 2-245 0 0,9 19 358 0 0,-14-30-268 0 0,-1-1 19 0 0,0 0-17 0 0,0 0-11 0 0,0-14 247 0 0,-1 3-393 0 0,1 1 0 0 0,1 0 0 0 0,0-1 0 0 0,0 1 0 0 0,1 0 0 0 0,0 0 0 0 0,1 0 0 0 0,0 0 0 0 0,0 0 0 0 0,4-6 65 0 0,10-12-262 0 0,-16 27 198 0 0,11-4-74 0 0,-10 6 151 0 0,1 0 1 0 0,-1 0 0 0 0,0 1-1 0 0,1-1 1 0 0,-1 1 0 0 0,0-1-1 0 0,0 1 1 0 0,0 0 0 0 0,-1-1-1 0 0,1 1 1 0 0,0 0 0 0 0,-1 0-1 0 0,1 0 1 0 0,-1 1 0 0 0,0-1-1 0 0,1 0 1 0 0,-1 1 0 0 0,0 0-14 0 0,2 2-9 0 0,62 126 1417 0 0,-62-128-1355 0 0,12 0-398 0 0,-10-7-4344 0 0,-1-3-1028 0 0</inkml:trace>
  <inkml:trace contextRef="#ctx0" brushRef="#br2" timeOffset="3.647">21172 10432 13216 0 0,'0'0'298'0'0,"0"0"46"0"0,0 0 22 0 0,0 0-48 0 0,0 0-155 0 0,0 0 125 0 0,0 0 80 0 0,0 0 15 0 0,0 0-34 0 0,0 0-145 0 0,0 0-63 0 0,1 1-12 0 0,22 28 371 0 0,0 1-1117 0 0,-3-16-3388 0 0,-11-12 2520 0 0</inkml:trace>
  <inkml:trace contextRef="#ctx0" brushRef="#br2" timeOffset="3.647">21498 10408 11488 0 0,'0'0'264'0'0,"0"0"34"0"0,0 0 20 0 0,0 0-41 0 0,6 7-62 0 0,8 39 3105 0 0,-14-39-3151 0 0,-1 0 0 0 0,1 0 1 0 0,-1 1-1 0 0,0-1 0 0 0,-1 0 1 0 0,1 0-1 0 0,-2-1 0 0 0,1 1 1 0 0,-1 0-1 0 0,-1 2-169 0 0,-4 15 276 0 0,-42 80 61 0 0,13-65-312 0 0,18-28-5256 0 0,13-10-473 0 0</inkml:trace>
  <inkml:trace contextRef="#ctx0" brushRef="#br2" timeOffset="3.647">21327 10502 10960 0 0,'0'0'322'0'0,"0"0"-7"0"0,13 9 266 0 0,56 54 2638 0 0,-36-27-2630 0 0,13 17-506 0 0,-16-12-1962 0 0,-20-26 1145 0 0</inkml:trace>
  <inkml:trace contextRef="#ctx0" brushRef="#br2" timeOffset="3.647">20109 11307 10224 0 0,'0'0'230'0'0,"0"0"30"0"0,-5 3 359 0 0,10 20 4044 0 0,36-4-3540 0 0,-38-18-895 0 0,62-1 424 0 0,-30-20-372 0 0,-10-12-216 0 0,-24 31-77 0 0,0-1-1 0 0,0 0 0 0 0,0 1 0 0 0,-1-1 0 0 0,1 0 0 0 0,0 0 0 0 0,-1 0 0 0 0,1 0 0 0 0,-1 1 0 0 0,0-1 0 0 0,1 0 0 0 0,-1 0 0 0 0,0 0 0 0 0,0 0 0 0 0,0 0 0 0 0,-1 0 0 0 0,1 0 0 0 0,0 0 0 0 0,-1 0 1 0 0,1 0-1 0 0,-1 0 0 0 0,0 1 0 0 0,1-1 0 0 0,-2-1 14 0 0,2 1-17 0 0,-1 1 0 0 0,0-1 0 0 0,1 0 0 0 0,-1 1 0 0 0,0-1 0 0 0,0 1 0 0 0,0 0 0 0 0,0-1 0 0 0,0 1 0 0 0,0 0 0 0 0,0 0 0 0 0,-1-1 0 0 0,1 1 1 0 0,0 0-1 0 0,-1 0 0 0 0,1 0 0 0 0,-1 1 0 0 0,1-1 0 0 0,-1 0 0 0 0,1 0 0 0 0,-1 1 0 0 0,1-1 0 0 0,-1 1 0 0 0,0 0 0 0 0,1-1 0 0 0,-1 1 0 0 0,0 0 0 0 0,0 0 0 0 0,1 0 0 0 0,-1 0 0 0 0,0 0 0 0 0,1 0 0 0 0,-1 1 1 0 0,0-1-1 0 0,1 0 0 0 0,-1 1 0 0 0,1-1 0 0 0,-1 1 0 0 0,0 0 0 0 0,1 0 0 0 0,-1 0 0 0 0,1-1 0 0 0,0 1 0 0 0,-1 0 0 0 0,1 1 0 0 0,0-1 0 0 0,0 0 0 0 0,-1 0 0 0 0,1 0 0 0 0,0 1 0 0 0,0-1 0 0 0,0 1 17 0 0,-27 83 34 0 0,26-24 715 0 0,6-33-434 0 0,-4-22-229 0 0,1 1 0 0 0,0-1 1 0 0,0 1-1 0 0,0 0 0 0 0,1-1 1 0 0,0 0-1 0 0,0 1 0 0 0,1-1 1 0 0,-1 0-1 0 0,1 0 0 0 0,1 0 0 0 0,-1-1 1 0 0,1 1-1 0 0,0-1 0 0 0,2 2-86 0 0,30 5 204 0 0,-20-17-5809 0 0,-10 0-465 0 0</inkml:trace>
  <inkml:trace contextRef="#ctx0" brushRef="#br2" timeOffset="3.647">20353 11076 12496 0 0,'0'0'281'0'0,"0"0"40"0"0,0 0 22 0 0,0 0-39 0 0,4 8-185 0 0,7 13 562 0 0,-1 0 0 0 0,0 1 0 0 0,-2 0 0 0 0,0 1 0 0 0,3 19-681 0 0,-11-42 4 0 0,30 138 1354 0 0,-16-93-1166 0 0,-14-43-249 0 0,1-1-1 0 0,-1 1 0 0 0,1-1 1 0 0,-1 1-1 0 0,1-1 0 0 0,0 1 0 0 0,0-1 1 0 0,0 0-1 0 0,0 1 0 0 0,0-1 0 0 0,0 0 1 0 0,0 0-1 0 0,0 1 0 0 0,0-1 0 0 0,1 0 1 0 0,-1-1-1 0 0,0 1 0 0 0,1 0 1 0 0,-1 0-1 0 0,1 0 0 0 0,-1-1 0 0 0,1 1 1 0 0,-1-1-1 0 0,1 1 0 0 0,-1-1 0 0 0,1 0 1 0 0,0 1-1 0 0,-1-1 0 0 0,1 0 1 0 0,1 0 56 0 0,-2 0-4208 0 0,-1 0-1337 0 0</inkml:trace>
  <inkml:trace contextRef="#ctx0" brushRef="#br2" timeOffset="3.647">20672 11286 9488 0 0,'4'-6'554'0'0,"24"-32"902"0"0,-10 19 2142 0 0,-18 18-2973 0 0,0-11 573 0 0,-2 12-1158 0 0,0-1 0 0 0,0 0-1 0 0,0 1 1 0 0,0-1 0 0 0,0 1-1 0 0,0 0 1 0 0,0 0 0 0 0,0 0-1 0 0,0 0 1 0 0,0 0-1 0 0,0 0 1 0 0,0 0 0 0 0,0 1-1 0 0,0-1 1 0 0,0 1 0 0 0,0-1-1 0 0,0 1 1 0 0,0 0 0 0 0,0 0-1 0 0,0 0 1 0 0,1 0-1 0 0,-2 1-39 0 0,-53 42 128 0 0,29 0 218 0 0,14 3 124 0 0,12-43-424 0 0,1 0 0 0 0,0 0 0 0 0,1 0 0 0 0,-1 0 0 0 0,1 0-1 0 0,-1 0 1 0 0,1 0 0 0 0,0 0 0 0 0,1 0 0 0 0,-1 0-1 0 0,1 0 1 0 0,0 0 0 0 0,0-1 0 0 0,0 1 0 0 0,0-1 0 0 0,0 1-1 0 0,1-1 1 0 0,0 0 0 0 0,0 0 0 0 0,0 0 0 0 0,0 0-1 0 0,0-1-45 0 0,1 1 6 0 0,1-1 0 0 0,-1 0 0 0 0,1-1 0 0 0,-1 1 0 0 0,1-1 0 0 0,0 0 0 0 0,-1 0 0 0 0,1-1 0 0 0,0 1 0 0 0,0-1 0 0 0,0 0 0 0 0,-1 0 0 0 0,1-1 0 0 0,0 1 0 0 0,0-1 0 0 0,3-1-6 0 0,25-13-2414 0 0,-24 6 1133 0 0</inkml:trace>
  <inkml:trace contextRef="#ctx0" brushRef="#br2" timeOffset="3.647">20859 11213 11376 0 0,'0'0'256'0'0,"0"0"34"0"0,0 0 21 0 0,0 0-35 0 0,0 9-169 0 0,4 41 406 0 0,6 67 2198 0 0,-7-52-32 0 0,-3-64-2423 0 0,0-1-5 0 0,0 0-22 0 0,0 0-6 0 0,0 0-6 0 0,0 0-26 0 0,-3-17-102 0 0,10-55-731 0 0,-6 67 528 0 0,0 0 1 0 0,0 0-1 0 0,1 0 1 0 0,-1 0-1 0 0,1 0 0 0 0,0 1 1 0 0,0-1-1 0 0,1 1 1 0 0,-1-1-1 0 0,1 1 1 0 0,0 0-1 0 0,0 0 1 0 0,1 0-1 0 0,-1 0 1 0 0,1 1-1 0 0,0-1 1 0 0,0 1-1 0 0,0 0 0 0 0,2-1 114 0 0,17 1-178 0 0,-20 4 231 0 0,0 0-1 0 0,-1 1 1 0 0,1-1 0 0 0,-1 1 0 0 0,1-1 0 0 0,-1 1 0 0 0,1 0-1 0 0,-1 0 1 0 0,0 0 0 0 0,0 0 0 0 0,0 1 0 0 0,0-1-1 0 0,-1 0 1 0 0,1 1 0 0 0,-1-1 0 0 0,1 1 0 0 0,-1 0-1 0 0,0 0 1 0 0,0-1 0 0 0,0 1 0 0 0,0 0 0 0 0,0 0 0 0 0,-1 0-1 0 0,1 0 1 0 0,-1 0 0 0 0,0 2-53 0 0,2 4 117 0 0,9 36 659 0 0,-11-44-602 0 0,-3 5 180 0 0,3-6-326 0 0,0-1 1 0 0,0 1-1 0 0,-1 0 0 0 0,1 0 1 0 0,0-1-1 0 0,0 1 0 0 0,0 0 1 0 0,0 0-1 0 0,0 0 0 0 0,0 0 1 0 0,0-1-1 0 0,0 1 0 0 0,-1 0 1 0 0,1 0-1 0 0,0 0 0 0 0,0 0 1 0 0,0 0-1 0 0,0-1 0 0 0,-1 1 1 0 0,1 0-1 0 0,0 0 0 0 0,0 0 1 0 0,0 0-1 0 0,-1 0 0 0 0,1 0 1 0 0,0 0-1 0 0,0 0 0 0 0,0 0 1 0 0,-1 0-1 0 0,1 0 0 0 0,0 0 1 0 0,0 0-1 0 0,0 0 0 0 0,-1 0 1 0 0,1 0-1 0 0,0 0 0 0 0,0 0 1 0 0,-1 0-1 0 0,1 0 0 0 0,0 0 1 0 0,0 0-1 0 0,0 0 0 0 0,0 0 1 0 0,-1 0-1 0 0,1 0-28 0 0,0-6-53 0 0,-1 0 0 0 0,1 1 1 0 0,0-1-1 0 0,1 0 0 0 0,-1 0 0 0 0,1 0 0 0 0,0 0 1 0 0,1 0-1 0 0,0 0 0 0 0,0 1 0 0 0,0-1 0 0 0,0 1 1 0 0,1-1-1 0 0,0 1 0 0 0,3-5 53 0 0,-4 7-43 0 0,-1 0 0 0 0,1 0 0 0 0,0 0-1 0 0,1 1 1 0 0,-1-1 0 0 0,0 0 0 0 0,1 1 0 0 0,0 0-1 0 0,-1-1 1 0 0,1 1 0 0 0,0 0 0 0 0,0 0 0 0 0,0 1 0 0 0,1-1-1 0 0,-1 1 1 0 0,0-1 0 0 0,1 1 0 0 0,-1 0 0 0 0,0 0 0 0 0,1 1-1 0 0,0-1 44 0 0,30 19 0 0 0,44 57 0 0 0,-23-28-250 0 0,-52-46-1405 0 0,5-1-4679 0 0</inkml:trace>
  <inkml:trace contextRef="#ctx0" brushRef="#br2" timeOffset="3.647">21337 11236 12752 0 0,'0'0'289'0'0,"0"0"40"0"0,0 15 453 0 0,-3 2-585 0 0,10 1 876 0 0,12 2 864 0 0,-19-19-1649 0 0,0-1-29 0 0,23-15 94 0 0,-21 10-398 0 0,0 1-1 0 0,-1 0 0 0 0,0-1 1 0 0,1 1-1 0 0,-2 0 0 0 0,1-1 1 0 0,0 0-1 0 0,-1 1 0 0 0,0-1 1 0 0,0 1-1 0 0,0-1 0 0 0,-1 1 1 0 0,1-1-1 0 0,-1 1 0 0 0,-1-2 46 0 0,-16-38-764 0 0,-13 53 577 0 0,-3 53 1074 0 0,26-40-464 0 0,6-16-326 0 0,0 1 0 0 0,1-1 1 0 0,-1 0-1 0 0,1 1 0 0 0,1-1 1 0 0,0 1-1 0 0,-1-1 0 0 0,2 1 1 0 0,-1-1-1 0 0,1 1 0 0 0,0-1 1 0 0,0 1-1 0 0,1-1 0 0 0,0 0 1 0 0,1 2-98 0 0,-1-6 30 0 0,0 0 0 0 0,-1-1 0 0 0,1 1 0 0 0,0-1 0 0 0,0 0 0 0 0,0 1 0 0 0,1-1 0 0 0,-1 0 1 0 0,0 0-1 0 0,0-1 0 0 0,1 1 0 0 0,-1 0 0 0 0,0-1 0 0 0,1 1 0 0 0,-1-1 0 0 0,1 0 0 0 0,-1 0 0 0 0,0 0 0 0 0,1 0 1 0 0,-1 0-1 0 0,1 0 0 0 0,-1-1 0 0 0,0 1 0 0 0,1-1 0 0 0,-1 0 0 0 0,0 0 0 0 0,1 0 0 0 0,-1 0 0 0 0,0 0 0 0 0,2-1-30 0 0,13-7 6 0 0,-5 4-156 0 0,-1-1 0 0 0,0-1 0 0 0,0 0 0 0 0,0 0 0 0 0,-1-1 0 0 0,0 0 0 0 0,4-6 150 0 0,13-15-5770 0 0,-14 12-39 0 0</inkml:trace>
  <inkml:trace contextRef="#ctx0" brushRef="#br2" timeOffset="3.647">21590 11155 8000 0 0,'-4'3'457'0'0,"-9"20"-304"0"0,-7 35 3162 0 0,5 44 153 0 0,21-98-148 0 0,8-25-3287 0 0,-1 1 98 0 0,29-16-121 0 0,-16 26-83 0 0,-23 10 73 0 0,0 0-1 0 0,-1 0 1 0 0,1 0-1 0 0,-1 1 0 0 0,1 0 1 0 0,0-1-1 0 0,-1 1 1 0 0,1 0-1 0 0,-1 0 1 0 0,0 0-1 0 0,1 1 1 0 0,-1-1-1 0 0,0 1 1 0 0,0-1-1 0 0,1 1 1 0 0,-1 0-1 0 0,-1-1 1 0 0,1 1-1 0 0,0 0 1 0 0,0 0-1 0 0,-1 1 0 0 0,1-1 1 0 0,-1 0-1 0 0,1 0 1 0 0,-1 1-1 0 0,0 0 1 0 0,2 2-1 0 0,36 39 1151 0 0,-37-42-1137 0 0,0 0 0 0 0,0 0 0 0 0,0 0 0 0 0,0 0 0 0 0,1 0 0 0 0,-1 0 0 0 0,1 0 0 0 0,-1-1 0 0 0,1 1 0 0 0,-1-1 0 0 0,1 0 0 0 0,0 0 0 0 0,0 0 0 0 0,0 0 0 0 0,0 0 0 0 0,-1-1 0 0 0,1 1 0 0 0,0-1 0 0 0,0 0 0 0 0,0 0 0 0 0,0 0 0 0 0,0 0 0 0 0,0-1 0 0 0,0 1 0 0 0,0-1 0 0 0,0 1 0 0 0,0-1 0 0 0,0 0 0 0 0,-1 0 0 0 0,1 0 0 0 0,0-1 0 0 0,-1 1 0 0 0,1-1 0 0 0,-1 1 0 0 0,1-1-13 0 0,30-31-2893 0 0,-23 18 1838 0 0</inkml:trace>
  <inkml:trace contextRef="#ctx0" brushRef="#br2" timeOffset="3.647">21877 10985 11488 0 0,'0'0'264'0'0,"0"0"34"0"0,0 1 20 0 0,6 70 76 0 0,30 88 3255 0 0,-2-54-789 0 0,-33-101-2775 0 0,-1-3-2403 0 0,-2-1 1456 0 0</inkml:trace>
  <inkml:trace contextRef="#ctx0" brushRef="#br2" timeOffset="3.647">21821 11125 14896 0 0,'10'-5'416'0'0,"-4"1"104"0"0,4 2-416 0 0,-1-2-104 0 0,8 2 0 0 0,-3-4 0 0 0,9 3 160 0 0,0-1 0 0 0,-1 2 7 0 0,1 0 1 0 0,0-4 184 0 0,0 6 40 0 0,0-4 8 0 0,4 4 0 0 0,0-3-184 0 0,-5 3-40 0 0,1 0-8 0 0,3 0-7631 0 0</inkml:trace>
  <inkml:trace contextRef="#ctx0" brushRef="#br2" timeOffset="3.647">18406 7917 3312 0 0,'0'0'68'0'0,"0"0"16"0"0,-5 2 84 0 0,-43 16 581 0 0,47-17-685 0 0,1-1 8 0 0,-2 2 18 0 0,2-2-2 0 0,0 0-10 0 0,0 0-6 0 0,0 0 14 0 0,0 0-17 0 0,0 0-5 0 0,0 0 0 0 0,0 0 0 0 0,23 3 128 0 0,79-6 258 0 0,25-6 2568 0 0,-253 12-2811 0 0,78 1-178 0 0,-48 6-29 0 0,40-9 576 0 0,261-15-1568 0 0,-189 13 784 0 0</inkml:trace>
  <inkml:trace contextRef="#ctx0" brushRef="#br2" timeOffset="3.647">18504 7815 4624 0 0,'0'0'133'0'0,"0"0"25"0"0,0 0 15 0 0,0 0 3 0 0,7 7 1120 0 0,34 32 386 0 0,56-12 20 0 0,-65-19-1230 0 0,-30-8-383 0 0,5 0 6 0 0,-7 1-58 0 0,1-1 0 0 0,0 1 0 0 0,0 0 1 0 0,-1-1-1 0 0,1 1 0 0 0,0-1 0 0 0,-1 1 1 0 0,1 0-1 0 0,-1-1 0 0 0,1 1 0 0 0,-1 0 0 0 0,1 0 1 0 0,-1 0-1 0 0,0-1 0 0 0,1 1 0 0 0,-1 0 1 0 0,0 0-1 0 0,1 0 0 0 0,-1 0 0 0 0,0-1 1 0 0,0 1-1 0 0,0 0 0 0 0,0 0 0 0 0,0 0 0 0 0,0 0 1 0 0,0 0-1 0 0,0 0 0 0 0,0 0 0 0 0,-1-1 1 0 0,1 1-1 0 0,0 0 0 0 0,0 0 0 0 0,-1 0 1 0 0,1 0-1 0 0,-1-1 0 0 0,1 1 0 0 0,0 0 1 0 0,-1 0-1 0 0,0-1 0 0 0,0 2-37 0 0,-57 42 1364 0 0,-53 5-569 0 0,94-29-1954 0 0,13-14-3554 0 0</inkml:trace>
  <inkml:trace contextRef="#ctx0" brushRef="#br2" timeOffset="3.647">18566 9809 3888 0 0,'-3'-6'400'0'0,"-8"-2"-304"0"0,-21-13 1392 0 0,16 18-872 0 0,-25-8 908 0 0,14 8-1232 0 0,85-6 1606 0 0,74 0-1356 0 0,-34-5 283 0 0,-47 19-168 0 0,-13-5-403 0 0,-20 3-244 0 0,-17-2 48 0 0,5-1 117 0 0,-4 0-5414 0 0,-2 0 2003 0 0</inkml:trace>
  <inkml:trace contextRef="#ctx0" brushRef="#br2" timeOffset="3.647">18774 9690 5344 0 0,'0'0'157'0'0,"0"0"31"0"0,0 0 45 0 0,-5-5 1101 0 0,-1-12 2317 0 0,30 9-2956 0 0,-3 12-456 0 0,9 6 600 0 0,-28-10-710 0 0,20 9 318 0 0,-21-8-367 0 0,13 1 192 0 0,42 17 13 0 0,-43-17-262 0 0,-21 10 222 0 0,-74 13 402 0 0,20 5-439 0 0,45-18-208 0 0,11-4-35 0 0,5 4-4556 0 0,1-11 121 0 0</inkml:trace>
  <inkml:trace contextRef="#ctx0" brushRef="#br2" timeOffset="3.647">18813 9722 6128 0 0,'0'0'133'0'0,"0"0"23"0"0,0 0 13 0 0,-13 2 13 0 0,-89 13 3272 0 0,19 2-1796 0 0,-22 6-1282 0 0,63-8-3818 0 0,36-15-348 0 0</inkml:trace>
  <inkml:trace contextRef="#ctx0" brushRef="#br0" timeOffset="3.647">2748 9049 7656 0 0,'0'0'166'0'0,"-1"-12"422"0"0,8-29 87 0 0,-5 37-437 0 0,-1 0 0 0 0,1 1 0 0 0,0-1 0 0 0,0 1 0 0 0,0 0 0 0 0,1-1 0 0 0,-1 1 0 0 0,1 0-1 0 0,0 0 1 0 0,0 1 0 0 0,0-1 0 0 0,0 1 0 0 0,0-1 0 0 0,0 1 0 0 0,1 0 0 0 0,-1 0 0 0 0,1 0 0 0 0,0 1 0 0 0,-1-1 0 0 0,1 1 0 0 0,0 0 0 0 0,0 0-238 0 0,-2 0 350 0 0,20-4 2169 0 0,-21 6-2488 0 0,0 0 0 0 0,0 0 0 0 0,0 0 1 0 0,0 1-1 0 0,0-1 0 0 0,0 0 0 0 0,-1 1 0 0 0,1-1 1 0 0,0 1-1 0 0,-1-1 0 0 0,1 1 0 0 0,-1-1 0 0 0,0 1 1 0 0,1-1-1 0 0,-1 1 0 0 0,0-1 0 0 0,0 1 0 0 0,0-1 1 0 0,0 1-1 0 0,0-1 0 0 0,-1 1 0 0 0,1-1 1 0 0,0 1-1 0 0,-1 0-31 0 0,1 11 57 0 0,0 62 243 0 0,11-30-92 0 0,-3-9-69 0 0,10-1-11 0 0,-24-23 129 0 0,7-16 19 0 0,27-35-113 0 0,-17 8-2942 0 0,-7 16 1564 0 0</inkml:trace>
  <inkml:trace contextRef="#ctx0" brushRef="#br0" timeOffset="3.647">2942 8687 15720 0 0,'-8'-33'1573'0'0,"4"27"-1435"0"0,7 0-100 0 0,8 18-236 0 0,-7 1-496 0 0,-4 1-3583 0 0,-3-3-1015 0 0</inkml:trace>
  <inkml:trace contextRef="#ctx0" brushRef="#br0" timeOffset="3.647">2794 9320 10568 0 0,'-8'0'505'0'0,"-10"-2"242"0"0,17 2-270 0 0,1 0 164 0 0,0 0 30 0 0,0 0 17 0 0,0 0 41 0 0,0 0 21 0 0,0 0 1 0 0,0 0-43 0 0,0 0-184 0 0,13 2 348 0 0,118 39 931 0 0,-103-37-1744 0 0,0-2 1 0 0,0 0-1 0 0,0-2 0 0 0,0-1 0 0 0,0-2 1 0 0,0 0-1 0 0,-1-2 0 0 0,1-1 0 0 0,16-6-59 0 0,38-7-505 0 0,-13 14-2732 0 0,-66 6 1786 0 0,3 1-11 0 0</inkml:trace>
  <inkml:trace contextRef="#ctx0" brushRef="#br0" timeOffset="3.647">2991 9517 13216 0 0,'0'0'298'0'0,"0"0"46"0"0,-6 5 340 0 0,-10 43-292 0 0,15 7 1015 0 0,1-50-1251 0 0,-1 0 0 0 0,1 1 1 0 0,1-1-1 0 0,-1 0 0 0 0,1 1 1 0 0,-1-1-1 0 0,1 0 0 0 0,1 0 1 0 0,-1 1-1 0 0,1-1 0 0 0,0 0 1 0 0,2 2-157 0 0,1 57 880 0 0,7 4-434 0 0,-9 52-14 0 0,-3-64-432 0 0,6-26 179 0 0,-5-29-104 0 0,0 0-1 0 0,2 1-47 0 0,-4 1 0 0 0,-7-19-255 0 0,-13-50-678 0 0,20 61 880 0 0,1 0 0 0 0,0 0 0 0 0,0 0 0 0 0,1 0 0 0 0,-1 0 0 0 0,1 0-1 0 0,0 1 1 0 0,0-1 0 0 0,1 0 0 0 0,-1 0 0 0 0,1 1 0 0 0,0-1 0 0 0,1 1 0 0 0,-1 0-1 0 0,1-1 27 0 0,1-3 0 0 0,1 2 0 0 0,33 12 12 0 0,8 52 262 0 0,-19 4 328 0 0,15 19-292 0 0,-4-11-140 0 0,-17-32-156 0 0,-20-37-218 0 0,-1-1-114 0 0,-2-7-5399 0 0,-6-1-297 0 0</inkml:trace>
  <inkml:trace contextRef="#ctx0" brushRef="#br0" timeOffset="3.647">2721 9824 14032 0 0,'0'0'408'0'0,"0"0"-2"0"0,1-11-244 0 0,21-2 271 0 0,38-14 749 0 0,-31 13-716 0 0,1 1 0 0 0,1 1 0 0 0,0 1 0 0 0,15-2-466 0 0,133-19-777 0 0,-160 32-3533 0 0,3 0-1450 0 0</inkml:trace>
  <inkml:trace contextRef="#ctx0" brushRef="#br0" timeOffset="3.647">3839 9183 7512 0 0,'31'-2'166'0'0,"-50"-20"2748"0"0,-2 3 1678 0 0,26 13-3586 0 0,-19 3-567 0 0,13 3-273 0 0,-12 3 110 0 0,-61 38 648 0 0,43-6-790 0 0,-22 56 552 0 0,38-12-350 0 0,28-33-154 0 0,-13-44-162 0 0,1 0 1 0 0,0-1-1 0 0,-1 1 1 0 0,1 0 0 0 0,0-1-1 0 0,0 1 1 0 0,1 0-1 0 0,-1-1 1 0 0,0 0-1 0 0,0 1 1 0 0,1-1-1 0 0,-1 0 1 0 0,1 1 0 0 0,-1-1-1 0 0,1 0 1 0 0,-1 0-1 0 0,1 0 1 0 0,0-1-1 0 0,0 1 1 0 0,-1 0-1 0 0,1 0 1 0 0,0-1 0 0 0,0 1-1 0 0,0-1 1 0 0,0 0-1 0 0,-1 0 1 0 0,1 1-1 0 0,0-1 1 0 0,0 0-1 0 0,0-1 1 0 0,0 1 0 0 0,0 0-1 0 0,0 0 1 0 0,0-1-1 0 0,-1 1 1 0 0,1-1-1 0 0,0 0 1 0 0,0 0 0 0 0,-1 1-1 0 0,1-1 1 0 0,0 0-1 0 0,-1 0 1 0 0,2-1-21 0 0,80-49 432 0 0,-36 6-338 0 0,-4-23-270 0 0,-40 63 153 0 0,0 0-1 0 0,0-1 0 0 0,-1 0 0 0 0,1 1 1 0 0,-1-1-1 0 0,-1 0 0 0 0,1 0 0 0 0,-1 0 1 0 0,0 0-1 0 0,0-1 0 0 0,-1-1 24 0 0,7-31-3 0 0,0-23 3 0 0,-6 36-256 0 0,11 31 160 0 0,1 43 244 0 0,-15 47 102 0 0,-2 14-176 0 0,7-37-63 0 0,2-50-18 0 0,1 5-320 0 0,3-13-5016 0 0,1-6-1006 0 0</inkml:trace>
  <inkml:trace contextRef="#ctx0" brushRef="#br0" timeOffset="3.647">4410 9245 12608 0 0,'7'3'968'0'0,"2"0"-750"0"0,-3 0-141 0 0,0 0 1 0 0,0-1-1 0 0,0 0 0 0 0,0-1 0 0 0,0 1 0 0 0,0-1 0 0 0,0 0 0 0 0,1-1 0 0 0,-1 1 0 0 0,0-1 0 0 0,0-1 1 0 0,6 0-78 0 0,-5 0 235 0 0,0-2 0 0 0,-1 1 1 0 0,1-1-1 0 0,0 0 0 0 0,-1 0 1 0 0,0 0-1 0 0,0-1 1 0 0,0 0-1 0 0,0-1 0 0 0,-1 1 1 0 0,1-1-1 0 0,-1 0 0 0 0,1-1-235 0 0,-2 1 14 0 0,0-1 0 0 0,0 1 0 0 0,0-1 0 0 0,-1 1-1 0 0,0-1 1 0 0,0 0 0 0 0,-1 0 0 0 0,1-1-1 0 0,-1 1 1 0 0,0 0 0 0 0,-1-1 0 0 0,0 1 0 0 0,0-1-1 0 0,0 1 1 0 0,-1-1 0 0 0,0 0 0 0 0,0 1-1 0 0,-1-1 1 0 0,1 0 0 0 0,-2 1 0 0 0,0-5-14 0 0,1 7-48 0 0,0-1 1 0 0,0 1 0 0 0,0 0-1 0 0,0 0 1 0 0,-1 0-1 0 0,0 1 1 0 0,1-1 0 0 0,-1 0-1 0 0,-1 1 1 0 0,1-1-1 0 0,0 1 1 0 0,-1 0 0 0 0,0-1-1 0 0,0 1 1 0 0,0 1-1 0 0,0-1 1 0 0,0 0-1 0 0,-3-1 48 0 0,3 5 11 0 0,0-1-1 0 0,0 1 0 0 0,0-1 0 0 0,0 1 0 0 0,0 0 0 0 0,0 0 1 0 0,0 1-1 0 0,0-1 0 0 0,1 1 0 0 0,-1-1 0 0 0,1 1 0 0 0,-1 0 1 0 0,1 0-1 0 0,-1 0 0 0 0,1 0 0 0 0,0 0 0 0 0,0 1 0 0 0,0-1 0 0 0,0 1 1 0 0,0-1-1 0 0,1 1 0 0 0,-1 0 0 0 0,1-1 0 0 0,0 1 0 0 0,0 0 1 0 0,0 0-1 0 0,0 0 0 0 0,0 1-10 0 0,-5 6 9 0 0,-20 69 537 0 0,19-57-274 0 0,1 1 0 0 0,2 0 0 0 0,0 1 0 0 0,1-1 0 0 0,1 12-272 0 0,1-27 77 0 0,1 1-1 0 0,-1-1 0 0 0,1 1 0 0 0,1-1 1 0 0,0 1-1 0 0,0-1 0 0 0,1 1 1 0 0,0-1-1 0 0,0 0 0 0 0,1 1 0 0 0,0-1 1 0 0,0-1-1 0 0,1 1 0 0 0,0 0 0 0 0,4 4-76 0 0,-5-9 44 0 0,0-1-1 0 0,-1 0 0 0 0,1 0 0 0 0,0 0 1 0 0,0 0-1 0 0,0 0 0 0 0,1-1 0 0 0,-1 0 1 0 0,0 1-1 0 0,1-1 0 0 0,-1 0 0 0 0,0-1 1 0 0,1 1-1 0 0,-1 0 0 0 0,1-1 0 0 0,0 0 1 0 0,-1 0-1 0 0,1 0 0 0 0,-1 0 0 0 0,1-1 1 0 0,-1 1-1 0 0,1-1 0 0 0,-1 0 0 0 0,0 0 1 0 0,1 0-1 0 0,-1-1-43 0 0,83-43-1401 0 0,-68 31-3560 0 0,0-4-1633 0 0</inkml:trace>
  <inkml:trace contextRef="#ctx0" brushRef="#br0" timeOffset="3.647">4659 8342 9472 0 0,'0'0'216'0'0,"0"0"32"0"0,0 0 9 0 0,0 0 16 0 0,1 1 47 0 0,2 15 534 0 0,0 0 0 0 0,-1 0-1 0 0,-1 0 1 0 0,-1 0-1 0 0,0 1 1 0 0,-2 9-854 0 0,1 16 667 0 0,7 40 84 0 0,11-13-366 0 0,-14-61-392 0 0,-2-5-24 0 0,0 0 0 0 0,1 1 0 0 0,-1-1 0 0 0,1 0 0 0 0,0 0 0 0 0,0 0 0 0 0,0 0 0 0 0,0 0 0 0 0,0-1 1 0 0,1 1-1 0 0,-1-1 0 0 0,1 1 0 0 0,-1-1 0 0 0,1 0 0 0 0,0 0 0 0 0,0 0 0 0 0,1 0 31 0 0,3-2-4178 0 0,2-3-1414 0 0</inkml:trace>
  <inkml:trace contextRef="#ctx0" brushRef="#br0" timeOffset="3.647">4734 8227 11488 0 0,'0'0'256'0'0,"-2"-6"48"0"0,2 0 16 0 0,0 6 0 0 0,0 0-256 0 0,0 0-64 0 0,0 0 0 0 0,0 0 0 0 0,0 0-128 0 0,0 0-32 0 0,10 0 0 0 0,-4 6-3144 0 0,1-3-632 0 0</inkml:trace>
  <inkml:trace contextRef="#ctx0" brushRef="#br0" timeOffset="3.647">5041 8256 11376 0 0,'-10'10'857'0'0,"3"1"-639"0"0,0-1 0 0 0,1 2 0 0 0,0-1 0 0 0,1 1 0 0 0,0 0 0 0 0,1 0 1 0 0,-2 7-219 0 0,3-10 286 0 0,1 0 0 0 0,-1 0 1 0 0,1 0-1 0 0,1 0 1 0 0,0 0-1 0 0,0 1 1 0 0,1-1-1 0 0,0 0 1 0 0,1 1-1 0 0,0-1 1 0 0,0 0-1 0 0,1 0 0 0 0,1 3-286 0 0,-3-11 25 0 0,0 0 0 0 0,1 0 0 0 0,-1 0-1 0 0,0 0 1 0 0,1-1 0 0 0,-1 1-1 0 0,1 0 1 0 0,0 0 0 0 0,-1 0 0 0 0,1-1-1 0 0,-1 1 1 0 0,1 0 0 0 0,0 0-1 0 0,0-1 1 0 0,-1 1 0 0 0,1-1 0 0 0,0 1-1 0 0,0-1 1 0 0,0 1 0 0 0,0-1-1 0 0,0 1 1 0 0,0-1 0 0 0,-1 0 0 0 0,1 0-1 0 0,0 1 1 0 0,0-1 0 0 0,0 0-1 0 0,0 0 1 0 0,0 0 0 0 0,0 0 0 0 0,0 0-1 0 0,0 0 1 0 0,0 0 0 0 0,0 0-1 0 0,0-1 1 0 0,0 1 0 0 0,0 0 0 0 0,0-1-1 0 0,0 1 1 0 0,0 0 0 0 0,0-1-1 0 0,0 0-24 0 0,40-26-17 0 0,-32 20-112 0 0,27-27-277 0 0,-31 31 340 0 0,-3 3 53 0 0,1 0 0 0 0,-1 1 0 0 0,0-1 0 0 0,0 1-1 0 0,0-1 1 0 0,0 1 0 0 0,-1 0 0 0 0,1 0-1 0 0,0 0 1 0 0,0 0 0 0 0,0 0 0 0 0,-1 0 0 0 0,1 1-1 0 0,0-1 1 0 0,-1 0 0 0 0,1 1 0 0 0,-1-1-1 0 0,0 1 1 0 0,0 0 0 0 0,1-1 0 0 0,-1 1-1 0 0,0 0 1 0 0,0 0 0 0 0,0 0 0 0 0,0 1 13 0 0,3 5-2 0 0,-2-3 41 0 0,0 0 0 0 0,0 0 0 0 0,0 0 0 0 0,0 0 0 0 0,1 0-1 0 0,0-1 1 0 0,0 1 0 0 0,0-1 0 0 0,1 0 0 0 0,0 0 0 0 0,-1 0 0 0 0,1 0 0 0 0,1-1 0 0 0,-1 1-1 0 0,0-1 1 0 0,1 0 0 0 0,0-1 0 0 0,-1 1 0 0 0,1-1 0 0 0,0 0 0 0 0,1 0 0 0 0,-1 0 0 0 0,0-1 0 0 0,0 0-1 0 0,1 0-38 0 0,-1-1 94 0 0,1-1-1 0 0,-1 0 0 0 0,1 0 0 0 0,-1 0 1 0 0,0-1-1 0 0,1 0 0 0 0,-1 0 0 0 0,0 0 0 0 0,0-1 1 0 0,0 0-1 0 0,-1 0 0 0 0,1 0 0 0 0,-1 0 1 0 0,1-1-1 0 0,-1 0 0 0 0,0 0 0 0 0,0 0 1 0 0,-1 0-1 0 0,1 0 0 0 0,-1-1 0 0 0,0 0 0 0 0,0 0 1 0 0,-1 0-1 0 0,0 0 0 0 0,1 0 0 0 0,0-5-93 0 0,4-9 22 0 0,-2-1-1 0 0,0 1 0 0 0,-1-1 1 0 0,-1 0-1 0 0,0-20-21 0 0,-2-61-2491 0 0,-2 96 1777 0 0,1 4-20 0 0</inkml:trace>
  <inkml:trace contextRef="#ctx0" brushRef="#br0" timeOffset="3.647">4346 8581 7656 0 0,'0'0'166'0'0,"0"0"29"0"0,0 0 14 0 0,13-3 13 0 0,-9 1-158 0 0,30-10 1888 0 0,46-6 1342 0 0,-66 18-1540 0 0,-44 8-1674 0 0,-121 7 272 0 0,66-5 573 0 0,118-20-763 0 0,89-16-162 0 0,-53 14 0 0 0,-27 6 0 0 0,-32 3 0 0 0,-4 1 11 0 0,-5 1 42 0 0,-8-1 75 0 0,-115 12-863 0 0,94-5-324 0 0,10 0-2744 0 0,2-2-1199 0 0</inkml:trace>
  <inkml:trace contextRef="#ctx0" brushRef="#br0" timeOffset="3.647">5600 8519 7600 0 0,'0'0'166'0'0,"0"0"29"0"0,3-5 198 0 0,-2 0-294 0 0,-1 5-26 0 0,0-1 0 0 0,0 0 0 0 0,0 1 0 0 0,0-1 0 0 0,0 1 0 0 0,0-1 0 0 0,-1 1 0 0 0,1-1 0 0 0,0 1-1 0 0,0-1 1 0 0,0 0 0 0 0,-1 1 0 0 0,1-1 0 0 0,0 1 0 0 0,0 0 0 0 0,-1-1 0 0 0,1 1 0 0 0,0-1 0 0 0,-1 1 0 0 0,1-1 0 0 0,-1 1 0 0 0,1 0 0 0 0,-1-1 0 0 0,1 1 0 0 0,-1 0-1 0 0,1-1 1 0 0,-1 1 0 0 0,1 0 0 0 0,-1 0 0 0 0,1-1 0 0 0,-1 1 0 0 0,1 0 0 0 0,-1 0 0 0 0,1 0 0 0 0,-1 0 0 0 0,1 0 0 0 0,-1 0 0 0 0,0 0 0 0 0,1 0 0 0 0,-1 0 0 0 0,1 0 0 0 0,-1 0-1 0 0,1 0 1 0 0,-1 0 0 0 0,1 1 0 0 0,-1-1 0 0 0,1 0 0 0 0,-1 0 0 0 0,1 0 0 0 0,-1 1 0 0 0,1-1 0 0 0,-1 0 0 0 0,1 1 0 0 0,-1-1 0 0 0,1 0 0 0 0,-1 1 0 0 0,1-1 0 0 0,0 1-1 0 0,-1-1 1 0 0,1 1-73 0 0,-30 21 915 0 0,25-17-728 0 0,1 1 1 0 0,-1 0-1 0 0,1 1 1 0 0,0-1-1 0 0,1 1 1 0 0,-1-1-1 0 0,1 1 1 0 0,1 0-1 0 0,-1 0 1 0 0,1 1-1 0 0,-1 5-187 0 0,9 56 1004 0 0,-5-64-972 0 0,16 8 221 0 0,-13-16-209 0 0,0 0 0 0 0,0 0-1 0 0,0-1 1 0 0,-1 1-1 0 0,1-1 1 0 0,-1 0 0 0 0,0 0-1 0 0,0 0 1 0 0,0 0-1 0 0,-1-1 1 0 0,1 1-1 0 0,-1-1 1 0 0,0 1 0 0 0,-1-1-1 0 0,1 0 1 0 0,-1 0-1 0 0,0 0 1 0 0,0 0-1 0 0,0 0 1 0 0,-1-2-44 0 0,17-48-118 0 0,-4 37-102 0 0,-12 18 128 0 0,22 21-90 0 0,26 81 176 0 0,-32-91-277 0 0,-7-10-4287 0 0,-1-1-806 0 0</inkml:trace>
  <inkml:trace contextRef="#ctx0" brushRef="#br0" timeOffset="3.647">5781 8230 9848 0 0,'0'0'222'0'0,"0"0"30"0"0,0 0 19 0 0,7 1 8 0 0,10 18-91 0 0,3 23 628 0 0,-4 1 172 0 0,16 95 1062 0 0,-12-65-992 0 0,-7-18-480 0 0,-13-54-497 0 0,-9-2 675 0 0,8-4-771 0 0,0 1-1 0 0,1-1 0 0 0,0 0 1 0 0,0 1-1 0 0,0-1 0 0 0,0 0 1 0 0,0 1-1 0 0,1-1 0 0 0,0 0 1 0 0,0 1-1 0 0,1-1 0 0 0,-1 1 1 0 0,1-1-1 0 0,0 1 0 0 0,0 0 1 0 0,0 0-1 0 0,0-1 0 0 0,1 2 1 0 0,0-1-1 0 0,0 0 0 0 0,0 0 1 0 0,0 1-1 0 0,1 0 0 0 0,-1 0 1 0 0,1 0-1 0 0,0 0 1 0 0,0 0-1 0 0,0 1 0 0 0,0 0 1 0 0,0-1-1 0 0,0 2 0 0 0,1-1 1 0 0,-1 0-1 0 0,1 1 0 0 0,-1 0 1 0 0,2 0 14 0 0,-1 2-10 0 0,0 0-1 0 0,0 0 0 0 0,-1 0 0 0 0,1 1 0 0 0,0 0 1 0 0,0 0-1 0 0,-1 0 0 0 0,0 0 0 0 0,1 1 0 0 0,-1 0 0 0 0,0 0 1 0 0,0 0-1 0 0,0 0 0 0 0,-1 1 0 0 0,1-1 0 0 0,-1 1 0 0 0,0 0 1 0 0,0 0-1 0 0,0 0 0 0 0,0 1 0 0 0,-1-1 0 0 0,0 1 0 0 0,1 1 12 0 0,22 53 511 0 0,-24-58-475 0 0,-1 1-1 0 0,1 0 1 0 0,-1-1-1 0 0,0 1 1 0 0,0 0 0 0 0,1-1-1 0 0,-1 1 1 0 0,-1 0-1 0 0,1-1 1 0 0,0 1-1 0 0,0 0 1 0 0,-1-1 0 0 0,1 1-1 0 0,0 0 1 0 0,-1-1-1 0 0,0 1 1 0 0,1-1 0 0 0,-1 1-1 0 0,0-1 1 0 0,0 1-1 0 0,0-1 1 0 0,0 0-1 0 0,0 1 1 0 0,0-1 0 0 0,0 0-1 0 0,-1 0 1 0 0,1 0-1 0 0,0 0 1 0 0,-1 0-1 0 0,1 0 1 0 0,0 0 0 0 0,-1 0-1 0 0,1 0 1 0 0,-1-1-1 0 0,0 1 1 0 0,-1 0-36 0 0,-61 14 336 0 0,7-14-1243 0 0,32-2-4069 0 0,9 0-540 0 0</inkml:trace>
  <inkml:trace contextRef="#ctx0" brushRef="#br0" timeOffset="3.647">6229 8034 5760 0 0,'0'0'166'0'0,"0"-1"-6"0"0,0 0-32 0 0,0 0 358 0 0,-14-12 5660 0 0,11 3-3257 0 0,2 15-201 0 0,5 43-2328 0 0,-7-5-96 0 0,6-24-162 0 0,-2-6-7 0 0,0-1 1 0 0,1 1-1 0 0,1 0 0 0 0,0-1 1 0 0,1 0-1 0 0,0 0 1 0 0,1 0-1 0 0,0 0 1 0 0,1-1-1 0 0,6 10-95 0 0,65 48 400 0 0,-15-34-196 0 0,-26-11 48 0 0,-17-8-904 0 0,-18-15 198 0 0,-1-1-98 0 0,2 4-275 0 0,-2-2-2421 0 0,0-2 1678 0 0</inkml:trace>
  <inkml:trace contextRef="#ctx0" brushRef="#br0" timeOffset="3.647">6113 8194 9728 0 0,'0'0'284'0'0,"0"0"1"0"0,3-3-174 0 0,-1 1 103 0 0,-1 0 0 0 0,1-1 0 0 0,0 1 0 0 0,0 0 0 0 0,0 0 0 0 0,0 0 0 0 0,0 0 0 0 0,0 0 0 0 0,1 1 1 0 0,-1-1-1 0 0,1 1 0 0 0,-1 0 0 0 0,1-1 0 0 0,-1 1 0 0 0,1 0 0 0 0,0 0 0 0 0,0 1 0 0 0,-1-1 0 0 0,1 1 0 0 0,2-1-214 0 0,7-2 591 0 0,80-15 2280 0 0,-13 7-1871 0 0,86-12-233 0 0,-122 16-1995 0 0,-23 5 465 0 0</inkml:trace>
  <inkml:trace contextRef="#ctx0" brushRef="#br0" timeOffset="3.647">6838 7148 6416 0 0,'0'0'184'0'0,"-1"-1"-6"0"0,-1-1-54 0 0,1 2 319 0 0,1 0 126 0 0,0 0 21 0 0,0 0-5 0 0,0 0-28 0 0,-14 4 3662 0 0,8 4-3973 0 0,1 1 0 0 0,0 0 0 0 0,1 1 0 0 0,0-1 1 0 0,0 1-1 0 0,1 0 0 0 0,0 0 0 0 0,1 0 0 0 0,0 0 0 0 0,1 1 0 0 0,0-1 1 0 0,0 4-247 0 0,1-10 42 0 0,0 83 584 0 0,15 7-82 0 0,3 8 488 0 0,4-59 234 0 0,31-43 20 0 0,65-25-598 0 0,35-18-708 0 0,-146 42-521 0 0,-6 1-3376 0 0,-1 0 2372 0 0</inkml:trace>
  <inkml:trace contextRef="#ctx0" brushRef="#br0" timeOffset="3.647">6811 7376 9408 0 0,'0'0'273'0'0,"0"0"-5"0"0,1-1-172 0 0,1-3 5 0 0,43-17 3359 0 0,91 12-339 0 0,28 0-2049 0 0,-144 9-6001 0 0,-13-2-613 0 0</inkml:trace>
  <inkml:trace contextRef="#ctx0" brushRef="#br0" timeOffset="3.647">6755 7166 11600 0 0,'0'0'264'0'0,"0"0"34"0"0,0 0 21 0 0,0 0-36 0 0,14-7-175 0 0,-4 4 204 0 0,0 0 0 0 0,1 0 0 0 0,-1 1 0 0 0,1 0 0 0 0,-1 1 0 0 0,1 0 0 0 0,0 1 0 0 0,-1 0 0 0 0,1 1 1 0 0,1 0-313 0 0,26 1 589 0 0,175 4 752 0 0,-167-7-1993 0 0,-26-1-4047 0 0,-7-1-713 0 0</inkml:trace>
  <inkml:trace contextRef="#ctx0" brushRef="#br0" timeOffset="3.647">6894 6899 10800 0 0,'-5'-3'520'0'0,"-11"-11"1456"0"0,29 9-1056 0 0,44 1 854 0 0,38 16 42 0 0,53 6-843 0 0,-17-12-2882 0 0,-124-7 1287 0 0</inkml:trace>
  <inkml:trace contextRef="#ctx0" brushRef="#br0" timeOffset="3.647">7127 6771 9880 0 0,'0'0'290'0'0,"0"0"-3"0"0,2 0-187 0 0,108 33 1119 0 0,41 15 1822 0 0,-150-48-3011 0 0,0 0 0 0 0,1 1 0 0 0,-1-1 1 0 0,0 0-1 0 0,0 1 0 0 0,0-1 0 0 0,1 1 0 0 0,-1-1 1 0 0,0 1-1 0 0,0 0 0 0 0,0-1 0 0 0,0 1 0 0 0,0 0 0 0 0,0 0 1 0 0,0 0-1 0 0,0 0 0 0 0,0 0 0 0 0,-1 0 0 0 0,1 0 0 0 0,0 0 1 0 0,-1 0-1 0 0,1 0 0 0 0,0 0 0 0 0,-1 0 0 0 0,1 1 1 0 0,-1-1-1 0 0,0 0 0 0 0,1 0 0 0 0,-1 1 0 0 0,0-1 0 0 0,0 0 1 0 0,0 0-1 0 0,0 1 0 0 0,0-1 0 0 0,0 0 0 0 0,0 0 1 0 0,0 1-1 0 0,-1-1 0 0 0,1 0 0 0 0,0 0 0 0 0,-1 1 0 0 0,1-1 1 0 0,-1 0-1 0 0,0 1-30 0 0,-97 75-2849 0 0,79-63-2015 0 0</inkml:trace>
  <inkml:trace contextRef="#ctx0" brushRef="#br0" timeOffset="3.647">7558 7388 14096 0 0,'0'0'413'0'0,"0"0"-10"0"0,-11-6-75 0 0,-20-14 985 0 0,30 20-1044 0 0,1 0-12 0 0,0 0-1 0 0,0 0-24 0 0,0 0-101 0 0,6-9 86 0 0,15 3-205 0 0,14 18-12 0 0,-12 18 632 0 0,-24-28-608 0 0,0 0 0 0 0,0-1 0 0 0,0 1 0 0 0,0 0 0 0 0,-1-1 0 0 0,1 1 0 0 0,0-1 0 0 0,-1 1 0 0 0,1-1 0 0 0,-1 1 0 0 0,0-1 0 0 0,1 0 0 0 0,-1 0 0 0 0,0 0 0 0 0,0 0 0 0 0,1 0 0 0 0,-1 0 0 0 0,0-1 0 0 0,0 1 0 0 0,0-1 0 0 0,0 1 0 0 0,0-1 0 0 0,0 0 0 0 0,0 0 0 0 0,0 1 0 0 0,0-1 0 0 0,0-1 0 0 0,0 1 0 0 0,0 0 0 0 0,0 0 0 0 0,0-1-1 0 0,0 1 1 0 0,0-1 0 0 0,0 0 0 0 0,0 0 0 0 0,0 1 0 0 0,0-1 0 0 0,1 0 0 0 0,-1-1 0 0 0,0 1 0 0 0,1 0 0 0 0,-1 0 0 0 0,1-1 0 0 0,-1 1 0 0 0,1-1-24 0 0,0 1-240 0 0,2-16-1784 0 0,2 11 1216 0 0,0 0-6 0 0</inkml:trace>
  <inkml:trace contextRef="#ctx0" brushRef="#br0" timeOffset="3.647">7841 7028 11256 0 0,'0'-14'1338'0'0,"0"14"-1228"0"0,0 0 2 0 0,0 0 52 0 0,0 0 218 0 0,4 15 1094 0 0,16 125 1749 0 0,-5-24-2774 0 0,2-13-334 0 0,-3-42 22 0 0,-5-27 30 0 0,-8-21-1202 0 0,-2-13 452 0 0,1 0-25 0 0</inkml:trace>
  <inkml:trace contextRef="#ctx0" brushRef="#br0" timeOffset="3.647">7814 6999 10392 0 0,'0'0'233'0'0,"0"0"39"0"0,8-4 265 0 0,-3 2-426 0 0,0-1-1 0 0,1 1 1 0 0,-1 1-1 0 0,1-1 1 0 0,-1 1-1 0 0,1 0 1 0 0,-1 0-1 0 0,1 0 1 0 0,0 1-1 0 0,-1 0 1 0 0,1 0-1 0 0,0 0 1 0 0,0 1-1 0 0,-1 0 1 0 0,1 0-1 0 0,-1 1 1 0 0,1-1-1 0 0,2 2-110 0 0,94 47 1969 0 0,-87-40-1745 0 0,1 1 1 0 0,-2 0 0 0 0,0 1 0 0 0,0 1-1 0 0,-1 0 1 0 0,0 1 0 0 0,-1 0 0 0 0,-1 1 0 0 0,-1 0-1 0 0,8 14-224 0 0,-15-23 57 0 0,-1 1-1 0 0,0-1 1 0 0,0 0-1 0 0,0 1 1 0 0,-1 0-1 0 0,0-1 1 0 0,0 1-1 0 0,-1 0 0 0 0,0 0 1 0 0,0-1-1 0 0,0 1 1 0 0,-1 0-1 0 0,0 0 1 0 0,-1-1-1 0 0,1 1 1 0 0,-1-1-1 0 0,0 1 0 0 0,-1-1 1 0 0,0 0-1 0 0,0 0 1 0 0,0 0-1 0 0,0 0 1 0 0,-1 0-1 0 0,0-1 1 0 0,-1 0-1 0 0,1 0 0 0 0,-1 0 1 0 0,0 0-1 0 0,0-1 1 0 0,0 1-1 0 0,-1-1 1 0 0,1-1-1 0 0,-6 3-56 0 0,-1 1-226 0 0,-1 0 1 0 0,-1-2-1 0 0,1 1 1 0 0,-1-2-1 0 0,0 0 0 0 0,0 0 1 0 0,0-1-1 0 0,-1-1 0 0 0,-6 0 226 0 0,8-1-1382 0 0,-4 2-59 0 0</inkml:trace>
  <inkml:trace contextRef="#ctx0" brushRef="#br0" timeOffset="3.647">8275 7385 12008 0 0,'0'0'266'0'0,"0"0"44"0"0,0 0 15 0 0,-13-2 86 0 0,7 5-211 0 0,1 0 0 0 0,-1 0 0 0 0,1 1 0 0 0,0 0 0 0 0,0 0 1 0 0,1 0-1 0 0,-1 0 0 0 0,1 1 0 0 0,0 0 0 0 0,0 0 0 0 0,0 0 1 0 0,1 1-1 0 0,0-1 0 0 0,0 1 0 0 0,0-1 0 0 0,1 1 0 0 0,0 0 1 0 0,0 0-1 0 0,0 0 0 0 0,1 1 0 0 0,0-1 0 0 0,0 0 0 0 0,0 4-200 0 0,-7 20 443 0 0,7-27-401 0 0,0 0 0 0 0,0 0 0 0 0,1 0 0 0 0,0 0 0 0 0,-1 0 0 0 0,1 1 0 0 0,0-1 0 0 0,0 0 0 0 0,1 0 0 0 0,-1 0 0 0 0,1 0 0 0 0,0 0 0 0 0,-1 0 0 0 0,1 0 0 0 0,0 0 0 0 0,1 0 0 0 0,-1 0 0 0 0,1 0 0 0 0,-1 0 0 0 0,1 0-42 0 0,-1-3 65 0 0,15 5 159 0 0,-13-6-215 0 0,0 0 0 0 0,1 0-1 0 0,-1 0 1 0 0,0 0-1 0 0,0-1 1 0 0,-1 0-1 0 0,1 1 1 0 0,0-1 0 0 0,0 0-1 0 0,-1-1 1 0 0,1 1-1 0 0,-1 0 1 0 0,0-1-1 0 0,0 1 1 0 0,0-1 0 0 0,0 0-1 0 0,0 1 1 0 0,0-1-1 0 0,-1 0 1 0 0,1 0-1 0 0,-1 0 1 0 0,1-2-9 0 0,3-5-127 0 0,31-68-1007 0 0,-11 38 556 0 0,-15 44 539 0 0,-2 19 328 0 0,7 35 143 0 0,-14-49-401 0 0,0 0 0 0 0,1 0 1 0 0,1 0-1 0 0,-1-1 0 0 0,1 1 0 0 0,1-1 1 0 0,0 1-1 0 0,0-1 0 0 0,0 0 0 0 0,2 1-31 0 0,-5-8-70 0 0,0 1-1 0 0,0-1 1 0 0,-1 0-1 0 0,1 0 1 0 0,0 0-1 0 0,0 0 0 0 0,0 0 1 0 0,0 0-1 0 0,1 0 1 0 0,-1 0-1 0 0,0 0 1 0 0,0-1-1 0 0,0 1 0 0 0,1 0 1 0 0,-1-1-1 0 0,0 1 1 0 0,1-1-1 0 0,-1 1 1 0 0,1-1-1 0 0,-1 0 0 0 0,0 1 1 0 0,1-1-1 0 0,-1 0 1 0 0,1 0-1 0 0,-1 0 1 0 0,1 0-1 0 0,-1 0 0 0 0,0-1 1 0 0,2 1 70 0 0,5-2-6065 0 0</inkml:trace>
  <inkml:trace contextRef="#ctx0" brushRef="#br0" timeOffset="3.647">8466 7251 9520 0 0,'0'0'276'0'0,"0"0"2"0"0,6 8 2426 0 0,17 74 604 0 0,-19-61-3098 0 0,-1 0 0 0 0,-1 0 0 0 0,-1 0 0 0 0,-1 1-1 0 0,-2 17-209 0 0,4-4 234 0 0,-2-34-145 0 0,0-1-20 0 0,0 0 9 0 0,52-23 520 0 0,-25 6-584 0 0,-18 12-76 0 0,-1 1 10 0 0,1 0 0 0 0,-1 0 0 0 0,1 0 0 0 0,0 1 0 0 0,0 1 0 0 0,0-1 0 0 0,0 2 0 0 0,1-1 0 0 0,0 1 52 0 0,-8 1 1 0 0,-1 0 0 0 0,1 1 0 0 0,0-1 0 0 0,0 0 0 0 0,0 1 0 0 0,-1-1 0 0 0,1 1 0 0 0,0 0 0 0 0,-1 0 0 0 0,1-1 0 0 0,0 1 0 0 0,-1 0 0 0 0,1 1 0 0 0,-1-1 0 0 0,0 0 0 0 0,1 0 0 0 0,-1 0-1 0 0,0 1 1 0 0,0-1 0 0 0,0 1 0 0 0,0-1 0 0 0,0 1 0 0 0,0-1 0 0 0,0 1 0 0 0,0 0 0 0 0,0-1 0 0 0,-1 1 0 0 0,1 0 0 0 0,-1 0 0 0 0,1-1 0 0 0,-1 3-1 0 0,-1 37 636 0 0,-4-32-487 0 0,0 0 0 0 0,-1 0 0 0 0,0-1-1 0 0,0 0 1 0 0,-1 0 0 0 0,0 0 0 0 0,0-1 0 0 0,-1 0 0 0 0,0 0 0 0 0,0-1 0 0 0,-7 3-149 0 0,10-6-198 0 0,0 0 0 0 0,-1 0 0 0 0,1-1 1 0 0,-1 1-1 0 0,0-2 0 0 0,0 1 0 0 0,0 0 0 0 0,0-1 1 0 0,0 0-1 0 0,0-1 0 0 0,0 1 0 0 0,0-1 0 0 0,-1-1 198 0 0,-6-1-6315 0 0</inkml:trace>
  <inkml:trace contextRef="#ctx0" brushRef="#br0" timeOffset="3.647">7775 6735 8496 0 0,'0'0'190'0'0,"0"0"28"0"0,0 0 10 0 0,0 0 60 0 0,12 9 1897 0 0,55 3 943 0 0,100 6-1182 0 0,-64-9-1226 0 0,-60-7-578 0 0,-6-6-433 0 0,-23 0-5463 0 0,-9 1 794 0 0</inkml:trace>
  <inkml:trace contextRef="#ctx0" brushRef="#br0" timeOffset="3.647">8136 6666 7968 0 0,'-6'-6'504'0'0,"7"6"-368"0"0,-1 0 1 0 0,0 0 0 0 0,1 0-1 0 0,-1 0 1 0 0,0 0 0 0 0,1 0-1 0 0,-1 0 1 0 0,0 0 0 0 0,1 0-1 0 0,-1 0 1 0 0,0 0 0 0 0,1 0-1 0 0,-1-1 1 0 0,0 1 0 0 0,1 0-1 0 0,-1 0 1 0 0,0 0 0 0 0,1 0-1 0 0,-1-1 1 0 0,0 1-1 0 0,1 0 1 0 0,-1 0 0 0 0,0-1-1 0 0,0 1 1 0 0,1 0 0 0 0,-1 0-1 0 0,0-1 1 0 0,0 1 0 0 0,0 0-1 0 0,0-1 1 0 0,1 1 0 0 0,-1 0-1 0 0,0-1 1 0 0,0 1 0 0 0,0 0-1 0 0,0-1 1 0 0,0 1 0 0 0,0 0-1 0 0,0-1 1 0 0,0 1 0 0 0,0 0-1 0 0,0-1 1 0 0,0 1 0 0 0,0 0-1 0 0,0-1 1 0 0,0 1 0 0 0,0 0-1 0 0,0-1 1 0 0,0 1-1 0 0,0 0 1 0 0,-1-1 0 0 0,1 1-1 0 0,0 0 1 0 0,0-1 0 0 0,0 1-137 0 0,7 1-222 0 0,4 2 397 0 0,0 1 1 0 0,0 1-1 0 0,-1 0 0 0 0,1 0 0 0 0,-2 1 0 0 0,1 0 0 0 0,0 1 0 0 0,4 4-175 0 0,44 42 860 0 0,-48-35-712 0 0,-7-9-77 0 0,-3-6-86 0 0,0 1 0 0 0,-1-1-1 0 0,0 1 1 0 0,0-1 0 0 0,0 0-1 0 0,0 1 1 0 0,0-1 0 0 0,-1 0 0 0 0,1 0-1 0 0,-1 0 1 0 0,0 0 0 0 0,0 0-1 0 0,0 0 1 0 0,0 0 0 0 0,-1-1 0 0 0,1 1-1 0 0,-1-1 1 0 0,0 1 0 0 0,1-1-1 0 0,-1 0 1 0 0,0 0 0 0 0,0 0 0 0 0,-1-1-1 0 0,1 1 1 0 0,0-1 0 0 0,0 0 0 0 0,-1 0-1 0 0,-1 1 16 0 0,-10 6-1353 0 0,-2 0-4616 0 0</inkml:trace>
  <inkml:trace contextRef="#ctx0" brushRef="#br0" timeOffset="3.647">6551 9011 8120 0 0,'4'-12'616'0'0,"4"-11"-284"0"0,7-15 4784 0 0,-15 37-4372 0 0,0 1-167 0 0,0 0-69 0 0,0 0-18 0 0,0 0-46 0 0,0 0-186 0 0,0 0-88 0 0,0 0-11 0 0,0 0-15 0 0,1 2-39 0 0,17 67 455 0 0,-5 87 272 0 0,-32 49 166 0 0,38-187-518 0 0,-13-17-427 0 0,-1 0 0 0 0,0-1 0 0 0,0 0 0 0 0,0 0 0 0 0,1 0 0 0 0,-1-1 0 0 0,0 0 0 0 0,0 0-1 0 0,0 0 1 0 0,0 0 0 0 0,0-1 0 0 0,0 0 0 0 0,0 0 0 0 0,0 0-53 0 0,27-9 65 0 0,93-13 6 0 0,-64 10-1742 0 0,-59 13-195 0 0,1 1-4703 0 0</inkml:trace>
  <inkml:trace contextRef="#ctx0" brushRef="#br0" timeOffset="3.647">6607 9125 11720 0 0,'-7'-4'1170'0'0,"5"2"-1008"0"0,1 1 171 0 0,1 1 92 0 0,0 0 21 0 0,0 0 2 0 0,14-4 896 0 0,130-6 1103 0 0,20-10-2076 0 0,-147 18-440 0 0,6-2-5164 0 0,-13-2-595 0 0</inkml:trace>
  <inkml:trace contextRef="#ctx0" brushRef="#br0" timeOffset="3.647">6620 8906 11600 0 0,'-4'-15'881'0'0,"4"13"-771"0"0,0 0 0 0 0,-1 0 0 0 0,1 0 0 0 0,0 0-1 0 0,0 0 1 0 0,1 0 0 0 0,-1 0 0 0 0,0 0 0 0 0,1 0 0 0 0,-1 0 0 0 0,1 0 0 0 0,0 0 0 0 0,0 0 0 0 0,-1 0-1 0 0,1 0 1 0 0,0 0 0 0 0,1 0 0 0 0,-1 1 0 0 0,0-1 0 0 0,0 1 0 0 0,1-1 0 0 0,-1 1 0 0 0,1-1 0 0 0,0 1 0 0 0,-1 0-1 0 0,1-1 1 0 0,0 1 0 0 0,0 0 0 0 0,-1 0 0 0 0,1 0 0 0 0,1 0-110 0 0,62-15 2303 0 0,-64 16-2309 0 0,117 0 644 0 0,-17 8-639 0 0,-51-2-1326 0 0,-34-6 815 0 0</inkml:trace>
  <inkml:trace contextRef="#ctx0" brushRef="#br0" timeOffset="3.647">6769 8479 13704 0 0,'0'0'306'0'0,"0"0"46"0"0,0 0 24 0 0,0 0-38 0 0,0 0-173 0 0,0 0 88 0 0,0 0 61 0 0,1 0 7 0 0,249 38 2567 0 0,-120-30-2093 0 0,-76-8-3656 0 0,-52 0-1366 0 0,-2 0-1257 0 0</inkml:trace>
  <inkml:trace contextRef="#ctx0" brushRef="#br0" timeOffset="3.647">7051 8429 9072 0 0,'0'0'200'0'0,"0"0"33"0"0,0 0 15 0 0,7 3 7 0 0,4 0 187 0 0,0 1 0 0 0,-1 1 0 0 0,0 0 1 0 0,0 0-1 0 0,0 1 0 0 0,-1 0 0 0 0,0 1 1 0 0,0 0-1 0 0,-1 0 0 0 0,7 8-442 0 0,21 28 1768 0 0,-43-9-1227 0 0,4-29-561 0 0,-9 15-1286 0 0,4-11-4227 0 0</inkml:trace>
  <inkml:trace contextRef="#ctx0" brushRef="#br0" timeOffset="3.647">7297 9089 9872 0 0,'0'0'222'0'0,"0"0"30"0"0,0 0 20 0 0,2 0-34 0 0,-2 0-178 0 0,1 0 1 0 0,0 0-1 0 0,0 0 1 0 0,-1 0-1 0 0,1 0 0 0 0,0 0 1 0 0,-1 1-1 0 0,1-1 1 0 0,0 0-1 0 0,-1 0 1 0 0,1 1-1 0 0,0-1 1 0 0,-1 0-1 0 0,1 1 1 0 0,-1-1-1 0 0,1 1 1 0 0,0-1-1 0 0,-1 1 1 0 0,1-1-1 0 0,-1 1 0 0 0,1-1 1 0 0,-1 1-1 0 0,0-1 1 0 0,1 1-1 0 0,-1 0 1 0 0,0-1-1 0 0,1 1 1 0 0,-1 0-1 0 0,0-1 1 0 0,0 1-1 0 0,1 0 1 0 0,-1-1-1 0 0,0 1 1 0 0,0 0-1 0 0,0-1 0 0 0,0 1 1 0 0,0 0-1 0 0,0 0 1 0 0,0-1-1 0 0,0 1 1 0 0,0 0-1 0 0,0-1 1 0 0,-1 1-1 0 0,1 0 1 0 0,0 0-1 0 0,0-1 1 0 0,-1 1-1 0 0,1-1 1 0 0,0 1-1 0 0,-1 0 0 0 0,1-1 1 0 0,-1 1-1 0 0,1-1 1 0 0,-1 1-1 0 0,1-1 1 0 0,-1 1-1 0 0,1-1 1 0 0,-1 1-61 0 0,0 2 309 0 0,0-1-265 0 0,0-1 1 0 0,0 1 0 0 0,0 0 0 0 0,-1 0-1 0 0,1-1 1 0 0,0 1 0 0 0,-1-1-1 0 0,1 1 1 0 0,-1-1 0 0 0,1 0 0 0 0,-1 1-1 0 0,0-1 1 0 0,1 0 0 0 0,-1 0 0 0 0,0 0-1 0 0,0 0 1 0 0,0-1 0 0 0,0 1 0 0 0,0 0-1 0 0,0-1 1 0 0,0 0 0 0 0,0 1 0 0 0,0-1-1 0 0,0 0 1 0 0,0 0 0 0 0,0 0 0 0 0,-2 0-45 0 0,-13-10 10 0 0,16 8-1 0 0,-1-1 1 0 0,1 1-1 0 0,0 0 0 0 0,0-1 0 0 0,0 1 0 0 0,0-1 1 0 0,0 1-1 0 0,1-1 0 0 0,-1 1 0 0 0,1-1 0 0 0,-1 1 1 0 0,1-1-1 0 0,0 0 0 0 0,0 1 0 0 0,0-1 0 0 0,0 1 1 0 0,1-1-1 0 0,-1 0 0 0 0,1 1 0 0 0,0-1 0 0 0,-1 1 1 0 0,1-1-1 0 0,0 1 0 0 0,0 0 0 0 0,1-1 0 0 0,-1 1 1 0 0,0 0-1 0 0,1 0 0 0 0,0 0 0 0 0,-1 0 0 0 0,1 0 1 0 0,0 0-1 0 0,0 0 0 0 0,0 0 0 0 0,0 1 0 0 0,1-1-9 0 0,1-2-9 0 0,1 2 0 0 0,-1-1 0 0 0,1 0 0 0 0,-1 1 0 0 0,1 0 0 0 0,0 0 0 0 0,0 0 0 0 0,0 0 0 0 0,0 1 0 0 0,0 0 0 0 0,0 0 0 0 0,0 0 0 0 0,0 1-1 0 0,0 0 1 0 0,0 0 0 0 0,1 0 0 0 0,-1 1 0 0 0,1-1 9 0 0,-2 1 41 0 0,23 10-47 0 0,-8 9 282 0 0,-19-18-184 0 0,1 0-1 0 0,-1 0 1 0 0,1 0 0 0 0,-1 0 0 0 0,0 1-1 0 0,0-1 1 0 0,0 0 0 0 0,0 0 0 0 0,-1 0-1 0 0,1 1 1 0 0,0-1 0 0 0,-1 0 0 0 0,0 0 0 0 0,1 0-1 0 0,-1 0 1 0 0,0 0 0 0 0,0 0 0 0 0,0 0-1 0 0,0 0 1 0 0,0 0 0 0 0,-1-1 0 0 0,1 1-1 0 0,-1 0 1 0 0,1-1 0 0 0,-1 1 0 0 0,1-1-1 0 0,-1 1 1 0 0,0-1 0 0 0,0 0 0 0 0,0 0-1 0 0,0 0 1 0 0,0 0 0 0 0,0 0 0 0 0,0 0 0 0 0,0-1-1 0 0,0 1 1 0 0,0 0 0 0 0,0-1 0 0 0,0 0-1 0 0,-1 1-91 0 0,-18-9-1589 0 0,12 5 690 0 0</inkml:trace>
  <inkml:trace contextRef="#ctx0" brushRef="#br0" timeOffset="3.647">7897 8742 7248 0 0,'-7'-7'413'0'0,"7"-47"1150"0"0,10 7 2461 0 0,-7 54 956 0 0,2 36-5060 0 0,-3-20 445 0 0,11 88 129 0 0,-7 20 36 0 0,-1-40-132 0 0,0-41-470 0 0,1-17 196 0 0,-6-31-17 0 0,17 10-778 0 0,-7-19-5924 0 0,-6-1 1071 0 0</inkml:trace>
  <inkml:trace contextRef="#ctx0" brushRef="#br0" timeOffset="3.647">7868 8727 11432 0 0,'0'0'256'0'0,"-4"-12"725"0"0,4 10-929 0 0,26-10 973 0 0,-18 12-968 0 0,0 0 1 0 0,0 1-1 0 0,0-1 0 0 0,0 2 0 0 0,0-1 1 0 0,-1 1-1 0 0,1 0 0 0 0,0 1 0 0 0,-1 0 1 0 0,0 0-1 0 0,1 0 0 0 0,-1 1 0 0 0,2 2-57 0 0,-9-6 12 0 0,17 8 208 0 0,-1 0 0 0 0,-1 2 0 0 0,1-1-1 0 0,-2 2 1 0 0,1 0 0 0 0,-2 1 0 0 0,12 12-220 0 0,-12-9 343 0 0,-6-8-132 0 0,-1 0 0 0 0,0 0 0 0 0,0 1 0 0 0,-1-1 0 0 0,0 1 0 0 0,0 1 0 0 0,-1-1 0 0 0,0 1 0 0 0,1 4-211 0 0,-3-7 75 0 0,0 0 0 0 0,-1-1 0 0 0,1 1 0 0 0,-1 0 0 0 0,0 0 0 0 0,-1 0 0 0 0,0 0 0 0 0,0 0 0 0 0,0 0 0 0 0,0 0 0 0 0,-1 0-1 0 0,0 0 1 0 0,0 0 0 0 0,-1 0 0 0 0,0 0 0 0 0,0-1 0 0 0,0 1 0 0 0,-1-1 0 0 0,1 1 0 0 0,-1-1 0 0 0,0 0 0 0 0,-1 0 0 0 0,0 0 0 0 0,1-1-1 0 0,-1 1 1 0 0,-1-1-75 0 0,-113 69 587 0 0,72-52-1086 0 0,17-18-5202 0 0,28-4 147 0 0</inkml:trace>
  <inkml:trace contextRef="#ctx0" brushRef="#br0" timeOffset="3.647">7953 8377 13648 0 0,'-8'-10'1482'0'0,"20"2"-739"0"0,204 23 1726 0 0,-108-16-2244 0 0,-33-2-422 0 0,-46-2-5617 0 0,-27 5 410 0 0</inkml:trace>
  <inkml:trace contextRef="#ctx0" brushRef="#br0" timeOffset="3.647">8238 8265 9472 0 0,'0'0'216'0'0,"0"0"32"0"0,0-1 9 0 0,-2 0 47 0 0,2 0 176 0 0,33-2 1641 0 0,2 11-1507 0 0,0 1-1 0 0,-1 2 0 0 0,0 1 1 0 0,-1 2-1 0 0,2 2-613 0 0,-29-13 99 0 0,-1 0 0 0 0,0 0 1 0 0,0 1-1 0 0,0-1 0 0 0,0 1 1 0 0,-1 0-1 0 0,1 1 0 0 0,-1-1 1 0 0,0 1-1 0 0,0-1 0 0 0,2 5-99 0 0,-5-8 31 0 0,0 1-1 0 0,0 0 1 0 0,0-1-1 0 0,0 1 0 0 0,-1 0 1 0 0,1 0-1 0 0,0 0 1 0 0,-1 0-1 0 0,1 0 0 0 0,-1 0 1 0 0,0 0-1 0 0,0 0 0 0 0,1 0 1 0 0,-1 0-1 0 0,0 0 1 0 0,-1 0-1 0 0,1 0 0 0 0,0 0 1 0 0,-1 0-1 0 0,1 0 1 0 0,-1 0-1 0 0,0 0 0 0 0,1 0 1 0 0,-1-1-1 0 0,0 1 1 0 0,0 0-1 0 0,0 0 0 0 0,0-1 1 0 0,-1 1-1 0 0,1 0 0 0 0,0-1 1 0 0,-1 0-1 0 0,1 1 1 0 0,-1-1-1 0 0,1 0 0 0 0,-1 1-30 0 0,-41 27-866 0 0,24-17-3497 0 0,-1 1-1279 0 0</inkml:trace>
  <inkml:trace contextRef="#ctx0" brushRef="#br0" timeOffset="3.647">8219 9268 10080 0 0,'0'0'230'0'0,"0"0"30"0"0,-3-3 251 0 0,-1-7-201 0 0,5 10 7130 0 0,22 133-6280 0 0,-13-68-893 0 0,-10-10 420 0 0,0-82-1011 0 0,2 19 131 0 0,0 0 0 0 0,0 0 0 0 0,1-1 0 0 0,1 2 0 0 0,-1-1 1 0 0,1 0-1 0 0,1 1 0 0 0,-1 0 0 0 0,1 0 0 0 0,1 0 0 0 0,-1 0 0 0 0,1 1 1 0 0,0 0-1 0 0,7-5 193 0 0,-10 8-43 0 0,1-1-1 0 0,0 1 1 0 0,0 0 0 0 0,0 0 0 0 0,0 1 0 0 0,0-1-1 0 0,1 1 1 0 0,-1 0 0 0 0,1 0 0 0 0,0 1 0 0 0,-1-1-1 0 0,1 1 1 0 0,0 0 0 0 0,0 0 0 0 0,0 1-1 0 0,0-1 1 0 0,0 1 0 0 0,0 0 0 0 0,0 1 0 0 0,0-1-1 0 0,0 1 1 0 0,0 0 0 0 0,-1 0 0 0 0,1 0 0 0 0,0 1-1 0 0,0 0 1 0 0,-1 0 0 0 0,1 0 0 0 0,-1 0 0 0 0,0 1-1 0 0,0 0 1 0 0,4 2 43 0 0,-6-3 63 0 0,0 0-1 0 0,-1 0 1 0 0,1 0 0 0 0,0 0-1 0 0,-1 0 1 0 0,1 0 0 0 0,-1 1-1 0 0,0-1 1 0 0,0 0-1 0 0,0 1 1 0 0,0-1 0 0 0,0 1-1 0 0,0-1 1 0 0,-1 1 0 0 0,1-1-1 0 0,-1 1 1 0 0,0 0-1 0 0,0-1 1 0 0,0 1 0 0 0,0-1-1 0 0,0 1 1 0 0,-1 0-1 0 0,1-1 1 0 0,-1 1 0 0 0,1-1-1 0 0,-1 1 1 0 0,0-1 0 0 0,0 1-1 0 0,0-1 1 0 0,0 0-1 0 0,-1 1 1 0 0,1-1-63 0 0,-5 5 97 0 0,0 0 0 0 0,0-1 0 0 0,-1 0 0 0 0,0 0 1 0 0,0 0-1 0 0,0-1 0 0 0,0 0 0 0 0,-1-1 0 0 0,0 0 0 0 0,0 0 0 0 0,0 0 0 0 0,-8 1-97 0 0,2 1 116 0 0,-45 12-606 0 0,20-18-3737 0 0,32-3 2681 0 0</inkml:trace>
  <inkml:trace contextRef="#ctx0" brushRef="#br0" timeOffset="3.647">8651 9262 11488 0 0,'0'0'264'0'0,"0"0"34"0"0,0 0 20 0 0,0 0-41 0 0,0 0-78 0 0,0 0 345 0 0,-2 1 174 0 0,-2 4-325 0 0,-1 0-1 0 0,1 0 1 0 0,0 0 0 0 0,0 0-1 0 0,0 1 1 0 0,1 0-1 0 0,0 0 1 0 0,0 0 0 0 0,0 0-1 0 0,1 0 1 0 0,0 1-1 0 0,0-1 1 0 0,0 1-393 0 0,-7 31 620 0 0,5 5 104 0 0,4-42-631 0 0,0-1-2 0 0,0 0-16 0 0,0 0 10 0 0,16-1 131 0 0,-10-5-270 0 0,-1 0-1 0 0,1 0 1 0 0,-1-1 0 0 0,-1 0-1 0 0,1 0 1 0 0,-1 0-1 0 0,-1-1 1 0 0,1 1 0 0 0,-1-1-1 0 0,0 0 1 0 0,-1 0 0 0 0,0 0-1 0 0,1-8 55 0 0,-2 12-24 0 0,19-45-312 0 0,-14 40 262 0 0,-5 8-8 0 0,5 16 14 0 0,14 67 668 0 0,-14-41-344 0 0,-4-38-241 0 0,-1 0 5 0 0,0 0 0 0 0,1 0 0 0 0,-1-1 0 0 0,1 1 0 0 0,-1-1-1 0 0,1 1 1 0 0,0-1 0 0 0,0 0 0 0 0,0 0 0 0 0,0 1 0 0 0,0-2 0 0 0,1 1-1 0 0,-1 0 1 0 0,1 0 0 0 0,-1-1 0 0 0,1 1 0 0 0,0-1 0 0 0,-1 0 0 0 0,1 0-1 0 0,0 0 1 0 0,2 1-20 0 0,46 0-1781 0 0,-37-4-5157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2:59:59.72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705 7610 7224 0 0,'0'0'165'0'0,"0"0"22"0"0,0 0 7 0 0,0 0 48 0 0,0 0 154 0 0,0 0 69 0 0,0 0 14 0 0,0 0 38 0 0,0 0 159 0 0,0 0 76 0 0,0 0 15 0 0,0 0-22 0 0,0 0-94 0 0,0 0-41 0 0,0 0-8 0 0,0 0-29 0 0,0 0-112 0 0,0 0-49 0 0,0 0-11 0 0,0 0-14 0 0,0 0-55 0 0,0 0-20 0 0,0 0-7 0 0,0 0-2 0 0,0 0-6 0 0,0 0-1 0 0,0 0 0 0 0,0-15 1156 0 0,-27-55-757 0 0,-19 13-452 0 0,-13 26 383 0 0,54 31-625 0 0,0 0-1 0 0,-1 0 1 0 0,1 0 0 0 0,0 1-1 0 0,0 0 1 0 0,0 0-1 0 0,0 0 1 0 0,0 1-1 0 0,0-1 1 0 0,0 1-1 0 0,0 0 1 0 0,1 1-1 0 0,-1-1 1 0 0,1 1 0 0 0,0 0-1 0 0,-1 0 1 0 0,1 0-1 0 0,1 1 1 0 0,-1 0-1 0 0,0-1 1 0 0,1 1-1 0 0,-2 3 0 0 0,0 2 1 0 0,-1 0 0 0 0,2 1-1 0 0,-1 0 1 0 0,1 0 0 0 0,1 0 0 0 0,0 0-1 0 0,0 1 1 0 0,1-1 0 0 0,0 1-1 0 0,1 0 1 0 0,0-1 0 0 0,1 1-1 0 0,0 0 1 0 0,1 0 0 0 0,0 0 0 0 0,1-1-1 0 0,1 5 0 0 0,0 2-18 0 0,0 0 0 0 0,2 0 0 0 0,0 0 0 0 0,1-1 0 0 0,0 0 0 0 0,1 0 0 0 0,1-1 0 0 0,1 0 0 0 0,0 0 0 0 0,5 5 18 0 0,2 3 73 0 0,-14-19-49 0 0,0 1 0 0 0,0-1 0 0 0,1 0 0 0 0,0 0 1 0 0,0-1-1 0 0,0 1 0 0 0,0 0 0 0 0,0-1 0 0 0,1 0 0 0 0,0 0 0 0 0,-1 0 0 0 0,1 0 1 0 0,0-1-1 0 0,1 1 0 0 0,-1-1 0 0 0,0 0 0 0 0,3 1-24 0 0,-5-3 28 0 0,1 0 0 0 0,-1 1 0 0 0,0-1 0 0 0,0 0 0 0 0,0 0 0 0 0,0-1 0 0 0,0 1 0 0 0,1 0-1 0 0,-1-1 1 0 0,0 1 0 0 0,0-1 0 0 0,0 0 0 0 0,0 0 0 0 0,0 1 0 0 0,0-1 0 0 0,0-1 0 0 0,-1 1 0 0 0,1 0 0 0 0,0 0 0 0 0,-1-1 0 0 0,1 1 0 0 0,0-1 0 0 0,-1 1 0 0 0,0-1 0 0 0,1 0-1 0 0,-1 1 1 0 0,0-1 0 0 0,0 0 0 0 0,0 0 0 0 0,0 0 0 0 0,0 0 0 0 0,0 0 0 0 0,0-1-28 0 0,15-77 537 0 0,-15 65-528 0 0,7-125 180 0 0,-11 116-356 0 0,2 19 44 0 0,2 16 52 0 0,18 77-466 0 0,7-24 843 0 0,-2-20-306 0 0,37 9-829 0 0,-60-53-123 0 0,-1 0-264 0 0,0 0-1140 0 0,0 0-4362 0 0</inkml:trace>
  <inkml:trace contextRef="#ctx0" brushRef="#br0" timeOffset="1">526 7216 3680 0 0,'0'0'83'0'0,"0"0"11"0"0,7 0 96 0 0,12 0-10 0 0,-18 0-7 0 0,-1 0 3 0 0,0 0 76 0 0,11 4 1238 0 0,-9-1 1544 0 0,-4 1-2799 0 0,0 0 0 0 0,0 0 0 0 0,0-1 0 0 0,0 1 1 0 0,-1-1-1 0 0,1 1 0 0 0,-1-1 0 0 0,0 0 0 0 0,0 0 1 0 0,0 0-1 0 0,0 0 0 0 0,-1-1 0 0 0,1 1 0 0 0,-1-1 1 0 0,0 0-236 0 0,3-1 113 0 0,1-1 6 0 0,0-1-90 0 0,-1 1 0 0 0,1-1 1 0 0,-1 0-1 0 0,1 0 1 0 0,-1 0-1 0 0,1 1 0 0 0,0-1 1 0 0,-1 0-1 0 0,1 0 1 0 0,0 0-1 0 0,0 0 0 0 0,0 0 1 0 0,0 0-1 0 0,0 0 1 0 0,0 1-1 0 0,0-1 0 0 0,0 0 1 0 0,0 0-1 0 0,0 0 0 0 0,0 0 1 0 0,0 0-1 0 0,1 0 1 0 0,-1 1-1 0 0,0-1 0 0 0,1 0 1 0 0,-1 0-1 0 0,1 0 1 0 0,-1 1-1 0 0,1-1 0 0 0,-1 0 1 0 0,1 0-1 0 0,-1 1 1 0 0,1-1-1 0 0,0 0 0 0 0,-1 1 1 0 0,1-1-1 0 0,0 1 1 0 0,0-1-1 0 0,-1 1 0 0 0,1-1 1 0 0,0 1-1 0 0,0 0 1 0 0,0-1-30 0 0,5-4 10 0 0,47-19-4 0 0,-43 22 17 0 0,-9 1-13 0 0,-1 1-1 0 0,1-1 1 0 0,0 1-1 0 0,0 0 1 0 0,0-1-1 0 0,0 1 1 0 0,0 0-1 0 0,0 0 1 0 0,0 0-1 0 0,0 0 0 0 0,0 0 1 0 0,0 0-1 0 0,0 0 1 0 0,0 0-1 0 0,0 0 1 0 0,0 1-1 0 0,0-1 1 0 0,0 0-1 0 0,0 1 1 0 0,0-1-1 0 0,0 0 1 0 0,-1 1-1 0 0,1-1 0 0 0,0 1 1 0 0,0-1-1 0 0,0 1 1 0 0,-1 0-1 0 0,1-1 1 0 0,0 1-1 0 0,0 0 1 0 0,-1 0-1 0 0,1-1 1 0 0,0 2-10 0 0,5 24 934 0 0,-26 10 569 0 0,17-33-1452 0 0,-1 0 0 0 0,1 0 0 0 0,-1 0 0 0 0,1-1 1 0 0,-1 0-1 0 0,0 1 0 0 0,0-1 0 0 0,0 0 0 0 0,0-1 0 0 0,0 1 0 0 0,0-1 1 0 0,-1 0-1 0 0,1 0 0 0 0,-1 0 0 0 0,1 0 0 0 0,0-1 0 0 0,-1 0 0 0 0,1 0 1 0 0,-1 0-1 0 0,1-1 0 0 0,-1 1 0 0 0,1-1-51 0 0,2 0 9 0 0,0 0-1 0 0,0 0 1 0 0,0 0 0 0 0,1 0 0 0 0,-1-1-1 0 0,0 1 1 0 0,1-1 0 0 0,-1 1-1 0 0,1-1 1 0 0,0 0 0 0 0,-1 1-1 0 0,1-1 1 0 0,0 0 0 0 0,0 0-1 0 0,0 0 1 0 0,0 0 0 0 0,1 0-1 0 0,-1 0 1 0 0,0 0 0 0 0,1 0-1 0 0,-1 0 1 0 0,1 0 0 0 0,0 0-1 0 0,0 0 1 0 0,0 0 0 0 0,0 0 0 0 0,0 0-1 0 0,0-1 1 0 0,0 1 0 0 0,1 0-1 0 0,-1 0 1 0 0,1 0 0 0 0,0 0-1 0 0,-1 0 1 0 0,1 0 0 0 0,0 0-1 0 0,0 0 1 0 0,0 1 0 0 0,0-1-1 0 0,1 0 1 0 0,-1 0 0 0 0,0 1-1 0 0,1-1-8 0 0,0-1-8 0 0,1-1 0 0 0,-1 1 0 0 0,1 0 0 0 0,-1 0 0 0 0,1 0 0 0 0,0 1 0 0 0,0-1 0 0 0,1 1 0 0 0,-1-1 0 0 0,0 1 0 0 0,1 0 0 0 0,0 0 0 0 0,-1 1 0 0 0,1-1 0 0 0,0 1 0 0 0,0-1 0 0 0,0 1 0 0 0,0 1 0 0 0,3-2 8 0 0,-1 3 0 0 0,23 17 3 0 0,-25-12 10 0 0,-3-5 67 0 0,-1 23 320 0 0,-2-21-360 0 0,1 0 0 0 0,-1-1-1 0 0,1 1 1 0 0,-1-1-1 0 0,0 1 1 0 0,0-1-1 0 0,0 0 1 0 0,0 1 0 0 0,0-1-1 0 0,-1 0 1 0 0,1 0-1 0 0,-1-1 1 0 0,1 1-1 0 0,-1 0 1 0 0,0-1 0 0 0,1 0-1 0 0,-1 0 1 0 0,0 0-1 0 0,0 0 1 0 0,0 0-1 0 0,0 0 1 0 0,0-1 0 0 0,0 1-1 0 0,0-1 1 0 0,0 0-1 0 0,0 0 1 0 0,0 0-1 0 0,-1 0 1 0 0,1-1-1 0 0,0 1 1 0 0,-1-1-40 0 0,3 0 10 0 0,-1 1 0 0 0,1-1 0 0 0,-1 0 0 0 0,1 0 0 0 0,0 1-1 0 0,-1-1 1 0 0,1 0 0 0 0,0-1 0 0 0,-1 1 0 0 0,1 0 0 0 0,0 0 0 0 0,0 0 0 0 0,0-1 0 0 0,0 1 0 0 0,0 0 0 0 0,1-1-1 0 0,-1 1 1 0 0,0-1 0 0 0,1 1 0 0 0,-1-1 0 0 0,0 0 0 0 0,1 1 0 0 0,0-1 0 0 0,-1 1 0 0 0,1-1 0 0 0,0 0-1 0 0,0 1 1 0 0,0-1 0 0 0,0 0 0 0 0,0 1 0 0 0,1-1 0 0 0,-1 0 0 0 0,0 1 0 0 0,1-1 0 0 0,-1 0-10 0 0,3-3-7 0 0,-1 1 0 0 0,0-1 1 0 0,1 0-1 0 0,0 1 0 0 0,0 0 1 0 0,1-1-1 0 0,-1 1 0 0 0,1 1 1 0 0,0-1-1 0 0,0 0 0 0 0,0 1 1 0 0,0 0-1 0 0,0 0 0 0 0,1 0 1 0 0,0 0-1 0 0,-1 1 0 0 0,1 0 1 0 0,0 0-1 0 0,0 0 0 0 0,0 1 1 0 0,1-1-1 0 0,-1 1 0 0 0,0 0 1 0 0,5 1 6 0 0,-8 0-12 0 0,1 1 0 0 0,-1-1 0 0 0,0 1-1 0 0,1 0 1 0 0,-1 0 0 0 0,0 0 0 0 0,1 0 0 0 0,-1 1 0 0 0,0-1 0 0 0,0 1 0 0 0,0-1 0 0 0,0 1 0 0 0,0 0 0 0 0,-1-1 0 0 0,1 1 0 0 0,0 0 0 0 0,-1 0 0 0 0,0 0 0 0 0,1 1 0 0 0,-1-1-1 0 0,0 0 1 0 0,0 0 0 0 0,1 3 12 0 0,1 2 0 0 0,2 0 0 0 0,-6 1 14 0 0,0-2 0 0 0,1-5 6 0 0,0 1 0 0 0,0-1 0 0 0,0 1 0 0 0,0-1 0 0 0,-1 1 0 0 0,1-1 0 0 0,0 1 0 0 0,-1-1 0 0 0,1 1 0 0 0,-1-1 0 0 0,0 0 0 0 0,1 1 0 0 0,-1-1 0 0 0,0 0 0 0 0,0 1 0 0 0,0-1 0 0 0,0 0 0 0 0,0 0 0 0 0,0 0 0 0 0,0 0 0 0 0,0 0 0 0 0,0 0 0 0 0,-1 0 0 0 0,1 0 0 0 0,0-1 0 0 0,0 1 0 0 0,-1 0 0 0 0,1-1 0 0 0,-1 1 0 0 0,1-1 0 0 0,-1 1 0 0 0,1-1 0 0 0,-1 0-20 0 0,-44 1 367 0 0,43-2-349 0 0,0 0 0 0 0,0-1 0 0 0,0 1 0 0 0,0-1 0 0 0,1 0 0 0 0,-1 0 0 0 0,0 0 0 0 0,1 0 0 0 0,-1 0 0 0 0,1 0 0 0 0,0-1-1 0 0,-1 1 1 0 0,1-1 0 0 0,1 0 0 0 0,-3-2-18 0 0,3 1-1 0 0,0 1-1 0 0,0-1 1 0 0,0 0-1 0 0,0 1 1 0 0,1-1-1 0 0,0 0 0 0 0,0 0 1 0 0,0 1-1 0 0,0-1 1 0 0,0 0-1 0 0,1 0 1 0 0,0 1-1 0 0,-1-1 0 0 0,1 0 1 0 0,1 1-1 0 0,-1-1 1 0 0,0 1-1 0 0,1-1 1 0 0,0 1-1 0 0,0 0 0 0 0,0-1 1 0 0,0 1-1 0 0,0 0 1 0 0,1 1-1 0 0,-1-1 1 0 0,1 0-1 0 0,0 1 0 0 0,0-1 1 0 0,0 1-1 0 0,0 0 1 0 0,0 0-1 0 0,1 0 1 0 0,-1 0-1 0 0,2 0 2 0 0,30 5-244 0 0,-18 29 17 0 0,-19-2 238 0 0,-12-16 42 0 0,14-14-97 0 0,-13 10-148 0 0,6-6-5358 0 0,1-1-983 0 0</inkml:trace>
  <inkml:trace contextRef="#ctx0" brushRef="#br0" timeOffset="2">1132 7639 5296 0 0,'0'0'116'0'0,"0"0"17"0"0,-17-5 170 0 0,10 4-1060 0 0,-2 2 5386 0 0,8 3 515 0 0,10 0-4984 0 0,92 11 608 0 0,13-19-414 0 0,35-6 770 0 0,-110 6-643 0 0,-38 4-377 0 0,-1 0 0 0 0,0 0 0 0 0,0 0 0 0 0,0 0 11 0 0,0 0 45 0 0,0 0 21 0 0,0 0 3 0 0,0 0-8 0 0,-181 3 872 0 0,85 3-1048 0 0,55-6-272 0 0,24 3 180 0 0,18-2 203 0 0,8 0-42 0 0,99-9-21 0 0,-3 2-272 0 0,-1 1 60 0 0,-107 5-65 0 0,-10 0-5277 0 0,1 2-418 0 0</inkml:trace>
  <inkml:trace contextRef="#ctx0" brushRef="#br0" timeOffset="3">1066 7826 7224 0 0,'0'0'165'0'0,"0"0"22"0"0,0 0 7 0 0,0 0 94 0 0,0 0 351 0 0,0 0 156 0 0,0 0 33 0 0,0 0-34 0 0,0 0-156 0 0,0 0-72 0 0,0 0-12 0 0,0 0-46 0 0,2 0-184 0 0,60-5 916 0 0,134-5 335 0 0,-100 6-935 0 0,-89 4-547 0 0,0 1 694 0 0,-12-2-239 0 0,-90 9-8 0 0,-78 15-486 0 0,119-23 692 0 0,92-7-710 0 0,0 1 0 0 0,1 2 0 0 0,0 1 0 0 0,14 2-36 0 0,30 16-894 0 0,-71-11-3755 0 0,-1 1-1599 0 0</inkml:trace>
  <inkml:trace contextRef="#ctx0" brushRef="#br0" timeOffset="4">2047 7551 4752 0 0,'0'0'101'0'0,"0"0"22"0"0,-11-2 2477 0 0,-2 0 2305 0 0,-25 3-2089 0 0,37 0-2641 0 0,1-1 1 0 0,53 6 1679 0 0,49-9-1497 0 0,-6-3-281 0 0,-69 5 40 0 0,-25 2-63 0 0,1 1-24 0 0,-3-1 72 0 0,0-1 24 0 0,-82 16 760 0 0,-96-3-780 0 0,48-11 414 0 0,129-2-424 0 0,1 0 0 0 0,0 0 0 0 0,0 0-16 0 0,194 0 0 0 0,-115-9-80 0 0,-52 7-245 0 0,31-2 481 0 0,-22 10-4309 0 0,-35-5-1940 0 0</inkml:trace>
  <inkml:trace contextRef="#ctx0" brushRef="#br0" timeOffset="5">2576 7222 12872 0 0,'0'0'289'0'0,"0"0"40"0"0,0 0 23 0 0,0 0-36 0 0,0 0-206 0 0,-2 2-62 0 0,-3 14 874 0 0,4-9-710 0 0,-1-1 0 0 0,1 1-1 0 0,0 0 1 0 0,0-1 0 0 0,1 1 0 0 0,0 0-1 0 0,0 0 1 0 0,1-1 0 0 0,0 1 0 0 0,0 0-1 0 0,0-1-211 0 0,8 23 678 0 0,-9-29-572 0 0,1 2-2 0 0,15 39 390 0 0,-16-40-372 0 0,0-1 6 0 0,13 11 240 0 0,10-2 47 0 0,9-8-99 0 0,-30-1-273 0 0,0 0-22 0 0,-1-1 22 0 0,1 0-22 0 0,-1 0 32 0 0,5-14 22 0 0,-21-8-22 0 0,5 3-63 0 0,2-1-137 0 0,-12-44-10 0 0,14 5 29 0 0,3 51 64 0 0,3 7 21 0 0,3-3 22 0 0,-3 1-33 0 0,0 3-10 0 0,-9 139 118 0 0,25-36 156 0 0,-10-87-146 0 0,-4-13-64 0 0,0 0-1 0 0,-1-1 0 0 0,1 1 0 0 0,0 0 1 0 0,0 0-1 0 0,0-1 0 0 0,0 1 0 0 0,0-1 0 0 0,1 0 1 0 0,-1 1-1 0 0,0-1 0 0 0,0 0 0 0 0,1 0 1 0 0,-1-1-1 0 0,1 1 0 0 0,-1 0 0 0 0,1-1 0 0 0,-1 0 1 0 0,1 1-1 0 0,-1-1 0 0 0,1 0 0 0 0,0 0 1 0 0,-1-1-1 0 0,1 1 0 0 0,-1 0 0 0 0,1-1 1 0 0,-1 1-1 0 0,1-1 0 0 0,-1 0 0 0 0,0 0 0 0 0,3-1 1 0 0,6-2-633 0 0,8-13-2848 0 0,-16 12 2060 0 0</inkml:trace>
  <inkml:trace contextRef="#ctx0" brushRef="#br0" timeOffset="6">2603 6972 11104 0 0,'0'0'324'0'0,"0"-1"-3"0"0,0-4-204 0 0,0 0-55 0 0,1 3 113 0 0,0-1 0 0 0,0 1 1 0 0,0-1-1 0 0,1 1 1 0 0,-1-1-1 0 0,1 1 0 0 0,-1 0 1 0 0,1 0-1 0 0,0 0 0 0 0,0 0 1 0 0,0 0-1 0 0,0 0 1 0 0,0 1-1 0 0,1-1 0 0 0,-1 0 1 0 0,0 1-1 0 0,1 0 1 0 0,-1 0-1 0 0,3-1-175 0 0,3-2 377 0 0,53-6 346 0 0,-61 10-702 0 0,-1 0 1 0 0,1 1 0 0 0,0-1 0 0 0,0 0 0 0 0,0 0 0 0 0,0 0 0 0 0,0 1 0 0 0,-1-1-1 0 0,1 0 1 0 0,0 0 0 0 0,0 1 0 0 0,0-1 0 0 0,0 0 0 0 0,0 0 0 0 0,0 1 0 0 0,0-1 0 0 0,0 0-1 0 0,0 0 1 0 0,0 1 0 0 0,0-1 0 0 0,0 0 0 0 0,0 0 0 0 0,0 1 0 0 0,0-1 0 0 0,0 0 0 0 0,0 0-1 0 0,0 1 1 0 0,0-1 0 0 0,1 0 0 0 0,-1 0 0 0 0,0 1 0 0 0,0-1 0 0 0,0 0 0 0 0,0 0 0 0 0,0 0-1 0 0,1 1 1 0 0,-1-1 0 0 0,0 0 0 0 0,0 0 0 0 0,0 0 0 0 0,1 0 0 0 0,-1 0 0 0 0,0 1 0 0 0,0-1-1 0 0,1 0-21 0 0,-32 15 475 0 0,27-14-384 0 0,2 1-58 0 0,-1 0 0 0 0,1-1 0 0 0,-1 0 0 0 0,1 1 0 0 0,-1-1 0 0 0,0 0 0 0 0,0 0 0 0 0,1 0 1 0 0,-1-1-1 0 0,0 1 0 0 0,0 0 0 0 0,0-1 0 0 0,0 0 0 0 0,0 0 0 0 0,0 0 0 0 0,0 0 0 0 0,0-1 0 0 0,0 1 0 0 0,0-1 0 0 0,0 1 0 0 0,1-1 0 0 0,-1 0 0 0 0,0 0 0 0 0,0 0 0 0 0,1-1 0 0 0,-1 1 0 0 0,1-1 0 0 0,-2 0-33 0 0,8-28 1146 0 0,4 24-1190 0 0,-5 4-43 0 0,-1 0 1 0 0,0 0-1 0 0,1 1 1 0 0,-1-1-1 0 0,1 1 1 0 0,0-1-1 0 0,0 1 1 0 0,0 0-1 0 0,-1 0 1 0 0,1 0-1 0 0,0 0 1 0 0,0 1-1 0 0,0-1 1 0 0,0 1-1 0 0,0 0 1 0 0,0-1-1 0 0,1 2 1 0 0,-1-1-1 0 0,0 0 1 0 0,0 0-1 0 0,0 1 1 0 0,0 0-1 0 0,0 0 1 0 0,2 0 86 0 0,7 5-782 0 0</inkml:trace>
  <inkml:trace contextRef="#ctx0" brushRef="#br0" timeOffset="7">2376 7753 10336 0 0,'0'0'233'0'0,"0"0"39"0"0,0 0 15 0 0,5-4 827 0 0,2 2 2834 0 0,195-6 28 0 0,-104 2-3847 0 0,-4-6 13 0 0,121 6 136 0 0,-214 6-418 0 0,1 0-28 0 0,5 1 333 0 0,-1 0-1125 0 0,-1 0-2414 0 0,-5-1 2000 0 0</inkml:trace>
  <inkml:trace contextRef="#ctx0" brushRef="#br0" timeOffset="8">2563 7934 10656 0 0,'0'0'309'0'0,"0"0"3"0"0,0 2-201 0 0,-6 120 3158 0 0,6 68 493 0 0,-1-117-3014 0 0,-2-39-332 0 0,3-33-320 0 0,0-1-1 0 0,0 0-7 0 0,0 0-7 0 0,0 0-1 0 0,0 0 3 0 0,0 0 10 0 0,0 0 3 0 0,18-36 251 0 0,-3-22-678 0 0,14-27-973 0 0,5 45 823 0 0,-9 54 258 0 0,3 35 511 0 0,3-5 30 0 0,-10-1-132 0 0,-8-18-26 0 0,0-9-102 0 0,-16-12-2833 0 0,3-4-3235 0 0</inkml:trace>
  <inkml:trace contextRef="#ctx0" brushRef="#br0" timeOffset="9">2225 8160 11976 0 0,'0'0'266'0'0,"0"0"44"0"0,0 0 15 0 0,6-9 86 0 0,58-14 467 0 0,115-38 2285 0 0,-67 22-1269 0 0,32-7-646 0 0,-47 37-3588 0 0,-91 9 1695 0 0,3 0-474 0 0</inkml:trace>
  <inkml:trace contextRef="#ctx0" brushRef="#br0" timeOffset="10">3432 7437 7312 0 0,'0'0'165'0'0,"0"0"22"0"0,0 0 9 0 0,2-1-20 0 0,1 0-149 0 0,8-14 42 0 0,-8 2 1023 0 0,-3-8 1084 0 0,-7 5-568 0 0,6-4-219 0 0,18-12-730 0 0,-3 5-211 0 0,-12 1-82 0 0,-2-18 148 0 0,-10 12-243 0 0,10 32-254 0 0,-1 0 0 0 0,1 0-1 0 0,0 0 1 0 0,0-1-1 0 0,0 1 1 0 0,-1 0-1 0 0,1 0 1 0 0,0 0-1 0 0,0 0 1 0 0,-1 0-1 0 0,1-1 1 0 0,0 1-1 0 0,0 0 1 0 0,0 0-1 0 0,0 0 1 0 0,-1-1-1 0 0,1 1 1 0 0,0 0-1 0 0,0 0 1 0 0,0-1-1 0 0,0 1 1 0 0,0 0-1 0 0,0 0 1 0 0,0-1-1 0 0,-1 1 1 0 0,1 0-1 0 0,0 0 1 0 0,0-1-1 0 0,0 1 1 0 0,0 0 0 0 0,0 0-1 0 0,0-1 1 0 0,0 1-1 0 0,0 0 1 0 0,1 0-1 0 0,-1-1 1 0 0,0 1-1 0 0,0 0 1 0 0,0 0-1 0 0,0-1 1 0 0,0 1-1 0 0,0 0 1 0 0,0 0-1 0 0,0-1 1 0 0,1 1-1 0 0,-1 0 1 0 0,0 0-1 0 0,0 0 1 0 0,0 0-1 0 0,1-1 1 0 0,-1 1-1 0 0,0 0 1 0 0,0 0-1 0 0,0 0 1 0 0,1 0-1 0 0,-1 0 1 0 0,0-1-1 0 0,0 1 1 0 0,1 0 0 0 0,-1 0-1 0 0,0 0 1 0 0,0 0-1 0 0,1 0 1 0 0,-1 0-1 0 0,0 0 1 0 0,0 0-1 0 0,1 0 1 0 0,-1 0-17 0 0,4 0 404 0 0,-5 0-365 0 0,4 18-219 0 0,-2 9 321 0 0,-1 19-77 0 0,13 21 256 0 0,1-20-104 0 0,2 12-84 0 0,-4 8 39 0 0,-8-6 72 0 0,5-11-55 0 0,1-24-55 0 0,-5-2-29 0 0,4-8-40 0 0,-13 6 125 0 0,5-21-123 0 0,2 3 4 0 0,-3-3 9 0 0,0-1 21 0 0,0 0-16 0 0,0 0-11 0 0,6-1 175 0 0,3-25-114 0 0,-4 3-124 0 0,14-9-10 0 0,47-16-12 0 0,-10 14-101 0 0,-13 25 18 0 0,-3 20-18 0 0,-12-1 102 0 0,-1 1 23 0 0,-2 4 59 0 0,-22-13-54 0 0,0 0 1 0 0,1 1-1 0 0,-1-1 0 0 0,0 1 1 0 0,0 0-1 0 0,0 0 0 0 0,0 0 1 0 0,-1 0-1 0 0,1 1 0 0 0,-1-1 1 0 0,0 1-1 0 0,0-1 0 0 0,0 1 1 0 0,-1 0-1 0 0,1 0 0 0 0,-1 0 1 0 0,0 0-18 0 0,-7 22 276 0 0,-1 20 142 0 0,-3-24 78 0 0,-19 4 178 0 0,-29 3 156 0 0,-31-2 2 0 0,64-21-552 0 0,-55 5 286 0 0,43-19-428 0 0,15-10-2094 0 0,21 13-3792 0 0,-2 1-1875 0 0</inkml:trace>
  <inkml:trace contextRef="#ctx0" brushRef="#br0" timeOffset="11">4252 7499 9008 0 0,'0'0'200'0'0,"0"0"33"0"0,0 0 15 0 0,0 0 40 0 0,-6 5 419 0 0,5-3 2403 0 0,18 29-560 0 0,-10-28-2413 0 0,1-1 1 0 0,-1 1-1 0 0,1-1 1 0 0,0-1-1 0 0,0 1 1 0 0,0-1-1 0 0,0 0 1 0 0,0-1-1 0 0,0 0 1 0 0,0-1-1 0 0,0 1 1 0 0,0-1-1 0 0,0-1 1 0 0,0 0-1 0 0,-1 0 1 0 0,1 0-1 0 0,0-1 1 0 0,0-1-138 0 0,10 0 68 0 0,48-26 428 0 0,-60 25-429 0 0,0 0 1 0 0,0 0-1 0 0,-1 0 0 0 0,0-1 0 0 0,0 0 0 0 0,0 0 0 0 0,-1 0 0 0 0,0-1 0 0 0,0 1 0 0 0,0-1 0 0 0,-1 0 0 0 0,0 0 0 0 0,-1 0 0 0 0,1-4-67 0 0,-1 4 45 0 0,0-1 0 0 0,-1 1 1 0 0,1 0-1 0 0,-2-1 0 0 0,1 1 0 0 0,-1 0 0 0 0,-1-1 1 0 0,1 1-1 0 0,-1-1 0 0 0,-1-4-45 0 0,-20-12 321 0 0,-12 29-46 0 0,-2 16-136 0 0,-15 31 75 0 0,19 13 25 0 0,19 46 270 0 0,21-44-61 0 0,-7-63-404 0 0,0 0 0 0 0,1 0 1 0 0,-1-1-1 0 0,1 1 0 0 0,0 0 0 0 0,0 0 0 0 0,0-1 0 0 0,1 1 0 0 0,-1-1 0 0 0,1 0 0 0 0,0 0 0 0 0,0 0 0 0 0,0 0 1 0 0,0 0-1 0 0,1-1 0 0 0,-1 1 0 0 0,1-1 0 0 0,-1 0 0 0 0,1 0 0 0 0,0 0 0 0 0,0-1 0 0 0,-1 1 0 0 0,1-1 0 0 0,0 0 1 0 0,1 0-1 0 0,-1-1 0 0 0,0 1 0 0 0,0-1 0 0 0,2 1-44 0 0,28-3 5 0 0,-1-2 0 0 0,1-1 0 0 0,-1-1 0 0 0,-1-2 0 0 0,16-6-5 0 0,-2 0-4686 0 0,-35 12-2531 0 0</inkml:trace>
  <inkml:trace contextRef="#ctx0" brushRef="#br0" timeOffset="12">4613 6916 4776 0 0,'0'0'135'0'0,"0"-5"558"0"0,0-103 8375 0 0,3 77-7271 0 0,-3 30-1627 0 0,0 1-2 0 0,0 0-5 0 0,0 0-23 0 0,0 0-11 0 0,0 0-1 0 0,0 0-8 0 0,0 0-34 0 0,0 0-17 0 0,0 19 94 0 0,-29 99 1081 0 0,15-77-691 0 0,-5 44 560 0 0,22-62-855 0 0,17-8 8 0 0,-16-15-295 0 0,0 0 0 0 0,0 1 0 0 0,0-1 0 0 0,-1 0 0 0 0,1-1-1 0 0,0 1 1 0 0,0-1 0 0 0,0 0 0 0 0,-1 1 0 0 0,1-2-1 0 0,0 1 1 0 0,-1 0 0 0 0,1-1 0 0 0,-1 0 0 0 0,2 0 29 0 0,16-13-6232 0 0,-11 7-34 0 0</inkml:trace>
  <inkml:trace contextRef="#ctx0" brushRef="#br0" timeOffset="13">4728 6631 8784 0 0,'0'0'197'0'0,"0"0"24"0"0,0 0 19 0 0,0 0 43 0 0,0 0 126 0 0,0 0 58 0 0,0 0 12 0 0,0 0-3 0 0,0 0-16 0 0,0 0-4 0 0,0 0 0 0 0,0 0-38 0 0,0 0-155 0 0,0 0-67 0 0,15 12 687 0 0,-3 0-122 0 0,-12-11-610 0 0,0 0-96 0 0,0 0 1 0 0,-1 1 0 0 0,1-1-1 0 0,0 0 1 0 0,-1 0 0 0 0,1 0-1 0 0,-1 0 1 0 0,1 0 0 0 0,-1 0-1 0 0,1-1 1 0 0,-1 1 0 0 0,0 0-1 0 0,0 0 1 0 0,1 0 0 0 0,-1-1-1 0 0,0 1 1 0 0,0 0-1 0 0,0 0 1 0 0,0-1 0 0 0,0 1-1 0 0,0-1 1 0 0,0 1 0 0 0,0-1-1 0 0,0 0 1 0 0,0 1 0 0 0,0-1-1 0 0,0 0 1 0 0,0 1-56 0 0,0-1 34 0 0,0 1-1 0 0,0-1 0 0 0,-1 0 1 0 0,1 1-1 0 0,0-1 0 0 0,0 0 1 0 0,0 0-1 0 0,-1 0 0 0 0,1 0 1 0 0,0 0-1 0 0,0 0 1 0 0,-1 0-1 0 0,1 0 0 0 0,0 0 1 0 0,0-1-1 0 0,0 1 0 0 0,0 0 1 0 0,-1-1-1 0 0,1 1 1 0 0,0-1-1 0 0,0 1 0 0 0,0-1 1 0 0,0 0-1 0 0,0 1 0 0 0,0-1 1 0 0,0 0-1 0 0,0 0 1 0 0,0 0-1 0 0,1 0 0 0 0,-1 0 1 0 0,0 0-1 0 0,1 0 0 0 0,-1 0 1 0 0,0 0-1 0 0,1 0 0 0 0,-1 0-33 0 0,3-16 355 0 0,28 13-2828 0 0,-20 7-3408 0 0</inkml:trace>
  <inkml:trace contextRef="#ctx0" brushRef="#br0" timeOffset="14">4998 6718 9072 0 0,'0'0'200'0'0,"0"0"33"0"0,0 0 15 0 0,0 0 41 0 0,0 0 147 0 0,0 0 63 0 0,0 0 12 0 0,-8-11 6055 0 0,1 16-6413 0 0,1 1 1 0 0,-1 0-1 0 0,1 1 0 0 0,1-1 0 0 0,-1 1 1 0 0,1 0-1 0 0,1 1 0 0 0,-1-1 0 0 0,1 1 0 0 0,0 0 1 0 0,1 0-1 0 0,0 0 0 0 0,0 0 0 0 0,0 3-153 0 0,-7 21 350 0 0,9-15-225 0 0,9 28 104 0 0,4-34-82 0 0,23-11-78 0 0,-29-2 22 0 0,-1 1-45 0 0,0-1-1 0 0,1 1 1 0 0,-1-1-1 0 0,0-1 1 0 0,0 1-1 0 0,0 0 1 0 0,-1-1-1 0 0,1 0 1 0 0,-1 0-1 0 0,1-1 1 0 0,-1 1-1 0 0,0-1 1 0 0,0 0-1 0 0,2-3-45 0 0,5-8-52 0 0,0-1 1 0 0,-2 0-1 0 0,1-1 0 0 0,-2 0 0 0 0,6-16 52 0 0,-12 27-17 0 0,5-14-57 0 0,-6 19 4 0 0,-1 1-7 0 0,0 0-30 0 0,-3 9-89 0 0,2 2 178 0 0,0-1-1 0 0,1 1 0 0 0,0-1 1 0 0,1 1-1 0 0,0-1 0 0 0,0 0 1 0 0,1 1-1 0 0,1-1 0 0 0,3 10 19 0 0,10 4 0 0 0,-14-23 5 0 0,0 1 0 0 0,0 0 0 0 0,0-1 0 0 0,0 1 0 0 0,0-1 0 0 0,1 1 0 0 0,-1-1 0 0 0,0 0 0 0 0,1 0 0 0 0,-1 0 0 0 0,1-1 0 0 0,-1 1 0 0 0,1 0 1 0 0,-1-1-1 0 0,1 0 0 0 0,-1 1 0 0 0,1-1 0 0 0,-1 0 0 0 0,1 0 0 0 0,0-1 0 0 0,-1 1 0 0 0,1 0 0 0 0,-1-1 0 0 0,1 0 0 0 0,-1 1 0 0 0,0-1 0 0 0,1 0 0 0 0,-1 0 0 0 0,2-1-5 0 0,62-44 214 0 0,-30-9 250 0 0,-26-9-144 0 0,-4 29-1393 0 0,-6 35 638 0 0,0 0-119 0 0,0 0-57 0 0,0 0-754 0 0,0 0-3120 0 0,0 0-1335 0 0</inkml:trace>
  <inkml:trace contextRef="#ctx0" brushRef="#br0" timeOffset="15">5557 6808 8208 0 0,'0'0'234'0'0,"0"0"6"0"0,-13-5-138 0 0,-13-4 1715 0 0,18 10-1380 0 0,1 1 0 0 0,-1 0 0 0 0,1 0 1 0 0,0 1-1 0 0,0 0 0 0 0,0 0 0 0 0,0 1 0 0 0,0 0 0 0 0,1 0 0 0 0,-1 0 1 0 0,1 1-1 0 0,1 0 0 0 0,-1 0 0 0 0,0 1 0 0 0,-2 3-437 0 0,1-2 147 0 0,1 1 0 0 0,0 0 0 0 0,0 0-1 0 0,1 0 1 0 0,0 1 0 0 0,0 0 0 0 0,1 0 0 0 0,0 0-1 0 0,0 3-146 0 0,-5 16 227 0 0,31-18 146 0 0,-17-11-310 0 0,0 0-1 0 0,0 0 1 0 0,0-1-1 0 0,0 0 0 0 0,-1 0 1 0 0,1 0-1 0 0,0 0 1 0 0,-1-1-1 0 0,1 1 1 0 0,-1-1-1 0 0,0-1 0 0 0,0 1 1 0 0,0 0-1 0 0,-1-1 1 0 0,1 0-1 0 0,0 0-62 0 0,6-6-63 0 0,26-44-574 0 0,-35 53 573 0 0,-1 1-3 0 0,0 0 3 0 0,1 2 50 0 0,1 0 0 0 0,-1 0 0 0 0,0 0 0 0 0,0 0-1 0 0,0 0 1 0 0,0 1 0 0 0,0-1 0 0 0,0 0 0 0 0,-1 1-1 0 0,1-1 1 0 0,-1 1 0 0 0,0-1 0 0 0,0 0 0 0 0,0 1-1 0 0,0-1 1 0 0,0 1 0 0 0,0-1 0 0 0,0 1 0 0 0,-1-1 14 0 0,5 36 67 0 0,7-12 42 0 0,-4-20-56 0 0,-5-5-123 0 0,-1 0 0 0 0,0-1 1 0 0,0 1-1 0 0,1-1 0 0 0,-1 1 0 0 0,0-1 0 0 0,1 0 0 0 0,-1 0 0 0 0,0 1 0 0 0,1-1 0 0 0,-1 0 0 0 0,0 0 0 0 0,1 0 0 0 0,-1 0 0 0 0,0-1 0 0 0,1 1 0 0 0,-1 0 0 0 0,1 0 0 0 0,-1-1 0 0 0,0 1 0 0 0,0-1 0 0 0,1 1 0 0 0,-1-1 0 0 0,0 0 0 0 0,0 1 0 0 0,0-1 0 0 0,0 0 0 0 0,0 0 0 0 0,1 0 70 0 0,3-2-3705 0 0,4 0-2064 0 0</inkml:trace>
  <inkml:trace contextRef="#ctx0" brushRef="#br0" timeOffset="16">5660 6587 9528 0 0,'0'0'216'0'0,"0"0"32"0"0,0 0 10 0 0,0 0 30 0 0,0 0 83 0 0,0 0 40 0 0,0 0 5 0 0,0 0-6 0 0,0 0-20 0 0,0 0-6 0 0,0 0 0 0 0,0 0-16 0 0,0 0-70 0 0,0 0-36 0 0,0 0-6 0 0,0 0 5 0 0,0 6 310 0 0,-8 46 2150 0 0,-15 21-820 0 0,-2 26-1540 0 0,21-58-169 0 0,3-24 139 0 0,2-16-278 0 0,-1-1 11 0 0,0 0 0 0 0,0 0 0 0 0,21-3 36 0 0,50-12 88 0 0,-28 19-124 0 0,-26 1-160 0 0,-2 10-37 0 0,12 46 122 0 0,-21-46 11 0 0,-9 1 0 0 0,-19 9 191 0 0,16-24-150 0 0,1 1 0 0 0,-1-1 0 0 0,1 0 0 0 0,-1 0 0 0 0,0 0 0 0 0,1-1 0 0 0,-1 0 0 0 0,0 0 0 0 0,0-1 0 0 0,1 1 0 0 0,-1-1 0 0 0,0-1 0 0 0,1 1 0 0 0,-1-1 0 0 0,1 0 0 0 0,-1 0 0 0 0,0-1-41 0 0,0 0-153 0 0,-1 0 0 0 0,1 0-1 0 0,0-1 1 0 0,0 0 0 0 0,0-1-1 0 0,0 0 1 0 0,1 1 0 0 0,0-2-1 0 0,0 1 1 0 0,0 0 0 0 0,0-1-1 0 0,1 0 1 0 0,0-1 153 0 0,2 5-287 0 0,1 0 1 0 0,0 0-1 0 0,0 0 0 0 0,0 0 0 0 0,1-1 1 0 0,-1 1-1 0 0,0 0 0 0 0,1 0 1 0 0,0 0-1 0 0,-1 0 0 0 0,1-1 0 0 0,0 1 1 0 0,0 0-1 0 0,0-1 0 0 0,0 1 0 0 0,1 0 1 0 0,-1 0-1 0 0,1 0 0 0 0,-1-1 287 0 0,4-6-1598 0 0</inkml:trace>
  <inkml:trace contextRef="#ctx0" brushRef="#br0" timeOffset="17">6044 6604 7968 0 0,'0'0'233'0'0,"0"0"98"0"0,0 0 262 0 0,0 0 116 0 0,0 0 25 0 0,0 0 10 0 0,0 0 34 0 0,0 0 20 0 0,0 0 2 0 0,0 0-56 0 0,0 0-235 0 0,-7 9 1244 0 0,-12 25-664 0 0,-13 48 102 0 0,2 12-430 0 0,20-6-127 0 0,22-28-28 0 0,-9-57-558 0 0,0 0 0 0 0,0-1 0 0 0,0 1-1 0 0,1-1 1 0 0,-1 0 0 0 0,1 0-1 0 0,-1 0 1 0 0,1-1 0 0 0,0 1-1 0 0,0-1 1 0 0,0 1 0 0 0,0-1 0 0 0,0-1-1 0 0,0 1 1 0 0,0 0 0 0 0,0-1-1 0 0,0 0 1 0 0,0 0 0 0 0,0 0 0 0 0,0-1-1 0 0,0 1 1 0 0,0-1 0 0 0,3-1-48 0 0,-7 2-2 0 0,6-1-24 0 0,-1 0-1 0 0,1 0 0 0 0,-1-1 1 0 0,1 0-1 0 0,-1 0 1 0 0,0 0-1 0 0,0-1 0 0 0,0 1 1 0 0,0-1-1 0 0,0-1 0 0 0,-1 1 1 0 0,1 0-1 0 0,2-4 27 0 0,14-21-6776 0 0,-17 17 339 0 0</inkml:trace>
  <inkml:trace contextRef="#ctx0" brushRef="#br0" timeOffset="18">5926 6741 11672 0 0,'-13'-8'802'0'0,"13"7"-686"0"0,1 0 0 0 0,-1 0 1 0 0,1 0-1 0 0,-1 0 0 0 0,1 1 0 0 0,-1-1 0 0 0,1 0 0 0 0,-1 0 0 0 0,1 1 0 0 0,0-1 0 0 0,0 0 0 0 0,-1 1 0 0 0,1-1 0 0 0,0 1 0 0 0,0-1 0 0 0,-1 1 1 0 0,1-1-1 0 0,0 1 0 0 0,0 0 0 0 0,0-1 0 0 0,0 1 0 0 0,0 0 0 0 0,0 0 0 0 0,0 0 0 0 0,-1-1 0 0 0,1 1 0 0 0,0 0 0 0 0,0 0 0 0 0,0 0 0 0 0,1 1-116 0 0,0-2-20 0 0,189-13 332 0 0,-174 14-4228 0 0,3 2-1376 0 0</inkml:trace>
  <inkml:trace contextRef="#ctx0" brushRef="#br0" timeOffset="19">810 8750 10680 0 0,'0'0'241'0'0,"11"-3"683"0"0,-5 2-891 0 0,28 17 2671 0 0,-33-14-2633 0 0,-1 1 0 0 0,0-1-1 0 0,0 0 1 0 0,0 1 0 0 0,0-1-1 0 0,0 1 1 0 0,0-1 0 0 0,-1 0 0 0 0,1 1-1 0 0,-1-1 1 0 0,0 0 0 0 0,1 1-1 0 0,-1-1 1 0 0,0 0 0 0 0,-1 0 0 0 0,1 0-1 0 0,0 0 1 0 0,0 0 0 0 0,-1 0-1 0 0,0 0 1 0 0,1 0 0 0 0,-1 0-1 0 0,0-1 1 0 0,0 1 0 0 0,1-1 0 0 0,-1 1-1 0 0,-1-1 1 0 0,1 0 0 0 0,0 0-1 0 0,0 0 1 0 0,0 0 0 0 0,-2 1-71 0 0,-4 1 35 0 0,3 0-19 0 0,-1 0 1 0 0,1-1-1 0 0,-1 0 0 0 0,1 1 1 0 0,-1-2-1 0 0,0 1 1 0 0,0-1-1 0 0,0 0 1 0 0,0 0-1 0 0,0-1 1 0 0,0 1-1 0 0,0-1 1 0 0,0-1-1 0 0,0 1 1 0 0,0-1-1 0 0,0 0 0 0 0,-1-1-16 0 0,5 2 64 0 0,2 0 0 0 0,1-15 118 0 0,1 11-160 0 0,1 0 1 0 0,0 1 0 0 0,0-1-1 0 0,0 1 1 0 0,0-1-1 0 0,1 1 1 0 0,-1 0 0 0 0,1 0-1 0 0,0 0 1 0 0,0 1-1 0 0,0 0 1 0 0,0-1 0 0 0,0 1-1 0 0,1 1 1 0 0,-1-1-1 0 0,0 0 1 0 0,1 1 0 0 0,0 0-1 0 0,-1 0 1 0 0,1 1-1 0 0,1-1-22 0 0,38 3 440 0 0,-42-2-330 0 0,10 9 84 0 0,5 1-86 0 0,-16-10-85 0 0,0-1 0 0 0,0 1 0 0 0,0 0 0 0 0,-1 0-1 0 0,1 0 1 0 0,0 1 0 0 0,0-1 0 0 0,0 0 0 0 0,0 0 0 0 0,-1 0 0 0 0,1 0-1 0 0,0 1 1 0 0,0-1 0 0 0,0 0 0 0 0,-1 1 0 0 0,1-1 0 0 0,0 1 0 0 0,-1-1 0 0 0,1 1-1 0 0,0-1 1 0 0,-1 1 0 0 0,1 0 0 0 0,-1-1 0 0 0,1 1 0 0 0,0 0 0 0 0,-1-1 0 0 0,0 1-1 0 0,1 0 1 0 0,-1-1 0 0 0,1 1 0 0 0,-1 0 0 0 0,0 0 0 0 0,0 0 0 0 0,1-1 0 0 0,-1 1-1 0 0,0 0 1 0 0,0 0 0 0 0,0 0 0 0 0,0 0 0 0 0,0-1 0 0 0,0 1 0 0 0,0 0 0 0 0,0 0-1 0 0,0 0 1 0 0,-1 0 0 0 0,1-1 0 0 0,0 1 0 0 0,0 0 0 0 0,-1 0 0 0 0,1 0 0 0 0,0-1-1 0 0,-1 1 1 0 0,1 0 0 0 0,-1-1 0 0 0,1 1 0 0 0,-1 0 0 0 0,0-1 0 0 0,1 1-1 0 0,-1 0 1 0 0,0-1-23 0 0,-3 3 81 0 0,0-1 0 0 0,0 0 0 0 0,0 0 0 0 0,-1 0 0 0 0,1 0 0 0 0,-1-1 0 0 0,1 0 0 0 0,-1 0 0 0 0,0 0 0 0 0,1 0 0 0 0,-1-1 0 0 0,0 1 0 0 0,0-1 0 0 0,1-1 0 0 0,-2 1-81 0 0,5 0 1 0 0,-2-1 20 0 0,0 0 0 0 0,0 0-1 0 0,0-1 1 0 0,1 1 0 0 0,-1-1-1 0 0,0 1 1 0 0,1-1 0 0 0,-1 0 0 0 0,1 0-1 0 0,-1 0 1 0 0,1 0 0 0 0,0-1-1 0 0,0 1 1 0 0,0-1 0 0 0,0 1-1 0 0,1-1 1 0 0,-1 1 0 0 0,0-1-1 0 0,1 0 1 0 0,0 0 0 0 0,0 0 0 0 0,0 0-1 0 0,0 0 1 0 0,0 0 0 0 0,1 0-1 0 0,-1 0 1 0 0,1 0 0 0 0,0 0-1 0 0,0-1-20 0 0,0 1 4 0 0,0 0 0 0 0,1 0-1 0 0,-1 0 1 0 0,1 0-1 0 0,-1 0 1 0 0,1 1 0 0 0,0-1-1 0 0,1 0 1 0 0,-1 0-1 0 0,0 0 1 0 0,1 1 0 0 0,-1-1-1 0 0,1 1 1 0 0,0-1-1 0 0,0 1 1 0 0,0 0 0 0 0,0-1-1 0 0,0 1 1 0 0,1 0-1 0 0,-1 1-3 0 0,32-13-518 0 0,-8 13-5430 0 0,-10 3-753 0 0</inkml:trace>
  <inkml:trace contextRef="#ctx0" brushRef="#br0" timeOffset="20">2132 9522 14832 0 0,'0'0'332'0'0,"0"0"50"0"0,0 0 25 0 0,0 0-47 0 0,0 0-204 0 0,0 0 2 0 0,0 0 30 0 0,14-14 1955 0 0,-5 10-1956 0 0,0 0 1 0 0,0 1-1 0 0,0 0 0 0 0,1 0 1 0 0,0 1-1 0 0,0 0 0 0 0,-1 1 1 0 0,1 0-1 0 0,0 0 0 0 0,3 1-187 0 0,177-8 488 0 0,-189 8-362 0 0,18 2 146 0 0,-39 5-22 0 0,-94 7 112 0 0,3 4-480 0 0,-21-1 634 0 0,385-46-1900 0 0,-158 24-1822 0 0,-66 4 1692 0 0</inkml:trace>
  <inkml:trace contextRef="#ctx0" brushRef="#br0" timeOffset="21">902 9613 5488 0 0,'0'0'158'0'0,"6"-18"872"0"0,15-60 5948 0 0,-15-88-4009 0 0,-9 90-1890 0 0,0 14 313 0 0,3 61-1223 0 0,2 2 575 0 0,15 110-456 0 0,3 73-224 0 0,6-57 54 0 0,-13-75 20 0 0,-12-45-127 0 0,-1-1 44 0 0,0-5 17 0 0,0-1 12 0 0,0 0 18 0 0,0 0-11 0 0,0 0-10 0 0,0 0-2 0 0,3-15-96 0 0,2 6-78 0 0,-2 2 41 0 0,0 0 0 0 0,1 0 0 0 0,0 0 1 0 0,0 1-1 0 0,0-1 0 0 0,1 1 1 0 0,0 0-1 0 0,0 1 0 0 0,1-1 1 0 0,1 0 53 0 0,-3 3-14 0 0,-1-1 1 0 0,1 2-1 0 0,0-1 1 0 0,0 0-1 0 0,0 1 1 0 0,0-1-1 0 0,1 1 1 0 0,-1 1-1 0 0,1-1 1 0 0,-1 0-1 0 0,1 1 1 0 0,-1 0-1 0 0,1 0 1 0 0,0 1-1 0 0,0-1 1 0 0,0 1-1 0 0,4 0 14 0 0,-4 0-10 0 0,2 1 1 0 0,1-1 0 0 0,-1 1 0 0 0,0 0 0 0 0,0 1 0 0 0,0 0 0 0 0,0 0 0 0 0,0 0 0 0 0,0 1 0 0 0,-1 0 0 0 0,1 0 0 0 0,-1 1 0 0 0,0 0 0 0 0,0 0 0 0 0,2 2 9 0 0,1 3 0 0 0,-1 14 15 0 0,-8-21 12 0 0,0 1 1 0 0,1 0-1 0 0,-1-1 0 0 0,0 1 0 0 0,0-1 1 0 0,-1 1-1 0 0,1-1 0 0 0,-1 1 0 0 0,1-1 1 0 0,-1 1-1 0 0,0-1 0 0 0,0 0 0 0 0,0 1 1 0 0,0-1-1 0 0,0 0 0 0 0,0 1 0 0 0,-1-1 1 0 0,1 0-1 0 0,-1 0 0 0 0,1 0 0 0 0,-1 0 1 0 0,0-1-1 0 0,0 1 0 0 0,0 0 0 0 0,0-1 1 0 0,0 1-1 0 0,0-1 0 0 0,0 0 0 0 0,-2 1-27 0 0,-71 27 739 0 0,-26-6-251 0 0,85-21-448 0 0,0-1-1 0 0,0 0 0 0 0,1-1 0 0 0,-1-1 1 0 0,0 0-1 0 0,0-2 0 0 0,0 1 1 0 0,1-2-1 0 0,0 0 0 0 0,-1-1 0 0 0,-9-5-39 0 0,22 9-137 0 0,1-1 1 0 0,-1 0-1 0 0,1 0 0 0 0,-1 0 0 0 0,1 0 0 0 0,0 0 0 0 0,0 0 0 0 0,0 0 0 0 0,0-1 0 0 0,0 1 1 0 0,0-1-1 0 0,1 0 0 0 0,-1 1 0 0 0,1-1 0 0 0,-1 0 0 0 0,1 0 0 0 0,0 0 0 0 0,1 0 1 0 0,-1 0-1 0 0,0 0 0 0 0,1-2 137 0 0,-2-9-7165 0 0</inkml:trace>
  <inkml:trace contextRef="#ctx0" brushRef="#br0" timeOffset="22">1343 9488 10016 0 0,'17'0'4280'0'0,"65"-12"1238"0"0,17-1-4589 0 0,-56 6-891 0 0,40 1-804 0 0,-71 11-2536 0 0,-12-5 1645 0 0</inkml:trace>
  <inkml:trace contextRef="#ctx0" brushRef="#br0" timeOffset="23">1343 9611 12696 0 0,'0'0'289'0'0,"0"0"40"0"0,0 0 21 0 0,0 0-45 0 0,0 2-114 0 0,0-2 254 0 0,8 1 734 0 0,35 1 604 0 0,1-1 1 0 0,-1-2-1 0 0,28-4-1783 0 0,2-1 292 0 0,-36 3-166 0 0,-1 0-1083 0 0,-13 3-4280 0 0,-3 0-1361 0 0</inkml:trace>
  <inkml:trace contextRef="#ctx0" brushRef="#br1" timeOffset="24">9039 8695 12528 0 0,'0'0'281'0'0,"-4"-11"687"0"0,1 8-861 0 0,2 0-85 0 0,1 2 32 0 0,0 1 10 0 0,0 0 0 0 0,0 0 0 0 0,30 7-1140 0 0,-23-2-3616 0 0</inkml:trace>
  <inkml:trace contextRef="#ctx0" brushRef="#br0" timeOffset="25">2748 9049 7656 0 0,'0'0'166'0'0,"-1"-12"422"0"0,8-29 87 0 0,-5 37-437 0 0,-1 0 0 0 0,1 1 0 0 0,0-1 0 0 0,0 1 0 0 0,0 0 0 0 0,1-1 0 0 0,-1 1 0 0 0,1 0-1 0 0,0 0 1 0 0,0 1 0 0 0,0-1 0 0 0,0 1 0 0 0,0-1 0 0 0,0 1 0 0 0,1 0 0 0 0,-1 0 0 0 0,1 0 0 0 0,0 1 0 0 0,-1-1 0 0 0,1 1 0 0 0,0 0 0 0 0,0 0-238 0 0,-2 0 350 0 0,20-4 2169 0 0,-21 6-2488 0 0,0 0 0 0 0,0 0 0 0 0,0 0 1 0 0,0 1-1 0 0,0-1 0 0 0,0 0 0 0 0,-1 1 0 0 0,1-1 1 0 0,0 1-1 0 0,-1-1 0 0 0,1 1 0 0 0,-1-1 0 0 0,0 1 1 0 0,1-1-1 0 0,-1 1 0 0 0,0-1 0 0 0,0 1 0 0 0,0-1 1 0 0,0 1-1 0 0,0-1 0 0 0,-1 1 0 0 0,1-1 1 0 0,0 1-1 0 0,-1 0-31 0 0,1 11 57 0 0,0 62 243 0 0,11-30-92 0 0,-3-9-69 0 0,10-1-11 0 0,-24-23 129 0 0,7-16 19 0 0,27-35-113 0 0,-17 8-2942 0 0,-7 16 1564 0 0</inkml:trace>
  <inkml:trace contextRef="#ctx0" brushRef="#br0" timeOffset="26">2942 8687 15720 0 0,'-8'-33'1573'0'0,"4"27"-1435"0"0,7 0-100 0 0,8 18-236 0 0,-7 1-496 0 0,-4 1-3583 0 0,-3-3-1015 0 0</inkml:trace>
  <inkml:trace contextRef="#ctx0" brushRef="#br0" timeOffset="27">2794 9320 10568 0 0,'-8'0'505'0'0,"-10"-2"242"0"0,17 2-270 0 0,1 0 164 0 0,0 0 30 0 0,0 0 17 0 0,0 0 41 0 0,0 0 21 0 0,0 0 1 0 0,0 0-43 0 0,0 0-184 0 0,13 2 348 0 0,118 39 931 0 0,-103-37-1744 0 0,0-2 1 0 0,0 0-1 0 0,0-2 0 0 0,0-1 0 0 0,0-2 1 0 0,0 0-1 0 0,-1-2 0 0 0,1-1 0 0 0,16-6-59 0 0,38-7-505 0 0,-13 14-2732 0 0,-66 6 1786 0 0,3 1-11 0 0</inkml:trace>
  <inkml:trace contextRef="#ctx0" brushRef="#br0" timeOffset="28">2991 9517 13216 0 0,'0'0'298'0'0,"0"0"46"0"0,-6 5 340 0 0,-10 43-292 0 0,15 7 1015 0 0,1-50-1251 0 0,-1 0 0 0 0,1 1 1 0 0,1-1-1 0 0,-1 0 0 0 0,1 1 1 0 0,-1-1-1 0 0,1 0 0 0 0,1 0 1 0 0,-1 1-1 0 0,1-1 0 0 0,0 0 1 0 0,2 2-157 0 0,1 57 880 0 0,7 4-434 0 0,-9 52-14 0 0,-3-64-432 0 0,6-26 179 0 0,-5-29-104 0 0,0 0-1 0 0,2 1-47 0 0,-4 1 0 0 0,-7-19-255 0 0,-13-50-678 0 0,20 61 880 0 0,1 0 0 0 0,0 0 0 0 0,0 0 0 0 0,1 0 0 0 0,-1 0 0 0 0,1 0-1 0 0,0 1 1 0 0,0-1 0 0 0,1 0 0 0 0,-1 0 0 0 0,1 1 0 0 0,0-1 0 0 0,1 1 0 0 0,-1 0-1 0 0,1-1 27 0 0,1-3 0 0 0,1 2 0 0 0,33 12 12 0 0,8 52 262 0 0,-19 4 328 0 0,15 19-292 0 0,-4-11-140 0 0,-17-32-156 0 0,-20-37-218 0 0,-1-1-114 0 0,-2-7-5399 0 0,-6-1-297 0 0</inkml:trace>
  <inkml:trace contextRef="#ctx0" brushRef="#br0" timeOffset="29">2721 9824 14032 0 0,'0'0'408'0'0,"0"0"-2"0"0,1-11-244 0 0,21-2 271 0 0,38-14 749 0 0,-31 13-716 0 0,1 1 0 0 0,1 1 0 0 0,0 1 0 0 0,15-2-466 0 0,133-19-777 0 0,-160 32-3533 0 0,3 0-1450 0 0</inkml:trace>
  <inkml:trace contextRef="#ctx0" brushRef="#br0" timeOffset="30">3839 9183 7512 0 0,'31'-2'166'0'0,"-50"-20"2748"0"0,-2 3 1678 0 0,26 13-3586 0 0,-19 3-567 0 0,13 3-273 0 0,-12 3 110 0 0,-61 38 648 0 0,43-6-790 0 0,-22 56 552 0 0,38-12-350 0 0,28-33-154 0 0,-13-44-162 0 0,1 0 1 0 0,0-1-1 0 0,-1 1 1 0 0,1 0 0 0 0,0-1-1 0 0,0 1 1 0 0,1 0-1 0 0,-1-1 1 0 0,0 0-1 0 0,0 1 1 0 0,1-1-1 0 0,-1 0 1 0 0,1 1 0 0 0,-1-1-1 0 0,1 0 1 0 0,-1 0-1 0 0,1 0 1 0 0,0-1-1 0 0,0 1 1 0 0,-1 0-1 0 0,1 0 1 0 0,0-1 0 0 0,0 1-1 0 0,0-1 1 0 0,0 0-1 0 0,-1 0 1 0 0,1 1-1 0 0,0-1 1 0 0,0 0-1 0 0,0-1 1 0 0,0 1 0 0 0,0 0-1 0 0,0 0 1 0 0,0-1-1 0 0,-1 1 1 0 0,1-1-1 0 0,0 0 1 0 0,0 0 0 0 0,-1 1-1 0 0,1-1 1 0 0,0 0-1 0 0,-1 0 1 0 0,2-1-21 0 0,80-49 432 0 0,-36 6-338 0 0,-4-23-270 0 0,-40 63 153 0 0,0 0-1 0 0,0-1 0 0 0,-1 0 0 0 0,1 1 1 0 0,-1-1-1 0 0,-1 0 0 0 0,1 0 0 0 0,-1 0 1 0 0,0 0-1 0 0,0-1 0 0 0,-1-1 24 0 0,7-31-3 0 0,0-23 3 0 0,-6 36-256 0 0,11 31 160 0 0,1 43 244 0 0,-15 47 102 0 0,-2 14-176 0 0,7-37-63 0 0,2-50-18 0 0,1 5-320 0 0,3-13-5016 0 0,1-6-1006 0 0</inkml:trace>
  <inkml:trace contextRef="#ctx0" brushRef="#br0" timeOffset="31">4410 9245 12608 0 0,'7'3'968'0'0,"2"0"-750"0"0,-3 0-141 0 0,0 0 1 0 0,0-1-1 0 0,0 0 0 0 0,0-1 0 0 0,0 1 0 0 0,0-1 0 0 0,0 0 0 0 0,1-1 0 0 0,-1 1 0 0 0,0-1 0 0 0,0-1 1 0 0,6 0-78 0 0,-5 0 235 0 0,0-2 0 0 0,-1 1 1 0 0,1-1-1 0 0,0 0 0 0 0,-1 0 1 0 0,0 0-1 0 0,0-1 1 0 0,0 0-1 0 0,0-1 0 0 0,-1 1 1 0 0,1-1-1 0 0,-1 0 0 0 0,1-1-235 0 0,-2 1 14 0 0,0-1 0 0 0,0 1 0 0 0,0-1 0 0 0,-1 1-1 0 0,0-1 1 0 0,0 0 0 0 0,-1 0 0 0 0,1-1-1 0 0,-1 1 1 0 0,0 0 0 0 0,-1-1 0 0 0,0 1 0 0 0,0-1-1 0 0,0 1 1 0 0,-1-1 0 0 0,0 0 0 0 0,0 1-1 0 0,-1-1 1 0 0,1 0 0 0 0,-2 1 0 0 0,0-5-14 0 0,1 7-48 0 0,0-1 1 0 0,0 1 0 0 0,0 0-1 0 0,0 0 1 0 0,-1 0-1 0 0,0 1 1 0 0,1-1 0 0 0,-1 0-1 0 0,-1 1 1 0 0,1-1-1 0 0,0 1 1 0 0,-1 0 0 0 0,0-1-1 0 0,0 1 1 0 0,0 1-1 0 0,0-1 1 0 0,0 0-1 0 0,-3-1 48 0 0,3 5 11 0 0,0-1-1 0 0,0 1 0 0 0,0-1 0 0 0,0 1 0 0 0,0 0 0 0 0,0 0 1 0 0,0 1-1 0 0,0-1 0 0 0,1 1 0 0 0,-1-1 0 0 0,1 1 0 0 0,-1 0 1 0 0,1 0-1 0 0,-1 0 0 0 0,1 0 0 0 0,0 0 0 0 0,0 1 0 0 0,0-1 0 0 0,0 1 1 0 0,0-1-1 0 0,1 1 0 0 0,-1 0 0 0 0,1-1 0 0 0,0 1 0 0 0,0 0 1 0 0,0 0-1 0 0,0 0 0 0 0,0 1-10 0 0,-5 6 9 0 0,-20 69 537 0 0,19-57-274 0 0,1 1 0 0 0,2 0 0 0 0,0 1 0 0 0,1-1 0 0 0,1 12-272 0 0,1-27 77 0 0,1 1-1 0 0,-1-1 0 0 0,1 1 0 0 0,1-1 1 0 0,0 1-1 0 0,0-1 0 0 0,1 1 1 0 0,0-1-1 0 0,0 0 0 0 0,1 1 0 0 0,0-1 1 0 0,0-1-1 0 0,1 1 0 0 0,0 0 0 0 0,4 4-76 0 0,-5-9 44 0 0,0-1-1 0 0,-1 0 0 0 0,1 0 0 0 0,0 0 1 0 0,0 0-1 0 0,0 0 0 0 0,1-1 0 0 0,-1 0 1 0 0,0 1-1 0 0,1-1 0 0 0,-1 0 0 0 0,0-1 1 0 0,1 1-1 0 0,-1 0 0 0 0,1-1 0 0 0,0 0 1 0 0,-1 0-1 0 0,1 0 0 0 0,-1 0 0 0 0,1-1 1 0 0,-1 1-1 0 0,1-1 0 0 0,-1 0 0 0 0,0 0 1 0 0,1 0-1 0 0,-1-1-43 0 0,83-43-1401 0 0,-68 31-3560 0 0,0-4-1633 0 0</inkml:trace>
  <inkml:trace contextRef="#ctx0" brushRef="#br0" timeOffset="32">4659 8342 9472 0 0,'0'0'216'0'0,"0"0"32"0"0,0 0 9 0 0,0 0 16 0 0,1 1 47 0 0,2 15 534 0 0,0 0 0 0 0,-1 0-1 0 0,-1 0 1 0 0,-1 0-1 0 0,0 1 1 0 0,-2 9-854 0 0,1 16 667 0 0,7 40 84 0 0,11-13-366 0 0,-14-61-392 0 0,-2-5-24 0 0,0 0 0 0 0,1 1 0 0 0,-1-1 0 0 0,1 0 0 0 0,0 0 0 0 0,0 0 0 0 0,0 0 0 0 0,0 0 0 0 0,0-1 1 0 0,1 1-1 0 0,-1-1 0 0 0,1 1 0 0 0,-1-1 0 0 0,1 0 0 0 0,0 0 0 0 0,0 0 0 0 0,1 0 31 0 0,3-2-4178 0 0,2-3-1414 0 0</inkml:trace>
  <inkml:trace contextRef="#ctx0" brushRef="#br0" timeOffset="33">4734 8227 11488 0 0,'0'0'256'0'0,"-2"-6"48"0"0,2 0 16 0 0,0 6 0 0 0,0 0-256 0 0,0 0-64 0 0,0 0 0 0 0,0 0 0 0 0,0 0-128 0 0,0 0-32 0 0,10 0 0 0 0,-4 6-3144 0 0,1-3-632 0 0</inkml:trace>
  <inkml:trace contextRef="#ctx0" brushRef="#br0" timeOffset="34">5041 8256 11376 0 0,'-10'10'857'0'0,"3"1"-639"0"0,0-1 0 0 0,1 2 0 0 0,0-1 0 0 0,1 1 0 0 0,0 0 0 0 0,1 0 1 0 0,-2 7-219 0 0,3-10 286 0 0,1 0 0 0 0,-1 0 1 0 0,1 0-1 0 0,1 0 1 0 0,0 0-1 0 0,0 1 1 0 0,1-1-1 0 0,0 0 1 0 0,1 1-1 0 0,0-1 1 0 0,0 0-1 0 0,1 0 0 0 0,1 3-286 0 0,-3-11 25 0 0,0 0 0 0 0,1 0 0 0 0,-1 0-1 0 0,0 0 1 0 0,1-1 0 0 0,-1 1-1 0 0,1 0 1 0 0,0 0 0 0 0,-1 0 0 0 0,1-1-1 0 0,-1 1 1 0 0,1 0 0 0 0,0 0-1 0 0,0-1 1 0 0,-1 1 0 0 0,1-1 0 0 0,0 1-1 0 0,0-1 1 0 0,0 1 0 0 0,0-1-1 0 0,0 1 1 0 0,0-1 0 0 0,-1 0 0 0 0,1 0-1 0 0,0 1 1 0 0,0-1 0 0 0,0 0-1 0 0,0 0 1 0 0,0 0 0 0 0,0 0 0 0 0,0 0-1 0 0,0 0 1 0 0,0 0 0 0 0,0 0-1 0 0,0-1 1 0 0,0 1 0 0 0,0 0 0 0 0,0-1-1 0 0,0 1 1 0 0,0 0 0 0 0,0-1-1 0 0,0 0-24 0 0,40-26-17 0 0,-32 20-112 0 0,27-27-277 0 0,-31 31 340 0 0,-3 3 53 0 0,1 0 0 0 0,-1 1 0 0 0,0-1 0 0 0,0 1-1 0 0,0-1 1 0 0,0 1 0 0 0,-1 0 0 0 0,1 0-1 0 0,0 0 1 0 0,0 0 0 0 0,0 0 0 0 0,-1 0 0 0 0,1 1-1 0 0,0-1 1 0 0,-1 0 0 0 0,1 1 0 0 0,-1-1-1 0 0,0 1 1 0 0,0 0 0 0 0,1-1 0 0 0,-1 1-1 0 0,0 0 1 0 0,0 0 0 0 0,0 0 0 0 0,0 1 13 0 0,3 5-2 0 0,-2-3 41 0 0,0 0 0 0 0,0 0 0 0 0,0 0 0 0 0,0 0 0 0 0,1 0-1 0 0,0-1 1 0 0,0 1 0 0 0,0-1 0 0 0,1 0 0 0 0,0 0 0 0 0,-1 0 0 0 0,1 0 0 0 0,1-1 0 0 0,-1 1-1 0 0,0-1 1 0 0,1 0 0 0 0,0-1 0 0 0,-1 1 0 0 0,1-1 0 0 0,0 0 0 0 0,1 0 0 0 0,-1 0 0 0 0,0-1 0 0 0,0 0-1 0 0,1 0-38 0 0,-1-1 94 0 0,1-1-1 0 0,-1 0 0 0 0,1 0 0 0 0,-1 0 1 0 0,0-1-1 0 0,1 0 0 0 0,-1 0 0 0 0,0 0 0 0 0,0-1 1 0 0,0 0-1 0 0,-1 0 0 0 0,1 0 0 0 0,-1 0 1 0 0,1-1-1 0 0,-1 0 0 0 0,0 0 0 0 0,0 0 1 0 0,-1 0-1 0 0,1 0 0 0 0,-1-1 0 0 0,0 0 0 0 0,0 0 1 0 0,-1 0-1 0 0,0 0 0 0 0,1 0 0 0 0,0-5-93 0 0,4-9 22 0 0,-2-1-1 0 0,0 1 0 0 0,-1-1 1 0 0,-1 0-1 0 0,0-20-21 0 0,-2-61-2491 0 0,-2 96 1777 0 0,1 4-20 0 0</inkml:trace>
  <inkml:trace contextRef="#ctx0" brushRef="#br0" timeOffset="35">4346 8581 7656 0 0,'0'0'166'0'0,"0"0"29"0"0,0 0 14 0 0,13-3 13 0 0,-9 1-158 0 0,30-10 1888 0 0,46-6 1342 0 0,-66 18-1540 0 0,-44 8-1674 0 0,-121 7 272 0 0,66-5 573 0 0,118-20-763 0 0,89-16-162 0 0,-53 14 0 0 0,-27 6 0 0 0,-32 3 0 0 0,-4 1 11 0 0,-5 1 42 0 0,-8-1 75 0 0,-115 12-863 0 0,94-5-324 0 0,10 0-2744 0 0,2-2-1199 0 0</inkml:trace>
  <inkml:trace contextRef="#ctx0" brushRef="#br0" timeOffset="36">5600 8519 7600 0 0,'0'0'166'0'0,"0"0"29"0"0,3-5 198 0 0,-2 0-294 0 0,-1 5-26 0 0,0-1 0 0 0,0 0 0 0 0,0 1 0 0 0,0-1 0 0 0,0 1 0 0 0,0-1 0 0 0,-1 1 0 0 0,1-1 0 0 0,0 1-1 0 0,0-1 1 0 0,0 0 0 0 0,-1 1 0 0 0,1-1 0 0 0,0 1 0 0 0,0 0 0 0 0,-1-1 0 0 0,1 1 0 0 0,0-1 0 0 0,-1 1 0 0 0,1-1 0 0 0,-1 1 0 0 0,1 0 0 0 0,-1-1 0 0 0,1 1 0 0 0,-1 0-1 0 0,1-1 1 0 0,-1 1 0 0 0,1 0 0 0 0,-1 0 0 0 0,1-1 0 0 0,-1 1 0 0 0,1 0 0 0 0,-1 0 0 0 0,1 0 0 0 0,-1 0 0 0 0,1 0 0 0 0,-1 0 0 0 0,0 0 0 0 0,1 0 0 0 0,-1 0 0 0 0,1 0 0 0 0,-1 0-1 0 0,1 0 1 0 0,-1 0 0 0 0,1 1 0 0 0,-1-1 0 0 0,1 0 0 0 0,-1 0 0 0 0,1 0 0 0 0,-1 1 0 0 0,1-1 0 0 0,-1 0 0 0 0,1 1 0 0 0,-1-1 0 0 0,1 0 0 0 0,-1 1 0 0 0,1-1 0 0 0,0 1-1 0 0,-1-1 1 0 0,1 1-73 0 0,-30 21 915 0 0,25-17-728 0 0,1 1 1 0 0,-1 0-1 0 0,1 1 1 0 0,0-1-1 0 0,1 1 1 0 0,-1-1-1 0 0,1 1 1 0 0,1 0-1 0 0,-1 0 1 0 0,1 1-1 0 0,-1 5-187 0 0,9 56 1004 0 0,-5-64-972 0 0,16 8 221 0 0,-13-16-209 0 0,0 0 0 0 0,0 0-1 0 0,0-1 1 0 0,-1 1-1 0 0,1-1 1 0 0,-1 0 0 0 0,0 0-1 0 0,0 0 1 0 0,0 0-1 0 0,-1-1 1 0 0,1 1-1 0 0,-1-1 1 0 0,0 1 0 0 0,-1-1-1 0 0,1 0 1 0 0,-1 0-1 0 0,0 0 1 0 0,0 0-1 0 0,0 0 1 0 0,-1-2-44 0 0,17-48-118 0 0,-4 37-102 0 0,-12 18 128 0 0,22 21-90 0 0,26 81 176 0 0,-32-91-277 0 0,-7-10-4287 0 0,-1-1-806 0 0</inkml:trace>
  <inkml:trace contextRef="#ctx0" brushRef="#br0" timeOffset="37">5781 8230 9848 0 0,'0'0'222'0'0,"0"0"30"0"0,0 0 19 0 0,7 1 8 0 0,10 18-91 0 0,3 23 628 0 0,-4 1 172 0 0,16 95 1062 0 0,-12-65-992 0 0,-7-18-480 0 0,-13-54-497 0 0,-9-2 675 0 0,8-4-771 0 0,0 1-1 0 0,1-1 0 0 0,0 0 1 0 0,0 1-1 0 0,0-1 0 0 0,0 0 1 0 0,0 1-1 0 0,1-1 0 0 0,0 0 1 0 0,0 1-1 0 0,1-1 0 0 0,-1 1 1 0 0,1-1-1 0 0,0 1 0 0 0,0 0 1 0 0,0 0-1 0 0,0-1 0 0 0,1 2 1 0 0,0-1-1 0 0,0 0 0 0 0,0 0 1 0 0,0 1-1 0 0,1 0 0 0 0,-1 0 1 0 0,1 0-1 0 0,0 0 1 0 0,0 0-1 0 0,0 1 0 0 0,0 0 1 0 0,0-1-1 0 0,0 2 0 0 0,1-1 1 0 0,-1 0-1 0 0,1 1 0 0 0,-1 0 1 0 0,2 0 14 0 0,-1 2-10 0 0,0 0-1 0 0,0 0 0 0 0,-1 0 0 0 0,1 1 0 0 0,0 0 1 0 0,0 0-1 0 0,-1 0 0 0 0,0 0 0 0 0,1 1 0 0 0,-1 0 0 0 0,0 0 1 0 0,0 0-1 0 0,0 0 0 0 0,-1 1 0 0 0,1-1 0 0 0,-1 1 0 0 0,0 0 1 0 0,0 0-1 0 0,0 0 0 0 0,0 1 0 0 0,-1-1 0 0 0,0 1 0 0 0,1 1 12 0 0,22 53 511 0 0,-24-58-475 0 0,-1 1-1 0 0,1 0 1 0 0,-1-1-1 0 0,0 1 1 0 0,0 0 0 0 0,1-1-1 0 0,-1 1 1 0 0,-1 0-1 0 0,1-1 1 0 0,0 1-1 0 0,0 0 1 0 0,-1-1 0 0 0,1 1-1 0 0,0 0 1 0 0,-1-1-1 0 0,0 1 1 0 0,1-1 0 0 0,-1 1-1 0 0,0-1 1 0 0,0 1-1 0 0,0-1 1 0 0,0 0-1 0 0,0 1 1 0 0,0-1 0 0 0,0 0-1 0 0,-1 0 1 0 0,1 0-1 0 0,0 0 1 0 0,-1 0-1 0 0,1 0 1 0 0,0 0 0 0 0,-1 0-1 0 0,1 0 1 0 0,-1-1-1 0 0,0 1 1 0 0,-1 0-36 0 0,-61 14 336 0 0,7-14-1243 0 0,32-2-4069 0 0,9 0-540 0 0</inkml:trace>
  <inkml:trace contextRef="#ctx0" brushRef="#br0" timeOffset="38">6229 8034 5760 0 0,'0'0'166'0'0,"0"-1"-6"0"0,0 0-32 0 0,0 0 358 0 0,-14-12 5660 0 0,11 3-3257 0 0,2 15-201 0 0,5 43-2328 0 0,-7-5-96 0 0,6-24-162 0 0,-2-6-7 0 0,0-1 1 0 0,1 1-1 0 0,1 0 0 0 0,0-1 1 0 0,1 0-1 0 0,0 0 1 0 0,1 0-1 0 0,0 0 1 0 0,1-1-1 0 0,6 10-95 0 0,65 48 400 0 0,-15-34-196 0 0,-26-11 48 0 0,-17-8-904 0 0,-18-15 198 0 0,-1-1-98 0 0,2 4-275 0 0,-2-2-2421 0 0,0-2 1678 0 0</inkml:trace>
  <inkml:trace contextRef="#ctx0" brushRef="#br0" timeOffset="39">6113 8194 9728 0 0,'0'0'284'0'0,"0"0"1"0"0,3-3-174 0 0,-1 1 103 0 0,-1 0 0 0 0,1-1 0 0 0,0 1 0 0 0,0 0 0 0 0,0 0 0 0 0,0 0 0 0 0,0 0 0 0 0,0 0 0 0 0,1 1 1 0 0,-1-1-1 0 0,1 1 0 0 0,-1 0 0 0 0,1-1 0 0 0,-1 1 0 0 0,1 0 0 0 0,0 0 0 0 0,0 1 0 0 0,-1-1 0 0 0,1 1 0 0 0,2-1-214 0 0,7-2 591 0 0,80-15 2280 0 0,-13 7-1871 0 0,86-12-233 0 0,-122 16-1995 0 0,-23 5 465 0 0</inkml:trace>
  <inkml:trace contextRef="#ctx0" brushRef="#br0" timeOffset="40">6838 7148 6416 0 0,'0'0'184'0'0,"-1"-1"-6"0"0,-1-1-54 0 0,1 2 319 0 0,1 0 126 0 0,0 0 21 0 0,0 0-5 0 0,0 0-28 0 0,-14 4 3662 0 0,8 4-3973 0 0,1 1 0 0 0,0 0 0 0 0,1 1 0 0 0,0-1 1 0 0,0 1-1 0 0,1 0 0 0 0,0 0 0 0 0,1 0 0 0 0,0 0 0 0 0,1 1 0 0 0,0-1 1 0 0,0 4-247 0 0,1-10 42 0 0,0 83 584 0 0,15 7-82 0 0,3 8 488 0 0,4-59 234 0 0,31-43 20 0 0,65-25-598 0 0,35-18-708 0 0,-146 42-521 0 0,-6 1-3376 0 0,-1 0 2372 0 0</inkml:trace>
  <inkml:trace contextRef="#ctx0" brushRef="#br0" timeOffset="41">6811 7376 9408 0 0,'0'0'273'0'0,"0"0"-5"0"0,1-1-172 0 0,1-3 5 0 0,43-17 3359 0 0,91 12-339 0 0,28 0-2049 0 0,-144 9-6001 0 0,-13-2-613 0 0</inkml:trace>
  <inkml:trace contextRef="#ctx0" brushRef="#br0" timeOffset="42">6755 7166 11600 0 0,'0'0'264'0'0,"0"0"34"0"0,0 0 21 0 0,0 0-36 0 0,14-7-175 0 0,-4 4 204 0 0,0 0 0 0 0,1 0 0 0 0,-1 1 0 0 0,1 0 0 0 0,-1 1 0 0 0,1 0 0 0 0,0 1 0 0 0,-1 0 0 0 0,1 1 1 0 0,1 0-313 0 0,26 1 589 0 0,175 4 752 0 0,-167-7-1993 0 0,-26-1-4047 0 0,-7-1-713 0 0</inkml:trace>
  <inkml:trace contextRef="#ctx0" brushRef="#br0" timeOffset="43">6894 6899 10800 0 0,'-5'-3'520'0'0,"-11"-11"1456"0"0,29 9-1056 0 0,44 1 854 0 0,38 16 42 0 0,53 6-843 0 0,-17-12-2882 0 0,-124-7 1287 0 0</inkml:trace>
  <inkml:trace contextRef="#ctx0" brushRef="#br0" timeOffset="44">7127 6771 9880 0 0,'0'0'290'0'0,"0"0"-3"0"0,2 0-187 0 0,108 33 1119 0 0,41 15 1822 0 0,-150-48-3011 0 0,0 0 0 0 0,1 1 0 0 0,-1-1 1 0 0,0 0-1 0 0,0 1 0 0 0,0-1 0 0 0,1 1 0 0 0,-1-1 1 0 0,0 1-1 0 0,0 0 0 0 0,0-1 0 0 0,0 1 0 0 0,0 0 0 0 0,0 0 1 0 0,0 0-1 0 0,0 0 0 0 0,0 0 0 0 0,-1 0 0 0 0,1 0 0 0 0,0 0 1 0 0,-1 0-1 0 0,1 0 0 0 0,0 0 0 0 0,-1 0 0 0 0,1 1 1 0 0,-1-1-1 0 0,0 0 0 0 0,1 0 0 0 0,-1 1 0 0 0,0-1 0 0 0,0 0 1 0 0,0 0-1 0 0,0 1 0 0 0,0-1 0 0 0,0 0 0 0 0,0 0 1 0 0,0 1-1 0 0,-1-1 0 0 0,1 0 0 0 0,0 0 0 0 0,-1 1 0 0 0,1-1 1 0 0,-1 0-1 0 0,0 1-30 0 0,-97 75-2849 0 0,79-63-2015 0 0</inkml:trace>
  <inkml:trace contextRef="#ctx0" brushRef="#br0" timeOffset="45">7558 7388 14096 0 0,'0'0'413'0'0,"0"0"-10"0"0,-11-6-75 0 0,-20-14 985 0 0,30 20-1044 0 0,1 0-12 0 0,0 0-1 0 0,0 0-24 0 0,0 0-101 0 0,6-9 86 0 0,15 3-205 0 0,14 18-12 0 0,-12 18 632 0 0,-24-28-608 0 0,0 0 0 0 0,0-1 0 0 0,0 1 0 0 0,0 0 0 0 0,-1-1 0 0 0,1 1 0 0 0,0-1 0 0 0,-1 1 0 0 0,1-1 0 0 0,-1 1 0 0 0,0-1 0 0 0,1 0 0 0 0,-1 0 0 0 0,0 0 0 0 0,0 0 0 0 0,1 0 0 0 0,-1 0 0 0 0,0-1 0 0 0,0 1 0 0 0,0-1 0 0 0,0 1 0 0 0,0-1 0 0 0,0 0 0 0 0,0 0 0 0 0,0 1 0 0 0,0-1 0 0 0,0-1 0 0 0,0 1 0 0 0,0 0 0 0 0,0 0 0 0 0,0-1-1 0 0,0 1 1 0 0,0-1 0 0 0,0 0 0 0 0,0 0 0 0 0,0 1 0 0 0,0-1 0 0 0,1 0 0 0 0,-1-1 0 0 0,0 1 0 0 0,1 0 0 0 0,-1 0 0 0 0,1-1 0 0 0,-1 1 0 0 0,1-1-24 0 0,0 1-240 0 0,2-16-1784 0 0,2 11 1216 0 0,0 0-6 0 0</inkml:trace>
  <inkml:trace contextRef="#ctx0" brushRef="#br0" timeOffset="46">7841 7028 11256 0 0,'0'-14'1338'0'0,"0"14"-1228"0"0,0 0 2 0 0,0 0 52 0 0,0 0 218 0 0,4 15 1094 0 0,16 125 1749 0 0,-5-24-2774 0 0,2-13-334 0 0,-3-42 22 0 0,-5-27 30 0 0,-8-21-1202 0 0,-2-13 452 0 0,1 0-25 0 0</inkml:trace>
  <inkml:trace contextRef="#ctx0" brushRef="#br0" timeOffset="47">7814 6999 10392 0 0,'0'0'233'0'0,"0"0"39"0"0,8-4 265 0 0,-3 2-426 0 0,0-1-1 0 0,1 1 1 0 0,-1 1-1 0 0,1-1 1 0 0,-1 1-1 0 0,1 0 1 0 0,-1 0-1 0 0,1 0 1 0 0,0 1-1 0 0,-1 0 1 0 0,1 0-1 0 0,0 0 1 0 0,0 1-1 0 0,-1 0 1 0 0,1 0-1 0 0,-1 1 1 0 0,1-1-1 0 0,2 2-110 0 0,94 47 1969 0 0,-87-40-1745 0 0,1 1 1 0 0,-2 0 0 0 0,0 1 0 0 0,0 1-1 0 0,-1 0 1 0 0,0 1 0 0 0,-1 0 0 0 0,-1 1 0 0 0,-1 0-1 0 0,8 14-224 0 0,-15-23 57 0 0,-1 1-1 0 0,0-1 1 0 0,0 0-1 0 0,0 1 1 0 0,-1 0-1 0 0,0-1 1 0 0,0 1-1 0 0,-1 0 0 0 0,0 0 1 0 0,0-1-1 0 0,0 1 1 0 0,-1 0-1 0 0,0 0 1 0 0,-1-1-1 0 0,1 1 1 0 0,-1-1-1 0 0,0 1 0 0 0,-1-1 1 0 0,0 0-1 0 0,0 0 1 0 0,0 0-1 0 0,0 0 1 0 0,-1 0-1 0 0,0-1 1 0 0,-1 0-1 0 0,1 0 0 0 0,-1 0 1 0 0,0 0-1 0 0,0-1 1 0 0,0 1-1 0 0,-1-1 1 0 0,1-1-1 0 0,-6 3-56 0 0,-1 1-226 0 0,-1 0 1 0 0,-1-2-1 0 0,1 1 1 0 0,-1-2-1 0 0,0 0 0 0 0,0 0 1 0 0,0-1-1 0 0,-1-1 0 0 0,-6 0 226 0 0,8-1-1382 0 0,-4 2-59 0 0</inkml:trace>
  <inkml:trace contextRef="#ctx0" brushRef="#br0" timeOffset="48">8275 7385 12008 0 0,'0'0'266'0'0,"0"0"44"0"0,0 0 15 0 0,-13-2 86 0 0,7 5-211 0 0,1 0 0 0 0,-1 0 0 0 0,1 1 0 0 0,0 0 0 0 0,0 0 1 0 0,1 0-1 0 0,-1 0 0 0 0,1 1 0 0 0,0 0 0 0 0,0 0 0 0 0,0 0 1 0 0,1 1-1 0 0,0-1 0 0 0,0 1 0 0 0,0-1 0 0 0,1 1 0 0 0,0 0 1 0 0,0 0-1 0 0,0 0 0 0 0,1 1 0 0 0,0-1 0 0 0,0 0 0 0 0,0 4-200 0 0,-7 20 443 0 0,7-27-401 0 0,0 0 0 0 0,0 0 0 0 0,1 0 0 0 0,0 0 0 0 0,-1 0 0 0 0,1 1 0 0 0,0-1 0 0 0,0 0 0 0 0,1 0 0 0 0,-1 0 0 0 0,1 0 0 0 0,0 0 0 0 0,-1 0 0 0 0,1 0 0 0 0,0 0 0 0 0,1 0 0 0 0,-1 0 0 0 0,1 0 0 0 0,-1 0 0 0 0,1 0-42 0 0,-1-3 65 0 0,15 5 159 0 0,-13-6-215 0 0,0 0 0 0 0,1 0-1 0 0,-1 0 1 0 0,0 0-1 0 0,0-1 1 0 0,-1 0-1 0 0,1 1 1 0 0,0-1 0 0 0,0 0-1 0 0,-1-1 1 0 0,1 1-1 0 0,-1 0 1 0 0,0-1-1 0 0,0 1 1 0 0,0-1 0 0 0,0 0-1 0 0,0 1 1 0 0,0-1-1 0 0,-1 0 1 0 0,1 0-1 0 0,-1 0 1 0 0,1-2-9 0 0,3-5-127 0 0,31-68-1007 0 0,-11 38 556 0 0,-15 44 539 0 0,-2 19 328 0 0,7 35 143 0 0,-14-49-401 0 0,0 0 0 0 0,1 0 1 0 0,1 0-1 0 0,-1-1 0 0 0,1 1 0 0 0,1-1 1 0 0,0 1-1 0 0,0-1 0 0 0,0 0 0 0 0,2 1-31 0 0,-5-8-70 0 0,0 1-1 0 0,0-1 1 0 0,-1 0-1 0 0,1 0 1 0 0,0 0-1 0 0,0 0 0 0 0,0 0 1 0 0,0 0-1 0 0,1 0 1 0 0,-1 0-1 0 0,0 0 1 0 0,0-1-1 0 0,0 1 0 0 0,1 0 1 0 0,-1-1-1 0 0,0 1 1 0 0,1-1-1 0 0,-1 1 1 0 0,1-1-1 0 0,-1 0 0 0 0,0 1 1 0 0,1-1-1 0 0,-1 0 1 0 0,1 0-1 0 0,-1 0 1 0 0,1 0-1 0 0,-1 0 0 0 0,0-1 1 0 0,2 1 70 0 0,5-2-6065 0 0</inkml:trace>
  <inkml:trace contextRef="#ctx0" brushRef="#br0" timeOffset="49">8466 7251 9520 0 0,'0'0'276'0'0,"0"0"2"0"0,6 8 2426 0 0,17 74 604 0 0,-19-61-3098 0 0,-1 0 0 0 0,-1 0 0 0 0,-1 0 0 0 0,-1 1-1 0 0,-2 17-209 0 0,4-4 234 0 0,-2-34-145 0 0,0-1-20 0 0,0 0 9 0 0,52-23 520 0 0,-25 6-584 0 0,-18 12-76 0 0,-1 1 10 0 0,1 0 0 0 0,-1 0 0 0 0,1 0 0 0 0,0 1 0 0 0,0 1 0 0 0,0-1 0 0 0,0 2 0 0 0,1-1 0 0 0,0 1 52 0 0,-8 1 1 0 0,-1 0 0 0 0,1 1 0 0 0,0-1 0 0 0,0 0 0 0 0,0 1 0 0 0,-1-1 0 0 0,1 1 0 0 0,0 0 0 0 0,-1 0 0 0 0,1-1 0 0 0,0 1 0 0 0,-1 0 0 0 0,1 1 0 0 0,-1-1 0 0 0,0 0 0 0 0,1 0 0 0 0,-1 0-1 0 0,0 1 1 0 0,0-1 0 0 0,0 1 0 0 0,0-1 0 0 0,0 1 0 0 0,0-1 0 0 0,0 1 0 0 0,0 0 0 0 0,0-1 0 0 0,-1 1 0 0 0,1 0 0 0 0,-1 0 0 0 0,1-1 0 0 0,-1 3-1 0 0,-1 37 636 0 0,-4-32-487 0 0,0 0 0 0 0,-1 0 0 0 0,0-1-1 0 0,0 0 1 0 0,-1 0 0 0 0,0 0 0 0 0,0-1 0 0 0,-1 0 0 0 0,0 0 0 0 0,0-1 0 0 0,-7 3-149 0 0,10-6-198 0 0,0 0 0 0 0,-1 0 0 0 0,1-1 1 0 0,-1 1-1 0 0,0-2 0 0 0,0 1 0 0 0,0 0 0 0 0,0-1 1 0 0,0 0-1 0 0,0-1 0 0 0,0 1 0 0 0,0-1 0 0 0,-1-1 198 0 0,-6-1-6315 0 0</inkml:trace>
  <inkml:trace contextRef="#ctx0" brushRef="#br0" timeOffset="50">7775 6735 8496 0 0,'0'0'190'0'0,"0"0"28"0"0,0 0 10 0 0,0 0 60 0 0,12 9 1897 0 0,55 3 943 0 0,100 6-1182 0 0,-64-9-1226 0 0,-60-7-578 0 0,-6-6-433 0 0,-23 0-5463 0 0,-9 1 794 0 0</inkml:trace>
  <inkml:trace contextRef="#ctx0" brushRef="#br0" timeOffset="51">8136 6666 7968 0 0,'-6'-6'504'0'0,"7"6"-368"0"0,-1 0 1 0 0,0 0 0 0 0,1 0-1 0 0,-1 0 1 0 0,0 0 0 0 0,1 0-1 0 0,-1 0 1 0 0,0 0 0 0 0,1 0-1 0 0,-1 0 1 0 0,0 0 0 0 0,1 0-1 0 0,-1-1 1 0 0,0 1 0 0 0,1 0-1 0 0,-1 0 1 0 0,0 0 0 0 0,1 0-1 0 0,-1-1 1 0 0,0 1-1 0 0,1 0 1 0 0,-1 0 0 0 0,0-1-1 0 0,0 1 1 0 0,1 0 0 0 0,-1 0-1 0 0,0-1 1 0 0,0 1 0 0 0,0 0-1 0 0,0-1 1 0 0,1 1 0 0 0,-1 0-1 0 0,0-1 1 0 0,0 1 0 0 0,0 0-1 0 0,0-1 1 0 0,0 1 0 0 0,0 0-1 0 0,0-1 1 0 0,0 1 0 0 0,0 0-1 0 0,0-1 1 0 0,0 1 0 0 0,0 0-1 0 0,0-1 1 0 0,0 1 0 0 0,0 0-1 0 0,0-1 1 0 0,0 1-1 0 0,0 0 1 0 0,-1-1 0 0 0,1 1-1 0 0,0 0 1 0 0,0-1 0 0 0,0 1-137 0 0,7 1-222 0 0,4 2 397 0 0,0 1 1 0 0,0 1-1 0 0,-1 0 0 0 0,1 0 0 0 0,-2 1 0 0 0,1 0 0 0 0,0 1 0 0 0,4 4-175 0 0,44 42 860 0 0,-48-35-712 0 0,-7-9-77 0 0,-3-6-86 0 0,0 1 0 0 0,-1-1-1 0 0,0 1 1 0 0,0-1 0 0 0,0 0-1 0 0,0 1 1 0 0,0-1 0 0 0,-1 0 0 0 0,1 0-1 0 0,-1 0 1 0 0,0 0 0 0 0,0 0-1 0 0,0 0 1 0 0,0 0 0 0 0,-1-1 0 0 0,1 1-1 0 0,-1-1 1 0 0,0 1 0 0 0,1-1-1 0 0,-1 0 1 0 0,0 0 0 0 0,0 0 0 0 0,-1-1-1 0 0,1 1 1 0 0,0-1 0 0 0,0 0 0 0 0,-1 0-1 0 0,-1 1 16 0 0,-10 6-1353 0 0,-2 0-4616 0 0</inkml:trace>
  <inkml:trace contextRef="#ctx0" brushRef="#br0" timeOffset="52">6551 9011 8120 0 0,'4'-12'616'0'0,"4"-11"-284"0"0,7-15 4784 0 0,-15 37-4372 0 0,0 1-167 0 0,0 0-69 0 0,0 0-18 0 0,0 0-46 0 0,0 0-186 0 0,0 0-88 0 0,0 0-11 0 0,0 0-15 0 0,1 2-39 0 0,17 67 455 0 0,-5 87 272 0 0,-32 49 166 0 0,38-187-518 0 0,-13-17-427 0 0,-1 0 0 0 0,0-1 0 0 0,0 0 0 0 0,0 0 0 0 0,1 0 0 0 0,-1-1 0 0 0,0 0 0 0 0,0 0-1 0 0,0 0 1 0 0,0 0 0 0 0,0-1 0 0 0,0 0 0 0 0,0 0 0 0 0,0 0-53 0 0,27-9 65 0 0,93-13 6 0 0,-64 10-1742 0 0,-59 13-195 0 0,1 1-4703 0 0</inkml:trace>
  <inkml:trace contextRef="#ctx0" brushRef="#br0" timeOffset="53">6607 9125 11720 0 0,'-7'-4'1170'0'0,"5"2"-1008"0"0,1 1 171 0 0,1 1 92 0 0,0 0 21 0 0,0 0 2 0 0,14-4 896 0 0,130-6 1103 0 0,20-10-2076 0 0,-147 18-440 0 0,6-2-5164 0 0,-13-2-595 0 0</inkml:trace>
  <inkml:trace contextRef="#ctx0" brushRef="#br0" timeOffset="54">6620 8906 11600 0 0,'-4'-15'881'0'0,"4"13"-771"0"0,0 0 0 0 0,-1 0 0 0 0,1 0 0 0 0,0 0-1 0 0,0 0 1 0 0,1 0 0 0 0,-1 0 0 0 0,0 0 0 0 0,1 0 0 0 0,-1 0 0 0 0,1 0 0 0 0,0 0 0 0 0,0 0 0 0 0,-1 0-1 0 0,1 0 1 0 0,0 0 0 0 0,1 0 0 0 0,-1 1 0 0 0,0-1 0 0 0,0 1 0 0 0,1-1 0 0 0,-1 1 0 0 0,1-1 0 0 0,0 1 0 0 0,-1 0-1 0 0,1-1 1 0 0,0 1 0 0 0,0 0 0 0 0,-1 0 0 0 0,1 0 0 0 0,1 0-110 0 0,62-15 2303 0 0,-64 16-2309 0 0,117 0 644 0 0,-17 8-639 0 0,-51-2-1326 0 0,-34-6 815 0 0</inkml:trace>
  <inkml:trace contextRef="#ctx0" brushRef="#br0" timeOffset="55">6769 8479 13704 0 0,'0'0'306'0'0,"0"0"46"0"0,0 0 24 0 0,0 0-38 0 0,0 0-173 0 0,0 0 88 0 0,0 0 61 0 0,1 0 7 0 0,249 38 2567 0 0,-120-30-2093 0 0,-76-8-3656 0 0,-52 0-1366 0 0,-2 0-1257 0 0</inkml:trace>
  <inkml:trace contextRef="#ctx0" brushRef="#br0" timeOffset="56">7051 8429 9072 0 0,'0'0'200'0'0,"0"0"33"0"0,0 0 15 0 0,7 3 7 0 0,4 0 187 0 0,0 1 0 0 0,-1 1 0 0 0,0 0 1 0 0,0 0-1 0 0,0 1 0 0 0,-1 0 0 0 0,0 1 1 0 0,0 0-1 0 0,-1 0 0 0 0,7 8-442 0 0,21 28 1768 0 0,-43-9-1227 0 0,4-29-561 0 0,-9 15-1286 0 0,4-11-4227 0 0</inkml:trace>
  <inkml:trace contextRef="#ctx0" brushRef="#br0" timeOffset="57">7297 9089 9872 0 0,'0'0'222'0'0,"0"0"30"0"0,0 0 20 0 0,2 0-34 0 0,-2 0-178 0 0,1 0 1 0 0,0 0-1 0 0,0 0 1 0 0,-1 0-1 0 0,1 0 0 0 0,0 0 1 0 0,-1 1-1 0 0,1-1 1 0 0,0 0-1 0 0,-1 0 1 0 0,1 1-1 0 0,0-1 1 0 0,-1 0-1 0 0,1 1 1 0 0,-1-1-1 0 0,1 1 1 0 0,0-1-1 0 0,-1 1 1 0 0,1-1-1 0 0,-1 1 0 0 0,1-1 1 0 0,-1 1-1 0 0,0-1 1 0 0,1 1-1 0 0,-1 0 1 0 0,0-1-1 0 0,1 1 1 0 0,-1 0-1 0 0,0-1 1 0 0,0 1-1 0 0,1 0 1 0 0,-1-1-1 0 0,0 1 1 0 0,0 0-1 0 0,0-1 0 0 0,0 1 1 0 0,0 0-1 0 0,0 0 1 0 0,0-1-1 0 0,0 1 1 0 0,0 0-1 0 0,0-1 1 0 0,-1 1-1 0 0,1 0 1 0 0,0 0-1 0 0,0-1 1 0 0,-1 1-1 0 0,1-1 1 0 0,0 1-1 0 0,-1 0 0 0 0,1-1 1 0 0,-1 1-1 0 0,1-1 1 0 0,-1 1-1 0 0,1-1 1 0 0,-1 1-1 0 0,1-1 1 0 0,-1 1-61 0 0,0 2 309 0 0,0-1-265 0 0,0-1 1 0 0,0 1 0 0 0,0 0 0 0 0,-1 0-1 0 0,1-1 1 0 0,0 1 0 0 0,-1-1-1 0 0,1 1 1 0 0,-1-1 0 0 0,1 0 0 0 0,-1 1-1 0 0,0-1 1 0 0,1 0 0 0 0,-1 0 0 0 0,0 0-1 0 0,0 0 1 0 0,0-1 0 0 0,0 1 0 0 0,0 0-1 0 0,0-1 1 0 0,0 0 0 0 0,0 1 0 0 0,0-1-1 0 0,0 0 1 0 0,0 0 0 0 0,0 0 0 0 0,-2 0-45 0 0,-13-10 10 0 0,16 8-1 0 0,-1-1 1 0 0,1 1-1 0 0,0 0 0 0 0,0-1 0 0 0,0 1 0 0 0,0-1 1 0 0,0 1-1 0 0,1-1 0 0 0,-1 1 0 0 0,1-1 0 0 0,-1 1 1 0 0,1-1-1 0 0,0 0 0 0 0,0 1 0 0 0,0-1 0 0 0,0 1 1 0 0,1-1-1 0 0,-1 0 0 0 0,1 1 0 0 0,0-1 0 0 0,-1 1 1 0 0,1-1-1 0 0,0 1 0 0 0,0 0 0 0 0,1-1 0 0 0,-1 1 1 0 0,0 0-1 0 0,1 0 0 0 0,0 0 0 0 0,-1 0 0 0 0,1 0 1 0 0,0 0-1 0 0,0 0 0 0 0,0 0 0 0 0,0 1 0 0 0,1-1-9 0 0,1-2-9 0 0,1 2 0 0 0,-1-1 0 0 0,1 0 0 0 0,-1 1 0 0 0,1 0 0 0 0,0 0 0 0 0,0 0 0 0 0,0 0 0 0 0,0 1 0 0 0,0 0 0 0 0,0 0 0 0 0,0 0 0 0 0,0 1-1 0 0,0 0 1 0 0,0 0 0 0 0,1 0 0 0 0,-1 1 0 0 0,1-1 9 0 0,-2 1 41 0 0,23 10-47 0 0,-8 9 282 0 0,-19-18-184 0 0,1 0-1 0 0,-1 0 1 0 0,1 0 0 0 0,-1 0 0 0 0,0 1-1 0 0,0-1 1 0 0,0 0 0 0 0,0 0 0 0 0,-1 0-1 0 0,1 1 1 0 0,0-1 0 0 0,-1 0 0 0 0,0 0 0 0 0,1 0-1 0 0,-1 0 1 0 0,0 0 0 0 0,0 0 0 0 0,0 0-1 0 0,0 0 1 0 0,0 0 0 0 0,-1-1 0 0 0,1 1-1 0 0,-1 0 1 0 0,1-1 0 0 0,-1 1 0 0 0,1-1-1 0 0,-1 1 1 0 0,0-1 0 0 0,0 0 0 0 0,0 0-1 0 0,0 0 1 0 0,0 0 0 0 0,0 0 0 0 0,0 0 0 0 0,0-1-1 0 0,0 1 1 0 0,0 0 0 0 0,0-1 0 0 0,0 0-1 0 0,-1 1-91 0 0,-18-9-1589 0 0,12 5 690 0 0</inkml:trace>
  <inkml:trace contextRef="#ctx0" brushRef="#br0" timeOffset="58">7897 8742 7248 0 0,'-7'-7'413'0'0,"7"-47"1150"0"0,10 7 2461 0 0,-7 54 956 0 0,2 36-5060 0 0,-3-20 445 0 0,11 88 129 0 0,-7 20 36 0 0,-1-40-132 0 0,0-41-470 0 0,1-17 196 0 0,-6-31-17 0 0,17 10-778 0 0,-7-19-5924 0 0,-6-1 1071 0 0</inkml:trace>
  <inkml:trace contextRef="#ctx0" brushRef="#br0" timeOffset="59">7868 8727 11432 0 0,'0'0'256'0'0,"-4"-12"725"0"0,4 10-929 0 0,26-10 973 0 0,-18 12-968 0 0,0 0 1 0 0,0 1-1 0 0,0-1 0 0 0,0 2 0 0 0,0-1 1 0 0,-1 1-1 0 0,1 0 0 0 0,0 1 0 0 0,-1 0 1 0 0,0 0-1 0 0,1 0 0 0 0,-1 1 0 0 0,2 2-57 0 0,-9-6 12 0 0,17 8 208 0 0,-1 0 0 0 0,-1 2 0 0 0,1-1-1 0 0,-2 2 1 0 0,1 0 0 0 0,-2 1 0 0 0,12 12-220 0 0,-12-9 343 0 0,-6-8-132 0 0,-1 0 0 0 0,0 0 0 0 0,0 1 0 0 0,-1-1 0 0 0,0 1 0 0 0,0 1 0 0 0,-1-1 0 0 0,0 1 0 0 0,1 4-211 0 0,-3-7 75 0 0,0 0 0 0 0,-1-1 0 0 0,1 1 0 0 0,-1 0 0 0 0,0 0 0 0 0,-1 0 0 0 0,0 0 0 0 0,0 0 0 0 0,0 0 0 0 0,0 0 0 0 0,-1 0-1 0 0,0 0 1 0 0,0 0 0 0 0,-1 0 0 0 0,0 0 0 0 0,0-1 0 0 0,0 1 0 0 0,-1-1 0 0 0,1 1 0 0 0,-1-1 0 0 0,0 0 0 0 0,-1 0 0 0 0,0 0 0 0 0,1-1-1 0 0,-1 1 1 0 0,-1-1-75 0 0,-113 69 587 0 0,72-52-1086 0 0,17-18-5202 0 0,28-4 147 0 0</inkml:trace>
  <inkml:trace contextRef="#ctx0" brushRef="#br0" timeOffset="60">7953 8377 13648 0 0,'-8'-10'1482'0'0,"20"2"-739"0"0,204 23 1726 0 0,-108-16-2244 0 0,-33-2-422 0 0,-46-2-5617 0 0,-27 5 410 0 0</inkml:trace>
  <inkml:trace contextRef="#ctx0" brushRef="#br0" timeOffset="61">8238 8265 9472 0 0,'0'0'216'0'0,"0"0"32"0"0,0-1 9 0 0,-2 0 47 0 0,2 0 176 0 0,33-2 1641 0 0,2 11-1507 0 0,0 1-1 0 0,-1 2 0 0 0,0 1 1 0 0,-1 2-1 0 0,2 2-613 0 0,-29-13 99 0 0,-1 0 0 0 0,0 0 1 0 0,0 1-1 0 0,0-1 0 0 0,0 1 1 0 0,-1 0-1 0 0,1 1 0 0 0,-1-1 1 0 0,0 1-1 0 0,0-1 0 0 0,2 5-99 0 0,-5-8 31 0 0,0 1-1 0 0,0 0 1 0 0,0-1-1 0 0,0 1 0 0 0,-1 0 1 0 0,1 0-1 0 0,0 0 1 0 0,-1 0-1 0 0,1 0 0 0 0,-1 0 1 0 0,0 0-1 0 0,0 0 0 0 0,1 0 1 0 0,-1 0-1 0 0,0 0 1 0 0,-1 0-1 0 0,1 0 0 0 0,0 0 1 0 0,-1 0-1 0 0,1 0 1 0 0,-1 0-1 0 0,0 0 0 0 0,1 0 1 0 0,-1-1-1 0 0,0 1 1 0 0,0 0-1 0 0,0 0 0 0 0,0-1 1 0 0,-1 1-1 0 0,1 0 0 0 0,0-1 1 0 0,-1 0-1 0 0,1 1 1 0 0,-1-1-1 0 0,1 0 0 0 0,-1 1-30 0 0,-41 27-866 0 0,24-17-3497 0 0,-1 1-1279 0 0</inkml:trace>
  <inkml:trace contextRef="#ctx0" brushRef="#br0" timeOffset="62">8219 9268 10080 0 0,'0'0'230'0'0,"0"0"30"0"0,-3-3 251 0 0,-1-7-201 0 0,5 10 7130 0 0,22 133-6280 0 0,-13-68-893 0 0,-10-10 420 0 0,0-82-1011 0 0,2 19 131 0 0,0 0 0 0 0,0 0 0 0 0,1-1 0 0 0,1 2 0 0 0,-1-1 1 0 0,1 0-1 0 0,1 1 0 0 0,-1 0 0 0 0,1 0 0 0 0,1 0 0 0 0,-1 0 0 0 0,1 1 1 0 0,0 0-1 0 0,7-5 193 0 0,-10 8-43 0 0,1-1-1 0 0,0 1 1 0 0,0 0 0 0 0,0 0 0 0 0,0 1 0 0 0,0-1-1 0 0,1 1 1 0 0,-1 0 0 0 0,1 0 0 0 0,0 1 0 0 0,-1-1-1 0 0,1 1 1 0 0,0 0 0 0 0,0 0 0 0 0,0 1-1 0 0,0-1 1 0 0,0 1 0 0 0,0 0 0 0 0,0 1 0 0 0,0-1-1 0 0,0 1 1 0 0,0 0 0 0 0,-1 0 0 0 0,1 0 0 0 0,0 1-1 0 0,0 0 1 0 0,-1 0 0 0 0,1 0 0 0 0,-1 0 0 0 0,0 1-1 0 0,0 0 1 0 0,4 2 43 0 0,-6-3 63 0 0,0 0-1 0 0,-1 0 1 0 0,1 0 0 0 0,0 0-1 0 0,-1 0 1 0 0,1 0 0 0 0,-1 1-1 0 0,0-1 1 0 0,0 0-1 0 0,0 1 1 0 0,0-1 0 0 0,0 1-1 0 0,0-1 1 0 0,-1 1 0 0 0,1-1-1 0 0,-1 1 1 0 0,0 0-1 0 0,0-1 1 0 0,0 1 0 0 0,0-1-1 0 0,0 1 1 0 0,-1 0-1 0 0,1-1 1 0 0,-1 1 0 0 0,1-1-1 0 0,-1 1 1 0 0,0-1 0 0 0,0 1-1 0 0,0-1 1 0 0,0 0-1 0 0,-1 1 1 0 0,1-1-63 0 0,-5 5 97 0 0,0 0 0 0 0,0-1 0 0 0,-1 0 0 0 0,0 0 1 0 0,0 0-1 0 0,0-1 0 0 0,0 0 0 0 0,-1-1 0 0 0,0 0 0 0 0,0 0 0 0 0,0 0 0 0 0,-8 1-97 0 0,2 1 116 0 0,-45 12-606 0 0,20-18-3737 0 0,32-3 2681 0 0</inkml:trace>
  <inkml:trace contextRef="#ctx0" brushRef="#br0" timeOffset="63">8651 9262 11488 0 0,'0'0'264'0'0,"0"0"34"0"0,0 0 20 0 0,0 0-41 0 0,0 0-78 0 0,0 0 345 0 0,-2 1 174 0 0,-2 4-325 0 0,-1 0-1 0 0,1 0 1 0 0,0 0 0 0 0,0 0-1 0 0,0 1 1 0 0,1 0-1 0 0,0 0 1 0 0,0 0 0 0 0,0 0-1 0 0,1 0 1 0 0,0 1-1 0 0,0-1 1 0 0,0 1-393 0 0,-7 31 620 0 0,5 5 104 0 0,4-42-631 0 0,0-1-2 0 0,0 0-16 0 0,0 0 10 0 0,16-1 131 0 0,-10-5-270 0 0,-1 0-1 0 0,1 0 1 0 0,-1-1 0 0 0,-1 0-1 0 0,1 0 1 0 0,-1 0-1 0 0,-1-1 1 0 0,1 1 0 0 0,-1-1-1 0 0,0 0 1 0 0,-1 0 0 0 0,0 0-1 0 0,1-8 55 0 0,-2 12-24 0 0,19-45-312 0 0,-14 40 262 0 0,-5 8-8 0 0,5 16 14 0 0,14 67 668 0 0,-14-41-344 0 0,-4-38-241 0 0,-1 0 5 0 0,0 0 0 0 0,1 0 0 0 0,-1-1 0 0 0,1 1 0 0 0,-1-1-1 0 0,1 1 1 0 0,0-1 0 0 0,0 0 0 0 0,0 0 0 0 0,0 1 0 0 0,0-2 0 0 0,1 1-1 0 0,-1 0 1 0 0,1 0 0 0 0,-1-1 0 0 0,1 1 0 0 0,0-1 0 0 0,-1 0 0 0 0,1 0-1 0 0,0 0 1 0 0,2 1-20 0 0,46 0-1781 0 0,-37-4-5157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3:00:28.28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17374 5420 5152 0 0,'0'0'116'0'0,"0"0"17"0"0,0 0 10 0 0,-6-1 1 0 0,-23-2 4861 0 0,28 3-4924 0 0,1 0-7 0 0,0 0-4 0 0,0 0-4 0 0,0 0 3 0 0,0 0 23 0 0,0 0 11 0 0,0 0 1 0 0,0 0 0 0 0,0 0 0 0 0,0 0 0 0 0,0 0 0 0 0,0 0 4 0 0,25 15 680 0 0,-14-13-636 0 0,0 0 0 0 0,0 0 0 0 0,0-1 0 0 0,0 0 1 0 0,0-1-1 0 0,0-1 0 0 0,1 0 0 0 0,-1 0 1 0 0,4-2-153 0 0,46-2 342 0 0,213 5-22 0 0,-271 0-267 0 0,1 2-32 0 0,-2-1 39 0 0,-2-1 39 0 0,0 0 12 0 0,0 0 1 0 0,0 0-8 0 0,0 0-28 0 0,0 0 16 0 0,0 0 32 0 0,0 0-10 0 0,0 0-8 0 0,0 0 3 0 0,0 0 23 0 0,0 0 11 0 0,0 0 1 0 0,0 0-12 0 0,0 0-50 0 0,0 0-11 0 0,0 0 15 0 0,0 0-11 0 0,0 0-10 0 0,0 0-1 0 0,0 0 0 0 0,0 0 0 0 0,0 0-25 0 0,0 0-76 0 0,0-1 65 0 0,0-3-28 0 0,0 3-43 0 0,0-4 46 0 0,-3-14-17 0 0,2 12 28 0 0,1 6 28 0 0,0 1-84 0 0,0 0-33 0 0,4-7 62 0 0,-2 2 34 0 0,-2 0 22 0 0,-10-43-97 0 0,4 13 118 0 0,19-84 64 0 0,-8 102-132 0 0,1-1 0 0 0,1 2 0 0 0,0-1 0 0 0,1 1 0 0 0,0 0 0 0 0,2 0 0 0 0,0 1 0 0 0,0 0 0 0 0,2 1 0 0 0,-1 0 0 0 0,2 1 0 0 0,2-2 4 0 0,-5 7-11 0 0,0 0 0 0 0,0 0-1 0 0,1 1 1 0 0,0 0-1 0 0,0 1 1 0 0,1 0-1 0 0,8-2 12 0 0,1 0 39 0 0,0 2-1 0 0,1 0 1 0 0,-1 2-1 0 0,1 0 1 0 0,1 1-1 0 0,-1 2 1 0 0,4 0-39 0 0,-21 1 12 0 0,1 0 1 0 0,0 1-1 0 0,-1 0 1 0 0,1 0-1 0 0,-1 0 0 0 0,1 0 1 0 0,-1 1-1 0 0,1 0 1 0 0,-1 0-1 0 0,0 1 1 0 0,0 0-1 0 0,3 1-12 0 0,15 19 187 0 0,-19-16-145 0 0,0 0 1 0 0,0 0 0 0 0,-1 0-1 0 0,0 1 1 0 0,0-1 0 0 0,-1 1-1 0 0,0-1 1 0 0,0 1 0 0 0,-1 0-1 0 0,0 0 1 0 0,0 0 0 0 0,-1 0-1 0 0,0 0 1 0 0,-1 0 0 0 0,1 0-1 0 0,-2 0 1 0 0,1-1 0 0 0,-1 1-1 0 0,0 0 1 0 0,-1 1-43 0 0,-1 5 88 0 0,-2 0 1 0 0,1-1-1 0 0,-2 1 0 0 0,0-1 1 0 0,0-1-1 0 0,-1 1 0 0 0,-1-1 0 0 0,0-1 1 0 0,-9 10-89 0 0,-75 83 544 0 0,89-99-517 0 0,2-2 4 0 0,0 1 0 0 0,0-1 0 0 0,0 1 0 0 0,0 0-1 0 0,0-1 1 0 0,1 1 0 0 0,0 0 0 0 0,-1 0 0 0 0,2 0 0 0 0,-1 0 0 0 0,0 0-1 0 0,1 0 1 0 0,0 0 0 0 0,0 0 0 0 0,0 1 0 0 0,0-1 0 0 0,1 0-31 0 0,-1-1 15 0 0,1-1 1 0 0,0 1-1 0 0,0-1 0 0 0,1 0 1 0 0,-1 1-1 0 0,0-1 1 0 0,1 0-1 0 0,-1 0 1 0 0,1 0-1 0 0,0 0 1 0 0,0 0-1 0 0,0 0 0 0 0,0-1 1 0 0,0 1-1 0 0,0-1 1 0 0,0 1-1 0 0,0-1 1 0 0,1 0-1 0 0,-1 0 1 0 0,1 0-1 0 0,-1 0 1 0 0,1 0-1 0 0,-1 0 0 0 0,1-1-15 0 0,6 2 17 0 0,0 0 0 0 0,-1-1 0 0 0,1 0 0 0 0,0-1 0 0 0,0 0 0 0 0,-1 0 0 0 0,1-1 0 0 0,0 0 0 0 0,0 0 0 0 0,-1-1 0 0 0,1 0 0 0 0,-1-1 0 0 0,0 0 0 0 0,1 0 0 0 0,-1-1 0 0 0,2-2-17 0 0,16-5-376 0 0,-9 0-1722 0 0,-10 6-2601 0 0,-1 0-1247 0 0</inkml:trace>
  <inkml:trace contextRef="#ctx0" brushRef="#br0" timeOffset="730.539">18381 5645 6736 0 0,'0'0'149'0'0,"0"-7"207"0"0,2 2-197 0 0,-2 4 3 0 0,0-1-1 0 0,1 1 1 0 0,-1 0 0 0 0,0 0 0 0 0,0 0-1 0 0,0 0 1 0 0,0 0 0 0 0,0 0 0 0 0,0 0 0 0 0,-1 0-1 0 0,1 0 1 0 0,0 0 0 0 0,-1 0 0 0 0,1-1 0 0 0,0 1-1 0 0,-1 1 1 0 0,1-1 0 0 0,-1 0 0 0 0,1 0-1 0 0,-1 0 1 0 0,0 0 0 0 0,0 0 0 0 0,1 0 0 0 0,-1 1-1 0 0,0-1 1 0 0,0 0 0 0 0,0 0 0 0 0,1 1 0 0 0,-1-1-1 0 0,0 1 1 0 0,0-1 0 0 0,0 1 0 0 0,0-1-1 0 0,0 1 1 0 0,0 0 0 0 0,0-1 0 0 0,-1 1 0 0 0,1 0-1 0 0,0 0 1 0 0,0 0 0 0 0,0 0 0 0 0,0 0 0 0 0,0 0-1 0 0,0 0 1 0 0,0 0 0 0 0,0 0 0 0 0,0 1-1 0 0,0-1 1 0 0,0 0 0 0 0,0 1-162 0 0,-19 3 998 0 0,3 4-455 0 0,0 1 0 0 0,0 0-1 0 0,0 2 1 0 0,2 0 0 0 0,-1 1-1 0 0,-12 12-542 0 0,22-18 67 0 0,0 1-1 0 0,1-1 1 0 0,0 1-1 0 0,0 0 1 0 0,0 0-1 0 0,1 1 0 0 0,0-1 1 0 0,0 1-1 0 0,1 0 1 0 0,0 0-1 0 0,1 1-66 0 0,4 5 24 0 0,26 10 155 0 0,-24-24-179 0 0,0-1 0 0 0,0 1 1 0 0,0-1-1 0 0,0 1 0 0 0,0-1 1 0 0,0 0-1 0 0,0-1 0 0 0,0 1 1 0 0,0-1-1 0 0,0 0 0 0 0,0 0 1 0 0,-1 0-1 0 0,1 0 0 0 0,0-1 0 0 0,7-4-20 0 0,-4 3-78 0 0,0 0 0 0 0,-1-1 0 0 0,1 0-1 0 0,-1-1 1 0 0,-1 1 0 0 0,1-1 0 0 0,-1 0 0 0 0,0 0 0 0 0,0-1 0 0 0,2-5 98 0 0,10-11-187 0 0,-16 22 155 0 0,-1 1 96 0 0,0 0 106 0 0,0 0 22 0 0,6 44 728 0 0,-3-9-593 0 0,7 11-263 0 0,-7-40-13 0 0,-1-3-1630 0 0,-1 1-4511 0 0,-1-4 238 0 0</inkml:trace>
  <inkml:trace contextRef="#ctx0" brushRef="#br0" timeOffset="1225.649">18532 5493 11056 0 0,'0'0'248'0'0,"0"0"34"0"0,0 0 22 0 0,0 0-29 0 0,4 14-168 0 0,5 39 2885 0 0,-19 87 1043 0 0,-7-81-3503 0 0,11-36-770 0 0,26-30-332 0 0,121-74-2217 0 0,-138 79 2807 0 0,0 0 0 0 0,1 1 1 0 0,-1 0-1 0 0,0 0 1 0 0,0-1-1 0 0,1 2 0 0 0,-1-1 1 0 0,0 0-1 0 0,1 1 1 0 0,-1 0-1 0 0,1-1 0 0 0,-1 1 1 0 0,1 1-1 0 0,-1-1 1 0 0,1 0-1 0 0,-1 1 0 0 0,0 0 1 0 0,1 0-1 0 0,-1 0 1 0 0,0 0-1 0 0,0 0 0 0 0,1 1 1 0 0,0 0-21 0 0,-2 0 84 0 0,-1 1 1 0 0,0-1 0 0 0,0 0-1 0 0,-1 0 1 0 0,1 0-1 0 0,0 1 1 0 0,-1-1 0 0 0,1 0-1 0 0,-1 1 1 0 0,0-1-1 0 0,0 0 1 0 0,0 1-1 0 0,0-1 1 0 0,0 0 0 0 0,-1 1-1 0 0,1-1 1 0 0,0 0-1 0 0,-1 1 1 0 0,0-1 0 0 0,0 0-1 0 0,0 0 1 0 0,0 1-1 0 0,0-1 1 0 0,0 0-1 0 0,0 0 1 0 0,-1 0 0 0 0,1 0-1 0 0,-1-1 1 0 0,1 1-1 0 0,-1 0 1 0 0,0-1 0 0 0,1 1-1 0 0,-1-1 1 0 0,-2 2-85 0 0,-5 4 82 0 0,-1 0 0 0 0,0 0 1 0 0,0-1-1 0 0,0-1 1 0 0,-1 1-1 0 0,0-2 0 0 0,0 1 1 0 0,0-2-1 0 0,-1 1 0 0 0,1-1 1 0 0,-1-1-1 0 0,0 0 1 0 0,1-1-1 0 0,-1 0 0 0 0,0-1 1 0 0,0-1-1 0 0,0 1 0 0 0,0-2-82 0 0,0 0-237 0 0,-23-10-11 0 0,17-8-3523 0 0,14 14 2460 0 0</inkml:trace>
  <inkml:trace contextRef="#ctx0" brushRef="#br0" timeOffset="3266.886">18946 5153 8000 0 0,'0'0'233'0'0,"0"-1"-9"0"0,-3-3-141 0 0,3 3 94 0 0,0 1 26 0 0,0 0-3 0 0,0 0 22 0 0,0 0 96 0 0,0 0 39 0 0,0 0 10 0 0,0 0 14 0 0,0 0 55 0 0,0 0 20 0 0,0 0 7 0 0,0 0-26 0 0,0 0-112 0 0,7-2 217 0 0,13-4-163 0 0,0 2 0 0 0,0 0 0 0 0,1 1 0 0 0,-1 1-1 0 0,1 1 1 0 0,5 1-379 0 0,52-4 492 0 0,93 3 334 0 0,-142 8-1214 0 0,-22-7 190 0 0,-6 0-4825 0 0,-1 0 105 0 0</inkml:trace>
  <inkml:trace contextRef="#ctx0" brushRef="#br0" timeOffset="3632.61">18989 5262 6560 0 0,'0'0'149'0'0,"0"0"23"0"0,0 0 11 0 0,0 0 61 0 0,1 0 250 0 0,68 8 5422 0 0,32 16-2235 0 0,-70-21-3424 0 0,1-1 0 0 0,0-1 0 0 0,0-1 0 0 0,-1-2 0 0 0,1-2 0 0 0,21-5-257 0 0,-18 7-6 0 0,-22 2-681 0 0,-11 2-4851 0 0,-2-2 60 0 0</inkml:trace>
  <inkml:trace contextRef="#ctx0" brushRef="#br0" timeOffset="9071.054">19062 5068 4864 0 0,'0'0'108'0'0,"0"0"17"0"0,0 0 10 0 0,0 0 32 0 0,0 0 128 0 0,-3-21 4641 0 0,7 17-4742 0 0,1 0-1 0 0,-1 1 0 0 0,1-1 0 0 0,0 1 1 0 0,0 0-1 0 0,0 1 0 0 0,0-1 0 0 0,1 1 0 0 0,-1 0 1 0 0,1 1-1 0 0,-1-1 0 0 0,1 1 0 0 0,0 0 1 0 0,-1 0-1 0 0,1 1 0 0 0,0 0 0 0 0,0 0 1 0 0,-1 0-1 0 0,1 1 0 0 0,0 0 0 0 0,5 1-193 0 0,17-1 304 0 0,44 1 410 0 0,122-4-1000 0 0,-187 2-310 0 0</inkml:trace>
  <inkml:trace contextRef="#ctx0" brushRef="#br0" timeOffset="-13043.65">22576 4951 5440 0 0,'0'0'124'0'0,"0"0"17"0"0,0 0 10 0 0,0 0 42 0 0,0 0 174 0 0,0 0 75 0 0,0 0 20 0 0,0 0-4 0 0,0 0-22 0 0,0 0-10 0 0,0 0-2 0 0,0 0 14 0 0,0 0 64 0 0,0 0 30 0 0,3 7 525 0 0,1-4-882 0 0,-1 0 0 0 0,1-1 0 0 0,0 1 0 0 0,0-1 0 0 0,1 0 0 0 0,-1 0 0 0 0,0 0 0 0 0,1 0 0 0 0,-1-1 1 0 0,1 1-1 0 0,0-1 0 0 0,-1 0 0 0 0,1-1 0 0 0,0 1 0 0 0,2-1-175 0 0,20 4 291 0 0,133 10 737 0 0,-67-1-1450 0 0,-78-11-1461 0 0,-14-2-2950 0 0</inkml:trace>
  <inkml:trace contextRef="#ctx0" brushRef="#br0" timeOffset="-12773.65">22645 5127 7464 0 0,'0'0'216'0'0,"-1"0"-11"0"0,-1 3-78 0 0,1-3 299 0 0,1 0 114 0 0,0 0 18 0 0,0 0-6 0 0,5 6 960 0 0,3-1-1284 0 0,1 0 0 0 0,0-1 0 0 0,0 0 0 0 0,0 0 0 0 0,0-1 0 0 0,0-1 0 0 0,1 1 0 0 0,-1-1 1 0 0,1-1-1 0 0,0 0 0 0 0,0 0 0 0 0,-1-1 0 0 0,7-1-228 0 0,50 3 469 0 0,-1 0-4826 0 0,-47-2-216 0 0</inkml:trace>
  <inkml:trace contextRef="#ctx0" brushRef="#br0" timeOffset="3.647">18400 7095 12384 0 0,'0'0'281'0'0,"0"0"40"0"0,0 0 21 0 0,0 0-45 0 0,7-3-186 0 0,35-8 986 0 0,101-10 1789 0 0,-117 19-2886 0 0,-1 1 0 0 0,1 1 0 0 0,0 2 0 0 0,0 0 0 0 0,-1 2-1 0 0,1 1 1 0 0,2 1 0 0 0,-26-5-1164 0 0,-2-1-342 0 0,0 0-732 0 0,0 0-2652 0 0</inkml:trace>
  <inkml:trace contextRef="#ctx0" brushRef="#br0" timeOffset="3.647">18456 7197 7656 0 0,'-31'9'905'0'0,"29"-9"-324"0"0,2 0 177 0 0,0 0 30 0 0,7 0 574 0 0,73-5 1284 0 0,-57 2-2398 0 0,0 1 0 0 0,0 2 0 0 0,0 0 0 0 0,0 1 0 0 0,5 3-248 0 0,61 7 86 0 0,-63-7-1531 0 0,-15-2-3812 0 0</inkml:trace>
  <inkml:trace contextRef="#ctx0" brushRef="#br0" timeOffset="3.647">17726 6876 9648 0 0,'-4'-27'1000'0'0,"-5"12"1377"0"0,9 15-2301 0 0,0 0 1 0 0,0 0 0 0 0,0 0-1 0 0,0 0 1 0 0,0 1-1 0 0,0-1 1 0 0,0 0-1 0 0,0 0 1 0 0,0 0-1 0 0,0 0 1 0 0,-1 1-1 0 0,1-1 1 0 0,0 0-1 0 0,0 0 1 0 0,0 0 0 0 0,0 0-1 0 0,0 0 1 0 0,0 1-1 0 0,0-1 1 0 0,0 0-1 0 0,-1 0 1 0 0,1 0-1 0 0,0 0 1 0 0,0 0-1 0 0,0 0 1 0 0,0 0 0 0 0,0 1-1 0 0,-1-1 1 0 0,1 0-1 0 0,0 0 1 0 0,0 0-1 0 0,0 0-76 0 0,3 17 236 0 0,-1 0-1 0 0,0 0 1 0 0,-1 0-1 0 0,0 0 1 0 0,-2 0-1 0 0,-2 16-235 0 0,0-1 256 0 0,-2 0 0 0 0,-1 1 0 0 0,-1-2 0 0 0,-2 1 0 0 0,-3 3-256 0 0,-5 26 511 0 0,8 10-12 0 0,21-34-133 0 0,13-22 2 0 0,62-26 211 0 0,-21-4-475 0 0,12-14-1139 0 0,-65 16-583 0 0,-11 7-4163 0 0,-2 2 533 0 0</inkml:trace>
  <inkml:trace contextRef="#ctx0" brushRef="#br0" timeOffset="3.647">17683 7093 9880 0 0,'-23'-21'1780'0'0,"28"15"1366"0"0,91 11-2144 0 0,3-4-897 0 0,-70-9-1328 0 0,-19 4-3062 0 0,-8 4-208 0 0</inkml:trace>
  <inkml:trace contextRef="#ctx0" brushRef="#br0" timeOffset="3.647">17640 6914 9184 0 0,'-50'-44'1045'0'0,"50"43"-955"0"0,-1 0-21 0 0,1 1 0 0 0,0-1 0 0 0,-1 1-1 0 0,1-1 1 0 0,0 0 0 0 0,0 1 0 0 0,-1-1 0 0 0,1 1 0 0 0,0-1 0 0 0,0 0-1 0 0,0 1 1 0 0,0-1 0 0 0,0 0 0 0 0,0 1 0 0 0,0-1 0 0 0,0 0-1 0 0,0 1 1 0 0,0-1 0 0 0,0 1 0 0 0,0-1 0 0 0,1 0 0 0 0,-1 1 0 0 0,0-1-1 0 0,0 0 1 0 0,1 1 0 0 0,-1-1 0 0 0,0 1 0 0 0,1-1 0 0 0,-1 1 0 0 0,0-1-1 0 0,1 1 1 0 0,-1-1 0 0 0,1 1 0 0 0,-1 0 0 0 0,1-1 0 0 0,-1 1 0 0 0,1-1-1 0 0,-1 1 1 0 0,1 0 0 0 0,0 0 0 0 0,-1-1 0 0 0,1 1 0 0 0,-1 0 0 0 0,1 0-1 0 0,0 0 1 0 0,0-1-69 0 0,78-21 1066 0 0,-19 17-698 0 0,0 2 0 0 0,0 2 0 0 0,40 7-368 0 0,-12 0-1192 0 0,-77-6 776 0 0</inkml:trace>
  <inkml:trace contextRef="#ctx0" brushRef="#br0" timeOffset="3.647">19361 7212 11312 0 0,'0'0'256'0'0,"0"0"34"0"0,0 0 21 0 0,0 0-35 0 0,0 0-167 0 0,0 0-31 0 0,0 0 2 0 0,0 0 0 0 0,0 0 41 0 0,0 0 175 0 0,0 0 79 0 0,2-1 10 0 0,134-12 2565 0 0,42 12-1447 0 0,-66 4-963 0 0,-10 2-2088 0 0,-97-4 983 0 0,-4-1-4152 0 0,-1 0-511 0 0</inkml:trace>
  <inkml:trace contextRef="#ctx0" brushRef="#br0" timeOffset="3.647">19459 7335 8232 0 0,'0'0'182'0'0,"0"0"29"0"0,0 0 14 0 0,0 0 47 0 0,0 0 150 0 0,0 0 67 0 0,0 0 14 0 0,0 0 2 0 0,2 0 7 0 0,50-2 1642 0 0,-33 1-1831 0 0,1 0 0 0 0,0 1 0 0 0,-1 1 0 0 0,1 1 0 0 0,0 0-1 0 0,-1 2 1 0 0,0 0 0 0 0,0 1 0 0 0,3 2-323 0 0,-20-6 10 0 0,0-1 0 0 0,0 1 0 0 0,-1 0 0 0 0,1 0 0 0 0,0 0 1 0 0,0 0-1 0 0,-1 1 0 0 0,1-1 0 0 0,-1 0 0 0 0,1 1 0 0 0,-1-1 0 0 0,0 1 1 0 0,1 0-1 0 0,-1-1 0 0 0,0 1 0 0 0,0 0 0 0 0,0 0 0 0 0,0-1 0 0 0,0 1 0 0 0,-1 0 1 0 0,1 0-1 0 0,-1 0 0 0 0,1 0 0 0 0,-1 0 0 0 0,0 0 0 0 0,1 0 0 0 0,-1 0 1 0 0,0 0-1 0 0,0 1 0 0 0,-1-1 0 0 0,1 0 0 0 0,0 0 0 0 0,-1 0 0 0 0,1 0 0 0 0,-1 1-10 0 0,-5 7 30 0 0,1-1 0 0 0,-2 0-1 0 0,1 0 1 0 0,-1 0-1 0 0,0-1 1 0 0,-1 0-1 0 0,0 0 1 0 0,0-1-1 0 0,-1 0 1 0 0,0-1-1 0 0,0 1 1 0 0,-1-2-1 0 0,-6 4-29 0 0,-42 23 83 0 0,53-28-30 0 0,5-4-51 0 0,0 0-1 0 0,-1 1 0 0 0,1-1 1 0 0,0 0-1 0 0,0 1 0 0 0,0-1 1 0 0,0 1-1 0 0,-1-1 0 0 0,1 1 1 0 0,0-1-1 0 0,0 0 0 0 0,0 1 1 0 0,0-1-1 0 0,0 1 0 0 0,0-1 1 0 0,0 1-1 0 0,0-1 0 0 0,0 0 1 0 0,0 1-1 0 0,1-1 0 0 0,-1 1 1 0 0,0-1-1 0 0,0 1 0 0 0,0-1 1 0 0,0 0-1 0 0,1 1 0 0 0,-1-1 1 0 0,0 1-1 0 0,0-1 0 0 0,1 0 1 0 0,-1 1-1 0 0,0-1 0 0 0,1 0 0 0 0,-1 0 1 0 0,0 1-1 0 0,1-1 0 0 0,-1 0 1 0 0,0 0-1 0 0,1 1 0 0 0,-1-1 1 0 0,0 0-1 0 0,1 0 0 0 0,-1 0 1 0 0,1 0-1 0 0,-1 1-1 0 0,1-1 4 0 0,6 3 16 0 0,-1 0 0 0 0,1-1 0 0 0,0 1 0 0 0,1-1-1 0 0,-1-1 1 0 0,0 1 0 0 0,0-1 0 0 0,1-1 0 0 0,-1 1 0 0 0,1-1-1 0 0,-1-1 1 0 0,1 1 0 0 0,1-1-20 0 0,17 0 76 0 0,38-3 429 0 0,-25 0-1727 0 0,-14 3-2878 0 0,-15 1-1512 0 0</inkml:trace>
  <inkml:trace contextRef="#ctx0" brushRef="#br0" timeOffset="3.647">19403 6820 5344 0 0,'0'0'157'0'0,"10"-15"62"0"0,13-16 4201 0 0,-20 29-3624 0 0,8-2 2210 0 0,-10 7-2962 0 0,0-1 0 0 0,0 1 0 0 0,0 0 0 0 0,-1 0 0 0 0,1-1-1 0 0,-1 1 1 0 0,1 0 0 0 0,-1 0 0 0 0,0 0 0 0 0,0 0 0 0 0,0 0 0 0 0,0 0-1 0 0,-1 0 1 0 0,1-1 0 0 0,-1 1 0 0 0,0 0 0 0 0,0 0 0 0 0,0-1 0 0 0,0 1-1 0 0,-1 2-43 0 0,-3 9 125 0 0,-25 86 341 0 0,29-93-411 0 0,-1-1-1 0 0,1 1 0 0 0,0 0 1 0 0,0-1-1 0 0,1 1 0 0 0,-1 0 1 0 0,2 0-1 0 0,-1-1 1 0 0,1 1-1 0 0,0 0 0 0 0,0-1 1 0 0,1 1-1 0 0,0 0 1 0 0,1 1-55 0 0,13 6 97 0 0,27-1 345 0 0,56-11 70 0 0,-48-10-1446 0 0,-50 8 339 0 0,-1 0-601 0 0,1-1-2442 0 0,2-4-1046 0 0</inkml:trace>
  <inkml:trace contextRef="#ctx0" brushRef="#br0" timeOffset="3.647">19430 6931 12032 0 0,'0'0'273'0'0,"0"0"40"0"0,0 0 21 0 0,0 0-44 0 0,1-1-191 0 0,3-2 47 0 0,-1 0 0 0 0,1 0 0 0 0,0 1 0 0 0,-1-1 0 0 0,1 1 0 0 0,0 0 0 0 0,1 0 1 0 0,-1 1-1 0 0,0-1 0 0 0,0 1 0 0 0,1 0 0 0 0,-1 0 0 0 0,1 0 0 0 0,-1 1 0 0 0,1-1 0 0 0,1 1-146 0 0,2-1 332 0 0,124-8 1273 0 0,-75 8-7354 0 0,-57 1 635 0 0</inkml:trace>
  <inkml:trace contextRef="#ctx0" brushRef="#br0" timeOffset="3.647">19397 6764 11072 0 0,'-3'-6'645'0'0,"2"5"-559"0"0,1-1 1 0 0,-1 1-1 0 0,1-1 1 0 0,-1 1-1 0 0,1-1 0 0 0,0 1 1 0 0,0-1-1 0 0,0 1 1 0 0,0-1-1 0 0,0 0 0 0 0,0 1 1 0 0,0-1-1 0 0,0 1 1 0 0,1-1-1 0 0,-1 0 0 0 0,1 1 1 0 0,-1-1-1 0 0,1 1 1 0 0,-1 0-1 0 0,1-1 0 0 0,0 1 1 0 0,0-1-1 0 0,0 1 1 0 0,0 0-1 0 0,0 0 0 0 0,0-1 1 0 0,0 1-1 0 0,0 0 1 0 0,0 0-1 0 0,1 0 0 0 0,-1 0 1 0 0,0 0-1 0 0,1 1 1 0 0,-1-1-1 0 0,0 0 0 0 0,1 1 1 0 0,-1-1-1 0 0,1 1 1 0 0,1-1-87 0 0,0-1-81 0 0,12-5 280 0 0,1 2-1 0 0,-1-1 0 0 0,1 2 1 0 0,0 0-1 0 0,1 1 1 0 0,-1 1-1 0 0,0 0 1 0 0,1 1-1 0 0,-1 1 0 0 0,1 0 1 0 0,10 3-199 0 0,78 11-35 0 0,-61-3-5147 0 0,-31-5 34 0 0</inkml:trace>
  <inkml:trace contextRef="#ctx0" brushRef="#br0" timeOffset="3.647">19881 6864 11072 0 0,'0'0'324'0'0,"-7"3"114"0"0,-39 49 40 0 0,20 6 2162 0 0,27-56-2606 0 0,0 0 0 0 0,0-1 1 0 0,1 1-1 0 0,-1-1 1 0 0,0 1-1 0 0,0-1 1 0 0,1 0-1 0 0,-1 0 1 0 0,1 1-1 0 0,-1-1 1 0 0,1 0-1 0 0,0 0 1 0 0,-1-1-1 0 0,1 1 0 0 0,0 0 1 0 0,0 0-1 0 0,-1-1 1 0 0,1 1-1 0 0,0-1 1 0 0,0 0-1 0 0,0 1 1 0 0,0-1-1 0 0,0 0 1 0 0,0 0-1 0 0,-1 0 1 0 0,1 0-1 0 0,0-1 0 0 0,0 1 1 0 0,0 0-1 0 0,0-1 1 0 0,0 1-1 0 0,-1-1 1 0 0,1 0-1 0 0,0 0 1 0 0,0 1-1 0 0,-1-1 1 0 0,1 0-1 0 0,-1-1 1 0 0,2 0-35 0 0,113-62 287 0 0,-70 19-193 0 0,-45 43-30 0 0,-1 1-62 0 0,-1-1 1 0 0,1 1-1 0 0,0 0 0 0 0,-1 0 1 0 0,1 0-1 0 0,-1 0 0 0 0,1 0 1 0 0,-1 0-1 0 0,0 0 0 0 0,1 0 1 0 0,-1 1-1 0 0,0-1 0 0 0,0 0 1 0 0,0 0-1 0 0,0 1 1 0 0,1-1-1 0 0,-1 0 0 0 0,0 1 1 0 0,0-1-1 0 0,0 1 0 0 0,0-1 1 0 0,-1 1-1 0 0,1-1 0 0 0,0 1 1 0 0,0 0-1 0 0,0 0 1 0 0,0-1-1 0 0,0 1 0 0 0,0 0 1 0 0,-1 0-1 0 0,1 0 0 0 0,0 0 1 0 0,0 0-1 0 0,0 1 0 0 0,-1-1-2 0 0,1 0-8 0 0,-87 21-3439 0 0,78-15 2655 0 0</inkml:trace>
  <inkml:trace contextRef="#ctx0" brushRef="#br0" timeOffset="3.647">19496 6589 10080 0 0,'0'0'230'0'0,"-9"-8"541"0"0,4 4-724 0 0,0-1-22 0 0,4 4 98 0 0,1 1 7 0 0,0 0-8 0 0,0 0 31 0 0,0 0 142 0 0,0 0 66 0 0,39-9 878 0 0,208 22-258 0 0,-2-13-1836 0 0,-243 0 418 0 0,-2 0-298 0 0,0 0-127 0 0,0 0-380 0 0,0 0-1471 0 0,0 0-632 0 0</inkml:trace>
  <inkml:trace contextRef="#ctx0" brushRef="#br0" timeOffset="3.647">19884 6569 8784 0 0,'0'0'197'0'0,"-10"-1"475"0"0,0-4 2338 0 0,23-4-2841 0 0,-13 9-15 0 0,6-1-91 0 0,0 0 0 0 0,0 0 0 0 0,-1 1 0 0 0,1-1 0 0 0,0 2 0 0 0,0-1 0 0 0,0 0 0 0 0,0 1 0 0 0,0 0 0 0 0,-1 1 0 0 0,1-1 0 0 0,0 1 0 0 0,-1 0 0 0 0,1 1 0 0 0,-1-1 0 0 0,5 4-63 0 0,-8-6 32 0 0,-1 1 0 0 0,0 0 0 0 0,0-1-1 0 0,1 1 1 0 0,-1 0 0 0 0,0 0 0 0 0,0 0-1 0 0,0-1 1 0 0,0 1 0 0 0,0 0 0 0 0,0 1 0 0 0,0-1-1 0 0,0 0 1 0 0,0 0 0 0 0,-1 0 0 0 0,1 0-1 0 0,0 1 1 0 0,-1-1 0 0 0,1 0 0 0 0,-1 1-1 0 0,0-1 1 0 0,1 1 0 0 0,-1-1 0 0 0,0 0 0 0 0,0 1-1 0 0,1-1 1 0 0,-1 1 0 0 0,-1-1 0 0 0,1 0-1 0 0,0 1 1 0 0,0-1 0 0 0,0 1 0 0 0,-1-1-1 0 0,1 0 1 0 0,0 1 0 0 0,-1-1 0 0 0,0 0 0 0 0,1 1-1 0 0,-1-1 1 0 0,0 0 0 0 0,0 1-32 0 0,-20 22-507 0 0,-2-7-3402 0 0,7-8-764 0 0</inkml:trace>
  <inkml:trace contextRef="#ctx0" brushRef="#br0" timeOffset="3.647">17926 6437 3432 0 0,'-6'6'196'0'0,"-49"19"201"0"0,-6-1 1058 0 0,35-17 875 0 0,36-11 1520 0 0,112-8-2366 0 0,-72 15-1361 0 0,-1 2 1 0 0,1 2 0 0 0,28 8-124 0 0,-64-12 18 0 0,86 14-263 0 0,-94-17-67 0 0,-5 0-3252 0 0,-1 0-488 0 0</inkml:trace>
  <inkml:trace contextRef="#ctx0" brushRef="#br0" timeOffset="3.647">18117 6411 8808 0 0,'0'0'197'0'0,"0"0"24"0"0,0 0 19 0 0,0-1-29 0 0,0-1-142 0 0,0 2 59 0 0,2 0 6 0 0,65 31 876 0 0,-52-22-582 0 0,-10-7-332 0 0,-1 1 0 0 0,0-1 0 0 0,0 0 0 0 0,0 1 0 0 0,0 0 0 0 0,0 0 0 0 0,-1 0 0 0 0,1 0 0 0 0,-1 1 0 0 0,0-1 0 0 0,0 1 0 0 0,0 0 0 0 0,0 1-96 0 0,2 6 243 0 0,-4-9-220 0 0,0 0 0 0 0,0 0 0 0 0,0-1 0 0 0,0 1 0 0 0,0 0 0 0 0,-1 0 0 0 0,1 0-1 0 0,-1 0 1 0 0,1 0 0 0 0,-1 0 0 0 0,0 0 0 0 0,0 0 0 0 0,0 0 0 0 0,0 0 0 0 0,0 0 0 0 0,0 0 0 0 0,0 0 0 0 0,-1 0 0 0 0,1 0-1 0 0,-1 0 1 0 0,1 0 0 0 0,-1 0 0 0 0,0 0 0 0 0,0 0 0 0 0,0-1 0 0 0,0 2-23 0 0,-24 23-3643 0 0,15-19-607 0 0</inkml:trace>
  <inkml:trace contextRef="#ctx0" brushRef="#br0" timeOffset="3.647">22398 7008 12384 0 0,'0'0'281'0'0,"0"0"40"0"0,0 0 21 0 0,1 15 66 0 0,0-13-367 0 0,1 1 0 0 0,-1-1 0 0 0,1 1 0 0 0,-1-1 0 0 0,1 1 0 0 0,0-1 0 0 0,0 0 0 0 0,0 0 0 0 0,0 0 0 0 0,0 0 0 0 0,0 0 0 0 0,0 0 0 0 0,1 0 0 0 0,-1-1 0 0 0,1 0 0 0 0,0 1 0 0 0,-1-1 0 0 0,1 0 0 0 0,0 0 0 0 0,-1 0 0 0 0,1 0 0 0 0,0-1 0 0 0,0 1 0 0 0,0-1 0 0 0,0 0 0 0 0,0 0 0 0 0,0 0 0 0 0,0 0 0 0 0,0 0 0 0 0,-1-1 0 0 0,2 1-41 0 0,2-1 97 0 0,-1-1 1 0 0,1 1-1 0 0,0-1 0 0 0,-1 0 0 0 0,0 0 1 0 0,1 0-1 0 0,-1-1 0 0 0,0 0 1 0 0,0 0-1 0 0,0 0 0 0 0,-1-1 0 0 0,1 0 1 0 0,-1 0-1 0 0,0 0 0 0 0,3-3-97 0 0,-5 5-10 0 0,0 0-1 0 0,0-1 0 0 0,-1 1 1 0 0,1-1-1 0 0,-1 1 0 0 0,1-1 1 0 0,-1 1-1 0 0,0-1 0 0 0,0 0 1 0 0,0 0-1 0 0,0 0 0 0 0,-1 1 1 0 0,1-1-1 0 0,-1 0 0 0 0,0 0 1 0 0,1 0-1 0 0,-1 0 0 0 0,-1 0 1 0 0,1 0-1 0 0,0 0 0 0 0,-1 0 1 0 0,0-2 10 0 0,1 4-14 0 0,-1-1 0 0 0,0 1 1 0 0,1-1-1 0 0,-1 1 1 0 0,0-1-1 0 0,0 1 0 0 0,1 0 1 0 0,-1-1-1 0 0,0 1 1 0 0,-1 0-1 0 0,1 0 0 0 0,0 0 1 0 0,0 0-1 0 0,0 0 1 0 0,-1 0-1 0 0,1 0 0 0 0,0 0 1 0 0,-1 0-1 0 0,1 1 1 0 0,-1-1-1 0 0,1 1 0 0 0,-1-1 1 0 0,1 1-1 0 0,-1-1 1 0 0,1 1-1 0 0,-1 0 0 0 0,0 0 1 0 0,1 0-1 0 0,-1 0 1 0 0,1 0-1 0 0,-1 0 0 0 0,0 0 1 0 0,1 0-1 0 0,-1 1 1 0 0,1-1-1 0 0,-2 1 14 0 0,-54 23 39 0 0,52-21 12 0 0,1 0 1 0 0,-1 0-1 0 0,1 0 1 0 0,0 0-1 0 0,0 1 0 0 0,0-1 1 0 0,1 1-1 0 0,-1 0 1 0 0,1 1-1 0 0,0-1 1 0 0,0 0-1 0 0,0 1 1 0 0,1 0-1 0 0,0-1 0 0 0,0 1 1 0 0,0 0-1 0 0,0 0 1 0 0,1 0-1 0 0,-1 3-51 0 0,-2 36 255 0 0,17 6 123 0 0,-6-43-282 0 0,1 0 0 0 0,0-1-1 0 0,0 0 1 0 0,0 0-1 0 0,1-1 1 0 0,0 0-1 0 0,0-1 1 0 0,0 0 0 0 0,0 0-1 0 0,1-1 1 0 0,-1 0-1 0 0,1-1 1 0 0,0 0-1 0 0,0 0 1 0 0,0-1-1 0 0,0-1 1 0 0,0 1 0 0 0,8-2-96 0 0,-17 1-1 0 0,74-12-2328 0 0,-69 7-3757 0 0</inkml:trace>
  <inkml:trace contextRef="#ctx0" brushRef="#br0" timeOffset="3.647">22678 6425 13304 0 0,'0'0'298'0'0,"-18"7"848"0"0,-14 39-166 0 0,28-40-854 0 0,1 1 0 0 0,-1 0 0 0 0,1 0 1 0 0,1 0-1 0 0,-1 0 0 0 0,1 0 0 0 0,0 1 1 0 0,1-1-1 0 0,0 1 0 0 0,0-1 0 0 0,1 1 1 0 0,0-1-1 0 0,0 1 0 0 0,0-1 0 0 0,1 1 1 0 0,1-1-1 0 0,-1 1 0 0 0,1-1 0 0 0,0 0 1 0 0,1 0-1 0 0,-1 0 0 0 0,2 0 0 0 0,-1 0 1 0 0,1-1-1 0 0,0 1 0 0 0,0 0-126 0 0,-3-7-98 0 0,20 23 198 0 0,-9-17-5376 0 0,-2-2-636 0 0</inkml:trace>
  <inkml:trace contextRef="#ctx0" brushRef="#br0" timeOffset="3.647">22767 6381 10328 0 0,'0'0'288'0'0,"0"0"72"0"0,0 0-288 0 0,0 0-72 0 0,0 0 0 0 0,0 0 0 0 0,0 0-352 0 0,0 0-80 0 0,0 0-16 0 0</inkml:trace>
  <inkml:trace contextRef="#ctx0" brushRef="#br0" timeOffset="3.647">22950 6513 11200 0 0,'-1'1'256'0'0,"-44"75"757"0"0,30-42-313 0 0,7-16 195 0 0,19-6 1576 0 0,67-45-4568 0 0,-75 31 1951 0 0,0 0 0 0 0,0 0-1 0 0,1 0 1 0 0,-1 1 0 0 0,1 0 0 0 0,-1 0-1 0 0,1-1 1 0 0,-1 2 0 0 0,1-1 0 0 0,0 0-1 0 0,-1 1 1 0 0,1 0 0 0 0,0 0 0 0 0,0 0-1 0 0,-1 0 1 0 0,1 1 0 0 0,0-1 0 0 0,-1 1-1 0 0,1 0 1 0 0,0 0 0 0 0,-1 0 0 0 0,1 0-1 0 0,-1 1 1 0 0,0 0 0 0 0,1-1 0 0 0,-1 1-1 0 0,0 0 1 0 0,0 1 0 0 0,0-1 0 0 0,-1 1-1 0 0,1-1 1 0 0,0 1 0 0 0,-1 0 0 0 0,0 0-1 0 0,1 0 1 0 0,0 1 146 0 0,0 1 14 0 0,42 49 801 0 0,-1-39 2712 0 0,-42-16-3434 0 0,0 1 1 0 0,-1-1-1 0 0,1 0 0 0 0,0 1 1 0 0,-1-1-1 0 0,1 0 1 0 0,-1 0-1 0 0,1 0 0 0 0,-1 0 1 0 0,1 0-1 0 0,-1 0 0 0 0,0 0 1 0 0,1-1-1 0 0,-1 1 1 0 0,0 0-1 0 0,0-1 0 0 0,0 1 1 0 0,0-1-1 0 0,0 1 0 0 0,-1-1 1 0 0,1 0-1 0 0,0 1 0 0 0,-1-1 1 0 0,1 0-1 0 0,-1 1 1 0 0,1-1-1 0 0,-1 0 0 0 0,0 0 1 0 0,0 1-1 0 0,0-1 0 0 0,0 0 1 0 0,0-1-94 0 0,-3-14 127 0 0,-2 0 1 0 0,0 1-1 0 0,0-1 0 0 0,-2 1 1 0 0,0 0-1 0 0,-4-5-127 0 0,-5-13 17 0 0,-39-71-680 0 0,51 99 421 0 0,0 1-687 0 0,2 1-3574 0 0,2 4-218 0 0</inkml:trace>
  <inkml:trace contextRef="#ctx0" brushRef="#br0" timeOffset="3.647">23424 6296 10832 0 0,'0'0'317'0'0,"0"0"2"0"0,-1 1-207 0 0,-5 5 85 0 0,0 0-1 0 0,1 0 1 0 0,0 1 0 0 0,0-1 0 0 0,1 1 0 0 0,0 0 0 0 0,0 1 0 0 0,0-1 0 0 0,1 1 0 0 0,0-1 0 0 0,1 1 0 0 0,0 0 0 0 0,0 0-1 0 0,0 4-196 0 0,1-9 120 0 0,-1 5-9 0 0,1 1 0 0 0,0-1 0 0 0,1 1 1 0 0,0 0-1 0 0,0-1 0 0 0,1 1 0 0 0,0-1 1 0 0,1 1-1 0 0,0-1 0 0 0,0 0 0 0 0,0 1 1 0 0,1-1-1 0 0,1 0 0 0 0,-1-1 1 0 0,1 1-1 0 0,1-1 0 0 0,-1 1 0 0 0,1-1 1 0 0,0 0-1 0 0,6 5-111 0 0,13 3 79 0 0,-12-12-4575 0 0,-2-2-768 0 0</inkml:trace>
  <inkml:trace contextRef="#ctx0" brushRef="#br0" timeOffset="3.647">23430 6384 11720 0 0,'14'3'882'0'0,"269"-23"-484"0"0,-247 20-3973 0 0,-20 0-474 0 0</inkml:trace>
  <inkml:trace contextRef="#ctx0" brushRef="#br0" timeOffset="3.647">22424 6662 5904 0 0,'0'0'169'0'0,"-4"0"2246"0"0,-21-4 2595 0 0,-14 10-4113 0 0,24-2-628 0 0,-51 4-1301 0 0,54-7-3856 0 0</inkml:trace>
  <inkml:trace contextRef="#ctx0" brushRef="#br0" timeOffset="3.647">23899 6542 8176 0 0,'0'0'182'0'0,"0"0"29"0"0,0 0 13 0 0,0 0 47 0 0,0 0 167 0 0,0 0 70 0 0,0 0 18 0 0,0 0 4 0 0,0 0 12 0 0,0 0 2 0 0,0 0 0 0 0,0 0-22 0 0,0 0-90 0 0,0 0-42 0 0,0 0-6 0 0,15 7 672 0 0,45 70-94 0 0,-4 3-789 0 0,-41-51-125 0 0,-2-1 0 0 0,-1 2 0 0 0,-1-1 0 0 0,-1 2 0 0 0,1 12-48 0 0,-5-15 95 0 0,-2 0-1 0 0,-1 0 0 0 0,0 0 0 0 0,-3 0 0 0 0,0 0 0 0 0,-2 1 1 0 0,0-1-1 0 0,-7 25-94 0 0,3-28 124 0 0,-2 0 1 0 0,0 0-1 0 0,-2-1 1 0 0,-1 0-1 0 0,-8 13-124 0 0,-65 91 902 0 0,44-77-3147 0 0,20-25-1026 0 0,6-8-2570 0 0</inkml:trace>
  <inkml:trace contextRef="#ctx0" brushRef="#br0" timeOffset="3.647">20489 7093 7112 0 0,'0'0'157'0'0,"0"0"23"0"0,0 0 13 0 0,0 0 10 0 0,0 0-10 0 0,0 0-7 0 0,0 0-2 0 0,0 0 53 0 0,0 0 224 0 0,0 0 98 0 0,0 0 17 0 0,0 0-17 0 0,0 0-101 0 0,0 0-46 0 0,0 0-10 0 0,0 0-25 0 0,0 0-94 0 0,0 0-41 0 0,0 0-8 0 0,8 2 120 0 0,3-1-239 0 0,1 0 0 0 0,-1 0 0 0 0,0-2 0 0 0,1 1 0 0 0,-1-1 0 0 0,0-1 0 0 0,0 0 0 0 0,0-1 0 0 0,0 0 0 0 0,1-1-115 0 0,-3 2 75 0 0,2 0 47 0 0,1-1 1 0 0,-2 0-1 0 0,1-1 1 0 0,0 0 0 0 0,-1 0-1 0 0,1-1 1 0 0,-1-1 0 0 0,-1 1-1 0 0,1-2 1 0 0,-1 1 0 0 0,0-1-1 0 0,-1-1 1 0 0,1 1-1 0 0,3-6-122 0 0,-12 11 39 0 0,0 0-1 0 0,1 0 0 0 0,-1 0 0 0 0,0 0 0 0 0,0 0 0 0 0,0 0 0 0 0,-1 0 0 0 0,1 0 0 0 0,0 0 0 0 0,-1 1 0 0 0,0-1 0 0 0,1 0 0 0 0,-1 0 1 0 0,0 0-1 0 0,0 1 0 0 0,0-1 0 0 0,0 0 0 0 0,0 1 0 0 0,0-1 0 0 0,0 1 0 0 0,0-1 0 0 0,-1 1 0 0 0,1-1 0 0 0,-1 1 0 0 0,1 0 0 0 0,-1 0 1 0 0,0 0-1 0 0,1 0 0 0 0,-1 0 0 0 0,0 0 0 0 0,1 0 0 0 0,-1 1 0 0 0,0-1 0 0 0,0 1 0 0 0,0-1 0 0 0,0 1 0 0 0,0 0 0 0 0,0-1 0 0 0,0 1 1 0 0,0 0-1 0 0,0 0 0 0 0,1 1 0 0 0,-3-1-38 0 0,-7 1 32 0 0,0 1 0 0 0,0 0 0 0 0,1 1 0 0 0,-1 0 0 0 0,1 0 0 0 0,-1 1 0 0 0,1 0 0 0 0,0 1 0 0 0,1 0 0 0 0,-1 1 0 0 0,1 0 0 0 0,0 1 0 0 0,0 0 0 0 0,1 0 0 0 0,0 0 0 0 0,0 1 0 0 0,1 1 0 0 0,0-1 0 0 0,1 1 0 0 0,-1 0 0 0 0,1 2-32 0 0,2-5 19 0 0,1 0 1 0 0,0 0-1 0 0,0 1 1 0 0,1-1-1 0 0,0 1 0 0 0,0 0 1 0 0,0 0-1 0 0,1-1 1 0 0,0 1-1 0 0,0 0 1 0 0,1 1-1 0 0,0-1 1 0 0,0 0-1 0 0,0 0 1 0 0,1 0-1 0 0,0 0 0 0 0,2 4-19 0 0,-1-8 52 0 0,0-1-1 0 0,0 1 0 0 0,0 0 1 0 0,1-1-1 0 0,-1 1 0 0 0,1-1 0 0 0,-1 0 1 0 0,1 0-1 0 0,0 0 0 0 0,0 0 1 0 0,0 0-1 0 0,0-1 0 0 0,0 1 1 0 0,0-1-1 0 0,1 0 0 0 0,-1 0 0 0 0,0 0-51 0 0,12 3 44 0 0,0-1 0 0 0,1-1-1 0 0,-1 0 1 0 0,1-1-1 0 0,-1 0 1 0 0,1-1-1 0 0,-1-1 1 0 0,1-1 0 0 0,12-2-44 0 0,38-17-6168 0 0,-52 12 40 0 0</inkml:trace>
  <inkml:trace contextRef="#ctx0" brushRef="#br0" timeOffset="3.647">21042 6606 4480 0 0,'0'0'132'0'0,"0"0"75"0"0,0 0 250 0 0,0 0 108 0 0,0 0 19 0 0,0 0 1 0 0,0 0-21 0 0,0 0-10 0 0,0 0-2 0 0,0 0-20 0 0,0 0-84 0 0,0 0-38 0 0,0 0-8 0 0,0 0-37 0 0,0 0-144 0 0,0 0-58 0 0,0 0-16 0 0,0 0 14 0 0,6 15 606 0 0,-12 37 857 0 0,3-20-1164 0 0,19-14-995 0 0,-15-18-737 0 0,-1 0-3309 0 0</inkml:trace>
  <inkml:trace contextRef="#ctx0" brushRef="#br0" timeOffset="3.647">21085 6393 11000 0 0,'0'0'248'0'0,"0"-13"701"0"0,0 9-912 0 0,2 1 1057 0 0,0 5-1433 0 0,4 4-58 0 0</inkml:trace>
  <inkml:trace contextRef="#ctx0" brushRef="#br0" timeOffset="3.647">21328 6469 9008 0 0,'0'0'200'0'0,"0"0"33"0"0,0 0 15 0 0,-6 3 7 0 0,1 0-116 0 0,1-1 0 0 0,0 1 0 0 0,0 0 0 0 0,1 0 0 0 0,-1 0 0 0 0,1 0 0 0 0,-1 1 0 0 0,1-1 0 0 0,0 1 0 0 0,0 0 0 0 0,1 0 0 0 0,-1 0 0 0 0,1 0 0 0 0,0 0 0 0 0,0 1 0 0 0,0-1 0 0 0,0 1 0 0 0,1 0 0 0 0,0-1 0 0 0,0 1 0 0 0,0 0 0 0 0,1-1 1 0 0,0 1-1 0 0,-1 0 0 0 0,2 0-139 0 0,-2-1 39 0 0,2-1 0 0 0,-1 1 0 0 0,0-1 0 0 0,1 1 1 0 0,-1-1-1 0 0,1 1 0 0 0,0-1 0 0 0,0 1 0 0 0,1-1 0 0 0,-1 0 1 0 0,1 0-1 0 0,-1 0 0 0 0,1 0 0 0 0,0 0 0 0 0,0 0 1 0 0,0 0-1 0 0,1 0 0 0 0,1 1-39 0 0,-3-3 20 0 0,1 0 1 0 0,-1 0-1 0 0,1 0 0 0 0,-1 0 1 0 0,1 0-1 0 0,0 0 0 0 0,-1-1 1 0 0,1 1-1 0 0,0-1 0 0 0,0 1 1 0 0,-1-1-1 0 0,1 1 0 0 0,0-1 1 0 0,0 0-1 0 0,-1 0 0 0 0,1 0 1 0 0,0 0-1 0 0,0 0 0 0 0,0-1 1 0 0,-1 1-1 0 0,1 0 0 0 0,0-1 1 0 0,-1 1-1 0 0,1-1 0 0 0,0 0 1 0 0,-1 0-1 0 0,1 1 0 0 0,0-1 1 0 0,-1 0-1 0 0,1 0 0 0 0,-1 0 1 0 0,0-1-1 0 0,1 1-20 0 0,35-46 209 0 0,-34 42-188 0 0,-3 4 7 0 0,0 1-86 0 0,0 0-16 0 0,0 6 56 0 0,0 0 0 0 0,1 1 0 0 0,-1-1 0 0 0,1 0 1 0 0,1 0-1 0 0,-1 0 0 0 0,1 0 0 0 0,0-1 0 0 0,0 1 0 0 0,1 0 0 0 0,2 4 18 0 0,-3-8 47 0 0,0 0-1 0 0,0-1 1 0 0,0 1-1 0 0,1 0 1 0 0,-1-1 0 0 0,0 0-1 0 0,1 1 1 0 0,-1-1-1 0 0,1 0 1 0 0,-1 0 0 0 0,1-1-1 0 0,-1 1 1 0 0,1 0 0 0 0,0-1-1 0 0,-1 0 1 0 0,1 1-1 0 0,0-1 1 0 0,-1 0 0 0 0,1 0-1 0 0,0-1 1 0 0,0 1 0 0 0,-1-1-1 0 0,1 1 1 0 0,-1-1-1 0 0,1 0 1 0 0,0 0 0 0 0,-1 0-1 0 0,1 0 1 0 0,-1 0-1 0 0,0 0 1 0 0,1-1 0 0 0,0 0-47 0 0,1 0 87 0 0,0 0-22 0 0,0 0 1 0 0,0 0 0 0 0,-1 0-1 0 0,1 0 1 0 0,0-1 0 0 0,-1 1 0 0 0,0-1-1 0 0,1 0 1 0 0,-1 0 0 0 0,0 0-1 0 0,0 0 1 0 0,-1-1 0 0 0,1 1 0 0 0,-1-1-1 0 0,0 0 1 0 0,0 1 0 0 0,1-3-66 0 0,10-70 336 0 0,-30-12-809 0 0,1 55-5638 0 0,15 32 1290 0 0</inkml:trace>
  <inkml:trace contextRef="#ctx0" brushRef="#br0" timeOffset="3.647">21727 6321 10600 0 0,'0'0'308'0'0,"0"0"-2"0"0,-7 15-184 0 0,-25 88 1875 0 0,30-96-1829 0 0,2-1 0 0 0,-1 1 0 0 0,1-1 0 0 0,0 1 1 0 0,1-1-1 0 0,-1 1 0 0 0,1-1 0 0 0,1 0 0 0 0,-1 1 0 0 0,1-1 0 0 0,0 0 0 0 0,0 0 1 0 0,1 0-1 0 0,0 0 0 0 0,0 0 0 0 0,0-1 0 0 0,1 0 0 0 0,0 1 0 0 0,0-1 0 0 0,2 2-168 0 0,-3-5-136 0 0,45 27 347 0 0,-23-33-5355 0 0,-19 1 134 0 0</inkml:trace>
  <inkml:trace contextRef="#ctx0" brushRef="#br0" timeOffset="3.647">21644 6417 12608 0 0,'0'0'289'0'0,"0"0"40"0"0,7-3 325 0 0,3-2-649 0 0,0 2 1 0 0,0 0-1 0 0,0 0 1 0 0,1 1 0 0 0,-1 0-1 0 0,1 1 1 0 0,0 0-1 0 0,5 0-5 0 0,17-2-20 0 0,45 1-206 0 0,-44 4-3564 0 0,-15 1-466 0 0</inkml:trace>
  <inkml:trace contextRef="#ctx0" brushRef="#br0" timeOffset="3.647">20946 6704 7056 0 0,'0'0'157'0'0,"0"0"23"0"0,0 0 12 0 0,0 0 85 0 0,0 0 331 0 0,0 0 140 0 0,0 0 27 0 0,0 0-38 0 0,0 0-187 0 0,0 0-81 0 0,-13 0 787 0 0,-95 11 551 0 0,29-4-1504 0 0,46-8-5645 0 0,33 1 1129 0 0</inkml:trace>
  <inkml:trace contextRef="#ctx0" brushRef="#br0" timeOffset="3.647">21594 7133 6592 0 0,'0'0'149'0'0,"0"0"23"0"0,0 0 11 0 0,0 0 19 0 0,0 0 80 0 0,0 0 35 0 0,0 0 10 0 0,0 0 15 0 0,0 0 61 0 0,0 0 21 0 0,0 0 7 0 0,0 0-2 0 0,10 0 406 0 0,240-17 2297 0 0,-138 11-3098 0 0,-76 3-2451 0 0,-35 3 1556 0 0</inkml:trace>
  <inkml:trace contextRef="#ctx0" brushRef="#br0" timeOffset="3.647">21770 6964 6208 0 0,'0'0'182'0'0,"0"0"80"0"0,0 0 224 0 0,0 0 98 0 0,0 0 22 0 0,0 0 7 0 0,0 0 22 0 0,0 0 6 0 0,0 0 6 0 0,0 0-21 0 0,0 0-88 0 0,0 0-40 0 0,0 0-8 0 0,0 0-46 0 0,0 0-184 0 0,0 0-79 0 0,0 0-18 0 0,6 17 661 0 0,-6 18-64 0 0,0 17-208 0 0,0 1-350 0 0,3 6-66 0 0,10-10-19 0 0,2-33-2058 0 0,-6-12 867 0 0</inkml:trace>
  <inkml:trace contextRef="#ctx0" brushRef="#br0" timeOffset="3.647">20835 6677 7056 0 0,'0'0'157'0'0,"0"0"23"0"0,0 0 12 0 0,0 0 55 0 0,0 0 202 0 0,0 0 88 0 0,0 0 21 0 0,0 0-1 0 0,0 0-12 0 0,0 0-7 0 0,0 0-2 0 0,0 0-15 0 0,0 0-62 0 0,0 0-31 0 0,0 0-4 0 0,0 0-39 0 0,0 0-161 0 0,-1 15 200 0 0,-27 122 207 0 0,28-129-709 0 0,0-1 0 0 0,0 1 1 0 0,1 0-1 0 0,0-1 1 0 0,1 1-1 0 0,-1 0 0 0 0,1-1 1 0 0,1 0-1 0 0,-1 1 1 0 0,2 0 77 0 0,2 1-256 0 0</inkml:trace>
  <inkml:trace contextRef="#ctx0" brushRef="#br0" timeOffset="3.647">20483 6718 5008 0 0,'0'0'108'0'0,"0"0"17"0"0,1 0 13 0 0,49-21 2596 0 0,-49 21-2443 0 0,-1 0-31 0 0,0 0-4 0 0,8 0 2445 0 0,-10 3-742 0 0,1 0-2405 0 0,-43 53 2089 0 0,-57 84 20 0 0,61-60-984 0 0,16-22-327 0 0,-31 68 103 0 0,39-63-262 0 0,16-51-183 0 0,0 0 0 0 0,0 0 0 0 0,1 1 0 0 0,0-1 0 0 0,1 0 0 0 0,1 0-1 0 0,0-1 1 0 0,0 1 0 0 0,1 0 0 0 0,1-1 0 0 0,0 0 0 0 0,0 0-1 0 0,2 1-9 0 0,-2-1 14 0 0,1 0-1 0 0,1 0 0 0 0,-1 0 0 0 0,2-1 0 0 0,-1 0 0 0 0,2-1 0 0 0,-1 0 0 0 0,1 0 1 0 0,0-1-1 0 0,1 0 0 0 0,0 0 0 0 0,0-1 0 0 0,5 2-13 0 0,12 4-615 0 0,0-2-1 0 0,1 0 1 0 0,0-2 0 0 0,1-1-1 0 0,5-1 616 0 0,-4 1-3151 0 0,6 1-2103 0 0</inkml:trace>
  <inkml:trace contextRef="#ctx0" brushRef="#br0" timeOffset="9733.93">20377 4539 9008 0 0,'0'-2'-2'0'0,"-2"0"55"0"0,1-1-1 0 0,0 0 0 0 0,0 0 0 0 0,1 0 0 0 0,-1 0 0 0 0,1 0 0 0 0,-1 0 1 0 0,1 0-1 0 0,0 0 0 0 0,0-1 0 0 0,0 1 0 0 0,1 0 0 0 0,-1 0 0 0 0,1 0 0 0 0,-1 0 1 0 0,1 0-1 0 0,0 0 0 0 0,0 1 0 0 0,1-2-52 0 0,2-24 1336 0 0,-4 27-924 0 0,0 1 11 0 0,0 0-6 0 0,1-5 2643 0 0,2 9-3022 0 0,-1 0 0 0 0,0 0 0 0 0,0 0 0 0 0,0 0 0 0 0,0 0 0 0 0,-1 0 0 0 0,1 1 0 0 0,-1-1 0 0 0,0 0 0 0 0,-1 1 0 0 0,1-1 1 0 0,-1 1-1 0 0,1 0 0 0 0,-2 0-38 0 0,4 15 86 0 0,0 35 90 0 0,13 30 138 0 0,-6-36-183 0 0,4 7 26 0 0,-5-22-29 0 0,-9-32-85 0 0,0 4-22 0 0,0-4 2 0 0,0-2-119 0 0,0 0-58 0 0,0 0-7 0 0,0 0-26 0 0,0 0-86 0 0,0 0-41 0 0,0 0-6 0 0,-10-6-2976 0 0,5 3-1312 0 0</inkml:trace>
  <inkml:trace contextRef="#ctx0" brushRef="#br0" timeOffset="10275.33">20331 4425 7456 0 0,'0'-3'137'0'0,"-1"0"0"0"0,1-1 1 0 0,-1 1-1 0 0,1 0 0 0 0,0 0 0 0 0,0-1 1 0 0,1 1-1 0 0,-1 0 0 0 0,1 0 0 0 0,0-1 1 0 0,-1 1-1 0 0,1 0 0 0 0,1 0 0 0 0,-1 0 1 0 0,0 0-1 0 0,1 0 0 0 0,-1 1 0 0 0,3-3-137 0 0,-3 4 288 0 0,15-10 834 0 0,-15 11-842 0 0,34-15 1812 0 0,7 7 877 0 0,-40 8-2848 0 0,13 3 175 0 0,94 20 217 0 0,-40-5-257 0 0,-49-12-232 0 0,-1 1-1 0 0,0 0 1 0 0,-1 2-1 0 0,1 0 1 0 0,-2 1-1 0 0,1 1 1 0 0,-1 1-1 0 0,7 7-23 0 0,12 30 195 0 0,-33-44-162 0 0,0 1 0 0 0,0 0 0 0 0,-1 0 0 0 0,1 0 0 0 0,-1 0 0 0 0,-1 0 0 0 0,1 0 0 0 0,-1 0 0 0 0,-1 1 0 0 0,1-1 0 0 0,-1 0 0 0 0,0 1-1 0 0,0-1 1 0 0,-1 6-33 0 0,-2-5 31 0 0,1-1 0 0 0,-1 1 0 0 0,-1-1 0 0 0,1 0 0 0 0,-1 0 0 0 0,0 0 0 0 0,-1-1 0 0 0,1 1 0 0 0,-1-1 0 0 0,0 0 0 0 0,0 0 0 0 0,-1-1 0 0 0,1 0 0 0 0,-1 0 0 0 0,0 0 0 0 0,0 0 0 0 0,0-1 0 0 0,-1 0 0 0 0,1-1 0 0 0,-1 1 0 0 0,0-1 0 0 0,-3 0-31 0 0,-271 77-28 0 0,174-35-1494 0 0,79-30-112 0 0,27-13 378 0 0,0-1-2501 0 0,-5 3-1075 0 0</inkml:trace>
  <inkml:trace contextRef="#ctx0" brushRef="#br0" timeOffset="10799.034">20908 4796 8496 0 0,'0'0'190'0'0,"0"0"28"0"0,0 0 10 0 0,-11-5 16 0 0,6 2-180 0 0,1 3 250 0 0,1-1 1 0 0,-1 1-1 0 0,1 0 1 0 0,-1 0-1 0 0,1 1 1 0 0,-1-1-1 0 0,1 1 1 0 0,-1 0-1 0 0,1 0 1 0 0,0 0-1 0 0,-1 0 1 0 0,1 1-1 0 0,0-1 1 0 0,0 1-1 0 0,0 0 1 0 0,-1 0-315 0 0,-1 1 176 0 0,-12 4 655 0 0,-23 22 352 0 0,8 29 30 0 0,18 9-579 0 0,17-22-336 0 0,3-32 62 0 0,-5-13-286 0 0,12-6 164 0 0,47-87 2 0 0,-35 58-338 0 0,-24 34 39 0 0,-1 1-32 0 0,6 13-5 0 0,7 68 160 0 0,0-20-74 0 0,-13-60-92 0 0,0-1-212 0 0,0 0-92 0 0,0 0-759 0 0,0 0-3147 0 0,0 0-1346 0 0</inkml:trace>
  <inkml:trace contextRef="#ctx0" brushRef="#br0" timeOffset="11219.439">21019 4702 9760 0 0,'0'0'222'0'0,"0"0"30"0"0,0 0 18 0 0,3 7 71 0 0,0 3 155 0 0,0 1 1 0 0,-1 0-1 0 0,0-1 1 0 0,-1 1-1 0 0,0 0 1 0 0,0 0-1 0 0,-2 0 1 0 0,1 1-497 0 0,2 47 831 0 0,1 77 200 0 0,-3-134-951 0 0,0-2 16 0 0,0 0-1 0 0,0 0-7 0 0,10-12-89 0 0,59-69-1476 0 0,-10 42 554 0 0,-11 33 824 0 0,-38 25 418 0 0,-7-11-146 0 0,-1-1 1 0 0,0 1-1 0 0,0 0 1 0 0,-1 1-1 0 0,0-1 1 0 0,0 0-1 0 0,-1 0 1 0 0,0 0-1 0 0,0 0 0 0 0,-2 5-173 0 0,1-7 93 0 0,1 0 0 0 0,-2-1-1 0 0,1 1 1 0 0,-1-1 0 0 0,0 1-1 0 0,0-1 1 0 0,0 0 0 0 0,-1 1 0 0 0,0-1-1 0 0,0 0 1 0 0,0-1 0 0 0,0 1-1 0 0,-1-1 1 0 0,0 1 0 0 0,0-1-1 0 0,0 0 1 0 0,0 0 0 0 0,-1-1-1 0 0,0 1 1 0 0,1-1 0 0 0,-1 0-1 0 0,0-1 1 0 0,-1 1 0 0 0,1-1-1 0 0,-2 1-92 0 0,-58 11-5267 0 0,49-13-598 0 0</inkml:trace>
  <inkml:trace contextRef="#ctx0" brushRef="#br0" timeOffset="20177.694">22134 5253 4176 0 0,'0'0'91'0'0,"7"0"125"0"0,0 0-112 0 0,8 0 377 0 0,-14 0 29 0 0,-1 0 24 0 0,0 0 12 0 0,0 0 45 0 0,0 0 17 0 0,0 0 7 0 0,0 0 2 0 0,0 0 6 0 0,0 0 1 0 0,0 0 0 0 0,0 0-26 0 0,0 0-106 0 0,0 0-48 0 0,0 0-10 0 0,-17-7 1006 0 0,-106 1 627 0 0,79 7-1437 0 0,-331-1 2576 0 0,190 17-2700 0 0,-41 1-24 0 0,41-3 48 0 0,57-1-349 0 0,-83-19-64 0 0,1 4-42 0 0,39 10-22 0 0,82-4-53 0 0,84-4-14 0 0,4-1-82 0 0,1 0-110 0 0,0 0-39 0 0,0 0-10 0 0,0 0-163 0 0,3 6-2090 0 0,4 0 1042 0 0</inkml:trace>
  <inkml:trace contextRef="#ctx0" brushRef="#br0" timeOffset="20924.369">21078 5422 12896 0 0,'0'0'297'0'0,"0"0"39"0"0,0 0 16 0 0,0 0-41 0 0,-1-1-203 0 0,0-3-72 0 0,0 3 86 0 0,1 1 36 0 0,0 0 2 0 0,0 0 34 0 0,0 0 148 0 0,0 0 66 0 0,0 0 9 0 0,-9 9 869 0 0,7-5-1172 0 0,0 0-1 0 0,0-1 1 0 0,1 1-1 0 0,-1 0 0 0 0,1 0 1 0 0,0 0-1 0 0,0 0 1 0 0,0 0-1 0 0,0 0 0 0 0,1 0 1 0 0,0 0-1 0 0,0 0 0 0 0,0 1 1 0 0,0 0-114 0 0,0 16 168 0 0,-9 125 199 0 0,-12 89 1180 0 0,18-64-766 0 0,14-114-540 0 0,-8-44-153 0 0,-3-12 0 0 0,1 0-24 0 0,3 3-40 0 0,-3-3 38 0 0,0-2-55 0 0,1 0 1 0 0,-1 0 0 0 0,0 0 0 0 0,0 0 0 0 0,1 0 0 0 0,-1-1 0 0 0,0 1-1 0 0,0 0 1 0 0,0-1 0 0 0,0 1 0 0 0,0 0 0 0 0,-1-1 0 0 0,1 1 0 0 0,0-1-1 0 0,-1 1 1 0 0,1-1 0 0 0,-1 0 0 0 0,1 1 0 0 0,-1-1 0 0 0,0 0-1 0 0,0 1 1 0 0,0-2-8 0 0,1-1 40 0 0,29-146-808 0 0,-28 142 730 0 0,1 0 0 0 0,-1 0 0 0 0,1 1 1 0 0,0-1-1 0 0,1 1 0 0 0,0-1 0 0 0,0 1 1 0 0,0 0-1 0 0,1 1 0 0 0,0-1 0 0 0,0 1 1 0 0,1 0-1 0 0,0 0 0 0 0,0 1 0 0 0,0 0 1 0 0,1 0-1 0 0,0 0 0 0 0,0 1 0 0 0,3-2 38 0 0,23 1-244 0 0,-26 8 285 0 0,0 1-1 0 0,0 0 0 0 0,0 0 0 0 0,-1 1 0 0 0,0 0 1 0 0,0 0-1 0 0,-1 0 0 0 0,1 1 0 0 0,-1 0 0 0 0,0 0 1 0 0,0 0-1 0 0,-1 1 0 0 0,0 0 0 0 0,0 0 1 0 0,-1 0-1 0 0,0 0 0 0 0,0 0 0 0 0,0 0 0 0 0,-1 2-40 0 0,16 45 440 0 0,-6 8 18 0 0,-6-29-326 0 0,-5-26-111 0 0,-1-5-8 0 0,0-2-157 0 0,0 0-74 0 0,0 0-20 0 0,0 0-126 0 0,0 0-520 0 0,0 0-225 0 0,0 0-1115 0 0,0 0-4282 0 0</inkml:trace>
  <inkml:trace contextRef="#ctx0" brushRef="#br0" timeOffset="21423.602">20844 5676 10656 0 0,'0'0'241'0'0,"0"0"38"0"0,0 0 10 0 0,7-2 59 0 0,30-16 1199 0 0,91-29 4044 0 0,-3 10-3288 0 0,29-4-1360 0 0,-135 38-867 0 0,-18 3-3 0 0,-1 0 8 0 0,-23 17 143 0 0,-33 18-148 0 0,-36 2-12 0 0,-63 11-732 0 0,151-47 612 0 0,-25 8-515 0 0,0-2-1 0 0,-1-2 0 0 0,0 0 1 0 0,-27 0 571 0 0,56-5-568 0 0,1 0-1175 0 0,0 0-4615 0 0</inkml:trace>
  <inkml:trace contextRef="#ctx0" brushRef="#br0" timeOffset="-24023.648">20351 4261 7200 0 0,'0'0'165'0'0,"0"0"22"0"0,0 0 6 0 0,-5-2 45 0 0,4 1 3019 0 0,6-2-3106 0 0,0 0 0 0 0,1 1 1 0 0,-1-1-1 0 0,0 1 0 0 0,1 0 1 0 0,0 1-1 0 0,-1-1 1 0 0,1 1-1 0 0,0 1 0 0 0,-1-1 1 0 0,1 1-1 0 0,0 0 0 0 0,0 0 1 0 0,0 0-1 0 0,5 2-151 0 0,9-2 306 0 0,69 6 488 0 0,82 6-116 0 0,-53-6-257 0 0,-39-9-218 0 0,-23 0-203 0 0,-51 0-34 0 0,-4 3-134 0 0,-1 0-38 0 0,0 0-2 0 0,0 0-11 0 0,-28-18-1353 0 0,-15 4 739 0 0,-10-21 475 0 0,33 15 422 0 0,20 19-10 0 0,-5-7 1154 0 0,73 28-739 0 0,-36-3-341 0 0,-3 1 16 0 0,-14-7 229 0 0,-15-10-338 0 0,1 1-1 0 0,-1 0 1 0 0,1-1-1 0 0,-1 1 1 0 0,0 0 0 0 0,0 0-1 0 0,0-1 1 0 0,0 1-1 0 0,0 0 1 0 0,0 0-1 0 0,-1 0 1 0 0,1-1 0 0 0,0 1-1 0 0,-1 0 1 0 0,1-1-1 0 0,-1 1 1 0 0,0 0-1 0 0,0-1 1 0 0,1 1 0 0 0,-1-1-1 0 0,0 1 1 0 0,0-1-1 0 0,-1 1 1 0 0,1-1-1 0 0,0 0 1 0 0,0 0-1 0 0,-1 1 1 0 0,1-1 0 0 0,0 0-1 0 0,-1 0 1 0 0,1 0-1 0 0,-1-1 1 0 0,0 1-1 0 0,1 0 1 0 0,-1-1 0 0 0,0 1-35 0 0,-2 1 129 0 0,-146 71 1030 0 0,140-67-845 0 0,4-3-1599 0 0,2-1-2841 0 0,4-2-1112 0 0</inkml:trace>
  <inkml:trace contextRef="#ctx0" brushRef="#br0" timeOffset="3.647">21345 4665 4464 0 0,'0'0'99'0'0,"0"0"11"0"0,6-14 137 0 0,8-12 1155 0 0,-14 25-768 0 0,0 1 26 0 0,0 0 245 0 0,0-4-924 0 0,-2 3 4089 0 0,-95 36-1978 0 0,98-36-2012 0 0,24-11 0 0 0,-18 11-80 0 0,9 5 0 0 0,-3 16 0 0 0,-14-18 51 0 0,1 1 0 0 0,-1-1 1 0 0,0 0-1 0 0,1 1 1 0 0,-1-1-1 0 0,0 0 1 0 0,0 0-1 0 0,0 0 1 0 0,-1 0-1 0 0,1 0 1 0 0,0 0-1 0 0,-1 0 0 0 0,1 0 1 0 0,-1 0-1 0 0,0-1 1 0 0,0 1-1 0 0,0-1 1 0 0,1 1-1 0 0,-1-1 1 0 0,0 0-1 0 0,-1 0 1 0 0,1 0-1 0 0,0 0 1 0 0,0 0-1 0 0,0 0 0 0 0,-1 0 1 0 0,1-1-1 0 0,0 1 1 0 0,-1-1-1 0 0,1 0 1 0 0,0 0-1 0 0,-2 0-51 0 0,-34-5 489 0 0,34-8-289 0 0,3 10-188 0 0,1 0-1 0 0,0 0 0 0 0,0 0 0 0 0,1-1 1 0 0,-1 1-1 0 0,1 0 0 0 0,-1 0 0 0 0,1 0 1 0 0,0 0-1 0 0,0 0 0 0 0,0 0 0 0 0,1 0 1 0 0,-1 0-1 0 0,1 1 0 0 0,0-1 0 0 0,-1 0 1 0 0,1 1-1 0 0,0-1 0 0 0,0 1 0 0 0,1 0 1 0 0,-1 0-1 0 0,0 0 0 0 0,1 0 0 0 0,0 0 1 0 0,-1 0-1 0 0,1 1 0 0 0,0-1 0 0 0,0 1 1 0 0,0 0-1 0 0,0 0 0 0 0,0 0 0 0 0,0 0 1 0 0,0 0-1 0 0,0 0 0 0 0,0 1 0 0 0,0 0 0 0 0,2 0-11 0 0,20 5-12 0 0,-14 28-48 0 0,-11-29 98 0 0,1-1-1 0 0,-1 1 1 0 0,-1 0-1 0 0,1 0 1 0 0,0-1-1 0 0,-1 1 1 0 0,0 0-1 0 0,1-1 1 0 0,-1 1-1 0 0,-1-1 0 0 0,1 1 1 0 0,-1-1-1 0 0,1 0 1 0 0,-1 1-1 0 0,0-1 1 0 0,0 0-1 0 0,0 0 1 0 0,-1 0-1 0 0,1 0 1 0 0,-1-1-1 0 0,1 1 0 0 0,-4 1-37 0 0,5-3 25 0 0,0 0 1 0 0,0-1-1 0 0,0 1 0 0 0,-1-1 0 0 0,1 1 0 0 0,0-1 0 0 0,-1 1 0 0 0,1-1 0 0 0,0 0 0 0 0,-1 0 0 0 0,1 0 0 0 0,0 0 0 0 0,-1 0 0 0 0,1 0 0 0 0,-1 0 0 0 0,1 0 0 0 0,0 0 0 0 0,-1 0 0 0 0,1-1 1 0 0,0 1-1 0 0,-1-1 0 0 0,1 1 0 0 0,0-1 0 0 0,0 1 0 0 0,0-1 0 0 0,-1 0 0 0 0,1 0 0 0 0,0 0 0 0 0,0 1 0 0 0,0-1 0 0 0,0 0 0 0 0,0 0 0 0 0,0 0 0 0 0,1 0 0 0 0,-1-1 0 0 0,0 1 0 0 0,0 0 0 0 0,1 0 1 0 0,-1 0-1 0 0,1-1 0 0 0,-1 1 0 0 0,1 0 0 0 0,-1-1 0 0 0,1 1 0 0 0,0 0 0 0 0,0-1 0 0 0,0 1 0 0 0,-1-2-25 0 0,7-55 53 0 0,-3 51-53 0 0,0-1 0 0 0,1 0 0 0 0,-1 1 0 0 0,1 0 0 0 0,1 0 0 0 0,-1 0 0 0 0,1 0 0 0 0,0 0 0 0 0,1 1 0 0 0,0 0 0 0 0,6-5 0 0 0,-6 6 0 0 0,0 4-10 0 0,-4 2-46 0 0,-1 1 49 0 0,0 0 0 0 0,0-1 1 0 0,-1 1-1 0 0,1 0 0 0 0,-1 0 0 0 0,1-1 1 0 0,-1 1-1 0 0,1 0 0 0 0,-1 0 0 0 0,0 0 1 0 0,0 0-1 0 0,0 0 0 0 0,0 0 1 0 0,0-1-1 0 0,0 1 0 0 0,-1 0 0 0 0,1 0 1 0 0,-1 0-1 0 0,1 0 0 0 0,-1-1 0 0 0,0 2 7 0 0,-5 9 201 0 0,6-11-2716 0 0,0 0 1262 0 0,0-1-235 0 0</inkml:trace>
  <inkml:trace contextRef="#ctx0" brushRef="#br0" timeOffset="3.647">21723 4369 11344 0 0,'0'0'332'0'0,"2"0"-4"0"0,4 1-199 0 0,-4 7-62 0 0,-4 26 451 0 0,-2 0 1 0 0,-1-1 0 0 0,-1 1 0 0 0,-4 5-519 0 0,-2 15 811 0 0,-1 19-153 0 0,6-10-42 0 0,6-34 679 0 0,2-27-1167 0 0,-1 0-64 0 0,1 0 0 0 0,0-1-1 0 0,1 1 1 0 0,-1 0-1 0 0,0 0 1 0 0,0-1 0 0 0,1 1-1 0 0,-1-1 1 0 0,1 1-1 0 0,0-1 1 0 0,-1 1 0 0 0,1-1-1 0 0,0 0 1 0 0,0 0-1 0 0,-1 0 1 0 0,1 0 0 0 0,0 0-1 0 0,0-1 1 0 0,0 1-1 0 0,0 0 1 0 0,0-1-1 0 0,1 0 1 0 0,0 1-64 0 0,55 5 713 0 0,24-4-767 0 0,-64-4-3798 0 0,-18 2 2975 0 0</inkml:trace>
  <inkml:trace contextRef="#ctx0" brushRef="#br0" timeOffset="3.647">21677 4592 13248 0 0,'0'0'298'0'0,"0"0"46"0"0,0 0 22 0 0,0 0-48 0 0,1-1-208 0 0,61-5-141 0 0,-42 6 134 0 0,12 1 29 0 0,12-1 144 0 0,20-4 92 0 0,-45 2-589 0 0,22-3 514 0 0,-15-2-4908 0 0,-19 4-110 0 0</inkml:trace>
  <inkml:trace contextRef="#ctx0" brushRef="#br0" timeOffset="3.647">21677 4378 11976 0 0,'-7'-10'1200'0'0,"14"-6"-647"0"0,-3 14-489 0 0,-1 0 0 0 0,2 0-1 0 0,-1 0 1 0 0,0 1 0 0 0,0-1 0 0 0,0 1 0 0 0,1 0 0 0 0,-1 0-1 0 0,0 0 1 0 0,1 1 0 0 0,-1-1 0 0 0,1 1 0 0 0,-1 0 0 0 0,1 1-1 0 0,-1-1 1 0 0,1 1 0 0 0,-1 0-64 0 0,18 0 74 0 0,120 13-1336 0 0,-126-14-3636 0 0</inkml:trace>
  <inkml:trace contextRef="#ctx0" brushRef="#br0" timeOffset="3.647">21845 4958 11832 0 0,'0'0'266'0'0,"0"0"44"0"0,-7 2 300 0 0,2 0-586 0 0,-1 1 0 0 0,1 0 0 0 0,0 0 0 0 0,0 0 0 0 0,0 0 0 0 0,0 1-1 0 0,1 0 1 0 0,0 0 0 0 0,-1 0 0 0 0,1 0 0 0 0,1 1 0 0 0,-1 0 0 0 0,1 0 0 0 0,-1 0 0 0 0,2 0-1 0 0,-1 0 1 0 0,0 0 0 0 0,1 1 0 0 0,0-1 0 0 0,0 1 0 0 0,1 0 0 0 0,0 0 0 0 0,0-1 0 0 0,0 5-24 0 0,1-8 60 0 0,1-1 0 0 0,-1 1 1 0 0,1 0-1 0 0,0-1 0 0 0,-1 1 1 0 0,1-1-1 0 0,0 1 0 0 0,0-1 1 0 0,0 1-1 0 0,0-1 0 0 0,1 0 1 0 0,-1 1-1 0 0,0-1 0 0 0,1 0 1 0 0,-1 0-1 0 0,0 0 0 0 0,1 0 1 0 0,0 0-1 0 0,-1 0 0 0 0,1 0 1 0 0,-1-1-1 0 0,1 1 0 0 0,0-1 1 0 0,-1 1-1 0 0,1-1 0 0 0,0 1 1 0 0,0-1-1 0 0,-1 0 0 0 0,1 0 1 0 0,0 0-1 0 0,0 0 0 0 0,0 0 1 0 0,-1 0-1 0 0,1-1 1 0 0,0 1-61 0 0,26-2 771 0 0,10-9-7 0 0,30-30 64 0 0,-54 28-622 0 0,-12 12-177 0 0,-1 0 0 0 0,1-1 0 0 0,-1 1 1 0 0,0-1-1 0 0,1 1 0 0 0,-1-1 0 0 0,0 0 1 0 0,0 1-1 0 0,0-1 0 0 0,0 0 0 0 0,0 0 1 0 0,0 1-1 0 0,0-1 0 0 0,-1 0 0 0 0,1 0 1 0 0,-1 0-1 0 0,1 0 0 0 0,-1 0 0 0 0,0 0 1 0 0,0 0-1 0 0,0 0 0 0 0,0 0 0 0 0,0 0 0 0 0,0 0 1 0 0,-1 0-1 0 0,1 0 0 0 0,-1 0 0 0 0,1 0 1 0 0,-1 0-1 0 0,0 0 0 0 0,1 0 0 0 0,-1 0 1 0 0,0 1-1 0 0,0-1 0 0 0,-1 0 0 0 0,1 1 1 0 0,0-1-1 0 0,0 1 0 0 0,-1-1 0 0 0,1 1 1 0 0,-1 0-1 0 0,0-1-29 0 0,-8-3-302 0 0,0 1 1 0 0,0 0-1 0 0,0 1 1 0 0,0 0-1 0 0,-1 0 1 0 0,1 1-1 0 0,-1 1 1 0 0,0 0-1 0 0,-7 0 302 0 0,0-2-1699 0 0,9 6 835 0 0</inkml:trace>
  <inkml:trace contextRef="#ctx0" brushRef="#br0" timeOffset="3.647">21631 4177 9848 0 0,'0'0'222'0'0,"0"0"30"0"0,0 0 19 0 0,0 0-22 0 0,0 0-121 0 0,0 0-52 0 0,0 0-10 0 0,0 0 30 0 0,0 0 133 0 0,8 0 343 0 0,99 10 2397 0 0,142-9-2323 0 0,-181-7-2488 0 0,-70 1 556 0 0,-4-1 630 0 0</inkml:trace>
  <inkml:trace contextRef="#ctx0" brushRef="#br0" timeOffset="3.647">21891 4065 6480 0 0,'6'-3'370'0'0,"-2"0"-175"0"0,0 1 0 0 0,0-1 0 0 0,0 1 0 0 0,0 0 0 0 0,0 0 0 0 0,0 0 0 0 0,0 1 0 0 0,0 0 0 0 0,1-1 0 0 0,-1 1 0 0 0,1 1-1 0 0,-1-1 1 0 0,1 1 0 0 0,-1 0 0 0 0,1 0 0 0 0,-1 0 0 0 0,1 0 0 0 0,-1 1 0 0 0,1 0 0 0 0,-1 0 0 0 0,3 1-195 0 0,-4-1 156 0 0,0 0 0 0 0,0 1 1 0 0,0-1-1 0 0,0 1 0 0 0,0 0 1 0 0,0 0-1 0 0,-1 0 1 0 0,1 0-1 0 0,-1 1 0 0 0,1-1 1 0 0,-1 0-1 0 0,0 1 0 0 0,0 0 1 0 0,0 0-1 0 0,0 0 0 0 0,0 0 1 0 0,-1 0-1 0 0,1 0 1 0 0,-1 0-1 0 0,0 0 0 0 0,0 0 1 0 0,0 1-1 0 0,0-1 0 0 0,-1 0 1 0 0,1 1-1 0 0,-1-1 0 0 0,0 1 1 0 0,0-1-1 0 0,0 3-156 0 0,0-3 54 0 0,0 0 0 0 0,0 1 0 0 0,0-1 0 0 0,-1 0 0 0 0,1 0 0 0 0,-1 0 0 0 0,0 0 0 0 0,1 0 0 0 0,-1 0 1 0 0,-1-1-1 0 0,1 1 0 0 0,0 0 0 0 0,-1 0 0 0 0,1-1 0 0 0,-1 1 0 0 0,0-1 0 0 0,0 1 0 0 0,0-1 0 0 0,0 0 0 0 0,0 1 0 0 0,-1-1-54 0 0,-50 31-1744 0 0,43-28-3629 0 0</inkml:trace>
  <inkml:trace contextRef="#ctx0" brushRef="#br0" timeOffset="-12003.65">23345 5238 8720 0 0,'0'0'197'0'0,"0"0"24"0"0,0 0 19 0 0,7 2 14 0 0,16 0 750 0 0,0-1 1 0 0,0-1-1 0 0,0-1 1 0 0,0-1-1 0 0,13-4-1004 0 0,-36 5 21 0 0,1 1 0 0 0,-1-1 1 0 0,1 0-1 0 0,-1 0 0 0 0,0 0 0 0 0,1 0 0 0 0,-1 0 0 0 0,0 0 0 0 0,0 0 1 0 0,0 0-1 0 0,0 0 0 0 0,0 0 0 0 0,0 0 0 0 0,0 0 0 0 0,0-1 0 0 0,0 1 1 0 0,-1 0-1 0 0,1 0 0 0 0,0 0 0 0 0,0 1 0 0 0,-1-1 0 0 0,1 0 0 0 0,-1 0 0 0 0,1 0 1 0 0,-1 0-1 0 0,1 0 0 0 0,-1 0 0 0 0,0 1 0 0 0,1-1 0 0 0,-1 0 0 0 0,0 0 1 0 0,0 1-1 0 0,0-1 0 0 0,1 0 0 0 0,-1 1 0 0 0,0-1 0 0 0,0 1 0 0 0,0 0 1 0 0,0-1-22 0 0,0 0 33 0 0,-9-9-1 0 0,-6-7-24 0 0,0 0 0 0 0,1-1 0 0 0,1 0 0 0 0,0-1 0 0 0,2-1 0 0 0,-2-4-8 0 0,5 6 4 0 0,1 4 12 0 0,1-1-1 0 0,0 0 0 0 0,1 0 1 0 0,1-1-1 0 0,0 0 0 0 0,1 0 1 0 0,-1-13-16 0 0,4 20 107 0 0,0 1 1 0 0,1-1 0 0 0,0 1-1 0 0,0 0 1 0 0,1-1 0 0 0,0 1 0 0 0,1 0-1 0 0,0 0 1 0 0,0-1 0 0 0,1 1 0 0 0,0 1-1 0 0,0-1 1 0 0,1 0 0 0 0,0 1-1 0 0,1-3-107 0 0,6-5 11 0 0,0 1-1 0 0,1 0 1 0 0,0 0 0 0 0,2 1-1 0 0,-1 1 1 0 0,1 0-1 0 0,1 0 1 0 0,0 2-1 0 0,0 0 1 0 0,1 1-1 0 0,1 0 1 0 0,-1 2-1 0 0,1 0 1 0 0,1 0-1 0 0,-1 2 1 0 0,1 0-1 0 0,9-1-10 0 0,-13 2-8 0 0,1 1 0 0 0,0 1 0 0 0,0 0-1 0 0,0 0 1 0 0,0 2 0 0 0,1 0 0 0 0,-1 0-1 0 0,0 2 1 0 0,0 0 0 0 0,0 0 0 0 0,0 2 0 0 0,-1 0-1 0 0,2 1 9 0 0,-13-4 2 0 0,0 1 0 0 0,0 0 0 0 0,0 0 0 0 0,-1 0 0 0 0,1 0 0 0 0,0 1 0 0 0,-1-1 0 0 0,0 1-1 0 0,1-1 1 0 0,-1 1 0 0 0,0 0 0 0 0,-1 0 0 0 0,1 0 0 0 0,0 0 0 0 0,-1 0 0 0 0,0 0-1 0 0,1 1 1 0 0,-1-1 0 0 0,-1 0 0 0 0,1 1 0 0 0,0-1 0 0 0,-1 1 0 0 0,0-1 0 0 0,1 0 0 0 0,-2 3-2 0 0,1 3 1 0 0,0-1 1 0 0,-1 1 0 0 0,0-1-1 0 0,0 0 1 0 0,-1 1 0 0 0,0-1-1 0 0,-1 0 1 0 0,0 0 0 0 0,0-1-1 0 0,-1 2-1 0 0,-18 29-9 0 0,15-29 16 0 0,2 0 0 0 0,-1 0-1 0 0,1 0 1 0 0,1 1 0 0 0,0-1-1 0 0,0 1 1 0 0,1 0 0 0 0,0 0-1 0 0,0 0 1 0 0,1 1-1 0 0,1 0-6 0 0,1 2-1 0 0,-1-9 7 0 0,1 0 0 0 0,0 0 0 0 0,0 0-1 0 0,0 0 1 0 0,1 0 0 0 0,-1 0-1 0 0,1 0 1 0 0,0 0 0 0 0,0 0-1 0 0,0-1 1 0 0,1 1 0 0 0,-1 0-1 0 0,1-1 1 0 0,2 4-6 0 0,3 2 59 0 0,0 1 0 0 0,1-1 1 0 0,0-1-1 0 0,0 0 0 0 0,1 0 0 0 0,0 0 0 0 0,1-1 0 0 0,-1-1 0 0 0,1 1 1 0 0,1-1-1 0 0,-1-1 0 0 0,1 0 0 0 0,0-1 0 0 0,2 1-59 0 0,50 9-1241 0 0,-56-14-2968 0 0,-1-3-1375 0 0</inkml:trace>
  <inkml:trace contextRef="#ctx0" brushRef="#br0" timeOffset="-10063.65">24119 4998 5784 0 0,'0'0'132'0'0,"0"0"17"0"0,0 0 10 0 0,-1-1-26 0 0,-1-2-65 0 0,1 2 140 0 0,1 1 48 0 0,0 0 7 0 0,0 0 19 0 0,0 0 78 0 0,0 0 31 0 0,0 0 8 0 0,0 0-19 0 0,0 0-84 0 0,0 0-38 0 0,0 0-8 0 0,0 0-21 0 0,0 0-77 0 0,0 0-31 0 0,10 11 234 0 0,23 140 1684 0 0,6-65-1158 0 0,-26-66-474 0 0,-12-20-376 0 0,-1 0-9 0 0,0 1 0 0 0,0-1 0 0 0,0 0 0 0 0,0 0 0 0 0,1 1 0 0 0,-1-1 1 0 0,0 0-1 0 0,0 0 0 0 0,0 1 0 0 0,0-1 0 0 0,1 0 0 0 0,-1 0 0 0 0,0 0 1 0 0,0 0-1 0 0,1 1 0 0 0,-1-1 0 0 0,0 0 0 0 0,0 0 0 0 0,1 0 0 0 0,-1 0 1 0 0,0 0-1 0 0,1 0 0 0 0,-1 0 0 0 0,0 0 0 0 0,0 0 0 0 0,1 0 0 0 0,-1 0 1 0 0,0 0-1 0 0,1 0 0 0 0,-1 0 0 0 0,0 0 0 0 0,0 0 0 0 0,1 0 0 0 0,-1 0 1 0 0,0 0-1 0 0,1 0 0 0 0,-1 0 0 0 0,0-1 0 0 0,0 1 0 0 0,1 0 0 0 0,-1 0 0 0 0,0 0 1 0 0,0 0-1 0 0,0-1 0 0 0,1 1 0 0 0,-1 0 0 0 0,0 0 0 0 0,0 0 0 0 0,0-1 1 0 0,1 1-1 0 0,-1 0 0 0 0,0 0 0 0 0,0-1 0 0 0,0 1 0 0 0,0 0 0 0 0,0-1 1 0 0,0 1-1 0 0,0 0 0 0 0,0 0 0 0 0,0-1 0 0 0,0 1 0 0 0,0 0 0 0 0,0-1 1 0 0,0 1-23 0 0,30-55 64 0 0,-20 37-76 0 0,-10 17 2 0 0,1 0 0 0 0,0 0 0 0 0,0 0 0 0 0,-1 1 0 0 0,1-1 1 0 0,0 0-1 0 0,0 1 0 0 0,0-1 0 0 0,0 0 0 0 0,0 1 1 0 0,0-1-1 0 0,0 1 0 0 0,0 0 0 0 0,0-1 0 0 0,0 1 1 0 0,0 0-1 0 0,0 0 0 0 0,0-1 0 0 0,1 1 0 0 0,-1 0 0 0 0,0 0 1 0 0,0 0-1 0 0,0 0 0 0 0,0 1 0 0 0,0-1 0 0 0,0 0 1 0 0,0 0-1 0 0,0 1 0 0 0,0-1 0 0 0,0 0 0 0 0,0 1 0 0 0,0-1 1 0 0,0 1-1 0 0,0 0 0 0 0,0-1 0 0 0,1 1 10 0 0,1 1-6 0 0,1 1 0 0 0,-1-1 0 0 0,0 1 0 0 0,0 0 0 0 0,0 0 0 0 0,0 0 0 0 0,0 0 0 0 0,-1 1 0 0 0,1-1 0 0 0,-1 0 0 0 0,0 1 0 0 0,0 0 0 0 0,0 0 0 0 0,-1 0 0 0 0,1-1 0 0 0,-1 1 0 0 0,0 0 0 0 0,0 1 0 0 0,0-1 0 0 0,0 0 0 0 0,-1 0 0 0 0,0 0 0 0 0,0 3 6 0 0,-20 25 256 0 0,15-28-214 0 0,0-1 1 0 0,0 0-1 0 0,-1 0 0 0 0,1-1 1 0 0,-1 1-1 0 0,1-1 1 0 0,-1 0-1 0 0,0-1 1 0 0,0 1-1 0 0,0-1 1 0 0,0-1-1 0 0,0 1 1 0 0,0-1-1 0 0,0 0 1 0 0,-1 0-43 0 0,-9 0-381 0 0,-27-1 150 0 0,17-4-4749 0 0,25 5 551 0 0</inkml:trace>
  <inkml:trace contextRef="#ctx0" brushRef="#br0" timeOffset="-9613.65">24612 5091 10448 0 0,'0'0'233'0'0,"-1"0"39"0"0,-68 15 391 0 0,61-12-526 0 0,1-1 0 0 0,-1 1 0 0 0,0 0 0 0 0,1 0 0 0 0,-1 1 0 0 0,1 0 1 0 0,0 0-1 0 0,0 1 0 0 0,1 0 0 0 0,-1 0 0 0 0,1 1 0 0 0,0 0 0 0 0,1 0 1 0 0,-5 5-138 0 0,0 11 602 0 0,10-21-572 0 0,0 0-1 0 0,0 0 0 0 0,0 0 1 0 0,0 0-1 0 0,1 0 0 0 0,-1 0 1 0 0,0 0-1 0 0,1 0 0 0 0,-1 0 1 0 0,0 0-1 0 0,1 0 0 0 0,-1 0 1 0 0,1 0-1 0 0,-1 0 0 0 0,1 0 1 0 0,0 0-1 0 0,-1 0 0 0 0,1-1 1 0 0,0 1-1 0 0,0 0 0 0 0,0-1 1 0 0,-1 1-1 0 0,1 0 0 0 0,0-1 1 0 0,0 1-1 0 0,0-1 0 0 0,0 0 1 0 0,0 1-1 0 0,0-1 0 0 0,0 0 1 0 0,0 1-1 0 0,0-1 0 0 0,0 0 1 0 0,1 0-30 0 0,7 1 48 0 0,0-1 1 0 0,0 0 0 0 0,0-1 0 0 0,0 0 0 0 0,0 0-1 0 0,0-1 1 0 0,0 0 0 0 0,0-1 0 0 0,0 1 0 0 0,-1-2 0 0 0,1 1-1 0 0,-1-1 1 0 0,0-1 0 0 0,3-2-49 0 0,-3 4 18 0 0,14-6-7 0 0,-21 8-13 0 0,-1 1 1 0 0,0 0-1 0 0,1-1 0 0 0,-1 1 0 0 0,1 0 0 0 0,-1 0 1 0 0,0 0-1 0 0,1-1 0 0 0,-1 1 0 0 0,1 0 0 0 0,-1 0 1 0 0,1 0-1 0 0,-1 0 0 0 0,1 0 0 0 0,-1 0 0 0 0,1 0 1 0 0,-1 0-1 0 0,1 0 0 0 0,-1 0 0 0 0,1 0 0 0 0,-1 0 1 0 0,1 0-1 0 0,-1 0 0 0 0,1 0 0 0 0,-1 0 0 0 0,1 0 1 0 0,-1 1-1 0 0,1-1 0 0 0,-1 0 0 0 0,0 0 0 0 0,1 1 1 0 0,-1-1-1 0 0,1 0 0 0 0,-1 1 0 0 0,0-1 0 0 0,1 0 1 0 0,-1 1-1 0 0,0-1 0 0 0,1 1 0 0 0,-1-1 0 0 0,0 0 1 0 0,0 1-1 0 0,1-1 0 0 0,-1 1 0 0 0,0-1 0 0 0,0 1 1 0 0,0-1 1 0 0,7 38-56 0 0,-7-16 410 0 0,9 5 151 0 0,-8-26-425 0 0,8 7 27 0 0,-8-7-182 0 0,-1-1-526 0 0,0 0-235 0 0,0 0-46 0 0</inkml:trace>
  <inkml:trace contextRef="#ctx0" brushRef="#br1" timeOffset="3.647">17067 5285 4808 0 0,'0'0'101'0'0,"0"0"22"0"0,0 0 8 0 0,1 0-14 0 0,19-10 564 0 0,-4 3 824 0 0,-4 5 3525 0 0,-29 13-4518 0 0,5-6-455 0 0,-1 0 1 0 0,0-1-1 0 0,0-1 1 0 0,0 0-1 0 0,0-1 1 0 0,-1 0 0 0 0,-12-1-58 0 0,-37 6 133 0 0,-69-1-16 0 0,-48 20 38 0 0,166-22-74 0 0,1 0 1 0 0,0 1 0 0 0,0 1 0 0 0,0 0-1 0 0,1 0 1 0 0,0 1 0 0 0,0 1 0 0 0,1 0 0 0 0,-3 2-82 0 0,6-1 36 0 0,-1 1 1 0 0,1 0 0 0 0,1 0 0 0 0,-1 1 0 0 0,2 0 0 0 0,0 0 0 0 0,0 1 0 0 0,1 0 0 0 0,0 0 0 0 0,1 0 0 0 0,1 0 0 0 0,0 0 0 0 0,0 5-37 0 0,-11 39 176 0 0,4-6-176 0 0,-9 75 224 0 0,-4 60-160 0 0,4-83-64 0 0,-3 7 142 0 0,5 2 1 0 0,-1 78-143 0 0,19 137 953 0 0,4-125-752 0 0,5-13-126 0 0,-9 72 224 0 0,-14-191-894 0 0,13-68 303 0 0,0-1-10 0 0,-17-25-1772 0 0,13 8-1411 0 0,2-3-1068 0 0</inkml:trace>
  <inkml:trace contextRef="#ctx0" brushRef="#br1" timeOffset="3.647">16583 5266 4112 0 0,'0'0'91'0'0,"0"0"11"0"0,0 0 12 0 0,0 0 58 0 0,0 0 198 0 0,15-4 1493 0 0,42 7 1127 0 0,12 6-1611 0 0,23 5-164 0 0,-9 1-271 0 0,61 16-38 0 0,-138-27-852 0 0,-5-3 16 0 0,-1 13 252 0 0,-1-10-245 0 0,-1 0 1 0 0,1 0-1 0 0,-1 1 1 0 0,0-2 0 0 0,-1 1-1 0 0,1 0 1 0 0,-1 0-1 0 0,1-1 1 0 0,-1 1-1 0 0,0-1 1 0 0,0 0 0 0 0,0 0-1 0 0,-1 0 1 0 0,-2 2-78 0 0,0 0 114 0 0,-37 37 310 0 0,-49 46-217 0 0,59-45-532 0 0,20-25-4287 0 0,7-9-378 0 0</inkml:trace>
  <inkml:trace contextRef="#ctx0" brushRef="#br1" timeOffset="3.647">15937 7982 10712 0 0,'0'0'241'0'0,"-16"-8"683"0"0,14 9-898 0 0,-1 1 0 0 0,0-1 0 0 0,0 0 0 0 0,1 1 0 0 0,-1 0 0 0 0,1 0 0 0 0,-1-1 0 0 0,1 1 0 0 0,0 1 1 0 0,-1-1-1 0 0,1 0 0 0 0,0 1 0 0 0,1-1 0 0 0,-1 1 0 0 0,0-1 0 0 0,1 1 0 0 0,-1 0 0 0 0,1-1 0 0 0,0 1 0 0 0,0 0 0 0 0,0 0 0 0 0,0 2-26 0 0,-4 5 278 0 0,-40 129 1458 0 0,2 3-1724 0 0,35-118-220 0 0,-2-1 0 0 0,0-1 1 0 0,-1 0-1 0 0,-1 0 0 0 0,-1-1 1 0 0,-1 0-1 0 0,-1-1 0 0 0,-8 7 208 0 0,14-18-614 0 0</inkml:trace>
  <inkml:trace contextRef="#ctx0" brushRef="#br1" timeOffset="3.647">15665 8000 8432 0 0,'1'-3'46'0'0,"1"0"0"0"0,0 0 1 0 0,-1-1-1 0 0,1 1 0 0 0,0 0 1 0 0,0 1-1 0 0,1-1 0 0 0,-1 0 1 0 0,1 1-1 0 0,-1-1 0 0 0,1 1 1 0 0,0 0-1 0 0,0-1 0 0 0,0 2 0 0 0,0-1 1 0 0,0 0-1 0 0,0 0 0 0 0,1 1 1 0 0,2-1-47 0 0,15-1 254 0 0,0 1 0 0 0,0 1 1 0 0,0 1-1 0 0,0 0 0 0 0,-1 2 1 0 0,1 0-1 0 0,0 2 1 0 0,-1 0-1 0 0,1 1 0 0 0,-1 2 1 0 0,0-1-1 0 0,-1 2 0 0 0,10 6-254 0 0,-26-13 8 0 0,3 1 32 0 0,0 1-1 0 0,-1-1 1 0 0,1 1-1 0 0,0 0 1 0 0,-1 0 0 0 0,0 1-1 0 0,0-1 1 0 0,0 1-1 0 0,0 1 1 0 0,0-1 0 0 0,-1 0-1 0 0,0 1 1 0 0,0 0-1 0 0,0 0 1 0 0,0 0 0 0 0,-1 1-1 0 0,0-1 1 0 0,0 1-1 0 0,-1 0 1 0 0,1 0 0 0 0,-1 0-1 0 0,0 0 1 0 0,-1 0-1 0 0,0 0 1 0 0,0 0 0 0 0,0 2-40 0 0,-3-3 11 0 0,0 0 0 0 0,-1 0 0 0 0,0 0 0 0 0,0 0 0 0 0,0 0 0 0 0,0-1 0 0 0,-1 0 0 0 0,1 0 0 0 0,-1 0 0 0 0,-1 0 1 0 0,1 0-1 0 0,0-1 0 0 0,-1 0 0 0 0,0 0 0 0 0,1 0 0 0 0,-1 0 0 0 0,0-1 0 0 0,-1 0 0 0 0,-2 2-11 0 0,-10 2-297 0 0,1 1 0 0 0,-1-2 0 0 0,0 0 0 0 0,-1-1 0 0 0,1-1-1 0 0,-1-1 1 0 0,-16 0 297 0 0,30-2-109 0 0,-12 1-241 0 0,0 0-1 0 0,0-1 1 0 0,0-1-1 0 0,0 0 1 0 0,0-2-1 0 0,0 0 1 0 0,-4-2 350 0 0,-41-15 345 0 0,35 8 479 0 0,25 3 217 0 0,55 21 133 0 0,12 17 34 0 0,-55-22-1079 0 0,-1 0 0 0 0,-1 0 1 0 0,0 1-1 0 0,0 0 0 0 0,0 0 1 0 0,-1 1-1 0 0,0 0 0 0 0,-1 0 1 0 0,0 1-1 0 0,0 0 0 0 0,-1 0 1 0 0,0 0-1 0 0,-1 1 0 0 0,0 0 1 0 0,-1-1-1 0 0,0 1 0 0 0,-1 0 1 0 0,1 10-130 0 0,-5-4 265 0 0,1-3-5213 0 0,1-13 23 0 0</inkml:trace>
  <inkml:trace contextRef="#ctx0" brushRef="#br1" timeOffset="3.647">16300 8365 12264 0 0,'0'0'273'0'0,"0"0"40"0"0,0 0 23 0 0,0 0-33 0 0,-2 1-196 0 0,-25 9 100 0 0,0 2-1 0 0,1 1 1 0 0,1 1 0 0 0,0 1 0 0 0,-5 5-207 0 0,-35 29 447 0 0,23-5-306 0 0,41-43-87 0 0,1-1 10 0 0,9-2-121 0 0,0 0 0 0 0,0 0 1 0 0,-1-1-1 0 0,1 0 1 0 0,-1 0-1 0 0,0-1 1 0 0,0 0-1 0 0,0-1 0 0 0,0 1 1 0 0,-1-2-1 0 0,1 1 1 0 0,-1-1-1 0 0,-1 0 1 0 0,5-5 56 0 0,8-5-456 0 0,-19 16 471 0 0,0 1 1 0 0,0-1-1 0 0,0 1 1 0 0,0-1 0 0 0,0 0-1 0 0,0 1 1 0 0,0-1-1 0 0,0 0 1 0 0,0 1 0 0 0,0-1-1 0 0,1 0 1 0 0,-1 0-1 0 0,0 1 1 0 0,0-1 0 0 0,0 0-1 0 0,0 1 1 0 0,1-1-1 0 0,-1 0 1 0 0,0 0 0 0 0,0 1-1 0 0,1-1 1 0 0,-1 0-1 0 0,0 0 1 0 0,0 1 0 0 0,1-1-1 0 0,-1 0 1 0 0,0 0-1 0 0,1 0 1 0 0,-1 0 0 0 0,0 1-1 0 0,1-1 1 0 0,-1 0-1 0 0,0 0 1 0 0,1 0 0 0 0,-1 0-1 0 0,0 0 1 0 0,1 0-1 0 0,-1 0 1 0 0,0 0 0 0 0,1 0-1 0 0,-1 0 1 0 0,0 0-1 0 0,1 0 1 0 0,-1 0 0 0 0,0 0-1 0 0,1-1 1 0 0,-1 1-1 0 0,0 0 1 0 0,1 0 0 0 0,-1 0-1 0 0,0 0 1 0 0,1-1-1 0 0,-1 1-15 0 0,-1 13 54 0 0,1-11-24 0 0,0 1-28 0 0,-1 1 0 0 0,0-1 0 0 0,1 0 1 0 0,0 1-1 0 0,0-1 0 0 0,0 0 0 0 0,0 1 0 0 0,1-1 1 0 0,-1 0-1 0 0,1 0 0 0 0,0 1 0 0 0,0-1 1 0 0,0 0-1 0 0,0 0 0 0 0,0 0 0 0 0,1 0 0 0 0,0 0 1 0 0,-1 0-1 0 0,1 0 0 0 0,0-1 0 0 0,0 1 1 0 0,0-1-1 0 0,1 1 0 0 0,-1-1 0 0 0,1 0 1 0 0,-1 0-1 0 0,1 0 0 0 0,0 0 0 0 0,0 0-2 0 0,6-2-1210 0 0,-1-3-3794 0 0</inkml:trace>
  <inkml:trace contextRef="#ctx0" brushRef="#br1" timeOffset="3.647">16396 8157 11256 0 0,'0'0'256'0'0,"0"0"34"0"0,0 0 21 0 0,0 0-35 0 0,0 2-180 0 0,16 93 553 0 0,11 54 2242 0 0,-26-133-2727 0 0,0-8-107 0 0,0 0 0 0 0,0 0 0 0 0,-1 0-1 0 0,0 0 1 0 0,-1 0 0 0 0,1 0 0 0 0,-2 0 0 0 0,1 0 0 0 0,-1 0-1 0 0,0 0 1 0 0,-1 1-57 0 0,2-8 43 0 0,1-1-109 0 0,0 0-30 0 0,0 0-10 0 0,0 0-43 0 0,-6-12-362 0 0,7 5 396 0 0,1 0 0 0 0,0 1 0 0 0,0-1 0 0 0,1 0 0 0 0,-1 1 0 0 0,1-1 0 0 0,1 1 1 0 0,-1 0-1 0 0,1 0 0 0 0,0 0 0 0 0,1 0 0 0 0,-1 1 0 0 0,1 0 0 0 0,0 0 0 0 0,1 0 0 0 0,-1 0 0 0 0,1 1 0 0 0,0 0 0 0 0,0 0 1 0 0,0 1-1 0 0,2-1 115 0 0,-4 2 40 0 0,0 1-1 0 0,0 1 1 0 0,1-1 0 0 0,-1 0 0 0 0,0 1 0 0 0,0 0 0 0 0,0 0 0 0 0,0 0 0 0 0,0 1 0 0 0,0 0 0 0 0,0-1 0 0 0,0 1 0 0 0,0 0 0 0 0,0 1 0 0 0,0-1 0 0 0,0 1-1 0 0,-1 0 1 0 0,1 0 0 0 0,0 0 0 0 0,-1 0 0 0 0,0 1 0 0 0,1-1 0 0 0,-1 1 0 0 0,0 0 0 0 0,-1 0 0 0 0,1 0 0 0 0,0 0 0 0 0,-1 0 0 0 0,0 1 0 0 0,1-1-1 0 0,-1 1 1 0 0,-1 0 0 0 0,1-1 0 0 0,0 1 0 0 0,-1 0 0 0 0,0 0 0 0 0,0 0 0 0 0,0 0 0 0 0,-1 0 0 0 0,1 0 0 0 0,-1 0 0 0 0,0 1 0 0 0,0-1 0 0 0,0 0 0 0 0,-1 0-1 0 0,1 0 1 0 0,-1 0 0 0 0,0 0 0 0 0,0 0 0 0 0,0 0 0 0 0,-1 0 0 0 0,0-1 0 0 0,1 1 0 0 0,-1 0 0 0 0,-1-1 0 0 0,1 1 0 0 0,0-1 0 0 0,-1 0 0 0 0,0 0 0 0 0,0 1-40 0 0,-5 2 33 0 0,0 0 0 0 0,-1-1 0 0 0,1 0 0 0 0,-1-1 0 0 0,0 0 0 0 0,0 0 0 0 0,0-1 0 0 0,-1 0 0 0 0,1 0 0 0 0,-1-1 0 0 0,0 0 0 0 0,1-1 0 0 0,-1 0 0 0 0,0-1 1 0 0,-7 0-34 0 0,-18-9-1322 0 0,24-1-3543 0 0,11 10 460 0 0</inkml:trace>
  <inkml:trace contextRef="#ctx0" brushRef="#br1" timeOffset="3.647">16843 8442 13256 0 0,'0'0'389'0'0,"0"0"-6"0"0,-7 11-227 0 0,1 1 289 0 0,0 0 1 0 0,1 0 0 0 0,0 0-1 0 0,1 1 1 0 0,1 0 0 0 0,0 0 0 0 0,0 0-1 0 0,1 0 1 0 0,1 0 0 0 0,0 2-446 0 0,7 15 166 0 0,-6-29-147 0 0,0-1-259 0 0,12-5-5454 0 0,-10 4 146 0 0</inkml:trace>
  <inkml:trace contextRef="#ctx0" brushRef="#br1" timeOffset="3.647">16849 8207 12728 0 0,'0'0'289'0'0,"-4"-11"695"0"0,3 6-853 0 0,0 4 3 0 0,1 1 24 0 0,0 0 2 0 0,0 0-42 0 0,0 1-171 0 0,0 18-1150 0 0,-3-7-3627 0 0</inkml:trace>
  <inkml:trace contextRef="#ctx0" brushRef="#br1" timeOffset="3.647">17652 7982 10824 0 0,'13'-16'289'0'0,"-8"12"-204"0"0,-1-1 0 0 0,0 0 0 0 0,-1 1 0 0 0,1-1 0 0 0,-1-1 0 0 0,0 1 0 0 0,0 0 0 0 0,0-1 0 0 0,-1 0 0 0 0,0 1 0 0 0,1-4-85 0 0,-3 9 7 0 0,0-1 42 0 0,1-1 1 0 0,-1 1-1 0 0,1 0 1 0 0,-1 0-1 0 0,1 0 0 0 0,-1 0 1 0 0,0-1-1 0 0,0 1 1 0 0,0 0-1 0 0,0 0 0 0 0,0-1 1 0 0,0 1-1 0 0,0 0 1 0 0,0 0-1 0 0,0 0 1 0 0,0-1-1 0 0,-1 1 0 0 0,1 0 1 0 0,0 0-1 0 0,-1 0 1 0 0,1 0-1 0 0,-1 0 0 0 0,0-1 1 0 0,1 1-1 0 0,-1 0 1 0 0,0 0-1 0 0,1 1 0 0 0,-1-1 1 0 0,0 0-1 0 0,0 0 1 0 0,0 0-1 0 0,0 0 1 0 0,0 1-1 0 0,0-1 0 0 0,0 0 1 0 0,0 1-1 0 0,0-1 1 0 0,0 1-1 0 0,0-1 0 0 0,-1 1 1 0 0,1 0-1 0 0,-1-1-49 0 0,-4 1 144 0 0,0-1 0 0 0,-1 1-1 0 0,1 1 1 0 0,0-1 0 0 0,0 1 0 0 0,-1 0 0 0 0,1 0-1 0 0,0 1 1 0 0,0 0 0 0 0,0 0 0 0 0,-4 2-144 0 0,-59 27 560 0 0,-27 28 127 0 0,84-50-623 0 0,1 1-1 0 0,0 0 0 0 0,0 0 1 0 0,1 1-1 0 0,1 0 0 0 0,0 1 0 0 0,0 0 1 0 0,1 1-1 0 0,1 0 0 0 0,0 0 0 0 0,1 0 1 0 0,0 1-1 0 0,1 0 0 0 0,0 0 0 0 0,1 0 1 0 0,1 1-1 0 0,1-1 0 0 0,-1 7-63 0 0,-1 11 33 0 0,2 1-1 0 0,1 0 0 0 0,1 0 1 0 0,2 0-1 0 0,1 0 1 0 0,3 3-33 0 0,6 64 157 0 0,-11-51-148 0 0,-1-48-241 0 0,-10 10-924 0 0,-13-10-2429 0 0,13-5 2267 0 0</inkml:trace>
  <inkml:trace contextRef="#ctx0" brushRef="#br1" timeOffset="3.647">17152 8246 9760 0 0,'0'0'222'0'0,"6"-6"300"0"0,0 3-377 0 0,0 1 0 0 0,1 0 1 0 0,-1 0-1 0 0,0 0 1 0 0,1 1-1 0 0,-1-1 0 0 0,1 1 1 0 0,-1 1-1 0 0,1 0 1 0 0,-1 0-1 0 0,6 0-145 0 0,-11 0 65 0 0,58 11 1079 0 0,78 13-518 0 0,-34-30 261 0 0,-44 6-504 0 0,-39 12-383 0 0,-17-6 10 0 0,1 72 310 0 0,9-40-138 0 0,-10-36-156 0 0,1-1 0 0 0,-1-1 0 0 0,1 1 0 0 0,0 0 0 0 0,0-1 0 0 0,-1 0 0 0 0,1 0 0 0 0,0 0 0 0 0,-1 0 0 0 0,1-1 1 0 0,0 1-1 0 0,-1-1 0 0 0,1 0 0 0 0,0 0 0 0 0,-1 0 0 0 0,1-1 0 0 0,-1 1 0 0 0,0-1 0 0 0,1 0 0 0 0,-1 0 1 0 0,0 0-1 0 0,0 0 0 0 0,1-1-26 0 0,3-1 8 0 0,10-7-104 0 0,-1-1 0 0 0,0-1 0 0 0,-1 0 0 0 0,-1-1 0 0 0,0-1 0 0 0,0 0 0 0 0,-2-1 0 0 0,0 0 0 0 0,6-10 96 0 0,5-10-527 0 0,-21 32 466 0 0,1 0 1 0 0,-1 0-1 0 0,0-1 1 0 0,0 1-1 0 0,0-1 1 0 0,0 1-1 0 0,-1-1 1 0 0,0 0-1 0 0,0 1 1 0 0,0-1-1 0 0,-1 0 1 0 0,1 0-1 0 0,-1-3 61 0 0,0 7 106 0 0,-27 5 894 0 0,-26 51-70 0 0,51-52-890 0 0,0 1-1 0 0,0-1 1 0 0,0 1-1 0 0,0 0 1 0 0,0-1-1 0 0,1 1 1 0 0,-1 0 0 0 0,1 0-1 0 0,0 0 1 0 0,1 0-1 0 0,-1 0 1 0 0,0 0-1 0 0,1 0 1 0 0,0 0-1 0 0,0 0 1 0 0,1 1-1 0 0,-1-1 1 0 0,1 0-1 0 0,-1 0 1 0 0,1 0 0 0 0,1 0-1 0 0,-1 0 1 0 0,0-1-1 0 0,1 1 1 0 0,0 0-1 0 0,0-1 1 0 0,0 1-1 0 0,0-1 1 0 0,1 1-1 0 0,-1-1 1 0 0,1 0 0 0 0,0 0-1 0 0,0 0 1 0 0,0-1-1 0 0,1 1-39 0 0,74 24 204 0 0,-42-25-5340 0 0,-24-2-302 0 0</inkml:trace>
  <inkml:trace contextRef="#ctx0" brushRef="#br1" timeOffset="3.647">18300 8205 11720 0 0,'0'0'264'0'0,"-14"-3"642"0"0,2 5-759 0 0,0 0 0 0 0,0 1 0 0 0,1 0 1 0 0,-1 1-1 0 0,1 0 0 0 0,0 1 0 0 0,0 0 0 0 0,0 1 0 0 0,0 0 0 0 0,1 0 0 0 0,0 1 0 0 0,1 1 0 0 0,-8 7-147 0 0,-15 25 470 0 0,31-39-393 0 0,8 10 70 0 0,-4-9-180 0 0,1-1 1 0 0,-1 0 0 0 0,0 0 0 0 0,1 0-1 0 0,-1 0 1 0 0,1-1 0 0 0,-1 1 0 0 0,1-1 0 0 0,-1 0-1 0 0,1 0 1 0 0,0 0 0 0 0,-1 0 0 0 0,1-1-1 0 0,-1 1 1 0 0,1-1 0 0 0,-1 0 0 0 0,0 0 0 0 0,1 0-1 0 0,-1-1 1 0 0,0 1 0 0 0,3-2 32 0 0,11-3-83 0 0,-13 5 69 0 0,0 1 0 0 0,0-1 0 0 0,1 1 0 0 0,-1-1 0 0 0,0 1 0 0 0,0 0 0 0 0,1 1 0 0 0,-1-1 0 0 0,0 1 0 0 0,0 0 0 0 0,0 0 0 0 0,0 0 0 0 0,0 0 0 0 0,0 1 0 0 0,0-1 0 0 0,2 2 14 0 0,-3 1 69 0 0,0-1 0 0 0,-1 1-1 0 0,0 0 1 0 0,0 0 0 0 0,0 0 0 0 0,0 0 0 0 0,-1 0 0 0 0,1 0 0 0 0,-1 0 0 0 0,0 0 0 0 0,0 0 0 0 0,0 1 0 0 0,-1-1 0 0 0,0 0 0 0 0,0 4-69 0 0,10 193 2123 0 0,6-114-1822 0 0,-11-82 73 0 0,-4-4-1277 0 0,0 0-3709 0 0,-1-1-905 0 0</inkml:trace>
  <inkml:trace contextRef="#ctx0" brushRef="#br1" timeOffset="3.647">18524 8251 11200 0 0,'0'0'256'0'0,"0"0"34"0"0,0 0 20 0 0,0 0-40 0 0,-1 1-175 0 0,-3 9 84 0 0,0 0 0 0 0,1 0 1 0 0,0 0-1 0 0,0 0 0 0 0,1 0 0 0 0,1 1 0 0 0,0-1 1 0 0,0 1-1 0 0,1-1 0 0 0,0 1 0 0 0,1-1 1 0 0,2 9-180 0 0,-3-17 33 0 0,0-1 1 0 0,0 1 0 0 0,0 0 0 0 0,0 0 0 0 0,1 0-1 0 0,-1-1 1 0 0,1 1 0 0 0,-1 0 0 0 0,1 0 0 0 0,0-1 0 0 0,-1 1-1 0 0,1 0 1 0 0,0-1 0 0 0,0 1 0 0 0,0-1 0 0 0,0 1-1 0 0,0-1 1 0 0,1 0 0 0 0,-1 0 0 0 0,0 1 0 0 0,1-1-1 0 0,-1 0 1 0 0,1 0 0 0 0,-1 0 0 0 0,1 0 0 0 0,0 0 0 0 0,-1-1-1 0 0,1 1 1 0 0,0 0 0 0 0,-1-1 0 0 0,1 1 0 0 0,0-1-1 0 0,0 0 1 0 0,-1 0 0 0 0,1 1 0 0 0,0-1 0 0 0,0 0 0 0 0,0 0-1 0 0,0-1 1 0 0,-1 1 0 0 0,1 0 0 0 0,0-1 0 0 0,0 1-1 0 0,-1-1 1 0 0,1 1 0 0 0,0-1 0 0 0,0 0-34 0 0,104-78 23 0 0,-70 59-95 0 0,-14 26 125 0 0,56 46 227 0 0,-64-44-169 0 0,-10-5-61 0 0,0-1-1 0 0,0 1 1 0 0,1-1-1 0 0,-1 0 1 0 0,1 0-1 0 0,0 0 1 0 0,-1-1-1 0 0,1 0 1 0 0,0 0-1 0 0,0 0 1 0 0,0 0-1 0 0,0-1 0 0 0,3 0-49 0 0,7-1 145 0 0,-10 1-109 0 0,0 0 0 0 0,0-1 0 0 0,0 1 0 0 0,0-1 0 0 0,0 0 0 0 0,0 0 0 0 0,-1-1 0 0 0,1 1 0 0 0,0-1 0 0 0,-1 0 0 0 0,0 0 0 0 0,1-1 0 0 0,-1 1 0 0 0,0-1 0 0 0,0 0-1 0 0,1-1-35 0 0,-1-1-9 0 0,-1 1-1 0 0,1-1 1 0 0,-1 0-1 0 0,0 0 1 0 0,-1 0-1 0 0,1 0 1 0 0,-1-1-1 0 0,0 1 1 0 0,0-1-1 0 0,-1 1 1 0 0,1-1-1 0 0,-1 0 0 0 0,0 1 1 0 0,-1-1-1 0 0,0 0 1 0 0,0 0-1 0 0,0 0 1 0 0,0 1-1 0 0,-1-3 10 0 0,0 5-29 0 0,1-1-1 0 0,-1 1 1 0 0,1 0 0 0 0,-1-1-1 0 0,0 1 1 0 0,-1 0-1 0 0,1 0 1 0 0,0 0 0 0 0,-1 0-1 0 0,0 0 1 0 0,1 0-1 0 0,-1 1 1 0 0,0-1-1 0 0,-1 0 1 0 0,1 1 0 0 0,0 0-1 0 0,-1-1 1 0 0,1 1-1 0 0,-1 0 1 0 0,0 0 0 0 0,1 1-1 0 0,-1-1 1 0 0,0 0-1 0 0,0 1 1 0 0,-1 0-1 0 0,1 0 1 0 0,0 0 0 0 0,0 0-1 0 0,0 0 1 0 0,-1 0-1 0 0,1 1 1 0 0,0 0 0 0 0,-4 0 28 0 0,4-1-4 0 0,-1 1-1 0 0,0-1 0 0 0,1 1 0 0 0,-1 0 0 0 0,0 0 0 0 0,1 1 0 0 0,-1-1 1 0 0,0 1-1 0 0,1 0 0 0 0,-1 0 0 0 0,1 0 0 0 0,-1 0 0 0 0,1 1 0 0 0,0-1 0 0 0,-1 1 1 0 0,1 0-1 0 0,0 0 0 0 0,0 0 0 0 0,0 0 0 0 0,0 1 0 0 0,1-1 0 0 0,-1 1 1 0 0,1 0-1 0 0,-1 0 0 0 0,1 0 0 0 0,0 0 0 0 0,0 0 0 0 0,0 0 0 0 0,1 0 0 0 0,-2 3 6 0 0,2-3 9 0 0,0 0 0 0 0,0 1 0 0 0,0-1 0 0 0,1 0 0 0 0,0 1 0 0 0,-1-1 0 0 0,1 1 0 0 0,0-1 0 0 0,0 0 0 0 0,1 1 0 0 0,-1-1 0 0 0,1 1 0 0 0,-1-1-1 0 0,1 0 1 0 0,0 0 0 0 0,1 1 0 0 0,-1-1 0 0 0,0 0 0 0 0,1 0 0 0 0,0 0 0 0 0,0 0 0 0 0,0-1 0 0 0,1 2-9 0 0,-1 0 23 0 0,1-1-1 0 0,0 0 1 0 0,1 0 0 0 0,-1 0 0 0 0,0 0-1 0 0,1-1 1 0 0,0 1 0 0 0,-1-1 0 0 0,1 0-1 0 0,0 0 1 0 0,0 0 0 0 0,0-1 0 0 0,1 1-1 0 0,-1-1 1 0 0,0 0 0 0 0,3 0-23 0 0,-1 0 13 0 0,0 0-1 0 0,0-1 1 0 0,0 0 0 0 0,0 0-1 0 0,0-1 1 0 0,0 0 0 0 0,0 0-1 0 0,0 0 1 0 0,-1-1 0 0 0,1 0 0 0 0,0 0-1 0 0,-1 0 1 0 0,1 0 0 0 0,-1-1-1 0 0,3-2-12 0 0,74-36-233 0 0,-72 36 194 0 0,-1 0 0 0 0,1 1 0 0 0,0 0-1 0 0,1 1 1 0 0,-1 0 0 0 0,0 0 0 0 0,1 1 0 0 0,10-1 39 0 0,-4 21-54 0 0,10 37 485 0 0,-27-54-408 0 0,1 0 0 0 0,0 1-1 0 0,0-1 1 0 0,0 0 0 0 0,0 1-1 0 0,0-1 1 0 0,0 0 0 0 0,0 0-1 0 0,0 0 1 0 0,0 0 0 0 0,1 0-1 0 0,-1 0 1 0 0,0 0 0 0 0,1 0-1 0 0,-1-1 1 0 0,1 1 0 0 0,-1 0-1 0 0,1-1 1 0 0,-1 1 0 0 0,1-1-1 0 0,-1 0 1 0 0,1 1 0 0 0,0-1-1 0 0,-1 0 1 0 0,1 0 0 0 0,-1 0-1 0 0,1 0 1 0 0,-1 0 0 0 0,1-1 0 0 0,0 1-1 0 0,-1 0 1 0 0,1-1-23 0 0,55-23 257 0 0,-27 9-143 0 0,10 9-128 0 0,-33 7-45 0 0,28 28-116 0 0,19 29-105 0 0,-22-41-2189 0 0,-25-17-3085 0 0</inkml:trace>
  <inkml:trace contextRef="#ctx0" brushRef="#br1" timeOffset="3.647">19719 8184 9152 0 0,'0'0'208'0'0,"2"-6"288"0"0,1 1-191 0 0,-2 4 208 0 0,-1 1 95 0 0,0 0 22 0 0,-14-2 896 0 0,9 4-1339 0 0,0 0 0 0 0,0 0 0 0 0,0 1 0 0 0,0 0 1 0 0,0 0-1 0 0,0 0 0 0 0,1 1 0 0 0,0-1 0 0 0,0 1 0 0 0,0 0 0 0 0,0 0 0 0 0,0 1 0 0 0,1-1 0 0 0,-2 3-187 0 0,-3 3 117 0 0,-44 69 506 0 0,53-78-611 0 0,-1 1 1 0 0,0-1-1 0 0,1 1 1 0 0,-1-1-1 0 0,1 0 1 0 0,-1 1-1 0 0,1-1 1 0 0,-1 0-1 0 0,1 0 1 0 0,0 1-1 0 0,0-1 1 0 0,0 0-1 0 0,0 0 1 0 0,0 0-1 0 0,0 0 1 0 0,0 0-1 0 0,0 0 1 0 0,0 0-1 0 0,0 0 1 0 0,1 0-1 0 0,-1-1 1 0 0,0 1-1 0 0,1 0 1 0 0,-1-1-1 0 0,0 1 1 0 0,1-1-1 0 0,-1 0 1 0 0,1 1-1 0 0,-1-1 1 0 0,1 0-1 0 0,-1 0 1 0 0,0 0-1 0 0,1 0 1 0 0,-1 0-1 0 0,1 0 1 0 0,-1 0-1 0 0,1 0 1 0 0,0-1-14 0 0,21-2-48 0 0,0 0 0 0 0,-1-2-1 0 0,1 0 1 0 0,-1-2 0 0 0,0 0-1 0 0,7-5 50 0 0,22-8-253 0 0,-50 20 186 0 0,9 20-268 0 0,-10 27 396 0 0,10-22 301 0 0,-9-24-339 0 0,0 0 0 0 0,0-1 0 0 0,1 1 0 0 0,-1 0 0 0 0,0-1-1 0 0,0 1 1 0 0,1-1 0 0 0,-1 0 0 0 0,0 1 0 0 0,1-1-1 0 0,-1 0 1 0 0,0 0 0 0 0,1 0 0 0 0,-1 0 0 0 0,0 0-1 0 0,1 0 1 0 0,-1 0 0 0 0,1 0 0 0 0,-1 0 0 0 0,0-1-1 0 0,0 1 1 0 0,1 0 0 0 0,-1-1 0 0 0,0 0 0 0 0,1 1-1 0 0,-1-1 1 0 0,0 0 0 0 0,0 1 0 0 0,0-1 0 0 0,0 0-1 0 0,0 0 1 0 0,0 0 0 0 0,0 0 0 0 0,0 0-23 0 0,9-4 67 0 0,-3 0-100 0 0,1 1 0 0 0,-1-1-1 0 0,0-1 1 0 0,0 1 0 0 0,-1-1-1 0 0,0 0 1 0 0,0-1 0 0 0,0 0 0 0 0,-1 1-1 0 0,3-7 34 0 0,47-45-758 0 0,-32 40 543 0 0,-22 18 205 0 0,1 0 0 0 0,-1 0 0 0 0,0 0 1 0 0,1 1-1 0 0,-1-1 0 0 0,0 0 0 0 0,0 1 1 0 0,1-1-1 0 0,-1 1 0 0 0,0 0 0 0 0,0-1 1 0 0,0 1-1 0 0,1 0 0 0 0,-1 0 1 0 0,0-1-1 0 0,0 1 0 0 0,0 0 0 0 0,0 0 1 0 0,-1 0-1 0 0,1 0 0 0 0,0 1 0 0 0,0-1 1 0 0,-1 0-1 0 0,1 0 0 0 0,0 0 1 0 0,-1 1-1 0 0,1-1 0 0 0,-1 0 0 0 0,0 0 1 0 0,1 1-1 0 0,-1-1 0 0 0,0 0 0 0 0,0 1 1 0 0,0-1-1 0 0,0 0 0 0 0,0 1 1 0 0,0 0 9 0 0,6 228 775 0 0,14-86-247 0 0,23 8-252 0 0,-10-64 35 0 0,-33-88-303 0 0,0 1-1 0 0,0-1 0 0 0,0 1 1 0 0,0 0-1 0 0,-1-1 0 0 0,1 1 1 0 0,0-1-1 0 0,0 1 1 0 0,0-1-1 0 0,0 1 0 0 0,-1-1 1 0 0,1 1-1 0 0,0-1 1 0 0,0 1-1 0 0,-1-1 0 0 0,1 1 1 0 0,0-1-1 0 0,-1 0 0 0 0,1 1 1 0 0,0-1-1 0 0,-1 1 1 0 0,1-1-1 0 0,-1 0 0 0 0,1 1 1 0 0,-1-1-1 0 0,1 0 1 0 0,-1 0-1 0 0,1 1 0 0 0,-1-1 1 0 0,1 0-1 0 0,-1 0 0 0 0,1 0 1 0 0,-1 0-1 0 0,1 1 1 0 0,-1-1-1 0 0,1 0 0 0 0,-1 0 1 0 0,1 0-1 0 0,-1 0 1 0 0,1 0-1 0 0,-1-1 0 0 0,0 1 1 0 0,1 0-1 0 0,-1 0 1 0 0,1 0-1 0 0,-1 0 0 0 0,1 0 1 0 0,-1-1-1 0 0,1 1 0 0 0,-1 0 1 0 0,1-1-1 0 0,-1 1 1 0 0,1 0-8 0 0,-33-12 213 0 0,26 9-148 0 0,1 0-1 0 0,-1-1 1 0 0,1 0-1 0 0,-1 0 1 0 0,1 0-1 0 0,1-1 1 0 0,-1 0-1 0 0,1 0 1 0 0,-1 0-1 0 0,2-1 1 0 0,-1 0-1 0 0,0 0 1 0 0,1 0-1 0 0,0 0 1 0 0,1-1 0 0 0,0 1-1 0 0,0-1 1 0 0,0 0-1 0 0,0 0 1 0 0,1 0-1 0 0,1 0 1 0 0,-1-1-1 0 0,1 1 1 0 0,0 0-1 0 0,1-1 1 0 0,-1 1-1 0 0,2-1 1 0 0,-1 1-1 0 0,1-5-64 0 0,6 1 51 0 0,0 0 0 0 0,0 0 0 0 0,1 1 0 0 0,0 0-1 0 0,1 0 1 0 0,0 1 0 0 0,0 0 0 0 0,1 1 0 0 0,0 0 0 0 0,1 0 0 0 0,-1 1 0 0 0,1 1-1 0 0,1-1 1 0 0,0 2 0 0 0,-1 0 0 0 0,2 0 0 0 0,-1 1 0 0 0,8-1-51 0 0,-2-2 32 0 0,254-73 21 0 0,-157 51-2189 0 0,-108 28-4767 0 0</inkml:trace>
  <inkml:trace contextRef="#ctx0" brushRef="#br1" timeOffset="3.647">21781 8365 6392 0 0,'0'0'141'0'0,"0"0"23"0"0,0 0 12 0 0,2 1 21 0 0,26 4 969 0 0,-8 4 270 0 0,-1-3-260 0 0,45 3 200 0 0,34-26-792 0 0,42-27-446 0 0,-93 32-24 0 0,-24 3 26 0 0,-37-12-494 0 0,-74-17-1534 0 0,80 35 1756 0 0,1-1-1 0 0,0 0 1 0 0,0 0-1 0 0,0-1 1 0 0,0 0-1 0 0,1 0 1 0 0,0-1 0 0 0,0 1-1 0 0,0-1 1 0 0,1-1-1 0 0,0 1 1 0 0,0-1-1 0 0,1 0 1 0 0,-2-2 132 0 0,2 2 65 0 0,1 0 1 0 0,-1-1 0 0 0,1 1 0 0 0,1-1-1 0 0,-1 0 1 0 0,1 0 0 0 0,0 0 0 0 0,1 0-1 0 0,0 0 1 0 0,0 0 0 0 0,1-1-1 0 0,0 1 1 0 0,1 0 0 0 0,0 0 0 0 0,0 0-1 0 0,0 0 1 0 0,1 0 0 0 0,0 0 0 0 0,1 0-1 0 0,0 0 1 0 0,0 1 0 0 0,1-1 0 0 0,-1 1-1 0 0,2 0 1 0 0,-1 0 0 0 0,1 0-1 0 0,0 1 1 0 0,0 0 0 0 0,1 0 0 0 0,6-5-66 0 0,1 0 85 0 0,0 2 1 0 0,1 0-1 0 0,1 0 0 0 0,-1 1 1 0 0,1 1-1 0 0,1 0 1 0 0,-1 1-1 0 0,1 1 0 0 0,0 1 1 0 0,1 0-1 0 0,-1 1 1 0 0,0 0-1 0 0,1 2 1 0 0,12-1-86 0 0,-21 2 25 0 0,-1 1 1 0 0,1-1 0 0 0,-1 1-1 0 0,0 1 1 0 0,1-1-1 0 0,-1 1 1 0 0,0 1 0 0 0,0-1-1 0 0,0 1 1 0 0,0 0 0 0 0,-1 1-1 0 0,1-1 1 0 0,-1 1-26 0 0,-3-1 32 0 0,0 1 1 0 0,0-1-1 0 0,0 1 1 0 0,-1 0-1 0 0,1-1 1 0 0,-1 1-1 0 0,0 0 0 0 0,0 0 1 0 0,0 1-1 0 0,-1-1 1 0 0,1 0-1 0 0,-1 1 1 0 0,0-1-1 0 0,0 0 0 0 0,-1 1 1 0 0,1-1-1 0 0,-1 1 1 0 0,0-1-1 0 0,0 1 1 0 0,-1 0-1 0 0,0 2-32 0 0,-29 98 889 0 0,13-58-912 0 0,10-24 113 0 0,3-13-54 0 0,0 0 1 0 0,1 1-1 0 0,1-1 0 0 0,-1 1 1 0 0,1 0-1 0 0,1 0 0 0 0,0 0 1 0 0,1 0-1 0 0,0 0 0 0 0,1 0 1 0 0,0 0-1 0 0,0-1 0 0 0,1 2-36 0 0,2-1 16 0 0,-1-1-1 0 0,2 1 0 0 0,-1-1 1 0 0,1 0-1 0 0,1 0 0 0 0,0-1 1 0 0,0 0-1 0 0,8 8-15 0 0,2-5-1027 0 0,-7-6 393 0 0</inkml:trace>
  <inkml:trace contextRef="#ctx0" brushRef="#br1" timeOffset="3.647">22765 8217 11048 0 0,'1'-8'210'0'0,"-11"-16"369"0"0,-16 25-95 0 0,18 1-413 0 0,0 1 0 0 0,0 1 1 0 0,1-1-1 0 0,-1 1 0 0 0,1 0 1 0 0,0 1-1 0 0,0 0 0 0 0,1 0 0 0 0,-1 0 1 0 0,1 1-1 0 0,0 0 0 0 0,1 0 0 0 0,-1 1 1 0 0,1-1-1 0 0,0 1 0 0 0,1 0 0 0 0,0 0 1 0 0,0 1-1 0 0,1-1 0 0 0,-1 4-71 0 0,4 14 118 0 0,13-4 108 0 0,-11-19-208 0 0,0-1 0 0 0,0 1 1 0 0,0-1-1 0 0,0 0 0 0 0,1 0 0 0 0,-1 0 0 0 0,0 0 0 0 0,1 0 0 0 0,-1-1 0 0 0,1 1 0 0 0,-1-1 1 0 0,1 1-1 0 0,-1-1 0 0 0,1 0 0 0 0,-1 0 0 0 0,1 0 0 0 0,-1 0 0 0 0,1-1 0 0 0,-1 1 1 0 0,0-1-1 0 0,1 1 0 0 0,-1-1 0 0 0,1 0 0 0 0,-1 0 0 0 0,0 0 0 0 0,0 0 0 0 0,1-1 0 0 0,-1 1 1 0 0,1-2-19 0 0,21-18 80 0 0,2-33-296 0 0,-17 80 125 0 0,1 6 238 0 0,1-9-87 0 0,14-5-1778 0 0,-18-15 1040 0 0</inkml:trace>
  <inkml:trace contextRef="#ctx0" brushRef="#br1" timeOffset="3.647">22890 8040 10120 0 0,'0'0'298'0'0,"0"0"-4"0"0,3-2-148 0 0,-2 2 98 0 0,-1 0 63 0 0,0 0 12 0 0,6 3 122 0 0,-2-1-374 0 0,0 1 0 0 0,-1 1 0 0 0,1-1 1 0 0,-1 0-1 0 0,0 1 0 0 0,0 0 0 0 0,0 0 0 0 0,-1 0 0 0 0,1 0 1 0 0,-1 0-1 0 0,0 0 0 0 0,0 1 0 0 0,0-1 0 0 0,-1 1 0 0 0,1-1 0 0 0,-1 1 1 0 0,0 0-68 0 0,4 11-23 0 0,3 4 71 0 0,-5-11-11 0 0,0-1 0 0 0,0 1 1 0 0,-1 0-1 0 0,0 0 0 0 0,0 0 1 0 0,-1 0-1 0 0,0 1 0 0 0,-1-1 1 0 0,0 9-38 0 0,0-17 41 0 0,0-1-94 0 0,14 6-318 0 0,61-49-252 0 0,-23 42 633 0 0,-51 2 58 0 0,-1-1-4 0 0,-3 11 242 0 0,-53 38 772 0 0,7-16-801 0 0,3-10-442 0 0,20-15-506 0 0,15-10-3562 0 0,8-1 177 0 0</inkml:trace>
  <inkml:trace contextRef="#ctx0" brushRef="#br1" timeOffset="3.647">19467 11657 10104 0 0,'0'-15'1008'0'0,"-4"-26"-616"0"0,1-19 1290 0 0,3-5-52 0 0,7-32 108 0 0,-1 45-781 0 0,-6 39-237 0 0,-1 13-648 0 0,-11 15 0 0 0,2 26-61 0 0,-3 36 370 0 0,3 16-269 0 0,-4 79 768 0 0,1-67-333 0 0,23-11-256 0 0,-3-53 2 0 0,-3-30-622 0 0,-4-11-74 0 0,0 0-836 0 0,0 0-3428 0 0,0 0-1473 0 0</inkml:trace>
  <inkml:trace contextRef="#ctx0" brushRef="#br1" timeOffset="3.647">19789 11368 7856 0 0,'0'0'174'0'0,"0"0"29"0"0,0 0 13 0 0,0 0 81 0 0,0 0 317 0 0,0 0 139 0 0,0 0 23 0 0,0 0-31 0 0,0 0-155 0 0,0 0-70 0 0,0 0-10 0 0,0 0-34 0 0,3 8 176 0 0,3 97 1364 0 0,-1 97-948 0 0,6-85-229 0 0,-7-80-610 0 0,-4-36-148 0 0,0-1-3 0 0,0 0-12 0 0,0 0-2 0 0,0 0 0 0 0,0 0 16 0 0,14-50 595 0 0,12-45-814 0 0,-9 56-31 0 0,-10 33 110 0 0,-4 5 45 0 0,0 0 1 0 0,-1 0-1 0 0,1 0 1 0 0,0 1-1 0 0,-1-1 1 0 0,1 1-1 0 0,0-1 1 0 0,0 1-1 0 0,0 0 1 0 0,-1 0-1 0 0,1 0 1 0 0,0 1-1 0 0,0-1 1 0 0,-1 0-1 0 0,1 1 1 0 0,0 0-1 0 0,0 0 1 0 0,-1 0-1 0 0,1 0 1 0 0,-1 0-1 0 0,1 0 1 0 0,-1 1-1 0 0,1-1 1 0 0,1 2 14 0 0,1 0-8 0 0,38 47-238 0 0,-40-45 262 0 0,-1 0-1 0 0,0-1 0 0 0,1 1 0 0 0,-2 0 1 0 0,1 0-1 0 0,0 0 0 0 0,-1 0 0 0 0,0 1 0 0 0,0-1 1 0 0,-1 0-1 0 0,0 0 0 0 0,0 1 0 0 0,0-1 0 0 0,0 0 1 0 0,-1 0-1 0 0,0 1 0 0 0,0-1 0 0 0,0 0 1 0 0,0 0-1 0 0,-1 0 0 0 0,0 0 0 0 0,0 0 0 0 0,-1 0 1 0 0,1-1-1 0 0,-1 1 0 0 0,0-1 0 0 0,0 0 1 0 0,-1 0-1 0 0,-1 2-15 0 0,-8 7 220 0 0,-33 15 60 0 0,22-24-122 0 0,-48-5 129 0 0,63-1-280 0 0,7 1-50 0 0,-1 1 0 0 0,1-1 0 0 0,-1 1 0 0 0,1-1 0 0 0,0 0 0 0 0,-1 0 1 0 0,1 0-1 0 0,0 0 0 0 0,0 0 0 0 0,0-1 0 0 0,0 1 0 0 0,0-1 0 0 0,0 1 1 0 0,0-1-1 0 0,0 0 0 0 0,1 0 0 0 0,-1 0 0 0 0,1 0 0 0 0,-1 0 0 0 0,0-2 43 0 0,-4-13-1641 0 0,8 11 906 0 0</inkml:trace>
  <inkml:trace contextRef="#ctx0" brushRef="#br1" timeOffset="3.647">20420 11297 11312 0 0,'-34'21'1332'0'0,"0"11"154"0"0,13 11-195 0 0,16-24-900 0 0,-45 202 2307 0 0,40-142-1649 0 0,10-68-967 0 0,-1 0 0 0 0,2 1 0 0 0,0-1 0 0 0,0 0-1 0 0,1 0 1 0 0,0 0 0 0 0,1 0 0 0 0,0 0-1 0 0,2 3-81 0 0,-4-11 7 0 0,0 0 1 0 0,0-1-1 0 0,0 1 0 0 0,1-1 0 0 0,-1 1 0 0 0,1-1 0 0 0,0 1 0 0 0,0-1 0 0 0,0 0 0 0 0,0 0 1 0 0,0 0-1 0 0,0 0 0 0 0,0 0 0 0 0,1-1 0 0 0,-1 1 0 0 0,1-1 0 0 0,-1 1 0 0 0,3 0-7 0 0,19 0-394 0 0,6-4-1206 0 0,-11-7-4337 0 0,-12 0 549 0 0</inkml:trace>
  <inkml:trace contextRef="#ctx0" brushRef="#br1" timeOffset="3.647">20578 11449 12032 0 0,'0'0'273'0'0,"0"0"40"0"0,0 0 21 0 0,-2 7 55 0 0,-21 71-208 0 0,0 39 2145 0 0,23-111-2234 0 0,-2 5 106 0 0,1 1 0 0 0,1 0 0 0 0,0-1-1 0 0,0 1 1 0 0,1 0 0 0 0,1-1 0 0 0,0 1 0 0 0,0-1-1 0 0,1 1 1 0 0,1 1-198 0 0,-3-10 75 0 0,1 1-1 0 0,-1-1 1 0 0,1 0-1 0 0,-1 0 1 0 0,1 0-1 0 0,0 0 1 0 0,0 0-1 0 0,0 0 1 0 0,1 0-1 0 0,-1 0 1 0 0,1-1-1 0 0,-1 0 1 0 0,1 1-1 0 0,0-1 1 0 0,0 0-1 0 0,0 0 1 0 0,0 0-1 0 0,0-1 1 0 0,1 1-1 0 0,-1-1 1 0 0,0 0-1 0 0,1 0 1 0 0,-1 0-1 0 0,1 0 1 0 0,-1 0-1 0 0,4-1-74 0 0,58-9 616 0 0,-46 4-681 0 0,-16 5-120 0 0,1-1-1 0 0,0 0 1 0 0,0 0-1 0 0,0 0 1 0 0,-1 0 0 0 0,1-1-1 0 0,0 0 1 0 0,-1 1-1 0 0,0-1 1 0 0,1-1-1 0 0,-1 1 1 0 0,0 0 0 0 0,0-1-1 0 0,0 1 1 0 0,1-3 185 0 0,0-2-1401 0 0</inkml:trace>
  <inkml:trace contextRef="#ctx0" brushRef="#br1" timeOffset="3.647">20430 11686 12464 0 0,'0'0'281'0'0,"0"0"40"0"0,0 0 22 0 0,0 0-39 0 0,1 0-197 0 0,35-6-85 0 0,76 8 1546 0 0,-37 2-6041 0 0,-58-4-232 0 0</inkml:trace>
  <inkml:trace contextRef="#ctx0" brushRef="#br1" timeOffset="3.647">21276 11343 11432 0 0,'-5'-1'-112'0'0,"0"-2"941"0"0,20 2-313 0 0,-14 1-532 0 0,-1 0 227 0 0,-9 18 777 0 0,-33 26 56 0 0,-1-4-695 0 0,-44 24 162 0 0,15-28-202 0 0,4-2 117 0 0,67-34-330 0 0,-12 9 304 0 0,13-8-320 0 0,11 15 355 0 0,55 38 42 0 0,-12-4-215 0 0,-10-13-252 0 0,46 28-507 0 0,-74-56-2011 0 0,-1-4 1242 0 0</inkml:trace>
  <inkml:trace contextRef="#ctx0" brushRef="#br1" timeOffset="3.647">21615 11283 10080 0 0,'-9'-3'230'0'0,"7"2"30"0"0,2 1 18 0 0,3 1-13 0 0,11 31 1519 0 0,-20 38 271 0 0,-1 12-1167 0 0,11 18 263 0 0,2-16-57 0 0,-8-16-524 0 0,-2-39-334 0 0,6-14-165 0 0,-7-7 214 0 0,6-6-952 0 0,-3-4-4612 0 0,2 2-446 0 0</inkml:trace>
  <inkml:trace contextRef="#ctx0" brushRef="#br1" timeOffset="3.647">21305 11289 5728 0 0,'11'-1'55'0'0,"-4"0"-19"0"0,-15 3 526 0 0,-1 1 1626 0 0,16-1-893 0 0,-5-2-854 0 0,-2 0-29 0 0,24 0 765 0 0,173 9 2849 0 0,-134-15-3261 0 0,9 6 23 0 0,-13-3-310 0 0,3 9-246 0 0,-43-3-153 0 0,7-3-6 0 0,-23 0-70 0 0,-3 0-119 0 0,0 0-1 0 0,0 1 1 0 0,0-1 0 0 0,0 0 0 0 0,0 0 0 0 0,0 0 0 0 0,0 0-1 0 0,0 0 1 0 0,0 1 0 0 0,0-1 0 0 0,0 0 0 0 0,1 0-1 0 0,-1 0 1 0 0,0 0 0 0 0,0 0 0 0 0,0 0 0 0 0,0 0-1 0 0,0 1 1 0 0,0-1 116 0 0,-9 2-5842 0 0</inkml:trace>
  <inkml:trace contextRef="#ctx0" brushRef="#br1" timeOffset="3.647">22065 11183 5040 0 0,'0'0'144'0'0,"0"0"76"0"0,0 0 194 0 0,0 0 88 0 0,0 0 11 0 0,0 0 4 0 0,0 0-5 0 0,0 0-6 0 0,0 0-2 0 0,8-2 318 0 0,-5 2 3497 0 0,46 58-2478 0 0,-28-29-1387 0 0,-14-23-387 0 0,0 1 0 0 0,0 0 1 0 0,-1 0-1 0 0,0 1 0 0 0,0 0 1 0 0,-1 0-1 0 0,0 0 1 0 0,0 1-1 0 0,-1-1 0 0 0,0 1 1 0 0,0 0-1 0 0,-1 0 0 0 0,0 2-67 0 0,12 56 352 0 0,-12 9-16 0 0,-15-18-117 0 0,-18 6 93 0 0,13-40-203 0 0,-45 33 163 0 0,45-45-248 0 0,4-2-74 0 0,0-1-1 0 0,-1 0 0 0 0,0-1 0 0 0,-1 0 0 0 0,1-1 0 0 0,-9 2 51 0 0,9 5-4728 0 0,13-13 3202 0 0</inkml:trace>
  <inkml:trace contextRef="#ctx0" brushRef="#br1" timeOffset="3.647">22556 11314 5520 0 0,'0'0'158'0'0,"4"-11"28"0"0,15-65 5322 0 0,-3 39-627 0 0,-16 36-4471 0 0,0 1 6 0 0,0 0 0 0 0,0 0-42 0 0,0 0-181 0 0,0 0-81 0 0,0 0-15 0 0,1 8 11 0 0,11 80 432 0 0,-1 24 502 0 0,-8 71-452 0 0,-6-92-94 0 0,-1-24-384 0 0,1 194 800 0 0,0-250-898 0 0,3-10 50 0 0,0-1 2 0 0,0 0-2 0 0,0 0-50 0 0,0 0-214 0 0,0 0-96 0 0,0 0-22 0 0,0 0-151 0 0,10-13-3423 0 0,-7 3 2454 0 0</inkml:trace>
  <inkml:trace contextRef="#ctx0" brushRef="#br1" timeOffset="3.647">23326 11177 6000 0 0,'24'-6'376'0'0,"-20"6"-312"0"0,11 5 9050 0 0,-19 4-9646 0 0,-76 82 2193 0 0,-24 15-1483 0 0,8-13-10 0 0,41-35-91 0 0,54-57-24 0 0,6 11 129 0 0,66 35 388 0 0,21 16 102 0 0,-19-13-160 0 0,-61-41-444 0 0,0-1 0 0 0,0-1 0 0 0,1 0 0 0 0,0-1-1 0 0,0 0 1 0 0,14 4-68 0 0,-2-4 329 0 0,-24-6-258 0 0,17 6-1376 0 0,-17-6 130 0 0,-1 0-3133 0 0,0 0-1342 0 0</inkml:trace>
  <inkml:trace contextRef="#ctx0" brushRef="#br1" timeOffset="3.647">23664 11230 12528 0 0,'0'0'281'0'0,"0"0"40"0"0,0 0 22 0 0,0 0-39 0 0,-6 9-57 0 0,-63 72 1917 0 0,51-60-2117 0 0,-2-2 0 0 0,0 0 1 0 0,0-1-1 0 0,-2-1 1 0 0,0-1-1 0 0,-1-1 0 0 0,-15 6-47 0 0,-9 26 491 0 0,49-21-291 0 0,0-22-152 0 0,-1 0-1 0 0,1 0 1 0 0,1 0 0 0 0,-1 0-1 0 0,0-1 1 0 0,1 1-1 0 0,0 0 1 0 0,0-1 0 0 0,0 0-1 0 0,0 0 1 0 0,0 0 0 0 0,1 0-1 0 0,-1 0 1 0 0,1-1-1 0 0,0 1 1 0 0,0-1 0 0 0,0 0-1 0 0,0 0 1 0 0,0-1-1 0 0,0 1 1 0 0,4 0-48 0 0,91 33 837 0 0,-20 0-181 0 0,17 21-376 0 0,-45-16-1970 0 0,-50-39 419 0 0,0 0-2966 0 0,2 3-1276 0 0</inkml:trace>
  <inkml:trace contextRef="#ctx0" brushRef="#br1" timeOffset="3.647">24306 11426 9528 0 0,'-4'-15'946'0'0,"-5"-9"-644"0"0,6-5 2348 0 0,3 29-2388 0 0,19-50 1506 0 0,-15 16-1128 0 0,-7-5-81 0 0,0 12 94 0 0,1 20-134 0 0,1 19-472 0 0,7 72-178 0 0,13 26 363 0 0,-9-26 126 0 0,-3-20-124 0 0,5 24 76 0 0,-8-58-92 0 0,-1-17 130 0 0,-2-10-8161 0 0,-1-3 7796 0 0,0 0-4996 0 0</inkml:trace>
  <inkml:trace contextRef="#ctx0" brushRef="#br1" timeOffset="3.647">24445 11668 8032 0 0,'0'0'182'0'0,"0"0"29"0"0,0 0 12 0 0,0 0 69 0 0,0 0 285 0 0,0 0 126 0 0,0 0 29 0 0,0 0-51 0 0,-9 15 783 0 0,1-10-1227 0 0,-1-1 0 0 0,0 0-1 0 0,0-1 1 0 0,0 0 0 0 0,-1 0 0 0 0,1-1 0 0 0,-1 0-1 0 0,1-1 1 0 0,-1 0 0 0 0,0-1 0 0 0,1 1 0 0 0,-1-2 0 0 0,-6 0-237 0 0,4 0 277 0 0,12 1-191 0 0,0 0-11 0 0,15-2-10 0 0,100-2-137 0 0,-85 4 8 0 0,-171 4 272 0 0,57-4-791 0 0,79-4-853 0 0,5 4 776 0 0</inkml:trace>
  <inkml:trace contextRef="#ctx0" brushRef="#br1" timeOffset="3.647">24221 11189 7656 0 0,'0'0'166'0'0,"0"0"29"0"0,0 0 14 0 0,0 0 69 0 0,0 0 236 0 0,0 0 102 0 0,0 0 22 0 0,0 0 7 0 0,0 0 24 0 0,0 0 17 0 0,-11 12 1139 0 0,-104 125 1085 0 0,110-131-2931 0 0,5-6 32 0 0,1 0 1 0 0,-1 1-1 0 0,0-1 1 0 0,0 0-1 0 0,0 0 1 0 0,1 0-1 0 0,-1 0 1 0 0,0 0-1 0 0,0 1 1 0 0,0-1-1 0 0,0 0 1 0 0,1 0-1 0 0,-1 0 1 0 0,0 0-1 0 0,0 1 1 0 0,0-1-1 0 0,0 0 1 0 0,0 0-1 0 0,0 0 1 0 0,0 1-1 0 0,0-1 1 0 0,1 0-1 0 0,-1 0 1 0 0,0 0-1 0 0,0 1 1 0 0,0-1-1 0 0,0 0 1 0 0,0 0-1 0 0,0 1 1 0 0,0-1-1 0 0,0 0 1 0 0,0 0-1 0 0,-1 1 1 0 0,1-1-1 0 0,0 0 1 0 0,0 0-1 0 0,0 0 1 0 0,0 1-1 0 0,0-1 1 0 0,0 0-1 0 0,0 0 1 0 0,0 0-1 0 0,-1 1 1 0 0,1-1-1 0 0,0 0-11 0 0,15-6 64 0 0,-1-1 0 0 0,0-1 0 0 0,0 0 0 0 0,0-1 0 0 0,-1 0 0 0 0,-1-1 0 0 0,0-1-1 0 0,0 0 1 0 0,3-4-64 0 0,15-14 137 0 0,4-1-425 0 0,-24 23-102 0 0,-9 5-4735 0 0,-1 2-215 0 0</inkml:trace>
  <inkml:trace contextRef="#ctx0" brushRef="#br1" timeOffset="3.647">1394 9063 10176 0 0,'0'0'288'0'0,"0"-2"64"0"0,0 2-280 0 0,0 0-72 0 0,0 0 0 0 0,0 0 0 0 0,0 0 80 0 0,0 0 0 0 0,0 0 0 0 0,0 0 0 0 0,0 0-80 0 0,0 0-88 0 0,0 0 24 0 0,0 0-4368 0 0</inkml:trace>
  <inkml:trace contextRef="#ctx0" brushRef="#br0" timeOffset="-100883.212">5400 92 15840 0 0,'0'0'362'0'0,"0"0"47"0"0,0 0 27 0 0,0 0-54 0 0,0 2-250 0 0,16 163 1012 0 0,21 88 308 0 0,-36-241-1423 0 0,2-1 0 0 0,0 1 1 0 0,0-1-1 0 0,1 0 0 0 0,0 0 1 0 0,1 0-1 0 0,0 0 0 0 0,1-1 1 0 0,5 7-30 0 0,6 4-574 0 0,-11-32-1038 0 0,-2-3 88 0 0,-1-1-67 0 0</inkml:trace>
  <inkml:trace contextRef="#ctx0" brushRef="#br0" timeOffset="-100617.763">5432 48 13184 0 0,'-6'-14'1326'0'0,"6"13"-1315"0"0,1 1 0 0 0,-1-1 1 0 0,0 1-1 0 0,0-1 0 0 0,1 1 0 0 0,-1 0 0 0 0,0-1 0 0 0,0 1 0 0 0,1-1 1 0 0,-1 1-1 0 0,0 0 0 0 0,1-1 0 0 0,-1 1 0 0 0,1 0 0 0 0,-1-1 0 0 0,0 1 1 0 0,1 0-1 0 0,-1-1 0 0 0,1 1 0 0 0,-1 0 0 0 0,1 0 0 0 0,-1 0 0 0 0,1-1 1 0 0,-1 1-1 0 0,1 0 0 0 0,-1 0 0 0 0,1 0 0 0 0,-1 0 0 0 0,1 0 0 0 0,-1 0 0 0 0,1 0 1 0 0,0 0-1 0 0,-1 0 0 0 0,1 0 0 0 0,-1 0 0 0 0,1 1 0 0 0,-1-1 0 0 0,1 0 1 0 0,-1 0-1 0 0,1 0 0 0 0,-1 1 0 0 0,0-1 0 0 0,1 0-11 0 0,0 1 59 0 0,16 5 85 0 0,0 0 1 0 0,-1 2 0 0 0,0 0 0 0 0,0 1-1 0 0,-1 0 1 0 0,0 1 0 0 0,-1 1 0 0 0,0 0-1 0 0,0 1 1 0 0,8 11-145 0 0,2-2 334 0 0,-13-10-176 0 0,0 1 0 0 0,-1 0 1 0 0,-1 0-1 0 0,0 1 0 0 0,0 0 1 0 0,-1 1-1 0 0,-1 0 0 0 0,0 0 1 0 0,-1 1-1 0 0,-1 0 0 0 0,0 0 1 0 0,-1 1-159 0 0,-2-9 52 0 0,0 0 1 0 0,-1 1-1 0 0,-1-1 0 0 0,1 0 1 0 0,-1 1-1 0 0,0-1 0 0 0,-1 0 1 0 0,0 1-1 0 0,0-1 1 0 0,0 0-1 0 0,-1 0 0 0 0,0 1 1 0 0,0-1-1 0 0,-1-1 1 0 0,0 1-1 0 0,0 0 0 0 0,-1-1 1 0 0,0 0-1 0 0,0 1 0 0 0,0-1 1 0 0,-1-1-1 0 0,0 1 1 0 0,0-1-1 0 0,0 0 0 0 0,-1 0 1 0 0,0 0-1 0 0,0-1 1 0 0,0 0-1 0 0,0 0 0 0 0,-1-1 1 0 0,-2 2-53 0 0,-81 36-385 0 0,27-23-2846 0 0,46-15-2898 0 0</inkml:trace>
  <inkml:trace contextRef="#ctx0" brushRef="#br0" timeOffset="-100283.414">5762 540 13472 0 0,'0'0'306'0'0,"1"0"46"0"0,7 0-180 0 0,-1 0 0 0 0,0 0 0 0 0,0-1-1 0 0,0 1 1 0 0,0-2 0 0 0,0 1 0 0 0,0-1 0 0 0,0 0-1 0 0,0 0 1 0 0,0-1 0 0 0,-1 0 0 0 0,1 0 0 0 0,-1-1-1 0 0,1 0-171 0 0,39-39 1672 0 0,-39 33-1523 0 0,1 0 0 0 0,-1-1-1 0 0,-1 1 1 0 0,0-1 0 0 0,0-1-1 0 0,-1 1 1 0 0,0-1 0 0 0,-1 0-1 0 0,-1 0 1 0 0,0 0 0 0 0,0 0-1 0 0,-1-4-148 0 0,-9-56 306 0 0,6 71-305 0 0,-1 0 0 0 0,1 0-1 0 0,-1 0 1 0 0,1 0 0 0 0,-1 0 0 0 0,0 0 0 0 0,1 0 0 0 0,-1 1 0 0 0,0-1 0 0 0,1 1 0 0 0,-1-1 0 0 0,0 1 0 0 0,0-1 0 0 0,0 1 0 0 0,0 0-1 0 0,1 0 1 0 0,-1 0 0 0 0,0 0 0 0 0,0 0 0 0 0,0 1 0 0 0,0-1 0 0 0,1 1 0 0 0,-1-1 0 0 0,0 1 0 0 0,0-1 0 0 0,1 1 0 0 0,-1 0-1 0 0,0 0 1 0 0,1 0 0 0 0,-1 0 0 0 0,1 0 0 0 0,-1 0 0 0 0,1 0 0 0 0,0 0 0 0 0,-1 1 0 0 0,1-1 0 0 0,0 1 0 0 0,0-1 0 0 0,0 1 0 0 0,0-1-1 0 0,0 1 1 0 0,0 1-1 0 0,-10 16-39 0 0,2 1 0 0 0,1 0 0 0 0,0 0 0 0 0,1 1 0 0 0,2 0 0 0 0,0 0 0 0 0,1 0 0 0 0,1 1-1 0 0,0 12 40 0 0,8 49-2 0 0,-5-80 7 0 0,1-1-1 0 0,0 0 1 0 0,0 0 0 0 0,0 0-1 0 0,0 1 1 0 0,0-1-1 0 0,0 0 1 0 0,0 0-1 0 0,1 0 1 0 0,-1-1-1 0 0,1 1 1 0 0,-1 0-1 0 0,1 0 1 0 0,0-1 0 0 0,0 1-1 0 0,0-1 1 0 0,-1 0-1 0 0,1 1 1 0 0,1-1-1 0 0,-1 0 1 0 0,0 0-1 0 0,0 0 1 0 0,0-1-1 0 0,0 1 1 0 0,1 0 0 0 0,-1-1-1 0 0,0 0 1 0 0,1 1-1 0 0,-1-1 1 0 0,0 0-1 0 0,1 0 1 0 0,-1 0-1 0 0,3-1-4 0 0,69-20-2298 0 0,-51 11-4151 0 0</inkml:trace>
  <inkml:trace contextRef="#ctx0" brushRef="#br0" timeOffset="-99990.576">6200 247 16208 0 0,'-3'0'365'0'0,"-3"3"-282"0"0,0 0 1 0 0,0 1-1 0 0,1-1 1 0 0,-1 1-1 0 0,1 0 1 0 0,0 1-1 0 0,0-1 0 0 0,0 1 1 0 0,0 0-1 0 0,1 0 1 0 0,0 1-1 0 0,0-1 1 0 0,0 1-1 0 0,1 0 1 0 0,0 0-1 0 0,0 0 0 0 0,-1 4-83 0 0,3-7 0 0 0,-1 1 0 0 0,1-1 0 0 0,0 0 0 0 0,0 1 0 0 0,1-1 0 0 0,-1 0 0 0 0,1 1 0 0 0,-1-1 0 0 0,1 1 0 0 0,0-1 0 0 0,1 1 0 0 0,-1-1 0 0 0,0 0 0 0 0,1 1 0 0 0,0-1 0 0 0,0 0 0 0 0,0 1 0 0 0,0-1 0 0 0,1 0 0 0 0,-1 0 0 0 0,1 0 0 0 0,-1 0 0 0 0,1 0 0 0 0,0 0 0 0 0,0 0 0 0 0,1-1 0 0 0,-1 1 0 0 0,1-1 0 0 0,-1 0 0 0 0,1 1 0 0 0,1 0 0 0 0,100 44 0 0 0,-88-42 0 0 0,122 27 131 0 0,-137-32-54 0 0,-2 1 19 0 0,-8 5-33 0 0,0-2-1 0 0,0 1 1 0 0,0-1-1 0 0,0-1 0 0 0,-1 0 1 0 0,0 0-1 0 0,1-1 1 0 0,-1 0-1 0 0,0 0 0 0 0,-5-1-62 0 0,-7 2-250 0 0,-60 2-3769 0 0,69-5 2561 0 0</inkml:trace>
  <inkml:trace contextRef="#ctx0" brushRef="#br0" timeOffset="-99597.471">6784 241 13760 0 0,'0'0'400'0'0,"0"0"0"0"0,-12 4 29 0 0,-66 36 1069 0 0,-12 20 1564 0 0,55-32-2165 0 0,30-25-853 0 0,1 1 1 0 0,-1-1-1 0 0,1 1 0 0 0,0 0 0 0 0,0 0 1 0 0,1 1-1 0 0,-1-1 0 0 0,1 1 1 0 0,0 0-1 0 0,0 0 0 0 0,1 0 1 0 0,-1 0-1 0 0,1 0 0 0 0,0 0 0 0 0,1 1 1 0 0,-1-1-1 0 0,1 0 0 0 0,0 1 1 0 0,0 0-1 0 0,1-1 0 0 0,0 1 0 0 0,0-1 1 0 0,0 1-1 0 0,1 0 0 0 0,-1-1 1 0 0,1 1-1 0 0,1-1 0 0 0,-1 1 0 0 0,1-1 1 0 0,0 0-1 0 0,0 1 0 0 0,0-1 1 0 0,1 0-1 0 0,0-1 0 0 0,0 1 0 0 0,0 0 1 0 0,2 1-45 0 0,-2-3 14 0 0,1 0 0 0 0,-1 0 1 0 0,1-1-1 0 0,0 1 0 0 0,0-1 1 0 0,0 0-1 0 0,0 0 0 0 0,0 0 1 0 0,0-1-1 0 0,1 1 0 0 0,-1-1 1 0 0,0 0-1 0 0,1 0 0 0 0,-1-1 0 0 0,1 1 1 0 0,-1-1-1 0 0,1 0 0 0 0,-1 0 1 0 0,1-1-1 0 0,-1 1 0 0 0,1-1 1 0 0,-1 0-1 0 0,3-1-14 0 0,99-38 275 0 0,-102 38-253 0 0,7-5-22 0 0,0 0 1 0 0,-1-1-1 0 0,0-1 0 0 0,0 1 0 0 0,-1-1 0 0 0,0-1 0 0 0,4-6 0 0 0,2 0-263 0 0,5-5-2691 0 0,-13 18 1490 0 0</inkml:trace>
  <inkml:trace contextRef="#ctx0" brushRef="#br0" timeOffset="-99057.773">6983 294 12416 0 0,'0'0'365'0'0,"0"0"-4"0"0,1 7-215 0 0,44 159 1923 0 0,-38-125-1068 0 0,-2 1 0 0 0,-2-1-1 0 0,-2 41-1000 0 0,-7-68 1491 0 0,2-33-519 0 0,31-139-2100 0 0,2 70-765 0 0,-21 74 1004 0 0,-1 0-1 0 0,2 1 1 0 0,0 0 0 0 0,0 0 0 0 0,1 1 0 0 0,1 0-1 0 0,0 0 1 0 0,1 2 0 0 0,0-1 0 0 0,0 1-1 0 0,1 1 1 0 0,0 0 0 0 0,1 1 0 0 0,3-1 889 0 0,-16 9 155 0 0,0 0 0 0 0,1-1 0 0 0,-1 1 0 0 0,0 0 0 0 0,1 0-1 0 0,-1 0 1 0 0,0 0 0 0 0,0 0 0 0 0,1 0 0 0 0,-1 0 0 0 0,0 0 0 0 0,1 1 0 0 0,-1-1 0 0 0,0 0 0 0 0,0 1 0 0 0,1-1 0 0 0,-1 1 0 0 0,0 0 0 0 0,0-1 0 0 0,0 1 0 0 0,0 0 0 0 0,0-1 0 0 0,0 1-1 0 0,0 0 1 0 0,0 0 0 0 0,0 0 0 0 0,0 0 0 0 0,-1 0 0 0 0,1 0 0 0 0,0 0 0 0 0,0 0 0 0 0,-1 1 0 0 0,1-1 0 0 0,-1 0 0 0 0,1 0 0 0 0,-1 0 0 0 0,0 1 0 0 0,1-1-155 0 0,5 15 967 0 0,1 0 0 0 0,-2 1 0 0 0,0-1 0 0 0,-2 1 0 0 0,1 0 0 0 0,-2 0 0 0 0,0 0 0 0 0,-1 0 0 0 0,-1 12-967 0 0,2 4 2042 0 0,-2-31-1842 0 0,0-2-59 0 0,0 0-12 0 0,0 0-10 0 0,0 0-39 0 0,45-12-680 0 0,-31-3-5294 0 0,-7 4-1050 0 0</inkml:trace>
  <inkml:trace contextRef="#ctx0" brushRef="#br0" timeOffset="-98770.63">7299 19 18111 0 0,'-10'-19'1044'0'0,"15"22"-403"0"0,-3-1-707 0 0,21 12-3403 0 0,-14-8-2512 0 0</inkml:trace>
  <inkml:trace contextRef="#ctx0" brushRef="#br0" timeOffset="-98481.103">7519 132 13536 0 0,'0'2'306'0'0,"6"57"856"0"0,7 235 1801 0 0,-8-139-1100 0 0,4-32-1494 0 0,-3-95-549 0 0,-6-27-17 0 0,0-1-10 0 0,-2-7-1167 0 0,1-1 78 0 0,1-4-57 0 0</inkml:trace>
  <inkml:trace contextRef="#ctx0" brushRef="#br0" timeOffset="-98317.64">7696 192 13536 0 0,'7'0'658'0'0,"-2"0"-583"0"0,0-1-1 0 0,0 1 0 0 0,0 0 1 0 0,0 1-1 0 0,0-1 1 0 0,-1 1-1 0 0,1 0 1 0 0,0 0-1 0 0,0 1 0 0 0,0 0 1 0 0,-1-1-1 0 0,1 1 1 0 0,-1 1-1 0 0,0-1 0 0 0,1 1 1 0 0,1 1-75 0 0,12 14 713 0 0,-14-15-569 0 0,0 1-1 0 0,0-1 0 0 0,-1 1 0 0 0,1 0 0 0 0,-1 0 0 0 0,0 1 0 0 0,0-1 0 0 0,0 1 0 0 0,-1-1 0 0 0,1 1 0 0 0,-1 0 0 0 0,1 3-143 0 0,-1 1 137 0 0,0-1-1 0 0,-1 1 0 0 0,0 0 0 0 0,0-1 0 0 0,-1 1 0 0 0,0 0 0 0 0,0 0 0 0 0,-1-1 0 0 0,0 1 0 0 0,-1 0 0 0 0,0-1 0 0 0,0 1 0 0 0,-1-1 1 0 0,0 0-1 0 0,-1 0 0 0 0,1 0 0 0 0,-2 0 0 0 0,1-1 0 0 0,-1 1 0 0 0,0-1 0 0 0,0 0 0 0 0,-1-1 0 0 0,0 1 0 0 0,0-1 0 0 0,-1 0 1 0 0,0-1-1 0 0,0 1 0 0 0,0-1 0 0 0,0-1 0 0 0,-1 1 0 0 0,0-1 0 0 0,-6 2-136 0 0,5-3-78 0 0,1 0 1 0 0,-1 0-1 0 0,0-1 1 0 0,0 0-1 0 0,0-1 1 0 0,0 0-1 0 0,0 0 0 0 0,-1-1 1 0 0,1 0-1 0 0,0-1 1 0 0,0 0-1 0 0,0 0 1 0 0,0-1-1 0 0,0 0 1 0 0,0-1-1 0 0,0 0 0 0 0,-3-2 78 0 0,-8-15-3737 0 0,11 8-2657 0 0</inkml:trace>
  <inkml:trace contextRef="#ctx0" brushRef="#br0" timeOffset="-96819.826">7814 338 8000 0 0,'0'0'233'0'0,"-1"0"-9"0"0,-33-9 135 0 0,-45 18 1899 0 0,49 12-1682 0 0,-22 23-6 0 0,22-5-1222 0 0,26-35 380 0 0</inkml:trace>
  <inkml:trace contextRef="#ctx0" brushRef="#br0" timeOffset="-96210.715">7644 329 6304 0 0,'0'0'141'0'0,"0"0"23"0"0,0 0 11 0 0,0 0 70 0 0,0 0 291 0 0,0 0 127 0 0,0 0 29 0 0,0 0 1 0 0,0 0-10 0 0,0 0-3 0 0,-9 9 1136 0 0,1 47 1616 0 0,-16 92-2315 0 0,-5 37-323 0 0,20-133-336 0 0,1 34 156 0 0,0 86-82 0 0,7-149-445 0 0,-3 0 598 0 0,-7-54-461 0 0,10-7-3744 0 0,-2 28-2815 0 0</inkml:trace>
  <inkml:trace contextRef="#ctx0" brushRef="#br0" timeOffset="-98116.822">8121 113 16903 0 0,'3'6'818'0'0,"26"122"999"0"0,-19-13 476 0 0,-6 30-705 0 0,0-42-1008 0 0,-4-102-667 0 0,-2 12 112 0 0,-4-12-4284 0 0,3-5-3003 0 0</inkml:trace>
  <inkml:trace contextRef="#ctx0" brushRef="#br0" timeOffset="-97821.362">8124 211 14424 0 0,'0'0'330'0'0,"0"0"45"0"0,0 0 18 0 0,3 0-42 0 0,4 1-160 0 0,0 0 1 0 0,1 1-1 0 0,-1-1 1 0 0,0 1-1 0 0,1 1 1 0 0,-1-1 0 0 0,0 1-1 0 0,-1 0 1 0 0,1 1-1 0 0,0 0 1 0 0,-1 0-1 0 0,0 0 1 0 0,0 1-1 0 0,0 0 1 0 0,-1 0-1 0 0,1 0 1 0 0,-1 1-1 0 0,-1-1 1 0 0,1 1-1 0 0,3 6-191 0 0,28 52 1808 0 0,13 59-176 0 0,-46-90-850 0 0,-3-19-4017 0 0,0-14 1864 0 0</inkml:trace>
  <inkml:trace contextRef="#ctx0" brushRef="#br0" timeOffset="-97820.362">8483 224 18655 0 0,'-8'-10'2031'0'0,"7"6"-1998"0"0,0 3 46 0 0,1 1 10 0 0,0 0-1 0 0,0 0-1 0 0,0 0-6 0 0,3 17-61 0 0,16 27-3377 0 0,-12-38 2190 0 0</inkml:trace>
  <inkml:trace contextRef="#ctx0" brushRef="#br0" timeOffset="-97292.617">8749 265 15976 0 0,'-1'0'465'0'0,"-8"4"-387"0"0,1 0 0 0 0,0 0 0 0 0,0 1 1 0 0,0 0-1 0 0,0 0 0 0 0,1 1 0 0 0,0 0 0 0 0,0 0 0 0 0,-4 5-78 0 0,-7 6 143 0 0,7-7-48 0 0,-6 4 328 0 0,1 1-1 0 0,0 0 1 0 0,1 1 0 0 0,1 1-1 0 0,1 0 1 0 0,-2 4-423 0 0,5 16 692 0 0,10-34-601 0 0,1-2-80 0 0,0-1 0 0 0,-1 1 0 0 0,1 0 0 0 0,0-1 0 0 0,-1 1 0 0 0,1-1-1 0 0,0 1 1 0 0,0-1 0 0 0,0 1 0 0 0,0-1 0 0 0,-1 0 0 0 0,1 1 0 0 0,0-1 0 0 0,0 0 0 0 0,0 1 0 0 0,0-1 0 0 0,0 0 0 0 0,0 0 0 0 0,0 0 0 0 0,0 0 0 0 0,-1 0 0 0 0,1 0 0 0 0,0 0 0 0 0,0 0 0 0 0,0-1 0 0 0,0 1 0 0 0,0 0 0 0 0,0 0 0 0 0,0-1 0 0 0,0 1 0 0 0,-1-1 0 0 0,1 1 0 0 0,1-1-11 0 0,5-2 72 0 0,75-46 240 0 0,121-121-326 0 0,-189 161-33 0 0,-8 4 31 0 0,1 0 1 0 0,0 1-1 0 0,-1 0 1 0 0,2 0-1 0 0,-1 1 1 0 0,0 0-1 0 0,1 0 1 0 0,-1 1-1 0 0,1-1 1 0 0,0 2-1 0 0,4-1 16 0 0,-9 2-4 0 0,0 1-1 0 0,1 0 1 0 0,-1 0-1 0 0,-1 0 1 0 0,1 1-1 0 0,0-1 1 0 0,0 1-1 0 0,0 0 1 0 0,-1-1-1 0 0,1 1 1 0 0,-1 0-1 0 0,1 1 1 0 0,-1-1-1 0 0,0 0 0 0 0,0 1 1 0 0,0-1-1 0 0,0 1 1 0 0,-1 0-1 0 0,1-1 1 0 0,0 1-1 0 0,-1 0 5 0 0,7 9 37 0 0,-3-4-11 0 0,0 0 0 0 0,0 1 0 0 0,-1 0 0 0 0,0 0 1 0 0,-1 0-1 0 0,0 0 0 0 0,0 1 0 0 0,-1-1 0 0 0,-1 1 0 0 0,1-1 1 0 0,-1 1-1 0 0,-1 0 0 0 0,0 0 0 0 0,0-1 0 0 0,-1 1 0 0 0,-1 5-26 0 0,-7 26 356 0 0,8-40-262 0 0,1-1 8 0 0,0 0 2 0 0,3-50 360 0 0,21-14-556 0 0,55-57-304 0 0,-75 117 388 0 0,-1 0 0 0 0,1 1 0 0 0,0-1 0 0 0,0 1 0 0 0,0-1 0 0 0,0 1 0 0 0,0 1 0 0 0,1-1 0 0 0,0 1 0 0 0,-1-1 0 0 0,1 1 0 0 0,0 0 0 0 0,0 1 0 0 0,0-1 0 0 0,0 1 0 0 0,0 0 0 0 0,0 1 0 0 0,1-1 0 0 0,-1 1 0 0 0,0 0 0 0 0,0 0 0 0 0,0 0 0 0 0,1 1 0 0 0,-1 0 0 0 0,0 0 0 0 0,0 0 0 0 0,0 1 0 0 0,0-1 0 0 0,0 1 0 0 0,-1 1 0 0 0,1-1 0 0 0,0 1 0 0 0,-1-1 0 0 0,4 4 8 0 0,63 79 401 0 0,-68-81-584 0 0,0 1 0 0 0,-1 0 1 0 0,0-1-1 0 0,0 1 0 0 0,0 0 0 0 0,-1 0 1 0 0,1 0-1 0 0,-1 0 0 0 0,0 0 0 0 0,-1 0 1 0 0,1 0-1 0 0,-1 0 0 0 0,0 1 0 0 0,0-1 1 0 0,-1 0-1 0 0,1 0 0 0 0,-1 0 0 0 0,0 0 1 0 0,-1 0-1 0 0,0 1 183 0 0,-3 5-6833 0 0</inkml:trace>
  <inkml:trace contextRef="#ctx0" brushRef="#br0" timeOffset="-102490.668">3685 396 14888 0 0,'0'0'332'0'0,"0"0"50"0"0,4 7 391 0 0,1 2-504 0 0,-1 0 0 0 0,-1 0 0 0 0,1 1-1 0 0,-1 0 1 0 0,-1-1 0 0 0,0 1 0 0 0,-1 0-1 0 0,1 0 1 0 0,-2 0 0 0 0,0 1 0 0 0,0-1-1 0 0,0 0 1 0 0,-2 0 0 0 0,1 0-1 0 0,-2 4-268 0 0,3-13 1 0 0,-2 13 204 0 0,0 1 0 0 0,1-1-1 0 0,1 1 1 0 0,1-1 0 0 0,0 1-1 0 0,0-1 1 0 0,2 1 0 0 0,2 10-205 0 0,-5-24-545 0 0,5 12 1572 0 0,-3-6-8074 0 0,-2-7 391 0 0</inkml:trace>
  <inkml:trace contextRef="#ctx0" brushRef="#br0" timeOffset="-102319.284">3712 286 16615 0 0,'2'-10'1437'0'0,"13"28"-1258"0"0,-6-7-1469 0 0,-2 1-4779 0 0</inkml:trace>
  <inkml:trace contextRef="#ctx0" brushRef="#br0" timeOffset="-102073.345">4179 276 15408 0 0,'0'0'348'0'0,"-8"5"977"0"0,-27 23-1279 0 0,-50 42 953 0 0,4 8-342 0 0,40-16-147 0 0,36-56-481 0 0,1 1 1 0 0,-1-1 0 0 0,1 1 0 0 0,0 0-1 0 0,1 0 1 0 0,0 1 0 0 0,0-1 0 0 0,0 1-1 0 0,1-1 1 0 0,-1 8-30 0 0,2 37 433 0 0,5-41-439 0 0,-4-9 2 0 0,1 1 1 0 0,-1-1 0 0 0,1 0-1 0 0,0 0 1 0 0,0 1 0 0 0,0-1-1 0 0,0 0 1 0 0,0 0 0 0 0,1 0-1 0 0,-1 0 1 0 0,0 0 0 0 0,1 0-1 0 0,0-1 1 0 0,-1 1 0 0 0,1 0-1 0 0,0-1 1 0 0,0 0 0 0 0,0 1-1 0 0,0-1 1 0 0,0 0 0 0 0,0 0-1 0 0,1 1 4 0 0,3-1 19 0 0,0 1-1 0 0,-1-1 1 0 0,1 0-1 0 0,0-1 1 0 0,0 1-1 0 0,0-1 1 0 0,0 0-1 0 0,0-1 1 0 0,0 1-1 0 0,0-1 1 0 0,0 0-1 0 0,0-1 1 0 0,0 1-1 0 0,-1-1 1 0 0,1-1-1 0 0,2 0-18 0 0,21-6-96 0 0,-4 1-684 0 0,-1 0-1 0 0,0-1 0 0 0,0-2 1 0 0,-1 0-1 0 0,-1-2 1 0 0,7-4 780 0 0,42-47-7018 0 0,-43 41 3328 0 0</inkml:trace>
  <inkml:trace contextRef="#ctx0" brushRef="#br0" timeOffset="-101704.636">4443 288 12728 0 0,'-6'2'91'0'0,"1"0"1"0"0,0 0 0 0 0,0 0 0 0 0,0 0-1 0 0,0 1 1 0 0,0 0 0 0 0,1 0 0 0 0,-1 1-1 0 0,1-1 1 0 0,0 1 0 0 0,0 0 0 0 0,0 0-1 0 0,1 0 1 0 0,-1 1 0 0 0,1-1 0 0 0,-2 4-92 0 0,-55 85 2389 0 0,-9 32-799 0 0,59-104-1404 0 0,0 18 44 0 0,10-22-89 0 0,0-16-126 0 0,0 0-1 0 0,-1 0 0 0 0,1 0 1 0 0,0-1-1 0 0,0 1 0 0 0,0 0 1 0 0,0 0-1 0 0,0 0 0 0 0,0 0 0 0 0,0 0 1 0 0,0 0-1 0 0,0 0 0 0 0,0 0 1 0 0,1 0-1 0 0,-1 0 0 0 0,0 0 1 0 0,1-1-1 0 0,-1 1 0 0 0,0 0 0 0 0,1 0 1 0 0,-1 0-1 0 0,1 0 0 0 0,0-1 1 0 0,-1 1-1 0 0,1 0 0 0 0,-1-1 1 0 0,1 1-1 0 0,0 0 0 0 0,0-1 0 0 0,-1 1 1 0 0,1-1-1 0 0,0 1 0 0 0,0-1 1 0 0,0 1-1 0 0,0-1 0 0 0,-1 0 1 0 0,1 1-1 0 0,0-1 0 0 0,0 0-14 0 0,4 0 70 0 0,0-1-1 0 0,0 1 1 0 0,0-1 0 0 0,0 0 0 0 0,0-1-1 0 0,0 1 1 0 0,0-1 0 0 0,-1 0-1 0 0,1 0 1 0 0,-1 0 0 0 0,1-1-1 0 0,-1 1 1 0 0,0-1 0 0 0,0 0-1 0 0,0-1 1 0 0,0 1 0 0 0,-1-1 0 0 0,1 1-1 0 0,-1-1 1 0 0,0 0 0 0 0,0 0-1 0 0,0-1-69 0 0,36-48 80 0 0,10-13-328 0 0,-17 54 40 0 0,-23 23 48 0 0,7 7 144 0 0,-10 16 16 0 0,-1 23-64 0 0,14-22 64 0 0,-20-27 0 0 0,10 8 0 0 0,-6-15 26 0 0,-1 0 0 0 0,1-1-1 0 0,0 1 1 0 0,0 0 0 0 0,0-1-1 0 0,0 0 1 0 0,0 1 0 0 0,0-1-1 0 0,0-1 1 0 0,0 1 0 0 0,0 0-1 0 0,0-1 1 0 0,0 1 0 0 0,0-1-1 0 0,0 0 1 0 0,0 0-1 0 0,-1 0 1 0 0,1 0 0 0 0,0 0-1 0 0,-1-1 1 0 0,1 1 0 0 0,-1-1-1 0 0,1 0 1 0 0,-1 0 0 0 0,0 0-1 0 0,1 0 1 0 0,-1 0 0 0 0,0 0-1 0 0,0-2-25 0 0,41-38-224 0 0,-21-53-2646 0 0,-16 66 1508 0 0</inkml:trace>
  <inkml:trace contextRef="#ctx0" brushRef="#br0" timeOffset="-101444.142">4699 19 15408 0 0,'0'0'348'0'0,"-3"-2"977"0"0,-1 66 784 0 0,8 15-489 0 0,9 58 520 0 0,4 23-659 0 0,5-48-977 0 0,-9 2-302 0 0,-9-59-1704 0 0,-7-45 164 0 0,2 1-64 0 0</inkml:trace>
  <inkml:trace contextRef="#ctx0" brushRef="#br0" timeOffset="-105641.589">1155 224 12696 0 0,'-2'-9'114'0'0,"-1"1"1"0"0,0 0 0 0 0,-1 0 0 0 0,0 1 0 0 0,0-1 0 0 0,0 1 0 0 0,-1 0 0 0 0,0 0 0 0 0,0 0-1 0 0,-1 0 1 0 0,0 1 0 0 0,0 0 0 0 0,-1 1 0 0 0,1-1 0 0 0,-1 1 0 0 0,0 0 0 0 0,-1 1 0 0 0,-2-2-115 0 0,-101-18 1994 0 0,-17 36-598 0 0,114-9-1266 0 0,-1 0 1 0 0,2 2-1 0 0,-1-1 1 0 0,0 2-1 0 0,1 0 1 0 0,0 0-1 0 0,0 1 0 0 0,1 1 1 0 0,-1 0-1 0 0,2 1 1 0 0,-1 0-1 0 0,0 2-130 0 0,5-6-5 0 0,1 0 0 0 0,-1 1 0 0 0,1 0-1 0 0,0 0 1 0 0,0 0 0 0 0,1 1-1 0 0,0 0 1 0 0,0 0 0 0 0,0 1 0 0 0,1-1-1 0 0,0 1 1 0 0,1 0 0 0 0,0 0 0 0 0,0 0-1 0 0,0 0 1 0 0,1 1 0 0 0,1-1-1 0 0,-1 1 1 0 0,1-1 0 0 0,1 1 0 0 0,-1-1-1 0 0,2 1 1 0 0,-1 3 5 0 0,3-2-42 0 0,0 0-1 0 0,0 0 1 0 0,1-1-1 0 0,0 1 0 0 0,0-1 1 0 0,1 0-1 0 0,1 0 1 0 0,-1 0-1 0 0,7 6 43 0 0,5 4-12 0 0,0-1 0 0 0,1-1-1 0 0,0-1 1 0 0,2 0-1 0 0,0-2 1 0 0,14 8 12 0 0,173 91-118 0 0,-168-74 118 0 0,-39-37 6 0 0,1 0 0 0 0,-1 0 0 0 0,0 0 0 0 0,0 0-1 0 0,0 0 1 0 0,0 0 0 0 0,0 0 0 0 0,-1 0 0 0 0,1 0-1 0 0,-1 0 1 0 0,1 0 0 0 0,-1 0 0 0 0,0 0 0 0 0,0 0-1 0 0,1-1 1 0 0,-2 1 0 0 0,1 0 0 0 0,0 0 0 0 0,0-1 0 0 0,0 1-1 0 0,-1-1 1 0 0,1 1 0 0 0,-1-1 0 0 0,1 1 0 0 0,-1-1-1 0 0,1 0 1 0 0,-1 0 0 0 0,0 0 0 0 0,0 0 0 0 0,0 0-1 0 0,0 0 1 0 0,1 0 0 0 0,-1-1 0 0 0,-2 1-6 0 0,-88 37 773 0 0,-71-6-597 0 0,-9-28-380 0 0,134-12-661 0 0,22-3-4655 0 0,7 3-325 0 0</inkml:trace>
  <inkml:trace contextRef="#ctx0" brushRef="#br0" timeOffset="-105211.718">1232 729 12392 0 0,'0'0'364'0'0,"0"0"-8"0"0,-1 2-227 0 0,-2 3-90 0 0,3-3 83 0 0,0-2 36 0 0,6 3 2490 0 0,-2-8-2562 0 0,0-1 0 0 0,0 1 0 0 0,-1-1-1 0 0,0 1 1 0 0,0-1 0 0 0,0 0 0 0 0,0 0 0 0 0,-1 0 0 0 0,0-1 0 0 0,0 1 0 0 0,-1 0 0 0 0,0-1 0 0 0,0 1 0 0 0,0-1 0 0 0,-1 1 0 0 0,0-1 0 0 0,0 0 0 0 0,-1 1 0 0 0,0-1 0 0 0,-1-4-86 0 0,1 9-5 0 0,0 0-1 0 0,1 0 0 0 0,-1 0 0 0 0,0 0 0 0 0,-1 1 0 0 0,1-1 0 0 0,0 1 0 0 0,0-1 0 0 0,-1 1 0 0 0,1-1 0 0 0,-1 1 0 0 0,1-1 0 0 0,-1 1 0 0 0,0 0 0 0 0,1 0 1 0 0,-1 0-1 0 0,0 0 0 0 0,0 0 0 0 0,0 1 0 0 0,1-1 0 0 0,-1 0 0 0 0,0 1 0 0 0,0-1 0 0 0,0 1 0 0 0,0 0 0 0 0,0 0 0 0 0,0 0 0 0 0,0 0 0 0 0,0 0 1 0 0,0 0-1 0 0,0 0 0 0 0,0 1 0 0 0,0-1 0 0 0,0 1 0 0 0,0-1 0 0 0,0 1 0 0 0,0 0 0 0 0,0 0 0 0 0,0 0 0 0 0,1 0 0 0 0,-1 0 0 0 0,0 0 0 0 0,1 0 0 0 0,-1 1 1 0 0,1-1-1 0 0,-1 0 0 0 0,1 1 0 0 0,0-1 0 0 0,-1 1 6 0 0,-3 7-18 0 0,-1-1 1 0 0,1 0-1 0 0,1 1 0 0 0,0 0 1 0 0,0 0-1 0 0,1 1 0 0 0,0-1 1 0 0,1 0-1 0 0,0 1 0 0 0,0 0 1 0 0,1 0-1 0 0,0-1 0 0 0,1 10 18 0 0,6 129 0 0 0,-4-137 17 0 0,1 0 0 0 0,0 0 0 0 0,1 0-1 0 0,0 0 1 0 0,1-1 0 0 0,0 0 0 0 0,0 0-1 0 0,1 0 1 0 0,1-1 0 0 0,-1 0-1 0 0,4 3-16 0 0,-9-10 10 0 0,1-1 0 0 0,-1 1 0 0 0,0-1 0 0 0,1 0 0 0 0,-1 1 0 0 0,1-1 0 0 0,0 0 0 0 0,-1 0 0 0 0,1 0 0 0 0,0 0 0 0 0,0 0 0 0 0,-1-1 0 0 0,1 1 0 0 0,0 0 0 0 0,0-1 0 0 0,0 1 0 0 0,0-1 0 0 0,0 0 0 0 0,0 0 0 0 0,0 0 0 0 0,0 0 0 0 0,0 0 0 0 0,0 0-1 0 0,0 0 1 0 0,0 0 0 0 0,0-1 0 0 0,-1 1 0 0 0,1-1 0 0 0,0 0 0 0 0,0 1 0 0 0,0-1 0 0 0,0 0 0 0 0,-1 0 0 0 0,1 0 0 0 0,0 0 0 0 0,-1-1 0 0 0,1 1 0 0 0,-1 0 0 0 0,1-2-10 0 0,24-29-1217 0 0,-8-2-3546 0 0,-7 11-405 0 0</inkml:trace>
  <inkml:trace contextRef="#ctx0" brushRef="#br0" timeOffset="-104624.763">1373 546 9584 0 0,'0'0'216'0'0,"0"0"32"0"0,0 0 12 0 0,0 1-31 0 0,33 106 1440 0 0,-4 30 119 0 0,-18-54-230 0 0,-22-128 149 0 0,10 31-1841 0 0,1 1-1 0 0,1 0 0 0 0,0 0 0 0 0,1 0 0 0 0,0 0 0 0 0,0 0 0 0 0,2 0 1 0 0,0 0-1 0 0,0 1 0 0 0,1 0 0 0 0,1 0 0 0 0,0 0 0 0 0,0 0 1 0 0,1 1 134 0 0,16-13-300 0 0,10 27 393 0 0,-28 1 16 0 0,0 0 0 0 0,1 0 0 0 0,-1 0-1 0 0,-1 0 1 0 0,1 1 0 0 0,-1 0 0 0 0,0 0 0 0 0,0 0 0 0 0,0 1 0 0 0,-1-1 0 0 0,0 1 0 0 0,0 0 0 0 0,0 0 0 0 0,-1 0-1 0 0,1 0 1 0 0,-1 2-109 0 0,2 3 142 0 0,10 55 655 0 0,-8 19 751 0 0,-12-109-747 0 0,9-45-842 0 0,0 47-57 0 0,-2 12-14 0 0,0 1 1 0 0,1 0-1 0 0,0-1 0 0 0,0 1 0 0 0,1 0 1 0 0,0 1-1 0 0,0-1 0 0 0,1 0 0 0 0,0 1 1 0 0,1 0-1 0 0,0 0 0 0 0,0 0 0 0 0,4-3 112 0 0,-8 9-48 0 0,15-1-92 0 0,-11 7 178 0 0,-1 0-1 0 0,1 0 1 0 0,-1 0-1 0 0,0 1 1 0 0,0 0-1 0 0,-1-1 0 0 0,1 1 1 0 0,-1 1-1 0 0,0-1 1 0 0,-1 0-1 0 0,3 5-37 0 0,5 10 124 0 0,13 33 212 0 0,-10-20-97 0 0,-12-29-216 0 0,0 0 0 0 0,0 0 1 0 0,0 0-1 0 0,1 0 1 0 0,0 0-1 0 0,-1-1 1 0 0,1 1-1 0 0,1-1 0 0 0,-1 1 1 0 0,0-1-1 0 0,1 0 1 0 0,0 0-1 0 0,-1 0 1 0 0,1 0-1 0 0,0 0 1 0 0,1-1-1 0 0,-1 1 0 0 0,1 0-23 0 0,-3-3-8 0 0,0 0 0 0 0,0 0 0 0 0,0 0 0 0 0,0 0 0 0 0,0 0 0 0 0,0 0 0 0 0,0 0 0 0 0,0 0 0 0 0,0 0 0 0 0,0-1 0 0 0,0 1 0 0 0,0 0 0 0 0,0-1 0 0 0,0 1 0 0 0,0 0 0 0 0,0-1 0 0 0,0 1 0 0 0,0-1 0 0 0,0 0 0 0 0,-1 1 0 0 0,1-1 0 0 0,0 0 0 0 0,0 1 0 0 0,-1-1 0 0 0,1 0 0 0 0,0 0 0 0 0,-1 1-1 0 0,1-1 1 0 0,-1 0 0 0 0,1 0 0 0 0,-1 0 0 0 0,0 0 0 0 0,1 0 0 0 0,-1 0 0 0 0,0 0 0 0 0,1-1 8 0 0,6-15-2701 0 0,-3 9-643 0 0,2-9-2517 0 0</inkml:trace>
  <inkml:trace contextRef="#ctx0" brushRef="#br0" timeOffset="-104362.452">1916 592 13472 0 0,'0'0'306'0'0,"0"0"46"0"0,0 0 22 0 0,0 0-49 0 0,2 6-202 0 0,3 27 917 0 0,-2-9-321 0 0,1 0-1 0 0,1 0 0 0 0,1-1 1 0 0,1 0-1 0 0,1 0 0 0 0,11 21-718 0 0,3-15 217 0 0,-9-14-77 0 0,1-29-2624 0 0,-7 3 1042 0 0,0-3-19 0 0</inkml:trace>
  <inkml:trace contextRef="#ctx0" brushRef="#br0" timeOffset="-104096.508">1951 399 15520 0 0,'-12'-19'761'0'0,"11"18"-337"0"0,-14 1 78 0 0,15 14-648 0 0,23 40-419 0 0,-7-35-3901 0 0,-4-7-708 0 0</inkml:trace>
  <inkml:trace contextRef="#ctx0" brushRef="#br0" timeOffset="-103912.148">2340 440 14272 0 0,'-13'6'976'0'0,"-21"20"-8"0"0,1 2-1 0 0,2 1 1 0 0,1 1 0 0 0,-16 21-968 0 0,-6 33 1424 0 0,42-17-910 0 0,11-63-476 0 0,0 0 0 0 0,1 0 0 0 0,0 0 1 0 0,0 0-1 0 0,0 0 0 0 0,0 0 0 0 0,1-1 0 0 0,-1 1 1 0 0,1-1-1 0 0,0 0 0 0 0,0 1 0 0 0,0-2 0 0 0,1 1 1 0 0,-1 0-1 0 0,1-1 0 0 0,-1 1 0 0 0,1-1 0 0 0,0 0 1 0 0,0 0-1 0 0,0 0 0 0 0,0-1 0 0 0,0 0 0 0 0,0 1 1 0 0,1-2-1 0 0,-1 1 0 0 0,0 0 0 0 0,1-1 1 0 0,-1 0-1 0 0,0 0 0 0 0,1 0 0 0 0,-1 0 0 0 0,4-1-38 0 0,10-3-5 0 0,0-1 1 0 0,0-1-1 0 0,-1 0 0 0 0,1-1 0 0 0,-2-1 0 0 0,11-6 5 0 0,40-30-1520 0 0,-29 6-5570 0 0,-25 21 1194 0 0</inkml:trace>
  <inkml:trace contextRef="#ctx0" brushRef="#br0" timeOffset="-103724.902">2524 142 14832 0 0,'0'0'332'0'0,"0"0"50"0"0,0 0 25 0 0,-4 6 81 0 0,3-4-474 0 0,-1-1 0 0 0,1 1 0 0 0,0 0 0 0 0,0 0 0 0 0,0-1 1 0 0,0 1-1 0 0,0 0 0 0 0,0 0 0 0 0,0 0 0 0 0,1 0 0 0 0,-1 0 0 0 0,1 0 1 0 0,0 0-1 0 0,-1 1 0 0 0,1-1 0 0 0,0 0 0 0 0,0 0 0 0 0,0 0 0 0 0,0 0 0 0 0,1 0-14 0 0,-1 6 92 0 0,29 203 2924 0 0,-12-65-2065 0 0,0-15-659 0 0,15-49-511 0 0,-30-80 83 0 0,-1-1-1 0 0,1 1 1 0 0,0-1-1 0 0,0 0 1 0 0,0 1-1 0 0,0-1 1 0 0,0 0-1 0 0,0 0 0 0 0,0 0 1 0 0,0 0-1 0 0,0-1 1 0 0,0 1-1 0 0,0 0 1 0 0,1-1-1 0 0,-1 0 1 0 0,0 1-1 0 0,0-1 0 0 0,1 0 1 0 0,-1 0-1 0 0,0 0 1 0 0,1 0-1 0 0,-1-1 1 0 0,0 1-1 0 0,2-1 137 0 0,11-2-6394 0 0</inkml:trace>
  <inkml:trace contextRef="#ctx0" brushRef="#br0" timeOffset="-103384.989">2846 369 14224 0 0,'-12'5'1076'0'0,"3"1"-907"0"0,1 1 0 0 0,0 0 1 0 0,0 1-1 0 0,1-1 0 0 0,0 1 1 0 0,0 1-1 0 0,1-1 0 0 0,0 1 0 0 0,1 0 1 0 0,-1 1-1 0 0,2-1 0 0 0,-1 1 1 0 0,2 0-1 0 0,-3 9-169 0 0,-45 136 1375 0 0,51-151-1370 0 0,-2 3 18 0 0,1 0 0 0 0,0 0 1 0 0,0-1-1 0 0,1 1 0 0 0,0 0 0 0 0,0 0 0 0 0,1 0 1 0 0,0 0-1 0 0,0 0 0 0 0,1 2-23 0 0,20 17 333 0 0,16-37 270 0 0,-31 5-577 0 0,0 0 0 0 0,-1 0 0 0 0,1-1 0 0 0,-1 1 0 0 0,-1-1 1 0 0,1-1-1 0 0,-1 1 0 0 0,-1-1 0 0 0,1 0 0 0 0,-1 0 0 0 0,0-1 0 0 0,-1 1 0 0 0,0-1-26 0 0,13-26-198 0 0,-2 4-11 0 0,28-40-235 0 0,-41 72 437 0 0,0-1 0 0 0,0 1 1 0 0,1-1-1 0 0,-1 1 0 0 0,0 0 0 0 0,0-1 0 0 0,0 1 0 0 0,0 0 1 0 0,0 0-1 0 0,-1 0 0 0 0,1 0 0 0 0,0 0 0 0 0,0 0 1 0 0,0 0-1 0 0,-1 0 0 0 0,1 0 0 0 0,-1 0 0 0 0,1 0 0 0 0,-1 0 1 0 0,1 1-1 0 0,-1-1 0 0 0,0 0 0 0 0,1 0 0 0 0,-1 1 0 0 0,0-1 1 0 0,0 0-1 0 0,0 0 0 0 0,0 1 7 0 0,1 2-12 0 0,32 106 284 0 0,-13-77-497 0 0,-8-27-2335 0 0,-8-6 1610 0 0</inkml:trace>
  <inkml:trace contextRef="#ctx0" brushRef="#br0" timeOffset="-103063.691">3185 256 16152 0 0,'-4'2'83'0'0,"-1"1"1"0"0,0-1 0 0 0,1 1-1 0 0,-1 0 1 0 0,1 0-1 0 0,0 0 1 0 0,0 0 0 0 0,0 1-1 0 0,0 0 1 0 0,0 0 0 0 0,1 0-1 0 0,0 0 1 0 0,0 0 0 0 0,0 1-1 0 0,0-1 1 0 0,1 1 0 0 0,0 0-1 0 0,0 0 1 0 0,0 0 0 0 0,-1 3-84 0 0,1-3-34 0 0,1 0 1 0 0,-1 0-1 0 0,1 0 0 0 0,0 0 1 0 0,0 0-1 0 0,0 0 0 0 0,1 1 1 0 0,0-1-1 0 0,0 0 1 0 0,0 0-1 0 0,0 1 0 0 0,1-1 1 0 0,0 0-1 0 0,0 1 34 0 0,28 38-11 0 0,18-1 65 0 0,31 16 331 0 0,-76-58-330 0 0,-1 0-1 0 0,1 0 1 0 0,-1 0 0 0 0,1 0-1 0 0,-1 0 1 0 0,0 0-1 0 0,0 0 1 0 0,0 1 0 0 0,0-1-1 0 0,0 0 1 0 0,0 1 0 0 0,0-1-1 0 0,0 1 1 0 0,0 0 0 0 0,-1-1-1 0 0,1 1 1 0 0,0-1-1 0 0,-1 1 1 0 0,0 0 0 0 0,1-1-1 0 0,-1 1 1 0 0,0 0 0 0 0,0 0-1 0 0,0-1 1 0 0,0 1-1 0 0,0 0 1 0 0,0 0 0 0 0,0-1-1 0 0,-1 1 1 0 0,1 0 0 0 0,-1-1-1 0 0,1 1 1 0 0,-1-1-1 0 0,0 1-54 0 0,-5 5 90 0 0,0 0 1 0 0,0-1-1 0 0,-1 0 0 0 0,0 0 0 0 0,0 0 0 0 0,0-1 0 0 0,-1 0 0 0 0,0-1 0 0 0,0 0 0 0 0,0 0 0 0 0,0 0 1 0 0,-1-1-1 0 0,1-1 0 0 0,-3 1-90 0 0,-3-4-1538 0 0,13-12-4303 0 0,6 3 15 0 0</inkml:trace>
  <inkml:trace contextRef="#ctx0" brushRef="#br0" timeOffset="-102759.399">3508 244 14168 0 0,'0'0'322'0'0,"0"0"45"0"0,2-6 561 0 0,-7 7-765 0 0,-1 1 1 0 0,0 0-1 0 0,1-1 1 0 0,0 2-1 0 0,-1-1 0 0 0,1 1 1 0 0,0-1-1 0 0,0 2 1 0 0,0-1-1 0 0,1 0 1 0 0,-1 1-1 0 0,1 0 1 0 0,0 0-1 0 0,0 0 0 0 0,0 1 1 0 0,1-1-1 0 0,-1 1 1 0 0,-1 4-164 0 0,-9 7 207 0 0,11-11-195 0 0,-1-1 0 0 0,1 1 0 0 0,0 0 0 0 0,1 0 0 0 0,-1 0 0 0 0,1 0 1 0 0,0 0-1 0 0,0 0 0 0 0,1 1 0 0 0,-1-1 0 0 0,1 1 0 0 0,0-1 0 0 0,1 1 0 0 0,-1 0 0 0 0,1-1 0 0 0,1 1 0 0 0,-1-1 0 0 0,1 1 0 0 0,-1 0 0 0 0,2 0-12 0 0,0-2 11 0 0,1 0-1 0 0,-1 0 1 0 0,1 0-1 0 0,0-1 1 0 0,1 1-1 0 0,-1-1 1 0 0,1 0-1 0 0,-1 0 1 0 0,1 0-1 0 0,0 0 1 0 0,0-1-1 0 0,0 0 0 0 0,4 2-10 0 0,4 3-8 0 0,43 28 90 0 0,-53-34-52 0 0,0 0 1 0 0,-1 1 0 0 0,1-1-1 0 0,0 0 1 0 0,0 0-1 0 0,-1 1 1 0 0,1-1-1 0 0,-1 1 1 0 0,0-1 0 0 0,1 1-1 0 0,-1 0 1 0 0,0 0-1 0 0,0-1 1 0 0,0 1 0 0 0,0 0-1 0 0,0 0 1 0 0,0 0-1 0 0,-1 0 1 0 0,1 0-1 0 0,-1 0 1 0 0,1 0 0 0 0,-1 0-1 0 0,0 1 1 0 0,0-1-1 0 0,0 0 1 0 0,0 0 0 0 0,0 0-1 0 0,0 0 1 0 0,0 0-1 0 0,-1 0 1 0 0,1 0 0 0 0,-1 0-1 0 0,0 0 1 0 0,0 1-31 0 0,-7 7 105 0 0,-1-2 1 0 0,0 1-1 0 0,-1-1 1 0 0,0-1-1 0 0,0 0 1 0 0,0 0-1 0 0,-1-1 1 0 0,0 0-1 0 0,-7 2-105 0 0,-10 6-151 0 0,-11 0-622 0 0,22-13-5511 0 0,16-1 182 0 0</inkml:trace>
  <inkml:trace contextRef="#ctx0" brushRef="#br0" timeOffset="-93984.014">701 1200 9880 0 0,'0'0'290'0'0,"0"0"-3"0"0,10-2-176 0 0,119 10 313 0 0,-86-11-56 0 0,1-2 0 0 0,-1-1 0 0 0,27-9-368 0 0,91-22 64 0 0,-26 4 72 0 0,-101 24-76 0 0,0 1 1 0 0,1 2-1 0 0,-1 2 1 0 0,1 1 0 0 0,0 1-1 0 0,0 2 1 0 0,0 1-1 0 0,0 2 1 0 0,22 6-61 0 0,87 30 595 0 0,-102-25-513 0 0,1-2 0 0 0,1-2 1 0 0,-1-1-1 0 0,2-3 1 0 0,1-1-83 0 0,2-4-10 0 0,-1-2 1 0 0,0-3-1 0 0,0-1 0 0 0,0-2 1 0 0,-1-2-1 0 0,0-2 1 0 0,38-16 9 0 0,147-71-619 0 0,-208 85 659 0 0,0 1 0 0 0,2 2 0 0 0,-1 0-1 0 0,1 1 1 0 0,0 1 0 0 0,1 2 0 0 0,0 0-1 0 0,0 2 1 0 0,0 1 0 0 0,1 1 0 0 0,-1 1 0 0 0,24 3-40 0 0,230 65 349 0 0,-276-66-346 0 0,44 12 41 0 0,1-1-1 0 0,0-2 0 0 0,1-3 1 0 0,-1-2-1 0 0,2-2 0 0 0,-1-2 1 0 0,9-3-44 0 0,-50 1 13 0 0,12 0 26 0 0,0-2 0 0 0,0-1 0 0 0,0-1 0 0 0,0 0 0 0 0,11-6-39 0 0,179-53 192 0 0,-65 18-192 0 0,-111 36 3 0 0,0 2 0 0 0,0 1 0 0 0,1 2 0 0 0,0 2 1 0 0,9 1-4 0 0,1 3 185 0 0,-1 2 1 0 0,1 2 0 0 0,-1 1 0 0 0,-1 3 0 0 0,20 7-186 0 0,63 12 79 0 0,120 18-5 0 0,-88-44 40 0 0,-14-23-12 0 0,-2-6 0 0 0,65-24-102 0 0,-37 17 0 0 0,37 28 64 0 0,-46 26 64 0 0,110 29-128 0 0,-239-44 36 0 0,-1 0 0 0 0,1-3 0 0 0,0 0 1 0 0,0-2-1 0 0,24-4-36 0 0,282-62 202 0 0,-172 23-202 0 0,-28 25 0 0 0,35 19-64 0 0,-10 25 64 0 0,1-4 0 0 0,-43-16 15 0 0,-95-7 26 0 0,-1-1 0 0 0,1-1 0 0 0,-1-1 0 0 0,1-2 0 0 0,-1-1 0 0 0,-1-1 0 0 0,1 0 0 0 0,22-13-41 0 0,-15 7 54 0 0,1 2-1 0 0,0 1 1 0 0,1 1 0 0 0,22-2-54 0 0,-43 10 1 0 0,1 0 1 0 0,-1 1-1 0 0,1 1 1 0 0,0 0-1 0 0,-1 1 1 0 0,1 0-1 0 0,4 2-1 0 0,61 20 142 0 0,-11 18 21 0 0,49 19-1 0 0,-98-54-95 0 0,1-1 0 0 0,0-1 0 0 0,0-1-1 0 0,0 0 1 0 0,0-2 0 0 0,0 0 0 0 0,1-2 0 0 0,-1 0 0 0 0,0-1-1 0 0,0-1 1 0 0,0-1 0 0 0,0-1 0 0 0,-1-1 0 0 0,0-1 0 0 0,0-1-1 0 0,15-8-66 0 0,60-33 338 0 0,-47 22-158 0 0,1 2 0 0 0,1 2 0 0 0,0 2 0 0 0,2 3 0 0 0,31-6-180 0 0,-63 19 19 0 0,66-2-124 0 0,-54 12-10 0 0,-1 1 0 0 0,-1 2 0 0 0,0 1 0 0 0,0 2-1 0 0,12 6 116 0 0,-20-9-1513 0 0,1 1-4901 0 0</inkml:trace>
  <inkml:trace contextRef="#ctx0" brushRef="#br1" timeOffset="3.647">1469 3189 12840 0 0,'0'0'289'0'0,"0"0"40"0"0,-14 3 449 0 0,-9 9-402 0 0,21-13-176 0 0,-1 1 0 0 0,0 0 0 0 0,1-1 0 0 0,-1 0 0 0 0,1 1 0 0 0,-1-1 0 0 0,1 0 0 0 0,-1 0 0 0 0,1-1 0 0 0,0 1 0 0 0,0 0 0 0 0,-1-1 0 0 0,1 1 0 0 0,0-1 0 0 0,0 0 0 0 0,1 0 0 0 0,-1 0 0 0 0,0 0 0 0 0,0 0 0 0 0,1 0 0 0 0,0 0 1 0 0,-1 0-1 0 0,1-1 0 0 0,0 1 0 0 0,0-1 0 0 0,0 1-200 0 0,-31-78 2226 0 0,27 68-2076 0 0,0 0 0 0 0,-1 0-1 0 0,0 0 1 0 0,0 1-1 0 0,-1 0 1 0 0,-1 0 0 0 0,0 1-1 0 0,-1 0 1 0 0,-8-8-150 0 0,13 14 2 0 0,3 2 7 0 0,-1 1 1 0 0,1-1-1 0 0,-1 0 0 0 0,0 0 0 0 0,0 1 0 0 0,0-1 0 0 0,0 1 1 0 0,0-1-1 0 0,0 1 0 0 0,0 0 0 0 0,0 0 0 0 0,0 0 0 0 0,0 0 1 0 0,-1 0-1 0 0,1 1 0 0 0,0-1 0 0 0,-1 1 0 0 0,1-1 0 0 0,-1 1 1 0 0,1 0-1 0 0,-1 0 0 0 0,1 0 0 0 0,0 0 0 0 0,-1 0 0 0 0,1 1 1 0 0,-1-1-1 0 0,1 1 0 0 0,0-1 0 0 0,-1 1 0 0 0,1 0-9 0 0,-6 4 5 0 0,1 0 0 0 0,1 1 0 0 0,-1-1 0 0 0,1 1-1 0 0,0 0 1 0 0,0 1 0 0 0,1 0 0 0 0,0 0 0 0 0,0 0 0 0 0,0 0-1 0 0,1 1 1 0 0,0 0-5 0 0,2-4-50 0 0,-57 148-470 0 0,42-33 456 0 0,25-26 64 0 0,-6-74 10 0 0,1 0-1 0 0,0-1 0 0 0,2 1 1 0 0,0-1-1 0 0,1 0 0 0 0,1-1 1 0 0,1 1-1 0 0,8 14-9 0 0,-14-28 17 0 0,0-1-1 0 0,1 0 1 0 0,-1 1 0 0 0,1-1-1 0 0,-1 0 1 0 0,1-1 0 0 0,0 1-1 0 0,0 0 1 0 0,0-1 0 0 0,1 1-1 0 0,-1-1 1 0 0,1 0 0 0 0,-1 0-1 0 0,1-1 1 0 0,-1 1 0 0 0,1-1-1 0 0,0 0 1 0 0,0 0 0 0 0,0 0-1 0 0,1 0-16 0 0,48-35 387 0 0,-41 17-288 0 0,0 0 0 0 0,-1-1 1 0 0,-1 0-1 0 0,-1-1 0 0 0,0 0 0 0 0,-2 0 1 0 0,0-1-1 0 0,-1 0 0 0 0,2-15-99 0 0,32-128 386 0 0,-12 40-292 0 0,-13 46 24 0 0,-14 63-70 0 0,0 8-38 0 0,0 15-82 0 0,2 24-27 0 0,-2 0 0 0 0,-1 0-1 0 0,-1 1 1 0 0,-3-1-1 0 0,-6 31 100 0 0,-1 19-95 0 0,-16 93 95 0 0,13-92 0 0 0,9 0 0 0 0,6-83-43 0 0,-1 0 0 0 0,0 0-1 0 0,0 0 1 0 0,1 0 0 0 0,-1 0-1 0 0,0-1 1 0 0,1 1 0 0 0,-1 0-1 0 0,1 0 1 0 0,-1 0 0 0 0,1 0 0 0 0,0-1-1 0 0,-1 1 1 0 0,1 0 0 0 0,0 0-1 0 0,0-1 1 0 0,-1 1 0 0 0,1 0-1 0 0,0-1 1 0 0,0 1 0 0 0,0-1 0 0 0,0 0-1 0 0,0 1 1 0 0,0-1 0 0 0,-1 1-1 0 0,1-1 1 0 0,0 0 0 0 0,0 0-1 0 0,0 0 1 0 0,0 0 0 0 0,0 1-1 0 0,0-1 1 0 0,0 0 0 0 0,0-1 0 0 0,0 1-1 0 0,0 0 1 0 0,0 0 0 0 0,0 0-1 0 0,0-1 1 0 0,0 1 0 0 0,0 0-1 0 0,0-1 1 0 0,0 1 0 0 0,0-1 0 0 0,0 1-1 0 0,0-1 1 0 0,-1 1 0 0 0,1-1-1 0 0,0 0 44 0 0,42-32-5590 0 0,-30 18-1745 0 0</inkml:trace>
  <inkml:trace contextRef="#ctx0" brushRef="#br1" timeOffset="3.647">1257 2671 11144 0 0,'-3'-6'530'0'0,"2"3"-459"0"0,0-1-1 0 0,-1 1 1 0 0,1 0-1 0 0,1 0 1 0 0,-1 0-1 0 0,0-1 1 0 0,1 1 0 0 0,-1-1-1 0 0,1 1 1 0 0,0 0-1 0 0,0-1 1 0 0,1 1-1 0 0,-1 0 1 0 0,1-1-1 0 0,-1 1 1 0 0,1 0-1 0 0,0-1 1 0 0,0 1-1 0 0,1 0 1 0 0,-1-1-71 0 0,25-21 1232 0 0,-12 16-549 0 0,-12 8-621 0 0,0 0 1 0 0,1 0 0 0 0,-1 0 0 0 0,1 0 0 0 0,-1 0 0 0 0,0 1 0 0 0,1 0-1 0 0,0-1 1 0 0,-1 1 0 0 0,1 0 0 0 0,-1 0 0 0 0,1 0 0 0 0,-1 0 0 0 0,1 1-1 0 0,-1-1 1 0 0,1 1 0 0 0,-1-1 0 0 0,1 1 0 0 0,-1 0 0 0 0,0 0 0 0 0,1 0-1 0 0,-1 0 1 0 0,0 1 0 0 0,0-1 0 0 0,0 1 0 0 0,0-1 0 0 0,0 1-1 0 0,0 0-62 0 0,-1-2 98 0 0,2 21 52 0 0,-36 29 766 0 0,30-48-887 0 0,-1 1 0 0 0,0-1-1 0 0,0 1 1 0 0,0-1-1 0 0,0 0 1 0 0,0-1 0 0 0,0 1-1 0 0,0-1 1 0 0,-1 0-1 0 0,1 0 1 0 0,-1 0 0 0 0,1 0-1 0 0,-1-1 1 0 0,1 1-1 0 0,-1-1 1 0 0,1-1 0 0 0,-1 1-1 0 0,1-1 1 0 0,-1 1-1 0 0,1-1 1 0 0,0-1-1 0 0,-1 1 1 0 0,1 0 0 0 0,0-1-1 0 0,0 0 1 0 0,0 0-1 0 0,0 0 1 0 0,0-1 0 0 0,0 1-1 0 0,1-1 1 0 0,-1 0-1 0 0,1 0 1 0 0,0 0 0 0 0,0-1-1 0 0,0 1 1 0 0,-2-4-29 0 0,5 4 12 0 0,-1 0 0 0 0,1-1 0 0 0,0 1 0 0 0,1-1 0 0 0,-1 1 0 0 0,0 0 0 0 0,1-1 0 0 0,0 1 1 0 0,0 0-1 0 0,0-1 0 0 0,0 1 0 0 0,1 0 0 0 0,-1 0 0 0 0,1 0 0 0 0,0 0 0 0 0,0 0 0 0 0,0 1 0 0 0,0-1 0 0 0,0 0 1 0 0,0 1-1 0 0,1 0 0 0 0,-1-1 0 0 0,1 1 0 0 0,0 0 0 0 0,0 0 0 0 0,0 1 0 0 0,0-1 0 0 0,0 0 0 0 0,1 1-12 0 0,-2-1-4 0 0,0 1 0 0 0,1 0 0 0 0,-1 0 0 0 0,1 0 0 0 0,0 0 0 0 0,-1 0 0 0 0,1 1 0 0 0,0-1 0 0 0,-1 1 0 0 0,1 0 0 0 0,0 0 0 0 0,0 0 0 0 0,-1 0 0 0 0,1 0 0 0 0,0 1 0 0 0,0-1 0 0 0,-1 1 0 0 0,1-1 0 0 0,0 1 0 0 0,-1 0 0 0 0,1 0-1 0 0,-1 0 1 0 0,1 1 0 0 0,-1-1 0 0 0,0 1 0 0 0,1-1 0 0 0,-1 1 0 0 0,0 0 0 0 0,0-1 0 0 0,0 1 0 0 0,1 2 4 0 0,-1-2 5 0 0,0 0 1 0 0,0 1-1 0 0,0-1 0 0 0,-1 0 1 0 0,1 1-1 0 0,-1-1 0 0 0,1 1 0 0 0,-1 0 1 0 0,0-1-1 0 0,0 1 0 0 0,0 0 1 0 0,0 0-1 0 0,-1 0 0 0 0,1 0 0 0 0,-1 0 1 0 0,0-1-1 0 0,0 1 0 0 0,0 0 1 0 0,0 0-1 0 0,0 0 0 0 0,0 0 0 0 0,-1 0 1 0 0,0 0-1 0 0,1 0 0 0 0,-1-1 1 0 0,0 1-1 0 0,-1 0 0 0 0,1-1 0 0 0,0 1 1 0 0,-2 1-6 0 0,2-1 34 0 0,-1 0 1 0 0,0-1 0 0 0,0 1 0 0 0,0 0-1 0 0,0-1 1 0 0,0 0 0 0 0,-1 1-1 0 0,1-1 1 0 0,-1 0 0 0 0,1 0-1 0 0,-1 0 1 0 0,0-1 0 0 0,0 1 0 0 0,0-1-1 0 0,0 1 1 0 0,0-1 0 0 0,0 0-1 0 0,0 0 1 0 0,0 0 0 0 0,-1-1-1 0 0,1 1 1 0 0,0-1 0 0 0,0 0 0 0 0,-1 0-1 0 0,1 0 1 0 0,0 0 0 0 0,-1 0-1 0 0,1-1 1 0 0,0 0 0 0 0,0 1-1 0 0,0-1 1 0 0,-1 0 0 0 0,1-1-1 0 0,0 1 1 0 0,1 0 0 0 0,-1-1 0 0 0,0 0-1 0 0,0 0 1 0 0,0 0 0 0 0,1 0-1 0 0,-1 0 1 0 0,1 0-35 0 0,-5-48 345 0 0,31 13-285 0 0,-20 34-72 0 0,17 8-519 0 0,-11 4-5155 0 0,-7-1-756 0 0</inkml:trace>
  <inkml:trace contextRef="#ctx0" brushRef="#br1" timeOffset="3.647">1942 3151 9760 0 0,'0'0'284'0'0,"0"0"1"0"0,0 0-122 0 0,0 0 170 0 0,0 0 92 0 0,0 0 21 0 0,0 0 18 0 0,0 0 66 0 0,0 0 29 0 0,0 0 8 0 0,0 0-10 0 0,0 0-45 0 0,0 0-21 0 0,0 0-3 0 0,1 1-6 0 0,10 3-164 0 0,0-1-1 0 0,-1-1 1 0 0,1 1-1 0 0,1-2 1 0 0,-1 0-1 0 0,0 0 1 0 0,0-1-1 0 0,0 0 1 0 0,0-1-1 0 0,9-1-317 0 0,3 0 402 0 0,143-19 874 0 0,-49 3-1924 0 0,-87 14-3480 0 0,-23 4-1967 0 0</inkml:trace>
  <inkml:trace contextRef="#ctx0" brushRef="#br1" timeOffset="3.647">1895 3314 13472 0 0,'0'0'306'0'0,"0"0"46"0"0,0 0 22 0 0,-1 0-49 0 0,-3 0-180 0 0,3 0 45 0 0,1 0 39 0 0,0 0 10 0 0,23 4 1666 0 0,162-7 1445 0 0,48-8-2655 0 0,-180 12-2392 0 0,-24 0-5436 0 0</inkml:trace>
  <inkml:trace contextRef="#ctx0" brushRef="#br1" timeOffset="3.647">3002 3019 7224 0 0,'0'0'165'0'0,"0"0"22"0"0,0 0 7 0 0,6 6 12 0 0,2 3 206 0 0,-1-5 834 0 0,24 10 1149 0 0,14-7-956 0 0,1-2 0 0 0,0-2 1 0 0,44-3-1440 0 0,-48-1 436 0 0,-22 4-117 0 0,-34 6-62 0 0,-84 14 317 0 0,3-14-389 0 0,89-8-158 0 0,-27 3 310 0 0,1-2 1 0 0,-1 0-1 0 0,0-2 0 0 0,0-2 0 0 0,-14-3-337 0 0,47 5 20 0 0,0 0 0 0 0,0 0 0 0 0,1-1 0 0 0,-1 1 0 0 0,0 0 0 0 0,0 0 0 0 0,0 0 0 0 0,0-1 0 0 0,0 1 0 0 0,0 0 0 0 0,0 0 0 0 0,0-1 0 0 0,0 1 0 0 0,0 0 0 0 0,0 0 0 0 0,0 0 0 0 0,0-1 0 0 0,0 1 0 0 0,0 0 0 0 0,0 0 0 0 0,0-1 0 0 0,0 1 0 0 0,0 0 0 0 0,0 0 0 0 0,0 0 0 0 0,0-1 0 0 0,0 1 0 0 0,0 0-1 0 0,0 0 1 0 0,-1 0 0 0 0,1-1 0 0 0,0 1 0 0 0,0 0 0 0 0,0 0 0 0 0,0 0 0 0 0,-1 0 0 0 0,1-1 0 0 0,0 1 0 0 0,0 0 0 0 0,0 0 0 0 0,0 0 0 0 0,-1 0 0 0 0,1 0 0 0 0,0 0 0 0 0,0 0 0 0 0,-1-1 0 0 0,1 1 0 0 0,0 0 0 0 0,0 0 0 0 0,0 0 0 0 0,-1 0 0 0 0,1 0 0 0 0,0 0 0 0 0,0 0-20 0 0,28-10 76 0 0,-14 6-39 0 0,87-15-146 0 0,134 9 106 0 0,-222 13 67 0 0,-12-2 0 0 0,-15 1 88 0 0,-93 6-196 0 0,-75-8 918 0 0,131-6-1277 0 0,51 6 368 0 0,0 0 0 0 0,0 0-1 0 0,0 0 1 0 0,0-1 0 0 0,1 1 0 0 0,-1 0 0 0 0,0 0 0 0 0,0-1-1 0 0,0 1 1 0 0,0 0 0 0 0,0 0 0 0 0,0-1 0 0 0,0 1 0 0 0,0 0-1 0 0,0 0 1 0 0,0-1 0 0 0,0 1 0 0 0,0 0 0 0 0,0 0 0 0 0,0-1-1 0 0,0 1 1 0 0,0 0 0 0 0,0 0 0 0 0,0-1 0 0 0,0 1-1 0 0,0 0 1 0 0,0 0 0 0 0,0 0 0 0 0,0-1 0 0 0,0 1 0 0 0,-1 0-1 0 0,1 0 1 0 0,0-1 0 0 0,0 1 0 0 0,0 0 0 0 0,0 0 0 0 0,-1 0-1 0 0,1 0 1 0 0,0-1 0 0 0,0 1 0 0 0,0 0 0 0 0,-1 0-1 0 0,1 0 1 0 0,0 0 0 0 0,0 0 0 0 0,-1 0 0 0 0,1 0 0 0 0,0-1-1 0 0,0 1 1 0 0,-1 0 0 0 0,1 0 0 0 0,0 0 0 0 0,0 0 0 0 0,-1 0-1 0 0,1 0 1 0 0,0 0 0 0 0,0 0 0 0 0,-1 0 0 0 0,1 0 0 0 0,0 1-1 0 0,0-1 1 0 0,-1 0 0 0 0,1 0 0 0 0,0 0 0 0 0,-1 0 35 0 0,22-10-6654 0 0,-6 7 1184 0 0</inkml:trace>
  <inkml:trace contextRef="#ctx0" brushRef="#br1" timeOffset="3.647">3590 2862 9472 0 0,'13'-30'1069'0'0,"1"-2"1072"0"0,8-9 446 0 0,17 4 38 0 0,-38 36-2392 0 0,6 0 1159 0 0,-5 75-947 0 0,-5-39-303 0 0,-20 123 767 0 0,16-91-365 0 0,7-26-288 0 0,1-39-233 0 0,-1 0 0 0 0,1 0 0 0 0,-1-1 0 0 0,1 1 0 0 0,0-1 0 0 0,-1 1 0 0 0,1 0 0 0 0,0-1 0 0 0,0 0 0 0 0,0 1 0 0 0,0-1 0 0 0,0 1-1 0 0,1-1 1 0 0,-1 0 0 0 0,0 0 0 0 0,0 0 0 0 0,1 0 0 0 0,-1 0 0 0 0,1 0 0 0 0,-1 0 0 0 0,1 0 0 0 0,0-1 0 0 0,-1 1 0 0 0,1 0 0 0 0,0-1 0 0 0,-1 1-1 0 0,1-1 1 0 0,0 0 0 0 0,-1 0 0 0 0,1 0 0 0 0,0 0 0 0 0,0 0 0 0 0,-1 0 0 0 0,1 0 0 0 0,0 0 0 0 0,0 0 0 0 0,-1-1 0 0 0,2 0-23 0 0,64-23 179 0 0,3-20-268 0 0,-44 14-6498 0 0,-14 12-379 0 0</inkml:trace>
  <inkml:trace contextRef="#ctx0" brushRef="#br1" timeOffset="3.647">3650 2449 9648 0 0,'0'0'216'0'0,"2"-4"123"0"0,0 2 4562 0 0,13-3-2478 0 0,-24-16-1963 0 0,8 18-445 0 0,1 0 0 0 0,0 1 0 0 0,0-1 0 0 0,0 0 0 0 0,1 1 0 0 0,-1-1 0 0 0,1 1 0 0 0,-1-1 0 0 0,1 1 0 0 0,0-1 0 0 0,0 1 0 0 0,0-1 0 0 0,0 1 0 0 0,0-1 0 0 0,1 1 0 0 0,-1 0 0 0 0,2-2-15 0 0,2 0 0 0 0,0 0-1 0 0,0 0 1 0 0,1 0-1 0 0,-1 0 1 0 0,1 1-1 0 0,0 0 1 0 0,0 0-1 0 0,1 1 1 0 0,-1-1-1 0 0,0 1 0 0 0,1 1 1 0 0,-1-1-1 0 0,2 1 1 0 0,-5 1-7 0 0,0 0 0 0 0,0 0 0 0 0,0 0 0 0 0,0 1 0 0 0,0-1 0 0 0,-1 1 0 0 0,1 0 0 0 0,0 0 0 0 0,-1 0 0 0 0,1 0-1 0 0,0 0 1 0 0,-1 1 0 0 0,1-1 0 0 0,-1 1 0 0 0,0 0 0 0 0,1-1 0 0 0,-1 1 0 0 0,0 0 0 0 0,0 0 0 0 0,0 1 0 0 0,-1-1-1 0 0,1 1 8 0 0,-1-2 7 0 0,0 0-1 0 0,0 1 0 0 0,0-1 0 0 0,0 1 0 0 0,-1 0 0 0 0,1-1 0 0 0,-1 1 0 0 0,1-1 0 0 0,-1 1 0 0 0,0 0 0 0 0,1-1 0 0 0,-1 1 0 0 0,0 0 0 0 0,0 0 1 0 0,0-1-1 0 0,-1 1 0 0 0,1 0 0 0 0,0-1 0 0 0,-1 1 0 0 0,1 0 0 0 0,0-1 0 0 0,-1 1-6 0 0,0 0 42 0 0,-25 23 750 0 0,21-22-723 0 0,1 0 0 0 0,-1 0 0 0 0,0 0-1 0 0,0-1 1 0 0,0 0 0 0 0,0 0 0 0 0,0 0-1 0 0,0 0 1 0 0,-1-1 0 0 0,1 0 0 0 0,0 0-1 0 0,-1-1 1 0 0,1 1 0 0 0,-1-1-1 0 0,1 0 1 0 0,-1-1 0 0 0,1 1 0 0 0,-5-2-69 0 0,9 2-48 0 0,-1-1 0 0 0,1 1 0 0 0,0-1 0 0 0,0 1 0 0 0,0-1 0 0 0,0 1 0 0 0,0-1 0 0 0,-1 1 0 0 0,1-1 0 0 0,0 0 0 0 0,0 0 0 0 0,1 0 0 0 0,-1 1 0 0 0,0-1 0 0 0,0 0 0 0 0,0 0 1 0 0,1 0-1 0 0,-1 0 0 0 0,0 0 0 0 0,1-1 0 0 0,-1 1 0 0 0,1 0 0 0 0,-1 0 0 0 0,1 0 0 0 0,0 0 0 0 0,-1-1 0 0 0,1 1 0 0 0,0 0 0 0 0,0 0 0 0 0,0-1 48 0 0,9-7-5702 0 0,-1 2 30 0 0</inkml:trace>
  <inkml:trace contextRef="#ctx0" brushRef="#br1" timeOffset="3.647">3629 3339 5352 0 0,'0'0'116'0'0,"0"0"17"0"0,0 0 12 0 0,-1 0-14 0 0,-3 0-19 0 0,-36 0 4995 0 0,39 0-4515 0 0,1 0 0 0 0,0 0-14 0 0,0 0-56 0 0,-9-3 3012 0 0,74 29-2057 0 0,-41-23-1263 0 0,0 0 0 0 0,0-1 0 0 0,1-2-1 0 0,-1 0 1 0 0,0-2 0 0 0,23-4-214 0 0,-12 3 165 0 0,43 2-10 0 0,-67 2-102 0 0,-5 1 14 0 0,-5-1 18 0 0,-22 2 251 0 0,-205 26 56 0 0,-42-15-154 0 0,267-14-173 0 0,1 0 8 0 0,29-15 71 0 0,28 5-204 0 0,50-8-26 0 0,44 6 32 0 0,-13-5 54 0 0,-79 14 275 0 0,-358 49 2 0 0,202-34-213 0 0,4 0-82 0 0,88-10 409 0 0,3-2-1241 0 0,1 1-3335 0 0,9-1 2560 0 0</inkml:trace>
  <inkml:trace contextRef="#ctx0" brushRef="#br1" timeOffset="3.647">3515 3745 11544 0 0,'0'0'264'0'0,"-10"-13"725"0"0,4 6-925 0 0,19-14 1641 0 0,-7 18-1524 0 0,-1-1-1 0 0,2 1 1 0 0,-1 1 0 0 0,0-1-1 0 0,1 1 1 0 0,-1 0-1 0 0,1 1 1 0 0,-1 0 0 0 0,1 0-1 0 0,0 0 1 0 0,0 1 0 0 0,-1 0-1 0 0,1 0 1 0 0,0 0-1 0 0,2 1-180 0 0,10 0 244 0 0,-2 0 21 0 0,0 1 0 0 0,0 1 0 0 0,0 0 0 0 0,-1 2 0 0 0,0 0 0 0 0,1 0 0 0 0,1 3-265 0 0,-16-7 22 0 0,0 1 1 0 0,-1-1-1 0 0,1 1 1 0 0,-1 0-1 0 0,0-1 0 0 0,1 1 1 0 0,-1 0-1 0 0,0 0 1 0 0,0 0-1 0 0,0 0 0 0 0,0 0 1 0 0,-1 0-1 0 0,1 0 1 0 0,0 0-1 0 0,-1 0 0 0 0,0 0 1 0 0,1 0-1 0 0,-1 0 1 0 0,0 0-1 0 0,0 1 0 0 0,0-1 1 0 0,0 0-1 0 0,0 0 0 0 0,-1 0 1 0 0,1 0-1 0 0,-1 0 1 0 0,0 1-1 0 0,1-1 0 0 0,-1 0 1 0 0,0 0-1 0 0,0-1 1 0 0,0 1-1 0 0,0 0 0 0 0,0 0 1 0 0,-1 0-1 0 0,1-1 1 0 0,-1 1-1 0 0,1-1 0 0 0,-1 1-22 0 0,-12 10 50 0 0,0-2-1 0 0,-1 0 1 0 0,0 0-1 0 0,-1-1 1 0 0,0-1 0 0 0,0-1-1 0 0,-5 2-49 0 0,-124 51 181 0 0,108-51-181 0 0,34-7 12 0 0,2-1 50 0 0,22 5 142 0 0,61-10 721 0 0,48-8 292 0 0,13-7 179 0 0,-93 10-1169 0 0,-3 8-99 0 0,-45 1-117 0 0,-2 0-169 0 0,15 10-1475 0 0,-8-8 172 0 0,-1-2-3850 0 0,-5 0-1747 0 0</inkml:trace>
  <inkml:trace contextRef="#ctx0" brushRef="#br1" timeOffset="3.647">4478 3362 11280 0 0,'-11'-12'778'0'0,"7"10"-593"0"0,0 1 0 0 0,0 0 0 0 0,0-1 0 0 0,-1 1 0 0 0,1 0 0 0 0,0 1 0 0 0,-1-1-1 0 0,1 1 1 0 0,0 0 0 0 0,-1 0 0 0 0,1 0 0 0 0,0 1 0 0 0,-1 0 0 0 0,1 0 0 0 0,0 0 0 0 0,-3 1-185 0 0,-5 0 703 0 0,11-2-653 0 0,0 0 0 0 0,0 1 0 0 0,0-1 0 0 0,0 0 0 0 0,0 0 0 0 0,0 1 0 0 0,0-1 0 0 0,1 1 0 0 0,-1-1 0 0 0,0 1 0 0 0,0-1 0 0 0,0 1 0 0 0,1-1 0 0 0,-1 1 0 0 0,0-1 0 0 0,1 1 0 0 0,-1 0 0 0 0,0 0 0 0 0,1-1 0 0 0,-1 1 0 0 0,1 0 0 0 0,-1 0 0 0 0,1 0 0 0 0,0-1 0 0 0,-1 1 0 0 0,1 0 0 0 0,0 0 0 0 0,0 0 0 0 0,-1 0 0 0 0,1 0 1 0 0,0 0-1 0 0,0 0 0 0 0,0 0 0 0 0,0 0 0 0 0,0 0 0 0 0,0-1 0 0 0,0 1 0 0 0,1 0 0 0 0,-1 0 0 0 0,0 0 0 0 0,0 0 0 0 0,1 0 0 0 0,-1 0 0 0 0,1 0 0 0 0,-1-1 0 0 0,0 1 0 0 0,1 0 0 0 0,0 0 0 0 0,-1-1 0 0 0,1 1 0 0 0,-1 0 0 0 0,1-1 0 0 0,0 1 0 0 0,0 0 0 0 0,-1-1 0 0 0,1 1 0 0 0,0-1 0 0 0,0 1 0 0 0,0-1-50 0 0,52 18 672 0 0,-1-18-218 0 0,0-2-1 0 0,1-2 0 0 0,11-5-453 0 0,20-5 296 0 0,-55 10-213 0 0,-23 4-62 0 0,1-1 0 0 0,-1 1-1 0 0,0-1 1 0 0,1-1 0 0 0,-1 1-1 0 0,0-1 1 0 0,0 0 0 0 0,0-1 0 0 0,0 1-1 0 0,0-1 1 0 0,2-2-21 0 0,-8 4 23 0 0,0-1 1 0 0,0 1-1 0 0,0-1 1 0 0,0 1-1 0 0,-1 0 1 0 0,1-1-1 0 0,0 1 0 0 0,0-1 1 0 0,-1 1-1 0 0,1 0 1 0 0,-1-1-1 0 0,0 1 0 0 0,1 0 1 0 0,-1 0-1 0 0,0 0 1 0 0,1-1-1 0 0,-1 1 0 0 0,0 0 1 0 0,0 0-1 0 0,0 0 1 0 0,0 0-1 0 0,0 0 1 0 0,0 0-1 0 0,-1 1 0 0 0,1-1 1 0 0,0 0-1 0 0,0 0 1 0 0,0 1-1 0 0,-1-1 0 0 0,1 1 1 0 0,0-1-1 0 0,-1 1-23 0 0,2 0 0 0 0,-44-25 112 0 0,31 18-99 0 0,0 0 0 0 0,1 0-1 0 0,0-1 1 0 0,0-1 0 0 0,1 0-1 0 0,-10-10-12 0 0,17 16 3 0 0,1-1-1 0 0,-1 0 1 0 0,1 0-1 0 0,0 0 1 0 0,0 0-1 0 0,1-1 1 0 0,-1 1-1 0 0,1-1 0 0 0,0 0 1 0 0,0 0-1 0 0,1 0 1 0 0,-1 0-1 0 0,1 0 1 0 0,0 0-1 0 0,0 0 1 0 0,1 0-1 0 0,-1 0 1 0 0,1 0-1 0 0,1 0 1 0 0,-1-1-1 0 0,1 1 0 0 0,-1 0 1 0 0,1 0-1 0 0,1 0 1 0 0,-1 0-1 0 0,1 0-2 0 0,5-11 0 0 0,0 0 0 0 0,1 0 0 0 0,1 0 0 0 0,0 1 0 0 0,1 1 0 0 0,1 0 0 0 0,0 0 0 0 0,1 1 0 0 0,9-8 0 0 0,49-39-125 0 0,-39 37 123 0 0,-23 16 6 0 0,1-1 0 0 0,-1 1 0 0 0,2 1 0 0 0,-1 0 0 0 0,0 0 0 0 0,1 1 0 0 0,0 0 0 0 0,0 1 0 0 0,1 0 0 0 0,-1 0 0 0 0,1 1 0 0 0,0 1-1 0 0,0 0 1 0 0,0 0 0 0 0,0 1 0 0 0,7 0-4 0 0,9 10 11 0 0,2 21 42 0 0,-27-25-51 0 0,0 0-1 0 0,-1 0 0 0 0,0 0 0 0 0,0 1 1 0 0,0-1-1 0 0,-1 0 0 0 0,0 1 0 0 0,0-1 1 0 0,0 0-1 0 0,0 1 0 0 0,-1-1 1 0 0,0 0-1 0 0,0 0 0 0 0,-1 0 0 0 0,1 0 1 0 0,-1 0-1 0 0,0 0 0 0 0,0 0 0 0 0,-1 0 1 0 0,-1 1-2 0 0,-6 22 38 0 0,-40 77-38 0 0,10-19 0 0 0,21-31 64 0 0,16-34-64 0 0,1-10 0 0 0,9 0 12 0 0,-1-6 36 0 0,1 0 0 0 0,0-1 1 0 0,0 0-1 0 0,0-1 0 0 0,1 1 0 0 0,-1-1 0 0 0,1-1 0 0 0,0 1 0 0 0,-1-2 0 0 0,1 1 0 0 0,0-1 0 0 0,0 0 0 0 0,1 0 1 0 0,-1-1-1 0 0,0 0 0 0 0,0-1 0 0 0,0 1 0 0 0,0-2 0 0 0,0 1 0 0 0,5-3-48 0 0,20 1 66 0 0,-27 2-63 0 0,0 0 1 0 0,-1-1-1 0 0,1 0 0 0 0,0 0 0 0 0,0 0 1 0 0,-1 0-1 0 0,1-1 0 0 0,-1 0 0 0 0,0 0 1 0 0,0 0-1 0 0,0-1 0 0 0,1-1-3 0 0,-1-3-869 0 0,0 0-1340 0 0,-1 6-3669 0 0,-4 2-412 0 0</inkml:trace>
  <inkml:trace contextRef="#ctx0" brushRef="#br1" timeOffset="3.647">5025 3545 10016 0 0,'0'0'230'0'0,"0"0"30"0"0,0 0 18 0 0,-1 0-45 0 0,-1 0-81 0 0,6-14 6485 0 0,-11 16-6418 0 0,0 0 1 0 0,0 1-1 0 0,0-1 0 0 0,0 2 0 0 0,0-1 1 0 0,1 1-1 0 0,0 0 0 0 0,0 0 0 0 0,0 1 1 0 0,0-1-1 0 0,0 1 0 0 0,1 1 1 0 0,0-1-1 0 0,-1 3-219 0 0,3-5 87 0 0,-1 1-60 0 0,0 1 1 0 0,0-1-1 0 0,1 1 0 0 0,0 0 0 0 0,0 0 0 0 0,0 0 0 0 0,0 1 0 0 0,1-1 0 0 0,0 1 0 0 0,0-1 0 0 0,0 1 0 0 0,1 0 0 0 0,0 0 1 0 0,0-1-1 0 0,0 1 0 0 0,1 1-27 0 0,-1 3 12 0 0,1-9-10 0 0,0 1 0 0 0,0-1 1 0 0,0 1-1 0 0,0 0 1 0 0,0-1-1 0 0,0 1 1 0 0,1-1-1 0 0,-1 1 0 0 0,0-1 1 0 0,1 0-1 0 0,-1 1 1 0 0,1-1-1 0 0,-1 1 0 0 0,1-1 1 0 0,0 0-1 0 0,0 1 1 0 0,-1-1-1 0 0,1 0 0 0 0,0 0 1 0 0,0 1-1 0 0,0-1 1 0 0,1 0-1 0 0,-1 0 1 0 0,0 0-1 0 0,0 0 0 0 0,1 0-2 0 0,1 0 19 0 0,0-1 0 0 0,-1 1 1 0 0,1-1-1 0 0,0 1 0 0 0,0-1 0 0 0,0 0 0 0 0,0 0 0 0 0,0 0 0 0 0,0 0 0 0 0,0-1 0 0 0,-1 1 0 0 0,1-1 0 0 0,0 0 0 0 0,0 1 0 0 0,-1-1 0 0 0,1-1 0 0 0,0 1 0 0 0,-1 0 0 0 0,1-1 1 0 0,-1 1-1 0 0,1-1 0 0 0,-1 0 0 0 0,0 1 0 0 0,0-1 0 0 0,0-1 0 0 0,0 1 0 0 0,0 0 0 0 0,0 0 0 0 0,-1-1 0 0 0,1 1 0 0 0,-1-1 0 0 0,1 1 0 0 0,-1-1 0 0 0,0 0-19 0 0,42-55 192 0 0,-11 17-192 0 0,-23 27 64 0 0,-11 11-336 0 0,-4 52 243 0 0,8 12 42 0 0,3-24-13 0 0,4 17-216 0 0,-6-46 35 0 0,4-8-1336 0 0,-2-3 1286 0 0,26-28-6135 0 0,-19 19 1166 0 0</inkml:trace>
  <inkml:trace contextRef="#ctx0" brushRef="#br1" timeOffset="3.647">5274 3481 8208 0 0,'10'-8'709'0'0,"-10"7"-16"0"0,0 1 245 0 0,2 2-669 0 0,0-1 0 0 0,0 0 1 0 0,0 1-1 0 0,0-1 1 0 0,0 1-1 0 0,0 0 0 0 0,-1 0 1 0 0,1-1-1 0 0,0 1 1 0 0,-1 0-1 0 0,0 0 0 0 0,1 1 1 0 0,-1-1-1 0 0,0 0 0 0 0,0 0 1 0 0,0 1-1 0 0,-1-1 1 0 0,1 0-1 0 0,0 2-269 0 0,1 0 83 0 0,13 75 1350 0 0,-11 49 94 0 0,-5-113-1504 0 0,1-15-2 0 0,1 0 1 0 0,-1 0-1 0 0,0 0 1 0 0,0 0-1 0 0,1 0 1 0 0,-1-1-1 0 0,0 1 1 0 0,1 0 0 0 0,-1 0-1 0 0,0 0 1 0 0,1 0-1 0 0,-1 0 1 0 0,0 0-1 0 0,1 0 1 0 0,-1 0-1 0 0,0 0 1 0 0,0 0-1 0 0,1 0 1 0 0,-1 0 0 0 0,0 0-1 0 0,1 0 1 0 0,-1 1-1 0 0,0-1 1 0 0,1 0-1 0 0,-1 0 1 0 0,0 0-1 0 0,0 0 1 0 0,1 1 0 0 0,-1-1-1 0 0,0 0 1 0 0,0 0-1 0 0,1 0 1 0 0,-1 1-1 0 0,0-1 1 0 0,0 0-1 0 0,0 0 1 0 0,1 1 0 0 0,-1-1-1 0 0,0 0 1 0 0,0 1-1 0 0,0-1 1 0 0,0 0-22 0 0,23-30 116 0 0,-19 23-94 0 0,0 1 0 0 0,1 0 0 0 0,0 0 1 0 0,0 1-1 0 0,0-1 0 0 0,0 1 1 0 0,1 0-1 0 0,0 0 0 0 0,0 1 0 0 0,3-2-22 0 0,86-31-557 0 0,-83 37 530 0 0,20 14-53 0 0,-28-5 35 0 0,-4-6 94 0 0,0 1 0 0 0,-1 0 0 0 0,1 0 0 0 0,-1-1 0 0 0,0 1 0 0 0,0 0 0 0 0,0-1 0 0 0,-1 1 0 0 0,1-1 0 0 0,-1 0-1 0 0,0 1 1 0 0,0-1 0 0 0,0 0 0 0 0,-1 0 0 0 0,1 0 0 0 0,-1 0 0 0 0,1-1 0 0 0,-1 1 0 0 0,0-1 0 0 0,0 1 0 0 0,-2 0-49 0 0,-5 7 100 0 0,-77 40 792 0 0,-4-23-749 0 0,50-25-6908 0 0,31-2 453 0 0</inkml:trace>
  <inkml:trace contextRef="#ctx0" brushRef="#br1" timeOffset="3.647">5486 2739 7376 0 0,'2'-45'917'0'0,"9"-9"3302"0"0,11 0-1211 0 0,-9 16-1577 0 0,-10 27-959 0 0,-3 11-454 0 0,1 0 0 0 0,-1 0 0 0 0,0-1 0 0 0,0 1 0 0 0,1 0 0 0 0,-1 0 0 0 0,0-1 0 0 0,0 1 0 0 0,0 0 0 0 0,0 0 0 0 0,0-1 0 0 0,1 1-1 0 0,-1 0 1 0 0,0 0 0 0 0,0-1 0 0 0,0 1 0 0 0,0 0 0 0 0,0-1 0 0 0,0 1 0 0 0,0 0 0 0 0,0 0 0 0 0,0-1 0 0 0,0 1 0 0 0,0 0 0 0 0,0-1 0 0 0,0 1 0 0 0,0 0 0 0 0,0 0 0 0 0,0-1 0 0 0,-1 1 0 0 0,1 0 0 0 0,0 0 0 0 0,0-1 0 0 0,0 1 0 0 0,0 0 0 0 0,0 0 0 0 0,-1-1 0 0 0,1 1 0 0 0,0 0 0 0 0,0 0 0 0 0,0 0 0 0 0,-1-1 0 0 0,1 1 0 0 0,0 0 0 0 0,0 0 0 0 0,-1 0 0 0 0,1 0 0 0 0,0 0 0 0 0,0-1 0 0 0,-1 1 0 0 0,1 0 0 0 0,0 0 0 0 0,-1 0 0 0 0,1 0 0 0 0,0 0 0 0 0,0 0 0 0 0,-1 0-1 0 0,1 0 1 0 0,0 0 0 0 0,-1 0 0 0 0,1 0-18 0 0,-1 0 223 0 0,1 0-6 0 0,0 0-18 0 0,0 0-72 0 0,0 0-30 0 0,0 0-8 0 0,7 8 143 0 0,9 46 104 0 0,-16 63 48 0 0,-6 14-384 0 0,0 29 363 0 0,-5-81-232 0 0,10-72-65 0 0,0 0 12 0 0,0-6-12 0 0,21 4 222 0 0,-6-47 64 0 0,31-63-64 0 0,-42 96-288 0 0,1 2-1 0 0,0-1 1 0 0,0 0 0 0 0,0 1-1 0 0,1 0 1 0 0,0 0-1 0 0,1 0 1 0 0,-1 1 0 0 0,1-1-1 0 0,1 2 1 0 0,-1-1-1 0 0,1 0 1 0 0,0 1-1 0 0,0 1 1 0 0,0-1 0 0 0,1 1-1 0 0,0 0 1 0 0,0 1-1 0 0,6-2 1 0 0,-10 5-9 0 0,1 0 0 0 0,-1 1 0 0 0,1-1 0 0 0,-1 1 0 0 0,0 0 0 0 0,1 1 0 0 0,-1-1-1 0 0,0 1 1 0 0,0 0 0 0 0,0 0 0 0 0,0 0 0 0 0,0 1 0 0 0,0-1 0 0 0,-1 1 0 0 0,1 0 0 0 0,-1 0-1 0 0,1 0 1 0 0,-1 0 0 0 0,0 1 0 0 0,-1-1 0 0 0,1 1 0 0 0,-1 0 0 0 0,1 0 0 0 0,-1 1 9 0 0,28 68 22 0 0,-26 12 202 0 0,-5-78-184 0 0,0 0-1 0 0,-1-1 1 0 0,0 1 0 0 0,0 0-1 0 0,0-1 1 0 0,-1 1-1 0 0,0-1 1 0 0,0 0-1 0 0,0 0 1 0 0,-1 0-1 0 0,0-1 1 0 0,0 1 0 0 0,-1-1-1 0 0,1 0 1 0 0,-2 1-40 0 0,2-2 25 0 0,1-1 0 0 0,-1 1 1 0 0,0-1-1 0 0,0 0 0 0 0,-1-1 1 0 0,1 1-1 0 0,0-1 0 0 0,-1 1 1 0 0,0-1-1 0 0,1-1 0 0 0,-1 1 1 0 0,0-1-1 0 0,0 0 0 0 0,0 0 1 0 0,0 0-1 0 0,0 0 0 0 0,0-1 1 0 0,0 0-1 0 0,0 0 0 0 0,-4-1-25 0 0,-81-16 259 0 0,40-4-152 0 0,2-13 383 0 0,47 33-559 0 0,-13-6-160 0 0,11 5-8498 0 0,3 2 2265 0 0</inkml:trace>
  <inkml:trace contextRef="#ctx0" brushRef="#br1" timeOffset="3.647">14826 365 10336 0 0,'14'-64'1032'0'0,"-4"19"-786"0"0,8 27 476 0 0,-17 18-644 0 0,18 20 340 0 0,4 31-33 0 0,-14 18 95 0 0,-10-38-321 0 0,-7 106 569 0 0,3 32-62 0 0,-1 41-260 0 0,-5-83-210 0 0,-7 183 162 0 0,13-174-128 0 0,34 166 383 0 0,-17-135-427 0 0,-4-24 44 0 0,-5 79 268 0 0,4-78-26 0 0,12 55 74 0 0,-6-57-141 0 0,-12 37-86 0 0,-15-9-90 0 0,-8-62-80 0 0,2 76 107 0 0,6-32-21 0 0,-5 18-11 0 0,-1 0-43 0 0,1-51-34 0 0,20-37-67 0 0,-9 41-7 0 0,20 118 174 0 0,-19-78-28 0 0,-3 1-14 0 0,3-39 12 0 0,-8 3-93 0 0,3 94 182 0 0,15-90-92 0 0,9-5 18 0 0,8 50 8 0 0,25 35-117 0 0,2-46 85 0 0,18 75 160 0 0,-49-129-695 0 0,0-44 307 0 0,-15 114 340 0 0,-16-39-296 0 0,-11-6-40 0 0,11 82 184 0 0,10-69-168 0 0,9-9 64 0 0,16 4-456 0 0,26-36-628 0 0,-42-99 513 0 0,1 0 0 0 0,-1 0 0 0 0,2 0-1 0 0,-1 0 1 0 0,2-1 0 0 0,-1 0 0 0 0,1 0-1 0 0,0-1 1 0 0,4 3 507 0 0,21 18-6758 0 0</inkml:trace>
  <inkml:trace contextRef="#ctx0" brushRef="#br1" timeOffset="3.647">1145 5006 13704 0 0,'0'0'306'0'0,"-1"0"46"0"0,-90 19 1286 0 0,90-19-1555 0 0,-1 0 0 0 0,0 0 0 0 0,1 0 0 0 0,-1 0 1 0 0,0 0-1 0 0,1 0 0 0 0,-1 0 0 0 0,0-1 0 0 0,1 1 1 0 0,-1-1-1 0 0,1 1 0 0 0,-1-1 0 0 0,1 1 0 0 0,-1-1 1 0 0,1 0-1 0 0,-1 0 0 0 0,1 0 0 0 0,-1 0 0 0 0,1 0 1 0 0,0 0-1 0 0,0 0 0 0 0,0 0 0 0 0,-1-1 0 0 0,1 1 1 0 0,0 0-1 0 0,0-1 0 0 0,1 1 0 0 0,-1-1 0 0 0,0 1 1 0 0,0-1-1 0 0,1 1 0 0 0,-1-1 0 0 0,1 1 0 0 0,-1-1 1 0 0,1 0-1 0 0,0 1 0 0 0,0-1 0 0 0,0 0 0 0 0,0 1 1 0 0,0-1-1 0 0,0 0 0 0 0,0 1 0 0 0,0-1 0 0 0,1 0 1 0 0,-1 1-1 0 0,0-1 0 0 0,1 0-83 0 0,3-4 54 0 0,0-1 0 0 0,1 1 0 0 0,0 0 0 0 0,0 1 0 0 0,0-1 0 0 0,1 1 0 0 0,-1 0 0 0 0,1 0 0 0 0,1 0 0 0 0,-1 1 0 0 0,1 0 0 0 0,-1 0-1 0 0,1 1 1 0 0,0 0 0 0 0,7-2-54 0 0,19 8-85 0 0,-31-2 88 0 0,1 0 0 0 0,-1 0 0 0 0,1 0 0 0 0,-1 0 0 0 0,0 0 0 0 0,0 1 0 0 0,1-1 0 0 0,-1 1 0 0 0,0-1 0 0 0,0 1 0 0 0,0 0 0 0 0,-1 0 0 0 0,1 0 0 0 0,0 0 0 0 0,-1 0 0 0 0,1 0 0 0 0,-1 0 0 0 0,0 1 0 0 0,1-1 0 0 0,-1 0 0 0 0,0 1 0 0 0,-1-1 0 0 0,1 1 0 0 0,0-1 0 0 0,-1 1 0 0 0,1 0 0 0 0,-1-1 0 0 0,0 1 0 0 0,0-1 0 0 0,0 1 0 0 0,0 0 0 0 0,0-1 0 0 0,-1 1 0 0 0,1-1-1 0 0,-1 1 1 0 0,0-1 0 0 0,0 1 0 0 0,1-1 0 0 0,-2 1 0 0 0,1-1 0 0 0,0 0 0 0 0,0 1-3 0 0,-2 0 61 0 0,1 0 0 0 0,-1-1 1 0 0,1 1-1 0 0,-1 0 0 0 0,0-1 0 0 0,0 0 0 0 0,0 0 0 0 0,-1 0 0 0 0,1 0 0 0 0,0 0 0 0 0,-1 0 0 0 0,1-1 0 0 0,-1 0 0 0 0,1 0 0 0 0,-1 0 0 0 0,0 0 0 0 0,1 0 0 0 0,-1-1 0 0 0,-2 1-61 0 0,6-1-3 0 0,-1 0 1 0 0,0 0-1 0 0,1 0 0 0 0,-1 0 0 0 0,0 0 0 0 0,1 1 0 0 0,-1-1 0 0 0,0-1 0 0 0,1 1 0 0 0,-1 0 0 0 0,0 0 1 0 0,1 0-1 0 0,-1 0 0 0 0,0 0 0 0 0,1 0 0 0 0,-1-1 0 0 0,0 1 0 0 0,1 0 0 0 0,-1-1 0 0 0,1 1 0 0 0,-1 0 0 0 0,0-1 1 0 0,1 1-1 0 0,-1-1 0 0 0,1 1 0 0 0,-1-1 0 0 0,1 1 0 0 0,0-1 0 0 0,-1 1 0 0 0,1-1 0 0 0,-1 1 0 0 0,1-1 1 0 0,0 0-1 0 0,0 1 0 0 0,-1-1 0 0 0,1 0 0 0 0,0 1 0 0 0,0-1 0 0 0,0 0 0 0 0,0 1 0 0 0,0-1 0 0 0,-1 0 1 0 0,1 1 2 0 0,10-15-6603 0 0,0 9 67 0 0</inkml:trace>
  <inkml:trace contextRef="#ctx0" brushRef="#br1" timeOffset="3.647">2225 5426 15016 0 0,'0'0'440'0'0,"0"0"-6"0"0,2 1-278 0 0,121 13 2863 0 0,-28-17-1991 0 0,-70-1-954 0 0,0-1-5745 0 0,-12 2-561 0 0</inkml:trace>
  <inkml:trace contextRef="#ctx0" brushRef="#br1" timeOffset="3.647">2919 5035 11048 0 0,'0'0'324'0'0,"0"0"-4"0"0,0 0-112 0 0,0 0 301 0 0,0 0 158 0 0,0 0 33 0 0,0 0-7 0 0,0 0-42 0 0,0 0-13 0 0,0 0-4 0 0,0 0-48 0 0,-3 15 427 0 0,-7 66 651 0 0,-3-2-680 0 0,12-7 131 0 0,11-38 258 0 0,0-29-1015 0 0,-4-3-314 0 0,0-1 0 0 0,-1 0 0 0 0,1 1 0 0 0,0-2 0 0 0,0 1 0 0 0,-1-1 0 0 0,1 0 0 0 0,0 0-1 0 0,0 0 1 0 0,0-1 0 0 0,-1 0 0 0 0,1 0 0 0 0,0-1 0 0 0,-1 1 0 0 0,2-2-44 0 0,9-1 37 0 0,28-24-987 0 0,-29 8-6173 0 0,-4 7 175 0 0</inkml:trace>
  <inkml:trace contextRef="#ctx0" brushRef="#br1" timeOffset="3.647">3012 4719 14768 0 0,'0'0'332'0'0,"0"0"50"0"0,0 0 25 0 0,0 0-47 0 0,14-6 1386 0 0,12 0 1530 0 0,-24 6-2748 0 0,-2 0-44 0 0,14-6 38 0 0,81-26-448 0 0,-87 30-350 0 0,6-1-889 0 0,-2 2-2794 0 0,0 1-2584 0 0</inkml:trace>
  <inkml:trace contextRef="#ctx0" brushRef="#br1" timeOffset="3.647">2919 5601 12264 0 0,'0'0'273'0'0,"0"0"40"0"0,0 0 23 0 0,0 0-33 0 0,0 0-87 0 0,0 0 361 0 0,0 0 178 0 0,0 0 40 0 0,0 0-22 0 0,0 0-111 0 0,0 0-43 0 0,0 0-10 0 0,0 0-33 0 0,0 0-136 0 0,0 0-65 0 0,6 15 597 0 0,-3-13-889 0 0,-1 0-1 0 0,0 0 0 0 0,1 0 1 0 0,-1-1-1 0 0,1 1 1 0 0,-1 0-1 0 0,1-1 1 0 0,0 0-1 0 0,-1 1 1 0 0,1-1-1 0 0,0 0 1 0 0,0 0-1 0 0,0-1 1 0 0,0 1-1 0 0,0-1 1 0 0,0 0-1 0 0,0 1 1 0 0,0-1-1 0 0,0 0 1 0 0,0-1-1 0 0,2 1-82 0 0,121-9 889 0 0,4-5-148 0 0,-28 2-2212 0 0,-33 9-6776 0 0,-69 3 1977 0 0</inkml:trace>
  <inkml:trace contextRef="#ctx0" brushRef="#br1" timeOffset="3.647">2890 5871 13856 0 0,'0'0'406'0'0,"0"0"-4"0"0,7-5-146 0 0,1 1-62 0 0,1 1 1 0 0,-1 1 0 0 0,1-1 0 0 0,0 1 0 0 0,0 1 0 0 0,0 0-1 0 0,0 0 1 0 0,0 1 0 0 0,0 0 0 0 0,0 0 0 0 0,0 1-1 0 0,0 0 1 0 0,0 1 0 0 0,-1 0 0 0 0,1 1 0 0 0,4 1-195 0 0,59 39 968 0 0,-70-41-945 0 0,0 0-1 0 0,0-1 1 0 0,0 1 0 0 0,0 0 0 0 0,0 1-1 0 0,-1-1 1 0 0,1 0 0 0 0,-1 1 0 0 0,0-1-1 0 0,1 0 1 0 0,-1 1 0 0 0,0-1 0 0 0,0 1-1 0 0,-1 0 1 0 0,1-1 0 0 0,-1 1 0 0 0,1 0-1 0 0,-1 0 1 0 0,0-1 0 0 0,0 1 0 0 0,0 0 0 0 0,0 0-1 0 0,0-1 1 0 0,-1 1 0 0 0,1 0 0 0 0,-1-1-1 0 0,0 1 1 0 0,0 0 0 0 0,0-1-23 0 0,-6 12 104 0 0,-1-1 1 0 0,-1 0 0 0 0,0-1-1 0 0,-1 0 1 0 0,-1-1 0 0 0,1 0-1 0 0,-2 0 1 0 0,-4 2-105 0 0,-39 25 657 0 0,49-32-347 0 0,7-5 731 0 0,4-1-977 0 0,91-23 545 0 0,114-33-1067 0 0,-134 27-2796 0 0,-50 23 2038 0 0</inkml:trace>
  <inkml:trace contextRef="#ctx0" brushRef="#br1" timeOffset="3.647">991 5285 12728 0 0,'1'-4'93'0'0,"-1"0"0"0"0,1 0 0 0 0,-1 0 0 0 0,0 0 0 0 0,0 0 0 0 0,0 0 0 0 0,0 0 0 0 0,-1 0 0 0 0,0 0 0 0 0,0 0 0 0 0,0 0 0 0 0,0 0 1 0 0,0 0-1 0 0,-1 0 0 0 0,0 1 0 0 0,0-1 0 0 0,0 0 0 0 0,0 1-93 0 0,-4-10 654 0 0,-10-22 2886 0 0,15 34-3038 0 0,1 1-43 0 0,0 0-10 0 0,0 0-13 0 0,0 0-52 0 0,1 22 1322 0 0,21 69-1568 0 0,-12-4-74 0 0,-3 27 78 0 0,-2-9 50 0 0,3-52 34 0 0,-9-28-76 0 0,-14 45 196 0 0,9-63-81 0 0,6-12 35 0 0,6-16-3 0 0,15-29-135 0 0,28-44-18 0 0,35-1-161 0 0,-81 92 5 0 0,0 0-1 0 0,-1 1 1 0 0,1-1 0 0 0,0 1-1 0 0,0 0 1 0 0,0 0 0 0 0,1 0-1 0 0,-1 0 1 0 0,0 1-1 0 0,1-1 1 0 0,-1 1 0 0 0,1 0-1 0 0,0 0 1 0 0,-1 0 0 0 0,1 1-1 0 0,0-1 1 0 0,-1 1 0 0 0,1 0-1 0 0,0 0 1 0 0,0 0 0 0 0,-1 0-1 0 0,1 1 1 0 0,0-1 0 0 0,0 1-1 0 0,-1 0 1 0 0,1 0 0 0 0,-1 1-1 0 0,1-1 1 0 0,-1 1 0 0 0,0-1-1 0 0,3 3 13 0 0,-2 0-3 0 0,0 0 1 0 0,0 0-1 0 0,0 1 0 0 0,-1-1 0 0 0,0 1 0 0 0,0 0 1 0 0,0 0-1 0 0,-1 0 0 0 0,1 0 0 0 0,-1 0 0 0 0,0 1 1 0 0,-1-1-1 0 0,1 1 0 0 0,-1-1 0 0 0,0 1 0 0 0,-1-1 1 0 0,1 1-1 0 0,-1 0 0 0 0,0 4 3 0 0,-32 76 141 0 0,26-75-105 0 0,0 0 0 0 0,-1 0 0 0 0,0-1 0 0 0,0 0 0 0 0,-1 0 0 0 0,0-1 0 0 0,-1 0 0 0 0,0-1-1 0 0,-1 1 1 0 0,1-2 0 0 0,-1 0 0 0 0,-1 0 0 0 0,0 0 0 0 0,0-1 0 0 0,-2 0-36 0 0,8-4-35 0 0,0 0 0 0 0,-1 0 0 0 0,1-1 0 0 0,0 1 0 0 0,-1-1 0 0 0,0 0 0 0 0,1-1 0 0 0,-1 1 1 0 0,0-1-1 0 0,1 0 0 0 0,-1-1 0 0 0,0 1 0 0 0,1-1 0 0 0,-1 0 0 0 0,1-1 0 0 0,-1 1 0 0 0,1-1 0 0 0,0 0 0 0 0,-1-1 0 0 0,1 1 35 0 0,2-2-362 0 0,0 0 0 0 0,0 0 1 0 0,0 0-1 0 0,1 0 0 0 0,0 0 0 0 0,0 0 0 0 0,0-1 0 0 0,0 1 0 0 0,0-1 0 0 0,1 1 1 0 0,0-1-1 0 0,0 0 0 0 0,0 0 0 0 0,1 1 0 0 0,-1-1 0 0 0,1 0 0 0 0,1 0 0 0 0,-1 0 1 0 0,0 1-1 0 0,2-6 362 0 0,-2 10-43 0 0,2-24-1844 0 0</inkml:trace>
  <inkml:trace contextRef="#ctx0" brushRef="#br1" timeOffset="3.647">1481 5389 15320 0 0,'0'0'348'0'0,"5"-4"969"0"0,83-37 3120 0 0,-73 35-4287 0 0,1 1-1 0 0,0 0 1 0 0,0 2 0 0 0,1-1 0 0 0,-1 2-1 0 0,1 0 1 0 0,0 1 0 0 0,-1 1 0 0 0,1 0-1 0 0,0 2-149 0 0,-10-2-444 0 0,27 9 277 0 0,-23 11-7171 0 0,-10-11 880 0 0</inkml:trace>
  <inkml:trace contextRef="#ctx0" brushRef="#br1" timeOffset="3.647">1577 5584 10960 0 0,'0'0'322'0'0,"0"0"-7"0"0,3 2 323 0 0,-1-1 2524 0 0,101-12 1290 0 0,-20-8-3903 0 0,0 5-685 0 0,-48 5-5760 0 0,-18 3-278 0 0</inkml:trace>
  <inkml:trace contextRef="#ctx0" brushRef="#br1" timeOffset="3.647">6200 4426 7920 0 0,'0'0'174'0'0,"0"0"29"0"0,0 0 13 0 0,0 0 76 0 0,0 0 291 0 0,0 0 121 0 0,0 0 28 0 0,0 0 4 0 0,0 0 1 0 0,0 0 6 0 0,0 0 1 0 0,0 0-35 0 0,0 0-146 0 0,-4-14 871 0 0,-48 5 202 0 0,-64 23-1259 0 0,57-11-97 0 0,26-6 115 0 0,13 18 562 0 0,14 1-589 0 0,6 26-72 0 0,25 72 304 0 0,-12-28-232 0 0,-12 97 366 0 0,-7-63-492 0 0,-12 79 180 0 0,3-93-254 0 0,4 17 58 0 0,-1 46-26 0 0,0-114-136 0 0,10-11 54 0 0,2-27-96 0 0,0-14 26 0 0,-2 2-25 0 0,2 12 30 0 0,2 18 11 0 0,-2-35-62 0 0,0 0-1 0 0,0 1 1 0 0,0-1 0 0 0,-1 1-1 0 0,1-1 1 0 0,0 1 0 0 0,0-1-1 0 0,0 1 1 0 0,0-1-1 0 0,0 1 1 0 0,0-1 0 0 0,0 1-1 0 0,1-1 1 0 0,-1 0-1 0 0,0 1 1 0 0,0-1 0 0 0,0 1-1 0 0,0-1 1 0 0,0 1 0 0 0,1-1-1 0 0,-1 0 1 0 0,0 1-1 0 0,0-1 1 0 0,1 1 0 0 0,-1-1-1 0 0,0 0 1 0 0,1 1-1 0 0,-1-1 1 0 0,0 0 0 0 0,1 0-1 0 0,-1 1 1 0 0,1-1 0 0 0,-1 0-1 0 0,0 0 1 0 0,1 1-1 0 0,-1-1 1 0 0,1 0 0 0 0,-1 0-1 0 0,1 0 1 0 0,-1 0-1 0 0,1 0 1 0 0,-1 0 0 0 0,1 0-1 0 0,-1 0 1 0 0,0 0 0 0 0,1 0-1 0 0,-1 0 1 0 0,1 0-1 0 0,-1 0 1 0 0,1 0 0 0 0,-1 0-1 0 0,1 0-1 0 0,111-8 298 0 0,-4 4-765 0 0,-88 2-8387 0 0,-11 2 2282 0 0</inkml:trace>
  <inkml:trace contextRef="#ctx0" brushRef="#br1" timeOffset="3.647">6532 5116 11024 0 0,'0'0'248'0'0,"0"0"34"0"0,-10 9 393 0 0,-13 33 1609 0 0,24-40-2139 0 0,0 0 1 0 0,1 1 0 0 0,-1-1-1 0 0,1-1 1 0 0,-1 1 0 0 0,1 0-1 0 0,0 0 1 0 0,0 0-1 0 0,0-1 1 0 0,0 1 0 0 0,0-1-1 0 0,0 0 1 0 0,0 1-1 0 0,0-1 1 0 0,0 0 0 0 0,1 0-1 0 0,-1-1 1 0 0,1 1-1 0 0,-1 0 1 0 0,0-1 0 0 0,1 1-1 0 0,-1-1 1 0 0,1 0-1 0 0,-1 0 1 0 0,1 0 0 0 0,-1 0-1 0 0,1 0 1 0 0,-1-1-1 0 0,1 1 1 0 0,-1-1 0 0 0,1 0-1 0 0,-1 1 1 0 0,0-1-1 0 0,2-1-145 0 0,6 0 147 0 0,0-1 0 0 0,0 0-1 0 0,0-1 1 0 0,-1 0 0 0 0,1-1-1 0 0,-1 0 1 0 0,0 0 0 0 0,0-1-1 0 0,-1 0 1 0 0,0-1 0 0 0,0 1-1 0 0,3-4-146 0 0,-9 9 28 0 0,0-1 1 0 0,0 1-1 0 0,-1-1 0 0 0,1 1 0 0 0,0-1 0 0 0,-1 0 0 0 0,1 0 0 0 0,-1 1 0 0 0,1-1 0 0 0,-1 0 0 0 0,0 0 1 0 0,1 0-1 0 0,-1-1 0 0 0,-1 1 0 0 0,1 0 0 0 0,0 0 0 0 0,0 0 0 0 0,-1-1 0 0 0,1 1 0 0 0,-1 0 1 0 0,0-1-1 0 0,0 1 0 0 0,0-1 0 0 0,0 1 0 0 0,0 0 0 0 0,0-1 0 0 0,0 1 0 0 0,-1 0 0 0 0,0-1 0 0 0,1 1 1 0 0,-1 0-1 0 0,0 0 0 0 0,0-1 0 0 0,0 1 0 0 0,0 0 0 0 0,0 0 0 0 0,-1 0 0 0 0,1 0 0 0 0,-1 0-28 0 0,-1 0 2 0 0,0-1 0 0 0,0 1 0 0 0,-1 0 0 0 0,1 0 0 0 0,-1 0 0 0 0,0 1 0 0 0,1-1 0 0 0,-1 1 0 0 0,0 0 0 0 0,0 0 0 0 0,0 0 0 0 0,0 1 0 0 0,0-1 0 0 0,0 1 0 0 0,0 0-1 0 0,0 0 1 0 0,0 0 0 0 0,1 1 0 0 0,-1-1 0 0 0,0 1 0 0 0,0 0 0 0 0,0 0 0 0 0,0 0 0 0 0,-2 2-2 0 0,-4 1 2 0 0,-1 1 0 0 0,1 0 1 0 0,1 0-1 0 0,-1 1 0 0 0,1 1 0 0 0,0-1 0 0 0,0 2 0 0 0,-1 0-2 0 0,3-1-5 0 0,1 0 0 0 0,-1 0-1 0 0,1 0 1 0 0,0 1 0 0 0,1 0-1 0 0,0 0 1 0 0,0 0 0 0 0,1 1-1 0 0,0-1 1 0 0,0 1 0 0 0,1 0-1 0 0,-2 9 6 0 0,-8 68 224 0 0,25-9 130 0 0,-11-74-319 0 0,1 1 1 0 0,-1-1-1 0 0,1 1 1 0 0,0-1-1 0 0,0 0 1 0 0,0 1-1 0 0,0-1 1 0 0,0 0-1 0 0,1-1 1 0 0,0 1-1 0 0,-1 0 1 0 0,1-1-1 0 0,0 1 1 0 0,0-1-1 0 0,0 0 1 0 0,4 2-36 0 0,-1-2 48 0 0,0 1 0 0 0,0-1 0 0 0,0 0 0 0 0,1-1 0 0 0,-1 1 0 0 0,1-1 0 0 0,-1-1 0 0 0,1 1 0 0 0,-1-1 1 0 0,1 0-1 0 0,-1 0 0 0 0,1-1 0 0 0,-1 0 0 0 0,1 0 0 0 0,2-2-48 0 0,-7 3-87 0 0,69-20 135 0 0,-44 6-7241 0 0,-17 8-97 0 0</inkml:trace>
  <inkml:trace contextRef="#ctx0" brushRef="#br1" timeOffset="3.647">6682 4727 7976 0 0,'0'0'174'0'0,"0"0"29"0"0,0 0 14 0 0,8-17 1342 0 0,24-51 3272 0 0,-9-15-2511 0 0,-19 64-1921 0 0,1-11 1761 0 0,-47 140-1925 0 0,24-31-66 0 0,20-53 99 0 0,-2-25-876 0 0,2 6 1576 0 0,-1-4-8302 0 0,-1-3 1501 0 0</inkml:trace>
  <inkml:trace contextRef="#ctx0" brushRef="#br1" timeOffset="3.647">6705 4306 9728 0 0,'-28'-42'2816'0'0,"27"41"-2052"0"0,-4-3 1985 0 0,10 5-379 0 0,22 24-2699 0 0,-14-10-1511 0 0,-7-6-4042 0 0</inkml:trace>
  <inkml:trace contextRef="#ctx0" brushRef="#br1" timeOffset="3.647">7015 4242 11600 0 0,'0'0'264'0'0,"0"0"34"0"0,-13 6 412 0 0,-24 14 1138 0 0,26-2-1222 0 0,0 0 0 0 0,1 0-1 0 0,1 1 1 0 0,1 1 0 0 0,0-1 0 0 0,1 1 0 0 0,2 0 0 0 0,-4 20-626 0 0,3 1 295 0 0,3-33-175 0 0,1 1 1 0 0,1 1 0 0 0,-1-1 0 0 0,2 0 0 0 0,-1 0 0 0 0,1 0-1 0 0,1 0 1 0 0,-1 1 0 0 0,1-1 0 0 0,1 0 0 0 0,0 0-1 0 0,0 0-120 0 0,21 49 762 0 0,-19-54-733 0 0,0-1-1 0 0,0 0 1 0 0,0 0 0 0 0,0 0 0 0 0,1 0 0 0 0,-1 0 0 0 0,1-1 0 0 0,-1 0 0 0 0,1 0 0 0 0,0 0 0 0 0,0 0 0 0 0,0-1 0 0 0,0 0-1 0 0,0 0 1 0 0,0 0 0 0 0,1-1-29 0 0,41 3 191 0 0,-32-5-455 0 0,28-6-677 0 0,-16-3-3434 0 0,-17 5-2083 0 0</inkml:trace>
  <inkml:trace contextRef="#ctx0" brushRef="#br1" timeOffset="3.647">7367 4432 10832 0 0,'0'0'317'0'0,"0"0"2"0"0,-9 11 937 0 0,4-5-945 0 0,1 0 0 0 0,0 0 0 0 0,0 1 0 0 0,0-1 0 0 0,1 1 0 0 0,0 0 0 0 0,0-1 0 0 0,1 1 0 0 0,-1 1 0 0 0,2-1 0 0 0,-1 0 0 0 0,1 1 0 0 0,0-1 0 0 0,1 0 0 0 0,-1 1 0 0 0,1-1 0 0 0,1 1 0 0 0,0-1 0 0 0,0 0 0 0 0,0 1 0 0 0,3 6-311 0 0,-4-13 22 0 0,1 1-1 0 0,-1-1 1 0 0,0 0-1 0 0,1 0 0 0 0,0 1 1 0 0,-1-1-1 0 0,1 0 1 0 0,0 0-1 0 0,-1 0 0 0 0,1 0 1 0 0,0 1-1 0 0,0-1 1 0 0,0-1-1 0 0,0 1 0 0 0,0 0 1 0 0,0 0-1 0 0,0 0 1 0 0,0 0-1 0 0,1-1 0 0 0,-1 1 1 0 0,0 0-1 0 0,0-1 1 0 0,1 1-1 0 0,-1-1 0 0 0,0 0 1 0 0,1 1-1 0 0,-1-1 0 0 0,0 0 1 0 0,1 0-1 0 0,-1 0 1 0 0,0 0-1 0 0,1 0 0 0 0,-1 0 1 0 0,0 0-1 0 0,1 0 1 0 0,-1-1-1 0 0,0 1 0 0 0,1-1 1 0 0,-1 1-1 0 0,0-1 1 0 0,1 1-1 0 0,-1-1 0 0 0,1 0-21 0 0,47-35 472 0 0,-28 9-264 0 0,-21 27-288 0 0,0 0-16 0 0,0 0 0 0 0,3 17-80 0 0,37 62 176 0 0,-35-76 56 0 0,-1 1 0 0 0,1-1-1 0 0,0 0 1 0 0,-1 0-1 0 0,1-1 1 0 0,1 0 0 0 0,-1 0-1 0 0,0 0 1 0 0,0 0 0 0 0,1-1-1 0 0,-1 0 1 0 0,1 0-1 0 0,-1 0 1 0 0,1-1 0 0 0,-1 0-1 0 0,1 0 1 0 0,0 0-1 0 0,-1-1 1 0 0,1 1 0 0 0,-1-1-1 0 0,2-1-55 0 0,0 1 94 0 0,-1-1-1 0 0,1 1 0 0 0,-1-1 0 0 0,1-1 0 0 0,-1 1 1 0 0,0-1-1 0 0,0 0 0 0 0,0-1 0 0 0,0 0 1 0 0,-1 1-1 0 0,1-2 0 0 0,3-3-93 0 0,-6 4 40 0 0,1-1 1 0 0,-1 1 0 0 0,-1-1-1 0 0,1 0 1 0 0,-1 0-1 0 0,1 0 1 0 0,-2 0-1 0 0,1 0 1 0 0,0-1-1 0 0,-1 1 1 0 0,0 0-1 0 0,0-1 1 0 0,-1 1-1 0 0,1-1 1 0 0,-1 1-1 0 0,-1-1 1 0 0,1 1-1 0 0,-1-1 1 0 0,0 0-41 0 0,-32-106 64 0 0,18 72-377 0 0,-8-1-959 0 0,13 20-4351 0 0,10 21 3959 0 0</inkml:trace>
  <inkml:trace contextRef="#ctx0" brushRef="#br1" timeOffset="3.647">7868 4490 9008 0 0,'0'0'200'0'0,"0"0"33"0"0,0 0 15 0 0,0 0 60 0 0,0 0 225 0 0,0 0 99 0 0,0 0 22 0 0,0 0-29 0 0,0 0-129 0 0,0 0-59 0 0,16 3 1205 0 0,44-8 908 0 0,57-10-725 0 0,-64 9-1377 0 0,13 4 518 0 0,-103 16-718 0 0,25-10-237 0 0,-15 4 29 0 0,0-1 0 0 0,0-1 0 0 0,-1-1 0 0 0,1-2-1 0 0,-5-1-39 0 0,72-17 54 0 0,-10 8-36 0 0,1 1 1 0 0,0 1 0 0 0,0 2-1 0 0,20 0-18 0 0,16 12-61 0 0,-65-9-87 0 0,2 3-135 0 0,-2-2-2414 0 0,-2-1 1230 0 0</inkml:trace>
  <inkml:trace contextRef="#ctx0" brushRef="#br1" timeOffset="3.647">8383 4315 9136 0 0,'0'0'266'0'0,"1"-1"1"0"0,2-4-171 0 0,0 0 7 0 0,-2-6 1095 0 0,1 2 4646 0 0,-41 72-5152 0 0,35-54-628 0 0,-1 1 1 0 0,1-1-1 0 0,1 1 0 0 0,0 0 0 0 0,0 0 0 0 0,1 0 1 0 0,0 0-1 0 0,1 1 0 0 0,0-1 0 0 0,1 0 0 0 0,0 1 1 0 0,0-1-1 0 0,2 6-64 0 0,-1-14 24 0 0,-1 1 1 0 0,1-1-1 0 0,0 0 1 0 0,0 0 0 0 0,0 0-1 0 0,0 1 1 0 0,0-1-1 0 0,0 0 1 0 0,1 0-1 0 0,-1-1 1 0 0,1 1 0 0 0,0 0-1 0 0,-1 0 1 0 0,1-1-1 0 0,0 1 1 0 0,0-1-1 0 0,0 0 1 0 0,0 1-1 0 0,0-1 1 0 0,0 0 0 0 0,0 0-1 0 0,0 0 1 0 0,1-1-1 0 0,-1 1 1 0 0,0 0-1 0 0,1-1 1 0 0,-1 0 0 0 0,0 1-1 0 0,1-1 1 0 0,-1 0-1 0 0,0 0 1 0 0,1 0-1 0 0,-1-1 1 0 0,1 1 0 0 0,-1 0-1 0 0,0-1 1 0 0,0 0-1 0 0,1 1 1 0 0,-1-1-1 0 0,0 0 1 0 0,0 0-1 0 0,0 0 1 0 0,0-1 0 0 0,0 1-1 0 0,0 0 1 0 0,0-1-1 0 0,0 1 1 0 0,0-1-1 0 0,-1 0 1 0 0,1 1 0 0 0,-1-1-1 0 0,2-2-24 0 0,37-60 347 0 0,-34 97-809 0 0,4-10 356 0 0,16-1 119 0 0,-23-20 38 0 0,0-1-1 0 0,1 0 1 0 0,-1 0 0 0 0,0 0-1 0 0,1 0 1 0 0,0-1-1 0 0,-1 1 1 0 0,1-1 0 0 0,-1 0-1 0 0,1 0 1 0 0,-1 0 0 0 0,1-1-1 0 0,0 1 1 0 0,-1-1-1 0 0,1 0 1 0 0,-1 0 0 0 0,0 0-1 0 0,1 0 1 0 0,-1 0-1 0 0,0-1 1 0 0,0 0 0 0 0,1 0-1 0 0,-1 0 1 0 0,-1 0 0 0 0,1 0-1 0 0,0 0 1 0 0,0-1-1 0 0,-1 1 1 0 0,2-3-51 0 0,2 0 36 0 0,0-1-1 0 0,-1 0 1 0 0,0 0-1 0 0,0 0 1 0 0,0-1-1 0 0,-1 1 1 0 0,1-1-1 0 0,-2 0 1 0 0,1-1 0 0 0,-1 1-1 0 0,0-1 1 0 0,-1 1-1 0 0,1-1 1 0 0,-2 0-1 0 0,2-6-35 0 0,2-98 11 0 0,-5 51-1162 0 0,1 53 689 0 0,-2-4-4305 0 0,-1 11-923 0 0</inkml:trace>
  <inkml:trace contextRef="#ctx0" brushRef="#br1" timeOffset="3.647">8736 4546 9816 0 0,'0'0'222'0'0,"0"0"30"0"0,0 0 19 0 0,1 0-39 0 0,3 0-137 0 0,-3 0 145 0 0,13 24 1424 0 0,-12-12-1326 0 0,0 0 0 0 0,0 0 1 0 0,-1 0-1 0 0,-1 0 1 0 0,1 0-1 0 0,-2 0 1 0 0,0 0-1 0 0,-1 1 0 0 0,0-2 1 0 0,-2 8-339 0 0,-1 11 350 0 0,-2 0 1021 0 0,11-74-725 0 0,-3 36-726 0 0,1 1-1 0 0,0 0 0 0 0,0 0 0 0 0,1 0 0 0 0,0 0 0 0 0,0 0 1 0 0,0 1-1 0 0,1 0 0 0 0,0-1 0 0 0,1 1 0 0 0,-1 1 0 0 0,1-1 1 0 0,0 1-1 0 0,1-1 0 0 0,-1 1 0 0 0,1 1 0 0 0,0-1 0 0 0,0 1 0 0 0,2-1 81 0 0,6 4-265 0 0,-13 1 165 0 0,21 17-158 0 0,-8 16 199 0 0,-13-30 160 0 0,-1-1-1 0 0,1 0-55 0 0,-1 1 0 0 0,1-1 0 0 0,-1 0 0 0 0,0 1-1 0 0,0-1 1 0 0,0 1 0 0 0,0-1 0 0 0,0 1 0 0 0,-1-1 0 0 0,1 1-1 0 0,-1-1 1 0 0,0 1 0 0 0,1-1 0 0 0,-1 0 0 0 0,0 1 0 0 0,0-1-1 0 0,-1 0 1 0 0,1 0 0 0 0,0 0 0 0 0,-1 0 0 0 0,1 0 0 0 0,-1 0 0 0 0,0 0-1 0 0,1-1 1 0 0,-1 1 0 0 0,0 0 0 0 0,0-1 0 0 0,0 1 0 0 0,0-1-1 0 0,-2 1-44 0 0,-42 9 424 0 0,-20-11-518 0 0,-32-15-3071 0 0,87 13 2313 0 0</inkml:trace>
  <inkml:trace contextRef="#ctx0" brushRef="#br1" timeOffset="3.647">9144 4596 8640 0 0,'-14'-4'656'0'0,"4"6"-398"0"0,0-1-1 0 0,0 2 1 0 0,0-1 0 0 0,0 1 0 0 0,1 1 0 0 0,-1 0 0 0 0,1 0-1 0 0,0 1 1 0 0,0 0 0 0 0,1 1 0 0 0,-1-1 0 0 0,1 2 0 0 0,-2 1-258 0 0,-16 25 1616 0 0,9 4-160 0 0,17-37-1298 0 0,14 15 467 0 0,-12-14-584 0 0,0 0-1 0 0,0 0 0 0 0,0 0 0 0 0,0 0 0 0 0,0-1 0 0 0,1 1 0 0 0,-1-1 1 0 0,0 0-1 0 0,0 1 0 0 0,1-1 0 0 0,-1 0 0 0 0,0 0 0 0 0,1-1 0 0 0,-1 1 1 0 0,0 0-1 0 0,0-1 0 0 0,1 1 0 0 0,-1-1 0 0 0,0 0 0 0 0,0 0 0 0 0,0 0 1 0 0,0 0-1 0 0,0 0 0 0 0,0 0 0 0 0,0 0 0 0 0,0-1 0 0 0,0 1 0 0 0,0-2-40 0 0,3-1 68 0 0,0 0-1 0 0,-1 0 0 0 0,0-1 1 0 0,0 1-1 0 0,0-1 0 0 0,0 0 0 0 0,-1-1 1 0 0,0 1-1 0 0,0 0 0 0 0,0-1 0 0 0,0-2-67 0 0,8-4 520 0 0,-11 24-456 0 0,-7 47 94 0 0,1-25 26 0 0,9 3-96 0 0,-3-35-292 0 0,0-2-114 0 0,0 0-802 0 0,0 0-3246 0 0,0 0-1391 0 0</inkml:trace>
  <inkml:trace contextRef="#ctx0" brushRef="#br1" timeOffset="3.647">9226 4195 6104 0 0,'0'0'133'0'0,"0"0"23"0"0,0 0 12 0 0,0 0 60 0 0,0 0 225 0 0,0 0 99 0 0,0 0 22 0 0,0 0-4 0 0,0 0-22 0 0,0 0-10 0 0,0 0-2 0 0,0 0-26 0 0,0 0-104 0 0,0 0-44 0 0,0 0-8 0 0,0 0 3 0 0,0 0 23 0 0,0 0 11 0 0,0 0 1 0 0,0 0-12 0 0,0 0-50 0 0,2-1-18 0 0,-1 0-219 0 0,1 0-1 0 0,0 0 1 0 0,0 0-1 0 0,0 0 1 0 0,0 0-1 0 0,1 1 1 0 0,-1-1-1 0 0,0 1 1 0 0,0 0 0 0 0,0-1-1 0 0,0 1 1 0 0,0 0-1 0 0,1 0 1 0 0,-1 0-1 0 0,0 1 1 0 0,0-1-1 0 0,0 1 1 0 0,0-1-1 0 0,1 1 1 0 0,-1-1-1 0 0,0 1 1 0 0,0 0-1 0 0,0 0 1 0 0,-1 0-1 0 0,2 1-92 0 0,63 52 2112 0 0,-34-19-1280 0 0,-25-27-708 0 0,-2 0 1 0 0,1 1-1 0 0,-1 0 0 0 0,-1 0 0 0 0,1 1 0 0 0,-1-1 0 0 0,-1 1 0 0 0,0 0 0 0 0,-1 0 0 0 0,0 0 0 0 0,0 0 1 0 0,-1 0-1 0 0,0 2-124 0 0,-2 3 47 0 0,-1 0 0 0 0,0-1 0 0 0,-1 1 0 0 0,-1-1 0 0 0,-1 1 0 0 0,0-1 0 0 0,0 0 1 0 0,-1-1-1 0 0,-1 1 0 0 0,0-1 0 0 0,-1 0 0 0 0,-1-1 0 0 0,0 0 0 0 0,0-1 0 0 0,-5 4-47 0 0,-96 80-1776 0 0,109-94 1106 0 0,-6 2-4390 0 0,7-3-529 0 0</inkml:trace>
  <inkml:trace contextRef="#ctx0" brushRef="#br1" timeOffset="3.647">9627 4154 7920 0 0,'0'0'174'0'0,"0"0"29"0"0,0 0 13 0 0,0 0 80 0 0,0 0 308 0 0,6 0 575 0 0,-4 1 3029 0 0,1 3-4088 0 0,-1-1 1 0 0,0 0 0 0 0,0 1 0 0 0,0 0 0 0 0,0-1 0 0 0,-1 1 0 0 0,0 0 0 0 0,1 0-1 0 0,-1 0 1 0 0,-1 0 0 0 0,1 0 0 0 0,0 0 0 0 0,-1 0 0 0 0,0 0 0 0 0,0 0 0 0 0,0 0 0 0 0,-1 0-1 0 0,1 0 1 0 0,-1 0 0 0 0,0 0 0 0 0,0 0 0 0 0,-1 0-121 0 0,0 11 268 0 0,-10 32 204 0 0,-11 38 200 0 0,18-58-489 0 0,5 36 333 0 0,16-29 284 0 0,-14-32-563 0 0,-2-2 3 0 0,19 19 624 0 0,-9-15-705 0 0,0-1 1 0 0,0 0-1 0 0,0-1 0 0 0,0 0 0 0 0,0-1 0 0 0,0 0 0 0 0,1 0 0 0 0,-1-1 1 0 0,0-1-1 0 0,1 0 0 0 0,-1 0 0 0 0,0-1 0 0 0,8-2-159 0 0,3 1 150 0 0,-14 2-154 0 0,0-1 1 0 0,0 1-1 0 0,-1-1 0 0 0,1 0 1 0 0,-1 0-1 0 0,1-1 0 0 0,-1 0 1 0 0,0 0-1 0 0,0-1 1 0 0,0 1-1 0 0,3-4 4 0 0,-9 6-109 0 0,1 0 1 0 0,-1 0-1 0 0,1 1 0 0 0,-1-1 1 0 0,0 0-1 0 0,0 0 1 0 0,0 0-1 0 0,1 0 0 0 0,-1 1 1 0 0,0-1-1 0 0,0 0 1 0 0,0 0-1 0 0,0 0 0 0 0,0 0 1 0 0,0 0-1 0 0,-1 1 1 0 0,1-1-1 0 0,0 0 0 0 0,0 0 1 0 0,-1 0-1 0 0,1 1 0 0 0,0-1 1 0 0,-1 0-1 0 0,1 0 1 0 0,-1 1-1 0 0,1-1 0 0 0,-1 0 1 0 0,1 0-1 0 0,-1 1 1 0 0,1-1-1 0 0,-1 1 0 0 0,0-1 1 0 0,1 1-1 0 0,-1-1 1 0 0,0 1-1 0 0,0-1 0 0 0,1 1 1 0 0,-1-1-1 0 0,-1 1 109 0 0,-4-6-1847 0 0</inkml:trace>
  <inkml:trace contextRef="#ctx0" brushRef="#br1" timeOffset="3.647">9469 4390 13128 0 0,'0'0'297'0'0,"8"-2"395"0"0,56-10 261 0 0,40 7 1856 0 0,12 14-1849 0 0,-65-1-6173 0 0,-38-6-629 0 0</inkml:trace>
  <inkml:trace contextRef="#ctx0" brushRef="#br1" timeOffset="3.647">9872 5195 10336 0 0,'0'0'233'0'0,"0"0"39"0"0,0 0 15 0 0,0 0 46 0 0,0 0 191 0 0,0 0 85 0 0,0 0 21 0 0,0 0-32 0 0,0 0-139 0 0,0 0-62 0 0,0 0-11 0 0,0 0-2 0 0,0 0-2 0 0,12 8 746 0 0,54 5 1313 0 0,59-20-817 0 0,-37-1-776 0 0,97-4-473 0 0,-181 5-1677 0 0,-5 3-5445 0 0,-2 1 630 0 0</inkml:trace>
  <inkml:trace contextRef="#ctx0" brushRef="#br1" timeOffset="3.647">10082 4931 8552 0 0,'13'12'8449'0'0,"-10"-3"-8987"0"0,0 1 945 0 0,0 1-1 0 0,-1 0 0 0 0,-1 0 1 0 0,0 0-1 0 0,0 0 0 0 0,-1 0 0 0 0,0 0 1 0 0,-1 4-407 0 0,0 13 411 0 0,-9 79 287 0 0,10-101-692 0 0,-2 5-6 0 0,1 1 0 0 0,1-1 0 0 0,0 1 0 0 0,0 0 0 0 0,1-1 0 0 0,0 1 0 0 0,1-1 0 0 0,1 0 0 0 0,0 1 0 0 0,0-1 0 0 0,2 1 0 0 0,1-1-346 0 0,0-5-26 0 0</inkml:trace>
  <inkml:trace contextRef="#ctx0" brushRef="#br1" timeOffset="3.647">10678 5002 12264 0 0,'0'0'273'0'0,"0"0"40"0"0,0 1 23 0 0,-1 103 2239 0 0,2-101-2440 0 0,1-1 0 0 0,-1 1 0 0 0,0-1 0 0 0,1 1 0 0 0,0-1 0 0 0,-1 1 0 0 0,1-1 0 0 0,0 0 0 0 0,0 0 0 0 0,0 0 0 0 0,0 0 0 0 0,0 0 0 0 0,1-1 0 0 0,-1 1 0 0 0,1-1 0 0 0,-1 1-1 0 0,1-1 1 0 0,-1 0 0 0 0,1 0 0 0 0,0 0 0 0 0,0 0 0 0 0,-1-1 0 0 0,1 1 0 0 0,0-1 0 0 0,0 1 0 0 0,0-1 0 0 0,2 0-135 0 0,2 0 141 0 0,-1 0-1 0 0,1 0 0 0 0,-1-1 1 0 0,1 0-1 0 0,-1 0 1 0 0,0 0-1 0 0,1-1 0 0 0,-1 0 1 0 0,0 0-1 0 0,0-1 1 0 0,0 0-1 0 0,1 0-140 0 0,-4 1 16 0 0,1-1 0 0 0,0 1 0 0 0,-1-1 1 0 0,0 0-1 0 0,0 0 0 0 0,0 0 0 0 0,0 0 0 0 0,0 0 0 0 0,-1-1 0 0 0,1 1 1 0 0,-1-1-1 0 0,0 0 0 0 0,0 0 0 0 0,0 0 0 0 0,-1 0 0 0 0,1 0 0 0 0,-1 0 1 0 0,0 0-1 0 0,0 0 0 0 0,-1-1 0 0 0,1 1 0 0 0,-1 0 0 0 0,0 0 0 0 0,0-1 1 0 0,0 1-1 0 0,0 0 0 0 0,-1-1 0 0 0,0-1-16 0 0,0 4-18 0 0,0 0 1 0 0,1-1-1 0 0,-1 1 0 0 0,0 0 1 0 0,0 0-1 0 0,0 0 0 0 0,0 0 1 0 0,0 0-1 0 0,-1 0 0 0 0,1 0 1 0 0,-1 1-1 0 0,1-1 0 0 0,-1 0 1 0 0,0 1-1 0 0,1-1 0 0 0,-1 1 1 0 0,0 0-1 0 0,0-1 0 0 0,0 1 1 0 0,0 0-1 0 0,0 0 0 0 0,0 0 1 0 0,0 1-1 0 0,-1-1 0 0 0,1 0 1 0 0,0 1-1 0 0,0-1 0 0 0,-1 1 0 0 0,1 0 1 0 0,0 0-1 0 0,0 0 0 0 0,-1 0 1 0 0,1 0-1 0 0,0 1 0 0 0,-1-1 1 0 0,1 0-1 0 0,0 1 0 0 0,0 0 1 0 0,0 0-1 0 0,-1-1 0 0 0,1 1 1 0 0,0 0-1 0 0,0 1 0 0 0,0-1 1 0 0,1 0-1 0 0,-1 1 0 0 0,0-1 18 0 0,-47 37-280 0 0,-21 55 144 0 0,67-87 157 0 0,0 1-1 0 0,1-1 0 0 0,-1 0 0 0 0,1 1 1 0 0,1 0-1 0 0,-1-1 0 0 0,1 1 1 0 0,0 0-1 0 0,1 0 0 0 0,-1 5-20 0 0,18 28 709 0 0,-15-37-669 0 0,1 0 0 0 0,0 1 0 0 0,-1-1 0 0 0,1 0 0 0 0,0-1 0 0 0,1 1 0 0 0,-1 0 0 0 0,0-1 0 0 0,1 0 0 0 0,0 0 0 0 0,-1 0 0 0 0,1 0 0 0 0,0 0 0 0 0,0-1 0 0 0,0 0 0 0 0,0 0 0 0 0,0 0 0 0 0,0 0 0 0 0,0 0 0 0 0,0-1 0 0 0,0 0 0 0 0,1 0 0 0 0,1 0-40 0 0,97-19 840 0 0,-94 16-1136 0 0,-1 0 0 0 0,0-1 0 0 0,0-1 0 0 0,0 1 0 0 0,0-1 0 0 0,0 0 0 0 0,-1-1 0 0 0,0 0 0 0 0,0 0 0 0 0,-1 0 0 0 0,2-3 296 0 0,2-5-1488 0 0</inkml:trace>
  <inkml:trace contextRef="#ctx0" brushRef="#br1" timeOffset="3.647">10687 4342 11976 0 0,'0'0'266'0'0,"0"0"44"0"0,0 0 15 0 0,0 0-26 0 0,0 0-102 0 0,0 0 310 0 0,0 0 151 0 0,0 0 29 0 0,0 0-19 0 0,2 1-111 0 0,78 12 3124 0 0,81-11-2133 0 0,-53-18-2517 0 0,-79 1-2606 0 0,-17 9 1824 0 0</inkml:trace>
  <inkml:trace contextRef="#ctx0" brushRef="#br1" timeOffset="3.647">11295 4130 10136 0 0,'0'0'230'0'0,"0"0"30"0"0,0 0 19 0 0,-3 16 1226 0 0,-8 7-397 0 0,1 1-1 0 0,1 1 0 0 0,1 0 0 0 0,1 0 1 0 0,1 1-1 0 0,-1 22-1107 0 0,23 42 945 0 0,9-52-762 0 0,-2-13-91 0 0,-22-24-112 0 0,1 0-297 0 0,13 0-1809 0 0,-9-3-4333 0 0</inkml:trace>
  <inkml:trace contextRef="#ctx0" brushRef="#br1" timeOffset="3.647">11214 3941 13016 0 0,'0'-1'85'0'0,"0"0"1"0"0,1 0-1 0 0,-1 0 1 0 0,0 1 0 0 0,1-1-1 0 0,-1 0 1 0 0,1 1 0 0 0,-1-1-1 0 0,1 0 1 0 0,-1 1-1 0 0,1-1 1 0 0,0 1 0 0 0,-1-1-1 0 0,1 1 1 0 0,0-1 0 0 0,-1 1-1 0 0,1-1 1 0 0,0 1-1 0 0,0-1 1 0 0,-1 1 0 0 0,1 0-1 0 0,0 0 1 0 0,0-1-1 0 0,-1 1 1 0 0,1 0 0 0 0,0 0-1 0 0,0 0 1 0 0,0 0 0 0 0,0 0-1 0 0,-1 0 1 0 0,1 0-1 0 0,0 0 1 0 0,0 0 0 0 0,0 0-1 0 0,0 1 1 0 0,-1-1 0 0 0,1 0-86 0 0,7 17 80 0 0,4-3-4575 0 0,-9-6-570 0 0</inkml:trace>
  <inkml:trace contextRef="#ctx0" brushRef="#br1" timeOffset="3.647">11565 3874 11104 0 0,'8'0'645'0'0,"1"0"-528"0"0,-8 0-91 0 0,-1 0-1 0 0,1 0 1 0 0,-1 0 0 0 0,0 0-1 0 0,1 0 1 0 0,-1 1-1 0 0,1-1 1 0 0,-1 0 0 0 0,1 0-1 0 0,-1 1 1 0 0,0-1-1 0 0,1 0 1 0 0,-1 0-1 0 0,0 1 1 0 0,1-1 0 0 0,-1 1-1 0 0,0-1 1 0 0,0 0-1 0 0,1 1 1 0 0,-1-1 0 0 0,0 0-1 0 0,0 1 1 0 0,0-1-1 0 0,1 1 1 0 0,-1-1-1 0 0,0 1 1 0 0,0-1 0 0 0,0 1-1 0 0,0-1 1 0 0,0 1-1 0 0,0-1 1 0 0,0 0-1 0 0,0 1 1 0 0,0-1 0 0 0,0 1-1 0 0,0-1 1 0 0,0 1-1 0 0,0-1 1 0 0,0 1 0 0 0,-1-1-1 0 0,1 0 1 0 0,0 1-1 0 0,0-1 1 0 0,0 1-1 0 0,-1-1 1 0 0,1 0 0 0 0,0 1-1 0 0,0-1 1 0 0,-1 1-1 0 0,1-1 1 0 0,0 0 0 0 0,-1 0-1 0 0,1 1 1 0 0,-1-1-1 0 0,1 0 1 0 0,0 0-1 0 0,-1 1 1 0 0,1-1 0 0 0,-1 0-26 0 0,-77 90 3342 0 0,66-73-3012 0 0,-1-1 28 0 0,1 1 0 0 0,1 0 1 0 0,1 1-1 0 0,0 1 0 0 0,-4 13-358 0 0,-19 78 1056 0 0,31-98-990 0 0,0 0-1 0 0,0-1 1 0 0,1 1-1 0 0,1 1 1 0 0,0-1-1 0 0,1 0 0 0 0,0 0 1 0 0,1-1-1 0 0,0 1 1 0 0,0 0-1 0 0,2 0 1 0 0,1 3-66 0 0,22 29 326 0 0,-25-41-414 0 0,1-1 0 0 0,-1 1 1 0 0,1-1-1 0 0,0 1 0 0 0,0-1 0 0 0,0 0 0 0 0,0 0 0 0 0,1 0 0 0 0,-1-1 0 0 0,0 1 0 0 0,1-1 0 0 0,-1 1 0 0 0,1-1 0 0 0,0 0 0 0 0,-1-1 0 0 0,1 1 0 0 0,0-1 0 0 0,-1 1 1 0 0,1-1-1 0 0,0 0 0 0 0,0-1 0 0 0,-1 1 0 0 0,3-1 88 0 0,7-2-4700 0 0,0 0-1457 0 0</inkml:trace>
  <inkml:trace contextRef="#ctx0" brushRef="#br1" timeOffset="3.647">11766 4051 11168 0 0,'-3'2'58'0'0,"0"0"0"0"0,0 0 1 0 0,1 0-1 0 0,-1 1 0 0 0,1-1 1 0 0,0 1-1 0 0,-1-1 0 0 0,1 1 1 0 0,0 0-1 0 0,1 0 0 0 0,-1 0 0 0 0,0 0 1 0 0,1 0-1 0 0,0 0 0 0 0,-1 2-58 0 0,-11 20 624 0 0,8-16-278 0 0,-1 1-1 0 0,2-1 0 0 0,-1 1 1 0 0,1 1-1 0 0,1-1 0 0 0,0 0 1 0 0,0 1-1 0 0,1 0 0 0 0,0 0 1 0 0,1 5-346 0 0,0-4 388 0 0,1-10-300 0 0,0 0 0 0 0,-1 0-1 0 0,1 0 1 0 0,0 0 0 0 0,0 0 0 0 0,0 0 0 0 0,1 0-1 0 0,-1 0 1 0 0,0 0 0 0 0,1 0 0 0 0,-1 0 0 0 0,1 0-1 0 0,0 0 1 0 0,0 0 0 0 0,-1 0 0 0 0,1-1-1 0 0,0 1 1 0 0,1 0 0 0 0,-1 0 0 0 0,0-1 0 0 0,0 1-1 0 0,1-1-87 0 0,32-9 808 0 0,35-42-325 0 0,-4-4-432 0 0,-64 53-129 0 0,16 28-82 0 0,-10-7 169 0 0,-5-14 39 0 0,-1 0 0 0 0,2 1 0 0 0,-1-1 0 0 0,1 0 0 0 0,0 0 0 0 0,0 0 0 0 0,0-1 0 0 0,1 1-1 0 0,0-1 1 0 0,0 0 0 0 0,0 0 0 0 0,1 0 0 0 0,0 0 0 0 0,3 2-48 0 0,3-1 275 0 0,-9-5-223 0 0,-1 0 0 0 0,0 0 0 0 0,0 0 0 0 0,1-1 1 0 0,-1 1-1 0 0,1 0 0 0 0,-1-1 0 0 0,1 1 0 0 0,-1-1 0 0 0,1 0 1 0 0,-1 1-1 0 0,1-1 0 0 0,-1 0 0 0 0,1 0 0 0 0,0 0 1 0 0,-1 0-1 0 0,1 0 0 0 0,-1 0 0 0 0,1 0 0 0 0,-1-1 0 0 0,1 1 1 0 0,-1-1-1 0 0,1 1 0 0 0,1-1-52 0 0,5-3 151 0 0,-1 0-1 0 0,1 0 1 0 0,-1 0 0 0 0,1-1 0 0 0,-1-1-1 0 0,-1 1 1 0 0,1-1 0 0 0,-1 0 0 0 0,4-5-151 0 0,-6 7 42 0 0,17-63 230 0 0,-11-24-372 0 0,5 30-1161 0 0,-5 37-3393 0 0,-9 20 165 0 0,-1 3-1108 0 0</inkml:trace>
  <inkml:trace contextRef="#ctx0" brushRef="#br1" timeOffset="3.647">12691 3914 9408 0 0,'-17'-4'273'0'0,"13"3"-5"0"0,4 1-65 0 0,0 0 358 0 0,0 0 170 0 0,-16 20 1758 0 0,-43 94-384 0 0,56-111-2063 0 0,0 1 0 0 0,1-1 0 0 0,0 1 0 0 0,0 0 0 0 0,0 0-1 0 0,0 0 1 0 0,0 1 0 0 0,1-1 0 0 0,0 0 0 0 0,0 0 0 0 0,0 1 0 0 0,0-1 0 0 0,1 1-1 0 0,0-1 1 0 0,0 0 0 0 0,0 1 0 0 0,0-1 0 0 0,1 1 0 0 0,-1-1 0 0 0,1 0 0 0 0,1 1-1 0 0,-1-1 1 0 0,0 0 0 0 0,1 0 0 0 0,0 0 0 0 0,0 0 0 0 0,2 3-42 0 0,-3-6 150 0 0,-1-1 2 0 0,14 0 119 0 0,-6-1-221 0 0,1-1 1 0 0,0 0-1 0 0,-1-1 0 0 0,0 0 1 0 0,0 0-1 0 0,1 0 0 0 0,-2-1 0 0 0,1 0 1 0 0,0-1-1 0 0,-1 0 0 0 0,0 0 0 0 0,0-1 1 0 0,-1 0-1 0 0,1 0 0 0 0,-1 0 1 0 0,0-1-1 0 0,-1 1 0 0 0,3-5-50 0 0,7-6 59 0 0,5 3-20 0 0,-19 13-114 0 0,-1 1-20 0 0,7 7-98 0 0,61 106 370 0 0,-66-112-105 0 0,0 1-1 0 0,0-1 1 0 0,0 0-1 0 0,0 0 0 0 0,1 0 1 0 0,-1 0-1 0 0,0 0 0 0 0,1-1 1 0 0,-1 1-1 0 0,0-1 0 0 0,1 0 1 0 0,-1 1-1 0 0,1-1 1 0 0,-1 0-1 0 0,0 0 0 0 0,1 0 1 0 0,-1-1-1 0 0,1 1 0 0 0,-1-1 1 0 0,0 1-1 0 0,1-1 1 0 0,-1 0-1 0 0,0 0 0 0 0,0 0 1 0 0,0 0-1 0 0,1 0 0 0 0,-1 0 1 0 0,0-1-1 0 0,0 1 0 0 0,-1-1 1 0 0,1 1-1 0 0,0-1 1 0 0,0 0-1 0 0,-1 0 0 0 0,1 0 1 0 0,-1 0-1 0 0,0 0 0 0 0,1-1-71 0 0,24-54 556 0 0,-6 1-338 0 0,10-46-370 0 0,-10 47-2822 0 0,-17 52-1727 0 0,-3 2-1421 0 0</inkml:trace>
  <inkml:trace contextRef="#ctx0" brushRef="#br1" timeOffset="3.647">12963 4063 9760 0 0,'2'0'222'0'0,"21"-6"526"0"0,-22 6-696 0 0,0 0-1 0 0,0 1 1 0 0,0-1-1 0 0,0 0 0 0 0,0 0 1 0 0,0 1-1 0 0,0-1 1 0 0,0 0-1 0 0,0 1 0 0 0,0-1 1 0 0,0 1-1 0 0,0-1 1 0 0,0 1-1 0 0,-1 0 0 0 0,1-1 1 0 0,0 1-1 0 0,0 0 1 0 0,-1 0-1 0 0,1-1 1 0 0,0 1-1 0 0,-1 0 0 0 0,1 0 1 0 0,-1 0-1 0 0,1 0 1 0 0,-1 0-1 0 0,1 0 0 0 0,-1 0 1 0 0,0 0-1 0 0,1 0 1 0 0,-1 0-1 0 0,0 0 0 0 0,0 0 1 0 0,0 0-52 0 0,3 6 271 0 0,0-1-33 0 0,-1 1-1 0 0,0-1 1 0 0,0 1-1 0 0,0 0 1 0 0,0-1-1 0 0,-1 1 0 0 0,0 0 1 0 0,-1 0-1 0 0,0 0 1 0 0,0 0-1 0 0,0 1-237 0 0,-16 109 1792 0 0,12-95-1408 0 0,4-14 118 0 0,4-18-107 0 0,22-31-181 0 0,17-14-180 0 0,-42 52-69 0 0,1 1 0 0 0,0-1 0 0 0,0 1 0 0 0,0-1 0 0 0,0 1 0 0 0,0 0-1 0 0,1 0 1 0 0,-1 0 0 0 0,1 0 0 0 0,-1 0 0 0 0,1 0 0 0 0,0 1-1 0 0,-1-1 1 0 0,1 1 0 0 0,0 0 0 0 0,0 0 0 0 0,0 0 0 0 0,0 0 35 0 0,20-9-272 0 0,-20 9 250 0 0,1 0-1 0 0,-1 0 0 0 0,0 0 1 0 0,0 0-1 0 0,1 0 0 0 0,-1 1 0 0 0,0-1 1 0 0,1 1-1 0 0,-1 0 0 0 0,0 0 1 0 0,1 0-1 0 0,-1 1 0 0 0,0-1 0 0 0,1 1 1 0 0,-1 0-1 0 0,0 0 0 0 0,0 0 0 0 0,0 0 1 0 0,1 0-1 0 0,-1 1 0 0 0,0-1 1 0 0,-1 1-1 0 0,1 0 0 0 0,1 1 23 0 0,-2-1-15 0 0,1 0 0 0 0,-1 0 0 0 0,0 0 0 0 0,-1 1-1 0 0,1-1 1 0 0,0 1 0 0 0,-1-1 0 0 0,1 1 0 0 0,-1 0 0 0 0,0-1 0 0 0,0 1 0 0 0,0 0-1 0 0,0 0 1 0 0,0 0 0 0 0,-1 0 0 0 0,1 0 0 0 0,-1 0 0 0 0,0 0 0 0 0,0 0-1 0 0,0 0 16 0 0,-1 3 6 0 0,-21 40 440 0 0,12-38-366 0 0,-2 0-1 0 0,1-1 1 0 0,-1 0-1 0 0,0-1 1 0 0,-1 0-1 0 0,1-1 1 0 0,-1 0-1 0 0,0-1 0 0 0,0-1 1 0 0,-1 0-1 0 0,1-1 1 0 0,-6 1-80 0 0,-17-4-1562 0 0,23-2-2963 0 0,6-1-737 0 0</inkml:trace>
  <inkml:trace contextRef="#ctx0" brushRef="#br1" timeOffset="3.647">13421 4119 10512 0 0,'0'0'306'0'0,"0"0"-4"0"0,-7 7-182 0 0,-23 25 486 0 0,16-19 77 0 0,0 1-1 0 0,2 0 1 0 0,-1 1 0 0 0,2 1-1 0 0,0-1 1 0 0,-8 18-683 0 0,19-32 32 0 0,-1 1 0 0 0,1-1 0 0 0,0 0 0 0 0,0 0 0 0 0,0 0 0 0 0,0 0-1 0 0,0 0 1 0 0,0 1 0 0 0,0-1 0 0 0,0 0 0 0 0,0 0 0 0 0,0 0 0 0 0,1 0 0 0 0,-1 0 0 0 0,1 1-1 0 0,-1-1 1 0 0,0 0 0 0 0,1 0 0 0 0,0 0 0 0 0,-1 0 0 0 0,1 0 0 0 0,0-1 0 0 0,-1 1 0 0 0,1 0-1 0 0,0 0 1 0 0,0 0 0 0 0,0 0 0 0 0,0-1 0 0 0,0 1 0 0 0,0-1 0 0 0,0 1 0 0 0,0 0 0 0 0,0-1-1 0 0,0 0 1 0 0,0 1 0 0 0,0-1 0 0 0,0 1 0 0 0,0-1 0 0 0,0 0 0 0 0,1 0 0 0 0,-1 0 0 0 0,0 0 0 0 0,0 0-1 0 0,0 0 1 0 0,0 0 0 0 0,1 0 0 0 0,-1 0 0 0 0,0-1 0 0 0,0 1 0 0 0,0 0 0 0 0,0-1 0 0 0,0 1-1 0 0,0-1 1 0 0,0 1 0 0 0,0-1 0 0 0,0 1 0 0 0,0-1 0 0 0,0 0 0 0 0,0 0 0 0 0,0 1 0 0 0,0-1-1 0 0,0-1-31 0 0,45-41 307 0 0,-17-16-190 0 0,-16 31-131 0 0,-13 27-57 0 0,0 1-4 0 0,-3 15-129 0 0,-7 37 24 0 0,1-5 180 0 0,9-35 0 0 0,18 21-1258 0 0,-17-32 657 0 0,9-1-4314 0 0,0 0 154 0 0</inkml:trace>
  <inkml:trace contextRef="#ctx0" brushRef="#br1" timeOffset="3.647">13532 3885 9584 0 0,'0'0'216'0'0,"0"0"32"0"0,0 0 12 0 0,2 1-31 0 0,66 101 2886 0 0,7 14-479 0 0,-48-26-1391 0 0,-26-78-1175 0 0,-1-1 1 0 0,0 0-1 0 0,0 0 0 0 0,-1 0 1 0 0,0 0-1 0 0,-1 1 1 0 0,-1-2-1 0 0,0 1 0 0 0,-2 7-70 0 0,5-18 1 0 0,-52 97 359 0 0,36-76-307 0 0,0-1 0 0 0,-2 0 0 0 0,0-1 0 0 0,-1-1-1 0 0,-9 6-52 0 0,-21 5-793 0 0,25-19-4635 0 0,12-5 10 0 0</inkml:trace>
  <inkml:trace contextRef="#ctx0" brushRef="#br1" timeOffset="3.647">13866 3894 9328 0 0,'0'0'208'0'0,"0"0"33"0"0,0 0 15 0 0,5 6 312 0 0,-5 56 1159 0 0,-18 77 729 0 0,16-121-2055 0 0,1 0 0 0 0,1 1 1 0 0,1-1-1 0 0,0 0 0 0 0,2 0 0 0 0,1 5-401 0 0,11 14 1360 0 0,-14-36-1026 0 0,15 11 628 0 0,-12-10-892 0 0,0 0-1 0 0,0-1 1 0 0,0 0-1 0 0,0 0 1 0 0,1 0-1 0 0,-1 0 1 0 0,0 0-1 0 0,1-1 1 0 0,-1 0-1 0 0,1 0 1 0 0,-1 0-1 0 0,0-1 1 0 0,1 1-1 0 0,-1-1 1 0 0,0 0-1 0 0,0 0 1 0 0,1 0-1 0 0,-1-1 1 0 0,0 0-1 0 0,0 0 1 0 0,0 0-1 0 0,-1 0 1 0 0,1 0-1 0 0,0-1 1 0 0,-1 0-1 0 0,3-1-69 0 0,-6 3-52 0 0,16-15-538 0 0,-7 3-5289 0 0,-5 4-630 0 0</inkml:trace>
  <inkml:trace contextRef="#ctx0" brushRef="#br1" timeOffset="3.647">13826 3999 13072 0 0,'0'0'297'0'0,"0"0"39"0"0,0 0 19 0 0,0 0-34 0 0,0 0-146 0 0,1 0 166 0 0,60 26 2163 0 0,31 0-1884 0 0,-90-25-699 0 0,40 8 81 0 0,-14-7-5132 0 0,-14-2-380 0 0</inkml:trace>
  <inkml:trace contextRef="#ctx0" brushRef="#br1" timeOffset="3.647">14236 3826 8568 0 0,'0'0'249'0'0,"0"0"-1"0"0,14-2 1332 0 0,105-21 5413 0 0,-55 23-5354 0 0,-62 1-1600 0 0,0 0 0 0 0,0 0 0 0 0,0 0 0 0 0,-1 0 0 0 0,1 1 0 0 0,-1-1 0 0 0,1 1 0 0 0,-1-1 0 0 0,0 1 0 0 0,1-1 0 0 0,-1 1 0 0 0,0 0 0 0 0,0 0 0 0 0,0 0 0 0 0,0 0 0 0 0,0-1 0 0 0,-1 1 0 0 0,1 0 0 0 0,-1 0 0 0 0,1 1 0 0 0,-1-1 0 0 0,0 0 0 0 0,1 0 0 0 0,-1 0 0 0 0,0 1-39 0 0,0-2 6 0 0,-10 94 377 0 0,4-68-326 0 0,-21 123 295 0 0,14-62-211 0 0,3-30-69 0 0,-15 83 67 0 0,2-36-86 0 0,-8 82 81 0 0,21-121 26 0 0,-3 11 106 0 0,13 32 358 0 0,11-71-390 0 0,2 9-44 0 0,-10-36-179 0 0,-2 0 44 0 0,3-3 19 0 0,-3 16 208 0 0,-13 5-117 0 0,12-28-96 0 0,-23 11 191 0 0,13-8-197 0 0,0 0 0 0 0,-1-2 0 0 0,0 1-1 0 0,1-1 1 0 0,-1-1 0 0 0,0 0 0 0 0,0-1 0 0 0,-3 0-63 0 0,-30 3 69 0 0,-172 15-379 0 0,142-12-1770 0 0,29 0 838 0 0</inkml:trace>
  <inkml:trace contextRef="#ctx0" brushRef="#br1" timeOffset="3.647">3810 5593 12320 0 0,'-4'0'602'0'0,"-54"5"1280"0"0,57-4-1800 0 0,-8 2 3847 0 0,14-1-164 0 0,2 2-4475 0 0,7 2 871 0 0,0-1 1 0 0,0-1-1 0 0,1 0 0 0 0,-1-1 0 0 0,1-1 1 0 0,0 0-1 0 0,0-1 0 0 0,0 0 1 0 0,0-1-1 0 0,8-2-161 0 0,7 2 254 0 0,84-20 632 0 0,-105 17-812 0 0,0 0 0 0 0,0-1 0 0 0,0 1-1 0 0,0-2 1 0 0,-1 1 0 0 0,1-1 0 0 0,-1 0-1 0 0,0-1 1 0 0,7-6-74 0 0,0 3 82 0 0,-15 9-76 0 0,1-1 0 0 0,0 1-1 0 0,0 0 1 0 0,0 0 0 0 0,0-1 0 0 0,0 1 0 0 0,0 0 0 0 0,-1-1-1 0 0,1 1 1 0 0,0-1 0 0 0,0 1 0 0 0,-1-1 0 0 0,1 0 0 0 0,0 1-1 0 0,-1-1 1 0 0,1 0 0 0 0,0 1 0 0 0,-1-1 0 0 0,1 0 0 0 0,-1 0-1 0 0,0 1 1 0 0,1-1 0 0 0,-1 0 0 0 0,1 0 0 0 0,-1 0 0 0 0,0 0-1 0 0,0 0 1 0 0,1 1 0 0 0,-1-1 0 0 0,0 0 0 0 0,0 0 0 0 0,0 0-1 0 0,0 0 1 0 0,0-1-6 0 0,-7-38 264 0 0,-71-39-372 0 0,13 17-421 0 0,59 56 505 0 0,1 0-1 0 0,0-1 1 0 0,0 0 0 0 0,0 0-1 0 0,0-1 1 0 0,1 1 0 0 0,1-1 0 0 0,-1 0-1 0 0,-1-7 25 0 0,5-32-60 0 0,11 4-48 0 0,21 1-69 0 0,-28 37 156 0 0,0 0 1 0 0,0 1-1 0 0,1-1 0 0 0,-1 1 1 0 0,1 0-1 0 0,0 0 1 0 0,1 0-1 0 0,-1 1 0 0 0,1-1 1 0 0,-1 2-1 0 0,2-2 21 0 0,21-12-92 0 0,35-13-4 0 0,11 15 32 0 0,-27 19 64 0 0,-8 10 0 0 0,-37-12 8 0 0,0-1 1 0 0,0 0-1 0 0,0 1 0 0 0,-1 0 0 0 0,1-1 0 0 0,-1 1 0 0 0,1 0 0 0 0,-1 0 1 0 0,0 0-1 0 0,0 0 0 0 0,0 0 0 0 0,-1 0 0 0 0,1 0 0 0 0,-1 0 0 0 0,1 0 1 0 0,-1 0-1 0 0,0 0 0 0 0,0 0 0 0 0,-1 0 0 0 0,1 0 0 0 0,-1 0 0 0 0,1 1 1 0 0,-1-1-1 0 0,0-1 0 0 0,0 1 0 0 0,0 0 0 0 0,-1 0 0 0 0,1 1-8 0 0,-28 66 378 0 0,11 6-200 0 0,12-29-71 0 0,1 40 10 0 0,14-40-63 0 0,7-11-44 0 0,-6-23-10 0 0,-5-8 6 0 0,0-2 0 0 0,0 1 1 0 0,0 0-1 0 0,0-1 0 0 0,1 0 0 0 0,-1 0 0 0 0,1-1 0 0 0,0 0 0 0 0,0 0 0 0 0,0 0 0 0 0,0-1 1 0 0,0 1-1 0 0,0-1 0 0 0,0-1 0 0 0,1 1 0 0 0,-1-1 0 0 0,0 0 0 0 0,0-1 0 0 0,3 0-6 0 0,0 1 13 0 0,0 0 1 0 0,0 0-1 0 0,0-1 0 0 0,0 0 0 0 0,0-1 0 0 0,-1 0 1 0 0,1 0-1 0 0,0-1 0 0 0,-1 0 0 0 0,8-4-13 0 0,1 0-324 0 0,-5 3-1399 0 0,-1-2-3630 0 0,-4-3-2422 0 0</inkml:trace>
  <inkml:trace contextRef="#ctx0" brushRef="#br1" timeOffset="3.647">5482 5198 9152 0 0,'0'0'208'0'0,"0"0"33"0"0,3-11 270 0 0,-3 8-331 0 0,0 1 1 0 0,0 0-1 0 0,-1-1 1 0 0,1 1 0 0 0,-1 0-1 0 0,0-1 1 0 0,1 1-1 0 0,-1 0 1 0 0,0 0-1 0 0,0-1 1 0 0,-1 1 0 0 0,1 0-1 0 0,0 0 1 0 0,-1 0-1 0 0,1 1 1 0 0,-1-1-1 0 0,1 0 1 0 0,-1 0 0 0 0,0 1-1 0 0,0-1 1 0 0,0 1-1 0 0,0 0 1 0 0,0-1-1 0 0,0 1 1 0 0,0 0 0 0 0,0 0-1 0 0,-1 0 1 0 0,1 1-1 0 0,0-1 1 0 0,-1 1-1 0 0,1-1 1 0 0,0 1 0 0 0,-1 0-1 0 0,1-1 1 0 0,-1 1-1 0 0,1 0 1 0 0,-2 1-181 0 0,-18-2 606 0 0,1 0 0 0 0,0 2 0 0 0,0 1 0 0 0,-1 0 0 0 0,1 2 0 0 0,-5 1-606 0 0,16-2 43 0 0,1 1-1 0 0,0 0 1 0 0,0 0 0 0 0,0 1 0 0 0,1 0 0 0 0,0 0 0 0 0,0 1 0 0 0,0 0 0 0 0,0 0 0 0 0,1 1-1 0 0,0 0 1 0 0,0 0 0 0 0,1 1 0 0 0,0 0 0 0 0,1 0 0 0 0,-1 1 0 0 0,1-1 0 0 0,1 1 0 0 0,0 0-1 0 0,0 0 1 0 0,1 0 0 0 0,0 1 0 0 0,0-1 0 0 0,0 8-43 0 0,2-13 12 0 0,-1 2-9 0 0,1-1-1 0 0,0 1 1 0 0,0 0 0 0 0,0-1 0 0 0,0 1 0 0 0,1 0 0 0 0,0 0 0 0 0,0 0 0 0 0,0 0 0 0 0,1-1 0 0 0,0 1 0 0 0,0 0 0 0 0,1-1 0 0 0,1 5-3 0 0,-3-8 13 0 0,1 0 0 0 0,0 0 0 0 0,-1 0 0 0 0,1 0 0 0 0,0 0 0 0 0,0 0 0 0 0,0 0 0 0 0,1 0 0 0 0,-1 0 0 0 0,0 0 0 0 0,1-1 0 0 0,-1 1 0 0 0,1 0 0 0 0,0-1 0 0 0,-1 0 0 0 0,1 1 0 0 0,0-1 0 0 0,0 0 0 0 0,0 0 0 0 0,0 0 0 0 0,0 0 0 0 0,0 0 0 0 0,0 0 0 0 0,0-1 0 0 0,0 1 0 0 0,1-1 0 0 0,-1 1 0 0 0,0-1 0 0 0,0 0 0 0 0,1 0 0 0 0,-1 0 0 0 0,1 0-13 0 0,7-3 46 0 0,-1 0-1 0 0,0-1 0 0 0,0-1 1 0 0,0 1-1 0 0,0-1 0 0 0,-1 0 1 0 0,0-1-1 0 0,0 0 0 0 0,0-1 1 0 0,-1 1-1 0 0,0-1 0 0 0,0-1 1 0 0,-1 1-1 0 0,0-1 0 0 0,0-1-45 0 0,2-3 74 0 0,-1-1 0 0 0,0 1 0 0 0,-1-1-1 0 0,-1 0 1 0 0,0-1 0 0 0,-1 1 0 0 0,0-1 0 0 0,-1 0-1 0 0,0-3-73 0 0,-2-50 72 0 0,-3 58-88 0 0,2 9-8 0 0,2 18-112 0 0,4 154 24 0 0,11-40 792 0 0,-14-121-635 0 0,-3-10-37 0 0,0 1 0 0 0,0-1 0 0 0,0 0 0 0 0,0 1 0 0 0,0-1 0 0 0,0 0 0 0 0,0 0 0 0 0,0 1 0 0 0,1-1 0 0 0,-1 0-1 0 0,0 0 1 0 0,1 1 0 0 0,0-1 0 0 0,-1 0 0 0 0,1 0 0 0 0,-1 0 0 0 0,1 0 0 0 0,0 0 0 0 0,0 0 0 0 0,0 0 0 0 0,0 0 0 0 0,0 0 0 0 0,0 0 0 0 0,0 0 0 0 0,0-1 0 0 0,0 1 0 0 0,0 0 0 0 0,0-1 0 0 0,0 1 0 0 0,0-1 0 0 0,1 1 0 0 0,-1-1 0 0 0,0 1-1 0 0,0-1 1 0 0,1 0 0 0 0,-1 0 0 0 0,0 0 0 0 0,0 1 0 0 0,1-1 0 0 0,-1-1 0 0 0,0 1 0 0 0,1 0 0 0 0,-1 0 0 0 0,0 0 0 0 0,0-1 0 0 0,2 1-8 0 0,5-4-285 0 0,-1 0 0 0 0,1-1 0 0 0,-1 1 0 0 0,0-2 0 0 0,-1 1 0 0 0,1-1 0 0 0,-1 1-1 0 0,0-2 1 0 0,0 1 0 0 0,2-4 285 0 0,4-8-1352 0 0</inkml:trace>
  <inkml:trace contextRef="#ctx0" brushRef="#br1" timeOffset="3.647">4317 5836 5352 0 0,'0'0'116'0'0,"0"0"17"0"0,0 0 12 0 0,1-6 13 0 0,15-23 1538 0 0,3-44 3744 0 0,-24 50-3627 0 0,2 26 1519 0 0,-9 209-2742 0 0,16-156-416 0 0,3-12 434 0 0,8-53-270 0 0,42-62-114 0 0,9 17-224 0 0,-48 53-50 0 0,-15 6-38 0 0,30 66 146 0 0,-44-41-131 0 0,10-26 90 0 0,0-1 0 0 0,0 0 1 0 0,0 1-1 0 0,0-1 0 0 0,-1 0 0 0 0,1 0 0 0 0,-1 1 0 0 0,0-1 0 0 0,0 0 1 0 0,0-1-1 0 0,0 1 0 0 0,0 0 0 0 0,-1-1 0 0 0,1 1 0 0 0,-1-1 0 0 0,0 0 1 0 0,0 0-1 0 0,0 0 0 0 0,0 0 0 0 0,0 0 0 0 0,0 0 0 0 0,-1-1-17 0 0,-107 32 315 0 0,70-33-302 0 0,42-7-4133 0 0,6 2-1935 0 0</inkml:trace>
  <inkml:trace contextRef="#ctx0" brushRef="#br1" timeOffset="3.647">4903 5926 10136 0 0,'-13'-3'769'0'0,"8"3"-586"0"0,0-1 1 0 0,0 1-1 0 0,1-1 1 0 0,-1 1-1 0 0,0 1 1 0 0,0-1-1 0 0,0 1 0 0 0,0 0 1 0 0,1 0-1 0 0,-1 0 1 0 0,0 0-1 0 0,1 1 1 0 0,-1 0-1 0 0,1 0 0 0 0,-1 0 1 0 0,1 1-1 0 0,0-1 1 0 0,0 1-1 0 0,-3 3-183 0 0,3-3 115 0 0,1 0 0 0 0,-1 0 0 0 0,1 0 0 0 0,0 1 0 0 0,0-1 0 0 0,1 1 0 0 0,-1-1 0 0 0,1 1 0 0 0,0 0 0 0 0,0 0 0 0 0,0 0 0 0 0,0 0 0 0 0,1 0 0 0 0,-1 1 0 0 0,1-1 0 0 0,0 0 0 0 0,0 1 0 0 0,1-1 0 0 0,0 1 0 0 0,-1-1 0 0 0,1 1 0 0 0,1-1 0 0 0,-1 1 0 0 0,1-1 0 0 0,0 0 0 0 0,0 1 0 0 0,1 2-115 0 0,-1-2 136 0 0,0-3-114 0 0,-1 0 0 0 0,1 0 0 0 0,-1 0 0 0 0,1 0 0 0 0,0 0 0 0 0,0 0 0 0 0,0 0 0 0 0,0 0 0 0 0,0 0 0 0 0,1 0 0 0 0,-1-1 0 0 0,1 1 0 0 0,-1 0 0 0 0,1-1 0 0 0,-1 1 0 0 0,1-1 0 0 0,0 0 0 0 0,0 1 0 0 0,0-1 0 0 0,-1 0 0 0 0,1 0 0 0 0,0 0 0 0 0,0 0 0 0 0,1-1 0 0 0,-1 1 0 0 0,0-1 0 0 0,0 1 0 0 0,0-1-22 0 0,1 0 19 0 0,-1 0 0 0 0,1 0 0 0 0,-1 0 0 0 0,1 0 0 0 0,-1-1 0 0 0,0 1 0 0 0,1-1 0 0 0,-1 1 0 0 0,0-1 0 0 0,1 0 0 0 0,-1 0 0 0 0,0 0 0 0 0,0-1 0 0 0,0 1 0 0 0,0 0 0 0 0,0-1 0 0 0,0 1 0 0 0,0-1 0 0 0,-1 0 0 0 0,1 1 0 0 0,0-1 0 0 0,-1 0 0 0 0,1 0 0 0 0,-1 0 0 0 0,0 0 0 0 0,0-1 0 0 0,0 1 0 0 0,1-1-19 0 0,2-18 106 0 0,-1-12 35 0 0,1 8 200 0 0,8 68 466 0 0,2 29-502 0 0,-1-39-170 0 0,-2-16 284 0 0,-9-14-7091 0 0,-2-3 495 0 0</inkml:trace>
  <inkml:trace contextRef="#ctx0" brushRef="#br1" timeOffset="3.647">6867 1741 9008 0 0,'-1'-6'2814'0'0,"5"1"-622"0"0,44-18-424 0 0,-47 24-1737 0 0,-1-1 1 0 0,1 1-1 0 0,-1-1 0 0 0,1 0 0 0 0,-1 1 0 0 0,0-1 1 0 0,1 1-1 0 0,-1-1 0 0 0,0 1 0 0 0,1-1 0 0 0,-1 1 1 0 0,0-1-1 0 0,0 1 0 0 0,1 0 0 0 0,-1-1 0 0 0,0 1 1 0 0,0-1-1 0 0,0 1 0 0 0,0 0 0 0 0,0-1 0 0 0,0 1 1 0 0,0-1-1 0 0,0 1 0 0 0,0 0 0 0 0,0-1 0 0 0,0 1 1 0 0,0-1-1 0 0,0 1 0 0 0,-1 0 0 0 0,1-1 1 0 0,0 1-1 0 0,0-1 0 0 0,-1 1 0 0 0,1-1 0 0 0,0 1 1 0 0,-1-1-1 0 0,1 1 0 0 0,-1-1 0 0 0,1 1 0 0 0,0-1 1 0 0,-1 1-1 0 0,1-1 0 0 0,-1 0 0 0 0,1 1 0 0 0,-1-1 1 0 0,1 0-1 0 0,-1 0 0 0 0,0 1 0 0 0,1-1 0 0 0,-1 0 1 0 0,1 0-1 0 0,-1 0-31 0 0,-71 30 429 0 0,68-29-412 0 0,0 1 0 0 0,0-1-1 0 0,0 1 1 0 0,0-1 0 0 0,0-1 0 0 0,-1 1 0 0 0,1 0-1 0 0,0-1 1 0 0,0 0 0 0 0,0 0 0 0 0,-1 0 0 0 0,1-1-1 0 0,0 1 1 0 0,0-1 0 0 0,0 0 0 0 0,0 0-1 0 0,-1-1-16 0 0,-5-9 64 0 0,19-4 0 0 0,-6 11-72 0 0,0 0 0 0 0,0 0 0 0 0,1 1 0 0 0,0-1 0 0 0,-1 1 0 0 0,1 0 0 0 0,1 0 0 0 0,-1 0 0 0 0,0 1 0 0 0,1-1 0 0 0,-1 1 0 0 0,1 0 0 0 0,0 0 0 0 0,0 1 0 0 0,-1-1 0 0 0,1 1 0 0 0,0 0 0 0 0,0 1 0 0 0,3-1 8 0 0,-4 2 8 0 0,-1-1-1 0 0,1 1 1 0 0,-1 0-1 0 0,0 0 0 0 0,1 0 1 0 0,-1 0-1 0 0,0 0 1 0 0,0 1-1 0 0,0 0 0 0 0,0-1 1 0 0,0 1-1 0 0,0 0 0 0 0,-1 1 1 0 0,1-1-1 0 0,-1 0 1 0 0,1 1-1 0 0,-1-1 0 0 0,0 1 1 0 0,0 0-1 0 0,0 0 1 0 0,0 0-1 0 0,0 0 0 0 0,-1 0 1 0 0,1 0-1 0 0,-1 0 0 0 0,0 1-7 0 0,-1-2 47 0 0,0 0 0 0 0,0 1 0 0 0,0-1 0 0 0,-1 1 0 0 0,1-1-1 0 0,-1 0 1 0 0,0 1 0 0 0,1-1 0 0 0,-1 0 0 0 0,0 0 0 0 0,0 1-1 0 0,-1-1 1 0 0,1 0 0 0 0,0 0 0 0 0,-1 0 0 0 0,1 0 0 0 0,-1-1-1 0 0,1 1 1 0 0,-1 0 0 0 0,0-1 0 0 0,0 1 0 0 0,0-1 0 0 0,0 1-1 0 0,0-1 1 0 0,0 0 0 0 0,0 0 0 0 0,-1 0-47 0 0,-4 4 173 0 0,5-3-159 0 0,1-1 0 0 0,-1 1 0 0 0,1-1 0 0 0,-1 0-1 0 0,0 0 1 0 0,0 0 0 0 0,0 0 0 0 0,0 0 0 0 0,0 0 0 0 0,1-1 0 0 0,-1 1 0 0 0,-1-1 0 0 0,1 1 0 0 0,0-1 0 0 0,0 0 0 0 0,0 1 0 0 0,0-1 0 0 0,0 0 0 0 0,0 0 0 0 0,0-1 0 0 0,0 1 0 0 0,0 0 0 0 0,0-1 0 0 0,0 1 0 0 0,0-1-1 0 0,0 0 1 0 0,0 0 0 0 0,0 0 0 0 0,0 0 0 0 0,0 0 0 0 0,1 0 0 0 0,-1 0 0 0 0,0 0 0 0 0,1-1 0 0 0,-1 1 0 0 0,1-1 0 0 0,-1 1 0 0 0,1-1 0 0 0,0 1 0 0 0,0-1 0 0 0,0 0 0 0 0,0 0 0 0 0,-1-1-14 0 0,2-1-3 0 0,0 0 0 0 0,0 0 0 0 0,1-1 0 0 0,0 1 0 0 0,0 0 0 0 0,0 0 0 0 0,0 0 1 0 0,0 0-1 0 0,1 0 0 0 0,0 0 0 0 0,-1 0 0 0 0,2 1 0 0 0,-1-1 0 0 0,0 1 0 0 0,1-1 0 0 0,-1 1 1 0 0,1 0-1 0 0,0 0 0 0 0,0 0 0 0 0,0 0 0 0 0,1 1 0 0 0,-1-1 0 0 0,1 1 0 0 0,-1 0 1 0 0,1 0-1 0 0,0 0 0 0 0,0 0 0 0 0,0 1 0 0 0,0-1 0 0 0,0 1 0 0 0,0 0 0 0 0,0 0 0 0 0,0 1 1 0 0,1-1-1 0 0,-1 1 0 0 0,1 0 3 0 0,36 19-174 0 0,-34-5 78 0 0,-16 9 182 0 0,5-20-66 0 0,0 0-1 0 0,0 0 1 0 0,0-1 0 0 0,-1 1 0 0 0,1-1 0 0 0,-1 0 0 0 0,1 0 0 0 0,-1-1 0 0 0,0 1 0 0 0,0-1-1 0 0,0 0 1 0 0,0 0 0 0 0,0-1 0 0 0,1 0 0 0 0,-1 1 0 0 0,0-2 0 0 0,0 1 0 0 0,0 0-1 0 0,0-1 1 0 0,0 0 0 0 0,0 0 0 0 0,-2-1-20 0 0,6 2 6 0 0,-1 0-1 0 0,1 0 0 0 0,-1 0 1 0 0,1-1-1 0 0,-1 1 1 0 0,1 0-1 0 0,-1 0 1 0 0,1-1-1 0 0,0 1 1 0 0,-1-1-1 0 0,1 0 1 0 0,0 1-1 0 0,-1-1 0 0 0,1 0 1 0 0,0 0-1 0 0,0 0 1 0 0,-1 0-1 0 0,1 0 1 0 0,0 0-1 0 0,0 0 1 0 0,0 0-1 0 0,0 0 1 0 0,1 0-1 0 0,-1 0 0 0 0,0-1 1 0 0,0 1-1 0 0,1 0 1 0 0,-1-1-1 0 0,1 1 1 0 0,-1-1-1 0 0,1 1 1 0 0,-1 0-1 0 0,1-1 1 0 0,0 1-1 0 0,0-1 0 0 0,0 1 1 0 0,0-1-1 0 0,0 1 1 0 0,0-1-1 0 0,0 1 1 0 0,0-1-1 0 0,1 1 1 0 0,-1-1-6 0 0,4-1-18 0 0,-1-1 0 0 0,1 1 0 0 0,0 0 0 0 0,0 1-1 0 0,0-1 1 0 0,0 1 0 0 0,1-1 0 0 0,-1 1 0 0 0,0 1 0 0 0,1-1 0 0 0,0 1 0 0 0,-1-1 0 0 0,4 1 18 0 0,44 10-130 0 0,-28-1 105 0 0,-2 5 25 0 0,-18-8 0 0 0,-4 13-313 0 0,-17 2-326 0 0,4-9 319 0 0</inkml:trace>
  <inkml:trace contextRef="#ctx0" brushRef="#br1" timeOffset="3.647">6400 2353 8536 0 0,'0'0'249'0'0,"0"0"-1"0"0,0-1-156 0 0,0-3 4 0 0,1-5 2821 0 0,-10-9 850 0 0,-62 3-2407 0 0,39 12-1156 0 0,-71-14 558 0 0,61 8 6 0 0,38 7-615 0 0,4 2-136 0 0,0 0 0 0 0,0 1 0 0 0,0-1 1 0 0,0 0-1 0 0,0 0 0 0 0,0 0 0 0 0,0 1 1 0 0,0-1-1 0 0,0 0 0 0 0,0 0 0 0 0,1 0 1 0 0,-1 1-1 0 0,0-1 0 0 0,0 0 0 0 0,-1 0 1 0 0,1 0-1 0 0,0 1 0 0 0,0-1 0 0 0,0 0 1 0 0,0 0-1 0 0,0 0 0 0 0,0 1 0 0 0,0-1 1 0 0,0 0-1 0 0,0 0 0 0 0,0 0 0 0 0,0 0 1 0 0,-1 1-1 0 0,1-1 0 0 0,0 0 0 0 0,0 0 1 0 0,0 0-1 0 0,0 0 0 0 0,0 0 0 0 0,-1 1 1 0 0,1-1-1 0 0,0 0 0 0 0,0 0 0 0 0,0 0 1 0 0,0 0-1 0 0,-1 0 0 0 0,1 0 0 0 0,0 0 1 0 0,0 0-1 0 0,0 0 0 0 0,-1 0 0 0 0,1 0 1 0 0,0 0-1 0 0,0 0 0 0 0,0 0 0 0 0,-1 0-17 0 0,12 98 328 0 0,-1-13-241 0 0,1 92 285 0 0,-11-25-255 0 0,6 0 193 0 0,7-26-108 0 0,-21 2-74 0 0,-3 4-40 0 0,1-67-37 0 0,0-4 2 0 0,9-26 1 0 0,-2-11-44 0 0,-4 19 62 0 0,11-20 56 0 0,-1-17-128 0 0,-1 0 0 0 0,3 0 0 0 0,45 2 216 0 0,38-22-77 0 0,24 17 10 0 0,-31 7-255 0 0,-59-8-229 0 0,-12-2-4418 0 0,-5 0-1708 0 0</inkml:trace>
  <inkml:trace contextRef="#ctx0" brushRef="#br1" timeOffset="3.647">6775 2943 10832 0 0,'0'0'317'0'0,"0"0"2"0"0,0 0-133 0 0,0 0 210 0 0,0 0 110 0 0,0 0 26 0 0,0 0 5 0 0,0 0 7 0 0,0 0 7 0 0,-10 14 1816 0 0,10-13-2293 0 0,0 0-1 0 0,0 1 1 0 0,0-1-1 0 0,1 0 1 0 0,-1 0-1 0 0,0 0 1 0 0,1 0-1 0 0,-1 1 1 0 0,1-1-1 0 0,-1 0 0 0 0,1 0 1 0 0,-1 0-1 0 0,1 0 1 0 0,0 0-1 0 0,-1 0 1 0 0,1-1-1 0 0,0 1 1 0 0,0 0-1 0 0,0 0 1 0 0,0 0-1 0 0,0-1 0 0 0,0 1 1 0 0,0 0-1 0 0,0-1 1 0 0,0 1-1 0 0,0-1 1 0 0,0 1-1 0 0,0-1 1 0 0,0 0-1 0 0,0 1 1 0 0,1-1-1 0 0,-1 0 0 0 0,0 0 1 0 0,0 0-1 0 0,0 0 1 0 0,1 0-1 0 0,-1 0 1 0 0,0 0-1 0 0,1 0-73 0 0,48-15 1143 0 0,-42 11-1064 0 0,-1-1 1 0 0,0-1-1 0 0,0 1 0 0 0,-1-1 0 0 0,1 0 0 0 0,-1-1 0 0 0,-1 1 0 0 0,1-1 0 0 0,-1-1 0 0 0,0 1 1 0 0,-1-1-1 0 0,0 1 0 0 0,0-1 0 0 0,-1 0 0 0 0,0-1 0 0 0,0 1 0 0 0,-1-1 0 0 0,0 1 0 0 0,0-1 1 0 0,-1 0-1 0 0,0-1-79 0 0,-1 7 31 0 0,0 0 0 0 0,0 1 0 0 0,-1-1 0 0 0,1 0 0 0 0,-1 0 0 0 0,0 0 0 0 0,1 1 0 0 0,-1-1 0 0 0,-1 0 0 0 0,1 1 0 0 0,0-1-1 0 0,-1 1 1 0 0,1-1 0 0 0,-1 1 0 0 0,1 0 0 0 0,-1-1 0 0 0,0 1 0 0 0,0 0 0 0 0,0 0 0 0 0,-1 0 0 0 0,1 1 0 0 0,0-1 0 0 0,-1 1 0 0 0,1-1 0 0 0,-1 1 0 0 0,1 0 0 0 0,-1-1 0 0 0,0 2 0 0 0,-2-2-31 0 0,-1 3 7 0 0,0 1 1 0 0,-1 0-1 0 0,1 0 0 0 0,0 1 0 0 0,0-1 0 0 0,0 1 0 0 0,0 1 0 0 0,1-1 0 0 0,-1 1 0 0 0,1 0 1 0 0,0 0-1 0 0,0 0 0 0 0,0 1 0 0 0,1 0 0 0 0,-1 0 0 0 0,1 0 0 0 0,1 0 0 0 0,-1 1 0 0 0,1 0 1 0 0,-1 0-1 0 0,2-1 0 0 0,-1 2 0 0 0,1-1 0 0 0,-1 3-7 0 0,-40 109 253 0 0,30-72-61 0 0,3 1-192 0 0,3 3 0 0 0,7-22 64 0 0,7 1 171 0 0,3-15 82 0 0,8 2-173 0 0,24 4 14 0 0,-1-19 55 0 0,-34-2-307 0 0,0-1 0 0 0,-1 1 1 0 0,1-1-1 0 0,0 0 0 0 0,-1-1 0 0 0,1 0 1 0 0,-1 0-1 0 0,0 0 0 0 0,0-1 0 0 0,0 0 1 0 0,0 0-1 0 0,-1 0 0 0 0,0-1 0 0 0,1 1 1 0 0,-2-1-1 0 0,2-2 94 0 0,3-2-431 0 0,44-62-4522 0 0,-36 51 3370 0 0</inkml:trace>
  <inkml:trace contextRef="#ctx0" brushRef="#br1" timeOffset="3.647">6917 2250 6536 0 0,'3'-8'370'0'0,"3"-75"2858"0"0,-9 14 126 0 0,-3 31-626 0 0,-1 40 200 0 0,-9 34-2689 0 0,2 8-175 0 0,5 44 576 0 0,14-68-366 0 0,-4-18-172 0 0,5 17 406 0 0,3-4-106 0 0,-7-14-496 0 0,0 0 1 0 0,0 0-1 0 0,0-1 1 0 0,0 1-1 0 0,0 0 1 0 0,0-1-1 0 0,0 0 0 0 0,0 1 1 0 0,1-1-1 0 0,-1 0 1 0 0,0 0-1 0 0,0 0 1 0 0,0 0-1 0 0,1-1 1 0 0,-1 1-1 0 0,0-1 1 0 0,0 1-1 0 0,0-1 1 0 0,0 0-1 0 0,0 1 1 0 0,0-1-1 0 0,0 0 1 0 0,0-1-1 0 0,0 1 0 0 0,-1 0 1 0 0,1 0-1 0 0,1-1 94 0 0,7-16-3811 0 0,-4 12-1857 0 0</inkml:trace>
  <inkml:trace contextRef="#ctx0" brushRef="#br1" timeOffset="3.647">7031 2061 4952 0 0,'0'0'108'0'0,"9"-7"272"0"0,90-59-699 0 0,-66 40 1846 0 0,-12 2 793 0 0,24-43 2357 0 0,-35 43-3572 0 0,13-16 872 0 0,-2 13-761 0 0,-18 21-871 0 0,0-3 1179 0 0,-16 14-789 0 0,-40 48-405 0 0,36-32-181 0 0,-15 32 224 0 0,2 21 155 0 0,26-63-445 0 0,0 1-1 0 0,1 0 1 0 0,0 0 0 0 0,0 0-1 0 0,1 1 1 0 0,1-1-1 0 0,0 1 1 0 0,1-1-1 0 0,1 12-82 0 0,-1-13 33 0 0,4 22 45 0 0,-17 19 138 0 0,13-24-122 0 0,3 0 49 0 0,-2-26-100 0 0,13 17-12 0 0,33 28 140 0 0,-33-38-160 0 0,-10-6 4 0 0,0 0 0 0 0,1 0 0 0 0,-1 0 0 0 0,1-1 1 0 0,0 1-1 0 0,0-1 0 0 0,0 0 0 0 0,0 0 0 0 0,0-1 1 0 0,0 1-1 0 0,0-1 0 0 0,1-1 0 0 0,-1 1-15 0 0,45 6-568 0 0,-24-13-1324 0 0,-8-1-5269 0 0,-9 2 1079 0 0</inkml:trace>
  <inkml:trace contextRef="#ctx0" brushRef="#br1" timeOffset="3.647">7443 2030 6272 0 0,'0'0'182'0'0,"0"0"101"0"0,0 0 314 0 0,3-6 2273 0 0,4-21 1478 0 0,-7 26-3870 0 0,0 1-4 0 0,0 0-9 0 0,0-18 4360 0 0,-7 36-4620 0 0,-29 78 339 0 0,19-58-298 0 0,8-9-164 0 0,12-13-28 0 0,0-15-28 0 0,0 1 1 0 0,-1-1 0 0 0,1 1-1 0 0,0-1 1 0 0,0 0 0 0 0,0 0-1 0 0,0 0 1 0 0,0 0 0 0 0,0-1-1 0 0,0 0 1 0 0,1 1 0 0 0,-1-1-1 0 0,0 0 1 0 0,0 0 0 0 0,0 0-1 0 0,0-1 1 0 0,0 1 0 0 0,0-1-1 0 0,0 0 1 0 0,0 0 0 0 0,0 0-1 0 0,0 0 1 0 0,0 0 0 0 0,0-1-1 0 0,0 1 1 0 0,-1-1 0 0 0,1 0-1 0 0,-1 0 1 0 0,2-1-27 0 0,2 0 21 0 0,-1 0 0 0 0,0 0 0 0 0,0 0 1 0 0,0-1-1 0 0,0 0 0 0 0,0 0 0 0 0,-1 0 0 0 0,0-1 0 0 0,0 1 0 0 0,0-1 1 0 0,0 0-1 0 0,-1 0 0 0 0,0-1 0 0 0,1 0-21 0 0,15-36 128 0 0,-18 40-85 0 0,1-2-47 0 0,-1 3-66 0 0,-1 1-3 0 0,0 0-18 0 0,-4 25-151 0 0,5 37 195 0 0,-1-60 49 0 0,0 0-1 0 0,1 1 1 0 0,-1-1 0 0 0,0 0 0 0 0,1 0-1 0 0,0 1 1 0 0,-1-1 0 0 0,1 0-1 0 0,0 0 1 0 0,0 0 0 0 0,0 0 0 0 0,1 0-1 0 0,-1 0 1 0 0,0 0 0 0 0,1-1 0 0 0,-1 1-1 0 0,1 0 1 0 0,0-1 0 0 0,-1 1-1 0 0,1-1 1 0 0,0 0 0 0 0,0 1 0 0 0,0-1-1 0 0,1 0-1 0 0,3 1 26 0 0,0-1 0 0 0,1-1 1 0 0,-1 1-1 0 0,1-1 0 0 0,-1 0 0 0 0,0 0 0 0 0,1-1 0 0 0,-1 0 0 0 0,1 0 0 0 0,-1 0 0 0 0,0-1 0 0 0,0 0 0 0 0,0 0 0 0 0,0-1 0 0 0,0 1 0 0 0,0-1 1 0 0,-1-1-1 0 0,0 1 0 0 0,1-1 0 0 0,-1 0 0 0 0,0 0 0 0 0,-1 0 0 0 0,1-1 0 0 0,-1 0 0 0 0,0 0 0 0 0,0 0 0 0 0,3-5-26 0 0,-5 5 30 0 0,1 0-1 0 0,-1 0 1 0 0,0 0 0 0 0,0 0-1 0 0,-1 0 1 0 0,0-1-1 0 0,0 1 1 0 0,0-1 0 0 0,0 1-1 0 0,-1-1 1 0 0,0 1-1 0 0,0-1 1 0 0,-1 1-1 0 0,0-1 1 0 0,1 1 0 0 0,-2-1-1 0 0,1 1 1 0 0,-1 0-1 0 0,1 0 1 0 0,-2 0-1 0 0,1 0 1 0 0,-1-2-30 0 0,-47-63-3237 0 0,40 62-1927 0 0,-3-1-1573 0 0</inkml:trace>
  <inkml:trace contextRef="#ctx0" brushRef="#br1" timeOffset="3.647">7812 2109 5040 0 0,'0'0'144'0'0,"0"0"97"0"0,0 0 284 0 0,0 0 126 0 0,0 0 21 0 0,-3 3 1492 0 0,3-2 4311 0 0,87 5-4044 0 0,-33-10-1617 0 0,37 1-444 0 0,-41 0-210 0 0,-44 1-80 0 0,26 0 146 0 0,-31 2-156 0 0,-1 0 4 0 0,0 0 2 0 0,0 0-4 0 0,-13 0 136 0 0,-165 19-70 0 0,130-19-150 0 0,48 0-46 0 0,16 0-18 0 0,80-11 268 0 0,-31 3-246 0 0,-13-2-1026 0 0,-51 10 443 0 0,9-3-5088 0 0,-7 1 3600 0 0</inkml:trace>
  <inkml:trace contextRef="#ctx0" brushRef="#br1" timeOffset="3.647">8348 1911 8752 0 0,'0'0'197'0'0,"0"0"24"0"0,0 0 19 0 0,0 0 88 0 0,0 0 318 0 0,0 0 142 0 0,0 0 32 0 0,0 0-35 0 0,0 0-162 0 0,0 0-71 0 0,0 0-10 0 0,0 0-39 0 0,0 0-147 0 0,0 0-61 0 0,0 0-9 0 0,-1 9 201 0 0,-21 56 681 0 0,18-53-1029 0 0,-2 43 444 0 0,24-22 19 0 0,-12-31-537 0 0,0 0 1 0 0,-1-1 0 0 0,1 0-1 0 0,0 0 1 0 0,0 0 0 0 0,0-1-1 0 0,0 0 1 0 0,0 0 0 0 0,0-1-1 0 0,0 0 1 0 0,0 0 0 0 0,0 0-1 0 0,0 0 1 0 0,-1-1 0 0 0,1 0-1 0 0,0 0 1 0 0,-1-1-1 0 0,0 0 1 0 0,1 1 0 0 0,-1-2-1 0 0,0 1 1 0 0,-1-1 0 0 0,1 1-1 0 0,0-2 1 0 0,1-1-66 0 0,13-8 104 0 0,-18 13-76 0 0,-1 1-87 0 0,0 0-9 0 0,-13 21-113 0 0,10-11 151 0 0,2-9 26 0 0,0 1 0 0 0,1 0 0 0 0,-1 0 0 0 0,1-1 0 0 0,-1 1 0 0 0,1 0 0 0 0,0 0 0 0 0,-1 0 0 0 0,1-1 0 0 0,0 1 0 0 0,0 0 0 0 0,0 0 0 0 0,1 0 0 0 0,-1-1 0 0 0,0 1 0 0 0,1 0 0 0 0,-1 0 0 0 0,1-1 0 0 0,-1 1-1 0 0,1 0 1 0 0,0-1 0 0 0,0 1 0 0 0,0 0 0 0 0,0-1 0 0 0,0 1 0 0 0,0-1 0 0 0,0 0 0 0 0,1 1 0 0 0,-1-1 4 0 0,1 1 20 0 0,0 0 0 0 0,1 0-1 0 0,-1-1 1 0 0,1 1 0 0 0,-1-1-1 0 0,1 1 1 0 0,0-1 0 0 0,0 0 0 0 0,-1 0-1 0 0,1 0 1 0 0,0 0 0 0 0,0-1-1 0 0,0 1 1 0 0,0-1 0 0 0,0 0-1 0 0,0 0 1 0 0,0 0 0 0 0,0 0-1 0 0,0 0 1 0 0,0-1 0 0 0,0 1-1 0 0,0-1 1 0 0,0 0 0 0 0,-1 0-1 0 0,1 0 1 0 0,0 0 0 0 0,0 0-1 0 0,0-1-19 0 0,74-49 1021 0 0,-66 43-953 0 0,54-70 320 0 0,-29 17-328 0 0,-13-5-660 0 0,-22 65 232 0 0,-1 1-74 0 0,0 0-20 0 0,0 0-84 0 0,0 0-348 0 0,-10 6-2184 0 0,3 3-2827 0 0</inkml:trace>
  <inkml:trace contextRef="#ctx0" brushRef="#br1" timeOffset="3.647">9065 1832 9704 0 0,'0'0'216'0'0,"0"0"32"0"0,0 0 13 0 0,16-3 739 0 0,30 0 3972 0 0,4 38-3382 0 0,1 26-384 0 0,-37-20-796 0 0,-3 38 245 0 0,-30-22-230 0 0,-18 6 47 0 0,-10-15-232 0 0,9-22-5 0 0,-44-6-2624 0 0,73-23-3574 0 0,4 0 233 0 0</inkml:trace>
  <inkml:trace contextRef="#ctx0" brushRef="#br1" timeOffset="3.647">9384 1657 9872 0 0,'23'-4'2380'0'0,"-26"23"-514"0"0,-10 33-598 0 0,-13 19-598 0 0,-23 121 1369 0 0,47-185-1881 0 0,1 1 0 0 0,0-1 0 0 0,1 1 0 0 0,-1 0 0 0 0,1-1 0 0 0,1 1-1 0 0,0 0 1 0 0,0-1 0 0 0,0 1 0 0 0,1-1 0 0 0,0 1 0 0 0,0-1 0 0 0,1 0 0 0 0,0 0-1 0 0,1 1-157 0 0,-1-4 67 0 0,1-1-1 0 0,0 0 0 0 0,-1 1 1 0 0,1-1-1 0 0,1-1 0 0 0,-1 1 1 0 0,0 0-1 0 0,1-1 1 0 0,-1 0-1 0 0,1 0 0 0 0,-1-1 1 0 0,1 1-1 0 0,0-1 0 0 0,0 0 1 0 0,0 0-1 0 0,0 0 0 0 0,0-1 1 0 0,0 0-1 0 0,-1 0 0 0 0,1 0 1 0 0,0-1-1 0 0,0 1 0 0 0,0-1 1 0 0,0 0-1 0 0,0-1 1 0 0,0 1-1 0 0,-1-1 0 0 0,1 0 1 0 0,-1 0-1 0 0,1 0 0 0 0,-1-1 1 0 0,0 1-1 0 0,0-1 0 0 0,1-1-66 0 0,10-19-2397 0 0,-10 17 1090 0 0</inkml:trace>
  <inkml:trace contextRef="#ctx0" brushRef="#br1" timeOffset="3.647">9236 1849 11664 0 0,'59'6'1272'0'0,"38"-6"2718"0"0,81-6-1874 0 0,-144 7-3604 0 0,-23 2 573 0 0</inkml:trace>
  <inkml:trace contextRef="#ctx0" brushRef="#br1" timeOffset="3.647">9058 3102 7776 0 0,'0'0'174'0'0,"0"0"29"0"0,0 0 12 0 0,0 0 75 0 0,0 0 314 0 0,0 0 136 0 0,0 0 27 0 0,0 0-20 0 0,0 0-117 0 0,0 0-48 0 0,0 0-8 0 0,-4 0 1613 0 0,44 10 595 0 0,11-12-2198 0 0,89-13 344 0 0,-78 12-650 0 0,-23-8-97 0 0,-36 10-128 0 0,1 0 11 0 0,-4 1-48 0 0,0 0 0 0 0,0-1-1 0 0,-1 1 1 0 0,1 0 0 0 0,0 0-1 0 0,0 0 1 0 0,-1 0 0 0 0,1-1 0 0 0,0 1-1 0 0,0 0 1 0 0,0 0 0 0 0,0 0-1 0 0,-1-1 1 0 0,1 1 0 0 0,0 0-1 0 0,0 0 1 0 0,0-1 0 0 0,0 1-1 0 0,0 0 1 0 0,0 0 0 0 0,0-1-1 0 0,-1 1 1 0 0,1 0 0 0 0,0 0-1 0 0,0-1 1 0 0,0 1 0 0 0,0 0-1 0 0,0-1 1 0 0,0 1 0 0 0,0 0-1 0 0,1 0 1 0 0,-1-1 0 0 0,0 1 0 0 0,0 0-1 0 0,0 0 1 0 0,0-1 0 0 0,0 1-1 0 0,0 0 1 0 0,0 0 0 0 0,1-1-1 0 0,-1 1 1 0 0,0 0-16 0 0,-56-4 203 0 0,-201 3-65 0 0,178-9-138 0 0,70 8-41 0 0,20-1 3 0 0,-10 3 43 0 0,27-10-59 0 0,132-19-10 0 0,-32 14 54 0 0,-3 5 492 0 0,-167 24-118 0 0,-78-4-1829 0 0,40-9-3983 0 0,79-1-106 0 0</inkml:trace>
  <inkml:trace contextRef="#ctx0" brushRef="#br1" timeOffset="3.647">9157 3112 6992 0 0,'0'0'157'0'0,"0"0"23"0"0,0 0 12 0 0,-1 0-27 0 0,-3 0-47 0 0,2 0 311 0 0,2 0 124 0 0,0 0 21 0 0,0 0-25 0 0,0 0-110 0 0,0 0-45 0 0,0 0-8 0 0,22 7 814 0 0,-20-7-792 0 0,23 8 648 0 0,-24-8-860 0 0,65 1 984 0 0,-10-5-286 0 0,46-13 117 0 0,-8 5-77 0 0,-73 0-651 0 0,-61 7 594 0 0,-122 8-621 0 0,-153-20-336 0 0,250 14 144 0 0,51 0-346 0 0,14 3-46 0 0,0 0-22 0 0,1 0-54 0 0,17 0-937 0 0,-17 0 607 0 0</inkml:trace>
  <inkml:trace contextRef="#ctx0" brushRef="#br1" timeOffset="3.647">9239 2862 9136 0 0,'0'0'266'0'0,"0"0"1"0"0,0 0-86 0 0,0 0 271 0 0,0 0 136 0 0,0 0 27 0 0,0 0 6 0 0,0 0-3 0 0,0 0-2 0 0,0 0 0 0 0,11 8 854 0 0,-8-4-1276 0 0,0 0-1 0 0,-1 0 1 0 0,1 0-1 0 0,-1 1 1 0 0,0-1-1 0 0,0 1 1 0 0,0-1-1 0 0,0 1 1 0 0,-1-1-1 0 0,0 1 1 0 0,0 0-1 0 0,0 0 1 0 0,0 0-1 0 0,-1 0 1 0 0,0 0-1 0 0,0 4-193 0 0,0 43 728 0 0,-8 8-191 0 0,-7-2-97 0 0,2-2-94 0 0,9 13 572 0 0,7-35-646 0 0,-6-17 176 0 0,3-15-373 0 0,0-2-6 0 0,0 0-5 0 0,0 0 8 0 0,0 0 34 0 0,0 0 12 0 0,9-43 514 0 0,-14-8-504 0 0,18-137-712 0 0,0 93 347 0 0,-8 34 166 0 0,-3 14-5 0 0,-2 33-1 0 0,-1 13-15 0 0,2 18-155 0 0,-11 92 179 0 0,10-53 195 0 0,3 1 10 0 0,7 30 158 0 0,-4-7 262 0 0,7-15 35 0 0,-12-60-592 0 0,1-1 18 0 0,-1-4 64 0 0,-1 0 1 0 0,0 0-48 0 0,0 0-166 0 0,1-10-4772 0 0,0 9 2902 0 0,-1-4-5277 0 0</inkml:trace>
  <inkml:trace contextRef="#ctx0" brushRef="#br1" timeOffset="3.647">9805 2748 11432 0 0,'0'0'333'0'0,"0"0"0"0"0,-26 49 1761 0 0,24-43-1660 0 0,0-2-305 0 0,0 0 1 0 0,0 0-1 0 0,0 0 0 0 0,1 0 1 0 0,0 0-1 0 0,-1 0 0 0 0,2 1 1 0 0,-1-1-1 0 0,0 0 0 0 0,1 1 1 0 0,0-1-1 0 0,0 1 0 0 0,0-1 1 0 0,1 0-1 0 0,-1 1 0 0 0,1 0-129 0 0,16 10 776 0 0,-16-15-629 0 0,0 0-23 0 0,7-1-49 0 0,-1-1 0 0 0,1 0 1 0 0,-1 0-1 0 0,1-1 0 0 0,-1 0 0 0 0,0 0 0 0 0,-1-1 1 0 0,1 0-1 0 0,0 0 0 0 0,-1-1 0 0 0,0 1 0 0 0,0-1 1 0 0,-1-1-1 0 0,1 1 0 0 0,-1-1 0 0 0,0 0 0 0 0,0 0 0 0 0,-1 0 1 0 0,0-1-1 0 0,0 0 0 0 0,-1 1 0 0 0,1-2 0 0 0,1-5-75 0 0,5-35 1242 0 0,-11 47-1200 0 0,1 0 0 0 0,0 0 0 0 0,0 0 0 0 0,0 1 0 0 0,0-1 0 0 0,-1 0 1 0 0,1 0-1 0 0,0 0 0 0 0,-1 1 0 0 0,1-1 0 0 0,-1 0 0 0 0,1 0 0 0 0,-1 1 1 0 0,1-1-1 0 0,-1 0 0 0 0,1 1 0 0 0,-1-1 0 0 0,0 1 0 0 0,1-1 0 0 0,-1 1 0 0 0,0-1 1 0 0,1 1-1 0 0,-1-1 0 0 0,0 1 0 0 0,0 0 0 0 0,1-1 0 0 0,-1 1 0 0 0,0 0 0 0 0,0 0 1 0 0,0-1-1 0 0,0 1 0 0 0,1 0 0 0 0,-1 0 0 0 0,0 0 0 0 0,0 0 0 0 0,0 0 0 0 0,0 0 1 0 0,0 0-1 0 0,1 1 0 0 0,-1-1 0 0 0,0 0 0 0 0,0 0-42 0 0,-38 12 469 0 0,32-9-460 0 0,1 0 1 0 0,0 1-1 0 0,0 0 0 0 0,0 0 0 0 0,0 1 0 0 0,1-1 0 0 0,-1 1 0 0 0,1 0 1 0 0,1 1-1 0 0,-1-1 0 0 0,1 1 0 0 0,0 0 0 0 0,0 0 0 0 0,-1 3-9 0 0,-28 59 0 0 0,30-56 11 0 0,2 0-1 0 0,-1 0 1 0 0,1 1 0 0 0,1-1-1 0 0,0 0 1 0 0,1 1-1 0 0,0-1 1 0 0,1 0 0 0 0,0 0-1 0 0,1 1 1 0 0,0-2-1 0 0,3 6-10 0 0,-4-8 1 0 0,14 35-1 0 0,-13-37 38 0 0,1 0-1 0 0,0-1 1 0 0,0 1-1 0 0,0-1 0 0 0,0 0 1 0 0,1 0-1 0 0,0-1 1 0 0,0 1-1 0 0,1-1 1 0 0,0 0-1 0 0,4 2-37 0 0,12 14 90 0 0,17-2 272 0 0,-38-18-298 0 0,19-2 128 0 0,-13-1-248 0 0,0-1-1 0 0,0 0 1 0 0,0 0-1 0 0,-1-1 1 0 0,1 0-1 0 0,-1 0 1 0 0,0-1-1 0 0,0 1 1 0 0,-1-1-1 0 0,1-1 1 0 0,-1 1 0 0 0,0-1-1 0 0,3-4 57 0 0,-1 2-283 0 0,20-36-4318 0 0,-21 27-2332 0 0</inkml:trace>
  <inkml:trace contextRef="#ctx0" brushRef="#br1" timeOffset="3.647">9970 2259 8320 0 0,'0'0'190'0'0,"0"0"28"0"0,0 0 7 0 0,-18-3 352 0 0,-41 0 3805 0 0,53 4-3098 0 0,20-3-738 0 0,127-37 951 0 0,-59 24-561 0 0,-82 16-925 0 0,0-1-1 0 0,-1 0 0 0 0,1 1 1 0 0,0-1-1 0 0,-1 1 0 0 0,1-1 1 0 0,0 1-1 0 0,0-1 0 0 0,-1 1 0 0 0,1-1 1 0 0,0 1-1 0 0,0-1 0 0 0,0 1 1 0 0,0-1-1 0 0,0 1 0 0 0,0-1 1 0 0,0 1-1 0 0,0 0 0 0 0,0-1 0 0 0,0 1 1 0 0,0-1-1 0 0,0 1 0 0 0,0-1 1 0 0,0 1-1 0 0,0-1 0 0 0,1 1 1 0 0,-1-1-1 0 0,0 1 0 0 0,0-1 1 0 0,1 1-1 0 0,-1-1 0 0 0,0 1 0 0 0,1-1 1 0 0,-1 1-1 0 0,0-1 0 0 0,1 0 1 0 0,-1 1-1 0 0,1-1 0 0 0,-1 0 1 0 0,1 1-1 0 0,-1-1 0 0 0,0 0 0 0 0,1 0 1 0 0,-1 1-1 0 0,1-1 0 0 0,0 0 1 0 0,-1 0-1 0 0,1 0 0 0 0,-1 0 1 0 0,1 1-1 0 0,-1-1 0 0 0,1 0 0 0 0,-1 0 1 0 0,1 0-1 0 0,-1 0 0 0 0,1 0 1 0 0,-1-1-1 0 0,1 1 0 0 0,0 0 1 0 0,-1 0-1 0 0,1 0 0 0 0,-1 0 0 0 0,1-1 1 0 0,-1 1-1 0 0,1 0 0 0 0,-1-1-10 0 0,-82 28 235 0 0,-49-9-270 0 0,33-6 46 0 0,97-12 42 0 0,1 0 13 0 0,0 0 4 0 0,-1-1 2 0 0,12-5 54 0 0,51-2-116 0 0,103-15 66 0 0,-88 14 312 0 0,-37 3-300 0 0,-27 3-1085 0 0,-12 3-75 0 0,-1 0-997 0 0,0 0-3824 0 0</inkml:trace>
  <inkml:trace contextRef="#ctx0" brushRef="#br1" timeOffset="3.647">10394 1987 10832 0 0,'0'0'317'0'0,"0"0"2"0"0,0 0-133 0 0,0 0 210 0 0,0 0 110 0 0,-13 10 1931 0 0,-13 45 946 0 0,19-31-2740 0 0,5-18-519 0 0,0 0-1 0 0,1 0 0 0 0,0 0 1 0 0,0 1-1 0 0,0-1 0 0 0,1 1 0 0 0,0-1 1 0 0,0 0-1 0 0,1 1 0 0 0,0-1 0 0 0,0 0 1 0 0,0 1-1 0 0,2 3-123 0 0,18 23 685 0 0,6-19-350 0 0,-24-13-325 0 0,1-1 1 0 0,0 0-1 0 0,0 0 1 0 0,-1 0-1 0 0,1-1 0 0 0,0 1 1 0 0,-1-1-1 0 0,1 0 1 0 0,0 0-1 0 0,-1 0 0 0 0,1 0 1 0 0,-1-1-1 0 0,0 0 1 0 0,1 1-1 0 0,-1-1 0 0 0,0 0 1 0 0,0 0-1 0 0,0-1 1 0 0,0 0-11 0 0,16-21-6780 0 0,-15 14 296 0 0</inkml:trace>
  <inkml:trace contextRef="#ctx0" brushRef="#br1" timeOffset="3.647">10368 1859 12384 0 0,'0'0'281'0'0,"7"-7"779"0"0,-5 3-992 0 0,-2 3 227 0 0,30-22 4136 0 0,-29 23-4249 0 0,32 6 68 0 0,-13 6-2395 0 0,-14-7-1605 0 0,3 1-1874 0 0</inkml:trace>
  <inkml:trace contextRef="#ctx0" brushRef="#br1" timeOffset="3.647">10723 1797 9960 0 0,'0'0'222'0'0,"0"0"30"0"0,0 0 20 0 0,0 0-24 0 0,0 0-42 0 0,0 0 399 0 0,0 0 194 0 0,0 0 38 0 0,0 0-30 0 0,0 0-169 0 0,0 0-78 0 0,0 0-14 0 0,0 0-45 0 0,4 4 716 0 0,-4 8-832 0 0,-1-11-199 0 0,1-1-30 0 0,0 0-18 0 0,-6 19 2316 0 0,6-18-2433 0 0,0 0 32 0 0,0-1 13 0 0,0 0 6 0 0,0 0 4 0 0,0 0-4 0 0,-3 0-10 0 0,3 0-80 0 0,0 0 71 0 0,0 0 19 0 0,0 0-4 0 0,0 0 12 0 0,0 0 8 0 0,0 0-13 0 0,-10 9 359 0 0,10-9-359 0 0,0 0-6 0 0,-9 4 411 0 0,-44 49 32 0 0,13 15-416 0 0,26-43-60 0 0,-2 23 82 0 0,-7 26 240 0 0,16-31-190 0 0,2 19-168 0 0,19-31 54 0 0,7-16 10 0 0,3-8 0 0 0,-19-6-174 0 0,73 6-564 0 0,-28-21-5956 0 0,-48 13 255 0 0</inkml:trace>
  <inkml:trace contextRef="#ctx0" brushRef="#br1" timeOffset="3.647">10832 1957 11104 0 0,'0'0'324'0'0,"0"0"-3"0"0,0 0-132 0 0,0 0 197 0 0,0 0 107 0 0,0 0 19 0 0,0 0 23 0 0,0 0 69 0 0,-1 2 32 0 0,-25 86 2442 0 0,24-81-2927 0 0,1 1 0 0 0,-1 0 0 0 0,1 0 1 0 0,1 0-1 0 0,-1 0 0 0 0,2 0 0 0 0,-1 0 0 0 0,1 0 0 0 0,1 7-151 0 0,-2-14 22 0 0,0 0 0 0 0,1 0 0 0 0,-1-1-1 0 0,0 1 1 0 0,0 0 0 0 0,1 0 0 0 0,-1 0 0 0 0,0 0 0 0 0,1-1-1 0 0,-1 1 1 0 0,1 0 0 0 0,-1 0 0 0 0,1-1 0 0 0,-1 1-1 0 0,1 0 1 0 0,0-1 0 0 0,-1 1 0 0 0,1-1 0 0 0,0 1 0 0 0,-1-1-1 0 0,1 1 1 0 0,0-1 0 0 0,0 1 0 0 0,-1-1 0 0 0,1 0 0 0 0,0 1-1 0 0,0-1 1 0 0,0 0 0 0 0,0 0 0 0 0,-1 1 0 0 0,1-1 0 0 0,0 0-1 0 0,0 0 1 0 0,0 0 0 0 0,0 0 0 0 0,0 0 0 0 0,0 0 0 0 0,0-1-1 0 0,-1 1 1 0 0,1 0 0 0 0,0 0 0 0 0,0-1 0 0 0,0 1-1 0 0,0 0 1 0 0,-1-1 0 0 0,1 1 0 0 0,0-1 0 0 0,0 1 0 0 0,-1-1-1 0 0,1 1 1 0 0,0-1 0 0 0,-1 1 0 0 0,1-1-22 0 0,35-34 348 0 0,-9 1-214 0 0,-27 33-190 0 0,2 7-75 0 0,5 37 48 0 0,-1-23 83 0 0,15 19 0 0 0,-19-37 31 0 0,0 0 0 0 0,0 0 0 0 0,0-1 0 0 0,0 1 0 0 0,1-1 0 0 0,-1 0 0 0 0,1 1 0 0 0,-1-1 0 0 0,1 0 0 0 0,-1-1 0 0 0,1 1 0 0 0,-1 0 0 0 0,1-1 0 0 0,0 1 0 0 0,-1-1 0 0 0,1 0 0 0 0,0 0 0 0 0,0 0 0 0 0,-1 0 0 0 0,1 0 0 0 0,0-1 0 0 0,-1 1 0 0 0,1-1 0 0 0,0 0-31 0 0,3-2 95 0 0,0 0-1 0 0,0-1 1 0 0,0 0-1 0 0,-1 0 0 0 0,1 0 1 0 0,-1-1-1 0 0,0 0 1 0 0,0 0-1 0 0,-1 0 0 0 0,1 0 1 0 0,-1-1-1 0 0,0 0 1 0 0,-1 0-1 0 0,0 0 0 0 0,2-2-94 0 0,11-98 307 0 0,-21 56-1295 0 0,-8 42 115 0 0,9 6-6076 0 0,4 2 5253 0 0</inkml:trace>
  <inkml:trace contextRef="#ctx0" brushRef="#br1" timeOffset="3.647">11181 2043 10720 0 0,'0'0'314'0'0,"0"0"-6"0"0,0 0-116 0 0,0 0 247 0 0,0 0 128 0 0,0 0 29 0 0,0 0 42 0 0,0 0 162 0 0,0 0 68 0 0,2 0 18 0 0,68 16 3157 0 0,38-14-2375 0 0,-54-9-1426 0 0,-31 4-462 0 0,10-6 137 0 0,-14-8-6789 0 0,-16 11 366 0 0</inkml:trace>
  <inkml:trace contextRef="#ctx0" brushRef="#br1" timeOffset="3.647">11341 1903 9848 0 0,'0'0'222'0'0,"0"0"30"0"0,0 0 19 0 0,4 5 100 0 0,6 162 8352 0 0,-13-44-6639 0 0,-11-39-1980 0 0,14-83-494 0 0,-5 12 31 0 0,4-9-5625 0 0,1-4 258 0 0</inkml:trace>
  <inkml:trace contextRef="#ctx0" brushRef="#br1" timeOffset="3.647">11704 1917 4984 0 0,'-5'-1'47'0'0,"5"1"-36"0"0,1 0 0 0 0,-1 0 0 0 0,0 0 0 0 0,0 0 0 0 0,1 0-1 0 0,-1 0 1 0 0,0-1 0 0 0,1 1 0 0 0,-1 0 0 0 0,0 0 0 0 0,0 0 0 0 0,1 0 0 0 0,-1 0 0 0 0,0 0 0 0 0,0-1 0 0 0,1 1 0 0 0,-1 0 0 0 0,0 0-1 0 0,0 0 1 0 0,1-1 0 0 0,-1 1 0 0 0,0 0 0 0 0,0 0 0 0 0,0-1 0 0 0,0 1 0 0 0,1 0 0 0 0,-1 0 0 0 0,0-1 0 0 0,0 1 0 0 0,0 0 0 0 0,0-1-1 0 0,0 1 1 0 0,0 0 0 0 0,0-1 0 0 0,0 1 0 0 0,0 0 0 0 0,0 0 0 0 0,0-1 0 0 0,0 1 0 0 0,0 0 0 0 0,0-1 0 0 0,0 1 0 0 0,0 0 0 0 0,0 0-1 0 0,0-1 1 0 0,0 1 0 0 0,-1 0 0 0 0,1-1 0 0 0,0 1 0 0 0,0 0 0 0 0,0 0 0 0 0,0-1 0 0 0,-1 1 0 0 0,1 0 0 0 0,0 0 0 0 0,0 0 0 0 0,-1-1-1 0 0,1 1 1 0 0,0 0 0 0 0,0 0 0 0 0,-1 0 0 0 0,1 0 0 0 0,0-1 0 0 0,0 1 0 0 0,-1 0 0 0 0,1 0-11 0 0,7-18 3788 0 0,14-6 896 0 0,-7 18-941 0 0,-14 7-3592 0 0,-3 26 314 0 0,-8-1-161 0 0,-5 21-45 0 0,1-4 5 0 0,14-34-211 0 0,2-7-28 0 0,0-1-1 0 0,0 1 0 0 0,-1-1 0 0 0,1 1 1 0 0,1-1-1 0 0,-1 1 0 0 0,0-1 0 0 0,0 0 1 0 0,0 1-1 0 0,1-1 0 0 0,-1 0 0 0 0,1 0 1 0 0,-1 0-1 0 0,1 0 0 0 0,-1 0 0 0 0,1 0 0 0 0,0-1 1 0 0,-1 1-1 0 0,1 0 0 0 0,0-1 0 0 0,-1 0 1 0 0,1 1-1 0 0,0-1 0 0 0,0 0 0 0 0,0 0 1 0 0,-1 0-1 0 0,1 0 0 0 0,0 0 0 0 0,0 0 1 0 0,0 0-1 0 0,-1 0 0 0 0,1-1 0 0 0,2 0-24 0 0,-4 1-2 0 0,57-27 314 0 0,-38 14-248 0 0,-14 9-51 0 0,1 0 0 0 0,-1 0 1 0 0,-1 0-1 0 0,1-1 0 0 0,-1 0 1 0 0,1 0-1 0 0,-1 0 0 0 0,-1 0 1 0 0,1 0-1 0 0,-1-1 0 0 0,0 0 1 0 0,0 0-1 0 0,0 0 0 0 0,-1 0 1 0 0,0 0-14 0 0,5-4 84 0 0,-6 9-154 0 0,-1 2 13 0 0,0 55 110 0 0,0-54-37 0 0,0-1-1 0 0,0 0 0 0 0,0 0 1 0 0,0 1-1 0 0,0-1 0 0 0,0 0 0 0 0,1 0 1 0 0,-1 1-1 0 0,0-1 0 0 0,1 0 1 0 0,-1 0-1 0 0,1 0 0 0 0,0 0 1 0 0,-1 0-1 0 0,1 0 0 0 0,0 0 0 0 0,0 0 1 0 0,-1 0-1 0 0,1 0 0 0 0,0 0 1 0 0,0 0-1 0 0,0 0 0 0 0,0-1 1 0 0,0 1-1 0 0,0 0 0 0 0,0-1 0 0 0,1 1 1 0 0,-1-1-1 0 0,0 1 0 0 0,0-1 1 0 0,0 1-1 0 0,1-1 0 0 0,-1 0 1 0 0,0 0-1 0 0,0 0 0 0 0,1 0 0 0 0,-1 0 1 0 0,0 0-1 0 0,0 0 0 0 0,1 0 1 0 0,0 0-16 0 0,51-15 827 0 0,15-27-582 0 0,-18-1-161 0 0,26-45-1452 0 0,-65 68 376 0 0,-1 0-4457 0 0,-11 19 3699 0 0</inkml:trace>
  <inkml:trace contextRef="#ctx0" brushRef="#br1" timeOffset="3.647">12325 1726 8496 0 0,'0'0'190'0'0,"-7"-8"500"0"0,-44-38 3591 0 0,51 46-3846 0 0,6-6 2464 0 0,-1 7-2798 0 0,1 1 0 0 0,-1 0 0 0 0,1 0 0 0 0,-1 1 0 0 0,0-1 0 0 0,0 1 0 0 0,0 0 0 0 0,-1 1 0 0 0,1-1-1 0 0,-1 1 1 0 0,0 0 0 0 0,0 0 0 0 0,0 0 0 0 0,0 0 0 0 0,-1 1 0 0 0,1 0 0 0 0,-1 0 0 0 0,0-1 0 0 0,-1 2 0 0 0,2 2-102 0 0,2 1 119 0 0,55 114 682 0 0,-48-71-592 0 0,-6 42 176 0 0,-7-85-350 0 0,-1 0 0 0 0,0 1 0 0 0,-1-1-1 0 0,1 0 1 0 0,-2 0 0 0 0,1 0-1 0 0,-1-1 1 0 0,-1 1 0 0 0,1-1 0 0 0,-2 1-1 0 0,1-1 1 0 0,-1 0 0 0 0,0-1 0 0 0,-1 1-1 0 0,1-1 1 0 0,-8 6-34 0 0,-8 17 44 0 0,-36 22 92 0 0,50-46-3310 0 0,17-15 81 0 0,1 1 1577 0 0</inkml:trace>
  <inkml:trace contextRef="#ctx0" brushRef="#br1" timeOffset="3.647">12651 1745 6736 0 0,'45'-8'505'0'0,"-43"7"-346"0"0,0-2-3 0 0,3 1 6389 0 0,-7 6-3097 0 0,-1 0-4511 0 0,-13 37 2456 0 0,12-33-1291 0 0,0 0 0 0 0,0 1-1 0 0,1 0 1 0 0,0 0-1 0 0,1 0 1 0 0,0 0-1 0 0,0 0 1 0 0,1 0-1 0 0,0 1 1 0 0,0-1 0 0 0,1 3-102 0 0,-2 15 170 0 0,-3 63 398 0 0,5-50-279 0 0,0-35-258 0 0,-1-1 0 0 0,1 1 0 0 0,0 0 0 0 0,0 0 0 0 0,0-1 0 0 0,1 1 0 0 0,-1 0 0 0 0,1-1 0 0 0,0 1 0 0 0,1-1 0 0 0,-1 1 0 0 0,1-1-1 0 0,0 1 1 0 0,0-1 0 0 0,0 0 0 0 0,3 4-31 0 0,-3-5 28 0 0,0 0-1 0 0,1-1 1 0 0,0 1 0 0 0,-1 0-1 0 0,1-1 1 0 0,0 1-1 0 0,0-1 1 0 0,1 0-1 0 0,-1 0 1 0 0,0 0-1 0 0,1-1 1 0 0,-1 1 0 0 0,1-1-1 0 0,-1 0 1 0 0,1 0-1 0 0,0 0 1 0 0,-1 0-1 0 0,1-1 1 0 0,0 1-1 0 0,0-1 1 0 0,-1 0 0 0 0,1 0-1 0 0,0 0 1 0 0,2-1-28 0 0,66-26-584 0 0,-45 6-5633 0 0,-18 11 29 0 0</inkml:trace>
  <inkml:trace contextRef="#ctx0" brushRef="#br1" timeOffset="3.647">12500 1914 13040 0 0,'39'-2'297'0'0,"-32"1"39"0"0,-7 1 19 0 0,1-1-34 0 0,11-7-198 0 0,103-18 3124 0 0,30 18-2263 0 0,-33 16-2780 0 0,-93-5 799 0 0,2 0-9 0 0</inkml:trace>
  <inkml:trace contextRef="#ctx0" brushRef="#br1" timeOffset="3.647">13424 2051 9408 0 0,'0'0'273'0'0,"0"0"-5"0"0,-14-3 1623 0 0,6 0-286 0 0,8 3 1860 0 0,11 0-341 0 0,0-2-3951 0 0,46-10 1277 0 0,-7-2-228 0 0,-14 10 30 0 0,-34 4-192 0 0,-2 0 11 0 0,1 2-6 0 0,8 44 187 0 0,-13 6 28 0 0,-28 38-268 0 0,26-43 48 0 0,-14 59 208 0 0,6-18-21 0 0,2-7-40 0 0,1 48 35 0 0,1-33-167 0 0,-12 21 42 0 0,18-74-53 0 0,2-7 0 0 0,4-7 0 0 0,-2-2 0 0 0,-1-19-64 0 0,0 0 0 0 0,2-2 11 0 0,0-4 32 0 0,-1 4-22 0 0,-1-4-9 0 0,0 0 1 0 0,1 0-1 0 0,-1 0 1 0 0,0 0-1 0 0,0 0 0 0 0,-1 0 1 0 0,1 0-1 0 0,0 0 1 0 0,-1 0-1 0 0,1-1 1 0 0,-1 1-1 0 0,1-1 0 0 0,-1 1 1 0 0,0-1-1 0 0,1 1 1 0 0,-1-1-1 0 0,0 0 0 0 0,0 0 1 0 0,0 0-1 0 0,0 0 1 0 0,0 0-1 0 0,0-1 0 0 0,0 1 1 0 0,-1-1-1 0 0,1 1 1 0 0,0-1-1 0 0,0 0 1 0 0,0 1-1 0 0,-1-1 0 0 0,1 0 1 0 0,0-1-1 0 0,0 1 1 0 0,-1 0-13 0 0,-19 4 115 0 0,-114 6 101 0 0,64-9-200 0 0,-86 2-2702 0 0,141-3 1436 0 0</inkml:trace>
  <inkml:trace contextRef="#ctx0" brushRef="#br1" timeOffset="3.647">8522 2315 4536 0 0,'-1'0'8'0'0,"1"-1"0"0"0,-1 1 1 0 0,1 0-1 0 0,-1 0 0 0 0,1-1 0 0 0,-1 1 1 0 0,1 0-1 0 0,-1-1 0 0 0,1 1 0 0 0,-1-1 1 0 0,1 1-1 0 0,0-1 0 0 0,-1 1 0 0 0,1-1 1 0 0,0 1-1 0 0,-1-1 0 0 0,1 1 0 0 0,0-1 1 0 0,-1 1-1 0 0,1-1 0 0 0,0 1 0 0 0,0-1 1 0 0,0 0-1 0 0,0 1 0 0 0,0-1 0 0 0,0 1 0 0 0,0-1 1 0 0,0 0-1 0 0,0 1 0 0 0,0-1 0 0 0,0 1 1 0 0,0-1-1 0 0,0 0 0 0 0,0 1 0 0 0,0-1 1 0 0,0 1-1 0 0,1-1 0 0 0,-1 1 0 0 0,0-1 1 0 0,1 0-9 0 0,2-16 1358 0 0,0-13 2778 0 0,-2 19-294 0 0,-1 11-3638 0 0,0 0-10 0 0,0 0-2 0 0,0 0-16 0 0,0 0-70 0 0,0 0-36 0 0,-1 2-6 0 0,-4 10 9 0 0,1 1 0 0 0,1-1-1 0 0,0 1 1 0 0,1 0 0 0 0,0 0 0 0 0,1 0 0 0 0,1 0 0 0 0,0 1 0 0 0,1 9-73 0 0,-1 0-16 0 0,-6 42 154 0 0,3-53-20 0 0,3-11-49 0 0,0-1 16 0 0,0 0-15 0 0,0 0-6 0 0,0 0 1 0 0,0 0 5 0 0,0 0 2 0 0,0 0 0 0 0,6-12 0 0 0,-3 9-88 0 0,-1 0 0 0 0,1 0 0 0 0,0 0 0 0 0,0 1 0 0 0,0-1 0 0 0,0 1 0 0 0,0-1 0 0 0,1 1 0 0 0,-1 0-1 0 0,1 0 1 0 0,-1 1 0 0 0,1-1 0 0 0,0 1 0 0 0,0 0 0 0 0,0 0 0 0 0,-1 0 0 0 0,1 0 0 0 0,0 1 0 0 0,0-1-1 0 0,0 1 1 0 0,0 0 0 0 0,0 0 0 0 0,0 1 0 0 0,0-1 0 0 0,0 1 0 0 0,2 0 16 0 0,20 16-117 0 0,-18 21 67 0 0,-9-26 183 0 0,-8 10 279 0 0,-4-15-84 0 0,-21 23 168 0 0,27-26-694 0 0,0 1 0 0 0,0-1 0 0 0,0 0 0 0 0,0-1 0 0 0,-1 0 0 0 0,1 0 0 0 0,-1-1-1 0 0,0 1 1 0 0,0-2 0 0 0,-2 1 198 0 0,9-2-820 0 0,1 0-18 0 0</inkml:trace>
  <inkml:trace contextRef="#ctx0" brushRef="#br1" timeOffset="3.647">8819 2353 11200 0 0,'0'0'256'0'0,"0"0"34"0"0,0 0 20 0 0,-14 2 66 0 0,0 7-201 0 0,0-1 1 0 0,1 2 0 0 0,0 0 0 0 0,0 1 0 0 0,1 0-1 0 0,-6 9-175 0 0,13-16 79 0 0,-31 45 484 0 0,36-48-478 0 0,0-1 39 0 0,0 0 11 0 0,0 0 1 0 0,0 0 1 0 0,0 0 6 0 0,0 0 1 0 0,19 5 246 0 0,57-49 36 0 0,-30 0-285 0 0,-45 44-72 0 0,-1 0 34 0 0,9 27 419 0 0,-12 54 530 0 0,3-74-1011 0 0,1-1 0 0 0,-1 1 0 0 0,1-1-1 0 0,1 1 1 0 0,-1-1 0 0 0,1 1 0 0 0,0-1-1 0 0,0 0 1 0 0,1 0 0 0 0,0 0-1 0 0,2 3-40 0 0,6 5-160 0 0,-5-10 32 0 0</inkml:trace>
  <inkml:trace contextRef="#ctx0" brushRef="#br1" timeOffset="3.647">11707 2203 5352 0 0,'26'0'552'0'0,"-42"20"3872"0"0,16-19-4166 0 0,0-1 12 0 0,0 0 2 0 0,0 0 0 0 0,0 0-4 0 0,0 0-18 0 0,-3 23 664 0 0,7 31 22 0 0,-18 24-510 0 0,10-46-180 0 0,7-18 792 0 0,-2-13-956 0 0,-1-1-2 0 0,0 0 1 0 0,0 0 6 0 0,23-33 230 0 0,-15 24-345 0 0,-1 0 0 0 0,2 1 0 0 0,-1 0 0 0 0,1 0 0 0 0,0 1 0 0 0,1 0 0 0 0,-1 1 0 0 0,1-1 0 0 0,1 2 0 0 0,10-5 28 0 0,-3 10-107 0 0,-9 12 97 0 0,-7-10 39 0 0,-1 0 0 0 0,0 0 1 0 0,0 1-1 0 0,0-1 0 0 0,0 0 1 0 0,0 1-1 0 0,-1-1 0 0 0,1 1 1 0 0,-1-1-1 0 0,1 1 0 0 0,-1-1 1 0 0,0 1-1 0 0,0 0 0 0 0,0-1 1 0 0,0 1-1 0 0,0-1 0 0 0,-1 1 1 0 0,1-1-1 0 0,-1 1 0 0 0,0 1-29 0 0,-1 0 67 0 0,1 0-1 0 0,-1 0 1 0 0,1 0-1 0 0,-1-1 1 0 0,0 1-1 0 0,0-1 1 0 0,-1 1-1 0 0,1-1 1 0 0,-1 0-1 0 0,0 1 1 0 0,0-1-1 0 0,0-1 1 0 0,0 1-1 0 0,0 0 1 0 0,-1-1-1 0 0,1 1 1 0 0,-1-1-1 0 0,-2 1-66 0 0,-68 32 32 0 0,38-31-1171 0 0,14-8-4647 0 0,21 3 1192 0 0</inkml:trace>
  <inkml:trace contextRef="#ctx0" brushRef="#br1" timeOffset="3.647">12020 2188 9584 0 0,'29'-4'216'0'0,"-29"4"-205"0"0,1 0 1 0 0,-1 0-1 0 0,1-1 1 0 0,0 1-1 0 0,-1 0 1 0 0,1 0-1 0 0,-1 0 1 0 0,1 0-1 0 0,-1 0 1 0 0,1-1 0 0 0,0 1-1 0 0,-1 0 1 0 0,1 0-1 0 0,-1 1 1 0 0,1-1-1 0 0,0 0 1 0 0,-1 0-1 0 0,1 0 1 0 0,-1 0-1 0 0,1 0 1 0 0,-1 1-1 0 0,1-1 1 0 0,-1 0-1 0 0,1 0 1 0 0,-1 1-1 0 0,1-1 1 0 0,-1 0 0 0 0,1 1-1 0 0,-1-1 1 0 0,1 1-1 0 0,-1-1 1 0 0,0 1-1 0 0,1-1 1 0 0,-1 0-1 0 0,0 1 1 0 0,1-1-1 0 0,-1 1 1 0 0,0 0-1 0 0,0-1 1 0 0,1 1-1 0 0,-1-1 1 0 0,0 1-1 0 0,0-1 1 0 0,0 1 0 0 0,0-1-1 0 0,0 1 1 0 0,0 0-1 0 0,0-1 1 0 0,0 1-1 0 0,0-1 1 0 0,0 1-1 0 0,0 0 1 0 0,0-1-1 0 0,0 1 1 0 0,0-1-1 0 0,-1 1 1 0 0,1-1-1 0 0,0 1 1 0 0,0-1-1 0 0,-1 1 1 0 0,1-1-1 0 0,0 1 1 0 0,-1-1 0 0 0,1 1-1 0 0,0-1 1 0 0,-1 1-1 0 0,1-1 1 0 0,-1 1-12 0 0,-73 54 1609 0 0,-5 33 326 0 0,79-88-1907 0 0,0 0 0 0 0,0 0 0 0 0,1 0 0 0 0,-1-1 0 0 0,0 1 0 0 0,1 0 0 0 0,-1 0 1 0 0,0 0-1 0 0,0 0 0 0 0,1 0 0 0 0,-1 0 0 0 0,0 0 0 0 0,0 0 0 0 0,1 0 0 0 0,-1 0 1 0 0,0 0-1 0 0,0 0 0 0 0,1 1 0 0 0,-1-1 0 0 0,0 0 0 0 0,1 0 0 0 0,-1 0 0 0 0,0 0 1 0 0,0 0-1 0 0,0 0 0 0 0,1 1 0 0 0,-1-1 0 0 0,0 0 0 0 0,0 0 0 0 0,0 0 0 0 0,1 1 1 0 0,-1-1-1 0 0,0 0 0 0 0,0 0 0 0 0,0 0 0 0 0,0 1 0 0 0,0-1 0 0 0,1 0 0 0 0,-1 0 1 0 0,0 1-1 0 0,0-1 0 0 0,0 0 0 0 0,0 1 0 0 0,0-1 0 0 0,0 0 0 0 0,0 0 0 0 0,0 1 1 0 0,0-1-1 0 0,0 0 0 0 0,0 0 0 0 0,0 1 0 0 0,0-1 0 0 0,0 0 0 0 0,0 0 1 0 0,0 1-1 0 0,-1-1-28 0 0,34-18-33 0 0,-25 13 157 0 0,55-56-70 0 0,-50 54-54 0 0,3 20 0 0 0,-16 28 337 0 0,1 5 75 0 0,9 7-250 0 0,9-21-162 0 0,-13-26 0 0 0</inkml:trace>
  <inkml:trace contextRef="#ctx0" brushRef="#br1" timeOffset="3.647">11964 6151 10656 0 0,'-7'-3'520'0'0,"-29"-20"274"0"0,12 26 1204 0 0,23-1-1947 0 0,0-1 0 0 0,0 0 1 0 0,0 1-1 0 0,1-1 0 0 0,-1 0 1 0 0,0 1-1 0 0,0-1 1 0 0,1 1-1 0 0,-1-1 0 0 0,1 1 1 0 0,0-1-1 0 0,-1 1 0 0 0,1 0 1 0 0,0-1-1 0 0,0 1 1 0 0,0-1-1 0 0,0 1 0 0 0,0 0 1 0 0,0-1-1 0 0,0 1 0 0 0,1-1 1 0 0,-1 1-1 0 0,0 0 1 0 0,1-1-1 0 0,0 1 0 0 0,-1-1 1 0 0,1 1-1 0 0,0-1 0 0 0,0 0 1 0 0,0 2-52 0 0,1 0 80 0 0,0-1 0 0 0,0 1-1 0 0,1 0 1 0 0,-1-1 0 0 0,1 1 0 0 0,-1-1 0 0 0,1 0-1 0 0,0 0 1 0 0,0 0 0 0 0,0 0 0 0 0,0 0 0 0 0,0-1 0 0 0,1 1-1 0 0,-1-1 1 0 0,0 0 0 0 0,1 0 0 0 0,-1 0 0 0 0,0-1-1 0 0,1 1 1 0 0,-1-1 0 0 0,1 0 0 0 0,-1 0 0 0 0,1 0 0 0 0,-1 0-1 0 0,1 0 1 0 0,-1-1 0 0 0,1 0 0 0 0,-1 1 0 0 0,1-1-1 0 0,1-2-79 0 0,113-49 814 0 0,-85 38-658 0 0,-29 11-147 0 0,1 0 0 0 0,0 1 1 0 0,0 0-1 0 0,0 0 0 0 0,0 0 0 0 0,1 1 0 0 0,-1-1 0 0 0,0 1 0 0 0,1 0 0 0 0,-1 1 0 0 0,1 0 0 0 0,-1-1 0 0 0,5 2-9 0 0,-7 0-17 0 0,0 1 0 0 0,0 0 0 0 0,0-1 0 0 0,0 1 0 0 0,0 1 0 0 0,0-1 0 0 0,-1 0 0 0 0,1 1 0 0 0,-1-1 0 0 0,1 1 0 0 0,-1 0 0 0 0,0 0 0 0 0,0 0 0 0 0,0 0 0 0 0,0 0 0 0 0,-1 0-1 0 0,1 0 1 0 0,-1 3 17 0 0,11 13-3 0 0,31 30-109 0 0,-22-60 682 0 0,-12 1-452 0 0,0 1 0 0 0,0-1-1 0 0,-1-1 1 0 0,0 0-1 0 0,-1 0 1 0 0,0 0 0 0 0,-1-1-1 0 0,0 0 1 0 0,-1 0 0 0 0,-1-1-1 0 0,1 1 1 0 0,-2-1-1 0 0,0 0 1 0 0,0-6-118 0 0,9-55 107 0 0,2-38-1594 0 0,-14 111 888 0 0,0 1-741 0 0,0 0-325 0 0,0 0-57 0 0</inkml:trace>
  <inkml:trace contextRef="#ctx0" brushRef="#br1" timeOffset="3.647">12566 6107 8744 0 0,'0'0'257'0'0,"0"0"-2"0"0,0 0-119 0 0,0 0 93 0 0,0 0 56 0 0,-1 2 17 0 0,4 85 2359 0 0,1 12-1130 0 0,-7-35 668 0 0,59-148-1475 0 0,-44 69-696 0 0,49-29-88 0 0,-61 44 60 0 0,1 0-7 0 0,0 0 1 0 0,0 0-1 0 0,-1 0 0 0 0,1 0 0 0 0,0 0 1 0 0,0 0-1 0 0,0 0 0 0 0,0 0 1 0 0,0 0-1 0 0,-1 0 0 0 0,1 0 0 0 0,0 1 1 0 0,0-1-1 0 0,0 0 0 0 0,-1 1 0 0 0,1-1 1 0 0,0 0-1 0 0,0 1 0 0 0,-1-1 1 0 0,1 1-1 0 0,0-1 0 0 0,-1 1 0 0 0,1 0 1 0 0,0-1-1 0 0,-1 1 0 0 0,1 0 0 0 0,-1-1 1 0 0,1 1-1 0 0,-1 0 0 0 0,1 0 1 0 0,-1-1-1 0 0,0 1 0 0 0,1 0 0 0 0,-1 0 1 0 0,0 0-1 0 0,0-1 0 0 0,1 1 1 0 0,-1 1 5 0 0,3 7-91 0 0,-4-3 95 0 0,-1-1-1 0 0,0 0 0 0 0,0 1 0 0 0,0-1 1 0 0,-1 0-1 0 0,0 0 0 0 0,0 0 0 0 0,0-1 1 0 0,0 1-1 0 0,-1-1 0 0 0,0 1 0 0 0,0-1 1 0 0,0-1-1 0 0,0 1 0 0 0,-1 0 0 0 0,1-1 0 0 0,-1 0 1 0 0,0 0-1 0 0,0 0 0 0 0,0-1 0 0 0,0 0 1 0 0,0 0-1 0 0,-1 0 0 0 0,1 0 0 0 0,-3-1-2 0 0,2 2 0 0 0,-106 23-2599 0 0,106-25 1161 0 0,-1-1-3316 0 0</inkml:trace>
  <inkml:trace contextRef="#ctx0" brushRef="#br1" timeOffset="3.647">12950 6172 9552 0 0,'7'-1'2086'0'0,"-95"114"1172"0"0,41-35-2234 0 0,47-78-999 0 0,0 1 1 0 0,0 0 0 0 0,0 0 0 0 0,0-1 0 0 0,0 1 0 0 0,0 0 0 0 0,0-1 0 0 0,0 1 0 0 0,1 0 0 0 0,-1-1 0 0 0,0 1-1 0 0,0 0 1 0 0,1-1 0 0 0,-1 1 0 0 0,0 0 0 0 0,1-1 0 0 0,-1 1 0 0 0,0 0 0 0 0,1-1 0 0 0,-1 1 0 0 0,1-1 0 0 0,-1 1 0 0 0,1-1-1 0 0,-1 1 1 0 0,1-1 0 0 0,0 0 0 0 0,-1 1 0 0 0,1-1 0 0 0,-1 0 0 0 0,1 1 0 0 0,0-1 0 0 0,-1 0 0 0 0,1 0 0 0 0,0 1-1 0 0,-1-1 1 0 0,1 0 0 0 0,0 0 0 0 0,0 0 0 0 0,-1 0 0 0 0,1 0 0 0 0,0 0 0 0 0,-1 0 0 0 0,1 0 0 0 0,0 0 0 0 0,-1 0 0 0 0,1-1-1 0 0,0 1 1 0 0,0 0 0 0 0,-1 0 0 0 0,1-1 0 0 0,-1 1 0 0 0,1 0 0 0 0,0-1 0 0 0,-1 1 0 0 0,1-1 0 0 0,-1 1 0 0 0,1-1-1 0 0,-1 1 1 0 0,1-1 0 0 0,-1 1 0 0 0,1-1 0 0 0,-1 0-26 0 0,10-8 51 0 0,0 0 0 0 0,-1-1 0 0 0,-1 0 0 0 0,1-1 0 0 0,-2 0 0 0 0,1 0 0 0 0,-2-1-1 0 0,4-8-50 0 0,20-31 300 0 0,-17 46-479 0 0,-12 29 150 0 0,-1-19 35 0 0,-5 82 192 0 0,8-62-134 0 0,-1-15-54 0 0,1 0-30 0 0,-2-8-77 0 0,-1-2-10 0 0,0 0-81 0 0,0 0-352 0 0,0 0-150 0 0,1 0-983 0 0,8-4-3827 0 0</inkml:trace>
  <inkml:trace contextRef="#ctx0" brushRef="#br1" timeOffset="3.647">13184 5970 10736 0 0,'0'0'241'0'0,"0"0"38"0"0,0 0 13 0 0,0 0-26 0 0,0 0-118 0 0,0 0 140 0 0,0 0 86 0 0,0 0 11 0 0,0 0 0 0 0,0 0-21 0 0,0 0-10 0 0,1 0-2 0 0,136 47 2566 0 0,-101-35-2561 0 0,-29-10-330 0 0,-1 0 0 0 0,1 0 0 0 0,-1 0 0 0 0,1 1 0 0 0,-1 0 0 0 0,0 0 0 0 0,0 1 0 0 0,0 0 0 0 0,0 0 0 0 0,-1 0 0 0 0,0 1 0 0 0,4 4-27 0 0,13 31 75 0 0,-22-35-40 0 0,0-1 0 0 0,0 1 0 0 0,-1-1 0 0 0,1 1-1 0 0,-1-1 1 0 0,0 1 0 0 0,0-1 0 0 0,-1 1 0 0 0,1-1 0 0 0,-1 0 0 0 0,0 0 0 0 0,0 0-1 0 0,-3 3-34 0 0,-2 5 50 0 0,-1-2 0 0 0,0 1 0 0 0,-1-1 0 0 0,0 0 0 0 0,-1-1-1 0 0,0 0 1 0 0,0 0 0 0 0,-1-1 0 0 0,0-1 0 0 0,0 0-1 0 0,-7 3-49 0 0,-41 27 12 0 0,-7-1-2180 0 0,64-42-1607 0 0,8 3-1113 0 0</inkml:trace>
  <inkml:trace contextRef="#ctx0" brushRef="#br1" timeOffset="3.647">13810 6005 10944 0 0,'-5'4'530'0'0,"-95"78"477"0"0,43-5 400 0 0,56-76-1350 0 0,1 0 0 0 0,-1 0 0 0 0,0 1 1 0 0,0-1-1 0 0,1 0 0 0 0,-1 0 0 0 0,0 1 1 0 0,1-1-1 0 0,0 0 0 0 0,-1 1 0 0 0,1-1 1 0 0,0 0-1 0 0,-1 1 0 0 0,1-1 0 0 0,0 0 1 0 0,0 1-1 0 0,0-1 0 0 0,0 1 0 0 0,0-1 1 0 0,1 0-1 0 0,-1 1 0 0 0,0-1 0 0 0,1 0 1 0 0,-1 1-1 0 0,1-1 0 0 0,-1 0 0 0 0,1 1 1 0 0,-1-1-1 0 0,1 0 0 0 0,0 0 0 0 0,0 0 1 0 0,0 0-1 0 0,0 0 0 0 0,0 0 0 0 0,0 0 1 0 0,0 0-1 0 0,0 0 0 0 0,0 0 0 0 0,0 0 1 0 0,0 0-1 0 0,0-1 0 0 0,1 1 0 0 0,-1-1 1 0 0,0 1-1 0 0,1-1 0 0 0,-1 1 0 0 0,0-1 0 0 0,2 0-57 0 0,5 1 154 0 0,0-1-1 0 0,-1-1 0 0 0,1 0 0 0 0,0 0 1 0 0,-1-1-1 0 0,1 1 0 0 0,-1-2 0 0 0,1 1 1 0 0,-1-1-1 0 0,0 0 0 0 0,0 0 0 0 0,0-1 1 0 0,-1 0-1 0 0,5-4-153 0 0,-2 2 29 0 0,-5 3-7 0 0,1 0 0 0 0,-1-1 0 0 0,1 1 0 0 0,-1-1 1 0 0,-1 0-1 0 0,1 0 0 0 0,0-1 0 0 0,-1 1 0 0 0,0-1 1 0 0,0 1-1 0 0,0-1 0 0 0,-1 0 0 0 0,2-3-22 0 0,-3 4-35 0 0,1 0 0 0 0,-1 0 0 0 0,0 0 0 0 0,0-1-1 0 0,0 1 1 0 0,0 0 0 0 0,-1 0 0 0 0,0-1 0 0 0,1 1 0 0 0,-2 0 0 0 0,1-1 0 0 0,0 1-1 0 0,-1 0 1 0 0,0 0 0 0 0,0-1 0 0 0,0 1 0 0 0,-1 0 0 0 0,1 0 0 0 0,-1 0-1 0 0,0 0 1 0 0,0 1 0 0 0,-1-1 0 0 0,-1-3 35 0 0,-14-7-1204 0 0,6 8 526 0 0</inkml:trace>
  <inkml:trace contextRef="#ctx0" brushRef="#br1" timeOffset="3.647">14157 5634 9960 0 0,'0'0'222'0'0,"-10"3"550"0"0,-56 11 683 0 0,-226 54 2184 0 0,253-62-3482 0 0,-136 20 733 0 0,-78-2-890 0 0,-376 24 984 0 0,389-33-688 0 0,-265-6-285 0 0,359-20 218 0 0,8 1-301 0 0,49 17 136 0 0,85-7-69 0 0,-1 1-1 0 0,1-1 1 0 0,0 1-1 0 0,0 0 1 0 0,0 0-1 0 0,0 1 1 0 0,0-1-1 0 0,0 1 1 0 0,0 0-1 0 0,0 0 1 0 0,0 0 0 0 0,1 0-1 0 0,-1 1 1 0 0,1-1-1 0 0,0 1 1 0 0,-1 0-1 0 0,1 0 1 0 0,1 0-1 0 0,-1 1 1 0 0,0-1-1 0 0,1 1 1 0 0,0-1-1 0 0,0 1 1 0 0,0 0-1 0 0,0 0 1 0 0,0 0-1 0 0,1 0 1 0 0,0 0-1 0 0,0 0 1 0 0,0 0-1 0 0,0 1 1 0 0,1-1-1 0 0,-1 4 6 0 0,17 261 117 0 0,-19-221-109 0 0,3 237 38 0 0,3-48 248 0 0,5-215 110 0 0,-4-20-342 0 0,-1 1 0 0 0,1-1 0 0 0,-1 0 0 0 0,1 0 0 0 0,0 0 0 0 0,0-1 0 0 0,0 1 0 0 0,0-1 0 0 0,0 0-1 0 0,0 0 1 0 0,0 0 0 0 0,0-1 0 0 0,1 1 0 0 0,-1-1 0 0 0,0 0 0 0 0,0 0 0 0 0,1-1 0 0 0,-1 1 0 0 0,0-1-1 0 0,0 0 1 0 0,0 0 0 0 0,2-1-62 0 0,7 0-28 0 0,217-13 190 0 0,-118 12-162 0 0,228-12-72 0 0,-140 1 8 0 0,-52 3 64 0 0,23 6-160 0 0,27-2-584 0 0,160-22-100 0 0,-49-4 784 0 0,-82 24 60 0 0,-15 1-80 0 0,-102-7-48 0 0,-80-3 128 0 0,-10-39 552 0 0,-22 30-208 0 0,11-96 482 0 0,30-161 68 0 0,-46 184-542 0 0,-12 2 8 0 0,-36-40 579 0 0,32 82-862 0 0,26-8-77 0 0,-4 62-10 0 0,0 1 0 0 0,1-1 0 0 0,-1 1 0 0 0,0 0-1 0 0,0-1 1 0 0,0 1 0 0 0,0 0 0 0 0,0 0 0 0 0,0 0 0 0 0,0 0-1 0 0,-1 0 1 0 0,1 0 0 0 0,0 0 0 0 0,0 0 0 0 0,-1 0 0 0 0,1 1-1 0 0,-1-1 1 0 0,1 0 0 0 0,-1 1 0 0 0,1 0 0 0 0,-1-1 0 0 0,1 1-1 0 0,-1 0 1 0 0,1-1 0 0 0,-1 1 0 0 0,1 0 0 0 0,-1 0 0 0 0,1 0-1 0 0,-1 1 1 0 0,0-1 0 0 0,1 0 0 0 0,-1 0 0 0 0,1 1 0 0 0,-1-1-1 0 0,1 1 1 0 0,0 0 0 0 0,-1-1 0 0 0,0 2 10 0 0,0-2-8 0 0,-96 30-3152 0 0,67-19-824 0 0,-17 6-2669 0 0</inkml:trace>
  <inkml:trace contextRef="#ctx0" brushRef="#br1" timeOffset="3.647">22568 12469 5136 0 0,'-16'2'320'0'0,"-7"-4"5413"0"0,35 17-5098 0 0,-7-12-479 0 0,-1-1 1 0 0,1 0-1 0 0,0 1 0 0 0,0-2 1 0 0,0 1-1 0 0,0 0 1 0 0,0-1-1 0 0,0 0 1 0 0,1 0-1 0 0,-1-1 1 0 0,0 1-1 0 0,1-1 1 0 0,-1 0-1 0 0,0-1 1 0 0,4 0-157 0 0,2 1 226 0 0,344-5 1318 0 0,-196 2-1413 0 0,-2 3-121 0 0,73 6 44 0 0,-117-1-54 0 0,50-10 64 0 0,-11 1-64 0 0,-37-2 0 0 0,51-17 64 0 0,-58 10-64 0 0,-3 3 0 0 0,-30 6 0 0 0,-48 4 1043 0 0,-176 0-511 0 0,32 3-457 0 0,-62 4-22 0 0,-108 4 11 0 0,51-2-53 0 0,112-12 42 0 0,-31-3-53 0 0,-17 3 0 0 0,94 15-592 0 0,56-4-2615 0 0,21-7-2049 0 0</inkml:trace>
  <inkml:trace contextRef="#ctx0" brushRef="#br1" timeOffset="3.647">22799 13700 3880 0 0,'-81'-2'2880'0'0,"69"2"2968"0"0,140 10-4283 0 0,38-6-930 0 0,41-13 269 0 0,22-11-176 0 0,32 2-361 0 0,72 7-166 0 0,-275 11-138 0 0,37-6-223 0 0,8-3 224 0 0,-2-3 0 0 0,-76 9-53 0 0,-24 3 46 0 0,5 0 867 0 0,-120 15-494 0 0,52-4-420 0 0,-120 10-10 0 0,61-19 0 0 0,-100 16 0 0 0,-104-6 64 0 0,191 0-64 0 0,-84 10 0 0 0,-2-1 0 0 0,124-3 0 0 0,-26-1 0 0 0,25-14 48 0 0,125-3-785 0 0,-9 0-3947 0 0,-2 0-974 0 0</inkml:trace>
  <inkml:trace contextRef="#ctx0" brushRef="#br1" timeOffset="3.647">22604 13773 6208 0 0,'0'0'182'0'0,"-7"-10"1949"0"0,8 11-2082 0 0,-1-1-1 0 0,0 0 1 0 0,0 0-1 0 0,1 0 1 0 0,-1 1-1 0 0,0-1 1 0 0,1 0-1 0 0,-1 0 1 0 0,0 0 0 0 0,1 0-1 0 0,-1 0 1 0 0,0 1-1 0 0,1-1 1 0 0,-1 0-1 0 0,0 0 1 0 0,1 0-1 0 0,-1 0 1 0 0,0 0 0 0 0,1 0-1 0 0,-1 0 1 0 0,1 0-1 0 0,-1 0 1 0 0,0 0-1 0 0,1-1 1 0 0,-1 1-1 0 0,0 0 1 0 0,1 0 0 0 0,-1 0-1 0 0,0 0 1 0 0,0 0-1 0 0,1-1 1 0 0,-1 1-1 0 0,0 0 1 0 0,1 0-1 0 0,-1-1 1 0 0,0 1-1 0 0,0 0 1 0 0,1 0 0 0 0,-1-1-1 0 0,0 1 1 0 0,0 0-1 0 0,0 0 1 0 0,1-1-1 0 0,-1 1 1 0 0,0 0-1 0 0,0-1 1 0 0,0 1 0 0 0,0 0-1 0 0,0-1 1 0 0,0 1-1 0 0,0-1 1 0 0,0 1-1 0 0,0 0 1 0 0,0-1-1 0 0,0 1 1 0 0,0 0-1 0 0,0-1 1 0 0,0 1 0 0 0,0 0-1 0 0,0-1 1 0 0,0 1-1 0 0,0 0 1 0 0,0-1-1 0 0,0 1 1 0 0,-1 0-1 0 0,1-1 1 0 0,0 1 0 0 0,0 0-1 0 0,0-1 1 0 0,-1 1-49 0 0,111-11 1222 0 0,62-3-247 0 0,326-16 844 0 0,-265 32-1233 0 0,-95-1-1826 0 0,-47-1-2940 0 0,-71 0-602 0 0</inkml:trace>
  <inkml:trace contextRef="#ctx0" brushRef="#br1" timeOffset="3.647">23344 13586 5096 0 0,'0'0'108'0'0,"0"0"17"0"0,-13-9 170 0 0,-86 0 3295 0 0,83 10-2202 0 0,-6 5 124 0 0,20-5-1440 0 0,1 0 0 0 0,0 0 0 0 0,0 0 0 0 0,-1 0-1 0 0,1 0 1 0 0,0 0 0 0 0,0 0 0 0 0,0 1 0 0 0,0-1 0 0 0,0 1-1 0 0,1-1 1 0 0,-1 0 0 0 0,0 1 0 0 0,1-1 0 0 0,-1 1 0 0 0,1 0-1 0 0,-1-1 1 0 0,1 1 0 0 0,0-1 0 0 0,0 1 0 0 0,0 0 0 0 0,-1-1-1 0 0,2 1 1 0 0,-1 0-72 0 0,1 3 28 0 0,0-1-1 0 0,0 1 1 0 0,1-1-1 0 0,0 1 1 0 0,0-1-1 0 0,0 0 1 0 0,0 0-1 0 0,1 0 1 0 0,-1 0-1 0 0,1 0 1 0 0,0 0-1 0 0,0-1 1 0 0,1 1-1 0 0,-1-1 1 0 0,1 0 0 0 0,-1 0-1 0 0,1-1 1 0 0,0 1-1 0 0,0-1 1 0 0,0 1-1 0 0,1-1 1 0 0,-1-1-1 0 0,0 1 1 0 0,1 0-1 0 0,-1-1 1 0 0,1 0-1 0 0,0 0 1 0 0,-1-1-1 0 0,1 1 1 0 0,0-1-1 0 0,-1 0 1 0 0,1 0-1 0 0,0 0 1 0 0,-1-1-1 0 0,1 0 1 0 0,3-1-28 0 0,1 2 18 0 0,-1 0 0 0 0,1-1 1 0 0,0 0-1 0 0,-1 0 0 0 0,1-1 0 0 0,-1 0 1 0 0,0-1-1 0 0,1 0 0 0 0,-1 0 0 0 0,-1 0 1 0 0,1-1-1 0 0,0-1 0 0 0,-1 1 0 0 0,0-1 1 0 0,0 0-1 0 0,0-1 0 0 0,-1 0 0 0 0,0 0 1 0 0,1-1-19 0 0,-7-7 64 0 0,-2 11-57 0 0,1 0 1 0 0,-1 0 0 0 0,-1 0-1 0 0,1 1 1 0 0,0-1 0 0 0,0 1 0 0 0,-1-1-1 0 0,0 1 1 0 0,1 0 0 0 0,-1 0 0 0 0,0 0-1 0 0,0 1 1 0 0,0-1 0 0 0,0 1-1 0 0,0-1 1 0 0,-1 1 0 0 0,1 0 0 0 0,0 0-1 0 0,-1 0 1 0 0,1 1 0 0 0,0-1 0 0 0,-1 1-1 0 0,1 0 1 0 0,-2 0-8 0 0,2 0 7 0 0,-4 0 39 0 0,0 0 0 0 0,0 1 0 0 0,0 0 0 0 0,0 0 0 0 0,0 1 0 0 0,0 0 0 0 0,0 0 0 0 0,1 1 0 0 0,-1 0 0 0 0,1 0 0 0 0,-1 0 0 0 0,-4 4-46 0 0,8-5 12 0 0,0 1 1 0 0,0-1 0 0 0,-1 0-1 0 0,2 1 1 0 0,-1 0 0 0 0,0-1 0 0 0,0 1-1 0 0,1 0 1 0 0,0 1 0 0 0,-1-1 0 0 0,1 0-1 0 0,1 1 1 0 0,-1-1 0 0 0,0 1 0 0 0,1-1-1 0 0,0 1 1 0 0,-1 0 0 0 0,2 0 0 0 0,-1-1-1 0 0,0 1 1 0 0,1 0 0 0 0,-1 0 0 0 0,1 0-1 0 0,0 0 1 0 0,1 0 0 0 0,-1 0 0 0 0,1 2-13 0 0,1-3 28 0 0,1 0 0 0 0,-1 0 0 0 0,1-1 0 0 0,0 1 0 0 0,-1-1-1 0 0,1 1 1 0 0,0-1 0 0 0,0 0 0 0 0,1 0 0 0 0,-1 0 0 0 0,0-1 0 0 0,1 1 0 0 0,-1-1 0 0 0,1 0 0 0 0,-1 0 0 0 0,1 0 0 0 0,0 0 0 0 0,-1-1 0 0 0,1 1 0 0 0,3-1-28 0 0,3 1 38 0 0,0-1-1 0 0,0 0 0 0 0,0-1 1 0 0,0 0-1 0 0,0-1 0 0 0,-1 0 1 0 0,1 0-1 0 0,0-1 0 0 0,2-2-37 0 0,-7 3 13 0 0,-1 0 0 0 0,0-1 0 0 0,1 0 0 0 0,-1 0 0 0 0,0 0 0 0 0,0 0 0 0 0,-1-1 0 0 0,1 0 0 0 0,-1 0 0 0 0,0 0 0 0 0,1 0 0 0 0,-2 0 0 0 0,1 0 0 0 0,1-4-13 0 0,-3 5-20 0 0,0 0 0 0 0,0 0 1 0 0,0 0-1 0 0,0 1 0 0 0,-1-1 0 0 0,0 0 1 0 0,1 0-1 0 0,-1 0 0 0 0,0 0 0 0 0,0 0 1 0 0,-1 0-1 0 0,1 0 0 0 0,-1 0 0 0 0,1 1 1 0 0,-1-1-1 0 0,0 0 0 0 0,0 0 0 0 0,0 1 1 0 0,0-1-1 0 0,-1 0 0 0 0,1 1 0 0 0,-1-1 1 0 0,0 1-1 0 0,1 0 0 0 0,-1 0 1 0 0,0-1-1 0 0,0 1 0 0 0,-1 0 0 0 0,1 1 1 0 0,0-1-1 0 0,-3-1 20 0 0,0 0-16 0 0,0 1-1 0 0,0 0 1 0 0,0 1 0 0 0,-1-1 0 0 0,1 1 0 0 0,-1 0 0 0 0,1 1-1 0 0,-1-1 1 0 0,1 1 0 0 0,-1 0 0 0 0,1 0 0 0 0,-1 1 0 0 0,1-1-1 0 0,-1 1 1 0 0,1 1 0 0 0,0-1 0 0 0,0 1 0 0 0,-1 0 0 0 0,1 0-1 0 0,0 0 1 0 0,0 1 0 0 0,1 0 0 0 0,-5 2 16 0 0,2 0 26 0 0,1 0 1 0 0,0 0-1 0 0,0 0 0 0 0,1 1 1 0 0,-1 0-1 0 0,1 0 0 0 0,0 0 1 0 0,1 1-1 0 0,0-1 1 0 0,0 1-1 0 0,0 0 0 0 0,1 0 1 0 0,0 1-1 0 0,0-1 0 0 0,1 1 1 0 0,0-1-1 0 0,0 1 0 0 0,0 4-26 0 0,2-9 21 0 0,-1-1 0 0 0,1 1-1 0 0,0-1 1 0 0,0 1 0 0 0,0-1-1 0 0,0 0 1 0 0,0 1 0 0 0,1-1-1 0 0,-1 1 1 0 0,1-1 0 0 0,0 0-1 0 0,-1 1 1 0 0,1-1 0 0 0,0 0-1 0 0,0 0 1 0 0,1 0 0 0 0,-1 0-1 0 0,0 0 1 0 0,1 0 0 0 0,-1 0-1 0 0,1 0 1 0 0,0 0 0 0 0,-1-1-1 0 0,1 1 1 0 0,0-1 0 0 0,0 1-1 0 0,0-1 1 0 0,0 0 0 0 0,0 1-1 0 0,1-1 1 0 0,-1 0 0 0 0,0-1-1 0 0,0 1 1 0 0,1 0 0 0 0,-1-1-1 0 0,1 1-20 0 0,7-1 66 0 0,0 1 0 0 0,0-2 0 0 0,-1 0 0 0 0,1 0 0 0 0,0 0 0 0 0,0-1 0 0 0,-1-1 0 0 0,1 0 0 0 0,-1 0 0 0 0,0-1 0 0 0,0 0 0 0 0,0 0 0 0 0,-1-1 0 0 0,1-1 0 0 0,-1 1 0 0 0,4-5-66 0 0,-6 6-5 0 0,0 0 0 0 0,-1-1 0 0 0,0 0 0 0 0,0-1 0 0 0,0 1-1 0 0,0-1 1 0 0,-1 0 0 0 0,0 0 0 0 0,0 0 0 0 0,0-1 0 0 0,-1 1-1 0 0,0-1 1 0 0,-1 0 0 0 0,1 0 0 0 0,-1 0 0 0 0,0 0 0 0 0,-1 0-1 0 0,0-1 1 0 0,0 1 0 0 0,-1 0 0 0 0,0-1 0 0 0,0 1 0 0 0,0 0-1 0 0,-1-1 1 0 0,0 1 0 0 0,-1 0 0 0 0,1 0 0 0 0,-1 0 0 0 0,-1 0-1 0 0,0 0 1 0 0,0 0 0 0 0,-3-5 5 0 0,3 9-10 0 0,0 0 1 0 0,0 0-1 0 0,-1 0 0 0 0,1 1 1 0 0,-1-1-1 0 0,0 1 0 0 0,1 0 0 0 0,-1 0 1 0 0,0 0-1 0 0,0 1 0 0 0,0-1 1 0 0,0 1-1 0 0,-1 0 0 0 0,1 0 0 0 0,0 1 1 0 0,0-1-1 0 0,-1 1 0 0 0,1 0 0 0 0,0 0 1 0 0,-1 0-1 0 0,1 1 0 0 0,0 0 1 0 0,0-1-1 0 0,0 1 0 0 0,-3 1 10 0 0,-5 2 14 0 0,0 0 0 0 0,1 0 0 0 0,-1 1 0 0 0,1 0 0 0 0,0 1 0 0 0,1 0 0 0 0,-1 1 0 0 0,-3 4-14 0 0,7-5 0 0 0,0 0 0 0 0,1 0 0 0 0,0 1 0 0 0,1 0 0 0 0,0 0 0 0 0,0 0 0 0 0,0 1 0 0 0,1 0 0 0 0,0 0 0 0 0,0 0 0 0 0,1 0 0 0 0,-2 8 0 0 0,4-13 9 0 0,0-1 0 0 0,1 1-1 0 0,0-1 1 0 0,-1 1-1 0 0,1 0 1 0 0,0-1 0 0 0,1 1-1 0 0,-1-1 1 0 0,0 1-1 0 0,1-1 1 0 0,-1 1 0 0 0,1-1-1 0 0,0 1 1 0 0,0-1-1 0 0,0 0 1 0 0,0 1 0 0 0,0-1-1 0 0,0 0 1 0 0,0 0-1 0 0,1 0 1 0 0,0 0 0 0 0,-1 0-1 0 0,1 0 1 0 0,0 0-1 0 0,0 0 1 0 0,0-1 0 0 0,0 1-1 0 0,0-1 1 0 0,0 1-1 0 0,0-1 1 0 0,0 0-1 0 0,1 0 1 0 0,-1 0 0 0 0,0 0-1 0 0,1 0 1 0 0,-1-1-1 0 0,1 1 1 0 0,1-1-9 0 0,6 0 25 0 0,0 0 0 0 0,1-1-1 0 0,-1-1 1 0 0,0 1 0 0 0,0-2 0 0 0,0 1 0 0 0,0-2-1 0 0,0 1 1 0 0,-1-1 0 0 0,1-1 0 0 0,-1 0 0 0 0,0 0-1 0 0,-1 0 1 0 0,1-1 0 0 0,-1-1 0 0 0,0 1-1 0 0,-1-1 1 0 0,1-1 0 0 0,-1 1 0 0 0,-1-1 0 0 0,1-1-1 0 0,0-1-24 0 0,-6 8-1 0 0,0 1 0 0 0,0-1 0 0 0,0 1-1 0 0,0-1 1 0 0,0 0 0 0 0,0 1 0 0 0,-1-1 0 0 0,1 0-1 0 0,0 1 1 0 0,-1-1 0 0 0,0 0 0 0 0,1 0-1 0 0,-1 0 1 0 0,0 0 0 0 0,0 1 0 0 0,0-1-1 0 0,0 0 1 0 0,0 0 0 0 0,0 0 0 0 0,-1 0 0 0 0,1 1-1 0 0,-1-1 1 0 0,1 0 0 0 0,-1 0 0 0 0,1 1-1 0 0,-1-1 1 0 0,0 0 0 0 0,0 1 0 0 0,0-1 0 0 0,0 1-1 0 0,0-1 1 0 0,0 1 0 0 0,-1 0 0 0 0,1-1-1 0 0,0 1 1 0 0,-1 0 0 0 0,1 0 0 0 0,-1 0-1 0 0,1 0 1 0 0,-1 0 0 0 0,0 0 0 0 0,1 0 0 0 0,-1 0-1 0 0,0 1 1 0 0,1-1 0 0 0,-1 1 0 0 0,0-1-1 0 0,0 1 1 0 0,0 0 0 0 0,1 0 0 0 0,-1 0-1 0 0,-1 0 2 0 0,-6 0 0 0 0,-1 0 0 0 0,1 1 0 0 0,-1 0 0 0 0,1 1 0 0 0,-1 0 0 0 0,1 1 0 0 0,0-1 0 0 0,0 2 0 0 0,0-1 0 0 0,0 1 0 0 0,0 1 0 0 0,1 0 0 0 0,0 0 0 0 0,0 0 0 0 0,0 1 0 0 0,1 1 0 0 0,0-1 0 0 0,0 1 0 0 0,-2 3 0 0 0,8-8 5 0 0,0 0-1 0 0,0 0 0 0 0,1-1 0 0 0,-1 1 0 0 0,0 0 0 0 0,1 0 0 0 0,0 0 1 0 0,-1 0-1 0 0,1 0 0 0 0,0 0 0 0 0,0 0 0 0 0,0 0 0 0 0,0 0 0 0 0,0-1 0 0 0,1 1 1 0 0,-1 0-1 0 0,1 0 0 0 0,-1 0 0 0 0,1 0 0 0 0,0 0 0 0 0,-1-1 0 0 0,1 1 1 0 0,0 0-1 0 0,0-1 0 0 0,0 1 0 0 0,0 0 0 0 0,1-1 0 0 0,-1 1 0 0 0,0-1 1 0 0,1 0-1 0 0,-1 1 0 0 0,1-1 0 0 0,-1 0 0 0 0,1 0 0 0 0,0 0 0 0 0,-1 0 1 0 0,1 0-1 0 0,0-1 0 0 0,0 1 0 0 0,0 0 0 0 0,-1-1 0 0 0,1 1 0 0 0,0-1 1 0 0,0 0-1 0 0,0 1 0 0 0,0-1 0 0 0,0 0 0 0 0,0 0 0 0 0,0-1 0 0 0,0 1 0 0 0,0 0 1 0 0,0 0-1 0 0,-1-1 0 0 0,1 0 0 0 0,0 1 0 0 0,0-1 0 0 0,0 0 0 0 0,0 0-4 0 0,13-2 43 0 0,0 0 0 0 0,1-1 0 0 0,-2-1 0 0 0,1-1 0 0 0,0 0 0 0 0,-1 0-1 0 0,13-9-42 0 0,19-26 130 0 0,-24-4-37 0 0,-28 34-40 0 0,3 9-57 0 0,-2 1 0 0 0,1 0 0 0 0,0 0 0 0 0,0 0 0 0 0,0 0 0 0 0,0 1 0 0 0,-1-1 0 0 0,1 1 0 0 0,0 0 0 0 0,0 1 0 0 0,0-1 0 0 0,-1 1 0 0 0,1 0 0 0 0,0 0 0 0 0,0 0 0 0 0,0 0 0 0 0,0 1 0 0 0,0-1 0 0 0,0 1 0 0 0,0 1 4 0 0,-28 14-5638 0 0,16-6-515 0 0</inkml:trace>
  <inkml:trace contextRef="#ctx0" brushRef="#br1" timeOffset="3.647">22025 13747 10016 0 0,'-14'-6'1001'0'0,"11"4"-867"0"0,-1 0 0 0 0,0 0 1 0 0,0 0-1 0 0,-1 1 0 0 0,1-1 0 0 0,0 1 0 0 0,0 0 1 0 0,-1 1-1 0 0,1-1 0 0 0,-1 1 0 0 0,1-1 0 0 0,-1 1 1 0 0,1 1-1 0 0,0-1 0 0 0,-1 1 0 0 0,1-1 0 0 0,-1 1 1 0 0,1 1-1 0 0,0-1 0 0 0,0 0 0 0 0,0 1 0 0 0,0 0 1 0 0,-4 2-135 0 0,-3 2 193 0 0,1 1 0 0 0,0 0 0 0 0,0 1 0 0 0,0 0 1 0 0,1 0-1 0 0,0 1 0 0 0,1 0 0 0 0,0 1 1 0 0,0 0-1 0 0,1 0 0 0 0,0 0 0 0 0,-4 11-193 0 0,9-18 26 0 0,1 0 0 0 0,0 0 0 0 0,0 0 0 0 0,0 0 0 0 0,0 0 0 0 0,1 0 0 0 0,-1 1-1 0 0,1-1 1 0 0,-1 0 0 0 0,1 0 0 0 0,0 1 0 0 0,1-1 0 0 0,-1 0 0 0 0,1 0 0 0 0,-1 1 0 0 0,1-1 0 0 0,0 0 0 0 0,0 0-1 0 0,0 0 1 0 0,0 0 0 0 0,1 0 0 0 0,-1 0 0 0 0,1 0-26 0 0,1-2 41 0 0,0 1 0 0 0,1-1 0 0 0,-1 0 0 0 0,0 0 1 0 0,1 0-1 0 0,-1 0 0 0 0,0 0 0 0 0,1-1 0 0 0,-1 1 0 0 0,1-1 0 0 0,-1 0 0 0 0,1 0 0 0 0,-1-1 0 0 0,1 1 0 0 0,-1 0 1 0 0,0-1-1 0 0,1 0 0 0 0,-1 0 0 0 0,0 0 0 0 0,1-1 0 0 0,-1 1 0 0 0,0-1 0 0 0,0 1 0 0 0,0-1 0 0 0,0 0 0 0 0,0 0 0 0 0,1-2-41 0 0,44-37 195 0 0,-8-19-142 0 0,-19 13-53 0 0,-20 44-14 0 0,0 2-56 0 0,-1 1 1 0 0,0 0-3 0 0,0 6-7 0 0,-6 72 382 0 0,16-22-46 0 0,3-39-294 0 0,-3-13-5271 0 0,-1-2-402 0 0</inkml:trace>
  <inkml:trace contextRef="#ctx0" brushRef="#br1" timeOffset="3.647">21624 12285 7600 0 0,'0'0'166'0'0,"-4"-9"460"0"0,1 4-569 0 0,3 4 234 0 0,0 1 74 0 0,0 0 10 0 0,0 0 6 0 0,0 0 23 0 0,0 0 11 0 0,-9 14 626 0 0,-9 53 34 0 0,16-49-790 0 0,6 50 624 0 0,7 3-814 0 0,-2-14-28 0 0,-9-57-53 0 0,0 1 0 0 0,0-1 0 0 0,0 1 0 0 0,0-1 0 0 0,0 1 0 0 0,0-1 1 0 0,0 0-1 0 0,0 1 0 0 0,0-1 0 0 0,0 1 0 0 0,0-1 0 0 0,0 0 0 0 0,0 1 0 0 0,0-1 1 0 0,0 1-1 0 0,1-1 0 0 0,-1 0 0 0 0,0 1 0 0 0,0-1 0 0 0,0 0 0 0 0,1 1 1 0 0,-1-1-1 0 0,0 0 0 0 0,1 1 0 0 0,-1-1 0 0 0,0 0 0 0 0,1 0 0 0 0,-1 1 0 0 0,0-1 1 0 0,1 0-1 0 0,-1 0 0 0 0,0 0 0 0 0,1 0 0 0 0,-1 1 0 0 0,1-1 0 0 0,-1 0 1 0 0,0 0-1 0 0,1 0 0 0 0,-1 0 0 0 0,1 0 0 0 0,-1 0 0 0 0,0 0 0 0 0,1 0 0 0 0,-1 0 1 0 0,1 0-1 0 0,-1 0 0 0 0,0 0 0 0 0,1 0 0 0 0,-1-1 0 0 0,1 1 0 0 0,-1 0 1 0 0,0 0-1 0 0,1 0 0 0 0,-1 0 0 0 0,0-1 0 0 0,1 1 0 0 0,-1 0 0 0 0,0 0 0 0 0,1-1 1 0 0,-1 1-1 0 0,0 0 0 0 0,1-1 0 0 0,-1 1-14 0 0,28-23 240 0 0,-22 18-146 0 0,2-3-72 0 0,0 1 1 0 0,0 0 0 0 0,1 1 0 0 0,0 0 0 0 0,0 0-1 0 0,0 1 1 0 0,1 0 0 0 0,0 1 0 0 0,2-1-23 0 0,25-3 21 0 0,-32 8 1 0 0,0 0-1 0 0,0 1 0 0 0,0-1 1 0 0,0 1-1 0 0,0 0 0 0 0,0 1 1 0 0,0-1-1 0 0,-1 1 0 0 0,1 0 1 0 0,0 0-1 0 0,-1 0 0 0 0,0 0 1 0 0,1 1-1 0 0,-1 0 0 0 0,0 0 1 0 0,0 0-1 0 0,-1 0 0 0 0,1 1 1 0 0,-1 0-1 0 0,1-1 0 0 0,-1 1 1 0 0,0 1-1 0 0,-1-1 0 0 0,1 0 1 0 0,-1 0-1 0 0,0 1 0 0 0,0 0 0 0 0,0-1 1 0 0,0 1-1 0 0,-1 0 0 0 0,1 2-20 0 0,-3-4 29 0 0,1 1 1 0 0,-1 0 0 0 0,1-1 0 0 0,-1 1 0 0 0,0-1 0 0 0,0 0 0 0 0,-1 1 0 0 0,1-1 0 0 0,-1 0 0 0 0,0 0 0 0 0,1 1 0 0 0,-1-1 0 0 0,-1-1 0 0 0,1 1 0 0 0,0 0 0 0 0,-1 0 0 0 0,1-1 0 0 0,-1 0 0 0 0,0 1 0 0 0,0-1 0 0 0,0 0 0 0 0,0 0 0 0 0,0-1 0 0 0,0 1 0 0 0,-1-1 0 0 0,1 1-1 0 0,-1-1-30 0 0,-2 3-27 0 0,-1 0-1 0 0,-1-1 1 0 0,1 0-1 0 0,0 0 1 0 0,-1 0-1 0 0,0-1 1 0 0,1 0-1 0 0,-1-1 0 0 0,0 0 1 0 0,0 0-1 0 0,0-1 1 0 0,0 1-1 0 0,0-2 1 0 0,0 1-1 0 0,0-1 1 0 0,0-1-1 0 0,0 1 1 0 0,1-1-1 0 0,-1 0 0 0 0,1-1 1 0 0,-2-1 27 0 0,-2-13-5256 0 0,11 11 399 0 0</inkml:trace>
  <inkml:trace contextRef="#ctx0" brushRef="#br1" timeOffset="3.647">994 8254 6912 0 0,'-8'-3'157'0'0,"7"3"23"0"0,-9 3 203 0 0,9-3-302 0 0,0 0-1 0 0,1 0 1 0 0,-1 0 0 0 0,1 0-1 0 0,-1 0 1 0 0,0 0 0 0 0,1 0 0 0 0,-1 0-1 0 0,0 0 1 0 0,1 0 0 0 0,-1 0 0 0 0,0 0-1 0 0,1-1 1 0 0,-1 1 0 0 0,1 0 0 0 0,-1 0-1 0 0,0-1 1 0 0,1 1 0 0 0,-1 0 0 0 0,1-1-1 0 0,-1 1 1 0 0,1-1 0 0 0,-1 1 0 0 0,1-1-1 0 0,-1 1 1 0 0,1-1 0 0 0,0 1 0 0 0,-1-1-1 0 0,1 1 1 0 0,0-1 0 0 0,-1 1-1 0 0,1-1 1 0 0,0 0 0 0 0,0 1 0 0 0,-1-1-1 0 0,1 0 1 0 0,0 1 0 0 0,0-1 0 0 0,0 1-1 0 0,0-1 1 0 0,0 0 0 0 0,0 1 0 0 0,0-1-1 0 0,0 0 1 0 0,0 1 0 0 0,0-1 0 0 0,1 0-1 0 0,-1 1 1 0 0,0-1 0 0 0,0 0 0 0 0,0 1-1 0 0,1-1 1 0 0,-1 1 0 0 0,0-1 0 0 0,1 1-1 0 0,-1-1 1 0 0,1 1 0 0 0,-1-1-1 0 0,0 1 1 0 0,1-1-81 0 0,0-2 260 0 0,45-120 1492 0 0,-11 24-1288 0 0,-14 34-400 0 0,3-94 192 0 0,-28 136-160 0 0,3 22 1 0 0,1 1 7 0 0,0 0 7 0 0,0 0 1 0 0,3 61-144 0 0,0 102 32 0 0,-3-75 88 0 0,8-15-40 0 0,18 20-128 0 0,-24-84 136 0 0,1-1 0 0 0,0 0 0 0 0,1 0 0 0 0,0 0 0 0 0,0-1 0 0 0,0 1 0 0 0,1-1 0 0 0,0 0 0 0 0,3 2-56 0 0,-7-8 128 0 0,-1-1 21 0 0,17 1 968 0 0,-4-17-961 0 0,-2 1 0 0 0,0-2-1 0 0,0 0 1 0 0,-2 0 0 0 0,0 0 0 0 0,-1-1 0 0 0,-1-1-1 0 0,-1 1 1 0 0,0-1 0 0 0,-2 0 0 0 0,0-1-1 0 0,1-9-155 0 0,18-74 0 0 0,-16 34 0 0 0,2 130-594 0 0,5 102 500 0 0,22-66 94 0 0,-35-95 7 0 0,0 0-1 0 0,0 0 1 0 0,1 0-1 0 0,-1-1 0 0 0,0 1 1 0 0,1 0-1 0 0,0-1 1 0 0,-1 1-1 0 0,1-1 0 0 0,0 1 1 0 0,0-1-1 0 0,-1 0 1 0 0,1 0-1 0 0,0 1 0 0 0,0-2 1 0 0,0 1-1 0 0,1 0 1 0 0,-1 0-1 0 0,0-1 0 0 0,0 1 1 0 0,0-1-1 0 0,1 1 1 0 0,-1-1-1 0 0,0 0 0 0 0,2 0-6 0 0,0-1 68 0 0,0 0 0 0 0,-1-1 0 0 0,0 1 0 0 0,1-1-1 0 0,-1 0 1 0 0,0 0 0 0 0,0 0 0 0 0,0 0 0 0 0,0 0-1 0 0,0-1 1 0 0,0 0 0 0 0,-1 1 0 0 0,1-1-1 0 0,-1 0 1 0 0,0 0 0 0 0,0 0 0 0 0,0 0 0 0 0,0-1-1 0 0,1-2-67 0 0,26-76 768 0 0,-14 7-745 0 0,0-4 170 0 0,2 11-311 0 0,-8 8 190 0 0,0 42-1716 0 0,6 20-5039 0 0,-6 1 1089 0 0</inkml:trace>
  <inkml:trace contextRef="#ctx0" brushRef="#br1" timeOffset="3.647">1649 8064 7568 0 0,'0'0'166'0'0,"0"0"29"0"0,0 0 14 0 0,4 12 13 0 0,-4-11-149 0 0,1 0 0 0 0,-1 0 0 0 0,1 0 0 0 0,0 0 0 0 0,-1 0 0 0 0,1-1 1 0 0,0 1-1 0 0,-1 0 0 0 0,1 0 0 0 0,0-1 0 0 0,0 1 0 0 0,0 0 0 0 0,0-1 0 0 0,0 1 0 0 0,0-1 1 0 0,0 1-1 0 0,0-1 0 0 0,0 0 0 0 0,0 1 0 0 0,0-1 0 0 0,0 0 0 0 0,0 0 0 0 0,0 1 0 0 0,0-1 1 0 0,0 0-1 0 0,0 0 0 0 0,0 0 0 0 0,1 0 0 0 0,-1-1 0 0 0,0 1 0 0 0,0 0 0 0 0,0 0 0 0 0,0-1 1 0 0,0 1-1 0 0,0 0 0 0 0,0-1 0 0 0,0 1 0 0 0,1-2-73 0 0,39-20 2900 0 0,-30 12-2686 0 0,-5 5-80 0 0,0 0-1 0 0,0-1 0 0 0,0 1 1 0 0,-1-1-1 0 0,0 0 0 0 0,0 0 0 0 0,-1-1 1 0 0,0 1-1 0 0,0-1 0 0 0,0 0 0 0 0,-1 0 1 0 0,0 0-1 0 0,0-2-133 0 0,-2 8 8 0 0,-1 0 1 0 0,0 1 0 0 0,0-1-1 0 0,0 0 1 0 0,1 1 0 0 0,-1-1-1 0 0,0 0 1 0 0,0 0 0 0 0,0 1-1 0 0,0-1 1 0 0,0 0 0 0 0,0 0-1 0 0,-1 1 1 0 0,1-1-1 0 0,0 0 1 0 0,0 1 0 0 0,0-1-1 0 0,-1 0 1 0 0,1 0 0 0 0,0 1-1 0 0,-1-1 1 0 0,1 0 0 0 0,0 1-1 0 0,-1-1 1 0 0,1 1 0 0 0,-1-1-1 0 0,1 1 1 0 0,-1-1-1 0 0,1 1 1 0 0,-1-1 0 0 0,0 1-1 0 0,1-1 1 0 0,-1 1 0 0 0,0 0-1 0 0,1-1 1 0 0,-1 1 0 0 0,0 0-1 0 0,1-1 1 0 0,-1 1-1 0 0,0 0 1 0 0,1 0 0 0 0,-1 0-1 0 0,0 0 1 0 0,0 0 0 0 0,1 0-1 0 0,-1 0 1 0 0,0 0 0 0 0,0 0-1 0 0,1 0 1 0 0,-2 0-9 0 0,-36 12 102 0 0,28-5-73 0 0,1 0 0 0 0,-1 1-1 0 0,1 1 1 0 0,1-1-1 0 0,0 1 1 0 0,0 1 0 0 0,1-1-1 0 0,0 2 1 0 0,0-1-29 0 0,5-6 42 0 0,-1 1 0 0 0,1-1 0 0 0,0 1 0 0 0,0 0 0 0 0,1-1 0 0 0,-1 1 0 0 0,1 0 0 0 0,0 0 0 0 0,0 0 0 0 0,1 0 0 0 0,-1 0 0 0 0,1 0 0 0 0,0 0 0 0 0,1 0 0 0 0,-1 0 0 0 0,1 2-42 0 0,2-1 53 0 0,0-1 1 0 0,0 1-1 0 0,0-1 0 0 0,1 0 1 0 0,-1 0-1 0 0,1-1 1 0 0,0 1-1 0 0,1-1 0 0 0,-1 1 1 0 0,1-1-1 0 0,0-1 1 0 0,0 1-1 0 0,0-1 1 0 0,1 0-1 0 0,-1 0 0 0 0,1 0 1 0 0,3 1-54 0 0,-2-3 4 0 0,-1 1 1 0 0,0-1-1 0 0,1 0 1 0 0,-1 0-1 0 0,1-1 1 0 0,0 0-1 0 0,-1 0 1 0 0,1 0-1 0 0,-1-1 1 0 0,1 0-1 0 0,-1 0 1 0 0,0-1-1 0 0,1 1 1 0 0,-1-2-1 0 0,0 1 1 0 0,0-1-1 0 0,0 0 1 0 0,0 0-1 0 0,0-1-4 0 0,35-31-3682 0 0,-35 26-1734 0 0</inkml:trace>
  <inkml:trace contextRef="#ctx0" brushRef="#br1" timeOffset="3.647">2001 7932 5552 0 0,'0'0'165'0'0,"0"0"0"0"0,0 0-77 0 0,0 0 56 0 0,0 0 279 0 0,0 0 105 0 0,0 0 15 0 0,0 0-26 0 0,0 0-110 0 0,0 0-45 0 0,0 0-8 0 0,0 0-33 0 0,0 0-129 0 0,0 0-57 0 0,0 0-9 0 0,0 0 13 0 0,0 0 73 0 0,0 0 39 0 0,0 0 5 0 0,0 0-4 0 0,0 0-16 0 0,0 0-4 0 0,0 0 0 0 0,0 0-28 0 0,0 0-112 0 0,0 0-27 0 0,0 0 6 0 0,0 0-1 0 0,0 0-4 0 0,0 0 3 0 0,0 0 20 0 0,0 0-1 0 0,0 0-6 0 0,0 0 23 0 0,0 0 103 0 0,0 0 31 0 0,0 0 1 0 0,0 0-30 0 0,0 0-144 0 0,0 0-141 0 0,0 0-22 0 0,0 0 27 0 0,0 0 117 0 0,0 0 62 0 0,0 0 5 0 0,0 0-2 0 0,-14-12 1838 0 0,2 15-757 0 0,9 0-1326 0 0,3-3 186 0 0,-8 5 35 0 0,-5-6 1024 0 0,7-2-1112 0 0,-4 6 0 0 0,6-1-9 0 0,0 0-1 0 0,1 1 0 0 0,-1 0 0 0 0,1 0 1 0 0,0 0-1 0 0,0 0 0 0 0,0 0 0 0 0,0 1 1 0 0,1-1-1 0 0,-1 1 0 0 0,1 0 0 0 0,0-1 1 0 0,0 1-1 0 0,0 0 0 0 0,0 0 0 0 0,1 2 10 0 0,-7 15 149 0 0,7-19-153 0 0,-1 0 0 0 0,1 0 0 0 0,0 1 1 0 0,0-1-1 0 0,1 0 0 0 0,-1 1 0 0 0,0-1 0 0 0,1 0 1 0 0,-1 1-1 0 0,1-1 0 0 0,0 1 0 0 0,0-1 0 0 0,0 1 0 0 0,0-1 1 0 0,0 1-1 0 0,0-1 0 0 0,1 1 0 0 0,0-1 0 0 0,-1 1 0 0 0,1 0 4 0 0,0-2 68 0 0,39 22-4 0 0,-35-23-43 0 0,1 1 0 0 0,-1-1 0 0 0,0 0 0 0 0,0 0 0 0 0,0 0 0 0 0,0-1 0 0 0,1 0-1 0 0,-1 0 1 0 0,0 0 0 0 0,0-1 0 0 0,0 0 0 0 0,-1 0 0 0 0,1 0 0 0 0,0 0-1 0 0,-1-1 1 0 0,1 0 0 0 0,-1 0 0 0 0,0 0 0 0 0,0 0 0 0 0,0-1 0 0 0,-1 1 0 0 0,1-1-1 0 0,2-3-20 0 0,1-22 0 0 0,-8 22 0 0 0,-7-6 0 0 0,8 10-18 0 0,0 3-69 0 0,0 0 10 0 0,0 0 11 0 0,0 24-91 0 0,21 58 80 0 0,1-60 23 0 0,15-4 114 0 0,-28-18-56 0 0,-6 0-38 0 0,0 0 0 0 0,1 0-1 0 0,-1 0 1 0 0,0 0-1 0 0,0-1 1 0 0,0 1-1 0 0,1-1 1 0 0,-1 0-1 0 0,0 0 1 0 0,0 0-1 0 0,0-1 1 0 0,0 1-1 0 0,0-1 1 0 0,-1 1-1 0 0,1-1 1 0 0,0 0 0 0 0,-1 0-1 0 0,1 0 1 0 0,-1 0-1 0 0,1-1 35 0 0,16-21-5220 0 0,-12 10-94 0 0</inkml:trace>
  <inkml:trace contextRef="#ctx0" brushRef="#br1" timeOffset="3.647">4989 7871 9328 0 0,'-15'-24'924'0'0,"-6"13"-880"0"0,17 9 99 0 0,0 0 0 0 0,0 0 0 0 0,0 0 0 0 0,0 1 0 0 0,-1 0 0 0 0,1 0 0 0 0,0 0 0 0 0,-1 1 0 0 0,1-1 0 0 0,-1 1 0 0 0,1 0 0 0 0,0 0 0 0 0,-1 1 0 0 0,1-1 0 0 0,-1 1 0 0 0,1 0 0 0 0,0 0 0 0 0,0 0 0 0 0,-1 1 0 0 0,1 0 0 0 0,0 0 0 0 0,0 0 0 0 0,0 0 0 0 0,-3 3-143 0 0,-71 46 1298 0 0,32-15-262 0 0,44-35-996 0 0,-1 1 0 0 0,1-1 0 0 0,0 1 0 0 0,0-1 0 0 0,0 1 0 0 0,0 0 0 0 0,1 0 0 0 0,-1 0 0 0 0,0 0 0 0 0,1 0 0 0 0,0 1 0 0 0,-1-1 0 0 0,1 0-1 0 0,0 1 1 0 0,0-1 0 0 0,0 1 0 0 0,0-1 0 0 0,1 1 0 0 0,-1-1 0 0 0,1 1 0 0 0,0-1 0 0 0,-1 1 0 0 0,1 0 0 0 0,0-1 0 0 0,0 1 0 0 0,1 1-40 0 0,24 31 920 0 0,-22-33-897 0 0,0-1 1 0 0,0 1 0 0 0,1-1 0 0 0,-1 1-1 0 0,1-1 1 0 0,-1 0 0 0 0,1 0-1 0 0,-1-1 1 0 0,1 1 0 0 0,0-1 0 0 0,-1 0-1 0 0,1 0 1 0 0,0 0 0 0 0,-1 0-1 0 0,1 0 1 0 0,0-1 0 0 0,-1 0-1 0 0,3 0-23 0 0,45-17 270 0 0,17-23-100 0 0,-26 12-106 0 0,-12-8 0 0 0,-17 28-76 0 0,-29 15-400 0 0,6 19 252 0 0,9 10 144 0 0,18-12 83 0 0,-16-22 8 0 0,11 2 7 0 0,17-11 217 0 0,-21-2-215 0 0,38-37-580 0 0,-13-2-479 0 0,-16 0 247 0 0,-9 22 345 0 0,-7 26 307 0 0,-1 1-16 0 0,0 0 1 0 0,0 0 22 0 0,1 2 5 0 0,22 55-64 0 0,-8-3 264 0 0,-8 98 104 0 0,1-59 219 0 0,5-3 248 0 0,13 7 62 0 0,-14-69-385 0 0,-11-27-256 0 0,-1-1-8 0 0,0 0-34 0 0,0 0-20 0 0,0 0-2 0 0,0 0 6 0 0,0 0 20 0 0,0 0 6 0 0,-12-15 96 0 0,-9-33-482 0 0,-5-84-2052 0 0,25 23 55 0 0,18-46-1472 0 0,-16 145 3790 0 0,0 1 0 0 0,0 0-1 0 0,1 0 1 0 0,0 0 0 0 0,1 0 0 0 0,0 0-1 0 0,0 0 1 0 0,1 1 0 0 0,0 0 0 0 0,1 0 0 0 0,-1 0-1 0 0,2-1-30 0 0,-4 7 56 0 0,0 0 1 0 0,0 0-1 0 0,0 0 0 0 0,0 1 0 0 0,0-1 0 0 0,1 0 0 0 0,-1 1 1 0 0,1 0-1 0 0,-1-1 0 0 0,1 1 0 0 0,-1 0 0 0 0,1 0 0 0 0,0 1 1 0 0,-1-1-1 0 0,1 0 0 0 0,0 1 0 0 0,-1 0 0 0 0,1-1 0 0 0,0 1 0 0 0,0 0 1 0 0,0 1-1 0 0,-1-1 0 0 0,1 0 0 0 0,0 1 0 0 0,0 0-56 0 0,2 1 75 0 0,0 1-1 0 0,-1 0 0 0 0,1 0 0 0 0,-1 0 0 0 0,1 0 1 0 0,-1 1-1 0 0,0 0 0 0 0,0 0 0 0 0,-1 0 1 0 0,1 0-1 0 0,-1 0 0 0 0,0 1 0 0 0,0 0 1 0 0,0-1-1 0 0,-1 1 0 0 0,0 0 0 0 0,0 0 1 0 0,0 1-1 0 0,0-1 0 0 0,-1 0 0 0 0,0 0 1 0 0,0 5-75 0 0,-1-5 81 0 0,0 1 1 0 0,-1-1-1 0 0,0-1 1 0 0,0 1-1 0 0,0 0 1 0 0,-1 0-1 0 0,0 0 1 0 0,0 0-1 0 0,0-1 1 0 0,0 1-1 0 0,-1-1 1 0 0,0 0-1 0 0,0 0 1 0 0,0 0-1 0 0,0 0 1 0 0,0 0-1 0 0,-1-1 1 0 0,0 1-1 0 0,0-1 1 0 0,0 0 0 0 0,-1 0-82 0 0,-3 3 52 0 0,-1-1 0 0 0,0 0 0 0 0,0-1 0 0 0,0 0 0 0 0,0-1 0 0 0,-1 0 0 0 0,0 0 1 0 0,1-1-1 0 0,-1 0 0 0 0,-9 0-52 0 0,-30 0-947 0 0,44-3 643 0 0,-1 0 52 0 0,-1-3-4273 0 0,-2-1 16 0 0</inkml:trace>
  <inkml:trace contextRef="#ctx0" brushRef="#br1" timeOffset="3.647">5502 7798 8496 0 0,'0'0'190'0'0,"0"9"256"0"0,-3 25 268 0 0,0 1 0 0 0,-2-1 0 0 0,-2 0 1 0 0,-10 31-715 0 0,-18 116 1969 0 0,36-81-1567 0 0,18-45 280 0 0,-17-54-650 0 0,-1-1-1 0 0,1 1 0 0 0,-1-1 1 0 0,1 0-1 0 0,-1 0 0 0 0,0 0 1 0 0,1 0-1 0 0,-1 0 0 0 0,1 0 1 0 0,-1 0-1 0 0,1 0 0 0 0,-1 0 1 0 0,1-1-1 0 0,-1 1 0 0 0,0-1 1 0 0,1 1-1 0 0,-1-1 0 0 0,0 0 1 0 0,1 1-1 0 0,-1-1 0 0 0,0 0 1 0 0,0 0-1 0 0,0 0 0 0 0,1 0 1 0 0,-1 0-1 0 0,0 0 0 0 0,0 0 1 0 0,-1 0-1 0 0,1 0 0 0 0,0 0 1 0 0,0-1-1 0 0,0 1 0 0 0,-1 0 0 0 0,1-1 1 0 0,-1 1-1 0 0,1 0 0 0 0,-1-1 1 0 0,0 1-1 0 0,1-1 0 0 0,-1 1-30 0 0,2-10-64 0 0,-1 1 1 0 0,0-1 0 0 0,-1 1 0 0 0,0-1 0 0 0,0 1 0 0 0,-1-1 0 0 0,0 1-1 0 0,-2-4 63 0 0,-2-24-664 0 0,-13-74-1342 0 0,18 1 88 0 0,25 17 1577 0 0,6 42 760 0 0,27 18 19 0 0,-53 32-415 0 0,0 1 0 0 0,0 0 0 0 0,0 0-1 0 0,0 0 1 0 0,0 0 0 0 0,0 1 0 0 0,0 0-1 0 0,0 0 1 0 0,0 1 0 0 0,0-1 0 0 0,0 1-1 0 0,0 0 1 0 0,0 0 0 0 0,1 1-23 0 0,-2 0 34 0 0,0-1 0 0 0,0 2 0 0 0,-1-1 0 0 0,1 0 0 0 0,0 1 0 0 0,-1-1 0 0 0,0 1 0 0 0,1 0 0 0 0,-1 1 0 0 0,-1-1 0 0 0,1 0 0 0 0,0 1 0 0 0,-1-1 0 0 0,1 1 0 0 0,-1 0 0 0 0,0 0 0 0 0,0 0-1 0 0,-1 0 1 0 0,1 0 0 0 0,-1 0 0 0 0,0 1 0 0 0,0-1 0 0 0,-1 0 0 0 0,1 1 0 0 0,-1 1-34 0 0,1-2 63 0 0,-1 0 0 0 0,-1 0 0 0 0,1 0 0 0 0,-1 0 0 0 0,1 0-1 0 0,-1 0 1 0 0,0 0 0 0 0,0 0 0 0 0,-1-1 0 0 0,1 1 0 0 0,-1 0-1 0 0,0-1 1 0 0,0 1 0 0 0,0-1 0 0 0,-1 0 0 0 0,1 1 0 0 0,-1-1 0 0 0,1 0-1 0 0,-1-1 1 0 0,0 1 0 0 0,0 0 0 0 0,-3 1-63 0 0,-89 40 624 0 0,82-39-744 0 0,-1-1 0 0 0,1 0 0 0 0,-1-1 0 0 0,0 0 0 0 0,0-1 0 0 0,-1-1 0 0 0,1 0 0 0 0,-13-1 120 0 0,11-6-1109 0 0,12 0 541 0 0</inkml:trace>
  <inkml:trace contextRef="#ctx0" brushRef="#br1" timeOffset="3.647">3136 7649 7456 0 0,'33'-29'776'0'0,"-17"-3"3944"0"0,-39 20-3216 0 0,12 9-1423 0 0,-1 2 1 0 0,0-1 0 0 0,0 1 0 0 0,0 1-1 0 0,0 0 1 0 0,1 1 0 0 0,-1 0 0 0 0,0 1 0 0 0,-6 2-82 0 0,-49 21 80 0 0,61-21-50 0 0,0 0 0 0 0,-1 1-1 0 0,2 0 1 0 0,-1 0 0 0 0,0 1 0 0 0,1-1 0 0 0,0 1 0 0 0,1 0 0 0 0,-1 0 0 0 0,1 1 0 0 0,0 0 0 0 0,0-1 0 0 0,1 1 0 0 0,0 1 0 0 0,1-1 0 0 0,-1 0 0 0 0,1 1 0 0 0,1-1 0 0 0,-1 1 0 0 0,1-1 0 0 0,1 1 0 0 0,-1 0 0 0 0,1-1 0 0 0,1 6-30 0 0,-5 20 121 0 0,9 108 22 0 0,2-79-22 0 0,23 119 778 0 0,-24-155-737 0 0,1 51 264 0 0,-7-75-455 0 0,0 0 0 0 0,0 0 0 0 0,0-1 0 0 0,-1 1 0 0 0,1 0 0 0 0,0-1 0 0 0,-1 1 0 0 0,0 0 0 0 0,1-1 0 0 0,-1 1 0 0 0,0-1 0 0 0,1 1 0 0 0,-1-1 0 0 0,0 1 0 0 0,0-1 0 0 0,-1 1 0 0 0,1-1 0 0 0,0 0 0 0 0,0 0 0 0 0,0 0 0 0 0,-1 0 0 0 0,1 0 0 0 0,-1 0 0 0 0,1 0 0 0 0,-1 0 0 0 0,1 0 0 0 0,-1 0 0 0 0,1-1 0 0 0,-1 1-1 0 0,0-1 1 0 0,1 1 0 0 0,-1-1 0 0 0,0 0 0 0 0,0 0 0 0 0,1 0 0 0 0,-1 0 0 0 0,0 0 0 0 0,1 0 0 0 0,-1 0 0 0 0,-1-1 29 0 0,-8-1-1245 0 0,-1 0-60 0 0</inkml:trace>
  <inkml:trace contextRef="#ctx0" brushRef="#br1" timeOffset="3.647">2682 8044 9328 0 0,'0'0'208'0'0,"0"0"33"0"0,0 0 15 0 0,1-1-37 0 0,25-13 203 0 0,27 0 1721 0 0,127-10-808 0 0,-36-5-1247 0 0,-102 17-51 0 0,-39 13 53 0 0,-1 0 0 0 0,0 0 0 0 0,0 0 0 0 0,0 1 0 0 0,0-1 0 0 0,-1 0 0 0 0,1 1 0 0 0,0-1 0 0 0,0 1 0 0 0,-1 0 0 0 0,1 0 0 0 0,-1-1 0 0 0,0 1 0 0 0,1 0 0 0 0,-1 0 0 0 0,0 0 0 0 0,0 0 0 0 0,0 0 0 0 0,0 1 0 0 0,-1-1 0 0 0,1 0 0 0 0,-1 0 0 0 0,1 1 0 0 0,-1-1 0 0 0,0 0 0 0 0,1 0 0 0 0,-1 1 0 0 0,-1-1 0 0 0,1 0 0 0 0,0 1 0 0 0,0-1 0 0 0,-1 0 1 0 0,1 0-1 0 0,-1 1 0 0 0,0-1-90 0 0,1 8 443 0 0,0 77 629 0 0,0-85-1008 0 0,3 4 6 0 0,-3-4-848 0 0,0-2-3636 0 0,0 0-1551 0 0</inkml:trace>
  <inkml:trace contextRef="#ctx0" brushRef="#br1" timeOffset="3.647">3182 7828 12352 0 0,'0'0'272'0'0,"0"0"56"0"0,0 0 16 0 0,0 0 0 0 0,0 0-280 0 0,0 0-64 0 0,0 0 0 0 0,0 0 0 0 0,0 0 0 0 0,7 8 96 0 0,-1-2-96 0 0,1 3 96 0 0,-4-3-96 0 0,4 2 0 0 0,-1 5 0 0 0</inkml:trace>
  <inkml:trace contextRef="#ctx0" brushRef="#br1" timeOffset="3.647">3393 7944 6536 0 0,'0'0'190'0'0,"0"0"26"0"0,0 0 0 0 0,4-7 448 0 0,7 0 1423 0 0,-10 7-1916 0 0,-1 0-13 0 0,0 0-19 0 0,0 0-52 0 0,11-16 4825 0 0,-7 11-5208 0 0,27-18 626 0 0,-31 23-276 0 0,0 0 10 0 0,0 0 0 0 0,0-1 0 0 0,0-3 0 0 0,0 3 5 0 0,0 1 23 0 0,-19-9 419 0 0,-18 16-148 0 0,15 4-225 0 0,-8 18-8 0 0,25-24-99 0 0,1 0 0 0 0,0 1-1 0 0,0-1 1 0 0,1 1 0 0 0,0 0-1 0 0,0 0 1 0 0,0 0-1 0 0,0 1 1 0 0,1-1 0 0 0,0 1-1 0 0,0 1-30 0 0,-10 27 51 0 0,11-31-7 0 0,0-1 0 0 0,1 1-1 0 0,-1 0 1 0 0,1 0-1 0 0,0 0 1 0 0,0 0-1 0 0,0 0 1 0 0,0-1-1 0 0,1 1 1 0 0,-1 0-1 0 0,1 0 1 0 0,0 0-1 0 0,0-1 1 0 0,1 1-1 0 0,-1 0 1 0 0,1-1-1 0 0,-1 1 1 0 0,1-1-1 0 0,0 0 1 0 0,1 1-1 0 0,-1-1 1 0 0,1 0-44 0 0,0-1 69 0 0,1 0 1 0 0,0 0 0 0 0,0-1-1 0 0,-1 1 1 0 0,1-1 0 0 0,0 0-1 0 0,0 0 1 0 0,0 0 0 0 0,1-1-1 0 0,-1 1 1 0 0,0-1 0 0 0,0 0-1 0 0,0 0 1 0 0,0-1-1 0 0,0 1 1 0 0,0-1 0 0 0,0 0-1 0 0,0 0 1 0 0,0 0 0 0 0,0 0-1 0 0,0-1-69 0 0,44-15 216 0 0,-37 12-239 0 0,-1 1 0 0 0,0-1 0 0 0,0-1 0 0 0,-1 1-1 0 0,1-2 1 0 0,-1 1 0 0 0,-1-2 0 0 0,9-7 23 0 0,28-44-7041 0 0,-35 41 1516 0 0</inkml:trace>
  <inkml:trace contextRef="#ctx0" brushRef="#br1" timeOffset="3.647">3683 7719 8640 0 0,'6'-70'896'0'0,"-3"36"1344"0"0,-3 33-1483 0 0,0 1-145 0 0,0 0-61 0 0,0 0-9 0 0,0 0-39 0 0,0 0-147 0 0,0 0-61 0 0,0 0-9 0 0,0 0-23 0 0,2 12 74 0 0,2 90 214 0 0,3 79-43 0 0,3-41-376 0 0,3-95 70 0 0,0-41-5991 0 0,-3-6 667 0 0</inkml:trace>
  <inkml:trace contextRef="#ctx0" brushRef="#br1" timeOffset="3.647">3982 7882 8376 0 0,'0'0'190'0'0,"0"0"28"0"0,0 0 8 0 0,5-2 2498 0 0,-38-4-1612 0 0,32 6-990 0 0,-40 4 1327 0 0,33-5-1318 0 0,0 1 1 0 0,0 0 0 0 0,0 1-1 0 0,1 0 1 0 0,-1 0-1 0 0,0 1 1 0 0,1 0 0 0 0,-1 0-1 0 0,1 1 1 0 0,0 0-1 0 0,0 0 1 0 0,0 0 0 0 0,-6 5-132 0 0,9-6 14 0 0,0 1 1 0 0,0 0 0 0 0,1-1-1 0 0,-1 1 1 0 0,1 1 0 0 0,0-1-1 0 0,0 0 1 0 0,0 1 0 0 0,1-1-1 0 0,-1 1 1 0 0,1 0 0 0 0,0 0-1 0 0,0 0 1 0 0,0 0 0 0 0,0 0-1 0 0,1 1 1 0 0,-1-1 0 0 0,1 1-15 0 0,1-2 39 0 0,0 0 0 0 0,0 0 0 0 0,0 0 0 0 0,0 0 1 0 0,0 0-1 0 0,1 0 0 0 0,-1 0 0 0 0,1 0 0 0 0,0 0 1 0 0,0 0-1 0 0,0 0 0 0 0,0 0 0 0 0,1-1 1 0 0,-1 1-1 0 0,1 0 0 0 0,-1-1 0 0 0,1 1 0 0 0,0-1 1 0 0,0 0-1 0 0,0 1 0 0 0,0-1 0 0 0,1 0 0 0 0,-1 0 1 0 0,0 0-1 0 0,1-1 0 0 0,0 1 0 0 0,-1-1 1 0 0,1 1-1 0 0,0-1 0 0 0,0 0 0 0 0,0 0 0 0 0,-1 0 1 0 0,1 0-1 0 0,0-1 0 0 0,1 1 0 0 0,-1-1 0 0 0,0 0 1 0 0,0 1-1 0 0,0-2 0 0 0,0 1 0 0 0,0 0 1 0 0,0 0-1 0 0,0-1 0 0 0,0 0 0 0 0,0 0 0 0 0,1 0-39 0 0,26-5 266 0 0,19-11-16 0 0,5-30 110 0 0,-39 26-282 0 0,-12 18-67 0 0,-1 1 1 0 0,0-1-1 0 0,0 0 0 0 0,0 0 1 0 0,0 0-1 0 0,0 0 0 0 0,0-1 1 0 0,-1 1-1 0 0,0 0 1 0 0,1-1-1 0 0,-1 1 0 0 0,-1-1 1 0 0,1 0-1 0 0,0 1 0 0 0,-1-3-11 0 0,5-51-182 0 0,-15-7-213 0 0,20 19 71 0 0,-8-39-48 0 0,2 35 200 0 0,-1 32 156 0 0,-4-14 115 0 0,0 29-17 0 0,0 2-4 0 0,-3 0-6 0 0,2 12 72 0 0,-1-5-136 0 0,-2 33-86 0 0,22 16 62 0 0,-23-12 16 0 0,5 33 74 0 0,7 20 66 0 0,0-15 358 0 0,-7-37 70 0 0,9-8-152 0 0,-6-33-406 0 0,-1-1-1 0 0,1 0 0 0 0,-1 0 0 0 0,1 0 0 0 0,0 0 0 0 0,0 0 1 0 0,0 0-1 0 0,1 0 0 0 0,-1-1 0 0 0,1 1 0 0 0,-1-1 0 0 0,1 0 0 0 0,0 0 1 0 0,0 0-1 0 0,0 0 0 0 0,0 0 0 0 0,0-1 0 0 0,0 1 0 0 0,1-1 1 0 0,-1 0-1 0 0,0 0 0 0 0,1 0 0 0 0,1 0-9 0 0,16 3 30 0 0,4 1-5718 0 0,-6-2-536 0 0</inkml:trace>
  <inkml:trace contextRef="#ctx0" brushRef="#br1" timeOffset="3.647">5778 7792 6792 0 0,'0'0'149'0'0,"1"2"23"0"0,5 8 108 0 0,-1 0 1 0 0,0 0-1 0 0,-1 0 0 0 0,0 1 0 0 0,0 0 1 0 0,-1-1-1 0 0,-1 2 0 0 0,0-1 1 0 0,0 0-1 0 0,0 9-280 0 0,-2-14 416 0 0,0 67 2900 0 0,-2-68-2673 0 0,2-5-608 0 0,0 0 0 0 0,0-1 0 0 0,0 1 0 0 0,0 0 0 0 0,0 0 0 0 0,0-1 0 0 0,-1 1 0 0 0,1 0 0 0 0,0 0 0 0 0,0-1 0 0 0,0 1 0 0 0,-1 0 0 0 0,1 0 0 0 0,0-1 0 0 0,0 1 0 0 0,-1 0 0 0 0,1 0 0 0 0,0 0 0 0 0,0-1 0 0 0,-1 1-1 0 0,1 0 1 0 0,0 0 0 0 0,-1 0 0 0 0,1 0 0 0 0,0 0 0 0 0,-1 0 0 0 0,1 0 0 0 0,0 0 0 0 0,-1 0 0 0 0,1 0 0 0 0,0 0 0 0 0,-1 0 0 0 0,1 0 0 0 0,0 0 0 0 0,0 0 0 0 0,-1 0 0 0 0,1 0 0 0 0,0 0 0 0 0,-1 0 0 0 0,1 0 0 0 0,0 1 0 0 0,-1-1 0 0 0,1 0 0 0 0,0 0 0 0 0,0 0 0 0 0,-1 0 0 0 0,1 1 0 0 0,0-1 0 0 0,0 0-1 0 0,0 0 1 0 0,-1 1 0 0 0,1-1 0 0 0,0 0 0 0 0,0 0 0 0 0,0 1 0 0 0,-1-1 0 0 0,1 0 0 0 0,0 1 0 0 0,0-1 0 0 0,0 0 0 0 0,0 0 0 0 0,0 1 0 0 0,0-1 0 0 0,0 0 0 0 0,0 1 0 0 0,0-1-35 0 0,-2-1-32 0 0,0-3 37 0 0,1-1 0 0 0,-1 1 0 0 0,1-1 0 0 0,0 1 0 0 0,0-1 0 0 0,0 0 0 0 0,0 1 0 0 0,1-1 0 0 0,0 0 0 0 0,0 1 0 0 0,0-1-1 0 0,1 0 1 0 0,-1 0 0 0 0,1 1 0 0 0,0-1 0 0 0,2-2-5 0 0,35-86-1142 0 0,-35 88 1072 0 0,-1 1 0 0 0,1 0 0 0 0,1 0 0 0 0,-1 0 0 0 0,0 0 1 0 0,1 0-1 0 0,0 1 0 0 0,0 0 0 0 0,0-1 0 0 0,0 1 1 0 0,0 1-1 0 0,1-1 0 0 0,-1 1 0 0 0,1-1 0 0 0,-1 1 0 0 0,1 1 1 0 0,0-1-1 0 0,0 1 0 0 0,0 0 0 0 0,0 0 0 0 0,0 0 1 0 0,3 0 69 0 0,-6 1-10 0 0,0 1-1 0 0,0-1 1 0 0,0 0 0 0 0,0 1 0 0 0,0-1 0 0 0,-1 1 0 0 0,1-1 0 0 0,0 1 0 0 0,0 0 0 0 0,-1 0 0 0 0,1 0 0 0 0,-1 0 0 0 0,1 0 0 0 0,-1 0 0 0 0,1 0 0 0 0,-1 1 0 0 0,0-1 0 0 0,1 0-1 0 0,-1 1 1 0 0,0-1 0 0 0,0 1 0 0 0,0 0 0 0 0,0-1 0 0 0,0 1 0 0 0,0 1 10 0 0,0-2-4 0 0,2 8 9 0 0,0 0 0 0 0,0 0 0 0 0,-1 0 1 0 0,0 1-1 0 0,-1-1 0 0 0,0 0 0 0 0,-1 1 1 0 0,1-1-1 0 0,-2 1 0 0 0,0 4-5 0 0,1 10 150 0 0,-1-21-128 0 0,2 1 0 0 0,-1-1 0 0 0,0 0 0 0 0,1 0-1 0 0,-1 1 1 0 0,1-1 0 0 0,0 0 0 0 0,0 0 0 0 0,0 0 0 0 0,0 0-1 0 0,1 0 1 0 0,-1 0 0 0 0,1-1 0 0 0,0 1 0 0 0,0 0 0 0 0,0 0-22 0 0,4-2 75 0 0,0 1 0 0 0,0-1 0 0 0,0 0 0 0 0,0 0 0 0 0,0 0 1 0 0,0-1-1 0 0,1 0 0 0 0,-1 0 0 0 0,0-1 0 0 0,0 0 0 0 0,0 0 1 0 0,0 0-1 0 0,0-1 0 0 0,0 0 0 0 0,0 0 0 0 0,-1 0 1 0 0,1-1-1 0 0,-1 0 0 0 0,1 0 0 0 0,-1 0 0 0 0,1-2-75 0 0,-2 3 31 0 0,-1-1-1 0 0,0 0 1 0 0,0 0 0 0 0,-1 0-1 0 0,1-1 1 0 0,-1 1-1 0 0,1-1 1 0 0,-1 1 0 0 0,0-1-1 0 0,0 0 1 0 0,-1 0-1 0 0,1 1 1 0 0,-1-1 0 0 0,0 0-1 0 0,0-1 1 0 0,0 1-1 0 0,0 0 1 0 0,-1 0 0 0 0,0 0-1 0 0,0 0 1 0 0,0-1 0 0 0,0 1-1 0 0,-1 0 1 0 0,1 0-1 0 0,-1 0 1 0 0,0 0 0 0 0,-1 0-1 0 0,1 0 1 0 0,0 0-1 0 0,-1 0 1 0 0,0 0 0 0 0,0 0-1 0 0,0 1 1 0 0,-1-1-1 0 0,1 1 1 0 0,-1 0 0 0 0,0 0-1 0 0,0 0 1 0 0,0 0-1 0 0,0 0 1 0 0,0 0 0 0 0,-1 1-1 0 0,1 0 1 0 0,-2-1-31 0 0,-41-19 0 0 0,-20 22-1727 0 0,64 1 1830 0 0,-9 4-5426 0 0,8-2 905 0 0</inkml:trace>
  <inkml:trace contextRef="#ctx0" brushRef="#br1" timeOffset="3.647">6532 7655 10680 0 0,'-11'12'810'0'0,"-140"154"1140"0"0,131-144-1852 0 0,-40 38 785 0 0,13-31-4966 0 0,39-26-351 0 0</inkml:trace>
  <inkml:trace contextRef="#ctx0" brushRef="#br1" timeOffset="3.647">6279 7730 8960 0 0,'0'2'264'0'0,"-1"10"-110"0"0,2 0 0 0 0,0 0 0 0 0,0 0 0 0 0,1 0 0 0 0,1 0 0 0 0,0-1 0 0 0,0 1 0 0 0,3 3-154 0 0,18 43 1993 0 0,-22-54-1796 0 0,2 2 37 0 0,0 0-1 0 0,0 0 1 0 0,0-1-1 0 0,1 0 1 0 0,0 1 0 0 0,0-2-1 0 0,0 1 1 0 0,1-1 0 0 0,-1 1-1 0 0,1-1 1 0 0,0-1 0 0 0,0 1-1 0 0,0-1 1 0 0,2 0-234 0 0,8-3-657 0 0,-6-3-3053 0 0,-2 0-1248 0 0</inkml:trace>
  <inkml:trace contextRef="#ctx0" brushRef="#br1" timeOffset="3.647">6522 7774 11000 0 0,'0'0'248'0'0,"1"2"34"0"0,14 34 396 0 0,15 33 1875 0 0,-23-58-2544 0 0,20 25 1513 0 0,0-14-5982 0 0,-26-22-612 0 0</inkml:trace>
  <inkml:trace contextRef="#ctx0" brushRef="#br1" timeOffset="3.647">6670 7620 9472 0 0,'6'6'464'0'0,"36"67"577"0"0,5 41 2708 0 0,-11-39-2947 0 0,-27-63-616 0 0,-8-11-102 0 0,-1-1-10 0 0,0 0-1 0 0,0 0 6 0 0,0 0 1 0 0,0 0 0 0 0,3-13-16 0 0,-9-68-1722 0 0,14 2-783 0 0,0 71 1901 0 0,-7 7 400 0 0,6 2-43 0 0,-3 2 221 0 0,0 0 0 0 0,0 0 0 0 0,0 0 0 0 0,0 1 1 0 0,-1-1-1 0 0,1 1 0 0 0,-1 0 0 0 0,0 0 0 0 0,0 0 0 0 0,0 1 0 0 0,-1-1 0 0 0,0 1 0 0 0,0-1 0 0 0,0 1 0 0 0,0 0 0 0 0,-1 0 0 0 0,1 0 0 0 0,-1 0 0 0 0,0 4-38 0 0,13 31 623 0 0,5 1 1249 0 0,-19-41-1520 0 0,13 6 1311 0 0,-10-9-1634 0 0,0 0 0 0 0,0 0 0 0 0,-1 0 0 0 0,1-1-1 0 0,-1 1 1 0 0,0 0 0 0 0,0-1 0 0 0,0 1-1 0 0,-1-1 1 0 0,1 0 0 0 0,-1 0 0 0 0,0 0-1 0 0,0 1 1 0 0,0-1 0 0 0,-1 0 0 0 0,1 0 0 0 0,-1 0-1 0 0,0-1-28 0 0,8-31-278 0 0,-7 31 236 0 0,0 1-1 0 0,1-1 0 0 0,-1 0 0 0 0,1 0 1 0 0,0 1-1 0 0,1-1 0 0 0,-1 1 0 0 0,1 0 0 0 0,0-1 1 0 0,0 1-1 0 0,0 1 0 0 0,1-1 0 0 0,-1 0 1 0 0,1 1-1 0 0,0 0 0 0 0,0 0 0 0 0,0 0 0 0 0,0 0 1 0 0,1 0-1 0 0,-1 1 0 0 0,1 0 0 0 0,-1 0 1 0 0,3 0 42 0 0,39 25-294 0 0,49 45-132 0 0,-12-29 1231 0 0,-76-37-862 0 0,0 0 0 0 0,-1 0 1 0 0,1-1-1 0 0,0 0 0 0 0,0 0 0 0 0,-1-1 1 0 0,1 0-1 0 0,0 0 0 0 0,0-1 0 0 0,0 1 1 0 0,0-2-1 0 0,-1 1 0 0 0,1-1 0 0 0,-1 0 1 0 0,1 0-1 0 0,3-2 57 0 0,-5 1-279 0 0,1 1 0 0 0,-1-1 0 0 0,0 0 0 0 0,0-1 1 0 0,0 1-1 0 0,-1-1 0 0 0,1 0 0 0 0,-1 0 0 0 0,0-1 0 0 0,0 1 0 0 0,-1-1 1 0 0,1 0-1 0 0,0-1 279 0 0,13-45-2150 0 0,-16 49 2179 0 0,0-1-1 0 0,0 0 0 0 0,0-1 0 0 0,0 1 0 0 0,-1 0 0 0 0,1 0 0 0 0,-1 0 1 0 0,1 0-1 0 0,-1-1 0 0 0,0 1 0 0 0,-1 0 0 0 0,1 0 0 0 0,0 0 0 0 0,-1 0 1 0 0,0-1-1 0 0,0 1 0 0 0,0 0 0 0 0,0 0 0 0 0,0 0 0 0 0,0 0 0 0 0,-1 1 1 0 0,1-1-1 0 0,-1 0 0 0 0,0 1 0 0 0,0-1 0 0 0,0 1 0 0 0,0-1 0 0 0,-1 1 1 0 0,1 0-1 0 0,-1 0 0 0 0,1 0 0 0 0,-1 0 0 0 0,1 1 0 0 0,-1-1 0 0 0,0 1 1 0 0,0-1-1 0 0,-3 0-28 0 0,1 3 153 0 0,-1-1 0 0 0,1 2 0 0 0,-1-1 0 0 0,1 0 0 0 0,-1 1 0 0 0,1 0 0 0 0,0 0 0 0 0,0 1-1 0 0,0-1 1 0 0,0 1 0 0 0,0 0 0 0 0,0 1 0 0 0,1-1 0 0 0,0 1 0 0 0,-1 0 0 0 0,1 0 0 0 0,1 0 0 0 0,-1 0 0 0 0,1 1 0 0 0,-2 2-153 0 0,0-1 210 0 0,0 0-75 0 0,1 1 0 0 0,-1-1 0 0 0,2 1 0 0 0,-1 0-1 0 0,1 0 1 0 0,0 0 0 0 0,0 1 0 0 0,1-1 0 0 0,0 1 0 0 0,0 0 0 0 0,1-1 0 0 0,0 1 0 0 0,0 0 0 0 0,1 0 0 0 0,0 0 0 0 0,0 0-135 0 0,0-6 26 0 0,1 0 0 0 0,-1 0 0 0 0,1 0 0 0 0,-1 0 0 0 0,1-1 0 0 0,-1 1 0 0 0,1 0 0 0 0,0 0 0 0 0,0 0 0 0 0,0-1 0 0 0,0 1 0 0 0,0-1 1 0 0,0 1-1 0 0,0-1 0 0 0,1 1 0 0 0,-1-1 0 0 0,1 1 0 0 0,-1-1 0 0 0,1 0 0 0 0,-1 0 0 0 0,1 0 0 0 0,0 0 0 0 0,-1 0 0 0 0,1 0 1 0 0,0 0-1 0 0,0-1 0 0 0,0 1 0 0 0,-1-1 0 0 0,1 1 0 0 0,0-1 0 0 0,0 0 0 0 0,0 0 0 0 0,0 1 0 0 0,0-1 0 0 0,0-1 0 0 0,0 1 0 0 0,0 0 1 0 0,0 0-1 0 0,0-1 0 0 0,-1 1 0 0 0,1-1 0 0 0,0 0 0 0 0,0 1 0 0 0,0-1 0 0 0,-1 0 0 0 0,1 0 0 0 0,0 0 0 0 0,-1 0 0 0 0,1 0 0 0 0,0-1-26 0 0,70-86-1237 0 0,-70 87 1173 0 0,-1-1 1 0 0,0 0-1 0 0,1 0 0 0 0,-1 1 1 0 0,1-1-1 0 0,-1 1 0 0 0,1-1 1 0 0,0 1-1 0 0,0 0 0 0 0,-1 0 1 0 0,1 0-1 0 0,0 0 0 0 0,0 0 0 0 0,0 0 1 0 0,0 0-1 0 0,0 0 0 0 0,1 1 1 0 0,-1-1-1 0 0,0 1 0 0 0,0 0 1 0 0,0-1-1 0 0,1 1 64 0 0,-2 0-72 0 0,-1 2 4 0 0,11 32-31 0 0,-11-29 160 0 0,1 0-1 0 0,1 0 1 0 0,-1 0 0 0 0,1 0 0 0 0,-1 0-1 0 0,1 0 1 0 0,1-1 0 0 0,-1 1 0 0 0,1-1-1 0 0,0 1 1 0 0,0-1 0 0 0,0 0 0 0 0,2 1-61 0 0,27 16 889 0 0,-29-20-819 0 0,1-1 1 0 0,-1 0-1 0 0,0 0 1 0 0,1 0-1 0 0,-1-1 1 0 0,1 1-1 0 0,-1-1 0 0 0,0 0 1 0 0,0 0-1 0 0,1 0 1 0 0,-1 0-1 0 0,0 0 1 0 0,0-1-1 0 0,0 0 0 0 0,0 1 1 0 0,0-1-1 0 0,-1 0 1 0 0,1 0-1 0 0,-1-1 1 0 0,1 1-1 0 0,-1 0 1 0 0,0-1-1 0 0,1 0 0 0 0,-1 1 1 0 0,-1-1-1 0 0,1 0 1 0 0,0 0-1 0 0,-1 0 1 0 0,1 0-1 0 0,-1-2-70 0 0,8-18-370 0 0,-1 0-1 0 0,-2-1 1 0 0,0 1-1 0 0,-2-1 1 0 0,1-9 370 0 0,13-62-1637 0 0,8-26 236 0 0,-16 46 1633 0 0,-8 67 1508 0 0,-6 18-1281 0 0,-4 19-300 0 0,-14 109 279 0 0,25 6 965 0 0,-3-139-1300 0 0,0 1-1 0 0,1-1 0 0 0,0 0 0 0 0,0 1 0 0 0,0-1 0 0 0,1 0 0 0 0,0 1 0 0 0,0-1 0 0 0,0 0 0 0 0,0 0 0 0 0,1 0 0 0 0,0-1 0 0 0,0 1 1 0 0,0-1-1 0 0,0 1 0 0 0,1-1 0 0 0,0 0 0 0 0,0-1 0 0 0,0 1 0 0 0,0-1 0 0 0,1 1 0 0 0,-1-1 0 0 0,1 0 0 0 0,0-1 0 0 0,0 1-102 0 0,-2-2 31 0 0,-1 0 0 0 0,1 0 0 0 0,0 0-1 0 0,0-1 1 0 0,-1 1 0 0 0,1-1 0 0 0,0 0 0 0 0,0 1-1 0 0,-1-1 1 0 0,1-1 0 0 0,0 1 0 0 0,0 0-1 0 0,0-1 1 0 0,-1 1 0 0 0,1-1 0 0 0,0 0-1 0 0,-1 0 1 0 0,1 0 0 0 0,-1 0 0 0 0,1 0 0 0 0,-1 0-1 0 0,1-1 1 0 0,-1 0 0 0 0,0 1 0 0 0,0-1-1 0 0,1-1-30 0 0,34-49-33 0 0,9-43-606 0 0,-45 94 628 0 0,-1 1 1 0 0,0 0-1 0 0,0-1 0 0 0,1 1 0 0 0,-1 0 0 0 0,0 0 0 0 0,0-1 0 0 0,1 1 0 0 0,-1 0 0 0 0,0 0 0 0 0,1 0 0 0 0,-1-1 0 0 0,0 1 0 0 0,1 0 0 0 0,-1 0 0 0 0,1 0 0 0 0,-1 0 0 0 0,0 0 0 0 0,1 0 0 0 0,-1 0 1 0 0,0 0-1 0 0,1 0 0 0 0,-1 0 0 0 0,1 0 0 0 0,-1 0 0 0 0,0 0 0 0 0,1 0 0 0 0,-1 0 0 0 0,0 0 0 0 0,1 0 0 0 0,-1 0 0 0 0,1 0 0 0 0,-1 1 0 0 0,0-1 0 0 0,1 0 0 0 0,-1 0 0 0 0,0 0 0 0 0,0 1 1 0 0,1-1-1 0 0,-1 0 0 0 0,0 0 0 0 0,1 1 0 0 0,-1-1 0 0 0,0 0 0 0 0,0 1 0 0 0,0-1 0 0 0,1 0 0 0 0,-1 1 0 0 0,0-1 0 0 0,0 0 0 0 0,0 1 0 0 0,0-1 0 0 0,0 0 0 0 0,0 1 0 0 0,1-1 0 0 0,-1 1 1 0 0,0-1-1 0 0,0 0 0 0 0,0 1 11 0 0,8 30 315 0 0,-6-25-305 0 0,0 4 77 0 0,1 0-1 0 0,0-1 0 0 0,1 0 1 0 0,0 1-1 0 0,1-1 1 0 0,0-1-1 0 0,0 1 0 0 0,1-1 1 0 0,0 0-1 0 0,1 0 0 0 0,-1-1 1 0 0,1 0-1 0 0,5 4-86 0 0,-7-8 30 0 0,0 0 0 0 0,0 0 1 0 0,1-1-1 0 0,-1 0 0 0 0,1 0 0 0 0,-1 0 0 0 0,1 0 1 0 0,0-1-1 0 0,0 0 0 0 0,-1 0 0 0 0,1-1 0 0 0,0 0 0 0 0,0 0 1 0 0,0 0-1 0 0,0-1 0 0 0,0 1 0 0 0,5-3-30 0 0,33-13-6289 0 0,-31 8-217 0 0</inkml:trace>
  <inkml:trace contextRef="#ctx0" brushRef="#br1" timeOffset="3.647">8084 7497 14336 0 0,'0'0'330'0'0,"0"0"45"0"0,-5-1 362 0 0,1-1-579 0 0,3 1 47 0 0,1 1 47 0 0,0 0 10 0 0,1 20 730 0 0,15 19-2470 0 0,-9-30-4347 0 0</inkml:trace>
  <inkml:trace contextRef="#ctx0" brushRef="#br1" timeOffset="3.647">7789 7532 9408 0 0,'-10'0'541'0'0,"-72"-18"2721"0"0,-2 3 0 0 0,-42 0-3262 0 0,23 7-1367 0 0,93 8-4059 0 0</inkml:trace>
  <inkml:trace contextRef="#ctx0" brushRef="#br1" timeOffset="3.647">8321 7547 10104 0 0,'0'0'230'0'0,"0"0"30"0"0,0 0 19 0 0,-10 0 8 0 0,-46 23 1077 0 0,48-18-1021 0 0,0-1 0 0 0,0 1 0 0 0,1 0 0 0 0,-1 1 0 0 0,1 0 0 0 0,0 0 0 0 0,1 0 0 0 0,0 1 0 0 0,-2 3-343 0 0,3-6 141 0 0,4-2-105 0 0,0 0 1 0 0,0 0 0 0 0,0 0 0 0 0,0 0 0 0 0,0 0 0 0 0,0 1 0 0 0,0-1-1 0 0,1 0 1 0 0,-1 0 0 0 0,1 0 0 0 0,0 1 0 0 0,0-1 0 0 0,0 0 0 0 0,0 0 0 0 0,0 1-1 0 0,0-1 1 0 0,0 0 0 0 0,1 0 0 0 0,-1 1 0 0 0,1-1 0 0 0,0 0 0 0 0,-1 0-1 0 0,1 0 1 0 0,0 0 0 0 0,0 0 0 0 0,0 0 0 0 0,1 0 0 0 0,-1 0 0 0 0,0 0 0 0 0,1 0-1 0 0,0-1 1 0 0,-1 1 0 0 0,1-1 0 0 0,0 1 0 0 0,-1-1 0 0 0,1 0 0 0 0,0 1 0 0 0,0-1-1 0 0,0 0 1 0 0,0 0 0 0 0,0-1 0 0 0,1 1 0 0 0,-1 0 0 0 0,0-1 0 0 0,0 1-1 0 0,2-1-36 0 0,3 3 39 0 0,0-1-1 0 0,1 0 0 0 0,-1 0 0 0 0,1-1 0 0 0,0 0 0 0 0,0 0 1 0 0,-1-1-1 0 0,1 0 0 0 0,0-1 0 0 0,0 1 0 0 0,-1-2 0 0 0,1 1 1 0 0,-1-1-1 0 0,1 0 0 0 0,-1 0 0 0 0,6-3-38 0 0,-10 3 4 0 0,-1-1 0 0 0,0 1 0 0 0,1 0-1 0 0,-1-1 1 0 0,0 1 0 0 0,0-1 0 0 0,-1 0 0 0 0,1 0-1 0 0,0 0 1 0 0,-1 0 0 0 0,0 0 0 0 0,0 0 0 0 0,0 0-1 0 0,0 0 1 0 0,0 0 0 0 0,0-1 0 0 0,-1 1 0 0 0,0 0-1 0 0,0-1 1 0 0,0 1 0 0 0,0 0 0 0 0,0 0 0 0 0,0-1-1 0 0,-1 1 1 0 0,0 0 0 0 0,0 0 0 0 0,0 0 0 0 0,0-1-1 0 0,0 1 1 0 0,0 0 0 0 0,-1 0 0 0 0,1 1 0 0 0,-1-1-1 0 0,-1-1-3 0 0,-4-4-43 0 0,0 0-1 0 0,-1 1 0 0 0,0 0 0 0 0,0 0 1 0 0,-1 0-1 0 0,0 1 0 0 0,0 1 0 0 0,-4-2 44 0 0,10 5 65 0 0,-2-15 6 0 0,19 7-477 0 0,-9 8 373 0 0,0 1 0 0 0,0-1-1 0 0,1 1 1 0 0,-1 0-1 0 0,0 0 1 0 0,1 0-1 0 0,-1 1 1 0 0,0 0-1 0 0,1 0 1 0 0,-1 0-1 0 0,0 1 1 0 0,1 0 0 0 0,0 0 33 0 0,7 0 2 0 0,-3 0-14 0 0,-1 1-1 0 0,0 0 0 0 0,0 0 0 0 0,0 1 1 0 0,-1 0-1 0 0,1 0 0 0 0,-1 1 0 0 0,1 0 1 0 0,-1 1-1 0 0,0 0 0 0 0,-1 0 0 0 0,1 1 1 0 0,-1 0-1 0 0,0 0 0 0 0,-1 0 0 0 0,1 1 1 0 0,-1 0-1 0 0,-1 1 0 0 0,1-1 0 0 0,-1 1 1 0 0,-1 0-1 0 0,1 0 0 0 0,0 4 13 0 0,-1-4 55 0 0,-1-3 8 0 0,0 1 1 0 0,-1-1-1 0 0,1 1 0 0 0,-1-1 0 0 0,-1 1 1 0 0,1-1-1 0 0,-1 1 0 0 0,0 0 0 0 0,0 0 1 0 0,0 0-1 0 0,-1 0 0 0 0,0 0 0 0 0,0 0-63 0 0,-2 5 132 0 0,2-10-108 0 0,1-1 0 0 0,-1 1 0 0 0,0 0 0 0 0,0 0 0 0 0,0 0 0 0 0,0-1 0 0 0,0 1 0 0 0,0 0 0 0 0,-1 0 0 0 0,1 0 0 0 0,0 0 0 0 0,0-1 0 0 0,-1 1 0 0 0,1 0 0 0 0,0 0 0 0 0,-1-1 0 0 0,1 1 0 0 0,-1 0 0 0 0,1-1 0 0 0,-1 1 0 0 0,1 0 0 0 0,-1-1 0 0 0,1 1 0 0 0,-1-1 0 0 0,0 1 0 0 0,1-1 0 0 0,-1 1 0 0 0,0-1 0 0 0,1 1 0 0 0,-1-1 0 0 0,0 0 0 0 0,0 1 0 0 0,1-1 0 0 0,-1 0 0 0 0,0 1 0 0 0,0-1 0 0 0,0 0 0 0 0,1 0 0 0 0,-2 0-24 0 0,1 0 13 0 0,-1-1 0 0 0,1 1 0 0 0,0-1 0 0 0,-1 0 0 0 0,1 1 0 0 0,0-1 0 0 0,0 0 0 0 0,-1 0 0 0 0,1 0-1 0 0,0 0 1 0 0,0 0 0 0 0,0 0 0 0 0,0 0 0 0 0,0 0 0 0 0,1 0 0 0 0,-1-1 0 0 0,0 1 0 0 0,0 0 0 0 0,1 0-1 0 0,-1-1 1 0 0,1 1 0 0 0,-1 0 0 0 0,1-1 0 0 0,-1 1 0 0 0,1-1 0 0 0,0 1 0 0 0,0-1 0 0 0,0 1 0 0 0,0 0-1 0 0,0-1 1 0 0,0 1 0 0 0,0-1 0 0 0,0 1 0 0 0,1-1 0 0 0,-1 1 0 0 0,0 0 0 0 0,1-1 0 0 0,-1 1 0 0 0,1 0-1 0 0,0-2-12 0 0,4-5-77 0 0,0-1 0 0 0,1 1 0 0 0,-1 0 0 0 0,1 1 0 0 0,1-1 0 0 0,0 1 0 0 0,0 1-1 0 0,0-1 1 0 0,1 1 0 0 0,0 0 0 0 0,0 1 0 0 0,0 0 0 0 0,1 0 0 0 0,0 1 0 0 0,0 0 0 0 0,0 0-1 0 0,0 1 1 0 0,1 0 0 0 0,-1 1 0 0 0,1 0 0 0 0,-1 1 0 0 0,1 0 0 0 0,0 0 0 0 0,0 1-1 0 0,8 1 78 0 0,-12 0-5 0 0,-1 0 0 0 0,1 1 0 0 0,-1 0 0 0 0,1 0 0 0 0,-1 0-1 0 0,0 1 1 0 0,0 0 0 0 0,0 0 0 0 0,0 0 0 0 0,-1 0-1 0 0,1 1 1 0 0,-1 0 0 0 0,0 0 0 0 0,0 0 0 0 0,0 0 0 0 0,-1 1-1 0 0,1-1 1 0 0,-1 1 0 0 0,0 0 0 0 0,-1 0 0 0 0,1 0-1 0 0,-1 0 1 0 0,0 1 5 0 0,3 2 7 0 0,22 50 57 0 0,-5-2-26 0 0,-13-33-397 0 0,-4-11 128 0 0</inkml:trace>
  <inkml:trace contextRef="#ctx0" brushRef="#br1" timeOffset="3.647">8763 8032 6792 0 0,'0'0'149'0'0,"0"0"23"0"0,-8 0 177 0 0,-169 24 4186 0 0,39 7-2110 0 0,-41-13-1191 0 0,15-32-981 0 0,131 7-246 0 0,1 1 0 0 0,-1 2 0 0 0,0 1 0 0 0,0 2 0 0 0,0 1 1 0 0,0 1-1 0 0,0 2 0 0 0,0 2 0 0 0,-25 6-7 0 0,-174 56 31 0 0,102-43 452 0 0,-8-38-375 0 0,73-6-140 0 0,51 14-58 0 0,-1 1-1 0 0,1 1 0 0 0,-1 0 1 0 0,0 0-1 0 0,0 2 0 0 0,0 0 1 0 0,0 1-1 0 0,0 0 1 0 0,0 1-1 0 0,-8 2 91 0 0,-169 47-281 0 0,67-19 497 0 0,0-18 309 0 0,13-12-293 0 0,47-4-157 0 0,-100 5-75 0 0,47 15 0 0 0,88-9-1 0 0,-132 30 2 0 0,136-34-4 0 0,4 0-1 0 0,-1-2 1 0 0,1 0-1 0 0,-1-1 0 0 0,0-1 0 0 0,1-1 0 0 0,-1-2 4 0 0,-148-31-692 0 0,49 32 554 0 0,3 26-44 0 0,20 9 172 0 0,17-6 70 0 0,-42-11 254 0 0,101-13-291 0 0,-1-1 0 0 0,1-2 0 0 0,-1 0 0 0 0,1-1 0 0 0,-1-2 0 0 0,1 0 1 0 0,-22-7-24 0 0,-52-20-331 0 0,-11 18 110 0 0,-7 31 31 0 0,100-15 193 0 0,-83 31-56 0 0,30-13 137 0 0,41-10 26 0 0,-1-2 1 0 0,1-1 0 0 0,-1-1 0 0 0,-1-1 0 0 0,1-2 0 0 0,-2-1-111 0 0,5 1 56 0 0,-76-4 91 0 0,-38-22-149 0 0,100 13-8 0 0,2 1-68 0 0,1 3 0 0 0,-1 1 0 0 0,1 2 0 0 0,-1 1 1 0 0,0 2-1 0 0,0 1 0 0 0,0 2 0 0 0,1 2 1 0 0,-20 6 77 0 0,4 1-10 0 0,-1-2 1 0 0,0-2 0 0 0,-1-3-1 0 0,-29-1 10 0 0,-72-17 43 0 0,-66-40-342 0 0,202 51 284 0 0,-1 0 0 0 0,0 1 0 0 0,0 2 0 0 0,0 0 0 0 0,1 1 0 0 0,-1 0 0 0 0,1 2 0 0 0,-14 5 15 0 0,-32 13 267 0 0,-91 22 354 0 0,124-42-546 0 0,0-2 1 0 0,0 0-1 0 0,0-2 0 0 0,0-2 0 0 0,-24-4-75 0 0,-77-6 118 0 0,101 16-127 0 0,0 2 0 0 0,0 0 1 0 0,1 3-1 0 0,0 0 1 0 0,0 2-1 0 0,1 1 1 0 0,-16 9 8 0 0,44-19 5 0 0,-23 10 188 0 0,-1 0 0 0 0,0-2 0 0 0,-1-1 0 0 0,0-1 0 0 0,0-2 0 0 0,-1 0 0 0 0,1-2 1 0 0,-1-1-1 0 0,0-1 0 0 0,0-1 0 0 0,-16-4-193 0 0,-45-19 130 0 0,-16-14 6 0 0,97 35-136 0 0,-1 0 0 0 0,0 0 0 0 0,0 1 0 0 0,0 0 0 0 0,0 1 0 0 0,0 0 0 0 0,0 0 0 0 0,0 1 0 0 0,0 0 0 0 0,0 1 0 0 0,0-1 0 0 0,0 2 0 0 0,-7 2 0 0 0,-4 2-143 0 0,-12 5 222 0 0,15 0-5250 0 0,11-5-601 0 0</inkml:trace>
  <inkml:trace contextRef="#ctx0" brushRef="#br1" timeOffset="3.647">2090 7803 9416 0 0,'0'0'208'0'0,"3"-14"514"0"0,17-9-60 0 0,-19 22-600 0 0,-1 1 0 0 0,0-1 0 0 0,0 1-1 0 0,0-1 1 0 0,1 1 0 0 0,-1-1 0 0 0,0 1 0 0 0,1-1 0 0 0,-1 1 0 0 0,0-1 0 0 0,1 1 0 0 0,-1 0 0 0 0,1-1 0 0 0,-1 1 0 0 0,0 0 0 0 0,1-1 0 0 0,-1 1 0 0 0,1 0 0 0 0,-1 0 0 0 0,1-1 0 0 0,-1 1 0 0 0,1 0 0 0 0,-1 0 0 0 0,1 0-1 0 0,-1 0 1 0 0,1 0 0 0 0,0 0 0 0 0,-1 0 0 0 0,1 0 0 0 0,-1 0 0 0 0,1 0 0 0 0,-1 0 0 0 0,1 0 0 0 0,-1 0 0 0 0,1 0 0 0 0,-1 0 0 0 0,1 0 0 0 0,-1 1 0 0 0,1-1 0 0 0,-1 0 0 0 0,1 0 0 0 0,-1 1 0 0 0,1-1 0 0 0,-1 0 0 0 0,1 1-1 0 0,-1-1 1 0 0,0 0 0 0 0,1 1 0 0 0,-1-1 0 0 0,0 1 0 0 0,1-1 0 0 0,-1 1 0 0 0,0-1 0 0 0,1 1 0 0 0,-1-1 0 0 0,0 1 0 0 0,0-1 0 0 0,0 1 0 0 0,1-1 0 0 0,-1 1 0 0 0,0-1-62 0 0,8 36 458 0 0,-8-35-423 0 0,4 139 482 0 0,-12-75-178 0 0,15 16-137 0 0,0-66-95 0 0,-7-15-112 0 0,0 1 0 0 0,0-1-1 0 0,1 0 1 0 0,-1 1 0 0 0,0-1 0 0 0,1 0 0 0 0,-1 1 0 0 0,0-1 0 0 0,1 0 0 0 0,-1 0-1 0 0,1 1 1 0 0,-1-1 0 0 0,0 0 0 0 0,1 0 0 0 0,-1 0 0 0 0,1 1 0 0 0,-1-1 0 0 0,1 0-1 0 0,-1 0 1 0 0,1 0 0 0 0,-1 0 0 0 0,1 0 0 0 0,-1 0 0 0 0,0 0 0 0 0,1 0 0 0 0,-1 0-1 0 0,1 0 1 0 0,-1 0 0 0 0,1 0 0 0 0,-1-1 0 0 0,1 1 0 0 0,-1 0 0 0 0,1 0-1 0 0,-1 0 1 0 0,0-1 0 0 0,1 1 0 0 0,-1 0 0 0 0,0 0 0 0 0,1-1 0 0 0,-1 1 0 0 0,0 0-1 0 0,1-1 1 0 0,-1 1 0 0 0,0 0 0 0 0,1-1 0 0 0,-1 1 0 0 0,0-1 0 0 0,0 1 5 0 0,2-2-77 0 0,7-7-174 0 0,0 0-1 0 0,-1-1 1 0 0,0 0-1 0 0,0 0 1 0 0,-1-1-1 0 0,-1 0 1 0 0,1 0-1 0 0,-2-1 1 0 0,1-3 251 0 0,15-26-481 0 0,46-88-188 0 0,-29 60 2472 0 0,-37 69-1577 0 0,-1 0 45 0 0,0 0 17 0 0,0 0 7 0 0,0 0-7 0 0,0 0-35 0 0,0 0-18 0 0,-27 103 1599 0 0,18-79-1605 0 0,-17 35 307 0 0,20-45-343 0 0,4-12-141 0 0,1 0 0 0 0,0 0 0 0 0,0 0 0 0 0,0 0 0 0 0,0 1 0 0 0,0-1 0 0 0,0 0 0 0 0,1 1 0 0 0,-1-1 0 0 0,1 1 0 0 0,0-1 0 0 0,0 0 0 0 0,0 1 0 0 0,0-1 0 0 0,0 1 1 0 0,0-1-1 0 0,1 1 0 0 0,-1-1 0 0 0,1 1-52 0 0,12 27 624 0 0,99 78-294 0 0,-81-81-128 0 0,-15-13-1336 0 0,-1 0-3916 0 0,-4-2-1447 0 0</inkml:trace>
  <inkml:trace contextRef="#ctx0" brushRef="#br1" timeOffset="3.647">20137 13428 8208 0 0,'0'0'234'0'0,"0"0"6"0"0,0 0-113 0 0,0 0 69 0 0,0 0 48 0 0,-11-4 287 0 0,9 2 2415 0 0,18-30-2344 0 0,30-18-194 0 0,-34 40-358 0 0,0 0 0 0 0,2 1 0 0 0,-1 0 0 0 0,1 1 0 0 0,0 0 0 0 0,0 2 0 0 0,1-1 0 0 0,2 1-50 0 0,39-5 112 0 0,-46 12-112 0 0,0 1 0 0 0,0 0 0 0 0,0 0 0 0 0,0 1 0 0 0,-1 0 0 0 0,1 1 0 0 0,-1 0 0 0 0,0 0 0 0 0,0 1 0 0 0,0 0 0 0 0,-1 1 0 0 0,5 3 0 0 0,-1-1 0 0 0,12 7 0 0 0,54 29 0 0 0,-1-21 0 0 0,-57-21 41 0 0,1 0 1 0 0,0-2-1 0 0,0 0 1 0 0,0-1-1 0 0,0-1 1 0 0,4-2-42 0 0,-19 4 61 0 0,1-1 0 0 0,0 0-1 0 0,-1 0 1 0 0,1-1 0 0 0,-1 1 0 0 0,0-1 0 0 0,1-1-1 0 0,-1 1 1 0 0,0-1 0 0 0,0 0 0 0 0,-1 0 0 0 0,1-1-1 0 0,-1 0 1 0 0,1 0 0 0 0,-1 0 0 0 0,0-1 0 0 0,-1 1-1 0 0,1-1 1 0 0,-1 0 0 0 0,0-1 0 0 0,0 1 0 0 0,0-1 0 0 0,0-2-61 0 0,19-60-200 0 0,3 7 200 0 0,4 23 205 0 0,37 0-530 0 0,27 10 253 0 0,-51 24 72 0 0,-37 4 0 0 0,0-1 0 0 0,0 1 0 0 0,-1 0 0 0 0,1 0 0 0 0,0 1 0 0 0,0 0 0 0 0,0 0 0 0 0,0 0 0 0 0,-1 1 0 0 0,1 0 0 0 0,4 2 0 0 0,31 8 0 0 0,6-3 0 0 0,-4-3 0 0 0,2 3 378 0 0,-9 1-480 0 0,-35-9-5 0 0,15 5-754 0 0,-14-4 654 0 0,1-1 37 0 0,-1 0-4609 0 0,-2-1 619 0 0</inkml:trace>
  <inkml:trace contextRef="#ctx0" brushRef="#br1" timeOffset="3.647">21499 12931 6248 0 0,'0'0'133'0'0,"0"0"23"0"0,0 0 15 0 0,0-1-15 0 0,0-3-35 0 0,0 3 338 0 0,0 1 138 0 0,0 0 19 0 0,0 0-17 0 0,0 0-99 0 0,0 0-42 0 0,0 0-8 0 0,0 0-32 0 0,0 0-123 0 0,0 0-58 0 0,23 19 445 0 0,-3 14-240 0 0,28 49-254 0 0,-14-41-126 0 0,-6-21 172 0 0,-27-19-168 0 0,5 15 726 0 0,-8-11-679 0 0,0 0 0 0 0,-1 0 0 0 0,0 0 1 0 0,0 0-1 0 0,0 0 0 0 0,0-1 0 0 0,-1 1 1 0 0,0-1-1 0 0,0 0 0 0 0,0 0 0 0 0,0-1 1 0 0,-1 1-1 0 0,1-1 0 0 0,-1 0 0 0 0,0 0 1 0 0,0-1-1 0 0,0 1 0 0 0,0-1 0 0 0,-1 0 1 0 0,1 0-1 0 0,0-1 0 0 0,-1 0 0 0 0,1 0 0 0 0,-6 0-113 0 0,1 3 0 0 0,-62 17-397 0 0,64-19-859 0 0,6-2-4192 0 0</inkml:trace>
  <inkml:trace contextRef="#ctx0" brushRef="#br1" timeOffset="3.647">18318 10198 9520 0 0,'8'-10'653'0'0,"1"-19"394"0"0,-2-17 1917 0 0,52-93 1987 0 0,-44 91-4147 0 0,-8 22-522 0 0,-9 23-261 0 0,-3 17-52 0 0,-30 77-293 0 0,-11 63 490 0 0,14-25-8 0 0,28-115-143 0 0,2 0 0 0 0,0 1 0 0 0,1-1 0 0 0,0 1 0 0 0,1-1 0 0 0,1 0 0 0 0,0 1 0 0 0,1-1 0 0 0,3 12-15 0 0,-4-24 16 0 0,-1 0 0 0 0,1 0 1 0 0,0-1-1 0 0,0 1 0 0 0,0 0 0 0 0,0 0 0 0 0,0-1 0 0 0,1 1 1 0 0,-1-1-1 0 0,1 1 0 0 0,-1-1 0 0 0,0 0 0 0 0,1 1 1 0 0,0-1-1 0 0,-1 0 0 0 0,1 0 0 0 0,0 0 0 0 0,0 0 0 0 0,-1-1 1 0 0,1 1-1 0 0,0 0 0 0 0,0-1 0 0 0,0 1 0 0 0,0-1 1 0 0,0 0-1 0 0,0 0 0 0 0,0 1 0 0 0,0-1 0 0 0,0 0 0 0 0,0-1 1 0 0,0 1-1 0 0,0 0 0 0 0,1-1-16 0 0,67-17 151 0 0,-64 14-327 0 0,0 1 0 0 0,-1 0 0 0 0,1-1-1 0 0,-1 0 1 0 0,0 0 0 0 0,0-1 0 0 0,0 0 0 0 0,-1 1-1 0 0,0-2 1 0 0,0 1 0 0 0,0 0 0 0 0,2-5 176 0 0,1-11-2575 0 0,-7 10 1249 0 0</inkml:trace>
  <inkml:trace contextRef="#ctx0" brushRef="#br1" timeOffset="3.647">18216 10153 15256 0 0,'-2'-8'1073'0'0,"1"8"-920"0"0,13-10 398 0 0,-4 6-251 0 0,0-1 0 0 0,1 1 1 0 0,-1 0-1 0 0,1 1 0 0 0,0 0 0 0 0,0 0 0 0 0,0 1 1 0 0,0 1-1 0 0,0-1 0 0 0,4 1-300 0 0,-1-1 176 0 0,135-9 606 0 0,-83 11-4353 0 0,-34 0-782 0 0,-20 0-1284 0 0</inkml:trace>
  <inkml:trace contextRef="#ctx0" brushRef="#br1" timeOffset="3.647">18661 10092 13448 0 0,'0'0'298'0'0,"0"0"46"0"0,0 0 24 0 0,7 1 80 0 0,110-10 2279 0 0,-54 15-2389 0 0,-37 1-828 0 0,-25-6 31 0 0,1 6-4625 0 0,-2 1-62 0 0</inkml:trace>
  <inkml:trace contextRef="#ctx0" brushRef="#br1" timeOffset="3.647">18654 10244 11952 0 0,'-10'9'900'0'0,"1"2"-395"0"0,8-10 18 0 0,1-1 170 0 0,0 0 38 0 0,4 3-480 0 0,-1 0 0 0 0,1 0 0 0 0,0-1 0 0 0,0 1 0 0 0,0-1 0 0 0,0 0 0 0 0,0 0 1 0 0,0 0-1 0 0,1-1 0 0 0,-1 1 0 0 0,1-1 0 0 0,-1 0 0 0 0,2 0-251 0 0,98-3 428 0 0,-74-1-229 0 0,-16 2-300 0 0,71-8-522 0 0,-35-11-3778 0 0,-39 12-877 0 0</inkml:trace>
  <inkml:trace contextRef="#ctx0" brushRef="#br1" timeOffset="3.647">19085 10072 11432 0 0,'0'0'333'0'0,"0"0"0"0"0,0 0-86 0 0,0 0 422 0 0,0 0 209 0 0,-4 3 875 0 0,0 5-1580 0 0,0-1 1 0 0,0 1 0 0 0,0 0-1 0 0,1 0 1 0 0,1 0 0 0 0,-1 1-1 0 0,1-1 1 0 0,1 1-1 0 0,0-1 1 0 0,0 1 0 0 0,0 0-1 0 0,1-1 1 0 0,1 1-1 0 0,-1 0 1 0 0,1-1 0 0 0,1 1-1 0 0,-1-1 1 0 0,2 1-1 0 0,0 1-173 0 0,-2-7 29 0 0,0 0-1 0 0,0-1 1 0 0,0 1-1 0 0,0-1 1 0 0,1 1-1 0 0,-1-1 1 0 0,1 0-1 0 0,0 1 1 0 0,0-1-1 0 0,-1 0 1 0 0,2 0-1 0 0,-1 0 1 0 0,0 0-1 0 0,0-1 1 0 0,0 1-1 0 0,1 0 1 0 0,-1-1-1 0 0,1 0 0 0 0,-1 0 1 0 0,1 1-1 0 0,0-1 1 0 0,-1-1-1 0 0,1 1 1 0 0,0 0-1 0 0,0-1 1 0 0,0 1-1 0 0,-1-1 1 0 0,1 0-1 0 0,0 0 1 0 0,2 0-29 0 0,86-18 545 0 0,-85 16-514 0 0,0-1-1 0 0,-1 0 0 0 0,1 0 0 0 0,-1-1 0 0 0,0 1 1 0 0,1-1-1 0 0,-2-1 0 0 0,1 1 0 0 0,0 0 1 0 0,-1-1-1 0 0,0 0 0 0 0,0 0 0 0 0,-1 0 0 0 0,1-1 1 0 0,-1 1-1 0 0,0-1 0 0 0,-1 0 0 0 0,1 1 1 0 0,-1-1-1 0 0,0-1 0 0 0,0 1 0 0 0,-1 0 0 0 0,0 0 1 0 0,0-1-1 0 0,-1 1 0 0 0,1 0 0 0 0,-2-4-30 0 0,1 6 0 0 0,-1 0 0 0 0,0 0-1 0 0,-1 0 1 0 0,1 1 0 0 0,0-1-1 0 0,-1 0 1 0 0,0 1-1 0 0,0-1 1 0 0,0 1 0 0 0,-1 0-1 0 0,1 0 1 0 0,-1 0 0 0 0,1 0-1 0 0,-1 0 1 0 0,0 0 0 0 0,0 1-1 0 0,0-1 1 0 0,-1 1-1 0 0,1 0 1 0 0,0 0 0 0 0,-1 0-1 0 0,0 0 1 0 0,1 1 0 0 0,-3-1 0 0 0,-94-15-1522 0 0,80 17 431 0 0,-3 2-48 0 0</inkml:trace>
  <inkml:trace contextRef="#ctx0" brushRef="#br1" timeOffset="3.647">20806 9853 6056 0 0,'0'0'176'0'0,"0"0"24"0"0,0 0-26 0 0,0 0-12 0 0,0 0-2 0 0,0-7 552 0 0,2 4-515 0 0,-1 0 0 0 0,0 0 0 0 0,0 0 0 0 0,0 0 0 0 0,0 0 0 0 0,0 0 0 0 0,-1-1 0 0 0,1 1 0 0 0,-1 0 1 0 0,0 0-1 0 0,0 0 0 0 0,0-1 0 0 0,0 1 0 0 0,-1 0 0 0 0,1 0 0 0 0,-2-3-197 0 0,-5-24 1767 0 0,6 29-1686 0 0,0-1 0 0 0,0 1 0 0 0,0 0 1 0 0,0-1-1 0 0,0 1 0 0 0,0 0 1 0 0,-1-1-1 0 0,1 1 0 0 0,0 0 1 0 0,-1 0-1 0 0,1 0 0 0 0,-1 0 0 0 0,1 0 1 0 0,-1 1-1 0 0,1-1 0 0 0,-1 0 1 0 0,0 1-1 0 0,1-1 0 0 0,-1 1 0 0 0,0-1 1 0 0,0 1-1 0 0,1 0 0 0 0,-1 0 1 0 0,0 0-1 0 0,0 0 0 0 0,1 0 1 0 0,-1 0-1 0 0,0 0 0 0 0,0 1 0 0 0,1-1 1 0 0,-1 1-1 0 0,0-1 0 0 0,1 1 1 0 0,-1 0-1 0 0,0 0-81 0 0,-39 25 616 0 0,31-14-488 0 0,1 0 0 0 0,0 1 0 0 0,1-1 0 0 0,0 2 1 0 0,1-1-1 0 0,0 1 0 0 0,1 0 0 0 0,1 1 0 0 0,-4 14-128 0 0,5-20 49 0 0,1 1-1 0 0,1 0 0 0 0,-1 0 1 0 0,2 1-1 0 0,-1-1 1 0 0,1 0-1 0 0,1 0 0 0 0,0 1 1 0 0,1-1-1 0 0,-1 1 1 0 0,2-1-1 0 0,0 0 0 0 0,2 7-48 0 0,-4-15 84 0 0,14 9 178 0 0,-13-10-245 0 0,1 0-1 0 0,0 0 1 0 0,-1 0 0 0 0,1-1 0 0 0,0 1 0 0 0,0 0 0 0 0,0-1 0 0 0,0 1-1 0 0,-1-1 1 0 0,1 1 0 0 0,0-1 0 0 0,0 0 0 0 0,0 0 0 0 0,0 0-1 0 0,0 0 1 0 0,0 0 0 0 0,0 0 0 0 0,0-1 0 0 0,0 1 0 0 0,-1-1 0 0 0,1 1-1 0 0,0-1 1 0 0,0 1 0 0 0,0-1 0 0 0,-1 0 0 0 0,1 0 0 0 0,0 0 0 0 0,-1 0-1 0 0,1 0 1 0 0,1-2-17 0 0,42-43 244 0 0,-39 37-214 0 0,0-1 0 0 0,-1 1 0 0 0,0-1 0 0 0,-1 0-1 0 0,0-1 1 0 0,0 1 0 0 0,-1-1 0 0 0,0-4-30 0 0,5-13 6 0 0,9-84-254 0 0,-16 100 238 0 0,-1 11-22 0 0,-4 10-16 0 0,-9 24-71 0 0,-17 79 566 0 0,26-95-438 0 0,2-7 13 0 0,-1 0 0 0 0,1 0 1 0 0,1 0-1 0 0,0 0 0 0 0,0 0 0 0 0,1 0 0 0 0,0 0 0 0 0,2 5-22 0 0,-1-12 15 0 0,1-1 1 0 0,-1 0-1 0 0,1 0 0 0 0,0 0 0 0 0,0 0 0 0 0,0 0 0 0 0,0 0 0 0 0,0-1 0 0 0,1 1 0 0 0,-1-1 0 0 0,0 1 0 0 0,1-1 0 0 0,-1 0 0 0 0,1 0 0 0 0,0 0 0 0 0,-1 0 0 0 0,1 0 0 0 0,-1-1 0 0 0,1 1 0 0 0,0-1 1 0 0,0 0-1 0 0,-1 0 0 0 0,1 0 0 0 0,0 0 0 0 0,0 0 0 0 0,-1 0 0 0 0,1-1 0 0 0,0 0 0 0 0,-1 1 0 0 0,1-1 0 0 0,0 0 0 0 0,-1 0 0 0 0,1 0 0 0 0,-1-1 0 0 0,0 1 0 0 0,1-1 0 0 0,-1 1 0 0 0,2-2-15 0 0,28-12-1904 0 0,-18 7-4587 0 0</inkml:trace>
  <inkml:trace contextRef="#ctx0" brushRef="#br1" timeOffset="3.647">21138 9686 5496 0 0,'0'0'124'0'0,"0"0"17"0"0,0 0 11 0 0,0-8-98 0 0,-1 7 3019 0 0,1 1 3327 0 0,-42 61-4065 0 0,20 24-1543 0 0,6 20-144 0 0,22-23-85 0 0,-2-77-491 0 0,8 5 56 0 0,23 7 136 0 0,48-40-1057 0 0,-77 20 479 0 0,20-5-1344 0 0,-25 7 313 0 0,1 1-2709 0 0,6-2-1160 0 0</inkml:trace>
  <inkml:trace contextRef="#ctx0" brushRef="#br1" timeOffset="3.647">21388 9753 7344 0 0,'16'-1'420'0'0,"-36"2"-80"0"0,-27 20 1337 0 0,0 22 470 0 0,43-5-757 0 0,11 2-60 0 0,5-24-730 0 0,-2-2-152 0 0,2-11-200 0 0,-5-4-208 0 0,-1 1 0 0 0,0-1 0 0 0,1 0 0 0 0,-1 0 0 0 0,0-1 0 0 0,0 1 0 0 0,0-2 0 0 0,0 1 0 0 0,0 0 0 0 0,0-1 0 0 0,-1 0 0 0 0,1-1 0 0 0,-1 1-1 0 0,0-1 1 0 0,0 0 0 0 0,4-5-40 0 0,14-17 124 0 0,-21 24-98 0 0,-1 0-1 0 0,1 0 0 0 0,-1 0 0 0 0,1-1 1 0 0,-1 1-1 0 0,0-1 0 0 0,0 1 0 0 0,0-1 1 0 0,0 1-1 0 0,-1-1 0 0 0,1 1 0 0 0,-1-1 1 0 0,0 1-1 0 0,1-1 0 0 0,-1 0 0 0 0,0 1 1 0 0,0-1-1 0 0,-1 0 0 0 0,1 1 0 0 0,-1-1 1 0 0,1 0-1 0 0,-1 1 0 0 0,0-1 0 0 0,0 1 1 0 0,0-1-1 0 0,0 1 0 0 0,0 0 0 0 0,0-1 1 0 0,-1 1-1 0 0,1 0 0 0 0,-1 0-25 0 0,-23-22 411 0 0,-59-2-2643 0 0,65 30-3021 0 0,18-3 757 0 0</inkml:trace>
  <inkml:trace contextRef="#ctx0" brushRef="#br1" timeOffset="3.647">21552 9622 9152 0 0,'0'0'208'0'0,"11"4"501"0"0,18 35 422 0 0,-5 6 1085 0 0,-13-2-747 0 0,3 33 340 0 0,-24 5-672 0 0,-9-16-537 0 0,16-59-585 0 0,1 0-1 0 0,-1-1 0 0 0,-1 1 1 0 0,1-1-1 0 0,-1 0 0 0 0,0 0 1 0 0,0 0-1 0 0,0 0 0 0 0,0-1 1 0 0,-1 0-1 0 0,0 0 0 0 0,0 0 0 0 0,0 0 1 0 0,-1-1-1 0 0,-3 2-14 0 0,-15-1-840 0 0,22-4 327 0 0,-13-8-1894 0 0,11 1 963 0 0,7 1-46 0 0</inkml:trace>
  <inkml:trace contextRef="#ctx0" brushRef="#br1" timeOffset="3.647">21859 9703 12528 0 0,'14'2'1392'0'0,"-13"-1"-1196"0"0,24 9 933 0 0,118 13 635 0 0,-140-23-2109 0 0,4 0 744 0 0,-3 2-5313 0 0,-1 1-307 0 0</inkml:trace>
  <inkml:trace contextRef="#ctx0" brushRef="#br1" timeOffset="3.647">21832 9838 13248 0 0,'0'0'298'0'0,"13"2"840"0"0,66-7 1057 0 0,0 2 1 0 0,79 10-2196 0 0,-103 5-10 0 0,-36-3-5302 0 0,-17-8-601 0 0</inkml:trace>
  <inkml:trace contextRef="#ctx0" brushRef="#br1" timeOffset="3.647">22497 9695 8784 0 0,'0'0'197'0'0,"0"0"24"0"0,0 0 19 0 0,2-1-29 0 0,15-13-144 0 0,6-29 2606 0 0,10-26 1501 0 0,-20 36-3094 0 0,-11 23-297 0 0,-3 16-486 0 0,-3 180 5 0 0,11-86 71 0 0,5-55 14 0 0,-1-27-163 0 0,-11-16-139 0 0,3 5-1396 0 0,1 0 531 0 0</inkml:trace>
  <inkml:trace contextRef="#ctx0" brushRef="#br1" timeOffset="3.647">20750 10521 8808 0 0,'0'0'197'0'0,"3"-8"264"0"0,3-22 57 0 0,-6 3 2082 0 0,0 26-1987 0 0,-16-10 1826 0 0,12 12-2339 0 0,-1 0 0 0 0,1 0 1 0 0,-1 0-1 0 0,1 1 1 0 0,0 0-1 0 0,0 0 1 0 0,-1 0-1 0 0,1 0 0 0 0,1 1 1 0 0,-1 0-1 0 0,0-1 1 0 0,1 1-1 0 0,-1 1 1 0 0,1-1-1 0 0,0 0 1 0 0,0 1-1 0 0,0 0 0 0 0,0-1 1 0 0,1 1-1 0 0,-2 4-100 0 0,-3 0 59 0 0,-53 97 364 0 0,57-100-384 0 0,0 1 0 0 0,0 0 0 0 0,1-1 0 0 0,0 1 0 0 0,0 0 0 0 0,1 0 0 0 0,-1 0 0 0 0,1 0 0 0 0,1 1 0 0 0,-1-1 0 0 0,1 0 0 0 0,0 0 0 0 0,1 6-39 0 0,-1-11 14 0 0,1 0 0 0 0,0 1 0 0 0,0-1 1 0 0,0 0-1 0 0,-1 1 0 0 0,1-1 0 0 0,0 0 0 0 0,0 0 1 0 0,1 0-1 0 0,-1 0 0 0 0,0 0 0 0 0,0 0 0 0 0,0 0 0 0 0,1 0 1 0 0,-1-1-1 0 0,0 1 0 0 0,1 0 0 0 0,-1-1 0 0 0,1 1 1 0 0,-1-1-1 0 0,1 0 0 0 0,-1 1 0 0 0,1-1 0 0 0,-1 0 1 0 0,1 0-1 0 0,-1 0 0 0 0,1 0 0 0 0,-1 0 0 0 0,1 0 1 0 0,-1 0-1 0 0,1-1 0 0 0,-1 1 0 0 0,1 0 0 0 0,-1-1 1 0 0,1 1-1 0 0,0-2-14 0 0,5 1 47 0 0,46-48 289 0 0,-50 41-294 0 0,-3 7-7989 0 0,0 1 2933 0 0</inkml:trace>
  <inkml:trace contextRef="#ctx0" brushRef="#br1" timeOffset="3.647">20648 10300 9528 0 0,'0'0'216'0'0,"0"0"32"0"0,0 0 10 0 0,-1 9 325 0 0,-15 70 2332 0 0,5-12-2043 0 0,-12 138 1381 0 0,21-167-1743 0 0,5-38 362 0 0,66-112-1748 0 0,-65 104 735 0 0,1 0 0 0 0,0 1 0 0 0,0 0 0 0 0,1 0 0 0 0,0 0 0 0 0,0 0 0 0 0,0 1 0 0 0,1 0 0 0 0,0 1 0 0 0,0-1 0 0 0,1 1 0 0 0,-1 1 0 0 0,1-1 0 0 0,0 1 0 0 0,7-2 141 0 0,-13 5-98 0 0,17-2 10 0 0,-16 3 92 0 0,1 0 0 0 0,-1 0-1 0 0,0 0 1 0 0,0 0 0 0 0,0 0-1 0 0,1 0 1 0 0,-1 1 0 0 0,0 0-1 0 0,0 0 1 0 0,0 0 0 0 0,0 0-1 0 0,0 0 1 0 0,0 0 0 0 0,0 1-1 0 0,0-1 1 0 0,0 1 0 0 0,-1 0-1 0 0,1 0 1 0 0,-1 0 0 0 0,1 0-1 0 0,-1 1 1 0 0,0-1 0 0 0,0 0-1 0 0,0 1 1 0 0,0 0 0 0 0,0-1-1 0 0,-1 1 1 0 0,1 0 0 0 0,-1 0-1 0 0,0 0 1 0 0,0 0 0 0 0,0 0-1 0 0,0 1-3 0 0,1 3 114 0 0,0 1-1 0 0,-1-1 0 0 0,0 0 0 0 0,0 1 1 0 0,0-1-1 0 0,-1 1 0 0 0,-1-1 0 0 0,1 1 1 0 0,-1-1-1 0 0,0 1 0 0 0,-1-1 0 0 0,0 0 0 0 0,-2 7-113 0 0,0-4 176 0 0,1-3-70 0 0,1 1-1 0 0,-1-1 0 0 0,0 1 1 0 0,0-1-1 0 0,-1 0 0 0 0,0-1 1 0 0,0 1-1 0 0,-1-1 0 0 0,0 1 1 0 0,0-1-1 0 0,0-1 0 0 0,-1 1 1 0 0,0-1-1 0 0,0 0 0 0 0,0 0 1 0 0,-6 3-106 0 0,6-5 42 0 0,-1-1 0 0 0,0 1 0 0 0,0-1 1 0 0,0 0-1 0 0,-1-1 0 0 0,1 0 0 0 0,0 0 1 0 0,0 0-1 0 0,-1-1 0 0 0,1 0 0 0 0,0-1 0 0 0,-1 0 1 0 0,1 0-1 0 0,0 0 0 0 0,0-1 0 0 0,0 0 1 0 0,0 0-1 0 0,-3-2-42 0 0,6 2-134 0 0,0-1 1 0 0,0 1-1 0 0,0-1 1 0 0,0 0 0 0 0,0 0-1 0 0,1 0 1 0 0,0-1-1 0 0,-1 1 1 0 0,1-1-1 0 0,1 0 1 0 0,-1 0 0 0 0,0 0-1 0 0,0-3 134 0 0,4 1-1264 0 0,-3 0 618 0 0</inkml:trace>
  <inkml:trace contextRef="#ctx0" brushRef="#br1" timeOffset="3.647">21091 10458 8840 0 0,'0'0'197'0'0,"0"0"24"0"0,0 0 19 0 0,0 0 70 0 0,0 0 236 0 0,-9-3 2668 0 0,6 5-3017 0 0,0 0 0 0 0,0 0 0 0 0,0 0 0 0 0,0 1 0 0 0,1-1 0 0 0,-1 1 1 0 0,1-1-1 0 0,-1 1 0 0 0,1 0 0 0 0,0 0 0 0 0,0 0 0 0 0,0 0 0 0 0,1 1 0 0 0,-1-1 1 0 0,1 0-1 0 0,-1 1 0 0 0,1 0-197 0 0,-8 15 648 0 0,0 0-539 0 0,2 1 0 0 0,0 0 0 0 0,2 0-1 0 0,0 0 1 0 0,1 1 0 0 0,-1 13-109 0 0,4-27 27 0 0,1-3-61 0 0,-1 0 0 0 0,1 1 0 0 0,1-1 0 0 0,-1 0 0 0 0,1 1-1 0 0,-1-1 1 0 0,1 0 0 0 0,1 0 0 0 0,-1 0 0 0 0,1 0 0 0 0,-1 0-1 0 0,1 0 1 0 0,0 0 0 0 0,0 0 0 0 0,1-1 0 0 0,-1 1 34 0 0,34 3-3164 0 0,-29-10-2133 0 0</inkml:trace>
  <inkml:trace contextRef="#ctx0" brushRef="#br1" timeOffset="3.647">21180 10537 12496 0 0,'-3'2'1356'0'0,"-1"22"-1198"0"0,5 18 645 0 0,13 10 364 0 0,0-26-1017 0 0,-12-24-131 0 0,1 0-1 0 0,-1-1 1 0 0,1 1-1 0 0,-1 0 1 0 0,1-1-1 0 0,0 0 1 0 0,-1 1-1 0 0,1-1 1 0 0,0 0-1 0 0,0-1 1 0 0,0 1-1 0 0,0 0 1 0 0,0-1 0 0 0,0 0-1 0 0,0 1 1 0 0,0-1-1 0 0,0 0 1 0 0,0-1-1 0 0,2 1-18 0 0,53-17 345 0 0,-53 15-335 0 0,-4 2-10 0 0,-1 0 0 0 0,1 0 1 0 0,-1 0-1 0 0,1 0 0 0 0,0 0 0 0 0,-1 0 1 0 0,1 0-1 0 0,-1 0 0 0 0,1-1 1 0 0,-1 1-1 0 0,1 0 0 0 0,-1 0 0 0 0,1 0 1 0 0,-1-1-1 0 0,1 1 0 0 0,-1 0 1 0 0,1-1-1 0 0,-1 1 0 0 0,0 0 0 0 0,1-1 1 0 0,-1 1-1 0 0,1-1 0 0 0,-1 1 0 0 0,0-1 1 0 0,1 1-1 0 0,-1 0 0 0 0,0-1 1 0 0,0 1-1 0 0,1-1 0 0 0,-1 0 0 0 0,0 1 1 0 0,0-1-1 0 0,0 1 0 0 0,0-1 1 0 0,0 1-1 0 0,1-1 0 0 0,-1 1 0 0 0,0-1 1 0 0,0 0-1 0 0,-1 1 0 0 0,1-1 0 0 0,0 1 1 0 0,0-1-1 0 0,0 1 0 0 0,0-1 1 0 0,0 1-1 0 0,-1-1 0 0 0,1 0 0 0 0,-5-32 341 0 0,-38-4-245 0 0,-9 5-520 0 0,-1 0-909 0 0,47 29 918 0 0,-4-1-90 0 0,4-1-3496 0 0,2 2-568 0 0</inkml:trace>
  <inkml:trace contextRef="#ctx0" brushRef="#br1" timeOffset="3.647">21388 10365 7512 0 0,'0'0'166'0'0,"2"1"29"0"0,7 29 228 0 0,26 18 163 0 0,1 10 2069 0 0,-14 0-30 0 0,-22-55-2540 0 0,1-1-1 0 0,0 1 1 0 0,-1-1-1 0 0,1 0 1 0 0,-1 1 0 0 0,0-1-1 0 0,1 1 1 0 0,-1-1-1 0 0,-1 1 1 0 0,1-1-1 0 0,0 1 1 0 0,0-1 0 0 0,-1 1-1 0 0,0-1 1 0 0,1 1-1 0 0,-1-1 1 0 0,0 0-1 0 0,0 1-84 0 0,-6 19 417 0 0,-23 38 425 0 0,-16-28-498 0 0,21-6-832 0 0,22-21-1998 0 0,-5-5 1237 0 0</inkml:trace>
  <inkml:trace contextRef="#ctx0" brushRef="#br1" timeOffset="3.647">21760 10396 10856 0 0,'27'0'241'0'0,"-21"0"38"0"0,-6 0 14 0 0,2 0-21 0 0,15-2-165 0 0,44-10 3725 0 0,4 20-2985 0 0,-18 10-3244 0 0,-46-13 1137 0 0,-1 1-10 0 0</inkml:trace>
  <inkml:trace contextRef="#ctx0" brushRef="#br1" timeOffset="3.647">21733 10542 11952 0 0,'32'6'1616'0'0,"131"-12"700"0"0,-97 9-2317 0 0,-36 0-4468 0 0,-8 1-433 0 0</inkml:trace>
  <inkml:trace contextRef="#ctx0" brushRef="#br1" timeOffset="3.647">22516 10311 11312 0 0,'-8'-1'619'0'0,"6"0"-568"0"0,-1 0 0 0 0,1 0 1 0 0,-1 1-1 0 0,0-1 0 0 0,0 1 0 0 0,1 0 0 0 0,-1 0 1 0 0,0 0-1 0 0,0 0 0 0 0,1 0 0 0 0,-1 0 0 0 0,0 1 1 0 0,1 0-1 0 0,-1-1 0 0 0,0 1 0 0 0,1 0 0 0 0,-1 0 0 0 0,1 1 1 0 0,-3 0-52 0 0,-48 21 1714 0 0,36-11-1015 0 0,12-9-520 0 0,0 0 1 0 0,1 0 0 0 0,0 0-1 0 0,0 1 1 0 0,0-1-1 0 0,0 1 1 0 0,0 0-1 0 0,1 0 1 0 0,-1 0-1 0 0,1 1 1 0 0,0-1-1 0 0,-1 4-179 0 0,-6 8 423 0 0,9-15-417 0 0,0-1-1 0 0,0 1 1 0 0,1 0-1 0 0,-1 0 1 0 0,0 0 0 0 0,0-1-1 0 0,1 1 1 0 0,-1 0-1 0 0,1 0 1 0 0,-1 0-1 0 0,1 0 1 0 0,-1 0 0 0 0,1 0-1 0 0,0 0 1 0 0,0 0-1 0 0,-1 0 1 0 0,1 0-1 0 0,0 1 1 0 0,0-1 0 0 0,0 0-1 0 0,0 0 1 0 0,0 0-1 0 0,0 0 1 0 0,0 0-1 0 0,1 0 1 0 0,-1 0 0 0 0,0 0-1 0 0,0 0 1 0 0,1 0-1 0 0,-1 0 1 0 0,1 0 0 0 0,-1 0-1 0 0,1 1-5 0 0,4 5 48 0 0,38 35 621 0 0,-32-37-590 0 0,0 0 0 0 0,0-1-1 0 0,1-1 1 0 0,-1 0 0 0 0,1 0-1 0 0,0-1 1 0 0,0-1 0 0 0,0 0-1 0 0,0-1 1 0 0,0 0 0 0 0,0 0-1 0 0,0-2 1 0 0,0 1 0 0 0,0-2-1 0 0,-1 1 1 0 0,1-2 0 0 0,0 1-1 0 0,-1-2 1 0 0,0 1 0 0 0,0-1-1 0 0,-1-1 1 0 0,1 0 0 0 0,-1-1-1 0 0,9-7-78 0 0,-18 13 6 0 0,1-1 0 0 0,0 0 0 0 0,-1 1 0 0 0,1-1-1 0 0,-1 0 1 0 0,1 0 0 0 0,-1 0 0 0 0,0 0 0 0 0,0 0 0 0 0,0 0-1 0 0,0-1 1 0 0,0 1 0 0 0,0 0 0 0 0,-1 0 0 0 0,1-1-1 0 0,-1 1 1 0 0,1 0 0 0 0,-1-1 0 0 0,0 1 0 0 0,0 0 0 0 0,0-1-1 0 0,-1 1 1 0 0,1-1 0 0 0,0 1 0 0 0,-1 0 0 0 0,1 0-1 0 0,-1-1 1 0 0,0 1 0 0 0,0 0 0 0 0,0 0 0 0 0,0 0-1 0 0,0 0 1 0 0,0 0 0 0 0,-1 0 0 0 0,1 0 0 0 0,-1 0 0 0 0,1 0-1 0 0,-1 1 1 0 0,0-1 0 0 0,0 0 0 0 0,1 1 0 0 0,-1 0-1 0 0,0-1 1 0 0,0 1 0 0 0,-1 0 0 0 0,1 0 0 0 0,-1 0-6 0 0,-25-10-652 0 0,9 8-3548 0 0,15 2 3028 0 0,-15-2-5249 0 0</inkml:trace>
  <inkml:trace contextRef="#ctx0" brushRef="#br1" timeOffset="3.647">3378 8849 11312 0 0,'0'0'256'0'0,"0"-5"345"0"0,-6-10-14 0 0,6 15-366 0 0,0 0 10 0 0,0 0-22 0 0,0-3-196 0 0,0 3-195 0 0</inkml:trace>
  <inkml:trace contextRef="#ctx0" brushRef="#br1" timeOffset="3.647">13407 1408 5208 0 0,'0'0'116'0'0,"0"0"17"0"0,0 0 11 0 0,0 0 29 0 0,0 0 98 0 0,0 0 45 0 0,0 0 11 0 0,0 0-23 0 0,0 0-102 0 0,0 0-46 0 0,0 0-10 0 0,-7-3 51 0 0,3 1-193 0 0,-1 1 0 0 0,0 0 0 0 0,1 0 0 0 0,-1 1 1 0 0,0-1-1 0 0,0 1 0 0 0,1 0 0 0 0,-1 0 0 0 0,0 1 0 0 0,1-1 0 0 0,-1 1 0 0 0,0 0 0 0 0,1 0 0 0 0,-1 1-4 0 0,-13 1 27 0 0,-228 35 1956 0 0,138-20-1773 0 0,-1-4 1 0 0,-1-6-211 0 0,85-7 6 0 0,-119 5 239 0 0,-104-12-245 0 0,-127 3 0 0 0,-20-1 248 0 0,139 2-204 0 0,-100 5-8 0 0,68-3-36 0 0,-263-29 0 0 0,117 3 272 0 0,-9 8 328 0 0,119 12-112 0 0,-276-3-120 0 0,112 3-166 0 0,-62-2 356 0 0,136 14-369 0 0,74 0-40 0 0,-120-9-31 0 0,-54-1-54 0 0,72-1-64 0 0,121 9 0 0 0,-188 18 64 0 0,15 17 10 0 0,-42 25-20 0 0,-27 21 98 0 0,204-41-152 0 0,10-9-80 0 0,27-6-112 0 0,-142 11 192 0 0,306-26 0 0 0,-28 1 0 0 0,54-1 174 0 0,17 2-412 0 0,107-16 256 0 0,1 1 0 0 0,-1 1 1 0 0,1 0-1 0 0,0 0 1 0 0,0 0-1 0 0,0 1 0 0 0,0 0 1 0 0,0 0-1 0 0,0 1 1 0 0,1-1-1 0 0,-1 2 1 0 0,1-1-1 0 0,0 1 0 0 0,1 0 1 0 0,-1 0-1 0 0,1 0 1 0 0,0 1-1 0 0,0 0 0 0 0,1 0 1 0 0,-1 0-1 0 0,-2 7-18 0 0,-4 17 61 0 0,1 0 0 0 0,1 1 0 0 0,2 0 0 0 0,1 0 0 0 0,1 2-61 0 0,-9 45 13 0 0,-36 211-3 0 0,7-20 54 0 0,-39 280 114 0 0,66-376-102 0 0,-4 64 101 0 0,0-33 120 0 0,-23 128 247 0 0,30-150-674 0 0,9-41 194 0 0,-28 181 104 0 0,32-150-24 0 0,4-72-64 0 0,3 17-16 0 0,2-46-64 0 0,-4-30 5 0 0,1 0 0 0 0,2 0 0 0 0,2 0 0 0 0,3 2-5 0 0,10 44 44 0 0,11 66-44 0 0,-9 19 63 0 0,-4-64-158 0 0,-5-21 95 0 0,1 49 0 0 0,25 47-464 0 0,21-91 192 0 0,-4-49 144 0 0,-7-10 56 0 0,-25-25 10 0 0,0 0 0 0 0,0-2 0 0 0,0-1 0 0 0,1-1 0 0 0,0-1 0 0 0,0-2 0 0 0,0 0 0 0 0,9-3 62 0 0,170 8-91 0 0,103 3-218 0 0,-1-6-105 0 0,184-6-836 0 0,-233 12 1239 0 0,132 9 22 0 0,194 2-371 0 0,-156-23-196 0 0,26 6 544 0 0,104-3 650 0 0,-91-12-367 0 0,-174-8-260 0 0,81 2-11 0 0,57 3 245 0 0,-208 9-234 0 0,176-11-11 0 0,468 12-35 0 0,-505-4 184 0 0,160 2 517 0 0,-186 15-574 0 0,212-21-92 0 0,-213-8 0 0 0,-43 11 216 0 0,62 12-24 0 0,-214 9-96 0 0,-51-3-16 0 0,-8-1-80 0 0,82 8 0 0 0,25-7 66 0 0,-2 4 84 0 0,-17-12 52 0 0,-27-3-24 0 0,-74-5-144 0 0,-8 6-192 0 0,-37 1-1008 0 0,-20 4-3780 0 0</inkml:trace>
  <inkml:trace contextRef="#ctx0" brushRef="#br1" timeOffset="3.647">14329 5918 3888 0 0,'0'0'83'0'0,"0"0"11"0"0,0 0 12 0 0,-15 3 11 0 0,-2 16-362 0 0,16-18 378 0 0,1-1 27 0 0,0 0 0 0 0,0 0 27 0 0,0 0 110 0 0,0 0 44 0 0,0 0 10 0 0,0 0-17 0 0,0 0-72 0 0,8-2 190 0 0,90-19 1834 0 0,-27 3-1336 0 0,40-9-322 0 0,-101 25-605 0 0,-3 0-16 0 0,-1 1 0 0 0,0 0-1 0 0,0-1 1 0 0,-1 0 0 0 0,1-1-1 0 0,0 1 1 0 0,-1-1 0 0 0,1 0 0 0 0,-1 0-1 0 0,0-1 1 0 0,0 0 0 0 0,2-1-7 0 0,26-31 128 0 0,-10-5 256 0 0,-22-19-235 0 0,-11 27-32 0 0,1-16 361 0 0,-11-25 154 0 0,-1 9-400 0 0,18 15-135 0 0,-15-37 126 0 0,3-67-65 0 0,13 54 212 0 0,-4-2-232 0 0,-8-6 60 0 0,-14-21 378 0 0,8 5-26 0 0,14 92-459 0 0,1-1-1 0 0,2 1 1 0 0,2-1-1 0 0,0 0 0 0 0,3 0 1 0 0,4-31-91 0 0,-1-40 21 0 0,4-114 166 0 0,-9 90-176 0 0,19-3-11 0 0,15-30 0 0 0,-8 61 0 0 0,7-31-60 0 0,-15 14 48 0 0,-12 40 12 0 0,9 6 0 0 0,8-59 72 0 0,-11 69-72 0 0,-11-38 0 0 0,-12 45 0 0 0,15 17 0 0 0,-6-11 0 0 0,22-28-72 0 0,-6 33 125 0 0,6 2-42 0 0,0-38-11 0 0,-9 15-54 0 0,11 8-20 0 0,15-29 227 0 0,-21 30-340 0 0,-12-15 389 0 0,-17 13-202 0 0,3 12-152 0 0,-6-17 42 0 0,2 20 353 0 0,-7-15-504 0 0,14 25 197 0 0,-3-7 158 0 0,-1 1 25 0 0,-1 3-324 0 0,1 9 205 0 0,-6 2 0 0 0,-2 4 0 0 0,0-4 0 0 0,7 4 64 0 0,-4 0-64 0 0,-22-2 0 0 0,10 6 0 0 0,-75-37 13 0 0,46 15 118 0 0,35 26-121 0 0,1 1 0 0 0,-1 1 1 0 0,-1 1-1 0 0,0 1 0 0 0,0 1 1 0 0,-1 1-1 0 0,0 1 0 0 0,-5 0-10 0 0,-219-2 127 0 0,164 8-72 0 0,-157-3-55 0 0,-150 39 0 0 0,198-4 0 0 0,58 25-2426 0 0,102-41 1532 0 0</inkml:trace>
  <inkml:trace contextRef="#ctx0" brushRef="#br1" timeOffset="3.647">345 9192 10104 0 0,'0'0'230'0'0,"0"0"30"0"0,0 0 19 0 0,1-1-220 0 0,0 1 0 0 0,-1-1 0 0 0,1 1 0 0 0,0-1 0 0 0,-1 1 0 0 0,1-1 0 0 0,-1 0 0 0 0,1 1 0 0 0,-1-1 0 0 0,1 1 0 0 0,-1-1 0 0 0,0 0 0 0 0,1 0 1 0 0,-1 1-1 0 0,0-1 0 0 0,0 0 0 0 0,1 0 0 0 0,-1 1 0 0 0,0-1 0 0 0,0 0 0 0 0,0 0 0 0 0,0 1 0 0 0,0-1 0 0 0,0 0 0 0 0,0 0 0 0 0,0 0 0 0 0,0 1 0 0 0,0-1 0 0 0,-1 0 0 0 0,1 0 0 0 0,0 1 0 0 0,0-1 0 0 0,-1 0 0 0 0,1 1 0 0 0,0-1 0 0 0,-1 0 0 0 0,1 1 0 0 0,-1-1 0 0 0,1 0 0 0 0,-1 1 1 0 0,1-1-1 0 0,-1 1 0 0 0,0-1 0 0 0,1 1 0 0 0,-1-1 0 0 0,0 1 0 0 0,1-1 0 0 0,-1 1 0 0 0,0 0 0 0 0,1-1 0 0 0,-1 1 0 0 0,0 0 0 0 0,0 0 0 0 0,1 0 0 0 0,-1-1 0 0 0,0 1 0 0 0,0 0 0 0 0,1 0 0 0 0,-1 0 0 0 0,0 0 0 0 0,0 0 0 0 0,0 0 0 0 0,1 1 0 0 0,-1-1 0 0 0,0 0 0 0 0,0 0 0 0 0,1 0 1 0 0,-2 1-60 0 0,-10 2 161 0 0,-1 0 0 0 0,0 1 1 0 0,1 1-1 0 0,0 0 0 0 0,0 0 1 0 0,0 2-1 0 0,1-1 0 0 0,0 1 1 0 0,0 1-1 0 0,0 0-161 0 0,4-4 10 0 0,-6 19-9 0 0,13-15-2 0 0,46 30 1 0 0,-27-24 0 0 0,-5-5 0 0 0,-1 1 0 0 0,0 0 0 0 0,-1 0 0 0 0,0 2 0 0 0,-1-1 0 0 0,0 1 0 0 0,5 9 0 0 0,-14-19 38 0 0,0 1-1 0 0,-1-1 0 0 0,1 0 0 0 0,-1 1 0 0 0,0-1 0 0 0,0 1 0 0 0,1-1 0 0 0,-2 1 0 0 0,1-1 0 0 0,0 1 0 0 0,0 0 0 0 0,-1 0 0 0 0,0-1 0 0 0,1 1 0 0 0,-1 0 0 0 0,0 0 0 0 0,0-1 0 0 0,-1 1 0 0 0,1 0 0 0 0,0 0 0 0 0,-1-1 0 0 0,0 1 0 0 0,0 0 0 0 0,0-1 0 0 0,0 1 0 0 0,0 0 0 0 0,-1 1-37 0 0,-7 2 127 0 0,0 1-1 0 0,-1-1 1 0 0,0-1-1 0 0,0 0 0 0 0,0 0 1 0 0,-1-1-1 0 0,1 0 0 0 0,-1-1 1 0 0,0 0-1 0 0,0 0 0 0 0,0-2 1 0 0,-4 1-127 0 0,8-1 27 0 0,-84 8 173 0 0,79-8-306 0 0,0-1-1 0 0,1-1 0 0 0,-1 0 0 0 0,0 0 0 0 0,1-1 0 0 0,-1-1 1 0 0,1 0-1 0 0,-8-3 107 0 0,15-5-1712 0 0,8 4-2793 0 0,5 1-751 0 0</inkml:trace>
  <inkml:trace contextRef="#ctx0" brushRef="#br1" timeOffset="3.647">499 9292 12728 0 0,'0'0'79'0'0,"0"0"1"0"0,1 1 0 0 0,-1-1 0 0 0,0 0 0 0 0,0 0 0 0 0,0 0 0 0 0,0 0-1 0 0,0 1 1 0 0,0-1 0 0 0,1 0 0 0 0,-1 0 0 0 0,0 0 0 0 0,0 0 0 0 0,0 0-1 0 0,0 1 1 0 0,1-1 0 0 0,-1 0 0 0 0,0 0 0 0 0,0 0 0 0 0,0 0 0 0 0,1 0-1 0 0,-1 0 1 0 0,0 0 0 0 0,0 0 0 0 0,1 0 0 0 0,-1 0 0 0 0,0 0 0 0 0,0 0-1 0 0,0 0 1 0 0,1 0 0 0 0,-1 0 0 0 0,0 0 0 0 0,0 0-80 0 0,-9 15 285 0 0,-4 13 259 0 0,12-23-514 0 0,0 0 1 0 0,1 0 0 0 0,-1 0 0 0 0,1 0 0 0 0,0 0-1 0 0,1 0 1 0 0,-1 0 0 0 0,1 0 0 0 0,0 0 0 0 0,0 0-1 0 0,1 0 1 0 0,-1-1 0 0 0,1 1 0 0 0,0 0 0 0 0,0-1-1 0 0,1 0 1 0 0,0 1 0 0 0,-1-1 0 0 0,1 0-1 0 0,3 3-30 0 0,-2-4 50 0 0,0 0 0 0 0,0 0 0 0 0,0-1-1 0 0,0 1 1 0 0,0-1 0 0 0,0 0 0 0 0,1 0-1 0 0,-1 0 1 0 0,1-1 0 0 0,0 0 0 0 0,-1 0-1 0 0,1 0 1 0 0,1 0-50 0 0,-5-1 25 0 0,1 0-1 0 0,-1 0 0 0 0,1 0 1 0 0,-1-1-1 0 0,1 1 1 0 0,-1 0-1 0 0,1-1 1 0 0,-1 1-1 0 0,1-1 0 0 0,-1 1 1 0 0,0-1-1 0 0,1 0 1 0 0,-1 0-1 0 0,0 1 1 0 0,1-1-1 0 0,-1 0 1 0 0,0 0-1 0 0,0 0 0 0 0,0 0 1 0 0,0-1-1 0 0,0 1 1 0 0,0 0-1 0 0,0 0 1 0 0,0-1-1 0 0,-1 1 0 0 0,1 0 1 0 0,0-1-1 0 0,-1 1 1 0 0,1-1-1 0 0,-1 1 1 0 0,1-1-1 0 0,-1 1 0 0 0,0-1 1 0 0,0 1-1 0 0,0-1 1 0 0,0 1-1 0 0,0-1 1 0 0,0 1-1 0 0,0-1 1 0 0,0 1-1 0 0,0-1 0 0 0,-1 1 1 0 0,1-1-1 0 0,-1 1 1 0 0,1-1-1 0 0,-1 1-24 0 0,-3-6 17 0 0,-1 1 0 0 0,0 0 0 0 0,-1 0 1 0 0,1 1-1 0 0,-1-1 0 0 0,0 1 0 0 0,-1 0 0 0 0,1 1 0 0 0,-1 0 0 0 0,0 0 0 0 0,-1 0-17 0 0,-5-4-7 0 0,-46-32-450 0 0,58 39 258 0 0,8-13-2792 0 0,-4 8-2529 0 0</inkml:trace>
  <inkml:trace contextRef="#ctx0" brushRef="#br1" timeOffset="3.647">763 9001 9472 0 0,'2'2'213'0'0,"-1"-1"0"0"0,1 1 1 0 0,-1-1-1 0 0,0 1 0 0 0,1-1 1 0 0,-1 1-1 0 0,0 0 0 0 0,0 0 1 0 0,0-1-1 0 0,0 1 0 0 0,-1 0 1 0 0,1 0-1 0 0,0 0 0 0 0,-1 0 1 0 0,1 0-1 0 0,-1 0 0 0 0,0 0 1 0 0,0 0-1 0 0,0 0 0 0 0,0 0 1 0 0,0 0-1 0 0,0 1 0 0 0,0-1 1 0 0,-1 1-214 0 0,-5 126 3135 0 0,2-56-2039 0 0,-8 50-144 0 0,10-102-879 0 0,1-18-76 0 0,1 1-1 0 0,-1-1 1 0 0,1 0 0 0 0,0 1-1 0 0,0-1 1 0 0,0 0 0 0 0,0 0 0 0 0,0 1-1 0 0,1-1 1 0 0,0 0 0 0 0,-1 0 0 0 0,1 1-1 0 0,1-1 1 0 0,-1 0 0 0 0,0 0-1 0 0,2 1 4 0 0,-3-3-326 0 0,0-1-822 0 0,1 0-3357 0 0,4 0-1439 0 0</inkml:trace>
  <inkml:trace contextRef="#ctx0" brushRef="#br1" timeOffset="3.647">918 9192 10912 0 0,'0'0'248'0'0,"0"0"34"0"0,-4 15 377 0 0,-6 166 2722 0 0,17-130-2056 0 0,-7-50-1165 0 0,0-1-34 0 0,0 0-20 0 0,0 0-2 0 0,0 0-1 0 0,0 0-6 0 0,20-15 343 0 0,5-56-326 0 0,-17 35-320 0 0,20-35-19 0 0,-27 69 218 0 0,0 1-1 0 0,1-1 0 0 0,-1 1 1 0 0,1-1-1 0 0,-1 1 0 0 0,1-1 1 0 0,0 1-1 0 0,0 0 1 0 0,-1 0-1 0 0,1 0 0 0 0,0 0 1 0 0,0 0-1 0 0,0 0 1 0 0,0 1-1 0 0,0-1 0 0 0,0 1 1 0 0,0-1-1 0 0,0 1 0 0 0,0 0 1 0 0,0-1-1 0 0,1 1 1 0 0,-1 0-1 0 0,0 1 0 0 0,0-1 1 0 0,0 0-1 0 0,0 1 1 0 0,0-1-1 0 0,0 1 0 0 0,0-1 1 0 0,0 1-1 0 0,0 0 0 0 0,0 0 1 0 0,0 0-1 0 0,0 0 1 0 0,-1 0-1 0 0,1 0 0 0 0,0 1 1 0 0,-1-1-1 0 0,1 0 1 0 0,-1 1-1 0 0,2 1 8 0 0,19 9 19 0 0,35 7-73 0 0,-52-17 52 0 0,0-1 0 0 0,1 0 0 0 0,-1 0-1 0 0,0 0 1 0 0,1-1 0 0 0,-1 0 0 0 0,1 0-1 0 0,-1 0 1 0 0,0-1 0 0 0,1 1 0 0 0,-1-1-1 0 0,0-1 1 0 0,0 1 0 0 0,1-1 0 0 0,-1 0-1 0 0,0 0 1 0 0,-1 0 0 0 0,1-1 0 0 0,0 0-1 0 0,-1 0 1 0 0,1 0 0 0 0,-1 0-1 0 0,0-1 1 0 0,0 1 0 0 0,0-1 0 0 0,-1 0-1 0 0,1 0 1 0 0,-1-1 0 0 0,0 1 0 0 0,0-1-1 0 0,0 0 1 0 0,-1 1 0 0 0,1-4 2 0 0,-2 5-4 0 0,-1 1 0 0 0,0-1 0 0 0,0 1 0 0 0,-1 0 0 0 0,1-1 0 0 0,0 1 0 0 0,-1-1 0 0 0,1 1 0 0 0,-1 0 0 0 0,0 0 1 0 0,0-1-1 0 0,0 1 0 0 0,0 0 0 0 0,0 0 0 0 0,0 0 0 0 0,-1 0 0 0 0,1 0 0 0 0,-1 0 0 0 0,1 0 0 0 0,-1 0 0 0 0,0 1 0 0 0,0-1 0 0 0,0 1 0 0 0,0-1 0 0 0,0 1 0 0 0,0 0 1 0 0,0 0-1 0 0,0 0 0 0 0,0 0 0 0 0,-1 0 0 0 0,1 0 0 0 0,0 0 0 0 0,-1 1 0 0 0,1-1 0 0 0,0 1 0 0 0,-1 0 0 0 0,1 0 0 0 0,-1 0 0 0 0,1 0 0 0 0,0 0 0 0 0,-1 0 0 0 0,1 1 4 0 0,-5 2 56 0 0,0 0 0 0 0,0 0 0 0 0,0 1 0 0 0,1 0 0 0 0,0 0 0 0 0,0 0 0 0 0,0 1 0 0 0,0 0 0 0 0,1 0 0 0 0,-1 1 0 0 0,1-1 0 0 0,0 2-56 0 0,2-4 30 0 0,0 1 0 0 0,0-1 0 0 0,0 1 0 0 0,0 0 0 0 0,0 0-1 0 0,1 0 1 0 0,-1 0 0 0 0,1 0 0 0 0,1 1 0 0 0,-1-1-1 0 0,0 1 1 0 0,1-1 0 0 0,0 1 0 0 0,0 0 0 0 0,0-1 0 0 0,1 1-1 0 0,0 0 1 0 0,0 0 0 0 0,0 0 0 0 0,0-1 0 0 0,1 1-1 0 0,-1 0 1 0 0,1-1 0 0 0,1 1 0 0 0,-1 0 0 0 0,1-1 0 0 0,-1 1-1 0 0,1-1 1 0 0,0 0 0 0 0,1 0 0 0 0,-1 0 0 0 0,1 0-1 0 0,1 2-29 0 0,9 3 3 0 0,0-2 0 0 0,0 1 0 0 0,0-1 0 0 0,1-1 0 0 0,0-1 0 0 0,0 0 0 0 0,1 0 0 0 0,-1-2 0 0 0,1 0 0 0 0,0 0 0 0 0,0-1 0 0 0,15-1-3 0 0,-4 0-476 0 0</inkml:trace>
  <inkml:trace contextRef="#ctx0" brushRef="#br1" timeOffset="3.647">2158 9022 9344 0 0,'0'0'273'0'0,"0"0"-5"0"0,1-1-172 0 0,2-4 432 0 0,-4 5 47 0 0,1 0 29 0 0,6 15 1228 0 0,-16 78 2062 0 0,-1-40-2974 0 0,-2 30 185 0 0,12-51-2314 0 0,1-32 506 0 0</inkml:trace>
  <inkml:trace contextRef="#ctx0" brushRef="#br1" timeOffset="3.647">2135 8922 12608 0 0,'-23'-58'1646'0'0,"21"40"-76"0"0,4 27-5418 0 0,5-3-1296 0 0</inkml:trace>
  <inkml:trace contextRef="#ctx0" brushRef="#br1" timeOffset="3.647">2349 8780 11024 0 0,'0'0'248'0'0,"0"0"34"0"0,0 0 22 0 0,0 0-29 0 0,-2 6-168 0 0,-6 41 982 0 0,-2 38 1307 0 0,1 118-1154 0 0,8-83-1103 0 0,7-86-222 0 0,-7-28-1468 0 0,0-5-4025 0 0</inkml:trace>
  <inkml:trace contextRef="#ctx0" brushRef="#br1" timeOffset="3.647">2287 9063 6896 0 0,'65'-9'1000'0'0,"41"1"2390"0"0,-68 3-2876 0 0,97-20 494 0 0,-75-1-870 0 0,-60 25-149 0 0,0 0 0 0 0,1 0 1 0 0,-1 0-1 0 0,0 0 0 0 0,0 0 0 0 0,0 0 0 0 0,1 0 0 0 0,-1 0 0 0 0,0 0 0 0 0,0 0 0 0 0,-1 0 0 0 0,1 0 0 0 0,0 0 0 0 0,0 0 1 0 0,0 0-1 0 0,-1 0 0 0 0,1 0 0 0 0,0 0 0 0 0,-1 0 0 0 0,1 1 0 0 0,-1-1 0 0 0,1 0 0 0 0,-1 0 0 0 0,0 0 0 0 0,1 1 1 0 0,-1-1-1 0 0,0 0 0 0 0,1 0 0 0 0,-1 1 0 0 0,0-1 0 0 0,0 1 0 0 0,0-1 0 0 0,1 1 0 0 0,-2-1 11 0 0,-1-2 17 0 0,-18-7 3 0 0,16 9 39 0 0,0 1 1 0 0,0-1 0 0 0,0 1-1 0 0,-1 0 1 0 0,1 1 0 0 0,0-1-1 0 0,0 1 1 0 0,0 0 0 0 0,0 0-1 0 0,0 0 1 0 0,0 1 0 0 0,0 0-1 0 0,1 0 1 0 0,-1 0 0 0 0,0 1-1 0 0,1-1 1 0 0,0 1 0 0 0,0 0-1 0 0,0 0 1 0 0,0 1 0 0 0,0-1 0 0 0,0 1-1 0 0,1 0 1 0 0,0 0 0 0 0,-3 3-60 0 0,-62 99 1784 0 0,66-102-1723 0 0,0 0 1 0 0,1 0-1 0 0,-1 0 1 0 0,1 1-1 0 0,0-1 1 0 0,0 0-1 0 0,0 1 1 0 0,1-1 0 0 0,-1 1-1 0 0,1-1 1 0 0,0 1-1 0 0,1-1 1 0 0,-1 1-1 0 0,1-1 1 0 0,0 1 0 0 0,0-1-1 0 0,0 1-61 0 0,1-3 41 0 0,0 0-1 0 0,0-1 1 0 0,0 1-1 0 0,1 0 1 0 0,-1-1-1 0 0,0 1 1 0 0,1-1-1 0 0,-1 0 1 0 0,1 0-1 0 0,-1 0 1 0 0,1 0-1 0 0,0 0 1 0 0,-1-1-1 0 0,1 1 1 0 0,0-1-1 0 0,0 1 1 0 0,-1-1-1 0 0,1 0 1 0 0,0 0-1 0 0,0-1 1 0 0,-1 1-1 0 0,1 0 1 0 0,0-1-1 0 0,0 0-40 0 0,5-1 15 0 0,1-1 0 0 0,-1 0 0 0 0,1 0-1 0 0,-1-1 1 0 0,0 0 0 0 0,0 0 0 0 0,-1-1 0 0 0,1 0 0 0 0,4-5-15 0 0,7-3-142 0 0,43-30-458 0 0,-43 33 449 0 0,-13 6 116 0 0,0 0-1 0 0,0 1 0 0 0,1 0 1 0 0,-1 0-1 0 0,0 1 1 0 0,1 0-1 0 0,0 0 1 0 0,0 0-1 0 0,-1 1 0 0 0,7-1 36 0 0,-11 2-7 0 0,-1 1 0 0 0,1-1 0 0 0,-1 0 0 0 0,1 1 0 0 0,0-1 0 0 0,-1 1-1 0 0,1-1 1 0 0,-1 1 0 0 0,1 0 0 0 0,-1-1 0 0 0,0 1 0 0 0,1 0-1 0 0,-1 0 1 0 0,0 0 0 0 0,1 0 0 0 0,-1 0 0 0 0,0 1 0 0 0,0-1 0 0 0,0 0-1 0 0,0 0 1 0 0,0 1 0 0 0,0-1 0 0 0,-1 1 0 0 0,1-1 0 0 0,0 0-1 0 0,-1 1 1 0 0,1 0 7 0 0,1 3 9 0 0,2 5 42 0 0,0 0 0 0 0,-1 0 0 0 0,0 0 0 0 0,-1 1-1 0 0,0-1 1 0 0,0 1 0 0 0,-2-1 0 0 0,1 1 0 0 0,-1 0-1 0 0,-1 2-50 0 0,1-12 175 0 0,1 3 896 0 0,32-62-505 0 0,49-53-812 0 0,-71 101-279 0 0,1 0 1 0 0,0 1-1 0 0,1 0 1 0 0,0 1-1 0 0,0 0 0 0 0,1 1 1 0 0,13-5 524 0 0,-7 4-5481 0 0</inkml:trace>
  <inkml:trace contextRef="#ctx0" brushRef="#br1" timeOffset="3.647">3297 8903 10512 0 0,'-8'2'505'0'0,"-8"3"-166"0"0,0 1 0 0 0,1 0 0 0 0,0 1 0 0 0,1 1 1 0 0,-1 0-1 0 0,1 1 0 0 0,1 1 0 0 0,0 0 0 0 0,-3 3-339 0 0,7-4 284 0 0,0-1 1 0 0,0 1 0 0 0,1 1-1 0 0,0-1 1 0 0,1 1-1 0 0,0 1 1 0 0,0-1 0 0 0,1 1-1 0 0,-2 7-284 0 0,4 9 643 0 0,33-2 227 0 0,-22-25-856 0 0,0-1 0 0 0,-1 1 0 0 0,1-1 0 0 0,0 0 0 0 0,-1-1 0 0 0,1 1 0 0 0,-1-1 0 0 0,1-1 0 0 0,-1 1 0 0 0,0-1 0 0 0,0 0 0 0 0,0-1 0 0 0,0 1 0 0 0,-1-1 0 0 0,1 0 0 0 0,-1-1 0 0 0,0 1 0 0 0,0-2-14 0 0,59-33-24 0 0,-54 37-36 0 0,-3 1 60 0 0,0 6 0 0 0,-4-1 8 0 0,-1 1 0 0 0,0 0-1 0 0,0 0 1 0 0,0 0-1 0 0,0 0 1 0 0,-1 0-1 0 0,0 0 1 0 0,0 0-1 0 0,0 1 1 0 0,-1-1-1 0 0,1 0 1 0 0,-2 1-1 0 0,1-1 1 0 0,-1 4-8 0 0,1 2 86 0 0,0-5-51 0 0,1 1 0 0 0,-1 0 0 0 0,1-1 0 0 0,1 1 0 0 0,-1-1 0 0 0,1 1 0 0 0,0-1 0 0 0,0 0 0 0 0,1 0 0 0 0,0 0-1 0 0,1 1-34 0 0,-2-2 91 0 0,7-4-5376 0 0,-4-1-592 0 0</inkml:trace>
  <inkml:trace contextRef="#ctx0" brushRef="#br1" timeOffset="3.647">3471 8791 13448 0 0,'0'0'298'0'0,"0"0"46"0"0,0 0 24 0 0,0 2-37 0 0,-6 61 20 0 0,12 82 1874 0 0,7-41-511 0 0,-12-91-2140 0 0,4 30 1404 0 0,-5-15-6941 0 0,0-28 87 0 0</inkml:trace>
  <inkml:trace contextRef="#ctx0" brushRef="#br1" timeOffset="3.647">3378 9007 9216 0 0,'8'-5'449'0'0,"5"-3"-322"0"0,1 0-1 0 0,0 2 1 0 0,0-1 0 0 0,1 2-1 0 0,-1 0 1 0 0,1 1 0 0 0,1 0-1 0 0,-1 2 1 0 0,0-1 0 0 0,1 2-1 0 0,-1 0 1 0 0,1 1 0 0 0,8 1-127 0 0,-15-1-72 0 0,67 11-2762 0 0,-66 9 2096 0 0,-16 21 4421 0 0,3-27-2297 0 0,-4 26 1483 0 0,4 15 363 0 0,9-18-1719 0 0,-5-36-1309 0 0,5 19-1008 0 0,-4-20-4019 0 0,6-4-1593 0 0</inkml:trace>
  <inkml:trace contextRef="#ctx0" brushRef="#br1" timeOffset="3.647">3780 8799 11912 0 0,'0'0'349'0'0,"0"0"-2"0"0,27-4 1181 0 0,29 20 488 0 0,-47-12-2016 0 0,18 26-1344 0 0,-24-24 1162 0 0,-1-1 0 0 0,1 1 0 0 0,-1 0 0 0 0,0 0 0 0 0,-1 0 0 0 0,1 1 0 0 0,-1-1 0 0 0,0 0 0 0 0,-1 0 0 0 0,1 1 0 0 0,-1-1 0 0 0,-1 1 0 0 0,1-1 0 0 0,-1 0 0 0 0,0 0 0 0 0,-1 4 182 0 0,-11 74 257 0 0,12-31 831 0 0,12 2 367 0 0,-8-48-1192 0 0,-3-6-176 0 0,0 0-1 0 0,0 0 0 0 0,1 0 1 0 0,-1 0-1 0 0,0 0 0 0 0,1 0 0 0 0,-1 0 1 0 0,1 0-1 0 0,-1 0 0 0 0,1 0 1 0 0,-1-1-1 0 0,1 1 0 0 0,0 0 0 0 0,-1 0 1 0 0,1 0-1 0 0,0-1 0 0 0,0 1 1 0 0,-1 0-1 0 0,1-1 0 0 0,0 1 0 0 0,0-1 1 0 0,0 1-1 0 0,0-1 0 0 0,0 1 1 0 0,0-1-1 0 0,0 0 0 0 0,0 1 0 0 0,0-1 1 0 0,0 0-1 0 0,0 0 0 0 0,0 0 1 0 0,0 0-1 0 0,0 0 0 0 0,0 0 0 0 0,0 0 1 0 0,0 0-1 0 0,0 0 0 0 0,0 0 1 0 0,0-1-1 0 0,0 1 0 0 0,0 0 0 0 0,0-1-86 0 0,47-40 1364 0 0,-24-6-1320 0 0,12-89 176 0 0,-32 108-364 0 0,-2 13 0 0 0,-2 14 51 0 0,0 1 48 0 0,0 0 103 0 0,0 0 10 0 0,0 0-38 0 0,0 0-148 0 0,31 10-1488 0 0,-19-1-3697 0 0,-5-5-251 0 0</inkml:trace>
  <inkml:trace contextRef="#ctx0" brushRef="#br1" timeOffset="3.647">4264 8932 7136 0 0,'0'0'208'0'0,"0"0"84"0"0,1 0 226 0 0,81-20 6513 0 0,-78 18-6939 0 0,0 0 0 0 0,0 1 0 0 0,0-1 0 0 0,-1-1 0 0 0,1 1 0 0 0,-1-1 0 0 0,1 1 1 0 0,-1-1-1 0 0,0 0 0 0 0,0 0 0 0 0,0 0 0 0 0,-1-1 0 0 0,1 1 0 0 0,-1-1 0 0 0,0 1 0 0 0,2-4-92 0 0,-4-16 128 0 0,0 22-111 0 0,0 0 0 0 0,1 0 0 0 0,-1 0 0 0 0,-1 0 0 0 0,1-1 0 0 0,0 1 0 0 0,0 0 0 0 0,0 0 0 0 0,0 0-1 0 0,-1 0 1 0 0,1 0 0 0 0,-1 0 0 0 0,1 0 0 0 0,0 0 0 0 0,-1 1 0 0 0,0-1 0 0 0,1 0 0 0 0,-1 0 0 0 0,0 0 0 0 0,1 0 0 0 0,-1 1 0 0 0,0-1 0 0 0,0 0 0 0 0,1 1-1 0 0,-1-1 1 0 0,0 0 0 0 0,0 1 0 0 0,0-1 0 0 0,0 1 0 0 0,0 0 0 0 0,0-1 0 0 0,0 1 0 0 0,0 0 0 0 0,0-1 0 0 0,-1 1-17 0 0,-2-1 292 0 0,-27 9-20 0 0,23-3-251 0 0,1 0-1 0 0,-1 0 0 0 0,1 1 1 0 0,0-1-1 0 0,0 2 0 0 0,1-1 0 0 0,0 1 1 0 0,0 0-1 0 0,0 0 0 0 0,1 1 0 0 0,0-1 1 0 0,1 1-1 0 0,-1 1 0 0 0,2-1 0 0 0,-2 3-20 0 0,-2 32 0 0 0,6-38 0 0 0,1 0 0 0 0,0-1 0 0 0,-1 1 0 0 0,2 0 0 0 0,-1 0 0 0 0,0 0 0 0 0,1-1 0 0 0,0 1 0 0 0,0 0 0 0 0,0-1 0 0 0,1 1 0 0 0,0-1 0 0 0,0 1 0 0 0,0-1 0 0 0,1 2 0 0 0,0-1-22 0 0,1-1 0 0 0,0 0 0 0 0,-1 0 0 0 0,1 0 0 0 0,1-1 0 0 0,-1 1-1 0 0,1-1 1 0 0,-1 0 0 0 0,1 0 0 0 0,0-1 0 0 0,0 0 0 0 0,0 1 0 0 0,0-1-1 0 0,0-1 1 0 0,1 1 0 0 0,-1-1 0 0 0,1 0 0 0 0,-1 0 0 0 0,0-1 0 0 0,1 0 0 0 0,0 1-1 0 0,-1-2 1 0 0,1 1 0 0 0,-1-1 0 0 0,0 0 0 0 0,1 0 0 0 0,-1 0 0 0 0,1-1-1 0 0,-1 0 1 0 0,0 0 0 0 0,0 0 0 0 0,0-1 0 0 0,0 1 0 0 0,-1-1 0 0 0,1 0-1 0 0,-1-1 1 0 0,0 1 0 0 0,3-4 22 0 0,27-37-3448 0 0,-21 24 2186 0 0</inkml:trace>
  <inkml:trace contextRef="#ctx0" brushRef="#br1" timeOffset="3.647">4549 8587 11256 0 0,'0'-10'1133'0'0,"-5"2"-946"0"0,4 7 226 0 0,-8 8 1258 0 0,5-1-1522 0 0,2 0 0 0 0,-1 1 0 0 0,1-1 0 0 0,0 0 0 0 0,0 1 0 0 0,0 0 0 0 0,1-1 0 0 0,0 1 0 0 0,1 0 0 0 0,0 0 0 0 0,0 0 0 0 0,0 0 0 0 0,1 5-149 0 0,0 6 172 0 0,9 58 142 0 0,16 41-184 0 0,-22-107-120 0 0,-3-6 11 0 0,0 0 1 0 0,0 0-1 0 0,0 0 0 0 0,1 0 1 0 0,-1-1-1 0 0,1 1 0 0 0,0 0 1 0 0,0-1-1 0 0,0 1 0 0 0,1-1 1 0 0,-1 0-1 0 0,1 1 1 0 0,0-1-1 0 0,-1-1 0 0 0,2 1 1 0 0,-1 0-1 0 0,0-1 0 0 0,0 1 1 0 0,1-1-1 0 0,-1 0 0 0 0,1 0 1 0 0,0 0-1 0 0,0-1 0 0 0,-1 0 1 0 0,1 1-1 0 0,0-1 0 0 0,3 0-21 0 0,-3-2-70 0 0,0 0 1 0 0,0-1-1 0 0,-1 1 0 0 0,1-1 0 0 0,-1 0 0 0 0,0 0 0 0 0,1 0 0 0 0,-1 0 0 0 0,0-1 0 0 0,0 1 0 0 0,0-1 0 0 0,-1 0 0 0 0,1 0 0 0 0,-1 0 0 0 0,1 0 0 0 0,-1 0 0 0 0,0 0 0 0 0,0-1 0 0 0,-1 1 0 0 0,1-1 0 0 0,-1 0 0 0 0,1 1 0 0 0,-1-1 0 0 0,0-1 70 0 0,8-14-472 0 0,10-18-111 0 0,-8 16 403 0 0,-10 20 244 0 0,-1 1 3 0 0,0 0 26 0 0,0 0 123 0 0,0 0 52 0 0,0 0 11 0 0,0 0-15 0 0,0 0-68 0 0,8 67 2591 0 0,-6-57-2873 0 0,2 0 0 0 0,0 0 0 0 0,0-1 0 0 0,0 1-1 0 0,1-1 1 0 0,1 0 0 0 0,-1-1 0 0 0,2 1-1 0 0,3 3 87 0 0,-9-10 19 0 0,1-1-1 0 0,0 0 1 0 0,-1 0-1 0 0,1 0 1 0 0,0 0-1 0 0,-1 0 1 0 0,1-1-1 0 0,0 1 0 0 0,0-1 1 0 0,0 1-1 0 0,0-1 1 0 0,0 1-1 0 0,0-1 1 0 0,0 0-1 0 0,0 0 1 0 0,-1 0-1 0 0,1 0 1 0 0,0 0-1 0 0,0-1 0 0 0,0 1 1 0 0,0 0-1 0 0,0-1 1 0 0,0 0-1 0 0,0 1 1 0 0,-1-1-1 0 0,1 0 1 0 0,0 0-1 0 0,0 0 1 0 0,-1 0-1 0 0,1 0 0 0 0,-1 0 1 0 0,2-1-19 0 0,44-45-73 0 0,1-32-365 0 0,-48 80 436 0 0,0-1 0 0 0,0 1 0 0 0,0-1 0 0 0,0 0 0 0 0,0 1 0 0 0,0-1-1 0 0,0 1 1 0 0,0-1 0 0 0,0 0 0 0 0,1 1 0 0 0,-1-1 0 0 0,0 1-1 0 0,0-1 1 0 0,0 0 0 0 0,0 1 0 0 0,0-1 0 0 0,1 0 0 0 0,-1 1 0 0 0,0-1-1 0 0,0 0 1 0 0,1 1 0 0 0,-1-1 0 0 0,0 0 0 0 0,0 1 0 0 0,1-1-1 0 0,-1 0 1 0 0,0 0 0 0 0,1 0 0 0 0,-1 1 0 0 0,1-1 0 0 0,-1 0 0 0 0,0 0-1 0 0,1 0 1 0 0,-1 0 0 0 0,0 1 0 0 0,1-1 0 0 0,-1 0 0 0 0,1 0-1 0 0,-1 0 1 0 0,0 0 0 0 0,1 0 0 0 0,-1 0 0 0 0,1 0 0 0 0,-1 0-1 0 0,0 0 1 0 0,1-1 0 0 0,-1 1 0 0 0,1 0 0 0 0,-1 0 0 0 0,0 0 0 0 0,1 0-1 0 0,-1 0 1 0 0,0-1 0 0 0,1 1 0 0 0,-1 0 0 0 0,0 0 0 0 0,1-1-1 0 0,-1 1 1 0 0,0 0 0 0 0,0-1 0 0 0,1 1 0 0 0,-1 0 0 0 0,0 0 0 0 0,0-1-1 0 0,1 1 1 0 0,-1-1 0 0 0,0 1 0 0 0,0 0 0 0 0,0-1 0 0 0,0 1 2 0 0,8 33 68 0 0,6 235 204 0 0,6-77 214 0 0,9-68 374 0 0,4-15-804 0 0,10 25 224 0 0,-40-123-269 0 0,-1-1 1 0 0,0 1-1 0 0,0 0 0 0 0,-1 0 0 0 0,0 0 0 0 0,-1 0 0 0 0,0-1 0 0 0,0 1 0 0 0,-1 0 0 0 0,0 0 1 0 0,-1 0-1 0 0,-2 5-11 0 0,3-13 21 0 0,0 0 0 0 0,0 0 0 0 0,0 0 1 0 0,-1 0-1 0 0,1 0 0 0 0,-1 0 0 0 0,1 0 0 0 0,-1 0 1 0 0,0-1-1 0 0,0 1 0 0 0,1-1 0 0 0,-1 1 0 0 0,0-1 0 0 0,-1 0 1 0 0,1 0-1 0 0,0 0 0 0 0,0 0 0 0 0,0 0 0 0 0,-1 0 1 0 0,1 0-1 0 0,0-1 0 0 0,-1 0 0 0 0,1 1 0 0 0,0-1 1 0 0,-1 0-1 0 0,1 0 0 0 0,-1 0 0 0 0,1 0 0 0 0,0 0 1 0 0,-2-1-22 0 0,-46-22 78 0 0,35 9-65 0 0,1 0-1 0 0,0-1 0 0 0,1 0 1 0 0,1-1-1 0 0,0 0 0 0 0,1-1 1 0 0,1 0-1 0 0,-6-14-12 0 0,10 20 42 0 0,1-1 0 0 0,0 1 0 0 0,1-1-1 0 0,0 0 1 0 0,1 0 0 0 0,0 0 0 0 0,1 0 0 0 0,0 0 0 0 0,1-1-1 0 0,1 1 1 0 0,0-1 0 0 0,0 1 0 0 0,1 0 0 0 0,1-1 0 0 0,0 1-1 0 0,1 0-41 0 0,1-4 73 0 0,2 0 0 0 0,0 1-1 0 0,0-1 1 0 0,2 1-1 0 0,0 1 1 0 0,0 0 0 0 0,1 0-1 0 0,1 0 1 0 0,0 1-1 0 0,1 1 1 0 0,1 0 0 0 0,0 0-1 0 0,6-4-72 0 0,-2 5 9 0 0,0 0 0 0 0,1 0 0 0 0,0 2 0 0 0,1 0 0 0 0,-1 1 0 0 0,11-3-9 0 0,99-33 60 0 0,-88 38-3526 0 0,-35 6 2250 0 0</inkml:trace>
  <inkml:trace contextRef="#ctx0" brushRef="#br1" timeOffset="3.647">1253 10303 3744 0 0,'11'-16'2517'0'0,"11"-14"630"0"0,-11 14-1795 0 0,-4-4-104 0 0,-5 3-400 0 0,-14 0-224 0 0,11 16-452 0 0,-10-9 706 0 0,-30 5-416 0 0,36 5-439 0 0,0 1 1 0 0,0-1 0 0 0,0 0 0 0 0,0 1 0 0 0,0 0-1 0 0,1 0 1 0 0,-1 1 0 0 0,0-1 0 0 0,0 1 0 0 0,1 0-1 0 0,0 0 1 0 0,-1 1 0 0 0,1-1 0 0 0,-4 4-24 0 0,-69 58 256 0 0,61-41-161 0 0,1 1 0 0 0,1 1 0 0 0,1 1 0 0 0,1-1 0 0 0,2 2 1 0 0,0 0-96 0 0,9-24 32 0 0,-1 1 1 0 0,1 0 0 0 0,0 0-1 0 0,0 0 1 0 0,0 0 0 0 0,0 0-1 0 0,1 0 1 0 0,0 0 0 0 0,0 0-1 0 0,0 0 1 0 0,0 0 0 0 0,0 0 0 0 0,1 0-1 0 0,0 0 1 0 0,0 0 0 0 0,0 0-1 0 0,0 0 1 0 0,1-1 0 0 0,-1 1-1 0 0,1 0 1 0 0,0-1 0 0 0,0 1-1 0 0,2 1-32 0 0,0-2 47 0 0,1-1 0 0 0,-1 0-1 0 0,0 0 1 0 0,1-1 0 0 0,0 1-1 0 0,-1-1 1 0 0,1 0 0 0 0,0 0-1 0 0,0-1 1 0 0,-1 1 0 0 0,1-1-1 0 0,0 0 1 0 0,0 0 0 0 0,0-1-1 0 0,0 1 1 0 0,-1-1 0 0 0,1 0-1 0 0,0-1 1 0 0,-1 1 0 0 0,1-1-1 0 0,-1 0 1 0 0,1 0 0 0 0,-1 0-1 0 0,0-1 1 0 0,1 0-47 0 0,14-4 132 0 0,-9 1-110 0 0,-1 0-1 0 0,0 0 1 0 0,0-1-1 0 0,-1 0 1 0 0,0-1-1 0 0,0 0 1 0 0,0 0-1 0 0,-1 0 1 0 0,-1-1-1 0 0,1 0 1 0 0,-1 0-1 0 0,-1-1 1 0 0,0 0-1 0 0,0 0 1 0 0,2-8-22 0 0,17-27 2 0 0,4-8-2 0 0,-24 47 0 0 0,-4 1-13 0 0,-19 17-208 0 0,-10 66 71 0 0,21-17 150 0 0,18-19 54 0 0,-4-32-29 0 0,-5-7-9 0 0,0-1 0 0 0,1 1 0 0 0,-1-1-1 0 0,1 0 1 0 0,-1 1 0 0 0,1-1 0 0 0,0 0-1 0 0,0 0 1 0 0,0 0 0 0 0,0 0 0 0 0,0 0-1 0 0,1-1 1 0 0,-1 1 0 0 0,0-1 0 0 0,1 1-1 0 0,-1-1 1 0 0,3 1-16 0 0,62 7-1783 0 0,-58-12 804 0 0</inkml:trace>
  <inkml:trace contextRef="#ctx0" brushRef="#br1" timeOffset="3.647">1286 9837 4384 0 0,'0'0'127'0'0,"0"0"42"0"0,0 0 76 0 0,0 0 38 0 0,0 0 5 0 0,0 0-12 0 0,0 0-51 0 0,0 0-22 0 0,0 0-3 0 0,0 0 8 0 0,0 0 33 0 0,0 0 14 0 0,0 0 1 0 0,0 0 0 0 0,0 0 1 0 0,0 0 6 0 0,0 0 1 0 0,0 0-14 0 0,0 0-56 0 0,0 0-30 0 0,0 0-4 0 0,0 0-10 0 0,0 0-38 0 0,0 0-16 0 0,0 0-6 0 0,0 0-2 0 0,0 0 0 0 0,0 0 0 0 0,4 1 84 0 0,2 1-99 0 0,-5-1 12 0 0,-1-1-14 0 0,0 0 0 0 0,0 0 1 0 0,0 0 0 0 0,0 0 13 0 0,0 0 55 0 0,-21 25 531 0 0,-43 8 138 0 0,63-33-738 0 0,-1 1 1 0 0,-21 1 72 0 0,15-2-144 0 0,7-1-7 0 0,1 1 0 0 0,-1 0 0 0 0,0 0 1 0 0,1 0-1 0 0,-1 0 0 0 0,1-1 0 0 0,-1 1 0 0 0,0 0 1 0 0,1 0-1 0 0,-1-1 0 0 0,1 1 0 0 0,-1-1 1 0 0,1 1-1 0 0,-1 0 0 0 0,1-1 0 0 0,-1 1 1 0 0,1-1-1 0 0,-1 1 0 0 0,1-1 0 0 0,0 0 0 0 0,-1 1 1 0 0,1-1-1 0 0,0 1 0 0 0,-1-1 0 0 0,1 0 1 0 0,0 1-1 0 0,0-1 0 0 0,0 1 0 0 0,-1-1 1 0 0,1 0-1 0 0,0 1 0 0 0,0-1 0 0 0,0 0 0 0 0,0 1 1 0 0,0-1-1 0 0,0 0 0 0 0,1 1 0 0 0,-1-1 1 0 0,0 0 6 0 0,1-2-21 0 0,1 0-1 0 0,-1 0 1 0 0,1 0 0 0 0,-1 1 0 0 0,1-1 0 0 0,0 1 0 0 0,0-1 0 0 0,0 1 0 0 0,0 0-1 0 0,0 0 1 0 0,1 0 0 0 0,-1 0 0 0 0,1 0 0 0 0,-1 0 0 0 0,1 1 0 0 0,0-1 0 0 0,0 1-1 0 0,0 0 1 0 0,0-1 0 0 0,0 1 0 0 0,0 1 0 0 0,0-1 0 0 0,0 0 0 0 0,0 1 0 0 0,3 0 21 0 0,38 7-75 0 0,-25 22 43 0 0,-9 6 667 0 0,-10-34-474 0 0,-1 0 6 0 0,-14 29 681 0 0,14-29-628 0 0,-9 2 88 0 0,-38 9 196 0 0,17-16-432 0 0,29 2-86 0 0,0 1 1 0 0,0-1 0 0 0,1 0-1 0 0,-1 1 1 0 0,1-1 0 0 0,-1 0-1 0 0,1 0 1 0 0,-1-1 0 0 0,1 1-1 0 0,0 0 1 0 0,0 0 0 0 0,0 0-1 0 0,1-1 1 0 0,-1 1 0 0 0,0 0-1 0 0,1-1 1 0 0,-1 1 0 0 0,1-1-1 0 0,0 1 1 0 0,0-1 0 0 0,0 1-1 0 0,0-1 1 0 0,0 1 0 0 0,1 0-1 0 0,-1-1 1 0 0,1 1 0 0 0,0-3 13 0 0,6-9-231 0 0,-6 10 183 0 0,0 0 1 0 0,0 1-1 0 0,0-1 0 0 0,1 1 0 0 0,0-1 0 0 0,-1 1 1 0 0,1-1-1 0 0,0 1 0 0 0,1 0 0 0 0,-1 0 1 0 0,1 0-1 0 0,-1 0 0 0 0,1 1 0 0 0,0-1 0 0 0,0 1 1 0 0,0-1-1 0 0,0 1 0 0 0,0 0 0 0 0,1 0 1 0 0,-1 1-1 0 0,1-1 0 0 0,-1 1 0 0 0,1-1 0 0 0,0 1 1 0 0,-1 0-1 0 0,1 1 0 0 0,0-1 0 0 0,0 0 1 0 0,3 1 47 0 0,16 11-118 0 0,-21-8 133 0 0,0-1-1 0 0,0 1 1 0 0,0 0 0 0 0,0 0-1 0 0,0 0 1 0 0,-1 0-1 0 0,1 0 1 0 0,-1 0 0 0 0,0 0-1 0 0,0 1 1 0 0,0-1-1 0 0,-1 0 1 0 0,1 1 0 0 0,-1-1-1 0 0,0 1 1 0 0,0-1-1 0 0,0 0 1 0 0,0 1 0 0 0,0-1-15 0 0,0-2 133 0 0,-1 1 90 0 0,-2 1-171 0 0,1-1 0 0 0,-1 1 0 0 0,0-1 0 0 0,0 0 0 0 0,0 0 0 0 0,0 0 0 0 0,0 0 0 0 0,0-1 0 0 0,-1 1 0 0 0,1-1 0 0 0,0 1 0 0 0,-1-1 0 0 0,1 0 0 0 0,-1-1 0 0 0,1 1 0 0 0,-1-1 0 0 0,0 1 0 0 0,1-1 0 0 0,-1 0 0 0 0,0 0 0 0 0,1-1 0 0 0,-1 1 0 0 0,1-1 0 0 0,-1 0 0 0 0,1 0 0 0 0,-1 0 0 0 0,1 0 0 0 0,-1-1 0 0 0,1 1 0 0 0,0-1 0 0 0,0 0-52 0 0,1 1 6 0 0,0 0 1 0 0,0-1-1 0 0,0 1 1 0 0,1-1-1 0 0,-1 0 1 0 0,1 1-1 0 0,-1-1 1 0 0,1 0-1 0 0,0 0 1 0 0,0 0-1 0 0,-1 0 1 0 0,1 0-1 0 0,1 0 1 0 0,-1 0-1 0 0,0-1 1 0 0,0 1 0 0 0,1 0-1 0 0,0 0 1 0 0,-1-1-1 0 0,1 1 1 0 0,0 0-1 0 0,0 0 1 0 0,0-1-1 0 0,0 1 1 0 0,0 0-1 0 0,1 0 1 0 0,-1-1-1 0 0,1 1 1 0 0,0 0-1 0 0,-1 0 1 0 0,1 0-1 0 0,1-2-6 0 0,-2 3 0 0 0,1-2-30 0 0,1 0 0 0 0,0 0 0 0 0,-1 0 1 0 0,1 0-1 0 0,0 1 0 0 0,0-1 1 0 0,0 0-1 0 0,1 1 0 0 0,-1-1 0 0 0,1 1 1 0 0,-1 0-1 0 0,1 0 0 0 0,0 0 1 0 0,0 0-1 0 0,0 1 0 0 0,0-1 0 0 0,0 1 1 0 0,0-1-1 0 0,0 1 0 0 0,0 0 1 0 0,3 0 29 0 0,35 7-208 0 0,-7 15 133 0 0,-12 1 22 0 0,-19-15 53 0 0,-2 0 26 0 0,-2-6 13 0 0,1 0-1 0 0,-1 0 1 0 0,0 1 0 0 0,0-1-1 0 0,1 0 1 0 0,-1 0 0 0 0,0 0-1 0 0,0 0 1 0 0,0 0-1 0 0,0 0 1 0 0,0-1 0 0 0,0 1-1 0 0,0 0 1 0 0,0 0-1 0 0,0-1 1 0 0,0 1 0 0 0,-1-1-1 0 0,1 1 1 0 0,0-1-1 0 0,0 1 1 0 0,-1-1 0 0 0,1 0-1 0 0,0 1 1 0 0,-1-1 0 0 0,1 0-39 0 0,-68-12-819 0 0,62 10 422 0 0</inkml:trace>
  <inkml:trace contextRef="#ctx0" brushRef="#br1" timeOffset="3.647">1461 10328 8808 0 0,'0'0'197'0'0,"0"0"24"0"0,4-8 230 0 0,1-22-243 0 0,4-13 920 0 0,20-53 1635 0 0,42 17-315 0 0,-71 79-2193 0 0,0 0 1 0 0,0 0-10 0 0,5-3 642 0 0,-4 5-807 0 0,1 1 0 0 0,0 0 0 0 0,-1 0 1 0 0,0 0-1 0 0,0 0 0 0 0,0 0 0 0 0,0 0 0 0 0,0 0 1 0 0,-1 0-1 0 0,1 0 0 0 0,-1 1 0 0 0,0-1 0 0 0,0 0 1 0 0,0 0-1 0 0,0 0 0 0 0,0 1 0 0 0,-1-1 1 0 0,0 0-1 0 0,1 0 0 0 0,-1 0 0 0 0,0 0 0 0 0,-1 0 1 0 0,1 0-1 0 0,0 0 0 0 0,-1 0 0 0 0,0-1 0 0 0,-1 2-81 0 0,-1 8 57 0 0,-12 29 72 0 0,10-28-92 0 0,0 1-1 0 0,1-1 0 0 0,1 1 0 0 0,0 1 0 0 0,1-1 1 0 0,0 1-1 0 0,0 14-36 0 0,2 33 146 0 0,15 8-82 0 0,-13-67-53 0 0,0 0-1 0 0,1 0 0 0 0,0 0 1 0 0,0 0-1 0 0,0 0 1 0 0,0 0-1 0 0,0-1 0 0 0,0 1 1 0 0,1-1-1 0 0,-1 1 0 0 0,1-1 1 0 0,0 0-1 0 0,0 0 1 0 0,0 0-1 0 0,0-1 0 0 0,0 1 1 0 0,0-1-1 0 0,0 1 0 0 0,0-1 1 0 0,0 0-1 0 0,1 0 1 0 0,-1-1-1 0 0,1 1 0 0 0,-1-1 1 0 0,0 1-1 0 0,1-1 0 0 0,0 0-10 0 0,81-15-2582 0 0,-72 10-4091 0 0</inkml:trace>
  <inkml:trace contextRef="#ctx0" brushRef="#br1" timeOffset="3.647">1843 10209 5192 0 0,'29'-43'1025'0'0,"10"-14"4652"0"0,-13 29-3399 0 0,-13 23 499 0 0,-49 97-891 0 0,2 5-1472 0 0,32-92-368 0 0,0-1-1 0 0,0 1 1 0 0,1-1 0 0 0,-1 1 0 0 0,1 0 0 0 0,0 0-1 0 0,1 0 1 0 0,-1-1 0 0 0,1 1 0 0 0,0 0-1 0 0,0 0 1 0 0,1 0 0 0 0,-1 0 0 0 0,1 0 0 0 0,0 0-1 0 0,0-1 1 0 0,1 1 0 0 0,-1 0 0 0 0,1-1 0 0 0,0 1-1 0 0,0-1 1 0 0,1 0 0 0 0,0 0 0 0 0,-1 0 0 0 0,1 0-1 0 0,4 4-45 0 0,-1-6 52 0 0,0 0-1 0 0,0 0 0 0 0,0-1 1 0 0,1 0-1 0 0,-1 0 0 0 0,0 0 1 0 0,1-1-1 0 0,-1 0 0 0 0,1 0 1 0 0,-1 0-1 0 0,1-1 0 0 0,-1 0 1 0 0,0 0-1 0 0,1-1 0 0 0,-1 0 1 0 0,0 0-1 0 0,2-1-51 0 0,4 0 7 0 0,53-35-2191 0 0,-64 37 810 0 0,-1 1-59 0 0</inkml:trace>
  <inkml:trace contextRef="#ctx0" brushRef="#br1" timeOffset="3.647">1704 10197 12840 0 0,'0'0'289'0'0,"0"0"40"0"0,0 0 23 0 0,0 0-36 0 0,8 1-194 0 0,87 7 360 0 0,-10-4-595 0 0,-49-8-4062 0 0,-23 1-315 0 0</inkml:trace>
  <inkml:trace contextRef="#ctx0" brushRef="#br1" timeOffset="3.647">2125 10018 10568 0 0,'0'0'233'0'0,"0"0"39"0"0,0 0 17 0 0,0 0-27 0 0,1 1-169 0 0,64 75 458 0 0,8 35 2979 0 0,-66-99-3316 0 0,1 0-1 0 0,-1 1 0 0 0,-1 0 0 0 0,-1 0 1 0 0,1 1-1 0 0,-2 0 0 0 0,0-1 1 0 0,-1 2-1 0 0,0-1 0 0 0,-1 0 1 0 0,-1 0-1 0 0,0 1 0 0 0,-1-1 1 0 0,0 1-1 0 0,-2 5-213 0 0,0-14 46 0 0,0-1-1 0 0,-1 0 0 0 0,1 0 1 0 0,-1 0-1 0 0,0 0 1 0 0,0 0-1 0 0,-1-1 0 0 0,1 1 1 0 0,-1-1-1 0 0,0 0 1 0 0,-1 0-1 0 0,1 0 1 0 0,-1 0-1 0 0,1-1 0 0 0,-4 2-45 0 0,-54 31-320 0 0,26-19-944 0 0,19-12-4498 0 0,10-4 437 0 0</inkml:trace>
  <inkml:trace contextRef="#ctx0" brushRef="#br1" timeOffset="3.647">2929 10235 4480 0 0,'0'0'132'0'0,"0"0"61"0"0,0 0 195 0 0,0 0 85 0 0,0 0 21 0 0,0 0-6 0 0,0 0-35 0 0,0 0-18 0 0,0 0-3 0 0,0 0 9 0 0,0 0 40 0 0,0 0 21 0 0,0 0 2 0 0,0 0-10 0 0,0 0-39 0 0,0 0-20 0 0,-4 20 2181 0 0,4-20-2458 0 0,0 0-4 0 0,0 0 3 0 0,10 10 758 0 0,39 4 180 0 0,1-18-495 0 0,98-6-64 0 0,-98 10-472 0 0,-19 2-157 0 0,13 1-3583 0 0,-34-3 2406 0 0</inkml:trace>
  <inkml:trace contextRef="#ctx0" brushRef="#br1" timeOffset="3.647">2856 10393 6304 0 0,'0'0'141'0'0,"0"0"23"0"0,0 0 11 0 0,0 0 10 0 0,0 0 40 0 0,0 0 21 0 0,0 0 2 0 0,0 0 60 0 0,0 0 250 0 0,0 0 108 0 0,11 0 2210 0 0,26 9-108 0 0,3-8-1415 0 0,30-7 237 0 0,128-3-1046 0 0,-167 11-602 0 0,-17 1-5059 0 0,-7 0-547 0 0</inkml:trace>
  <inkml:trace contextRef="#ctx0" brushRef="#br1" timeOffset="3.647">4047 10109 6848 0 0,'-8'-9'1472'0'0,"-19"1"-86"0"0,26 8-780 0 0,-13 0 888 0 0,-25 3 1597 0 0,3 11-2140 0 0,-23 13-112 0 0,21 8 265 0 0,31-12-760 0 0,1-18-302 0 0,0 12 182 0 0,-9 17 245 0 0,6-16-237 0 0,5 5-7 0 0,13 9 2 0 0,42 9 130 0 0,-50-41-353 0 0,4 3 42 0 0,1 0 0 0 0,0 0 0 0 0,0-1 1 0 0,0 0-1 0 0,0 0 0 0 0,0-1 0 0 0,1 1 1 0 0,-1-1-1 0 0,0 0 0 0 0,1-1 0 0 0,-1 0-46 0 0,2 0 55 0 0,-1 0 0 0 0,0 0 0 0 0,1-1 0 0 0,-1 0 0 0 0,0 0 0 0 0,0-1-1 0 0,0 0 1 0 0,0 0 0 0 0,0-1 0 0 0,0 0 0 0 0,-1 0 0 0 0,1 0 0 0 0,-1-1-1 0 0,5-3-54 0 0,45-40 432 0 0,-37 32-253 0 0,2-11 218 0 0,-6-27 107 0 0,-20 33-400 0 0,-18-37 72 0 0,-10 21-378 0 0,25 32 9 0 0,-7-4-1005 0 0,5 5-4086 0 0,0 3-1646 0 0</inkml:trace>
  <inkml:trace contextRef="#ctx0" brushRef="#br1" timeOffset="3.647">1099 11200 8320 0 0,'-10'-15'825'0'0,"-3"1"-454"0"0,13 14-23 0 0,0 0 4 0 0,0 0 16 0 0,0 0 69 0 0,0 0 38 0 0,0 0 5 0 0,0 0-23 0 0,0 0-94 0 0,0 0-41 0 0,0 0-8 0 0,0 0-36 0 0,9 23 89 0 0,11 24 456 0 0,1 20-346 0 0,5 57 705 0 0,-20-52-696 0 0,-2-25 196 0 0,-4-45-515 0 0,2 2-123 0 0,-8 5 154 0 0,7-12 201 0 0,25-24 25 0 0,-22 17-394 0 0,0 1-1 0 0,1-1 0 0 0,0 1 1 0 0,1 0-1 0 0,0 0 0 0 0,0 1 1 0 0,1-1-1 0 0,0 2 0 0 0,2-3-29 0 0,-7 7-7 0 0,1 1 0 0 0,-1-1-1 0 0,1 0 1 0 0,0 1 0 0 0,0 0-1 0 0,0-1 1 0 0,0 1-1 0 0,0 1 1 0 0,0-1 0 0 0,0 0-1 0 0,1 1 1 0 0,-1-1 0 0 0,1 1-1 0 0,-1 0 1 0 0,1 0-1 0 0,-1 1 1 0 0,1-1 0 0 0,0 1-1 0 0,-1-1 1 0 0,1 1 0 0 0,0 1-1 0 0,-1-1 1 0 0,1 0-1 0 0,0 1 1 0 0,-1 0 0 0 0,1-1-1 0 0,-1 1 1 0 0,1 1-1 0 0,-1-1 1 0 0,3 2 7 0 0,-2 0 22 0 0,0 0-1 0 0,-1 1 0 0 0,1-1 1 0 0,-1 1-1 0 0,0 0 1 0 0,0 0-1 0 0,-1 1 0 0 0,1-1 1 0 0,-1 0-1 0 0,0 1 1 0 0,0 0-1 0 0,0-1 0 0 0,0 1 1 0 0,-1 0-1 0 0,0 0 1 0 0,0 0-1 0 0,0 0 1 0 0,-1 0-1 0 0,0 0 0 0 0,0 0 1 0 0,0 0-1 0 0,0 0 1 0 0,-1 0-1 0 0,0 0 0 0 0,0 0 1 0 0,0 0-1 0 0,-1-1 1 0 0,1 1-1 0 0,-1 0 1 0 0,0-1-1 0 0,-1 1 0 0 0,-1 2-21 0 0,-1 0-11 0 0,-1 0 0 0 0,0-1 0 0 0,1 0 0 0 0,-2 0 0 0 0,1 0 0 0 0,-1-1 0 0 0,0 0-1 0 0,0 0 1 0 0,0-1 0 0 0,-1 0 0 0 0,0 0 0 0 0,0-1 0 0 0,0 0 0 0 0,0 0-1 0 0,0-1 1 0 0,0 0 0 0 0,-1 0 0 0 0,1-1 0 0 0,-1 0 0 0 0,1-1 0 0 0,-1 0 0 0 0,1 0-1 0 0,-1-1 1 0 0,1 0 0 0 0,-1 0 0 0 0,-4-2 11 0 0,3-1-763 0 0,0-4-33 0 0</inkml:trace>
  <inkml:trace contextRef="#ctx0" brushRef="#br1" timeOffset="3.647">1211 10913 11256 0 0,'-4'-9'1133'0'0,"3"4"-1037"0"0,-3 3-75 0 0,3 1 75 0 0,16-8 1535 0 0,-10 7-1513 0 0,-4 1-97 0 0,1 0 0 0 0,0 1 0 0 0,0-1 0 0 0,0 1 1 0 0,0-1-1 0 0,0 1 0 0 0,0 0 0 0 0,0-1 0 0 0,0 1 1 0 0,0 0-1 0 0,0 0 0 0 0,0 1 0 0 0,0-1 0 0 0,0 0 0 0 0,0 1 1 0 0,0-1-1 0 0,0 1 0 0 0,0 0 0 0 0,0-1 0 0 0,0 1 1 0 0,1 1-22 0 0,-11 9 324 0 0,6-9-296 0 0,1-1 1 0 0,-1 0-1 0 0,0 0 1 0 0,1-1-1 0 0,-1 1 1 0 0,0 0 0 0 0,0 0-1 0 0,0-1 1 0 0,0 1-1 0 0,1-1 1 0 0,-1 0-1 0 0,0 0 1 0 0,0 1 0 0 0,0-1-1 0 0,0 0 1 0 0,0 0-1 0 0,0-1 1 0 0,0 1-1 0 0,0 0 1 0 0,0-1 0 0 0,-1 0-29 0 0,2 1 69 0 0,2-22 621 0 0,47 4-594 0 0,-12 35-186 0 0,-25-3 37 0 0,-10-11 87 0 0,1-1 1 0 0,-1 1 0 0 0,0-1-1 0 0,0 1 1 0 0,0 0 0 0 0,0 0 0 0 0,0-1-1 0 0,0 1 1 0 0,-1 0 0 0 0,0 0 0 0 0,1 0-1 0 0,-1 0 1 0 0,0 0 0 0 0,0 0 0 0 0,-1-1-1 0 0,1 1 1 0 0,-1 0 0 0 0,1 0 0 0 0,-1 0-1 0 0,0 0 1 0 0,0-1 0 0 0,0 1 0 0 0,0 0-1 0 0,-1-1 1 0 0,1 1 0 0 0,-1-1 0 0 0,1 0-1 0 0,-1 1 1 0 0,0-1 0 0 0,0 0-1 0 0,0 0 1 0 0,0 0 0 0 0,0 0 0 0 0,-1 0-1 0 0,-1 0-34 0 0,-56 16 375 0 0,59-18-640 0 0,-9 0-663 0 0,6 0-2333 0 0,4 0 1981 0 0</inkml:trace>
  <inkml:trace contextRef="#ctx0" brushRef="#br1" timeOffset="3.647">1639 11110 6992 0 0,'0'0'157'0'0,"-1"-12"380"0"0,1-16 1279 0 0,1 27-1125 0 0,-1 1 86 0 0,0 0 21 0 0,0 0-29 0 0,0 0-128 0 0,0 0-53 0 0,0 0-10 0 0,0 0-40 0 0,0 0-158 0 0,0 0-76 0 0,0 0-14 0 0,-27 67 2301 0 0,-2 38-1431 0 0,6 27-456 0 0,23-126-673 0 0,0 0-1 0 0,0 1 1 0 0,1-1-1 0 0,0 0 1 0 0,1 1-1 0 0,-1-1 0 0 0,1 0 1 0 0,1 0-1 0 0,-1 0 1 0 0,1-1-1 0 0,0 1 1 0 0,0-1-1 0 0,0 1 1 0 0,1-1-1 0 0,0 0 0 0 0,0 0 1 0 0,0-1-1 0 0,1 1-30 0 0,47 31 156 0 0,-1-8-245 0 0,-24-21-5047 0 0,-25-7 3610 0 0</inkml:trace>
  <inkml:trace contextRef="#ctx0" brushRef="#br1" timeOffset="3.647">1935 11069 10968 0 0,'0'0'248'0'0,"0"0"34"0"0,0 0 21 0 0,0 0-34 0 0,-7 12-105 0 0,-29 78 3656 0 0,23-23-2009 0 0,7-6-1070 0 0,15 28 40 0 0,-8-83-723 0 0,-1 0-1 0 0,1 0 0 0 0,0 0 0 0 0,0 0 0 0 0,1-1 0 0 0,0 1 1 0 0,0 0-1 0 0,0-1 0 0 0,0 1 0 0 0,1-1 0 0 0,0 0 0 0 0,0 0 1 0 0,1 0-1 0 0,-1 0 0 0 0,1-1 0 0 0,0 1 0 0 0,1-1 0 0 0,-1 0 1 0 0,1 0-1 0 0,-1 0 0 0 0,1-1 0 0 0,0 0 0 0 0,0 0 0 0 0,6 2-57 0 0,-9-4-89 0 0,1 0 0 0 0,-1 0-1 0 0,0 0 1 0 0,1 0-1 0 0,-1-1 1 0 0,1 1 0 0 0,-1-1-1 0 0,1 0 1 0 0,-1 0 0 0 0,1 0-1 0 0,0 0 1 0 0,-1 0-1 0 0,1 0 1 0 0,-1-1 0 0 0,1 1-1 0 0,-1-1 1 0 0,1 0-1 0 0,-1 1 1 0 0,0-1 0 0 0,1-1-1 0 0,-1 1 1 0 0,0 0-1 0 0,0 0 1 0 0,2-2 89 0 0,0-2-4605 0 0,-4-1-1428 0 0</inkml:trace>
  <inkml:trace contextRef="#ctx0" brushRef="#br1" timeOffset="3.647">1803 11338 13592 0 0,'0'0'306'0'0,"1"-7"864"0"0,61-9-628 0 0,168-2 846 0 0,-213 18-1643 0 0</inkml:trace>
  <inkml:trace contextRef="#ctx0" brushRef="#br1" timeOffset="3.647">2204 11027 10912 0 0,'0'0'248'0'0,"1"2"34"0"0,24 50 388 0 0,-5-15 583 0 0,33 54 3505 0 0,-45-80-4572 0 0,-2 1-1 0 0,0 0 1 0 0,0 0-1 0 0,-1 1 1 0 0,0 0-1 0 0,-1 0 0 0 0,-1 0 1 0 0,0 0-1 0 0,-1 0 1 0 0,0 1-1 0 0,-1-1 0 0 0,-1 1 1 0 0,0-1-1 0 0,-1 1 1 0 0,0 1-186 0 0,0-10 6 0 0,-1 1 0 0 0,1-1 0 0 0,-1 1 0 0 0,0-1 0 0 0,-1 0 0 0 0,1 0 0 0 0,-1 0 0 0 0,0 0 1 0 0,0 0-1 0 0,0 0 0 0 0,-1-1 0 0 0,0 0 0 0 0,0 0 0 0 0,-1 2-6 0 0,-24 18-6096 0 0,15-15-310 0 0</inkml:trace>
  <inkml:trace contextRef="#ctx0" brushRef="#br1" timeOffset="3.647">1168 10958 7920 0 0,'0'0'174'0'0,"0"0"29"0"0,0 0 13 0 0,0 0 65 0 0,2 0 247 0 0,14-4 570 0 0,-18 8 4146 0 0,0-3-5247 0 0,1 0 0 0 0,0 0 0 0 0,-1 0 0 0 0,1 0 0 0 0,0 0 0 0 0,-1 0 1 0 0,1 0-1 0 0,-1-1 0 0 0,0 1 0 0 0,1 0 0 0 0,-1-1 0 0 0,1 0 1 0 0,-1 1-1 0 0,0-1 0 0 0,1 0 0 0 0,-1 0 0 0 0,0 0 0 0 0,0 0 1 0 0,1 0-1 0 0,-1 0 0 0 0,0 0 0 0 0,1-1 0 0 0,-1 1 0 0 0,0 0 1 0 0,1-1-1 0 0,-1 0 0 0 0,1 1 0 0 0,-1-1 0 0 0,1 0 0 0 0,-1 0 1 0 0,0 0 2 0 0,1-17 10 0 0,42 9 188 0 0,16 46-140 0 0,-38-26 212 0 0,-17-10-128 0 0,-2-1 29 0 0,0 0 11 0 0,1 1 2 0 0,-1-1-161 0 0,0 0-1 0 0,0-1 1 0 0,0 1-1 0 0,1 0 0 0 0,-1-1 1 0 0,0 1-1 0 0,0 0 0 0 0,0 0 1 0 0,1 0-1 0 0,-1-1 0 0 0,0 1 1 0 0,0 0-1 0 0,1 0 0 0 0,-1 0 1 0 0,0 0-1 0 0,0-1 0 0 0,1 1 1 0 0,-1 0-1 0 0,0 0 0 0 0,1 0 1 0 0,-1 0-1 0 0,0 0 0 0 0,0 0 1 0 0,1 0-1 0 0,-1 0 0 0 0,0 0 1 0 0,1 0-1 0 0,-1 0 0 0 0,0 0 1 0 0,1 0-1 0 0,-1 0 0 0 0,0 0 1 0 0,1 0-1 0 0,-1 0 0 0 0,0 0 1 0 0,0 0-1 0 0,1 0 0 0 0,-1 1 1 0 0,0-1-1 0 0,1 0 0 0 0,-1 0-22 0 0,-3-7-1766 0 0,0 1-3999 0 0</inkml:trace>
  <inkml:trace contextRef="#ctx0" brushRef="#br1" timeOffset="3.647">2718 11265 5440 0 0,'0'0'124'0'0,"0"0"17"0"0,0 0 10 0 0,-1 0-25 0 0,-4 3 13 0 0,4-3 446 0 0,1 0 191 0 0,0 0-651 0 0,0 1 0 0 0,0-1 0 0 0,0 0 0 0 0,0 0 0 0 0,0 1 0 0 0,0-1 0 0 0,0 0 0 0 0,0 0 0 0 0,0 1 0 0 0,0-1 0 0 0,0 0 0 0 0,0 0 0 0 0,0 1 0 0 0,0-1 0 0 0,-1 0 0 0 0,1 0 0 0 0,0 0 0 0 0,0 1 0 0 0,0-1 0 0 0,0 0 0 0 0,0 0 0 0 0,-1 0 0 0 0,1 1 0 0 0,0-1 0 0 0,0 0 0 0 0,0 0 0 0 0,-1 0 0 0 0,1 0 0 0 0,0 0 0 0 0,0 0 0 0 0,-1 1 0 0 0,1-1 0 0 0,0 0 0 0 0,0 0 0 0 0,0 0 0 0 0,-1 0 0 0 0,1 0 0 0 0,0 0 0 0 0,0 0 0 0 0,-1 0 0 0 0,1 0 0 0 0,0 0 0 0 0,0 0 0 0 0,-1 0 0 0 0,1 0 0 0 0,0 0 0 0 0,0 0 0 0 0,-1 0 0 0 0,1-1 0 0 0,0 1 0 0 0,0 0 0 0 0,-1 0 0 0 0,1 0 0 0 0,0 0-125 0 0,79 6 2278 0 0,-1-12-1565 0 0,-15 0-574 0 0,10 0-791 0 0,-64 7-546 0 0,-4 0-2521 0 0,-4 0-1362 0 0</inkml:trace>
  <inkml:trace contextRef="#ctx0" brushRef="#br1" timeOffset="3.647">2672 11437 7776 0 0,'0'0'174'0'0,"0"0"29"0"0,0 0 12 0 0,0 0 37 0 0,0 0 152 0 0,0 0 68 0 0,11 4 2296 0 0,65 9 672 0 0,113-9-406 0 0,-132-10-2917 0 0,-15 0-69 0 0,-15 6-2007 0 0,-22 0-2305 0 0,-5 0-1192 0 0</inkml:trace>
  <inkml:trace contextRef="#ctx0" brushRef="#br1" timeOffset="3.647">3658 11341 4864 0 0,'0'0'108'0'0,"0"0"17"0"0,0 0 10 0 0,-2 0-22 0 0,-19 0-25 0 0,10 3 4444 0 0,-6 2-1863 0 0,16-4-2423 0 0,1-1 2 0 0,33 2 1176 0 0,-12 2-584 0 0,-11-7-490 0 0,12 2-86 0 0,35 1 122 0 0,-30 4-312 0 0,-24-4-31 0 0,3 2-21 0 0,-2-1 26 0 0,2 0-25 0 0,-3 0 20 0 0,28 9-323 0 0,-17-8-2996 0 0,-14-2-1541 0 0</inkml:trace>
  <inkml:trace contextRef="#ctx0" brushRef="#br1" timeOffset="3.647">4215 10835 13016 0 0,'-5'-6'633'0'0,"-1"-6"146"0"0,-4 0-694 0 0,-8-10 2277 0 0,17 21-1942 0 0,1 1-4 0 0,-9-1 230 0 0,11 2-788 0 0,0-1 0 0 0,0 0 1 0 0,1 1-1 0 0,-1 0 0 0 0,0-1 1 0 0,0 1-1 0 0,0 0 0 0 0,0 0 1 0 0,0 0-1 0 0,0 0 0 0 0,0 0 1 0 0,-1 1-1 0 0,1-1 0 0 0,0 1 1 0 0,-1-1-1 0 0,1 1 0 0 0,-1-1 1 0 0,1 1-1 0 0,0 2 142 0 0,2 2-1281 0 0</inkml:trace>
  <inkml:trace contextRef="#ctx0" brushRef="#br1" timeOffset="3.647">4175 11499 10776 0 0,'-9'-1'185'0'0,"6"-1"175"0"0,25-4 1213 0 0,2 6-139 0 0,39 11 571 0 0,-47-3-1774 0 0,6 14 36 0 0,-19-11-162 0 0,-2-9-94 0 0,0 0 0 0 0,-1 0 0 0 0,1-1 0 0 0,-1 1 0 0 0,0 0 0 0 0,0 0 0 0 0,0 0 0 0 0,0 0 0 0 0,0 0 0 0 0,0 0 0 0 0,0 0 0 0 0,0 0 0 0 0,-1-1 0 0 0,1 1 0 0 0,-1 0 0 0 0,1 0 0 0 0,-1 0 0 0 0,0-1 0 0 0,0 1 0 0 0,0 0 0 0 0,0 0-11 0 0,-3 4 72 0 0,1 0 0 0 0,-1-1 0 0 0,0 1 0 0 0,-1-1 0 0 0,1 0 0 0 0,-1 0 0 0 0,0-1 0 0 0,0 1 0 0 0,-1-1 0 0 0,1 0 0 0 0,-2 0-72 0 0,-46 36-21 0 0,18-4-294 0 0,12-19 315 0 0,24-15 42 0 0,0 0-1 0 0,0-1 0 0 0,0 1 1 0 0,1-1-1 0 0,-1 0 0 0 0,1 1 1 0 0,-1-1-1 0 0,1 0 0 0 0,-1 0 1 0 0,1 0-1 0 0,0 0 0 0 0,-1 0 1 0 0,1 0-1 0 0,0-1 0 0 0,0 1 1 0 0,0 0-1 0 0,0-1 0 0 0,-1 0 1 0 0,1 1-1 0 0,0-1 0 0 0,0 0 1 0 0,0 0-1 0 0,0 0 0 0 0,2 0-41 0 0,163-14 872 0 0,-103 5-1028 0 0,-38 3-5371 0 0,-12 3-413 0 0</inkml:trace>
  <inkml:trace contextRef="#ctx0" brushRef="#br1" timeOffset="3.647">4811 11417 14600 0 0,'0'0'330'0'0,"0"0"45"0"0,0 0 20 0 0,-2 0-38 0 0,-6 0-229 0 0,2 3-103 0 0,5-3 27 0 0,0 1-1 0 0,1 0 0 0 0,-1 0 1 0 0,1 0-1 0 0,-1 0 0 0 0,1 0 1 0 0,-1 0-1 0 0,1 0 0 0 0,-1 0 1 0 0,1 0-1 0 0,0 0 0 0 0,-1 0 1 0 0,1 0-1 0 0,0 0 1 0 0,0 0-1 0 0,0 0 0 0 0,0 0 1 0 0,0 0-1 0 0,0 0 0 0 0,0 0 1 0 0,0 1-1 0 0,1-1 0 0 0,-1 0 1 0 0,0 0-1 0 0,1 0 0 0 0,-1 0 1 0 0,1 0-1 0 0,-1 0 0 0 0,1 0 1 0 0,-1-1-1 0 0,1 1 1 0 0,-1 0-1 0 0,1 0 0 0 0,0 0 1 0 0,0 0-1 0 0,-1-1 0 0 0,1 1 1 0 0,0 0-1 0 0,0-1 0 0 0,0 1 1 0 0,0-1-1 0 0,0 1 0 0 0,0-1 1 0 0,0 1-1 0 0,0-1 1 0 0,0 0-1 0 0,0 1 0 0 0,0-1 1 0 0,0 0-1 0 0,0 0 0 0 0,0 0 1 0 0,0 0-1 0 0,0 0 0 0 0,0 0-51 0 0,17 4 301 0 0,-1-2 0 0 0,1 0-1 0 0,-1-1 1 0 0,1-1-1 0 0,0 0 1 0 0,-1-2-1 0 0,3 0-300 0 0,37-13 359 0 0,-56 15-352 0 0,-1 0 1 0 0,1 0-1 0 0,-1 0 1 0 0,1 0-1 0 0,-1 0 1 0 0,1 0-1 0 0,-1 0 1 0 0,1 0-1 0 0,-1 0 1 0 0,1 0-1 0 0,-1-1 1 0 0,1 1-1 0 0,-1 0 0 0 0,0 0 1 0 0,1-1-1 0 0,-1 1 1 0 0,1 0-1 0 0,-1-1 1 0 0,0 1-1 0 0,1 0 1 0 0,-1-1-1 0 0,0 1 1 0 0,1-1-1 0 0,-1 1 0 0 0,0-1 1 0 0,1 1-1 0 0,-1 0 1 0 0,0-1-1 0 0,0 1 1 0 0,0-1-1 0 0,0 1 1 0 0,1-1-1 0 0,-1 1 1 0 0,0-1-1 0 0,0 1 1 0 0,0-1-1 0 0,0 1 0 0 0,0-1 1 0 0,0 1-1 0 0,0-1 1 0 0,0 0-1 0 0,-1 1 1 0 0,1-1-1 0 0,0 1 1 0 0,0-1-1 0 0,0 1 1 0 0,0 0-1 0 0,-1-1 0 0 0,1 1 1 0 0,0-1-1 0 0,0 1 1 0 0,-1-1-1 0 0,1 1 1 0 0,0 0-1 0 0,-1-1 1 0 0,1 1-1 0 0,-1 0 1 0 0,1-1-8 0 0,-1 0 6 0 0,-71-87-874 0 0,65 75 743 0 0,1-1 1 0 0,0-1 0 0 0,1 1-1 0 0,1-1 1 0 0,0 1-1 0 0,1-1 1 0 0,0-10 124 0 0,3 14-10 0 0,0 1 0 0 0,1 0-1 0 0,0 0 1 0 0,1 0 0 0 0,0 0 0 0 0,0 0-1 0 0,1 0 1 0 0,1 0 0 0 0,-1 1 0 0 0,2 0-1 0 0,-1-1 1 0 0,1 2 0 0 0,1-1 0 0 0,-1 0-1 0 0,1 1 1 0 0,1 0 0 0 0,0 1 0 0 0,0-1-1 0 0,3-1 11 0 0,1-1 0 0 0,0 1 0 0 0,0 1 0 0 0,1 0 0 0 0,0 1 0 0 0,0 0 0 0 0,1 0 0 0 0,5-1 0 0 0,-18 8 0 0 0,8-4 1 0 0,-1-1-1 0 0,1 2 0 0 0,0-1 0 0 0,0 1 1 0 0,1 1-1 0 0,-1-1 0 0 0,0 1 0 0 0,1 1 1 0 0,0 0-1 0 0,-1 0 0 0 0,1 0 0 0 0,0 1 1 0 0,-1 1-1 0 0,1-1 0 0 0,0 1 0 0 0,-1 1 1 0 0,1 0-1 0 0,-1 0 0 0 0,0 0 0 0 0,1 1 1 0 0,2 2-1 0 0,-8-1 31 0 0,0 1 0 0 0,0 0 0 0 0,-1 0 1 0 0,1 0-1 0 0,-1 0 0 0 0,0 0 0 0 0,-1 0 0 0 0,1 0 1 0 0,-1 1-1 0 0,0-1 0 0 0,0 1 0 0 0,-1-1 0 0 0,1 1 1 0 0,-1-1-1 0 0,-1 1 0 0 0,1-1 0 0 0,-1 1 0 0 0,0-1 1 0 0,0 1-1 0 0,0-1 0 0 0,-1 0 0 0 0,0 0 0 0 0,0 0 1 0 0,0 0-1 0 0,0 0 0 0 0,-1 0 0 0 0,-1 1-31 0 0,-3 15 151 0 0,-27 63 119 0 0,24-64-241 0 0,2 0-1 0 0,0 1 1 0 0,1 0-1 0 0,1 0 1 0 0,1 1-1 0 0,0 3-28 0 0,4-15 0 0 0,0-7 0 0 0,1 0 0 0 0,-1 0 0 0 0,1 0 0 0 0,0 0 0 0 0,0 0 0 0 0,0 0 0 0 0,0 0 0 0 0,0 0 0 0 0,1 0 0 0 0,0 0 0 0 0,-1 0 0 0 0,1 0 0 0 0,0 0 0 0 0,0 0 0 0 0,1 0 0 0 0,-1-1 0 0 0,1 2 0 0 0,5 11 11 0 0,9-4 42 0 0,-4-8-12 0 0,-1 0-1 0 0,1 0 1 0 0,-1-1 0 0 0,1 0-1 0 0,0-1 1 0 0,0-1-1 0 0,0 0 1 0 0,0 0-1 0 0,0-1 1 0 0,0-1 0 0 0,-1 0-1 0 0,1 0 1 0 0,0-1-1 0 0,8-4-40 0 0,-5 3-428 0 0,27-7 271 0 0,-18 0-6796 0 0,-23 11 716 0 0</inkml:trace>
  <inkml:trace contextRef="#ctx0" brushRef="#br1" timeOffset="3.647">5087 11691 10000 0 0,'0'0'292'0'0,"0"0"0"0"0,0 0-95 0 0,0 0 310 0 0,0 0 151 0 0,0 0 29 0 0,11-5 4119 0 0,16 36-3325 0 0,-23-22-1371 0 0,14 62 411 0 0,-13-19-383 0 0,-4-51-127 0 0,-1-1 1 0 0,0 1 0 0 0,0-1-1 0 0,0 1 1 0 0,0-1 0 0 0,0 1-1 0 0,1-1 1 0 0,-1 1 0 0 0,0-1-1 0 0,0 0 1 0 0,1 1 0 0 0,-1-1-1 0 0,0 1 1 0 0,1-1-1 0 0,-1 0 1 0 0,0 1 0 0 0,1-1-1 0 0,-1 0 1 0 0,1 1 0 0 0,-1-1-1 0 0,0 0 1 0 0,1 0 0 0 0,-1 1-1 0 0,1-1 1 0 0,-1 0 0 0 0,1 0-1 0 0,-1 0 1 0 0,1 0 0 0 0,-1 0-1 0 0,1 0 1 0 0,-1 1 0 0 0,1-1-1 0 0,-1 0 1 0 0,1-1-1 0 0,-1 1 1 0 0,1 0 0 0 0,-1 0-1 0 0,1 0 1 0 0,-1 0 0 0 0,1 0-1 0 0,-1 0 1 0 0,0 0-12 0 0,51-26-646 0 0,-47 23 558 0 0,1-1-1 0 0,0 1 1 0 0,0 1 0 0 0,0-1-1 0 0,0 1 1 0 0,0-1-1 0 0,1 1 1 0 0,-1 1-1 0 0,1-1 1 0 0,0 1-1 0 0,4 0 89 0 0,13-2-141 0 0,-22 4 146 0 0,0-1 0 0 0,1 1 0 0 0,-1-1 0 0 0,0 1 0 0 0,0 0 1 0 0,0 0-1 0 0,0-1 0 0 0,0 1 0 0 0,0 0 0 0 0,0 0 0 0 0,0 0 0 0 0,0 0 0 0 0,-1 0 0 0 0,1 0 0 0 0,0 1 0 0 0,0-1 0 0 0,-1 0 0 0 0,1 0 0 0 0,-1 0 0 0 0,1 1 0 0 0,-1-1 1 0 0,0 0-1 0 0,1 1 0 0 0,-1-1 0 0 0,0 1-5 0 0,-23 38 1030 0 0,-68 22-416 0 0,41-37-642 0 0,43-23-429 0 0,-5 0 298 0 0,12-8-5916 0 0,3 0 981 0 0</inkml:trace>
  <inkml:trace contextRef="#ctx0" brushRef="#br1" timeOffset="3.647">5583 11685 10032 0 0,'0'0'297'0'0,"0"0"-9"0"0,-12 0-108 0 0,-77 50 4111 0 0,76-40-3869 0 0,1 0 1 0 0,1 0-1 0 0,-1 1 0 0 0,2 0 1 0 0,0 1-1 0 0,0 1 1 0 0,1-1-1 0 0,-4 8-422 0 0,13-20 15 0 0,0 0-1 0 0,-1 0 1 0 0,1 0-1 0 0,0 0 1 0 0,-1 0-1 0 0,1 1 0 0 0,0-1 1 0 0,-1 0-1 0 0,1 0 1 0 0,0 1-1 0 0,-1-1 1 0 0,1 0-1 0 0,0 1 0 0 0,0-1 1 0 0,-1 0-1 0 0,1 1 1 0 0,0-1-1 0 0,0 0 1 0 0,0 1-1 0 0,0-1 0 0 0,-1 0 1 0 0,1 1-1 0 0,0-1 1 0 0,0 1-1 0 0,0-1 1 0 0,0 0-1 0 0,0 1 1 0 0,0-1-1 0 0,0 1 0 0 0,0-1 1 0 0,0 0-1 0 0,0 1 1 0 0,0-1-1 0 0,0 1 1 0 0,0-1-1 0 0,0 0 0 0 0,1 1 1 0 0,-1-1-1 0 0,0 0 1 0 0,0 1-1 0 0,0-1 1 0 0,0 0-1 0 0,1 1 0 0 0,-1-1 1 0 0,0 0-1 0 0,0 1 1 0 0,1-1-1 0 0,-1 0 1 0 0,0 0-1 0 0,1 1 0 0 0,-1-1 1 0 0,0 0-1 0 0,1 0 1 0 0,-1 1-1 0 0,0-1 1 0 0,1 0-1 0 0,-1 0 0 0 0,1 0 1 0 0,-1 0-1 0 0,0 0 1 0 0,1 0-1 0 0,-1 0 1 0 0,0 0-1 0 0,1 0 0 0 0,-1 0 1 0 0,1 0-1 0 0,-1 0 1 0 0,1 0-15 0 0,5-2-34 0 0,0-1 0 0 0,0 0 1 0 0,-1 0-1 0 0,1 0 0 0 0,0-1 0 0 0,-1 0 1 0 0,0 0-1 0 0,0 0 0 0 0,0-1 0 0 0,-1 1 1 0 0,1-1-1 0 0,-1 0 0 0 0,0-2 34 0 0,51-42-765 0 0,-36 52 661 0 0,1 43 874 0 0,-16 28 22 0 0,-4-26-492 0 0,0-47-646 0 0,0-1-98 0 0,0 0-1199 0 0,0 0-4727 0 0</inkml:trace>
  <inkml:trace contextRef="#ctx0" brushRef="#br1" timeOffset="3.647">4188 10992 10568 0 0,'-27'-4'233'0'0,"26"-2"715"0"0,0 5-773 0 0,1 1 38 0 0,0 0 10 0 0,5 2 1537 0 0,-10 7-619 0 0,-22 36-266 0 0,5-5-217 0 0,2 12 383 0 0,19-50-1010 0 0,1 1-1 0 0,-1-1 1 0 0,0 0-1 0 0,1 0 1 0 0,0 1-1 0 0,-1-1 1 0 0,1 0-1 0 0,0 0 1 0 0,0 1-1 0 0,0-1 0 0 0,1 0 1 0 0,-1 1-1 0 0,1-1 1 0 0,-1 0-1 0 0,1 0 1 0 0,0 0-1 0 0,-1 1 1 0 0,1-1-1 0 0,1 0-30 0 0,-1 14 169 0 0,8-6-1 0 0,-7-8-148 0 0,0-1 0 0 0,0 0-1 0 0,0 1 1 0 0,1-1-1 0 0,-1 0 1 0 0,1 0 0 0 0,-1 0-1 0 0,1-1 1 0 0,-1 1-1 0 0,1 0 1 0 0,-1-1 0 0 0,1 0-1 0 0,-1 0 1 0 0,1 1-1 0 0,0-1 1 0 0,-1-1-1 0 0,1 1 1 0 0,-1 0 0 0 0,1-1-1 0 0,0 1 1 0 0,-1-1-1 0 0,1 0 1 0 0,-1 0 0 0 0,0 0-1 0 0,1 0 1 0 0,-1 0-1 0 0,0-1 1 0 0,0 1 0 0 0,1-1-1 0 0,-1 1 1 0 0,0-1-1 0 0,-1 0 1 0 0,1 0 0 0 0,0 0-1 0 0,0 0 1 0 0,0-1-20 0 0,44-33-1248 0 0,-27 13-1155 0 0,-9 11-3387 0 0</inkml:trace>
  <inkml:trace contextRef="#ctx0" brushRef="#br1" timeOffset="3.647">4070 11323 12032 0 0,'7'0'704'0'0,"47"-3"2792"0"0,-21-3-2129 0 0,159-11 1033 0 0,-109 17-2485 0 0,-47 3-2718 0 0,-26-1-3436 0 0</inkml:trace>
  <inkml:trace contextRef="#ctx0" brushRef="#br1" timeOffset="3.647">6005 10846 3968 0 0,'0'0'91'0'0,"0"0"11"0"0,0 0 9 0 0,5-6 1 0 0,13-31 541 0 0,-5 20 847 0 0,-13 17-936 0 0,10-19 1936 0 0,9-24-597 0 0,-31 57 2487 0 0,-25 28-3796 0 0,6 3 37 0 0,-23 55 297 0 0,-5 24-112 0 0,45-66-472 0 0,4 15-2 0 0,20 5-17 0 0,4-16 136 0 0,5-12-165 0 0,24 17 120 0 0,19-8 67 0 0,-29-39-338 0 0,18 3 203 0 0,-42-20-989 0 0,-3-2-5081 0 0,-6-1-58 0 0</inkml:trace>
  <inkml:trace contextRef="#ctx0" brushRef="#br1" timeOffset="3.647">6728 11017 6416 0 0,'0'0'184'0'0,"-9"10"85"0"0,-11 11 2768 0 0,52-1 935 0 0,-31-19-3762 0 0,12-4 183 0 0,75-30 152 0 0,-68 13-427 0 0,-18 19-108 0 0,-1 0 1 0 0,0 0 0 0 0,1 0 0 0 0,-1 0-1 0 0,0 0 1 0 0,0 0 0 0 0,0-1-1 0 0,0 1 1 0 0,0 0 0 0 0,0 0 0 0 0,0-1-1 0 0,-1 1 1 0 0,1-1 0 0 0,0 1 0 0 0,-1-1-1 0 0,1 1 1 0 0,-1-1 0 0 0,0 1 0 0 0,1-1-1 0 0,-1 1 1 0 0,0-1 0 0 0,0 0 0 0 0,0 1-1 0 0,0-1 1 0 0,0 1 0 0 0,0-1 0 0 0,-1 0-1 0 0,1 1 1 0 0,0-1 0 0 0,-1 1 0 0 0,1-1-1 0 0,-1 1 1 0 0,0-1 0 0 0,0 1 0 0 0,1 0-1 0 0,-1-1 1 0 0,0 1 0 0 0,0 0 0 0 0,0-1-1 0 0,0 1 1 0 0,0 0 0 0 0,0 0-1 0 0,-1 0 1 0 0,1 0 0 0 0,0 0 0 0 0,-1 0-1 0 0,1 0 1 0 0,0 1 0 0 0,-1-1 0 0 0,1 0-1 0 0,-1 1 1 0 0,-1-1-11 0 0,-4 1-37 0 0,-1-1 0 0 0,1 2 0 0 0,-1-1 0 0 0,1 1 0 0 0,-1 0 0 0 0,1 0 0 0 0,0 1 0 0 0,0 0 0 0 0,-1 1 0 0 0,1-1 0 0 0,1 1 0 0 0,-5 3 37 0 0,-68 46 459 0 0,37-11 198 0 0,21 0-217 0 0,5 15-143 0 0,23 22 201 0 0,-5-73-443 0 0,0-1 1 0 0,1 1-1 0 0,0 0 0 0 0,0-1 1 0 0,0 0-1 0 0,0 0 1 0 0,1 0-1 0 0,-1 0 1 0 0,1 0-1 0 0,0-1 0 0 0,0 1 1 0 0,0-1-1 0 0,1 0 1 0 0,-1-1-1 0 0,1 1 0 0 0,2 0-55 0 0,5 1 65 0 0,0 0 0 0 0,1-1 0 0 0,0 0 0 0 0,-1-1 0 0 0,1-1 0 0 0,0 0 0 0 0,0-1 0 0 0,4 0-65 0 0,85-22-1900 0 0,-93 21 1177 0 0</inkml:trace>
  <inkml:trace contextRef="#ctx0" brushRef="#br1" timeOffset="3.647">6886 10437 7912 0 0,'0'0'232'0'0,"0"-9"32"0"0,0 4-198 0 0,0 4 272 0 0,-3-2 4636 0 0,1 4-5330 0 0,-4 3 526 0 0,1 0 0 0 0,1 1 0 0 0,-1 0-1 0 0,1 0 1 0 0,-1 1 0 0 0,1-1 0 0 0,1 1 0 0 0,-1 0-1 0 0,1 0 1 0 0,0 0 0 0 0,1 0 0 0 0,-1 0-1 0 0,0 4-169 0 0,0-3 219 0 0,-9 34 692 0 0,7-13-375 0 0,5-26-397 0 0,0 19 698 0 0,0-18-783 0 0,5 13 95 0 0,-2-15-311 0 0,0-1 1 0 0,0 0-1 0 0,0-1 0 0 0,-1 1 0 0 0,1 0 0 0 0,0-1 1 0 0,0 0-1 0 0,-1 1 0 0 0,1-1 0 0 0,-1 0 1 0 0,1 0-1 0 0,0-1 0 0 0,-1 1 0 0 0,0 0 1 0 0,1-1-1 0 0,-1 1 0 0 0,0-1 0 0 0,2-1 162 0 0,2-3-1242 0 0</inkml:trace>
  <inkml:trace contextRef="#ctx0" brushRef="#br1" timeOffset="3.647">6939 10299 11256 0 0,'0'0'256'0'0,"-7"-8"728"0"0,1 6-966 0 0,5 1 78 0 0,1 1 30 0 0,0 0 2 0 0,0 0 6 0 0,0 0 30 0 0,0 0 18 0 0,0 0 2 0 0,0 0-20 0 0,0 0-700 0 0,0 0-2627 0 0,0 0-1126 0 0</inkml:trace>
  <inkml:trace contextRef="#ctx0" brushRef="#br1" timeOffset="3.647">7258 10268 12096 0 0,'0'0'273'0'0,"-4"3"664"0"0,-28 32-458 0 0,26-30-169 0 0,1 0 1 0 0,0 1-1 0 0,0 0 0 0 0,0 0 1 0 0,1 0-1 0 0,0 1 1 0 0,0-1-1 0 0,0 1 0 0 0,1 0 1 0 0,-1 4-311 0 0,-19 46 838 0 0,20-42-603 0 0,27 4-34 0 0,8-26-1061 0 0,-30 6 610 0 0,6-3-204 0 0,-6 5 441 0 0,0-1-1 0 0,0 1 1 0 0,0 0-1 0 0,0 0 1 0 0,0-1-1 0 0,0 1 0 0 0,0 0 1 0 0,0 1-1 0 0,-1-1 1 0 0,1 0-1 0 0,0 0 0 0 0,-1 1 1 0 0,1-1-1 0 0,-1 1 1 0 0,1 0-1 0 0,-1-1 0 0 0,0 1 1 0 0,1 0-1 0 0,-1 0 1 0 0,0 0-1 0 0,0 0 1 0 0,-1 0-1 0 0,1 0 0 0 0,0 0 1 0 0,-1 0-1 0 0,1 0 1 0 0,-1 0-1 0 0,1 0 0 0 0,-1 0 1 0 0,0 0-1 0 0,0 1 1 0 0,0-1 13 0 0,5 14 283 0 0,-3-13-231 0 0,-1-1 0 0 0,1 1 0 0 0,0 0 0 0 0,0 0 0 0 0,0 0 0 0 0,0-1 0 0 0,0 1 0 0 0,0-1 1 0 0,1 0-1 0 0,-1 0 0 0 0,1 0 0 0 0,0 0 0 0 0,-1 0 0 0 0,1 0 0 0 0,0-1 0 0 0,0 1 0 0 0,0-1 1 0 0,1 0-1 0 0,-1 0 0 0 0,0 0 0 0 0,0 0 0 0 0,0-1 0 0 0,1 1 0 0 0,-1-1 0 0 0,0 0 0 0 0,1 0 1 0 0,-1 0-1 0 0,0 0 0 0 0,1-1 0 0 0,-1 0 0 0 0,0 1 0 0 0,0-1 0 0 0,1 0 0 0 0,-1 0 0 0 0,1-1-52 0 0,6-1 37 0 0,0-1 1 0 0,0 0-1 0 0,-1 0 0 0 0,1-1 0 0 0,-1-1 0 0 0,0 1 0 0 0,-1-1 0 0 0,1-1 0 0 0,-1 1 0 0 0,0-1 0 0 0,-1-1 0 0 0,0 0 0 0 0,0 0 0 0 0,-1 0 0 0 0,0-1 0 0 0,0 0 0 0 0,-1 0 0 0 0,2-4-37 0 0,3-6-62 0 0,0-1 0 0 0,-2 0 0 0 0,0-1 0 0 0,-1 0 0 0 0,-1 0 0 0 0,-1-1-1 0 0,0-6 63 0 0,-4 26-156 0 0,-1 0 0 0 0,1 0-1 0 0,-1 1 1 0 0,1-1 0 0 0,-1 0-1 0 0,0 0 1 0 0,0 0 0 0 0,0 1-1 0 0,0-1 1 0 0,0 0 0 0 0,0 0-1 0 0,-1 0 1 0 0,1 1 0 0 0,-1-1 0 0 0,1 0-1 0 0,-1 0 1 0 0,0 1 0 0 0,1-1-1 0 0,-1 0 1 0 0,0 1 0 0 0,0-1-1 0 0,0 1 1 0 0,0-1 0 0 0,-1 0 156 0 0,-9-1-3838 0 0,4 0 2164 0 0</inkml:trace>
  <inkml:trace contextRef="#ctx0" brushRef="#br1" timeOffset="3.647">7209 10068 8496 0 0,'0'0'190'0'0,"0"0"28"0"0,0 0 10 0 0,-13 10 16 0 0,-45 51 3265 0 0,36-33-2690 0 0,-16 35 249 0 0,8 16 56 0 0,-4 20-708 0 0,29-80-281 0 0,0-1 0 0 0,1 1 1 0 0,1 0-1 0 0,1 0 0 0 0,0 1 1 0 0,2-1-1 0 0,0 0 1 0 0,1 1-1 0 0,1-1 0 0 0,1 0 1 0 0,0 0-1 0 0,2 0 0 0 0,4 10-135 0 0,-4-21-6 0 0,0 0-1 0 0,0 0 0 0 0,1-1 1 0 0,1 0-1 0 0,-1 0 0 0 0,1 0 1 0 0,0-1-1 0 0,1 0 1 0 0,-1 0-1 0 0,1-1 0 0 0,1 0 1 0 0,-1-1-1 0 0,0 1 0 0 0,1-1 1 0 0,0-1-1 0 0,0 0 0 0 0,0 0 1 0 0,1-1 6 0 0,-8-1-26 0 0,33 6-5184 0 0,-18-1-266 0 0</inkml:trace>
  <inkml:trace contextRef="#ctx0" brushRef="#br1" timeOffset="3.647">7771 10516 9360 0 0,'0'0'208'0'0,"-9"-5"508"0"0,4 5-672 0 0,-52 10 3396 0 0,56-9-2882 0 0,-10 8 300 0 0,-3 10-380 0 0,9 0-156 0 0,-4 74 1669 0 0,9-86-1991 0 0,2 3 0 0 0,-4-4 11 0 0,5 28 464 0 0,-3 11-465 0 0,-3-10 1 0 0,3-34 42 0 0,0-1 11 0 0,0 0 0 0 0,0 0 0 0 0,1-1 0 0 0,6-1 6 0 0,24-22 198 0 0,33-16-563 0 0,-46 42 175 0 0,-17-1 120 0 0,1-1-1 0 0,-1 1 1 0 0,1 0-1 0 0,-1-1 1 0 0,1 1-1 0 0,-1 0 1 0 0,0 0 0 0 0,1 0-1 0 0,-1 0 1 0 0,0 0-1 0 0,0 0 1 0 0,0 0-1 0 0,0 1 1 0 0,0-1-1 0 0,0 0 1 0 0,0 0 0 0 0,0 1-1 0 0,0-1 1 0 0,-1 1-1 0 0,1-1 1 0 0,0 1-1 0 0,-1-1 1 0 0,1 1-1 0 0,-1 1 1 0 0,0-1 8 0 0,0 1 0 0 0,0-1-1 0 0,0 1 1 0 0,-1-1 0 0 0,0 0-1 0 0,1 1 1 0 0,-1-1 0 0 0,0 0-1 0 0,0 1 1 0 0,0-1 0 0 0,0 0-1 0 0,0 0 1 0 0,-1 0 0 0 0,1 0-1 0 0,-1 0 1 0 0,1 0 0 0 0,-1 0-1 0 0,0 0 1 0 0,0-1 0 0 0,-1 2-8 0 0,-2 0 30 0 0,-1 0 1 0 0,0 0-1 0 0,0-1 1 0 0,0 0 0 0 0,0 0-1 0 0,-1 0 1 0 0,1-1-1 0 0,-1 0 1 0 0,1 0-1 0 0,0 0 1 0 0,-1-1-1 0 0,-4 0-30 0 0,-65-8-632 0 0,60 5-2906 0 0,16 3 2677 0 0</inkml:trace>
  <inkml:trace contextRef="#ctx0" brushRef="#br1" timeOffset="3.647">8067 10530 12896 0 0,'0'0'297'0'0,"0"0"39"0"0,0 0 16 0 0,-10 1 79 0 0,2 3-197 0 0,0 0 0 0 0,0 0 1 0 0,0 1-1 0 0,0 0 1 0 0,1 1-1 0 0,0 0 1 0 0,0 0-1 0 0,0 1 1 0 0,1-1-1 0 0,0 1 1 0 0,0 1-1 0 0,1-1 0 0 0,-2 3-234 0 0,-27 56 896 0 0,32-59-792 0 0,4-1-32 0 0,-1-4-8 0 0,-1-2 6 0 0,7 5 154 0 0,-4-5-228 0 0,1-1 0 0 0,-1-1 0 0 0,0 1 0 0 0,0 0 0 0 0,0-1 0 0 0,0 1 0 0 0,0-1 0 0 0,0 0 1 0 0,-1 0-1 0 0,1 0 0 0 0,-1-1 0 0 0,1 1 0 0 0,-1 0 0 0 0,0-1 0 0 0,2-2 4 0 0,29-27-291 0 0,-28 29 262 0 0,-3 3-24 0 0,-1 1 50 0 0,1-1 0 0 0,-1 1 1 0 0,1 0-1 0 0,-1 0 0 0 0,1 0 1 0 0,-1 0-1 0 0,0 0 0 0 0,1 0 1 0 0,-1 0-1 0 0,0 0 0 0 0,0 1 1 0 0,0-1-1 0 0,0 0 0 0 0,0 1 1 0 0,0-1-1 0 0,-1 1 0 0 0,1-1 1 0 0,0 1-1 0 0,-1-1 0 0 0,1 1 1 0 0,-1 0-1 0 0,1-1 0 0 0,-1 1 1 0 0,0 0-1 0 0,0-1 0 0 0,0 1 3 0 0,8 51 486 0 0,2-3-258 0 0,-10-48-362 0 0,4 1-2384 0 0,-4-3-3431 0 0</inkml:trace>
  <inkml:trace contextRef="#ctx0" brushRef="#br1" timeOffset="3.647">8061 10378 10448 0 0,'0'0'233'0'0,"0"0"39"0"0,0 0 16 0 0,0 0-32 0 0,0 0-127 0 0,6 6 334 0 0,57 18 2801 0 0,-50-22-2989 0 0,1 1 0 0 0,-1-2 0 0 0,1 0 0 0 0,0 0 0 0 0,-1-1 0 0 0,1-1 0 0 0,2-1-275 0 0,31 0 497 0 0,41-2-305 0 0,-56 2-254 0 0,-30 2-269 0 0,1 2-1673 0 0,-3-2-3654 0 0</inkml:trace>
  <inkml:trace contextRef="#ctx0" brushRef="#br1" timeOffset="3.647">8755 10332 8952 0 0,'-6'-19'994'0'0,"0"6"68"0"0,5 12-638 0 0,1 1 168 0 0,-16 6 3625 0 0,10 0-4029 0 0,0-1 1 0 0,0 1-1 0 0,1 0 0 0 0,0 0 1 0 0,1 1-1 0 0,-1-1 1 0 0,1 1-1 0 0,0 0 0 0 0,1 0 1 0 0,-3 7-189 0 0,-2 7 270 0 0,5-16-224 0 0,0 1 0 0 0,1-1 0 0 0,0 1 1 0 0,0-1-1 0 0,1 1 0 0 0,0 0 0 0 0,0 0 1 0 0,0 0-1 0 0,0 0 0 0 0,1 0 0 0 0,0 3-46 0 0,6 6 171 0 0,17-1 58 0 0,-17-13-198 0 0,0 0-1 0 0,1-1 0 0 0,-1 0 0 0 0,0-1 1 0 0,0 1-1 0 0,1-1 0 0 0,-1 0 1 0 0,0-1-1 0 0,0 0 0 0 0,0 1 0 0 0,-1-2 1 0 0,1 1-1 0 0,0-1 0 0 0,-1 0 0 0 0,1 0 1 0 0,-1-1-31 0 0,12-4 49 0 0,51-32 13 0 0,-65 40-120 0 0,19 25-141 0 0,21 37 188 0 0,-1-48 71 0 0,-39-15-34 0 0,0 0-1 0 0,0 0 0 0 0,0 0 0 0 0,0-1 1 0 0,0 1-1 0 0,0-1 0 0 0,0 0 0 0 0,0 0 1 0 0,-1 0-1 0 0,1 0 0 0 0,-1 0 0 0 0,0-1 1 0 0,0 1-1 0 0,1-1 0 0 0,-2 1 0 0 0,2-2-25 0 0,8-10 88 0 0,-7 8-60 0 0,0 0-1 0 0,-1-1 0 0 0,0 1 1 0 0,0-1-1 0 0,-1 0 0 0 0,0 0 0 0 0,0 1 1 0 0,-1-1-1 0 0,0-1 0 0 0,0 1 1 0 0,0 0-1 0 0,-1 0 0 0 0,0 0 1 0 0,0 0-1 0 0,-1 0 0 0 0,0-1 0 0 0,-1 0-27 0 0,1 0-166 0 0,0 0 0 0 0,0 1 0 0 0,-1-1 0 0 0,0 0-1 0 0,-1 1 1 0 0,1-1 0 0 0,-2 1 0 0 0,1 0-1 0 0,-1 0 1 0 0,0 0 0 0 0,0 0 0 0 0,-4-4 166 0 0,-2-3-5576 0 0,6 5-61 0 0</inkml:trace>
  <inkml:trace contextRef="#ctx0" brushRef="#br1" timeOffset="3.647">9173 10034 7880 0 0,'0'0'232'0'0,"1"1"-14"0"0,51 97 4948 0 0,-20-39-3838 0 0,-4 8-352 0 0,-25-58-863 0 0,-1 1 0 0 0,0 0 0 0 0,0 0 1 0 0,-1 0-1 0 0,0 0 0 0 0,0 0 0 0 0,-1 0 0 0 0,-1 1 1 0 0,0-1-1 0 0,0 0 0 0 0,-1 0 0 0 0,0-1 1 0 0,-1 1-1 0 0,0 0 0 0 0,0-1 0 0 0,-2 2-113 0 0,-43 82 674 0 0,4-19-402 0 0,10-31-662 0 0,33-43 142 0 0,1 0-301 0 0,0 0-128 0 0,0 0-986 0 0,0 0-3847 0 0</inkml:trace>
  <inkml:trace contextRef="#ctx0" brushRef="#br1" timeOffset="3.647">9509 10004 10720 0 0,'0'0'314'0'0,"0"0"-6"0"0,-1 12-152 0 0,-48 164 3226 0 0,43-139-2854 0 0,1 0 0 0 0,2 1 0 0 0,1-1-1 0 0,3 4-527 0 0,27 48 1462 0 0,19-52-826 0 0,-38-32-558 0 0,-6-4-36 0 0,1 0-1 0 0,-1-1 1 0 0,0 1-1 0 0,1 0 1 0 0,-1-1-1 0 0,1 0 1 0 0,-1 0-1 0 0,1 0 1 0 0,0 0-1 0 0,-1 0 1 0 0,1-1-1 0 0,-1 0 1 0 0,0 1-1 0 0,1-1 1 0 0,2-2-42 0 0,15-7-2077 0 0,-11 1-4332 0 0</inkml:trace>
  <inkml:trace contextRef="#ctx0" brushRef="#br1" timeOffset="3.647">9413 10220 14368 0 0,'-2'-5'1562'0'0,"10"2"-1345"0"0,0 1 0 0 0,0 0 0 0 0,0 1 0 0 0,0 0 0 0 0,0 0 0 0 0,0 1 0 0 0,0 0 0 0 0,0 0 0 0 0,0 1 0 0 0,0 0 0 0 0,2 1-217 0 0,153 9-171 0 0,-149-10-4238 0 0,0 2-1496 0 0</inkml:trace>
  <inkml:trace contextRef="#ctx0" brushRef="#br1" timeOffset="3.647">8738 11169 7776 0 0,'0'0'174'0'0,"0"0"29"0"0,0 0 12 0 0,7 1 5105 0 0,-3 0-5720 0 0,10 3 588 0 0,0 0 1 0 0,0-1 0 0 0,0-1 0 0 0,0 0-1 0 0,1-1 1 0 0,-1-1 0 0 0,0 0-1 0 0,1-1 1 0 0,5-1-189 0 0,201-26 896 0 0,-167 17-1422 0 0,-34 8-2018 0 0,-16 3-2156 0 0</inkml:trace>
  <inkml:trace contextRef="#ctx0" brushRef="#br1" timeOffset="3.647">8927 11086 11808 0 0,'0'0'266'0'0,"0"0"44"0"0,0 0 11 0 0,0 0-38 0 0,0 0-147 0 0,0 0 73 0 0,0 0 51 0 0,-4 13 1236 0 0,30 110 2357 0 0,-2-46-3313 0 0,-12-43-281 0 0,8-4-1905 0 0,-14-27-1208 0 0,-5-2 1197 0 0</inkml:trace>
  <inkml:trace contextRef="#ctx0" brushRef="#br1" timeOffset="3.647">10173 10937 4864 0 0,'0'0'108'0'0,"0"0"17"0"0,0 0 10 0 0,0 0 74 0 0,0 0 307 0 0,0 0 129 0 0,0 0 26 0 0,0 0 4 0 0,0 0-17 0 0,0 0-8 0 0,0 0-2 0 0,0 0-18 0 0,0 0-74 0 0,0 0-38 0 0,0 0-6 0 0,0 0-11 0 0,0 0-46 0 0,0 0-27 0 0,0 0-4 0 0,0 0-14 0 0,0 0-56 0 0,0 0-30 0 0,0 0-4 0 0,0 0-18 0 0,0 0-72 0 0,0 0-36 0 0,0 0-8 0 0,0 0-12 0 0,0 0-37 0 0,0 0-10 0 0,0 0-6 0 0,0 0-3 0 0,1 11 875 0 0,23-4-869 0 0,-22-7-48 0 0,0-1-11 0 0,17-3-54 0 0,1 0 0 0 0,-1-2-1 0 0,0 0 1 0 0,-1-1 0 0 0,0-1-1 0 0,5-3-10 0 0,-18 8 9 0 0,0 0 0 0 0,-1 0 1 0 0,0 0-1 0 0,1-1 0 0 0,-1 0 0 0 0,0 1 0 0 0,-1-2 0 0 0,1 1 0 0 0,-1 0 0 0 0,0-1 0 0 0,0 1 0 0 0,0-1 0 0 0,-1-1-9 0 0,5-29 149 0 0,-20 14-42 0 0,-14 10-97 0 0,22 11-2 0 0,0-1 0 0 0,-1 1 0 0 0,1 0-1 0 0,0 0 1 0 0,0 0 0 0 0,-1 1 0 0 0,1 0 0 0 0,0 0-1 0 0,0 0 1 0 0,0 1 0 0 0,0-1 0 0 0,0 1-1 0 0,0 0 1 0 0,-2 2-8 0 0,-9 3 131 0 0,-43 39 333 0 0,44-35-387 0 0,2 0 0 0 0,-1 1 0 0 0,2 1 0 0 0,0 0 0 0 0,0 1 0 0 0,1 0 0 0 0,-2 4-77 0 0,8-10 37 0 0,1-1-1 0 0,-1 0 0 0 0,2 1 1 0 0,-1 0-1 0 0,1 0 1 0 0,0 0-1 0 0,1 0 1 0 0,0 1-1 0 0,0-1 1 0 0,1 1-1 0 0,0-1 0 0 0,0 1 1 0 0,1-1-1 0 0,0 1 1 0 0,0 0-1 0 0,1-1 1 0 0,1 1-1 0 0,-1-1 1 0 0,1 0-1 0 0,1 1 0 0 0,1 4-36 0 0,0-7 47 0 0,0-1 0 0 0,0 0 0 0 0,0 0 0 0 0,1 0 0 0 0,0 0 0 0 0,-1-1 0 0 0,2 0 0 0 0,-1 0 0 0 0,0 0 0 0 0,1-1 0 0 0,0 0 0 0 0,-1 0 0 0 0,1 0 0 0 0,1-1 0 0 0,-1 1 0 0 0,0-1 0 0 0,1-1 0 0 0,-1 0 0 0 0,0 0 0 0 0,1 0 0 0 0,0 0 0 0 0,-1-1 0 0 0,1 0 0 0 0,0-1-47 0 0,76-7-18 0 0,-22-15-2809 0 0,-53 15 1632 0 0</inkml:trace>
  <inkml:trace contextRef="#ctx0" brushRef="#br1" timeOffset="3.647">10730 10212 11312 0 0,'0'0'256'0'0,"-5"-3"717"0"0,1 3-918 0 0,1 1 0 0 0,-1 0 1 0 0,1 0-1 0 0,0 0 0 0 0,-1 0 0 0 0,1 1 1 0 0,0 0-1 0 0,0-1 0 0 0,0 1 0 0 0,0 0 1 0 0,0 0-1 0 0,0 1 0 0 0,1-1 0 0 0,-1 1 1 0 0,1-1-1 0 0,0 1 0 0 0,-1 0 0 0 0,1 0 1 0 0,0 0-1 0 0,1 0-55 0 0,-2 0 147 0 0,-4 7 91 0 0,0 1 0 0 0,1-1 0 0 0,0 2 0 0 0,1-1-1 0 0,0 0 1 0 0,1 1 0 0 0,0 0 0 0 0,1 0 0 0 0,1 0 0 0 0,-1 0 0 0 0,2 1 0 0 0,0-1 0 0 0,0 0 0 0 0,1 1 0 0 0,1-1-1 0 0,1 9-237 0 0,-2-16 46 0 0,0-1 0 0 0,0 1 0 0 0,1-1 0 0 0,-1 1 0 0 0,1-1 0 0 0,0 1 0 0 0,1-1 0 0 0,-1 1 0 0 0,1-1 0 0 0,-1 0 0 0 0,1 0 0 0 0,1 0 0 0 0,-1 0 0 0 0,0 0 0 0 0,1 0 0 0 0,0-1 0 0 0,0 1 0 0 0,0-1 0 0 0,0 0 0 0 0,1 0 0 0 0,-1 0 0 0 0,1 0 0 0 0,0-1 0 0 0,0 1-46 0 0,29 0 80 0 0,1-15-2575 0 0,-25 4-3433 0 0</inkml:trace>
  <inkml:trace contextRef="#ctx0" brushRef="#br1" timeOffset="3.647">10703 10051 12440 0 0,'-6'-8'1248'0'0,"3"1"937"0"0,9 15-2609 0 0,0-1-52 0 0,1-1-17 0 0</inkml:trace>
  <inkml:trace contextRef="#ctx0" brushRef="#br1" timeOffset="3.647">14309 9712 9040 0 0,'0'0'266'0'0,"0"0"1"0"0,9 0 320 0 0,-1 23 2474 0 0,32 7-1349 0 0,18 11-448 0 0,6 17-379 0 0,-13 13-24 0 0,-39-52-798 0 0,-1 0-1 0 0,-1 0 1 0 0,-1 1-1 0 0,-1 1 0 0 0,4 12-62 0 0,2 57 191 0 0,-1 115 249 0 0,-7-44 28 0 0,-16-39 132 0 0,-13 28-235 0 0,-3-71-269 0 0,-13-9 28 0 0,10-36-2697 0 0,18-24 1582 0 0</inkml:trace>
  <inkml:trace contextRef="#ctx0" brushRef="#br1" timeOffset="3.647">11953 10209 7344 0 0,'0'0'165'0'0,"0"0"22"0"0,-6 3 305 0 0,6-3-63 0 0,0 0 124 0 0,0 0 21 0 0,0 0-8 0 0,0 0-38 0 0,0 0-14 0 0,0 0-2 0 0,0 0-22 0 0,0 0-90 0 0,0 0-44 0 0,0 0-10 0 0,0 0-13 0 0,0 0-45 0 0,0 0-21 0 0,-4 2 483 0 0,-11 2 3334 0 0,14-4-3869 0 0,-2-2-491 0 0,0-2 3222 0 0,2 4-2870 0 0,1 0-1 0 0,0 0-10 0 0,-10 56-1 0 0,4-15-269 0 0,-7 34 194 0 0,10-51 11 0 0,5 29 0 0 0,-1-27 216 0 0,-2-20-216 0 0,-2 8 0 0 0,7-25-109 0 0,1 1 0 0 0,0-1-1 0 0,1 1 1 0 0,0 0 0 0 0,0 0-1 0 0,1 1 1 0 0,0 0 0 0 0,1 0-1 0 0,3-2 110 0 0,-9 9-18 0 0,0 0 0 0 0,0 0 0 0 0,1 0 0 0 0,-1 0-1 0 0,0 1 1 0 0,1-1 0 0 0,-1 1 0 0 0,1 0 0 0 0,-1-1-1 0 0,1 1 1 0 0,-1 0 0 0 0,1 1 0 0 0,0-1 0 0 0,0 0-1 0 0,-1 1 1 0 0,1-1 0 0 0,0 1 0 0 0,0 0 0 0 0,0 0-1 0 0,-1 0 1 0 0,1 0 0 0 0,0 1 0 0 0,0-1 0 0 0,0 1-1 0 0,-1 0 1 0 0,1-1 0 0 0,0 1 0 0 0,-1 0 0 0 0,1 1 0 0 0,-1-1-1 0 0,1 0 1 0 0,-1 1 0 0 0,1 0 0 0 0,-1-1 18 0 0,0 3-12 0 0,1 0 0 0 0,-1-1 1 0 0,0 1-1 0 0,0 0 0 0 0,0 1 1 0 0,-1-1-1 0 0,1 0 0 0 0,-1 0 1 0 0,0 1-1 0 0,0-1 0 0 0,-1 0 1 0 0,1 1-1 0 0,-1-1 0 0 0,0 1 0 0 0,0-1 1 0 0,-1 1-1 0 0,1-1 0 0 0,-1 0 1 0 0,0 1-1 0 0,0-1 0 0 0,-2 4 12 0 0,-36 53 86 0 0,31-55-137 0 0,0 0 1 0 0,0 0 0 0 0,-1-1 0 0 0,1 0-1 0 0,-1-1 1 0 0,-1 0 0 0 0,1 0-1 0 0,0-1 1 0 0,-1 0 0 0 0,0 0-1 0 0,-6 0 51 0 0,-10-12-2399 0 0,24-2-3184 0 0,5 2 386 0 0</inkml:trace>
  <inkml:trace contextRef="#ctx0" brushRef="#br1" timeOffset="3.647">12233 10320 11256 0 0,'0'0'256'0'0,"0"0"34"0"0,-23 9 3069 0 0,16-3-2947 0 0,1 0 0 0 0,0 0-1 0 0,0 1 1 0 0,0 0 0 0 0,1 0 0 0 0,0 1 0 0 0,1-1 0 0 0,0 1 0 0 0,0 0-1 0 0,-2 5-411 0 0,8 28 799 0 0,-1-39-727 0 0,2 0 12 0 0,-1-2-85 0 0,1 1-1 0 0,-1-1 0 0 0,1 0 1 0 0,-1 0-1 0 0,1 0 1 0 0,0 0-1 0 0,-1 0 1 0 0,1 0-1 0 0,-1-1 1 0 0,1 1-1 0 0,-1-1 1 0 0,1 0-1 0 0,-1 0 1 0 0,1 0-1 0 0,-1 0 0 0 0,0 0 1 0 0,0 0-1 0 0,1-1 1 0 0,-1 1-1 0 0,0-1 1 0 0,0 1-1 0 0,0-1 1 0 0,-1 0-1 0 0,1 0 1 0 0,0 0-1 0 0,-1 0 1 0 0,1 0-1 0 0,-1 0 1 0 0,1 0-1 0 0,-1-1 0 0 0,0 1 1 0 0,0 0-1 0 0,0-1 1 0 0,0-2 1 0 0,13-14-327 0 0,12-4-38 0 0,-25 22 278 0 0,-1 1-6 0 0,0 0 21 0 0,4 8 1 0 0,15 65 141 0 0,-6-32 364 0 0,10-3 44 0 0,7-14-388 0 0,-29-23-234 0 0,1-1-1 0 0,-1 0 0 0 0,1 1 1 0 0,-1-1-1 0 0,1 0 1 0 0,-1 0-1 0 0,1 0 0 0 0,-1 0 1 0 0,1 0-1 0 0,-1-1 0 0 0,1 1 1 0 0,-1 0-1 0 0,0-1 0 0 0,1 1 1 0 0,-1-1-1 0 0,1 1 1 0 0,-1-1-1 0 0,0 0 0 0 0,1 1 1 0 0,-1-1-1 0 0,0 0 0 0 0,0 0 1 0 0,0 0-1 0 0,1 0 0 0 0,-1 0 1 0 0,0 0-1 0 0,-1 0 0 0 0,1-1 1 0 0,0 1 144 0 0,10-9-1421 0 0</inkml:trace>
  <inkml:trace contextRef="#ctx0" brushRef="#br1" timeOffset="3.647">12927 9989 12440 0 0,'0'0'281'0'0,"0"0"40"0"0,0 0 22 0 0,-1 1-40 0 0,-4 9 10 0 0,0 1 0 0 0,1-1 0 0 0,0 1 0 0 0,0 0 0 0 0,1 0 0 0 0,1 0 0 0 0,0 0 0 0 0,-1 11-313 0 0,2-17 209 0 0,0 45 1541 0 0,16 20-318 0 0,-15-68-1412 0 0,1-1-1 0 0,0 1 1 0 0,0 0 0 0 0,-1-1-1 0 0,1 1 1 0 0,0-1-1 0 0,0 1 1 0 0,0-1-1 0 0,1 1 1 0 0,-1-1-1 0 0,0 0 1 0 0,1 1 0 0 0,-1-1-1 0 0,0 0 1 0 0,1 0-1 0 0,-1 0 1 0 0,1 0-1 0 0,0 0 1 0 0,-1 0-1 0 0,1-1 1 0 0,0 1 0 0 0,0-1-1 0 0,-1 1 1 0 0,1-1-1 0 0,0 1 1 0 0,0-1-1 0 0,0 0 1 0 0,-1 0 0 0 0,1 0-1 0 0,0 0 1 0 0,0 0-1 0 0,0 0 1 0 0,0-1-1 0 0,-1 1 1 0 0,1 0-1 0 0,2-2-19 0 0,68-45-144 0 0,-43 33-189 0 0,-13 27 109 0 0,-7 0 178 0 0,-5-5 89 0 0,0-1 0 0 0,1 0 0 0 0,0 0 0 0 0,0 0 0 0 0,1 0 0 0 0,0-1 0 0 0,0 0 0 0 0,0 0 0 0 0,1 0 1 0 0,0-1-1 0 0,0 0 0 0 0,0 0 0 0 0,1-1 0 0 0,-1 0 0 0 0,1-1 0 0 0,0 1 0 0 0,0-1 0 0 0,9 1-43 0 0,-12-3 63 0 0,0 0 0 0 0,0-1 0 0 0,0 0 0 0 0,0 0 0 0 0,0 0 0 0 0,0-1 0 0 0,0 1 0 0 0,0-1-1 0 0,0-1 1 0 0,0 1 0 0 0,0-1 0 0 0,0 0 0 0 0,-1 0 0 0 0,1 0 0 0 0,-1 0 0 0 0,1-1 0 0 0,1-1-63 0 0,-2 0 25 0 0,0-1 1 0 0,0 1-1 0 0,0-1 1 0 0,-1 0-1 0 0,0 0 1 0 0,0 0-1 0 0,0 0 1 0 0,0 0-1 0 0,-1-1 0 0 0,0 1 1 0 0,0-1-1 0 0,-1 1 1 0 0,1-1-1 0 0,-1 0 1 0 0,-1 0-1 0 0,1 0 1 0 0,-1 0-1 0 0,0-3-25 0 0,0 8-31 0 0,-3-73-1048 0 0,-4 43-5178 0 0,4 20 21 0 0</inkml:trace>
  <inkml:trace contextRef="#ctx0" brushRef="#br1" timeOffset="3.647">13351 9864 8624 0 0,'50'64'2249'0'0,"-37"-44"-1537"0"0,-2 0-1 0 0,0 0 1 0 0,-1 1 0 0 0,-1 0 0 0 0,-1 1-1 0 0,-1 0 1 0 0,-1 0 0 0 0,-1 0-1 0 0,-1 1 1 0 0,0 9-712 0 0,-2-18 113 0 0,-1 0 0 0 0,-1 0 0 0 0,0-1 0 0 0,-1 1 0 0 0,0 0 0 0 0,-1-1 0 0 0,-1 1 0 0 0,0-1 0 0 0,0 1 0 0 0,-2-1 0 0 0,0 0 0 0 0,0-1 0 0 0,-1 1 0 0 0,-1-1 0 0 0,0 0 0 0 0,0-1 0 0 0,-6 7-113 0 0,11-16-192 0 0,-1 1-1 0 0,1-1 0 0 0,-1 0 1 0 0,0 0-1 0 0,1 0 0 0 0,-1 0 0 0 0,0-1 1 0 0,0 1-1 0 0,0-1 0 0 0,0 1 1 0 0,0-1-1 0 0,-1 0 0 0 0,1 0 1 0 0,0-1-1 0 0,0 1 0 0 0,-1-1 1 0 0,0 1 191 0 0,-5-4-6066 0 0</inkml:trace>
  <inkml:trace contextRef="#ctx0" brushRef="#br1" timeOffset="3.647">13746 9793 12176 0 0,'0'0'273'0'0,"0"2"40"0"0,-12 50 437 0 0,-19 123 2064 0 0,23-65-1205 0 0,20-27-235 0 0,0-33-514 0 0,-12-47-806 0 0,1 0 1 0 0,0 0-1 0 0,-1 1 1 0 0,1-1-1 0 0,0 0 1 0 0,1 0-1 0 0,-1 0 1 0 0,0 0-1 0 0,1 0 1 0 0,0 0 0 0 0,0 0-1 0 0,-1 0 1 0 0,2-1-1 0 0,-1 1 1 0 0,0-1-1 0 0,0 0 1 0 0,1 1-1 0 0,0-1 1 0 0,-1 0-1 0 0,2 0-54 0 0,2 4 92 0 0,32 35 658 0 0,-14-29-640 0 0,17-10 106 0 0,-39-3-343 0 0,1 1-1 0 0,-1-1 1 0 0,1 0-1 0 0,-1 0 0 0 0,0 0 1 0 0,1 0-1 0 0,-1 0 1 0 0,0-1-1 0 0,0 1 0 0 0,0-1 1 0 0,0 1-1 0 0,0-1 1 0 0,0 0-1 0 0,-1 0 1 0 0,1 0-1 0 0,0 0 0 0 0,-1 0 1 0 0,1 0-1 0 0,-1 0 1 0 0,0 0-1 0 0,0-1 1 0 0,0 1-1 0 0,0 0 0 0 0,0-1 1 0 0,-1 1-1 0 0,1-1 1 0 0,0 1-1 0 0,-1-1 0 0 0,0-1 128 0 0,7-14-1312 0 0</inkml:trace>
  <inkml:trace contextRef="#ctx0" brushRef="#br1" timeOffset="3.647">13602 10022 14224 0 0,'0'0'322'0'0,"0"0"45"0"0,0 0 20 0 0,12-8 97 0 0,37 2-227 0 0,46 8 973 0 0,-13 10-326 0 0,-24-1-355 0 0,-34-6-1612 0 0,2-1-3288 0 0,-4-1-1367 0 0</inkml:trace>
  <inkml:trace contextRef="#ctx0" brushRef="#br1" timeOffset="3.647">11154 10018 9728 0 0,'0'0'284'0'0,"0"0"1"0"0,0 0-142 0 0,0 0 86 0 0,0 0 54 0 0,0 0 6 0 0,0 0 44 0 0,0 0 165 0 0,7-9 3366 0 0,-19 22 287 0 0,-29 47-3961 0 0,41-59-150 0 0,-69 113 154 0 0,22 12-130 0 0,25 20-10 0 0,31-78 20 0 0,-8-64-70 0 0,1-1-1 0 0,-1 1 0 0 0,1 0 1 0 0,0-1-1 0 0,0 0 0 0 0,0 1 0 0 0,1-1 1 0 0,-1 0-1 0 0,1 0 0 0 0,0 0 1 0 0,0 0-1 0 0,0-1 0 0 0,0 1 0 0 0,0-1 1 0 0,0 0-1 0 0,1 1 0 0 0,-1-2 1 0 0,1 1-1 0 0,-1 0 0 0 0,1-1 1 0 0,0 1-1 0 0,0-1 0 0 0,0 0 0 0 0,-1-1 1 0 0,1 1-1 0 0,0-1 0 0 0,0 1 1 0 0,0-1-1 0 0,0 0 0 0 0,0-1-3 0 0,38-4-2298 0 0,-4-10-3441 0 0,-26 7 230 0 0</inkml:trace>
  <inkml:trace contextRef="#ctx0" brushRef="#br1" timeOffset="3.647">11318 10212 9168 0 0,'0'0'266'0'0,"0"0"1"0"0,0-1-171 0 0,-3 0-20 0 0,3 0 263 0 0,0 1 115 0 0,-14 46 2852 0 0,13-37-3083 0 0,-1-1 1 0 0,2 1 0 0 0,-1-1-1 0 0,1 1 1 0 0,0-1 0 0 0,1 1-1 0 0,0-1 1 0 0,0 1 0 0 0,1-1-1 0 0,2 6-223 0 0,3 22 320 0 0,17-1 735 0 0,-23-34-863 0 0,18-4 152 0 0,39-27-97 0 0,-25 7-330 0 0,-32 23 25 0 0,-1 0-8 0 0,14 12-62 0 0,5 15 120 0 0,-17-23 29 0 0,0 0 0 0 0,0-1 0 0 0,0 1-1 0 0,0-1 1 0 0,1 0 0 0 0,-1 0 0 0 0,1 0 0 0 0,0 0-1 0 0,0 0 1 0 0,0 0 0 0 0,0-1 0 0 0,1 0 0 0 0,-1 0 0 0 0,1 1-1 0 0,-1-2 1 0 0,1 1 0 0 0,0 0 0 0 0,-1-1 0 0 0,1 0-1 0 0,3 1-20 0 0,-3-1 62 0 0,0-1-1 0 0,0 0 0 0 0,1 0 1 0 0,-1 0-1 0 0,0 0 0 0 0,0 0 1 0 0,0-1-1 0 0,0 0 0 0 0,0 0 1 0 0,0 0-1 0 0,0 0 0 0 0,0-1 1 0 0,0 0-1 0 0,0 1 0 0 0,-1-1 1 0 0,1-1-1 0 0,0 1 0 0 0,-1 0 1 0 0,0-1-1 0 0,0 0 0 0 0,0 0 1 0 0,0 0-1 0 0,0 0 0 0 0,0 0 1 0 0,0-1-62 0 0,2-7 48 0 0,-1 1 0 0 0,0-1 0 0 0,0 0 1 0 0,-1 0-1 0 0,0 0 0 0 0,-1 0 0 0 0,0 0 0 0 0,-1-1 1 0 0,-1 1-1 0 0,1 0 0 0 0,-2-1 0 0 0,0 1 0 0 0,-1-7-48 0 0,-17-52-136 0 0,19 70 57 0 0,0-1 0 0 0,0 1-1 0 0,0-1 1 0 0,0 1 0 0 0,0 0 0 0 0,0-1-1 0 0,-1 1 1 0 0,1-1 0 0 0,0 1-1 0 0,0 0 1 0 0,-1-1 0 0 0,1 1 0 0 0,0 0-1 0 0,0-1 1 0 0,-1 1 0 0 0,1 0-1 0 0,0-1 1 0 0,-1 1 0 0 0,1 0-1 0 0,0 0 1 0 0,-1 0 0 0 0,1-1 0 0 0,-1 1-1 0 0,1 0 1 0 0,0 0 0 0 0,-1 0-1 0 0,1 0 1 0 0,-1-1 0 0 0,1 1-1 0 0,-1 0 1 0 0,1 0 0 0 0,0 0 0 0 0,-1 0-1 0 0,1 0 1 0 0,-1 0 0 0 0,1 0-1 0 0,-1 1 1 0 0,1-1 0 0 0,0 0 0 0 0,-1 0-1 0 0,1 0 1 0 0,-1 0 0 0 0,1 0-1 0 0,0 1 1 0 0,-1-1 0 0 0,1 0-1 0 0,0 0 1 0 0,-1 1 0 0 0,1-1 0 0 0,0 0-1 0 0,-1 0 1 0 0,1 1 0 0 0,0-1-1 0 0,-1 0 1 0 0,1 1 0 0 0,0-1-1 0 0,0 1 81 0 0,-1 0-1341 0 0,1-1-715 0 0,0 0-2702 0 0</inkml:trace>
  <inkml:trace contextRef="#ctx0" brushRef="#br1" timeOffset="3.647">15033 7809 7920 0 0,'0'0'174'0'0,"0"0"29"0"0,0 0 13 0 0,-1 0-31 0 0,0-2-101 0 0,0 2 151 0 0,1 0 52 0 0,0 0 1 0 0,0 0-11 0 0,4 15 374 0 0,8-2-269 0 0,-1 10 308 0 0,6 55 422 0 0,-6-20-680 0 0,-15 3-8 0 0,20 7-40 0 0,17 60-32 0 0,-30-74-206 0 0,17 27 92 0 0,-8 27 58 0 0,-16-8-224 0 0,2-4-72 0 0,24 17 176 0 0,7-27-176 0 0,-21-62 66 0 0,1 25 33 0 0,-14-20 333 0 0,0-12-360 0 0,7-5-61 0 0,11 1-11 0 0,4 4 0 0 0,-11-12 12 0 0,23 7 213 0 0,0-3-434 0 0,30 2 197 0 0,49 2 12 0 0,0-1-256 0 0,216 2-240 0 0,-182-26 432 0 0,215-3-90 0 0,8-3-252 0 0,-97 4 352 0 0,-47 5 44 0 0,-31 4 74 0 0,148 8-139 0 0,-83 7 68 0 0,158 0 1 0 0,-258-10 6 0 0,138 6 10 0 0,82 18 204 0 0,210-18 68 0 0,-311-9-164 0 0,-58 2-54 0 0,157-11 128 0 0,-106-11-54 0 0,61 0 332 0 0,-116 3-470 0 0,138 8 0 0 0,-192 6 0 0 0,98-3 0 0 0,200-26 256 0 0,-260 23 239 0 0,-102 14-159 0 0,207 13 176 0 0,61-14 83 0 0,-135-4 264 0 0,-16 0-481 0 0,7 8-466 0 0,-160-2-2945 0 0,-48-6 2059 0 0</inkml:trace>
  <inkml:trace contextRef="#ctx0" brushRef="#br1" timeOffset="3.647">24653 10781 4232 0 0,'0'0'91'0'0,"0"0"11"0"0,0 0 12 0 0,-4-3 883 0 0,-1 0-867 0 0,-1 1 1 0 0,0 0-1 0 0,0 0 0 0 0,0 0 1 0 0,0 1-1 0 0,0 0 1 0 0,0 0-1 0 0,0 1 0 0 0,-1-1 1 0 0,1 1-1 0 0,0 1 0 0 0,0-1 1 0 0,0 1-1 0 0,-1 0 1 0 0,1 1-1 0 0,0-1 0 0 0,1 1 1 0 0,-1 0-1 0 0,0 1 0 0 0,-1 0-130 0 0,-19 5 109 0 0,-77 10 135 0 0,-32-19 25 0 0,-62 5 499 0 0,-293-2-128 0 0,187 7-629 0 0,156 8-85 0 0,-39 7 60 0 0,-8-7 78 0 0,58-2-64 0 0,83-5 0 0 0,-92 8 65 0 0,-14-3-26 0 0,41 0 125 0 0,9-3-152 0 0,14-4-12 0 0,-166-1-176 0 0,128-1 256 0 0,-7-4-88 0 0,-34-2 58 0 0,55 3-36 0 0,-75 9-102 0 0,77-3 88 0 0,-78 3 0 0 0,-120 11 38 0 0,154-14 4 0 0,-105 10-114 0 0,144-17 72 0 0,-101 12 66 0 0,31 17-140 0 0,109-1 50 0 0,58-13-115 0 0,17-1 139 0 0,6-9 11 0 0,0 0 1 0 0,1 0-1 0 0,0 0 0 0 0,0 0 1 0 0,0 1-1 0 0,1-1 0 0 0,0 0 1 0 0,0 1-1 0 0,1-1 0 0 0,0 0 1 0 0,1 5-12 0 0,1 29 112 0 0,-11 75-98 0 0,-12-16-14 0 0,-24 69 0 0 0,12-37 53 0 0,-10 2 22 0 0,35-86-75 0 0,6-8 0 0 0,16 12 117 0 0,3-27-14 0 0,49 24 101 0 0,-53-43-214 0 0,0 0 1 0 0,0-1 0 0 0,1-1 0 0 0,0 0-1 0 0,0-1 1 0 0,0-1 0 0 0,0 0 0 0 0,13-1 9 0 0,20 3 7 0 0,51-10 284 0 0,-39-2-291 0 0,72 0 0 0 0,15 7 0 0 0,-12-2 0 0 0,37-12 0 0 0,-98 13 0 0 0,15-1 0 0 0,-3 3 64 0 0,108-20-64 0 0,8 10 0 0 0,185 8-252 0 0,-146 19-1542 0 0,-146-16 1704 0 0,4-7 90 0 0,54-4 0 0 0,-69 11-64 0 0,232 13 64 0 0,32-14 0 0 0,-203-5 0 0 0,1-1 12 0 0,109-12-24 0 0,-45-11 12 0 0,103 0 341 0 0,0 20-130 0 0,-72 6-227 0 0,-47 0 80 0 0,-60-7-64 0 0,-26-3 0 0 0,-22 1 0 0 0,0 9 0 0 0,45-5 416 0 0,-95 7-56 0 0,15 1-80 0 0,-27 3-227 0 0,4-9 38 0 0,10-14 749 0 0,-30 2-392 0 0,-6-44-12 0 0,-4 33-310 0 0,-2-55 356 0 0,24-82 82 0 0,-10 97-308 0 0,10-108 256 0 0,-7 60-512 0 0,-17 3 0 0 0,1 105 0 0 0,-7-26 0 0 0,4 11 0 0 0,0 9 0 0 0,-5-16 0 0 0,-5-3 0 0 0,6 20 0 0 0,7 9 0 0 0,-7-21 128 0 0,7 11-118 0 0,-1-2 113 0 0,2 14-32 0 0,-16-24 5 0 0,-17-34 277 0 0,19 40-298 0 0,10 17-71 0 0,1 0 0 0 0,0 0 0 0 0,-1 0 1 0 0,0 1-1 0 0,0 0 0 0 0,0 0 0 0 0,0 0 1 0 0,-1 1-1 0 0,1 0 0 0 0,-1 0 0 0 0,1 1 1 0 0,-1 0-1 0 0,0 0 0 0 0,1 0 1 0 0,-2 1-5 0 0,-148 7-1343 0 0,111-3-3730 0 0</inkml:trace>
  <inkml:trace contextRef="#ctx0" brushRef="#br1" timeOffset="3.647">1616 12843 9136 0 0,'-9'-54'2720'0'0,"-4"33"-763"0"0,12 18-1811 0 0,0 1 0 0 0,0-1 0 0 0,0 1 0 0 0,0 0 0 0 0,-1-1 0 0 0,1 1 0 0 0,-1 0 0 0 0,1 0 0 0 0,-1 0 0 0 0,0 0 0 0 0,0 0 0 0 0,0 0 0 0 0,0 1 0 0 0,0-1 0 0 0,0 0 0 0 0,-1 1 0 0 0,1 0 0 0 0,0 0 0 0 0,-1 0 0 0 0,1 0 0 0 0,-1 0 0 0 0,0 0 0 0 0,1 0 0 0 0,-1 1 0 0 0,0-1-146 0 0,0 1 198 0 0,-13 1 212 0 0,-56 33 86 0 0,11 35-156 0 0,53-58-296 0 0,-29 68 80 0 0,31-65-122 0 0,0 1-1 0 0,1 0 0 0 0,1 0 1 0 0,0 1-1 0 0,1-1 0 0 0,1 1 1 0 0,0 0-1 0 0,1 0 0 0 0,1 9-1 0 0,17 34 75 0 0,-16-58-71 0 0,0 0 0 0 0,0 0 1 0 0,0 0-1 0 0,0 0 0 0 0,0 0 0 0 0,0 0 0 0 0,0 0 1 0 0,0 0-1 0 0,1 0 0 0 0,-1 0 0 0 0,0 0 0 0 0,1-1 0 0 0,-1 1 1 0 0,1-1-1 0 0,-1 1 0 0 0,0-1 0 0 0,1 0 0 0 0,-1 1 0 0 0,1-1 1 0 0,-1 0-1 0 0,1 0 0 0 0,-1 0 0 0 0,1 0 0 0 0,-1 0 1 0 0,1 0-1 0 0,-1 0 0 0 0,1-1 0 0 0,-1 1 0 0 0,1-1 0 0 0,1 0-4 0 0,7-4 4 0 0,0-2-1 0 0,0 1 1 0 0,0-1-1 0 0,-1-1 0 0 0,0 0 1 0 0,0 0-1 0 0,-1-1 0 0 0,0 0 1 0 0,-1 0-1 0 0,0-1 0 0 0,0 0 1 0 0,-1 0-1 0 0,0-1 1 0 0,-1 1-1 0 0,0-1 0 0 0,-1-1 1 0 0,0 1-1 0 0,-1 0 0 0 0,1-4-3 0 0,17-83 0 0 0,-16 20 943 0 0,-11 93-734 0 0,-8 60-33 0 0,5-28-176 0 0,9 2 0 0 0,5-22-73 0 0,-4-26-6 0 0,-1-1-1 0 0,0 0-50 0 0,10 2-731 0 0,-5-2-4809 0 0,3 0-268 0 0</inkml:trace>
  <inkml:trace contextRef="#ctx0" brushRef="#br1" timeOffset="3.647">1537 12863 5208 0 0,'0'0'116'0'0,"0"0"17"0"0,0 0 11 0 0,0 0 61 0 0,0 0 233 0 0,0 0 104 0 0,0 0 24 0 0,0 0-18 0 0,0 0-83 0 0,0 0-32 0 0,0 0-7 0 0,0 0-9 0 0,0 0-29 0 0,0 0-17 0 0,0 0-3 0 0,0 0 10 0 0,0 0 46 0 0,0 1 22 0 0,8 17 808 0 0,-6 3-207 0 0,-1-7-748 0 0,0-1 1 0 0,-1 0-1 0 0,0 0 1 0 0,-1 1-1 0 0,0-1 1 0 0,-1 0-1 0 0,-1 0 1 0 0,-2 5-300 0 0,5 3 356 0 0,0-19-282 0 0,0 0-2 0 0,3 28 158 0 0,-3-29-164 0 0,1 0-12 0 0,14 20-244 0 0,-14-20-44 0 0,-1-1-733 0 0,0 0-2998 0 0,0 0-1284 0 0</inkml:trace>
  <inkml:trace contextRef="#ctx0" brushRef="#br1" timeOffset="3.647">1784 12787 3456 0 0,'0'0'76'0'0,"0"0"16"0"0,0 0 4 0 0,0 0 19 0 0,0 0 78 0 0,0 0 36 0 0,0 0 10 0 0,0 0 13 0 0,10-9 1242 0 0,6-10-152 0 0,-16 18-1080 0 0,0 1 30 0 0,0 0 18 0 0,8-5 203 0 0,-7 4 8253 0 0,-19 15-7502 0 0,18-13-1198 0 0,0-1 3 0 0,3-7-4 0 0,-2 2-65 0 0,1-1 0 0 0,1 0 0 0 0,1 0 0 0 0,-1 0 0 0 0,-30 68 496 0 0,16-36-368 0 0,0 0 0 0 0,2 0 0 0 0,1 1 0 0 0,1 0 0 0 0,-2 19-128 0 0,9 30 0 0 0,7-23 64 0 0,18 8-444 0 0,-24-60 218 0 0,1 0-1 0 0,-1 0 1 0 0,1 0-1 0 0,-1 0 1 0 0,1 0 0 0 0,0 0-1 0 0,-1-1 1 0 0,1 1 0 0 0,0-1-1 0 0,-1 1 1 0 0,1-1 0 0 0,0 0-1 0 0,0 1 1 0 0,-1-1-1 0 0,1 0 1 0 0,0 0 0 0 0,0 0-1 0 0,0 0 1 0 0,-1-1 0 0 0,1 1-1 0 0,0 0 1 0 0,0-1 0 0 0,-1 1-1 0 0,2-1 163 0 0,7-3-1426 0 0</inkml:trace>
  <inkml:trace contextRef="#ctx0" brushRef="#br1" timeOffset="3.647">1998 12860 5552 0 0,'0'0'165'0'0,"-1"0"-10"0"0,-1 0-123 0 0,4-2 25 0 0,-1 2 235 0 0,-1 0 80 0 0,13-10 623 0 0,19-35 1129 0 0,-25 15-1112 0 0,-7 30-944 0 0,0 0-4 0 0,0 0 0 0 0,1-14 520 0 0,-1 15-555 0 0,0-1 1 0 0,0 0 0 0 0,0 0 0 0 0,0 0-1 0 0,0 1 1 0 0,0-1 0 0 0,0 0 0 0 0,0 0-1 0 0,0 0 1 0 0,1 1 0 0 0,-1-1 0 0 0,0 0-1 0 0,0 0 1 0 0,0 0 0 0 0,0 1 0 0 0,0-1-1 0 0,0 0 1 0 0,1 0 0 0 0,-1 0 0 0 0,0 0-1 0 0,0 0 1 0 0,0 1 0 0 0,0-1 0 0 0,1 0-1 0 0,-1 0 1 0 0,0 0 0 0 0,0 0 0 0 0,0 0-1 0 0,1 0 1 0 0,-1 0 0 0 0,0 0 0 0 0,0 0-1 0 0,0 0 1 0 0,1 0 0 0 0,-1 0 0 0 0,0 0-1 0 0,0 0 1 0 0,0 0 0 0 0,1 0 0 0 0,-1 0-1 0 0,0 0 1 0 0,0 0 0 0 0,1 0 0 0 0,-1 0-1 0 0,0 0 1 0 0,0 0 0 0 0,0 0 0 0 0,0 0-1 0 0,1-1 1 0 0,-1 1 0 0 0,0 0 0 0 0,0 0-30 0 0,-9 20 950 0 0,6-1-371 0 0,-16 39 649 0 0,18-31-767 0 0,2 11-59 0 0,1-14-205 0 0,-2-22-171 0 0,-1 0-1 0 0,1 0 1 0 0,0-1 0 0 0,0 1 0 0 0,0 0 0 0 0,0-1 0 0 0,0 1 0 0 0,1 0-1 0 0,-1 0 1 0 0,0-1 0 0 0,1 1 0 0 0,-1 0 0 0 0,1-1 0 0 0,0 1 0 0 0,0-1 0 0 0,-1 1-1 0 0,1-1 1 0 0,0 1 0 0 0,0-1 0 0 0,0 0 0 0 0,1 1 0 0 0,-1-1-26 0 0,29 25 242 0 0,4-8-155 0 0,-21-21-22 0 0,7 6-163 0 0,3-7-428 0 0,-11 0-662 0 0,-3-3-3674 0 0,-3 2 41 0 0</inkml:trace>
  <inkml:trace contextRef="#ctx0" brushRef="#br1" timeOffset="3.647">1872 12937 9904 0 0,'0'0'222'0'0,"0"0"30"0"0,0 0 20 0 0,0 0-18 0 0,5-4-110 0 0,107-22 1849 0 0,51-4-2436 0 0,-150 25 125 0 0</inkml:trace>
  <inkml:trace contextRef="#ctx0" brushRef="#br1" timeOffset="3.647">2185 12696 8752 0 0,'0'0'197'0'0,"0"0"24"0"0,0 0 19 0 0,14 7 203 0 0,5 5 290 0 0,0 2-1 0 0,-1 1 1 0 0,0 0-1 0 0,-2 1 1 0 0,1 0 0 0 0,5 10-733 0 0,6 4 600 0 0,-23-26-476 0 0,0 1 0 0 0,-1-1 0 0 0,1 1 0 0 0,-1 0 0 0 0,0 0-1 0 0,0 1 1 0 0,0-1 0 0 0,-1 1 0 0 0,0 0 0 0 0,0 0 0 0 0,-1 0 0 0 0,1 0 0 0 0,-1 0 0 0 0,-1 1 0 0 0,1-1 0 0 0,-1 1 0 0 0,0-1 0 0 0,0 1 0 0 0,-1-1 0 0 0,0 1 0 0 0,0 0-1 0 0,-1 1-123 0 0,-4 9-127 0 0,-2-1 1 0 0,0 1-1 0 0,0-1 0 0 0,-1-1 0 0 0,-2 0 0 0 0,1 0 0 0 0,-1 0 0 0 0,-1-1 0 0 0,-1-1 0 0 0,0 0 0 0 0,-1-1 0 0 0,0 0 0 0 0,-4 2 127 0 0,4-4-4900 0 0,9-5 147 0 0</inkml:trace>
  <inkml:trace contextRef="#ctx0" brushRef="#br1" timeOffset="3.647">2590 12816 10568 0 0,'0'0'233'0'0,"0"0"39"0"0,0 0 17 0 0,0 0-27 0 0,2 0-169 0 0,82 2 972 0 0,-38 1 448 0 0,8 1-890 0 0,-20 4-4615 0 0,-33-8-694 0 0</inkml:trace>
  <inkml:trace contextRef="#ctx0" brushRef="#br1" timeOffset="3.647">2567 12939 12392 0 0,'138'6'1760'0'0,"30"-14"-2508"0"0,-149 8-4056 0 0</inkml:trace>
  <inkml:trace contextRef="#ctx0" brushRef="#br1" timeOffset="3.647">1303 13901 8416 0 0,'0'0'242'0'0,"0"-1"5"0"0,0-4-155 0 0,0-1-977 0 0,-1 2 3830 0 0,3 11 1219 0 0,4 7-3995 0 0,-2 0 0 0 0,1 1 0 0 0,-2-1 1 0 0,0 1-1 0 0,0 0 0 0 0,-2 0 0 0 0,0-1 0 0 0,0 1 0 0 0,-2 7-169 0 0,-2 153 480 0 0,-7-64 64 0 0,10-111-539 0 0,0 1-1 0 0,-1-1 0 0 0,1 0 0 0 0,0 1 0 0 0,-1-1 0 0 0,1 1 0 0 0,0-1 1 0 0,0 1-1 0 0,0-1 0 0 0,-1 1 0 0 0,1-1 0 0 0,0 1 0 0 0,0-1 0 0 0,0 1 1 0 0,0-1-1 0 0,0 1 0 0 0,0-1 0 0 0,0 1 0 0 0,0-1 0 0 0,0 1 0 0 0,0-1 1 0 0,0 1-1 0 0,0-1 0 0 0,1 1 0 0 0,-1-1 0 0 0,0 1 0 0 0,0-1 0 0 0,0 1 0 0 0,1-1 1 0 0,-1 1-1 0 0,0-1 0 0 0,1 1 0 0 0,-1-1 0 0 0,0 0 0 0 0,1 1 0 0 0,-1-1 1 0 0,1 0-1 0 0,-1 1 0 0 0,0-1 0 0 0,1 0 0 0 0,-1 1 0 0 0,1-1 0 0 0,-1 0 1 0 0,1 0-1 0 0,-1 0 0 0 0,1 0 0 0 0,-1 1 0 0 0,1-1-4 0 0,64-134-168 0 0,-36 73-168 0 0,-23 50 251 0 0,1 1 0 0 0,0 0 1 0 0,1 0-1 0 0,0 1 0 0 0,1 0 0 0 0,0 0 0 0 0,0 0 0 0 0,8-5 85 0 0,9 5-77 0 0,-3 9-56 0 0,7 18 125 0 0,-27-13 29 0 0,1 1 61 0 0,-1 0-1 0 0,0 0 0 0 0,-1 0 1 0 0,1 0-1 0 0,-1 1 1 0 0,0-1-1 0 0,-1 0 0 0 0,1 1 1 0 0,-1 0-1 0 0,-1-1 1 0 0,1 1-1 0 0,-1 0 0 0 0,0-1 1 0 0,-1 1-1 0 0,0 0 0 0 0,0-1 1 0 0,0 1-1 0 0,-1-1 1 0 0,0 1-1 0 0,0-1 0 0 0,-3 6-81 0 0,1-4 27 0 0,-1 0 0 0 0,-1 1 0 0 0,1-1 0 0 0,-1-1-1 0 0,-1 1 1 0 0,1-1 0 0 0,-1-1 0 0 0,-1 1-1 0 0,1-1 1 0 0,-1 0 0 0 0,0-1 0 0 0,0 0-1 0 0,-1 0 1 0 0,0-1 0 0 0,1 0 0 0 0,-2 0 0 0 0,1-1-1 0 0,0 0 1 0 0,0-1 0 0 0,-1 0 0 0 0,0 0-1 0 0,1-1 1 0 0,-1 0 0 0 0,0-1 0 0 0,1 0-1 0 0,-5-1-26 0 0,-52-19-1405 0 0,64 5-2259 0 0,4 9 2302 0 0</inkml:trace>
  <inkml:trace contextRef="#ctx0" brushRef="#br1" timeOffset="3.647">1972 13705 10944 0 0,'0'0'248'0'0,"0"0"34"0"0,0 0 20 0 0,0 0-38 0 0,-1 1-171 0 0,-19 17 296 0 0,10-7 51 0 0,0 0 0 0 0,1 1-1 0 0,1 0 1 0 0,0 1-1 0 0,1 0 1 0 0,0 0 0 0 0,0 1-1 0 0,2-1 1 0 0,0 1 0 0 0,0 0-1 0 0,1 2-439 0 0,-5 17 442 0 0,1 0-1 0 0,1 0 1 0 0,2 0-1 0 0,1 0 1 0 0,1 24-442 0 0,3 37 241 0 0,8-67-245 0 0,-7-21-13 0 0,1-1 0 0 0,-1 1-1 0 0,1 0 1 0 0,0-1 0 0 0,1 1 0 0 0,-1-1 0 0 0,1 0 0 0 0,0 1-1 0 0,0-1 1 0 0,1-1 0 0 0,0 1 0 0 0,3 3 17 0 0,-6-7-206 0 0,12 1-1222 0 0,-6-4-286 0 0,0 2-4223 0 0</inkml:trace>
  <inkml:trace contextRef="#ctx0" brushRef="#br1" timeOffset="3.647">2100 13872 12208 0 0,'0'0'273'0'0,"0"0"40"0"0,0 0 23 0 0,-1 6 67 0 0,-28 123 2288 0 0,26-109-2346 0 0,0 0 1 0 0,1 1-1 0 0,1 0 1 0 0,1-1-1 0 0,3 18-345 0 0,-2-31 109 0 0,1 0 0 0 0,0-1-1 0 0,0 1 1 0 0,1 0 0 0 0,0 0-1 0 0,0-1 1 0 0,1 0 0 0 0,0 0-1 0 0,0 0 1 0 0,0 0 0 0 0,0 0-1 0 0,6 4-108 0 0,-7-7 29 0 0,1-1 0 0 0,1 1-1 0 0,-1-1 1 0 0,0 0-1 0 0,1 0 1 0 0,-1 0 0 0 0,1-1-1 0 0,-1 1 1 0 0,1-1-1 0 0,0 0 1 0 0,-1 0 0 0 0,1-1-1 0 0,0 0 1 0 0,0 0-1 0 0,0 0 1 0 0,0 0-1 0 0,-1-1 1 0 0,3 0-29 0 0,42-26-874 0 0,-35 9-5117 0 0,-11 9 430 0 0</inkml:trace>
  <inkml:trace contextRef="#ctx0" brushRef="#br1" timeOffset="3.647">1972 14082 12152 0 0,'0'0'273'0'0,"0"0"40"0"0,0 0 22 0 0,0 0-39 0 0,2 1-196 0 0,9 1-37 0 0,0 0 1 0 0,0-1-1 0 0,0 0 0 0 0,1-1 1 0 0,-1 0-1 0 0,0-1 0 0 0,1 0 1 0 0,1-1-64 0 0,59-10 92 0 0,-56 4-160 0 0</inkml:trace>
  <inkml:trace contextRef="#ctx0" brushRef="#br1" timeOffset="3.647">2317 13846 11432 0 0,'0'0'256'0'0,"0"0"34"0"0,0 0 22 0 0,2 9 67 0 0,30 104 1537 0 0,-13-63-176 0 0,-8-9-679 0 0,-5-24-820 0 0,-1-1 1 0 0,-1 1-1 0 0,0 0 0 0 0,-1 1 1 0 0,-1-1-1 0 0,-1 0 0 0 0,-1 1 1 0 0,0-1-1 0 0,-1 1 0 0 0,-2 6-241 0 0,2-16 23 0 0,-1 0 0 0 0,0 1 0 0 0,-1-1 0 0 0,1 0 0 0 0,-2-1 0 0 0,1 1 0 0 0,-1-1 0 0 0,0 1 0 0 0,-1-1 0 0 0,1 0 0 0 0,-2-1 0 0 0,0 2-23 0 0,-3 2-461 0 0,-12 11-80 0 0,2-10-2875 0 0,12-9 1687 0 0</inkml:trace>
  <inkml:trace contextRef="#ctx0" brushRef="#br1" timeOffset="3.647">2846 13930 15032 0 0,'0'0'340'0'0,"0"0"50"0"0,7-3 385 0 0,82-17 26 0 0,-8 18 179 0 0,-61 4-3097 0 0,-19-2-3748 0 0</inkml:trace>
  <inkml:trace contextRef="#ctx0" brushRef="#br1" timeOffset="3.647">2781 14065 13856 0 0,'0'0'406'0'0,"0"0"-4"0"0,9 9-242 0 0,1-7 77 0 0,-1 0 0 0 0,1 0 1 0 0,0-1-1 0 0,-1 0 1 0 0,1-1-1 0 0,0 0 1 0 0,-1-1-1 0 0,1 0 1 0 0,0 0-1 0 0,4-2-237 0 0,1 1 355 0 0,159-12 70 0 0,-148 14-4757 0 0,1 3-1522 0 0</inkml:trace>
  <inkml:trace contextRef="#ctx0" brushRef="#br1" timeOffset="3.647">3261 12735 6648 0 0,'0'0'149'0'0,"10"-4"366"0"0,30-27 1246 0 0,-34 10 86 0 0,-5 20-1815 0 0,-1-1 1 0 0,0 1 0 0 0,0 0-1 0 0,0 0 1 0 0,0-1-1 0 0,0 1 1 0 0,0 0 0 0 0,0 0-1 0 0,0-1 1 0 0,0 1 0 0 0,-1 0-1 0 0,1 0 1 0 0,0-1 0 0 0,-1 1-1 0 0,1 0 1 0 0,-1 0 0 0 0,1 0-1 0 0,-1 0 1 0 0,0-1-1 0 0,1 1 1 0 0,-1 0 0 0 0,0 0-1 0 0,0 0 1 0 0,0 1 0 0 0,0-1-1 0 0,0 0 1 0 0,0 0 0 0 0,0 0-1 0 0,0 1 1 0 0,0-1-1 0 0,0 1 1 0 0,0-1 0 0 0,-1 1-1 0 0,1-1 1 0 0,0 1 0 0 0,0-1-1 0 0,-1 1 1 0 0,1 0 0 0 0,0 0-1 0 0,0 0 1 0 0,-1 0-1 0 0,1 0 1 0 0,0 0 0 0 0,-1 0-1 0 0,1 0 1 0 0,0 0 0 0 0,0 1-1 0 0,-1-1 1 0 0,1 0 0 0 0,-1 1-33 0 0,-7 1 103 0 0,0 1 0 0 0,1 0 0 0 0,-1 0 0 0 0,1 1 0 0 0,0 0 0 0 0,-1 1 0 0 0,2 0 0 0 0,-1 0 1 0 0,-3 3-104 0 0,0 2 87 0 0,-1 1 0 0 0,2 0 1 0 0,-1 1-1 0 0,2 0 0 0 0,0 0 1 0 0,0 1-1 0 0,1 0 0 0 0,0 1 1 0 0,1 0-1 0 0,1 0 0 0 0,1 1 1 0 0,-4 11-88 0 0,-7 67 76 0 0,16-19 48 0 0,18-37-104 0 0,-17-36 74 0 0,32 10 272 0 0,-25-13-307 0 0,-1 0 1 0 0,0-1 0 0 0,0 0 0 0 0,0 0-1 0 0,0 0 1 0 0,-1-1 0 0 0,1 0 0 0 0,-1-1-1 0 0,0 1 1 0 0,0-1 0 0 0,-1 0 0 0 0,1-1 0 0 0,-1 1-1 0 0,0-1 1 0 0,-1 0 0 0 0,1 0 0 0 0,1-5-60 0 0,0 4-27 0 0,5-10 108 0 0,-1 0 0 0 0,0 0 0 0 0,-1-1 1 0 0,-1 0-1 0 0,6-17-81 0 0,-12 28 28 0 0,29-118 436 0 0,-21 69-144 0 0,-7 36 79 0 0,-3 19-270 0 0,0 1-1 0 0,0 0 0 0 0,-1 2-21 0 0,-21 69-165 0 0,19-47 65 0 0,-9 96-7 0 0,12-114 8 0 0,0 0-1 0 0,1 0 0 0 0,-1 0 1 0 0,2 0-1 0 0,-1 0 0 0 0,1 0 0 0 0,0 0 1 0 0,0 0-1 0 0,0-1 0 0 0,1 1 0 0 0,3 4-7 0 0,8 7 228 0 0,-7-13-3199 0 0,-1-4 1507 0 0</inkml:trace>
  <inkml:trace contextRef="#ctx0" brushRef="#br1" timeOffset="3.647">3554 12550 10104 0 0,'0'0'230'0'0,"0"0"30"0"0,-6 1 258 0 0,4-1-504 0 0,0 1 0 0 0,0 0 0 0 0,0 0 0 0 0,0 1 0 0 0,1-1 0 0 0,-1 0 1 0 0,0 1-1 0 0,1-1 0 0 0,-1 1 0 0 0,0-1 0 0 0,1 1 0 0 0,0 0 0 0 0,-1 0 0 0 0,1-1 0 0 0,0 1 1 0 0,0 0-1 0 0,0 0 0 0 0,0 0 0 0 0,1 0 0 0 0,-1 1 0 0 0,0-1-14 0 0,-1 3 86 0 0,-44 120 948 0 0,32-79-313 0 0,-13 72 607 0 0,28-30-640 0 0,-1-83-628 0 0,1-1 1 0 0,0 1-1 0 0,1 0 0 0 0,-1-1 1 0 0,1 1-1 0 0,0-1 0 0 0,0 1 1 0 0,0-1-1 0 0,1 0 1 0 0,-1 0-1 0 0,1 0 0 0 0,0 0 1 0 0,0-1-1 0 0,1 1 0 0 0,-1-1 1 0 0,1 0-1 0 0,-1 1 0 0 0,4 0-59 0 0,20 5 248 0 0,-4-8-235 0 0,31-12-1885 0 0,-41 5 1207 0 0</inkml:trace>
  <inkml:trace contextRef="#ctx0" brushRef="#br1" timeOffset="3.647">3712 12731 9728 0 0,'-33'73'680'0'0,"9"27"-232"0"0,24-99-440 0 0,-1 3 98 0 0,0-1 0 0 0,1 1 0 0 0,-1-1 1 0 0,1 1-1 0 0,0 0 0 0 0,0-1 0 0 0,0 1 0 0 0,0 0 1 0 0,1-1-1 0 0,-1 1 0 0 0,1-1 0 0 0,0 1 1 0 0,0 0-1 0 0,0-1 0 0 0,1 0 0 0 0,-1 1 0 0 0,1-1 1 0 0,1 1-107 0 0,-2-3 352 0 0,9-1 333 0 0,2-3-557 0 0,0-1-1 0 0,-1 0 1 0 0,1 0 0 0 0,-1-1-1 0 0,0-1 1 0 0,0 0 0 0 0,-1 0-1 0 0,0-1 1 0 0,0 0 0 0 0,7-7-128 0 0,-16 13 0 0 0,51-51 128 0 0,-50 49-119 0 0,1 0 0 0 0,-1 0-1 0 0,0 0 1 0 0,0 0 0 0 0,0-1 0 0 0,0 1 0 0 0,0 0-1 0 0,-1-1 1 0 0,0 0 0 0 0,1 1 0 0 0,-1-1-1 0 0,0 0 1 0 0,-1 1 0 0 0,1-1 0 0 0,-1 0-1 0 0,0 0 1 0 0,0 0 0 0 0,0 1 0 0 0,0-1-1 0 0,-1 0 1 0 0,1 0 0 0 0,-1 1 0 0 0,0-1-1 0 0,0 0 1 0 0,0 1 0 0 0,-1-1 0 0 0,1 1 0 0 0,-1-1-9 0 0,-1 0-26 0 0,1 1 1 0 0,-1 0-1 0 0,0-1 1 0 0,0 1-1 0 0,-1 1 1 0 0,1-1-1 0 0,0 0 1 0 0,-1 1-1 0 0,0-1 1 0 0,1 1 0 0 0,-1 0-1 0 0,0 0 1 0 0,0 1-1 0 0,0-1 1 0 0,-1 1-1 0 0,1 0 1 0 0,0 0-1 0 0,0 0 1 0 0,-1 1-1 0 0,1-1 1 0 0,0 1 0 0 0,-4 1 25 0 0,-15 2-4292 0 0,13 2-272 0 0</inkml:trace>
  <inkml:trace contextRef="#ctx0" brushRef="#br1" timeOffset="3.647">3988 12471 8432 0 0,'-16'-5'190'0'0,"18"0"521"0"0,1 6-630 0 0,-1-1-1 0 0,1 1 1 0 0,-1 0-1 0 0,1-1 1 0 0,-1 1-1 0 0,1 0 1 0 0,-1 1-1 0 0,0-1 1 0 0,1 0-1 0 0,-1 1 1 0 0,0-1-1 0 0,0 1 1 0 0,0 0-1 0 0,0-1 1 0 0,0 1-1 0 0,-1 0 1 0 0,1 0-1 0 0,0 0 1 0 0,-1 1-1 0 0,0-1 1 0 0,1 0-1 0 0,-1 1 1 0 0,0-1-81 0 0,14 39 1277 0 0,-29 9-311 0 0,24 11-308 0 0,-6 9-32 0 0,1 14 206 0 0,5-25-176 0 0,-17-21-223 0 0,9-32-394 0 0,-1-5-25 0 0,-1 1 0 0 0,1-1 1 0 0,-1 1-1 0 0,1 0 1 0 0,-1-1-1 0 0,0 1 0 0 0,1-1 1 0 0,-1 1-1 0 0,0 0 1 0 0,0-1-1 0 0,0 1 0 0 0,0 0 1 0 0,-1-1-1 0 0,1 1 0 0 0,0 0 1 0 0,-1-1-1 0 0,1 1 1 0 0,-1-1-1 0 0,1 1 0 0 0,-1-1 1 0 0,0 1-1 0 0,0-1 1 0 0,0 1-1 0 0,0-1 0 0 0,0 1-14 0 0,-44 62 422 0 0,-24-15-766 0 0,57-40-4747 0 0,2-5-87 0 0</inkml:trace>
  <inkml:trace contextRef="#ctx0" brushRef="#br1" timeOffset="3.647">4308 12740 11256 0 0,'-17'-4'256'0'0,"14"3"34"0"0,3 1 21 0 0,0 0-35 0 0,23-9 183 0 0,17-1 923 0 0,38-9 308 0 0,-3 14-1297 0 0,-47 7-4770 0 0,-27-2 4093 0 0,17 2-4728 0 0</inkml:trace>
  <inkml:trace contextRef="#ctx0" brushRef="#br1" timeOffset="3.647">4265 12910 13376 0 0,'14'-5'989'0'0,"219"-32"1741"0"0,-159 32-2422 0 0,18 9-1655 0 0,-67-2-1159 0 0,-13 1 1212 0 0</inkml:trace>
  <inkml:trace contextRef="#ctx0" brushRef="#br1" timeOffset="3.647">5081 12623 6352 0 0,'14'-10'184'0'0,"-9"-23"32"0"0,5 5 361 0 0,10-26 1390 0 0,-14 33-965 0 0,-5 20-934 0 0,-1 1 0 0 0,1-1 0 0 0,-1 0 0 0 0,1 0 0 0 0,-1 0 0 0 0,1 0 0 0 0,-1 0 0 0 0,1 0 0 0 0,-1 0 1 0 0,0 0-1 0 0,0 0 0 0 0,0 0 0 0 0,0 0 0 0 0,1 0 0 0 0,-1 0 0 0 0,-1 0 0 0 0,1 0 0 0 0,0 0 0 0 0,0 0 0 0 0,0 0 0 0 0,0 0 0 0 0,-1 0 0 0 0,1 0 0 0 0,0 0 0 0 0,-1 0 0 0 0,1 0 0 0 0,-1 0 0 0 0,1 0 0 0 0,-1 0 0 0 0,0 1 0 0 0,1-1 1 0 0,-1 0-1 0 0,0 0 0 0 0,1 1-68 0 0,5-23 1913 0 0,1 21-121 0 0,9 24-1796 0 0,-13 31 136 0 0,-17 25 4 0 0,2-5 30 0 0,15 21 108 0 0,-5-41-13 0 0,-3 14 406 0 0,-6-38-541 0 0,6-5 166 0 0,-1-20-196 0 0,5-2 0 0 0,2-2 0 0 0,0 0-4 0 0,0 0-17 0 0,0 0-10 0 0,0 0-1 0 0,0 0 27 0 0,0 0 110 0 0,0 0 45 0 0,0 0 8 0 0,3-2-12 0 0,-2 2-227 0 0,-1-1 0 0 0,1 1 0 0 0,0-1 0 0 0,0 1 0 0 0,0-1 0 0 0,0 1 0 0 0,-1-1 0 0 0,1 0 0 0 0,0 1 0 0 0,0-1 0 0 0,-1 0 0 0 0,1 0 0 0 0,-1 0 0 0 0,1 1 0 0 0,-1-1 0 0 0,1 0 0 0 0,-1 0 0 0 0,1 0 0 0 0,-1 0 0 0 0,0 0 0 0 0,1 0 0 0 0,-1 0-1 0 0,0 0 1 0 0,0 0 0 0 0,0 0 0 0 0,0 0 0 0 0,0 0 0 0 0,0 0 0 0 0,0 0 0 0 0,0 0 0 0 0,0 0 0 0 0,0 0 0 0 0,-1 0-15 0 0,-6-78 539 0 0,-5 15-396 0 0,7 19-83 0 0,3 39-52 0 0,1-1 1 0 0,0 1 0 0 0,0-1-1 0 0,1 0 1 0 0,0 1 0 0 0,0-1-1 0 0,1 0 1 0 0,-1 1 0 0 0,1-1-1 0 0,2-5-8 0 0,11-39 12 0 0,-7-23 34 0 0,6 4-296 0 0,-9 14 362 0 0,-4 55-173 0 0,9 75-258 0 0,-6-10 255 0 0,-5 21 11 0 0,-4-26 42 0 0,6 23 11 0 0,5 28 0 0 0,-1-54 0 0 0,-5-24 0 0 0,-1-17 0 0 0,8-15-1333 0 0,-5 0 386 0 0</inkml:trace>
  <inkml:trace contextRef="#ctx0" brushRef="#br1" timeOffset="3.647">3712 13597 5280 0 0,'-96'3'913'0'0,"-3"8"1911"0"0,47 1 327 0 0,23 3-1442 0 0,15 3-1474 0 0,5 5 27 0 0,6-15-196 0 0,2-7-2 0 0,1 1-11 0 0,1 26 494 0 0,0-27-525 0 0,0 0 0 0 0,0 0 1 0 0,0 0-1 0 0,0 0 1 0 0,1-1-1 0 0,-1 1 0 0 0,0 0 1 0 0,1-1-1 0 0,-1 1 1 0 0,0-1-1 0 0,1 0 0 0 0,-1 1 1 0 0,0-1-1 0 0,1 0 1 0 0,-1 0-1 0 0,1 0 0 0 0,-1 0 1 0 0,1 0-1 0 0,-1 0 1 0 0,0 0-1 0 0,1 0 0 0 0,-1-1 1 0 0,1 1-1 0 0,-1 0 1 0 0,0-1-1 0 0,1 1 0 0 0,-1-1 1 0 0,0 0-1 0 0,0 1 1 0 0,1-1-1 0 0,-1 0 0 0 0,0 0 1 0 0,0 0-1 0 0,0 0 1 0 0,0 0-1 0 0,0 0 0 0 0,0 0-22 0 0,2-1 41 0 0,109-96-526 0 0,-52-6-267 0 0,-54 67 904 0 0,-2 31 980 0 0,-4 6-1026 0 0,-19 10 158 0 0,-34 30 121 0 0,-40 54-118 0 0,43-33-139 0 0,38-43-79 0 0,-1 1 21 0 0,0 1 0 0 0,1 0 0 0 0,2 0 0 0 0,0 1 0 0 0,1 1 0 0 0,-2 8-70 0 0,2 4 19 0 0,2 1-1 0 0,1 0 0 0 0,2 0 1 0 0,2 1-1 0 0,1-1 0 0 0,1 1 0 0 0,5 25-18 0 0,1 68 214 0 0,-2 75-292 0 0,-4-182 142 0 0,-2 1 0 0 0,0-1-1 0 0,-2 1 1 0 0,0-1-1 0 0,-2-1 1 0 0,-7 21-64 0 0,-32 23 618 0 0,36-58-527 0 0,-26 7 73 0 0,11-19-996 0 0,10-6-5241 0 0,10 3 788 0 0</inkml:trace>
  <inkml:trace contextRef="#ctx0" brushRef="#br1" timeOffset="3.647">3748 13863 8376 0 0,'0'0'190'0'0,"0"0"28"0"0,-3 9 246 0 0,-17 56 234 0 0,-6 90 1542 0 0,13-62-1302 0 0,3 3 175 0 0,7-43-216 0 0,2-54 282 0 0,5-14-1159 0 0,-1 0 1 0 0,2 0-1 0 0,0 0 1 0 0,1 1-1 0 0,1-1 1 0 0,0 1-1 0 0,0 1 1 0 0,8-11-21 0 0,32-28-184 0 0,-18 34 56 0 0,-4 25-95 0 0,-23-5 209 0 0,0 0 8 0 0,-1-1 1 0 0,1 1-1 0 0,0 0 1 0 0,0 0 0 0 0,-1 0-1 0 0,0 0 1 0 0,1 0-1 0 0,-1 1 1 0 0,0-1 0 0 0,0 0-1 0 0,0 1 1 0 0,0-1 0 0 0,0 1-1 0 0,-1-1 1 0 0,1 1-1 0 0,-1-1 1 0 0,0 1 0 0 0,1-1-1 0 0,-1 1 1 0 0,0-1 0 0 0,0 1-1 0 0,-1-1 1 0 0,1 1-1 0 0,-1-1 1 0 0,1 1 0 0 0,-1-1-1 0 0,0 1 1 0 0,0-1 0 0 0,0 1-1 0 0,-1 1 6 0 0,-12 28 306 0 0,-32 9 224 0 0,44-39-537 0 0,1 0 1 0 0,-1-1-1 0 0,-1 1 0 0 0,1 0 0 0 0,0-1 1 0 0,0 1-1 0 0,0-1 0 0 0,-1 0 0 0 0,1 0 1 0 0,-1 0-1 0 0,1 0 0 0 0,-1 0 0 0 0,1-1 0 0 0,-1 1 1 0 0,0-1-1 0 0,1 1 0 0 0,-1-1 0 0 0,0 0 1 0 0,1 0-1 0 0,-1 0 0 0 0,1-1 0 0 0,-1 1 1 0 0,0-1-1 0 0,1 1 0 0 0,-1-1 0 0 0,1 0 0 0 0,-1 0 1 0 0,1 0-1 0 0,-1 0 0 0 0,1 0 0 0 0,0-1 1 0 0,0 1-1 0 0,-1-1 0 0 0,1 1 0 0 0,0-1 1 0 0,0 0-1 0 0,1 0 0 0 0,-1 0 0 0 0,0 0 1 0 0,0 0 6 0 0,-1-7-576 0 0,3 0-28 0 0</inkml:trace>
  <inkml:trace contextRef="#ctx0" brushRef="#br1" timeOffset="3.647">3870 13615 12480 0 0,'0'-8'242'0'0,"1"0"0"0"0,0 0 0 0 0,0 0 0 0 0,1 0 0 0 0,0 0 0 0 0,0 0 0 0 0,1 0 0 0 0,0 0 0 0 0,0 1 0 0 0,2-3-242 0 0,2-12 1356 0 0,1 16-1106 0 0,25 18-2346 0 0,-25-6-3138 0 0</inkml:trace>
  <inkml:trace contextRef="#ctx0" brushRef="#br1" timeOffset="3.647">3889 13603 5984 0 0,'0'0'133'0'0,"0"0"23"0"0,0-8 244 0 0,0 8-65 0 0,0 0 98 0 0,0 0 14 0 0,0 0 2 0 0,0 0 7 0 0,0 0 7 0 0,0 0 1 0 0,0 0-7 0 0,-6 36 2118 0 0,-8-19-1775 0 0,14-15-763 0 0,-1-1-21 0 0,1 0 0 0 0,0 0 0 0 0,-1-1 1 0 0,1 1-1 0 0,-1 0 0 0 0,1 0 0 0 0,-1-1 0 0 0,1 1 1 0 0,-1 0-1 0 0,1-1 0 0 0,-1 1 0 0 0,0 0 1 0 0,1-1-1 0 0,-1 1 0 0 0,0-1 0 0 0,0 1 1 0 0,1-1-1 0 0,-1 0 0 0 0,0 1 0 0 0,0-1 1 0 0,0 0-1 0 0,1 1 0 0 0,-1-1 0 0 0,0 0 1 0 0,0 0-1 0 0,0 0 0 0 0,0 0 0 0 0,0 0 0 0 0,0 0 1 0 0,1 0-1 0 0,-1 0 0 0 0,0 0 0 0 0,0 0 1 0 0,0-1-1 0 0,0 1-16 0 0,0-1 11 0 0,0 1 1 0 0,-1-1-1 0 0,1 0 1 0 0,0 0-1 0 0,1 0 0 0 0,-1 0 1 0 0,0 0-1 0 0,0 0 1 0 0,0 0-1 0 0,0-1 0 0 0,1 1 1 0 0,-1 0-1 0 0,1 0 1 0 0,-1 0-1 0 0,1-1 0 0 0,-1 1 1 0 0,1 0-1 0 0,0-1 1 0 0,-1 1-1 0 0,1 0 0 0 0,0-1 1 0 0,0 1-1 0 0,0 0 1 0 0,0-1-1 0 0,0 1 0 0 0,0 0 1 0 0,1-1-1 0 0,-1 1 1 0 0,0 0-1 0 0,1-1 1 0 0,-1 1-1 0 0,1 0 0 0 0,-1 0 1 0 0,1-1-1 0 0,0 1 1 0 0,0-1-12 0 0,27-37-152 0 0,23 10-22 0 0,-8 34 16 0 0,-28 10 200 0 0,-32 18 1010 0 0,-67 8 303 0 0,83-41-1347 0 0,0 0 0 0 0,0 0 1 0 0,0 0-1 0 0,0 0 0 0 0,0 0 0 0 0,0 0 1 0 0,0 0-1 0 0,0 0 0 0 0,1 0 0 0 0,-1 0 1 0 0,0 0-1 0 0,0-1 0 0 0,0 1 1 0 0,0 0-1 0 0,0-1 0 0 0,0 1 0 0 0,1 0 1 0 0,-1-1-1 0 0,0 1 0 0 0,0-1 0 0 0,1 0 1 0 0,-1 1-1 0 0,0-1 0 0 0,1 1 0 0 0,-1-1 1 0 0,0 0-1 0 0,1 0 0 0 0,-1 1 0 0 0,1-1 1 0 0,-1 0-1 0 0,1 0 0 0 0,0 0 1 0 0,-1 0-1 0 0,1 1 0 0 0,0-1 0 0 0,0 0 1 0 0,-1 0-1 0 0,1 0 0 0 0,0 0 0 0 0,0 0 1 0 0,0 0-1 0 0,0 0-8 0 0,1-41 279 0 0,18 10-279 0 0,25 9-125 0 0,22 22-40 0 0,-58 5 111 0 0,-7 3-10 0 0,-9 26-1551 0 0,6-25 1071 0 0</inkml:trace>
  <inkml:trace contextRef="#ctx0" brushRef="#br1" timeOffset="3.647">4221 13948 8840 0 0,'0'0'197'0'0,"0"0"24"0"0,0 0 19 0 0,0 0-29 0 0,-2-3-142 0 0,-1 1 0 0 0,1 0 0 0 0,-1 0 0 0 0,1 0 0 0 0,-1 0 0 0 0,0 1 0 0 0,0-1 0 0 0,0 1 1 0 0,0-1-1 0 0,0 1 0 0 0,0 0 0 0 0,0 0 0 0 0,0 1 0 0 0,-1-1 0 0 0,1 1 0 0 0,0-1 0 0 0,0 1 0 0 0,-1 0 0 0 0,1 0 0 0 0,0 1 0 0 0,-2-1-69 0 0,-1 0 162 0 0,-15 9 1085 0 0,-4 11 169 0 0,-1 7-1040 0 0,24-7-232 0 0,-21 21 80 0 0,4 20 64 0 0,19-14-235 0 0,-2-42-42 0 0,2-4-7 0 0,-1 0 1 0 0,1-1 0 0 0,-1 1 0 0 0,1 0 0 0 0,-1 0 0 0 0,1 0 0 0 0,0 0-1 0 0,0 0 1 0 0,-1 0 0 0 0,1-1 0 0 0,0 1 0 0 0,0 0 0 0 0,0 0 0 0 0,0 0-1 0 0,0 0 1 0 0,0 0 0 0 0,0 0 0 0 0,0 0 0 0 0,0 0 0 0 0,1 0 0 0 0,-1 0-1 0 0,0 0 1 0 0,1 0 0 0 0,-1 0 0 0 0,0-1 0 0 0,1 1 0 0 0,-1 0-1 0 0,1 0 1 0 0,-1 0 0 0 0,1-1 0 0 0,0 1 0 0 0,-1 0 0 0 0,1-1 0 0 0,0 1-1 0 0,-1 0 1 0 0,1-1 0 0 0,0 1 0 0 0,0-1 0 0 0,0 1-5 0 0,2 1 29 0 0,1 0 0 0 0,-1 0 0 0 0,0-1 0 0 0,1 1 0 0 0,-1-1 0 0 0,1 0 0 0 0,-1 0 0 0 0,1 0 0 0 0,0 0 0 0 0,-1-1 0 0 0,1 1 0 0 0,0-1 0 0 0,0 0 0 0 0,-1 0 0 0 0,1 0 0 0 0,0-1 0 0 0,0 0 1 0 0,0 0-30 0 0,2 0 41 0 0,-1-2 1 0 0,0 1 0 0 0,0-1 0 0 0,0 1-1 0 0,0-1 1 0 0,-1-1 0 0 0,1 1 0 0 0,-1-1 0 0 0,0 0-1 0 0,0 0 1 0 0,0 0 0 0 0,0 0 0 0 0,-1 0-1 0 0,0-1 1 0 0,0 0 0 0 0,0 0-42 0 0,10-12 41 0 0,27-68 137 0 0,-11-24-7 0 0,-6-13-54 0 0,-17 26-190 0 0,-8 5-70 0 0,-5 74-3 0 0,-2 38-27 0 0,13 23 66 0 0,-19 101 54 0 0,-1-54 118 0 0,0 0 263 0 0,11-9 134 0 0,3-9-63 0 0,-2 0-146 0 0,4-32-29 0 0,3-30-134 0 0,-3-11-324 0 0,0 0-107 0 0,9-2-4783 0 0,3-2-206 0 0</inkml:trace>
  <inkml:trace contextRef="#ctx0" brushRef="#br1" timeOffset="3.647">4475 13624 10680 0 0,'0'0'241'0'0,"0"0"38"0"0,0 0 11 0 0,-1 1-28 0 0,-3 18-160 0 0,5-1-100 0 0,-13 34-56 0 0,5 39 876 0 0,-1-10 362 0 0,-9-27-320 0 0,3 70 288 0 0,13-66-527 0 0,0-56-573 0 0,0 1 0 0 0,0-1 0 0 0,0 0 0 0 0,0 0 0 0 0,1 0 0 0 0,-1 0 0 0 0,1 1 0 0 0,-1-1 0 0 0,1 0 0 0 0,0 1 0 0 0,0-1 0 0 0,0 0 0 0 0,0 0 0 0 0,0 1 0 0 0,1-1 0 0 0,-1 0 0 0 0,1 0 0 0 0,0 1 0 0 0,-1-1 0 0 0,1 0 0 0 0,0 0 0 0 0,0 0 0 0 0,0 0 0 0 0,0 0 0 0 0,1 0 0 0 0,-1 0 0 0 0,1 0 0 0 0,-1-1 0 0 0,1 1 0 0 0,-1 0 0 0 0,1-1 0 0 0,0 1 0 0 0,0-1 0 0 0,0 0 0 0 0,0 0 0 0 0,0 0 0 0 0,0 0 0 0 0,0 0 0 0 0,0 0 0 0 0,0 0 0 0 0,2 0-52 0 0,4 0 121 0 0,1 0 1 0 0,-1 0-1 0 0,1-1 1 0 0,0 0 0 0 0,-1-1-1 0 0,1 1 1 0 0,-1-2-1 0 0,0 1 1 0 0,1-1-1 0 0,-1-1 1 0 0,0 1-1 0 0,2-2-121 0 0,1 0-322 0 0,17-7 561 0 0,-12 0-5671 0 0,-8 5-804 0 0</inkml:trace>
  <inkml:trace contextRef="#ctx0" brushRef="#br1" timeOffset="3.647">4360 13957 12752 0 0,'4'-12'969'0'0,"24"3"-538"0"0,43-14-143 0 0,35-4 1290 0 0,5 10-1807 0 0,-92 14-3576 0 0,-3 3-1339 0 0</inkml:trace>
  <inkml:trace contextRef="#ctx0" brushRef="#br1" timeOffset="3.647">4910 13787 13648 0 0,'-12'-3'267'0'0,"15"1"948"0"0,60-2-972 0 0,20-4 1223 0 0,-58 7-804 0 0,4 0-639 0 0,-11 3-4695 0 0,-10 0-844 0 0</inkml:trace>
  <inkml:trace contextRef="#ctx0" brushRef="#br1" timeOffset="3.647">4877 13948 14312 0 0,'0'0'39'0'0,"0"0"1"0"0,0 0-1 0 0,1 0 1 0 0,-1 0-1 0 0,0 0 1 0 0,1 0-1 0 0,-1 0 1 0 0,0 0-1 0 0,0 1 1 0 0,1-1-1 0 0,-1 0 1 0 0,0 0-1 0 0,0 0 1 0 0,0 0-1 0 0,1 0 1 0 0,-1 0-1 0 0,0 0 1 0 0,0 1-1 0 0,1-1 1 0 0,-1 0-1 0 0,0 0 1 0 0,0 0 0 0 0,0 1-1 0 0,0-1 1 0 0,1 0-1 0 0,-1 0 1 0 0,0 0-1 0 0,0 1 1 0 0,0-1-1 0 0,0 0 1 0 0,0 0-1 0 0,0 1 1 0 0,0-1-1 0 0,0 0 1 0 0,0 0-1 0 0,0 1 1 0 0,1-1-1 0 0,-1 0 1 0 0,0 0-1 0 0,0 1 1 0 0,-1-1-1 0 0,1 0 1 0 0,0 0-1 0 0,0 1 1 0 0,0-1-1 0 0,0 0 1 0 0,0 1-40 0 0,3-1-261 0 0,159 20 4032 0 0,-17-14-3805 0 0,-59-3-1605 0 0,-64-3 992 0 0</inkml:trace>
  <inkml:trace contextRef="#ctx0" brushRef="#br1" timeOffset="3.647">6344 13235 13360 0 0,'-14'-22'1464'0'0,"12"13"-1118"0"0,6 13 480 0 0,8 17-2218 0 0,-12-9-3884 0 0</inkml:trace>
  <inkml:trace contextRef="#ctx0" brushRef="#br1" timeOffset="3.647">5976 14021 10736 0 0,'0'0'241'0'0,"0"0"38"0"0,0 0 13 0 0,0 0-26 0 0,1 1-171 0 0,86 22 1300 0 0,-5-17-182 0 0,0-4 0 0 0,71-7-1213 0 0,-13-1-1520 0 0,-126 6 598 0 0</inkml:trace>
  <inkml:trace contextRef="#ctx0" brushRef="#br1" timeOffset="3.647">6009 14232 10680 0 0,'0'0'241'0'0,"0"0"38"0"0,0 0 11 0 0,1-1-28 0 0,40-13-158 0 0,-32 12-40 0 0,1 0 1 0 0,-1 0-1 0 0,1 1 1 0 0,-1 0-1 0 0,0 0 0 0 0,1 1 1 0 0,0 1-1 0 0,-1 0 1 0 0,0 0-1 0 0,1 1 1 0 0,-1 0-1 0 0,0 0 1 0 0,0 1-1 0 0,0 0 1 0 0,0 1-1 0 0,0 0 1 0 0,7 5-65 0 0,-15-8 24 0 0,0 0 0 0 0,0 0 0 0 0,1 1 0 0 0,-1-1 0 0 0,0 0 0 0 0,0 1 0 0 0,0-1 0 0 0,-1 1 0 0 0,1-1 0 0 0,0 1 0 0 0,-1 0 0 0 0,1-1 0 0 0,-1 1 0 0 0,1 0 0 0 0,-1-1 0 0 0,0 1 0 0 0,1 0 0 0 0,-1 0 0 0 0,0-1 0 0 0,0 1 0 0 0,0 0 0 0 0,-1-1 0 0 0,1 1 0 0 0,0 0 0 0 0,-1 0 0 0 0,1-1 0 0 0,-1 1 0 0 0,1 0 0 0 0,-1-1 0 0 0,0 1 0 0 0,0-1 0 0 0,0 1 0 0 0,0-1 0 0 0,0 0 0 0 0,0 1 0 0 0,0-1 0 0 0,0 0 0 0 0,-1 2-24 0 0,-54 42-343 0 0,-84 25-1298 0 0,21-12 3171 0 0,119-58-1492 0 0,-1 1 1 0 0,1-1-1 0 0,0 0 0 0 0,0 1 0 0 0,0-1 0 0 0,-1 0 0 0 0,1 1 0 0 0,0-1 1 0 0,0 0-1 0 0,0 1 0 0 0,0-1 0 0 0,0 0 0 0 0,0 1 0 0 0,0-1 0 0 0,0 0 0 0 0,0 1 1 0 0,-1-1-1 0 0,2 1 0 0 0,-1-1 0 0 0,0 0 0 0 0,0 1 0 0 0,0-1 0 0 0,0 0 1 0 0,0 1-1 0 0,0-1 0 0 0,0 0 0 0 0,0 1 0 0 0,0-1 0 0 0,1 0 0 0 0,-1 1 1 0 0,0-1-1 0 0,0 0 0 0 0,0 1 0 0 0,1-1 0 0 0,-1 0 0 0 0,0 0 0 0 0,0 1 1 0 0,1-1-1 0 0,-1 0 0 0 0,0 0 0 0 0,1 0 0 0 0,-1 1 0 0 0,0-1 0 0 0,1 0 1 0 0,-1 0-1 0 0,0 0 0 0 0,1 0 0 0 0,-1 0 0 0 0,0 0 0 0 0,1 1 0 0 0,-1-1 1 0 0,0 0-1 0 0,1 0 0 0 0,-1 0 0 0 0,1 0 0 0 0,-1 0 0 0 0,0-1 0 0 0,1 1 0 0 0,-1 0 1 0 0,0 0-1 0 0,1 0 0 0 0,-1 0 0 0 0,0 0 0 0 0,1 0 0 0 0,-1 0 0 0 0,1-1-38 0 0,32 6 271 0 0,225-27 692 0 0,-218 17-1483 0 0,-13 3-3815 0 0,-4 2-955 0 0</inkml:trace>
  <inkml:trace contextRef="#ctx0" brushRef="#br1" timeOffset="3.647">8138 13849 5960 0 0,'0'0'132'0'0,"0"0"17"0"0,0 0 12 0 0,0 0 27 0 0,0 0 66 0 0,0 0 30 0 0,0 0 4 0 0,0 0-3 0 0,0 0-10 0 0,0 0-3 0 0,0 0 0 0 0,0 0 17 0 0,0 0 72 0 0,0 0 30 0 0,1 0 8 0 0,29 8 1090 0 0,10 0-306 0 0,155 19 718 0 0,159-24-1570 0 0,-194 9-267 0 0,-7-7 14 0 0,42-4 281 0 0,78-24 657 0 0,-187 18-891 0 0,173 0 35 0 0,-133 3-107 0 0,60-4 11 0 0,26-5-64 0 0,21-3 0 0 0,-95 9 60 0 0,-46-1 203 0 0,174-4 564 0 0,-226 8-525 0 0,-12 0-1682 0 0,-9 2-2906 0 0,-10 0-1115 0 0</inkml:trace>
  <inkml:trace contextRef="#ctx0" brushRef="#br1" timeOffset="3.647">8591 14465 7568 0 0,'-3'-6'361'0'0,"-5"-29"655"0"0,8 35-942 0 0,-1-1-1 0 0,1 1 1 0 0,-1 0 0 0 0,1-1 0 0 0,-1 1-1 0 0,0 0 1 0 0,1 0 0 0 0,-1 0-1 0 0,1 0 1 0 0,-1-1 0 0 0,0 1 0 0 0,1 0-1 0 0,-1 0 1 0 0,1 0 0 0 0,-1 0-1 0 0,0 0 1 0 0,1 0 0 0 0,-1 1-1 0 0,0-1 1 0 0,1 0 0 0 0,-1 0 0 0 0,1 0-1 0 0,-1 1 1 0 0,1-1 0 0 0,-1 0-1 0 0,0 0 1 0 0,1 1 0 0 0,-1-1-1 0 0,1 0 1 0 0,-1 1 0 0 0,1-1 0 0 0,0 1-1 0 0,-1-1 1 0 0,1 1 0 0 0,-1-1-1 0 0,1 1 1 0 0,0-1 0 0 0,-1 1 0 0 0,1-1-1 0 0,0 1 1 0 0,0-1 0 0 0,-1 1-1 0 0,1 0 1 0 0,0-1 0 0 0,0 1-1 0 0,0-1 1 0 0,0 1 0 0 0,0 0 0 0 0,0-1-1 0 0,0 1-73 0 0,-26 58 434 0 0,16 20-189 0 0,18-12 94 0 0,3-45-187 0 0,-9-20-83 0 0,0-2-56 0 0,0 1 1 0 0,0-1-1 0 0,1 0 1 0 0,-1 0-1 0 0,0 0 1 0 0,0-1-1 0 0,0 1 0 0 0,0 0 1 0 0,1-1-1 0 0,-1 1 1 0 0,0-1-1 0 0,0 0 1 0 0,0 0-1 0 0,0 0 1 0 0,0 0-1 0 0,-1 0 0 0 0,1 0 1 0 0,0 0-1 0 0,0-1 1 0 0,-1 1-1 0 0,1-1 1 0 0,-1 1-1 0 0,1-1 1 0 0,-1 1-1 0 0,1-1 1 0 0,-1 0-1 0 0,0 0 0 0 0,0 0 1 0 0,1-1-14 0 0,5-6 37 0 0,45-99 139 0 0,-46 99-176 0 0,-3 4-19 0 0,-2 4-68 0 0,6 7 9 0 0,4 10 78 0 0,33 41 0 0 0,-42-54 30 0 0,0-1 0 0 0,0 0 0 0 0,0 0 0 0 0,0-1 0 0 0,1 1 0 0 0,-1 0 0 0 0,0-1 0 0 0,1 0 0 0 0,0 1 0 0 0,-1-1 1 0 0,1 0-1 0 0,0 0 0 0 0,-1 0 0 0 0,1-1 0 0 0,0 1 0 0 0,0-1 0 0 0,0 1 0 0 0,-1-1 0 0 0,1 0 0 0 0,0 0 0 0 0,0 0 0 0 0,0-1 1 0 0,0 1-31 0 0,1-2 79 0 0,0-1 0 0 0,-1 1 0 0 0,1 0 0 0 0,-1-1 1 0 0,0 0-1 0 0,1 0 0 0 0,-1 0 0 0 0,-1 0 0 0 0,1 0 1 0 0,0-1-1 0 0,-1 1 0 0 0,0-1 0 0 0,1 0 0 0 0,-2 0 1 0 0,1 0-80 0 0,2-6 51 0 0,0 0 0 0 0,-1 0 1 0 0,-1-1-1 0 0,0 1 0 0 0,0-1 1 0 0,-1 0-1 0 0,0 1 0 0 0,-1-1 0 0 0,0 0 1 0 0,-2-3-52 0 0,-4-79-120 0 0,6 86-87 0 0,0 4-5415 0 0,0 3 994 0 0</inkml:trace>
  <inkml:trace contextRef="#ctx0" brushRef="#br1" timeOffset="3.647">9555 14427 11720 0 0,'0'0'264'0'0,"0"0"34"0"0,0 0 22 0 0,0 0-32 0 0,7 4-134 0 0,137 39 4721 0 0,-65-28-5000 0 0,-56-9-687 0 0,-13-3-3889 0 0,-3-3-580 0 0</inkml:trace>
  <inkml:trace contextRef="#ctx0" brushRef="#br1" timeOffset="3.647">10194 14226 9072 0 0,'0'0'200'0'0,"0"0"33"0"0,-2 1 15 0 0,-13 10 7 0 0,7-5 96 0 0,1 0 0 0 0,-1 1 0 0 0,1 0 0 0 0,1 0 1 0 0,0 1-1 0 0,0-1 0 0 0,0 1 0 0 0,1 1 0 0 0,0-1 1 0 0,-2 7-352 0 0,-3 34 1064 0 0,9-48-1013 0 0,1 1 0 0 0,0 0 0 0 0,-1 0 0 0 0,1 0 0 0 0,0 0 0 0 0,0-1 0 0 0,0 1 0 0 0,1 0 1 0 0,-1 0-1 0 0,0 0 0 0 0,1 0 0 0 0,-1 0 0 0 0,1-1 0 0 0,0 1 0 0 0,-1 0 0 0 0,1-1 0 0 0,0 1 1 0 0,0 0-1 0 0,0-1 0 0 0,0 1 0 0 0,0-1 0 0 0,1 1 0 0 0,-1-1 0 0 0,0 0 0 0 0,1 0 0 0 0,-1 1 1 0 0,1-1-1 0 0,-1 0 0 0 0,1 0 0 0 0,-1 0 0 0 0,1-1 0 0 0,0 1 0 0 0,0 0 0 0 0,-1-1 0 0 0,1 1 1 0 0,0-1-53 0 0,5 1 34 0 0,0-1-1 0 0,-1 0 1 0 0,1-1-1 0 0,0 1 0 0 0,-1-1 1 0 0,1-1-1 0 0,-1 1 0 0 0,1-1 1 0 0,-1 0-1 0 0,1-1 0 0 0,5-2-32 0 0,16-10-437 0 0,-27 15 271 0 0,-1 0 15 0 0,2 1 142 0 0,0-1 1 0 0,-1 1-1 0 0,1 0 0 0 0,-1 0 1 0 0,0 0-1 0 0,1 1 1 0 0,-1-1-1 0 0,0 0 1 0 0,0 0-1 0 0,1 1 0 0 0,-1-1 1 0 0,0 1-1 0 0,0-1 1 0 0,-1 1-1 0 0,1-1 0 0 0,0 1 1 0 0,0-1-1 0 0,-1 1 1 0 0,1 0-1 0 0,-1 0 0 0 0,1-1 1 0 0,-1 1-1 0 0,0 0 1 0 0,0 0-1 0 0,0-1 0 0 0,0 1 1 0 0,0 0-1 0 0,0 0 1 0 0,0-1-1 0 0,-1 1 1 0 0,0 2 8 0 0,3 14 161 0 0,-2-16-103 0 0,1-1 1 0 0,-1 1 0 0 0,1 0 0 0 0,0 0 0 0 0,-1 0 0 0 0,1-1 0 0 0,0 1 0 0 0,0 0 0 0 0,0-1 0 0 0,0 1 0 0 0,1-1 0 0 0,-1 1 0 0 0,0-1 0 0 0,1 1 0 0 0,-1-1 0 0 0,1 0 0 0 0,-1 0 0 0 0,1 0 0 0 0,-1 0 0 0 0,1 0 0 0 0,0 0 0 0 0,0 0 0 0 0,-1 0 0 0 0,1-1 0 0 0,0 1 0 0 0,0-1 0 0 0,0 1 0 0 0,0-1 0 0 0,0 0 0 0 0,-1 0-1 0 0,1 0 1 0 0,0 0 0 0 0,0 0 0 0 0,2 0-59 0 0,1-1 138 0 0,-1 0 0 0 0,1 1-1 0 0,0-2 1 0 0,0 1 0 0 0,-1 0-1 0 0,1-1 1 0 0,-1 0 0 0 0,0 0-1 0 0,1-1 1 0 0,-1 1 0 0 0,0-1-1 0 0,0 0 1 0 0,2-2-138 0 0,50-48 499 0 0,-50 45-519 0 0,0 0 1 0 0,0-1 0 0 0,0 0-1 0 0,-2-1 1 0 0,1 1-1 0 0,-1-1 1 0 0,0 0 0 0 0,-1 0-1 0 0,0 0 1 0 0,-1-1-1 0 0,1-4 20 0 0,-2-5-582 0 0,2-26-370 0 0,-7 16-4795 0 0,2 17 261 0 0</inkml:trace>
  <inkml:trace contextRef="#ctx0" brushRef="#br1" timeOffset="3.647">8611 13226 8840 0 0,'0'0'197'0'0,"0"0"24"0"0,0 0 19 0 0,0 0 44 0 0,0 0 131 0 0,0 0 53 0 0,1 10 2581 0 0,4-6-2862 0 0,18 5-10 0 0,-15-9-134 0 0,-1 1-1 0 0,1-1 1 0 0,-1-1-1 0 0,0 1 1 0 0,1-1 0 0 0,-1 0-1 0 0,0-1 1 0 0,0 0-1 0 0,0 0 1 0 0,0 0-1 0 0,0-1 1 0 0,0 0 0 0 0,5-4-43 0 0,-5 4 26 0 0,-1 0 0 0 0,0-1 0 0 0,1 0 1 0 0,-2 0-1 0 0,1 0 0 0 0,0 0 1 0 0,-1-1-1 0 0,0 0 0 0 0,0 0 0 0 0,0-1 1 0 0,-1 1-1 0 0,0-1 0 0 0,0 0 1 0 0,3-6-27 0 0,-6 11 11 0 0,-1 0 1 0 0,1 0-1 0 0,-1 0 1 0 0,1 0-1 0 0,-1 0 1 0 0,0 0-1 0 0,1 0 1 0 0,-1 0-1 0 0,0 0 1 0 0,0 0-1 0 0,0 0 1 0 0,0 0-1 0 0,0 0 1 0 0,0 0-1 0 0,0 0 1 0 0,0 0-1 0 0,0 0 1 0 0,0 0 0 0 0,-1-1-1 0 0,1 1 1 0 0,0 0-1 0 0,-1 0 1 0 0,1 1-1 0 0,-1-1 1 0 0,1 0-1 0 0,-1 0 1 0 0,1 0-1 0 0,-1 0 1 0 0,0 0-1 0 0,1 0 1 0 0,-1 1-1 0 0,0-1 1 0 0,0 0-1 0 0,0 1 1 0 0,0-1-1 0 0,1 0 1 0 0,-1 1-1 0 0,0-1 1 0 0,0 1 0 0 0,0-1-1 0 0,0 1 1 0 0,0 0-1 0 0,0 0 1 0 0,0-1-1 0 0,0 1 1 0 0,0 0-1 0 0,-1 0 1 0 0,1 0-1 0 0,0 0 1 0 0,0 0-1 0 0,-1 0-11 0 0,-56 6 397 0 0,31 8-117 0 0,-28 30 509 0 0,25 15-565 0 0,26-50-186 0 0,1 1-1 0 0,0-1 1 0 0,0 1 0 0 0,1 0 0 0 0,0 0-1 0 0,1 0 1 0 0,0 1 0 0 0,0-1 0 0 0,2 0 0 0 0,-1 0-1 0 0,1 0 1 0 0,0 1 0 0 0,1-1 0 0 0,0 0-1 0 0,1-1 1 0 0,0 1 0 0 0,1 0 0 0 0,0-1 0 0 0,0 0-1 0 0,1 0 1 0 0,0 0 0 0 0,0 0 0 0 0,1-1-1 0 0,5 5-37 0 0,-7-9 7 0 0,1 0-1 0 0,0-1 1 0 0,0 0-1 0 0,0 0 1 0 0,0 0-1 0 0,0 0 1 0 0,1-1-1 0 0,-1 0 0 0 0,1 0 1 0 0,-1-1-1 0 0,1 1 1 0 0,0-1-1 0 0,0 0 1 0 0,0-1-1 0 0,0 0 1 0 0,0 0-1 0 0,-1 0 0 0 0,1 0 1 0 0,0-1-1 0 0,6-1-6 0 0,114-41 201 0 0,-84 20-1696 0 0,-19 11-4611 0 0</inkml:trace>
  <inkml:trace contextRef="#ctx0" brushRef="#br1" timeOffset="3.647">8874 12311 9648 0 0,'0'0'216'0'0,"0"0"32"0"0,-9 2 288 0 0,3-1-354 0 0,1 1 0 0 0,0 0 0 0 0,1 1 1 0 0,-1-1-1 0 0,0 1 0 0 0,1 0 0 0 0,-1 0 1 0 0,1 0-1 0 0,0 1 0 0 0,0-1 0 0 0,0 1 0 0 0,1 0 1 0 0,-1 0-1 0 0,1 1 0 0 0,0-1 0 0 0,0 1 1 0 0,1-1-1 0 0,-1 1 0 0 0,1 0 0 0 0,0 0 1 0 0,0 0-1 0 0,1 0 0 0 0,-1 1 0 0 0,1-1 0 0 0,0 0 1 0 0,1 0-1 0 0,-1 1 0 0 0,1-1 0 0 0,0 1 1 0 0,1-1-1 0 0,-1 3-182 0 0,1 5 80 0 0,0 0 0 0 0,0 0-1 0 0,1 0 1 0 0,1 0 0 0 0,0 0 0 0 0,1-1 0 0 0,1 1-1 0 0,3 6-79 0 0,10 10 54 0 0,-16-26-66 0 0,1 0 1 0 0,-1 0-1 0 0,0 0 0 0 0,1 0 1 0 0,0-1-1 0 0,-1 1 0 0 0,1-1 1 0 0,0 0-1 0 0,1 0 0 0 0,-1 0 1 0 0,0 0-1 0 0,0-1 0 0 0,1 1 1 0 0,-1-1-1 0 0,1 0 0 0 0,-1 0 1 0 0,1 0-1 0 0,0 0 1 0 0,0 0 10 0 0,23 1-331 0 0,6 0-4823 0 0,-19-3 299 0 0</inkml:trace>
  <inkml:trace contextRef="#ctx0" brushRef="#br1" timeOffset="3.647">10667 12061 7456 0 0,'20'21'776'0'0,"26"38"941"0"0,6 37 2428 0 0,-46-84-3976 0 0,0 0-1 0 0,-1 0 0 0 0,0 1 1 0 0,-1-1-1 0 0,0 1 1 0 0,-1 0-1 0 0,-1 0 0 0 0,0 0 1 0 0,-1 1-1 0 0,0-1 1 0 0,-1 0-1 0 0,0 0 0 0 0,-1 1 1 0 0,-1-1-1 0 0,0 0 1 0 0,-1 0-1 0 0,0 0 0 0 0,-1-1 1 0 0,-1 1-1 0 0,0-1 1 0 0,0 0-1 0 0,-1 0 0 0 0,-6 8-168 0 0,2-8 85 0 0,-2 0 0 0 0,1-1 0 0 0,-1-1 0 0 0,-1 0 0 0 0,1-1 0 0 0,-2 0 0 0 0,1 0 0 0 0,-15 5-85 0 0,-79 42-872 0 0,95-56-2525 0 0,12 0 2019 0 0</inkml:trace>
  <inkml:trace contextRef="#ctx0" brushRef="#br1" timeOffset="3.647">11033 12161 10080 0 0,'0'0'230'0'0,"0"0"30"0"0,-7 7 251 0 0,-36 86 637 0 0,28-57-418 0 0,-17 63 1385 0 0,31-87-1855 0 0,0-8-155 0 0,-1 0 1 0 0,1 0-1 0 0,0 0 1 0 0,0 0-1 0 0,1 0 1 0 0,-1 0-1 0 0,1 0 1 0 0,0 0-1 0 0,0 0 1 0 0,1 1-1 0 0,-1-1 1 0 0,1 0-1 0 0,0 0 1 0 0,0 0-1 0 0,0 0 1 0 0,0 0-1 0 0,1 0 1 0 0,-1-1-1 0 0,1 1 1 0 0,0 0-1 0 0,1-1 1 0 0,-1 1-1 0 0,0-1 1 0 0,1 0-1 0 0,0 0 1 0 0,0 0-1 0 0,0 0 1 0 0,0 0-1 0 0,0-1 1 0 0,0 1-1 0 0,1-1 1 0 0,-1 0-1 0 0,4 2-105 0 0,4-2-7 0 0,-1-1 0 0 0,0 0-1 0 0,0-1 1 0 0,1 1 0 0 0,-1-2-1 0 0,0 0 1 0 0,1 0-1 0 0,-1-1 1 0 0,0 0 0 0 0,0 0-1 0 0,0-1 1 0 0,0-1 0 0 0,-1 0-1 0 0,1 0 1 0 0,-1-1 7 0 0,8-9-1059 0 0,-8 5 508 0 0</inkml:trace>
  <inkml:trace contextRef="#ctx0" brushRef="#br1" timeOffset="3.647">10967 12298 12320 0 0,'0'0'281'0'0,"2"0"40"0"0,82-17 677 0 0,15 33-757 0 0,-60 0-4180 0 0,-27-7-451 0 0</inkml:trace>
  <inkml:trace contextRef="#ctx0" brushRef="#br1" timeOffset="3.647">10588 13158 13328 0 0,'0'0'298'0'0,"0"0"46"0"0,0 0 24 0 0,0 0-38 0 0,2 1-218 0 0,17 4-121 0 0,9 4 566 0 0,0-1 0 0 0,0-2 1 0 0,1-1-1 0 0,-1-1 0 0 0,1-1 0 0 0,0-2 0 0 0,28-2-557 0 0,84-14-1145 0 0,-122 10 690 0 0</inkml:trace>
  <inkml:trace contextRef="#ctx0" brushRef="#br1" timeOffset="3.647">11318 12910 11952 0 0,'0'0'266'0'0,"0"0"44"0"0,0 0 14 0 0,0 1-31 0 0,17 83 10 0 0,-27 93 503 0 0,7-146-750 0 0,1 1-693 0 0,0-10-2687 0 0,0-7-1121 0 0</inkml:trace>
  <inkml:trace contextRef="#ctx0" brushRef="#br1" timeOffset="3.647">11039 13836 6208 0 0,'0'0'182'0'0,"0"0"82"0"0,0 0 236 0 0,0 0 99 0 0,0 0 17 0 0,9-2 1215 0 0,13-4 353 0 0,-20 6-1884 0 0,17 0 528 0 0,-4 3-458 0 0,-13-2-294 0 0,0-1-10 0 0,91 26 559 0 0,91-21 752 0 0,-104-7-1139 0 0,3 2-110 0 0,-49 0-128 0 0,46 0 74 0 0,-10 0 54 0 0,-63 0-72 0 0,-5 0 24 0 0,-2 0 12 0 0,0 0-4 0 0,0 0-5 0 0,0 0 5 0 0,0 0 1 0 0,-16-9 34 0 0,-71 8 471 0 0,-73 16-866 0 0,-129 5-3225 0 0,245-20 2411 0 0</inkml:trace>
  <inkml:trace contextRef="#ctx0" brushRef="#br1" timeOffset="3.647">12263 13732 6192 0 0,'0'0'133'0'0,"0"0"23"0"0,0 0 13 0 0,0-1-18 0 0,-19-2-72 0 0,-2 7 2082 0 0,21-4-1658 0 0,0 0-10 0 0,-7 3 1438 0 0,60 19 29 0 0,21-15-1731 0 0,-3-1 35 0 0,8-6 168 0 0,-79 0-365 0 0,7 0-1242 0 0,-7 0-3762 0 0</inkml:trace>
  <inkml:trace contextRef="#ctx0" brushRef="#br1" timeOffset="3.647">12898 13120 7112 0 0,'0'0'157'0'0,"0"0"23"0"0,0 0 13 0 0,0 0 58 0 0,0 0 192 0 0,0 0 79 0 0,0 0 20 0 0,0 0-12 0 0,0 0-55 0 0,0 0-24 0 0,0 0-3 0 0,0 0 9 0 0,7 0 550 0 0,4-1-728 0 0,1 0 1 0 0,0-1-1 0 0,-1-1 1 0 0,1 0 0 0 0,-1 0-1 0 0,0-1 1 0 0,0 0-1 0 0,9-6-279 0 0,23-9 102 0 0,36-21 24 0 0,-37 2-1 0 0,-31 20-61 0 0,-14 7 0 0 0,-36 9-54 0 0,31 4-9 0 0,-8 2 0 0 0,0 1 0 0 0,1 0 1 0 0,0 1-1 0 0,0 1 0 0 0,0 1 1 0 0,1 0-1 0 0,0 0 0 0 0,1 2 1 0 0,0-1-1 0 0,0 2 0 0 0,1 0 1 0 0,-7 8-2 0 0,-14 34 384 0 0,17 7-32 0 0,16-52-325 0 0,-1 0 1 0 0,1 0 0 0 0,0-1-1 0 0,1 1 1 0 0,0 0 0 0 0,0 0-1 0 0,0-1 1 0 0,1 1-1 0 0,1 0 1 0 0,-1-1 0 0 0,1 0-1 0 0,0 0 1 0 0,1 0 0 0 0,-1 0-1 0 0,1 0 1 0 0,5 6-28 0 0,-3-6 53 0 0,0-1 0 0 0,1 1-1 0 0,0-1 1 0 0,0 0 0 0 0,0-1 0 0 0,0 0-1 0 0,1 0 1 0 0,0 0 0 0 0,0-1 0 0 0,0 0 0 0 0,1-1-1 0 0,0 0 1 0 0,-1 0 0 0 0,1 0 0 0 0,7 0-53 0 0,10 1 159 0 0,1-1 1 0 0,-1-1-1 0 0,1-1 0 0 0,23-3-159 0 0,42-9-458 0 0,-66 6 116 0 0</inkml:trace>
  <inkml:trace contextRef="#ctx0" brushRef="#br1" timeOffset="3.647">8699 12188 5264 0 0,'0'0'116'0'0,"0"0"17"0"0,0 0 12 0 0,-6-7 13 0 0,-20-12 3218 0 0,26 18-2734 0 0,0 1-56 0 0,0 0-30 0 0,0 0-4 0 0,0 0-35 0 0,0 0-146 0 0,0 0-69 0 0,0 0-12 0 0,0 0-28 0 0,0 0-106 0 0,0 0-48 0 0,-3 16 422 0 0,25 72 926 0 0,-15-46-1032 0 0,-1-8-430 0 0,-6-33-318 0 0,0-1-85 0 0,0 0-615 0 0,0 0-2499 0 0,0 0-1063 0 0</inkml:trace>
  <inkml:trace contextRef="#ctx0" brushRef="#br1" timeOffset="3.647">8709 11997 11024 0 0,'-4'-16'1109'0'0,"-4"3"-697"0"0,8 13-493 0 0</inkml:trace>
  <inkml:trace contextRef="#ctx0" brushRef="#br1" timeOffset="3.647">13083 12500 5984 0 0,'0'0'133'0'0,"0"0"23"0"0,0 0 11 0 0,0 0 33 0 0,0 0 134 0 0,0 0 61 0 0,0 0 12 0 0,0 0 6 0 0,0 0 23 0 0,0 0 11 0 0,0 0 1 0 0,0 0-31 0 0,-3 8 570 0 0,3-6-904 0 0,1-1 1 0 0,0 1 0 0 0,0 0 0 0 0,0-1 0 0 0,0 1-1 0 0,0-1 1 0 0,0 1 0 0 0,1-1 0 0 0,-1 1 0 0 0,0-1-1 0 0,1 0 1 0 0,-1 0 0 0 0,1 0 0 0 0,0 0 0 0 0,-1 0-1 0 0,1 0 1 0 0,0 0 0 0 0,-1 0 0 0 0,1 0 0 0 0,0-1-1 0 0,0 1 1 0 0,0-1 0 0 0,0 0 0 0 0,-1 1-1 0 0,1-1 1 0 0,1 0-84 0 0,94 3 532 0 0,-9-15-406 0 0,-64 8-3889 0 0,-14-1-522 0 0</inkml:trace>
  <inkml:trace contextRef="#ctx0" brushRef="#br1" timeOffset="3.647">13586 12322 9464 0 0,'0'0'274'0'0,"0"0"0"0"0,0 0-121 0 0,0 0 146 0 0,0 0 79 0 0,-1 1 20 0 0,-2 2-246 0 0,-11 16 808 0 0,0 0-1 0 0,1 0 1 0 0,1 1 0 0 0,1 1-1 0 0,-4 12-959 0 0,-2 18 593 0 0,17 10-365 0 0,20-50-189 0 0,-5-6-773 0 0,-4-5-3400 0 0,-1 0-1096 0 0</inkml:trace>
  <inkml:trace contextRef="#ctx0" brushRef="#br1" timeOffset="3.647">13708 12132 12720 0 0,'-27'-46'1352'0'0,"23"36"-688"0"0,2 7-4176 0 0,2 3-1312 0 0</inkml:trace>
  <inkml:trace contextRef="#ctx0" brushRef="#br1" timeOffset="3.647">13970 12047 9848 0 0,'0'0'222'0'0,"0"0"30"0"0,0 0 19 0 0,-4 1 8 0 0,-50 41 673 0 0,6 15 856 0 0,-17 50 120 0 0,12 29-961 0 0,51-128-923 0 0,0-1-1 0 0,1 1 0 0 0,0 0 0 0 0,0 0 0 0 0,1 0 1 0 0,0 0-1 0 0,0 0 0 0 0,1 0 0 0 0,0 0 0 0 0,1 6-43 0 0,0-8 22 0 0,-1 1-1 0 0,1-1 0 0 0,0 1 0 0 0,0-1 0 0 0,1 0 0 0 0,0 0 1 0 0,0 0-1 0 0,1 0 0 0 0,-1 0 0 0 0,1-1 0 0 0,0 0 0 0 0,1 0 1 0 0,-1 0-1 0 0,1 0 0 0 0,0-1 0 0 0,2 2-21 0 0,-1-2 28 0 0,1 0 0 0 0,0-1-1 0 0,1 1 1 0 0,-1-1 0 0 0,0-1 0 0 0,1 1-1 0 0,-1-1 1 0 0,1-1 0 0 0,0 1-1 0 0,2-1-27 0 0,40-5-236 0 0,-18-7-4995 0 0,-21 5 19 0 0</inkml:trace>
  <inkml:trace contextRef="#ctx0" brushRef="#br1" timeOffset="3.647">14194 12090 12032 0 0,'-30'21'1309'0'0,"8"6"-1268"0"0,-5 23 753 0 0,1 20 1188 0 0,23-64-1797 0 0,2 19 471 0 0,40-24-320 0 0,-35-3-357 0 0,0 1-1 0 0,0-1 1 0 0,0 1-1 0 0,0 0 1 0 0,0 0-1 0 0,0 1 1 0 0,0-1-1 0 0,0 1 1 0 0,1 0-1 0 0,-1 0 1 0 0,0 0-1 0 0,0 0 1 0 0,0 1-1 0 0,0 0 1 0 0,0 0-1 0 0,0 0 1 0 0,0 0-1 0 0,0 0 1 0 0,0 1-1 0 0,0 0 0 0 0,-1 0 1 0 0,1 0-1 0 0,-1 0 1 0 0,1 1-1 0 0,-1-1 1 0 0,0 1-1 0 0,0 0 1 0 0,2 2 21 0 0,32 59-159 0 0,-35-58 170 0 0,1 0 0 0 0,0 0-1 0 0,1 0 1 0 0,-1-1 0 0 0,1 1 0 0 0,0-1-1 0 0,0 0 1 0 0,1 0 0 0 0,0-1 0 0 0,0 1-1 0 0,0-1 1 0 0,0 0 0 0 0,0 0 0 0 0,1-1-1 0 0,0 1 1 0 0,0-1 0 0 0,0-1-1 0 0,5 3-10 0 0,-6-5 62 0 0,0 0 0 0 0,0 0 0 0 0,0 0-1 0 0,-1-1 1 0 0,1 1 0 0 0,0-1-1 0 0,0 0 1 0 0,0-1 0 0 0,-1 1-1 0 0,1-1 1 0 0,-1 0 0 0 0,1 0 0 0 0,-1 0-1 0 0,0-1 1 0 0,1 1 0 0 0,-1-1-1 0 0,-1 0 1 0 0,1 0 0 0 0,0-1-1 0 0,-1 1 1 0 0,1-1 0 0 0,-1 0 0 0 0,0 0-1 0 0,-1 0 1 0 0,1 0 0 0 0,-1 0-1 0 0,1 0 1 0 0,-1-1 0 0 0,0 0-62 0 0,12-50 184 0 0,-5 2-71 0 0,-10 46-203 0 0,1 1 0 0 0,1-1 0 0 0,-1 1 1 0 0,1-1-1 0 0,0 1 0 0 0,1 0 0 0 0,-1-1 0 0 0,1 1 0 0 0,0 0 0 0 0,3-5 90 0 0,11-24-1710 0 0,-9 31-611 0 0,-7 4-2795 0 0</inkml:trace>
  <inkml:trace contextRef="#ctx0" brushRef="#br1" timeOffset="3.647">15872 12015 12528 0 0,'0'0'281'0'0,"-6"7"383"0"0,-1 2-607 0 0,1 0 1 0 0,0 1-1 0 0,1 0 0 0 0,0 0 1 0 0,1 0-1 0 0,0 1 0 0 0,1-1 1 0 0,0 1-1 0 0,0 3-57 0 0,-5 73 1227 0 0,8-85-1171 0 0,0 0 0 0 0,1 1 0 0 0,-1-1-1 0 0,1 0 1 0 0,-1 0 0 0 0,1 1 0 0 0,0-1-1 0 0,0 0 1 0 0,0 0 0 0 0,0 0 0 0 0,0 0-1 0 0,1 0 1 0 0,-1 0 0 0 0,1 0 0 0 0,-1-1-1 0 0,1 1 1 0 0,-1 0 0 0 0,1-1 0 0 0,0 1-1 0 0,0-1 1 0 0,0 0 0 0 0,0 0 0 0 0,0 0-1 0 0,0 1 1 0 0,0-2 0 0 0,0 1 0 0 0,0 0-1 0 0,1 0 1 0 0,-1-1 0 0 0,0 1 0 0 0,1-1-1 0 0,-1 0 1 0 0,0 0 0 0 0,1 0-1 0 0,0 0-55 0 0,6-1 74 0 0,0 0-1 0 0,0-1 0 0 0,0 0 0 0 0,0 0 0 0 0,0-1 0 0 0,-1 0 0 0 0,1-1 0 0 0,-1 0 0 0 0,1 0-73 0 0,-2 0 2 0 0,0 0 0 0 0,0 1 0 0 0,1 0 0 0 0,-1 0 0 0 0,1 1 0 0 0,0 0 0 0 0,0 0 0 0 0,0 1 0 0 0,0 0 0 0 0,0 0 0 0 0,5 1-2 0 0,-9 2-13 0 0,1 0-1 0 0,0 1 0 0 0,-1-1 0 0 0,1 1 0 0 0,-1 0 0 0 0,0 0 1 0 0,0 0-1 0 0,0 1 0 0 0,0 0 0 0 0,0-1 0 0 0,-1 1 0 0 0,0 0 0 0 0,0 1 1 0 0,0-1-1 0 0,0 1 0 0 0,-1-1 0 0 0,1 1 0 0 0,-1 0 0 0 0,0 0 1 0 0,-1 0-1 0 0,1 0 0 0 0,-1 0 0 0 0,0 0 0 0 0,0 0 0 0 0,-1 0 0 0 0,0 0 14 0 0,1-3 33 0 0,-1-1 0 0 0,0 0 0 0 0,0 0 0 0 0,0 0 0 0 0,1-1-1 0 0,-1 1 1 0 0,0 0 0 0 0,1 0 0 0 0,-1 0 0 0 0,1 0-1 0 0,-1 0 1 0 0,1 0 0 0 0,0 0 0 0 0,-1-1 0 0 0,1 1-1 0 0,0 0 1 0 0,-1 0 0 0 0,1-1 0 0 0,0 1 0 0 0,0-1-1 0 0,0 1 1 0 0,0-1 0 0 0,-1 1 0 0 0,1-1 0 0 0,0 1-1 0 0,0-1 1 0 0,0 0 0 0 0,0 1 0 0 0,0-1 0 0 0,0 0 0 0 0,0 0-1 0 0,0 0 1 0 0,0 0 0 0 0,0 0 0 0 0,0 0 0 0 0,0 0-1 0 0,0 0 1 0 0,0 0 0 0 0,0 0 0 0 0,0-1 0 0 0,0 1-1 0 0,0 0 1 0 0,0-1 0 0 0,0 1 0 0 0,0-1 0 0 0,0 1-1 0 0,0-1 1 0 0,0 1 0 0 0,-1-1 0 0 0,1 0 0 0 0,0 1-1 0 0,0-1 1 0 0,-1 0 0 0 0,1 1 0 0 0,0-1 0 0 0,0-1-33 0 0,6-4 47 0 0,0-1 1 0 0,-1-1-1 0 0,0 0 1 0 0,0 1-1 0 0,0-2 1 0 0,-1 1-1 0 0,0-1 0 0 0,-1 1 1 0 0,0-2-1 0 0,-1 1 1 0 0,1 0-1 0 0,-2 0 1 0 0,1-1-1 0 0,-1 0 1 0 0,0-8-48 0 0,9-37-342 0 0,4-23-587 0 0,-12 60-47 0 0,1-1-3497 0 0,0 1-1260 0 0</inkml:trace>
  <inkml:trace contextRef="#ctx0" brushRef="#br1" timeOffset="3.647">16342 11722 9648 0 0,'0'0'216'0'0,"0"0"32"0"0,0 0 12 0 0,1 2-31 0 0,55 82 186 0 0,0 17 1105 0 0,-15-19-304 0 0,-35-70-1119 0 0,0 0 0 0 0,-1 1 1 0 0,-1-1-1 0 0,0 1 1 0 0,-1 0-1 0 0,-1 0 0 0 0,0 0 1 0 0,0 0-1 0 0,-1 0 1 0 0,-1 1-1 0 0,0-1 0 0 0,-1 0 1 0 0,0 0-1 0 0,-1 0 1 0 0,-1 0-1 0 0,0 0 1 0 0,-1 2-98 0 0,-52 73 640 0 0,48-79-630 0 0,-1 0 0 0 0,0 0 0 0 0,-1 0 0 0 0,1-1 0 0 0,-2-1 1 0 0,1 0-1 0 0,-1 0 0 0 0,0-1 0 0 0,0 0 0 0 0,-1-1 1 0 0,-11 4-11 0 0,3-7-1940 0 0,13-4-3240 0 0</inkml:trace>
  <inkml:trace contextRef="#ctx0" brushRef="#br1" timeOffset="3.647">16770 11886 6504 0 0,'0'0'141'0'0,"0"0"23"0"0,0 0 13 0 0,4-6 13 0 0,-2 1-93 0 0,8-1 7511 0 0,-1 19-5976 0 0,-7-10-1769 0 0,-6 36 855 0 0,-78 167-5 0 0,50-63-510 0 0,31-140-162 0 0,1 0 0 0 0,-1 1-1 0 0,1-1 1 0 0,0 0 0 0 0,0 0 0 0 0,1 1 0 0 0,-1-1-1 0 0,1 0 1 0 0,-1 0 0 0 0,1 0 0 0 0,0 1 0 0 0,0-1-1 0 0,0 0 1 0 0,1 0 0 0 0,-1 0 0 0 0,1-1-1 0 0,0 1 1 0 0,0 0 0 0 0,0-1 0 0 0,0 1 0 0 0,0-1-1 0 0,0 1 1 0 0,1-1 0 0 0,-1 0 0 0 0,1 0 0 0 0,-1 0-1 0 0,1 0 1 0 0,0-1 0 0 0,0 1 0 0 0,0-1-1 0 0,0 0 1 0 0,0 0 0 0 0,0 0 0 0 0,0 0 0 0 0,0 0-1 0 0,0 0 1 0 0,1-1 0 0 0,-1 0 0 0 0,1 0-41 0 0,10 1 112 0 0,0 0 1 0 0,0-2 0 0 0,0 0 0 0 0,0 0-1 0 0,0-2 1 0 0,0 1 0 0 0,-1-2 0 0 0,1 0-1 0 0,3-2-112 0 0,-10 3-117 0 0,0 0 0 0 0,0 0-1 0 0,-1-1 1 0 0,1 0 0 0 0,-1-1-1 0 0,0 1 1 0 0,0-1 0 0 0,0 0-1 0 0,-1-1 1 0 0,1 1 0 0 0,-1-1-1 0 0,-1 0 1 0 0,2-2 117 0 0,1-6-763 0 0</inkml:trace>
  <inkml:trace contextRef="#ctx0" brushRef="#br1" timeOffset="3.647">16718 12036 13312 0 0,'-4'-4'778'0'0,"5"4"-742"0"0,-1 0-1 0 0,1 0 1 0 0,-1 0 0 0 0,0 0-1 0 0,1-1 1 0 0,-1 1 0 0 0,0 0-1 0 0,1 0 1 0 0,-1 0-1 0 0,0 0 1 0 0,1 0 0 0 0,-1-1-1 0 0,0 1 1 0 0,0 0-1 0 0,1 0 1 0 0,-1-1 0 0 0,0 1-1 0 0,0 0 1 0 0,1-1-1 0 0,-1 1 1 0 0,0 0 0 0 0,0 0-1 0 0,0-1 1 0 0,1 1 0 0 0,-1 0-1 0 0,0-1 1 0 0,0 1-1 0 0,0-1 1 0 0,0 1 0 0 0,0 0-1 0 0,0-1 1 0 0,0 1-1 0 0,0 0 1 0 0,0-1 0 0 0,0 1-1 0 0,0 0 1 0 0,0-1-1 0 0,0 1 1 0 0,0-1 0 0 0,0 1-1 0 0,0 0 1 0 0,0-1 0 0 0,0 1-1 0 0,-1 0 1 0 0,1-1-1 0 0,0 1 1 0 0,0 0 0 0 0,0-1-1 0 0,-1 1 1 0 0,1 0-1 0 0,0 0 1 0 0,0-1 0 0 0,-1 1-1 0 0,1 0 1 0 0,0 0-1 0 0,-1-1 1 0 0,1 1 0 0 0,0 0-36 0 0,7 0-92 0 0,62 2 883 0 0,42 12-79 0 0,-93-10-969 0 0,74 17 1173 0 0,-31-2-6382 0 0,-41-13-22 0 0</inkml:trace>
  <inkml:trace contextRef="#ctx0" brushRef="#br1" timeOffset="3.647">13220 13699 3024 0 0,'0'0'65'0'0,"0"0"7"0"0,0 0 10 0 0,0-1-5 0 0,-16-22 2004 0 0,-6 4 2630 0 0,21 18-4245 0 0,-35-5 2020 0 0,11 12-2346 0 0,-8 9 514 0 0,31-15-755 0 0,2 0 0 0 0,-12 7 313 0 0,16-5-201 0 0,1 1 0 0 0,-1-1 0 0 0,1-1 0 0 0,-1 1 0 0 0,1-1 0 0 0,0 0 0 0 0,0 0 0 0 0,-1 0 0 0 0,1 0 0 0 0,0-1 0 0 0,0 0 0 0 0,0 0 0 0 0,0 0 0 0 0,3-1-11 0 0,27 1 180 0 0,177-1 410 0 0,9-13 139 0 0,115 12-242 0 0,29-11-146 0 0,-110-8 52 0 0,-47 13-124 0 0,87-6-145 0 0,-113 7-60 0 0,101-13-53 0 0,-45 15 586 0 0,502-21-169 0 0,-457 10-416 0 0,-127 5-41 0 0,-90 4-2355 0 0,-57 5-3362 0 0</inkml:trace>
  <inkml:trace contextRef="#ctx0" brushRef="#br1" timeOffset="3.647">13905 14024 10080 0 0,'0'0'230'0'0,"-7"-15"588"0"0,1 7-754 0 0,5 8 258 0 0,1 0 77 0 0,0 0 8 0 0,0 0-10 0 0,0 0-45 0 0,-12 9 615 0 0,8 0-848 0 0,0 0 0 0 0,0 0 0 0 0,2 0 1 0 0,-1 1-1 0 0,1 0 0 0 0,0-1 1 0 0,1 1-1 0 0,0 0 0 0 0,1 0 0 0 0,0 0 1 0 0,1 0-1 0 0,0-1 0 0 0,0 1 1 0 0,1 0-1 0 0,2 9-119 0 0,-1-6 76 0 0,-3-10-52 0 0,0 1 0 0 0,1-1 0 0 0,0 1 0 0 0,-1-1 1 0 0,1 1-1 0 0,1-1 0 0 0,-1 1 0 0 0,0-1 0 0 0,1 0 1 0 0,0 0-1 0 0,0 1 0 0 0,0-1 0 0 0,0-1 0 0 0,0 1 1 0 0,2 2-25 0 0,1 0 34 0 0,-3-4-13 0 0,-1 1 0 0 0,0-1 1 0 0,0 1-1 0 0,1-1 0 0 0,-1 1 1 0 0,1-1-1 0 0,-1 0 0 0 0,1 0 1 0 0,-1 0-1 0 0,1 0 0 0 0,0 0 1 0 0,-1 0-1 0 0,1 0 1 0 0,0-1-1 0 0,0 1 0 0 0,0 0 1 0 0,0-1-1 0 0,0 0 0 0 0,-1 1 1 0 0,1-1-1 0 0,0 0 0 0 0,0 0 1 0 0,0 0-1 0 0,0 0 0 0 0,0-1 1 0 0,0 1-1 0 0,0 0 0 0 0,0-1 1 0 0,0 1-1 0 0,-1-1 0 0 0,2 0-21 0 0,81-60 403 0 0,-77 56-398 0 0,-1 0 0 0 0,1 1 0 0 0,0 0 0 0 0,0 0-1 0 0,0 0 1 0 0,1 1 0 0 0,-1 0 0 0 0,1 0 0 0 0,0 1 0 0 0,0 0-1 0 0,0 0-4 0 0,-1 2-6 0 0,0 0 0 0 0,0 1 0 0 0,0-1 0 0 0,0 1-1 0 0,0 1 1 0 0,0-1 0 0 0,0 1 0 0 0,-1 1-1 0 0,1-1 1 0 0,-1 1 0 0 0,0 0 0 0 0,2 1 6 0 0,38 15 2 0 0,-42-18 42 0 0,0 0-1 0 0,0 0 0 0 0,0 0 0 0 0,0 0 0 0 0,0-1 0 0 0,0 0 0 0 0,0 0 0 0 0,0 0 0 0 0,0 0 0 0 0,0-1 0 0 0,1 1 0 0 0,-1-1 0 0 0,0 0 0 0 0,-1 0 0 0 0,1-1 0 0 0,0 1 0 0 0,0-1 1 0 0,-1 0-1 0 0,1 0 0 0 0,0 0 0 0 0,-1 0 0 0 0,0 0 0 0 0,0-1 0 0 0,0 0 0 0 0,0 0 0 0 0,0 0 0 0 0,0 0 0 0 0,-1 0 0 0 0,1 0 0 0 0,-1-1 0 0 0,0 1 0 0 0,0-1 0 0 0,0 1 0 0 0,0-2-43 0 0,8-117 567 0 0,-6 58-1168 0 0,-4 41-271 0 0,0 22-98 0 0,0 1-255 0 0,0 0-49 0 0</inkml:trace>
  <inkml:trace contextRef="#ctx0" brushRef="#br1" timeOffset="3.647">16030 13878 13160 0 0,'0'0'297'0'0,"-5"1"834"0"0,-1 3-1049 0 0,1 0 0 0 0,0 0 0 0 0,1 0 0 0 0,-1 1 1 0 0,1 0-1 0 0,0-1 0 0 0,0 2 0 0 0,0-1 0 0 0,1 0 0 0 0,0 1 1 0 0,0 0-1 0 0,0 0 0 0 0,1 0 0 0 0,-1 0 0 0 0,1 0 1 0 0,1 0-1 0 0,0 0 0 0 0,-1 1 0 0 0,2-1 0 0 0,-1 1 1 0 0,1-1-1 0 0,0 0 0 0 0,0 1 0 0 0,1-1 0 0 0,0 1 1 0 0,0-1-1 0 0,0 0 0 0 0,1 1 0 0 0,0-1 0 0 0,0 0 0 0 0,2 2-82 0 0,-1-4 39 0 0,0-1 0 0 0,0 1 0 0 0,0-1-1 0 0,0 0 1 0 0,0-1 0 0 0,1 1-1 0 0,-1 0 1 0 0,1-1 0 0 0,0 0 0 0 0,0 0-1 0 0,0 0 1 0 0,0 0 0 0 0,0-1-1 0 0,0 1 1 0 0,0-1 0 0 0,1 0-1 0 0,-1 0 1 0 0,0-1 0 0 0,1 1 0 0 0,-1-1-1 0 0,1 0-38 0 0,92-11 507 0 0,-86 9-511 0 0,-1-1 0 0 0,0 0 0 0 0,1 0 0 0 0,-1-1 0 0 0,-1 0 0 0 0,1-1 0 0 0,-1 0 0 0 0,1 0 0 0 0,-1-1 0 0 0,-1 0 0 0 0,1-1 0 0 0,0-1 4 0 0,34-37-608 0 0,-38 40 535 0 0,-4 5 150 0 0,-1 0 22 0 0,0 0-51 0 0,0 0-176 0 0,0 0-80 0 0,1 26-324 0 0,-8 64 595 0 0,7-89-12 0 0,0 0 1 0 0,0 1-1 0 0,0-1 1 0 0,0 0-1 0 0,0 0 0 0 0,1 1 1 0 0,-1-1-1 0 0,0 0 1 0 0,1 0-1 0 0,-1 0 0 0 0,1 1 1 0 0,-1-1-1 0 0,1 0 1 0 0,0 0-1 0 0,-1 0 1 0 0,1 0-1 0 0,0 0 0 0 0,0 0 1 0 0,0 0-1 0 0,-1 0 1 0 0,1-1-1 0 0,0 1 1 0 0,0 0-1 0 0,1 0 0 0 0,-1-1 1 0 0,0 1-1 0 0,0-1 1 0 0,0 1-1 0 0,0-1 0 0 0,0 1 1 0 0,1-1-1 0 0,-1 0 1 0 0,0 1-1 0 0,0-1 1 0 0,1 0-1 0 0,-1 0 0 0 0,0 0 1 0 0,1 0-1 0 0,-1 0 1 0 0,0 0-1 0 0,0 0 1 0 0,1-1-1 0 0,-1 1 0 0 0,1-1-51 0 0,7-2 90 0 0,-1 0-1 0 0,0-1 1 0 0,0 0-1 0 0,0-1 0 0 0,0 1 1 0 0,-1-2-1 0 0,0 1 1 0 0,0-1-1 0 0,0 0 1 0 0,-1 0-1 0 0,1-1 0 0 0,-2 0 1 0 0,1 0-1 0 0,-1-1 1 0 0,0 1-1 0 0,0-1 0 0 0,-1 0 1 0 0,0 0-1 0 0,-1-1 1 0 0,2-5-90 0 0,3-9-57 0 0,-2-1 0 0 0,0 0 1 0 0,-1 0-1 0 0,-2 0 1 0 0,-1 0-1 0 0,0-1 0 0 0,-2-3 57 0 0,-10-52-1442 0 0,-3 47-4118 0 0,1 15-381 0 0</inkml:trace>
  <inkml:trace contextRef="#ctx0" brushRef="#br1" timeOffset="3.647">17530 12489 8208 0 0,'0'0'234'0'0,"-10"-3"108"0"0,-22 6 3400 0 0,38 3-438 0 0,99-10-1103 0 0,44-19-1217 0 0,-24 17-589 0 0,-123 7-377 0 0,0-1 0 0 0,0 1 0 0 0,0 0 0 0 0,0 0 0 0 0,0 0 0 0 0,0 0 0 0 0,0 0 0 0 0,0 0 0 0 0,0 0 0 0 0,0 1-1 0 0,-1-1 1 0 0,1 1 0 0 0,0-1 0 0 0,-1 1 0 0 0,1 0 0 0 0,-1 0 0 0 0,0-1 0 0 0,0 1 0 0 0,0 0 0 0 0,0 0 0 0 0,0 0 0 0 0,0 0 0 0 0,0 1 0 0 0,0-1-18 0 0,9 64-82 0 0,-10 68 160 0 0,3 109 250 0 0,7 50-130 0 0,0-95-52 0 0,16 86 59 0 0,-15-71 35 0 0,8-43-53 0 0,4-9-41 0 0,20 20-28 0 0,-24-105 10 0 0,-14-56-107 0 0,3 26 591 0 0,-9-45-579 0 0,1 0 1 0 0,0 0-1 0 0,0 0 0 0 0,-1 0 1 0 0,1 1-1 0 0,-1-1 1 0 0,1 0-1 0 0,-1 0 0 0 0,0 0 1 0 0,1 0-1 0 0,-1 0 0 0 0,0 0 1 0 0,0-1-1 0 0,1 1 0 0 0,-1 0 1 0 0,0 0-1 0 0,0 0 1 0 0,0-1-1 0 0,0 1 0 0 0,0-1 1 0 0,0 1-1 0 0,0-1 0 0 0,0 1 1 0 0,0-1-1 0 0,-1 1 1 0 0,1-1-1 0 0,0 0 0 0 0,0 0 1 0 0,0 1-1 0 0,0-1 0 0 0,-1 0 1 0 0,1 0-1 0 0,0 0 1 0 0,0 0-1 0 0,0-1 0 0 0,-1 1-33 0 0,-106-24 984 0 0,-131-54-1181 0 0,159 56-2235 0 0,-1 0-3486 0 0,37 10-894 0 0</inkml:trace>
  <inkml:trace contextRef="#ctx0" brushRef="#br1" timeOffset="3.647">15790 13077 8552 0 0,'0'0'190'0'0,"-4"-7"465"0"0,0 7-570 0 0,3 0 129 0 0,1 0 42 0 0,3 0 6603 0 0,14 0-6660 0 0,81 4 1294 0 0,134-10-663 0 0,-132 12-2601 0 0,-88-4-2559 0 0,-1-1-1366 0 0</inkml:trace>
  <inkml:trace contextRef="#ctx0" brushRef="#br1" timeOffset="3.647">16705 12901 12152 0 0,'0'0'356'0'0,"0"0"-7"0"0,0 0-182 0 0,-1 9 306 0 0,-31 126 4381 0 0,31-125-4784 0 0,0-1 0 0 0,1 1-1 0 0,0-1 1 0 0,0 1-1 0 0,1-1 1 0 0,0 0-1 0 0,0 1 1 0 0,1-1-1 0 0,1 0 1 0 0,-1 0-1 0 0,2 0 1 0 0,-1 0-1 0 0,2 1-69 0 0,43 40-1248 0 0,-47-50 736 0 0</inkml:trace>
  <inkml:trace contextRef="#ctx0" brushRef="#br1" timeOffset="3.647">13148 12360 5840 0 0,'0'0'132'0'0,"0"0"17"0"0,0 0 11 0 0,0 0 36 0 0,0 0 124 0 0,0 0 52 0 0,0 0 11 0 0,0 0 9 0 0,0 0 34 0 0,0 0 20 0 0,0 0 2 0 0,0 0-19 0 0,0 0-77 0 0,0 0-31 0 0,0 0-7 0 0,0 0-5 0 0,0 0-10 0 0,0 0-3 0 0,0 0 0 0 0,0 0-14 0 0,0 0-56 0 0,0 0-30 0 0,0 0-4 0 0,0 0 0 0 0,0 0 0 0 0,0 0 0 0 0,0 0 0 0 0,0 0-2 0 0,0 0-6 0 0,0 0-6 0 0,0 0-2 0 0,0 0-14 0 0,0 0-54 0 0,0 0-20 0 0,0 0-6 0 0,0 0 4 0 0,0 0 29 0 0,0 0 12 0 0,0 0 1 0 0,0 0-10 0 0,10 8 220 0 0,-4 29 86 0 0,-2 16 175 0 0,9 16-471 0 0,-23 41-64 0 0,8-102-120 0 0,0 1 0 0 0,0-1 0 0 0,1 1 0 0 0,0-1 0 0 0,1 0 0 0 0,0 1 0 0 0,0-1 0 0 0,1 1 0 0 0,0-1-1 0 0,0 1 1 0 0,1-1 0 0 0,2 5 56 0 0,2-4-384 0 0,3-2-6 0 0</inkml:trace>
  <inkml:trace contextRef="#ctx0" brushRef="#br1" timeOffset="3.647">8045 4367 3432 0 0,'14'-34'880'0'0,"-17"-7"4888"0"0,-5 26-5256 0 0,6 8 137 0 0,-1 9 2139 0 0,-2 4-2653 0 0,2-3-101 0 0,1 0 1 0 0,0 0 0 0 0,1 0-1 0 0,-1 1 1 0 0,1-1 0 0 0,-1 1-1 0 0,1-1 1 0 0,0 1 0 0 0,0 0-1 0 0,1-1 1 0 0,-1 1 0 0 0,1 0-1 0 0,0 0 1 0 0,-1-1 0 0 0,2 4-35 0 0,-3 15 212 0 0,-3 74 396 0 0,-4 27-224 0 0,7-18-72 0 0,11-39 19 0 0,-9-65-271 0 0,0-1 16 0 0,0 0 16 0 0,0 0-1 0 0,0 0-22 0 0,6-20 86 0 0,1-190-46 0 0,4 101-253 0 0,-6 55 80 0 0,-5 39-105 0 0,0 15 54 0 0,4 12-44 0 0,0 31-1479 0 0,2-29-3728 0 0</inkml:trace>
  <inkml:trace contextRef="#ctx0" brushRef="#br1" timeOffset="3.647">12480 4116 3456 0 0,'0'0'76'0'0,"0"0"16"0"0,0 0 4 0 0,-10 7 0 0 0,-19 9 3708 0 0,6-10-2326 0 0,23-6-1402 0 0,0 0-1 0 0,0 0 0 0 0,0 0 1 0 0,0 0-1 0 0,0 1 1 0 0,0-1-1 0 0,0 0 0 0 0,0 0 1 0 0,0 0-1 0 0,0 0 0 0 0,0 0 1 0 0,1 0-1 0 0,-1 0 0 0 0,0 1 1 0 0,0-1-1 0 0,0 0 0 0 0,0 0 1 0 0,0 0-1 0 0,0 0 1 0 0,0 0-1 0 0,0 1 0 0 0,0-1 1 0 0,0 0-1 0 0,0 0 0 0 0,0 0 1 0 0,0 0-1 0 0,0 0 0 0 0,0 0 1 0 0,-1 1-1 0 0,1-1 1 0 0,0 0-1 0 0,0 0 0 0 0,0 0 1 0 0,0 0-76 0 0,9 2 381 0 0,-9-1-301 0 0,-2 1-34 0 0,1 0 0 0 0,-1 1 0 0 0,0-1 0 0 0,0 0 0 0 0,1 0 0 0 0,-1 0 0 0 0,-1-1 0 0 0,1 1 0 0 0,0 0 0 0 0,0-1 0 0 0,-1 1 0 0 0,1-1-1 0 0,-1 0 1 0 0,1 0 0 0 0,-1 0 0 0 0,1 0 0 0 0,-1 0 0 0 0,0-1 0 0 0,-1 1-46 0 0,-18 7 221 0 0,-17 3-139 0 0,19-6 188 0 0,20-4-182 0 0,0-1 0 0 0,0 0-4 0 0,0 0-11 0 0,-6-4 388 0 0,21-12-447 0 0,-9 12-14 0 0,0 0 0 0 0,1 0 0 0 0,-1 1 0 0 0,1 0 0 0 0,-1 0 0 0 0,1 1 0 0 0,0 0 0 0 0,0 0 0 0 0,0 0 0 0 0,6 1 0 0 0,33-16 0 0 0,13 3 0 0 0,-99 36 522 0 0,-35-4-276 0 0,-10 8-118 0 0,171-52 133 0 0,-54 20 46 0 0,-5 1-307 0 0,-22 4 10 0 0,-4 1 2 0 0,-1 0-164 0 0,0 0-81 0 0,0 0-20 0 0,0 0-14 0 0,0 0-44 0 0,0 0-17 0 0,0 0-580 0 0,0 0-2408 0 0,0 0-1026 0 0</inkml:trace>
  <inkml:trace contextRef="#ctx0" brushRef="#br1" timeOffset="3.647">8295 10346 4032 0 0,'0'0'91'0'0,"0"0"11"0"0,-7-15 121 0 0,-10-15 1847 0 0,1 1 2652 0 0,13 22-4009 0 0,2 12 744 0 0,6 15-651 0 0,7 61-342 0 0,-8-32-208 0 0,6 5 112 0 0,-4-12 114 0 0,-2 8 422 0 0,-4-48-851 0 0,2 2 11 0 0,-1-3 0 0 0,1 4-13 0 0,-1-4-4895 0 0,-1-1-354 0 0</inkml:trace>
  <inkml:trace contextRef="#ctx0" brushRef="#br1" timeOffset="3.647">12414 10050 6688 0 0,'1'-10'416'0'0,"5"-14"1169"0"0,-6 23-1394 0 0,0 1 1 0 0,4-6 536 0 0,1 3-281 0 0,4-2 119 0 0,-14 7 841 0 0,-104 36-491 0 0,29-24-100 0 0,79-14-710 0 0,-11 3 849 0 0,221-58-1008 0 0,-131 40 53 0 0,-114 30 64 0 0,-59 8 10 0 0,-23-3 33 0 0,42-16 490 0 0,93-16-749 0 0,48-14-286 0 0,-52 20 34 0 0</inkml:trace>
  <inkml:trace contextRef="#ctx0" brushRef="#br1" timeOffset="3.647">9131 12313 5440 0 0,'0'0'124'0'0,"7"-7"294"0"0,22-49 2192 0 0,-28 55-2317 0 0,1-6 645 0 0,-8 10 1637 0 0,-37 44-1795 0 0,-35 68 292 0 0,44-42-210 0 0,27-34 66 0 0,7-37-864 0 0,1-1-11 0 0,18 0-42 0 0,-12-3-1 0 0,-1-1 0 0 0,1 0 0 0 0,-1 0 0 0 0,1 0 0 0 0,-1-1 0 0 0,0 1 0 0 0,0-2 0 0 0,-1 1 0 0 0,1-1 0 0 0,-1 1 0 0 0,0-1 0 0 0,0-1 0 0 0,0 0-10 0 0,2-1-2 0 0,19-34-278 0 0,-25 36-18 0 0,-6 14-455 0 0,0 3 762 0 0,4-9-9 0 0,0-1 1 0 0,0 1-1 0 0,0 0 0 0 0,0 0 0 0 0,0 0 0 0 0,0 0 0 0 0,1 0 0 0 0,-1 0 0 0 0,1-1 0 0 0,0 1 0 0 0,0 0 0 0 0,0 0 0 0 0,0 0 0 0 0,1 0 0 0 0,-1 0 0 0 0,1 0 0 0 0,0 0 1 0 0,0 1-1 0 0,2 2 16 0 0,27-6 568 0 0,62-72-336 0 0,-79 58-224 0 0,0 0 0 0 0,-1-1 0 0 0,-1 0 0 0 0,0-1 0 0 0,-1 0 0 0 0,7-15-24 0 0,-6 11 22 0 0,2-2-316 0 0,-12 21 124 0 0,2-4-679 0 0,-3 4 356 0 0</inkml:trace>
  <inkml:trace contextRef="#ctx0" brushRef="#br1" timeOffset="3.647">9625 12494 11552 0 0,'1'-1'56'0'0,"1"0"0"0"0,-1 0 1 0 0,1 0-1 0 0,-1 0 1 0 0,1 0-1 0 0,-1 0 1 0 0,1 1-1 0 0,0-1 0 0 0,0 0 1 0 0,-1 1-1 0 0,1-1 1 0 0,0 1-1 0 0,0 0 1 0 0,-1 0-1 0 0,1 0 0 0 0,0 0 1 0 0,0 0-1 0 0,0 0 1 0 0,0 0-1 0 0,-1 0 1 0 0,1 1-1 0 0,0-1 0 0 0,0 1 1 0 0,-1-1-1 0 0,1 1 1 0 0,0 0-57 0 0,11 1 770 0 0,184-8 4796 0 0,-85 2-5548 0 0,-87 4-1080 0 0,-24 0 77 0 0,-1 0-235 0 0,0 0-48 0 0,0 0-10 0 0</inkml:trace>
  <inkml:trace contextRef="#ctx0" brushRef="#br1" timeOffset="3.647">9858 12375 11432 0 0,'0'0'256'0'0,"0"0"34"0"0,0 0 22 0 0,1 9 67 0 0,7 72 1841 0 0,-14-42-801 0 0,0 89-592 0 0,9-97-1171 0 0,-3-30 80 0 0,9-1-4511 0 0,-2-3-281 0 0</inkml:trace>
  <inkml:trace contextRef="#ctx0" brushRef="#br1" timeOffset="3.647">10194 12238 10680 0 0,'-3'1'54'0'0,"1"0"1"0"0,-1 0-1 0 0,1 0 1 0 0,0 1-1 0 0,-1-1 1 0 0,1 1-1 0 0,0-1 1 0 0,0 1-1 0 0,0 0 1 0 0,0 0-1 0 0,1 0 0 0 0,-1 0 1 0 0,0 0-1 0 0,1 1 1 0 0,-1-1-1 0 0,1 0 1 0 0,0 1-1 0 0,0-1 1 0 0,0 1-1 0 0,0-1 1 0 0,0 1-1 0 0,0 1-54 0 0,-19 89 1619 0 0,26-27 340 0 0,-6-65-1735 0 0,0-1-26 0 0,19 9-36 0 0,9-18-34 0 0,20-53-508 0 0,-47 61 200 0 0,-1 1-4 0 0,0 0 16 0 0,0 0 68 0 0,0 0 32 0 0,0 0 4 0 0,0 1 10 0 0,-5 21 142 0 0,4-13 116 0 0,-1 0-109 0 0,0 0-1 0 0,1-1 1 0 0,1 1 0 0 0,0 0 0 0 0,0 0 0 0 0,0 0-1 0 0,1 0 1 0 0,0 0 0 0 0,1-1 0 0 0,0 1-1 0 0,1 0 1 0 0,-1-1 0 0 0,2 0 0 0 0,-1 1-95 0 0,-1-9 55 0 0,-1 1 1 0 0,1 0 0 0 0,-1-1-1 0 0,1 1 1 0 0,0-1-1 0 0,-1 0 1 0 0,1 0 0 0 0,-1 1-1 0 0,1-1 1 0 0,0 0-1 0 0,-1 0 1 0 0,1 0 0 0 0,0-1-1 0 0,-1 1 1 0 0,1 0-1 0 0,0-1 1 0 0,-1 1 0 0 0,1-1-1 0 0,-1 1 1 0 0,1-1-1 0 0,-1 0 1 0 0,1 1 0 0 0,-1-1-1 0 0,0 0 1 0 0,1 0-1 0 0,-1 0 1 0 0,0 0 0 0 0,1-1-1 0 0,-1 1 1 0 0,0 0-1 0 0,0 0 1 0 0,0-1 0 0 0,0 1-1 0 0,0-1 1 0 0,-1 1 0 0 0,1 0-1 0 0,0-1-55 0 0,6-7 50 0 0,-1 0-1 0 0,1-1 1 0 0,-2 1-1 0 0,1-1 1 0 0,-1 0 0 0 0,-1 0-1 0 0,0-1 1 0 0,0 1-1 0 0,-1-1 1 0 0,-1 0-1 0 0,2-11-49 0 0,7-80-1973 0 0,-10 82-2273 0 0,2 2-1334 0 0</inkml:trace>
  <inkml:trace contextRef="#ctx0" brushRef="#br1" timeOffset="3.647">9621 14275 10000 0 0,'-4'0'584'0'0,"4"1"-517"0"0,1-1 1 0 0,-1 0-1 0 0,0 1 0 0 0,0-1 1 0 0,1 0-1 0 0,-1 1 1 0 0,0-1-1 0 0,0 0 0 0 0,0 1 1 0 0,1-1-1 0 0,-1 1 1 0 0,0-1-1 0 0,0 0 1 0 0,0 1-1 0 0,0-1 0 0 0,0 1 1 0 0,0-1-1 0 0,0 0 1 0 0,0 1-1 0 0,0-1 1 0 0,0 1-1 0 0,0-1 0 0 0,0 0 1 0 0,0 1-1 0 0,0-1 1 0 0,0 1-1 0 0,-1-1 1 0 0,1 0-1 0 0,0 1 0 0 0,0-1 1 0 0,0 0-1 0 0,-1 1 1 0 0,1-1-1 0 0,0 0 1 0 0,0 1-1 0 0,-1-1 0 0 0,1 0 1 0 0,0 1-1 0 0,-1-1 1 0 0,1 0-1 0 0,0 0 1 0 0,-1 1-1 0 0,1-1 0 0 0,0 0 1 0 0,-1 0-1 0 0,1 0 1 0 0,0 0-1 0 0,-1 1 0 0 0,1-1 1 0 0,-1 0-1 0 0,1 0 1 0 0,-1 0-1 0 0,1 0 1 0 0,0 0-1 0 0,-1 0 0 0 0,1 0 1 0 0,-1 0-1 0 0,1 0 1 0 0,0 0-1 0 0,-1 0 1 0 0,1-1-1 0 0,-1 1 0 0 0,1 0 1 0 0,0 0-1 0 0,-1 0 1 0 0,1 0-1 0 0,0-1 1 0 0,-1 1-68 0 0,1 0-49 0 0,10 27 1121 0 0,3 13-177 0 0,-4 25-75 0 0,-2 8-728 0 0,-2 9-81 0 0,1-41-1404 0 0,-4-30-2682 0 0,1-2-1315 0 0</inkml:trace>
  <inkml:trace contextRef="#ctx0" brushRef="#br1" timeOffset="3.647">15343 12252 4384 0 0,'0'0'127'0'0,"1"-13"1360"0"0,10-12-489 0 0,-13 6 1656 0 0,17-6-1608 0 0,9-1-809 0 0,11 8 368 0 0,-34 18-551 0 0,4 4 234 0 0,-53 10-22 0 0,40-10-227 0 0,0-1-1 0 0,-1-1 0 0 0,1 1 0 0 0,-1-2 1 0 0,1 1-1 0 0,-1-1 0 0 0,1 0 1 0 0,-1-1-1 0 0,0 0 0 0 0,-5-1-38 0 0,-27 3 151 0 0,-3 1-161 0 0,9-4 124 0 0,22 2-35 0 0,17-1 23 0 0,162-1-19 0 0,-11-13-73 0 0,-18 2 44 0 0,-33 12-44 0 0,-102 0 46 0 0,-2 0 22 0 0,-175 20 466 0 0,114-14-395 0 0,0-3 1 0 0,0-3 0 0 0,-38-5-150 0 0,-66-2 941 0 0,127 2-667 0 0,37 5-210 0 0,1 0 0 0 0,2-1-11 0 0,22-4-32 0 0,18 7-881 0 0,-29-1-2745 0 0,-6 2-1212 0 0</inkml:trace>
  <inkml:trace contextRef="#ctx0" brushRef="#br1" timeOffset="3.647">15642 14109 4984 0 0,'-20'2'312'0'0,"-11"4"2677"0"0,11-8-2225 0 0,18 2-365 0 0,-5-1 467 0 0,-33-2 556 0 0,-112 3 136 0 0,136 6-1399 0 0,15-6-56 0 0,1 0 3 0 0,0 0-8 0 0,0 0-36 0 0,0 0-130 0 0,0 0-21 0 0,1 0 21 0 0,17-6 55 0 0,42-5 13 0 0,38-4 64 0 0,-26 3-64 0 0,-54 4 0 0 0,6 5 53 0 0,-11 0 43 0 0,-12 3-21 0 0,-1 0-3 0 0,0 0 0 0 0,0 0 22 0 0,0 0 96 0 0,-15 4 926 0 0,-26 6-716 0 0,-55-3-160 0 0,71-7-128 0 0,-7-3-6 0 0,5 0-1138 0 0,20 2-2684 0 0,1-1-1234 0 0</inkml:trace>
  <inkml:trace contextRef="#ctx0" brushRef="#br1" timeOffset="3.647">5755 13647 10680 0 0,'0'0'241'0'0,"0"0"38"0"0,0 0 11 0 0,0 0-28 0 0,-1 0-169 0 0,-4 2-60 0 0,5-2 14 0 0,-1 1-1 0 0,0-1 0 0 0,0 0 0 0 0,1 1 0 0 0,-1-1 1 0 0,0 1-1 0 0,1 0 0 0 0,-1-1 0 0 0,0 1 0 0 0,1-1 1 0 0,-1 1-1 0 0,1 0 0 0 0,-1 0 0 0 0,1-1 0 0 0,-1 1 1 0 0,1 0-1 0 0,0 0 0 0 0,-1-1 0 0 0,1 1 0 0 0,0 0 1 0 0,0 0-1 0 0,0 0 0 0 0,-1 0 0 0 0,1-1 1 0 0,0 1-1 0 0,0 0 0 0 0,0 0 0 0 0,0 0 0 0 0,0 0 1 0 0,1 0-1 0 0,-1 0 0 0 0,0-1 0 0 0,0 1 0 0 0,0 0 1 0 0,1 0-1 0 0,-1 0 0 0 0,1-1 0 0 0,-1 1 0 0 0,0 0 1 0 0,1 0-1 0 0,-1-1 0 0 0,1 1 0 0 0,0 0-46 0 0,28 29 327 0 0,-16-25-270 0 0,-1-1 0 0 0,1 0 1 0 0,0-1-1 0 0,0-1 1 0 0,1 0-1 0 0,-1-1 0 0 0,0 0 1 0 0,0-1-1 0 0,1 0 1 0 0,-1-1-1 0 0,0-1 0 0 0,12-2-57 0 0,-3 1 40 0 0,175-34 249 0 0,-147 27-522 0 0,-48 10 310 0 0,-2 0 4 0 0,0 0 7 0 0,0-12 564 0 0,-40-2-338 0 0,-78-22-121 0 0,109 32-179 0 0,0 0-1 0 0,0-2 1 0 0,0 1 0 0 0,0-1-1 0 0,1 0 1 0 0,0 0 0 0 0,0-1 0 0 0,1-1-1 0 0,0 1 1 0 0,0-1 0 0 0,1 0-1 0 0,0 0 1 0 0,0-1 0 0 0,0-1-14 0 0,5 9 0 0 0,-2-5 32 0 0,-1 0-1 0 0,1-1 1 0 0,0 1-1 0 0,1-1 1 0 0,-1 0-1 0 0,1 0 1 0 0,1 1-1 0 0,-1-1 1 0 0,1 0-1 0 0,0-1 0 0 0,1-6-31 0 0,26-79 187 0 0,-23 85-181 0 0,1 0 0 0 0,1 0 0 0 0,0 1 0 0 0,0-1 0 0 0,0 1 0 0 0,1 0 0 0 0,0 0 0 0 0,0 1-1 0 0,1-1-5 0 0,76-54-14 0 0,-70 53 9 0 0,0 0 1 0 0,1 1-1 0 0,0 0 0 0 0,0 1 1 0 0,0 1-1 0 0,1 0 1 0 0,0 1-1 0 0,0 1 1 0 0,0 0-1 0 0,0 1 0 0 0,0 0 1 0 0,1 1-1 0 0,-1 1 1 0 0,0 1-1 0 0,1 0 0 0 0,-1 1 5 0 0,-12-1 1 0 0,0 0 0 0 0,0 1 0 0 0,0 0-1 0 0,0-1 1 0 0,-1 1 0 0 0,1 0-1 0 0,-1 1 1 0 0,1-1 0 0 0,-1 0 0 0 0,0 1-1 0 0,0-1 1 0 0,0 1 0 0 0,0-1 0 0 0,0 1-1 0 0,0 0 1 0 0,-1 0 0 0 0,0 0-1 0 0,1 0 1 0 0,-1 0 0 0 0,0 0 0 0 0,-1 0-1 0 0,1 1 1 0 0,0-1 0 0 0,-1 0-1 0 0,0 0 1 0 0,0 1 0 0 0,0 1-1 0 0,-11 93 68 0 0,-27 27 124 0 0,24-25 144 0 0,34 2 139 0 0,7-59-211 0 0,-21-39-251 0 0,0 1-65 0 0,23-1-3853 0 0,-22-7 2479 0 0</inkml:trace>
  <inkml:trace contextRef="#ctx0" brushRef="#br1" timeOffset="3.647">6594 13483 9872 0 0,'0'0'222'0'0,"0"0"30"0"0,0-1 20 0 0,0 0 4 0 0,0 0-36 0 0,0 1-14 0 0,13 15 1230 0 0,20 66 622 0 0,-16 48-1064 0 0,-17-129-1004 0 0,0 0 1 0 0,0 0-1 0 0,1 0 1 0 0,-1 0-1 0 0,0 0 1 0 0,0 0 0 0 0,1 0-1 0 0,-1 0 1 0 0,0 0-1 0 0,0 0 1 0 0,1 0 0 0 0,-1 0-1 0 0,0 0 1 0 0,0 0-1 0 0,0 0 1 0 0,1 0 0 0 0,-1 1-1 0 0,0-1 1 0 0,0 0-1 0 0,1 0 1 0 0,-1 0 0 0 0,0 0-1 0 0,0 0 1 0 0,0 1-1 0 0,0-1 1 0 0,1 0 0 0 0,-1 0-1 0 0,0 0 1 0 0,0 0-1 0 0,0 1 1 0 0,0-1-1 0 0,0 0 1 0 0,0 0 0 0 0,1 0-1 0 0,-1 1 1 0 0,0-1-1 0 0,0 0 1 0 0,0 0 0 0 0,0 1-1 0 0,0-1 1 0 0,0 0-1 0 0,0 0 1 0 0,0 1 0 0 0,0-1-1 0 0,0 0 1 0 0,0 0-1 0 0,0 1 1 0 0,0-1 0 0 0,0 0-1 0 0,0 0 1 0 0,-1 0-1 0 0,1 1 1 0 0,0-1-1 0 0,0 0-10 0 0,5-11-31 0 0,0 0-1 0 0,0 0 0 0 0,1 0 0 0 0,1 1 0 0 0,0 0 0 0 0,0 0 0 0 0,1 0 0 0 0,0 1 0 0 0,6-5 32 0 0,-13 13-14 0 0,1 0 0 0 0,-1 0 0 0 0,1 1 0 0 0,-1-1 0 0 0,1 0 0 0 0,0 0 0 0 0,0 1 0 0 0,-1-1 1 0 0,1 1-1 0 0,0 0 0 0 0,0-1 0 0 0,0 1 0 0 0,-1 0 0 0 0,1 0 0 0 0,0 0 0 0 0,0 0 1 0 0,0 0-1 0 0,-1 1 0 0 0,1-1 0 0 0,0 0 0 0 0,0 1 0 0 0,1 0 14 0 0,13 24-169 0 0,-14-19 205 0 0,-1 0 0 0 0,0 1 1 0 0,-1-1-1 0 0,0 0 0 0 0,0 1 1 0 0,0-1-1 0 0,0 0 0 0 0,-1 1 1 0 0,0-1-1 0 0,-1 0 0 0 0,1 0 1 0 0,-1 0-1 0 0,0 0 0 0 0,-1 0 1 0 0,1 0-1 0 0,-1 0 0 0 0,0-1 0 0 0,-1 1 1 0 0,1-1-1 0 0,-1 0 0 0 0,0 0 1 0 0,-1 0-1 0 0,1-1 0 0 0,-1 0 1 0 0,0 1-1 0 0,0-2 0 0 0,0 1 1 0 0,0 0-1 0 0,-1-1 0 0 0,1 0 1 0 0,-1-1-1 0 0,0 1 0 0 0,0-1 0 0 0,-2 1-36 0 0,-4 2 63 0 0,0-1-1 0 0,0 0 1 0 0,0 0-1 0 0,-1-1 0 0 0,0-1 1 0 0,1 0-1 0 0,-1-1 1 0 0,0 0-1 0 0,0-1 0 0 0,0 0-62 0 0,-26-20 364 0 0,35 4-2918 0 0,7 8-3055 0 0</inkml:trace>
  <inkml:trace contextRef="#ctx0" brushRef="#br1" timeOffset="3.647">7029 13553 11432 0 0,'-5'1'76'0'0,"1"0"1"0"0,0 0-1 0 0,-1 1 1 0 0,1-1-1 0 0,0 1 1 0 0,0 0-1 0 0,0 0 1 0 0,0 1-1 0 0,1-1 1 0 0,-1 1-1 0 0,1 0 1 0 0,-1 0-1 0 0,1 0 1 0 0,0 0-1 0 0,0 0 1 0 0,0 1-77 0 0,-12 10 24 0 0,8-6 90 0 0,-1 1-1 0 0,1 0 1 0 0,1 0 0 0 0,-1 1 0 0 0,2 0 0 0 0,-1 0 0 0 0,1 0 0 0 0,1 1 0 0 0,-1 2-114 0 0,2 19 1031 0 0,3-31-871 0 0,7 4 150 0 0,-2-5-273 0 0,0 1 0 0 0,1-1 0 0 0,-1 0 0 0 0,0 0 0 0 0,0 0 0 0 0,0-1 0 0 0,0 0 0 0 0,0 0 0 0 0,0 0-1 0 0,0-1 1 0 0,0 1 0 0 0,0-1 0 0 0,-1 0 0 0 0,1-1 0 0 0,-1 1 0 0 0,1-1 0 0 0,-1 0 0 0 0,0 0 0 0 0,0 0 0 0 0,0-1 0 0 0,-1 1 0 0 0,1-1 0 0 0,1-2-37 0 0,69-78 197 0 0,-44 45-122 0 0,-27 37-62 0 0,-3 20 397 0 0,-27 57 663 0 0,21-61-993 0 0,0 1 0 0 0,1-1 1 0 0,1 0-1 0 0,0 1 0 0 0,1 0 1 0 0,0 0-1 0 0,0 15-80 0 0,18 4 309 0 0,23-25-774 0 0,-25-11 266 0 0</inkml:trace>
  <inkml:trace contextRef="#ctx0" brushRef="#br1" timeOffset="3.647">7756 12869 8432 0 0,'0'0'190'0'0,"0"0"28"0"0,0 0 10 0 0,0 0-15 0 0,0 0-82 0 0,-1 1 114 0 0,-9 5 50 0 0,-1-1 0 0 0,1 0 0 0 0,-1 0 0 0 0,0-1 0 0 0,0-1 0 0 0,0 1 0 0 0,-1-2 0 0 0,-6 1-295 0 0,8-1 143 0 0,-88 17 705 0 0,-56-5-568 0 0,65-2 526 0 0,87-11-774 0 0,-1 0 0 0 0,1 0 0 0 0,0 0-1 0 0,-1 1 1 0 0,1-1 0 0 0,0 1 0 0 0,0-1 0 0 0,0 1 0 0 0,0 0-1 0 0,0 0 1 0 0,0 0 0 0 0,1 0 0 0 0,-1 0 0 0 0,1 0-1 0 0,-1 0 1 0 0,1 0 0 0 0,0 1 0 0 0,0-1 0 0 0,0 0-1 0 0,0 1 1 0 0,0-1 0 0 0,1 1 0 0 0,-1 0 0 0 0,1-1 0 0 0,-1 1-1 0 0,1-1 1 0 0,0 1 0 0 0,0 0 0 0 0,0-1 0 0 0,0 1-1 0 0,1-1 1 0 0,-1 1 0 0 0,1-1 0 0 0,-1 1 0 0 0,1-1-1 0 0,0 1 1 0 0,0-1 0 0 0,0 1 0 0 0,1 0-32 0 0,0 10 114 0 0,21 74 167 0 0,26 94 71 0 0,-37-129-159 0 0,-3 0 0 0 0,-2 1 0 0 0,-2 0 0 0 0,-2 22-193 0 0,0-12 217 0 0,0 124 289 0 0,-2-119-372 0 0,-3 0 0 0 0,-10 57-134 0 0,6-70-38 0 0,-1-11 99 0 0,-1-1-1 0 0,-3 0 1 0 0,-13 35-61 0 0,1-16 166 0 0,-3-1 1 0 0,-26 47-167 0 0,22-50 67 0 0,27-52-42 0 0,3-5 50 0 0,14 7 250 0 0,2-2-263 0 0,1-1-1 0 0,0-1 1 0 0,0-1-1 0 0,1 0 0 0 0,-1-1 1 0 0,1-1-1 0 0,-1 0 1 0 0,1-2-1 0 0,3 0-61 0 0,65-22-38 0 0,-76 19-581 0 0,1 0 1 0 0,-1 0 0 0 0,0-1-1 0 0,0 0 1 0 0,0 0 0 0 0,-1-1 0 0 0,0-1-1 0 0,4-3 619 0 0,-3 2-1398 0 0</inkml:trace>
  <inkml:trace contextRef="#ctx0" brushRef="#br1" timeOffset="3.647">7667 13986 8208 0 0,'0'0'234'0'0,"0"0"6"0"0,0 0-113 0 0,0 0 69 0 0,0 0 48 0 0,0 0 11 0 0,0 0-21 0 0,0 0-90 0 0,0 0-42 0 0,0 0-6 0 0,0 0 38 0 0,0 0 164 0 0,2 0 71 0 0,36 6 1062 0 0,-28-3-1261 0 0,1-1 1 0 0,-1 0 0 0 0,1-1 0 0 0,0 0 0 0 0,0 0-1 0 0,0-1 1 0 0,0-1 0 0 0,-1 0 0 0 0,6-1-171 0 0,35-1-124 0 0,-31 3 115 0 0,-19 0 89 0 0,-1 0-12 0 0,0 0-4 0 0,0 0 12 0 0,0 0 50 0 0,0 0 24 0 0,-11-6 272 0 0,0 2-358 0 0,0 1-1 0 0,0 1 0 0 0,0 0 0 0 0,-1 0 1 0 0,1 1-1 0 0,-1 1 0 0 0,1 0 0 0 0,-1 0 1 0 0,-1 2-64 0 0,-20-1 328 0 0,-55 4-8 0 0,35 6-320 0 0,70 2 268 0 0,-6-11-228 0 0,0 1 0 0 0,1-2 0 0 0,0 1 0 0 0,-1-2 0 0 0,1 1 1 0 0,0-2-1 0 0,0 1 0 0 0,6-3-40 0 0,30-3-2847 0 0,-33 3 803 0 0,5 1-2950 0 0</inkml:trace>
  <inkml:trace contextRef="#ctx0" brushRef="#br1" timeOffset="3.647">12267 13595 5208 0 0,'0'0'116'0'0,"0"0"17"0"0,8 0 136 0 0,18-4 3229 0 0,-25 4-3050 0 0,-1 0-14 0 0,0 0-55 0 0,0 0-26 0 0,0 0-7 0 0,0 0-18 0 0,0 0-68 0 0,0 0-32 0 0,0 0-4 0 0,0 0-12 0 0,0 0-52 0 0,0 0-28 0 0,10 5 613 0 0,-7 1-654 0 0,-1 0 1 0 0,0 0-1 0 0,-1 0 0 0 0,1 0 1 0 0,-1 0-1 0 0,0 0 0 0 0,-1 0 1 0 0,1 1-1 0 0,-1-1 0 0 0,-1 0 1 0 0,1 0-1 0 0,-1 0 0 0 0,0 1 1 0 0,-1 2-92 0 0,12 75 568 0 0,-2-51-355 0 0,-4 36 432 0 0,-11-40-359 0 0,-5-2 132 0 0,10-23-365 0 0,-2 0 11 0 0,2-3 0 0 0,2-1 0 0 0,0 0 0 0 0,0 0-28 0 0,0 0-122 0 0,0 0-74 0 0,0 0-741 0 0,0 0-3027 0 0,0 0-1296 0 0</inkml:trace>
  <inkml:trace contextRef="#ctx0" brushRef="#br1" timeOffset="3.647">10163 12723 5152 0 0,'-5'-15'512'0'0,"-9"-31"538"0"0,14 45-655 0 0,-13-22 1998 0 0,22 76 639 0 0,-1 5-2564 0 0,-8-2-160 0 0,0-8 406 0 0,3-30-292 0 0,-16 11 164 0 0,13-28-506 0 0,0-1 0 0 0,0 1-14 0 0,0 1-28 0 0,0-2 84 0 0,0 0 36 0 0,20-29 162 0 0,29-33-391 0 0,-17 33-48 0 0,-31 29 114 0 0,0 1 1 0 0,0-1-1 0 0,0 0 0 0 0,0 1 0 0 0,0-1 1 0 0,0 1-1 0 0,0-1 0 0 0,0 1 0 0 0,0 0 0 0 0,0-1 1 0 0,0 1-1 0 0,-1 0 0 0 0,1-1 0 0 0,0 1 0 0 0,0 0 1 0 0,-1 0-1 0 0,1 0 0 0 0,0 0 0 0 0,-1 0 1 0 0,1 0-1 0 0,-1 0 0 0 0,1 0 0 0 0,-1 0 0 0 0,0 0 1 0 0,1 0-1 0 0,-1 0 0 0 0,0 0 0 0 0,0 0 1 0 0,0 1 4 0 0,0 5 0 0 0,1-3 0 0 0,-1 0 0 0 0,0 0 0 0 0,-1 0 0 0 0,1 0 0 0 0,-1 0 0 0 0,0 0 0 0 0,0 0 0 0 0,0-1 0 0 0,0 1 0 0 0,-1 0 0 0 0,1 0 0 0 0,-1-1 0 0 0,0 1 0 0 0,-2 2 0 0 0,-28 40 128 0 0,19-33-192 0 0,3 0 14 0 0,8-12-204 0 0,2-1-84 0 0,0 3-4084 0 0,0-3-130 0 0</inkml:trace>
  <inkml:trace contextRef="#ctx0" brushRef="#br1" timeOffset="3.647">10408 12758 8272 0 0,'0'0'241'0'0,"-4"6"111"0"0,-31 39 183 0 0,27-36-144 0 0,1 0 0 0 0,0 1 0 0 0,0-1-1 0 0,1 1 1 0 0,0 1 0 0 0,1-1-1 0 0,0 1 1 0 0,0 0 0 0 0,1 2-391 0 0,3-12 20 0 0,1 0 1 0 0,0 0-1 0 0,-1 0 0 0 0,1 0 0 0 0,0 0 1 0 0,0 0-1 0 0,0 0 0 0 0,0 0 0 0 0,0 0 1 0 0,0 0-1 0 0,0 0 0 0 0,0 0 1 0 0,0 0-1 0 0,0 0 0 0 0,0 0 0 0 0,1 0 1 0 0,-1 0-1 0 0,0 0 0 0 0,1 0 1 0 0,-1 0-1 0 0,1 0 0 0 0,-1-1 0 0 0,1 1 1 0 0,0 0-1 0 0,-1 0 0 0 0,1 0 1 0 0,0-1-1 0 0,-1 1 0 0 0,1 0 0 0 0,0-1 1 0 0,0 1-1 0 0,0 0 0 0 0,0-1-20 0 0,4 5 56 0 0,12-7 102 0 0,16-25-142 0 0,-29 21-43 0 0,41-37-477 0 0,-44 43 561 0 0,15 9 510 0 0,33 31 270 0 0,-26-24-1806 0 0,-15-11-3944 0 0</inkml:trace>
  <inkml:trace contextRef="#ctx0" brushRef="#br1" timeOffset="3.647">15978 12512 4328 0 0,'0'0'125'0'0,"6"-14"22"0"0,14-24 1549 0 0,-13 20 950 0 0,-17 27 108 0 0,8-2-2683 0 0,0-1 1 0 0,0 1 0 0 0,1 0 0 0 0,0 0 0 0 0,0-1 0 0 0,0 1-1 0 0,1 0 1 0 0,0 0 0 0 0,0 0 0 0 0,1 0 0 0 0,0 0 0 0 0,0 0-1 0 0,1 0 1 0 0,0-1-72 0 0,1 15 211 0 0,7 61-67 0 0,-7-67-134 0 0,-2 38 198 0 0,-2-53-197 0 0,0 1-1 0 0,0-1 0 0 0,1 0 0 0 0,-1 0 1 0 0,0 1-1 0 0,1-1 0 0 0,-1 0 0 0 0,0 0 1 0 0,0 0-1 0 0,1 0 0 0 0,-1 0 0 0 0,0 0 1 0 0,0 0-1 0 0,1 0 0 0 0,-1 0 0 0 0,0 0 1 0 0,0 0-1 0 0,1 0 0 0 0,-1-1 0 0 0,0 1 1 0 0,0 0-1 0 0,1 0 0 0 0,-1-1 1 0 0,0 1-1 0 0,1-1 0 0 0,-1 1 0 0 0,1 0 1 0 0,-1-1-1 0 0,0 1 0 0 0,1-1 0 0 0,-1 0 1 0 0,1 1-1 0 0,-1-1 0 0 0,1 1 0 0 0,0-1 1 0 0,-1 0-1 0 0,1 1 0 0 0,-1-1 0 0 0,1 0 1 0 0,0 1-1 0 0,0-1 0 0 0,-1 0 0 0 0,1 0 1 0 0,0 1-1 0 0,0-1 0 0 0,0 0-10 0 0,-1-5-51 0 0,0 0-1 0 0,0 0 0 0 0,1 0 1 0 0,0 0-1 0 0,0 0 0 0 0,1 0 1 0 0,0 0-1 0 0,0 1 0 0 0,0-1 1 0 0,0 0-1 0 0,1 0 1 0 0,0 1-1 0 0,0-1 0 0 0,1 1 1 0 0,-1-1-1 0 0,1 1 0 0 0,1 0 1 0 0,-1 0-1 0 0,1 1 0 0 0,-1-1 1 0 0,1 1-1 0 0,0-1 1 0 0,1 1-1 0 0,-1 0 0 0 0,1 1 1 0 0,2-2 51 0 0,24 0 53 0 0,-1 21 482 0 0,-29-14-502 0 0,1-1 1 0 0,-1 1 0 0 0,1-1 0 0 0,-1 1-1 0 0,0-1 1 0 0,0 1 0 0 0,0 0 0 0 0,0 0 0 0 0,0-1-1 0 0,0 1 1 0 0,-1 0 0 0 0,1 0 0 0 0,0 0-1 0 0,-1 0 1 0 0,0 0 0 0 0,1 0 0 0 0,-1 0 0 0 0,0 0-1 0 0,0 0 1 0 0,0 0 0 0 0,0 0 0 0 0,0 0-1 0 0,-1 2-33 0 0,0 8 177 0 0,0-7-121 0 0,-1 0 1 0 0,0 0-1 0 0,-1-1 0 0 0,1 1 1 0 0,-1 0-1 0 0,0-1 1 0 0,0 0-1 0 0,0 0 0 0 0,0 0 1 0 0,-1 0-1 0 0,0-1 1 0 0,1 1-1 0 0,-1-1 0 0 0,-1 0 1 0 0,1 0-1 0 0,0 0 1 0 0,-2 0-57 0 0,-93 64 284 0 0,84-55-2178 0 0,14-12-1415 0 0,1 0-996 0 0</inkml:trace>
  <inkml:trace contextRef="#ctx0" brushRef="#br1" timeOffset="3.647">16290 12583 7776 0 0,'0'0'174'0'0,"-9"-5"424"0"0,-34 13-346 0 0,37-4-13 0 0,0 0 1 0 0,1 0-1 0 0,-1 0 1 0 0,1 1-1 0 0,0 0 0 0 0,1 0 1 0 0,-1 0-1 0 0,1 0 1 0 0,0 1-1 0 0,0 0 1 0 0,1 0-1 0 0,0 0 1 0 0,0 0-1 0 0,0 1 1 0 0,-1 4-240 0 0,0 12 365 0 0,5-21-282 0 0,3 16 717 0 0,-3-18-788 0 0,0 1 0 0 0,-1 0 0 0 0,1 0 0 0 0,0-1 1 0 0,0 1-1 0 0,0 0 0 0 0,0-1 0 0 0,0 1 0 0 0,0-1 1 0 0,0 1-1 0 0,0-1 0 0 0,0 0 0 0 0,0 1 1 0 0,0-1-1 0 0,0 0 0 0 0,0 0 0 0 0,0 0 0 0 0,0 0 1 0 0,1 0-1 0 0,-1 0 0 0 0,0 0 0 0 0,0 0 0 0 0,0 0 1 0 0,0 0-1 0 0,0-1 0 0 0,0 1 0 0 0,0 0 0 0 0,0-1 1 0 0,0 1-1 0 0,0-1 0 0 0,0 1 0 0 0,0-1 1 0 0,0 1-1 0 0,0-1 0 0 0,0 0 0 0 0,-1 0 0 0 0,1 1 1 0 0,1-2-13 0 0,1-2 18 0 0,0 1 0 0 0,0-1 0 0 0,0 0 0 0 0,-1 0 0 0 0,1-1 0 0 0,-1 1 1 0 0,0 0-1 0 0,0-1 0 0 0,-1 1 0 0 0,1-1 0 0 0,-1 0 0 0 0,0 0 0 0 0,0 1 0 0 0,-1-1 1 0 0,1-3-19 0 0,11-62-152 0 0,-12 69 109 0 0,0 1 90 0 0,13 14 165 0 0,30 74 348 0 0,-3-24-416 0 0,-27-54-744 0 0,-6-4-2944 0 0,0-1-1176 0 0</inkml:trace>
  <inkml:trace contextRef="#ctx0" brushRef="#br1" timeOffset="3.647">16398 14384 3216 0 0,'0'0'93'0'0,"0"0"18"0"0,0 0-11 0 0,0 0-4 0 0,0 0 0 0 0,0 0 71 0 0,0-22 3674 0 0,10-28-601 0 0,-10 49-2984 0 0,4-19 1136 0 0,-4 19-1032 0 0,1-10 1877 0 0,3 13-2209 0 0,1 0 1 0 0,-1 1-1 0 0,0-1 1 0 0,0 1 0 0 0,0 0-1 0 0,0 0 1 0 0,-1 0-1 0 0,1 1 1 0 0,-1-1-1 0 0,1 1 1 0 0,-1 0-1 0 0,-1 0 1 0 0,1 0-1 0 0,0 0 1 0 0,-1 1 0 0 0,0-1-1 0 0,0 1 1 0 0,0-1-1 0 0,-1 1 1 0 0,1 0-1 0 0,-1 2-28 0 0,1-3 30 0 0,21 55 308 0 0,-22-51 841 0 0,18-51-1332 0 0,-14 38 120 0 0,0 1 0 0 0,1 0 0 0 0,0 0 0 0 0,0 1 0 0 0,0 0-1 0 0,1 0 1 0 0,-1 0 0 0 0,1 1 0 0 0,-1 0 0 0 0,1 0 0 0 0,0 1 0 0 0,0 0 0 0 0,-1 0 0 0 0,1 0-1 0 0,0 1 1 0 0,0 0 0 0 0,0 0 0 0 0,3 1 33 0 0,-7 0 16 0 0,0-1-1 0 0,0 0 1 0 0,1 1 0 0 0,-1 0-1 0 0,0-1 1 0 0,0 1 0 0 0,0 1-1 0 0,0-1 1 0 0,0 0-1 0 0,0 1 1 0 0,0-1 0 0 0,0 1-1 0 0,-1 0 1 0 0,1 0 0 0 0,-1 0-1 0 0,1 0 1 0 0,-1 1-1 0 0,0-1 1 0 0,0 0 0 0 0,0 1-1 0 0,0 0 1 0 0,0-1 0 0 0,-1 1-1 0 0,1 0 1 0 0,-1 0 0 0 0,0 0-1 0 0,1 0 1 0 0,-1 0-1 0 0,-1 0 1 0 0,1 1 0 0 0,0-1-1 0 0,-1 0 1 0 0,0 0 0 0 0,0 1-1 0 0,0-1 1 0 0,0 2-16 0 0,-2 0 90 0 0,-1 1 1 0 0,0-1-1 0 0,-1 0 1 0 0,1-1-1 0 0,-1 1 1 0 0,0 0-1 0 0,0-1 1 0 0,0 0-1 0 0,-1 0 1 0 0,1 0-1 0 0,-1-1 1 0 0,0 1-1 0 0,0-1 0 0 0,-1 0 1 0 0,-1 0-91 0 0,3 0 45 0 0,-3 1-61 0 0,0-1 0 0 0,1 0-1 0 0,-1 0 1 0 0,-1-1 0 0 0,1 0-1 0 0,0 0 1 0 0,-1-1 0 0 0,1 1-1 0 0,0-2 1 0 0,-1 1-1 0 0,-1-1 17 0 0,8 0-225 0 0,-5-8-2081 0 0,31-20-1142 0 0,-15 20 2424 0 0</inkml:trace>
  <inkml:trace contextRef="#ctx0" brushRef="#br1" timeOffset="3.647">16902 14282 8432 0 0,'0'0'190'0'0,"1"-2"28"0"0,14-11 323 0 0,-14 13-189 0 0,1-6 2623 0 0,-35 62-1034 0 0,14-5-1230 0 0,16-42-377 0 0,9-8 254 0 0,34-39-952 0 0,-24 17-74 0 0,0 1-114 0 0,10 31 1016 0 0,12 35 865 0 0,10 0-107 0 0,-1-32-3751 0 0,-38-14 1611 0 0</inkml:trace>
  <inkml:trace contextRef="#ctx0" brushRef="#br1" timeOffset="3.647">10227 14793 4112 0 0,'0'0'119'0'0,"0"-15"2743"0"0,3-18-142 0 0,-3 32-2404 0 0,-3-27 2963 0 0,9 26-487 0 0,-1 5-2764 0 0,0-1 1 0 0,0 1 0 0 0,0 0 0 0 0,0 1 0 0 0,0-1-1 0 0,-1 1 1 0 0,1 0 0 0 0,-1 0 0 0 0,0 0 0 0 0,0 1 0 0 0,-1 0-1 0 0,1-1 1 0 0,1 6-29 0 0,20 20 17 0 0,6 11-17 0 0,-10-9 54 0 0,-1 0 44 0 0,-19-27-18 0 0,3 7 154 0 0,-4-11-129 0 0,0-1-13 0 0,-11 2 232 0 0,11-6-337 0 0,0-1 0 0 0,0 0 1 0 0,1 1-1 0 0,-1-1 0 0 0,1 0 0 0 0,0 1 0 0 0,1-1 0 0 0,-1 1 1 0 0,1-1-1 0 0,0 1 0 0 0,0 0 0 0 0,0 0 0 0 0,1 0 0 0 0,-1 0 1 0 0,1 0-1 0 0,0 0 0 0 0,0 1 0 0 0,0-1 0 0 0,1 1 0 0 0,-1 0 1 0 0,1 0-1 0 0,0 0 0 0 0,0 1 0 0 0,0-1 0 0 0,0 1 0 0 0,0 0 0 0 0,1 0 13 0 0,-1 0-7 0 0,-1-1-1 0 0,1 1 1 0 0,0 0-1 0 0,0 1 1 0 0,0-1-1 0 0,0 1 1 0 0,0 0-1 0 0,1 0 1 0 0,-1 0-1 0 0,0 0 1 0 0,0 1-1 0 0,1-1 1 0 0,-1 1-1 0 0,0 0 0 0 0,1 1 1 0 0,-1-1-1 0 0,0 1 1 0 0,0 0-1 0 0,1 0 1 0 0,-1 0 7 0 0,1 9-6 0 0,1 1 99 0 0,0 19 237 0 0,-11-21-248 0 0,0-1 0 0 0,0 1 0 0 0,-1-1 0 0 0,-1 0 0 0 0,1 0 0 0 0,-1-1 0 0 0,0 0 0 0 0,-1 0 0 0 0,0-1 0 0 0,0 0 0 0 0,-6 3-82 0 0,-2 3 46 0 0,-68 41 27 0 0,83-53-398 0 0,1 0-87 0 0,0 0-721 0 0,1 0-2986 0 0,4-2-1275 0 0</inkml:trace>
  <inkml:trace contextRef="#ctx0" brushRef="#br1" timeOffset="3.647">10734 14723 11616 0 0,'2'-20'848'0'0,"-2"19"-643"0"0,0 1 63 0 0,-8-1 971 0 0,4 5-1077 0 0,-1 0 1 0 0,1 1-1 0 0,0-1 1 0 0,0 1-1 0 0,0 0 1 0 0,1 0 0 0 0,-1 0-1 0 0,1 1 1 0 0,1-1-1 0 0,-1 1 1 0 0,1 0-1 0 0,0-1 1 0 0,0 1 0 0 0,0 0-1 0 0,0 6-162 0 0,-2 28 204 0 0,4-41-195 0 0,0 1 0 0 0,0 0 0 0 0,0 0 0 0 0,0 0-1 0 0,0 0 1 0 0,0-1 0 0 0,0 1 0 0 0,1 0 0 0 0,-1 0 0 0 0,0 0-1 0 0,0-1 1 0 0,0 1 0 0 0,0 0 0 0 0,0 0 0 0 0,0 0 0 0 0,0 0-1 0 0,1 0 1 0 0,-1 0 0 0 0,0-1 0 0 0,0 1 0 0 0,0 0 0 0 0,0 0 0 0 0,1 0-1 0 0,-1 0 1 0 0,0 0 0 0 0,0 0 0 0 0,0 0 0 0 0,1 0 0 0 0,-1 0-1 0 0,0 0 1 0 0,0 0 0 0 0,0 0 0 0 0,1 0 0 0 0,-1 0 0 0 0,0 0 0 0 0,0 0-1 0 0,0 0 1 0 0,1 0 0 0 0,-1 0 0 0 0,0 0 0 0 0,0 0 0 0 0,0 0-1 0 0,0 0 1 0 0,1 0 0 0 0,-1 0 0 0 0,0 0 0 0 0,0 1 0 0 0,0-1-1 0 0,0 0 1 0 0,1 0-9 0 0,8-19-66 0 0,42-95-952 0 0,-38 100 964 0 0,-13 13 124 0 0,2 2 72 0 0,4 3-19 0 0,-1 1-1 0 0,1 0 1 0 0,-1 0-1 0 0,-1 0 1 0 0,1 1-1 0 0,-1-1 1 0 0,0 1-1 0 0,0 0 1 0 0,0 0 0 0 0,-1 1-1 0 0,0-1 1 0 0,0 1-1 0 0,1 4-122 0 0,21 38 632 0 0,5-5-264 0 0,-18-34-234 0 0,-10-9-300 0 0,1 2 6 0 0,-2-2-4742 0 0,-1-1-1035 0 0</inkml:trace>
  <inkml:trace contextRef="#ctx0" brushRef="#br1" timeOffset="3.647">10769 14773 7400 0 0,'0'0'165'0'0,"0"0"22"0"0,0 0 10 0 0,-7-6 2372 0 0,-18 0-135 0 0,24 6-2094 0 0,-15 4 752 0 0,-37 21 554 0 0,25-2-926 0 0,17-7-265 0 0,10-15-426 0 0,-1 0 1 0 0,1 0-1 0 0,0 0 1 0 0,0 0-1 0 0,0 0 0 0 0,0 0 1 0 0,0 0-1 0 0,0 1 1 0 0,0-1-1 0 0,0 1 1 0 0,1-1-1 0 0,-1 0 0 0 0,0 1 1 0 0,1-1-1 0 0,-1 1 1 0 0,1-1-1 0 0,0 1 1 0 0,0-1-1 0 0,-1 1 0 0 0,1 0 1 0 0,0-1-1 0 0,0 1 1 0 0,0-1-1 0 0,1 1 1 0 0,-1 0-1 0 0,0-1 0 0 0,1 2-29 0 0,10 24 240 0 0,2-16-240 0 0,6-2 71 0 0,-11-10-61 0 0,-1 0 1 0 0,1 0-1 0 0,-1 0 0 0 0,0-1 0 0 0,1 0 0 0 0,-1-1 1 0 0,0 0-1 0 0,0 0 0 0 0,-1 0 0 0 0,1-1 1 0 0,0 0-1 0 0,-1 0 0 0 0,0-1 0 0 0,0 1 0 0 0,-1-1 1 0 0,1-1-1 0 0,-1 1 0 0 0,4-6-10 0 0,-6 8-4 0 0,33-46-231 0 0,-26 35 235 0 0,10-15 75 0 0,-18 29-19 0 0,45 37 1277 0 0,6 16-829 0 0,9 6-425 0 0,-40-46-2231 0 0,-21-12-4406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0:34.90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879 7 4536 0 0,'0'0'133'0'0,"1"-1"-5"0"0,5-1-53 0 0,-5 2 170 0 0,-1 0 71 0 0,0 0 11 0 0,0 0-10 0 0,0 0-44 0 0,0 0-17 0 0,0 0-6 0 0,-31-3 636 0 0,-114 23-354 0 0,29-2-412 0 0,14-1 638 0 0,68-10 330 0 0,26 21-696 0 0,4-2-104 0 0,-7 40 0 0 0,-51 119 650 0 0,6-38-532 0 0,25-73-214 0 0,4-2-192 0 0,20-46 117 0 0,3 4-42 0 0,4 34 143 0 0,-5-45-111 0 0,2 2-43 0 0,-9 9 21 0 0,5-9-31 0 0,6-13-54 0 0,-9 14 0 0 0,-7 17 0 0 0,5-19 64 0 0,6-15-64 0 0,0 2 0 0 0,-24 37 188 0 0,29-42-256 0 0,-1 3 29 0 0,-3 8 28 0 0,5-12 81 0 0,0-1-2 0 0,0 0-4 0 0,0 0-26 0 0,0 0-96 0 0,0 0-10 0 0,0 0 25 0 0,0 0 64 0 0,1-1-63 0 0,60-60-486 0 0,-6 0 0 0 0,-24 18-586 0 0,-20 20 774 0 0,-10 22 274 0 0,0 0-1 0 0,4-4 38 0 0,-4 4-51 0 0,-3 1 0 0 0,-1 1 98 0 0,-1 1 0 0 0,1-1 0 0 0,-1 1 0 0 0,1 0 0 0 0,0 0 0 0 0,0 0 0 0 0,0 1 0 0 0,0-1 0 0 0,0 1 0 0 0,1 0 0 0 0,-1-1 0 0 0,1 1 0 0 0,-1 0 0 0 0,1 0 0 0 0,0 1 0 0 0,-1 1-18 0 0,-12 15 72 0 0,-12 20 82 0 0,-35 40 500 0 0,42-49-350 0 0,5-14-152 0 0,14-15-87 0 0,-1-1 0 0 0,1 1 1 0 0,-1-1-1 0 0,1 0 0 0 0,-1 1 1 0 0,0-1-1 0 0,0 0 0 0 0,1 0 1 0 0,-1 0-1 0 0,0 0 0 0 0,0-1 1 0 0,0 1-1 0 0,0 0 0 0 0,0-1 1 0 0,0 0-1 0 0,0 1 0 0 0,0-1 1 0 0,0 0-1 0 0,0 0 0 0 0,0 0 1 0 0,0 0-1 0 0,0 0 0 0 0,0-1 1 0 0,0 1-1 0 0,0 0 0 0 0,0-1 1 0 0,0 0-1 0 0,0 1 0 0 0,0-1 1 0 0,0 0-1 0 0,0 0 0 0 0,0 0 1 0 0,1 0-1 0 0,-1-1 0 0 0,0 1 1 0 0,1 0-1 0 0,-1-1 0 0 0,1 1 1 0 0,0-1-1 0 0,-1 1 0 0 0,1-1-65 0 0,-3-3 93 0 0,1 0 1 0 0,0 0-1 0 0,0 0 0 0 0,0-1 1 0 0,0 1-1 0 0,1-1 0 0 0,0 0 0 0 0,0 1 1 0 0,1-1-1 0 0,0 0 0 0 0,0 0 0 0 0,-1-6-93 0 0,-1-7 144 0 0,6-39-608 0 0,-2 44-4152 0 0,1 7-245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0:37.09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 0 7256 0 0,'0'0'165'0'0,"0"0"22"0"0,0 0 7 0 0,0 0 25 0 0,0 0 60 0 0,0 0 29 0 0,1 2 4 0 0,9 41 3648 0 0,-8-21-2984 0 0,12 57 824 0 0,-13 14-929 0 0,-21 29 113 0 0,13-70-568 0 0,6-52-352 0 0,1 0 0 0 0,0 1-10 0 0,0 6-54 0 0,0-6 7 0 0,-1-1 0 0 0,1 1 0 0 0,0-1-1 0 0,0 1 1 0 0,0-1 0 0 0,0 1 0 0 0,0-1-1 0 0,0 1 1 0 0,0-1 0 0 0,0 1 0 0 0,0-1 0 0 0,0 1-1 0 0,0-1 1 0 0,0 1 0 0 0,0-1 0 0 0,0 1-1 0 0,0-1 1 0 0,0 1 0 0 0,1-1 0 0 0,-1 1-1 0 0,0-1 1 0 0,0 1 0 0 0,1-1 0 0 0,-1 0-1 0 0,0 1 1 0 0,1-1 0 0 0,-1 1 0 0 0,0-1-1 0 0,1 0 1 0 0,-1 1 0 0 0,0-1 0 0 0,1 0-1 0 0,-1 0 1 0 0,1 1 0 0 0,-1-1 0 0 0,1 0-1 0 0,-1 0 1 0 0,1 1 0 0 0,-1-1 0 0 0,1 0-1 0 0,-1 0 1 0 0,1 0 0 0 0,-1 0 0 0 0,1 0-1 0 0,-1 0 1 0 0,1 0 0 0 0,-1 0 0 0 0,1 0-1 0 0,-1 0 1 0 0,1 0 0 0 0,-1 0 0 0 0,1 0-7 0 0,2 0-379 0 0,16-1 980 0 0,-4-2-6216 0 0,-8 2-5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0:35.9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249 3 7520 0 0,'0'0'217'0'0,"-15"-3"38"0"0,5 3-85 0 0,0 1 1 0 0,0 0-1 0 0,0 0 1 0 0,0 1 0 0 0,0 0-1 0 0,1 0 1 0 0,-1 1-1 0 0,1 1 1 0 0,0 0 0 0 0,-1 0-1 0 0,2 0 1 0 0,-1 1-1 0 0,0 1 1 0 0,1-1-1 0 0,0 2 1 0 0,-1 1-171 0 0,2-3 165 0 0,1 1 1 0 0,0 0-1 0 0,1 0 0 0 0,-1 0 1 0 0,1 1-1 0 0,0 0 0 0 0,1 0 1 0 0,0 0-1 0 0,0 0 0 0 0,0 1 1 0 0,0 2-166 0 0,-11 36 325 0 0,14-41-258 0 0,1 1 0 0 0,0-1 0 0 0,1 0 1 0 0,-1 0-1 0 0,1 0 0 0 0,0 1 0 0 0,0-1 0 0 0,1 0 1 0 0,-1 0-1 0 0,1 0 0 0 0,1-1 0 0 0,-1 1 0 0 0,0 0-67 0 0,40 17 430 0 0,-22-26-270 0 0,-14 1-141 0 0,0-1 0 0 0,0 1 1 0 0,-1-1-1 0 0,1 0 0 0 0,-1-1 1 0 0,0 1-1 0 0,-1-1 1 0 0,1 0-1 0 0,-1 0 0 0 0,0 0 1 0 0,0-1-1 0 0,-1 1 0 0 0,1-1 1 0 0,-1 0-1 0 0,0 0 0 0 0,-1 0 1 0 0,1-1-1 0 0,-1 1 1 0 0,0-2-20 0 0,14-59 64 0 0,-5 36-64 0 0,0 1 0 0 0,-10 27-15 0 0,-1 3-33 0 0,4 5 67 0 0,-1 0 0 0 0,1 0 1 0 0,-1 0-1 0 0,0 1 0 0 0,0 0 0 0 0,-1-1 1 0 0,0 1-1 0 0,0 0 0 0 0,0 0 0 0 0,-1 0 0 0 0,0 1 1 0 0,0-1-1 0 0,0 0 0 0 0,-1 1-19 0 0,3 16 103 0 0,1 42 365 0 0,-1-40-117 0 0,2-9-367 0 0,-5-15-62 0 0,1 1-4 0 0,15 17-1658 0 0,-14-19-3304 0 0</inkml:trace>
  <inkml:trace contextRef="#ctx0" brushRef="#br0" timeOffset="411.159">406 34 6744 0 0,'0'0'198'0'0,"0"0"52"0"0,13 14 2680 0 0,-6-12-2583 0 0,1 0 0 0 0,-1 0 0 0 0,1-1-1 0 0,-1 0 1 0 0,1 0 0 0 0,0-1 0 0 0,-1 0-1 0 0,1 0 1 0 0,0-1 0 0 0,-1 0-1 0 0,4 0-346 0 0,2-1 318 0 0,189-16-543 0 0,-202 18-332 0 0</inkml:trace>
  <inkml:trace contextRef="#ctx0" brushRef="#br0" timeOffset="700.305">409 145 8784 0 0,'0'0'197'0'0,"0"0"24"0"0,-1 1 19 0 0,-4 1 4 0 0,4-2-36 0 0,1 0-14 0 0,43 21 1407 0 0,38-32-189 0 0,113-13-761 0 0,-135 23-997 0 0,-47-1-723 0 0,3 2-3388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40:02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1616 12843 9136 0 0,'-9'-54'2720'0'0,"-4"33"-763"0"0,12 18-1811 0 0,0 1 0 0 0,0-1 0 0 0,0 1 0 0 0,0 0 0 0 0,-1-1 0 0 0,1 1 0 0 0,-1 0 0 0 0,1 0 0 0 0,-1 0 0 0 0,0 0 0 0 0,0 0 0 0 0,0 0 0 0 0,0 1 0 0 0,0-1 0 0 0,0 0 0 0 0,-1 1 0 0 0,1 0 0 0 0,0 0 0 0 0,-1 0 0 0 0,1 0 0 0 0,-1 0 0 0 0,0 0 0 0 0,1 0 0 0 0,-1 1 0 0 0,0-1-146 0 0,0 1 198 0 0,-13 1 212 0 0,-56 33 86 0 0,11 35-156 0 0,53-58-296 0 0,-29 68 80 0 0,31-65-122 0 0,0 1-1 0 0,1 0 0 0 0,1 0 1 0 0,0 1-1 0 0,1-1 0 0 0,1 1 1 0 0,0 0-1 0 0,1 0 0 0 0,1 9-1 0 0,17 34 75 0 0,-16-58-71 0 0,0 0 0 0 0,0 0 1 0 0,0 0-1 0 0,0 0 0 0 0,0 0 0 0 0,0 0 0 0 0,0 0 1 0 0,0 0-1 0 0,1 0 0 0 0,-1 0 0 0 0,0 0 0 0 0,1-1 0 0 0,-1 1 1 0 0,1-1-1 0 0,-1 1 0 0 0,0-1 0 0 0,1 0 0 0 0,-1 1 0 0 0,1-1 1 0 0,-1 0-1 0 0,1 0 0 0 0,-1 0 0 0 0,1 0 0 0 0,-1 0 1 0 0,1 0-1 0 0,-1 0 0 0 0,1-1 0 0 0,-1 1 0 0 0,1-1 0 0 0,1 0-4 0 0,7-4 4 0 0,0-2-1 0 0,0 1 1 0 0,0-1-1 0 0,-1-1 0 0 0,0 0 1 0 0,0 0-1 0 0,-1-1 0 0 0,0 0 1 0 0,-1 0-1 0 0,0-1 0 0 0,0 0 1 0 0,-1 0-1 0 0,0-1 1 0 0,-1 1-1 0 0,0-1 0 0 0,-1-1 1 0 0,0 1-1 0 0,-1 0 0 0 0,1-4-3 0 0,17-83 0 0 0,-16 20 943 0 0,-11 93-734 0 0,-8 60-33 0 0,5-28-176 0 0,9 2 0 0 0,5-22-73 0 0,-4-26-6 0 0,-1-1-1 0 0,0 0-50 0 0,10 2-731 0 0,-5-2-4809 0 0,3 0-268 0 0</inkml:trace>
  <inkml:trace contextRef="#ctx0" brushRef="#br0" timeOffset="1">1537 12863 5208 0 0,'0'0'116'0'0,"0"0"17"0"0,0 0 11 0 0,0 0 61 0 0,0 0 233 0 0,0 0 104 0 0,0 0 24 0 0,0 0-18 0 0,0 0-83 0 0,0 0-32 0 0,0 0-7 0 0,0 0-9 0 0,0 0-29 0 0,0 0-17 0 0,0 0-3 0 0,0 0 10 0 0,0 0 46 0 0,0 1 22 0 0,8 17 808 0 0,-6 3-207 0 0,-1-7-748 0 0,0-1 1 0 0,-1 0-1 0 0,0 0 1 0 0,-1 1-1 0 0,0-1 1 0 0,-1 0-1 0 0,-1 0 1 0 0,-2 5-300 0 0,5 3 356 0 0,0-19-282 0 0,0 0-2 0 0,3 28 158 0 0,-3-29-164 0 0,1 0-12 0 0,14 20-244 0 0,-14-20-44 0 0,-1-1-733 0 0,0 0-2998 0 0,0 0-1284 0 0</inkml:trace>
  <inkml:trace contextRef="#ctx0" brushRef="#br0" timeOffset="2">1784 12787 3456 0 0,'0'0'76'0'0,"0"0"16"0"0,0 0 4 0 0,0 0 19 0 0,0 0 78 0 0,0 0 36 0 0,0 0 10 0 0,0 0 13 0 0,10-9 1242 0 0,6-10-152 0 0,-16 18-1080 0 0,0 1 30 0 0,0 0 18 0 0,8-5 203 0 0,-7 4 8253 0 0,-19 15-7502 0 0,18-13-1198 0 0,0-1 3 0 0,3-7-4 0 0,-2 2-65 0 0,1-1 0 0 0,1 0 0 0 0,1 0 0 0 0,-1 0 0 0 0,-30 68 496 0 0,16-36-368 0 0,0 0 0 0 0,2 0 0 0 0,1 1 0 0 0,1 0 0 0 0,-2 19-128 0 0,9 30 0 0 0,7-23 64 0 0,18 8-444 0 0,-24-60 218 0 0,1 0-1 0 0,-1 0 1 0 0,1 0-1 0 0,-1 0 1 0 0,1 0 0 0 0,0 0-1 0 0,-1-1 1 0 0,1 1 0 0 0,0-1-1 0 0,-1 1 1 0 0,1-1 0 0 0,0 0-1 0 0,0 1 1 0 0,-1-1-1 0 0,1 0 1 0 0,0 0 0 0 0,0 0-1 0 0,0 0 1 0 0,-1-1 0 0 0,1 1-1 0 0,0 0 1 0 0,0-1 0 0 0,-1 1-1 0 0,2-1 163 0 0,7-3-1426 0 0</inkml:trace>
  <inkml:trace contextRef="#ctx0" brushRef="#br0" timeOffset="3">1998 12860 5552 0 0,'0'0'165'0'0,"-1"0"-10"0"0,-1 0-123 0 0,4-2 25 0 0,-1 2 235 0 0,-1 0 80 0 0,13-10 623 0 0,19-35 1129 0 0,-25 15-1112 0 0,-7 30-944 0 0,0 0-4 0 0,0 0 0 0 0,1-14 520 0 0,-1 15-555 0 0,0-1 1 0 0,0 0 0 0 0,0 0 0 0 0,0 0-1 0 0,0 1 1 0 0,0-1 0 0 0,0 0 0 0 0,0 0-1 0 0,0 0 1 0 0,1 1 0 0 0,-1-1 0 0 0,0 0-1 0 0,0 0 1 0 0,0 0 0 0 0,0 1 0 0 0,0-1-1 0 0,0 0 1 0 0,1 0 0 0 0,-1 0 0 0 0,0 0-1 0 0,0 0 1 0 0,0 1 0 0 0,0-1 0 0 0,1 0-1 0 0,-1 0 1 0 0,0 0 0 0 0,0 0 0 0 0,0 0-1 0 0,1 0 1 0 0,-1 0 0 0 0,0 0 0 0 0,0 0-1 0 0,0 0 1 0 0,1 0 0 0 0,-1 0 0 0 0,0 0-1 0 0,0 0 1 0 0,0 0 0 0 0,1 0 0 0 0,-1 0-1 0 0,0 0 1 0 0,0 0 0 0 0,1 0 0 0 0,-1 0-1 0 0,0 0 1 0 0,0 0 0 0 0,0 0 0 0 0,0 0-1 0 0,1-1 1 0 0,-1 1 0 0 0,0 0 0 0 0,0 0-30 0 0,-9 20 950 0 0,6-1-371 0 0,-16 39 649 0 0,18-31-767 0 0,2 11-59 0 0,1-14-205 0 0,-2-22-171 0 0,-1 0-1 0 0,1 0 1 0 0,0-1 0 0 0,0 1 0 0 0,0 0 0 0 0,0-1 0 0 0,0 1 0 0 0,1 0-1 0 0,-1 0 1 0 0,0-1 0 0 0,1 1 0 0 0,-1 0 0 0 0,1-1 0 0 0,0 1 0 0 0,0-1 0 0 0,-1 1-1 0 0,1-1 1 0 0,0 1 0 0 0,0-1 0 0 0,0 0 0 0 0,1 1 0 0 0,-1-1-26 0 0,29 25 242 0 0,4-8-155 0 0,-21-21-22 0 0,7 6-163 0 0,3-7-428 0 0,-11 0-662 0 0,-3-3-3674 0 0,-3 2 41 0 0</inkml:trace>
  <inkml:trace contextRef="#ctx0" brushRef="#br0" timeOffset="4">1872 12937 9904 0 0,'0'0'222'0'0,"0"0"30"0"0,0 0 20 0 0,0 0-18 0 0,5-4-110 0 0,107-22 1849 0 0,51-4-2436 0 0,-150 25 125 0 0</inkml:trace>
  <inkml:trace contextRef="#ctx0" brushRef="#br0" timeOffset="5">2185 12696 8752 0 0,'0'0'197'0'0,"0"0"24"0"0,0 0 19 0 0,14 7 203 0 0,5 5 290 0 0,0 2-1 0 0,-1 1 1 0 0,0 0-1 0 0,-2 1 1 0 0,1 0 0 0 0,5 10-733 0 0,6 4 600 0 0,-23-26-476 0 0,0 1 0 0 0,-1-1 0 0 0,1 1 0 0 0,-1 0 0 0 0,0 0-1 0 0,0 1 1 0 0,0-1 0 0 0,-1 1 0 0 0,0 0 0 0 0,0 0 0 0 0,-1 0 0 0 0,1 0 0 0 0,-1 0 0 0 0,-1 1 0 0 0,1-1 0 0 0,-1 1 0 0 0,0-1 0 0 0,0 1 0 0 0,-1-1 0 0 0,0 1 0 0 0,0 0-1 0 0,-1 1-123 0 0,-4 9-127 0 0,-2-1 1 0 0,0 1-1 0 0,0-1 0 0 0,-1-1 0 0 0,-2 0 0 0 0,1 0 0 0 0,-1 0 0 0 0,-1-1 0 0 0,-1-1 0 0 0,0 0 0 0 0,-1-1 0 0 0,0 0 0 0 0,-4 2 127 0 0,4-4-4900 0 0,9-5 147 0 0</inkml:trace>
  <inkml:trace contextRef="#ctx0" brushRef="#br0" timeOffset="6">2590 12816 10568 0 0,'0'0'233'0'0,"0"0"39"0"0,0 0 17 0 0,0 0-27 0 0,2 0-169 0 0,82 2 972 0 0,-38 1 448 0 0,8 1-890 0 0,-20 4-4615 0 0,-33-8-694 0 0</inkml:trace>
  <inkml:trace contextRef="#ctx0" brushRef="#br0" timeOffset="7">2567 12939 12392 0 0,'138'6'1760'0'0,"30"-14"-2508"0"0,-149 8-4056 0 0</inkml:trace>
  <inkml:trace contextRef="#ctx0" brushRef="#br0" timeOffset="8">1303 13901 8416 0 0,'0'0'242'0'0,"0"-1"5"0"0,0-4-155 0 0,0-1-977 0 0,-1 2 3830 0 0,3 11 1219 0 0,4 7-3995 0 0,-2 0 0 0 0,1 1 0 0 0,-2-1 1 0 0,0 1-1 0 0,0 0 0 0 0,-2 0 0 0 0,0-1 0 0 0,0 1 0 0 0,-2 7-169 0 0,-2 153 480 0 0,-7-64 64 0 0,10-111-539 0 0,0 1-1 0 0,-1-1 0 0 0,1 0 0 0 0,0 1 0 0 0,-1-1 0 0 0,1 1 0 0 0,0-1 1 0 0,0 1-1 0 0,0-1 0 0 0,-1 1 0 0 0,1-1 0 0 0,0 1 0 0 0,0-1 0 0 0,0 1 1 0 0,0-1-1 0 0,0 1 0 0 0,0-1 0 0 0,0 1 0 0 0,0-1 0 0 0,0 1 0 0 0,0-1 1 0 0,0 1-1 0 0,0-1 0 0 0,1 1 0 0 0,-1-1 0 0 0,0 1 0 0 0,0-1 0 0 0,0 1 0 0 0,1-1 1 0 0,-1 1-1 0 0,0-1 0 0 0,1 1 0 0 0,-1-1 0 0 0,0 0 0 0 0,1 1 0 0 0,-1-1 1 0 0,1 0-1 0 0,-1 1 0 0 0,0-1 0 0 0,1 0 0 0 0,-1 1 0 0 0,1-1 0 0 0,-1 0 1 0 0,1 0-1 0 0,-1 0 0 0 0,1 0 0 0 0,-1 1 0 0 0,1-1-4 0 0,64-134-168 0 0,-36 73-168 0 0,-23 50 251 0 0,1 1 0 0 0,0 0 1 0 0,1 0-1 0 0,0 1 0 0 0,1 0 0 0 0,0 0 0 0 0,0 0 0 0 0,8-5 85 0 0,9 5-77 0 0,-3 9-56 0 0,7 18 125 0 0,-27-13 29 0 0,1 1 61 0 0,-1 0-1 0 0,0 0 0 0 0,-1 0 1 0 0,1 0-1 0 0,-1 1 1 0 0,0-1-1 0 0,-1 0 0 0 0,1 1 1 0 0,-1 0-1 0 0,-1-1 1 0 0,1 1-1 0 0,-1 0 0 0 0,0-1 1 0 0,-1 1-1 0 0,0 0 0 0 0,0-1 1 0 0,0 1-1 0 0,-1-1 1 0 0,0 1-1 0 0,0-1 0 0 0,-3 6-81 0 0,1-4 27 0 0,-1 0 0 0 0,-1 1 0 0 0,1-1 0 0 0,-1-1-1 0 0,-1 1 1 0 0,1-1 0 0 0,-1-1 0 0 0,-1 1-1 0 0,1-1 1 0 0,-1 0 0 0 0,0-1 0 0 0,0 0-1 0 0,-1 0 1 0 0,0-1 0 0 0,1 0 0 0 0,-2 0 0 0 0,1-1-1 0 0,0 0 1 0 0,0-1 0 0 0,-1 0 0 0 0,0 0-1 0 0,1-1 1 0 0,-1 0 0 0 0,0-1 0 0 0,1 0-1 0 0,-5-1-26 0 0,-52-19-1405 0 0,64 5-2259 0 0,4 9 2302 0 0</inkml:trace>
  <inkml:trace contextRef="#ctx0" brushRef="#br0" timeOffset="9">1972 13705 10944 0 0,'0'0'248'0'0,"0"0"34"0"0,0 0 20 0 0,0 0-38 0 0,-1 1-171 0 0,-19 17 296 0 0,10-7 51 0 0,0 0 0 0 0,1 1-1 0 0,1 0 1 0 0,0 1-1 0 0,1 0 1 0 0,0 0 0 0 0,0 1-1 0 0,2-1 1 0 0,0 1 0 0 0,0 0-1 0 0,1 2-439 0 0,-5 17 442 0 0,1 0-1 0 0,1 0 1 0 0,2 0-1 0 0,1 0 1 0 0,1 24-442 0 0,3 37 241 0 0,8-67-245 0 0,-7-21-13 0 0,1-1 0 0 0,-1 1-1 0 0,1 0 1 0 0,0-1 0 0 0,1 1 0 0 0,-1-1 0 0 0,1 0 0 0 0,0 1-1 0 0,0-1 1 0 0,1-1 0 0 0,0 1 0 0 0,3 3 17 0 0,-6-7-206 0 0,12 1-1222 0 0,-6-4-286 0 0,0 2-4223 0 0</inkml:trace>
  <inkml:trace contextRef="#ctx0" brushRef="#br0" timeOffset="10">2100 13872 12208 0 0,'0'0'273'0'0,"0"0"40"0"0,0 0 23 0 0,-1 6 67 0 0,-28 123 2288 0 0,26-109-2346 0 0,0 0 1 0 0,1 1-1 0 0,1 0 1 0 0,1-1-1 0 0,3 18-345 0 0,-2-31 109 0 0,1 0 0 0 0,0-1-1 0 0,0 1 1 0 0,1 0 0 0 0,0 0-1 0 0,0-1 1 0 0,1 0 0 0 0,0 0-1 0 0,0 0 1 0 0,0 0 0 0 0,0 0-1 0 0,6 4-108 0 0,-7-7 29 0 0,1-1 0 0 0,1 1-1 0 0,-1-1 1 0 0,0 0-1 0 0,1 0 1 0 0,-1 0 0 0 0,1-1-1 0 0,-1 1 1 0 0,1-1-1 0 0,0 0 1 0 0,-1 0 0 0 0,1-1-1 0 0,0 0 1 0 0,0 0-1 0 0,0 0 1 0 0,0 0-1 0 0,-1-1 1 0 0,3 0-29 0 0,42-26-874 0 0,-35 9-5117 0 0,-11 9 430 0 0</inkml:trace>
  <inkml:trace contextRef="#ctx0" brushRef="#br0" timeOffset="11">1972 14082 12152 0 0,'0'0'273'0'0,"0"0"40"0"0,0 0 22 0 0,0 0-39 0 0,2 1-196 0 0,9 1-37 0 0,0 0 1 0 0,0-1-1 0 0,0 0 0 0 0,1-1 1 0 0,-1 0-1 0 0,0-1 0 0 0,1 0 1 0 0,1-1-64 0 0,59-10 92 0 0,-56 4-160 0 0</inkml:trace>
  <inkml:trace contextRef="#ctx0" brushRef="#br0" timeOffset="12">2317 13846 11432 0 0,'0'0'256'0'0,"0"0"34"0"0,0 0 22 0 0,2 9 67 0 0,30 104 1537 0 0,-13-63-176 0 0,-8-9-679 0 0,-5-24-820 0 0,-1-1 1 0 0,-1 1-1 0 0,0 0 0 0 0,-1 1 1 0 0,-1-1-1 0 0,-1 0 0 0 0,-1 1 1 0 0,0-1-1 0 0,-1 1 0 0 0,-2 6-241 0 0,2-16 23 0 0,-1 0 0 0 0,0 1 0 0 0,-1-1 0 0 0,1 0 0 0 0,-2-1 0 0 0,1 1 0 0 0,-1-1 0 0 0,0 1 0 0 0,-1-1 0 0 0,1 0 0 0 0,-2-1 0 0 0,0 2-23 0 0,-3 2-461 0 0,-12 11-80 0 0,2-10-2875 0 0,12-9 1687 0 0</inkml:trace>
  <inkml:trace contextRef="#ctx0" brushRef="#br0" timeOffset="13">2846 13930 15032 0 0,'0'0'340'0'0,"0"0"50"0"0,7-3 385 0 0,82-17 26 0 0,-8 18 179 0 0,-61 4-3097 0 0,-19-2-3748 0 0</inkml:trace>
  <inkml:trace contextRef="#ctx0" brushRef="#br0" timeOffset="14">2781 14065 13856 0 0,'0'0'406'0'0,"0"0"-4"0"0,9 9-242 0 0,1-7 77 0 0,-1 0 0 0 0,1 0 1 0 0,0-1-1 0 0,-1 0 1 0 0,1-1-1 0 0,0 0 1 0 0,-1-1-1 0 0,1 0 1 0 0,0 0-1 0 0,4-2-237 0 0,1 1 355 0 0,159-12 70 0 0,-148 14-4757 0 0,1 3-1522 0 0</inkml:trace>
  <inkml:trace contextRef="#ctx0" brushRef="#br0" timeOffset="15">3261 12735 6648 0 0,'0'0'149'0'0,"10"-4"366"0"0,30-27 1246 0 0,-34 10 86 0 0,-5 20-1815 0 0,-1-1 1 0 0,0 1 0 0 0,0 0-1 0 0,0 0 1 0 0,0-1-1 0 0,0 1 1 0 0,0 0 0 0 0,0 0-1 0 0,0-1 1 0 0,0 1 0 0 0,-1 0-1 0 0,1 0 1 0 0,0-1 0 0 0,-1 1-1 0 0,1 0 1 0 0,-1 0 0 0 0,1 0-1 0 0,-1 0 1 0 0,0-1-1 0 0,1 1 1 0 0,-1 0 0 0 0,0 0-1 0 0,0 0 1 0 0,0 1 0 0 0,0-1-1 0 0,0 0 1 0 0,0 0 0 0 0,0 0-1 0 0,0 1 1 0 0,0-1-1 0 0,0 1 1 0 0,0-1 0 0 0,-1 1-1 0 0,1-1 1 0 0,0 1 0 0 0,0-1-1 0 0,-1 1 1 0 0,1 0 0 0 0,0 0-1 0 0,0 0 1 0 0,-1 0-1 0 0,1 0 1 0 0,0 0 0 0 0,-1 0-1 0 0,1 0 1 0 0,0 0 0 0 0,0 1-1 0 0,-1-1 1 0 0,1 0 0 0 0,-1 1-33 0 0,-7 1 103 0 0,0 1 0 0 0,1 0 0 0 0,-1 0 0 0 0,1 1 0 0 0,0 0 0 0 0,-1 1 0 0 0,2 0 0 0 0,-1 0 1 0 0,-3 3-104 0 0,0 2 87 0 0,-1 1 0 0 0,2 0 1 0 0,-1 1-1 0 0,2 0 0 0 0,0 0 1 0 0,0 1-1 0 0,1 0 0 0 0,0 1 1 0 0,1 0-1 0 0,1 0 0 0 0,1 1 1 0 0,-4 11-88 0 0,-7 67 76 0 0,16-19 48 0 0,18-37-104 0 0,-17-36 74 0 0,32 10 272 0 0,-25-13-307 0 0,-1 0 1 0 0,0-1 0 0 0,0 0 0 0 0,0 0-1 0 0,0 0 1 0 0,-1-1 0 0 0,1 0 0 0 0,-1-1-1 0 0,0 1 1 0 0,0-1 0 0 0,-1 0 0 0 0,1-1 0 0 0,-1 1-1 0 0,0-1 1 0 0,-1 0 0 0 0,1 0 0 0 0,1-5-60 0 0,0 4-27 0 0,5-10 108 0 0,-1 0 0 0 0,0 0 0 0 0,-1-1 1 0 0,-1 0-1 0 0,6-17-81 0 0,-12 28 28 0 0,29-118 436 0 0,-21 69-144 0 0,-7 36 79 0 0,-3 19-270 0 0,0 1-1 0 0,0 0 0 0 0,-1 2-21 0 0,-21 69-165 0 0,19-47 65 0 0,-9 96-7 0 0,12-114 8 0 0,0 0-1 0 0,1 0 0 0 0,-1 0 1 0 0,2 0-1 0 0,-1 0 0 0 0,1 0 0 0 0,0 0 1 0 0,0 0-1 0 0,0-1 0 0 0,1 1 0 0 0,3 4-7 0 0,8 7 228 0 0,-7-13-3199 0 0,-1-4 1507 0 0</inkml:trace>
  <inkml:trace contextRef="#ctx0" brushRef="#br0" timeOffset="16">3554 12550 10104 0 0,'0'0'230'0'0,"0"0"30"0"0,-6 1 258 0 0,4-1-504 0 0,0 1 0 0 0,0 0 0 0 0,0 0 0 0 0,0 1 0 0 0,1-1 0 0 0,-1 0 1 0 0,0 1-1 0 0,1-1 0 0 0,-1 1 0 0 0,0-1 0 0 0,1 1 0 0 0,0 0 0 0 0,-1 0 0 0 0,1-1 0 0 0,0 1 1 0 0,0 0-1 0 0,0 0 0 0 0,0 0 0 0 0,1 0 0 0 0,-1 1 0 0 0,0-1-14 0 0,-1 3 86 0 0,-44 120 948 0 0,32-79-313 0 0,-13 72 607 0 0,28-30-640 0 0,-1-83-628 0 0,1-1 1 0 0,0 1-1 0 0,1 0 0 0 0,-1-1 1 0 0,1 1-1 0 0,0-1 0 0 0,0 1 1 0 0,0-1-1 0 0,1 0 1 0 0,-1 0-1 0 0,1 0 0 0 0,0 0 1 0 0,0-1-1 0 0,1 1 0 0 0,-1-1 1 0 0,1 0-1 0 0,-1 1 0 0 0,4 0-59 0 0,20 5 248 0 0,-4-8-235 0 0,31-12-1885 0 0,-41 5 1207 0 0</inkml:trace>
  <inkml:trace contextRef="#ctx0" brushRef="#br0" timeOffset="17">3712 12731 9728 0 0,'-33'73'680'0'0,"9"27"-232"0"0,24-99-440 0 0,-1 3 98 0 0,0-1 0 0 0,1 1 0 0 0,-1-1 1 0 0,1 1-1 0 0,0 0 0 0 0,0-1 0 0 0,0 1 0 0 0,0 0 1 0 0,1-1-1 0 0,-1 1 0 0 0,1-1 0 0 0,0 1 1 0 0,0 0-1 0 0,0-1 0 0 0,1 0 0 0 0,-1 1 0 0 0,1-1 1 0 0,1 1-107 0 0,-2-3 352 0 0,9-1 333 0 0,2-3-557 0 0,0-1-1 0 0,-1 0 1 0 0,1 0 0 0 0,-1-1-1 0 0,0-1 1 0 0,0 0 0 0 0,-1 0-1 0 0,0-1 1 0 0,0 0 0 0 0,7-7-128 0 0,-16 13 0 0 0,51-51 128 0 0,-50 49-119 0 0,1 0 0 0 0,-1 0-1 0 0,0 0 1 0 0,0 0 0 0 0,0-1 0 0 0,0 1 0 0 0,0 0-1 0 0,-1-1 1 0 0,0 0 0 0 0,1 1 0 0 0,-1-1-1 0 0,0 0 1 0 0,-1 1 0 0 0,1-1 0 0 0,-1 0-1 0 0,0 0 1 0 0,0 0 0 0 0,0 1 0 0 0,0-1-1 0 0,-1 0 1 0 0,1 0 0 0 0,-1 1 0 0 0,0-1-1 0 0,0 0 1 0 0,0 1 0 0 0,-1-1 0 0 0,1 1 0 0 0,-1-1-9 0 0,-1 0-26 0 0,1 1 1 0 0,-1 0-1 0 0,0-1 1 0 0,0 1-1 0 0,-1 1 1 0 0,1-1-1 0 0,0 0 1 0 0,-1 1-1 0 0,0-1 1 0 0,1 1 0 0 0,-1 0-1 0 0,0 0 1 0 0,0 1-1 0 0,0-1 1 0 0,-1 1-1 0 0,1 0 1 0 0,0 0-1 0 0,0 0 1 0 0,-1 1-1 0 0,1-1 1 0 0,0 1 0 0 0,-4 1 25 0 0,-15 2-4292 0 0,13 2-272 0 0</inkml:trace>
  <inkml:trace contextRef="#ctx0" brushRef="#br0" timeOffset="18">3988 12471 8432 0 0,'-16'-5'190'0'0,"18"0"521"0"0,1 6-630 0 0,-1-1-1 0 0,1 1 1 0 0,-1 0-1 0 0,1-1 1 0 0,-1 1-1 0 0,1 0 1 0 0,-1 1-1 0 0,0-1 1 0 0,1 0-1 0 0,-1 1 1 0 0,0-1-1 0 0,0 1 1 0 0,0 0-1 0 0,0-1 1 0 0,0 1-1 0 0,-1 0 1 0 0,1 0-1 0 0,0 0 1 0 0,-1 1-1 0 0,0-1 1 0 0,1 0-1 0 0,-1 1 1 0 0,0-1-81 0 0,14 39 1277 0 0,-29 9-311 0 0,24 11-308 0 0,-6 9-32 0 0,1 14 206 0 0,5-25-176 0 0,-17-21-223 0 0,9-32-394 0 0,-1-5-25 0 0,-1 1 0 0 0,1-1 1 0 0,-1 1-1 0 0,1 0 1 0 0,-1-1-1 0 0,0 1 0 0 0,1-1 1 0 0,-1 1-1 0 0,0 0 1 0 0,0-1-1 0 0,0 1 0 0 0,0 0 1 0 0,-1-1-1 0 0,1 1 0 0 0,0 0 1 0 0,-1-1-1 0 0,1 1 1 0 0,-1-1-1 0 0,1 1 0 0 0,-1-1 1 0 0,0 1-1 0 0,0-1 1 0 0,0 1-1 0 0,0-1 0 0 0,0 1-14 0 0,-44 62 422 0 0,-24-15-766 0 0,57-40-4747 0 0,2-5-87 0 0</inkml:trace>
  <inkml:trace contextRef="#ctx0" brushRef="#br0" timeOffset="19">4308 12740 11256 0 0,'-17'-4'256'0'0,"14"3"34"0"0,3 1 21 0 0,0 0-35 0 0,23-9 183 0 0,17-1 923 0 0,38-9 308 0 0,-3 14-1297 0 0,-47 7-4770 0 0,-27-2 4093 0 0,17 2-4728 0 0</inkml:trace>
  <inkml:trace contextRef="#ctx0" brushRef="#br0" timeOffset="20">4265 12910 13376 0 0,'14'-5'989'0'0,"219"-32"1741"0"0,-159 32-2422 0 0,18 9-1655 0 0,-67-2-1159 0 0,-13 1 1212 0 0</inkml:trace>
  <inkml:trace contextRef="#ctx0" brushRef="#br0" timeOffset="21">5081 12623 6352 0 0,'14'-10'184'0'0,"-9"-23"32"0"0,5 5 361 0 0,10-26 1390 0 0,-14 33-965 0 0,-5 20-934 0 0,-1 1 0 0 0,1-1 0 0 0,-1 0 0 0 0,1 0 0 0 0,-1 0 0 0 0,1 0 0 0 0,-1 0 0 0 0,1 0 0 0 0,-1 0 1 0 0,0 0-1 0 0,0 0 0 0 0,0 0 0 0 0,0 0 0 0 0,1 0 0 0 0,-1 0 0 0 0,-1 0 0 0 0,1 0 0 0 0,0 0 0 0 0,0 0 0 0 0,0 0 0 0 0,0 0 0 0 0,-1 0 0 0 0,1 0 0 0 0,0 0 0 0 0,-1 0 0 0 0,1 0 0 0 0,-1 0 0 0 0,1 0 0 0 0,-1 0 0 0 0,0 1 0 0 0,1-1 1 0 0,-1 0-1 0 0,0 0 0 0 0,1 1-68 0 0,5-23 1913 0 0,1 21-121 0 0,9 24-1796 0 0,-13 31 136 0 0,-17 25 4 0 0,2-5 30 0 0,15 21 108 0 0,-5-41-13 0 0,-3 14 406 0 0,-6-38-541 0 0,6-5 166 0 0,-1-20-196 0 0,5-2 0 0 0,2-2 0 0 0,0 0-4 0 0,0 0-17 0 0,0 0-10 0 0,0 0-1 0 0,0 0 27 0 0,0 0 110 0 0,0 0 45 0 0,0 0 8 0 0,3-2-12 0 0,-2 2-227 0 0,-1-1 0 0 0,1 1 0 0 0,0-1 0 0 0,0 1 0 0 0,0-1 0 0 0,0 1 0 0 0,-1-1 0 0 0,1 0 0 0 0,0 1 0 0 0,0-1 0 0 0,-1 0 0 0 0,1 0 0 0 0,-1 0 0 0 0,1 1 0 0 0,-1-1 0 0 0,1 0 0 0 0,-1 0 0 0 0,1 0 0 0 0,-1 0 0 0 0,0 0 0 0 0,1 0 0 0 0,-1 0-1 0 0,0 0 1 0 0,0 0 0 0 0,0 0 0 0 0,0 0 0 0 0,0 0 0 0 0,0 0 0 0 0,0 0 0 0 0,0 0 0 0 0,0 0 0 0 0,0 0 0 0 0,-1 0-15 0 0,-6-78 539 0 0,-5 15-396 0 0,7 19-83 0 0,3 39-52 0 0,1-1 1 0 0,0 1 0 0 0,0-1-1 0 0,1 0 1 0 0,0 1 0 0 0,0-1-1 0 0,1 0 1 0 0,-1 1 0 0 0,1-1-1 0 0,2-5-8 0 0,11-39 12 0 0,-7-23 34 0 0,6 4-296 0 0,-9 14 362 0 0,-4 55-173 0 0,9 75-258 0 0,-6-10 255 0 0,-5 21 11 0 0,-4-26 42 0 0,6 23 11 0 0,5 28 0 0 0,-1-54 0 0 0,-5-24 0 0 0,-1-17 0 0 0,8-15-1333 0 0,-5 0 386 0 0</inkml:trace>
  <inkml:trace contextRef="#ctx0" brushRef="#br0" timeOffset="22">3712 13597 5280 0 0,'-96'3'913'0'0,"-3"8"1911"0"0,47 1 327 0 0,23 3-1442 0 0,15 3-1474 0 0,5 5 27 0 0,6-15-196 0 0,2-7-2 0 0,1 1-11 0 0,1 26 494 0 0,0-27-525 0 0,0 0 0 0 0,0 0 1 0 0,0 0-1 0 0,0 0 1 0 0,1-1-1 0 0,-1 1 0 0 0,0 0 1 0 0,1-1-1 0 0,-1 1 1 0 0,0-1-1 0 0,1 0 0 0 0,-1 1 1 0 0,0-1-1 0 0,1 0 1 0 0,-1 0-1 0 0,1 0 0 0 0,-1 0 1 0 0,1 0-1 0 0,-1 0 1 0 0,0 0-1 0 0,1 0 0 0 0,-1-1 1 0 0,1 1-1 0 0,-1 0 1 0 0,0-1-1 0 0,1 1 0 0 0,-1-1 1 0 0,0 0-1 0 0,0 1 1 0 0,1-1-1 0 0,-1 0 0 0 0,0 0 1 0 0,0 0-1 0 0,0 0 1 0 0,0 0-1 0 0,0 0 0 0 0,0 0-22 0 0,2-1 41 0 0,109-96-526 0 0,-52-6-267 0 0,-54 67 904 0 0,-2 31 980 0 0,-4 6-1026 0 0,-19 10 158 0 0,-34 30 121 0 0,-40 54-118 0 0,43-33-139 0 0,38-43-79 0 0,-1 1 21 0 0,0 1 0 0 0,1 0 0 0 0,2 0 0 0 0,0 1 0 0 0,1 1 0 0 0,-2 8-70 0 0,2 4 19 0 0,2 1-1 0 0,1 0 0 0 0,2 0 1 0 0,2 1-1 0 0,1-1 0 0 0,1 1 0 0 0,5 25-18 0 0,1 68 214 0 0,-2 75-292 0 0,-4-182 142 0 0,-2 1 0 0 0,0-1-1 0 0,-2 1 1 0 0,0-1-1 0 0,-2-1 1 0 0,-7 21-64 0 0,-32 23 618 0 0,36-58-527 0 0,-26 7 73 0 0,11-19-996 0 0,10-6-5241 0 0,10 3 788 0 0</inkml:trace>
  <inkml:trace contextRef="#ctx0" brushRef="#br0" timeOffset="23">3748 13863 8376 0 0,'0'0'190'0'0,"0"0"28"0"0,-3 9 246 0 0,-17 56 234 0 0,-6 90 1542 0 0,13-62-1302 0 0,3 3 175 0 0,7-43-216 0 0,2-54 282 0 0,5-14-1159 0 0,-1 0 1 0 0,2 0-1 0 0,0 0 1 0 0,1 1-1 0 0,1-1 1 0 0,0 1-1 0 0,0 1 1 0 0,8-11-21 0 0,32-28-184 0 0,-18 34 56 0 0,-4 25-95 0 0,-23-5 209 0 0,0 0 8 0 0,-1-1 1 0 0,1 1-1 0 0,0 0 1 0 0,0 0 0 0 0,-1 0-1 0 0,0 0 1 0 0,1 0-1 0 0,-1 1 1 0 0,0-1 0 0 0,0 0-1 0 0,0 1 1 0 0,0-1 0 0 0,0 1-1 0 0,-1-1 1 0 0,1 1-1 0 0,-1-1 1 0 0,0 1 0 0 0,1-1-1 0 0,-1 1 1 0 0,0-1 0 0 0,0 1-1 0 0,-1-1 1 0 0,1 1-1 0 0,-1-1 1 0 0,1 1 0 0 0,-1-1-1 0 0,0 1 1 0 0,0-1 0 0 0,0 1-1 0 0,-1 1 6 0 0,-12 28 306 0 0,-32 9 224 0 0,44-39-537 0 0,1 0 1 0 0,-1-1-1 0 0,-1 1 0 0 0,1 0 0 0 0,0-1 1 0 0,0 1-1 0 0,0-1 0 0 0,-1 0 0 0 0,1 0 1 0 0,-1 0-1 0 0,1 0 0 0 0,-1 0 0 0 0,1-1 0 0 0,-1 1 1 0 0,0-1-1 0 0,1 1 0 0 0,-1-1 0 0 0,0 0 1 0 0,1 0-1 0 0,-1 0 0 0 0,1-1 0 0 0,-1 1 1 0 0,0-1-1 0 0,1 1 0 0 0,-1-1 0 0 0,1 0 0 0 0,-1 0 1 0 0,1 0-1 0 0,-1 0 0 0 0,1 0 0 0 0,0-1 1 0 0,0 1-1 0 0,-1-1 0 0 0,1 1 0 0 0,0-1 1 0 0,0 0-1 0 0,1 0 0 0 0,-1 0 0 0 0,0 0 1 0 0,0 0 6 0 0,-1-7-576 0 0,3 0-28 0 0</inkml:trace>
  <inkml:trace contextRef="#ctx0" brushRef="#br0" timeOffset="24">3870 13615 12480 0 0,'0'-8'242'0'0,"1"0"0"0"0,0 0 0 0 0,0 0 0 0 0,1 0 0 0 0,0 0 0 0 0,0 0 0 0 0,1 0 0 0 0,0 0 0 0 0,0 1 0 0 0,2-3-242 0 0,2-12 1356 0 0,1 16-1106 0 0,25 18-2346 0 0,-25-6-3138 0 0</inkml:trace>
  <inkml:trace contextRef="#ctx0" brushRef="#br0" timeOffset="25">3889 13603 5984 0 0,'0'0'133'0'0,"0"0"23"0"0,0-8 244 0 0,0 8-65 0 0,0 0 98 0 0,0 0 14 0 0,0 0 2 0 0,0 0 7 0 0,0 0 7 0 0,0 0 1 0 0,0 0-7 0 0,-6 36 2118 0 0,-8-19-1775 0 0,14-15-763 0 0,-1-1-21 0 0,1 0 0 0 0,0 0 0 0 0,-1-1 1 0 0,1 1-1 0 0,-1 0 0 0 0,1 0 0 0 0,-1-1 0 0 0,1 1 1 0 0,-1 0-1 0 0,1-1 0 0 0,-1 1 0 0 0,0 0 1 0 0,1-1-1 0 0,-1 1 0 0 0,0-1 0 0 0,0 1 1 0 0,1-1-1 0 0,-1 0 0 0 0,0 1 0 0 0,0-1 1 0 0,0 0-1 0 0,1 1 0 0 0,-1-1 0 0 0,0 0 1 0 0,0 0-1 0 0,0 0 0 0 0,0 0 0 0 0,0 0 0 0 0,0 0 1 0 0,1 0-1 0 0,-1 0 0 0 0,0 0 0 0 0,0 0 1 0 0,0-1-1 0 0,0 1-16 0 0,0-1 11 0 0,0 1 1 0 0,-1-1-1 0 0,1 0 1 0 0,0 0-1 0 0,1 0 0 0 0,-1 0 1 0 0,0 0-1 0 0,0 0 1 0 0,0 0-1 0 0,0-1 0 0 0,1 1 1 0 0,-1 0-1 0 0,1 0 1 0 0,-1 0-1 0 0,1-1 0 0 0,-1 1 1 0 0,1 0-1 0 0,0-1 1 0 0,-1 1-1 0 0,1 0 0 0 0,0-1 1 0 0,0 1-1 0 0,0 0 1 0 0,0-1-1 0 0,0 1 0 0 0,0 0 1 0 0,1-1-1 0 0,-1 1 1 0 0,0 0-1 0 0,1-1 1 0 0,-1 1-1 0 0,1 0 0 0 0,-1 0 1 0 0,1-1-1 0 0,0 1 1 0 0,0-1-12 0 0,27-37-152 0 0,23 10-22 0 0,-8 34 16 0 0,-28 10 200 0 0,-32 18 1010 0 0,-67 8 303 0 0,83-41-1347 0 0,0 0 0 0 0,0 0 1 0 0,0 0-1 0 0,0 0 0 0 0,0 0 0 0 0,0 0 1 0 0,0 0-1 0 0,0 0 0 0 0,1 0 0 0 0,-1 0 1 0 0,0 0-1 0 0,0-1 0 0 0,0 1 1 0 0,0 0-1 0 0,0-1 0 0 0,0 1 0 0 0,1 0 1 0 0,-1-1-1 0 0,0 1 0 0 0,0-1 0 0 0,1 0 1 0 0,-1 1-1 0 0,0-1 0 0 0,1 1 0 0 0,-1-1 1 0 0,0 0-1 0 0,1 0 0 0 0,-1 1 0 0 0,1-1 1 0 0,-1 0-1 0 0,1 0 0 0 0,0 0 1 0 0,-1 0-1 0 0,1 1 0 0 0,0-1 0 0 0,0 0 1 0 0,-1 0-1 0 0,1 0 0 0 0,0 0 0 0 0,0 0 1 0 0,0 0-1 0 0,0 0-8 0 0,1-41 279 0 0,18 10-279 0 0,25 9-125 0 0,22 22-40 0 0,-58 5 111 0 0,-7 3-10 0 0,-9 26-1551 0 0,6-25 1071 0 0</inkml:trace>
  <inkml:trace contextRef="#ctx0" brushRef="#br0" timeOffset="26">4221 13948 8840 0 0,'0'0'197'0'0,"0"0"24"0"0,0 0 19 0 0,0 0-29 0 0,-2-3-142 0 0,-1 1 0 0 0,1 0 0 0 0,-1 0 0 0 0,1 0 0 0 0,-1 0 0 0 0,0 1 0 0 0,0-1 0 0 0,0 1 1 0 0,0-1-1 0 0,0 1 0 0 0,0 0 0 0 0,0 0 0 0 0,0 1 0 0 0,-1-1 0 0 0,1 1 0 0 0,0-1 0 0 0,0 1 0 0 0,-1 0 0 0 0,1 0 0 0 0,0 1 0 0 0,-2-1-69 0 0,-1 0 162 0 0,-15 9 1085 0 0,-4 11 169 0 0,-1 7-1040 0 0,24-7-232 0 0,-21 21 80 0 0,4 20 64 0 0,19-14-235 0 0,-2-42-42 0 0,2-4-7 0 0,-1 0 1 0 0,1-1 0 0 0,-1 1 0 0 0,1 0 0 0 0,-1 0 0 0 0,1 0 0 0 0,0 0-1 0 0,0 0 1 0 0,-1 0 0 0 0,1-1 0 0 0,0 1 0 0 0,0 0 0 0 0,0 0 0 0 0,0 0-1 0 0,0 0 1 0 0,0 0 0 0 0,0 0 0 0 0,0 0 0 0 0,0 0 0 0 0,1 0 0 0 0,-1 0-1 0 0,0 0 1 0 0,1 0 0 0 0,-1 0 0 0 0,0-1 0 0 0,1 1 0 0 0,-1 0-1 0 0,1 0 1 0 0,-1 0 0 0 0,1-1 0 0 0,0 1 0 0 0,-1 0 0 0 0,1-1 0 0 0,0 1-1 0 0,-1 0 1 0 0,1-1 0 0 0,0 1 0 0 0,0-1 0 0 0,0 1-5 0 0,2 1 29 0 0,1 0 0 0 0,-1 0 0 0 0,0-1 0 0 0,1 1 0 0 0,-1-1 0 0 0,1 0 0 0 0,-1 0 0 0 0,1 0 0 0 0,0 0 0 0 0,-1-1 0 0 0,1 1 0 0 0,0-1 0 0 0,0 0 0 0 0,-1 0 0 0 0,1 0 0 0 0,0-1 0 0 0,0 0 1 0 0,0 0-30 0 0,2 0 41 0 0,-1-2 1 0 0,0 1 0 0 0,0-1 0 0 0,0 1-1 0 0,0-1 1 0 0,-1-1 0 0 0,1 1 0 0 0,-1-1 0 0 0,0 0-1 0 0,0 0 1 0 0,0 0 0 0 0,0 0 0 0 0,-1 0-1 0 0,0-1 1 0 0,0 0 0 0 0,0 0-42 0 0,10-12 41 0 0,27-68 137 0 0,-11-24-7 0 0,-6-13-54 0 0,-17 26-190 0 0,-8 5-70 0 0,-5 74-3 0 0,-2 38-27 0 0,13 23 66 0 0,-19 101 54 0 0,-1-54 118 0 0,0 0 263 0 0,11-9 134 0 0,3-9-63 0 0,-2 0-146 0 0,4-32-29 0 0,3-30-134 0 0,-3-11-324 0 0,0 0-107 0 0,9-2-4783 0 0,3-2-206 0 0</inkml:trace>
  <inkml:trace contextRef="#ctx0" brushRef="#br0" timeOffset="27">4475 13624 10680 0 0,'0'0'241'0'0,"0"0"38"0"0,0 0 11 0 0,-1 1-28 0 0,-3 18-160 0 0,5-1-100 0 0,-13 34-56 0 0,5 39 876 0 0,-1-10 362 0 0,-9-27-320 0 0,3 70 288 0 0,13-66-527 0 0,0-56-573 0 0,0 1 0 0 0,0-1 0 0 0,0 0 0 0 0,0 0 0 0 0,1 0 0 0 0,-1 0 0 0 0,1 1 0 0 0,-1-1 0 0 0,1 0 0 0 0,0 1 0 0 0,0-1 0 0 0,0 0 0 0 0,0 0 0 0 0,0 1 0 0 0,1-1 0 0 0,-1 0 0 0 0,1 0 0 0 0,0 1 0 0 0,-1-1 0 0 0,1 0 0 0 0,0 0 0 0 0,0 0 0 0 0,0 0 0 0 0,0 0 0 0 0,1 0 0 0 0,-1 0 0 0 0,1 0 0 0 0,-1-1 0 0 0,1 1 0 0 0,-1 0 0 0 0,1-1 0 0 0,0 1 0 0 0,0-1 0 0 0,0 0 0 0 0,0 0 0 0 0,0 0 0 0 0,0 0 0 0 0,0 0 0 0 0,0 0 0 0 0,0 0 0 0 0,2 0-52 0 0,4 0 121 0 0,1 0 1 0 0,-1 0-1 0 0,1-1 1 0 0,0 0 0 0 0,-1-1-1 0 0,1 1 1 0 0,-1-2-1 0 0,0 1 1 0 0,1-1-1 0 0,-1-1 1 0 0,0 1-1 0 0,2-2-121 0 0,1 0-322 0 0,17-7 561 0 0,-12 0-5671 0 0,-8 5-804 0 0</inkml:trace>
  <inkml:trace contextRef="#ctx0" brushRef="#br0" timeOffset="28">4360 13957 12752 0 0,'4'-12'969'0'0,"24"3"-538"0"0,43-14-143 0 0,35-4 1290 0 0,5 10-1807 0 0,-92 14-3576 0 0,-3 3-1339 0 0</inkml:trace>
  <inkml:trace contextRef="#ctx0" brushRef="#br0" timeOffset="29">4910 13787 13648 0 0,'-12'-3'267'0'0,"15"1"948"0"0,60-2-972 0 0,20-4 1223 0 0,-58 7-804 0 0,4 0-639 0 0,-11 3-4695 0 0,-10 0-844 0 0</inkml:trace>
  <inkml:trace contextRef="#ctx0" brushRef="#br0" timeOffset="30">4877 13948 14312 0 0,'0'0'39'0'0,"0"0"1"0"0,0 0-1 0 0,1 0 1 0 0,-1 0-1 0 0,0 0 1 0 0,1 0-1 0 0,-1 0 1 0 0,0 0-1 0 0,0 1 1 0 0,1-1-1 0 0,-1 0 1 0 0,0 0-1 0 0,0 0 1 0 0,0 0-1 0 0,1 0 1 0 0,-1 0-1 0 0,0 0 1 0 0,0 1-1 0 0,1-1 1 0 0,-1 0-1 0 0,0 0 1 0 0,0 0 0 0 0,0 1-1 0 0,0-1 1 0 0,1 0-1 0 0,-1 0 1 0 0,0 0-1 0 0,0 1 1 0 0,0-1-1 0 0,0 0 1 0 0,0 0-1 0 0,0 1 1 0 0,0-1-1 0 0,0 0 1 0 0,0 0-1 0 0,0 1 1 0 0,1-1-1 0 0,-1 0 1 0 0,0 0-1 0 0,0 1 1 0 0,-1-1-1 0 0,1 0 1 0 0,0 0-1 0 0,0 1 1 0 0,0-1-1 0 0,0 0 1 0 0,0 1-40 0 0,3-1-261 0 0,159 20 4032 0 0,-17-14-3805 0 0,-59-3-1605 0 0,-64-3 992 0 0</inkml:trace>
  <inkml:trace contextRef="#ctx0" brushRef="#br0" timeOffset="31">6344 13235 13360 0 0,'-14'-22'1464'0'0,"12"13"-1118"0"0,6 13 480 0 0,8 17-2218 0 0,-12-9-3884 0 0</inkml:trace>
  <inkml:trace contextRef="#ctx0" brushRef="#br0" timeOffset="32">5976 14021 10736 0 0,'0'0'241'0'0,"0"0"38"0"0,0 0 13 0 0,0 0-26 0 0,1 1-171 0 0,86 22 1300 0 0,-5-17-182 0 0,0-4 0 0 0,71-7-1213 0 0,-13-1-1520 0 0,-126 6 598 0 0</inkml:trace>
  <inkml:trace contextRef="#ctx0" brushRef="#br0" timeOffset="33">6009 14232 10680 0 0,'0'0'241'0'0,"0"0"38"0"0,0 0 11 0 0,1-1-28 0 0,40-13-158 0 0,-32 12-40 0 0,1 0 1 0 0,-1 0-1 0 0,1 1 1 0 0,-1 0-1 0 0,0 0 0 0 0,1 1 1 0 0,0 1-1 0 0,-1 0 1 0 0,0 0-1 0 0,1 1 1 0 0,-1 0-1 0 0,0 0 1 0 0,0 1-1 0 0,0 0 1 0 0,0 1-1 0 0,0 0 1 0 0,7 5-65 0 0,-15-8 24 0 0,0 0 0 0 0,0 0 0 0 0,1 1 0 0 0,-1-1 0 0 0,0 0 0 0 0,0 1 0 0 0,0-1 0 0 0,-1 1 0 0 0,1-1 0 0 0,0 1 0 0 0,-1 0 0 0 0,1-1 0 0 0,-1 1 0 0 0,1 0 0 0 0,-1-1 0 0 0,0 1 0 0 0,1 0 0 0 0,-1 0 0 0 0,0-1 0 0 0,0 1 0 0 0,0 0 0 0 0,-1-1 0 0 0,1 1 0 0 0,0 0 0 0 0,-1 0 0 0 0,1-1 0 0 0,-1 1 0 0 0,1 0 0 0 0,-1-1 0 0 0,0 1 0 0 0,0-1 0 0 0,0 1 0 0 0,0-1 0 0 0,0 0 0 0 0,0 1 0 0 0,0-1 0 0 0,0 0 0 0 0,-1 2-24 0 0,-54 42-343 0 0,-84 25-1298 0 0,21-12 3171 0 0,119-58-1492 0 0,-1 1 1 0 0,1-1-1 0 0,0 0 0 0 0,0 1 0 0 0,0-1 0 0 0,-1 0 0 0 0,1 1 0 0 0,0-1 1 0 0,0 0-1 0 0,0 1 0 0 0,0-1 0 0 0,0 0 0 0 0,0 1 0 0 0,0-1 0 0 0,0 0 0 0 0,0 1 1 0 0,-1-1-1 0 0,2 1 0 0 0,-1-1 0 0 0,0 0 0 0 0,0 1 0 0 0,0-1 0 0 0,0 0 1 0 0,0 1-1 0 0,0-1 0 0 0,0 0 0 0 0,0 1 0 0 0,0-1 0 0 0,1 0 0 0 0,-1 1 1 0 0,0-1-1 0 0,0 0 0 0 0,0 1 0 0 0,1-1 0 0 0,-1 0 0 0 0,0 0 0 0 0,0 1 1 0 0,1-1-1 0 0,-1 0 0 0 0,0 0 0 0 0,1 0 0 0 0,-1 1 0 0 0,0-1 0 0 0,1 0 1 0 0,-1 0-1 0 0,0 0 0 0 0,1 0 0 0 0,-1 0 0 0 0,0 0 0 0 0,1 1 0 0 0,-1-1 1 0 0,0 0-1 0 0,1 0 0 0 0,-1 0 0 0 0,1 0 0 0 0,-1 0 0 0 0,0-1 0 0 0,1 1 0 0 0,-1 0 1 0 0,0 0-1 0 0,1 0 0 0 0,-1 0 0 0 0,0 0 0 0 0,1 0 0 0 0,-1 0 0 0 0,1-1-38 0 0,32 6 271 0 0,225-27 692 0 0,-218 17-1483 0 0,-13 3-3815 0 0,-4 2-955 0 0</inkml:trace>
  <inkml:trace contextRef="#ctx0" brushRef="#br0" timeOffset="34">8138 13849 5960 0 0,'0'0'132'0'0,"0"0"17"0"0,0 0 12 0 0,0 0 27 0 0,0 0 66 0 0,0 0 30 0 0,0 0 4 0 0,0 0-3 0 0,0 0-10 0 0,0 0-3 0 0,0 0 0 0 0,0 0 17 0 0,0 0 72 0 0,0 0 30 0 0,1 0 8 0 0,29 8 1090 0 0,10 0-306 0 0,155 19 718 0 0,159-24-1570 0 0,-194 9-267 0 0,-7-7 14 0 0,42-4 281 0 0,78-24 657 0 0,-187 18-891 0 0,173 0 35 0 0,-133 3-107 0 0,60-4 11 0 0,26-5-64 0 0,21-3 0 0 0,-95 9 60 0 0,-46-1 203 0 0,174-4 564 0 0,-226 8-525 0 0,-12 0-1682 0 0,-9 2-2906 0 0,-10 0-1115 0 0</inkml:trace>
  <inkml:trace contextRef="#ctx0" brushRef="#br0" timeOffset="35">8591 14465 7568 0 0,'-3'-6'361'0'0,"-5"-29"655"0"0,8 35-942 0 0,-1-1-1 0 0,1 1 1 0 0,-1 0 0 0 0,1-1 0 0 0,-1 1-1 0 0,0 0 1 0 0,1 0 0 0 0,-1 0-1 0 0,1 0 1 0 0,-1-1 0 0 0,0 1 0 0 0,1 0-1 0 0,-1 0 1 0 0,1 0 0 0 0,-1 0-1 0 0,0 0 1 0 0,1 0 0 0 0,-1 1-1 0 0,0-1 1 0 0,1 0 0 0 0,-1 0 0 0 0,1 0-1 0 0,-1 1 1 0 0,1-1 0 0 0,-1 0-1 0 0,0 0 1 0 0,1 1 0 0 0,-1-1-1 0 0,1 0 1 0 0,-1 1 0 0 0,1-1 0 0 0,0 1-1 0 0,-1-1 1 0 0,1 1 0 0 0,-1-1-1 0 0,1 1 1 0 0,0-1 0 0 0,-1 1 0 0 0,1-1-1 0 0,0 1 1 0 0,0-1 0 0 0,-1 1-1 0 0,1 0 1 0 0,0-1 0 0 0,0 1-1 0 0,0-1 1 0 0,0 1 0 0 0,0 0 0 0 0,0-1-1 0 0,0 1-73 0 0,-26 58 434 0 0,16 20-189 0 0,18-12 94 0 0,3-45-187 0 0,-9-20-83 0 0,0-2-56 0 0,0 1 1 0 0,0-1-1 0 0,1 0 1 0 0,-1 0-1 0 0,0 0 1 0 0,0-1-1 0 0,0 1 0 0 0,0 0 1 0 0,1-1-1 0 0,-1 1 1 0 0,0-1-1 0 0,0 0 1 0 0,0 0-1 0 0,0 0 1 0 0,0 0-1 0 0,-1 0 0 0 0,1 0 1 0 0,0 0-1 0 0,0-1 1 0 0,-1 1-1 0 0,1-1 1 0 0,-1 1-1 0 0,1-1 1 0 0,-1 1-1 0 0,1-1 1 0 0,-1 0-1 0 0,0 0 0 0 0,0 0 1 0 0,1-1-14 0 0,5-6 37 0 0,45-99 139 0 0,-46 99-176 0 0,-3 4-19 0 0,-2 4-68 0 0,6 7 9 0 0,4 10 78 0 0,33 41 0 0 0,-42-54 30 0 0,0-1 0 0 0,0 0 0 0 0,0 0 0 0 0,0-1 0 0 0,1 1 0 0 0,-1 0 0 0 0,0-1 0 0 0,1 0 0 0 0,0 1 0 0 0,-1-1 1 0 0,1 0-1 0 0,0 0 0 0 0,-1 0 0 0 0,1-1 0 0 0,0 1 0 0 0,0-1 0 0 0,0 1 0 0 0,-1-1 0 0 0,1 0 0 0 0,0 0 0 0 0,0 0 0 0 0,0-1 1 0 0,0 1-31 0 0,1-2 79 0 0,0-1 0 0 0,-1 1 0 0 0,1 0 0 0 0,-1-1 1 0 0,0 0-1 0 0,1 0 0 0 0,-1 0 0 0 0,-1 0 0 0 0,1 0 1 0 0,0-1-1 0 0,-1 1 0 0 0,0-1 0 0 0,1 0 0 0 0,-2 0 1 0 0,1 0-80 0 0,2-6 51 0 0,0 0 0 0 0,-1 0 1 0 0,-1-1-1 0 0,0 1 0 0 0,0-1 1 0 0,-1 0-1 0 0,0 1 0 0 0,-1-1 0 0 0,0 0 1 0 0,-2-3-52 0 0,-4-79-120 0 0,6 86-87 0 0,0 4-5415 0 0,0 3 994 0 0</inkml:trace>
  <inkml:trace contextRef="#ctx0" brushRef="#br0" timeOffset="36">9555 14427 11720 0 0,'0'0'264'0'0,"0"0"34"0"0,0 0 22 0 0,0 0-32 0 0,7 4-134 0 0,137 39 4721 0 0,-65-28-5000 0 0,-56-9-687 0 0,-13-3-3889 0 0,-3-3-580 0 0</inkml:trace>
  <inkml:trace contextRef="#ctx0" brushRef="#br0" timeOffset="37">10194 14226 9072 0 0,'0'0'200'0'0,"0"0"33"0"0,-2 1 15 0 0,-13 10 7 0 0,7-5 96 0 0,1 0 0 0 0,-1 1 0 0 0,1 0 0 0 0,1 0 1 0 0,0 1-1 0 0,0-1 0 0 0,0 1 0 0 0,1 1 0 0 0,0-1 1 0 0,-2 7-352 0 0,-3 34 1064 0 0,9-48-1013 0 0,1 1 0 0 0,0 0 0 0 0,-1 0 0 0 0,1 0 0 0 0,0 0 0 0 0,0-1 0 0 0,0 1 0 0 0,1 0 1 0 0,-1 0-1 0 0,0 0 0 0 0,1 0 0 0 0,-1 0 0 0 0,1-1 0 0 0,0 1 0 0 0,-1 0 0 0 0,1-1 0 0 0,0 1 1 0 0,0 0-1 0 0,0-1 0 0 0,0 1 0 0 0,0-1 0 0 0,1 1 0 0 0,-1-1 0 0 0,0 0 0 0 0,1 0 0 0 0,-1 1 1 0 0,1-1-1 0 0,-1 0 0 0 0,1 0 0 0 0,-1 0 0 0 0,1-1 0 0 0,0 1 0 0 0,0 0 0 0 0,-1-1 0 0 0,1 1 1 0 0,0-1-53 0 0,5 1 34 0 0,0-1-1 0 0,-1 0 1 0 0,1-1-1 0 0,0 1 0 0 0,-1-1 1 0 0,1-1-1 0 0,-1 1 0 0 0,1-1 1 0 0,-1 0-1 0 0,1-1 0 0 0,5-2-32 0 0,16-10-437 0 0,-27 15 271 0 0,-1 0 15 0 0,2 1 142 0 0,0-1 1 0 0,-1 1-1 0 0,1 0 0 0 0,-1 0 1 0 0,0 0-1 0 0,1 1 1 0 0,-1-1-1 0 0,0 0 1 0 0,0 0-1 0 0,1 1 0 0 0,-1-1 1 0 0,0 1-1 0 0,0-1 1 0 0,-1 1-1 0 0,1-1 0 0 0,0 1 1 0 0,0-1-1 0 0,-1 1 1 0 0,1 0-1 0 0,-1 0 0 0 0,1-1 1 0 0,-1 1-1 0 0,0 0 1 0 0,0 0-1 0 0,0-1 0 0 0,0 1 1 0 0,0 0-1 0 0,0 0 1 0 0,0-1-1 0 0,-1 1 1 0 0,0 2 8 0 0,3 14 161 0 0,-2-16-103 0 0,1-1 1 0 0,-1 1 0 0 0,1 0 0 0 0,0 0 0 0 0,-1 0 0 0 0,1-1 0 0 0,0 1 0 0 0,0 0 0 0 0,0-1 0 0 0,0 1 0 0 0,1-1 0 0 0,-1 1 0 0 0,0-1 0 0 0,1 1 0 0 0,-1-1 0 0 0,1 0 0 0 0,-1 0 0 0 0,1 0 0 0 0,-1 0 0 0 0,1 0 0 0 0,0 0 0 0 0,0 0 0 0 0,-1 0 0 0 0,1-1 0 0 0,0 1 0 0 0,0-1 0 0 0,0 1 0 0 0,0-1 0 0 0,0 0 0 0 0,-1 0-1 0 0,1 0 1 0 0,0 0 0 0 0,0 0 0 0 0,2 0-59 0 0,1-1 138 0 0,-1 0 0 0 0,1 1-1 0 0,0-2 1 0 0,0 1 0 0 0,-1 0-1 0 0,1-1 1 0 0,-1 0 0 0 0,0 0-1 0 0,1-1 1 0 0,-1 1 0 0 0,0-1-1 0 0,0 0 1 0 0,2-2-138 0 0,50-48 499 0 0,-50 45-519 0 0,0 0 1 0 0,0-1 0 0 0,0 0-1 0 0,-2-1 1 0 0,1 1-1 0 0,-1-1 1 0 0,0 0 0 0 0,-1 0-1 0 0,0 0 1 0 0,-1-1-1 0 0,1-4 20 0 0,-2-5-582 0 0,2-26-370 0 0,-7 16-4795 0 0,2 17 261 0 0</inkml:trace>
  <inkml:trace contextRef="#ctx0" brushRef="#br0" timeOffset="38">8611 13226 8840 0 0,'0'0'197'0'0,"0"0"24"0"0,0 0 19 0 0,0 0 44 0 0,0 0 131 0 0,0 0 53 0 0,1 10 2581 0 0,4-6-2862 0 0,18 5-10 0 0,-15-9-134 0 0,-1 1-1 0 0,1-1 1 0 0,-1-1-1 0 0,0 1 1 0 0,1-1 0 0 0,-1 0-1 0 0,0-1 1 0 0,0 0-1 0 0,0 0 1 0 0,0 0-1 0 0,0-1 1 0 0,0 0 0 0 0,5-4-43 0 0,-5 4 26 0 0,-1 0 0 0 0,0-1 0 0 0,1 0 1 0 0,-2 0-1 0 0,1 0 0 0 0,0 0 1 0 0,-1-1-1 0 0,0 0 0 0 0,0 0 0 0 0,0-1 1 0 0,-1 1-1 0 0,0-1 0 0 0,0 0 1 0 0,3-6-27 0 0,-6 11 11 0 0,-1 0 1 0 0,1 0-1 0 0,-1 0 1 0 0,1 0-1 0 0,-1 0 1 0 0,0 0-1 0 0,1 0 1 0 0,-1 0-1 0 0,0 0 1 0 0,0 0-1 0 0,0 0 1 0 0,0 0-1 0 0,0 0 1 0 0,0 0-1 0 0,0 0 1 0 0,0 0-1 0 0,0 0 1 0 0,0 0 0 0 0,-1-1-1 0 0,1 1 1 0 0,0 0-1 0 0,-1 0 1 0 0,1 1-1 0 0,-1-1 1 0 0,1 0-1 0 0,-1 0 1 0 0,1 0-1 0 0,-1 0 1 0 0,0 0-1 0 0,1 0 1 0 0,-1 1-1 0 0,0-1 1 0 0,0 0-1 0 0,0 1 1 0 0,0-1-1 0 0,1 0 1 0 0,-1 1-1 0 0,0-1 1 0 0,0 1 0 0 0,0-1-1 0 0,0 1 1 0 0,0 0-1 0 0,0 0 1 0 0,0-1-1 0 0,0 1 1 0 0,0 0-1 0 0,-1 0 1 0 0,1 0-1 0 0,0 0 1 0 0,0 0-1 0 0,-1 0-11 0 0,-56 6 397 0 0,31 8-117 0 0,-28 30 509 0 0,25 15-565 0 0,26-50-186 0 0,1 1-1 0 0,0-1 1 0 0,0 1 0 0 0,1 0 0 0 0,0 0-1 0 0,1 0 1 0 0,0 1 0 0 0,0-1 0 0 0,2 0 0 0 0,-1 0-1 0 0,1 0 1 0 0,0 1 0 0 0,1-1 0 0 0,0 0-1 0 0,1-1 1 0 0,0 1 0 0 0,1 0 0 0 0,0-1 0 0 0,0 0-1 0 0,1 0 1 0 0,0 0 0 0 0,0 0 0 0 0,1-1-1 0 0,5 5-37 0 0,-7-9 7 0 0,1 0-1 0 0,0-1 1 0 0,0 0-1 0 0,0 0 1 0 0,0 0-1 0 0,0 0 1 0 0,1-1-1 0 0,-1 0 0 0 0,1 0 1 0 0,-1-1-1 0 0,1 1 1 0 0,0-1-1 0 0,0 0 1 0 0,0-1-1 0 0,0 0 1 0 0,0 0-1 0 0,-1 0 0 0 0,1 0 1 0 0,0-1-1 0 0,6-1-6 0 0,114-41 201 0 0,-84 20-1696 0 0,-19 11-4611 0 0</inkml:trace>
  <inkml:trace contextRef="#ctx0" brushRef="#br0" timeOffset="39">8874 12311 9648 0 0,'0'0'216'0'0,"0"0"32"0"0,-9 2 288 0 0,3-1-354 0 0,1 1 0 0 0,0 0 0 0 0,1 1 1 0 0,-1-1-1 0 0,0 1 0 0 0,1 0 0 0 0,-1 0 1 0 0,1 0-1 0 0,0 1 0 0 0,0-1 0 0 0,0 1 0 0 0,1 0 1 0 0,-1 0-1 0 0,1 1 0 0 0,0-1 0 0 0,0 1 1 0 0,1-1-1 0 0,-1 1 0 0 0,1 0 0 0 0,0 0 1 0 0,0 0-1 0 0,1 0 0 0 0,-1 1 0 0 0,1-1 0 0 0,0 0 1 0 0,1 0-1 0 0,-1 1 0 0 0,1-1 0 0 0,0 1 1 0 0,1-1-1 0 0,-1 3-182 0 0,1 5 80 0 0,0 0 0 0 0,0 0-1 0 0,1 0 1 0 0,1 0 0 0 0,0 0 0 0 0,1-1 0 0 0,1 1-1 0 0,3 6-79 0 0,10 10 54 0 0,-16-26-66 0 0,1 0 1 0 0,-1 0-1 0 0,0 0 0 0 0,1 0 1 0 0,0-1-1 0 0,-1 1 0 0 0,1-1 1 0 0,0 0-1 0 0,1 0 0 0 0,-1 0 1 0 0,0 0-1 0 0,0-1 0 0 0,1 1 1 0 0,-1-1-1 0 0,1 0 0 0 0,-1 0 1 0 0,1 0-1 0 0,0 0 1 0 0,0 0 10 0 0,23 1-331 0 0,6 0-4823 0 0,-19-3 299 0 0</inkml:trace>
  <inkml:trace contextRef="#ctx0" brushRef="#br0" timeOffset="40">10667 12061 7456 0 0,'20'21'776'0'0,"26"38"941"0"0,6 37 2428 0 0,-46-84-3976 0 0,0 0-1 0 0,-1 0 0 0 0,0 1 1 0 0,-1-1-1 0 0,0 1 1 0 0,-1 0-1 0 0,-1 0 0 0 0,0 0 1 0 0,-1 1-1 0 0,0-1 1 0 0,-1 0-1 0 0,0 0 0 0 0,-1 1 1 0 0,-1-1-1 0 0,0 0 1 0 0,-1 0-1 0 0,0 0 0 0 0,-1-1 1 0 0,-1 1-1 0 0,0-1 1 0 0,0 0-1 0 0,-1 0 0 0 0,-6 8-168 0 0,2-8 85 0 0,-2 0 0 0 0,1-1 0 0 0,-1-1 0 0 0,-1 0 0 0 0,1-1 0 0 0,-2 0 0 0 0,1 0 0 0 0,-15 5-85 0 0,-79 42-872 0 0,95-56-2525 0 0,12 0 2019 0 0</inkml:trace>
  <inkml:trace contextRef="#ctx0" brushRef="#br0" timeOffset="41">11033 12161 10080 0 0,'0'0'230'0'0,"0"0"30"0"0,-7 7 251 0 0,-36 86 637 0 0,28-57-418 0 0,-17 63 1385 0 0,31-87-1855 0 0,0-8-155 0 0,-1 0 1 0 0,1 0-1 0 0,0 0 1 0 0,0 0-1 0 0,1 0 1 0 0,-1 0-1 0 0,1 0 1 0 0,0 0-1 0 0,0 0 1 0 0,1 1-1 0 0,-1-1 1 0 0,1 0-1 0 0,0 0 1 0 0,0 0-1 0 0,0 0 1 0 0,0 0-1 0 0,1 0 1 0 0,-1-1-1 0 0,1 1 1 0 0,0 0-1 0 0,1-1 1 0 0,-1 1-1 0 0,0-1 1 0 0,1 0-1 0 0,0 0 1 0 0,0 0-1 0 0,0 0 1 0 0,0 0-1 0 0,0-1 1 0 0,0 1-1 0 0,1-1 1 0 0,-1 0-1 0 0,4 2-105 0 0,4-2-7 0 0,-1-1 0 0 0,0 0-1 0 0,0-1 1 0 0,1 1 0 0 0,-1-2-1 0 0,0 0 1 0 0,1 0-1 0 0,-1-1 1 0 0,0 0 0 0 0,0 0-1 0 0,0-1 1 0 0,0-1 0 0 0,-1 0-1 0 0,1 0 1 0 0,-1-1 7 0 0,8-9-1059 0 0,-8 5 508 0 0</inkml:trace>
  <inkml:trace contextRef="#ctx0" brushRef="#br0" timeOffset="42">10967 12298 12320 0 0,'0'0'281'0'0,"2"0"40"0"0,82-17 677 0 0,15 33-757 0 0,-60 0-4180 0 0,-27-7-451 0 0</inkml:trace>
  <inkml:trace contextRef="#ctx0" brushRef="#br0" timeOffset="43">10588 13158 13328 0 0,'0'0'298'0'0,"0"0"46"0"0,0 0 24 0 0,0 0-38 0 0,2 1-218 0 0,17 4-121 0 0,9 4 566 0 0,0-1 0 0 0,0-2 1 0 0,1-1-1 0 0,-1-1 0 0 0,1-1 0 0 0,0-2 0 0 0,28-2-557 0 0,84-14-1145 0 0,-122 10 690 0 0</inkml:trace>
  <inkml:trace contextRef="#ctx0" brushRef="#br0" timeOffset="44">11318 12910 11952 0 0,'0'0'266'0'0,"0"0"44"0"0,0 0 14 0 0,0 1-31 0 0,17 83 10 0 0,-27 93 503 0 0,7-146-750 0 0,1 1-693 0 0,0-10-2687 0 0,0-7-1121 0 0</inkml:trace>
  <inkml:trace contextRef="#ctx0" brushRef="#br0" timeOffset="45">11039 13836 6208 0 0,'0'0'182'0'0,"0"0"82"0"0,0 0 236 0 0,0 0 99 0 0,0 0 17 0 0,9-2 1215 0 0,13-4 353 0 0,-20 6-1884 0 0,17 0 528 0 0,-4 3-458 0 0,-13-2-294 0 0,0-1-10 0 0,91 26 559 0 0,91-21 752 0 0,-104-7-1139 0 0,3 2-110 0 0,-49 0-128 0 0,46 0 74 0 0,-10 0 54 0 0,-63 0-72 0 0,-5 0 24 0 0,-2 0 12 0 0,0 0-4 0 0,0 0-5 0 0,0 0 5 0 0,0 0 1 0 0,-16-9 34 0 0,-71 8 471 0 0,-73 16-866 0 0,-129 5-3225 0 0,245-20 2411 0 0</inkml:trace>
  <inkml:trace contextRef="#ctx0" brushRef="#br0" timeOffset="46">12263 13732 6192 0 0,'0'0'133'0'0,"0"0"23"0"0,0 0 13 0 0,0-1-18 0 0,-19-2-72 0 0,-2 7 2082 0 0,21-4-1658 0 0,0 0-10 0 0,-7 3 1438 0 0,60 19 29 0 0,21-15-1731 0 0,-3-1 35 0 0,8-6 168 0 0,-79 0-365 0 0,7 0-1242 0 0,-7 0-3762 0 0</inkml:trace>
  <inkml:trace contextRef="#ctx0" brushRef="#br0" timeOffset="47">12898 13120 7112 0 0,'0'0'157'0'0,"0"0"23"0"0,0 0 13 0 0,0 0 58 0 0,0 0 192 0 0,0 0 79 0 0,0 0 20 0 0,0 0-12 0 0,0 0-55 0 0,0 0-24 0 0,0 0-3 0 0,0 0 9 0 0,7 0 550 0 0,4-1-728 0 0,1 0 1 0 0,0-1-1 0 0,-1-1 1 0 0,1 0 0 0 0,-1 0-1 0 0,0-1 1 0 0,0 0-1 0 0,9-6-279 0 0,23-9 102 0 0,36-21 24 0 0,-37 2-1 0 0,-31 20-61 0 0,-14 7 0 0 0,-36 9-54 0 0,31 4-9 0 0,-8 2 0 0 0,0 1 0 0 0,1 0 1 0 0,0 1-1 0 0,0 1 0 0 0,0 1 1 0 0,1 0-1 0 0,0 0 0 0 0,1 2 1 0 0,0-1-1 0 0,0 2 0 0 0,1 0 1 0 0,-7 8-2 0 0,-14 34 384 0 0,17 7-32 0 0,16-52-325 0 0,-1 0 1 0 0,1 0 0 0 0,0-1-1 0 0,1 1 1 0 0,0 0 0 0 0,0 0-1 0 0,0-1 1 0 0,1 1-1 0 0,1 0 1 0 0,-1-1 0 0 0,1 0-1 0 0,0 0 1 0 0,1 0 0 0 0,-1 0-1 0 0,1 0 1 0 0,5 6-28 0 0,-3-6 53 0 0,0-1 0 0 0,1 1-1 0 0,0-1 1 0 0,0 0 0 0 0,0-1 0 0 0,0 0-1 0 0,1 0 1 0 0,0 0 0 0 0,0-1 0 0 0,0 0 0 0 0,1-1-1 0 0,0 0 1 0 0,-1 0 0 0 0,1 0 0 0 0,7 0-53 0 0,10 1 159 0 0,1-1 1 0 0,-1-1-1 0 0,1-1 0 0 0,23-3-159 0 0,42-9-458 0 0,-66 6 116 0 0</inkml:trace>
  <inkml:trace contextRef="#ctx0" brushRef="#br0" timeOffset="48">8699 12188 5264 0 0,'0'0'116'0'0,"0"0"17"0"0,0 0 12 0 0,-6-7 13 0 0,-20-12 3218 0 0,26 18-2734 0 0,0 1-56 0 0,0 0-30 0 0,0 0-4 0 0,0 0-35 0 0,0 0-146 0 0,0 0-69 0 0,0 0-12 0 0,0 0-28 0 0,0 0-106 0 0,0 0-48 0 0,-3 16 422 0 0,25 72 926 0 0,-15-46-1032 0 0,-1-8-430 0 0,-6-33-318 0 0,0-1-85 0 0,0 0-615 0 0,0 0-2499 0 0,0 0-1063 0 0</inkml:trace>
  <inkml:trace contextRef="#ctx0" brushRef="#br0" timeOffset="49">8709 11997 11024 0 0,'-4'-16'1109'0'0,"-4"3"-697"0"0,8 13-493 0 0</inkml:trace>
  <inkml:trace contextRef="#ctx0" brushRef="#br0" timeOffset="50">13083 12500 5984 0 0,'0'0'133'0'0,"0"0"23"0"0,0 0 11 0 0,0 0 33 0 0,0 0 134 0 0,0 0 61 0 0,0 0 12 0 0,0 0 6 0 0,0 0 23 0 0,0 0 11 0 0,0 0 1 0 0,0 0-31 0 0,-3 8 570 0 0,3-6-904 0 0,1-1 1 0 0,0 1 0 0 0,0 0 0 0 0,0-1 0 0 0,0 1-1 0 0,0-1 1 0 0,0 1 0 0 0,1-1 0 0 0,-1 1 0 0 0,0-1-1 0 0,1 0 1 0 0,-1 0 0 0 0,1 0 0 0 0,0 0 0 0 0,-1 0-1 0 0,1 0 1 0 0,0 0 0 0 0,-1 0 0 0 0,1 0 0 0 0,0-1-1 0 0,0 1 1 0 0,0-1 0 0 0,0 0 0 0 0,-1 1-1 0 0,1-1 1 0 0,1 0-84 0 0,94 3 532 0 0,-9-15-406 0 0,-64 8-3889 0 0,-14-1-522 0 0</inkml:trace>
  <inkml:trace contextRef="#ctx0" brushRef="#br0" timeOffset="51">13586 12322 9464 0 0,'0'0'274'0'0,"0"0"0"0"0,0 0-121 0 0,0 0 146 0 0,0 0 79 0 0,-1 1 20 0 0,-2 2-246 0 0,-11 16 808 0 0,0 0-1 0 0,1 0 1 0 0,1 1 0 0 0,1 1-1 0 0,-4 12-959 0 0,-2 18 593 0 0,17 10-365 0 0,20-50-189 0 0,-5-6-773 0 0,-4-5-3400 0 0,-1 0-1096 0 0</inkml:trace>
  <inkml:trace contextRef="#ctx0" brushRef="#br0" timeOffset="52">13708 12132 12720 0 0,'-27'-46'1352'0'0,"23"36"-688"0"0,2 7-4176 0 0,2 3-1312 0 0</inkml:trace>
  <inkml:trace contextRef="#ctx0" brushRef="#br0" timeOffset="53">13970 12047 9848 0 0,'0'0'222'0'0,"0"0"30"0"0,0 0 19 0 0,-4 1 8 0 0,-50 41 673 0 0,6 15 856 0 0,-17 50 120 0 0,12 29-961 0 0,51-128-923 0 0,0-1-1 0 0,1 1 0 0 0,0 0 0 0 0,0 0 0 0 0,1 0 1 0 0,0 0-1 0 0,0 0 0 0 0,1 0 0 0 0,0 0 0 0 0,1 6-43 0 0,0-8 22 0 0,-1 1-1 0 0,1-1 0 0 0,0 1 0 0 0,0-1 0 0 0,1 0 0 0 0,0 0 1 0 0,0 0-1 0 0,1 0 0 0 0,-1 0 0 0 0,1-1 0 0 0,0 0 0 0 0,1 0 1 0 0,-1 0-1 0 0,1 0 0 0 0,0-1 0 0 0,2 2-21 0 0,-1-2 28 0 0,1 0 0 0 0,0-1-1 0 0,1 1 1 0 0,-1-1 0 0 0,0-1 0 0 0,1 1-1 0 0,-1-1 1 0 0,1-1 0 0 0,0 1-1 0 0,2-1-27 0 0,40-5-236 0 0,-18-7-4995 0 0,-21 5 19 0 0</inkml:trace>
  <inkml:trace contextRef="#ctx0" brushRef="#br0" timeOffset="54">14194 12090 12032 0 0,'-30'21'1309'0'0,"8"6"-1268"0"0,-5 23 753 0 0,1 20 1188 0 0,23-64-1797 0 0,2 19 471 0 0,40-24-320 0 0,-35-3-357 0 0,0 1-1 0 0,0-1 1 0 0,0 1-1 0 0,0 0 1 0 0,0 0-1 0 0,0 1 1 0 0,0-1-1 0 0,0 1 1 0 0,1 0-1 0 0,-1 0 1 0 0,0 0-1 0 0,0 0 1 0 0,0 1-1 0 0,0 0 1 0 0,0 0-1 0 0,0 0 1 0 0,0 0-1 0 0,0 0 1 0 0,0 1-1 0 0,0 0 0 0 0,-1 0 1 0 0,1 0-1 0 0,-1 0 1 0 0,1 1-1 0 0,-1-1 1 0 0,0 1-1 0 0,0 0 1 0 0,2 2 21 0 0,32 59-159 0 0,-35-58 170 0 0,1 0 0 0 0,0 0-1 0 0,1 0 1 0 0,-1-1 0 0 0,1 1 0 0 0,0-1-1 0 0,0 0 1 0 0,1 0 0 0 0,0-1 0 0 0,0 1-1 0 0,0-1 1 0 0,0 0 0 0 0,0 0 0 0 0,1-1-1 0 0,0 1 1 0 0,0-1 0 0 0,0-1-1 0 0,5 3-10 0 0,-6-5 62 0 0,0 0 0 0 0,0 0 0 0 0,0 0-1 0 0,-1-1 1 0 0,1 1 0 0 0,0-1-1 0 0,0 0 1 0 0,0-1 0 0 0,-1 1-1 0 0,1-1 1 0 0,-1 0 0 0 0,1 0 0 0 0,-1 0-1 0 0,0-1 1 0 0,1 1 0 0 0,-1-1-1 0 0,-1 0 1 0 0,1 0 0 0 0,0-1-1 0 0,-1 1 1 0 0,1-1 0 0 0,-1 0 0 0 0,0 0-1 0 0,-1 0 1 0 0,1 0 0 0 0,-1 0-1 0 0,1 0 1 0 0,-1-1 0 0 0,0 0-62 0 0,12-50 184 0 0,-5 2-71 0 0,-10 46-203 0 0,1 1 0 0 0,1-1 0 0 0,-1 1 1 0 0,1-1-1 0 0,0 1 0 0 0,1 0 0 0 0,-1-1 0 0 0,1 1 0 0 0,0 0 0 0 0,3-5 90 0 0,11-24-1710 0 0,-9 31-611 0 0,-7 4-2795 0 0</inkml:trace>
  <inkml:trace contextRef="#ctx0" brushRef="#br0" timeOffset="55">15872 12015 12528 0 0,'0'0'281'0'0,"-6"7"383"0"0,-1 2-607 0 0,1 0 1 0 0,0 1-1 0 0,1 0 0 0 0,0 0 1 0 0,1 0-1 0 0,0 1 0 0 0,1-1 1 0 0,0 1-1 0 0,0 3-57 0 0,-5 73 1227 0 0,8-85-1171 0 0,0 0 0 0 0,1 1 0 0 0,-1-1-1 0 0,1 0 1 0 0,-1 0 0 0 0,1 1 0 0 0,0-1-1 0 0,0 0 1 0 0,0 0 0 0 0,0 0 0 0 0,0 0-1 0 0,1 0 1 0 0,-1 0 0 0 0,1 0 0 0 0,-1-1-1 0 0,1 1 1 0 0,-1 0 0 0 0,1-1 0 0 0,0 1-1 0 0,0-1 1 0 0,0 0 0 0 0,0 0 0 0 0,0 0-1 0 0,0 1 1 0 0,0-2 0 0 0,0 1 0 0 0,0 0-1 0 0,1 0 1 0 0,-1-1 0 0 0,0 1 0 0 0,1-1-1 0 0,-1 0 1 0 0,0 0 0 0 0,1 0-1 0 0,0 0-55 0 0,6-1 74 0 0,0 0-1 0 0,0-1 0 0 0,0 0 0 0 0,0 0 0 0 0,0-1 0 0 0,-1 0 0 0 0,1-1 0 0 0,-1 0 0 0 0,1 0-73 0 0,-2 0 2 0 0,0 0 0 0 0,0 1 0 0 0,1 0 0 0 0,-1 0 0 0 0,1 1 0 0 0,0 0 0 0 0,0 0 0 0 0,0 1 0 0 0,0 0 0 0 0,0 0 0 0 0,5 1-2 0 0,-9 2-13 0 0,1 0-1 0 0,0 1 0 0 0,-1-1 0 0 0,1 1 0 0 0,-1 0 0 0 0,0 0 1 0 0,0 0-1 0 0,0 1 0 0 0,0 0 0 0 0,0-1 0 0 0,-1 1 0 0 0,0 0 0 0 0,0 1 1 0 0,0-1-1 0 0,0 1 0 0 0,-1-1 0 0 0,1 1 0 0 0,-1 0 0 0 0,0 0 1 0 0,-1 0-1 0 0,1 0 0 0 0,-1 0 0 0 0,0 0 0 0 0,0 0 0 0 0,-1 0 0 0 0,0 0 14 0 0,1-3 33 0 0,-1-1 0 0 0,0 0 0 0 0,0 0 0 0 0,0 0 0 0 0,1-1-1 0 0,-1 1 1 0 0,0 0 0 0 0,1 0 0 0 0,-1 0 0 0 0,1 0-1 0 0,-1 0 1 0 0,1 0 0 0 0,0 0 0 0 0,-1-1 0 0 0,1 1-1 0 0,0 0 1 0 0,-1 0 0 0 0,1-1 0 0 0,0 1 0 0 0,0-1-1 0 0,0 1 1 0 0,0-1 0 0 0,-1 1 0 0 0,1-1 0 0 0,0 1-1 0 0,0-1 1 0 0,0 0 0 0 0,0 1 0 0 0,0-1 0 0 0,0 0 0 0 0,0 0-1 0 0,0 0 1 0 0,0 0 0 0 0,0 0 0 0 0,0 0 0 0 0,0 0-1 0 0,0 0 1 0 0,0 0 0 0 0,0 0 0 0 0,0-1 0 0 0,0 1-1 0 0,0 0 1 0 0,0-1 0 0 0,0 1 0 0 0,0-1 0 0 0,0 1-1 0 0,0-1 1 0 0,0 1 0 0 0,-1-1 0 0 0,1 0 0 0 0,0 1-1 0 0,0-1 1 0 0,-1 0 0 0 0,1 1 0 0 0,0-1 0 0 0,0-1-33 0 0,6-4 47 0 0,0-1 1 0 0,-1-1-1 0 0,0 0 1 0 0,0 1-1 0 0,0-2 1 0 0,-1 1-1 0 0,0-1 0 0 0,-1 1 1 0 0,0-2-1 0 0,-1 1 1 0 0,1 0-1 0 0,-2 0 1 0 0,1-1-1 0 0,-1 0 1 0 0,0-8-48 0 0,9-37-342 0 0,4-23-587 0 0,-12 60-47 0 0,1-1-3497 0 0,0 1-1260 0 0</inkml:trace>
  <inkml:trace contextRef="#ctx0" brushRef="#br0" timeOffset="56">16342 11722 9648 0 0,'0'0'216'0'0,"0"0"32"0"0,0 0 12 0 0,1 2-31 0 0,55 82 186 0 0,0 17 1105 0 0,-15-19-304 0 0,-35-70-1119 0 0,0 0 0 0 0,-1 1 1 0 0,-1-1-1 0 0,0 1 1 0 0,-1 0-1 0 0,-1 0 0 0 0,0 0 1 0 0,0 0-1 0 0,-1 0 1 0 0,-1 1-1 0 0,0-1 0 0 0,-1 0 1 0 0,0 0-1 0 0,-1 0 1 0 0,-1 0-1 0 0,0 0 1 0 0,-1 2-98 0 0,-52 73 640 0 0,48-79-630 0 0,-1 0 0 0 0,0 0 0 0 0,-1 0 0 0 0,1-1 0 0 0,-2-1 1 0 0,1 0-1 0 0,-1 0 0 0 0,0-1 0 0 0,0 0 0 0 0,-1-1 1 0 0,-11 4-11 0 0,3-7-1940 0 0,13-4-3240 0 0</inkml:trace>
  <inkml:trace contextRef="#ctx0" brushRef="#br0" timeOffset="57">16770 11886 6504 0 0,'0'0'141'0'0,"0"0"23"0"0,0 0 13 0 0,4-6 13 0 0,-2 1-93 0 0,8-1 7511 0 0,-1 19-5976 0 0,-7-10-1769 0 0,-6 36 855 0 0,-78 167-5 0 0,50-63-510 0 0,31-140-162 0 0,1 0 0 0 0,-1 1-1 0 0,1-1 1 0 0,0 0 0 0 0,0 0 0 0 0,1 1 0 0 0,-1-1-1 0 0,1 0 1 0 0,-1 0 0 0 0,1 0 0 0 0,0 1 0 0 0,0-1-1 0 0,0 0 1 0 0,1 0 0 0 0,-1 0 0 0 0,1-1-1 0 0,0 1 1 0 0,0 0 0 0 0,0-1 0 0 0,0 1 0 0 0,0-1-1 0 0,0 1 1 0 0,1-1 0 0 0,-1 0 0 0 0,1 0 0 0 0,-1 0-1 0 0,1 0 1 0 0,0-1 0 0 0,0 1 0 0 0,0-1-1 0 0,0 0 1 0 0,0 0 0 0 0,0 0 0 0 0,0 0 0 0 0,0 0-1 0 0,0 0 1 0 0,1-1 0 0 0,-1 0 0 0 0,1 0-41 0 0,10 1 112 0 0,0 0 1 0 0,0-2 0 0 0,0 0 0 0 0,0 0-1 0 0,0-2 1 0 0,0 1 0 0 0,-1-2 0 0 0,1 0-1 0 0,3-2-112 0 0,-10 3-117 0 0,0 0 0 0 0,0 0-1 0 0,-1-1 1 0 0,1 0 0 0 0,-1-1-1 0 0,0 1 1 0 0,0-1 0 0 0,0 0-1 0 0,-1-1 1 0 0,1 1 0 0 0,-1-1-1 0 0,-1 0 1 0 0,2-2 117 0 0,1-6-763 0 0</inkml:trace>
  <inkml:trace contextRef="#ctx0" brushRef="#br0" timeOffset="58">16718 12036 13312 0 0,'-4'-4'778'0'0,"5"4"-742"0"0,-1 0-1 0 0,1 0 1 0 0,-1 0 0 0 0,0 0-1 0 0,1-1 1 0 0,-1 1 0 0 0,0 0-1 0 0,1 0 1 0 0,-1 0-1 0 0,0 0 1 0 0,1 0 0 0 0,-1-1-1 0 0,0 1 1 0 0,0 0-1 0 0,1 0 1 0 0,-1-1 0 0 0,0 1-1 0 0,0 0 1 0 0,1-1-1 0 0,-1 1 1 0 0,0 0 0 0 0,0 0-1 0 0,0-1 1 0 0,1 1 0 0 0,-1 0-1 0 0,0-1 1 0 0,0 1-1 0 0,0-1 1 0 0,0 1 0 0 0,0 0-1 0 0,0-1 1 0 0,0 1-1 0 0,0 0 1 0 0,0-1 0 0 0,0 1-1 0 0,0 0 1 0 0,0-1-1 0 0,0 1 1 0 0,0-1 0 0 0,0 1-1 0 0,0 0 1 0 0,0-1 0 0 0,0 1-1 0 0,-1 0 1 0 0,1-1-1 0 0,0 1 1 0 0,0 0 0 0 0,0-1-1 0 0,-1 1 1 0 0,1 0-1 0 0,0 0 1 0 0,0-1 0 0 0,-1 1-1 0 0,1 0 1 0 0,0 0-1 0 0,-1-1 1 0 0,1 1 0 0 0,0 0-36 0 0,7 0-92 0 0,62 2 883 0 0,42 12-79 0 0,-93-10-969 0 0,74 17 1173 0 0,-31-2-6382 0 0,-41-13-22 0 0</inkml:trace>
  <inkml:trace contextRef="#ctx0" brushRef="#br0" timeOffset="59">13220 13699 3024 0 0,'0'0'65'0'0,"0"0"7"0"0,0 0 10 0 0,0-1-5 0 0,-16-22 2004 0 0,-6 4 2630 0 0,21 18-4245 0 0,-35-5 2020 0 0,11 12-2346 0 0,-8 9 514 0 0,31-15-755 0 0,2 0 0 0 0,-12 7 313 0 0,16-5-201 0 0,1 1 0 0 0,-1-1 0 0 0,1-1 0 0 0,-1 1 0 0 0,1-1 0 0 0,0 0 0 0 0,0 0 0 0 0,-1 0 0 0 0,1 0 0 0 0,0-1 0 0 0,0 0 0 0 0,0 0 0 0 0,0 0 0 0 0,3-1-11 0 0,27 1 180 0 0,177-1 410 0 0,9-13 139 0 0,115 12-242 0 0,29-11-146 0 0,-110-8 52 0 0,-47 13-124 0 0,87-6-145 0 0,-113 7-60 0 0,101-13-53 0 0,-45 15 586 0 0,502-21-169 0 0,-457 10-416 0 0,-127 5-41 0 0,-90 4-2355 0 0,-57 5-3362 0 0</inkml:trace>
  <inkml:trace contextRef="#ctx0" brushRef="#br0" timeOffset="60">13905 14024 10080 0 0,'0'0'230'0'0,"-7"-15"588"0"0,1 7-754 0 0,5 8 258 0 0,1 0 77 0 0,0 0 8 0 0,0 0-10 0 0,0 0-45 0 0,-12 9 615 0 0,8 0-848 0 0,0 0 0 0 0,0 0 0 0 0,2 0 1 0 0,-1 1-1 0 0,1 0 0 0 0,0-1 1 0 0,1 1-1 0 0,0 0 0 0 0,1 0 0 0 0,0 0 1 0 0,1 0-1 0 0,0-1 0 0 0,0 1 1 0 0,1 0-1 0 0,2 9-119 0 0,-1-6 76 0 0,-3-10-52 0 0,0 1 0 0 0,1-1 0 0 0,0 1 0 0 0,-1-1 1 0 0,1 1-1 0 0,1-1 0 0 0,-1 1 0 0 0,0-1 0 0 0,1 0 1 0 0,0 0-1 0 0,0 1 0 0 0,0-1 0 0 0,0-1 0 0 0,0 1 1 0 0,2 2-25 0 0,1 0 34 0 0,-3-4-13 0 0,-1 1 0 0 0,0-1 1 0 0,0 1-1 0 0,1-1 0 0 0,-1 1 1 0 0,1-1-1 0 0,-1 0 0 0 0,1 0 1 0 0,-1 0-1 0 0,1 0 0 0 0,0 0 1 0 0,-1 0-1 0 0,1 0 1 0 0,0-1-1 0 0,0 1 0 0 0,0 0 1 0 0,0-1-1 0 0,0 0 0 0 0,-1 1 1 0 0,1-1-1 0 0,0 0 0 0 0,0 0 1 0 0,0 0-1 0 0,0 0 0 0 0,0-1 1 0 0,0 1-1 0 0,0 0 0 0 0,0-1 1 0 0,0 1-1 0 0,-1-1 0 0 0,2 0-21 0 0,81-60 403 0 0,-77 56-398 0 0,-1 0 0 0 0,1 1 0 0 0,0 0 0 0 0,0 0-1 0 0,0 0 1 0 0,1 1 0 0 0,-1 0 0 0 0,1 0 0 0 0,0 1 0 0 0,0 0-1 0 0,0 0-4 0 0,-1 2-6 0 0,0 0 0 0 0,0 1 0 0 0,0-1 0 0 0,0 1-1 0 0,0 1 1 0 0,0-1 0 0 0,0 1 0 0 0,-1 1-1 0 0,1-1 1 0 0,-1 1 0 0 0,0 0 0 0 0,2 1 6 0 0,38 15 2 0 0,-42-18 42 0 0,0 0-1 0 0,0 0 0 0 0,0 0 0 0 0,0 0 0 0 0,0-1 0 0 0,0 0 0 0 0,0 0 0 0 0,0 0 0 0 0,0 0 0 0 0,0-1 0 0 0,1 1 0 0 0,-1-1 0 0 0,0 0 0 0 0,-1 0 0 0 0,1-1 0 0 0,0 1 0 0 0,0-1 1 0 0,-1 0-1 0 0,1 0 0 0 0,0 0 0 0 0,-1 0 0 0 0,0 0 0 0 0,0-1 0 0 0,0 0 0 0 0,0 0 0 0 0,0 0 0 0 0,0 0 0 0 0,-1 0 0 0 0,1 0 0 0 0,-1-1 0 0 0,0 1 0 0 0,0-1 0 0 0,0 1 0 0 0,0-2-43 0 0,8-117 567 0 0,-6 58-1168 0 0,-4 41-271 0 0,0 22-98 0 0,0 1-255 0 0,0 0-49 0 0</inkml:trace>
  <inkml:trace contextRef="#ctx0" brushRef="#br0" timeOffset="61">16030 13878 13160 0 0,'0'0'297'0'0,"-5"1"834"0"0,-1 3-1049 0 0,1 0 0 0 0,0 0 0 0 0,1 0 0 0 0,-1 1 1 0 0,1 0-1 0 0,0-1 0 0 0,0 2 0 0 0,0-1 0 0 0,1 0 0 0 0,0 1 1 0 0,0 0-1 0 0,0 0 0 0 0,1 0 0 0 0,-1 0 0 0 0,1 0 1 0 0,1 0-1 0 0,0 0 0 0 0,-1 1 0 0 0,2-1 0 0 0,-1 1 1 0 0,1-1-1 0 0,0 0 0 0 0,0 1 0 0 0,1-1 0 0 0,0 1 1 0 0,0-1-1 0 0,0 0 0 0 0,1 1 0 0 0,0-1 0 0 0,0 0 0 0 0,2 2-82 0 0,-1-4 39 0 0,0-1 0 0 0,0 1 0 0 0,0-1-1 0 0,0 0 1 0 0,0-1 0 0 0,1 1-1 0 0,-1 0 1 0 0,1-1 0 0 0,0 0 0 0 0,0 0-1 0 0,0 0 1 0 0,0 0 0 0 0,0-1-1 0 0,0 1 1 0 0,0-1 0 0 0,1 0-1 0 0,-1 0 1 0 0,0-1 0 0 0,1 1 0 0 0,-1-1-1 0 0,1 0-38 0 0,92-11 507 0 0,-86 9-511 0 0,-1-1 0 0 0,0 0 0 0 0,1 0 0 0 0,-1-1 0 0 0,-1 0 0 0 0,1-1 0 0 0,-1 0 0 0 0,1 0 0 0 0,-1-1 0 0 0,-1 0 0 0 0,1-1 0 0 0,0-1 4 0 0,34-37-608 0 0,-38 40 535 0 0,-4 5 150 0 0,-1 0 22 0 0,0 0-51 0 0,0 0-176 0 0,0 0-80 0 0,1 26-324 0 0,-8 64 595 0 0,7-89-12 0 0,0 0 1 0 0,0 1-1 0 0,0-1 1 0 0,0 0-1 0 0,0 0 0 0 0,1 1 1 0 0,-1-1-1 0 0,0 0 1 0 0,1 0-1 0 0,-1 0 0 0 0,1 1 1 0 0,-1-1-1 0 0,1 0 1 0 0,0 0-1 0 0,-1 0 1 0 0,1 0-1 0 0,0 0 0 0 0,0 0 1 0 0,0 0-1 0 0,-1 0 1 0 0,1-1-1 0 0,0 1 1 0 0,0 0-1 0 0,1 0 0 0 0,-1-1 1 0 0,0 1-1 0 0,0-1 1 0 0,0 1-1 0 0,0-1 0 0 0,0 1 1 0 0,1-1-1 0 0,-1 0 1 0 0,0 1-1 0 0,0-1 1 0 0,1 0-1 0 0,-1 0 0 0 0,0 0 1 0 0,1 0-1 0 0,-1 0 1 0 0,0 0-1 0 0,0 0 1 0 0,1-1-1 0 0,-1 1 0 0 0,1-1-51 0 0,7-2 90 0 0,-1 0-1 0 0,0-1 1 0 0,0 0-1 0 0,0-1 0 0 0,0 1 1 0 0,-1-2-1 0 0,0 1 1 0 0,0-1-1 0 0,0 0 1 0 0,-1 0-1 0 0,1-1 0 0 0,-2 0 1 0 0,1 0-1 0 0,-1-1 1 0 0,0 1-1 0 0,0-1 0 0 0,-1 0 1 0 0,0 0-1 0 0,-1-1 1 0 0,2-5-90 0 0,3-9-57 0 0,-2-1 0 0 0,0 0 1 0 0,-1 0-1 0 0,-2 0 1 0 0,-1 0-1 0 0,0-1 0 0 0,-2-3 57 0 0,-10-52-1442 0 0,-3 47-4118 0 0,1 15-381 0 0</inkml:trace>
  <inkml:trace contextRef="#ctx0" brushRef="#br0" timeOffset="62">17530 12489 8208 0 0,'0'0'234'0'0,"-10"-3"108"0"0,-22 6 3400 0 0,38 3-438 0 0,99-10-1103 0 0,44-19-1217 0 0,-24 17-589 0 0,-123 7-377 0 0,0-1 0 0 0,0 1 0 0 0,0 0 0 0 0,0 0 0 0 0,0 0 0 0 0,0 0 0 0 0,0 0 0 0 0,0 0 0 0 0,0 0 0 0 0,0 1-1 0 0,-1-1 1 0 0,1 1 0 0 0,0-1 0 0 0,-1 1 0 0 0,1 0 0 0 0,-1 0 0 0 0,0-1 0 0 0,0 1 0 0 0,0 0 0 0 0,0 0 0 0 0,0 0 0 0 0,0 0 0 0 0,0 1 0 0 0,0-1-18 0 0,9 64-82 0 0,-10 68 160 0 0,3 109 250 0 0,7 50-130 0 0,0-95-52 0 0,16 86 59 0 0,-15-71 35 0 0,8-43-53 0 0,4-9-41 0 0,20 20-28 0 0,-24-105 10 0 0,-14-56-107 0 0,3 26 591 0 0,-9-45-579 0 0,1 0 1 0 0,0 0-1 0 0,0 0 0 0 0,-1 0 1 0 0,1 1-1 0 0,-1-1 1 0 0,1 0-1 0 0,-1 0 0 0 0,0 0 1 0 0,1 0-1 0 0,-1 0 0 0 0,0 0 1 0 0,0-1-1 0 0,1 1 0 0 0,-1 0 1 0 0,0 0-1 0 0,0 0 1 0 0,0-1-1 0 0,0 1 0 0 0,0-1 1 0 0,0 1-1 0 0,0-1 0 0 0,0 1 1 0 0,0-1-1 0 0,-1 1 1 0 0,1-1-1 0 0,0 0 0 0 0,0 0 1 0 0,0 1-1 0 0,0-1 0 0 0,-1 0 1 0 0,1 0-1 0 0,0 0 1 0 0,0 0-1 0 0,0-1 0 0 0,-1 1-33 0 0,-106-24 984 0 0,-131-54-1181 0 0,159 56-2235 0 0,-1 0-3486 0 0,37 10-894 0 0</inkml:trace>
  <inkml:trace contextRef="#ctx0" brushRef="#br0" timeOffset="63">15790 13077 8552 0 0,'0'0'190'0'0,"-4"-7"465"0"0,0 7-570 0 0,3 0 129 0 0,1 0 42 0 0,3 0 6603 0 0,14 0-6660 0 0,81 4 1294 0 0,134-10-663 0 0,-132 12-2601 0 0,-88-4-2559 0 0,-1-1-1366 0 0</inkml:trace>
  <inkml:trace contextRef="#ctx0" brushRef="#br0" timeOffset="64">16705 12901 12152 0 0,'0'0'356'0'0,"0"0"-7"0"0,0 0-182 0 0,-1 9 306 0 0,-31 126 4381 0 0,31-125-4784 0 0,0-1 0 0 0,1 1-1 0 0,0-1 1 0 0,0 1-1 0 0,1-1 1 0 0,0 0-1 0 0,0 1 1 0 0,1-1-1 0 0,1 0 1 0 0,-1 0-1 0 0,2 0 1 0 0,-1 0-1 0 0,2 1-69 0 0,43 40-1248 0 0,-47-50 736 0 0</inkml:trace>
  <inkml:trace contextRef="#ctx0" brushRef="#br0" timeOffset="65">13148 12360 5840 0 0,'0'0'132'0'0,"0"0"17"0"0,0 0 11 0 0,0 0 36 0 0,0 0 124 0 0,0 0 52 0 0,0 0 11 0 0,0 0 9 0 0,0 0 34 0 0,0 0 20 0 0,0 0 2 0 0,0 0-19 0 0,0 0-77 0 0,0 0-31 0 0,0 0-7 0 0,0 0-5 0 0,0 0-10 0 0,0 0-3 0 0,0 0 0 0 0,0 0-14 0 0,0 0-56 0 0,0 0-30 0 0,0 0-4 0 0,0 0 0 0 0,0 0 0 0 0,0 0 0 0 0,0 0 0 0 0,0 0-2 0 0,0 0-6 0 0,0 0-6 0 0,0 0-2 0 0,0 0-14 0 0,0 0-54 0 0,0 0-20 0 0,0 0-6 0 0,0 0 4 0 0,0 0 29 0 0,0 0 12 0 0,0 0 1 0 0,0 0-10 0 0,10 8 220 0 0,-4 29 86 0 0,-2 16 175 0 0,9 16-471 0 0,-23 41-64 0 0,8-102-120 0 0,0 1 0 0 0,0-1 0 0 0,1 1 0 0 0,0-1 0 0 0,1 0 0 0 0,0 1 0 0 0,0-1 0 0 0,1 1 0 0 0,0-1-1 0 0,0 1 1 0 0,1-1 0 0 0,2 5 56 0 0,2-4-384 0 0,3-2-6 0 0</inkml:trace>
  <inkml:trace contextRef="#ctx0" brushRef="#br0" timeOffset="66">9131 12313 5440 0 0,'0'0'124'0'0,"7"-7"294"0"0,22-49 2192 0 0,-28 55-2317 0 0,1-6 645 0 0,-8 10 1637 0 0,-37 44-1795 0 0,-35 68 292 0 0,44-42-210 0 0,27-34 66 0 0,7-37-864 0 0,1-1-11 0 0,18 0-42 0 0,-12-3-1 0 0,-1-1 0 0 0,1 0 0 0 0,-1 0 0 0 0,1 0 0 0 0,-1-1 0 0 0,0 1 0 0 0,0-2 0 0 0,-1 1 0 0 0,1-1 0 0 0,-1 1 0 0 0,0-1 0 0 0,0-1 0 0 0,0 0-10 0 0,2-1-2 0 0,19-34-278 0 0,-25 36-18 0 0,-6 14-455 0 0,0 3 762 0 0,4-9-9 0 0,0-1 1 0 0,0 1-1 0 0,0 0 0 0 0,0 0 0 0 0,0 0 0 0 0,0 0 0 0 0,1 0 0 0 0,-1 0 0 0 0,1-1 0 0 0,0 1 0 0 0,0 0 0 0 0,0 0 0 0 0,0 0 0 0 0,1 0 0 0 0,-1 0 0 0 0,1 0 0 0 0,0 0 1 0 0,0 1-1 0 0,2 2 16 0 0,27-6 568 0 0,62-72-336 0 0,-79 58-224 0 0,0 0 0 0 0,-1-1 0 0 0,-1 0 0 0 0,0-1 0 0 0,-1 0 0 0 0,7-15-24 0 0,-6 11 22 0 0,2-2-316 0 0,-12 21 124 0 0,2-4-679 0 0,-3 4 356 0 0</inkml:trace>
  <inkml:trace contextRef="#ctx0" brushRef="#br0" timeOffset="67">9625 12494 11552 0 0,'1'-1'56'0'0,"1"0"0"0"0,-1 0 1 0 0,1 0-1 0 0,-1 0 1 0 0,1 0-1 0 0,-1 0 1 0 0,1 1-1 0 0,0-1 0 0 0,0 0 1 0 0,-1 1-1 0 0,1-1 1 0 0,0 1-1 0 0,0 0 1 0 0,-1 0-1 0 0,1 0 0 0 0,0 0 1 0 0,0 0-1 0 0,0 0 1 0 0,0 0-1 0 0,-1 0 1 0 0,1 1-1 0 0,0-1 0 0 0,0 1 1 0 0,-1-1-1 0 0,1 1 1 0 0,0 0-57 0 0,11 1 770 0 0,184-8 4796 0 0,-85 2-5548 0 0,-87 4-1080 0 0,-24 0 77 0 0,-1 0-235 0 0,0 0-48 0 0,0 0-10 0 0</inkml:trace>
  <inkml:trace contextRef="#ctx0" brushRef="#br0" timeOffset="68">9858 12375 11432 0 0,'0'0'256'0'0,"0"0"34"0"0,0 0 22 0 0,1 9 67 0 0,7 72 1841 0 0,-14-42-801 0 0,0 89-592 0 0,9-97-1171 0 0,-3-30 80 0 0,9-1-4511 0 0,-2-3-281 0 0</inkml:trace>
  <inkml:trace contextRef="#ctx0" brushRef="#br0" timeOffset="69">10194 12238 10680 0 0,'-3'1'54'0'0,"1"0"1"0"0,-1 0-1 0 0,1 0 1 0 0,0 1-1 0 0,-1-1 1 0 0,1 1-1 0 0,0-1 1 0 0,0 1-1 0 0,0 0 1 0 0,0 0-1 0 0,1 0 0 0 0,-1 0 1 0 0,0 0-1 0 0,1 1 1 0 0,-1-1-1 0 0,1 0 1 0 0,0 1-1 0 0,0-1 1 0 0,0 1-1 0 0,0-1 1 0 0,0 1-1 0 0,0 1-54 0 0,-19 89 1619 0 0,26-27 340 0 0,-6-65-1735 0 0,0-1-26 0 0,19 9-36 0 0,9-18-34 0 0,20-53-508 0 0,-47 61 200 0 0,-1 1-4 0 0,0 0 16 0 0,0 0 68 0 0,0 0 32 0 0,0 0 4 0 0,0 1 10 0 0,-5 21 142 0 0,4-13 116 0 0,-1 0-109 0 0,0 0-1 0 0,1-1 1 0 0,1 1 0 0 0,0 0 0 0 0,0 0 0 0 0,0 0-1 0 0,1 0 1 0 0,0 0 0 0 0,1-1 0 0 0,0 1-1 0 0,1 0 1 0 0,-1-1 0 0 0,2 0 0 0 0,-1 1-95 0 0,-1-9 55 0 0,-1 1 1 0 0,1 0 0 0 0,-1-1-1 0 0,1 1 1 0 0,0-1-1 0 0,-1 0 1 0 0,1 0 0 0 0,-1 1-1 0 0,1-1 1 0 0,0 0-1 0 0,-1 0 1 0 0,1 0 0 0 0,0-1-1 0 0,-1 1 1 0 0,1 0-1 0 0,0-1 1 0 0,-1 1 0 0 0,1-1-1 0 0,-1 1 1 0 0,1-1-1 0 0,-1 0 1 0 0,1 1 0 0 0,-1-1-1 0 0,0 0 1 0 0,1 0-1 0 0,-1 0 1 0 0,0 0 0 0 0,1-1-1 0 0,-1 1 1 0 0,0 0-1 0 0,0 0 1 0 0,0-1 0 0 0,0 1-1 0 0,0-1 1 0 0,-1 1 0 0 0,1 0-1 0 0,0-1-55 0 0,6-7 50 0 0,-1 0-1 0 0,1-1 1 0 0,-2 1-1 0 0,1-1 1 0 0,-1 0 0 0 0,-1 0-1 0 0,0-1 1 0 0,0 1-1 0 0,-1-1 1 0 0,-1 0-1 0 0,2-11-49 0 0,7-80-1973 0 0,-10 82-2273 0 0,2 2-1334 0 0</inkml:trace>
  <inkml:trace contextRef="#ctx0" brushRef="#br0" timeOffset="70">9621 14275 10000 0 0,'-4'0'584'0'0,"4"1"-517"0"0,1-1 1 0 0,-1 0-1 0 0,0 1 0 0 0,0-1 1 0 0,1 0-1 0 0,-1 1 1 0 0,0-1-1 0 0,0 0 0 0 0,0 1 1 0 0,1-1-1 0 0,-1 1 1 0 0,0-1-1 0 0,0 0 1 0 0,0 1-1 0 0,0-1 0 0 0,0 1 1 0 0,0-1-1 0 0,0 0 1 0 0,0 1-1 0 0,0-1 1 0 0,0 1-1 0 0,0-1 0 0 0,0 0 1 0 0,0 1-1 0 0,0-1 1 0 0,0 1-1 0 0,-1-1 1 0 0,1 0-1 0 0,0 1 0 0 0,0-1 1 0 0,0 0-1 0 0,-1 1 1 0 0,1-1-1 0 0,0 0 1 0 0,0 1-1 0 0,-1-1 0 0 0,1 0 1 0 0,0 1-1 0 0,-1-1 1 0 0,1 0-1 0 0,0 0 1 0 0,-1 1-1 0 0,1-1 0 0 0,0 0 1 0 0,-1 0-1 0 0,1 0 1 0 0,0 0-1 0 0,-1 1 0 0 0,1-1 1 0 0,-1 0-1 0 0,1 0 1 0 0,-1 0-1 0 0,1 0 1 0 0,0 0-1 0 0,-1 0 0 0 0,1 0 1 0 0,-1 0-1 0 0,1 0 1 0 0,0 0-1 0 0,-1 0 1 0 0,1-1-1 0 0,-1 1 0 0 0,1 0 1 0 0,0 0-1 0 0,-1 0 1 0 0,1 0-1 0 0,0-1 1 0 0,-1 1-68 0 0,1 0-49 0 0,10 27 1121 0 0,3 13-177 0 0,-4 25-75 0 0,-2 8-728 0 0,-2 9-81 0 0,1-41-1404 0 0,-4-30-2682 0 0,1-2-1315 0 0</inkml:trace>
  <inkml:trace contextRef="#ctx0" brushRef="#br0" timeOffset="71">15343 12252 4384 0 0,'0'0'127'0'0,"1"-13"1360"0"0,10-12-489 0 0,-13 6 1656 0 0,17-6-1608 0 0,9-1-809 0 0,11 8 368 0 0,-34 18-551 0 0,4 4 234 0 0,-53 10-22 0 0,40-10-227 0 0,0-1-1 0 0,-1-1 0 0 0,1 1 0 0 0,-1-2 1 0 0,1 1-1 0 0,-1-1 0 0 0,1 0 1 0 0,-1-1-1 0 0,0 0 0 0 0,-5-1-38 0 0,-27 3 151 0 0,-3 1-161 0 0,9-4 124 0 0,22 2-35 0 0,17-1 23 0 0,162-1-19 0 0,-11-13-73 0 0,-18 2 44 0 0,-33 12-44 0 0,-102 0 46 0 0,-2 0 22 0 0,-175 20 466 0 0,114-14-395 0 0,0-3 1 0 0,0-3 0 0 0,-38-5-150 0 0,-66-2 941 0 0,127 2-667 0 0,37 5-210 0 0,1 0 0 0 0,2-1-11 0 0,22-4-32 0 0,18 7-881 0 0,-29-1-2745 0 0,-6 2-1212 0 0</inkml:trace>
  <inkml:trace contextRef="#ctx0" brushRef="#br0" timeOffset="72">15642 14109 4984 0 0,'-20'2'312'0'0,"-11"4"2677"0"0,11-8-2225 0 0,18 2-365 0 0,-5-1 467 0 0,-33-2 556 0 0,-112 3 136 0 0,136 6-1399 0 0,15-6-56 0 0,1 0 3 0 0,0 0-8 0 0,0 0-36 0 0,0 0-130 0 0,0 0-21 0 0,1 0 21 0 0,17-6 55 0 0,42-5 13 0 0,38-4 64 0 0,-26 3-64 0 0,-54 4 0 0 0,6 5 53 0 0,-11 0 43 0 0,-12 3-21 0 0,-1 0-3 0 0,0 0 0 0 0,0 0 22 0 0,0 0 96 0 0,-15 4 926 0 0,-26 6-716 0 0,-55-3-160 0 0,71-7-128 0 0,-7-3-6 0 0,5 0-1138 0 0,20 2-2684 0 0,1-1-1234 0 0</inkml:trace>
  <inkml:trace contextRef="#ctx0" brushRef="#br0" timeOffset="73">5755 13647 10680 0 0,'0'0'241'0'0,"0"0"38"0"0,0 0 11 0 0,0 0-28 0 0,-1 0-169 0 0,-4 2-60 0 0,5-2 14 0 0,-1 1-1 0 0,0-1 0 0 0,0 0 0 0 0,1 1 0 0 0,-1-1 1 0 0,0 1-1 0 0,1 0 0 0 0,-1-1 0 0 0,0 1 0 0 0,1-1 1 0 0,-1 1-1 0 0,1 0 0 0 0,-1 0 0 0 0,1-1 0 0 0,-1 1 1 0 0,1 0-1 0 0,0 0 0 0 0,-1-1 0 0 0,1 1 0 0 0,0 0 1 0 0,0 0-1 0 0,0 0 0 0 0,-1 0 0 0 0,1-1 1 0 0,0 1-1 0 0,0 0 0 0 0,0 0 0 0 0,0 0 0 0 0,0 0 1 0 0,1 0-1 0 0,-1 0 0 0 0,0-1 0 0 0,0 1 0 0 0,0 0 1 0 0,1 0-1 0 0,-1 0 0 0 0,1-1 0 0 0,-1 1 0 0 0,0 0 1 0 0,1 0-1 0 0,-1-1 0 0 0,1 1 0 0 0,0 0-46 0 0,28 29 327 0 0,-16-25-270 0 0,-1-1 0 0 0,1 0 1 0 0,0-1-1 0 0,0-1 1 0 0,1 0-1 0 0,-1-1 0 0 0,0 0 1 0 0,0-1-1 0 0,1 0 1 0 0,-1-1-1 0 0,0-1 0 0 0,12-2-57 0 0,-3 1 40 0 0,175-34 249 0 0,-147 27-522 0 0,-48 10 310 0 0,-2 0 4 0 0,0 0 7 0 0,0-12 564 0 0,-40-2-338 0 0,-78-22-121 0 0,109 32-179 0 0,0 0-1 0 0,0-2 1 0 0,0 1 0 0 0,0-1-1 0 0,1 0 1 0 0,0 0 0 0 0,0-1 0 0 0,1-1-1 0 0,0 1 1 0 0,0-1 0 0 0,1 0-1 0 0,0 0 1 0 0,0-1 0 0 0,0-1-14 0 0,5 9 0 0 0,-2-5 32 0 0,-1 0-1 0 0,1-1 1 0 0,0 1-1 0 0,1-1 1 0 0,-1 0-1 0 0,1 0 1 0 0,1 1-1 0 0,-1-1 1 0 0,1 0-1 0 0,0-1 0 0 0,1-6-31 0 0,26-79 187 0 0,-23 85-181 0 0,1 0 0 0 0,1 0 0 0 0,0 1 0 0 0,0-1 0 0 0,0 1 0 0 0,1 0 0 0 0,0 0 0 0 0,0 1-1 0 0,1-1-5 0 0,76-54-14 0 0,-70 53 9 0 0,0 0 1 0 0,1 1-1 0 0,0 0 0 0 0,0 1 1 0 0,0 1-1 0 0,1 0 1 0 0,0 1-1 0 0,0 1 1 0 0,0 0-1 0 0,0 1 0 0 0,0 0 1 0 0,1 1-1 0 0,-1 1 1 0 0,0 1-1 0 0,1 0 0 0 0,-1 1 5 0 0,-12-1 1 0 0,0 0 0 0 0,0 1 0 0 0,0 0-1 0 0,0-1 1 0 0,-1 1 0 0 0,1 0-1 0 0,-1 1 1 0 0,1-1 0 0 0,-1 0 0 0 0,0 1-1 0 0,0-1 1 0 0,0 1 0 0 0,0-1 0 0 0,0 1-1 0 0,0 0 1 0 0,-1 0 0 0 0,0 0-1 0 0,1 0 1 0 0,-1 0 0 0 0,0 0 0 0 0,-1 0-1 0 0,1 1 1 0 0,0-1 0 0 0,-1 0-1 0 0,0 0 1 0 0,0 1 0 0 0,0 1-1 0 0,-11 93 68 0 0,-27 27 124 0 0,24-25 144 0 0,34 2 139 0 0,7-59-211 0 0,-21-39-251 0 0,0 1-65 0 0,23-1-3853 0 0,-22-7 2479 0 0</inkml:trace>
  <inkml:trace contextRef="#ctx0" brushRef="#br0" timeOffset="74">6594 13483 9872 0 0,'0'0'222'0'0,"0"0"30"0"0,0-1 20 0 0,0 0 4 0 0,0 0-36 0 0,0 1-14 0 0,13 15 1230 0 0,20 66 622 0 0,-16 48-1064 0 0,-17-129-1004 0 0,0 0 1 0 0,0 0-1 0 0,1 0 1 0 0,-1 0-1 0 0,0 0 1 0 0,0 0 0 0 0,1 0-1 0 0,-1 0 1 0 0,0 0-1 0 0,0 0 1 0 0,1 0 0 0 0,-1 0-1 0 0,0 0 1 0 0,0 0-1 0 0,0 0 1 0 0,1 0 0 0 0,-1 1-1 0 0,0-1 1 0 0,0 0-1 0 0,1 0 1 0 0,-1 0 0 0 0,0 0-1 0 0,0 0 1 0 0,0 1-1 0 0,0-1 1 0 0,1 0 0 0 0,-1 0-1 0 0,0 0 1 0 0,0 0-1 0 0,0 1 1 0 0,0-1-1 0 0,0 0 1 0 0,0 0 0 0 0,1 0-1 0 0,-1 1 1 0 0,0-1-1 0 0,0 0 1 0 0,0 0 0 0 0,0 1-1 0 0,0-1 1 0 0,0 0-1 0 0,0 0 1 0 0,0 1 0 0 0,0-1-1 0 0,0 0 1 0 0,0 0-1 0 0,0 1 1 0 0,0-1 0 0 0,0 0-1 0 0,0 0 1 0 0,-1 0-1 0 0,1 1 1 0 0,0-1-1 0 0,0 0-10 0 0,5-11-31 0 0,0 0-1 0 0,0 0 0 0 0,1 0 0 0 0,1 1 0 0 0,0 0 0 0 0,0 0 0 0 0,1 0 0 0 0,0 1 0 0 0,6-5 32 0 0,-13 13-14 0 0,1 0 0 0 0,-1 0 0 0 0,1 1 0 0 0,-1-1 0 0 0,1 0 0 0 0,0 0 0 0 0,0 1 0 0 0,-1-1 1 0 0,1 1-1 0 0,0 0 0 0 0,0-1 0 0 0,0 1 0 0 0,-1 0 0 0 0,1 0 0 0 0,0 0 0 0 0,0 0 1 0 0,0 0-1 0 0,-1 1 0 0 0,1-1 0 0 0,0 0 0 0 0,0 1 0 0 0,1 0 14 0 0,13 24-169 0 0,-14-19 205 0 0,-1 0 0 0 0,0 1 1 0 0,-1-1-1 0 0,0 0 0 0 0,0 1 1 0 0,0-1-1 0 0,0 0 0 0 0,-1 1 1 0 0,0-1-1 0 0,-1 0 0 0 0,1 0 1 0 0,-1 0-1 0 0,0 0 0 0 0,-1 0 1 0 0,1 0-1 0 0,-1 0 0 0 0,0-1 0 0 0,-1 1 1 0 0,1-1-1 0 0,-1 0 0 0 0,0 0 1 0 0,-1 0-1 0 0,1-1 0 0 0,-1 0 1 0 0,0 1-1 0 0,0-2 0 0 0,0 1 1 0 0,0 0-1 0 0,-1-1 0 0 0,1 0 1 0 0,-1-1-1 0 0,0 1 0 0 0,0-1 0 0 0,-2 1-36 0 0,-4 2 63 0 0,0-1-1 0 0,0 0 1 0 0,0 0-1 0 0,-1-1 0 0 0,0-1 1 0 0,1 0-1 0 0,-1-1 1 0 0,0 0-1 0 0,0-1 0 0 0,0 0-62 0 0,-26-20 364 0 0,35 4-2918 0 0,7 8-3055 0 0</inkml:trace>
  <inkml:trace contextRef="#ctx0" brushRef="#br0" timeOffset="75">7029 13553 11432 0 0,'-5'1'76'0'0,"1"0"1"0"0,0 0-1 0 0,-1 1 1 0 0,1-1-1 0 0,0 1 1 0 0,0 0-1 0 0,0 0 1 0 0,0 1-1 0 0,1-1 1 0 0,-1 1-1 0 0,1 0 1 0 0,-1 0-1 0 0,1 0 1 0 0,0 0-1 0 0,0 0 1 0 0,0 1-77 0 0,-12 10 24 0 0,8-6 90 0 0,-1 1-1 0 0,1 0 1 0 0,1 0 0 0 0,-1 1 0 0 0,2 0 0 0 0,-1 0 0 0 0,1 0 0 0 0,1 1 0 0 0,-1 2-114 0 0,2 19 1031 0 0,3-31-871 0 0,7 4 150 0 0,-2-5-273 0 0,0 1 0 0 0,1-1 0 0 0,-1 0 0 0 0,0 0 0 0 0,0 0 0 0 0,0-1 0 0 0,0 0 0 0 0,0 0 0 0 0,0 0-1 0 0,0-1 1 0 0,0 1 0 0 0,0-1 0 0 0,-1 0 0 0 0,1-1 0 0 0,-1 1 0 0 0,1-1 0 0 0,-1 0 0 0 0,0 0 0 0 0,0 0 0 0 0,0-1 0 0 0,-1 1 0 0 0,1-1 0 0 0,1-2-37 0 0,69-78 197 0 0,-44 45-122 0 0,-27 37-62 0 0,-3 20 397 0 0,-27 57 663 0 0,21-61-993 0 0,0 1 0 0 0,1-1 1 0 0,1 0-1 0 0,0 1 0 0 0,1 0 1 0 0,0 0-1 0 0,0 15-80 0 0,18 4 309 0 0,23-25-774 0 0,-25-11 266 0 0</inkml:trace>
  <inkml:trace contextRef="#ctx0" brushRef="#br0" timeOffset="76">7756 12869 8432 0 0,'0'0'190'0'0,"0"0"28"0"0,0 0 10 0 0,0 0-15 0 0,0 0-82 0 0,-1 1 114 0 0,-9 5 50 0 0,-1-1 0 0 0,1 0 0 0 0,-1 0 0 0 0,0-1 0 0 0,0-1 0 0 0,0 1 0 0 0,-1-2 0 0 0,-6 1-295 0 0,8-1 143 0 0,-88 17 705 0 0,-56-5-568 0 0,65-2 526 0 0,87-11-774 0 0,-1 0 0 0 0,1 0 0 0 0,0 0-1 0 0,-1 1 1 0 0,1-1 0 0 0,0 1 0 0 0,0-1 0 0 0,0 1 0 0 0,0 0-1 0 0,0 0 1 0 0,0 0 0 0 0,1 0 0 0 0,-1 0 0 0 0,1 0-1 0 0,-1 0 1 0 0,1 0 0 0 0,0 1 0 0 0,0-1 0 0 0,0 0-1 0 0,0 1 1 0 0,0-1 0 0 0,1 1 0 0 0,-1 0 0 0 0,1-1 0 0 0,-1 1-1 0 0,1-1 1 0 0,0 1 0 0 0,0 0 0 0 0,0-1 0 0 0,0 1-1 0 0,1-1 1 0 0,-1 1 0 0 0,1-1 0 0 0,-1 1 0 0 0,1-1-1 0 0,0 1 1 0 0,0-1 0 0 0,0 1 0 0 0,1 0-32 0 0,0 10 114 0 0,21 74 167 0 0,26 94 71 0 0,-37-129-159 0 0,-3 0 0 0 0,-2 1 0 0 0,-2 0 0 0 0,-2 22-193 0 0,0-12 217 0 0,0 124 289 0 0,-2-119-372 0 0,-3 0 0 0 0,-10 57-134 0 0,6-70-38 0 0,-1-11 99 0 0,-1-1-1 0 0,-3 0 1 0 0,-13 35-61 0 0,1-16 166 0 0,-3-1 1 0 0,-26 47-167 0 0,22-50 67 0 0,27-52-42 0 0,3-5 50 0 0,14 7 250 0 0,2-2-263 0 0,1-1-1 0 0,0-1 1 0 0,0-1-1 0 0,1 0 0 0 0,-1-1 1 0 0,1-1-1 0 0,-1 0 1 0 0,1-2-1 0 0,3 0-61 0 0,65-22-38 0 0,-76 19-581 0 0,1 0 1 0 0,-1 0 0 0 0,0-1-1 0 0,0 0 1 0 0,0 0 0 0 0,-1-1 0 0 0,0-1-1 0 0,4-3 619 0 0,-3 2-1398 0 0</inkml:trace>
  <inkml:trace contextRef="#ctx0" brushRef="#br0" timeOffset="77">7667 13986 8208 0 0,'0'0'234'0'0,"0"0"6"0"0,0 0-113 0 0,0 0 69 0 0,0 0 48 0 0,0 0 11 0 0,0 0-21 0 0,0 0-90 0 0,0 0-42 0 0,0 0-6 0 0,0 0 38 0 0,0 0 164 0 0,2 0 71 0 0,36 6 1062 0 0,-28-3-1261 0 0,1-1 1 0 0,-1 0 0 0 0,1-1 0 0 0,0 0 0 0 0,0 0-1 0 0,0-1 1 0 0,0-1 0 0 0,-1 0 0 0 0,6-1-171 0 0,35-1-124 0 0,-31 3 115 0 0,-19 0 89 0 0,-1 0-12 0 0,0 0-4 0 0,0 0 12 0 0,0 0 50 0 0,0 0 24 0 0,-11-6 272 0 0,0 2-358 0 0,0 1-1 0 0,0 1 0 0 0,0 0 0 0 0,-1 0 1 0 0,1 1-1 0 0,-1 1 0 0 0,1 0 0 0 0,-1 0 1 0 0,-1 2-64 0 0,-20-1 328 0 0,-55 4-8 0 0,35 6-320 0 0,70 2 268 0 0,-6-11-228 0 0,0 1 0 0 0,1-2 0 0 0,0 1 0 0 0,-1-2 0 0 0,1 1 1 0 0,0-2-1 0 0,0 1 0 0 0,6-3-40 0 0,30-3-2847 0 0,-33 3 803 0 0,5 1-2950 0 0</inkml:trace>
  <inkml:trace contextRef="#ctx0" brushRef="#br0" timeOffset="78">12267 13595 5208 0 0,'0'0'116'0'0,"0"0"17"0"0,8 0 136 0 0,18-4 3229 0 0,-25 4-3050 0 0,-1 0-14 0 0,0 0-55 0 0,0 0-26 0 0,0 0-7 0 0,0 0-18 0 0,0 0-68 0 0,0 0-32 0 0,0 0-4 0 0,0 0-12 0 0,0 0-52 0 0,0 0-28 0 0,10 5 613 0 0,-7 1-654 0 0,-1 0 1 0 0,0 0-1 0 0,-1 0 0 0 0,1 0 1 0 0,-1 0-1 0 0,0 0 0 0 0,-1 0 1 0 0,1 1-1 0 0,-1-1 0 0 0,-1 0 1 0 0,1 0-1 0 0,-1 0 0 0 0,0 1 1 0 0,-1 2-92 0 0,12 75 568 0 0,-2-51-355 0 0,-4 36 432 0 0,-11-40-359 0 0,-5-2 132 0 0,10-23-365 0 0,-2 0 11 0 0,2-3 0 0 0,2-1 0 0 0,0 0 0 0 0,0 0-28 0 0,0 0-122 0 0,0 0-74 0 0,0 0-741 0 0,0 0-3027 0 0,0 0-1296 0 0</inkml:trace>
  <inkml:trace contextRef="#ctx0" brushRef="#br0" timeOffset="79">10163 12723 5152 0 0,'-5'-15'512'0'0,"-9"-31"538"0"0,14 45-655 0 0,-13-22 1998 0 0,22 76 639 0 0,-1 5-2564 0 0,-8-2-160 0 0,0-8 406 0 0,3-30-292 0 0,-16 11 164 0 0,13-28-506 0 0,0-1 0 0 0,0 1-14 0 0,0 1-28 0 0,0-2 84 0 0,0 0 36 0 0,20-29 162 0 0,29-33-391 0 0,-17 33-48 0 0,-31 29 114 0 0,0 1 1 0 0,0-1-1 0 0,0 0 0 0 0,0 1 0 0 0,0-1 1 0 0,0 1-1 0 0,0-1 0 0 0,0 1 0 0 0,0 0 0 0 0,0-1 1 0 0,0 1-1 0 0,-1 0 0 0 0,1-1 0 0 0,0 1 0 0 0,0 0 1 0 0,-1 0-1 0 0,1 0 0 0 0,0 0 0 0 0,-1 0 1 0 0,1 0-1 0 0,-1 0 0 0 0,1 0 0 0 0,-1 0 0 0 0,0 0 1 0 0,1 0-1 0 0,-1 0 0 0 0,0 0 0 0 0,0 0 1 0 0,0 1 4 0 0,0 5 0 0 0,1-3 0 0 0,-1 0 0 0 0,0 0 0 0 0,-1 0 0 0 0,1 0 0 0 0,-1 0 0 0 0,0 0 0 0 0,0 0 0 0 0,0-1 0 0 0,0 1 0 0 0,-1 0 0 0 0,1 0 0 0 0,-1-1 0 0 0,0 1 0 0 0,-2 2 0 0 0,-28 40 128 0 0,19-33-192 0 0,3 0 14 0 0,8-12-204 0 0,2-1-84 0 0,0 3-4084 0 0,0-3-130 0 0</inkml:trace>
  <inkml:trace contextRef="#ctx0" brushRef="#br0" timeOffset="80">10408 12758 8272 0 0,'0'0'241'0'0,"-4"6"111"0"0,-31 39 183 0 0,27-36-144 0 0,1 0 0 0 0,0 1 0 0 0,0-1-1 0 0,1 1 1 0 0,0 1 0 0 0,1-1-1 0 0,0 1 1 0 0,0 0 0 0 0,1 2-391 0 0,3-12 20 0 0,1 0 1 0 0,0 0-1 0 0,-1 0 0 0 0,1 0 0 0 0,0 0 1 0 0,0 0-1 0 0,0 0 0 0 0,0 0 0 0 0,0 0 1 0 0,0 0-1 0 0,0 0 0 0 0,0 0 1 0 0,0 0-1 0 0,0 0 0 0 0,0 0 0 0 0,1 0 1 0 0,-1 0-1 0 0,0 0 0 0 0,1 0 1 0 0,-1 0-1 0 0,1 0 0 0 0,-1-1 0 0 0,1 1 1 0 0,0 0-1 0 0,-1 0 0 0 0,1 0 1 0 0,0-1-1 0 0,-1 1 0 0 0,1 0 0 0 0,0-1 1 0 0,0 1-1 0 0,0 0 0 0 0,0-1-20 0 0,4 5 56 0 0,12-7 102 0 0,16-25-142 0 0,-29 21-43 0 0,41-37-477 0 0,-44 43 561 0 0,15 9 510 0 0,33 31 270 0 0,-26-24-1806 0 0,-15-11-3944 0 0</inkml:trace>
  <inkml:trace contextRef="#ctx0" brushRef="#br0" timeOffset="81">15978 12512 4328 0 0,'0'0'125'0'0,"6"-14"22"0"0,14-24 1549 0 0,-13 20 950 0 0,-17 27 108 0 0,8-2-2683 0 0,0-1 1 0 0,0 1 0 0 0,1 0 0 0 0,0 0 0 0 0,0-1 0 0 0,0 1-1 0 0,1 0 1 0 0,0 0 0 0 0,0 0 0 0 0,1 0 0 0 0,0 0 0 0 0,0 0-1 0 0,1 0 1 0 0,0-1-72 0 0,1 15 211 0 0,7 61-67 0 0,-7-67-134 0 0,-2 38 198 0 0,-2-53-197 0 0,0 1-1 0 0,0-1 0 0 0,1 0 0 0 0,-1 0 1 0 0,0 1-1 0 0,1-1 0 0 0,-1 0 0 0 0,0 0 1 0 0,0 0-1 0 0,1 0 0 0 0,-1 0 0 0 0,0 0 1 0 0,0 0-1 0 0,1 0 0 0 0,-1 0 0 0 0,0 0 1 0 0,0 0-1 0 0,1 0 0 0 0,-1-1 0 0 0,0 1 1 0 0,0 0-1 0 0,1 0 0 0 0,-1-1 1 0 0,0 1-1 0 0,1-1 0 0 0,-1 1 0 0 0,1 0 1 0 0,-1-1-1 0 0,0 1 0 0 0,1-1 0 0 0,-1 0 1 0 0,1 1-1 0 0,-1-1 0 0 0,1 1 0 0 0,0-1 1 0 0,-1 0-1 0 0,1 1 0 0 0,-1-1 0 0 0,1 0 1 0 0,0 1-1 0 0,0-1 0 0 0,-1 0 0 0 0,1 0 1 0 0,0 1-1 0 0,0-1 0 0 0,0 0-10 0 0,-1-5-51 0 0,0 0-1 0 0,0 0 0 0 0,1 0 1 0 0,0 0-1 0 0,0 0 0 0 0,1 0 1 0 0,0 0-1 0 0,0 1 0 0 0,0-1 1 0 0,0 0-1 0 0,1 0 1 0 0,0 1-1 0 0,0-1 0 0 0,1 1 1 0 0,-1-1-1 0 0,1 1 0 0 0,1 0 1 0 0,-1 0-1 0 0,1 1 0 0 0,-1-1 1 0 0,1 1-1 0 0,0-1 1 0 0,1 1-1 0 0,-1 0 0 0 0,1 1 1 0 0,2-2 51 0 0,24 0 53 0 0,-1 21 482 0 0,-29-14-502 0 0,1-1 1 0 0,-1 1 0 0 0,1-1 0 0 0,-1 1-1 0 0,0-1 1 0 0,0 1 0 0 0,0 0 0 0 0,0 0 0 0 0,0-1-1 0 0,0 1 1 0 0,-1 0 0 0 0,1 0 0 0 0,0 0-1 0 0,-1 0 1 0 0,0 0 0 0 0,1 0 0 0 0,-1 0 0 0 0,0 0-1 0 0,0 0 1 0 0,0 0 0 0 0,0 0 0 0 0,0 0-1 0 0,-1 2-33 0 0,0 8 177 0 0,0-7-121 0 0,-1 0 1 0 0,0 0-1 0 0,-1-1 0 0 0,1 1 1 0 0,-1 0-1 0 0,0-1 1 0 0,0 0-1 0 0,0 0 0 0 0,0 0 1 0 0,-1 0-1 0 0,0-1 1 0 0,1 1-1 0 0,-1-1 0 0 0,-1 0 1 0 0,1 0-1 0 0,0 0 1 0 0,-2 0-57 0 0,-93 64 284 0 0,84-55-2178 0 0,14-12-1415 0 0,1 0-996 0 0</inkml:trace>
  <inkml:trace contextRef="#ctx0" brushRef="#br0" timeOffset="82">16290 12583 7776 0 0,'0'0'174'0'0,"-9"-5"424"0"0,-34 13-346 0 0,37-4-13 0 0,0 0 1 0 0,1 0-1 0 0,-1 0 1 0 0,1 1-1 0 0,0 0 0 0 0,1 0 1 0 0,-1 0-1 0 0,1 0 1 0 0,0 1-1 0 0,0 0 1 0 0,1 0-1 0 0,0 0 1 0 0,0 0-1 0 0,0 1 1 0 0,-1 4-240 0 0,0 12 365 0 0,5-21-282 0 0,3 16 717 0 0,-3-18-788 0 0,0 1 0 0 0,-1 0 0 0 0,1 0 0 0 0,0-1 1 0 0,0 1-1 0 0,0 0 0 0 0,0-1 0 0 0,0 1 0 0 0,0-1 1 0 0,0 1-1 0 0,0-1 0 0 0,0 0 0 0 0,0 1 1 0 0,0-1-1 0 0,0 0 0 0 0,0 0 0 0 0,0 0 0 0 0,0 0 1 0 0,1 0-1 0 0,-1 0 0 0 0,0 0 0 0 0,0 0 0 0 0,0 0 1 0 0,0 0-1 0 0,0-1 0 0 0,0 1 0 0 0,0 0 0 0 0,0-1 1 0 0,0 1-1 0 0,0-1 0 0 0,0 1 0 0 0,0-1 1 0 0,0 1-1 0 0,0-1 0 0 0,0 0 0 0 0,-1 0 0 0 0,1 1 1 0 0,1-2-13 0 0,1-2 18 0 0,0 1 0 0 0,0-1 0 0 0,0 0 0 0 0,-1 0 0 0 0,1-1 0 0 0,-1 1 1 0 0,0 0-1 0 0,0-1 0 0 0,-1 1 0 0 0,1-1 0 0 0,-1 0 0 0 0,0 0 0 0 0,0 1 0 0 0,-1-1 1 0 0,1-3-19 0 0,11-62-152 0 0,-12 69 109 0 0,0 1 90 0 0,13 14 165 0 0,30 74 348 0 0,-3-24-416 0 0,-27-54-744 0 0,-6-4-2944 0 0,0-1-1176 0 0</inkml:trace>
  <inkml:trace contextRef="#ctx0" brushRef="#br0" timeOffset="83">16398 14384 3216 0 0,'0'0'93'0'0,"0"0"18"0"0,0 0-11 0 0,0 0-4 0 0,0 0 0 0 0,0 0 71 0 0,0-22 3674 0 0,10-28-601 0 0,-10 49-2984 0 0,4-19 1136 0 0,-4 19-1032 0 0,1-10 1877 0 0,3 13-2209 0 0,1 0 1 0 0,-1 1-1 0 0,0-1 1 0 0,0 1 0 0 0,0 0-1 0 0,0 0 1 0 0,-1 0-1 0 0,1 1 1 0 0,-1-1-1 0 0,1 1 1 0 0,-1 0-1 0 0,-1 0 1 0 0,1 0-1 0 0,0 0 1 0 0,-1 1 0 0 0,0-1-1 0 0,0 1 1 0 0,0-1-1 0 0,-1 1 1 0 0,1 0-1 0 0,-1 2-28 0 0,1-3 30 0 0,21 55 308 0 0,-22-51 841 0 0,18-51-1332 0 0,-14 38 120 0 0,0 1 0 0 0,1 0 0 0 0,0 0 0 0 0,0 1 0 0 0,0 0-1 0 0,1 0 1 0 0,-1 0 0 0 0,1 1 0 0 0,-1 0 0 0 0,1 0 0 0 0,0 1 0 0 0,0 0 0 0 0,-1 0 0 0 0,1 0-1 0 0,0 1 1 0 0,0 0 0 0 0,0 0 0 0 0,3 1 33 0 0,-7 0 16 0 0,0-1-1 0 0,0 0 1 0 0,1 1 0 0 0,-1 0-1 0 0,0-1 1 0 0,0 1 0 0 0,0 1-1 0 0,0-1 1 0 0,0 0-1 0 0,0 1 1 0 0,0-1 0 0 0,0 1-1 0 0,-1 0 1 0 0,1 0 0 0 0,-1 0-1 0 0,1 0 1 0 0,-1 1-1 0 0,0-1 1 0 0,0 0 0 0 0,0 1-1 0 0,0 0 1 0 0,0-1 0 0 0,-1 1-1 0 0,1 0 1 0 0,-1 0 0 0 0,0 0-1 0 0,1 0 1 0 0,-1 0-1 0 0,-1 0 1 0 0,1 1 0 0 0,0-1-1 0 0,-1 0 1 0 0,0 0 0 0 0,0 1-1 0 0,0-1 1 0 0,0 2-16 0 0,-2 0 90 0 0,-1 1 1 0 0,0-1-1 0 0,-1 0 1 0 0,1-1-1 0 0,-1 1 1 0 0,0 0-1 0 0,0-1 1 0 0,0 0-1 0 0,-1 0 1 0 0,1 0-1 0 0,-1-1 1 0 0,0 1-1 0 0,0-1 0 0 0,-1 0 1 0 0,-1 0-91 0 0,3 0 45 0 0,-3 1-61 0 0,0-1 0 0 0,1 0-1 0 0,-1 0 1 0 0,-1-1 0 0 0,1 0-1 0 0,0 0 1 0 0,-1-1 0 0 0,1 1-1 0 0,0-2 1 0 0,-1 1-1 0 0,-1-1 17 0 0,8 0-225 0 0,-5-8-2081 0 0,31-20-1142 0 0,-15 20 2424 0 0</inkml:trace>
  <inkml:trace contextRef="#ctx0" brushRef="#br0" timeOffset="84">16902 14282 8432 0 0,'0'0'190'0'0,"1"-2"28"0"0,14-11 323 0 0,-14 13-189 0 0,1-6 2623 0 0,-35 62-1034 0 0,14-5-1230 0 0,16-42-377 0 0,9-8 254 0 0,34-39-952 0 0,-24 17-74 0 0,0 1-114 0 0,10 31 1016 0 0,12 35 865 0 0,10 0-107 0 0,-1-32-3751 0 0,-38-14 1611 0 0</inkml:trace>
  <inkml:trace contextRef="#ctx0" brushRef="#br0" timeOffset="85">10227 14793 4112 0 0,'0'0'119'0'0,"0"-15"2743"0"0,3-18-142 0 0,-3 32-2404 0 0,-3-27 2963 0 0,9 26-487 0 0,-1 5-2764 0 0,0-1 1 0 0,0 1 0 0 0,0 0 0 0 0,0 1 0 0 0,0-1-1 0 0,-1 1 1 0 0,1 0 0 0 0,-1 0 0 0 0,0 0 0 0 0,0 1 0 0 0,-1 0-1 0 0,1-1 1 0 0,1 6-29 0 0,20 20 17 0 0,6 11-17 0 0,-10-9 54 0 0,-1 0 44 0 0,-19-27-18 0 0,3 7 154 0 0,-4-11-129 0 0,0-1-13 0 0,-11 2 232 0 0,11-6-337 0 0,0-1 0 0 0,0 0 1 0 0,1 1-1 0 0,-1-1 0 0 0,1 0 0 0 0,0 1 0 0 0,1-1 0 0 0,-1 1 1 0 0,1-1-1 0 0,0 1 0 0 0,0 0 0 0 0,0 0 0 0 0,1 0 0 0 0,-1 0 1 0 0,1 0-1 0 0,0 0 0 0 0,0 1 0 0 0,0-1 0 0 0,1 1 0 0 0,-1 0 1 0 0,1 0-1 0 0,0 0 0 0 0,0 1 0 0 0,0-1 0 0 0,0 1 0 0 0,0 0 0 0 0,1 0 13 0 0,-1 0-7 0 0,-1-1-1 0 0,1 1 1 0 0,0 0-1 0 0,0 1 1 0 0,0-1-1 0 0,0 1 1 0 0,0 0-1 0 0,1 0 1 0 0,-1 0-1 0 0,0 0 1 0 0,0 1-1 0 0,1-1 1 0 0,-1 1-1 0 0,0 0 0 0 0,1 1 1 0 0,-1-1-1 0 0,0 1 1 0 0,0 0-1 0 0,1 0 1 0 0,-1 0 7 0 0,1 9-6 0 0,1 1 99 0 0,0 19 237 0 0,-11-21-248 0 0,0-1 0 0 0,0 1 0 0 0,-1-1 0 0 0,-1 0 0 0 0,1 0 0 0 0,-1-1 0 0 0,0 0 0 0 0,-1 0 0 0 0,0-1 0 0 0,0 0 0 0 0,-6 3-82 0 0,-2 3 46 0 0,-68 41 27 0 0,83-53-398 0 0,1 0-87 0 0,0 0-721 0 0,1 0-2986 0 0,4-2-1275 0 0</inkml:trace>
  <inkml:trace contextRef="#ctx0" brushRef="#br0" timeOffset="86">10734 14723 11616 0 0,'2'-20'848'0'0,"-2"19"-643"0"0,0 1 63 0 0,-8-1 971 0 0,4 5-1077 0 0,-1 0 1 0 0,1 1-1 0 0,0-1 1 0 0,0 1-1 0 0,0 0 1 0 0,1 0 0 0 0,-1 0-1 0 0,1 1 1 0 0,1-1-1 0 0,-1 1 1 0 0,1 0-1 0 0,0-1 1 0 0,0 1 0 0 0,0 0-1 0 0,0 6-162 0 0,-2 28 204 0 0,4-41-195 0 0,0 1 0 0 0,0 0 0 0 0,0 0 0 0 0,0 0-1 0 0,0 0 1 0 0,0-1 0 0 0,0 1 0 0 0,1 0 0 0 0,-1 0 0 0 0,0 0-1 0 0,0-1 1 0 0,0 1 0 0 0,0 0 0 0 0,0 0 0 0 0,0 0 0 0 0,0 0-1 0 0,1 0 1 0 0,-1 0 0 0 0,0-1 0 0 0,0 1 0 0 0,0 0 0 0 0,0 0 0 0 0,1 0-1 0 0,-1 0 1 0 0,0 0 0 0 0,0 0 0 0 0,0 0 0 0 0,1 0 0 0 0,-1 0-1 0 0,0 0 1 0 0,0 0 0 0 0,0 0 0 0 0,1 0 0 0 0,-1 0 0 0 0,0 0 0 0 0,0 0-1 0 0,0 0 1 0 0,1 0 0 0 0,-1 0 0 0 0,0 0 0 0 0,0 0 0 0 0,0 0-1 0 0,0 0 1 0 0,1 0 0 0 0,-1 0 0 0 0,0 0 0 0 0,0 1 0 0 0,0-1-1 0 0,0 0 1 0 0,1 0-9 0 0,8-19-66 0 0,42-95-952 0 0,-38 100 964 0 0,-13 13 124 0 0,2 2 72 0 0,4 3-19 0 0,-1 1-1 0 0,1 0 1 0 0,-1 0-1 0 0,-1 0 1 0 0,1 1-1 0 0,-1-1 1 0 0,0 1-1 0 0,0 0 1 0 0,0 0 0 0 0,-1 1-1 0 0,0-1 1 0 0,0 1-1 0 0,1 4-122 0 0,21 38 632 0 0,5-5-264 0 0,-18-34-234 0 0,-10-9-300 0 0,1 2 6 0 0,-2-2-4742 0 0,-1-1-1035 0 0</inkml:trace>
  <inkml:trace contextRef="#ctx0" brushRef="#br0" timeOffset="87">10769 14773 7400 0 0,'0'0'165'0'0,"0"0"22"0"0,0 0 10 0 0,-7-6 2372 0 0,-18 0-135 0 0,24 6-2094 0 0,-15 4 752 0 0,-37 21 554 0 0,25-2-926 0 0,17-7-265 0 0,10-15-426 0 0,-1 0 1 0 0,1 0-1 0 0,0 0 1 0 0,0 0-1 0 0,0 0 0 0 0,0 0 1 0 0,0 0-1 0 0,0 1 1 0 0,0-1-1 0 0,0 1 1 0 0,1-1-1 0 0,-1 0 0 0 0,0 1 1 0 0,1-1-1 0 0,-1 1 1 0 0,1-1-1 0 0,0 1 1 0 0,0-1-1 0 0,-1 1 0 0 0,1 0 1 0 0,0-1-1 0 0,0 1 1 0 0,0-1-1 0 0,1 1 1 0 0,-1 0-1 0 0,0-1 0 0 0,1 2-29 0 0,10 24 240 0 0,2-16-240 0 0,6-2 71 0 0,-11-10-61 0 0,-1 0 1 0 0,1 0-1 0 0,-1 0 0 0 0,0-1 0 0 0,1 0 0 0 0,-1-1 1 0 0,0 0-1 0 0,0 0 0 0 0,-1 0 0 0 0,1-1 1 0 0,0 0-1 0 0,-1 0 0 0 0,0-1 0 0 0,0 1 0 0 0,-1-1 1 0 0,1-1-1 0 0,-1 1 0 0 0,4-6-10 0 0,-6 8-4 0 0,33-46-231 0 0,-26 35 235 0 0,10-15 75 0 0,-18 29-19 0 0,45 37 1277 0 0,6 16-829 0 0,9 6-425 0 0,-40-46-2231 0 0,-21-12-4406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17:4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418 313 11312 0 0,'0'0'256'0'0,"-2"0"34"0"0,-15 3-156 0 0,0 1 0 0 0,0 0-1 0 0,1 1 1 0 0,-1 1 0 0 0,1 1-1 0 0,1 0 1 0 0,-1 1 0 0 0,1 0-1 0 0,1 1 1 0 0,-10 9-134 0 0,11-11 143 0 0,-7 5 18 0 0,0 1-1 0 0,1 0 1 0 0,0 2-1 0 0,1 0 1 0 0,1 1-1 0 0,0 0 1 0 0,1 2-1 0 0,1 0 1 0 0,0 0 0 0 0,0 5-161 0 0,11-17 92 0 0,0 1 0 0 0,1 0 1 0 0,0 0-1 0 0,0 0 1 0 0,1 0-1 0 0,0 0 1 0 0,0 1-1 0 0,0-1 1 0 0,1 1-1 0 0,0 0 0 0 0,1-1 1 0 0,0 3-93 0 0,1-7 56 0 0,1 0 1 0 0,0 1-1 0 0,0-1 0 0 0,0 0 1 0 0,0 0-1 0 0,1 0 1 0 0,-1 0-1 0 0,1 0 0 0 0,-1-1 1 0 0,1 1-1 0 0,0-1 1 0 0,0 0-1 0 0,1 0 0 0 0,-1 0 1 0 0,0 0-1 0 0,1 0 1 0 0,-1-1-1 0 0,1 1 0 0 0,-1-1 1 0 0,1 0-1 0 0,0 0 0 0 0,-1-1 1 0 0,1 1-1 0 0,0-1 1 0 0,0 1-1 0 0,-1-1 0 0 0,2-1-56 0 0,18 4 108 0 0,0-2 0 0 0,-1 0-1 0 0,1-2 1 0 0,0-1-1 0 0,0 0 1 0 0,-1-2-1 0 0,1 0 1 0 0,-1-2-1 0 0,0-1-107 0 0,102-60 82 0 0,-80 38-161 0 0,125-75-244 0 0,-147 87 195 0 0,-55 39 64 0 0,3-3-98 0 0,0 2 0 0 0,1 1 0 0 0,2 1 0 0 0,-12 12 162 0 0,-38 33 40 0 0,76-67 50 0 0,1-1 54 0 0,0 0 14 0 0,16-15 2 0 0,69-42-160 0 0,-74 49-66 0 0,-1 2 0 0 0,1-1-1 0 0,0 2 1 0 0,1-1-1 0 0,0 2 1 0 0,-1-1-1 0 0,2 2 1 0 0,-1 0-1 0 0,0 0 1 0 0,0 1 0 0 0,1 0-1 0 0,2 1 67 0 0,-8 3-13 0 0,0-1-1 0 0,0 1 1 0 0,0 1-1 0 0,-1-1 1 0 0,1 1-1 0 0,-1 0 1 0 0,0 1-1 0 0,0 0 1 0 0,0 0-1 0 0,0 0 1 0 0,-1 0-1 0 0,1 1 0 0 0,-1 0 1 0 0,-1 0-1 0 0,4 4 14 0 0,1 1 1 0 0,60 48 9 0 0,-60-54 81 0 0,-1 1 1 0 0,1-2-1 0 0,0 1 0 0 0,1-1 0 0 0,-1 0 0 0 0,0-1 1 0 0,1 0-1 0 0,0-1 0 0 0,-1 0 0 0 0,1 0 0 0 0,0-1 1 0 0,-1 0-1 0 0,1-1 0 0 0,0 0 0 0 0,-1 0 0 0 0,1-1 0 0 0,-1-1 1 0 0,1 1-1 0 0,-1-2 0 0 0,7-2-91 0 0,44-53 289 0 0,-50 43-300 0 0,0-1 0 0 0,-1-1 0 0 0,-1 0 0 0 0,-1 0-1 0 0,0-1 1 0 0,-2 1 0 0 0,0-1 0 0 0,-1-1-1 0 0,-1 1 1 0 0,0 0 0 0 0,-2-1 0 0 0,0-8 11 0 0,-19-191-2503 0 0,16 207 2448 0 0,0 1-1 0 0,-1 0 1 0 0,0 0-1 0 0,-1 1 1 0 0,0-1-1 0 0,-1 1 1 0 0,0-1-1 0 0,-1 2 1 0 0,0-1-1 0 0,0 0 1 0 0,-7-6 55 0 0,-37-24 68 0 0,49 39-58 0 0,0 0 0 0 0,-1 1 0 0 0,1-1 1 0 0,-1 0-1 0 0,1 0 0 0 0,-1 1 1 0 0,0-1-1 0 0,1 1 0 0 0,-1-1 1 0 0,0 1-1 0 0,1 0 0 0 0,-1 0 0 0 0,0 0 1 0 0,1 0-1 0 0,-1 0 0 0 0,0 0 1 0 0,1 0-1 0 0,-1 0 0 0 0,0 1 1 0 0,1-1-1 0 0,-1 0 0 0 0,1 1 0 0 0,-1 0 1 0 0,1-1-1 0 0,-1 1 0 0 0,1 0 1 0 0,-1 0-1 0 0,1 0 0 0 0,-1 0 1 0 0,1 0-1 0 0,0 0 0 0 0,0 0 0 0 0,-1 0 1 0 0,1 1-1 0 0,0-1 0 0 0,0 1-10 0 0,-34 55 38 0 0,30-42-17 0 0,1 1 1 0 0,1-1-1 0 0,0 1 1 0 0,1 0 0 0 0,1 0-1 0 0,0 0 1 0 0,2 0 0 0 0,-1 0-1 0 0,2 0 1 0 0,0 0 0 0 0,1 1-22 0 0,-2-8 24 0 0,6 24 231 0 0,1-1-1 0 0,1 1 1 0 0,2-1-1 0 0,1-1 1 0 0,1 0-1 0 0,3 2-254 0 0,0 2 369 0 0,1-2-17 0 0,1-1 0 0 0,1-1 1 0 0,2 0-1 0 0,1-1 0 0 0,2-2 0 0 0,0 0 0 0 0,14 10-352 0 0,59 50 1086 0 0,-59-68-284 0 0,-54-34-1862 0 0,-2 7-896 0 0,2 1-5251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47:19.38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2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0T15:40:14.819"/>
    </inkml:context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0000FF"/>
    </inkml:brush>
    <inkml:brush xml:id="br4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4985 12935 8568 0 0,'0'0'249'0'0,"0"0"-1"0"0,-20-6 1447 0 0,21 9 2225 0 0,22 8-3151 0 0,104-5 1245 0 0,19-17-1188 0 0,21 5-340 0 0,-98 9-1166 0 0,-57-1-1622 0 0,-10-1 933 0 0</inkml:trace>
  <inkml:trace contextRef="#ctx0" brushRef="#br0" timeOffset="295.859">4979 13072 10944 0 0,'0'0'248'0'0,"0"0"34"0"0,0 0 20 0 0,0 0-38 0 0,12 8 145 0 0,59 8 2220 0 0,-35-12-1757 0 0,1-1-1 0 0,0-2 1 0 0,-1-2 0 0 0,31-3-872 0 0,73 1 280 0 0,-97 5-214 0 0,-25 0-2511 0 0,-9-1-396 0 0,8 0-3024 0 0</inkml:trace>
  <inkml:trace contextRef="#ctx0" brushRef="#br0" timeOffset="21067.476">20455 11077 7056 0 0,'4'0'-441'0'0,"8"0"6132"0"0,-11 0-5117 0 0,-1 0 2 0 0,0 0-55 0 0,0 0-229 0 0,0 0-100 0 0,0 0-21 0 0,0 0-6 0 0,0 0-12 0 0,0 0-7 0 0,0 0-2 0 0,0 0 8 0 0,0 0 32 0 0,0 0 9 0 0,0 0 6 0 0,0 1-22 0 0,0 3-90 0 0,0-3-2 0 0,0-1 84 0 0,21 4 688 0 0,99-4-33 0 0,-34-10-501 0 0,59 3-249 0 0,-83 0-5530 0 0,-45 7-180 0 0</inkml:trace>
  <inkml:trace contextRef="#ctx0" brushRef="#br0" timeOffset="70068.473">13131 4913 16352 0 0,'0'0'373'0'0,"0"0"55"0"0,0 0 20 0 0,0 0-54 0 0,-6 6-238 0 0,-1 23-145 0 0,7-24 42 0 0,7 3-1750 0 0,-1-6-4253 0 0</inkml:trace>
  <inkml:trace contextRef="#ctx0" brushRef="#br1" timeOffset="8447.181">2237 322 11720 0 0,'3'15'882'0'0,"-15"107"213"0"0,-14 97 42 0 0,12-108-1098 0 0,-21 42-726 0 0,12-64 517 0 0,18-68 135 0 0,9-27-310 0 0,83-221-2587 0 0,-71 189 2399 0 0,2 1 0 0 0,1 1 0 0 0,3 1 0 0 0,0 1 533 0 0,64-90 2116 0 0,-86 124-2064 0 0,0 1 1 0 0,0-1 0 0 0,0 1 0 0 0,1-1-1 0 0,-1 0 1 0 0,0 1 0 0 0,0-1 0 0 0,0 1-1 0 0,1-1 1 0 0,-1 1 0 0 0,0-1 0 0 0,0 1-1 0 0,1-1 1 0 0,-1 0 0 0 0,1 1 0 0 0,-1-1-1 0 0,0 0 1 0 0,1 1 0 0 0,-1-1 0 0 0,1 0-1 0 0,-1 1 1 0 0,0-1 0 0 0,1 0 0 0 0,-1 0-1 0 0,1 0 1 0 0,-1 0 0 0 0,1 1 0 0 0,-1-1-1 0 0,1 0 1 0 0,-1 0 0 0 0,1 0-1 0 0,-1 0 1 0 0,1 0 0 0 0,-1 0 0 0 0,1 0-1 0 0,-1 0 1 0 0,1 0 0 0 0,-1 0 0 0 0,1-1-1 0 0,-1 1 1 0 0,1 0 0 0 0,-1 0 0 0 0,1 0-1 0 0,-1 0 1 0 0,1-1 0 0 0,-1 1 0 0 0,1 0-1 0 0,-1-1 1 0 0,0 1 0 0 0,1 0 0 0 0,-1-1-1 0 0,0 1 1 0 0,1 0 0 0 0,-1-1 0 0 0,0 1-1 0 0,1-1 1 0 0,-1 1 0 0 0,0-1 0 0 0,0 1-53 0 0,-4 14 27 0 0,-1 0-1 0 0,-1 0 1 0 0,-1 0 0 0 0,0-1 0 0 0,0 1 0 0 0,-2-2 0 0 0,1 1 0 0 0,-2-1 0 0 0,0-1 0 0 0,0 0 0 0 0,-1 0 0 0 0,0-1 0 0 0,-3 2-27 0 0,-30 32 194 0 0,4 8 380 0 0,17-10 485 0 0,22-29-1002 0 0,0-11-46 0 0,1-1 0 0 0,0 0 0 0 0,0 0 0 0 0,-1 1 0 0 0,1-1 0 0 0,0 0 0 0 0,0 1 0 0 0,0-1 0 0 0,0 0 0 0 0,1 0 0 0 0,-1 1 0 0 0,0-1 0 0 0,0 0 0 0 0,1 0 0 0 0,-1 1 0 0 0,1-1 0 0 0,-1 0 0 0 0,1 0 0 0 0,0 0 0 0 0,-1 0 0 0 0,1 0 0 0 0,0 0 0 0 0,0 0 0 0 0,-1 0 0 0 0,1 0 0 0 0,0 0 0 0 0,0 0 0 0 0,0 0 0 0 0,0-1 0 0 0,0 1 1 0 0,1 0-12 0 0,186 84 495 0 0,-79-39-377 0 0,2-1-2369 0 0,-98-39-3103 0 0</inkml:trace>
  <inkml:trace contextRef="#ctx0" brushRef="#br1" timeOffset="9003.691">3770 24 11000 0 0,'0'0'248'0'0,"-6"-6"337"0"0,-3 2-530 0 0,-1 1 0 0 0,0 0 0 0 0,1 1 0 0 0,-1 0 0 0 0,0 0 0 0 0,0 1 0 0 0,0 1 0 0 0,-9 0-55 0 0,-84 26 215 0 0,33 11-215 0 0,-84 60 312 0 0,70-6 844 0 0,80-82-1133 0 0,0 0 0 0 0,1 0 0 0 0,0 0 0 0 0,0 0 1 0 0,1 0-1 0 0,0 1 0 0 0,1-1 0 0 0,0 1 1 0 0,0-1-1 0 0,1 6-23 0 0,0-12-4 0 0,1 43 274 0 0,3 0 0 0 0,1-1 1 0 0,2 1-1 0 0,2-1 1 0 0,2-1-1 0 0,17 43-270 0 0,-7-19 351 0 0,44 119 18 0 0,-46-143-343 0 0,4 12-56 0 0,-9-18-4672 0 0,-11-27-382 0 0</inkml:trace>
  <inkml:trace contextRef="#ctx0" brushRef="#br1" timeOffset="9398.768">3155 761 13248 0 0,'61'-48'1448'0'0,"-51"42"-1476"0"0,-1 0 1 0 0,1 1 0 0 0,1 0 0 0 0,-1 0-1 0 0,1 1 1 0 0,0 0 0 0 0,0 1 0 0 0,10-2 27 0 0,-11 3-21 0 0,46-5-567 0 0,-23 22 484 0 0,-31-12 116 0 0,1-1 0 0 0,-1 1 1 0 0,0 0-1 0 0,0 0 0 0 0,0 0 1 0 0,0 1-1 0 0,0-1 0 0 0,-1 0 1 0 0,1 1-1 0 0,-1-1 0 0 0,0 1 0 0 0,0-1 1 0 0,-1 1-1 0 0,1 0 0 0 0,-1-1-12 0 0,3 7 200 0 0,22 106 1679 0 0,19-30-1310 0 0,-23-68-500 0 0,-20-17-230 0 0,18 4-4807 0 0,-17-4-1 0 0</inkml:trace>
  <inkml:trace contextRef="#ctx0" brushRef="#br1" timeOffset="9676.404">3527 629 9880 0 0,'0'0'280'0'0,"0"0"64"0"0,0 0-280 0 0,0 0-64 0 0,-3-6 0 0 0,3 6 0 0 0,0 0 344 0 0,0 0 48 0 0,0 0 16 0 0,0 0 0 0 0,0 0-192 0 0,0 0-40 0 0,0 0-8 0 0,0 0 0 0 0,0 0-168 0 0,0 0-144 0 0,7 0 24 0 0,-7 0-4928 0 0</inkml:trace>
  <inkml:trace contextRef="#ctx0" brushRef="#br1" timeOffset="9976.404">3653 796 10912 0 0,'0'0'248'0'0,"0"0"34"0"0,0 0 20 0 0,0 0-38 0 0,1 0-171 0 0,6 0-64 0 0,-6 0 67 0 0,50-27 272 0 0,1-10-2130 0 0,-37 22 843 0 0,2-11-874 0 0,-14 11 1001 0 0,-6-9 814 0 0,0 22 174 0 0,1 0 0 0 0,0 0 0 0 0,-1 0 0 0 0,0 0 0 0 0,1 1-1 0 0,-1-1 1 0 0,0 1 0 0 0,0 0 0 0 0,1 0 0 0 0,-1 0 0 0 0,0 0-1 0 0,0 0 1 0 0,0 1 0 0 0,-1-1 0 0 0,1 1 0 0 0,0 0 0 0 0,-2 0-196 0 0,1 0 112 0 0,1 1 0 0 0,-1 0 1 0 0,1 1-1 0 0,0-1 0 0 0,-1 0 1 0 0,1 1-1 0 0,0 0 0 0 0,0 0 1 0 0,0 0-1 0 0,0 0 0 0 0,1 0 1 0 0,-1 0-1 0 0,1 1 0 0 0,-1-1 1 0 0,1 1-1 0 0,0 0 0 0 0,0 0 1 0 0,0 0-1 0 0,0 0 0 0 0,0 0 1 0 0,1 0-1 0 0,-1 0 0 0 0,1 1 1 0 0,-1 2-113 0 0,-12 58 149 0 0,-4 9-138 0 0,7-21-11 0 0,17-3 10 0 0,-5-45-2 0 0,0-1 0 0 0,-1 1-1 0 0,1-1 1 0 0,1 0 0 0 0,-1 1 0 0 0,0-1-1 0 0,1 0 1 0 0,0 0 0 0 0,-1 0 0 0 0,1 0-1 0 0,0 0 1 0 0,1 0 0 0 0,-1-1 0 0 0,0 1-1 0 0,1-1 1 0 0,0 1 0 0 0,-1-1-1 0 0,1 0 1 0 0,0 0 0 0 0,3 2-8 0 0,40 7 195 0 0,-7-13-343 0 0,-6-6-1347 0 0,-20 1-2950 0 0</inkml:trace>
  <inkml:trace contextRef="#ctx0" brushRef="#br1" timeOffset="6574.786">596 547 12320 0 0,'-23'-88'1352'0'0,"4"51"-622"0"0,18 36-607 0 0,1 1-24 0 0,0 0-3 0 0,-3 7-14 0 0,0 170-324 0 0,-4 183 215 0 0,27-215 243 0 0,-4-98-65 0 0,-16-46-140 0 0,1 0 0 0 0,-1 0 1 0 0,1 0-1 0 0,-1 0 1 0 0,1 0-1 0 0,0 0 0 0 0,-1 0 1 0 0,1 0-1 0 0,0 0 1 0 0,0 0-1 0 0,0-1 1 0 0,0 1-1 0 0,-1 0 0 0 0,1-1 1 0 0,0 1-1 0 0,0-1 1 0 0,0 1-1 0 0,0-1 0 0 0,0 1 1 0 0,1-1-1 0 0,-1 1 1 0 0,0-1-1 0 0,0 0 1 0 0,0 0-1 0 0,0 0 0 0 0,0 0 1 0 0,0 0-1 0 0,1 0 1 0 0,-1 0-1 0 0,0 0 0 0 0,0 0 1 0 0,0 0-1 0 0,0 0 1 0 0,0-1-1 0 0,0 1 0 0 0,0-1 1 0 0,0 1-1 0 0,0 0 1 0 0,0-1-1 0 0,0 0 1 0 0,1 1-12 0 0,35-64 792 0 0,9-49-501 0 0,-38 84-273 0 0,56-195 320 0 0,-6 28 1138 0 0,-55 188-1292 0 0,-3 8-170 0 0,0 0 0 0 0,0 0 1 0 0,0 0-1 0 0,0 0 0 0 0,0 0 0 0 0,1 0 1 0 0,-1 1-1 0 0,0-1 0 0 0,0 0 0 0 0,0 0 1 0 0,0 0-1 0 0,0 0 0 0 0,1 0 0 0 0,-1 0 1 0 0,0 0-1 0 0,0 0 0 0 0,0 0 0 0 0,0 0 1 0 0,1 0-1 0 0,-1 0 0 0 0,0 0 0 0 0,0 0 0 0 0,0 0 1 0 0,1 0-1 0 0,-1 0 0 0 0,0 0 0 0 0,0 0 1 0 0,0 0-1 0 0,0 0 0 0 0,1 0 0 0 0,-1 0 1 0 0,0 0-1 0 0,0 0 0 0 0,0 0 0 0 0,0 0 1 0 0,1 0-1 0 0,-1 0 0 0 0,0 0 0 0 0,0-1 1 0 0,0 1-1 0 0,0 0 0 0 0,0 0 0 0 0,1 0-14 0 0,20 100-138 0 0,-15-49 72 0 0,40 206-74 0 0,-42-242 140 0 0,-3-9-13 0 0,0 0 1 0 0,1 1-1 0 0,0-1 0 0 0,0 0 1 0 0,1 0-1 0 0,-1-1 1 0 0,1 1-1 0 0,1 0 0 0 0,-1-1 1 0 0,1 0-1 0 0,0 1 0 0 0,4 3 13 0 0,2-4 54 0 0,-6-7-43 0 0,-1 0 0 0 0,0 0 1 0 0,0-1-1 0 0,0 1 1 0 0,-1-1-1 0 0,1 0 0 0 0,-1 0 1 0 0,1 0-1 0 0,-1 0 0 0 0,0 0 1 0 0,0-1-1 0 0,-1 1 0 0 0,1 0 1 0 0,-1-1-1 0 0,1 0 0 0 0,-1 1 1 0 0,0-2-12 0 0,4-7 49 0 0,48-145 793 0 0,-25 68-372 0 0,-15 43-400 0 0,2 2-1 0 0,2 0 0 0 0,12-22-69 0 0,40-96 0 0 0,-65 154-157 0 0,33-61 262 0 0,2 36-3574 0 0,-30 30-2697 0 0</inkml:trace>
  <inkml:trace contextRef="#ctx0" brushRef="#br1" timeOffset="7289.162">1431 784 11720 0 0,'-4'-9'258'0'0,"5"9"-255"0"0,-1 0-1 0 0,0 0 1 0 0,0 1 0 0 0,1-1 0 0 0,-1 0 0 0 0,0 0 0 0 0,0 0-1 0 0,1 0 1 0 0,-1 0 0 0 0,0 0 0 0 0,0 0 0 0 0,1 0 0 0 0,-1 0-1 0 0,0 0 1 0 0,0 1 0 0 0,1-1 0 0 0,-1 0 0 0 0,0-1 0 0 0,0 1-1 0 0,1 0 1 0 0,-1 0 0 0 0,0 0 0 0 0,0 0 0 0 0,1 0 0 0 0,-1 0-1 0 0,0 0 1 0 0,0 0 0 0 0,1 0 0 0 0,-1 0 0 0 0,0-1 0 0 0,0 1-1 0 0,0 0 1 0 0,1 0 0 0 0,-1 0 0 0 0,0 0 0 0 0,0-1 0 0 0,0 1-1 0 0,0 0 1 0 0,1 0 0 0 0,-1-1 0 0 0,0 1 0 0 0,0 0 0 0 0,0 0-1 0 0,0-1 1 0 0,0 1 0 0 0,0 0 0 0 0,0 0 0 0 0,0-1 0 0 0,0 1-1 0 0,0 0 1 0 0,0 0 0 0 0,0-1 0 0 0,0 1 0 0 0,0 0 0 0 0,0 0-1 0 0,0-1 1 0 0,0 1 0 0 0,0 0 0 0 0,0 0 0 0 0,0-1 0 0 0,0 1-1 0 0,0 0 1 0 0,0 0 0 0 0,0-1 0 0 0,-1 1 0 0 0,1 0 0 0 0,0 0-3 0 0,17-3-602 0 0,-16 2 380 0 0,-1 1-2 0 0,1 0 37 0 0,11-2 222 0 0,-11 2 71 0 0,-1 0 20 0 0,0 0 2 0 0,0 0 33 0 0,10-6 894 0 0,3-3 246 0 0,29-39-546 0 0,-29 23-611 0 0,-13 24-142 0 0,0-1-1 0 0,0 0 1 0 0,0 0 0 0 0,0 0 0 0 0,-1 1 0 0 0,1-1 0 0 0,0 0 0 0 0,-1 0 0 0 0,0 1 0 0 0,1-1 0 0 0,-1 0 0 0 0,0 1 0 0 0,0-1 0 0 0,0 1 0 0 0,0-1 0 0 0,0 1 0 0 0,0-1 0 0 0,0 1 0 0 0,-1 0 0 0 0,1-1 0 0 0,0 1 0 0 0,-1 0 0 0 0,1 0 0 0 0,-1 0 0 0 0,1 0 0 0 0,-1 0 0 0 0,0 1 0 0 0,1-1 0 0 0,-1 0-1 0 0,0 1 1 0 0,1-1 0 0 0,-1 1 0 0 0,0 0 0 0 0,0-1 0 0 0,0 1 0 0 0,1 0 0 0 0,-1 0 0 0 0,-1 0-2 0 0,-53 16 390 0 0,22 9-134 0 0,27-18-227 0 0,0 2 0 0 0,1-1 0 0 0,0 0 0 0 0,0 1 0 0 0,0 0 0 0 0,1 1 1 0 0,1-1-1 0 0,0 1 0 0 0,0 0 0 0 0,1 0 0 0 0,0 0 0 0 0,0 0 1 0 0,2 1-1 0 0,-1-1 0 0 0,1 1-29 0 0,0 2-26 0 0,1 1 0 0 0,0-1 0 0 0,1 1 0 0 0,1-1 1 0 0,0 1-1 0 0,1-1 0 0 0,0 0 0 0 0,1 0 0 0 0,0 0 0 0 0,5 7 26 0 0,-7-17 28 0 0,0 0 0 0 0,0 0 0 0 0,0 0 0 0 0,1 0 0 0 0,0-1 0 0 0,-1 1 1 0 0,1-1-1 0 0,0 1 0 0 0,1-1 0 0 0,-1 0 0 0 0,0 0 0 0 0,0 0 0 0 0,1-1 0 0 0,-1 1 0 0 0,1-1 0 0 0,0 0 0 0 0,-1 0 0 0 0,1 0 0 0 0,0 0 0 0 0,-1-1 0 0 0,1 1 0 0 0,0-1 0 0 0,0 0 0 0 0,0 0 0 0 0,-1 0 0 0 0,1-1 0 0 0,0 0 0 0 0,0 1 0 0 0,2-2-28 0 0,11-4-21 0 0,0-1-1 0 0,0 0 1 0 0,0-2-1 0 0,-1 1 1 0 0,0-2-1 0 0,5-5 22 0 0,35-25-1242 0 0,-7 1-573 0 0,-22 13-2697 0 0,-17 17 731 0 0</inkml:trace>
  <inkml:trace contextRef="#ctx0" brushRef="#br1" timeOffset="7729.635">1823 684 7920 0 0,'0'0'174'0'0,"0"0"29"0"0,0 0 13 0 0,6-12 2783 0 0,-8 12-2899 0 0,-1 0-1 0 0,1 0 1 0 0,-1 0 0 0 0,0 1 0 0 0,1-1 0 0 0,-1 1 0 0 0,1-1 0 0 0,-1 1 0 0 0,1 0 0 0 0,-1 0-1 0 0,1 0 1 0 0,0 0 0 0 0,-1 0 0 0 0,1 1 0 0 0,0-1 0 0 0,0 1 0 0 0,0 0 0 0 0,0-1-1 0 0,0 1 1 0 0,0 0 0 0 0,1 0 0 0 0,-1 0 0 0 0,1 0 0 0 0,-2 2-100 0 0,-26 35 165 0 0,24-34-113 0 0,1 0-1 0 0,-1 0 1 0 0,1 1 0 0 0,0 0 0 0 0,0 0 0 0 0,1 0-1 0 0,0 0 1 0 0,0 0 0 0 0,0 1 0 0 0,1-1 0 0 0,0 1 0 0 0,-1 5-52 0 0,-1 53 309 0 0,7-54-285 0 0,-2-8-14 0 0,0 0 1 0 0,0 0-1 0 0,0 0 1 0 0,0 0-1 0 0,0 0 1 0 0,1 0-1 0 0,-1 0 1 0 0,1 0-1 0 0,0 0 1 0 0,0-1 0 0 0,0 1-1 0 0,0-1 1 0 0,1 0-1 0 0,-1 1 1 0 0,0-1-1 0 0,1 0 1 0 0,0 0-1 0 0,0 0-10 0 0,10 6 118 0 0,-12-7-54 0 0,1-2-11 0 0,25-9 32 0 0,-16-2-31 0 0,32-52-54 0 0,-7-9 10 0 0,-36 73-6 0 0,0 0-1 0 0,0-1 1 0 0,0 1 0 0 0,1 0-1 0 0,-1-1 1 0 0,0 1-1 0 0,0 0 1 0 0,1 0 0 0 0,-1-1-1 0 0,0 1 1 0 0,0 0-1 0 0,1 0 1 0 0,-1 0 0 0 0,0-1-1 0 0,0 1 1 0 0,1 0-1 0 0,-1 0 1 0 0,0 0 0 0 0,1 0-1 0 0,-1 0 1 0 0,0 0 0 0 0,1 0-1 0 0,-1-1 1 0 0,0 1-1 0 0,1 0 1 0 0,-1 0 0 0 0,0 0-1 0 0,1 0 1 0 0,-1 0-1 0 0,0 1 1 0 0,1-1 0 0 0,-1 0-1 0 0,0 0 1 0 0,1 0-1 0 0,-1 0 1 0 0,0 0 0 0 0,1 0-1 0 0,-1 0 1 0 0,0 1-1 0 0,1-1 1 0 0,-1 0 0 0 0,0 0-1 0 0,0 0 1 0 0,1 1-1 0 0,-1-1 1 0 0,0 0 0 0 0,0 0-1 0 0,0 1 1 0 0,1-1-1 0 0,-1 0 1 0 0,0 1 0 0 0,0-1-1 0 0,0 0 1 0 0,0 1-1 0 0,1-1 1 0 0,-1 0 0 0 0,0 1-1 0 0,0-1 1 0 0,0 0 0 0 0,0 1-1 0 0,0-1 1 0 0,0 0-1 0 0,0 1 1 0 0,0-1 0 0 0,0 0-1 0 0,0 1-3 0 0,8 27 3 0 0,-8-26 2 0 0,39 225-1472 0 0,-32-212 166 0 0,-6-14 597 0 0</inkml:trace>
  <inkml:trace contextRef="#ctx0" brushRef="#br1" timeOffset="13738.676">4189 465 9040 0 0,'-19'-57'1266'0'0,"18"56"-924"0"0,1 1 2 0 0,0 0 36 0 0,0 0 152 0 0,0 0 68 0 0,0 0 9 0 0,-7 9 1126 0 0,4 3-1462 0 0,0 0 1 0 0,1 0 0 0 0,0 0-1 0 0,1 1 1 0 0,0-1 0 0 0,1 0 0 0 0,0 1-1 0 0,1 4-273 0 0,0 17 377 0 0,-6 162 1207 0 0,1-77-895 0 0,4 45-161 0 0,1-154 125 0 0,1-6-1964 0 0,-2 0-4798 0 0,0-4 309 0 0</inkml:trace>
  <inkml:trace contextRef="#ctx0" brushRef="#br1" timeOffset="14399.778">4663 143 9960 0 0,'0'0'222'0'0,"0"0"30"0"0,0 0 20 0 0,0 0-24 0 0,0 0-64 0 0,0 1 311 0 0,-8 46 2109 0 0,-1 22-931 0 0,-4 99-305 0 0,3-27-628 0 0,7-29-505 0 0,6-22 645 0 0,-20-124-160 0 0,-24-21-1347 0 0,35 46 580 0 0,5 8 38 0 0,1-1 0 0 0,-1 1 0 0 0,0-1 1 0 0,0 1-1 0 0,0 0 0 0 0,0 0 0 0 0,0 0 1 0 0,0 0-1 0 0,-1 0 0 0 0,1 0 0 0 0,0 0 0 0 0,0 0 1 0 0,-1 0-1 0 0,1 0 0 0 0,-1 1 0 0 0,1-1 1 0 0,0 0-1 0 0,-1 1 0 0 0,1-1 0 0 0,-1 1 1 0 0,0 0-1 0 0,1 0 0 0 0,-1-1 0 0 0,1 1 0 0 0,-2 0 9 0 0,1 1-12 0 0,0 0 0 0 0,0 0 0 0 0,-1 0 0 0 0,1 0 0 0 0,0 0 0 0 0,1 1 0 0 0,-1-1 0 0 0,0 0 0 0 0,0 1 0 0 0,1 0 0 0 0,-1-1 0 0 0,1 1 0 0 0,-1 0 0 0 0,1 0 0 0 0,-1 0 0 0 0,1 0 0 0 0,0 0 0 0 0,0 0 0 0 0,0 0 0 0 0,1 0 0 0 0,-1 1 12 0 0,-2 2-9 0 0,-3 6 31 0 0,1 1 0 0 0,0 0 0 0 0,1 0-1 0 0,1 0 1 0 0,-1 1 0 0 0,2-1 0 0 0,0 1 0 0 0,0 0-1 0 0,1-1 1 0 0,1 1 0 0 0,1 7-22 0 0,-2-16 14 0 0,2-1 1 0 0,-1 1-1 0 0,0-1 0 0 0,1 1 0 0 0,-1-1 1 0 0,1 1-1 0 0,0-1 0 0 0,0 1 0 0 0,0-1 1 0 0,1 0-1 0 0,-1 0 0 0 0,1 1 1 0 0,0-1-1 0 0,0 0 0 0 0,0-1 0 0 0,0 1 1 0 0,0 0-1 0 0,1 0 0 0 0,-1-1 0 0 0,1 1-14 0 0,1-2 21 0 0,0 0 1 0 0,1-1-1 0 0,-1 1 0 0 0,0-1 0 0 0,1 0 0 0 0,-1 0 0 0 0,0 0 0 0 0,1-1 0 0 0,-1 1 0 0 0,0-1 0 0 0,0 0 0 0 0,1 0 0 0 0,-1 0 0 0 0,0-1 0 0 0,0 0 0 0 0,0 0 0 0 0,0 0 0 0 0,-1 0 0 0 0,2-1-21 0 0,-5 3 0 0 0,16-8-396 0 0,-1-1 0 0 0,0 0 0 0 0,0-1 0 0 0,-1-1 0 0 0,0 0 0 0 0,8-10 396 0 0,-8 7-895 0 0</inkml:trace>
  <inkml:trace contextRef="#ctx0" brushRef="#br1" timeOffset="15064.862">5689 617 9648 0 0,'0'0'216'0'0,"0"0"32"0"0,-14 6 288 0 0,7-2-363 0 0,1 1 0 0 0,-1-1 0 0 0,1 1 1 0 0,-1 1-1 0 0,1-1 0 0 0,1 1 0 0 0,-1 0 1 0 0,1 1-1 0 0,-4 5-173 0 0,5-7 83 0 0,-68 117 3099 0 0,69-116-3075 0 0,0 0 1 0 0,1 0-1 0 0,-1 0 1 0 0,1 0-1 0 0,1 1 1 0 0,-1-1-1 0 0,1 1 1 0 0,0-1 0 0 0,0 1-1 0 0,1-1 1 0 0,0 1-1 0 0,0-1 1 0 0,1 1-1 0 0,0-1 1 0 0,0 1-1 0 0,0-1 1 0 0,1 1-1 0 0,1 4-107 0 0,21 3 338 0 0,-22-15-332 0 0,2 0 26 0 0,0 0-1 0 0,1-1 1 0 0,-1 1-1 0 0,0-1 1 0 0,0 0-1 0 0,0 0 1 0 0,0-1-1 0 0,-1 1 0 0 0,1-1 1 0 0,0 0-1 0 0,-1 0 1 0 0,0 0-1 0 0,0 0 1 0 0,0-1-1 0 0,0 1 0 0 0,-1-1 1 0 0,1 0-1 0 0,-1 0 1 0 0,1-1-32 0 0,6-7-7 0 0,-1-1 1 0 0,-1-1-1 0 0,0 1 1 0 0,0-1-1 0 0,-1 0 1 0 0,-1-1-1 0 0,2-8 7 0 0,10-52-64 0 0,-18 131 219 0 0,3-37-70 0 0,-2-15-66 0 0,1-1 0 0 0,-1 1-1 0 0,1-1 1 0 0,-1 1 0 0 0,1-1 0 0 0,0 0 0 0 0,0 1-1 0 0,1-1 1 0 0,-1 0 0 0 0,1 0 0 0 0,-1 0 0 0 0,1 0 0 0 0,0 0-1 0 0,0 0 1 0 0,0-1 0 0 0,1 1 0 0 0,-1 0 0 0 0,1-1 0 0 0,-1 0-1 0 0,1 0-18 0 0,20 16 54 0 0,-20-17-58 0 0,0 1 0 0 0,1 0 0 0 0,-1-1 0 0 0,1 0 0 0 0,-1 0 0 0 0,1 0 0 0 0,0 0 0 0 0,-1-1 0 0 0,1 1 0 0 0,0-1 0 0 0,-1 0 0 0 0,1 0 0 0 0,0 0 0 0 0,-1-1 0 0 0,1 1 0 0 0,0-1 0 0 0,-1 0 4 0 0,24-8-5387 0 0,-14 1-395 0 0</inkml:trace>
  <inkml:trace contextRef="#ctx0" brushRef="#br1" timeOffset="15536.049">6051 615 12528 0 0,'0'0'281'0'0,"0"0"40"0"0,0 0 22 0 0,0 9 68 0 0,7 84 65 0 0,-1 91 1548 0 0,1 76 470 0 0,0-119-1249 0 0,-1-39-771 0 0,-4-81-376 0 0,-1-19-11 0 0,-4-9-147 0 0,-3-62-1009 0 0,18-130-3534 0 0,-8 150 3458 0 0,3 0 0 0 0,1 1 1 0 0,2 0-1 0 0,3 1 0 0 0,2 0 0 0 0,7-16 1145 0 0,-18 56 213 0 0,0 0 0 0 0,0 0 0 0 0,0 0 0 0 0,1 1 0 0 0,-1-1 0 0 0,2 1-1 0 0,-1 0 1 0 0,1 1 0 0 0,0-1 0 0 0,0 1 0 0 0,5-3-213 0 0,-9 6 116 0 0,0 1-1 0 0,1 0 1 0 0,-1-1 0 0 0,0 1-1 0 0,1 0 1 0 0,-1 0 0 0 0,1 0-1 0 0,-1 1 1 0 0,1-1 0 0 0,-1 1-1 0 0,1-1 1 0 0,0 1 0 0 0,-1 0-1 0 0,1 0 1 0 0,0 0 0 0 0,-1 0-1 0 0,1 0 1 0 0,0 1 0 0 0,-1-1-1 0 0,1 1 1 0 0,-1 0 0 0 0,1-1 0 0 0,-1 1-1 0 0,1 1 1 0 0,-1-1 0 0 0,0 0-1 0 0,1 0 1 0 0,-1 1 0 0 0,0-1-1 0 0,0 1 1 0 0,0 0 0 0 0,0 0-1 0 0,0 0 1 0 0,0 0 0 0 0,1 2-116 0 0,0 1 134 0 0,-1 1 0 0 0,1 1 0 0 0,-1-1 0 0 0,0 0 0 0 0,-1 0 0 0 0,1 1 0 0 0,-1-1 0 0 0,0 1 0 0 0,-1-1 0 0 0,0 1 0 0 0,0-1 0 0 0,0 1 0 0 0,-1 0-1 0 0,1-1 1 0 0,-2 1 0 0 0,1-1 0 0 0,-1 0 0 0 0,0 1 0 0 0,0-1 0 0 0,-1 0 0 0 0,0 0 0 0 0,0-1 0 0 0,0 1 0 0 0,-1 0 0 0 0,1-1 0 0 0,-2 0-134 0 0,-2 7 10 0 0,0 0-1 0 0,-1 0 0 0 0,-1-1 0 0 0,0 0 0 0 0,-1-1 0 0 0,0 0 0 0 0,0-1 0 0 0,-1 0 1 0 0,0 0-1 0 0,0-1 0 0 0,-1-1 0 0 0,-1 0 0 0 0,1 0 0 0 0,-1-1 0 0 0,0-1 0 0 0,0 0 1 0 0,0-1-1 0 0,-1 0 0 0 0,-13 1-9 0 0,7-11-2077 0 0,13-3-3795 0 0</inkml:trace>
  <inkml:trace contextRef="#ctx0" brushRef="#br1" timeOffset="16065.078">6445 675 12008 0 0,'0'2'266'0'0,"-9"255"1940"0"0,8-197-1777 0 0,0-9 440 0 0,2-1 0 0 0,2 1 0 0 0,2 0 0 0 0,5 16-869 0 0,28 58 1152 0 0,-31-103-768 0 0,4-35-1202 0 0,-2-67-1292 0 0,14-264-6453 0 0,17 125 7277 0 0,-39 214 1498 0 0,-1 0 0 0 0,1 0 0 0 0,1 0 0 0 0,-1 0 1 0 0,1 0-1 0 0,0 0 0 0 0,0 1 0 0 0,0-1 0 0 0,0 1 0 0 0,1-1 1 0 0,0 1-1 0 0,0 0 0 0 0,0 0 0 0 0,0 0 0 0 0,1 0 1 0 0,0 1-1 0 0,-1 0 0 0 0,1-1 0 0 0,0 1 0 0 0,1 0 0 0 0,-1 1 1 0 0,1-1-1 0 0,-1 1 0 0 0,1 0 0 0 0,-1 0 0 0 0,1 0 0 0 0,0 1 1 0 0,0 0-1 0 0,0 0 0 0 0,3 0-212 0 0,-7 1 323 0 0,13 9 287 0 0,-9-6-538 0 0,0 1 0 0 0,0-1 0 0 0,0 1 0 0 0,-1 0 0 0 0,1 0 0 0 0,-1 0-1 0 0,0 0 1 0 0,0 1 0 0 0,-1 0 0 0 0,0 0 0 0 0,1 0 0 0 0,-1 0 0 0 0,-1 0 0 0 0,1 1 0 0 0,-1-1 0 0 0,0 1-1 0 0,0 0 1 0 0,-1 0 0 0 0,0-1 0 0 0,0 1 0 0 0,0 0 0 0 0,0 0 0 0 0,-1 0 0 0 0,0 0 0 0 0,-1 0 0 0 0,1 1-72 0 0,-2 2 113 0 0,-1-1 0 0 0,1 1 0 0 0,-1-1 0 0 0,-1 1 0 0 0,0-1 0 0 0,0-1 0 0 0,0 1 1 0 0,-1 0-1 0 0,0-1 0 0 0,-1 0 0 0 0,0 0 0 0 0,0-1 0 0 0,0 1 0 0 0,-1-1 0 0 0,1-1 1 0 0,-1 1-1 0 0,-1-1 0 0 0,1-1 0 0 0,-1 1 0 0 0,-1-1-113 0 0,-2 3 26 0 0,-1-1 1 0 0,0 0-1 0 0,1-1 0 0 0,-2 0 0 0 0,1-1 0 0 0,-1 0 1 0 0,1-1-1 0 0,-1-1 0 0 0,0 0 0 0 0,0-1 1 0 0,0 0-1 0 0,0-1 0 0 0,0 0 0 0 0,0-1 0 0 0,-11-2-26 0 0,21 2-71 0 0,0 0 0 0 0,0 0-1 0 0,1 0 1 0 0,-1 0 0 0 0,0 0-1 0 0,0-1 1 0 0,1 1 0 0 0,-1-1-1 0 0,1 0 1 0 0,-1 1-1 0 0,1-1 1 0 0,0 0 0 0 0,0-1-1 0 0,0 1 1 0 0,0 0 0 0 0,0 0-1 0 0,0-1 1 0 0,1 1 0 0 0,-1-1-1 0 0,0 0 72 0 0,-1-23-5356 0 0,6 14 100 0 0</inkml:trace>
  <inkml:trace contextRef="#ctx0" brushRef="#br1" timeOffset="16647.544">6972 740 11672 0 0,'0'8'681'0'0,"4"133"1498"0"0,-18-3-136 0 0,9-120-1163 0 0,4-17-448 0 0,-3-1 1520 0 0,4-48-1704 0 0,4 23-384 0 0,1 1-1 0 0,1 0 0 0 0,1 0 0 0 0,1 0 0 0 0,1 1 1 0 0,1 0-1 0 0,1 1 0 0 0,1 0 0 0 0,1 1 0 0 0,9-11 137 0 0,-16 24-36 0 0,0 0 0 0 0,0 1 0 0 0,1 0 0 0 0,0 0 0 0 0,0 1 0 0 0,1 0 0 0 0,0 0 0 0 0,0 0 0 0 0,0 1 0 0 0,1 0 0 0 0,-1 1 0 0 0,5-2 36 0 0,17 5-328 0 0,-21 12 216 0 0,-5-7 115 0 0,-1 1 0 0 0,0-1 0 0 0,0 1 0 0 0,0 0-1 0 0,-1 0 1 0 0,0 0 0 0 0,0 0 0 0 0,0 0 0 0 0,0 1-1 0 0,-1-1 1 0 0,0 0 0 0 0,0 1 0 0 0,0-1 0 0 0,-1 1-1 0 0,0-1 1 0 0,0 1 0 0 0,0 0 0 0 0,-1-1 0 0 0,0 0-1 0 0,-1 4-2 0 0,-14 52-241 0 0,0-8 195 0 0,11-39 44 0 0,0 1-1 0 0,1 0 1 0 0,1 0 0 0 0,1 1-1 0 0,0-1 1 0 0,1 1-1 0 0,0 0 3 0 0,2-15 17 0 0,-1 1 0 0 0,1-1 0 0 0,0 1 0 0 0,-1-1 0 0 0,1 1 0 0 0,0-1 0 0 0,0 0 0 0 0,0 1 0 0 0,0-1 0 0 0,1 0 0 0 0,-1 0 0 0 0,0 0 0 0 0,0 0 0 0 0,1 0 0 0 0,-1 0 0 0 0,1 0-1 0 0,-1 0 1 0 0,1-1 0 0 0,-1 1 0 0 0,1 0 0 0 0,-1-1 0 0 0,1 1 0 0 0,-1-1 0 0 0,1 0 0 0 0,0 0 0 0 0,-1 1 0 0 0,1-1 0 0 0,0 0 0 0 0,-1 0 0 0 0,1 0 0 0 0,0-1 0 0 0,-1 1 0 0 0,1 0-1 0 0,0-1-16 0 0,5-2 24 0 0,1 0 0 0 0,-1 0 0 0 0,0-1-1 0 0,-1 0 1 0 0,1 0 0 0 0,-1-1 0 0 0,0 1-1 0 0,0-2 1 0 0,0 1 0 0 0,0-1-1 0 0,-1 1 1 0 0,0-1 0 0 0,0-1 0 0 0,-1 1-1 0 0,0-1 1 0 0,0 0 0 0 0,-1 0 0 0 0,1 0-1 0 0,-1 0 1 0 0,0-1-24 0 0,4-11 50 0 0,-1 7-56 0 0,-1 1 0 0 0,0-1 1 0 0,-1 1-1 0 0,0-1 0 0 0,-1-1 0 0 0,0 1 1 0 0,-1 0-1 0 0,0-1 0 0 0,-1 1 0 0 0,-1-1 1 0 0,0 0-1 0 0,-1 1 0 0 0,0-1 0 0 0,-1-5 6 0 0,0 15-28 0 0,1 0-1 0 0,0 0 0 0 0,-1 1 1 0 0,0-1-1 0 0,1 0 0 0 0,-1 1 1 0 0,0-1-1 0 0,0 1 0 0 0,-1 0 0 0 0,1 0 1 0 0,0 0-1 0 0,-1 0 0 0 0,1 0 1 0 0,-1 0-1 0 0,0 0 0 0 0,0 1 1 0 0,1 0-1 0 0,-1-1 0 0 0,0 1 1 0 0,0 0-1 0 0,0 0 0 0 0,-1 1 0 0 0,1-1 1 0 0,0 1-1 0 0,0-1 0 0 0,0 1 1 0 0,0 0-1 0 0,-1 0 29 0 0,-3 0-378 0 0,-1 1 1 0 0,1-1 0 0 0,-1 1-1 0 0,1 0 1 0 0,0 1-1 0 0,-1 0 1 0 0,1 0-1 0 0,0 1 1 0 0,0 0-1 0 0,1 0 1 0 0,-7 3 377 0 0,1 3-928 0 0</inkml:trace>
  <inkml:trace contextRef="#ctx0" brushRef="#br1" timeOffset="16930.085">7855 532 13760 0 0,'0'0'314'0'0,"0"0"46"0"0,0 0 22 0 0,2 9 62 0 0,-3-3-337 0 0,1 1 0 0 0,-1-1 0 0 0,0 1 0 0 0,-1-1 0 0 0,1 0 0 0 0,-1 1 0 0 0,-1-1 0 0 0,1 0 1 0 0,-1 0-1 0 0,0 0 0 0 0,0-1 0 0 0,-4 6-107 0 0,-128 152 1642 0 0,70-90-1462 0 0,-25 18-901 0 0,77-81-589 0 0,3-5-2530 0 0,1 0-1536 0 0</inkml:trace>
  <inkml:trace contextRef="#ctx0" brushRef="#br1" timeOffset="17128.341">7512 540 13304 0 0,'0'0'298'0'0,"0"2"46"0"0,47 81 1126 0 0,-36-63-1260 0 0,1 0 1 0 0,1-1 0 0 0,1 0-1 0 0,0-1 1 0 0,2-1-1 0 0,2 1-210 0 0,34 24 534 0 0,-47-38-493 0 0,1 0 1 0 0,0-1-1 0 0,-1 0 0 0 0,1 0 1 0 0,0 0-1 0 0,1 0 0 0 0,-1-1 1 0 0,0 0-1 0 0,1-1 0 0 0,-1 1 1 0 0,1-1-1 0 0,0-1 0 0 0,-1 1 1 0 0,2-1-42 0 0,55-18-3640 0 0,-53 10 2328 0 0</inkml:trace>
  <inkml:trace contextRef="#ctx0" brushRef="#br1" timeOffset="17316.358">7976 649 14912 0 0,'0'14'1144'0'0,"10"105"1058"0"0,3-51-1421 0 0,-1-38-565 0 0,-1-40-3770 0 0,-8 0-2251 0 0</inkml:trace>
  <inkml:trace contextRef="#ctx0" brushRef="#br1" timeOffset="17548.345">8179 474 11864 0 0,'0'0'256'0'0,"0"0"64"0"0,4-6 0 0 0,-4 6 16 0 0,0 0-272 0 0,0 0-64 0 0,7-3 0 0 0,-1 3 0 0 0,-6 0 0 0 0,10 0-72 0 0,-4 0 72 0 0,1 0-104 0 0,-7 0-160 0 0,6 3-32 0 0,2 3-8 0 0,-8-6-4576 0 0</inkml:trace>
  <inkml:trace contextRef="#ctx0" brushRef="#br1" timeOffset="18004.908">8279 696 12608 0 0,'1'2'289'0'0,"6"9"50"0"0,-1 1 0 0 0,-1 1 0 0 0,0-1 0 0 0,0 1 0 0 0,-1 0-1 0 0,-1 0 1 0 0,0 1 0 0 0,0 6-339 0 0,7 23 2045 0 0,-10-13-219 0 0,-10-34-1682 0 0,8-3-235 0 0,0-1-1 0 0,1 1 0 0 0,0-1 0 0 0,0 1 0 0 0,0-1 0 0 0,1 1 0 0 0,0-1 0 0 0,1 0 0 0 0,0 1 0 0 0,0-1 0 0 0,2-7 92 0 0,-1 0-198 0 0,0 1-82 0 0,0 0-1 0 0,1 0 0 0 0,1 1 1 0 0,0-1-1 0 0,1 1 1 0 0,0 0-1 0 0,1 0 1 0 0,0 1-1 0 0,1 0 1 0 0,1 0-1 0 0,0 0 1 0 0,4-4 280 0 0,-11 15 16 0 0,1-1 0 0 0,-1 1 0 0 0,1-1 1 0 0,-1 1-1 0 0,1 0 0 0 0,0-1 1 0 0,-1 1-1 0 0,1 0 0 0 0,0 0 1 0 0,0 0-1 0 0,0 1 0 0 0,0-1 1 0 0,0 0-1 0 0,0 1 0 0 0,0-1 1 0 0,0 1-1 0 0,0-1 0 0 0,0 1 0 0 0,0 0 1 0 0,1 0-1 0 0,-1 0 0 0 0,0 0 1 0 0,0 1-1 0 0,0-1 0 0 0,0 0 1 0 0,0 1-1 0 0,0 0 0 0 0,0-1 1 0 0,0 1-1 0 0,1 0-16 0 0,40 70 1417 0 0,-1 66-36 0 0,-32-53 130 0 0,-10-83-1358 0 0,0-1-7 0 0,0 0-29 0 0,0 0-12 0 0,0 0-1 0 0,-6-20 0 0 0,5 6-289 0 0,1 0-1 0 0,0 1 1 0 0,1-1-1 0 0,1 0 0 0 0,0 1 1 0 0,0-1-1 0 0,2 1 1 0 0,-1 0-1 0 0,2 0 0 0 0,0 0 1 0 0,0 0-1 0 0,1 1 1 0 0,1 0-1 0 0,0 0 0 0 0,5-5 186 0 0,-10 15 10 0 0,0 0 0 0 0,0 0 0 0 0,0 0 0 0 0,0 0 0 0 0,1 1 0 0 0,-1-1 0 0 0,0 1 0 0 0,1-1 0 0 0,0 1-1 0 0,-1 0 1 0 0,1 0 0 0 0,0 0 0 0 0,0 0 0 0 0,-1 1 0 0 0,1-1 0 0 0,0 1 0 0 0,0-1 0 0 0,0 1 0 0 0,0 0 0 0 0,0 0-1 0 0,0 1 1 0 0,0-1 0 0 0,-1 0 0 0 0,1 1 0 0 0,0 0 0 0 0,0 0 0 0 0,0 0 0 0 0,-1 0 0 0 0,1 0 0 0 0,-1 0-1 0 0,1 1 1 0 0,-1-1 0 0 0,1 1 0 0 0,-1 0 0 0 0,0-1 0 0 0,1 1 0 0 0,-1 0 0 0 0,0 1 0 0 0,0-1 0 0 0,-1 0 0 0 0,1 0-1 0 0,0 2-9 0 0,62 60 278 0 0,14 9-241 0 0,-34-36-1948 0 0,-29-30-4084 0 0</inkml:trace>
  <inkml:trace contextRef="#ctx0" brushRef="#br1" timeOffset="18391.967">9236 634 14896 0 0,'-6'1'78'0'0,"1"0"1"0"0,-1 0 0 0 0,1 0-1 0 0,-1 1 1 0 0,1 0 0 0 0,0 0 0 0 0,-1 0-1 0 0,1 1 1 0 0,0 0 0 0 0,1 0 0 0 0,-1 0-1 0 0,0 0 1 0 0,1 1 0 0 0,0 0 0 0 0,0 0-1 0 0,0 0 1 0 0,0 0 0 0 0,-1 3-79 0 0,-10 8 202 0 0,1 0 0 0 0,0 1 0 0 0,1 1 0 0 0,1 0 0 0 0,1 1 1 0 0,0 1-1 0 0,1-1 0 0 0,1 2 0 0 0,1-1 0 0 0,-5 19-202 0 0,13-38 15 0 0,0 0 1 0 0,0-1-1 0 0,1 1 0 0 0,-1 0 0 0 0,0-1 1 0 0,1 1-1 0 0,-1 0 0 0 0,0 0 0 0 0,1-1 0 0 0,-1 1 1 0 0,0 0-1 0 0,1 0 0 0 0,-1 0 0 0 0,0-1 1 0 0,1 1-1 0 0,-1 0 0 0 0,1 0 0 0 0,-1 0 1 0 0,0 0-1 0 0,1 0 0 0 0,-1 0 0 0 0,1 0 0 0 0,-1 0 1 0 0,0 0-1 0 0,1 0 0 0 0,-1 0 0 0 0,1 0 1 0 0,-1 0-1 0 0,0 0 0 0 0,1 0 0 0 0,-1 0 1 0 0,1 1-1 0 0,-1-1 0 0 0,0 0 0 0 0,1 0 1 0 0,-1 0-1 0 0,0 1 0 0 0,1-1 0 0 0,-1 0 0 0 0,0 0 1 0 0,1 1-1 0 0,-1-1 0 0 0,0 0 0 0 0,0 1 1 0 0,1-1-1 0 0,-1 0 0 0 0,0 1 0 0 0,0-1 1 0 0,0 1-1 0 0,1-1 0 0 0,-1 0 0 0 0,0 1 1 0 0,0-1-1 0 0,0 1-15 0 0,32-35-267 0 0,49-102-200 0 0,-41 84 533 0 0,-39 52 4 0 0,-1 0 1 0 0,0 0-6 0 0,23 70 631 0 0,11 37-388 0 0,-26-80-284 0 0,-6-15 35 0 0,4-3 6 0 0,-4-8-77 0 0,0 1-1 0 0,0-1 0 0 0,0 0 0 0 0,0 0 0 0 0,0 0 1 0 0,0 0-1 0 0,0-1 0 0 0,0 1 0 0 0,0 0 1 0 0,0-1-1 0 0,0 0 0 0 0,1 1 0 0 0,-1-1 0 0 0,0 0 1 0 0,0 0-1 0 0,0 0 0 0 0,1 0 0 0 0,-1-1 0 0 0,0 1 1 0 0,0-1-1 0 0,0 1 0 0 0,2-1 13 0 0,17-11-2285 0 0,-7 1 924 0 0</inkml:trace>
  <inkml:trace contextRef="#ctx0" brushRef="#br1" timeOffset="18670.949">9512 488 15440 0 0,'-2'9'897'0'0,"30"96"-723"0"0,-8-14 97 0 0,9 14 922 0 0,-12-9 497 0 0,-19-77-1573 0 0,1-5-5555 0 0,1-8-722 0 0</inkml:trace>
  <inkml:trace contextRef="#ctx0" brushRef="#br1" timeOffset="18920.504">9571 649 15464 0 0,'0'0'456'0'0,"2"-1"-8"0"0,34-6-334 0 0,0 0 1 0 0,0 3 0 0 0,1 1 0 0 0,13 2-115 0 0,36 7-284 0 0,-85-5 242 0 0,0-1 0 0 0,1 1 0 0 0,-1 0 0 0 0,0-1-1 0 0,0 1 1 0 0,0 0 0 0 0,0 0 0 0 0,0 0-1 0 0,0 0 1 0 0,0 0 0 0 0,-1 0 0 0 0,1 0-1 0 0,0 0 1 0 0,-1 0 0 0 0,1 0 0 0 0,0 0 0 0 0,-1 1-1 0 0,1-1 1 0 0,-1 0 0 0 0,0 0 0 0 0,1 1-1 0 0,-1-1 1 0 0,0 0 0 0 0,0 0 0 0 0,0 1-1 0 0,0-1 1 0 0,0 0 0 0 0,0 1 0 0 0,0-1-1 0 0,0 0 1 0 0,-1 1 0 0 0,1-1 0 0 0,0 0 0 0 0,-1 0-1 0 0,1 1 1 0 0,-1-1 0 0 0,1 0 0 0 0,-1 0-1 0 0,0 0 1 0 0,1 0 0 0 0,-1 0 0 0 0,0 0-1 0 0,0 0 1 0 0,0 0 0 0 0,0 0 42 0 0,-6 24 1327 0 0,16 46 1821 0 0,37 19-551 0 0,-31-73-2209 0 0,-14-16-358 0 0,-1-1-197 0 0,7-4-1280 0 0,-4-3-3575 0 0,1 1-1643 0 0</inkml:trace>
  <inkml:trace contextRef="#ctx0" brushRef="#br1" timeOffset="19132.769">9963 497 15464 0 0,'0'0'440'0'0,"0"0"95"0"0,13 3-431 0 0,-7 3-104 0 0,-6-6 0 0 0,10 9 0 0 0,3-1 0 0 0,-3 1-143 0 0,0-1 31 0 0,1 2-4248 0 0,-1 1-856 0 0</inkml:trace>
  <inkml:trace contextRef="#ctx0" brushRef="#br1" timeOffset="19636.522">10200 632 13736 0 0,'-5'3'61'0'0,"-1"1"0"0"0,1 0 1 0 0,0 0-1 0 0,0 0 0 0 0,1 1 1 0 0,-1 0-1 0 0,1 0 0 0 0,0 0 1 0 0,1 0-1 0 0,-1 1 0 0 0,1-1 1 0 0,0 1-1 0 0,0 0 0 0 0,1 0 1 0 0,0 0-1 0 0,0 0 0 0 0,0 0 1 0 0,0 5-62 0 0,-14 78 2626 0 0,16-87-2382 0 0,6 12 337 0 0,-3-13-550 0 0,1 0 0 0 0,-1 0 0 0 0,0 0 0 0 0,0 0 0 0 0,1 0-1 0 0,-1 0 1 0 0,0-1 0 0 0,1 0 0 0 0,-1 1 0 0 0,1-1 0 0 0,-1-1-1 0 0,0 1 1 0 0,1 0 0 0 0,-1-1 0 0 0,0 0 0 0 0,1 0 0 0 0,-1 0-1 0 0,0 0 1 0 0,0 0 0 0 0,0-1 0 0 0,0 1 0 0 0,0-1 0 0 0,0 0-1 0 0,1-1-30 0 0,22-15 56 0 0,0 0-1 0 0,-2-2 1 0 0,-1-1-1 0 0,0-1 1 0 0,13-19-56 0 0,-30 36-23 0 0,-1-1 0 0 0,1 1 1 0 0,0 0-1 0 0,1 0 0 0 0,-1 0 1 0 0,1 1-1 0 0,0 0 0 0 0,0 1 1 0 0,0-1-1 0 0,1 1 0 0 0,-1 1 1 0 0,1-1-1 0 0,-1 1 0 0 0,7 0 23 0 0,10 17-64 0 0,-17-6 120 0 0,0 0 0 0 0,-1 1-1 0 0,-1 0 1 0 0,1 0-1 0 0,-2 0 1 0 0,1 1-1 0 0,-1 0 1 0 0,-1-1-1 0 0,0 1 1 0 0,0 1 0 0 0,-1-1-1 0 0,-1 0 1 0 0,0 1-1 0 0,0-1 1 0 0,-1 0-1 0 0,-1 1 1 0 0,0-1-1 0 0,-2 10-55 0 0,-6 22 320 0 0,8-42-240 0 0,1-1 0 0 0,-5-1 283 0 0,9-2-224 0 0,35-51-413 0 0,41-64-1770 0 0,12 34 561 0 0,-90 82 1539 0 0,1 0-1 0 0,0 1 1 0 0,0-1 0 0 0,0 1 0 0 0,0-1 0 0 0,0 1 0 0 0,0 0 0 0 0,0 0 0 0 0,0 0 0 0 0,1 0 0 0 0,-1 1 0 0 0,0-1 0 0 0,1 1 0 0 0,-1 0 0 0 0,0 0 0 0 0,0 0 0 0 0,1 1 0 0 0,-1-1 0 0 0,0 1 0 0 0,1-1 0 0 0,-1 1 0 0 0,0 0 0 0 0,0 1 0 0 0,0-1-1 0 0,0 0 1 0 0,0 1 0 0 0,0-1 0 0 0,0 1 0 0 0,-1 0 0 0 0,1 0 0 0 0,-1 0 0 0 0,1 1 0 0 0,-1-1 0 0 0,0 1 0 0 0,2 1-56 0 0,0 4-37 0 0,1 0 0 0 0,-1 0 0 0 0,0 1 0 0 0,-1-1 1 0 0,0 1-1 0 0,-1 0 0 0 0,0 0 0 0 0,0 0 0 0 0,-1 0 0 0 0,0 0 0 0 0,0 1 0 0 0,-1-1 0 0 0,0 0 0 0 0,-1 0 0 0 0,0 0 1 0 0,-1 0-1 0 0,1 0 0 0 0,-2 0 0 0 0,1 0 0 0 0,-1 0 0 0 0,-1 0 0 0 0,-1 2 37 0 0,-1 4-6550 0 0</inkml:trace>
  <inkml:trace contextRef="#ctx0" brushRef="#br1" timeOffset="21558.648">347 1629 7512 0 0,'0'0'166'0'0,"0"0"29"0"0,0 0 13 0 0,3-3 199 0 0,53-14 68 0 0,-30 13-374 0 0,73-4-91 0 0,65 4 358 0 0,404-33 2196 0 0,-127 2-1954 0 0,-6 7-226 0 0,-46 12-472 0 0,-121 4 141 0 0,281-20 867 0 0,-90 14-760 0 0,-66 5-93 0 0,195 8-3 0 0,-19 0 0 0 0,-56-10 28 0 0,-52 0 397 0 0,-271 9-414 0 0,218-13-75 0 0,56-6 397 0 0,-135 5-177 0 0,131 0 115 0 0,-142 8-61 0 0,411 12 60 0 0,-150-26 127 0 0,-427 12 245 0 0,41-1 117 0 0,-91 6-686 0 0,26 3 55 0 0,-9-2-112 0 0,-21 5-80 0 0,91 8-1374 0 0,-169-4-2897 0 0,3-1-1411 0 0</inkml:trace>
  <inkml:trace contextRef="#ctx1" brushRef="#br2">2896 4869,'0'0,"0"0,0 0,0 0,0 0,0 0,0 0,0 0,0 0</inkml:trace>
  <inkml:trace contextRef="#ctx0" brushRef="#br0" timeOffset="54117.017">1554 4834 12896 0 0,'-1'-1'24'0'0,"1"-1"0"0"0,-1 1 0 0 0,0 0 0 0 0,0 0 0 0 0,0 0 0 0 0,0 0 0 0 0,0 1 0 0 0,0-1 0 0 0,0 0 0 0 0,0 0 0 0 0,0 0 0 0 0,0 1 0 0 0,0-1 0 0 0,0 1 0 0 0,0-1 0 0 0,-1 1 0 0 0,1-1 0 0 0,0 1 0 0 0,0 0 0 0 0,-1-1 0 0 0,1 1 0 0 0,0 0 0 0 0,-1 0 0 0 0,1 0 0 0 0,0 0 0 0 0,-1 0 0 0 0,1 0 0 0 0,0 1 0 0 0,0-1 0 0 0,-1 0 0 0 0,1 1 0 0 0,0-1 0 0 0,0 1 0 0 0,-1-1 0 0 0,1 1 0 0 0,0-1 0 0 0,-1 2-24 0 0,-12 8-81 0 0,0 2 0 0 0,1 0 0 0 0,0 1 1 0 0,1 0-1 0 0,1 1 0 0 0,0 0 0 0 0,0 1 1 0 0,2 0-1 0 0,0 0 0 0 0,-5 11 81 0 0,-9 15 36 0 0,15-28 85 0 0,1 1 1 0 0,0 0 0 0 0,1 1-1 0 0,1 0 1 0 0,0-1 0 0 0,1 2 0 0 0,0 6-122 0 0,3-18 7 0 0,0 0 1 0 0,0 0 0 0 0,0 0-1 0 0,1 0 1 0 0,0 0 0 0 0,0 0 0 0 0,0 0-1 0 0,0 0 1 0 0,1 0 0 0 0,0 0 0 0 0,-1 0-1 0 0,1 0 1 0 0,1 0 0 0 0,-1 0-1 0 0,1 0 1 0 0,-1 0 0 0 0,1-1 0 0 0,0 1-1 0 0,0-1 1 0 0,1 1 0 0 0,-1-1 0 0 0,1 0-1 0 0,-1 0 1 0 0,1 0 0 0 0,0 0-1 0 0,0-1 1 0 0,1 1 0 0 0,-1-1 0 0 0,3 2-8 0 0,-1-5 5 0 0,0 0 0 0 0,-1-1 0 0 0,1 1-1 0 0,-1-1 1 0 0,1 0 0 0 0,-1 0 0 0 0,0 0 0 0 0,0-1 0 0 0,0 0 0 0 0,0 0 0 0 0,0 0 0 0 0,0 0 0 0 0,-1 0 0 0 0,0-1 0 0 0,3-3-5 0 0,6-7 9 0 0,0 0 0 0 0,-2-1 0 0 0,1-1 0 0 0,-2 1 0 0 0,0-2 0 0 0,1-5-9 0 0,34-77 64 0 0,-16 34 296 0 0,-34 97 62 0 0,1 0 0 0 0,2-1 0 0 0,1 1 0 0 0,2 20-422 0 0,6-4 74 0 0,1-35-10 0 0,-6-12-8 0 0,-1-1 21 0 0,0 0 3 0 0,1 0 0 0 0,23-18-272 0 0,-20 11-625 0 0,9-9-1271 0 0,-7 7 1010 0 0</inkml:trace>
  <inkml:trace contextRef="#ctx0" brushRef="#br0" timeOffset="54555.602">1728 4646 13248 0 0,'0'0'298'0'0,"0"0"46"0"0,0 0 22 0 0,0 2-48 0 0,19 94-211 0 0,11 37-28 0 0,-30-12-139 0 0,0-119 55 0 0,-1 5 11 0 0,1 0-1 0 0,-1 0 0 0 0,0 0 1 0 0,-1 0-1 0 0,0 0 0 0 0,0-1 1 0 0,0 1-1 0 0,-1-1 0 0 0,0 1 1 0 0,0-1-1 0 0,-1 0 1 0 0,-2 2-6 0 0,1-14-86 0 0,9-6-25 0 0,2-1 0 0 0,-1 1 0 0 0,2 0 0 0 0,-1 1-1 0 0,2 0 1 0 0,-1 0 0 0 0,2 0 0 0 0,1-1 111 0 0,-3 4 7 0 0,0 1 0 0 0,1 0 0 0 0,0 0 1 0 0,0 1-1 0 0,1 0 0 0 0,-1 0 0 0 0,1 1 0 0 0,1 0 0 0 0,-1 0 0 0 0,1 1 1 0 0,2 0-8 0 0,10 9 304 0 0,-20-2-247 0 0,-1 0 1 0 0,0 1 0 0 0,1-1 0 0 0,-2 0 0 0 0,1 0-1 0 0,0 0 1 0 0,-1 1 0 0 0,1-1 0 0 0,-1 0 0 0 0,0 1 0 0 0,0-1-1 0 0,0 0 1 0 0,-1 1 0 0 0,1-1 0 0 0,-1 0 0 0 0,0 1 0 0 0,0-1-1 0 0,0 0 1 0 0,0 0 0 0 0,0 0 0 0 0,-1 0 0 0 0,1 0-1 0 0,-1 0 1 0 0,0 0 0 0 0,0-1 0 0 0,0 1 0 0 0,0 0 0 0 0,-1-1-1 0 0,1 0 1 0 0,-1 1-58 0 0,-9 9-15 0 0,0-1 0 0 0,-1-1 0 0 0,0 0 0 0 0,-1-1-1 0 0,0 0 1 0 0,0-1 0 0 0,-1 0 0 0 0,-6 1 15 0 0,-25 6-771 0 0,34-14 273 0 0,10-1-3669 0 0,2 0 4160 0 0,0 0-4443 0 0</inkml:trace>
  <inkml:trace contextRef="#ctx0" brushRef="#br0" timeOffset="54926.642">2228 4788 11024 0 0,'-1'0'24'0'0,"1"0"0"0"0,0 0 1 0 0,0 0-1 0 0,0 0 0 0 0,-1 0 0 0 0,1 0 1 0 0,0 0-1 0 0,0 0 0 0 0,0 0 1 0 0,0 1-1 0 0,-1-1 0 0 0,1 0 0 0 0,0 0 1 0 0,0 0-1 0 0,0 0 0 0 0,0 1 1 0 0,0-1-1 0 0,0 0 0 0 0,0 0 0 0 0,-1 0 1 0 0,1 1-1 0 0,0-1 0 0 0,0 0 1 0 0,0 0-1 0 0,0 0 0 0 0,0 1 0 0 0,0-1 1 0 0,0 0-1 0 0,0 0 0 0 0,0 0 1 0 0,0 1-1 0 0,0-1 0 0 0,0 0 0 0 0,0 0 1 0 0,0 0-1 0 0,0 1 0 0 0,0-1 1 0 0,1 0-1 0 0,-1 0-24 0 0,-10 6 269 0 0,-50 49-333 0 0,-21 24 556 0 0,67-46-224 0 0,14-31-258 0 0,0 0 1 0 0,0 0 0 0 0,0 0-1 0 0,0 0 1 0 0,0 0 0 0 0,0 0-1 0 0,1-1 1 0 0,-1 1 0 0 0,0 0-1 0 0,1 0 1 0 0,0 0 0 0 0,-1-1-1 0 0,1 1 1 0 0,0 0 0 0 0,0 0-1 0 0,0-1 1 0 0,0 1 0 0 0,0-1-1 0 0,0 1 1 0 0,1-1 0 0 0,0 1-11 0 0,72 57 64 0 0,-66-53-64 0 0,-7-5 14 0 0,0-1 0 0 0,0 1 0 0 0,0 0 0 0 0,0 0 0 0 0,0 0 0 0 0,-1 0 0 0 0,1 0 0 0 0,0 0 0 0 0,0 1 0 0 0,-1-1 0 0 0,1 0 0 0 0,0 0 0 0 0,-1 0 0 0 0,0 1 0 0 0,1-1 0 0 0,-1 0 0 0 0,0 1 0 0 0,1-1-1 0 0,-1 0 1 0 0,0 1 0 0 0,0-1 0 0 0,0 0 0 0 0,0 1 0 0 0,0-1 0 0 0,0 0 0 0 0,-1 1 0 0 0,1-1 0 0 0,0 0 0 0 0,-1 0 0 0 0,1 1 0 0 0,-1-1 0 0 0,1 0 0 0 0,-1 0 0 0 0,0 1 0 0 0,1-1 0 0 0,-1 0 0 0 0,0 0 0 0 0,0 0 0 0 0,0 0 0 0 0,0 0-14 0 0,-38 27 129 0 0,-74 16-1375 0 0,81-44-2944 0 0,26-3 530 0 0</inkml:trace>
  <inkml:trace contextRef="#ctx0" brushRef="#br0" timeOffset="55685.14">2505 4813 11256 0 0,'-1'1'256'0'0,"-71"75"728"0"0,-56 61-1120 0 0,89-76 478 0 0,39-60-325 0 0,0 0 0 0 0,-1 0 0 0 0,1 0 1 0 0,0 0-1 0 0,0 0 0 0 0,0 0 0 0 0,0 0 0 0 0,0 0 0 0 0,0 0 0 0 0,0-1 0 0 0,0 1 0 0 0,0 0 0 0 0,1 0 0 0 0,-1 0 0 0 0,0 0 0 0 0,1 0 0 0 0,-1 0 0 0 0,0 0 0 0 0,1-1 1 0 0,-1 1-1 0 0,1 0 0 0 0,-1 0 0 0 0,1 0 0 0 0,0-1 0 0 0,-1 1 0 0 0,1 0 0 0 0,0-1 0 0 0,-1 1 0 0 0,1-1 0 0 0,0 1 0 0 0,0-1 0 0 0,0 1 0 0 0,0-1 0 0 0,-1 1 0 0 0,1-1 1 0 0,0 0-1 0 0,0 1 0 0 0,0-1 0 0 0,0 0 0 0 0,0 0 0 0 0,0 0 0 0 0,0 0 0 0 0,0 0 0 0 0,0 0 0 0 0,0 0 0 0 0,0 0 0 0 0,-1 0 0 0 0,1 0 0 0 0,0 0 0 0 0,0-1 0 0 0,0 1 1 0 0,0 0-1 0 0,0-1 0 0 0,0 1 0 0 0,0-1 0 0 0,-1 1 0 0 0,1-1 0 0 0,0 1 0 0 0,0-1-17 0 0,5-1-66 0 0,-1-1 0 0 0,1 0 0 0 0,-1 0 0 0 0,1-1 0 0 0,-1 1 0 0 0,0-1 0 0 0,0 0 0 0 0,-1 0 0 0 0,1-1 1 0 0,-1 1-1 0 0,3-4 66 0 0,42-65-446 0 0,13 6 12 0 0,-51 60 389 0 0,-7 4 40 0 0,-1 0 0 0 0,0 0 0 0 0,1 1 0 0 0,-1 0 1 0 0,1-1-1 0 0,0 1 0 0 0,0 0 0 0 0,0 1 0 0 0,0-1 0 0 0,0 1 0 0 0,0 0 1 0 0,0 0-1 0 0,1 0 0 0 0,-1 0 0 0 0,0 1 0 0 0,0 0 0 0 0,1 0 0 0 0,-1 0 1 0 0,0 0-1 0 0,1 1 0 0 0,-1 0 0 0 0,0-1 0 0 0,0 2 0 0 0,1-1 5 0 0,1 2 78 0 0,1 1 0 0 0,-1 0 0 0 0,-1 0 0 0 0,1 0 0 0 0,-1 1 0 0 0,0 0 0 0 0,0 0 0 0 0,0 0 0 0 0,0 0 0 0 0,-1 1 0 0 0,0 0 0 0 0,0 0-1 0 0,-1 0 1 0 0,1 0 0 0 0,-2 0 0 0 0,1 1 0 0 0,0 0 0 0 0,-1-1 0 0 0,-1 1 0 0 0,1 0 0 0 0,-1 0 0 0 0,1 7-78 0 0,13 44 789 0 0,-8-17-223 0 0,-16-23-66 0 0,8-18-340 0 0,-12-9 160 0 0,11 5-333 0 0,-1 0 1 0 0,1 1 0 0 0,0-1 0 0 0,0-1 0 0 0,0 1 0 0 0,0 0-1 0 0,1 0 1 0 0,0-1 0 0 0,0 1 0 0 0,0-1 0 0 0,0 1 0 0 0,1-1-1 0 0,0 1 1 0 0,0-1 0 0 0,0 1 0 0 0,1-4 12 0 0,23-91-1405 0 0,17 38 589 0 0,-37 56 784 0 0,1-1 0 0 0,-1 1 0 0 0,1 0 0 0 0,0 0 0 0 0,0 1 0 0 0,1-1 0 0 0,0 1 0 0 0,-1 1 0 0 0,1-1 0 0 0,0 1 0 0 0,1 0 0 0 0,-1 0 0 0 0,1 0 0 0 0,-1 1 0 0 0,1 0 0 0 0,0 1 0 0 0,-1-1 0 0 0,1 1 0 0 0,0 1 0 0 0,0-1 0 0 0,0 1 0 0 0,0 0 0 0 0,0 1 0 0 0,0 0 0 0 0,0 0 0 0 0,2 1 32 0 0,26 20 604 0 0,-16 7 456 0 0,-16-22-958 0 0,0 0 1 0 0,-1 0 0 0 0,0 0 0 0 0,-1 0 0 0 0,1 0 0 0 0,-1 1-1 0 0,-1-1 1 0 0,1 0 0 0 0,-1 1 0 0 0,-1-1 0 0 0,1 1 0 0 0,-2 0-103 0 0,2 19 131 0 0,0-5-44 0 0,13-3 37 0 0,-12-18-214 0 0,-1-1 0 0 0,1 1 0 0 0,-1 0 0 0 0,1 0 0 0 0,0 0 0 0 0,0-1 0 0 0,-1 1 0 0 0,1 0 0 0 0,0 0 0 0 0,0-1 0 0 0,0 1 0 0 0,0-1 0 0 0,0 1 0 0 0,0-1 0 0 0,0 1 0 0 0,0-1 0 0 0,0 0 0 0 0,0 0 0 0 0,0 1 0 0 0,0-1 0 0 0,0 0 0 0 0,0 0 0 0 0,0 0 0 0 0,0 0 0 0 0,0 0 0 0 0,1 0 0 0 0,-1 0 0 0 0,0 0 0 0 0,0-1 90 0 0,2 1-2249 0 0,-1 0-2540 0 0</inkml:trace>
  <inkml:trace contextRef="#ctx0" brushRef="#br0" timeOffset="56387.868">3024 4904 6192 0 0,'0'0'133'0'0,"0"0"23"0"0,0 0 13 0 0,0 0 73 0 0,0 0 255 0 0,0 0 116 0 0,0 0 25 0 0,0 15 1050 0 0,22 102 2965 0 0,-2 181-2699 0 0,-18-187-1796 0 0,0 14-764 0 0,-6-192-2325 0 0,4 41 1775 0 0</inkml:trace>
  <inkml:trace contextRef="#ctx0" brushRef="#br0" timeOffset="56664.149">3122 4946 7920 0 0,'10'-13'593'0'0,"16"-7"-298"0"0,-25 20 71 0 0,1-1 101 0 0,2 1-318 0 0,0-1 0 0 0,1 1-1 0 0,-1 0 1 0 0,0 0 0 0 0,1 0-1 0 0,-1 1 1 0 0,0-1 0 0 0,1 1 0 0 0,-1 0-1 0 0,0 0 1 0 0,0 1 0 0 0,0-1 0 0 0,1 1-1 0 0,-2 0 1 0 0,1 0 0 0 0,0 0 0 0 0,0 1-1 0 0,-1-1 1 0 0,1 1 0 0 0,-1 0 0 0 0,0 0-1 0 0,0 0 1 0 0,0 0 0 0 0,0 1-1 0 0,0-1 1 0 0,-1 1 0 0 0,1 1-149 0 0,-2-3 68 0 0,1 0 1 0 0,-1 1-1 0 0,0-1 1 0 0,0 1-1 0 0,0-1 1 0 0,0 0-1 0 0,-1 1 1 0 0,1 0-1 0 0,-1-1 1 0 0,0 1-1 0 0,1-1 1 0 0,-1 1-1 0 0,0-1 1 0 0,-1 1-1 0 0,1 0 1 0 0,0-1-1 0 0,-1 1 1 0 0,1-1-1 0 0,-1 1 1 0 0,0-1-1 0 0,0 1 1 0 0,0-1-1 0 0,0 0 1 0 0,0 1-1 0 0,0-1 1 0 0,-1 0-1 0 0,1 0 1 0 0,-1 0-1 0 0,0 0 1 0 0,1 0-1 0 0,-1 0 1 0 0,-1 1-69 0 0,-3 2 43 0 0,-1 0 0 0 0,1 0 1 0 0,-1 0-1 0 0,0 0 0 0 0,0-1 0 0 0,0-1 1 0 0,0 1-1 0 0,-1-1 0 0 0,-5 2-43 0 0,-5 1 45 0 0,0-1 0 0 0,-1-1 1 0 0,1-1-1 0 0,-1 0 0 0 0,1-1 0 0 0,-4-1-45 0 0,13-1-13 0 0,7 0-23 0 0,0 0 1 0 0,0 1-1 0 0,0-1 0 0 0,0 0 1 0 0,-1 0-1 0 0,1 0 0 0 0,0 0 1 0 0,0-1-1 0 0,0 1 1 0 0,0 0-1 0 0,0-1 0 0 0,0 0 1 0 0,0 1-1 0 0,0-1 0 0 0,0 0 1 0 0,0 0-1 0 0,0 0 0 0 0,1 0 1 0 0,-1-1-1 0 0,0 1 0 0 0,1 0 1 0 0,-2-2 35 0 0,6-18-2384 0 0,0 15 1624 0 0</inkml:trace>
  <inkml:trace contextRef="#ctx0" brushRef="#br0" timeOffset="56939.066">3512 4711 12512 0 0,'0'0'365'0'0,"0"0"-4"0"0,-4 6-202 0 0,1 4-12 0 0,0 1 0 0 0,1-1-1 0 0,0 0 1 0 0,1 1 0 0 0,0-1 0 0 0,0 1 0 0 0,1-1-1 0 0,1 1 1 0 0,0-1 0 0 0,0 1 0 0 0,2 6-147 0 0,1 12 362 0 0,38 133 1854 0 0,-31-103-2097 0 0,-11-58-426 0 0,-3 4-574 0 0,1-4-3710 0 0,-4 2-547 0 0</inkml:trace>
  <inkml:trace contextRef="#ctx0" brushRef="#br0" timeOffset="57232.08">3456 4965 7112 0 0,'0'0'157'0'0,"11"-9"387"0"0,-6 5-254 0 0,0 1 1 0 0,1-1-1 0 0,-1 1 0 0 0,0 1 0 0 0,1-1 1 0 0,0 1-1 0 0,-1-1 0 0 0,1 2 0 0 0,0-1 1 0 0,0 1-1 0 0,0 0 0 0 0,1 0 0 0 0,-1 0 1 0 0,0 1-1 0 0,0 0 0 0 0,0 0 0 0 0,0 1 1 0 0,1 0-1 0 0,-1 0 0 0 0,0 0 0 0 0,0 1 1 0 0,0-1-1 0 0,-1 2 0 0 0,1-1 0 0 0,0 0 1 0 0,4 4-291 0 0,-3-2 174 0 0,0 1 0 0 0,0 0 1 0 0,-1 1-1 0 0,0-1 0 0 0,0 1 1 0 0,0 1-1 0 0,-1-1 1 0 0,1 1-1 0 0,-2 0 0 0 0,1 0 1 0 0,-1 0-1 0 0,0 0 0 0 0,0 1 1 0 0,2 8-175 0 0,0 72 550 0 0,-6-86-474 0 0,0-2-1 0 0,-7 12-1651 0 0,6-12 1194 0 0,-2 0 167 0 0,0-1-4361 0 0,-2-1-497 0 0</inkml:trace>
  <inkml:trace contextRef="#ctx0" brushRef="#br0" timeOffset="57944.657">3873 4794 10160 0 0,'0'0'230'0'0,"0"0"30"0"0,0 0 19 0 0,1-1-30 0 0,42 1 261 0 0,2 44-1214 0 0,-19-9-63 0 0,-21-22 854 0 0,-5-12-59 0 0,1 0 0 0 0,-1 0 0 0 0,0-1 0 0 0,1 1 0 0 0,-1 0 1 0 0,0 0-1 0 0,0 0 0 0 0,0 0 0 0 0,1 0 0 0 0,-1 0 0 0 0,0 0 0 0 0,0 0 0 0 0,-1 0 1 0 0,1 0-1 0 0,0 0 0 0 0,0 0 0 0 0,0 0 0 0 0,-1 0 0 0 0,1 0 0 0 0,0-1 1 0 0,-1 1-1 0 0,1 0 0 0 0,-1 0 0 0 0,1 0 0 0 0,-1 0 0 0 0,1-1 0 0 0,-1 1 0 0 0,1 0 1 0 0,-1 0-1 0 0,0-1 0 0 0,0 1 0 0 0,1-1-28 0 0,-8 12 340 0 0,-42 40 1180 0 0,20-16-504 0 0,23-22-699 0 0,6-12-286 0 0,0-1 0 0 0,0 1-1 0 0,-1-1 1 0 0,2 1 0 0 0,-1 0 0 0 0,0-1 0 0 0,0 1 0 0 0,0 0 0 0 0,1 0 0 0 0,-1-1 0 0 0,1 1 0 0 0,0 0 0 0 0,-1 0 0 0 0,1 0 0 0 0,0 0 0 0 0,0 0 0 0 0,0 0 0 0 0,0-1 0 0 0,0 1 0 0 0,1 0 0 0 0,-1 0 0 0 0,1 0 0 0 0,0 1-31 0 0,3 2 64 0 0,-2-4 9 0 0,1-2-46 0 0,0 0 0 0 0,0 0 0 0 0,-1 0 0 0 0,1-1 0 0 0,0 1-1 0 0,0-1 1 0 0,-1 0 0 0 0,1 1 0 0 0,-1-1 0 0 0,1 0 0 0 0,-1-1 0 0 0,0 1-1 0 0,0 0 1 0 0,0-1 0 0 0,0 1 0 0 0,0-1 0 0 0,-1 1 0 0 0,1-1 0 0 0,-1 0 0 0 0,1-2-27 0 0,28-45 64 0 0,9 0-103 0 0,-2 19-432 0 0,-14 17 351 0 0,-10 16 0 0 0,-7 1 115 0 0,0 0 0 0 0,0 1 0 0 0,-1 0-1 0 0,0 0 1 0 0,1 0 0 0 0,-1 1 0 0 0,-1-1 0 0 0,1 1 0 0 0,-1 0-1 0 0,0 1 1 0 0,0-1 0 0 0,1 4 5 0 0,2 0 77 0 0,52 101 1062 0 0,-57-103-399 0 0,-2-7-601 0 0,2-6-75 0 0,5-41 92 0 0,23-32-172 0 0,-28 74-6 0 0,1 1-1 0 0,0-1 1 0 0,0 0-1 0 0,0 1 1 0 0,0 0-1 0 0,1 0 1 0 0,-1 0-1 0 0,1 0 1 0 0,0 0-1 0 0,1 1 1 0 0,-1-1-1 0 0,1 1 1 0 0,-1 0-1 0 0,1 1 1 0 0,0-1-1 0 0,3 0 23 0 0,-3 2-3 0 0,0 0-1 0 0,0 1 1 0 0,0-1-1 0 0,0 1 1 0 0,0 0-1 0 0,0 0 1 0 0,0 1-1 0 0,0 0 0 0 0,0 0 1 0 0,-1 0-1 0 0,1 0 1 0 0,0 1-1 0 0,0 0 1 0 0,-1 0-1 0 0,1 0 1 0 0,-1 0-1 0 0,1 1 1 0 0,-1 0-1 0 0,0-1 0 0 0,0 2 1 0 0,2 1 3 0 0,0 1 32 0 0,1 0 0 0 0,-1 1-1 0 0,-1 0 1 0 0,1 0 0 0 0,-1 0 0 0 0,0 1 0 0 0,-1 0 0 0 0,0 0 0 0 0,0 0-1 0 0,1 5-31 0 0,10 18 216 0 0,13 22 106 0 0,-23-50-326 0 0,3 4-2035 0 0,-8-7 949 0 0</inkml:trace>
  <inkml:trace contextRef="#ctx0" brushRef="#br0" timeOffset="67528.318">9703 4817 10880 0 0,'0'0'248'0'0,"0"0"34"0"0,0 0 20 0 0,0 0-38 0 0,0 0-150 0 0,0 0 8 0 0,3 8 178 0 0,11 153 980 0 0,-8-108-72 0 0,23-134-1797 0 0,-25 74 546 0 0,-1 1 2 0 0,0 1 1 0 0,1-1-1 0 0,0 1 0 0 0,0 0 1 0 0,0 0-1 0 0,1 1 1 0 0,-1-1-1 0 0,1 1 1 0 0,0 0-1 0 0,1 0 1 0 0,-1 1-1 0 0,1-1 1 0 0,-1 1-1 0 0,1 0 1 0 0,0 1-1 0 0,0 0 1 0 0,6-2 40 0 0,112-12-322 0 0,-74 12 218 0 0,81-5 476 0 0,-59-14 840 0 0,-62 12-1033 0 0,-10 10-115 0 0,-3-19 74 0 0,-2 18-140 0 0,1-1 0 0 0,-1 1 1 0 0,0 0-1 0 0,1 0 0 0 0,-1 1 0 0 0,0-1 0 0 0,0 1 0 0 0,0 0 0 0 0,0 1 1 0 0,0-1-1 0 0,-1 1 0 0 0,1 0 0 0 0,0 0 0 0 0,0 0 0 0 0,0 1 0 0 0,0 0 0 0 0,0 0 1 0 0,0 0-1 0 0,0 1 0 0 0,-2 0 2 0 0,-2 1-11 0 0,0 1 0 0 0,0 0-1 0 0,0 0 1 0 0,0 1 0 0 0,1 0 0 0 0,-1 1 0 0 0,1 0 0 0 0,1 0 0 0 0,-1 1 0 0 0,1 0-1 0 0,0 0 1 0 0,1 0 0 0 0,0 1 0 0 0,0 0 0 0 0,0 0 0 0 0,1 1 0 0 0,-3 8 11 0 0,6-14 9 0 0,0 1 0 0 0,0-1 0 0 0,0 1 1 0 0,1 0-1 0 0,0 0 0 0 0,0 0 0 0 0,0 0 1 0 0,0 0-1 0 0,1 0 0 0 0,-1 0 0 0 0,1 0 1 0 0,0 0-1 0 0,0 0 0 0 0,1 0 0 0 0,-1 0 1 0 0,1 0-1 0 0,0 0 0 0 0,0 0 1 0 0,0 0-1 0 0,1 0 0 0 0,-1-1 0 0 0,1 1 1 0 0,0 0-1 0 0,0-1 0 0 0,0 1 0 0 0,0-1 1 0 0,1 0-1 0 0,-1 0 0 0 0,1 0 0 0 0,0 0 1 0 0,0 0-1 0 0,0-1 0 0 0,0 1 0 0 0,1-1 1 0 0,-1 0-1 0 0,1 0 0 0 0,-1 0 1 0 0,5 1-10 0 0,75 6-418 0 0,-46-16-4082 0 0,-20 2 10 0 0</inkml:trace>
  <inkml:trace contextRef="#ctx0" brushRef="#br0" timeOffset="67835.893">10483 4788 12008 0 0,'0'0'266'0'0,"-14"-4"668"0"0,11 4-908 0 0,0 0 0 0 0,-1 0 0 0 0,1 1 1 0 0,0-1-1 0 0,0 1 0 0 0,-1 0 0 0 0,1 0 1 0 0,0 0-1 0 0,0 0 0 0 0,0 0 1 0 0,0 1-1 0 0,0-1 0 0 0,0 1 0 0 0,0 0 1 0 0,1 0-1 0 0,-1 0 0 0 0,1 0 0 0 0,-1 1 1 0 0,1-1-1 0 0,0 1 0 0 0,0-1 1 0 0,0 1-1 0 0,0 0 0 0 0,0 0 0 0 0,1 0 1 0 0,-1 0-1 0 0,1 0 0 0 0,0 0 0 0 0,0 0 1 0 0,0 0-1 0 0,0 0 0 0 0,1 1 0 0 0,-1-1 1 0 0,1 0-1 0 0,0 0 0 0 0,0 1 1 0 0,0-1-1 0 0,0 0 0 0 0,0 1 0 0 0,1-1 1 0 0,0 0-1 0 0,-1 0 0 0 0,1 1 0 0 0,1-1 1 0 0,-1 0-1 0 0,0 0 0 0 0,2 3-26 0 0,46 48 334 0 0,3-6-212 0 0,-38-31-58 0 0,-13-16-55 0 0,-1 0 0 0 0,1 0-1 0 0,-1 0 1 0 0,0 1 0 0 0,1-1-1 0 0,-1 0 1 0 0,0 0 0 0 0,0 0-1 0 0,1 0 1 0 0,-1 1 0 0 0,0-1-1 0 0,0 0 1 0 0,0 0 0 0 0,0 0-1 0 0,-1 1 1 0 0,1-1 0 0 0,0 0 0 0 0,0 0-1 0 0,-1 0 1 0 0,1 0 0 0 0,-1 0-1 0 0,1 0 1 0 0,-1 0 0 0 0,1 1-1 0 0,-1-1 1 0 0,0-1 0 0 0,1 1-1 0 0,-1 0 1 0 0,0 0 0 0 0,0 0-1 0 0,0 0 1 0 0,0 0 0 0 0,0-1-1 0 0,0 1 1 0 0,0 0 0 0 0,0-1 0 0 0,0 1-1 0 0,0-1 1 0 0,0 1 0 0 0,0-1-1 0 0,0 0 1 0 0,0 1 0 0 0,-1-1-1 0 0,1 0 1 0 0,0 0 0 0 0,0 0-1 0 0,0 0 1 0 0,0 0 0 0 0,-1 0-1 0 0,1 0-8 0 0,1 0 4 0 0,-25 5-16 0 0,0-1 0 0 0,-1-1 0 0 0,1-1 1 0 0,0-1-1 0 0,-6-2 12 0 0,25 1-61 0 0,5 0 12 0 0,-33-2-752 0 0,23-4-3496 0 0,10 6-68 0 0</inkml:trace>
  <inkml:trace contextRef="#ctx0" brushRef="#br0" timeOffset="68488.328">10796 4837 9072 0 0,'-14'6'681'0'0,"-52"29"-394"0"0,-10 20 658 0 0,7-2 494 0 0,18-1 375 0 0,50-51-1662 0 0,14 16 618 0 0,-8-16-755 0 0,1 0 0 0 0,-1 0 0 0 0,0 0 0 0 0,0-1 1 0 0,1 0-1 0 0,-1 0 0 0 0,0 0 0 0 0,1 0 1 0 0,-1-1-1 0 0,0 0 0 0 0,0 0 0 0 0,1-1 1 0 0,-1 1-1 0 0,0-1 0 0 0,0 0 0 0 0,-1-1 1 0 0,1 1-1 0 0,0-1 0 0 0,-1 0 0 0 0,1 0 1 0 0,-1 0-16 0 0,53-53 0 0 0,-48 46-9 0 0,1 0 0 0 0,0 1 1 0 0,1 1-1 0 0,0 0 1 0 0,1 0-1 0 0,-1 1 1 0 0,7-3 8 0 0,-16 10-6 0 0,-1-1 0 0 0,1 0 0 0 0,0 1 1 0 0,0-1-1 0 0,-1 1 0 0 0,1 0 0 0 0,0 0 1 0 0,0 0-1 0 0,-1 0 0 0 0,1 0 0 0 0,0 0 1 0 0,0 0-1 0 0,-1 0 0 0 0,1 1 0 0 0,0-1 1 0 0,0 1-1 0 0,-1-1 0 0 0,1 1 1 0 0,0-1-1 0 0,-1 1 0 0 0,1 0 0 0 0,-1 0 1 0 0,1 0-1 0 0,-1 0 0 0 0,0 0 0 0 0,1 0 1 0 0,-1 1-1 0 0,0-1 0 0 0,0 0 0 0 0,1 1 1 0 0,-1-1-1 0 0,0 1 0 0 0,-1-1 0 0 0,1 1 1 0 0,0-1-1 0 0,0 1 0 0 0,0 0 6 0 0,15 64 161 0 0,-18-16 356 0 0,1-49-401 0 0,1-1 11 0 0,0 0 1 0 0,0 0-2 0 0,0 0-5 0 0,0 0-1 0 0,0 0 0 0 0,0 0-4 0 0,-9-15 234 0 0,9 7-356 0 0,1 0 0 0 0,0 1 0 0 0,0-1 1 0 0,1 1-1 0 0,-1-1 0 0 0,2 1 0 0 0,-1 0 0 0 0,1 0 0 0 0,0 0 1 0 0,0 0-1 0 0,1 0 0 0 0,0 1 0 0 0,3-4 6 0 0,-6 8-23 0 0,4-5-55 0 0,0 0-1 0 0,1 0 0 0 0,0 1 1 0 0,1 0-1 0 0,-1 0 1 0 0,1 0-1 0 0,0 1 1 0 0,1 0-1 0 0,-1 0 1 0 0,1 1-1 0 0,0 0 1 0 0,1 0 78 0 0,10 3-160 0 0,-13 4 177 0 0,-1-1 0 0 0,0 1 0 0 0,0 0 0 0 0,0 0 0 0 0,-1 1 0 0 0,1-1 0 0 0,-1 1 0 0 0,0 0 0 0 0,0 0 0 0 0,0 0 0 0 0,0 1 0 0 0,-1 0 0 0 0,0-1 0 0 0,0 1 0 0 0,0 0 0 0 0,0 1 0 0 0,-1-1 0 0 0,0 0 0 0 0,0 1 0 0 0,0-1 0 0 0,-1 1 0 0 0,0-1 0 0 0,1 6-17 0 0,-1-6 11 0 0,37 74 130 0 0,-36-78-204 0 0,-1 0-1 0 0,1 0 1 0 0,-1 0-1 0 0,1 0 0 0 0,0 0 1 0 0,-1 0-1 0 0,1 0 0 0 0,0 0 1 0 0,0-1-1 0 0,0 1 0 0 0,-1-1 1 0 0,1 0-1 0 0,0 1 0 0 0,0-1 1 0 0,0 0-1 0 0,0 0 1 0 0,0 0-1 0 0,0 0 0 0 0,0 0 1 0 0,-1-1-1 0 0,1 1 0 0 0,0 0 1 0 0,0-1-1 0 0,0 0 0 0 0,-1 1 1 0 0,1-1-1 0 0,0 0 0 0 0,0 0 1 0 0,-1 0-1 0 0,1 0 0 0 0,-1 0 64 0 0,0 1-52 0 0,32-23-5392 0 0,-20 15 1514 0 0</inkml:trace>
  <inkml:trace contextRef="#ctx0" brushRef="#br0" timeOffset="69288.939">11378 4840 8808 0 0,'0'0'257'0'0,"0"0"-2"0"0,-13-9 583 0 0,9 9-616 0 0,1-1-1 0 0,0 1 0 0 0,0 0 0 0 0,-1 0 0 0 0,1 1 1 0 0,0-1-1 0 0,-1 1 0 0 0,1 0 0 0 0,0-1 0 0 0,0 1 1 0 0,0 1-1 0 0,0-1 0 0 0,0 0 0 0 0,0 1 0 0 0,0-1 1 0 0,0 1-1 0 0,-1 1-221 0 0,-11 5 419 0 0,6-5-321 0 0,0 1 0 0 0,0 1 0 0 0,1-1 0 0 0,0 1 0 0 0,0 1 0 0 0,0-1 0 0 0,0 2 0 0 0,1-1 0 0 0,0 1 0 0 0,0 0 0 0 0,1 0 0 0 0,0 0 0 0 0,0 1 0 0 0,1 0 0 0 0,0 1 0 0 0,0-1 0 0 0,1 1 0 0 0,0 0 0 0 0,-1 5-98 0 0,4-13 17 0 0,1 0 0 0 0,0 0 0 0 0,-1 0 0 0 0,1 0 0 0 0,0 1 0 0 0,0-1 0 0 0,0 0 0 0 0,0 0 0 0 0,0 0 0 0 0,0 0 0 0 0,0 1 0 0 0,0-1 0 0 0,1 0 0 0 0,-1 0 0 0 0,0 0 0 0 0,1 0 0 0 0,-1 0 0 0 0,1 0 0 0 0,-1 0 0 0 0,1 0 0 0 0,-1 0 0 0 0,1 0 0 0 0,0 0 0 0 0,0 0 0 0 0,-1 0 0 0 0,1 0 0 0 0,0 0 0 0 0,0-1 0 0 0,0 1 0 0 0,0 0 0 0 0,0-1 0 0 0,0 1 0 0 0,0-1 0 0 0,0 1 0 0 0,0-1 0 0 0,0 1 0 0 0,0-1 0 0 0,0 0 0 0 0,1 1 0 0 0,-1-1 0 0 0,0 0 0 0 0,1 0-17 0 0,50-7 293 0 0,-44 2-273 0 0,0 0-1 0 0,0-1 0 0 0,0 0 0 0 0,-1 0 0 0 0,1-1 0 0 0,-2 0 0 0 0,1 0 0 0 0,-1 0 0 0 0,0-1 0 0 0,5-7-19 0 0,20-25-252 0 0,-31 40 246 0 0,1-1 0 0 0,-1 0 0 0 0,1 1 0 0 0,-1-1 0 0 0,1 0 0 0 0,-1 1 0 0 0,1-1 0 0 0,-1 1 0 0 0,1-1 0 0 0,-1 1 0 0 0,1 0 0 0 0,0-1 0 0 0,-1 1 0 0 0,1-1 0 0 0,0 1 0 0 0,-1 0 0 0 0,1 0 0 0 0,0-1 0 0 0,-1 1 0 0 0,1 0 0 0 0,0 0 0 0 0,0 0 0 0 0,-1 0 0 0 0,1 0 0 0 0,0 0 0 0 0,0 0 0 0 0,-1 0 0 0 0,1 0 0 0 0,0 0 1 0 0,0 0-1 0 0,-1 0 0 0 0,1 1 0 0 0,0-1 0 0 0,-1 0 0 0 0,1 0 0 0 0,0 1 0 0 0,-1-1 0 0 0,1 1 0 0 0,0-1 0 0 0,-1 0 0 0 0,1 1 0 0 0,-1-1 0 0 0,1 1 0 0 0,0 0 0 0 0,-1-1 0 0 0,0 1 0 0 0,1-1 0 0 0,-1 1 0 0 0,1 0 0 0 0,-1-1 0 0 0,0 1 0 0 0,1 0 6 0 0,14 43 4 0 0,-12-35-12 0 0,26 87 272 0 0,-29-95-240 0 0,0 0-1 0 0,1-1 1 0 0,-1 1-1 0 0,0 0 0 0 0,1 0 1 0 0,-1-1-1 0 0,0 1 0 0 0,1 0 1 0 0,-1 0-1 0 0,1-1 1 0 0,-1 1-1 0 0,1-1 0 0 0,0 1 1 0 0,-1 0-1 0 0,1-1 0 0 0,0 1 1 0 0,-1-1-1 0 0,1 1 0 0 0,0-1 1 0 0,-1 0-1 0 0,1 1 1 0 0,0-1-1 0 0,0 0 0 0 0,-1 1 1 0 0,1-1-1 0 0,0 0 0 0 0,0 0 1 0 0,0 0-1 0 0,0 0 1 0 0,-1 0-1 0 0,1 0 0 0 0,0 0 1 0 0,0 0-1 0 0,0 0 0 0 0,0 0 1 0 0,-1 0-1 0 0,1-1 0 0 0,0 1 1 0 0,0 0-1 0 0,-1 0 1 0 0,1-1-1 0 0,0 1 0 0 0,0-1 1 0 0,-1 1-1 0 0,1 0 0 0 0,0-1 1 0 0,-1 0-1 0 0,1 1 1 0 0,0-1-1 0 0,-1 1 0 0 0,1-1 1 0 0,-1 0-1 0 0,1 1 0 0 0,-1-1 1 0 0,1 0-1 0 0,-1 1 0 0 0,0-1-23 0 0,14-21 124 0 0,6-24-397 0 0,26-36-1031 0 0,4 38 50 0 0,-39 36 1104 0 0,22 26 80 0 0,-22 36 368 0 0,-8 81 1365 0 0,6-115-1166 0 0,-9-19-392 0 0,0-1-1 0 0,14 3 359 0 0,-9-5-427 0 0,0-1 0 0 0,1 0 1 0 0,-1 0-1 0 0,-1 0 0 0 0,1-1 0 0 0,0 1 0 0 0,-1-1 1 0 0,0 0-1 0 0,0-1 0 0 0,0 1 0 0 0,0-1 0 0 0,2-4-36 0 0,6-5 47 0 0,-6 6-30 0 0,3-3-67 0 0,0 0-1 0 0,0 0 1 0 0,1 1-1 0 0,1 0 1 0 0,0 0-1 0 0,0 1 1 0 0,1 1 0 0 0,0 0-1 0 0,6-2 51 0 0,44 1-176 0 0,-49 17 99 0 0,-8-2 71 0 0,0 1 1 0 0,0-1 0 0 0,0 1-1 0 0,-1 0 1 0 0,0 1 0 0 0,-1-1-1 0 0,0 1 1 0 0,0-1 0 0 0,0 1-1 0 0,-1 3 6 0 0,3 20 0 0 0,-4-27-60 0 0,0 0-1 0 0,0 0 1 0 0,1 0-1 0 0,0 0 1 0 0,-1-1-1 0 0,1 1 1 0 0,1-1-1 0 0,-1 1 1 0 0,0-1-1 0 0,1 0 1 0 0,0 0-1 0 0,0 0 1 0 0,-1 0-1 0 0,2 0 1 0 0,-1-1-1 0 0,0 0 1 0 0,0 1-1 0 0,1-1 0 0 0,0 0 1 0 0,-1-1-1 0 0,1 1 1 0 0,0 0-1 0 0,0-1 1 0 0,0 0-1 0 0,0 0 1 0 0,0 0-1 0 0,0-1 1 0 0,0 1-1 0 0,0-1 1 0 0,0 0-1 0 0,0 0 1 0 0,0-1-1 0 0,4 0 61 0 0,12-3-2458 0 0,-10 0-2670 0 0</inkml:trace>
  <inkml:trace contextRef="#ctx0" brushRef="#br0" timeOffset="69777.519">12341 4798 10512 0 0,'0'0'233'0'0,"0"0"39"0"0,0-5 364 0 0,-1 4-593 0 0,1 0 0 0 0,0 1-1 0 0,-1-1 1 0 0,1 1 0 0 0,-1-1 0 0 0,1 1 0 0 0,-1-1-1 0 0,1 1 1 0 0,-1-1 0 0 0,1 1 0 0 0,-1-1 0 0 0,1 1 0 0 0,-1 0-1 0 0,0-1 1 0 0,1 1 0 0 0,-1 0 0 0 0,0-1 0 0 0,1 1-1 0 0,-1 0 1 0 0,0 0 0 0 0,1 0 0 0 0,-1 0 0 0 0,0 0-1 0 0,0 0 1 0 0,1 0 0 0 0,-1 0 0 0 0,0 0 0 0 0,1 0 0 0 0,-1 0-1 0 0,0 0 1 0 0,1 0 0 0 0,-1 1 0 0 0,0-1 0 0 0,1 0-1 0 0,-1 0 1 0 0,0 1 0 0 0,1-1 0 0 0,-1 0 0 0 0,1 1 0 0 0,-1-1-1 0 0,0 1 1 0 0,1-1 0 0 0,-1 1-43 0 0,-1 1 198 0 0,-44 21 595 0 0,18-4-416 0 0,-36 38 561 0 0,60-51-871 0 0,0-1 0 0 0,1 1 0 0 0,-1 0 0 0 0,1 1 0 0 0,0-1 0 0 0,1 0 0 0 0,-1 1 0 0 0,1 0 0 0 0,1-1 0 0 0,-1 1 0 0 0,1 0 0 0 0,0 0 0 0 0,1 0 0 0 0,0 0 0 0 0,0 6-67 0 0,2-9 23 0 0,0-1 0 0 0,0 0 0 0 0,0 0 0 0 0,1 0 0 0 0,-1-1 0 0 0,1 1 1 0 0,-1 0-1 0 0,1-1 0 0 0,0 0 0 0 0,0 0 0 0 0,0 0 0 0 0,0 0 0 0 0,0 0 0 0 0,1 0 0 0 0,-1-1 1 0 0,1 0-1 0 0,-1 1 0 0 0,1-1 0 0 0,-1-1 0 0 0,1 1 0 0 0,-1 0 0 0 0,1-1 0 0 0,0 0 0 0 0,-1 0 1 0 0,1 0-1 0 0,0 0 0 0 0,2-1-23 0 0,11 2 47 0 0,0-2 0 0 0,-1 0 0 0 0,1 0 0 0 0,0-2 0 0 0,-1 0 0 0 0,0-1 1 0 0,1 0-1 0 0,-1-2 0 0 0,2-1-47 0 0,3-4-118 0 0,-1-1 0 0 0,-1-1 1 0 0,0 0-1 0 0,-1-2 0 0 0,-1 0 1 0 0,0-1-1 0 0,-1-1 0 0 0,8-11 118 0 0,0-9-463 0 0,-24 36 463 0 0,-1 1 0 0 0,1 0 0 0 0,0-1 0 0 0,0 1 0 0 0,0 0 0 0 0,0-1 0 0 0,0 1 0 0 0,0 0 0 0 0,-1 0 0 0 0,1-1 0 0 0,0 1 0 0 0,0 0 0 0 0,-1 0 0 0 0,1-1 0 0 0,0 1 0 0 0,0 0 0 0 0,-1 0 0 0 0,1-1 0 0 0,0 1 0 0 0,-1 0 0 0 0,1 0 0 0 0,0 0 0 0 0,-1 0 0 0 0,1 0 0 0 0,0-1 0 0 0,-1 1 0 0 0,1 0 0 0 0,0 0 0 0 0,-1 0 0 0 0,1 0 0 0 0,0 0 0 0 0,-1 0 0 0 0,1 0 0 0 0,0 0 0 0 0,-1 0 0 0 0,1 0 0 0 0,0 0 0 0 0,-1 1 0 0 0,1-1 0 0 0,0 0 0 0 0,-1 0 0 0 0,1 0 0 0 0,0 0 0 0 0,-1 0 0 0 0,1 1 0 0 0,0-1 0 0 0,0 0 0 0 0,-1 0 0 0 0,1 1 0 0 0,0-1 0 0 0,0 0 0 0 0,-1 0 0 0 0,1 1 0 0 0,0-1 0 0 0,0 0 0 0 0,0 0 0 0 0,0 1 0 0 0,-1-1 0 0 0,1 1-1 0 0,-1-1 2 0 0,-4 4 28 0 0,-1 1 0 0 0,1-1 1 0 0,0 1-1 0 0,1 0 1 0 0,-1 0-1 0 0,1 0 1 0 0,0 1-1 0 0,0-1 1 0 0,1 1-1 0 0,-1 0 1 0 0,1 0-1 0 0,1 1 1 0 0,-1-1-1 0 0,1 0 1 0 0,0 1-1 0 0,1 0 1 0 0,-1-1-1 0 0,1 1 0 0 0,0 5-29 0 0,-5 41 440 0 0,6-50-393 0 0,0 0 0 0 0,0 1-1 0 0,0-1 1 0 0,0 0 0 0 0,0 0-1 0 0,1 1 1 0 0,-1-1 0 0 0,1 0-1 0 0,0 0 1 0 0,0 0 0 0 0,0 0-1 0 0,0 1 1 0 0,1-2 0 0 0,-1 1-1 0 0,1 0 1 0 0,0 0 0 0 0,0 0-1 0 0,0-1 1 0 0,0 1 0 0 0,0-1-1 0 0,0 0 1 0 0,1 1 0 0 0,-1-1-1 0 0,3 1-46 0 0,3 0 41 0 0,1 0-1 0 0,0-1 0 0 0,0 0 0 0 0,0-1 0 0 0,0 0 1 0 0,0 0-1 0 0,0-1 0 0 0,1 0 0 0 0,-1 0 0 0 0,0-1 1 0 0,0-1-1 0 0,0 1 0 0 0,0-1 0 0 0,6-3-40 0 0,32-9-1576 0 0,-21 5 605 0 0</inkml:trace>
  <inkml:trace contextRef="#ctx0" brushRef="#br0" timeOffset="66039.545">7799 4813 6624 0 0,'0'0'192'0'0,"0"0"56"0"0,0 0 108 0 0,0 0 41 0 0,0 0 10 0 0,5 7 350 0 0,-3-2-525 0 0,0 0-1 0 0,-1 0 1 0 0,0 0-1 0 0,0 1 1 0 0,0-1-1 0 0,-1 1 1 0 0,1-1-1 0 0,-2 1 1 0 0,1-1-1 0 0,0 0 1 0 0,-1 1-1 0 0,0 1-231 0 0,0 1 265 0 0,-23 96 2045 0 0,8-75-1799 0 0,15-29-500 0 0,1 1 0 0 0,-1-1 0 0 0,1 0 0 0 0,-1 1 0 0 0,1-1 0 0 0,-1 0 1 0 0,0 0-1 0 0,1 1 0 0 0,-1-1 0 0 0,1 0 0 0 0,-1 0 0 0 0,0 0 0 0 0,1 0 0 0 0,-1 0 0 0 0,1 0 0 0 0,-1 0 0 0 0,0 0 1 0 0,1 0-1 0 0,-1 0 0 0 0,0 0 0 0 0,1-1 0 0 0,-1 1 0 0 0,1 0 0 0 0,-1 0 0 0 0,1 0 0 0 0,-1-1 0 0 0,0 1 0 0 0,1 0 1 0 0,-1-1-1 0 0,1 1 0 0 0,-1-1 0 0 0,1 1 0 0 0,0 0 0 0 0,-1-1 0 0 0,1 1 0 0 0,-1-1 0 0 0,1 1 0 0 0,0-1 1 0 0,-1 0-1 0 0,1 1 0 0 0,0-1 0 0 0,0 1 0 0 0,-1-1 0 0 0,1 1 0 0 0,0-1 0 0 0,0 0 0 0 0,0 1 0 0 0,0-1 0 0 0,0 1 1 0 0,0-1-12 0 0,17-51 113 0 0,-14 45-135 0 0,1 0 1 0 0,0 1-1 0 0,1 0 1 0 0,0 0-1 0 0,0 0 1 0 0,0 0-1 0 0,0 1 1 0 0,1 0-1 0 0,0 0 0 0 0,0 0 1 0 0,0 1-1 0 0,1 0 1 0 0,0 0-1 0 0,-1 1 1 0 0,1 0-1 0 0,1 0 1 0 0,-1 0-1 0 0,0 1 1 0 0,8-2 21 0 0,-4 5-21 0 0,-1-1 1 0 0,1 2-1 0 0,0-1 1 0 0,-1 1 0 0 0,1 1-1 0 0,-1 0 1 0 0,0 1 0 0 0,0 0-1 0 0,0 0 1 0 0,7 5 20 0 0,-6-4-4 0 0,31 13 14 0 0,-23-13 45 0 0,-15-4-54 0 0,0 0-1 0 0,-1 0 1 0 0,1 0-1 0 0,0-1 1 0 0,0 1 0 0 0,-1-1-1 0 0,1 0 1 0 0,0 0 0 0 0,0 0-1 0 0,-1 0 1 0 0,1-1-1 0 0,0 0 1 0 0,0 1 0 0 0,-1-1-1 0 0,2-1 0 0 0,-2 0 24 0 0,0 0 0 0 0,0 0 0 0 0,-1 0 0 0 0,1 0 0 0 0,0-1 0 0 0,-1 1 0 0 0,0-1 0 0 0,1 0 0 0 0,-1 1 0 0 0,0-1 0 0 0,-1 0 0 0 0,1 0 0 0 0,0-1 0 0 0,-1 1 0 0 0,0 0 0 0 0,0 0 0 0 0,0-1 0 0 0,0 1 0 0 0,0-1 0 0 0,-1 1 0 0 0,1-1 0 0 0,-1 1 0 0 0,0-1 0 0 0,0 1 0 0 0,0-1 0 0 0,-1 1 0 0 0,1 0 0 0 0,-1-1 0 0 0,0 1 0 0 0,0-1 0 0 0,0 1 0 0 0,0 0 0 0 0,0-1 0 0 0,-1 1 0 0 0,0 0 0 0 0,1 0 0 0 0,-1 0 0 0 0,-2-1-24 0 0,3 3-19 0 0,0 0 0 0 0,-1-1-1 0 0,1 1 1 0 0,-1 0 0 0 0,0 0-1 0 0,1 1 1 0 0,-1-1 0 0 0,0 0-1 0 0,1 0 1 0 0,-1 1 0 0 0,0-1-1 0 0,0 1 1 0 0,0 0 0 0 0,0-1-1 0 0,0 1 1 0 0,1 0 0 0 0,-1 0-1 0 0,0 0 1 0 0,0 0 0 0 0,0 1-1 0 0,0-1 1 0 0,0 0 0 0 0,1 1-1 0 0,-1-1 1 0 0,0 1 0 0 0,0 0-1 0 0,1 0 1 0 0,-1-1 0 0 0,0 1-1 0 0,1 0 1 0 0,-1 0 0 0 0,1 1-1 0 0,-1-1 1 0 0,1 0 0 0 0,0 0-1 0 0,-1 1 20 0 0,-29 56 118 0 0,30-54-69 0 0,0 1 0 0 0,0 0 0 0 0,0 0 0 0 0,0-1 0 0 0,1 1 1 0 0,0 0-1 0 0,0 0 0 0 0,0 0 0 0 0,0-1 0 0 0,1 1 1 0 0,0 0-1 0 0,0 0 0 0 0,0-1 0 0 0,1 1 0 0 0,-1 0 0 0 0,1-1 1 0 0,0 0-1 0 0,1 1-49 0 0,4 7 30 0 0,27 22 270 0 0,13-27-118 0 0,67-27-198 0 0,-68 4-5023 0 0,-32 10 25 0 0</inkml:trace>
  <inkml:trace contextRef="#ctx0" brushRef="#br0" timeOffset="66602.754">8565 4813 8064 0 0,'0'0'233'0'0,"-10"-5"780"0"0,7 5-826 0 0,0-1-1 0 0,1 1 1 0 0,-1 0-1 0 0,0 0 1 0 0,1 0-1 0 0,-1 0 1 0 0,0 1-1 0 0,1-1 1 0 0,-1 1-1 0 0,0-1 1 0 0,1 1-1 0 0,-1 0 1 0 0,1 0-1 0 0,-1 0 1 0 0,1 1-1 0 0,0-1 1 0 0,-1 1-1 0 0,1-1 1 0 0,0 1-1 0 0,0 0 1 0 0,0-1-1 0 0,0 2-186 0 0,-14 7 361 0 0,10-5-257 0 0,0-1 0 0 0,1 1 1 0 0,-1 0-1 0 0,1 1 0 0 0,0-1 0 0 0,0 1 0 0 0,1 0 0 0 0,0 0 0 0 0,0 0 0 0 0,0 1 1 0 0,0 2-105 0 0,-4 31 214 0 0,8-39-144 0 0,0-1-2 0 0,11 12 188 0 0,-8-12-252 0 0,0-1 1 0 0,1 1-1 0 0,-1-1 1 0 0,0 0-1 0 0,0 0 1 0 0,0 0-1 0 0,-1 0 1 0 0,1-1-1 0 0,0 1 1 0 0,0-1-1 0 0,-1 1 1 0 0,1-1-1 0 0,-1 0 1 0 0,1 0-1 0 0,-1 0 1 0 0,0-1-1 0 0,0 1 1 0 0,0-1-1 0 0,0 1 1 0 0,0-1-1 0 0,0 0-4 0 0,29-28-54 0 0,-12 22-10 0 0,-17 10 55 0 0,0-1 1 0 0,-1 1-1 0 0,1-1 1 0 0,0 1 0 0 0,-1-1-1 0 0,1 1 1 0 0,-1 0 0 0 0,1 0-1 0 0,-1 0 1 0 0,0 0 0 0 0,1 0-1 0 0,-1 0 1 0 0,0 1 0 0 0,0-1-1 0 0,0 0 1 0 0,1 1 0 0 0,-1-1-1 0 0,-1 0 1 0 0,1 1 0 0 0,0-1-1 0 0,0 1 1 0 0,-1 0 0 0 0,1 0 8 0 0,29 87-75 0 0,-21-77 22 0 0,2-3 53 0 0,-10-8 2 0 0,0-1 0 0 0,1 0 0 0 0,-1 1 0 0 0,0-1 0 0 0,0 0 0 0 0,0 0 0 0 0,0 1 0 0 0,0-1 0 0 0,0 0 0 0 0,1 0 0 0 0,-1 0 0 0 0,0-1 0 0 0,0 1 0 0 0,0 0 0 0 0,0 0 0 0 0,0-1 0 0 0,0 1 0 0 0,1 0 0 0 0,-1-1 0 0 0,0 1 0 0 0,0-1 0 0 0,0 0 0 0 0,0 1 0 0 0,-1-1 0 0 0,1 0 0 0 0,0 1 1 0 0,0-1-1 0 0,0 0 0 0 0,0 0 0 0 0,0 0-2 0 0,2-2 11 0 0,66-74-742 0 0,-65 74 658 0 0,-3 1 38 0 0,1-1 0 0 0,0 1 0 0 0,0 0 0 0 0,0-1-1 0 0,0 1 1 0 0,0 0 0 0 0,1 0 0 0 0,-1 1 0 0 0,1-1 0 0 0,-1 0 0 0 0,1 1-1 0 0,0 0 1 0 0,-1-1 0 0 0,1 1 0 0 0,0 0 0 0 0,0 1 0 0 0,0-1 0 0 0,0 0-1 0 0,0 1 1 0 0,0-1 0 0 0,0 1 0 0 0,0 0 0 0 0,0 0 0 0 0,0 0 0 0 0,0 1-1 0 0,-1-1 1 0 0,1 1 0 0 0,0-1 0 0 0,0 1 0 0 0,0 0 0 0 0,0 0 0 0 0,1 1 35 0 0,76 93-203 0 0,-65-83 587 0 0,-15-12-71 0 0,2 1 67 0 0,0-1-317 0 0,-1 0-1 0 0,1 0 0 0 0,0 0 1 0 0,-1 0-1 0 0,1 0 0 0 0,-1 0 1 0 0,1-1-1 0 0,0 1 1 0 0,-1-1-1 0 0,1 1 0 0 0,-1-1 1 0 0,1 1-1 0 0,-1-1 0 0 0,1 0 1 0 0,-1 0-1 0 0,0 0 1 0 0,1 0-1 0 0,-1 0 0 0 0,0 0 1 0 0,0 0-1 0 0,0 0 0 0 0,0 0 1 0 0,0 0-1 0 0,0-1 1 0 0,0 1-1 0 0,0-1 0 0 0,0 1 1 0 0,0 0-1 0 0,-1-1 0 0 0,1 1 1 0 0,0-2-63 0 0,17-55-250 0 0,-15 46-98 0 0,0-2-3421 0 0,0 2-1296 0 0</inkml:trace>
  <inkml:trace contextRef="#ctx0" brushRef="#br0" timeOffset="60427.455">6814 4784 7800 0 0,'0'0'174'0'0,"0"0"29"0"0,0 0 13 0 0,0 0 9 0 0,0 0 14 0 0,0 0 8 0 0,0 0 1 0 0,0 0-16 0 0,0 0-68 0 0,0 0-32 0 0,0 0-4 0 0,0 0-10 0 0,0 0-38 0 0,0 0-9 0 0,0 0 14 0 0,0 0-77 0 0,0 0-260 0 0,0 0-101 0 0,0 0-384 0 0,0 0-1531 0 0,0 0-652 0 0</inkml:trace>
  <inkml:trace contextRef="#ctx0" brushRef="#br0" timeOffset="63508.58">5475 4921 5936 0 0,'1'-1'169'0'0,"16"-33"419"0"0,-12 3 2720 0 0,-5 30-2815 0 0,-4 3-262 0 0,-1 0 1 0 0,1 0-1 0 0,0 1 0 0 0,-1-1 0 0 0,1 1 0 0 0,0 0 0 0 0,1 0 0 0 0,-1 0 0 0 0,0 0 0 0 0,1 1 0 0 0,0-1 0 0 0,0 1 0 0 0,0 0 0 0 0,0 0 1 0 0,1 0-1 0 0,-2 3-231 0 0,-39 75 637 0 0,41-78-624 0 0,1-1-1 0 0,0 0 1 0 0,0 0-1 0 0,1 1 1 0 0,-1-1 0 0 0,1 1-1 0 0,0-1 1 0 0,-1 0-1 0 0,1 1 1 0 0,1-1 0 0 0,-1 1-1 0 0,1-1 1 0 0,-1 1 0 0 0,1-1-1 0 0,0 0 1 0 0,0 0-1 0 0,0 1 1 0 0,1-1 0 0 0,-1 0-1 0 0,1 0 1 0 0,-1 0 0 0 0,1 0-1 0 0,0 0 1 0 0,1-1-1 0 0,-1 1 1 0 0,0-1 0 0 0,1 1-1 0 0,-1-1 1 0 0,1 0 0 0 0,1 1-13 0 0,-1-2 29 0 0,0 0 1 0 0,0 0 0 0 0,0-1 0 0 0,-1 0 0 0 0,1 1-1 0 0,0-1 1 0 0,0 0 0 0 0,0 0 0 0 0,0-1 0 0 0,0 1-1 0 0,0-1 1 0 0,0 1 0 0 0,-1-1 0 0 0,1 0 0 0 0,0 0-1 0 0,-1 0 1 0 0,1-1 0 0 0,0 1 0 0 0,-1 0 0 0 0,1-1 0 0 0,-1 0-1 0 0,0 1 1 0 0,0-1 0 0 0,1 0 0 0 0,-1 0 0 0 0,1-2-30 0 0,44-63 291 0 0,-44 63-279 0 0,0-1-1 0 0,-1-1 0 0 0,1 1 1 0 0,-1 0-1 0 0,0-1 0 0 0,-1 1 1 0 0,1-1-1 0 0,-1 1 1 0 0,0-1-1 0 0,-1 0 0 0 0,1 1 1 0 0,-1-1-1 0 0,0 0 0 0 0,-1 0 1 0 0,1 1-12 0 0,-1 0 10 0 0,1 3-8 0 0,0 1-1 0 0,0 0 1 0 0,0 0 0 0 0,0-1-1 0 0,0 1 1 0 0,0 0 0 0 0,-1 0-1 0 0,1-1 1 0 0,0 1 0 0 0,-1 0 0 0 0,1 0-1 0 0,0 0 1 0 0,-1 0 0 0 0,0-1-1 0 0,1 1 1 0 0,-1 0 0 0 0,0 0-1 0 0,1 0 1 0 0,-1 0 0 0 0,0 0-1 0 0,0 1 1 0 0,0-1 0 0 0,0 0-1 0 0,0 0 1 0 0,0 0 0 0 0,0 1 0 0 0,0-1-1 0 0,0 1 1 0 0,0-1 0 0 0,0 1-1 0 0,-1-1 1 0 0,1 1 0 0 0,0 0-1 0 0,0-1 1 0 0,-1 1 0 0 0,1 0-1 0 0,0 0 1 0 0,0 0 0 0 0,-1 0-1 0 0,1 0 1 0 0,0 0 0 0 0,0 0-1 0 0,-1 0 0 0 0,-3 1-34 0 0,0-1 1 0 0,-1 1-1 0 0,1 0 1 0 0,0 0-1 0 0,0 1 1 0 0,0-1-1 0 0,0 1 1 0 0,0 0-1 0 0,0 0 1 0 0,1 1-1 0 0,-1 0 1 0 0,1-1-1 0 0,0 1 1 0 0,0 1-1 0 0,0-1 1 0 0,0 1 0 0 0,-2 1 32 0 0,6-4-183 0 0,0-1-197 0 0,-1 2-395 0 0,1 3 623 0 0,2-2-3912 0 0,4 2-430 0 0</inkml:trace>
  <inkml:trace contextRef="#ctx0" brushRef="#br0" timeOffset="63927.56">5834 4902 7344 0 0,'0'0'165'0'0,"0"0"22"0"0,0 0 9 0 0,0 0 10 0 0,0 0-18 0 0,0 0-10 0 0,0 0-2 0 0,0 0 14 0 0,0 0 64 0 0,0 0 30 0 0,0 0 4 0 0,0 0-14 0 0,0 0-55 0 0,0 0-24 0 0,-16 2 1037 0 0,-57 57 501 0 0,21 2-1242 0 0,48-56-432 0 0,1 0 1 0 0,0 0-1 0 0,0 0 1 0 0,1 1 0 0 0,-1-1-1 0 0,1 1 1 0 0,1-1 0 0 0,-1 1-1 0 0,1-1 1 0 0,0 1-1 0 0,0 0 1 0 0,0 0 0 0 0,1 0-1 0 0,0 0-59 0 0,33 22 622 0 0,-20-24-524 0 0,1-1 1 0 0,0 0 0 0 0,0 0 0 0 0,0-1 0 0 0,0-1 0 0 0,1-1 0 0 0,-1 0-1 0 0,4-1-98 0 0,4 1-2 0 0,33-6-914 0 0,-31 0-3800 0 0,-14 3 224 0 0</inkml:trace>
  <inkml:trace contextRef="#ctx0" brushRef="#br0" timeOffset="64334.838">6094 4907 8432 0 0,'0'0'190'0'0,"0"0"28"0"0,0 0 10 0 0,0 0 18 0 0,-13 0 560 0 0,8 2-616 0 0,0-1 0 0 0,0 1 0 0 0,1 0 0 0 0,-1 0 0 0 0,0 0 0 0 0,1 1 0 0 0,0-1 0 0 0,0 1 0 0 0,0 0 0 0 0,0 0 0 0 0,0 1 0 0 0,0-1 0 0 0,1 1 0 0 0,0 0 0 0 0,0 0 0 0 0,0 0 0 0 0,0 0 0 0 0,0 1 0 0 0,1-1 0 0 0,0 1 0 0 0,-1 3-190 0 0,-4 97 1506 0 0,22-71-1082 0 0,7-21-72 0 0,-13-11-306 0 0,-1-1 0 0 0,1 0 0 0 0,0 0 0 0 0,0 0 1 0 0,0-1-1 0 0,0-1 0 0 0,0 1 0 0 0,0-1 0 0 0,1-1-46 0 0,38-14-694 0 0,-18 0-5073 0 0,-21 11 1301 0 0</inkml:trace>
  <inkml:trace contextRef="#ctx0" brushRef="#br0" timeOffset="64797.22">6366 4857 9224 0 0,'0'0'266'0'0,"0"0"1"0"0,-7 13 1 0 0,3-6-125 0 0,-1-1-1 0 0,1 1 1 0 0,0 0 0 0 0,1 1-1 0 0,-1-1 1 0 0,2 1 0 0 0,-1-1-1 0 0,1 1 1 0 0,-1 7-143 0 0,-4 10 480 0 0,5-22-391 0 0,1 0 0 0 0,0 1 0 0 0,1-1 0 0 0,-1 1 0 0 0,1-1 0 0 0,-1 1 0 0 0,1-1 0 0 0,0 1 0 0 0,0 0 0 0 0,0-1 0 0 0,1 1 0 0 0,-1-1 0 0 0,1 1 1 0 0,0-1-1 0 0,0 1 0 0 0,0-1 0 0 0,1 0 0 0 0,-1 1 0 0 0,1-1 0 0 0,0 0 0 0 0,0 0 0 0 0,0 0 0 0 0,0 0 0 0 0,0-1 0 0 0,0 1 0 0 0,1 0 0 0 0,0-1 0 0 0,-1 0 0 0 0,1 1 0 0 0,0-1 0 0 0,0 0 0 0 0,1 0-89 0 0,3-1 28 0 0,-1-1-1 0 0,1 0 1 0 0,0 0-1 0 0,0 0 1 0 0,0-1-1 0 0,0 0 0 0 0,0 0 1 0 0,0-1-1 0 0,-1 0 1 0 0,1 0-1 0 0,0 0 1 0 0,-1-1-1 0 0,0 0 1 0 0,0 0-1 0 0,0-1 1 0 0,0 0-1 0 0,0 0 1 0 0,-1 0-1 0 0,1 0 1 0 0,-1-1-1 0 0,0 0 0 0 0,-1 0 1 0 0,1-1-1 0 0,-1 1 1 0 0,0-1-1 0 0,-1 0 1 0 0,1 0-1 0 0,-1 0 1 0 0,0-1-1 0 0,1-2-27 0 0,2-15-390 0 0,-6 25 381 0 0,0-1-1 0 0,0 0 0 0 0,0 0 0 0 0,0 1 1 0 0,0-1-1 0 0,0 0 0 0 0,0 0 0 0 0,-1 0 1 0 0,1 1-1 0 0,0-1 0 0 0,0 0 0 0 0,0 0 1 0 0,0 0-1 0 0,-1 0 0 0 0,1 1 0 0 0,0-1 1 0 0,0 0-1 0 0,0 0 0 0 0,-1 0 0 0 0,1 0 1 0 0,0 0-1 0 0,0 0 0 0 0,-1 0 0 0 0,1 0 0 0 0,0 1 1 0 0,0-1-1 0 0,0 0 0 0 0,-1 0 0 0 0,1 0 1 0 0,0 0-1 0 0,0 0 0 0 0,-1 0 0 0 0,1 0 1 0 0,0 0-1 0 0,0-1 0 0 0,-1 1 0 0 0,1 0 1 0 0,0 0-1 0 0,0 0 0 0 0,-1 0 0 0 0,1 0 1 0 0,0 0-1 0 0,0 0 0 0 0,0 0 0 0 0,-1-1 1 0 0,1 1 9 0 0,-23 64-208 0 0,27-11 272 0 0,5-42-64 0 0,-8-10 9 0 0,1 0 1 0 0,0 0-1 0 0,-1 0 1 0 0,1 0-1 0 0,0-1 1 0 0,-1 1 0 0 0,1-1-1 0 0,0 1 1 0 0,0-1-1 0 0,0 0 1 0 0,-1 1 0 0 0,1-1-1 0 0,0 0 1 0 0,0 0-1 0 0,0 0 1 0 0,0-1-1 0 0,-1 1 1 0 0,1 0 0 0 0,0-1-1 0 0,0 1 1 0 0,0-1-1 0 0,-1 1 1 0 0,1-1-1 0 0,0 0 1 0 0,-1 0 0 0 0,1 0-1 0 0,-1 0 1 0 0,1 0-1 0 0,-1 0 1 0 0,1 0-10 0 0,40-40-5082 0 0,-35 27 901 0 0</inkml:trace>
  <inkml:trace contextRef="#ctx0" brushRef="#br0" timeOffset="65066.829">6700 4896 7856 0 0,'0'0'174'0'0,"1"8"245"0"0,5 10-119 0 0,2-1-1 0 0,0 0 1 0 0,1 0 0 0 0,1-1-1 0 0,1 0 1 0 0,0-1 0 0 0,1 0-1 0 0,6 6-299 0 0,21 11 2506 0 0,-38-31-1986 0 0,-1-1-60 0 0,0 0-254 0 0,0 0-115 0 0,0 0-24 0 0,0 0 10 0 0,0-7 214 0 0,-23-83 354 0 0,21 85-648 0 0,1-1-1 0 0,0 1 1 0 0,0-1 0 0 0,1 1 0 0 0,-1 0-1 0 0,1-1 1 0 0,1 1 0 0 0,-1-1 0 0 0,1 1-1 0 0,0 0 1 0 0,0-1 0 0 0,0 1 0 0 0,1 0 0 0 0,-1 0-1 0 0,1 0 1 0 0,1 0 0 0 0,-1 0 0 0 0,1 0-1 0 0,0 0 1 0 0,0 1 0 0 0,3-4 3 0 0,1 3-319 0 0,9-6-339 0 0,-4 6-3268 0 0,-1 3-700 0 0</inkml:trace>
  <inkml:trace contextRef="#ctx0" brushRef="#br0" timeOffset="74755.514">7166 5691 7656 0 0,'0'0'166'0'0,"0"0"29"0"0,0 0 14 0 0,0-6 43 0 0,0 6-101 0 0,0 0 20 0 0,0 0-3 0 0,14-14 4544 0 0,-13 15-4636 0 0,0 0 0 0 0,-1 0 0 0 0,1 0 1 0 0,-1 0-1 0 0,1 0 0 0 0,-1 0 1 0 0,1 0-1 0 0,-1 1 0 0 0,1-1 1 0 0,-1 0-1 0 0,0 0 0 0 0,0 0 0 0 0,0 0 1 0 0,0 1-1 0 0,0-1 0 0 0,0 0 1 0 0,0 0-1 0 0,0 0 0 0 0,0 1 0 0 0,0-1 1 0 0,-1 0-1 0 0,1 0 0 0 0,0 0 1 0 0,-1 0-1 0 0,1 0 0 0 0,-1 0 1 0 0,1 0-1 0 0,-1 0 0 0 0,0 0 0 0 0,1 0 1 0 0,-2 1-77 0 0,0 8 155 0 0,-36 128-27 0 0,38-136-121 0 0,-1 0 1 0 0,1 0 0 0 0,0-1 0 0 0,-1 1-1 0 0,1 0 1 0 0,0 0 0 0 0,0 0 0 0 0,0 0-1 0 0,1 0 1 0 0,-1 0 0 0 0,0 0 0 0 0,1 0-1 0 0,-1 0 1 0 0,1-1 0 0 0,0 1 0 0 0,-1 0-1 0 0,1 0 1 0 0,0 0 0 0 0,0-1 0 0 0,0 1-1 0 0,0-1 1 0 0,0 1 0 0 0,1-1 0 0 0,-1 1-1 0 0,1-1 1 0 0,-1 0 0 0 0,0 1 0 0 0,1-1-1 0 0,0 0 1 0 0,-1 0 0 0 0,1 0 0 0 0,0 0 0 0 0,1 0-9 0 0,1-1 21 0 0,1 1-1 0 0,-1-1 1 0 0,0-1-1 0 0,1 1 1 0 0,-1-1-1 0 0,1 1 0 0 0,-1-1 1 0 0,0 0-1 0 0,0-1 1 0 0,1 1-1 0 0,-1-1 0 0 0,0 0 1 0 0,0 0-1 0 0,-1 0 1 0 0,1 0-1 0 0,0-1 0 0 0,-1 1 1 0 0,1-1-1 0 0,-1 0 1 0 0,0 0-1 0 0,2-3-19 0 0,9-5 40 0 0,71-73-312 0 0,-85 83 259 0 0,1 1 0 0 0,-1-1-1 0 0,1 1 1 0 0,-1 0 0 0 0,1-1-1 0 0,-1 1 1 0 0,1-1 0 0 0,-1 1-1 0 0,1 0 1 0 0,-1-1 0 0 0,1 1-1 0 0,0 0 1 0 0,-1 0 0 0 0,1 0-1 0 0,-1-1 1 0 0,1 1-1 0 0,0 0 1 0 0,-1 0 0 0 0,1 0-1 0 0,0 0 1 0 0,-1 0 0 0 0,1 0-1 0 0,0 0 1 0 0,-1 0 0 0 0,1 0-1 0 0,0 0 1 0 0,-1 1 0 0 0,1-1-1 0 0,-1 0 1 0 0,1 0-1 0 0,0 1 1 0 0,-1-1 0 0 0,1 0-1 0 0,-1 1 1 0 0,1-1 0 0 0,-1 0-1 0 0,1 1 1 0 0,-1-1 0 0 0,1 1-1 0 0,-1-1 1 0 0,1 1 0 0 0,-1-1-1 0 0,0 1 1 0 0,1-1 0 0 0,-1 1-1 0 0,0 0 1 0 0,1-1-1 0 0,-1 1 1 0 0,0-1 0 0 0,0 1-1 0 0,0 0 1 0 0,0-1 0 0 0,1 1-1 0 0,-1 0 1 0 0,0-1 0 0 0,0 1-1 0 0,0 0 1 0 0,0-1 0 0 0,0 1-1 0 0,-1 0 14 0 0,24 72-358 0 0,3-36 358 0 0,-22-34 8 0 0,-1-1 1 0 0,1 1-1 0 0,0-1 1 0 0,0 0-1 0 0,0 0 1 0 0,0-1-1 0 0,0 1 1 0 0,0-1-1 0 0,1 0 1 0 0,-1 0-1 0 0,0-1 1 0 0,1 1-1 0 0,-1-1 1 0 0,1 0-1 0 0,-1 0 1 0 0,0 0-1 0 0,1 0 1 0 0,-1-1-9 0 0,4-2 15 0 0,1-1 0 0 0,-2 0 0 0 0,1 0 0 0 0,0 0 0 0 0,-1-1 0 0 0,0-1 1 0 0,0 1-1 0 0,0-1 0 0 0,-1 0 0 0 0,0 0 0 0 0,0-1 0 0 0,-1 0 0 0 0,1 0 0 0 0,-2 0 0 0 0,1-1 0 0 0,-1 1 0 0 0,0-1 1 0 0,0 0-1 0 0,-1 0 0 0 0,0-1 0 0 0,-1 1 0 0 0,0-1 0 0 0,0 1 0 0 0,-1-1 0 0 0,0 0 0 0 0,0 0 0 0 0,-1 1 1 0 0,0-1-16 0 0,5-24-2 0 0,-4-31-256 0 0,-1 59 172 0 0,0 4-4924 0 0,0 1 350 0 0</inkml:trace>
  <inkml:trace contextRef="#ctx0" brushRef="#br0" timeOffset="76470.875">7782 6013 5840 0 0,'0'0'132'0'0,"0"0"17"0"0,0 0 11 0 0,0 0 32 0 0,0 0 107 0 0,0 0 42 0 0,0 0 10 0 0,0 0 17 0 0,0 0 69 0 0,4-7 2380 0 0,-3 7-2734 0 0,0-1 1 0 0,0 1-1 0 0,1 0 0 0 0,-1-1 0 0 0,0 1 0 0 0,0 0 0 0 0,0 0 0 0 0,0-1 0 0 0,0 1 1 0 0,0 0-1 0 0,1 0 0 0 0,-1 0 0 0 0,0 0 0 0 0,0 1 0 0 0,0-1 0 0 0,0 0 1 0 0,0 0-1 0 0,1 1 0 0 0,-1-1 0 0 0,0 1 0 0 0,0-1 0 0 0,0 1 0 0 0,0-1 0 0 0,0 1 1 0 0,0-1-1 0 0,0 1 0 0 0,-1 0 0 0 0,1 0 0 0 0,0 0 0 0 0,0-1 0 0 0,0 1 0 0 0,-1 0 1 0 0,1 0-1 0 0,0 0 0 0 0,-1 0 0 0 0,1 0 0 0 0,-1 0 0 0 0,1 0 0 0 0,-1 0 1 0 0,0 0-1 0 0,1 1-83 0 0,15 51 491 0 0,-10 105 99 0 0,-12-107-574 0 0,6-49 62 0 0,0-2 10 0 0,0 0 2 0 0,0 0 24 0 0,0 0-12 0 0,6-15 176 0 0,45-113-476 0 0,-50 126 170 0 0,1-1 1 0 0,0 1 0 0 0,0 0 0 0 0,0 0 0 0 0,0 0 0 0 0,0 0 0 0 0,0 1 0 0 0,1-1 0 0 0,-1 1 0 0 0,1-1 0 0 0,-1 1 0 0 0,1 0 0 0 0,-1 0 0 0 0,1 0-1 0 0,0 0 1 0 0,0 0 0 0 0,-1 1 0 0 0,1-1 0 0 0,0 1 0 0 0,0 0 0 0 0,0 0 0 0 0,-1 0 0 0 0,1 0 0 0 0,0 0 0 0 0,0 1 0 0 0,0-1 0 0 0,-1 1 0 0 0,1 0-1 0 0,0-1 1 0 0,-1 1 0 0 0,1 1 0 0 0,0-1 0 0 0,-1 0 0 0 0,1 1 0 0 0,-1-1 0 0 0,0 1 0 0 0,0 0 0 0 0,1-1 0 0 0,-1 1 0 0 0,0 0 0 0 0,0 0 0 0 0,-1 1-1 0 0,1-1 1 0 0,0 0 0 0 0,-1 1 0 0 0,1 1 27 0 0,2 0-26 0 0,-3-3 25 0 0,1 0-1 0 0,0 0 1 0 0,-1 1 0 0 0,1-1 0 0 0,-1 0-1 0 0,1 1 1 0 0,-1-1 0 0 0,0 1 0 0 0,0-1-1 0 0,1 1 1 0 0,-1 0 0 0 0,0-1 0 0 0,0 1-1 0 0,-1 0 1 0 0,1 0 0 0 0,0 0 0 0 0,-1 0 0 0 0,1-1-1 0 0,-1 1 1 0 0,1 0 0 0 0,-1 0 0 0 0,0 0-1 0 0,0 0 1 0 0,0 0 0 0 0,0 0 0 0 0,0 0-1 0 0,-1 0 1 0 0,1 0 0 0 0,0 0 0 0 0,-1 0-1 0 0,0 0 1 0 0,1 0 0 0 0,-1 0 0 0 0,0-1 0 0 0,0 1-1 0 0,0 0 1 0 0,0 0 0 0 0,0-1 0 0 0,-1 1 1 0 0,-25 19 77 0 0,13-16-159 0 0,1 0 1 0 0,-1-1-1 0 0,-1 0 0 0 0,1-1 1 0 0,0-1-1 0 0,-1 0 1 0 0,0-2-1 0 0,1 1 1 0 0,-1-1-1 0 0,-12-3 82 0 0,-38 0-2844 0 0,61 0-1269 0 0</inkml:trace>
  <inkml:trace contextRef="#ctx0" brushRef="#br0" timeOffset="76933.773">8314 6062 9584 0 0,'0'0'216'0'0,"-12"-9"521"0"0,8 8-685 0 0,0 1 0 0 0,0-1 0 0 0,0 1 0 0 0,0-1 1 0 0,0 1-1 0 0,0 0 0 0 0,0 0 0 0 0,0 1 0 0 0,0-1 0 0 0,0 1 0 0 0,0 0 0 0 0,0 0 1 0 0,0 0-1 0 0,1 1 0 0 0,-1 0 0 0 0,0-1 0 0 0,1 1 0 0 0,-1 0 0 0 0,1 0 0 0 0,0 1 0 0 0,0-1 1 0 0,0 1-1 0 0,-1 0-52 0 0,-48 52 2118 0 0,51-54-2070 0 0,1 0 1 0 0,-1 0-1 0 0,0 0 0 0 0,0 0 0 0 0,0 0 0 0 0,1 0 0 0 0,-1 0 1 0 0,1 0-1 0 0,-1 0 0 0 0,1 1 0 0 0,-1-1 0 0 0,1 0 1 0 0,0 0-1 0 0,-1 0 0 0 0,1 1 0 0 0,0-1 0 0 0,0 0 0 0 0,0 1 1 0 0,0-1-1 0 0,0 0 0 0 0,0 0 0 0 0,0 1 0 0 0,1-1 0 0 0,-1 0 1 0 0,0 0-1 0 0,1 1 0 0 0,-1-1 0 0 0,1 0 0 0 0,-1 0 1 0 0,1 0-1 0 0,0 0 0 0 0,-1 0 0 0 0,1 0 0 0 0,0 0 0 0 0,0 0 1 0 0,0 0-1 0 0,0 0 0 0 0,0 0 0 0 0,0 0 0 0 0,0 0 0 0 0,0-1 1 0 0,0 1-49 0 0,52 14 460 0 0,-43-16-573 0 0,-1 0 0 0 0,0-1-1 0 0,0-1 1 0 0,0 1 0 0 0,0-1 0 0 0,-1-1-1 0 0,1 0 1 0 0,-1 0 0 0 0,0 0 0 0 0,0-1-1 0 0,0-1 1 0 0,-1 1 0 0 0,0-1 0 0 0,0 0-1 0 0,0-1 1 0 0,-1 1 0 0 0,0-1 0 0 0,5-8 113 0 0,-11 15-2 0 0,1-1 1 0 0,-1 0-1 0 0,1 1 1 0 0,-1-1-1 0 0,1 0 1 0 0,0 1-1 0 0,-1-1 1 0 0,1 1-1 0 0,0-1 1 0 0,0 1-1 0 0,-1-1 1 0 0,1 1-1 0 0,0-1 1 0 0,0 1-1 0 0,0 0 1 0 0,-1-1-1 0 0,1 1 1 0 0,0 0 0 0 0,0 0-1 0 0,0 0 1 0 0,0-1-1 0 0,0 1 1 0 0,0 0-1 0 0,0 0 1 0 0,-1 0-1 0 0,1 1 1 0 0,0-1-1 0 0,0 0 1 0 0,0 0-1 0 0,0 0 1 0 0,0 1-1 0 0,0-1 1 0 0,-1 0-1 0 0,1 1 1 0 0,0-1-1 0 0,0 1 1 0 0,-1-1-1 0 0,1 1 1 0 0,0-1 0 0 0,-1 1-1 0 0,1 0 1 0 0,0-1-1 0 0,-1 1 1 0 0,1 0-1 0 0,-1-1 1 0 0,1 1-1 0 0,-1 0 1 0 0,1 0-1 0 0,-1-1 1 0 0,1 1-1 0 0,-1 0 1 0 0,0 0-1 0 0,0 0 1 0 0,1 0-1 0 0,-1 0 1 0 0,0-1-1 0 0,0 1 1 0 0,0 0 1 0 0,1 1 15 0 0,33 71 476 0 0,40 6-427 0 0,-64-69-4134 0 0,-9-9-532 0 0</inkml:trace>
  <inkml:trace contextRef="#ctx0" brushRef="#br0" timeOffset="78331.489">8601 5653 9760 0 0,'0'0'222'0'0,"0"0"30"0"0,0 0 18 0 0,-9 9 2 0 0,5-3-140 0 0,1 1 0 0 0,0 0 0 0 0,0 1 0 0 0,1-1-1 0 0,0 0 1 0 0,0 1 0 0 0,0-1 0 0 0,1 1 0 0 0,1 0 0 0 0,-1-1 0 0 0,1 1 0 0 0,0 0 0 0 0,2 6-132 0 0,-2 2 109 0 0,12 103 508 0 0,26 135 1656 0 0,-21-133-1226 0 0,-8-56-1002 0 0,-9-64-219 0 0,0 1 68 0 0,0 0-4611 0 0,0-2-268 0 0</inkml:trace>
  <inkml:trace contextRef="#ctx0" brushRef="#br0" timeOffset="73515.741">5765 5989 4480 0 0,'0'0'132'0'0,"-10"-4"2440"0"0,35-29-503 0 0,-14 15-1492 0 0,12-22 601 0 0,-23 39-938 0 0,8-15 1082 0 0,-9 20-452 0 0,-16 72-182 0 0,5-24-559 0 0,15 31 139 0 0,20-37-180 0 0,-21-41-13 0 0,-1-4-35 0 0,0 0 0 0 0,0 0 1 0 0,0-1-1 0 0,1 1 0 0 0,-1 0 1 0 0,0-1-1 0 0,0 1 0 0 0,0-1 1 0 0,1 0-1 0 0,-1 1 0 0 0,0-1 1 0 0,1 0-1 0 0,-1 0 0 0 0,0 0 1 0 0,0 0-1 0 0,1 0 0 0 0,-1 0 1 0 0,0 0-1 0 0,1 0 0 0 0,-1-1 1 0 0,0 1-1 0 0,1 0 0 0 0,-1-1 1 0 0,1 0-41 0 0,2 0 10 0 0,0-1 0 0 0,1 1 0 0 0,-1-1 0 0 0,0-1 0 0 0,0 1 1 0 0,-1-1-1 0 0,1 1 0 0 0,0-1 0 0 0,-1 0 0 0 0,1 0 1 0 0,-1-1-1 0 0,0 1 0 0 0,0-1 0 0 0,-1 1 0 0 0,1-1 0 0 0,-1 0 1 0 0,1 0-1 0 0,-1 0 0 0 0,-1 0 0 0 0,1-1 0 0 0,0 1 1 0 0,-1 0-11 0 0,7-47 305 0 0,-6-1-302 0 0,25 125 9 0 0,-24-67-14 0 0,0 0 1 0 0,0 0 0 0 0,0-1 0 0 0,1 1 0 0 0,0-1 0 0 0,0 0 0 0 0,0 0-1 0 0,0 0 1 0 0,1-1 0 0 0,0 0 0 0 0,0 1 0 0 0,0-2 0 0 0,1 1 0 0 0,-1-1-1 0 0,1 1 1 0 0,0-2 0 0 0,0 1 0 0 0,0 0 0 0 0,0-1 0 0 0,0-1 0 0 0,6 2 1 0 0,-7-3 13 0 0,-1 0 1 0 0,1 0-1 0 0,-1 0 1 0 0,0-1-1 0 0,1 0 1 0 0,-1 0-1 0 0,0 0 1 0 0,1-1-1 0 0,-1 1 1 0 0,0-1-1 0 0,0 0 1 0 0,0 0-1 0 0,-1 0 1 0 0,5-3-14 0 0,-2-1 71 0 0,0 0 0 0 0,-1 0 0 0 0,0-1-1 0 0,0 1 1 0 0,0-1 0 0 0,0 0 0 0 0,-1-1 0 0 0,0 1 0 0 0,-1-1 0 0 0,0 0 0 0 0,0 0 0 0 0,-1 0 0 0 0,0 0 0 0 0,0 0-1 0 0,-1 0 1 0 0,0-1 0 0 0,0 1 0 0 0,-1 0 0 0 0,0-1 0 0 0,0 1 0 0 0,-1-1 0 0 0,-1-5-71 0 0,-6-56-83 0 0,6 49-34 0 0,-12-22-269 0 0,14 42 157 0 0,0 1-725 0 0,0 0-3009 0 0,0 0-1286 0 0</inkml:trace>
  <inkml:trace contextRef="#ctx0" brushRef="#br0" timeOffset="74006.988">6374 5951 7464 0 0,'0'0'216'0'0,"-6"0"1153"0"0,6 0 2870 0 0,40 3-2218 0 0,-5 1-861 0 0,24 6-326 0 0,0 2-495 0 0,53-15-384 0 0,-85-6-3768 0 0,-18 7 2565 0 0</inkml:trace>
  <inkml:trace contextRef="#ctx0" brushRef="#br0" timeOffset="77627.4">5660 5620 5840 0 0,'0'0'132'0'0,"0"0"17"0"0,0 0 11 0 0,0 0 36 0 0,0 0 124 0 0,0 0 52 0 0,-8 1 804 0 0,3 6-883 0 0,0 0 0 0 0,1 0-1 0 0,0 0 1 0 0,1 0 0 0 0,-1 1 0 0 0,1-1-1 0 0,1 1 1 0 0,-1 0 0 0 0,1 0 0 0 0,1 0 0 0 0,0 0-1 0 0,-1 7-292 0 0,-15 79 742 0 0,-8 84-388 0 0,21-147-67 0 0,-2 10 198 0 0,2-1 0 0 0,1 1 0 0 0,2 0 0 0 0,2-1 0 0 0,2 1 1 0 0,3 14-486 0 0,12 42 133 0 0,5-35-122 0 0,0-17-1113 0 0,-16-32-2800 0 0,-2-4-958 0 0</inkml:trace>
  <inkml:trace contextRef="#ctx0" brushRef="#br0" timeOffset="78932.141">9298 5580 10120 0 0,'-2'-5'766'0'0,"1"4"-443"0"0,1 1 102 0 0,0 0 21 0 0,0 0-50 0 0,0 0-218 0 0,-19 23 344 0 0,-50 45 758 0 0,-1-4-648 0 0,-71 79-315 0 0,92-91-146 0 0,48-52-69 0 0,1 0 24 0 0,0 0-12 0 0,1 9 93 0 0,2-6-184 0 0,-1 0 1 0 0,1 0 0 0 0,-1 0-1 0 0,1 0 1 0 0,0-1-1 0 0,0 1 1 0 0,0-1 0 0 0,0 0-1 0 0,1 0 1 0 0,-1 0-1 0 0,0 0 1 0 0,1-1 0 0 0,0 1-1 0 0,-1-1 1 0 0,1 0-1 0 0,0 0 1 0 0,0 0-24 0 0,16 6 76 0 0,86 40 233 0 0,22 0-173 0 0,-53-21-136 0 0,-59-17-365 0 0,-15-8-56 0 0,-1-1-663 0 0,0 0-2685 0 0,0 0-1151 0 0</inkml:trace>
  <inkml:trace contextRef="#ctx0" brushRef="#br0" timeOffset="79479.581">9756 5708 8952 0 0,'0'0'200'0'0,"0"0"33"0"0,0 0 15 0 0,1-1-36 0 0,0-2-97 0 0,0 2 251 0 0,-1 1 101 0 0,0 0 12 0 0,0 0-27 0 0,0 0-118 0 0,0 0-50 0 0,0 0-10 0 0,0 0-2 0 0,0 0 0 0 0,0 0 0 0 0,-20 3 574 0 0,-108 93 542 0 0,66-47-1270 0 0,-14 5-54 0 0,1-6 2 0 0,75-47 14 0 0,3 7 30 0 0,45 13 150 0 0,-23-15-188 0 0,119 61 131 0 0,-28-6-220 0 0,-85-46-1140 0 0,-20-11-2615 0 0,-2 1-1257 0 0</inkml:trace>
  <inkml:trace contextRef="#ctx0" brushRef="#br0" timeOffset="81881.778">10183 5814 4144 0 0,'0'0'119'0'0,"1"-1"1"0"0,21-39 2801 0 0,-25 22 2613 0 0,-23 21-4590 0 0,19 3-836 0 0,0 1 0 0 0,0-1-1 0 0,1 1 1 0 0,0 0 0 0 0,1 1-1 0 0,-1-1 1 0 0,1 1 0 0 0,1 0-1 0 0,-1 1 1 0 0,1-1 0 0 0,1 1-1 0 0,0 0 1 0 0,0-1 0 0 0,1 1-1 0 0,0 1 1 0 0,0-1 0 0 0,1 0-1 0 0,0 0 1 0 0,1 1 0 0 0,0 3-108 0 0,13 40 328 0 0,-12-52-311 0 0,0 0 0 0 0,0 1 0 0 0,0-1 0 0 0,0 0 0 0 0,1 0 0 0 0,-1 0 0 0 0,1 0 0 0 0,-1 0 0 0 0,0 0 0 0 0,1-1 0 0 0,0 1 0 0 0,-1 0 0 0 0,1-1 0 0 0,-1 1 0 0 0,1-1 0 0 0,0 0 1 0 0,-1 1-1 0 0,1-1 0 0 0,0 0 0 0 0,-1 0 0 0 0,1 0 0 0 0,0 0 0 0 0,-1 0 0 0 0,1-1 0 0 0,0 1 0 0 0,-1 0 0 0 0,1-1 0 0 0,0 1 0 0 0,-1-1 0 0 0,1 0 0 0 0,0 0-17 0 0,49-31 188 0 0,-43 27-173 0 0,81-76 61 0 0,-75 80-76 0 0,-11 2-4 0 0,1 1 0 0 0,0-1 0 0 0,-1 1 0 0 0,1 0 0 0 0,-1 0 0 0 0,0 0 0 0 0,1 0 0 0 0,-1 1 0 0 0,0-1 0 0 0,0 1 0 0 0,-1 0 0 0 0,1 0 0 0 0,-1 0 0 0 0,1 0 0 0 0,-1 0 0 0 0,0 1 0 0 0,1 1 4 0 0,8 10-6 0 0,-7-9 13 0 0,0-1 1 0 0,0 0 0 0 0,0 1-1 0 0,0-2 1 0 0,1 1-1 0 0,0 0 1 0 0,0-1 0 0 0,0 0-1 0 0,1 0 1 0 0,-1-1-1 0 0,1 1 1 0 0,0-1 0 0 0,0 0-1 0 0,0-1 1 0 0,0 0-1 0 0,0 0 1 0 0,1 0 0 0 0,-1 0-1 0 0,1-1 1 0 0,-1 0-1 0 0,1-1 1 0 0,0 1 0 0 0,-1-1-1 0 0,1-1 1 0 0,-1 1-1 0 0,1-1 1 0 0,-1 0 0 0 0,1-1-1 0 0,-1 1 1 0 0,4-2-8 0 0,-3-2 53 0 0,0-1 1 0 0,-1 1-1 0 0,0-1 1 0 0,0 0-1 0 0,0-1 1 0 0,-1 0-1 0 0,0 1 1 0 0,0-2-1 0 0,0 1 1 0 0,-1 0-1 0 0,0-1 0 0 0,-1 0 1 0 0,0 0-1 0 0,0 0 1 0 0,-1 0-1 0 0,0 0 1 0 0,0-1-1 0 0,-1 1 1 0 0,0-1-1 0 0,0 1 1 0 0,-1-1-1 0 0,0 1 1 0 0,0-1-1 0 0,-1 0 1 0 0,-1 1-1 0 0,1 0 0 0 0,-1-1 1 0 0,-1 1-1 0 0,-1-3-53 0 0,3 7-28 0 0,0 0-1 0 0,-1 1 0 0 0,0-1 0 0 0,0 1 1 0 0,0 0-1 0 0,0 0 0 0 0,0 0 0 0 0,-1 0 0 0 0,1 0 1 0 0,-1 0-1 0 0,0 0 0 0 0,0 1 0 0 0,0-1 1 0 0,0 1-1 0 0,0 0 0 0 0,0 0 0 0 0,-1 0 0 0 0,1 1 1 0 0,-1-1-1 0 0,1 1 0 0 0,-1 0 0 0 0,0-1 1 0 0,1 2-1 0 0,-1-1 0 0 0,0 0 0 0 0,0 1 1 0 0,0 0 28 0 0,-69 0-3391 0 0,63 2 2735 0 0</inkml:trace>
  <inkml:trace contextRef="#ctx0" brushRef="#br0" timeOffset="90583.168">10565 6176 5848 0 0,'0'0'168'0'0,"3"-6"32"0"0,0-1-162 0 0,7-23 1133 0 0,3 10 1061 0 0,0 19-216 0 0,26 84-752 0 0,-28-28-719 0 0,-7-32 1117 0 0,61-63-1598 0 0,-19 31 0 0 0,-4 16-54 0 0,-41-6 46 0 0,0-1-41 0 0,0 1-1 0 0,-1 0 0 0 0,1-1 1 0 0,-1 1-1 0 0,1 0 1 0 0,0-1-1 0 0,-1 1 1 0 0,1 0-1 0 0,-1-1 0 0 0,0 1 1 0 0,1 0-1 0 0,-1 0 1 0 0,0 0-1 0 0,1-1 0 0 0,-1 1 1 0 0,0 0-1 0 0,0 0 1 0 0,0 0-1 0 0,0 0 0 0 0,0 0 1 0 0,0-1-1 0 0,0 1 1 0 0,0 0-1 0 0,0 0 1 0 0,0 0-1 0 0,0 0 0 0 0,0 0 1 0 0,-1-1-1 0 0,1 1 1 0 0,0 0-1 0 0,-1 0 0 0 0,1 0 1 0 0,0-1-1 0 0,-1 1 1 0 0,1 0-1 0 0,-1-1 1 0 0,0 2-15 0 0,-6 4 93 0 0,0 1 1 0 0,0-1 0 0 0,0 0-1 0 0,-1 0 1 0 0,0-1 0 0 0,0 0-1 0 0,-1 0 1 0 0,1-1 0 0 0,-1 0-1 0 0,-4 1-93 0 0,3 0 49 0 0,-89 29 93 0 0,50-23-867 0 0,48-10 411 0 0,1-1-8 0 0,0 0-51 0 0,0 0-199 0 0,7-3-1552 0 0,2 1-2501 0 0</inkml:trace>
  <inkml:trace contextRef="#ctx0" brushRef="#br0" timeOffset="91092.969">11029 6151 10680 0 0,'0'0'241'0'0,"-10"-10"590"0"0,-30 17-726 0 0,27-2-106 0 0,-66 33 765 0 0,35 0 1472 0 0,36-19-776 0 0,25-12-1237 0 0,-15-8-215 0 0,0 1 0 0 0,0-1 0 0 0,0 1 0 0 0,0-1 0 0 0,0 0 0 0 0,0 0 0 0 0,0 0 0 0 0,0 0 0 0 0,0 0 0 0 0,0 0 0 0 0,0-1 0 0 0,0 1 0 0 0,-1-1 0 0 0,1 1 0 0 0,-1-1 0 0 0,1 1 0 0 0,-1-1 0 0 0,0 0 0 0 0,1 0 0 0 0,-1 0 0 0 0,1-1-8 0 0,22-25 90 0 0,-5 15-153 0 0,4 19-16 0 0,-18-1 130 0 0,1 0-1 0 0,-1 0 1 0 0,-1 0-1 0 0,1 0 0 0 0,-1 1 1 0 0,0 0-1 0 0,0 0 0 0 0,-1 0 1 0 0,1 0-1 0 0,-2 1 1 0 0,1-1-1 0 0,0 2-50 0 0,4 11 243 0 0,-4-12-172 0 0,-2 1-6 0 0,-1-7 1 0 0,0-1-24 0 0,0 0-118 0 0,0 0-62 0 0,0 0-20 0 0,0 0-72 0 0,0 0-298 0 0,0 0-133 0 0,0 0-31 0 0</inkml:trace>
  <inkml:trace contextRef="#ctx0" brushRef="#br0" timeOffset="92257.095">11029 6126 5904 0 0,'0'0'169'0'0,"5"-2"38"0"0,53-24 1581 0 0,-40 18-1381 0 0,0 0 3739 0 0,-111 56-2087 0 0,82-42-1855 0 0,1 1 1 0 0,0-1 0 0 0,0 2 0 0 0,0-1 0 0 0,1 1 0 0 0,0 1-1 0 0,0 0 1 0 0,-4 6-205 0 0,3 19 337 0 0,10-32-273 0 0,2 4-37 0 0,1 6 21 0 0,13 10 33 0 0,15-10 55 0 0,-27-11-118 0 0,0-1-1 0 0,0 1 0 0 0,1-1 0 0 0,-1 0 0 0 0,0 0 1 0 0,0-1-1 0 0,0 1 0 0 0,0-1 0 0 0,0 0 0 0 0,1 0 1 0 0,-2 0-1 0 0,1-1 0 0 0,0 1 0 0 0,0-1 0 0 0,0 0 1 0 0,-1 0-1 0 0,1-1 0 0 0,-1 1 0 0 0,2-1-17 0 0,27-24 64 0 0,-9 1 0 0 0,6-20-11 0 0,-13-3 11 0 0,-15 45-64 0 0,-1-1 12 0 0,0 4 50 0 0,0 1 16 0 0,0 0 2 0 0,0 0-32 0 0,0 0-124 0 0,10 11-28 0 0,-3 60 596 0 0,-1 0 492 0 0,-6-69-840 0 0,3 6 103 0 0,4 21 144 0 0,-6-29-327 0 0,-1 0 8 0 0,9 20 46 0 0,-9-19-299 0 0,0-1-42 0 0,0 0-1 0 0,0 0-64 0 0,0 0-268 0 0,0 0-116 0 0,0 0-28 0 0</inkml:trace>
  <inkml:trace contextRef="#ctx0" brushRef="#br3" timeOffset="117030.939">10923 1637 6416 0 0,'0'0'141'0'0,"4"-5"200"0"0,-7-9-151 0 0,0 11-168 0 0,-37-21 737 0 0,4 12-738 0 0,-20 1 97 0 0,-86 2 650 0 0,-127-6 486 0 0,-31 7-972 0 0,-10 7-42 0 0,22 16 160 0 0,-153 18-400 0 0,91 6 344 0 0,72 20 104 0 0,182-30-99 0 0,-9 15-426 0 0,-86 51 153 0 0,13-22 296 0 0,53-18 156 0 0,-83 71-168 0 0,67-37-155 0 0,98-64-106 0 0,1 2-1 0 0,1 2 1 0 0,2 1 0 0 0,1 2-1 0 0,1 2 1 0 0,2 1 0 0 0,-9 14-99 0 0,-44 71 432 0 0,-8 59-150 0 0,84-152-246 0 0,1 1-1 0 0,2 0 1 0 0,0 1 0 0 0,3 0-1 0 0,0 0 1 0 0,1 1 0 0 0,1 27-36 0 0,-3 106-172 0 0,37 27 172 0 0,-17-140-27 0 0,2-2 0 0 0,2 1 1 0 0,23 42 26 0 0,22 47 0 0 0,-24-73 0 0 0,-25-38 0 0 0,2-2 0 0 0,1 0 0 0 0,1-1 0 0 0,1 0 0 0 0,3 2 0 0 0,55 52 0 0 0,118 89 64 0 0,-69-73-128 0 0,3-30 74 0 0,27 1 44 0 0,-76-37-48 0 0,-50-16 8 0 0,0-2 1 0 0,1-1-1 0 0,0-1 1 0 0,13 1-15 0 0,106 9 10 0 0,18-1 172 0 0,-44-8 126 0 0,0-6 0 0 0,5-5-308 0 0,4 1 252 0 0,109-8 103 0 0,15-15 29 0 0,-55-8-140 0 0,40-12 572 0 0,-31 6-401 0 0,83-32-18 0 0,-145 14-397 0 0,-24-11 75 0 0,-14-15 154 0 0,-73 48-177 0 0,-2-1 0 0 0,-2-1 0 0 0,-1-2-1 0 0,-2-2 1 0 0,10-17-52 0 0,114-188 117 0 0,-121 188 19 0 0,-2-2 0 0 0,-2-2 0 0 0,11-38-136 0 0,-29 71 80 0 0,62-220 384 0 0,-32-4-346 0 0,-36 215-97 0 0,-1 0 0 0 0,-2 0 1 0 0,-2 0-1 0 0,-2-14-21 0 0,-18-86 208 0 0,-36-30-139 0 0,-65-65-329 0 0,61 110-576 0 0,38 58-2535 0 0,21 58 1880 0 0,1 5-54 0 0</inkml:trace>
  <inkml:trace contextRef="#ctx0" brushRef="#br3" timeOffset="118376.843">10993 3720 4232 0 0,'0'0'91'0'0,"-13"3"294"0"0,8-1-98 0 0,4-2-228 0 0,1 0 1 0 0,-1 0 0 0 0,1 0-1 0 0,-1 0 1 0 0,1 0-1 0 0,-1 0 1 0 0,0 0-1 0 0,1 0 1 0 0,-1 0 0 0 0,1 0-1 0 0,-1 0 1 0 0,1 1-1 0 0,-1-1 1 0 0,1 0 0 0 0,-1 0-1 0 0,1 1 1 0 0,-1-1-1 0 0,1 0 1 0 0,-1 1-1 0 0,1-1 1 0 0,0 0 0 0 0,-1 1-1 0 0,1-1 1 0 0,0 1-1 0 0,-1-1 1 0 0,1 1 0 0 0,0-1-1 0 0,-1 0 1 0 0,1 1-1 0 0,0-1 1 0 0,0 1-1 0 0,-1 0 1 0 0,1-1 0 0 0,0 1-1 0 0,0-1 1 0 0,0 1-1 0 0,0-1 1 0 0,0 1-1 0 0,0-1 1 0 0,0 1 0 0 0,0-1-1 0 0,0 1 1 0 0,0 0-1 0 0,0-1 1 0 0,0 1 0 0 0,0-1-1 0 0,1 1 1 0 0,-1-1-1 0 0,0 1 1 0 0,0-1-1 0 0,1 1 1 0 0,-1-1 0 0 0,0 1-1 0 0,0-1 1 0 0,1 1-60 0 0,0 0 160 0 0,11 14 428 0 0,48 39 672 0 0,136-3-437 0 0,-103-32-660 0 0,493 83 35 0 0,-371-39 322 0 0,100 47-520 0 0,-101-28 112 0 0,472 140 344 0 0,-395-117 72 0 0,-220-83-442 0 0,-1 2 0 0 0,-1 4 1 0 0,-1 2-1 0 0,-2 4 1 0 0,27 19-87 0 0,30 26 0 0 0,-2 8 0 0 0,17 25 80 0 0,-73-42 10 0 0,-12 30 17 0 0,-23-39-32 0 0,-10 8-531 0 0,-23-36 448 0 0,0-29 62 0 0,0 0 1 0 0,0 0 0 0 0,-1-1-1 0 0,1 1 1 0 0,-1-1 0 0 0,0 0 0 0 0,0 0-1 0 0,0 0 1 0 0,0 0 0 0 0,0-1-1 0 0,-1 0 1 0 0,1 0 0 0 0,-1 0 0 0 0,0 0-1 0 0,1-1 1 0 0,-3 1-55 0 0,-11 4 101 0 0,-41 12 125 0 0,-40-2 28 0 0,-143 26 196 0 0,131-19 125 0 0,-251 58-330 0 0,259-62-249 0 0,28-11 58 0 0,-63 1-530 0 0,137-9 238 0 0,1 0-8 0 0,0 0-34 0 0,0 0-135 0 0,0 0-58 0 0,1 1-841 0 0,5 2-3332 0 0</inkml:trace>
  <inkml:trace contextRef="#ctx0" brushRef="#br3" timeOffset="120350.428">12065 6121 9552 0 0,'0'0'276'0'0,"0"0"2"0"0,0 0-179 0 0,-4-3-72 0 0,-1 3 53 0 0,4 0 12 0 0,147-15 2304 0 0,-81 6-1582 0 0,143 3-351 0 0,-160 12-1631 0 0,-35-3-1568 0 0,-12-3-1045 0 0</inkml:trace>
  <inkml:trace contextRef="#ctx0" brushRef="#br3" timeOffset="120661.741">12187 6211 7976 0 0,'-14'-2'3016'0'0,"84"4"-1332"0"0,219-16-432 0 0,-245 8-2256 0 0,-25 3-3632 0 0</inkml:trace>
  <inkml:trace contextRef="#ctx0" brushRef="#br3" timeOffset="120939.584">12431 5999 13760 0 0,'2'-13'1388'0'0,"26"19"-1483"0"0,143 47-286 0 0,-151-47 375 0 0,-11-5 19 0 0,1 0 0 0 0,0 1 0 0 0,-1 1 0 0 0,0 0 0 0 0,1 0 0 0 0,-1 0 0 0 0,0 1 1 0 0,-1 1-1 0 0,1 0 0 0 0,-1 0 0 0 0,0 0 0 0 0,0 1 0 0 0,0 0 0 0 0,-1 1 0 0 0,0 0 0 0 0,0 0 0 0 0,-1 0 0 0 0,0 1 0 0 0,3 6-13 0 0,-8-7-9 0 0,0 0-1 0 0,-1 0 0 0 0,0 0 1 0 0,-1 0-1 0 0,0 0 0 0 0,0 0 1 0 0,0 0-1 0 0,-1 0 1 0 0,0-1-1 0 0,0 1 0 0 0,-1 0 1 0 0,1-1-1 0 0,-2 0 0 0 0,1 1 1 0 0,-1-1-1 0 0,0-1 1 0 0,0 1-1 0 0,0 0 0 0 0,-1-1 1 0 0,0 0-1 0 0,0 0 1 0 0,0 0-1 0 0,-4 2 10 0 0,-76 63-1285 0 0,32-34-597 0 0,43-31-988 0 0,0 1-866 0 0</inkml:trace>
  <inkml:trace contextRef="#ctx0" brushRef="#br3" timeOffset="127144.68">13375 6042 8496 0 0,'0'0'190'0'0,"-1"-12"458"0"0,-2-31-430 0 0,3 44-161 0 0,0-1 1 0 0,1 0-1 0 0,-1 0 1 0 0,0 0-1 0 0,0 1 1 0 0,1-1-1 0 0,-1 0 1 0 0,0 0-1 0 0,0 0 0 0 0,1 0 1 0 0,-1 0-1 0 0,0 0 1 0 0,1 1-1 0 0,-1-1 1 0 0,0 0-1 0 0,1 0 1 0 0,-1 0-1 0 0,0 0 1 0 0,0 0-1 0 0,1 0 1 0 0,-1 0-1 0 0,0 0 1 0 0,1 0-1 0 0,-1 0 1 0 0,0-1-1 0 0,1 1 1 0 0,-1 0-1 0 0,0 0 1 0 0,0 0-1 0 0,1 0 0 0 0,-1 0 1 0 0,0 0-1 0 0,0-1 1 0 0,1 1-1 0 0,-1 0 1 0 0,0 0-1 0 0,0 0 1 0 0,1-1-1 0 0,-1 1 1 0 0,0 0-1 0 0,0 0 1 0 0,0-1-1 0 0,0 1 1 0 0,1 0-1 0 0,-1 0 1 0 0,0-1-1 0 0,0 1 1 0 0,0 0-1 0 0,0-1 1 0 0,0 1-1 0 0,0 0 1 0 0,0-1-1 0 0,0 1 0 0 0,0 0 1 0 0,0 0-1 0 0,0-1 1 0 0,0 1-1 0 0,0 0 1 0 0,0-1-1 0 0,0 1 1 0 0,0 0-1 0 0,0-1 1 0 0,0 1-58 0 0,15 20 963 0 0,-15-19-1003 0 0,46 102 693 0 0,-30-68-716 0 0,-13-29 59 0 0,-3-4 58 0 0,0-2 20 0 0,9-1 268 0 0,0-11-141 0 0,0-1 1 0 0,0 0 0 0 0,-1 0 0 0 0,-1 0 0 0 0,-1-1 0 0 0,1 0 0 0 0,-2-1 0 0 0,4-13-202 0 0,9-23 432 0 0,11-29-88 0 0,-28 78-472 0 0,14 0-1931 0 0,-13 2 1263 0 0</inkml:trace>
  <inkml:trace contextRef="#ctx0" brushRef="#br3" timeOffset="127704.345">13710 6115 7464 0 0,'0'0'216'0'0,"10"0"32"0"0,-4-3-39 0 0,1 0 0 0 0,0 0 0 0 0,-1 0 0 0 0,0-1 0 0 0,0 0 0 0 0,0 0 0 0 0,0-1 0 0 0,-1 1 0 0 0,1-1 0 0 0,-1-1 0 0 0,0 1 0 0 0,-1-1 1 0 0,1 1-1 0 0,-1-1 0 0 0,0-1 0 0 0,-1 1 0 0 0,0 0 0 0 0,0-1 0 0 0,0 0 0 0 0,-1 0 0 0 0,1 0 0 0 0,-2 0 0 0 0,1 0 0 0 0,-1 0 0 0 0,0 0 0 0 0,-1 0 0 0 0,1 0 0 0 0,-1-1 0 0 0,-1 1 1 0 0,0-1-210 0 0,2 6 29 0 0,-1 0 0 0 0,1 1 0 0 0,-1-1 0 0 0,0 0 1 0 0,1 0-1 0 0,-1 0 0 0 0,0 0 0 0 0,0 0 1 0 0,-1 1-1 0 0,1-1 0 0 0,0 0 0 0 0,-1 0 0 0 0,1 0 1 0 0,-1 1-1 0 0,1-1 0 0 0,-1 0 0 0 0,0 0 0 0 0,0 1 1 0 0,1-1-1 0 0,-1 1 0 0 0,-1-1 0 0 0,1 1 1 0 0,0-1-1 0 0,0 1 0 0 0,0 0 0 0 0,-1-1 0 0 0,1 1 1 0 0,-1 0-1 0 0,1 0 0 0 0,-1 0 0 0 0,1 0 1 0 0,-1 0-1 0 0,0 0 0 0 0,1 1 0 0 0,-1-1 0 0 0,0 0 1 0 0,0 1-1 0 0,1 0 0 0 0,-1-1 0 0 0,0 1 0 0 0,0 0 1 0 0,0 0-1 0 0,0 0 0 0 0,0 0 0 0 0,1 0 1 0 0,-1 0-30 0 0,-5 3 0 0 0,1 1 0 0 0,0 0 0 0 0,1 0 0 0 0,-1 0 0 0 0,1 1 0 0 0,0 0 0 0 0,0 0 0 0 0,0 0 0 0 0,1 0 0 0 0,-1 1 0 0 0,1 0 0 0 0,-2 5 0 0 0,5-9 0 0 0,-3 5 0 0 0,0-1 0 0 0,0 1 0 0 0,1 0 0 0 0,0 1 0 0 0,1-1 0 0 0,0 0 0 0 0,0 1 0 0 0,0 0 0 0 0,1-1 0 0 0,0 7 0 0 0,1-6 35 0 0,-1-4-26 0 0,0 1 0 0 0,1-1 0 0 0,0 1 0 0 0,0-1 0 0 0,0 1 0 0 0,0-1-1 0 0,1 1 1 0 0,0-1 0 0 0,0 0 0 0 0,0 1 0 0 0,0-1 0 0 0,1 0 0 0 0,-1 0 0 0 0,1 0-1 0 0,0 0 1 0 0,1 0 0 0 0,-1 0 0 0 0,1-1 0 0 0,-1 1 0 0 0,1-1 0 0 0,0 1 0 0 0,0-1 0 0 0,1 0-9 0 0,0 0 17 0 0,1 0 0 0 0,0 0 1 0 0,0 0-1 0 0,0-1 0 0 0,0 1 1 0 0,0-1-1 0 0,0 0 0 0 0,1-1 1 0 0,-1 0-1 0 0,1 1 0 0 0,-1-2 1 0 0,1 1-1 0 0,-1-1 0 0 0,1 1-17 0 0,3-3-64 0 0,-1 0 1 0 0,1 0-1 0 0,-1 0 0 0 0,1-1 1 0 0,-1 0-1 0 0,0-1 0 0 0,0 0 0 0 0,-1 0 1 0 0,1-1-1 0 0,-1 0 0 0 0,0 0 1 0 0,0 0-1 0 0,0-1 0 0 0,-1 0 0 0 0,0-1 1 0 0,0 1-1 0 0,0-1 0 0 0,-1 0 1 0 0,0-2 63 0 0,19-3-248 0 0,-21 14 230 0 0,1 0 0 0 0,-1 1 1 0 0,0-1-1 0 0,-1 0 1 0 0,1 1-1 0 0,0 0 0 0 0,-1-1 1 0 0,1 1-1 0 0,-1 0 1 0 0,0 0-1 0 0,0 1 0 0 0,0-1 1 0 0,-1 0-1 0 0,1 1 1 0 0,0 2 17 0 0,1 0 16 0 0,-2-4 66 0 0,-1-2 29 0 0,0 0 8 0 0,0 0 6 0 0,0 0 23 0 0,0 0 11 0 0,6-3 150 0 0,-2-1-279 0 0,0 0 1 0 0,0 0-1 0 0,0 0 0 0 0,-1-1 1 0 0,1 1-1 0 0,-1-1 0 0 0,0 0 1 0 0,-1 0-1 0 0,1 0 1 0 0,-1 0-1 0 0,0 0 0 0 0,0-2-30 0 0,11-22-47 0 0,33-58-1407 0 0,-33 69 858 0 0</inkml:trace>
  <inkml:trace contextRef="#ctx0" brushRef="#br3" timeOffset="128179.584">14279 5802 9328 0 0,'0'0'208'0'0,"0"1"33"0"0,-29 68 336 0 0,26-60-355 0 0,1-4-97 0 0,0-1 1 0 0,0 1-1 0 0,0 0 1 0 0,0 0-1 0 0,1 0 1 0 0,0 0-1 0 0,0 0 1 0 0,0 1-1 0 0,1-1 1 0 0,0 0 0 0 0,0 0-1 0 0,0 0 1 0 0,0 1-1 0 0,1-1 1 0 0,0 0-1 0 0,0 0 1 0 0,0 0-1 0 0,1 0 1 0 0,0 0-1 0 0,0 1-125 0 0,0-5 49 0 0,-1 1 0 0 0,0-1 0 0 0,0 0 0 0 0,1 1 0 0 0,-1-1 0 0 0,1 0 0 0 0,-1 0 0 0 0,1 0 0 0 0,-1 0 0 0 0,1-1 0 0 0,0 1 0 0 0,0 0 0 0 0,-1-1 0 0 0,1 1 0 0 0,0-1 0 0 0,0 1 0 0 0,0-1 0 0 0,-1 0 0 0 0,1 0 0 0 0,0 0 0 0 0,0 0 0 0 0,0 0 0 0 0,0 0 0 0 0,-1 0 0 0 0,1-1 0 0 0,0 1 0 0 0,0-1 0 0 0,-1 1 0 0 0,1-1 0 0 0,0 0 0 0 0,-1 0 0 0 0,1 0 0 0 0,0 0 0 0 0,-1 0 0 0 0,1 0-49 0 0,51-46 199 0 0,-36 25-163 0 0,-14 17-31 0 0,1 0 1 0 0,-1 0-1 0 0,1 0 0 0 0,0 0 1 0 0,1 0-1 0 0,-1 1 0 0 0,1-1 1 0 0,0 1-1 0 0,0 0 0 0 0,0 1 0 0 0,1 0 1 0 0,-1-1-1 0 0,1 2 0 0 0,0-1 1 0 0,2 0-6 0 0,-5 3-12 0 0,0 1 1 0 0,0 0-1 0 0,-1 0 1 0 0,1 0 0 0 0,0 0-1 0 0,-1 1 1 0 0,1-1 0 0 0,-1 1-1 0 0,0 0 1 0 0,1-1-1 0 0,-1 1 1 0 0,0 0 0 0 0,0 0-1 0 0,0 1 1 0 0,0-1 0 0 0,-1 0-1 0 0,1 0 1 0 0,-1 1-1 0 0,1-1 1 0 0,-1 1 0 0 0,0 0-1 0 0,0-1 1 0 0,0 1 0 0 0,0 0-1 0 0,0 0 1 0 0,-1 0-1 0 0,1-1 1 0 0,-1 1 0 0 0,0 0-1 0 0,0 0 1 0 0,0 0 0 0 0,0 0 11 0 0,9 85-80 0 0,-14 32 144 0 0,1-18-128 0 0,4-96 81 0 0,0 0 0 0 0,0 1 0 0 0,0-1 0 0 0,-1 0 0 0 0,0 0 0 0 0,0 0 1 0 0,-1 1-1 0 0,0-1 0 0 0,0 0 0 0 0,0-1 0 0 0,-1 1 0 0 0,0 0 1 0 0,0-1-1 0 0,0 1 0 0 0,-4 3-17 0 0,4-8 28 0 0,0 0 0 0 0,0 0 0 0 0,-1 0 0 0 0,1-1 0 0 0,0 1 0 0 0,-1-1 0 0 0,1 1 0 0 0,0-1 0 0 0,-1 0 0 0 0,1-1 0 0 0,-1 1 0 0 0,1 0 0 0 0,0-1 0 0 0,-1 0 0 0 0,1 0 0 0 0,0 0 0 0 0,0 0 0 0 0,0 0-1 0 0,0-1 1 0 0,0 0 0 0 0,0 1 0 0 0,0-1 0 0 0,0 0 0 0 0,0 0 0 0 0,0-1-28 0 0,-6-2 44 0 0,-1-1 50 0 0,0 0 1 0 0,0-1 0 0 0,1 0 0 0 0,0-1 0 0 0,0 0 0 0 0,1 0 0 0 0,0-1 0 0 0,0 0 0 0 0,-2-5-95 0 0,9 13-55 0 0,0-1-1 0 0,0 1 1 0 0,0-1 0 0 0,0 1-1 0 0,0-1 1 0 0,1 0-1 0 0,-1 0 1 0 0,0 1 0 0 0,1-1-1 0 0,0 0 1 0 0,-1 0-1 0 0,1 0 1 0 0,0 1 0 0 0,0-1-1 0 0,0 0 1 0 0,0 0-1 0 0,0 0 1 0 0,1 0 0 0 0,-1 1-1 0 0,0-1 1 0 0,1 0-1 0 0,-1 0 1 0 0,1 1 0 0 0,0-1-1 0 0,0 0 1 0 0,0 1-1 0 0,0-1 1 0 0,0 1 0 0 0,0-1-1 0 0,0 1 1 0 0,0-1-1 0 0,0 1 1 0 0,1 0 0 0 0,-1-1-1 0 0,0 1 1 0 0,1 0-1 0 0,-1 0 1 0 0,2 0 55 0 0,6-7-845 0 0</inkml:trace>
  <inkml:trace contextRef="#ctx0" brushRef="#br3" timeOffset="131838.09">18445 5799 12208 0 0,'0'0'273'0'0,"0"0"40"0"0,0 0 23 0 0,0 0-34 0 0,0 0-149 0 0,7-3 838 0 0,-6 3-934 0 0,0-1 1 0 0,0 1 0 0 0,-1 0-1 0 0,1 0 1 0 0,0 0 0 0 0,0 0 0 0 0,0-1-1 0 0,0 1 1 0 0,0 0 0 0 0,-1 0-1 0 0,1 1 1 0 0,0-1 0 0 0,0 0 0 0 0,0 0-1 0 0,0 0 1 0 0,0 0 0 0 0,-1 1-1 0 0,1-1 1 0 0,0 0 0 0 0,0 1 0 0 0,-1-1-1 0 0,1 1 1 0 0,0-1 0 0 0,0 1-1 0 0,-1-1 1 0 0,1 1 0 0 0,0 0 0 0 0,-1-1-1 0 0,1 1 1 0 0,-1 0 0 0 0,1-1-1 0 0,-1 1 1 0 0,1 0 0 0 0,-1 0 0 0 0,0-1-1 0 0,1 1 1 0 0,-1 0 0 0 0,0 0-1 0 0,0 0 1 0 0,1-1 0 0 0,-1 2-58 0 0,7 38 697 0 0,-13 35 293 0 0,1-39-1802 0 0,3 2-4861 0 0,2-38 441 0 0</inkml:trace>
  <inkml:trace contextRef="#ctx0" brushRef="#br3" timeOffset="131998.055">18570 5647 9384 0 0,'0'0'200'0'0,"0"0"48"0"0,0 0 8 0 0,0 0 16 0 0,0 0-272 0 0,0 0 0 0 0,0 0 0 0 0,0 0 0 0 0,0 0 240 0 0,0 0-8 0 0,0 0 0 0 0,0 0 0 0 0,0 0-232 0 0,0 0-160 0 0,6 3 32 0 0,1 3-2824 0 0,0 0-568 0 0</inkml:trace>
  <inkml:trace contextRef="#ctx0" brushRef="#br3" timeOffset="132433.375">18883 5697 10712 0 0,'0'0'241'0'0,"0"0"38"0"0,-14 6 366 0 0,-130 75 1766 0 0,55-8-1043 0 0,89-72-1356 0 0,0 0 0 0 0,0 0 1 0 0,0 0-1 0 0,0 0 1 0 0,0 0-1 0 0,1 0 0 0 0,-1 0 1 0 0,0 0-1 0 0,0 0 1 0 0,1 0-1 0 0,-1-1 0 0 0,0 1 1 0 0,1 0-1 0 0,-1 0 1 0 0,1 0-1 0 0,-1-1 0 0 0,1 1 1 0 0,0 0-1 0 0,-1 0 1 0 0,1-1-1 0 0,0 1 0 0 0,-1-1 1 0 0,1 1-1 0 0,0-1 1 0 0,0 1-1 0 0,-1-1 1 0 0,1 1-1 0 0,0-1 0 0 0,0 1 1 0 0,0-1-1 0 0,0 0 1 0 0,0 0-1 0 0,0 1 0 0 0,0-1 1 0 0,-1 0-1 0 0,1 0 1 0 0,0 0-1 0 0,0 0 0 0 0,0 0 1 0 0,0 0-1 0 0,0 0 1 0 0,0-1-1 0 0,0 1 0 0 0,0 0 1 0 0,0 0-1 0 0,0-1 1 0 0,-1 1-1 0 0,1-1 1 0 0,1 1-13 0 0,55-15 272 0 0,30 0-433 0 0,-83 16 148 0 0,0-1-1 0 0,0 1 1 0 0,0 0-1 0 0,0 0 1 0 0,0 0-1 0 0,-1 0 0 0 0,1 1 1 0 0,0-1-1 0 0,-1 1 1 0 0,1 0-1 0 0,-1 0 0 0 0,1 1 1 0 0,-1-1-1 0 0,0 1 1 0 0,0-1-1 0 0,0 1 1 0 0,-1 0-1 0 0,1 0 0 0 0,0 0 1 0 0,-1 1-1 0 0,1 0 14 0 0,5 12-3 0 0,-1 0 0 0 0,0 1 0 0 0,-1 0-1 0 0,-1 0 1 0 0,-1 0 0 0 0,0 1 0 0 0,-1 0 0 0 0,-1-1-1 0 0,-1 1 1 0 0,0 0 0 0 0,-1 0 0 0 0,-2 13 3 0 0,1-1 28 0 0,1-26-6 0 0,0-1 1 0 0,-1 1 0 0 0,1-1 0 0 0,-1 1-1 0 0,0-1 1 0 0,0 1 0 0 0,-1-1 0 0 0,1 0-1 0 0,-1 1 1 0 0,0-1 0 0 0,1 0 0 0 0,-1 0-1 0 0,-1 0 1 0 0,1 0 0 0 0,0-1 0 0 0,-1 1-1 0 0,1-1 1 0 0,-1 1 0 0 0,0-1 0 0 0,0 0-1 0 0,0 0 1 0 0,0 0 0 0 0,0 0 0 0 0,0-1-1 0 0,0 1 1 0 0,-1-1 0 0 0,1 0 0 0 0,-1 0-1 0 0,1 0 1 0 0,-1 0 0 0 0,1-1 0 0 0,-1 1-1 0 0,1-1 1 0 0,-1 0 0 0 0,0 0 0 0 0,1 0-1 0 0,-1-1 1 0 0,1 1 0 0 0,-1-1 0 0 0,1 0-1 0 0,-1 0 1 0 0,1 0 0 0 0,-1 0 0 0 0,1-1-1 0 0,0 1 1 0 0,0-1 0 0 0,-2-1-23 0 0,2 2-84 0 0,1 0 0 0 0,-1 0 0 0 0,1-1-1 0 0,0 1 1 0 0,-1-1 0 0 0,1 1 0 0 0,0-1 0 0 0,0 0 0 0 0,0 1 0 0 0,0-1 0 0 0,0 0 0 0 0,1-1 0 0 0,-1 1 0 0 0,1 0 0 0 0,-1 0-1 0 0,1-1 1 0 0,0 1 0 0 0,0 0 0 0 0,0-1 0 0 0,0 0 0 0 0,0 1 0 0 0,1-1 0 0 0,-1 1 0 0 0,1-1 0 0 0,-1 0 0 0 0,1 1 0 0 0,0-1-1 0 0,0 0 1 0 0,0 1 0 0 0,1-1 0 0 0,-1-1 84 0 0,3-8-3630 0 0,1-2-1074 0 0</inkml:trace>
  <inkml:trace contextRef="#ctx0" brushRef="#br3" timeOffset="132853.503">19066 5712 10080 0 0,'0'0'230'0'0,"0"0"30"0"0,0 0 18 0 0,4 3 514 0 0,1 12-347 0 0,-1-1 1 0 0,-1 1-1 0 0,-1 0 0 0 0,0 0 1 0 0,-1 0-1 0 0,0 0 1 0 0,-2 13-446 0 0,1-21 139 0 0,-4 29 844 0 0,17-57-855 0 0,30-43-310 0 0,2 29-23 0 0,-23 39 286 0 0,-17 4-40 0 0,-1 0-1 0 0,0 0 1 0 0,0 1-1 0 0,-1-1 0 0 0,0 1 1 0 0,0 0-1 0 0,-1 0 1 0 0,0 0-1 0 0,-1 1-40 0 0,13 44 70 0 0,-13-50-112 0 0,0-1 1 0 0,0 0 0 0 0,0 1-1 0 0,1-1 1 0 0,-1 0 0 0 0,1 0-1 0 0,-1 0 1 0 0,1 0 0 0 0,0-1 0 0 0,0 1-1 0 0,1 0 1 0 0,-1-1 0 0 0,0 1-1 0 0,1-1 1 0 0,0 0 0 0 0,-1 0-1 0 0,1 0 1 0 0,0 0 0 0 0,0 0 0 0 0,0-1-1 0 0,0 1 1 0 0,0-1 0 0 0,0 0-1 0 0,1 0 1 0 0,-1 0 0 0 0,0 0-1 0 0,1-1 1 0 0,-1 1 0 0 0,1-1 0 0 0,-1 0-1 0 0,0 0 1 0 0,1 0 0 0 0,-1 0-1 0 0,1-1 1 0 0,-1 1 0 0 0,0-1-1 0 0,1 0 1 0 0,-1 0 0 0 0,2-1 41 0 0,22-13-4671 0 0,-14 7 417 0 0</inkml:trace>
  <inkml:trace contextRef="#ctx0" brushRef="#br3" timeOffset="133286.302">19534 5723 10392 0 0,'0'0'233'0'0,"0"0"39"0"0,-9 0 265 0 0,2 1-415 0 0,0 1 0 0 0,1 0 0 0 0,-1 1 0 0 0,1 0 0 0 0,-1 0 0 0 0,1 0 0 0 0,0 1 0 0 0,0 0 0 0 0,0 0 0 0 0,1 0 0 0 0,0 1 0 0 0,0 0 0 0 0,0 0 0 0 0,0 0 0 0 0,1 1 0 0 0,-1-1 0 0 0,1 1 0 0 0,1 0 0 0 0,-1 0 0 0 0,1 1 0 0 0,0-1 0 0 0,1 1 0 0 0,-1-1 0 0 0,1 1 0 0 0,1 0 0 0 0,-1 0 0 0 0,1 1-122 0 0,0-2 69 0 0,0 0 0 0 0,0 0 0 0 0,0 0 0 0 0,1 1 0 0 0,0-1 0 0 0,0 0 0 0 0,1 0 0 0 0,0 0 0 0 0,0 0 0 0 0,0 0 1 0 0,1 3-70 0 0,-1-9 25 0 0,1 1 1 0 0,-1 0-1 0 0,0 0 1 0 0,0-1-1 0 0,1 1 1 0 0,-1 0-1 0 0,0-1 1 0 0,1 1-1 0 0,-1-1 1 0 0,1 0-1 0 0,-1 0 1 0 0,1 1-1 0 0,-1-1 1 0 0,0 0-1 0 0,1 0 1 0 0,-1 0-1 0 0,1 0 1 0 0,-1-1-1 0 0,1 1 1 0 0,-1 0-1 0 0,0 0 1 0 0,1-1-1 0 0,-1 1 1 0 0,1-1-1 0 0,-1 0 1 0 0,0 1-1 0 0,0-1 1 0 0,1 0-1 0 0,-1 0 1 0 0,0 1-1 0 0,1-2-25 0 0,37-54 253 0 0,34-38-299 0 0,-64 86 16 0 0,-7 5 18 0 0,1 0-1 0 0,-1 1 0 0 0,1-1 0 0 0,0 1 0 0 0,0 0 0 0 0,0 0 1 0 0,0 0-1 0 0,0 1 0 0 0,1-1 0 0 0,-1 1 0 0 0,0-1 0 0 0,1 1 1 0 0,-1 0-1 0 0,1 0 0 0 0,-1 1 0 0 0,1-1 13 0 0,23 4-85 0 0,-18 2 32 0 0,30 66-72 0 0,-31-51 132 0 0,27 113 311 0 0,-35-132-244 0 0,0-1 1 0 0,0 0 10 0 0,0 0-8 0 0,0 0 29 0 0,0 0 12 0 0,0 0 2 0 0,5-15 184 0 0,-2-6-311 0 0,2 1 0 0 0,1 0 0 0 0,1 0 0 0 0,0 1-1 0 0,1 0 1 0 0,1 0 0 0 0,11-15 7 0 0,31-15-1405 0 0,-23 34-3225 0 0,-11 6-188 0 0</inkml:trace>
  <inkml:trace contextRef="#ctx0" brushRef="#br3" timeOffset="134155.457">20107 5585 7232 0 0,'6'-2'305'0'0,"-1"0"-172"0"0,-4 1 395 0 0,4-1 272 0 0,-5 2-673 0 0,0 0-1 0 0,0 0 1 0 0,0 0 0 0 0,0 1-1 0 0,0-1 1 0 0,0 0 0 0 0,0 0-1 0 0,0 0 1 0 0,0 1 0 0 0,0-1-1 0 0,1 0 1 0 0,-1 0 0 0 0,0 0-1 0 0,0 0 1 0 0,0 1-1 0 0,0-1 1 0 0,0 0 0 0 0,0 0-1 0 0,1 0 1 0 0,-1 0 0 0 0,0 0-1 0 0,0 0 1 0 0,0 1 0 0 0,0-1-1 0 0,0 0 1 0 0,1 0-1 0 0,-1 0 1 0 0,0 0 0 0 0,0 0-1 0 0,0 0 1 0 0,1 0 0 0 0,-1 0-1 0 0,0 0 1 0 0,0 0 0 0 0,0 0-1 0 0,0 0 1 0 0,1 0-1 0 0,-1 0 1 0 0,0 0 0 0 0,0 0-1 0 0,0 0 1 0 0,1 0 0 0 0,-1 0-1 0 0,0 0 1 0 0,0 0 0 0 0,0 0-127 0 0,0 1 208 0 0,0 0-22 0 0,0 5-82 0 0,6 4 798 0 0,-2-10-853 0 0,0 0 1 0 0,1 0 0 0 0,-1 0 0 0 0,0 0 0 0 0,0-1 0 0 0,0 0 0 0 0,0 0 0 0 0,0 0 0 0 0,0 0 0 0 0,0 0 0 0 0,0-1 0 0 0,0 0 0 0 0,-1 0 0 0 0,1 0 0 0 0,0 0 0 0 0,-1-1 0 0 0,0 1 0 0 0,0-1 0 0 0,0 0-1 0 0,0 0 1 0 0,0 0 0 0 0,0 0 0 0 0,-1-1 0 0 0,1 1 0 0 0,-1-1 0 0 0,1-2-50 0 0,-6-22 171 0 0,-1 26-170 0 0,-1 0 0 0 0,1 1 0 0 0,-1-1 1 0 0,0 1-1 0 0,0 1 0 0 0,0-1 0 0 0,1 0 0 0 0,-1 1 0 0 0,0 0 1 0 0,0 0-1 0 0,0 1 0 0 0,0-1 0 0 0,0 1 0 0 0,1 0 1 0 0,-5 2-2 0 0,-13 0 46 0 0,9-1-46 0 0,-1 1 0 0 0,1 0 0 0 0,0 1 0 0 0,0 0 0 0 0,0 1 0 0 0,1 1 1 0 0,-1 0-1 0 0,1 0 0 0 0,1 1 0 0 0,-1 1 0 0 0,1 0 0 0 0,1 1 0 0 0,-3 2 0 0 0,11-9 18 0 0,0 1-1 0 0,0-1 0 0 0,0 0 1 0 0,1 0-1 0 0,-1 1 0 0 0,1-1 1 0 0,0 1-1 0 0,-1-1 1 0 0,1 1-1 0 0,0 0 0 0 0,1-1 1 0 0,-1 1-1 0 0,0 0 1 0 0,1 0-1 0 0,0 0 0 0 0,-1-1 1 0 0,1 1-1 0 0,0 0 1 0 0,1 0-1 0 0,-1 0 0 0 0,0 0 1 0 0,1-1-1 0 0,-1 1 1 0 0,1 0-1 0 0,0 0 0 0 0,0-1 1 0 0,0 1-1 0 0,1-1 1 0 0,-1 1-1 0 0,0-1 0 0 0,1 1 1 0 0,0-1-1 0 0,-1 0 1 0 0,1 0-1 0 0,1 1-17 0 0,4 5 163 0 0,1 1 0 0 0,1-1 0 0 0,-1-1 0 0 0,1 1 0 0 0,1-2 0 0 0,-1 1 0 0 0,1-1 0 0 0,1 0-163 0 0,18 6 263 0 0,1-1 0 0 0,0-2 0 0 0,1 0 0 0 0,-1-2 0 0 0,2-2-1 0 0,-1-1 1 0 0,25 1-263 0 0,60-3-1494 0 0,-92-2 580 0 0</inkml:trace>
  <inkml:trace contextRef="#ctx0" brushRef="#br3" timeOffset="130753.681">17340 5718 8952 0 0,'0'0'200'0'0,"0"0"33"0"0,0 0 15 0 0,1-1-36 0 0,44-6 1948 0 0,-30 9-1203 0 0,42 6 902 0 0,6 7-1224 0 0,40 0-337 0 0,-53-5-2825 0 0,-43-9 408 0 0,3 2-2661 0 0</inkml:trace>
  <inkml:trace contextRef="#ctx0" brushRef="#br3" timeOffset="130942.554">17323 5878 11256 0 0,'-46'12'1289'0'0,"62"-1"958"0"0,142-5-1383 0 0,-135-6-1036 0 0,0-1 1 0 0,-1-1-1 0 0,1-2 1 0 0,-1 0-1 0 0,19-6 172 0 0,-23 2-462 0 0</inkml:trace>
  <inkml:trace contextRef="#ctx0" brushRef="#br3" timeOffset="131223.737">17689 5656 10832 0 0,'0'0'317'0'0,"0"0"2"0"0,0 0-173 0 0,0 0 44 0 0,0 0 39 0 0,3 6 242 0 0,3 1-334 0 0,0 0 1 0 0,0-1 0 0 0,0 0-1 0 0,1 0 1 0 0,0-1 0 0 0,0 0-1 0 0,1 0 1 0 0,0 0 0 0 0,0-1-1 0 0,6 2-137 0 0,35 22 596 0 0,62 48 766 0 0,-109-75-1341 0 0,0 1-1 0 0,0-1 0 0 0,0 0 1 0 0,-1 0-1 0 0,1 1 0 0 0,-1-1 1 0 0,1 1-1 0 0,-1 0 1 0 0,0-1-1 0 0,1 1 0 0 0,-1 0 1 0 0,0 0-1 0 0,0 0 1 0 0,0 0-1 0 0,0 0 0 0 0,-1 0 1 0 0,1 0-1 0 0,0 0 0 0 0,-1 0 1 0 0,0 0-1 0 0,1 0 1 0 0,-1 0-1 0 0,0 1 0 0 0,0-1 1 0 0,0 0-1 0 0,0 0 0 0 0,-1 0 1 0 0,1 0-1 0 0,0 0 1 0 0,-1 0-1 0 0,0 0 0 0 0,1 1 1 0 0,-1-1-1 0 0,0-1 0 0 0,0 1 1 0 0,0 0-1 0 0,0 0 1 0 0,-1 0-1 0 0,1 0 0 0 0,0-1 1 0 0,-1 1-1 0 0,0 0-20 0 0,-162 85 465 0 0,51-25-116 0 0,64-35-1388 0 0,0 0-3310 0 0,19-12-867 0 0</inkml:trace>
  <inkml:trace contextRef="#ctx0" brushRef="#br3" timeOffset="128555.38">15062 5718 7520 0 0,'-9'1'131'0'0,"0"1"-1"0"0,0 0 1 0 0,-1 1 0 0 0,1 0 0 0 0,1 0 0 0 0,-1 1 0 0 0,1 0 0 0 0,-1 0-1 0 0,1 1 1 0 0,0 0 0 0 0,1 1 0 0 0,-1 0 0 0 0,1 0 0 0 0,-5 6-131 0 0,11-11 24 0 0,0 0 1 0 0,0 0-1 0 0,0 0 1 0 0,0-1-1 0 0,0 1 1 0 0,0 0-1 0 0,1 1 1 0 0,-1-1-1 0 0,0 0 1 0 0,1 0-1 0 0,-1 0 1 0 0,1 0-1 0 0,0 0 1 0 0,-1 1-1 0 0,1-1 1 0 0,0 0-1 0 0,-1 0 1 0 0,1 1-1 0 0,0-1 1 0 0,0 0-1 0 0,0 0 1 0 0,0 1-1 0 0,0-1 1 0 0,1 0-1 0 0,-1 0 1 0 0,0 1-1 0 0,0-1 1 0 0,1 0-1 0 0,-1 0 1 0 0,1 0-1 0 0,-1 0 1 0 0,1 1-1 0 0,0-1 1 0 0,-1 0-1 0 0,1 0 1 0 0,0 0-1 0 0,0 0 1 0 0,0 0-1 0 0,0 0 1 0 0,0 0-25 0 0,45 32 393 0 0,-45-32-382 0 0,10 6 55 0 0,1 1 0 0 0,-1 0 0 0 0,0 1 0 0 0,-1 0 0 0 0,0 0 0 0 0,0 2 0 0 0,-1-1 0 0 0,0 1 0 0 0,-1 0 0 0 0,2 4-66 0 0,-9-12 32 0 0,1 0 1 0 0,-1 0 0 0 0,0-1-1 0 0,0 1 1 0 0,0 0-1 0 0,-1 0 1 0 0,1 0 0 0 0,-1 0-1 0 0,0 0 1 0 0,0 0-1 0 0,0 0 1 0 0,0 0 0 0 0,0 0-1 0 0,0 0 1 0 0,-1 0 0 0 0,1 0-1 0 0,-1 0 1 0 0,0 0-1 0 0,0 0 1 0 0,0-1 0 0 0,-1 1-1 0 0,1 0 1 0 0,-1-1-1 0 0,1 1 1 0 0,-1-1 0 0 0,0 1-1 0 0,0-1 1 0 0,0 0 0 0 0,0 0-1 0 0,0 0 1 0 0,0 0-1 0 0,-1 0 1 0 0,1 0 0 0 0,-2 0-33 0 0,-3 4-24 0 0,-1-1 1 0 0,0 0-1 0 0,0 0 0 0 0,0-1 1 0 0,-1 0-1 0 0,1-1 1 0 0,-1 1-1 0 0,0-2 1 0 0,0 1-1 0 0,-6 0 24 0 0,8-3-1091 0 0,-1 0-2967 0 0</inkml:trace>
  <inkml:trace contextRef="#ctx0" brushRef="#br3" timeOffset="129063.984">15247 5776 7776 0 0,'0'0'174'0'0,"0"0"29"0"0,0 9 192 0 0,-17 113 2203 0 0,17-66-1062 0 0,-6-11-410 0 0,6-44-950 0 0,0-1-15 0 0,0 0-62 0 0,0 0-31 0 0,0 0-4 0 0,0 0 2 0 0,0 0 12 0 0,0 0 2 0 0,0 0 0 0 0,1-1 2 0 0,77-116 28 0 0,-76 113-118 0 0,1 0 0 0 0,-1 1 0 0 0,1 0 0 0 0,0-1 1 0 0,0 1-1 0 0,0 0 0 0 0,0 1 0 0 0,1-1 0 0 0,-1 0 1 0 0,1 1-1 0 0,0 0 0 0 0,0 0 0 0 0,-1 0 0 0 0,1 0 1 0 0,0 1-1 0 0,1-1 0 0 0,-1 1 0 0 0,0 0 0 0 0,0 0 1 0 0,0 1-1 0 0,1-1 0 0 0,-1 1 0 0 0,0 0 0 0 0,1 0 1 0 0,-1 0-1 0 0,0 1 0 0 0,1 0 0 0 0,-1 0 0 0 0,0 0 1 0 0,0 0-1 0 0,0 0 0 0 0,0 1 0 0 0,1 0 8 0 0,2 6 82 0 0,1 1 0 0 0,-1 1 1 0 0,-1-1-1 0 0,0 1 0 0 0,0 0 0 0 0,-1 1 0 0 0,0-1 0 0 0,0 1 0 0 0,-2 0 1 0 0,1 1-83 0 0,6 54 1591 0 0,-10-65-1523 0 0,0-1-29 0 0,9 9-694 0 0,-3-7 317 0 0,0 0 0 0 0,0-1-1 0 0,1 0 1 0 0,-1 0-1 0 0,0 0 1 0 0,0-1-1 0 0,1 0 1 0 0,-1 0-1 0 0,0 0 1 0 0,0-1-1 0 0,1 0 1 0 0,-1 0-1 0 0,2-1 339 0 0,15-2-1537 0 0,-13 2 227 0 0,0-4-2146 0 0</inkml:trace>
  <inkml:trace contextRef="#ctx0" brushRef="#br3" timeOffset="129566.689">15583 5954 7056 0 0,'0'0'157'0'0,"0"0"23"0"0,0 0 12 0 0,6-10 7 0 0,30-68 3897 0 0,-6 26-1448 0 0,-29 50-2564 0 0,1 0 0 0 0,0 1 0 0 0,0-1 0 0 0,0 0 0 0 0,0 1 0 0 0,1-1 0 0 0,-1 1 0 0 0,0 0 0 0 0,0 0 0 0 0,1-1 0 0 0,-1 2 0 0 0,1-1 0 0 0,-1 0 0 0 0,1 0 0 0 0,0 1 0 0 0,-1-1 0 0 0,1 1 0 0 0,1 0-84 0 0,-3 0 96 0 0,0 1 0 0 0,2 3-60 0 0,0 0 0 0 0,0 1 0 0 0,0-1 1 0 0,-1 1-1 0 0,1-1 0 0 0,-1 1 0 0 0,0 0 1 0 0,-1 0-1 0 0,1 0 0 0 0,-1 0 1 0 0,0 0-1 0 0,0 0 0 0 0,-1 0 0 0 0,1 0 1 0 0,-1 1-1 0 0,0-1 0 0 0,-1 0 1 0 0,0 3-37 0 0,3 34 210 0 0,-2-38-176 0 0,0 1 0 0 0,1-1 0 0 0,-1 0 0 0 0,1 0-1 0 0,-1 1 1 0 0,1-1 0 0 0,0 0 0 0 0,1 0-1 0 0,-1 0 1 0 0,1 0 0 0 0,0 0 0 0 0,0 0 0 0 0,0-1-1 0 0,0 1 1 0 0,1-1 0 0 0,-1 1 0 0 0,1-1-1 0 0,0 0 1 0 0,0 0 0 0 0,0 0 0 0 0,1 0 0 0 0,-1-1-1 0 0,1 1 1 0 0,-1-1 0 0 0,1 0 0 0 0,0 0-1 0 0,0 0-33 0 0,-1-2-147 0 0,0 1-1 0 0,1-1 0 0 0,-1 0 0 0 0,0 0 1 0 0,0-1-1 0 0,0 1 0 0 0,1-1 1 0 0,-1 1-1 0 0,0-1 0 0 0,0 0 0 0 0,0 0 1 0 0,0-1-1 0 0,0 1 0 0 0,0-1 0 0 0,-1 1 1 0 0,1-1-1 0 0,0 0 0 0 0,-1 0 0 0 0,1 0 1 0 0,-1 0-1 0 0,1-1 148 0 0,4-2-5457 0 0</inkml:trace>
  <inkml:trace contextRef="#ctx0" brushRef="#br3" timeOffset="130475.472">16185 5749 9648 0 0,'0'0'216'0'0,"0"0"32"0"0,0 0 12 0 0,-5-2 262 0 0,-1 3-408 0 0,0-1-1 0 0,0 1 0 0 0,1 0 0 0 0,-1 0 0 0 0,0 1 0 0 0,1 0 1 0 0,-1 0-1 0 0,1 0 0 0 0,-1 0 0 0 0,1 1 0 0 0,0 0 0 0 0,-3 2-113 0 0,-12 6 358 0 0,13-8-202 0 0,-1 1-1 0 0,0 0 1 0 0,1 0 0 0 0,-1 1-1 0 0,1 0 1 0 0,1 0 0 0 0,-1 0-1 0 0,1 1 1 0 0,0 0-1 0 0,0 1 1 0 0,0 0 0 0 0,1-1-1 0 0,0 1 1 0 0,1 1-1 0 0,-1-1 1 0 0,1 1 0 0 0,-1 5-156 0 0,5-12 15 0 0,0 1 0 0 0,0 0 0 0 0,0-1 0 0 0,0 1 0 0 0,0 0 0 0 0,0-1 0 0 0,1 1 1 0 0,-1-1-1 0 0,1 1 0 0 0,-1 0 0 0 0,1-1 0 0 0,0 1 0 0 0,-1-1 0 0 0,1 0 0 0 0,0 1 1 0 0,0-1-1 0 0,0 0 0 0 0,0 1 0 0 0,0-1 0 0 0,1 0 0 0 0,-1 0 0 0 0,0 0 0 0 0,0 0 1 0 0,1 0-1 0 0,-1 0 0 0 0,1 0 0 0 0,-1 0 0 0 0,1-1 0 0 0,-1 1 0 0 0,1-1 0 0 0,-1 1 1 0 0,1-1-1 0 0,-1 1 0 0 0,1-1 0 0 0,0 0 0 0 0,-1 0 0 0 0,1 0 0 0 0,0 0 0 0 0,-1 0 1 0 0,1 0-1 0 0,0 0 0 0 0,-1 0 0 0 0,1-1 0 0 0,-1 1 0 0 0,1-1 0 0 0,-1 1 0 0 0,1-1 1 0 0,-1 0-1 0 0,1 0 0 0 0,-1 1 0 0 0,1-1 0 0 0,-1 0 0 0 0,0 0 0 0 0,1 0 0 0 0,0-1-14 0 0,5-2 13 0 0,1 0 1 0 0,-1-1 0 0 0,0 1-1 0 0,0-1 1 0 0,0-1 0 0 0,-1 1-1 0 0,0-1 1 0 0,0 0 0 0 0,0 0-1 0 0,-1-1 1 0 0,0 0 0 0 0,3-5-15 0 0,19-19 64 0 0,-21 27-79 0 0,0 1-54 0 0,-5 3 1 0 0,19 53-188 0 0,-18-48 275 0 0,0 0 0 0 0,0 1 1 0 0,0-1-1 0 0,1 0 1 0 0,-1 0-1 0 0,1 0 1 0 0,1 0-1 0 0,-1-1 0 0 0,1 1 1 0 0,-1-1-1 0 0,1 0 1 0 0,1 0-1 0 0,-1 0 1 0 0,0 0-1 0 0,1-1 0 0 0,0 0 1 0 0,0 0-1 0 0,0 0 1 0 0,0-1-1 0 0,0 1 1 0 0,3-1-20 0 0,0 0 56 0 0,0-2 1 0 0,0 1-1 0 0,1-1 1 0 0,-1 0 0 0 0,0-1-1 0 0,0 0 1 0 0,0-1 0 0 0,0 1-1 0 0,0-1 1 0 0,0-1 0 0 0,0 0-1 0 0,-1 0 1 0 0,1 0 0 0 0,-1-1-1 0 0,0 0 1 0 0,0 0 0 0 0,0-1-1 0 0,-1 0 1 0 0,1 0 0 0 0,-1-1-1 0 0,-1 1 1 0 0,1-1 0 0 0,-1-1-1 0 0,0 1 1 0 0,0-1 0 0 0,0 0-1 0 0,-1 0 1 0 0,0-1-57 0 0,71-155-1289 0 0,-61 50 1024 0 0,-14 112 339 0 0,0 1-5 0 0,-14 12 59 0 0,-42 80-71 0 0,53-85-23 0 0,-2 4-7 0 0,1 0 0 0 0,1 1 0 0 0,0-1 0 0 0,1 1 0 0 0,0-1 0 0 0,0 1 0 0 0,1 0 0 0 0,1 0 0 0 0,0-1 0 0 0,0 1 0 0 0,1 0 0 0 0,1 0 0 0 0,0-1 0 0 0,1 1 0 0 0,2 4-27 0 0,-5-13 26 0 0,1 0-1 0 0,0 0 0 0 0,0-1 1 0 0,0 1-1 0 0,0 0 0 0 0,0-1 1 0 0,0 1-1 0 0,1 0 0 0 0,0-1 1 0 0,-1 0-1 0 0,1 1 0 0 0,0-1 1 0 0,0 0-1 0 0,0 0 0 0 0,0 0 1 0 0,1 0-1 0 0,-1 0 0 0 0,0-1 1 0 0,1 1-1 0 0,-1-1 0 0 0,1 0 1 0 0,0 1-1 0 0,-1-1 0 0 0,1 0 1 0 0,0-1-1 0 0,0 1 0 0 0,0 0 1 0 0,0-1-1 0 0,0 1 0 0 0,2-1-25 0 0,2-2 39 0 0,0 0 0 0 0,0 0-1 0 0,-1-1 1 0 0,1 0-1 0 0,-1 0 1 0 0,0-1-1 0 0,0 1 1 0 0,0-1 0 0 0,0-1-1 0 0,-1 1 1 0 0,0-1-1 0 0,1 0 1 0 0,-2 0-1 0 0,4-4-38 0 0,110-160-1108 0 0,-72 93 391 0 0,-43 71 722 0 0,-2 4 75 0 0,-1 1 15 0 0,-16 17 112 0 0,12-9-199 0 0,0-1 1 0 0,1 1-1 0 0,0 0 1 0 0,0-1 0 0 0,1 2-1 0 0,0-1 1 0 0,0 0-1 0 0,1 0 1 0 0,0 0-1 0 0,1 1 1 0 0,0-1-1 0 0,0 0 1 0 0,0 1 0 0 0,1-1-1 0 0,1 0 1 0 0,-1 1-1 0 0,1-1 1 0 0,1 0-1 0 0,0 0 1 0 0,0-1-1 0 0,0 1 1 0 0,1-1 0 0 0,0 1-1 0 0,4 5-8 0 0,-5-8-29 0 0,0-1-1 0 0,1 1 1 0 0,-1-1 0 0 0,1 0-1 0 0,-1 0 1 0 0,1-1 0 0 0,0 1-1 0 0,0-1 1 0 0,1 0 0 0 0,-1 0-1 0 0,1 0 1 0 0,0 0 0 0 0,0-1-1 0 0,-1 0 1 0 0,2 0 0 0 0,-1 0-1 0 0,0-1 1 0 0,0 1 0 0 0,0-1-1 0 0,1-1 1 0 0,-1 1 0 0 0,0-1-1 0 0,2 0 30 0 0,52-8-3839 0 0,-43 5-881 0 0</inkml:trace>
  <inkml:trace contextRef="#ctx0" brushRef="#br3" timeOffset="154603.07">14993 6923 4952 0 0,'0'0'108'0'0,"0"0"17"0"0,0 0 11 0 0,0 0 8 0 0,0 0 7 0 0,-2 12 779 0 0,-5 36 1562 0 0,10 23-242 0 0,3 25-1314 0 0,-5-29-648 0 0,5 9 96 0 0,-10-12-212 0 0,2-58-114 0 0,0 2 17 0 0,1-8-59 0 0,1 0-1 0 0,0 0 1 0 0,0 0-1 0 0,0 0 0 0 0,0 0 1 0 0,0 0-1 0 0,-1 0 1 0 0,1 0-1 0 0,0 0 0 0 0,0 0 1 0 0,0 0-1 0 0,0 0 1 0 0,0 0-1 0 0,0 0 0 0 0,-1 0 1 0 0,1 0-1 0 0,0 0 1 0 0,0 0-1 0 0,0 0 1 0 0,0 0-1 0 0,0 0 0 0 0,-1 0 1 0 0,1 0-1 0 0,0 0 1 0 0,0 0-1 0 0,0 1 0 0 0,0-1 1 0 0,0 0-1 0 0,0 0 1 0 0,0 0-16 0 0,7-27-320 0 0,-5-16-590 0 0,-6-53-1844 0 0,8 40 1715 0 0,8 12 638 0 0,25 2 337 0 0,18 9 10 0 0,-21 20-20 0 0,21-1 508 0 0,-49 28-179 0 0,-21 18 338 0 0,-45 24 549 0 0,31-9-126 0 0,21-27-584 0 0,0 16 104 0 0,10-25-400 0 0,-2-10-118 0 0,0 1 1 0 0,0-1-1 0 0,0 1 1 0 0,1 0-1 0 0,-1-1 1 0 0,0 1-1 0 0,1-1 1 0 0,-1 1-1 0 0,1-1 1 0 0,-1 1-1 0 0,1-1 1 0 0,0 1-1 0 0,0-1 1 0 0,0 0-1 0 0,0 1 1 0 0,0-1-1 0 0,0 0 1 0 0,0 0-1 0 0,0 0 1 0 0,0 0-1 0 0,0 0 0 0 0,1 0 1 0 0,-1 0-19 0 0,6 2 45 0 0,-1 0 0 0 0,1 0-1 0 0,-1-1 1 0 0,1 0 0 0 0,0 0 0 0 0,0 0 0 0 0,0-1 0 0 0,0-1-1 0 0,0 1 1 0 0,0-1 0 0 0,1 0 0 0 0,-1 0 0 0 0,0-1 0 0 0,0 0-1 0 0,0-1 1 0 0,2 0-45 0 0,8 1 66 0 0,-6-2-2 0 0,46-31 117 0 0,-44 26-138 0 0,10-18-11 0 0,-22 19-32 0 0,0 6-3 0 0,-1 0 0 0 0,0 1 0 0 0,1-1 0 0 0,-1 0 0 0 0,0 0 0 0 0,0 1 0 0 0,1-1 0 0 0,-1 0 0 0 0,0 0 0 0 0,0 1 0 0 0,0-1 0 0 0,0 0 0 0 0,0 0 0 0 0,0 1 0 0 0,0-1 0 0 0,-1 0 0 0 0,1 0 0 0 0,0 1 0 0 0,0-1 0 0 0,-1 0 0 0 0,1 1 0 0 0,0-1 0 0 0,-1 0 0 0 0,1 1 0 0 0,0-1 0 0 0,-1 0 0 0 0,1 1 0 0 0,-1-1 0 0 0,1 1 0 0 0,-1-1 0 0 0,1 1 0 0 0,-1-1 0 0 0,0 1 0 0 0,1-1 3 0 0,-3-2-17 0 0,-2-1-28 0 0,1-1-1 0 0,-1 1 1 0 0,0 1-1 0 0,0-1 1 0 0,0 1 0 0 0,0-1-1 0 0,-1 1 1 0 0,0 1-1 0 0,1-1 1 0 0,-1 1 0 0 0,0 0-1 0 0,0 1 1 0 0,0-1 0 0 0,0 1-1 0 0,0 0 1 0 0,-1 1-1 0 0,1-1 1 0 0,0 1 0 0 0,0 0-1 0 0,-4 1 46 0 0,-25-3-415 0 0,-4-1-30 0 0,38 3 264 0 0,-12-3-3473 0 0,12 2 40 0 0</inkml:trace>
  <inkml:trace contextRef="#ctx0" brushRef="#br3" timeOffset="154971.495">15477 6844 8328 0 0,'0'0'241'0'0,"0"-1"0"0"0,-20 3 421 0 0,5 35 314 0 0,17 48 1542 0 0,1-13-1252 0 0,-2 59-578 0 0,-2-83-424 0 0,5 27-32 0 0,2-53-72 0 0,-6-20-290 0 0,0-2-216 0 0,0 0-66 0 0,0 0-894 0 0,0 0-3556 0 0</inkml:trace>
  <inkml:trace contextRef="#ctx0" brushRef="#br3" timeOffset="155545.975">15346 7104 6744 0 0,'144'-42'1560'0'0,"-18"8"-298"0"0,29 3-984 0 0,-91 20-798 0 0,-63 11 461 0 0,-3 1 4 0 0,-81 45 430 0 0,59-35 93 0 0,1 2 1 0 0,0 0-1 0 0,0 1 1 0 0,2 1-1 0 0,0 1 0 0 0,1 1 1 0 0,0 1-469 0 0,-2 25 1216 0 0,22-42-1104 0 0,35 7 440 0 0,-22-8-537 0 0,0-1 0 0 0,-1-1 0 0 0,0 0 0 0 0,1-1 0 0 0,-1 0 0 0 0,0-1 0 0 0,0-1 0 0 0,0 1 0 0 0,-1-2 0 0 0,0 0 0 0 0,0 0 0 0 0,0-1 1 0 0,8-7-16 0 0,17-39-1140 0 0,-38 44 1118 0 0,2 9-78 0 0,0 0 7 0 0,-3 1 121 0 0,1 0 0 0 0,0 0 1 0 0,-1 0-1 0 0,1 0 0 0 0,0 0 0 0 0,0 0 1 0 0,0 1-1 0 0,0-1 0 0 0,0 1 1 0 0,0 0-1 0 0,0 0 0 0 0,0-1 0 0 0,1 1 1 0 0,-1 0-1 0 0,1 0 0 0 0,-1 0 0 0 0,1 1 1 0 0,0-1-1 0 0,0 0 0 0 0,0 1 0 0 0,0-1 1 0 0,0 0-1 0 0,0 1 0 0 0,1-1 0 0 0,-1 1 1 0 0,1-1-1 0 0,0 1 0 0 0,0-1 0 0 0,0 1 1 0 0,0-1-1 0 0,0 1 0 0 0,0-1 0 0 0,1 1 1 0 0,-1-1-1 0 0,1 1 0 0 0,0-1 0 0 0,0 1 1 0 0,0-1-1 0 0,0 0 0 0 0,0 0 1 0 0,1 3-29 0 0,17 21 269 0 0,1-17-149 0 0,59 11-1424 0 0,-66-22-3677 0 0</inkml:trace>
  <inkml:trace contextRef="#ctx0" brushRef="#br3" timeOffset="155813.019">15938 6802 10880 0 0,'0'0'248'0'0,"0"0"34"0"0,0 0 20 0 0,-1 2-38 0 0,-1 78 184 0 0,22-10 1510 0 0,-1 55-36 0 0,-16-4-1898 0 0,-4-118 68 0 0,0 0-733 0 0,0-1-3673 0 0,1-2-615 0 0</inkml:trace>
  <inkml:trace contextRef="#ctx0" brushRef="#br3" timeOffset="156094.199">16026 6975 6992 0 0,'14'-4'529'0'0,"8"2"-330"0"0,-20 2-58 0 0,0 0 0 0 0,0 0 0 0 0,-1 0 0 0 0,1 1 0 0 0,0-1 0 0 0,-1 1 0 0 0,1-1 0 0 0,0 1 0 0 0,-1 0 0 0 0,1-1 0 0 0,-1 1 0 0 0,1 0 0 0 0,-1 0 0 0 0,1 0 0 0 0,-1 0 0 0 0,0 0 0 0 0,1 1 0 0 0,-1-1 0 0 0,0 0 0 0 0,0 1 0 0 0,0-1 0 0 0,0 0 0 0 0,0 1 0 0 0,0-1 0 0 0,0 1 0 0 0,-1 0 0 0 0,1-1 0 0 0,-1 1 0 0 0,1 0 0 0 0,-1-1 0 0 0,1 1 0 0 0,-1 1-141 0 0,0 74 2392 0 0,4-30-1472 0 0,-1 24 391 0 0,10-43-996 0 0,-12-27-294 0 0,-1-1-122 0 0,0 0-56 0 0,0 0-17 0 0,0 0-163 0 0,0 0-677 0 0,0-1-297 0 0,2-4-58 0 0</inkml:trace>
  <inkml:trace contextRef="#ctx0" brushRef="#br3" timeOffset="156585.598">16181 6881 7792 0 0,'0'0'230'0'0,"0"0"5"0"0,13 7 116 0 0,-4 0-474 0 0,-1 1 1 0 0,0 0 0 0 0,0 0 0 0 0,-1 1-1 0 0,0 0 1 0 0,-1 0 0 0 0,1 1 0 0 0,3 8 122 0 0,9 15-1617 0 0,-2-1-608 0 0,-8 21 1700 0 0,-18 2 4014 0 0,5-25-1152 0 0,3-19-1108 0 0,6-2 3309 0 0,5-23-3729 0 0,13-30-506 0 0,6-18-303 0 0,-28 60 0 0 0,2-3 0 0 0,0 0 0 0 0,0 0 0 0 0,1 1 0 0 0,0-1 0 0 0,-1 1 0 0 0,2 0 0 0 0,-1 0 0 0 0,0 0 0 0 0,1 0 0 0 0,0 1 0 0 0,0 0 0 0 0,0 0 0 0 0,0 0 0 0 0,1 0 0 0 0,9-2 0 0 0,-12 6 6 0 0,1 0 1 0 0,-1 0 0 0 0,1 1 0 0 0,-1-1 0 0 0,0 1-1 0 0,1 0 1 0 0,-1 0 0 0 0,0 0 0 0 0,0 1 0 0 0,-1-1 0 0 0,1 0-1 0 0,0 1 1 0 0,-1 0 0 0 0,1 0 0 0 0,-1 0 0 0 0,0 0-1 0 0,0 0 1 0 0,0 0 0 0 0,0 0 0 0 0,-1 1 0 0 0,0-1-1 0 0,1 1 1 0 0,-1-1 0 0 0,0 1 0 0 0,0 2-7 0 0,11 20 62 0 0,27 47 76 0 0,-37-71-151 0 0,0-1 0 0 0,0 1 0 0 0,0 0 0 0 0,0-1 1 0 0,0 1-1 0 0,0-1 0 0 0,0 1 0 0 0,1-1 0 0 0,-1 0 0 0 0,0 0 0 0 0,1 0 0 0 0,-1 0 0 0 0,1-1 0 0 0,-1 1 0 0 0,1-1 0 0 0,-1 1 0 0 0,1-1 0 0 0,-1 0 0 0 0,1 0 1 0 0,0 0 12 0 0,43-17-3059 0 0,-32 8-1738 0 0</inkml:trace>
  <inkml:trace contextRef="#ctx0" brushRef="#br3" timeOffset="157115.982">16728 6957 10392 0 0,'-5'3'505'0'0,"-4"2"-278"0"0,-1 0 0 0 0,1 0 0 0 0,0 1 0 0 0,0 1 0 0 0,0-1 0 0 0,1 1-1 0 0,0 1 1 0 0,0-1 0 0 0,1 1 0 0 0,0 1 0 0 0,1-1 0 0 0,-1 1 0 0 0,2 1 0 0 0,-1-1 0 0 0,0 4-227 0 0,4-8 78 0 0,0 1 0 0 0,1-1 0 0 0,0 0 1 0 0,0 0-1 0 0,1 0 0 0 0,-1 1 0 0 0,1-1 0 0 0,1 0 0 0 0,-1 0 1 0 0,0 1-1 0 0,1-1 0 0 0,0 0 0 0 0,1 0 0 0 0,-1 0 0 0 0,1 0 1 0 0,1 2-79 0 0,-1-5 26 0 0,0-1 1 0 0,1 0-1 0 0,-1 0 1 0 0,1 0-1 0 0,-1 0 1 0 0,1 0 0 0 0,-1 0-1 0 0,1-1 1 0 0,0 1-1 0 0,-1-1 1 0 0,1 0-1 0 0,0 0 1 0 0,-1 0 0 0 0,1 0-1 0 0,0 0 1 0 0,-1-1-1 0 0,1 1 1 0 0,-1-1 0 0 0,1 1-1 0 0,0-1 1 0 0,-1 0-1 0 0,1 0 1 0 0,-1 0-1 0 0,0-1 1 0 0,1 1 0 0 0,-1-1-1 0 0,0 1 1 0 0,0-1-1 0 0,0 0 1 0 0,0 1 0 0 0,0-1-27 0 0,41-35-72 0 0,19-35-880 0 0,-26 37 409 0 0,-30 32 444 0 0,5 6-131 0 0,3 60 347 0 0,-11-30-18 0 0,10 85 221 0 0,29 132-320 0 0,-5-100 389 0 0,-37-149-367 0 0,0 0 1 0 0,0 0-1 0 0,0 0 1 0 0,0 0-1 0 0,0 0 1 0 0,0 0-1 0 0,0 0 0 0 0,0 0 1 0 0,-1 0-1 0 0,1 0 1 0 0,0 0-1 0 0,-1 0 1 0 0,1 0-1 0 0,-1 0 1 0 0,1 0-1 0 0,-1 0 1 0 0,1 0-1 0 0,-1 0 0 0 0,0-1 1 0 0,1 1-1 0 0,-1 0 1 0 0,0 0-1 0 0,0-1 1 0 0,0 1-1 0 0,0 0 1 0 0,1-1-1 0 0,-1 1 0 0 0,0-1 1 0 0,0 1-1 0 0,0-1 1 0 0,0 1-1 0 0,0-1 1 0 0,0 0-1 0 0,0 0 1 0 0,0 1-1 0 0,-1-1 0 0 0,1 0 1 0 0,0 0-1 0 0,0 0 1 0 0,0 0-1 0 0,0 0 1 0 0,0-1-1 0 0,-1 1-22 0 0,-51-15 849 0 0,44 11-861 0 0,6 3 33 0 0,-17-6 84 0 0,0 0 1 0 0,1-2 0 0 0,0 0 0 0 0,0-1 0 0 0,1-1 0 0 0,-5-5-106 0 0,-33-36 611 0 0,54 50-613 0 0,0 1 0 0 0,1-1 0 0 0,-1 0-1 0 0,1 0 1 0 0,0 0 0 0 0,0 0 0 0 0,0 0 0 0 0,0 0 0 0 0,0-1-1 0 0,0 1 1 0 0,0 0 0 0 0,1 0 0 0 0,-1-1 0 0 0,1 1-1 0 0,0 0 1 0 0,0-1 0 0 0,0 1 0 0 0,0 0 0 0 0,0-1 0 0 0,0 1-1 0 0,0 0 1 0 0,1-1 0 0 0,-1 1 0 0 0,1 0 0 0 0,0 0-1 0 0,0 0 1 0 0,-1-1 0 0 0,1 1 0 0 0,1 0 0 0 0,0-1 2 0 0,41-44-2664 0 0,-27 36-3073 0 0</inkml:trace>
  <inkml:trace contextRef="#ctx0" brushRef="#br3" timeOffset="157391.218">16961 7083 8416 0 0,'-7'-7'592'0'0,"5"3"-487"0"0,3 3 57 0 0,-1-1 1 0 0,1 1-1 0 0,-1 0 0 0 0,1 0 1 0 0,0 0-1 0 0,0-1 1 0 0,0 1-1 0 0,0 0 0 0 0,0 0 1 0 0,0 0-1 0 0,0 0 0 0 0,0 1 1 0 0,0-1-1 0 0,0 0 0 0 0,0 0 1 0 0,0 0-1 0 0,1 1 0 0 0,-1-1 1 0 0,0 1-1 0 0,0-1 0 0 0,1 1 1 0 0,-1 0-1 0 0,1-1 1 0 0,-1 1-1 0 0,0 0 0 0 0,1 0-162 0 0,20-4 442 0 0,1 1 0 0 0,-1 1 0 0 0,1 1 0 0 0,-1 2 0 0 0,1 0 0 0 0,0 1-442 0 0,119 0 54 0 0,-111-1-4496 0 0,-17 1-548 0 0</inkml:trace>
  <inkml:trace contextRef="#ctx0" brushRef="#br3" timeOffset="158151.261">17563 6893 8536 0 0,'0'1'62'0'0,"0"-1"0"0"0,0 0 0 0 0,0 0 0 0 0,0 1 1 0 0,0-1-1 0 0,0 0 0 0 0,0 1 0 0 0,0-1 0 0 0,-1 0 1 0 0,1 0-1 0 0,0 0 0 0 0,0 1 0 0 0,0-1 0 0 0,0 0 1 0 0,-1 0-1 0 0,1 0 0 0 0,0 1 0 0 0,0-1 0 0 0,-1 0 1 0 0,1 0-1 0 0,0 0 0 0 0,0 0 0 0 0,-1 0 0 0 0,1 1 0 0 0,0-1 1 0 0,0 0-1 0 0,-1 0 0 0 0,1 0 0 0 0,0 0 0 0 0,0 0 1 0 0,-1 0-1 0 0,1 0 0 0 0,0 0 0 0 0,-1 0 0 0 0,1 0 1 0 0,0 0-1 0 0,0 0 0 0 0,-1 0 0 0 0,1 0 0 0 0,0 0 0 0 0,0-1 1 0 0,-1 1-1 0 0,1 0 0 0 0,0 0 0 0 0,0 0 0 0 0,-1 0 1 0 0,1 0-1 0 0,0-1 0 0 0,0 1 0 0 0,-1 0 0 0 0,1 0 1 0 0,0 0-1 0 0,0-1 0 0 0,0 1 0 0 0,0 0 0 0 0,-1 0 0 0 0,1-1-62 0 0,-14 28 561 0 0,11 52 1575 0 0,4-75-2082 0 0,0-1 0 0 0,0 0 0 0 0,1 1 0 0 0,0-1 0 0 0,-1 0 0 0 0,1 0 1 0 0,0 0-1 0 0,1 0 0 0 0,-1 0 0 0 0,1 0 0 0 0,-1-1 0 0 0,1 1 0 0 0,0-1 0 0 0,0 0 0 0 0,0 1 0 0 0,0-1 1 0 0,0-1-1 0 0,0 1 0 0 0,0 0 0 0 0,1-1 0 0 0,-1 0 0 0 0,1 0 0 0 0,-1 0 0 0 0,1 0 0 0 0,0 0 0 0 0,-1-1 1 0 0,1 1-1 0 0,0-1 0 0 0,-1 0 0 0 0,1 0 0 0 0,0-1 0 0 0,-1 1 0 0 0,3-1-54 0 0,-1 0-11 0 0,0 0 1 0 0,0-1-1 0 0,0 1 0 0 0,0-1 1 0 0,0 0-1 0 0,0 0 0 0 0,-1 0 0 0 0,1-1 1 0 0,-1 0-1 0 0,0 0 0 0 0,0 0 0 0 0,0 0 1 0 0,0-1-1 0 0,0 1 0 0 0,-1-1 1 0 0,1 0-1 0 0,-1 0 0 0 0,0 0 0 0 0,0-1 1 0 0,-1 1-1 0 0,1-1 0 0 0,-1 0 11 0 0,11-27-413 0 0,-13 31 341 0 0,0 1-7 0 0,0 0 13 0 0,0 0 2 0 0,-6 17-224 0 0,4-2 141 0 0,31 31 123 0 0,-16-34-19 0 0,-12-11 70 0 0,1 0 0 0 0,0 0 1 0 0,0 0-1 0 0,0 0 0 0 0,-1 0 0 0 0,1 0 0 0 0,0-1 0 0 0,0 1 0 0 0,0-1 0 0 0,0 0 1 0 0,0 0-1 0 0,0 1 0 0 0,1-1 0 0 0,-1 0 0 0 0,0-1 0 0 0,0 1 0 0 0,0 0 1 0 0,0 0-1 0 0,0-1 0 0 0,0 0 0 0 0,0 1 0 0 0,-1-1 0 0 0,1 0 0 0 0,0 0 0 0 0,0 0 1 0 0,0 0-1 0 0,-1 0 0 0 0,1 0 0 0 0,0 0 0 0 0,-1-1 0 0 0,1 1 0 0 0,-1-1 0 0 0,0 1 1 0 0,1-1-1 0 0,-1 1 0 0 0,0-1 0 0 0,0 0 0 0 0,0 0 0 0 0,0 0-27 0 0,2-3 6 0 0,-1-1-1 0 0,1 0 0 0 0,-1 0 1 0 0,0 0-1 0 0,-1 0 1 0 0,0 0-1 0 0,0 0 0 0 0,0 0 1 0 0,-1 0-1 0 0,1-1 0 0 0,-1 1 1 0 0,-1-4-6 0 0,-2-73 75 0 0,17-4-75 0 0,13 50-1519 0 0,-24 36 794 0 0,5 1-31 0 0</inkml:trace>
  <inkml:trace contextRef="#ctx0" brushRef="#br3" timeOffset="158844.015">18264 6765 9584 0 0,'-14'3'724'0'0,"-71"37"352"0"0,78-37-905 0 0,0 0 0 0 0,-1 1 0 0 0,1 0 0 0 0,1 0 0 0 0,-1 1 0 0 0,1 0 0 0 0,0 0 0 0 0,0 0 0 0 0,0 1 0 0 0,1 0 0 0 0,-1 0 1 0 0,2 0-1 0 0,-1 0 0 0 0,1 1 0 0 0,0 0 0 0 0,0 0 0 0 0,0 0 0 0 0,1 1 0 0 0,1-1 0 0 0,-1 1 0 0 0,1 0 0 0 0,0-1 0 0 0,1 1 0 0 0,0 0 0 0 0,0 0 1 0 0,1 1-172 0 0,18 25 288 0 0,2-25-128 0 0,-17-8-142 0 0,0 0 1 0 0,0-1 0 0 0,0 0 0 0 0,1 1 0 0 0,-1-1 0 0 0,0 0-1 0 0,0 0 1 0 0,0-1 0 0 0,1 1 0 0 0,-1-1 0 0 0,0 1 0 0 0,0-1-1 0 0,0 0 1 0 0,0 0 0 0 0,0 0 0 0 0,0-1 0 0 0,0 1 0 0 0,-1-1-1 0 0,1 0 1 0 0,0 0 0 0 0,-1 1 0 0 0,1-2 0 0 0,-1 1 0 0 0,0 0-1 0 0,1 0 1 0 0,-1-1 0 0 0,0 1 0 0 0,-1-1 0 0 0,1 0 0 0 0,0 0-1 0 0,-1 1 1 0 0,2-4-19 0 0,14-50-171 0 0,-11 13-272 0 0,1 12 276 0 0,-7 31 114 0 0,0-1-14 0 0,13 48-282 0 0,-5-12 297 0 0,-6-22 97 0 0,1 0 1 0 0,0 0-1 0 0,1-1 1 0 0,1 0-1 0 0,-1 1 1 0 0,2-2-1 0 0,0 1 1 0 0,6 8-46 0 0,-11-17 33 0 0,1-1 1 0 0,-1 1-1 0 0,1-1 1 0 0,-1 1 0 0 0,1-1-1 0 0,0 0 1 0 0,0 1 0 0 0,1-1-1 0 0,-1 0 1 0 0,0-1 0 0 0,0 1-1 0 0,1 0 1 0 0,0-1 0 0 0,-1 1-1 0 0,1-1 1 0 0,-1 0 0 0 0,1 0-1 0 0,0 0 1 0 0,0 0 0 0 0,0 0-1 0 0,0-1 1 0 0,0 1 0 0 0,0-1-1 0 0,0 0 1 0 0,0 0 0 0 0,0 0-1 0 0,0 0 1 0 0,-1 0-1 0 0,3-1-33 0 0,-2-3 28 0 0,1 0 0 0 0,-1 0 0 0 0,0 0 0 0 0,0 0 0 0 0,0-1 0 0 0,-1 1 0 0 0,1-1 0 0 0,-1 1 0 0 0,0-1 0 0 0,-1 0 0 0 0,1 0 0 0 0,-1 0 0 0 0,0 0 0 0 0,0 0 0 0 0,-1-1 0 0 0,1 1 0 0 0,-1 0 0 0 0,0 0 0 0 0,-1 0 0 0 0,0-5-28 0 0,5-112-632 0 0,15 61 105 0 0,-19 60 452 0 0,16-11-64 0 0,-13 11-26 0 0,2 1 158 0 0,0 1-6003 0 0,-5-1 1726 0 0</inkml:trace>
  <inkml:trace contextRef="#ctx0" brushRef="#br3" timeOffset="159193.793">18543 6963 6832 0 0,'0'0'200'0'0,"-1"0"-8"0"0,-20 3 62 0 0,20-3-44 0 0,1 0-2 0 0,0 0-16 0 0,0 0-67 0 0,0 0-28 0 0,0 0-7 0 0,0 0 30 0 0,0 0 134 0 0,0 0 60 0 0,0 0 7 0 0,0 0-38 0 0,0 0-619 0 0,1-1-1910 0 0,6-4-800 0 0</inkml:trace>
  <inkml:trace contextRef="#ctx0" brushRef="#br3" timeOffset="159814.561">18389 6823 7056 0 0,'0'0'157'0'0,"0"0"23"0"0,0 0 12 0 0,1-1-27 0 0,26-12 4393 0 0,-26 12-4148 0 0,-1 1-80 0 0,0 0-12 0 0,0 0-11 0 0,1 2-30 0 0,42 69 1613 0 0,8-9-891 0 0,23 28-775 0 0,-52-69-208 0 0,13-10 114 0 0,-34-11 103 0 0,7-3 234 0 0,-6 0-451 0 0,1 1 0 0 0,-1-1 0 0 0,0 1 0 0 0,1-1 1 0 0,-1 0-1 0 0,-1 0 0 0 0,1 0 0 0 0,0 0 0 0 0,-1 0 0 0 0,1 0 1 0 0,-1 0-1 0 0,0-1 0 0 0,0 1 0 0 0,0 0 0 0 0,0-1 0 0 0,-1 1 0 0 0,0-1 1 0 0,1 1-1 0 0,-1-1 0 0 0,-1 1 0 0 0,1-1 0 0 0,0-1-16 0 0,1-23-17 0 0,13-60 17 0 0,6-7 0 0 0,-17 77-14 0 0,-3 17-56 0 0,0 1 2 0 0,0 0-44 0 0,0 0-200 0 0,0 0-82 0 0,11 10-2167 0 0,-7-2 1637 0 0,-3 1-4 0 0</inkml:trace>
  <inkml:trace contextRef="#ctx0" brushRef="#br3" timeOffset="160192.475">18794 6881 8496 0 0,'0'0'190'0'0,"0"0"28"0"0,0 0 10 0 0,1 1-26 0 0,7 2-5 0 0,-1 0 0 0 0,0-1 0 0 0,1 0-1 0 0,-1 0 1 0 0,1-1 0 0 0,-1 0 0 0 0,1 0-1 0 0,0-1 1 0 0,-1 0 0 0 0,1 0 0 0 0,0-1-1 0 0,-1 0 1 0 0,1 0 0 0 0,0-1 0 0 0,-1 0-1 0 0,0 0 1 0 0,1-1 0 0 0,-1 0 0 0 0,0 0-1 0 0,0 0 1 0 0,-1-1 0 0 0,1 0 0 0 0,3-4-197 0 0,-8 7 4 0 0,1-1 1 0 0,-1 0-1 0 0,0 1 1 0 0,1-1-1 0 0,-1 0 1 0 0,0 0-1 0 0,0 0 1 0 0,-1-1-1 0 0,1 1 1 0 0,0 0-1 0 0,-1-1 1 0 0,1 1-1 0 0,-1-1 1 0 0,0 1-1 0 0,0-1 1 0 0,0 0-1 0 0,0 1 1 0 0,0-1-1 0 0,-1 0 1 0 0,1 0-1 0 0,-1 0 1 0 0,0 1-1 0 0,0-1 1 0 0,0 0-1 0 0,0 0 1 0 0,0 0-1 0 0,-1 0 1 0 0,1 0-1 0 0,-1 1 1 0 0,0-1-1 0 0,0 0 1 0 0,0 1-1 0 0,0-1 1 0 0,0 0-1 0 0,0 1 1 0 0,-1-1-1 0 0,1 1 1 0 0,-1 0-1 0 0,0-1 1 0 0,0 1-1 0 0,0 0 1 0 0,0 0-1 0 0,0 0 1 0 0,0 0-1 0 0,0 1 1 0 0,-1-1-1 0 0,1 1 1 0 0,-1-1-1 0 0,1 1 1 0 0,-1 0-1 0 0,1 0 1 0 0,-1 0-1 0 0,0 0 1 0 0,0 0-1 0 0,1 1 1 0 0,-2-1-5 0 0,-1 0 37 0 0,0 1 0 0 0,0-1 1 0 0,0 1-1 0 0,-1 0 0 0 0,1 0 1 0 0,0 1-1 0 0,0-1 0 0 0,0 1 1 0 0,0 1-1 0 0,0-1 0 0 0,0 0 1 0 0,0 1-1 0 0,0 0 0 0 0,0 0 1 0 0,1 1-1 0 0,-1 0 0 0 0,1-1 1 0 0,-3 3-38 0 0,-48 51 880 0 0,35 8-664 0 0,20-5 120 0 0,3-52-291 0 0,1 0 1 0 0,-1-1-1 0 0,1 1 1 0 0,0 0-1 0 0,1-1 1 0 0,-1 0 0 0 0,1 0-1 0 0,0-1 1 0 0,1 1-1 0 0,-1-1 1 0 0,1 0 0 0 0,0 0-1 0 0,1-1 1 0 0,-1 0-1 0 0,1 0 1 0 0,0-1 0 0 0,0 1-1 0 0,0-1 1 0 0,0-1-1 0 0,1 1-45 0 0,7 1-24 0 0,-3 0-39 0 0,0 0 0 0 0,1-1 0 0 0,-1 0 0 0 0,1-1 0 0 0,0 0 0 0 0,-1-1 0 0 0,1-1 0 0 0,9 0 63 0 0,-11-3-511 0 0</inkml:trace>
  <inkml:trace contextRef="#ctx0" brushRef="#br3" timeOffset="170972.101">19998 6773 7712 0 0,'-10'-3'592'0'0,"3"1"-500"0"0,0-1 1 0 0,-1 1-1 0 0,1 0 1 0 0,-1 0-1 0 0,1 1 1 0 0,-1 0-1 0 0,0 0 1 0 0,1 1-1 0 0,-1 0 1 0 0,0 1-1 0 0,1-1 1 0 0,-1 2-1 0 0,1-1 1 0 0,-1 1-1 0 0,1 0 1 0 0,-2 1-93 0 0,-40 11 1072 0 0,-20 33 502 0 0,64-42-1442 0 0,3-3-90 0 0,-1 0 1 0 0,1 0 0 0 0,-1 1-1 0 0,1-1 1 0 0,0 1-1 0 0,0-1 1 0 0,0 1 0 0 0,0 0-1 0 0,1 0 1 0 0,-1 0 0 0 0,1 0-1 0 0,-1 0 1 0 0,1 0-1 0 0,0 0 1 0 0,0 0 0 0 0,1 0-1 0 0,-1 1 1 0 0,1-1 0 0 0,-1 0-1 0 0,1 1-42 0 0,1-2 21 0 0,1 0 0 0 0,-1-1-1 0 0,0 1 1 0 0,1 0 0 0 0,0 0-1 0 0,-1-1 1 0 0,1 1 0 0 0,0-1-1 0 0,0 1 1 0 0,0-1 0 0 0,0 0-1 0 0,0 0 1 0 0,0 0 0 0 0,0 0-1 0 0,0 0 1 0 0,0 0 0 0 0,1 0-1 0 0,-1-1 1 0 0,0 1 0 0 0,0-1-1 0 0,1 0 1 0 0,1 1-21 0 0,12-1 5 0 0,0 1-1 0 0,0-2 1 0 0,-1 0-1 0 0,1-1 1 0 0,0-1 0 0 0,-1 0-1 0 0,0-1 1 0 0,1-1-1 0 0,-2 0 1 0 0,1-1 0 0 0,12-7-5 0 0,-15 2-80 0 0,3-1 5 0 0,8 18 830 0 0,-23-6-594 0 0,1 1 7 0 0,70 18 820 0 0,-46-24-1067 0 0,-24 4-50 0 0,17-5-664 0 0,-4-4-1513 0 0,-9 5-338 0 0,2-1-1618 0 0</inkml:trace>
  <inkml:trace contextRef="#ctx0" brushRef="#br3" timeOffset="171538.542">20281 6677 10224 0 0,'-6'-26'1208'0'0,"2"23"2317"0"0,10 43-2725 0 0,12 33 434 0 0,10 33-383 0 0,3 30-384 0 0,-22-82-401 0 0,1 1 62 0 0,-10-19 12 0 0,0-36-140 0 0,0 1 0 0 0,1-1-1 0 0,-1 0 1 0 0,0 0 0 0 0,0 1-1 0 0,0-1 1 0 0,0 0 0 0 0,0 1-1 0 0,0-1 1 0 0,0 0-1 0 0,0 1 1 0 0,0-1 0 0 0,-1 0-1 0 0,1 1 1 0 0,0-1 0 0 0,0 0-1 0 0,0 0 1 0 0,0 1-1 0 0,0-1 1 0 0,0 0 0 0 0,-1 1-1 0 0,1-1 1 0 0,0 0 0 0 0,0 0-1 0 0,0 1 1 0 0,-1-1 0 0 0,1 0-1 0 0,0 0 1 0 0,0 0-1 0 0,-1 1 1 0 0,1-1 0 0 0,0 0-1 0 0,0 0 1 0 0,-1 0 0 0 0,1 0-1 0 0,0 0 1 0 0,-1 1 0 0 0,1-1-1 0 0,0 0 1 0 0,0 0-1 0 0,-1 0 1 0 0,1 0 0 0 0,0 0-1 0 0,-1 0 1 0 0,1 0 0 0 0,0 0-1 0 0,-1 0 1 0 0,1 0 0 0 0,0 0-1 0 0,-1-1 1 0 0,1 1-1 0 0,0 0 1 0 0,0 0 0 0 0,-1 0-1 0 0,1 0 1 0 0,0 0 0 0 0,-1 0-1 0 0,1-1 1 0 0,0 1 0 0 0,0 0-1 0 0,-1 0 1 0 0,1 0-1 0 0,0-1 1 0 0,0 1 0 0 0,0 0-1 0 0,-1 0 1 0 0,1-1 0 0 0,0 1 0 0 0,-17-18-257 0 0,-2-47-1511 0 0,13-10-485 0 0,21-63-1872 0 0,21 26 2542 0 0,-19 78 1891 0 0,-14 31-143 0 0,-1 0-67 0 0,0 1 0 0 0,0-1 0 0 0,0 1-1 0 0,0 0 1 0 0,0 0 0 0 0,1-1 0 0 0,-1 1 0 0 0,1 1-1 0 0,-1-1 1 0 0,1 0 0 0 0,0 1 0 0 0,0-1 0 0 0,0 1 0 0 0,0 0-1 0 0,0 0 1 0 0,0 0 0 0 0,0 0 0 0 0,0 1 0 0 0,0-1-1 0 0,0 1 1 0 0,0 0 0 0 0,1 0 0 0 0,-1 0 0 0 0,0 0-1 0 0,0 0 1 0 0,0 1 0 0 0,0-1 0 0 0,0 1 0 0 0,0 0-1 0 0,0 0 1 0 0,0 0 0 0 0,0 0 0 0 0,0 1 0 0 0,0-1-98 0 0,0 1 77 0 0,-1 0 0 0 0,1 0 0 0 0,0 0 0 0 0,-1 0 0 0 0,0 0 0 0 0,1 0 0 0 0,-1 0 1 0 0,0 1-1 0 0,0-1 0 0 0,-1 1 0 0 0,1-1 0 0 0,0 1 0 0 0,-1 0 0 0 0,0 0 0 0 0,1 0 1 0 0,-1 0-1 0 0,0 0 0 0 0,-1 0 0 0 0,1 0 0 0 0,0 0 0 0 0,-1 0 0 0 0,0 0 0 0 0,0 0 0 0 0,0 1 1 0 0,0 0-78 0 0,-1 1 56 0 0,0-1 1 0 0,0 1-1 0 0,0-1 1 0 0,-1 1-1 0 0,0-1 1 0 0,0 0-1 0 0,0 1 1 0 0,-1-1-1 0 0,1 0 1 0 0,-1 0-1 0 0,0-1 1 0 0,0 1-1 0 0,0-1 1 0 0,-1 1 0 0 0,-2 1-57 0 0,-6 3 59 0 0,-1-1 0 0 0,0-1 1 0 0,0 0-1 0 0,-1 0 0 0 0,1-2 1 0 0,-1 1-1 0 0,0-2 0 0 0,0 0 1 0 0,-8 0-60 0 0,9 0 74 0 0,2 0-161 0 0,-1-1 1 0 0,1 0-1 0 0,-1-1 1 0 0,1 0 0 0 0,-1-1-1 0 0,0 0 1 0 0,1-1-1 0 0,-1 0 1 0 0,1-1 0 0 0,-1 0 86 0 0,8-17-2575 0 0,7 11-1954 0 0</inkml:trace>
  <inkml:trace contextRef="#ctx0" brushRef="#br3" timeOffset="172106.009">20646 6636 9224 0 0,'0'0'266'0'0,"0"0"1"0"0,-1 1-171 0 0,-2 13-122 0 0,-1 1 152 0 0,1 0-1 0 0,0-1 1 0 0,1 1 0 0 0,0 0 0 0 0,2 1-1 0 0,0-1 1 0 0,0 0 0 0 0,2 5-126 0 0,4 155 3065 0 0,-2-35-2347 0 0,1-119-381 0 0,-7-32-228 0 0,-5-11-889 0 0,1 0 0 0 0,1 0 0 0 0,1 0 0 0 0,1 0 0 0 0,1-1 0 0 0,1 0 0 0 0,1 1 0 0 0,1-1 0 0 0,0 1 0 0 0,2-1 0 0 0,3-9 780 0 0,-1 8 17 0 0,1 0 0 0 0,1 0 0 0 0,1 1 0 0 0,1 0-1 0 0,2-3-16 0 0,-8 21 187 0 0,1 1-1 0 0,-1-1 1 0 0,1 0-1 0 0,0 1 0 0 0,0 0 1 0 0,1 0-1 0 0,-1 0 0 0 0,1 1 1 0 0,0-1-1 0 0,0 1 0 0 0,0 0 1 0 0,0 0-1 0 0,0 1 0 0 0,1 0 1 0 0,-1 0-1 0 0,1 0 0 0 0,4-1-186 0 0,-4 2 103 0 0,1 1-1 0 0,-1-1 0 0 0,0 1 1 0 0,0 0-1 0 0,0 1 0 0 0,0 0 1 0 0,0 0-1 0 0,0 0 0 0 0,0 0 1 0 0,-1 1-1 0 0,1 0 0 0 0,0 0 1 0 0,-1 1-1 0 0,1-1 0 0 0,-1 1 1 0 0,0 1-1 0 0,0-1 0 0 0,0 1 1 0 0,0-1-1 0 0,-1 1 0 0 0,1 1 1 0 0,-1-1-1 0 0,0 1 0 0 0,0-1 1 0 0,-1 1-1 0 0,1 0 0 0 0,-1 1 1 0 0,2 4-103 0 0,-3-7 54 0 0,0 0 0 0 0,-1 0 0 0 0,1 0 0 0 0,-1 1 0 0 0,1-1 0 0 0,-1 1 1 0 0,0-1-1 0 0,-1 1 0 0 0,1-1 0 0 0,-1 1 0 0 0,1 0 0 0 0,-1-1 0 0 0,0 1 0 0 0,0 0 1 0 0,-1-1-1 0 0,1 1 0 0 0,-1 0 0 0 0,1-1 0 0 0,-1 1 0 0 0,0-1 0 0 0,-1 1 1 0 0,1-1-1 0 0,-1 0 0 0 0,1 1 0 0 0,-1-1 0 0 0,0 0 0 0 0,0 0 0 0 0,0 0 0 0 0,-1-1 1 0 0,-1 3-55 0 0,-8 4 101 0 0,0 0 0 0 0,-1-1 1 0 0,0 0-1 0 0,0-1 0 0 0,-1 0 1 0 0,1-2-1 0 0,-2 1 0 0 0,1-2 1 0 0,0 1-1 0 0,-1-2 0 0 0,-14 2-101 0 0,24-4-141 0 0,-1 1 0 0 0,1-1 0 0 0,0 0 0 0 0,-1 0 0 0 0,1-1 0 0 0,-1 0 0 0 0,1 0 0 0 0,-1 0 0 0 0,1 0-1 0 0,0-1 1 0 0,-1 0 0 0 0,1 0 0 0 0,0-1 0 0 0,-1 1 0 0 0,1-1 0 0 0,0 0 0 0 0,0-1 0 0 0,0 1 0 0 0,1-1 0 0 0,-1 0 0 0 0,0 0 141 0 0,1-5-4520 0 0</inkml:trace>
  <inkml:trace contextRef="#ctx0" brushRef="#br3" timeOffset="172658.275">21060 6715 8808 0 0,'0'0'197'0'0,"0"0"24"0"0,0 2 19 0 0,-6 52 47 0 0,-4 37 2052 0 0,10-90-2019 0 0,0-1-38 0 0,0 6 95 0 0,0 4 349 0 0,-3-15-251 0 0,7-44-177 0 0,28-44-480 0 0,-27 82-1 0 0,1 0 0 0 0,0 0 0 0 0,0 0 0 0 0,1 1 1 0 0,0 0-1 0 0,1 1 0 0 0,0-1 0 0 0,1 1 0 0 0,0 1 1 0 0,2-2 182 0 0,-3 3-198 0 0,1 1 1 0 0,0 0 0 0 0,0 0 0 0 0,0 0-1 0 0,1 2 1 0 0,0-1 0 0 0,0 1 0 0 0,0 0-1 0 0,9-1 198 0 0,55-1-4034 0 0,-73 6 3960 0 0,0 0-1 0 0,0 0 0 0 0,-1 0 1 0 0,1 0-1 0 0,0 1 0 0 0,0-1 1 0 0,-1 0-1 0 0,1 0 0 0 0,0 1 1 0 0,-1-1-1 0 0,1 0 0 0 0,0 1 1 0 0,-1-1-1 0 0,1 1 0 0 0,0-1 1 0 0,-1 0-1 0 0,1 1 0 0 0,-1 0 1 0 0,1-1-1 0 0,-1 1 0 0 0,1-1 1 0 0,-1 1-1 0 0,1 0 0 0 0,-1-1 1 0 0,1 1-1 0 0,-1 0 0 0 0,0-1 1 0 0,0 1-1 0 0,1 0 0 0 0,-1 0 1 0 0,0-1-1 0 0,0 1 0 0 0,0 0 1 0 0,0 0-1 0 0,0-1 0 0 0,0 1 0 0 0,0 0 1 0 0,0 0-1 0 0,0 0 0 0 0,0-1 1 0 0,0 1-1 0 0,0 0 0 0 0,0 0 1 0 0,-1-1-1 0 0,1 1 0 0 0,-1 0 75 0 0,-17 34 233 0 0,-62 85 3937 0 0,51-50-2320 0 0,22-46-1036 0 0,7-22-564 0 0,0-2-1 0 0,10 5 262 0 0,-4-3-436 0 0,0-2 0 0 0,-1 1 0 0 0,1-1 0 0 0,0 1 0 0 0,0-2 0 0 0,0 1 0 0 0,0-1 1 0 0,-1 0-1 0 0,1 0 0 0 0,0 0 0 0 0,-1-1 0 0 0,1 0 0 0 0,-1 0 0 0 0,1 0 0 0 0,-1-1 0 0 0,0 0 1 0 0,0 0-1 0 0,3-2-75 0 0,48-38 170 0 0,-51 37-149 0 0,1 0-1 0 0,-1-1 1 0 0,0 1-1 0 0,0-1 1 0 0,-1 0-1 0 0,0 0 1 0 0,0 0 0 0 0,-1-1-1 0 0,0 1 1 0 0,2-7-21 0 0,-9-15 0 0 0,-2 23 0 0 0,2 4-254 0 0,0 0 1 0 0,0 1-1 0 0,0-1 1 0 0,0 1-1 0 0,0 0 0 0 0,0 0 1 0 0,0 0-1 0 0,-1 0 1 0 0,1 1-1 0 0,0-1 1 0 0,0 1-1 0 0,-1 0 1 0 0,-2 1 253 0 0,-4-1-964 0 0,-2 0-2856 0 0</inkml:trace>
  <inkml:trace contextRef="#ctx0" brushRef="#br3" timeOffset="173120.395">21804 6507 11256 0 0,'0'0'330'0'0,"0"0"-7"0"0,-1 1-206 0 0,-54 62 841 0 0,-63 98 2823 0 0,69-103-3587 0 0,-10-11-395 0 0,58-47-39 0 0,-9-7-1164 0 0,5-9-576 0 0,4 7 966 0 0</inkml:trace>
  <inkml:trace contextRef="#ctx0" brushRef="#br3" timeOffset="173397.881">21561 6598 9528 0 0,'0'0'216'0'0,"0"0"32"0"0,0 0 10 0 0,6 6 12 0 0,45 81 4454 0 0,-16-52-3107 0 0,-28-29-1502 0 0,0 0 1 0 0,0-1-1 0 0,1 0 1 0 0,0 0 0 0 0,0-1-1 0 0,0 0 1 0 0,0 0-1 0 0,1-1 1 0 0,0 0-1 0 0,-1 0 1 0 0,1-1-1 0 0,6 1-115 0 0,17-7-819 0 0,-20-1-4113 0 0,-6 0-444 0 0</inkml:trace>
  <inkml:trace contextRef="#ctx0" brushRef="#br3" timeOffset="173570.241">21955 6606 9168 0 0,'0'0'266'0'0,"0"0"1"0"0,1 2-171 0 0,15 130 6107 0 0,-10-98-4636 0 0,-6-33-1261 0 0,4 16-322 0 0,-4-15-688 0 0,0-2-263 0 0,0 0-51 0 0,0 0-6 0 0</inkml:trace>
  <inkml:trace contextRef="#ctx0" brushRef="#br3" timeOffset="174857.979">22100 6577 10960 0 0,'0'7'637'0'0,"4"9"-58"0"0,0 0 1 0 0,1 0-1 0 0,1-1 0 0 0,0 1 1 0 0,1-1-1 0 0,7 10-579 0 0,12 7 2758 0 0,-26-31-2737 0 0,1-1-1 0 0,-1 1 1 0 0,1-1-1 0 0,-1 1 1 0 0,0-1-1 0 0,1 1 0 0 0,-1-1 1 0 0,1 0-1 0 0,-1 1 1 0 0,1-1-1 0 0,-1 0 0 0 0,1 1 1 0 0,-1-1-1 0 0,1 0 1 0 0,-1 1-1 0 0,1-1 0 0 0,0 0 1 0 0,-1 0-1 0 0,1 0 1 0 0,0 0-1 0 0,-1 0 1 0 0,1 0-1 0 0,-1 0 0 0 0,1 0 1 0 0,0 0-1 0 0,-1 0 1 0 0,1 0-1 0 0,-1 0 0 0 0,1 0 1 0 0,0 0-1 0 0,-1 0 1 0 0,1-1-1 0 0,-1 1 1 0 0,1 0-1 0 0,0 0 0 0 0,-1-1 1 0 0,1 1-1 0 0,-1 0 1 0 0,1-1-1 0 0,-1 1 0 0 0,1-1 1 0 0,-1 1-1 0 0,0 0 1 0 0,1-1-1 0 0,-1 1 0 0 0,1-1 1 0 0,-1 1-1 0 0,0-1 1 0 0,0 0-1 0 0,1 1 1 0 0,-1-1-1 0 0,0 1 0 0 0,0-1 1 0 0,0 1-1 0 0,1-1 1 0 0,-1 0-1 0 0,0 1 0 0 0,0-1-20 0 0,10-69-1408 0 0,19 4-1514 0 0,-12 61 2621 0 0,-12 3 258 0 0,3 7 100 0 0,-1-1 58 0 0,-1 0 1 0 0,0 1-1 0 0,0-1 0 0 0,-1 1 0 0 0,0 0 0 0 0,1 1 0 0 0,-2-1 0 0 0,1 1 1 0 0,-1 0-1 0 0,1 0 0 0 0,-1 2-115 0 0,26 31 1126 0 0,24 4 530 0 0,-53-42-1510 0 0,0-2-137 0 0,1 0-1 0 0,-1 0 1 0 0,0 0 0 0 0,1 0 0 0 0,-1 0 0 0 0,0 0 0 0 0,0 0-1 0 0,0 0 1 0 0,0-1 0 0 0,0 1 0 0 0,0 0 0 0 0,0-1 0 0 0,0 1-1 0 0,-1-1 1 0 0,1 1 0 0 0,0-1 0 0 0,-1 1 0 0 0,1-1 0 0 0,-1 1-1 0 0,0-1 1 0 0,0 1 0 0 0,1-1 0 0 0,-1 0 0 0 0,0 1 0 0 0,0-1-1 0 0,0 0 1 0 0,-1 0-9 0 0,2-3 8 0 0,31-80-681 0 0,-18 68 586 0 0,-1 12 87 0 0,13 22 0 0 0,18 50 243 0 0,-41-62-241 0 0,0 0 1 0 0,1 0-1 0 0,0-1 0 0 0,0 1 1 0 0,0-1-1 0 0,0 0 0 0 0,1 0 0 0 0,0 0 1 0 0,-1-1-1 0 0,1 0 0 0 0,1 0 1 0 0,-1 0-1 0 0,0-1 0 0 0,1 1 1 0 0,-1-1-1 0 0,1 0 0 0 0,0-1 0 0 0,4 1-2 0 0,37-7-533 0 0,29-40-3553 0 0,1-48-2656 0 0,-52 54 3990 0 0,-19 11 4122 0 0,-26 22 2899 0 0,12 8-3919 0 0,-1 0 1 0 0,1 0-1 0 0,0 1 0 0 0,0 0 0 0 0,0 1 1 0 0,0-1-1 0 0,0 2 0 0 0,1-1 1 0 0,0 1-1 0 0,0 0 0 0 0,0 1 0 0 0,0-1 1 0 0,1 1-1 0 0,-2 3-350 0 0,2-3 97 0 0,1 1 0 0 0,0-1 0 0 0,0 1 0 0 0,0 0 0 0 0,1 0 1 0 0,0 1-1 0 0,1-1 0 0 0,-1 1 0 0 0,2-1 0 0 0,-1 1 0 0 0,1 0 0 0 0,0 1-97 0 0,2-8 16 0 0,0-1-1 0 0,-1 1 0 0 0,1-1 1 0 0,0 0-1 0 0,0 1 0 0 0,0-1 1 0 0,0 0-1 0 0,0 1 0 0 0,0-1 1 0 0,0 1-1 0 0,0-1 1 0 0,0 0-1 0 0,0 1 0 0 0,0-1 1 0 0,0 1-1 0 0,0-1 0 0 0,0 0 1 0 0,0 1-1 0 0,1-1 0 0 0,-1 1 1 0 0,0-1-1 0 0,0 0 0 0 0,0 1 1 0 0,1-1-1 0 0,-1 0 1 0 0,0 1-1 0 0,0-1 0 0 0,1 0 1 0 0,-1 0-1 0 0,0 1 0 0 0,0-1 1 0 0,1 0-1 0 0,-1 0 0 0 0,0 1 1 0 0,1-1-1 0 0,-1 0 1 0 0,1 0-1 0 0,-1 0 0 0 0,0 0 1 0 0,1 1-1 0 0,-1-1 0 0 0,0 0 1 0 0,1 0-1 0 0,-1 0 0 0 0,1 0 1 0 0,-1 0-1 0 0,0 0 1 0 0,1 0-1 0 0,-1 0 0 0 0,1 0 1 0 0,-1 0-1 0 0,0 0 0 0 0,1-1 1 0 0,-1 1-1 0 0,1 0 0 0 0,-1 0 1 0 0,0 0-1 0 0,1 0 0 0 0,-1-1 1 0 0,0 1-1 0 0,1 0 1 0 0,-1 0-1 0 0,0-1 0 0 0,1 1 1 0 0,-1 0-1 0 0,0-1-15 0 0,24-14 115 0 0,3-10-151 0 0,-22 19-60 0 0,1 0-1 0 0,-1 1 1 0 0,1-1 0 0 0,0 1 0 0 0,1 0-1 0 0,-1 1 1 0 0,1 0 0 0 0,0 0-1 0 0,0 0 1 0 0,0 1 0 0 0,1 0 0 0 0,3-1 96 0 0,-10 3-12 0 0,0 1 1 0 0,-1 0 0 0 0,1 0 0 0 0,0-1 0 0 0,-1 1 0 0 0,1 0-1 0 0,0 0 1 0 0,0 0 0 0 0,-1-1 0 0 0,1 1 0 0 0,0 0 0 0 0,-1 0-1 0 0,1 0 1 0 0,0 0 0 0 0,0 0 0 0 0,-1 1 0 0 0,1-1 0 0 0,0 0-1 0 0,0 0 1 0 0,-1 0 0 0 0,1 1 0 0 0,0-1 0 0 0,-1 0 0 0 0,1 1-1 0 0,-1-1 1 0 0,1 0 0 0 0,0 1 0 0 0,-1-1 0 0 0,1 1 0 0 0,-1-1-1 0 0,1 1 1 0 0,-1-1 0 0 0,1 1 0 0 0,-1 0 0 0 0,1-1 0 0 0,-1 1-1 0 0,0-1 1 0 0,1 1 0 0 0,-1 0 11 0 0,2 3-76 0 0,57 74 636 0 0,-53-72-454 0 0,0 0 0 0 0,0-1 0 0 0,1 0 0 0 0,0-1 1 0 0,0 1-1 0 0,0-1 0 0 0,0-1 0 0 0,0 1 0 0 0,1-1 1 0 0,0 0-1 0 0,0-1 0 0 0,0 0 0 0 0,0 0 1 0 0,0-1-1 0 0,0 0 0 0 0,0 0 0 0 0,0-1 0 0 0,1 0-106 0 0,44-13 376 0 0,-43 6-373 0 0,0-1 0 0 0,-1 0 1 0 0,0-1-1 0 0,0 0 0 0 0,-1 0 0 0 0,0 0 0 0 0,-1-1 0 0 0,0-1 0 0 0,0 1 0 0 0,-1-1 0 0 0,-1 0 0 0 0,0-1 0 0 0,0 1 0 0 0,-1-1 0 0 0,2-10-3 0 0,3-3-156 0 0,-3 7-17 0 0,-1-2 1 0 0,0 1 0 0 0,-2-1 0 0 0,0 1-1 0 0,-2-1 1 0 0,0 0 0 0 0,-1 0-1 0 0,-1 0 1 0 0,-1-7 172 0 0,1 19-7 0 0,0 1-1 0 0,0-1 0 0 0,-1 0 1 0 0,0 0-1 0 0,0 1 0 0 0,-1-1 1 0 0,0 1-1 0 0,-1-1 0 0 0,1 1 1 0 0,-1 0-1 0 0,0 1 0 0 0,-1-1 1 0 0,0 1-1 0 0,0 0 1 0 0,-2-2 6 0 0,5 7 55 0 0,0 1-51 0 0,1 1 0 0 0,0-1 1 0 0,-1 1-1 0 0,1-1 0 0 0,0 1 1 0 0,-1 0-1 0 0,1 0 0 0 0,0-1 1 0 0,0 1-1 0 0,0 0 0 0 0,0 0 1 0 0,0 0-1 0 0,0 0 0 0 0,0 1 0 0 0,0-1 1 0 0,0 0-1 0 0,0 0 0 0 0,0 0 1 0 0,1 1-1 0 0,-1-1 0 0 0,1 0 1 0 0,-1 1-1 0 0,1-1 0 0 0,-1 1 0 0 0,1-1-3 0 0,-5 24 0 0 0,0-1 0 0 0,2 1 0 0 0,1 1 0 0 0,1-1 0 0 0,1 0 0 0 0,3 17 0 0 0,23 152 392 0 0,4-113 190 0 0,-8-61-85 0 0,-21-19-477 0 0,1-1 0 0 0,0 0-1 0 0,0 0 1 0 0,0 1 0 0 0,0-1-1 0 0,-1-1 1 0 0,1 1 0 0 0,0 0-1 0 0,0 0 1 0 0,0 0 0 0 0,-1-1-1 0 0,1 1 1 0 0,0-1 0 0 0,0 0 0 0 0,-1 1-1 0 0,1-1 1 0 0,-1 0 0 0 0,1 0-1 0 0,0 0 1 0 0,-1 0 0 0 0,0 0-1 0 0,2-2-19 0 0,66-66-232 0 0,13 10-20 0 0,-74 55 160 0 0,-5 2 57 0 0,-1 1-1 0 0,1-1 1 0 0,0 0-1 0 0,0 1 1 0 0,-1-1-1 0 0,1 1 1 0 0,0 0-1 0 0,0 0 1 0 0,1 0-1 0 0,-1 1 1 0 0,0-1-1 0 0,0 1 1 0 0,0-1-1 0 0,0 1 1 0 0,1 0-1 0 0,-1 0 1 0 0,0 1-1 0 0,0-1 1 0 0,0 1-1 0 0,0-1 1 0 0,1 1-1 0 0,-1 0 1 0 0,0 0-1 0 0,0 0 0 0 0,2 2 36 0 0,35 57 299 0 0,-4-22-118 0 0,-27-40-2518 0 0,-8 1 1459 0 0</inkml:trace>
  <inkml:trace contextRef="#ctx0" brushRef="#br3" timeOffset="175159.44">23083 6478 14912 0 0,'-2'-9'1639'0'0,"4"7"-1529"0"0,0 1-1 0 0,0-1 0 0 0,0 1 0 0 0,0-1 1 0 0,1 1-1 0 0,-1 0 0 0 0,0 0 0 0 0,1-1 0 0 0,-1 2 1 0 0,0-1-1 0 0,1 0 0 0 0,-1 0 0 0 0,1 1 1 0 0,-1 0-1 0 0,1-1 0 0 0,-1 1 0 0 0,1 0 0 0 0,1 0-109 0 0,5-1 184 0 0,110-7 1249 0 0,-8 14-1229 0 0,-60-2-157 0 0,41 0-2734 0 0,-80-7 1317 0 0</inkml:trace>
  <inkml:trace contextRef="#ctx0" brushRef="#br3" timeOffset="175424.007">23614 6290 11912 0 0,'0'0'349'0'0,"0"0"-2"0"0,0-1-225 0 0,0-3-76 0 0,0 3 116 0 0,0 1 45 0 0,10-8 1448 0 0,20 37-2571 0 0,-24-23-4064 0 0</inkml:trace>
  <inkml:trace contextRef="#ctx0" brushRef="#br3" timeOffset="175868.77">23930 6498 12304 0 0,'-2'0'362'0'0,"-9"2"-265"0"0,1 0-1 0 0,-1 0 1 0 0,1 1 0 0 0,0 0-1 0 0,0 0 1 0 0,0 2-1 0 0,0-1 1 0 0,1 1 0 0 0,-7 4-97 0 0,-33 33 1658 0 0,49-40-1284 0 0,-1-1-324 0 0,1-1 0 0 0,0 1 0 0 0,0 0 0 0 0,-1 0 0 0 0,1 0 1 0 0,0 0-1 0 0,0 0 0 0 0,0 0 0 0 0,0 0 0 0 0,0 0 1 0 0,0-1-1 0 0,0 1 0 0 0,1 0 0 0 0,-1 0 0 0 0,0 0 0 0 0,0 0 1 0 0,1 0-1 0 0,-1 0 0 0 0,1-1 0 0 0,-1 1 0 0 0,0 0 0 0 0,1 0 1 0 0,0-1-1 0 0,-1 1 0 0 0,1 0 0 0 0,-1 0 0 0 0,1-1 1 0 0,0 1-1 0 0,-1-1 0 0 0,1 1 0 0 0,0-1 0 0 0,0 1 0 0 0,0-1 1 0 0,-1 1-1 0 0,1-1 0 0 0,0 0 0 0 0,0 1 0 0 0,0-1 1 0 0,0 0-1 0 0,0 0 0 0 0,0 0 0 0 0,-1 0 0 0 0,1 0 0 0 0,1 0-50 0 0,90-14 482 0 0,-82 11-492 0 0,111-44 10 0 0,-33 12 0 0 0,-73 33 0 0 0,-7 4 0 0 0,3 17-84 0 0,-8 59 104 0 0,10-86 119 0 0,57-66-366 0 0,-66 70 194 0 0,0 0-1 0 0,1 0 0 0 0,-1 0 1 0 0,1 0-1 0 0,0 1 0 0 0,1 0 1 0 0,-1 0-1 0 0,0 0 0 0 0,1 1 0 0 0,-1 0 1 0 0,1 0-1 0 0,0 0 0 0 0,0 1 1 0 0,0 0-1 0 0,0 0 0 0 0,0 0 0 0 0,0 1 1 0 0,0 0-1 0 0,0 0 0 0 0,0 0 1 0 0,0 1-1 0 0,0 0 0 0 0,-1 0 1 0 0,1 1-1 0 0,1 0 34 0 0,-4 1 21 0 0,0-1 1 0 0,0 2-1 0 0,-1-1 1 0 0,1 0-1 0 0,-1 0 0 0 0,0 1 1 0 0,0-1-1 0 0,0 1 1 0 0,-1 0-1 0 0,1 0 1 0 0,-1 0-1 0 0,0-1 1 0 0,0 1-1 0 0,0 0 0 0 0,0 4-21 0 0,6 17 225 0 0,25 41 315 0 0,21 13 284 0 0,-47-73-812 0 0,1 0-12 0 0</inkml:trace>
  <inkml:trace contextRef="#ctx0" brushRef="#br0" timeOffset="-109963.743">10802 7955 12864 0 0,'-13'-6'972'0'0,"-14"23"1814"0"0,25-13-2539 0 0,0 0 0 0 0,0 0 0 0 0,1 0 0 0 0,0 1 0 0 0,-1-1-1 0 0,1 0 1 0 0,1 1 0 0 0,-1-1 0 0 0,1 1 0 0 0,-1-1 0 0 0,1 0 0 0 0,1 1-1 0 0,-1-1 1 0 0,1 4-247 0 0,0 14 536 0 0,27 22 567 0 0,-22-37-869 0 0,2 0-260 0 0,15 2-1408 0 0,-21-8-3563 0 0,-2-1-1665 0 0</inkml:trace>
  <inkml:trace contextRef="#ctx0" brushRef="#br0" timeOffset="-109523.586">10854 7799 15376 0 0,'7'-28'1086'0'0,"-7"27"-1014"0"0,1 1-4 0 0,27 9-211 0 0,19 15-867 0 0,26 2-3507 0 0,17-14-1854 0 0,-89-12 6690 0 0,-1 0 182 0 0,0 0 763 0 0,0 0 339 0 0,0 0 70 0 0,0 0-82 0 0,-34 30 3093 0 0,25-25-4219 0 0,5-2-268 0 0,-1-1-47 0 0,0 1 0 0 0,0-1-1 0 0,1 1 1 0 0,-1 0 0 0 0,1 0 0 0 0,0 1 0 0 0,0-1 0 0 0,0 1 0 0 0,0 0-1 0 0,1 0 1 0 0,0 0 0 0 0,0 1 0 0 0,0-1 0 0 0,0 1 0 0 0,0 0-1 0 0,0 2-149 0 0,5-2 10 0 0,-1 1 0 0 0,2 0-1 0 0,-1-1 1 0 0,0 0-1 0 0,1 1 1 0 0,0-1 0 0 0,0 0-1 0 0,1 0 1 0 0,-1-1-1 0 0,1 1 1 0 0,0-1 0 0 0,0 0-1 0 0,1 0 1 0 0,-1 0-1 0 0,1 0 1 0 0,0-1 0 0 0,0 0-1 0 0,0 0 1 0 0,0 0-1 0 0,1 0-9 0 0,-5-3 0 0 0,49 35 20 0 0,-49-34 19 0 0,0 1-1 0 0,-1-1 1 0 0,1 0-1 0 0,-1 0 0 0 0,1 1 1 0 0,-1-1-1 0 0,1 0 1 0 0,-1 1-1 0 0,0-1 0 0 0,0 1 1 0 0,0-1-1 0 0,0 0 1 0 0,0 1-1 0 0,0-1 1 0 0,0 1-1 0 0,0-1 0 0 0,-1 0 1 0 0,1 1-1 0 0,0-1 1 0 0,-1 0-1 0 0,1 1 0 0 0,-1-1 1 0 0,0 0-1 0 0,1 0 1 0 0,-1 1-1 0 0,0-1 0 0 0,0 0 1 0 0,1 0-1 0 0,-1 0 1 0 0,0 0-1 0 0,0 0 0 0 0,0 0 1 0 0,-1 0-1 0 0,1-1 1 0 0,0 1-1 0 0,0 0 1 0 0,0 0-1 0 0,-1-1 0 0 0,0 1-38 0 0,-55 22 554 0 0,-8-2-1015 0 0,43-16-430 0 0,-2 0-4846 0 0,11-1-477 0 0</inkml:trace>
  <inkml:trace contextRef="#ctx0" brushRef="#br0" timeOffset="-111719.069">8291 7866 15344 0 0,'6'-12'348'0'0,"-15"-1"845"0"0,-3 6-1047 0 0,3 7-42 0 0,0 1-1 0 0,0 0 0 0 0,1 1 0 0 0,-1 0 0 0 0,1 0 1 0 0,-1 1-1 0 0,1 0 0 0 0,0 0 0 0 0,0 1 0 0 0,0 0 0 0 0,1 0 1 0 0,-1 1-1 0 0,-4 4-103 0 0,-56 45 762 0 0,66-53-722 0 0,0 0-1 0 0,0 1 1 0 0,0 0-1 0 0,0-1 0 0 0,1 1 1 0 0,-1 0-1 0 0,0 0 0 0 0,1 0 1 0 0,-1 0-1 0 0,1 0 0 0 0,0 0 1 0 0,0 0-1 0 0,0 0 1 0 0,0 0-1 0 0,0 1 0 0 0,0-1 1 0 0,0 0-1 0 0,1 1 0 0 0,-1 0-39 0 0,2-1-108 0 0,1 1 120 0 0,1 1-1 0 0,0-1 0 0 0,0 0 0 0 0,0 0 1 0 0,0-1-1 0 0,0 1 0 0 0,0-1 0 0 0,1 1 1 0 0,-1-1-1 0 0,1 0 0 0 0,0 0 0 0 0,0-1 1 0 0,0 1-1 0 0,-1-1 0 0 0,1 0 0 0 0,1 0 1 0 0,-1 0-1 0 0,0 0-11 0 0,18 5-3 0 0,90 44 3 0 0,-111-50-1 0 0,-1 1 0 0 0,1 0 0 0 0,-1 0 0 0 0,1-1-1 0 0,-1 1 1 0 0,1 0 0 0 0,-1 0 0 0 0,1 0 0 0 0,-1 0-1 0 0,0 0 1 0 0,1 0 0 0 0,-1 0 0 0 0,0 0 0 0 0,0 0-1 0 0,0 0 1 0 0,0 0 0 0 0,0 0 0 0 0,0 0 0 0 0,0 0-1 0 0,0 0 1 0 0,0 0 0 0 0,-1 0 0 0 0,1 0 0 0 0,0 0-1 0 0,0-1 1 0 0,-1 1 0 0 0,1 0 0 0 0,-1 0 0 0 0,1 0-1 0 0,-1 0 1 0 0,1 0 0 0 0,-1-1 0 0 0,0 1 0 0 0,1 0-1 0 0,-1 0 1 0 0,0-1 0 0 0,1 1 0 0 0,-1 0 0 0 0,0-1 0 0 0,0 1-1 0 0,0-1 1 0 0,0 1 0 0 0,1-1 0 0 0,-1 0 0 0 0,0 1-1 0 0,0-1 1 0 0,0 0 0 0 0,0 0 0 0 0,0 1 1 0 0,-62 16-190 0 0,53-15 190 0 0,-76 4 0 0 0,81-8-13 0 0,55 0-214 0 0,38-4 115 0 0,13-4-284 0 0,-86 7 267 0 0,-1 0-1 0 0,0-1 0 0 0,0-1 1 0 0,0-1-1 0 0,0 0 0 0 0,-1 0 0 0 0,1-2 130 0 0,-11 5-87 0 0,1 0 0 0 0,-1 0 0 0 0,0 0 0 0 0,0-1 0 0 0,0 1 0 0 0,0-1 0 0 0,-1 0 0 0 0,0 0-1 0 0,1 0 1 0 0,-1 0 0 0 0,-1 0 0 0 0,1-1 0 0 0,0 1 0 0 0,-1-1 0 0 0,0 1 0 0 0,0-1 0 0 0,-1 1-1 0 0,1-2 88 0 0,-7-2 0 0 0,-11 26 376 0 0,17-14-315 0 0,-1 0-1 0 0,1 0 1 0 0,0 0-1 0 0,0 0 1 0 0,0 0-1 0 0,0 0 1 0 0,1 0-1 0 0,-1 0 0 0 0,1 0 1 0 0,0 0-1 0 0,0 0 1 0 0,1 0-1 0 0,-1 0 1 0 0,1 0-1 0 0,0-1 1 0 0,0 1-1 0 0,0-1 0 0 0,1 1 1 0 0,-1-1-1 0 0,1 0 1 0 0,0 0-1 0 0,-1 0 1 0 0,2 0-1 0 0,-1 0 1 0 0,0-1-1 0 0,0 1 0 0 0,1-1 1 0 0,-1 0-1 0 0,1 0 1 0 0,0-1-1 0 0,-1 1 1 0 0,1-1-1 0 0,0 1 1 0 0,0-1-1 0 0,0 0 0 0 0,0-1 1 0 0,0 1-1 0 0,1-1 1 0 0,-1 1-1 0 0,0-1 1 0 0,0-1-1 0 0,0 1 1 0 0,0 0-1 0 0,0-1 0 0 0,1 0-60 0 0,5-4-7 0 0,1 0 0 0 0,-1 0-1 0 0,0-1 1 0 0,-1 0-1 0 0,0-1 1 0 0,0 0 0 0 0,0 0-1 0 0,-1-1 1 0 0,0 0 0 0 0,0 0-1 0 0,-1-1 1 0 0,0 0-1 0 0,3-6 8 0 0,28-37-458 0 0,-37 52 450 0 0,0-1 1 0 0,-1 1-1 0 0,1 0 1 0 0,0 0-1 0 0,0-1 1 0 0,0 1-1 0 0,0 0 1 0 0,0 0-1 0 0,-1 0 1 0 0,1 0-1 0 0,0 0 1 0 0,0 0-1 0 0,0 0 1 0 0,0 1-1 0 0,-1-1 1 0 0,1 0-1 0 0,0 0 1 0 0,0 1-1 0 0,0-1 1 0 0,-1 0-1 0 0,1 1 1 0 0,0-1-1 0 0,0 1 1 0 0,-1-1-1 0 0,1 1 1 0 0,0-1-1 0 0,-1 1 1 0 0,1-1-1 0 0,-1 1 1 0 0,1 0 0 0 0,0-1-1 0 0,-1 1 1 0 0,0 0-1 0 0,1 0 1 0 0,-1-1-1 0 0,1 1 1 0 0,-1 0-1 0 0,0 0 1 0 0,0 0-1 0 0,1 0 1 0 0,-1-1-1 0 0,0 1 1 0 0,0 0-1 0 0,0 1 8 0 0,1 0 20 0 0,16 71-84 0 0,0 23 64 0 0,22 80-64 0 0,-3 16 456 0 0,-35-191-368 0 0,-1 0-1 0 0,0 1 1 0 0,0-1-1 0 0,0 1 1 0 0,0-1 0 0 0,0 1-1 0 0,0-1 1 0 0,-1 1-1 0 0,1-1 1 0 0,0 1-1 0 0,-1-1 1 0 0,1 0-1 0 0,-1 1 1 0 0,1-1-1 0 0,-1 0 1 0 0,0 1-1 0 0,0-1 1 0 0,1 0-1 0 0,-1 0 1 0 0,0 0-1 0 0,0 1 1 0 0,0-1-1 0 0,0 0 1 0 0,0-1-1 0 0,-1 1 1 0 0,1 0-1 0 0,0 0 1 0 0,0 0-1 0 0,-1-1 1 0 0,1 1 0 0 0,0 0-1 0 0,-1-1 1 0 0,1 1-1 0 0,-1-1 1 0 0,1 0-1 0 0,0 1 1 0 0,-1-1-1 0 0,1 0 1 0 0,-1 0-1 0 0,1 0 1 0 0,-1 0-1 0 0,1 0 1 0 0,-1 0-1 0 0,1-1 1 0 0,-1 1-1 0 0,1 0 1 0 0,0-1-1 0 0,-1 1 1 0 0,1-1-1 0 0,-2 0-23 0 0,-4-2 24 0 0,0 1 0 0 0,-1-2-1 0 0,1 1 1 0 0,1-1-1 0 0,-1 0 1 0 0,0 0 0 0 0,1-1-1 0 0,0 0 1 0 0,0 0 0 0 0,0 0-1 0 0,1-1 1 0 0,0 0-1 0 0,0 0 1 0 0,0 0 0 0 0,1-1-1 0 0,0 1 1 0 0,0-1-1 0 0,1 0 1 0 0,0 0 0 0 0,0-1-1 0 0,0 1 1 0 0,0-6-24 0 0,0 1 13 0 0,1-1 1 0 0,0 1 0 0 0,0-1-1 0 0,2 0 1 0 0,0 1-1 0 0,0-1 1 0 0,1 0-1 0 0,1 1 1 0 0,0-1 0 0 0,0 1-1 0 0,1-1 1 0 0,1 1-1 0 0,4-8-13 0 0,11-17-146 0 0,1 1 0 0 0,3 1 0 0 0,0 1 0 0 0,3 1 0 0 0,0 2 1 0 0,2 0-1 0 0,1 2 0 0 0,7-4 146 0 0,-7 5-306 0 0,0-6 410 0 0,-29 33 59 0 0,0 1 11 0 0,0 0-8 0 0,0 0-46 0 0,-13 17 154 0 0,10-13-277 0 0,0 1 0 0 0,0 0 0 0 0,0 0 1 0 0,1 0-1 0 0,0 1 0 0 0,0-1 0 0 0,0 0 0 0 0,0 1 0 0 0,1-1 0 0 0,0 1 0 0 0,0 0 0 0 0,1-1 0 0 0,-1 1 0 0 0,1 0 0 0 0,0-1 0 0 0,1 1 0 0 0,-1 0 0 0 0,1-1 0 0 0,1 1 0 0 0,-1-1 0 0 0,1 1 0 0 0,0-1 0 0 0,0 0 0 0 0,0 1 0 0 0,1-1 0 0 0,-1 0 0 0 0,3 2 3 0 0,64 72 0 0 0,-34-47 20 0 0,-34-31 5 0 0,-1-1 0 0 0,0 0 0 0 0,1 1 0 0 0,-1-1 0 0 0,0 1 0 0 0,1-1 0 0 0,-1 0 0 0 0,0 1 0 0 0,0-1 0 0 0,1 1 0 0 0,-1-1 0 0 0,0 1 0 0 0,0-1 0 0 0,1 0 0 0 0,-1 1 0 0 0,0-1 0 0 0,0 1 0 0 0,0-1 0 0 0,0 1 0 0 0,0-1 0 0 0,0 1 0 0 0,0-1 0 0 0,0 1 0 0 0,0-1 0 0 0,0 1 0 0 0,0-1 0 0 0,0 1 0 0 0,0-1 0 0 0,-1 1 0 0 0,1-1 0 0 0,0 1 0 0 0,0-1 0 0 0,0 1 0 0 0,-1-1 0 0 0,1 0 0 0 0,0 1 1 0 0,-1-1-1 0 0,1 1 0 0 0,0-1 0 0 0,-1 0 0 0 0,1 1 0 0 0,0-1 0 0 0,-1 0 0 0 0,1 1 0 0 0,-1-1 0 0 0,1 0 0 0 0,-1 0 0 0 0,1 1 0 0 0,-1-1 0 0 0,1 0 0 0 0,0 0 0 0 0,-1 0 0 0 0,1 0 0 0 0,-1 0 0 0 0,1 0 0 0 0,-1 0 0 0 0,1 0 0 0 0,-1 0 0 0 0,1 0 0 0 0,-1 0 0 0 0,1 0 0 0 0,-1 0 0 0 0,1 0 0 0 0,-1 0 0 0 0,1 0 0 0 0,-1 0 0 0 0,1-1 0 0 0,-1 1-25 0 0,-42 4 207 0 0,12-4-608 0 0,-43-2 112 0 0,25-11-7447 0 0,39 7 1771 0 0</inkml:trace>
  <inkml:trace contextRef="#ctx0" brushRef="#br0" timeOffset="-111403.646">9216 7797 13416 0 0,'0'0'298'0'0,"0"0"46"0"0,0 0 24 0 0,0 2-37 0 0,-13 89 128 0 0,10 43 589 0 0,12 12-1186 0 0,-9-136-1112 0 0,-2-2-4114 0 0</inkml:trace>
  <inkml:trace contextRef="#ctx0" brushRef="#br0" timeOffset="-110725.219">9232 8005 9520 0 0,'80'-4'712'0'0,"-33"5"826"0"0,1-2 0 0 0,-1-2 0 0 0,0-2 0 0 0,27-7-1538 0 0,-3-12 658 0 0,-67 17-574 0 0,-24 2-19 0 0,11 5-34 0 0,-1 0 0 0 0,0 1 0 0 0,1 0 0 0 0,-1 0-1 0 0,1 1 1 0 0,-1 0 0 0 0,1 1 0 0 0,0 0 0 0 0,0 0-1 0 0,-8 5-30 0 0,-46 31 708 0 0,57-35-681 0 0,0 0-1 0 0,1 1 0 0 0,0 0 0 0 0,0 0 1 0 0,0 0-1 0 0,1 1 0 0 0,0-1 0 0 0,0 1 0 0 0,0 0 1 0 0,1 0-1 0 0,0 1 0 0 0,0-1 0 0 0,1 1 1 0 0,-1-1-1 0 0,1 1 0 0 0,1 0 0 0 0,-1 0 0 0 0,1 3-26 0 0,1-8 106 0 0,10 4 116 0 0,-2-4-235 0 0,0 0 1 0 0,0 0-1 0 0,0 0 0 0 0,1-1 0 0 0,-1-1 0 0 0,0 1 0 0 0,1-2 0 0 0,-1 1 0 0 0,0-1 0 0 0,1 0 0 0 0,-1 0 0 0 0,0-1 0 0 0,0-1 0 0 0,0 1 0 0 0,0-1 0 0 0,0 0 0 0 0,-1-1 0 0 0,0 0 0 0 0,1 0 0 0 0,-1-1 0 0 0,-1 1 0 0 0,1-2 0 0 0,-1 1 0 0 0,5-5 13 0 0,-2 4-166 0 0,1-2-24 0 0,0 1-1 0 0,1 0 1 0 0,0 1-1 0 0,0 1 1 0 0,1-1-1 0 0,-1 2 1 0 0,1 0-1 0 0,7-2 191 0 0,-11 6-31 0 0,11 14-49 0 0,-12-3 77 0 0,0 17 309 0 0,-3 18 375 0 0,-2-16 183 0 0,-2-28-633 0 0,4 12 1057 0 0,36-57-1421 0 0,-25 26-247 0 0,0 1 0 0 0,1 0 0 0 0,0 1 0 0 0,1 1 0 0 0,8-4 380 0 0,11 6-198 0 0,-12 29 198 0 0,-22-14 0 0 0,5 8 120 0 0,-1 0-1 0 0,-1 0 0 0 0,0 1 0 0 0,0-1 1 0 0,-1 1-1 0 0,-1 0 0 0 0,2 8-119 0 0,-4-20 40 0 0,0 0-1 0 0,0 0 1 0 0,0 0 0 0 0,1 0-1 0 0,-1 0 1 0 0,0 0-1 0 0,0 0 1 0 0,0 0 0 0 0,1-1-1 0 0,-1 1 1 0 0,0 0 0 0 0,0-1-1 0 0,0 1 1 0 0,0-1-1 0 0,0 1 1 0 0,0-1 0 0 0,0 0-1 0 0,0 1 1 0 0,0-1 0 0 0,0 0-1 0 0,0 0 1 0 0,0 0-1 0 0,0 0 1 0 0,-1 0 0 0 0,1 1-1 0 0,0-1 1 0 0,-1 0 0 0 0,1-1-1 0 0,0 1-39 0 0,8-7 152 0 0,54-41 104 0 0,-47 42-306 0 0,-12 5 40 0 0,-1 0 0 0 0,1 0 0 0 0,0 0 1 0 0,-1 1-1 0 0,1-1 0 0 0,0 1 0 0 0,0 0 0 0 0,0 0 1 0 0,0 1-1 0 0,1-1 0 0 0,-1 1 0 0 0,0 0 1 0 0,0 0-1 0 0,0 0 0 0 0,0 0 0 0 0,0 1 0 0 0,0 0 1 0 0,0 0-1 0 0,0 0 0 0 0,0 0 0 0 0,1 1 10 0 0,26 21 0 0 0,-21-2 0 0 0,17 23-1154 0 0,-21-30-3466 0 0,0-5-1565 0 0</inkml:trace>
  <inkml:trace contextRef="#ctx0" brushRef="#br0" timeOffset="-113919.522">6900 7805 16783 0 0,'-8'-9'979'0'0,"8"9"-972"0"0,-1-1 0 0 0,1 1 0 0 0,-1 0 0 0 0,1 0 0 0 0,-1 0 0 0 0,1 0 0 0 0,-1 0-1 0 0,1 0 1 0 0,-1-1 0 0 0,0 1 0 0 0,1 1 0 0 0,-1-1 0 0 0,1 0 0 0 0,-1 0 0 0 0,1 0 0 0 0,-1 0 0 0 0,1 0 0 0 0,-1 0 0 0 0,1 1 0 0 0,-1-1-1 0 0,1 0 1 0 0,-1 0 0 0 0,1 1 0 0 0,-1-1 0 0 0,1 0 0 0 0,-1 1 0 0 0,1-1 0 0 0,-1 0 0 0 0,1 1 0 0 0,0-1 0 0 0,-1 1 0 0 0,1-1-1 0 0,0 1 1 0 0,-1-1 0 0 0,1 1 0 0 0,0-1 0 0 0,0 1 0 0 0,0-1 0 0 0,-1 1 0 0 0,1-1 0 0 0,0 1 0 0 0,0 0-7 0 0,-5 13 238 0 0,0 1-1 0 0,1-1 1 0 0,0 1 0 0 0,1 0 0 0 0,1 0-1 0 0,1 0 1 0 0,0 0 0 0 0,1 1 0 0 0,0-1-1 0 0,1 0-237 0 0,-1 10-51 0 0,1 69 5 0 0,-5-51-2406 0 0,-2-33-4029 0 0</inkml:trace>
  <inkml:trace contextRef="#ctx0" brushRef="#br0" timeOffset="-113660.957">6561 7993 15376 0 0,'1'-1'97'0'0,"1"0"1"0"0,0 0 0 0 0,-1 1 0 0 0,1-1 0 0 0,0 1 0 0 0,-1 0 0 0 0,1-1 0 0 0,0 1 0 0 0,0 0 0 0 0,-1 0 0 0 0,1 0-1 0 0,0 0 1 0 0,0 0 0 0 0,-1 1 0 0 0,1-1 0 0 0,0 0 0 0 0,-1 1 0 0 0,1-1 0 0 0,0 1 0 0 0,-1 0 0 0 0,1-1 0 0 0,-1 1-1 0 0,1 0 1 0 0,-1 0 0 0 0,1 0-98 0 0,14 4 196 0 0,120 6 20 0 0,-78-19-2507 0 0,-38 3 1363 0 0</inkml:trace>
  <inkml:trace contextRef="#ctx0" brushRef="#br0" timeOffset="-113200.317">7018 7791 15256 0 0,'0'0'448'0'0,"-3"7"150"0"0,-2 7-548 0 0,1 1 0 0 0,0 0 0 0 0,1 0 0 0 0,0 0 0 0 0,1 0 0 0 0,1 0-1 0 0,1 2-49 0 0,0 4 452 0 0,1-1-1 0 0,1 1 0 0 0,1 0 0 0 0,1-1 0 0 0,1 0 0 0 0,5 12-451 0 0,6-1 583 0 0,-15-29-462 0 0,18 6 18 0 0,-15-8-268 0 0,-1-1 1 0 0,1 0-1 0 0,0 0 1 0 0,-1 0-1 0 0,1 0 1 0 0,-1 0-1 0 0,1-1 0 0 0,-1 0 1 0 0,0 0-1 0 0,0 1 1 0 0,0-2-1 0 0,0 1 1 0 0,0 0-1 0 0,0-1 1 0 0,0 1-1 0 0,-1-1 1 0 0,1 0-1 0 0,-1 0 1 0 0,0 0-1 0 0,0 0 1 0 0,0 0-1 0 0,0-1 129 0 0,13-14-846 0 0,20-19-1763 0 0,-34 37 2640 0 0,1 0 1 0 0,-1 0-1 0 0,0 0 0 0 0,0 0 0 0 0,1 0 1 0 0,-1 0-1 0 0,0 1 0 0 0,0-1 0 0 0,0 0 0 0 0,1 1 1 0 0,-1-1-1 0 0,0 1 0 0 0,0 0 0 0 0,0-1 0 0 0,0 1 1 0 0,0 0-1 0 0,0-1 0 0 0,0 1 0 0 0,0 0 1 0 0,0 0-1 0 0,0 0 0 0 0,-1 0 0 0 0,1 0 0 0 0,0 0 1 0 0,0 0-1 0 0,-1 0 0 0 0,1 0 0 0 0,-1 1 1 0 0,1-1-1 0 0,-1 0 0 0 0,0 0 0 0 0,1 0 0 0 0,-1 1 1 0 0,0-1-1 0 0,0 0 0 0 0,0 0 0 0 0,0 1-31 0 0,10 16 681 0 0,-6-12-539 0 0,0 0-1 0 0,1 0 0 0 0,0 0 1 0 0,0 0-1 0 0,0-1 0 0 0,1 0 0 0 0,0 0 1 0 0,0-1-1 0 0,0 0 0 0 0,0 0 1 0 0,1 0-1 0 0,0-1 0 0 0,-1 1 1 0 0,1-2-1 0 0,0 1 0 0 0,1-1 1 0 0,-1 0-1 0 0,0 0 0 0 0,1-1 1 0 0,-1 0-1 0 0,4-1-141 0 0,-5 0 63 0 0,-1 0-1 0 0,1-1 1 0 0,-1 0-1 0 0,1 0 1 0 0,-1 0 0 0 0,1-1-1 0 0,-1 0 1 0 0,0 0-1 0 0,0 0 1 0 0,0-1 0 0 0,0 0-1 0 0,0 0 1 0 0,-1 0-1 0 0,1 0 1 0 0,-1-1-1 0 0,3-3-62 0 0,-2 3-59 0 0,-1 0 0 0 0,0 0-1 0 0,0-1 1 0 0,-1 1 0 0 0,0-1-1 0 0,1 0 1 0 0,-2 0 0 0 0,1-1-1 0 0,0 1 1 0 0,-1 0-1 0 0,0-1 1 0 0,-1 0 0 0 0,1 1-1 0 0,-1-1 1 0 0,0 0 0 0 0,0 0-1 0 0,-1 1 1 0 0,0-1 0 0 0,0 0-1 0 0,0 0 1 0 0,0 0 0 0 0,-1 0-1 0 0,0 0 1 0 0,-1 1-1 0 0,1-1 60 0 0,0 4 24 0 0,0 0 0 0 0,0 0 0 0 0,0 1-1 0 0,0-1 1 0 0,-1 0 0 0 0,1 1-1 0 0,0-1 1 0 0,-1 1 0 0 0,1-1-1 0 0,-1 1 1 0 0,0 0 0 0 0,1 0 0 0 0,-1 0-1 0 0,0 0 1 0 0,0 0 0 0 0,0 0-1 0 0,1 0 1 0 0,-1 0 0 0 0,0 1-1 0 0,0-1 1 0 0,0 1 0 0 0,0 0 0 0 0,0-1-1 0 0,0 1 1 0 0,0 0 0 0 0,0 0-1 0 0,-1 0 1 0 0,1 0 0 0 0,0 1 0 0 0,0-1-1 0 0,0 1 1 0 0,0-1 0 0 0,0 1-1 0 0,1-1 1 0 0,-1 1 0 0 0,0 0-1 0 0,0 0 1 0 0,0 0 0 0 0,1 0 0 0 0,-1 0-1 0 0,0 1 1 0 0,1-1 0 0 0,-1 0-1 0 0,1 1 1 0 0,-1-1 0 0 0,1 1-1 0 0,0 0 1 0 0,0-1 0 0 0,0 1 0 0 0,0 0-1 0 0,0 0 1 0 0,0-1 0 0 0,0 1-1 0 0,0 1-23 0 0,0 0 20 0 0,-1 0-1 0 0,1 0 0 0 0,0 0 0 0 0,0 0 0 0 0,0 1 1 0 0,0-1-1 0 0,0 0 0 0 0,1 0 0 0 0,0 1 0 0 0,-1-1 1 0 0,1 1-1 0 0,0-1 0 0 0,1 0 0 0 0,-1 1 0 0 0,1-1 1 0 0,-1 0-1 0 0,1 0 0 0 0,0 1 0 0 0,0-1 0 0 0,1 0 1 0 0,-1 0-1 0 0,1 0 0 0 0,-1 0 0 0 0,1 0 0 0 0,1 1-19 0 0,2 3 26 0 0,0-1-1 0 0,0 0 1 0 0,0-1-1 0 0,1 1 0 0 0,0-1 1 0 0,0 0-1 0 0,1 0 1 0 0,-1-1-1 0 0,1 1 0 0 0,0-2 1 0 0,0 1-1 0 0,0-1 1 0 0,1 0-1 0 0,0 0-25 0 0,41 12-5742 0 0,-29-8-551 0 0</inkml:trace>
  <inkml:trace contextRef="#ctx0" brushRef="#br0" timeOffset="-115643.216">4798 7907 13912 0 0,'-18'-16'1000'0'0,"18"16"-955"0"0,-1 0 0 0 0,0 1 1 0 0,0-1-1 0 0,0 1 0 0 0,0-1 1 0 0,0 1-1 0 0,1-1 0 0 0,-1 1 1 0 0,0 0-1 0 0,0-1 1 0 0,1 1-1 0 0,-1 0 0 0 0,0-1 1 0 0,1 1-1 0 0,-1 0 0 0 0,1 0 1 0 0,-1 0-1 0 0,1-1 0 0 0,-1 1 1 0 0,1 0-1 0 0,0 0 1 0 0,-1 0-1 0 0,1 0 0 0 0,0 0 1 0 0,0 0-1 0 0,0 0 0 0 0,0 0 1 0 0,0 0-1 0 0,0 0 1 0 0,0 0-1 0 0,0 0 0 0 0,0 0 1 0 0,0 0-1 0 0,0 0 0 0 0,0 0 1 0 0,1 0-1 0 0,-1-1 0 0 0,0 1 1 0 0,1 1-46 0 0,0 67 702 0 0,8 54-150 0 0,4-45-680 0 0,-5-19 64 0 0,-6-36-1619 0 0,-4-19 751 0 0</inkml:trace>
  <inkml:trace contextRef="#ctx0" brushRef="#br0" timeOffset="-115396.949">4588 8039 14336 0 0,'10'-7'330'0'0,"-8"5"45"0"0,-2 2 17 0 0,0 0-47 0 0,1 0-225 0 0,48 0-381 0 0,0-2 0 0 0,0-2-1 0 0,33-7 262 0 0,-61 5-3641 0 0,1 0-1288 0 0</inkml:trace>
  <inkml:trace contextRef="#ctx0" brushRef="#br0" timeOffset="-114567.118">4999 7878 11664 0 0,'0'0'264'0'0,"-4"7"353"0"0,-4 17-355 0 0,2 0 1 0 0,1 0-1 0 0,1 1 0 0 0,0-1 1 0 0,2 1-1 0 0,1-1 0 0 0,1 1 1 0 0,4 24-263 0 0,-4-38 152 0 0,1 0 0 0 0,0-1 0 0 0,1 1 1 0 0,0-1-1 0 0,0 1 0 0 0,1-1 1 0 0,1 0-1 0 0,0 0 0 0 0,0 0 1 0 0,1-1-1 0 0,0 1 0 0 0,1-1 0 0 0,4 6-152 0 0,-9-14 31 0 0,1 0-1 0 0,-1 0 1 0 0,1 0-1 0 0,-1 0 1 0 0,1 0-1 0 0,0 0 1 0 0,-1 0-1 0 0,1 0 1 0 0,0-1-1 0 0,0 1 1 0 0,0-1-1 0 0,-1 1 1 0 0,1-1-1 0 0,0 0 1 0 0,0 0-1 0 0,0 0 0 0 0,0 0 1 0 0,-1 0-1 0 0,1 0 1 0 0,0 0-1 0 0,0-1 1 0 0,0 1-1 0 0,0-1 1 0 0,-1 1-1 0 0,1-1 1 0 0,0 0-1 0 0,-1 1 1 0 0,1-1-1 0 0,0 0 1 0 0,-1 0-1 0 0,1 0 0 0 0,-1-1 1 0 0,1 1-1 0 0,-1 0 1 0 0,0 0-1 0 0,1-1-30 0 0,44-56-1084 0 0,27-84-1446 0 0,-73 141 2539 0 0,0 1 0 0 0,0-1 0 0 0,0 0 0 0 0,0 1-1 0 0,1-1 1 0 0,-1 0 0 0 0,0 1 0 0 0,1-1 0 0 0,-1 0 0 0 0,0 1-1 0 0,1-1 1 0 0,-1 1 0 0 0,1-1 0 0 0,-1 1 0 0 0,1-1 0 0 0,-1 1-1 0 0,1-1 1 0 0,-1 1 0 0 0,1 0 0 0 0,-1-1 0 0 0,1 1 0 0 0,0 0-1 0 0,-1-1 1 0 0,1 1 0 0 0,0 0 0 0 0,-1 0 0 0 0,1-1 0 0 0,0 1 0 0 0,-1 0-1 0 0,1 0 1 0 0,0 0 0 0 0,0 0 0 0 0,-1 0 0 0 0,1 0 0 0 0,0 0-1 0 0,-1 0 1 0 0,1 1 0 0 0,0-1 0 0 0,-1 0 0 0 0,1 0 0 0 0,0 0-1 0 0,-1 1 1 0 0,1-1-9 0 0,32 41 724 0 0,33 26-222 0 0,-58-62-493 0 0,1 0 1 0 0,-1-1 0 0 0,1 0 0 0 0,0 0-1 0 0,0 0 1 0 0,0-1 0 0 0,0-1 0 0 0,1 0 0 0 0,-1 0-1 0 0,1-1 1 0 0,-1 0 0 0 0,8 0-10 0 0,-6-2-29 0 0,0 0-1 0 0,0 0 1 0 0,0-1 0 0 0,0-1-1 0 0,-1 0 1 0 0,1 0 0 0 0,-1-1-1 0 0,0 0 1 0 0,6-4 29 0 0,-10 5-231 0 0,0 0 1 0 0,0-1-1 0 0,0 0 1 0 0,-1 0-1 0 0,0 0 1 0 0,1 0-1 0 0,-2-1 0 0 0,1 0 1 0 0,0 0-1 0 0,-1 0 1 0 0,0-1-1 0 0,0 1 1 0 0,1-5 230 0 0,-2 6-290 0 0,-1-1-1 0 0,1 0 1 0 0,-1-1 0 0 0,-1 1 0 0 0,1 0 0 0 0,-1-1 0 0 0,0 1 0 0 0,0-1 0 0 0,0 1 0 0 0,-1-1-1 0 0,1 1 1 0 0,-2-1 0 0 0,1-1 290 0 0,-1 5 23 0 0,1-1 1 0 0,-1 1-1 0 0,0 0 0 0 0,0-1 1 0 0,0 1-1 0 0,-1 0 0 0 0,1-1 0 0 0,0 1 1 0 0,-1 0-1 0 0,1 0 0 0 0,-1 0 0 0 0,0 0 1 0 0,0 1-1 0 0,0-1 0 0 0,0 0 1 0 0,0 1-1 0 0,0 0 0 0 0,0-1 0 0 0,-2 0-23 0 0,-1 0 290 0 0,0 0 0 0 0,-1 0 0 0 0,1 1 0 0 0,0 0 0 0 0,-1 0 0 0 0,1 0 0 0 0,0 1 0 0 0,-1-1 0 0 0,1 1 0 0 0,-1 1 0 0 0,1-1-1 0 0,-1 1 1 0 0,1 0 0 0 0,0 0 0 0 0,-1 0 0 0 0,1 1 0 0 0,0 0 0 0 0,0 0 0 0 0,0 0 0 0 0,-1 1-290 0 0,0 1 97 0 0,1-1 0 0 0,0 1 0 0 0,0 0 0 0 0,0 0 0 0 0,0 0 0 0 0,1 1 0 0 0,0-1 0 0 0,0 1 0 0 0,0 0 0 0 0,0 0 0 0 0,1 1 0 0 0,0-1 0 0 0,0 1 0 0 0,0 0 0 0 0,1 0 0 0 0,-1-1 0 0 0,2 2 0 0 0,-1-1 0 0 0,1 0 0 0 0,-1 0 0 0 0,2 0 0 0 0,-1 1 0 0 0,1-1 0 0 0,0 1-97 0 0,0-5 15 0 0,1 0 0 0 0,-1 0 0 0 0,1 0-1 0 0,-1 0 1 0 0,1 0 0 0 0,0 0 0 0 0,0 0 0 0 0,0 0 0 0 0,0 0 0 0 0,0 0 0 0 0,0 0 0 0 0,0-1 0 0 0,1 1-1 0 0,-1-1 1 0 0,1 1 0 0 0,-1-1 0 0 0,1 1 0 0 0,0-1 0 0 0,-1 0 0 0 0,1 0 0 0 0,0 1 0 0 0,0-1 0 0 0,0-1-1 0 0,0 1 1 0 0,0 0 0 0 0,0 0 0 0 0,0-1 0 0 0,0 1 0 0 0,0-1 0 0 0,0 0 0 0 0,0 0 0 0 0,1 1 0 0 0,-1-1-1 0 0,0-1 1 0 0,1 1-15 0 0,3 0-4 0 0,0 0-1 0 0,0-1 1 0 0,0 0 0 0 0,0 0-1 0 0,-1 0 1 0 0,1-1-1 0 0,0 0 1 0 0,-1 0-1 0 0,1 0 1 0 0,-1-1-1 0 0,1 0 1 0 0,1-1 4 0 0,71-69-1122 0 0,-58 52 800 0 0,-16 42 588 0 0,-8 52 661 0 0,4-71-889 0 0,1 1 0 0 0,-1-1 0 0 0,0 0 0 0 0,1 1 0 0 0,-1-1 0 0 0,1 0 0 0 0,0 0 1 0 0,0 1-1 0 0,0-1 0 0 0,0 0 0 0 0,0 0 0 0 0,0 0 0 0 0,0 0 0 0 0,1 0 0 0 0,-1 0 0 0 0,1-1 0 0 0,0 1 0 0 0,-1 0 0 0 0,1-1 0 0 0,0 1 0 0 0,0-1 0 0 0,0 0 0 0 0,0 1 0 0 0,0-1 0 0 0,0 0 0 0 0,0 0 0 0 0,1-1 0 0 0,-1 1 1 0 0,0 0-1 0 0,0-1 0 0 0,1 1 0 0 0,-1-1 0 0 0,0 0 0 0 0,1 0 0 0 0,-1 0 0 0 0,0 0 0 0 0,1 0 0 0 0,-1 0 0 0 0,0-1 0 0 0,1 1 0 0 0,-1-1-38 0 0,7-4 0 0 0,0-1-1 0 0,-1-1 1 0 0,0 1-1 0 0,-1-1 1 0 0,1-1 0 0 0,-1 0-1 0 0,-1 0 1 0 0,1 0-1 0 0,-1 0 1 0 0,-1-1 0 0 0,0 0-1 0 0,0 0 1 0 0,-1-1-1 0 0,0 1 1 0 0,0-1-1 0 0,-1-2 1 0 0,27-108-1565 0 0,-28 105 1384 0 0,0 5 111 0 0,0 0-1 0 0,-1 1 0 0 0,0-1 1 0 0,0 0-1 0 0,-1 0 0 0 0,-1 0 0 0 0,0 0 1 0 0,0 0-1 0 0,-1 0 0 0 0,0 1 1 0 0,0-1-1 0 0,-1 1 0 0 0,-1-1 1 0 0,-2-4 70 0 0,5 13 28 0 0,1 0 0 0 0,-1 1 0 0 0,0-1 0 0 0,0 0 0 0 0,0 1 1 0 0,0-1-1 0 0,0 1 0 0 0,1 0 0 0 0,-1-1 0 0 0,0 1 1 0 0,0-1-1 0 0,0 1 0 0 0,0 0 0 0 0,0 0 0 0 0,0 0 0 0 0,0 0 1 0 0,0 0-1 0 0,0 0 0 0 0,0 0 0 0 0,0 0 0 0 0,0 0 1 0 0,0 0-1 0 0,0 0 0 0 0,0 0 0 0 0,0 1 0 0 0,0-1 1 0 0,0 1-1 0 0,0-1 0 0 0,0 0 0 0 0,0 1 0 0 0,0-1 0 0 0,0 1 1 0 0,1 0-1 0 0,-1-1 0 0 0,0 1 0 0 0,0 0 0 0 0,1-1 1 0 0,-1 1-1 0 0,0 0 0 0 0,1 0 0 0 0,-1 0 0 0 0,1 0 1 0 0,-1 0-1 0 0,1-1 0 0 0,-1 1 0 0 0,1 0 0 0 0,0 0 0 0 0,0 0 1 0 0,-1 0-1 0 0,1 0 0 0 0,0 0 0 0 0,0 0 0 0 0,0 0 1 0 0,0 0-1 0 0,0 0 0 0 0,0 0 0 0 0,0 1-28 0 0,-2 20 132 0 0,1-1 0 0 0,0 1 0 0 0,2-1 1 0 0,0 1-1 0 0,1-1 0 0 0,2 1 0 0 0,0-1 0 0 0,1 0 0 0 0,1 0 0 0 0,1-1 0 0 0,1 0 0 0 0,1 0 0 0 0,4 6-132 0 0,-9-17 49 0 0,0 0-1 0 0,1-1 0 0 0,0 0 0 0 0,0 1 1 0 0,1-2-1 0 0,0 1 0 0 0,1-1 0 0 0,0 0 1 0 0,0 0-1 0 0,0 0 0 0 0,7 3-48 0 0,-12-9-208 0 0,-1-1-1303 0 0,5-3-5152 0 0</inkml:trace>
  <inkml:trace contextRef="#ctx0" brushRef="#br0" timeOffset="-114286.527">5741 7881 17623 0 0,'57'3'1928'0'0,"-8"10"-2388"0"0,1-3-1 0 0,0-1 0 0 0,51 1 461 0 0,-68-8-6513 0 0</inkml:trace>
  <inkml:trace contextRef="#ctx0" brushRef="#br0" timeOffset="-119657.811">1701 8078 11312 0 0,'16'-18'1294'0'0,"-15"17"-731"0"0,5-2 978 0 0,-2 7 134 0 0,-22 160-621 0 0,23-36-806 0 0,3-63-172 0 0,6-10 176 0 0,1 7-41 0 0,-10-45-1403 0 0,-5-32-726 0 0,-9-29-4457 0 0,8 27 2570 0 0</inkml:trace>
  <inkml:trace contextRef="#ctx0" brushRef="#br0" timeOffset="-119378.172">1714 8230 7792 0 0,'2'-48'488'0'0,"17"2"156"0"0,-17 42-443 0 0,0 0 1 0 0,1 0 0 0 0,-1 0-1 0 0,1 0 1 0 0,0 1 0 0 0,0-1-1 0 0,1 1 1 0 0,-1 0 0 0 0,1 0-1 0 0,0 0 1 0 0,-1 0 0 0 0,1 0-1 0 0,0 1 1 0 0,1 0 0 0 0,-1 0-1 0 0,0 0 1 0 0,1 0 0 0 0,-1 1-1 0 0,1 0 1 0 0,-1-1-202 0 0,1 2 63 0 0,-1-1 1 0 0,1 1-1 0 0,-1 0 1 0 0,0 0-1 0 0,1 0 1 0 0,-1 0-1 0 0,1 1 1 0 0,-1-1-1 0 0,1 1 1 0 0,-1 1-1 0 0,0-1 1 0 0,0 0-1 0 0,0 1 1 0 0,0 0-1 0 0,0 0 1 0 0,0 0-1 0 0,0 1 1 0 0,0-1-1 0 0,-1 1 0 0 0,1 0 1 0 0,-1 0-1 0 0,0 0 1 0 0,2 3-64 0 0,-2-3 56 0 0,1 0 0 0 0,-1 0 0 0 0,-1 1 0 0 0,1-1 0 0 0,0 1 0 0 0,-1 0 0 0 0,1 0-1 0 0,-1 0 1 0 0,0 0 0 0 0,-1 0 0 0 0,1 0 0 0 0,-1 0 0 0 0,0 1 0 0 0,0-1 0 0 0,0 1 0 0 0,0-1 0 0 0,-1 1 0 0 0,0-1 0 0 0,0 1 0 0 0,0-1 0 0 0,0 1 0 0 0,-1-1 0 0 0,1 1 0 0 0,-1-1 0 0 0,-1 0 0 0 0,1 1 0 0 0,0-1 0 0 0,-1 1-56 0 0,-2 1 56 0 0,0 0 0 0 0,-1 0 1 0 0,0 0-1 0 0,1-1 1 0 0,-2 0-1 0 0,1 0 1 0 0,-1 0-1 0 0,1 0 1 0 0,-1-1-1 0 0,-1 0 1 0 0,1 0-1 0 0,0-1 1 0 0,-1 1-1 0 0,0-2 1 0 0,0 1-1 0 0,0-1 0 0 0,-6 2-56 0 0,-55 10 88 0 0,56-14-432 0 0,-37-6-113 0 0,31-18-5319 0 0,17 16 1266 0 0</inkml:trace>
  <inkml:trace contextRef="#ctx0" brushRef="#br0" timeOffset="-118818.276">1948 8083 11224 0 0,'0'0'330'0'0,"10"10"124"0"0,16 33 538 0 0,-20-27-713 0 0,0 0 0 0 0,-2 0 0 0 0,0 1 0 0 0,0 0 0 0 0,-2 0 0 0 0,0 0 0 0 0,-1 0 0 0 0,0 1-279 0 0,1-13 1101 0 0,2-16-1056 0 0,36-70-115 0 0,16 8-278 0 0,9 21 276 0 0,-55 48 72 0 0,53-13 0 0 0,-61 17 0 0 0,0 0 0 0 0,-1 0 0 0 0,1 0 0 0 0,0 1 0 0 0,-1-1 0 0 0,1 0 0 0 0,0 1 0 0 0,-1-1 0 0 0,1 1 0 0 0,0 0 0 0 0,-1-1 0 0 0,1 1 0 0 0,-1 0 0 0 0,1 0 0 0 0,-1 0 0 0 0,0 0 0 0 0,1 0 0 0 0,-1 0 0 0 0,0 0 0 0 0,0 1 0 0 0,0-1 0 0 0,1 0 0 0 0,-1 1 0 0 0,-1-1 0 0 0,1 1 0 0 0,0-1 0 0 0,0 1 0 0 0,0-1 0 0 0,-1 1 0 0 0,1 0 0 0 0,-1-1 0 0 0,0 1 0 0 0,1 0 0 0 0,-1-1 0 0 0,0 2 0 0 0,1 8 15 0 0,-2-1 1 0 0,1 0 0 0 0,-1 0 0 0 0,-1 0 0 0 0,1 1 0 0 0,-2-1 0 0 0,1-1 0 0 0,-2 1 0 0 0,1 0 0 0 0,-4 5-16 0 0,5-9 25 0 0,-12 21 84 0 0,-6 30 163 0 0,20-56-183 0 0,3 13 320 0 0,-1-14-395 0 0,-1 1 0 0 0,1 0 0 0 0,0-1 0 0 0,-1 1-1 0 0,1-1 1 0 0,0 0 0 0 0,0 1 0 0 0,-1-1 0 0 0,1 0 0 0 0,0 0-1 0 0,-1 0 1 0 0,1 0 0 0 0,0-1 0 0 0,0 1 0 0 0,-1 0-1 0 0,1-1 1 0 0,0 1 0 0 0,-1-1 0 0 0,1 1 0 0 0,-1-1-1 0 0,1 0 1 0 0,0 0 0 0 0,-1 0 0 0 0,0 0 0 0 0,1 0-1 0 0,-1 0 1 0 0,1 0-14 0 0,3-2 17 0 0,0-2 33 0 0,1 1-1 0 0,-1-2 1 0 0,0 1 0 0 0,0 0 0 0 0,-1-1-1 0 0,1 0 1 0 0,-1 0 0 0 0,-1-1 0 0 0,1 1-1 0 0,-1-1 1 0 0,0 1 0 0 0,-1-1 0 0 0,1 0-1 0 0,-1 0 1 0 0,-1 0 0 0 0,1 0 0 0 0,-1-1-1 0 0,-1 1 1 0 0,1 0 0 0 0,-1 0 0 0 0,0-1 0 0 0,-1 1-1 0 0,0 0 1 0 0,0 0 0 0 0,-1-1 0 0 0,1 1-1 0 0,-2 0 1 0 0,0-2-50 0 0,2 5 9 0 0,0 1 0 0 0,0-1 0 0 0,-1 1 0 0 0,1-1 0 0 0,-1 1-1 0 0,0 0 1 0 0,0 0 0 0 0,0 0 0 0 0,0 0 0 0 0,-1 0 0 0 0,1 0 0 0 0,-1 1 0 0 0,0-1 0 0 0,1 1-1 0 0,-1-1 1 0 0,0 1 0 0 0,-1 0 0 0 0,1 0 0 0 0,0 1 0 0 0,0-1 0 0 0,-1 1 0 0 0,1-1 0 0 0,-1 1-1 0 0,0 0 1 0 0,1 0 0 0 0,-1 1 0 0 0,0-1 0 0 0,1 1 0 0 0,-1 0 0 0 0,0 0-9 0 0,-12 7-110 0 0,-1 0-5095 0 0,17-7 3647 0 0</inkml:trace>
  <inkml:trace contextRef="#ctx0" brushRef="#br0" timeOffset="-118302.088">2497 7747 12728 0 0,'-7'-6'968'0'0,"3"10"-954"0"0,0 0 0 0 0,1-1 0 0 0,-1 1 1 0 0,1 1-1 0 0,0-1 0 0 0,0 0 0 0 0,0 1 1 0 0,0 0-1 0 0,1 0 0 0 0,0-1 0 0 0,0 1 1 0 0,0 0-1 0 0,1 1 0 0 0,-1-1 0 0 0,1 0 1 0 0,1 0-1 0 0,-1 1 0 0 0,1-1 1 0 0,0 0-1 0 0,0 1 0 0 0,0-1 0 0 0,1 0 1 0 0,0 2-15 0 0,14 157 237 0 0,12-47 518 0 0,7-12 10 0 0,-30-100-693 0 0,-3-4 13 0 0,13-1 201 0 0,13-56-454 0 0,-23 41-207 0 0,1 0 0 0 0,1 0 0 0 0,0 0 0 0 0,1 0 0 0 0,1 1 0 0 0,0 0 0 0 0,1 1 0 0 0,6-8 375 0 0,28-11-176 0 0,-23 38 365 0 0,-17-2-95 0 0,0 0 1 0 0,1 1-1 0 0,-2 0 0 0 0,1-1 1 0 0,-1 1-1 0 0,1 0 1 0 0,-1 0-1 0 0,0 0 0 0 0,-1 1 1 0 0,0-1-1 0 0,1 0 1 0 0,-2 1-1 0 0,1-1 0 0 0,-1 1 1 0 0,1-1-1 0 0,-1 0 0 0 0,-1 1 1 0 0,1-1-1 0 0,-1 1 1 0 0,0-1-1 0 0,0 0 0 0 0,-1 1 1 0 0,0-1-1 0 0,-1 3-94 0 0,0 1 47 0 0,-2 1 1 0 0,1-1-1 0 0,-1 0 0 0 0,-1 0 0 0 0,0 0 0 0 0,0 0 0 0 0,-1-1 0 0 0,0 0 1 0 0,0-1-1 0 0,0 0 0 0 0,-1 0 0 0 0,-1 0 0 0 0,1-1 0 0 0,-1 0 1 0 0,0-1-1 0 0,0 0 0 0 0,0 0 0 0 0,-1-1 0 0 0,0 0-47 0 0,-16 4-4632 0 0,13-7-358 0 0</inkml:trace>
  <inkml:trace contextRef="#ctx0" brushRef="#br0" timeOffset="-117835.005">2935 8042 13552 0 0,'0'0'398'0'0,"0"2"-3"0"0,-66 75-108 0 0,-9 16 649 0 0,52-44 135 0 0,24-48-1060 0 0,0 0 0 0 0,-1 0 0 0 0,1 0 0 0 0,0 0 0 0 0,0 0 0 0 0,0-1-1 0 0,0 1 1 0 0,0 0 0 0 0,0-1 0 0 0,0 1 0 0 0,0 0 0 0 0,0-1 0 0 0,1 1-1 0 0,-1-1 1 0 0,0 0 0 0 0,0 1 0 0 0,0-1 0 0 0,0 0 0 0 0,1 0 0 0 0,-1 0-1 0 0,0 0 1 0 0,0 0 0 0 0,1 0 0 0 0,-1 0 0 0 0,0 0 0 0 0,0-1 0 0 0,0 1-1 0 0,1 0 1 0 0,-1-1 0 0 0,0 1 0 0 0,0-1 0 0 0,0 1 0 0 0,0-1 0 0 0,0 1-1 0 0,0-1 1 0 0,0 0 0 0 0,0 0 0 0 0,0 1 0 0 0,0-1 0 0 0,0 0 0 0 0,0 0-1 0 0,0 0-10 0 0,42-63-222 0 0,-29 38 228 0 0,27-53-272 0 0,-28 48 300 0 0,-12 30 108 0 0,-1 1 3 0 0,0 0-8 0 0,0 0-6 0 0,0 0-23 0 0,3 29 373 0 0,11 44 79 0 0,16-26-120 0 0,-29-47-496 0 0,-1 1-1 0 0,1-1 0 0 0,0 0 0 0 0,-1 1 0 0 0,1-1 0 0 0,0 0 0 0 0,-1 0 1 0 0,1 1-1 0 0,0-1 0 0 0,-1 0 0 0 0,1 0 0 0 0,0 0 0 0 0,-1 0 0 0 0,1 0 1 0 0,0 0-1 0 0,-1 0 0 0 0,1 0 0 0 0,0 0 0 0 0,-1 0 0 0 0,1-1 1 0 0,0 1-1 0 0,-1 0 0 0 0,1 0 0 0 0,0-1 0 0 0,-1 1 0 0 0,1 0 0 0 0,-1-1 1 0 0,1 1-1 0 0,0 0 0 0 0,-1-1 0 0 0,1 1 0 0 0,-1-1 0 0 0,1 1 0 0 0,-1-1 1 0 0,0 1-1 0 0,1-1 0 0 0,-1 0 0 0 0,1 1 0 0 0,-1-1 0 0 0,0 1 0 0 0,0-1 1 0 0,1 0-1 0 0,-1 1 0 0 0,0-1 0 0 0,0 0 0 0 0,0 1 0 0 0,0-2 57 0 0,0 2-14 0 0,3-6-1307 0 0</inkml:trace>
  <inkml:trace contextRef="#ctx0" brushRef="#br0" timeOffset="-117395.799">3090 7726 12928 0 0,'-3'33'1368'0'0,"10"84"-792"0"0,54 145 402 0 0,-44-219-724 0 0,-17-42-174 0 0,0-1-3 0 0,0 0-10 0 0,0 0-3 0 0,20-26-135 0 0,3-21-714 0 0,-18 36 563 0 0,0 0 1 0 0,0 0 0 0 0,1 1-1 0 0,0 0 1 0 0,1 0 0 0 0,0 1-1 0 0,1-1 1 0 0,2-1 221 0 0,-9 9-10 0 0,1 1 1 0 0,-1-1-1 0 0,1 0 1 0 0,-1 1-1 0 0,1-1 1 0 0,0 1-1 0 0,0-1 1 0 0,0 1-1 0 0,-1 0 1 0 0,1 0-1 0 0,1-1 1 0 0,-1 2-1 0 0,0-1 1 0 0,0 0-1 0 0,0 0 1 0 0,0 1-1 0 0,1-1 1 0 0,-1 1-1 0 0,0 0 1 0 0,0-1-1 0 0,1 1 1 0 0,-1 0-1 0 0,0 0 0 0 0,1 1 1 0 0,-1-1-1 0 0,0 0 1 0 0,0 1-1 0 0,1 0 1 0 0,-1-1-1 0 0,0 1 1 0 0,0 0-1 0 0,0 0 1 0 0,0 0-1 0 0,0 0 1 0 0,0 1-1 0 0,1 0 10 0 0,0 1 115 0 0,0 1-1 0 0,0 0 0 0 0,0 0 1 0 0,0 0-1 0 0,-1 0 0 0 0,0 0 1 0 0,0 1-1 0 0,0-1 0 0 0,0 1 1 0 0,-1-1-1 0 0,1 1 0 0 0,-1 0 1 0 0,-1 0-1 0 0,1-1 0 0 0,0 1 1 0 0,-1 0-1 0 0,0 0 0 0 0,0 0 1 0 0,-1 0-1 0 0,1-1 1 0 0,-1 2-115 0 0,-1 0 100 0 0,0 0 0 0 0,-1 0 0 0 0,1 0 0 0 0,-1 0 0 0 0,0-1 0 0 0,0 1 0 0 0,-1-1 0 0 0,0 0 1 0 0,0 0-1 0 0,0 0 0 0 0,0 0 0 0 0,-1-1 0 0 0,0 1 0 0 0,0-1 0 0 0,0 0 0 0 0,0-1 0 0 0,-1 0 1 0 0,0 1-1 0 0,1-2 0 0 0,-1 1 0 0 0,0-1 0 0 0,0 0 0 0 0,-3 1-100 0 0,-11 4 182 0 0,13-3-189 0 0,-1-1 0 0 0,0 0 0 0 0,0 0 0 0 0,0-1 0 0 0,0 0 0 0 0,0-1 0 0 0,0 0 0 0 0,-1 0 0 0 0,1-1 0 0 0,-8 0 7 0 0,-13-10-2788 0 0,28 1 1514 0 0</inkml:trace>
  <inkml:trace contextRef="#ctx0" brushRef="#br0" timeOffset="-117090.146">3518 8034 14712 0 0,'0'0'332'0'0,"0"0"50"0"0,0 0 25 0 0,0 1-48 0 0,-6 32-26 0 0,-2 61 3285 0 0,11-56-2947 0 0,-3-14-582 0 0,1-20-157 0 0,3 12-3078 0 0,-4-16 1745 0 0</inkml:trace>
  <inkml:trace contextRef="#ctx0" brushRef="#br0" timeOffset="-116916.396">3504 7791 14424 0 0,'0'-9'705'0'0,"-10"-30"390"0"0,11 38-1057 0 0,-1 0 0 0 0,0 0 0 0 0,1 0 1 0 0,-1 1-1 0 0,1-1 0 0 0,-1 0 1 0 0,1 0-1 0 0,-1 0 0 0 0,1 0 1 0 0,0 0-1 0 0,-1 1 0 0 0,1-1 0 0 0,0 0 1 0 0,0 1-1 0 0,-1-1 0 0 0,1 0 1 0 0,0 1-1 0 0,0-1 0 0 0,0 1 1 0 0,0-1-1 0 0,0 1 0 0 0,0 0 0 0 0,0-1 1 0 0,0 1-1 0 0,0 0 0 0 0,0 0 1 0 0,0 0-1 0 0,0 0 0 0 0,0 0 1 0 0,0 0-1 0 0,0 0 0 0 0,0 0 0 0 0,0 0-38 0 0,61 6-1239 0 0,-47-3-1403 0 0,-7-3 1276 0 0</inkml:trace>
  <inkml:trace contextRef="#ctx0" brushRef="#br0" timeOffset="-116742.832">3712 7779 9384 0 0,'-2'1'5'0'0,"1"-1"18"0"0,0 1 1 0 0,-1-1 0 0 0,1 1 0 0 0,0 0-1 0 0,0-1 1 0 0,0 1 0 0 0,0 0-1 0 0,0 0 1 0 0,0-1 0 0 0,0 1 0 0 0,0 0-1 0 0,0 0 1 0 0,0 0 0 0 0,0 0 0 0 0,1 0-1 0 0,-1 0 1 0 0,0 1 0 0 0,1-1 0 0 0,-1 0-1 0 0,1 0 1 0 0,-1 0 0 0 0,1 1 0 0 0,0-1-1 0 0,-1 0 1 0 0,1 1 0 0 0,0-1-1 0 0,0 0 1 0 0,0 1 0 0 0,0-1 0 0 0,0 0-1 0 0,0 0 1 0 0,0 1 0 0 0,1-1 0 0 0,-1 0-1 0 0,0 1 1 0 0,1-1 0 0 0,-1 0 0 0 0,1 0-1 0 0,-1 1-23 0 0,8 45 46 0 0,5 12 938 0 0,-18 26 920 0 0,-6-19-624 0 0,20-2-56 0 0,-18-26-1152 0 0,14 9-136 0 0,-7-31-413 0 0,4-6-3381 0 0,1-4-1047 0 0</inkml:trace>
  <inkml:trace contextRef="#ctx0" brushRef="#br0" timeOffset="-116156.767">3639 8042 10336 0 0,'22'-3'233'0'0,"-17"3"39"0"0,-5 0 15 0 0,3-1-47 0 0,29-1-192 0 0,125 2 1661 0 0,-101 13-304 0 0,-54-12-1359 0 0,0 0-1 0 0,0 0 1 0 0,0 0-1 0 0,0 0 1 0 0,-1 1 0 0 0,1-1-1 0 0,-1 1 1 0 0,1-1-1 0 0,-1 1 1 0 0,1 0-1 0 0,-1 0 1 0 0,0-1 0 0 0,0 1-1 0 0,0 0 1 0 0,0 0-1 0 0,0 0 1 0 0,0 0-1 0 0,-1 0 1 0 0,1 0-1 0 0,-1 0 1 0 0,1 0 0 0 0,-1 1-1 0 0,0-1 1 0 0,0 0-1 0 0,0 0 1 0 0,0 0-1 0 0,0 0 1 0 0,0 1 0 0 0,-1-1-46 0 0,-7 69 198 0 0,8-19 277 0 0,0-51-460 0 0,0 1 0 0 0,0-1 1 0 0,0 0-1 0 0,0 1 0 0 0,0-1 0 0 0,1 0 1 0 0,-1 0-1 0 0,0 1 0 0 0,1-1 0 0 0,-1 0 1 0 0,1 0-1 0 0,-1 0 0 0 0,1 0 1 0 0,0 0-1 0 0,-1 0 0 0 0,1 0 0 0 0,0 0 1 0 0,0 0-1 0 0,0 0 0 0 0,0 0 0 0 0,0 0 1 0 0,0 0-1 0 0,0 0 0 0 0,0-1 1 0 0,0 1-1 0 0,0-1 0 0 0,0 1 0 0 0,0-1 1 0 0,0 1-1 0 0,1-1 0 0 0,-1 1 0 0 0,0-1 1 0 0,0 0-1 0 0,1 0 0 0 0,-1 0 0 0 0,0 1 1 0 0,1-1-1 0 0,-1-1 0 0 0,0 1 1 0 0,0 0-1 0 0,1 0 0 0 0,-1 0 0 0 0,0-1 1 0 0,0 1-1 0 0,1 0 0 0 0,-1-1 0 0 0,0 1 1 0 0,0-1-1 0 0,0 0 0 0 0,0 1 0 0 0,1-2-15 0 0,2-1 20 0 0,0-1 0 0 0,0 1 0 0 0,0-1 0 0 0,0 0 0 0 0,-1-1 0 0 0,0 1 0 0 0,0 0 0 0 0,0-1 0 0 0,0 0 0 0 0,-1 0 0 0 0,0 0 0 0 0,0-1-20 0 0,35-81-788 0 0,-18 23 13 0 0,4 37 698 0 0,-7 13-122 0 0,-15 13 103 0 0,20 4 169 0 0,-21 7 142 0 0,4 48 1 0 0,-9 7-118 0 0,-7 13 36 0 0,15-23-38 0 0,-10 56 82 0 0,6-38 123 0 0,-9-2 203 0 0,3-47-233 0 0,-14 13 390 0 0,-8-11 175 0 0,-19 4 506 0 0,44-28-1252 0 0,0 0 1 0 0,0-1-1 0 0,-1 1 1 0 0,1-1-1 0 0,0 0 1 0 0,-1 0-1 0 0,1 0 1 0 0,-1-1-1 0 0,1 1 0 0 0,-1-1 1 0 0,1 0-1 0 0,-1 0 1 0 0,1-1-1 0 0,-1 0 1 0 0,1 1-1 0 0,-1-1 1 0 0,1-1-1 0 0,0 1 1 0 0,-1-1-1 0 0,1 1 1 0 0,-1-2-91 0 0,-11-6 338 0 0,-22-24 906 0 0,36 32-1217 0 0,1 0-1 0 0,0-1 0 0 0,0 0 0 0 0,1 1 0 0 0,-1-1 1 0 0,0 1-1 0 0,0-1 0 0 0,1 0 0 0 0,-1 0 1 0 0,1 1-1 0 0,-1-1 0 0 0,1 0 0 0 0,0 0 1 0 0,0 0-1 0 0,0 1 0 0 0,0-1 0 0 0,0 0 1 0 0,0 0-1 0 0,0 0 0 0 0,1 0 0 0 0,-1 1 1 0 0,1-1-1 0 0,-1 0 0 0 0,1 0 0 0 0,1-1-26 0 0,3-40 156 0 0,2 31-166 0 0,1 1 1 0 0,0 0-1 0 0,1 0 0 0 0,0 1 0 0 0,0 0 0 0 0,1 1 0 0 0,11-8 10 0 0,-17 13-52 0 0,101-55-1892 0 0,-62 39-589 0 0,-16 7-2602 0 0,5 3-1383 0 0</inkml:trace>
  <inkml:trace contextRef="#ctx0" brushRef="#br0" timeOffset="-121042.515">503 7974 12304 0 0,'-1'-3'131'0'0,"0"1"-84"0"0,1 0 1 0 0,-1 0-1 0 0,1 0 0 0 0,-1 0 0 0 0,0 0 0 0 0,0 0 0 0 0,0 1 0 0 0,0-1 1 0 0,0 0-1 0 0,0 1 0 0 0,-1-1 0 0 0,1 1 0 0 0,-1-1 0 0 0,1 1 0 0 0,-1 0 1 0 0,1 0-1 0 0,-1-1 0 0 0,1 1 0 0 0,-1 0 0 0 0,0 1 0 0 0,0-1 0 0 0,0 0 1 0 0,0 0-48 0 0,1 1 45 0 0,0 0 1 0 0,-1 0-1 0 0,1 0 0 0 0,0 0 1 0 0,-1 0-1 0 0,1 0 1 0 0,0 0-1 0 0,-1 0 1 0 0,1 0-1 0 0,0 1 1 0 0,-1-1-1 0 0,1 1 1 0 0,0-1-1 0 0,-1 1 1 0 0,1-1-1 0 0,0 1 1 0 0,0 0-1 0 0,0 0 0 0 0,0-1 1 0 0,0 1-1 0 0,0 0 1 0 0,0 0-1 0 0,0 0 1 0 0,0 0-1 0 0,0 0 1 0 0,0 0-1 0 0,0 1 1 0 0,1-1-1 0 0,-1 0 1 0 0,0 0-1 0 0,1 0 0 0 0,-1 1 1 0 0,1-1-1 0 0,0 0 1 0 0,-1 1-1 0 0,1-1 1 0 0,0 0-1 0 0,0 1 1 0 0,0 0-46 0 0,-5 12 225 0 0,-3 74 145 0 0,-1 186-122 0 0,2-148-788 0 0,7-119-3258 0 0,0-5-1280 0 0</inkml:trace>
  <inkml:trace contextRef="#ctx0" brushRef="#br0" timeOffset="-120203.097">11 8072 14808 0 0,'-10'-20'1032'0'0,"23"13"-1208"0"0,28 4 236 0 0,0-1 0 0 0,-1-3 0 0 0,1-1 0 0 0,33-11-60 0 0,103-30 0 0 0,-44 8-256 0 0,-123 43 21 0 0,-10-2 234 0 0,1 0 1 0 0,0 0-1 0 0,-1 1 1 0 0,1-1-1 0 0,-1 0 1 0 0,1 0-1 0 0,-1 0 1 0 0,1 1-1 0 0,0-1 1 0 0,-1 0 0 0 0,1 1-1 0 0,-1-1 1 0 0,1 0-1 0 0,-1 1 1 0 0,0-1-1 0 0,1 1 1 0 0,-1-1-1 0 0,1 1 1 0 0,-1-1-1 0 0,0 1 1 0 0,1-1-1 0 0,-1 1 1 0 0,0-1-1 0 0,1 1 1 0 0,-1-1-1 0 0,0 1 1 0 0,0 0-1 0 0,0-1 1 0 0,0 1-1 0 0,1-1 1 0 0,-1 1-1 0 0,0 0 1 0 0,0-1-1 0 0,0 1 1 0 0,0-1-1 0 0,0 1 1 0 0,-1 0-1 0 0,1-1 1 0 0,0 1-1 0 0,0 0 1 0 0,-1 1-1 0 0,-9 80 513 0 0,-2-35-32 0 0,2 117 37 0 0,-3-51-189 0 0,12-108-304 0 0,1-5-16 0 0,1 0 1 0 0,-1-1-1 0 0,0 1 1 0 0,0 0-1 0 0,0 0 0 0 0,1 0 1 0 0,-1 0-1 0 0,0-1 1 0 0,0 1-1 0 0,0 0 0 0 0,1 0 1 0 0,-1 0-1 0 0,0 0 1 0 0,0 0-1 0 0,1 0 1 0 0,-1 0-1 0 0,0 0 0 0 0,0 0 1 0 0,1 0-1 0 0,-1 0 1 0 0,0 0-1 0 0,0 0 1 0 0,1 0-1 0 0,-1 0 0 0 0,0 0 1 0 0,0 0-1 0 0,1 0 1 0 0,-1 0-1 0 0,0 0 1 0 0,0 0-1 0 0,1 0 0 0 0,-1 0 1 0 0,0 0-1 0 0,0 1 1 0 0,0-1-1 0 0,1 0 0 0 0,-1 0 1 0 0,0 0-1 0 0,0 0 1 0 0,0 1-1 0 0,0-1 1 0 0,1 0-1 0 0,-1 0 0 0 0,0 0 1 0 0,0 1-1 0 0,0-1 1 0 0,0 0-1 0 0,0 0 1 0 0,0 1-1 0 0,1-1 0 0 0,-1 0 1 0 0,0 0-1 0 0,0 0 1 0 0,0 1-1 0 0,0-1 1 0 0,0 0-1 0 0,0 1 0 0 0,0-1 1 0 0,0 0-9 0 0,12-18-15 0 0,21-71 15 0 0,4 39-14 0 0,7 26-142 0 0,-25 18 121 0 0,5 3 346 0 0,-23 3-221 0 0,21 14-702 0 0,19 55 523 0 0,12 34 66 0 0,-40-90 23 0 0,16-8 91 0 0,-25-7-71 0 0,0-1 1 0 0,-1 0-1 0 0,1 1 0 0 0,0-1 0 0 0,-1-1 1 0 0,0 1-1 0 0,0 0 0 0 0,0-1 1 0 0,0 0-1 0 0,-1 1 0 0 0,1-1 0 0 0,-1 0 1 0 0,0-1-1 0 0,0 1 0 0 0,0 0 0 0 0,-1 0 1 0 0,1-1-1 0 0,-1 1 0 0 0,0-1 0 0 0,0-3-20 0 0,12-65 124 0 0,-12 50-113 0 0,0 19-11 0 0,-1 0 0 0 0,1-1 0 0 0,-1 1 0 0 0,0 0 1 0 0,0 0-1 0 0,-1-1 0 0 0,1 1 0 0 0,-1 0 0 0 0,0 0 0 0 0,0-1 0 0 0,0 1 0 0 0,-1 0 0 0 0,1 0 0 0 0,-1 0 0 0 0,0 1 0 0 0,-3-5 0 0 0,-20 6 0 0 0,20 8 4 0 0,0 0 0 0 0,1 0 0 0 0,0 0 0 0 0,0 1 0 0 0,0-1 0 0 0,1 1 0 0 0,0 0 0 0 0,0 0 0 0 0,1 0 0 0 0,0 1-1 0 0,0-1 1 0 0,0 1 0 0 0,1-1 0 0 0,1 1 0 0 0,-1-1 0 0 0,1 1 0 0 0,0-1-4 0 0,0-1-3 0 0,-1 3 3 0 0,2 1 0 0 0,-1 0 0 0 0,2-1 0 0 0,-1 1 0 0 0,1 0 0 0 0,0-1 0 0 0,1 0 0 0 0,0 0 0 0 0,1 1 0 0 0,0-2 0 0 0,4 8 0 0 0,-4-11-20 0 0,0 0 0 0 0,1 0-1 0 0,-1-1 1 0 0,1 1 0 0 0,0-1-1 0 0,1 0 1 0 0,-1 0 0 0 0,1-1-1 0 0,0 1 1 0 0,-1-1 0 0 0,1-1-1 0 0,1 1 1 0 0,-1-1 0 0 0,0 0-1 0 0,1 0 1 0 0,-1-1 0 0 0,1 0-1 0 0,-1 0 1 0 0,1 0 0 0 0,-1-1-1 0 0,1 0 1 0 0,0-1 0 0 0,-1 1-1 0 0,1-1 1 0 0,-1 0-1 0 0,1-1 1 0 0,0 0 20 0 0,24-2-475 0 0</inkml:trace>
  <inkml:trace contextRef="#ctx0" brushRef="#br0" timeOffset="-106120.515">11674 7832 13824 0 0,'10'-57'1880'0'0,"6"52"-2675"0"0,-10 9 398 0 0</inkml:trace>
  <inkml:trace contextRef="#ctx1" brushRef="#br4" timeOffset="109387.25">16240 8540,'0'0,"0"0,0 0,0 0</inkml:trace>
  <inkml:trace contextRef="#ctx0" brushRef="#br0" timeOffset="-104023.333">14240 7945 15120 0 0,'-31'-10'730'0'0,"28"9"-687"0"0,1 1 1 0 0,-1 0-1 0 0,1 0 0 0 0,0 1 0 0 0,-1-1 0 0 0,1 0 1 0 0,0 1-1 0 0,-1 0 0 0 0,1-1 0 0 0,0 1 1 0 0,-1 0-1 0 0,1 0 0 0 0,0 0 0 0 0,0 0 0 0 0,0 1 1 0 0,0-1-1 0 0,0 1 0 0 0,0-1 0 0 0,1 1 1 0 0,-1-1-1 0 0,0 1 0 0 0,1 0 0 0 0,-1 0 0 0 0,1 0 1 0 0,0 0-1 0 0,-1 0 0 0 0,1 0 0 0 0,0 0 0 0 0,0 1-43 0 0,-2 3 118 0 0,0 0 0 0 0,0 1 0 0 0,1 0 0 0 0,0-1 0 0 0,0 1 0 0 0,0 0-1 0 0,1 0 1 0 0,0 0 0 0 0,0 0 0 0 0,1 0 0 0 0,0 1 0 0 0,0-1 0 0 0,1 0-1 0 0,0 0 1 0 0,0 0 0 0 0,0 0 0 0 0,1 0 0 0 0,0 0-118 0 0,0-3 50 0 0,0 0 1 0 0,0-1-1 0 0,1 1 0 0 0,-1 0 1 0 0,1-1-1 0 0,0 1 1 0 0,0-1-1 0 0,0 0 0 0 0,0 0 1 0 0,0 0-1 0 0,1 0 1 0 0,-1-1-1 0 0,1 0 0 0 0,0 1 1 0 0,0-1-1 0 0,0 0 1 0 0,0-1-1 0 0,0 1 1 0 0,0-1-1 0 0,0 0 0 0 0,3 1-50 0 0,-1 0-30 0 0,0-1-1 0 0,0 0 1 0 0,0 0-1 0 0,1 0 1 0 0,-1 0-1 0 0,0-1 0 0 0,0 0 1 0 0,0-1-1 0 0,1 1 1 0 0,-1-1-1 0 0,0 0 1 0 0,0-1-1 0 0,0 1 0 0 0,0-1 1 0 0,0-1-1 0 0,-1 1 1 0 0,1-1-1 0 0,0 0 1 0 0,-1 0-1 0 0,0 0 1 0 0,0-1-1 0 0,0 0 0 0 0,0 0 1 0 0,-1 0-1 0 0,1-1 1 0 0,0 0 30 0 0,7-7-398 0 0,0-11-83 0 0,-1 16 140 0 0,7 14 407 0 0,6 12 82 0 0,5-4 219 0 0,-24-12-296 0 0,0 0 1 0 0,0-1-1 0 0,0 0 0 0 0,0 0 1 0 0,0 0-1 0 0,1-1 0 0 0,-1 0 1 0 0,1 0-1 0 0,-1 0 0 0 0,1-1 1 0 0,-1 0-1 0 0,1 0 0 0 0,-1 0 1 0 0,2-1-72 0 0,-4 1 77 0 0,2 0-248 0 0,-1-1-1 0 0,0 1 1 0 0,1-1-1 0 0,-1 0 1 0 0,0-1-1 0 0,0 1 1 0 0,0-1-1 0 0,0 0 1 0 0,0 0-1 0 0,0 0 1 0 0,0 0-1 0 0,-1-1 1 0 0,1 1-1 0 0,-1-1 1 0 0,0 0-1 0 0,0 0 1 0 0,0-1-1 0 0,0 1 1 0 0,2-3 170 0 0,5-38-2561 0 0,-15-2 462 0 0,-3 11 1176 0 0,8 34 1005 0 0,0 1-1 0 0,1-1 1 0 0,-1 0-1 0 0,0 1 1 0 0,0-1-1 0 0,0 1 1 0 0,0-1-1 0 0,1 0 1 0 0,-1 1-1 0 0,0-1 1 0 0,1 1-1 0 0,-1-1 1 0 0,0 1-1 0 0,1-1 1 0 0,-1 1-1 0 0,1 0 1 0 0,-1-1 0 0 0,0 1-1 0 0,1-1 1 0 0,-1 1-1 0 0,1 0 1 0 0,0-1-1 0 0,-1 1 1 0 0,1 0-1 0 0,-1 0 1 0 0,1-1-1 0 0,-1 1 1 0 0,1 0-1 0 0,0 0 1 0 0,-1 0-1 0 0,1 0 1 0 0,-1 0 0 0 0,1 0-1 0 0,0 0 1 0 0,-1 0-1 0 0,1 0 1 0 0,-1 0-1 0 0,1 0 1 0 0,0 0-1 0 0,-1 0-80 0 0,9 6 459 0 0,13 15 388 0 0,13 40-542 0 0,-15-14 150 0 0,8 26 752 0 0,-25-67-1137 0 0,1-1-1 0 0,-1 1 0 0 0,0 0 1 0 0,-1 0-1 0 0,1 1 0 0 0,-1-1 1 0 0,0 0-1 0 0,-1 1 0 0 0,0-1 1 0 0,0 1-1 0 0,0 0 0 0 0,-1 0-69 0 0,18 63 220 0 0,-14-6-93 0 0,-10 30 134 0 0,-6-71-85 0 0,15-17-110 0 0,-3 6 64 0 0,1-13-151 0 0,0 1-1 0 0,0 0 0 0 0,0 0 0 0 0,0 0 1 0 0,0 0-1 0 0,0-1 0 0 0,0 1 1 0 0,0 0-1 0 0,0-1 0 0 0,0 1 0 0 0,0-1 1 0 0,0 1-1 0 0,0-1 0 0 0,0 1 0 0 0,-1-1 1 0 0,1 0-1 0 0,0 0 0 0 0,0 1 1 0 0,0-1-1 0 0,-1 0 0 0 0,1 0 0 0 0,-1 0 1 0 0,1 0-1 0 0,0 0 0 0 0,-1 0 0 0 0,0 1 1 0 0,1-1-1 0 0,-1 0 0 0 0,1-1 0 0 0,-1 1 22 0 0,-9-32-821 0 0,-10-42-1072 0 0,11-5-307 0 0,7 74 2023 0 0,-1-1 0 0 0,1 0 0 0 0,0 1-1 0 0,1-1 1 0 0,-1 0 0 0 0,1 1 0 0 0,1-1 0 0 0,-1 0 0 0 0,1 1 0 0 0,0-1 0 0 0,1 1 0 0 0,0-2 177 0 0,8-92-1127 0 0,11 27 1726 0 0,9 27 777 0 0,-29 44-1308 0 0,0 1 0 0 0,1-1 0 0 0,-1 1 0 0 0,1 0 0 0 0,-1-1 1 0 0,1 1-1 0 0,-1 0 0 0 0,1 0 0 0 0,0 0 0 0 0,0 0 0 0 0,-1 0 1 0 0,1 0-1 0 0,0 1 0 0 0,0-1 0 0 0,0 0 0 0 0,0 1 0 0 0,0 0 1 0 0,0-1-1 0 0,0 1 0 0 0,0 0 0 0 0,0 0 0 0 0,0 0 0 0 0,0 1 1 0 0,1-1-69 0 0,3 2 42 0 0,0 0 0 0 0,0 0 1 0 0,0 0-1 0 0,-1 1 1 0 0,1 0-1 0 0,-1 0 0 0 0,0 0 1 0 0,0 1-1 0 0,0 0 0 0 0,0 0 1 0 0,-1 0-1 0 0,1 0 1 0 0,-1 1-1 0 0,0 0 0 0 0,0 0 1 0 0,-1 0-1 0 0,0 0 1 0 0,0 1-1 0 0,0-1 0 0 0,0 1 1 0 0,-1-1-1 0 0,0 1 0 0 0,0 0 1 0 0,1 6-43 0 0,-3-9 53 0 0,0-1-1 0 0,0 1 1 0 0,0 0 0 0 0,0 0-1 0 0,0 0 1 0 0,-1-1 0 0 0,1 1 0 0 0,-1 0-1 0 0,0 0 1 0 0,0-1 0 0 0,0 1-1 0 0,0-1 1 0 0,0 1 0 0 0,-1-1 0 0 0,1 1-1 0 0,-1-1 1 0 0,1 0 0 0 0,-1 0-1 0 0,0 1 1 0 0,0-1 0 0 0,0-1 0 0 0,0 1-1 0 0,0 0 1 0 0,-1 0 0 0 0,1-1-1 0 0,-1 1-52 0 0,-13 6 88 0 0,-1-2 0 0 0,0 0 0 0 0,0 0 0 0 0,0-2 0 0 0,-1 0 0 0 0,-4 0-88 0 0,-73-1-33 0 0,64-26-3259 0 0,34 17-1758 0 0</inkml:trace>
  <inkml:trace contextRef="#ctx0" brushRef="#br0" timeOffset="-103098.083">15112 8007 11376 0 0,'0'0'256'0'0,"-4"14"621"0"0,-5 48-201 0 0,-3 14 555 0 0,11 58 307 0 0,20-43-819 0 0,3-44 50 0 0,-2-30 188 0 0,-7-25-589 0 0,-10-33-317 0 0,-5 26-126 0 0,-8-87-1882 0 0,3-6 639 0 0,4 60 904 0 0,1 39 397 0 0,1 0 0 0 0,0 1 0 0 0,1-1 1 0 0,0 0-1 0 0,0 0 0 0 0,1 0 0 0 0,0 1 1 0 0,0-1-1 0 0,1 0 0 0 0,0 1 1 0 0,1-1-1 0 0,1-2 17 0 0,3-2 111 0 0,-7 11-83 0 0,1-1-1 0 0,0 1 1 0 0,0 0 0 0 0,0 0 0 0 0,0 0-1 0 0,0 0 1 0 0,1 0 0 0 0,-1 0-1 0 0,1 0 1 0 0,-1 0 0 0 0,1 0-1 0 0,0 1 1 0 0,-1-1 0 0 0,1 1 0 0 0,0-1-1 0 0,0 1 1 0 0,0 0 0 0 0,0 0-1 0 0,0 0 1 0 0,1 0 0 0 0,-1 0-1 0 0,0 0 1 0 0,0 0 0 0 0,3 0-28 0 0,46-5 144 0 0,-45 7-125 0 0,0 0 1 0 0,0 1 0 0 0,0-1-1 0 0,-1 1 1 0 0,1 0-1 0 0,0 1 1 0 0,-1-1-1 0 0,0 1 1 0 0,0 0-1 0 0,0 1 1 0 0,0-1 0 0 0,4 4-20 0 0,-6-5 19 0 0,-1 1 0 0 0,1-1 0 0 0,0 1 0 0 0,-1-1 1 0 0,1 1-1 0 0,-1 0 0 0 0,0 0 0 0 0,0 0 0 0 0,0 1 1 0 0,0-1-1 0 0,-1 0 0 0 0,1 1 0 0 0,-1-1 0 0 0,0 1 1 0 0,1 2-20 0 0,13 50 459 0 0,-17-45-300 0 0,1-5-95 0 0,0-1 0 0 0,0 0 0 0 0,0 0-1 0 0,-1 0 1 0 0,0 0 0 0 0,0 0 0 0 0,0 0-1 0 0,0-1 1 0 0,-1 1 0 0 0,0-1 0 0 0,0 1-1 0 0,-1 1-63 0 0,-15 27 296 0 0,-19-2-40 0 0,-10-19 16 0 0,47-12-208 0 0,18-1 72 0 0,99-27-125 0 0,-91 20-117 0 0,1-1 0 0 0,-1-1-1 0 0,-1-1 1 0 0,0-1 0 0 0,-1-1-1 0 0,0-1 1 0 0,17-15 106 0 0,-1 2-239 0 0,-29 21 117 0 0,0 0 1 0 0,0 0-1 0 0,-1-1 0 0 0,0-1 1 0 0,0 1-1 0 0,-1-2 0 0 0,0 1 1 0 0,0-1-1 0 0,-1 0 0 0 0,3-6 122 0 0,-10 14-12 0 0,0 0 1 0 0,0 0-1 0 0,0-1 0 0 0,-1 1 1 0 0,1 0-1 0 0,0 0 0 0 0,-1 0 1 0 0,1 0-1 0 0,-1 0 0 0 0,1 0 1 0 0,-1 0-1 0 0,1-1 0 0 0,-1 2 1 0 0,0-1-1 0 0,1 0 0 0 0,-1 0 1 0 0,0 0-1 0 0,0 0 0 0 0,0 0 1 0 0,0 1-1 0 0,0-1 0 0 0,0 0 0 0 0,0 1 1 0 0,0-1-1 0 0,0 1 0 0 0,0-1 1 0 0,0 1-1 0 0,0-1 0 0 0,0 1 1 0 0,-1 0-1 0 0,1-1 0 0 0,0 1 1 0 0,0 0-1 0 0,0 0 0 0 0,-1 0 1 0 0,1 0-1 0 0,0 0 0 0 0,0 0 1 0 0,0 1-1 0 0,0-1 0 0 0,-1 0 1 0 0,1 0 11 0 0,-6 2-6 0 0,-1-1 1 0 0,1 1 0 0 0,0 0 0 0 0,-1 1 0 0 0,1 0 0 0 0,0 0 0 0 0,0 0-1 0 0,1 1 1 0 0,-1 0 0 0 0,1 0 0 0 0,0 1 0 0 0,0-1 0 0 0,0 1 0 0 0,-4 6 5 0 0,-15 33 0 0 0,24-38 16 0 0,1-4-21 0 0,-1 1-1 0 0,0-1 1 0 0,1 1 0 0 0,0-1-1 0 0,-1 1 1 0 0,1-1 0 0 0,0 1 0 0 0,1-1-1 0 0,-1 1 1 0 0,0 0 0 0 0,1-1-1 0 0,-1 1 1 0 0,1-1 0 0 0,0 1-1 0 0,0-1 1 0 0,0 0 0 0 0,0 1 0 0 0,0-1-1 0 0,0 0 1 0 0,1 0 0 0 0,-1 0-1 0 0,1 1 1 0 0,0-2 0 0 0,-1 1-1 0 0,1 0 1 0 0,2 1 5 0 0,2 2 37 0 0,-1-1 0 0 0,1 0 0 0 0,0-1 0 0 0,1 0-1 0 0,-1 0 1 0 0,1 0 0 0 0,-1-1 0 0 0,1 1 0 0 0,0-2 0 0 0,0 1 0 0 0,0-1 0 0 0,0 0-1 0 0,0 0 1 0 0,0-1 0 0 0,0 0 0 0 0,0 0 0 0 0,3-1-37 0 0,85-17 146 0 0,-72 11-284 0 0,1 2 0 0 0,1 0 0 0 0,-1 1 0 0 0,1 2 0 0 0,11 0 138 0 0,-33 3 50 0 0,1 1 0 0 0,-1-1 1 0 0,0 1-1 0 0,1 0 0 0 0,-1-1 0 0 0,0 2 1 0 0,0-1-1 0 0,0 0 0 0 0,-1 0 0 0 0,1 1 1 0 0,0-1-1 0 0,-1 1 0 0 0,0 0 1 0 0,0 0-1 0 0,1 0 0 0 0,-2 0 0 0 0,1 0 1 0 0,0 1-1 0 0,-1-1 0 0 0,1 0 0 0 0,-1 1 1 0 0,0-1-1 0 0,0 1 0 0 0,0-1 0 0 0,-1 1 1 0 0,0 0-1 0 0,1-1 0 0 0,-1 1 0 0 0,0 0 1 0 0,0-1-1 0 0,-1 1 0 0 0,1 0 0 0 0,-2 2-50 0 0,2-5 340 0 0,2 6 2036 0 0,115-141-1034 0 0,-30 75-1449 0 0,-46 39-5914 0 0,-18 9-640 0 0</inkml:trace>
  <inkml:trace contextRef="#ctx0" brushRef="#br0" timeOffset="-105646.143">12553 7881 14048 0 0,'0'0'322'0'0,"0"0"45"0"0,0 0 17 0 0,-1 1-45 0 0,-2 98 33 0 0,6 96 769 0 0,1-154-1814 0 0,-1-34 261 0 0</inkml:trace>
  <inkml:trace contextRef="#ctx0" brushRef="#br0" timeOffset="-105489.469">12509 8045 13856 0 0,'5'-9'952'0'0,"-1"7"-869"0"0,-1 0 0 0 0,1 0 1 0 0,0 0-1 0 0,0 1 1 0 0,0-1-1 0 0,1 1 0 0 0,-1 0 1 0 0,0 1-1 0 0,0-1 1 0 0,0 1-1 0 0,1 0 0 0 0,-1 0 1 0 0,3 0-84 0 0,4-1-28 0 0,114-12 28 0 0,-33 3-1058 0 0,-71 5-4228 0 0</inkml:trace>
  <inkml:trace contextRef="#ctx0" brushRef="#br0" timeOffset="-104990.662">12888 7890 12464 0 0,'0'0'281'0'0,"0"2"40"0"0,-22 64 445 0 0,20-52-722 0 0,1-7 30 0 0,1-1 0 0 0,-1 0 0 0 0,1 0 0 0 0,0 1-1 0 0,0-1 1 0 0,1 0 0 0 0,0 1 0 0 0,0-1 0 0 0,0 0 0 0 0,1 0 0 0 0,1 4-74 0 0,0-4 269 0 0,-1-1-155 0 0,-1 0 0 0 0,1-1-1 0 0,-1 1 1 0 0,1-1 0 0 0,0 1 0 0 0,1-1-1 0 0,-1 0 1 0 0,1 0 0 0 0,0 0 0 0 0,0 0 0 0 0,0-1-1 0 0,0 1 1 0 0,1-1 0 0 0,0 0 0 0 0,-1 0 0 0 0,1 0-1 0 0,0 0 1 0 0,0-1 0 0 0,1 1 0 0 0,-1-1-1 0 0,0 0 1 0 0,1 0 0 0 0,0-1 0 0 0,1 1-114 0 0,-2-3-91 0 0,0 0 0 0 0,0 0 1 0 0,-1 0-1 0 0,1-1 0 0 0,0 0 1 0 0,-1 1-1 0 0,1-1 0 0 0,-1 0 1 0 0,0-1-1 0 0,1 1 0 0 0,-1-1 0 0 0,0 1 1 0 0,-1-1-1 0 0,1 0 0 0 0,0 0 1 0 0,-1 0-1 0 0,2-2 91 0 0,4-4-587 0 0,35-34-1371 0 0,-42 42 1812 0 0,0 1 26 0 0,12 2 328 0 0,51 57 2577 0 0,-56-53-2620 0 0,0 0-1 0 0,1-1 1 0 0,0 0 0 0 0,-1 0-1 0 0,2-1 1 0 0,-1 0 0 0 0,0-1-1 0 0,1 0 1 0 0,0 0 0 0 0,0-1-1 0 0,0-1 1 0 0,0 1 0 0 0,0-2 0 0 0,0 1-1 0 0,0-1 1 0 0,0-1 0 0 0,0 0-1 0 0,0 0 1 0 0,5-2-165 0 0,-11 2-30 0 0,0 1-1 0 0,-1-1 1 0 0,1 0-1 0 0,-1 0 1 0 0,1 0 0 0 0,-1 0-1 0 0,1-1 1 0 0,-1 1-1 0 0,0-1 1 0 0,0 0 0 0 0,1 0-1 0 0,-1 0 1 0 0,-1-1-1 0 0,1 1 1 0 0,0-1-1 0 0,-1 1 1 0 0,1-1 0 0 0,-1 0-1 0 0,0 0 1 0 0,0 0-1 0 0,0 0 1 0 0,0 0 0 0 0,0-1-1 0 0,-1 1 1 0 0,1 0-1 0 0,-1-1 1 0 0,0 1 0 0 0,0-1-1 0 0,-1 0 1 0 0,1 1-1 0 0,-1-1 1 0 0,1 0-1 0 0,-1 1 1 0 0,0-1 0 0 0,-1 0-1 0 0,1 1 1 0 0,-1-1 30 0 0,0 1-12 0 0,0 0 0 0 0,-1 0 1 0 0,1 0-1 0 0,-1 0 0 0 0,0 1 1 0 0,0-1-1 0 0,0 1 0 0 0,-1 0 1 0 0,1-1-1 0 0,0 1 0 0 0,-1 0 1 0 0,1 0-1 0 0,-1 1 0 0 0,0-1 0 0 0,0 0 1 0 0,1 1-1 0 0,-1 0 0 0 0,0-1 1 0 0,0 1-1 0 0,-1 0 0 0 0,1 1 1 0 0,0-1-1 0 0,0 1 0 0 0,0-1 1 0 0,0 1-1 0 0,-1 0 0 0 0,1 0 1 0 0,0 0-1 0 0,0 1 0 0 0,0-1 1 0 0,-1 1-1 0 0,1-1 0 0 0,0 1 0 0 0,-1 1 12 0 0,3-1 15 0 0,-1-1 0 0 0,1 2 0 0 0,-1-1 0 0 0,1 0-1 0 0,-1 0 1 0 0,1 0 0 0 0,0 1 0 0 0,-1-1-1 0 0,1 0 1 0 0,0 1 0 0 0,0 0 0 0 0,0-1-1 0 0,0 1 1 0 0,0-1 0 0 0,0 1 0 0 0,1 0 0 0 0,-1 0-1 0 0,1-1 1 0 0,-1 1 0 0 0,1 0 0 0 0,0 0-1 0 0,-1 0 1 0 0,1 0 0 0 0,0 0 0 0 0,0-1-1 0 0,0 1 1 0 0,0 0 0 0 0,1 0 0 0 0,-1 0 0 0 0,1 0-1 0 0,-1-1 1 0 0,1 1 0 0 0,-1 0 0 0 0,1 0-1 0 0,0-1 1 0 0,0 1 0 0 0,0 0-15 0 0,48 51 21 0 0,-28-40-181 0 0,2-1-1 0 0,-1-2 1 0 0,2 0 0 0 0,-1-2-1 0 0,1 0 1 0 0,0-2-1 0 0,1 0 1 0 0,0-2-1 0 0,-1 0 1 0 0,1-2-1 0 0,5-1 161 0 0,5-1-6034 0 0</inkml:trace>
  <inkml:trace contextRef="#ctx0" brushRef="#br0" timeOffset="-106440.547">11668 7993 11488 0 0,'-5'-5'411'0'0,"4"2"-346"0"0,-1 1-1 0 0,0-1 0 0 0,1 1 0 0 0,-1 0 0 0 0,0 0 0 0 0,0 0 1 0 0,-1 0-1 0 0,1 1 0 0 0,0-1 0 0 0,-1 0 0 0 0,1 1 0 0 0,-1-1 1 0 0,1 1-1 0 0,-1 0 0 0 0,0 0 0 0 0,1 0 0 0 0,-2 0-64 0 0,-33-7 3474 0 0,23 34-2659 0 0,5 3-119 0 0,5-3-80 0 0,11 43 632 0 0,6-44-1096 0 0,8 2-152 0 0,-9-19-120 0 0,-9-10-3020 0 0,-2 1-81 0 0,5-4-2601 0 0</inkml:trace>
  <inkml:trace contextRef="#ctx0" brushRef="#br0" timeOffset="-105871.442">11828 7969 10768 0 0,'1'4'69'0'0,"-1"-1"1"0"0,1 0-1 0 0,-1 0 1 0 0,0 0-1 0 0,0 0 1 0 0,0 0-1 0 0,0 0 1 0 0,0 1-1 0 0,-1-1 1 0 0,0 0-1 0 0,1 0 1 0 0,-1 0 0 0 0,0 0-1 0 0,0 0 1 0 0,-1 0-1 0 0,0 1-69 0 0,0 4 82 0 0,-4 78 3156 0 0,20-71-2398 0 0,-13-15-744 0 0,7-3 80 0 0,50-67-1018 0 0,-37 39 556 0 0,-19 28 270 0 0,-1-1 1 0 0,1 2 0 0 0,1-1 0 0 0,-1 0 0 0 0,0 0-1 0 0,1 1 1 0 0,-1-1 0 0 0,1 1 0 0 0,0 0 0 0 0,0 0-1 0 0,0 0 1 0 0,0 0 0 0 0,0 0 0 0 0,0 1 0 0 0,1-1-1 0 0,-1 1 1 0 0,0 0 0 0 0,1 0 0 0 0,-1 0 0 0 0,1 1-1 0 0,-1-1 1 0 0,1 1 0 0 0,0 0 0 0 0,-1 0 0 0 0,3 0 15 0 0,-3 3 75 0 0,1-1 1 0 0,-1 2-1 0 0,0-1 1 0 0,0 0-1 0 0,0 0 1 0 0,0 1-1 0 0,-1 0 1 0 0,1-1-1 0 0,-1 1 1 0 0,0 0-1 0 0,0 0 1 0 0,-1 0-1 0 0,1 1 1 0 0,0 3-76 0 0,25 70 339 0 0,-26-72-380 0 0,0-1 0 0 0,0 0 0 0 0,0 1 1 0 0,1-1-1 0 0,0 0 0 0 0,0 0 0 0 0,1 0 1 0 0,-1-1-1 0 0,1 1 0 0 0,0-1 0 0 0,0 1 1 0 0,1-1-1 0 0,-1 0 0 0 0,1 0 0 0 0,0 0 1 0 0,3 2 40 0 0,-1-4-340 0 0</inkml:trace>
  <inkml:trace contextRef="#ctx0" brushRef="#br0" timeOffset="-101120.142">16869 7841 7312 0 0,'0'0'165'0'0,"0"0"22"0"0,0 0 9 0 0,7-11 651 0 0,-5 7 2107 0 0,-1 4-2023 0 0,3-3 2919 0 0,1 6-1501 0 0,-2 3-2254 0 0,-1-1 0 0 0,0 1-1 0 0,-1 0 1 0 0,1-1 0 0 0,-1 1-1 0 0,0 0 1 0 0,-1 0-1 0 0,1 0 1 0 0,-1 0 0 0 0,0-1-1 0 0,-1 1 1 0 0,1 0-1 0 0,-1 0 1 0 0,0 0 0 0 0,-1 1-95 0 0,-2 33 147 0 0,4 39 130 0 0,0-67-242 0 0,2 0-1 0 0,-1 0 0 0 0,2 0 1 0 0,-1-1-1 0 0,2 1 0 0 0,-1 0 1 0 0,2-1-1 0 0,0 0 0 0 0,0 0 1 0 0,1 0-1 0 0,0-1 0 0 0,2 2-34 0 0,-5-8 16 0 0,2-1 0 0 0,-1 1 0 0 0,0-1 0 0 0,1 1 0 0 0,-1-1 0 0 0,1-1 0 0 0,0 1 0 0 0,0-1 0 0 0,0 1 0 0 0,0-2 0 0 0,0 1 0 0 0,1 0 0 0 0,-1-1 0 0 0,0 0 0 0 0,1 0 0 0 0,-1-1 0 0 0,1 1 0 0 0,-1-1 0 0 0,1-1 0 0 0,-1 1-1 0 0,1-1 1 0 0,-1 0 0 0 0,1 0 0 0 0,-1 0 0 0 0,0-1 0 0 0,0 0 0 0 0,0 0 0 0 0,1 0 0 0 0,-2 0 0 0 0,1-1 0 0 0,0 0 0 0 0,-1 0 0 0 0,1-1-16 0 0,1 0-95 0 0,-1-1-1 0 0,0 1 1 0 0,0-2 0 0 0,0 1-1 0 0,-1 0 1 0 0,1-1 0 0 0,-1 0-1 0 0,-1 0 1 0 0,1 0 0 0 0,-1 0-1 0 0,0-1 1 0 0,-1 1 0 0 0,1-1-1 0 0,-1-1 96 0 0,0 1-115 0 0,-1-1-1 0 0,0 1 0 0 0,0 0 0 0 0,0 0 1 0 0,-1-1-1 0 0,-1 1 0 0 0,1 0 1 0 0,-1-1-1 0 0,0 1 0 0 0,-2-5 116 0 0,-18-11-197 0 0,4 37 67 0 0,14-10 142 0 0,1 1 0 0 0,-1 0-1 0 0,1-1 1 0 0,1 1-1 0 0,-1 0 1 0 0,1 0-1 0 0,0 0 1 0 0,0 0-1 0 0,0 0 1 0 0,0 0-1 0 0,1 0 1 0 0,0 0-1 0 0,0 0 1 0 0,1 2-12 0 0,-1-4 33 0 0,0 2 28 0 0,1 1-1 0 0,0-1 1 0 0,0 1-1 0 0,0-1 1 0 0,1 1-1 0 0,-1-1 0 0 0,1 0 1 0 0,1 0-1 0 0,-1 0 1 0 0,1 0-1 0 0,2 4-60 0 0,-4-8 74 0 0,1 0 4 0 0,3 0-49 0 0,1 0 0 0 0,-1 0 0 0 0,1 0 0 0 0,0-1 0 0 0,-1 0 0 0 0,1 0 0 0 0,-1-1 0 0 0,1 0 0 0 0,0 0 0 0 0,-1 0 0 0 0,0 0 0 0 0,1-1 0 0 0,-1 0 0 0 0,0 0 0 0 0,0 0 0 0 0,0-1-1 0 0,0 0 1 0 0,0 0 0 0 0,0 0 0 0 0,-1-1 0 0 0,0 1 0 0 0,1-1-29 0 0,1 0 19 0 0,66-72 29 0 0,-25 32-493 0 0,-42 42 406 0 0,-4 1-113 0 0,-1 1-78 0 0,0 0-24 0 0,3 9-2 0 0,-2 90 256 0 0,3-72 11 0 0,-2-23 42 0 0,0-1-1 0 0,1 0 1 0 0,0 1 0 0 0,0-1-1 0 0,0 0 1 0 0,0 0-1 0 0,0 0 1 0 0,0-1 0 0 0,1 1-1 0 0,0-1 1 0 0,-1 0 0 0 0,1 0-1 0 0,0 0 1 0 0,0 0-1 0 0,2 0-52 0 0,53-7 350 0 0,-55 3-331 0 0,-1 1-1 0 0,0-1 1 0 0,0 0 0 0 0,1 0 0 0 0,-1 0 0 0 0,0 0 0 0 0,-1 0 0 0 0,1-1 0 0 0,0 1 0 0 0,-1-1-1 0 0,1 0 1 0 0,-1 0 0 0 0,0 0 0 0 0,0 0 0 0 0,0 0 0 0 0,0 0 0 0 0,-1-1 0 0 0,1 1 0 0 0,-1 0-1 0 0,0-1 1 0 0,0 1 0 0 0,0-1 0 0 0,0 0 0 0 0,-1 0-19 0 0,10-64 69 0 0,2 4-493 0 0,-9 59 347 0 0,-2 4-6 0 0,3 0 62 0 0,0 1-1 0 0,0 0 1 0 0,0 0-1 0 0,0 0 1 0 0,0 1-1 0 0,0-1 1 0 0,0 1-1 0 0,0 0 1 0 0,0 0-1 0 0,0 0 1 0 0,0 1-1 0 0,0-1 0 0 0,0 1 1 0 0,-1 0-1 0 0,1 0 1 0 0,-1 0-1 0 0,1 1 1 0 0,-1-1-1 0 0,0 1 1 0 0,0 0-1 0 0,1 1 22 0 0,18 12 180 0 0,-16-12-205 0 0,1 0-1 0 0,0-1 0 0 0,0 0 0 0 0,0-1 0 0 0,0 1 0 0 0,0-2 0 0 0,0 1 1 0 0,1-1-1 0 0,-1 0 0 0 0,0 0 0 0 0,1-1 0 0 0,-1 0 0 0 0,3 0 26 0 0,63-6 118 0 0,-71 5-107 0 0,1 0-41 0 0,0 0 0 0 0,-1 0 1 0 0,1-1-1 0 0,0 1 1 0 0,-1 0-1 0 0,0-1 0 0 0,1 0 1 0 0,-1 1-1 0 0,0-1 0 0 0,0 0 1 0 0,0 0-1 0 0,0 0 1 0 0,0 0-1 0 0,0-1 0 0 0,0 1 1 0 0,-1 0-1 0 0,0-1 1 0 0,1 1-1 0 0,-1-1 0 0 0,0 0 1 0 0,0 1-1 0 0,0-1 1 0 0,0 0-1 0 0,-1 0 0 0 0,1-1 30 0 0,-1 1-50 0 0,0 0 0 0 0,0 0 0 0 0,0 0 0 0 0,0 0 0 0 0,-1 0 0 0 0,1 0 0 0 0,-1 0 0 0 0,0 0 0 0 0,0 0 0 0 0,0 0 0 0 0,0 1 0 0 0,0-1 0 0 0,-1 0 0 0 0,1 1 0 0 0,-1-1-1 0 0,0 1 1 0 0,0-1 0 0 0,0 1 0 0 0,0 0 0 0 0,0 0 0 0 0,0 0 0 0 0,0 0 0 0 0,-1 0 0 0 0,1 0 0 0 0,-1 1 0 0 0,0-1 0 0 0,1 1 0 0 0,-1 0 0 0 0,0-1 0 0 0,0 1 0 0 0,0 1 0 0 0,0-1-1 0 0,-2 0 51 0 0,2 2-13 0 0,-1 1-1 0 0,1-1 0 0 0,0 1 0 0 0,-1 0 0 0 0,1 0 0 0 0,0 0 0 0 0,0 0 0 0 0,1 1 0 0 0,-1-1 0 0 0,0 1 1 0 0,1 0-1 0 0,-1-1 0 0 0,1 1 0 0 0,0 0 0 0 0,0 1 0 0 0,0-1 14 0 0,0 0-14 0 0,-41 86 2 0 0,40-30 103 0 0,5-54-1 0 0,0 0 0 0 0,0 0 0 0 0,1-1 0 0 0,-1 1 0 0 0,1 0 0 0 0,0-1 0 0 0,0 1 0 0 0,1-1 0 0 0,-1 0-1 0 0,1-1 1 0 0,0 1 0 0 0,0 0 0 0 0,1-1 0 0 0,-1 0 0 0 0,1 0 0 0 0,-1 0 0 0 0,1-1 0 0 0,0 1 0 0 0,0-1 0 0 0,0 0 0 0 0,0-1 0 0 0,0 1 0 0 0,0-1 0 0 0,1 0-1 0 0,-1 0 1 0 0,0-1 0 0 0,1 0 0 0 0,-1 0 0 0 0,1 0 0 0 0,-1 0 0 0 0,6-2-90 0 0,4 1 61 0 0,0 0 0 0 0,0-1 0 0 0,0-1-1 0 0,0-1 1 0 0,0 0 0 0 0,-1-1 0 0 0,1 0 0 0 0,-1-1 0 0 0,-1-1 0 0 0,1 0-1 0 0,7-6-60 0 0,-11 6-2 0 0,1-1 0 0 0,-1 0 0 0 0,-1 0 0 0 0,1-1 0 0 0,-2 0 0 0 0,1-1 0 0 0,-1 0 0 0 0,0 0 0 0 0,-1-1 0 0 0,2-5 2 0 0,12-27-687 0 0,-2-1 0 0 0,-2-1-1 0 0,-2 0 1 0 0,5-29 687 0 0,-18 64-10 0 0,0 0 0 0 0,-1 0 0 0 0,0 1 0 0 0,-1-1-1 0 0,1 0 1 0 0,-2 0 0 0 0,1 0 0 0 0,-2 0 0 0 0,1 0 0 0 0,-1 1-1 0 0,-1-1 1 0 0,0 1 0 0 0,0-1 10 0 0,3 9 11 0 0,0 0-1 0 0,-1 0 1 0 0,1 1-1 0 0,0-1 1 0 0,-1 0-1 0 0,1 0 1 0 0,-1 0-1 0 0,1 0 1 0 0,-1 0 0 0 0,1 1-1 0 0,-1-1 1 0 0,0 0-1 0 0,1 1 1 0 0,-1-1-1 0 0,0 0 1 0 0,0 1-1 0 0,1-1 1 0 0,-1 1-1 0 0,0-1 1 0 0,0 1-1 0 0,0-1 1 0 0,0 1 0 0 0,1 0-1 0 0,-1-1 1 0 0,0 1-1 0 0,0 0 1 0 0,0 0-1 0 0,0 0 1 0 0,0 0-1 0 0,0-1 1 0 0,0 1-1 0 0,0 1 1 0 0,0-1 0 0 0,0 0-1 0 0,0 0 1 0 0,0 0-1 0 0,0 0 1 0 0,0 1-1 0 0,1-1 1 0 0,-1 0-1 0 0,0 1 1 0 0,0-1-1 0 0,0 1 1 0 0,0-1-1 0 0,1 1 1 0 0,-1-1 0 0 0,0 1-1 0 0,0 0 1 0 0,1-1-1 0 0,-1 1 1 0 0,0 0-1 0 0,1-1 1 0 0,-1 1-1 0 0,1 0-10 0 0,-31 44 56 0 0,20-19-56 0 0,0 0 0 0 0,2 1 0 0 0,1 0 0 0 0,1 0 0 0 0,2 1 0 0 0,1 0 0 0 0,0 8 0 0 0,2-20 140 0 0,1 0-1 0 0,1 0 0 0 0,0 0 0 0 0,1 0 0 0 0,1 1 1 0 0,1-2-1 0 0,0 1 0 0 0,1 0 0 0 0,1 0 0 0 0,0-1 1 0 0,1 0-1 0 0,0 0 0 0 0,2-1 0 0 0,-1 0 0 0 0,11 13-139 0 0,-12-21 111 0 0,1-1 0 0 0,-1 0-1 0 0,1 0 1 0 0,1 0 0 0 0,-1-1-1 0 0,1 0 1 0 0,-1 0-1 0 0,1-1 1 0 0,0 0 0 0 0,1-1-1 0 0,-1 1 1 0 0,0-2 0 0 0,3 1-111 0 0,1 1 41 0 0,40 4 5 0 0,-30-8-6082 0 0,-8-1-805 0 0</inkml:trace>
  <inkml:trace contextRef="#ctx0" brushRef="#br0" timeOffset="-100390.112">18985 7858 13472 0 0,'0'0'306'0'0,"0"0"46"0"0,0 0 22 0 0,0 0-49 0 0,0 0-204 0 0,0 0-50 0 0,0 8 110 0 0,-17 130 1710 0 0,-13-6-853 0 0,29-124-1022 0 0,0-6 42 0 0,0 1 0 0 0,0 0 0 0 0,0-1 0 0 0,1 1 0 0 0,-1 0 0 0 0,1 0 0 0 0,0 0 0 0 0,-1 0 0 0 0,1 0 0 0 0,1-1 0 0 0,-1 1 0 0 0,0 0 0 0 0,1 0 0 0 0,-1 0 0 0 0,1 0 0 0 0,0-1 0 0 0,0 1 0 0 0,0 0 0 0 0,0-1 0 0 0,1 1 0 0 0,-1-1 0 0 0,1 1 0 0 0,-1-1 0 0 0,1 0 0 0 0,0 1 0 0 0,0-1 0 0 0,0 0 0 0 0,0 0 0 0 0,0-1 0 0 0,0 1 0 0 0,1 0 0 0 0,-1-1 0 0 0,1 1 0 0 0,0-1-58 0 0,8 1 142 0 0,1-1-1 0 0,0 0 1 0 0,-1-1-1 0 0,1 0 1 0 0,-1-1 0 0 0,1 0-1 0 0,-1-1 1 0 0,1 0-1 0 0,-1-1 1 0 0,0 0-1 0 0,0-1 1 0 0,6-3-142 0 0,15-3 85 0 0,44-16-55 0 0,-48 13-1180 0 0,-22 3-5240 0 0,-3 4 189 0 0</inkml:trace>
  <inkml:trace contextRef="#ctx0" brushRef="#br0" timeOffset="-100175.634">19021 8007 15288 0 0,'0'0'348'0'0,"1"-9"969"0"0,24-2-7 0 0,84 13 1466 0 0,36 2-2970 0 0,-116-11-3940 0 0,-23 5 2567 0 0</inkml:trace>
  <inkml:trace contextRef="#ctx0" brushRef="#br0" timeOffset="-99972.215">19050 7814 14600 0 0,'-5'-15'1457'0'0,"5"13"-1412"0"0,0 0 1 0 0,0 0-1 0 0,0 0 1 0 0,1 0-1 0 0,-1 0 0 0 0,1 1 1 0 0,0-1-1 0 0,-1 0 1 0 0,1 0-1 0 0,0 0 1 0 0,0 1-1 0 0,0-1 0 0 0,0 0 1 0 0,0 1-1 0 0,1-1 1 0 0,-1 1-1 0 0,0-1 1 0 0,1 1-1 0 0,-1 0 0 0 0,1-1 1 0 0,0 1-1 0 0,-1 0 1 0 0,1 0-1 0 0,0 0 1 0 0,0 0-1 0 0,-1 1 0 0 0,1-1 1 0 0,0 0-1 0 0,0 1 1 0 0,0-1-1 0 0,0 1 1 0 0,0 0-1 0 0,0 0 0 0 0,0 0 1 0 0,0 0-1 0 0,0 0 1 0 0,0 0-1 0 0,0 0 1 0 0,0 0-1 0 0,0 1 0 0 0,0-1 1 0 0,-1 1-1 0 0,1-1 1 0 0,0 1-1 0 0,0 0 1 0 0,0 0-1 0 0,0 0-45 0 0,6 0 7 0 0,120 28-893 0 0,-104-23-3322 0 0,-1 2-1425 0 0</inkml:trace>
  <inkml:trace contextRef="#ctx0" brushRef="#br0" timeOffset="-99559.819">19563 7995 12152 0 0,'-6'3'705'0'0,"2"0"-637"0"0,0-1 0 0 0,1 0 1 0 0,0 1-1 0 0,-1 0 0 0 0,1-1 0 0 0,0 1 1 0 0,0 1-1 0 0,0-1 0 0 0,1 0 1 0 0,-1 1-1 0 0,1-1 0 0 0,0 1 0 0 0,-1 3-68 0 0,-8 9 505 0 0,-3 12 656 0 0,10-16-752 0 0,1 0 1 0 0,1 0-1 0 0,0 1 1 0 0,0 0-1 0 0,2-1 1 0 0,-1 1-1 0 0,1 0 1 0 0,1-1-1 0 0,1 2-409 0 0,-2-7 107 0 0,1-1-1 0 0,1 0 0 0 0,-1-1 0 0 0,1 1 0 0 0,0 0 0 0 0,0 0 0 0 0,1-1 1 0 0,0 1-1 0 0,0-1 0 0 0,0 0 0 0 0,0 0 0 0 0,1 0 0 0 0,1 1-106 0 0,-4-5 74 0 0,20-25-74 0 0,2-15-968 0 0,-22 35 870 0 0,1-1 1 0 0,0 1-1 0 0,0 0 0 0 0,0 0 1 0 0,1 0-1 0 0,0 1 0 0 0,-1-1 1 0 0,1 0-1 0 0,1 1 0 0 0,-1 0 1 0 0,0 0-1 0 0,1 0 0 0 0,0-1 98 0 0,36 0-280 0 0,-10 23 280 0 0,-27-15 20 0 0,0-1 0 0 0,0 0 0 0 0,-1 1-1 0 0,1-1 1 0 0,-1 1 0 0 0,0 0 0 0 0,0 0-1 0 0,0 0 1 0 0,0 0 0 0 0,-1 0 0 0 0,1 0-1 0 0,-1 0 1 0 0,0 1 0 0 0,0-1 0 0 0,0 3-20 0 0,0 1 127 0 0,-24 42 1612 0 0,-42-23-670 0 0,50-26-1097 0 0,1 1-1 0 0,0-2 1 0 0,-1 0-1 0 0,1-1 1 0 0,-1 0-1 0 0,1-1 1 0 0,-7-2 28 0 0,-5-1 47 0 0,-35-7-955 0 0,36 4-4946 0 0,8 3-327 0 0</inkml:trace>
  <inkml:trace contextRef="#ctx0" brushRef="#br0" timeOffset="-94221.304">19951 4088 13936 0 0,'0'0'314'0'0,"-6"-6"429"0"0,-16-6-287 0 0,21 12-504 0 0,1 0 91 0 0,0 0 42 0 0,0 0 10 0 0,17-2 289 0 0,158 16 743 0 0,182-26-383 0 0,-129 1 642 0 0,114 8 2 0 0,339 9-1239 0 0,-174-12 400 0 0,-359 1-533 0 0,2-5-844 0 0,-113-7-3509 0 0,-37 17 2815 0 0</inkml:trace>
  <inkml:trace contextRef="#ctx0" brushRef="#br0" timeOffset="-93236.376">19837 3918 12840 0 0,'0'0'289'0'0,"-4"-8"392"0"0,2 6-644 0 0,0-1 0 0 0,-1 1-1 0 0,1 0 1 0 0,0-1 0 0 0,-1 1 0 0 0,0 1-1 0 0,1-1 1 0 0,-1 0 0 0 0,0 1 0 0 0,0-1-1 0 0,0 1 1 0 0,0 0 0 0 0,0 0-1 0 0,-1 0 1 0 0,1 0 0 0 0,0 1 0 0 0,0-1-1 0 0,0 1 1 0 0,-1 0 0 0 0,1 0 0 0 0,0 0-1 0 0,-1 0 1 0 0,1 0 0 0 0,-3 2-37 0 0,-77 24 1252 0 0,54-12-884 0 0,1 1-1 0 0,0 2 1 0 0,1 1 0 0 0,1 1 0 0 0,-22 20-368 0 0,25-17 204 0 0,7-7-89 0 0,0 0 1 0 0,0 0-1 0 0,2 2 1 0 0,0 0-1 0 0,1 0 0 0 0,-6 12-115 0 0,16-11 91 0 0,12-6 32 0 0,-1-12-80 0 0,-1 0 0 0 0,0 0 1 0 0,1 0-1 0 0,-1-1 1 0 0,0 0-1 0 0,0 0 0 0 0,0-1 1 0 0,0 0-1 0 0,0 0 0 0 0,0 0 1 0 0,0-1-1 0 0,0 0 0 0 0,4-4-43 0 0,-10 7 7 0 0,9-6-3 0 0,-1 0 0 0 0,1-1 0 0 0,-2 1 0 0 0,1-2 0 0 0,-1 1 0 0 0,0-1 0 0 0,-1 0 0 0 0,0-1 0 0 0,0 0 0 0 0,0 0 0 0 0,-2-1 0 0 0,1 1 0 0 0,-1-1 0 0 0,0 0 0 0 0,1-8-4 0 0,2 3 4 0 0,9-13-4 0 0,-34 73-88 0 0,14-37 106 0 0,0 1-1 0 0,0-1 1 0 0,1 1-1 0 0,0-1 1 0 0,1 1-1 0 0,0 0 0 0 0,0 0 1 0 0,1 0-1 0 0,0-1 1 0 0,1 1-1 0 0,-1 0 1 0 0,2 0-1 0 0,1 7-17 0 0,-2-12 11 0 0,1-1 1 0 0,-1 1-1 0 0,1-1 0 0 0,-1 1 1 0 0,1-1-1 0 0,0 0 0 0 0,1 0 1 0 0,-1 0-1 0 0,0 0 0 0 0,1 0 1 0 0,0 0-1 0 0,-1-1 0 0 0,1 1 1 0 0,0-1-1 0 0,1 0 0 0 0,-1 0 1 0 0,0 0-1 0 0,1 0 0 0 0,-1 0 0 0 0,1-1 1 0 0,-1 0-1 0 0,1 1 0 0 0,0-1 1 0 0,-1-1-1 0 0,2 1-11 0 0,37 2-5847 0 0,-31-4-223 0 0</inkml:trace>
  <inkml:trace contextRef="#ctx0" brushRef="#br0" timeOffset="-92468.86">20030 2365 5552 0 0,'0'0'124'0'0,"0"0"17"0"0,0 0 11 0 0,-12 1 7 0 0,-33 19 1585 0 0,36 1-40 0 0,10-17-1545 0 0,1 0 1 0 0,-1 0-1 0 0,1 0 1 0 0,-1 0-1 0 0,1-1 0 0 0,1 1 1 0 0,-1-1-1 0 0,0 1 1 0 0,1-1-1 0 0,-1 0 1 0 0,1 0-1 0 0,0 0 1 0 0,0 0-1 0 0,0-1 1 0 0,1 1-1 0 0,-1-1 1 0 0,1 0-1 0 0,-1 0 0 0 0,1 0 1 0 0,0 0-1 0 0,-1-1 1 0 0,1 1-1 0 0,0-1 1 0 0,0 0-1 0 0,2 0-159 0 0,18 7 431 0 0,0-2 0 0 0,0-1-1 0 0,0-1 1 0 0,1-1 0 0 0,-1 0-1 0 0,20-2-430 0 0,669-16 2805 0 0,-65 32-2225 0 0,-321 6-392 0 0,-101-13-6 0 0,-218-10-177 0 0,-5 0-2 0 0,-1 0-1 0 0,0 1 0 0 0,1-1 1 0 0,-1 0-1 0 0,1-1 0 0 0,-1 1 1 0 0,1 0-1 0 0,-1-1 0 0 0,1 1 0 0 0,-1-1 1 0 0,0 0-1 0 0,1 0 0 0 0,-1 0 1 0 0,0 0-1 0 0,0 0 0 0 0,0 0 1 0 0,0-1-1 0 0,0 1 0 0 0,0-1 0 0 0,0 1 1 0 0,0-1-1 0 0,-1 0 0 0 0,2 0-2 0 0,-8-15-1157 0 0,-4 8-3753 0 0,-3 1-1070 0 0</inkml:trace>
  <inkml:trace contextRef="#ctx0" brushRef="#br0" timeOffset="-91849.16">19580 2065 12096 0 0,'6'-13'273'0'0,"-6"12"-241"0"0,-1 0-1 0 0,1 0 1 0 0,0 1 0 0 0,0-1 0 0 0,0 0-1 0 0,-1 0 1 0 0,1 0 0 0 0,0 1-1 0 0,-1-1 1 0 0,1 0 0 0 0,0 0 0 0 0,-1 1-1 0 0,1-1 1 0 0,-1 0 0 0 0,1 1-1 0 0,-1-1 1 0 0,0 0 0 0 0,1 1 0 0 0,-1-1-1 0 0,1 1 1 0 0,-1-1 0 0 0,0 1-1 0 0,0-1 1 0 0,1 1 0 0 0,-1 0 0 0 0,0-1-1 0 0,0 1 1 0 0,0 0 0 0 0,1 0-1 0 0,-1-1 1 0 0,0 1 0 0 0,0 0 0 0 0,0 0-32 0 0,-3 2-16 0 0,0 0 1 0 0,1 0 0 0 0,-1 0 0 0 0,1 0 0 0 0,-1 0 0 0 0,1 1 0 0 0,0 0 0 0 0,0-1 0 0 0,0 1-1 0 0,0 0 1 0 0,1 1 0 0 0,-1-1 0 0 0,1 0 0 0 0,0 1 0 0 0,-2 2 15 0 0,-45 94 1465 0 0,40-71-1170 0 0,2 0 0 0 0,0 1-1 0 0,2 0 1 0 0,1 0 0 0 0,0 29-295 0 0,21 24 486 0 0,-16-81-465 0 0,0 1 0 0 0,0-1 0 0 0,0 0 0 0 0,0 0 0 0 0,1-1-1 0 0,-1 1 1 0 0,1 0 0 0 0,-1 0 0 0 0,1-1 0 0 0,-1 1 0 0 0,1 0 0 0 0,0-1 0 0 0,0 0 0 0 0,0 1 0 0 0,0-1 0 0 0,0 0 0 0 0,0 0 0 0 0,0 0-1 0 0,0 0 1 0 0,0-1 0 0 0,1 1 0 0 0,-1-1 0 0 0,0 1 0 0 0,0-1 0 0 0,1 0 0 0 0,-1 1 0 0 0,0-1 0 0 0,1 0 0 0 0,-1-1 0 0 0,0 1-1 0 0,0 0 1 0 0,1-1 0 0 0,-1 1 0 0 0,0-1 0 0 0,0 0-21 0 0,153-56 605 0 0,-151 55-603 0 0,0 0 0 0 0,0 0 0 0 0,0 1 0 0 0,0 0-1 0 0,0 0 1 0 0,0 0 0 0 0,0 0 0 0 0,0 1-1 0 0,0 0 1 0 0,0 0 0 0 0,0 0 0 0 0,1 0 0 0 0,-1 0-1 0 0,0 1 1 0 0,0 0 0 0 0,0 0 0 0 0,0 0-1 0 0,0 0 1 0 0,0 1 0 0 0,-1-1 0 0 0,1 1 0 0 0,0 0-1 0 0,-1 0 1 0 0,1 0 0 0 0,-1 1 0 0 0,0-1-1 0 0,1 1 1 0 0,-1 0 0 0 0,-1 0 0 0 0,1 0 0 0 0,0 0-1 0 0,-1 1 1 0 0,1-1 0 0 0,-1 1 0 0 0,0-1-1 0 0,1 4-1 0 0,-2-3 10 0 0,1 0 0 0 0,-1 1 0 0 0,-1-1 0 0 0,1 0-1 0 0,-1 1 1 0 0,1-1 0 0 0,-1 1 0 0 0,-1-1 0 0 0,1 1 0 0 0,0-1-1 0 0,-1 0 1 0 0,0 1 0 0 0,0-1 0 0 0,-1 0 0 0 0,1 0-1 0 0,-1 0 1 0 0,0 0 0 0 0,0 0 0 0 0,0 0 0 0 0,0 0-1 0 0,-1 0 1 0 0,1-1 0 0 0,-1 1 0 0 0,0-1 0 0 0,0 0-1 0 0,0 0 1 0 0,-1 0 0 0 0,-1 1-10 0 0,-4 1 52 0 0,-1 0-1 0 0,0 0 1 0 0,0-1 0 0 0,-1-1-1 0 0,1 1 1 0 0,-1-2 0 0 0,0 1 0 0 0,1-2-1 0 0,-1 1 1 0 0,0-1 0 0 0,0-1-1 0 0,0 0 1 0 0,0-1 0 0 0,0 0-1 0 0,0 0 1 0 0,0-1 0 0 0,0-1-1 0 0,1 0 1 0 0,-1 0 0 0 0,1-1-1 0 0,0 0 1 0 0,0-1 0 0 0,1 0-1 0 0,-1-1 1 0 0,1 0 0 0 0,0 0-1 0 0,0-1 1 0 0,1 0 0 0 0,-1-2-52 0 0,-8-31-231 0 0,27 26-5437 0 0,-4 10-310 0 0</inkml:trace>
  <inkml:trace contextRef="#ctx0" brushRef="#br0" timeOffset="-89211.638">20435 7847 9184 0 0,'14'-33'960'0'0,"-17"15"-640"0"0,-10 4 1216 0 0,-4 9 40 0 0,3 8-1247 0 0,1 1 1 0 0,0 1-1 0 0,0 0 0 0 0,1 0 1 0 0,-1 2-1 0 0,1-1 1 0 0,0 1-1 0 0,1 1 1 0 0,0 0-1 0 0,-6 6-329 0 0,1 2 182 0 0,10-11-135 0 0,0 0-1 0 0,0 1 1 0 0,1-1-1 0 0,-1 1 1 0 0,1 1-1 0 0,1-1 1 0 0,-1 1-1 0 0,1 0 0 0 0,0 0 1 0 0,1 0-1 0 0,-1 0 1 0 0,1 1-1 0 0,1-1 1 0 0,0 1-1 0 0,0 0 0 0 0,0 1-46 0 0,2-7 18 0 0,0-1-1 0 0,0 1 0 0 0,0-1 0 0 0,0 0 0 0 0,1 1 0 0 0,-1-1 0 0 0,0 0 0 0 0,1 1 0 0 0,-1-1 0 0 0,1 0 0 0 0,0 0 0 0 0,-1 1 0 0 0,1-1 0 0 0,0 0 0 0 0,0 0 1 0 0,0 0-1 0 0,0 0 0 0 0,0 0 0 0 0,0 0 0 0 0,0 0 0 0 0,0 0 0 0 0,0-1 0 0 0,0 1 0 0 0,0 0 0 0 0,1 0-17 0 0,15-1 17 0 0,-11 0 2 0 0,0-1 0 0 0,0 0 0 0 0,-1 0 0 0 0,1-1 0 0 0,-1 0 0 0 0,1 0-1 0 0,-1 0 1 0 0,0 0 0 0 0,0-1 0 0 0,0 0 0 0 0,0 0 0 0 0,0 0 0 0 0,-1-1-1 0 0,4-2-18 0 0,39-47 128 0 0,-14 10-128 0 0,-27 36 0 0 0,-2 1 0 0 0,-5 11 19 0 0,1-1 0 0 0,-1 0 0 0 0,1 1 0 0 0,-1-1 0 0 0,1 1 0 0 0,0-1-1 0 0,1 0 1 0 0,-1 1 0 0 0,1-1 0 0 0,0 0 0 0 0,0 1 0 0 0,0-1 0 0 0,1 0-1 0 0,-1 0 1 0 0,1 0 0 0 0,0 0 0 0 0,0 0 0 0 0,1 0 0 0 0,-1-1 0 0 0,1 1 0 0 0,1 0-19 0 0,-1 2 14 0 0,1-2 21 0 0,1 1-1 0 0,0-1 1 0 0,-1 0-1 0 0,1-1 1 0 0,1 1-1 0 0,-1-1 1 0 0,0 0 0 0 0,1 0-1 0 0,0-1 1 0 0,-1 0-1 0 0,1 0 1 0 0,0 0-1 0 0,3 0-34 0 0,-4-1 10 0 0,1-1-1 0 0,-1 0 1 0 0,0 0-1 0 0,0 0 1 0 0,0-1-1 0 0,0 0 1 0 0,0 0-1 0 0,1 0 1 0 0,-2 0-1 0 0,1-1 1 0 0,0 0-1 0 0,0 0 1 0 0,0 0-1 0 0,-1-1 1 0 0,1 1-1 0 0,-1-1 1 0 0,0 0-1 0 0,0 0 1 0 0,0-1-1 0 0,0 1 1 0 0,-1-1-1 0 0,1 0 1 0 0,-1 0-1 0 0,0 0 1 0 0,0 0-1 0 0,0-1 1 0 0,-1 1-1 0 0,1-1 1 0 0,-1 0-1 0 0,0 0 0 0 0,-1 1 1 0 0,1-1-1 0 0,-1 0 1 0 0,0-1-1 0 0,0 1-9 0 0,18-51-552 0 0,-9-31 56 0 0,-9 82 483 0 0,0 0-1 0 0,0 0 0 0 0,0 0 0 0 0,0 0 0 0 0,-1-1 0 0 0,0 1 1 0 0,0 0-1 0 0,0 0 0 0 0,-1 0 0 0 0,0 0 0 0 0,0 0 0 0 0,0 0 1 0 0,0 0-1 0 0,-1 0 0 0 0,0 1 0 0 0,0-3 14 0 0,0 6 57 0 0,2 1 29 0 0,0 0 10 0 0,-19 68 214 0 0,17-44-295 0 0,1 1 0 0 0,1 0-1 0 0,2-1 1 0 0,0 1 0 0 0,1-1-1 0 0,2 0 1 0 0,0 0 0 0 0,7 16-15 0 0,-2 17-134 0 0,2-42-332 0 0,-10-13 18 0 0,-2-1-1132 0 0,3 4-4445 0 0</inkml:trace>
  <inkml:trace contextRef="#ctx0" brushRef="#br0" timeOffset="-89041.891">20584 7770 14912 0 0,'0'0'340'0'0,"4"-12"824"0"0,-4 11-1152 0 0,1 0 1 0 0,0 0-1 0 0,0 0 1 0 0,0 0 0 0 0,0 0-1 0 0,0 0 1 0 0,1 1 0 0 0,-1-1-1 0 0,0 0 1 0 0,0 1 0 0 0,0-1-1 0 0,1 1 1 0 0,-1-1-1 0 0,0 1 1 0 0,1-1 0 0 0,-1 1-1 0 0,0 0 1 0 0,1 0 0 0 0,-1 0-1 0 0,0 0 1 0 0,1 0 0 0 0,-1 0-1 0 0,0 0 1 0 0,1 0-1 0 0,0 0-12 0 0,5 1 134 0 0,27 1-44 0 0,-1 2 0 0 0,1 1 0 0 0,-1 2 0 0 0,0 1 0 0 0,9 5-90 0 0,-3-2-40 0 0,9 9-4786 0 0,-25-11-527 0 0</inkml:trace>
  <inkml:trace contextRef="#ctx0" brushRef="#br0" timeOffset="-88090.369">21584 7618 5096 0 0,'0'0'108'0'0,"0"0"17"0"0,0 0 14 0 0,1-1-10 0 0,3-5-61 0 0,-3 5 141 0 0,-1 1 54 0 0,0-6 703 0 0,-1-2 6003 0 0,-4 14-5563 0 0,-29 58 406 0 0,-1 41-631 0 0,33-92-1093 0 0,-1-3-28 0 0,2 0-1 0 0,-1 0 1 0 0,2 0-1 0 0,-1 0 1 0 0,1 0 0 0 0,1 0-1 0 0,0 0 1 0 0,0 0-1 0 0,1 3-59 0 0,-1-9 55 0 0,0 1-1 0 0,0 0 0 0 0,1-1 0 0 0,-1 1 0 0 0,1-1 0 0 0,0 0 0 0 0,0 1 0 0 0,1-1 0 0 0,-1 0 0 0 0,1 0 0 0 0,0-1 1 0 0,0 1-1 0 0,0 0 0 0 0,1-1 0 0 0,-1 0 0 0 0,1 0 0 0 0,-1 0 0 0 0,1 0 0 0 0,0-1 0 0 0,0 1 0 0 0,3 0-54 0 0,-3-1 6 0 0,0 0-1 0 0,0 0 0 0 0,1-1 1 0 0,-1 0-1 0 0,0 0 0 0 0,0 0 1 0 0,1 0-1 0 0,-1-1 0 0 0,0 0 1 0 0,1 1-1 0 0,-1-2 0 0 0,0 1 1 0 0,1 0-1 0 0,0-1-5 0 0,18-11-6082 0 0,-22 11-38 0 0</inkml:trace>
  <inkml:trace contextRef="#ctx0" brushRef="#br0" timeOffset="-87907.365">21361 7762 15632 0 0,'10'-14'1571'0'0,"13"7"-1412"0"0,108 10 614 0 0,-90 4-715 0 0,55 5-2765 0 0,-83-13 1149 0 0</inkml:trace>
  <inkml:trace contextRef="#ctx0" brushRef="#br0" timeOffset="-87704.237">21785 7747 11672 0 0,'0'0'341'0'0,"0"0"-1"0"0,-1 6-205 0 0,0 1 202 0 0,-1 0 1 0 0,1 0-1 0 0,1 0 1 0 0,-1 0-1 0 0,1 0 0 0 0,1 0 1 0 0,-1 0-1 0 0,1 0 1 0 0,0 0-1 0 0,1 0 1 0 0,-1 0-1 0 0,2 0 1 0 0,-1-1-1 0 0,1 1 1 0 0,-1-1-1 0 0,2 0 1 0 0,-1 1-1 0 0,3 1-337 0 0,28 35 1079 0 0,-33-42-1149 0 0,11 5 180 0 0,-7-4-4440 0 0,-5-1 1720 0 0,0-1-2883 0 0</inkml:trace>
  <inkml:trace contextRef="#ctx0" brushRef="#br0" timeOffset="-86953.823">21916 7797 12032 0 0,'0'0'273'0'0,"0"0"40"0"0,0 6 311 0 0,6 81 747 0 0,30-29 2989 0 0,-36-58-4327 0 0,0 1 1 0 0,1 0 0 0 0,-1-1-1 0 0,0 1 1 0 0,1 0-1 0 0,-1-1 1 0 0,1 1 0 0 0,-1-1-1 0 0,1 1 1 0 0,-1-1-1 0 0,1 1 1 0 0,-1-1 0 0 0,1 1-1 0 0,-1-1 1 0 0,1 0-1 0 0,0 1 1 0 0,-1-1 0 0 0,1 0-1 0 0,0 1 1 0 0,-1-1 0 0 0,1 0-1 0 0,0 0 1 0 0,-1 0-1 0 0,1 0 1 0 0,0 0 0 0 0,-1 0-1 0 0,1 0 1 0 0,0 0-1 0 0,0 0 1 0 0,-1 0 0 0 0,1 0-1 0 0,0 0 1 0 0,-1 0-1 0 0,1 0 1 0 0,0-1 0 0 0,-1 1-1 0 0,1 0 1 0 0,0 0-1 0 0,-1-1 1 0 0,1 1 0 0 0,0-1-1 0 0,-1 1 1 0 0,1 0 0 0 0,-1-1-1 0 0,1 1 1 0 0,-1-1-1 0 0,1 1 1 0 0,-1-1 0 0 0,1 0-1 0 0,-1 1 1 0 0,0-1-1 0 0,1 1 1 0 0,-1-1-34 0 0,23-46-240 0 0,8-6-587 0 0,3 16-45 0 0,-33 36 751 0 0,-1 1 29 0 0,1 0 17 0 0,3 3 89 0 0,-1-1-1 0 0,0 1 1 0 0,0-1-1 0 0,0 1 1 0 0,0 0-1 0 0,-1 0 1 0 0,1 1-1 0 0,-1-1 1 0 0,0 0-1 0 0,0 1 0 0 0,0-1 1 0 0,0 1-1 0 0,0 0 1 0 0,-1-1-1 0 0,0 1 1 0 0,0 0-1 0 0,0 0 1 0 0,0 0-1 0 0,-1 0 1 0 0,1 2-14 0 0,2 6 153 0 0,20 36 432 0 0,-23-47-443 0 0,23 11 812 0 0,-21-12-938 0 0,0 0 0 0 0,0 0 0 0 0,0 0 0 0 0,0 0 0 0 0,0-1 0 0 0,1 1 0 0 0,-1-1 0 0 0,0 1 0 0 0,0-1 0 0 0,0 0 0 0 0,0 0 0 0 0,0 0 0 0 0,-1 0 0 0 0,1 0-1 0 0,0 0 1 0 0,0-1 0 0 0,-1 1 0 0 0,1 0 0 0 0,-1-1 0 0 0,1 0 0 0 0,0 0-16 0 0,12-11 97 0 0,-3 2-43 0 0,-5 11-56 0 0,18 14-118 0 0,-17-8 113 0 0,0-1 0 0 0,1 0 0 0 0,0 0 0 0 0,0-1 0 0 0,0 0 0 0 0,1-1 0 0 0,-1 0 0 0 0,1 0 0 0 0,0 0 0 0 0,0-1 0 0 0,0-1 0 0 0,8 1 7 0 0,72-19 188 0 0,-85 14-194 0 0,-1 0 0 0 0,0 0 0 0 0,0-1 0 0 0,0 1 0 0 0,0-1 0 0 0,0 1 0 0 0,-1-1 0 0 0,0 0 0 0 0,1 0 0 0 0,-1 0 0 0 0,-1 0 0 0 0,1 0 0 0 0,-1-1 0 0 0,0 1 0 0 0,0 0 0 0 0,0-1 0 0 0,0 1 0 0 0,-1-1 0 0 0,0 1 0 0 0,0-2 6 0 0,1 0-50 0 0,0 0 0 0 0,-1 0 1 0 0,0 0-1 0 0,-1 0 0 0 0,1 0 1 0 0,-1 0-1 0 0,0 0 1 0 0,-1 1-1 0 0,1-1 1 0 0,-1 0-1 0 0,0 1 0 0 0,-2-4 50 0 0,3 8-8 0 0,0-1 0 0 0,0 1-1 0 0,0-1 1 0 0,0 1 0 0 0,0-1-1 0 0,0 1 1 0 0,0 0 0 0 0,-1 0-1 0 0,1-1 1 0 0,-1 1 0 0 0,1 0-1 0 0,-1 0 1 0 0,1 0 0 0 0,-1 1-1 0 0,1-1 1 0 0,-1 0 0 0 0,0 1-1 0 0,1-1 1 0 0,-1 1 0 0 0,0-1-1 0 0,0 1 1 0 0,1 0 0 0 0,-1 0-1 0 0,0-1 1 0 0,0 1 0 0 0,0 1-1 0 0,1-1 1 0 0,-1 0 0 0 0,0 0-1 0 0,0 1 1 0 0,1-1 0 0 0,-1 1-1 0 0,0-1 1 0 0,0 1 0 0 0,1 0-1 0 0,-1-1 1 0 0,1 1 0 0 0,-1 0-1 0 0,1 0 1 0 0,-1 0 0 0 0,1 1-1 0 0,0-1 1 0 0,-1 0 0 0 0,1 0-1 0 0,0 1 1 0 0,0-1 0 0 0,0 1-1 0 0,0-1 9 0 0,-22 43 11 0 0,22-37 11 0 0,13 53 148 0 0,-12-60-170 0 0,3 6 26 0 0,0 0 0 0 0,1 0-1 0 0,0 0 1 0 0,0 0 0 0 0,0 0 0 0 0,1-1 0 0 0,0 0-1 0 0,0 0 1 0 0,0 0 0 0 0,1-1 0 0 0,-1 1-1 0 0,3 0-25 0 0,84 33 632 0 0,-70-35-544 0 0,0 0-1 0 0,-1-2 1 0 0,1 0 0 0 0,0-2-1 0 0,0 0 1 0 0,2-2-88 0 0,45-13-2715 0 0,-56 8 1512 0 0</inkml:trace>
  <inkml:trace contextRef="#ctx0" brushRef="#br0" timeOffset="-86741.194">22024 7545 18631 0 0,'-1'-11'535'0'0,"1"10"-500"0"0,0 0 0 0 0,-1 0 0 0 0,1 0 0 0 0,0 0 0 0 0,0 0 0 0 0,-1 0 0 0 0,1 0 0 0 0,0 0 0 0 0,0 0 0 0 0,0 0 0 0 0,0 0 0 0 0,0 0 0 0 0,1 0 0 0 0,-1 0 0 0 0,0 0 0 0 0,0 1 0 0 0,0-1 0 0 0,1 0 0 0 0,-1 0 0 0 0,1 0 0 0 0,-1 0 0 0 0,1 0 0 0 0,-1 0 0 0 0,1 1 0 0 0,-1-1 0 0 0,1 0 0 0 0,-1 0 0 0 0,1 1 0 0 0,0-1 0 0 0,0 0 0 0 0,-1 1 0 0 0,1-1 0 0 0,0 1 0 0 0,0-1 0 0 0,0 1 0 0 0,0 0 0 0 0,-1-1 0 0 0,1 1 0 0 0,0 0 0 0 0,0-1 0 0 0,0 1 0 0 0,0 0 0 0 0,1 0-35 0 0,63 11 43 0 0,-31 1-1514 0 0,-19-6-2967 0 0,2 0-1927 0 0</inkml:trace>
  <inkml:trace contextRef="#ctx0" brushRef="#br0" timeOffset="-86432.799">23166 7478 18055 0 0,'0'0'407'0'0,"-3"6"550"0"0,-16 72-345 0 0,17-63-423 0 0,2 1 0 0 0,0-1 0 0 0,1 0-1 0 0,1 1 1 0 0,0-1 0 0 0,1 0 0 0 0,4 12-189 0 0,36 68 1029 0 0,-38-88-976 0 0,0 1 1 0 0,1-1-1 0 0,0 0 1 0 0,0-1-1 0 0,0 0 0 0 0,1 0 1 0 0,0 0-1 0 0,1 0 1 0 0,1 0-54 0 0,26 22-40 0 0,-23-22 168 0 0,-3-3-1017 0 0,-6 1-2614 0 0,-3-4 2095 0 0</inkml:trace>
  <inkml:trace contextRef="#ctx0" brushRef="#br0" timeOffset="-86233.626">23002 7624 18271 0 0,'3'-3'72'0'0,"0"0"-1"0"0,1 0 0 0 0,-1 1 0 0 0,1-1 0 0 0,0 1 0 0 0,0 0 0 0 0,0 0 0 0 0,0 0 0 0 0,0 1 1 0 0,0-1-1 0 0,0 1 0 0 0,0 0 0 0 0,1 0 0 0 0,-1 1 0 0 0,0-1 0 0 0,1 1 0 0 0,-1 0 0 0 0,3 0-71 0 0,139-9 0 0 0,-22 13-55 0 0,-71 0-5108 0 0,-16-1-994 0 0</inkml:trace>
  <inkml:trace contextRef="#ctx0" brushRef="#br0" timeOffset="-84123.612">3146 9475 12864 0 0,'-2'-4'171'0'0,"1"0"0"0"0,-1 1 0 0 0,0-1 0 0 0,0 1 0 0 0,0-1 0 0 0,-1 1 0 0 0,1 0 0 0 0,-1 0 1 0 0,0 0-1 0 0,1 0 0 0 0,-1 0 0 0 0,-1 1 0 0 0,1 0 0 0 0,0-1 0 0 0,-2 0-171 0 0,4 3 391 0 0,1 0-20 0 0,0 0-4 0 0,0 0 20 0 0,0 0 77 0 0,0 0 31 0 0,0 0 7 0 0,0 0-44 0 0,0 0-196 0 0,0 0-80 0 0,-1 15 266 0 0,3 53 226 0 0,27 224-58 0 0,-16-143-576 0 0,-4 108 648 0 0,3-113-482 0 0,-3-115-1530 0 0,-3-47-5204 0 0,0 7 439 0 0</inkml:trace>
  <inkml:trace contextRef="#ctx0" brushRef="#br0" timeOffset="-83546.72">3502 9616 11952 0 0,'0'-11'2424'0'0,"12"54"-1376"0"0,1 10-268 0 0,10 87 167 0 0,-3-26-617 0 0,-16-30-173 0 0,-17-43 122 0 0,7-62 425 0 0,31-39-854 0 0,21 1-163 0 0,-17 33 242 0 0,10 8 71 0 0,-33 17-8 0 0,0 0-1 0 0,1 0 0 0 0,-1 0 0 0 0,0 1 0 0 0,0 0 0 0 0,0 0 0 0 0,0 0 0 0 0,0 1 0 0 0,0 0 0 0 0,0 0 0 0 0,0 0 0 0 0,0 1 0 0 0,0 0 0 0 0,0 0 0 0 0,-1 1 0 0 0,1-1 0 0 0,0 2 9 0 0,39 28 303 0 0,-43-30-280 0 0,0 1-1 0 0,0-1 1 0 0,-1 0-1 0 0,1 1 1 0 0,-1-1-1 0 0,0 0 1 0 0,0 1-1 0 0,1 0 1 0 0,-2-1-1 0 0,1 1 1 0 0,0-1 0 0 0,-1 1-1 0 0,1 0 1 0 0,-1 0-1 0 0,0-1 1 0 0,1 1-1 0 0,-2 0 1 0 0,1 0-1 0 0,0-1 1 0 0,0 2-23 0 0,-17 47 601 0 0,-26-7 108 0 0,34-39-690 0 0,0 1 0 0 0,-1-1 0 0 0,1-1 0 0 0,-1 0 0 0 0,0 0 0 0 0,0-1 0 0 0,0 0 0 0 0,-4 0-19 0 0,-1-1 22 0 0,0-2 0 0 0,1 0 0 0 0,-1-1 0 0 0,1 0-1 0 0,-1-1 1 0 0,1 0 0 0 0,0-2 0 0 0,0 1 0 0 0,0-2 0 0 0,0 0-1 0 0,-6-3-21 0 0,-30-24-362 0 0,41 8-2337 0 0,12 15 1457 0 0</inkml:trace>
  <inkml:trace contextRef="#ctx0" brushRef="#br0" timeOffset="-82892.637">4061 9287 13200 0 0,'-25'-10'1081'0'0,"23"10"-913"0"0,2 0 7 0 0,0 0-2 0 0,0 0-10 0 0,7 18 1372 0 0,7-6-849 0 0,-12-11-380 0 0,-2-1-2 0 0,10 15 2632 0 0,-8-15-2869 0 0,4 3-42 0 0,-4-3 34 0 0,-2 0 6 0 0,-1 0 1 0 0,-3-3 8 0 0,14 35 29 0 0,-1 1-50 0 0,-7 49-53 0 0,-12-15 0 0 0,-9 47 0 0 0,12 75 0 0 0,10-74 54 0 0,-6-7-44 0 0,-6-5 65 0 0,4-34-10 0 0,0-13 7 0 0,5-33-4 0 0,0-22-60 0 0,0 1 0 0 0,0-1 0 0 0,-1 1 0 0 0,1-1 0 0 0,0 1 0 0 0,0-1 0 0 0,0 1 0 0 0,1-1 0 0 0,-1 1 0 0 0,0-1 0 0 0,0 1 0 0 0,1-1 0 0 0,-1 1 0 0 0,1-1 0 0 0,-1 1 0 0 0,1-1 0 0 0,0 0 0 0 0,0 1 0 0 0,0-1 0 0 0,-1 0 0 0 0,1 0 0 0 0,0 0 0 0 0,0 1 0 0 0,1-1 0 0 0,-1 0 0 0 0,0 0 0 0 0,0 0-8 0 0,1 0 64 0 0,-2-1 0 0 0,2-1-131 0 0,0 1 0 0 0,0-1 0 0 0,-1 0 0 0 0,1 1 0 0 0,0-1 0 0 0,0 0 0 0 0,-1 0 0 0 0,1 0 0 0 0,0 0 0 0 0,-1 0 0 0 0,1-1 0 0 0,-1 1 0 0 0,1 0 0 0 0,-1-1 0 0 0,0 1 0 0 0,1-1 0 0 0,-1 1 0 0 0,0-1 0 0 0,0 0 0 0 0,0 0 0 0 0,0 1 0 0 0,-1-1 0 0 0,1 0 0 0 0,0 0 0 0 0,-1 0 0 0 0,1 0 67 0 0,5-11-652 0 0,2-5-82 0 0</inkml:trace>
  <inkml:trace contextRef="#ctx0" brushRef="#br0" timeOffset="-82515.072">4262 9312 13104 0 0,'8'-8'722'0'0,"-5"-2"-135"0"0,26-7-464 0 0,29-2 165 0 0,-48 16-152 0 0,70-5 2162 0 0,-65 9-1967 0 0,-12-1-274 0 0,0 0 0 0 0,0 1 0 0 0,0-1 0 0 0,0 0 0 0 0,0 1-1 0 0,0-1 1 0 0,0 1 0 0 0,0 0 0 0 0,0 0 0 0 0,0 0 0 0 0,0 1 0 0 0,-1-1-1 0 0,1 1 1 0 0,0-1 0 0 0,-1 1 0 0 0,1 0 0 0 0,-1 0 0 0 0,0 0 0 0 0,1 0 0 0 0,-1 1-1 0 0,0 0-56 0 0,4 6 115 0 0,-5-8-104 0 0,0 0 0 0 0,0 0 0 0 0,0 0 0 0 0,0 0 0 0 0,0 0 0 0 0,-1 0 0 0 0,1 0 0 0 0,0 1 0 0 0,-1-1 0 0 0,1 0 0 0 0,-1 0 0 0 0,1 1-1 0 0,-1-1 1 0 0,0 0 0 0 0,0 1 0 0 0,1-1 0 0 0,-1 1 0 0 0,0-1 0 0 0,0 0 0 0 0,0 1 0 0 0,-1-1 0 0 0,1 0 0 0 0,0 1 0 0 0,0-1 0 0 0,-1 0 0 0 0,1 1 0 0 0,-1-1-1 0 0,1 0 1 0 0,-1 1-11 0 0,-18 45 168 0 0,11-35-87 0 0,-2-1 0 0 0,1-1 0 0 0,-2 0 0 0 0,1 0 0 0 0,-1-1 0 0 0,0 0 0 0 0,-1-1 0 0 0,-5 3-81 0 0,-26 15 12 0 0,42-25 47 0 0,46-3 198 0 0,18-8-202 0 0,-47 6-216 0 0,0 2 0 0 0,0-1 0 0 0,1 2 1 0 0,-1 0-1 0 0,1 1 0 0 0,0 1 1 0 0,2 0 160 0 0,26 4-2411 0 0,-20-1 1165 0 0</inkml:trace>
  <inkml:trace contextRef="#ctx0" brushRef="#br0" timeOffset="-82252.037">4758 9759 17023 0 0,'0'0'498'0'0,"-2"-14"188"0"0,51-6 444 0 0,102 1 700 0 0,-137 19-1876 0 0,-1-1-194 0 0,0 1 0 0 0,0 0-1 0 0,0 1 1 0 0,0 0 0 0 0,0 1 0 0 0,0 1 0 0 0,0 0 0 0 0,-1 1-1 0 0,9 3 241 0 0,-13-4-1680 0 0,-7-2-71 0 0</inkml:trace>
  <inkml:trace contextRef="#ctx0" brushRef="#br0" timeOffset="-82070.607">4788 9899 10448 0 0,'-70'8'888'0'0,"53"-5"1572"0"0,32-5 1294 0 0,81-7-1914 0 0,47 3-1076 0 0,35 9-2477 0 0,-162 0 703 0 0</inkml:trace>
  <inkml:trace contextRef="#ctx0" brushRef="#br0" timeOffset="-64913.624">7529 9966 6480 0 0,'0'0'190'0'0,"12"-6"28"0"0,33-21 4678 0 0,-44 26-4331 0 0,-1 1-28 0 0,0 0-7 0 0,0 0-28 0 0,0 0-106 0 0,-4-1 596 0 0,-77-4 205 0 0,-100-2 321 0 0,179 7-1513 0 0,-315-13 596 0 0,-134 18-601 0 0,112-3 696 0 0,130 8-620 0 0,204-10-331 0 0,-13 3 649 0 0,7-3-3623 0 0,11 0-2728 0 0</inkml:trace>
  <inkml:trace contextRef="#ctx0" brushRef="#br0" timeOffset="-64456.9">6640 10215 6744 0 0,'0'0'192'0'0,"0"0"40"0"0,-6-3-232 0 0,6 3 0 0 0,0 0 0 0 0,0 0-1880 0 0,0 0-424 0 0</inkml:trace>
  <inkml:trace contextRef="#ctx0" brushRef="#br0" timeOffset="-63833.653">6713 10182 6992 0 0,'0'-4'728'0'0,"2"0"4504"0"0,-11 11-4066 0 0,-28 42-28 0 0,-5 13-346 0 0,-11 15-650 0 0,40-53 259 0 0,13-23-291 0 0,0-1-12 0 0,0 0-2 0 0,0 0 0 0 0,1 9 624 0 0,4-6-673 0 0,1 0 0 0 0,-1-1-1 0 0,1 0 1 0 0,-1 0 0 0 0,1 0-1 0 0,-1-1 1 0 0,1 0-1 0 0,0 0 1 0 0,0-1 0 0 0,0 1-1 0 0,0-1 1 0 0,0 0-1 0 0,-1-1 1 0 0,1 0 0 0 0,0 0-1 0 0,0 0 1 0 0,-1 0 0 0 0,2-1-47 0 0,41-4 126 0 0,147-6 108 0 0,-193 12-720 0 0,7 1 1083 0 0,-5 1-6383 0 0,-4-2 86 0 0</inkml:trace>
  <inkml:trace contextRef="#ctx0" brushRef="#br0" timeOffset="-63060.17">6900 10215 8376 0 0,'0'0'190'0'0,"0"0"28"0"0,0 0 8 0 0,1 0-28 0 0,1-3-62 0 0,-1 3 356 0 0,11-9 4968 0 0,-5 11-1741 0 0,-7 0-3655 0 0,0-2 22 0 0,0 0 90 0 0,6 19 453 0 0,-9 17-250 0 0,-23 33 318 0 0,8-18-625 0 0,-4 16 213 0 0,2-3-481 0 0,-6 15 1036 0 0,16-46-840 0 0,1 13 16 0 0,9-8 264 0 0,-1-9-280 0 0,-5 1 0 0 0,3-6 0 0 0,2-16 0 0 0,-1-3 11 0 0,1-4 42 0 0,1-1-14 0 0,0 0-130 0 0,0 0-142 0 0,0 0-50 0 0,0 0-6 0 0,0 0-42 0 0,0 0-153 0 0,0 0-69 0 0,0 0-804 0 0,0 0-3322 0 0,0 0-1419 0 0</inkml:trace>
  <inkml:trace contextRef="#ctx0" brushRef="#br0" timeOffset="-73989.056">6235 9495 6192 0 0,'0'0'133'0'0,"0"0"23"0"0,0 0 13 0 0,0 0 37 0 0,0 0 103 0 0,0 0 47 0 0,-3 5 216 0 0,3-3 2071 0 0,12 17-1779 0 0,6-12-91 0 0,-9-4-582 0 0,0-1 0 0 0,1 0-1 0 0,-1 0 1 0 0,1-1 0 0 0,-1-1 0 0 0,1 0 0 0 0,-1 0 0 0 0,1-1-1 0 0,0 0 1 0 0,6-2-191 0 0,13 0 175 0 0,162-35 561 0 0,-180 35 31 0 0,-16 0-511 0 0,-25 2-337 0 0,23 1 176 0 0,-115-13-8 0 0,113 11 25 0 0,0 0 1 0 0,0-1-1 0 0,1 0 1 0 0,-1-1-1 0 0,1 0 1 0 0,0 0 0 0 0,0-1-1 0 0,0 0 1 0 0,1 0-1 0 0,0-1 1 0 0,0 0 0 0 0,0 0-1 0 0,1 0 1 0 0,0-1-1 0 0,0 0 1 0 0,0-1 0 0 0,1 1-1 0 0,-4-8-112 0 0,4 1 161 0 0,2 8-86 0 0,1 1 1 0 0,-1-1 0 0 0,2 1 0 0 0,-1-1-1 0 0,1 0 1 0 0,-1 1 0 0 0,2-1-1 0 0,-1 0 1 0 0,1 0 0 0 0,-1 0-1 0 0,2-4-75 0 0,1-4 39 0 0,1 1-1 0 0,0 0 0 0 0,1 1 0 0 0,1-1 1 0 0,0 1-1 0 0,1 0 0 0 0,0 0 0 0 0,0 0 0 0 0,1 1 1 0 0,1 0-1 0 0,0 1 0 0 0,1-1 0 0 0,0 1 0 0 0,0 1 1 0 0,1 0-1 0 0,0 0 0 0 0,1 1 0 0 0,0 0-38 0 0,9-5-11 0 0,1 0 0 0 0,0 1 0 0 0,1 1 0 0 0,1 1-1 0 0,-1 1 1 0 0,1 1 0 0 0,1 1 0 0 0,0 1 0 0 0,-1 1-1 0 0,13 0 12 0 0,-21 4-65 0 0,0 1-1 0 0,0 0 0 0 0,0 1 0 0 0,0 0 0 0 0,0 2 0 0 0,-1 0 1 0 0,1 0-1 0 0,-1 1 0 0 0,0 1 0 0 0,0 0 0 0 0,3 3 66 0 0,-12-6 11 0 0,-1 1-1 0 0,0-1 0 0 0,0 1 0 0 0,0 0 0 0 0,0 0 1 0 0,0 0-1 0 0,-1 1 0 0 0,1-1 0 0 0,-1 1 0 0 0,0 0 1 0 0,0 0-1 0 0,-1 0 0 0 0,1 0 0 0 0,-1 1 0 0 0,0-1 1 0 0,0 1-1 0 0,0-1 0 0 0,0 1 0 0 0,-1 0 0 0 0,0 0-10 0 0,-18 68 0 0 0,-27 21 0 0 0,4-18 0 0 0,32-54 0 0 0,6-17 0 0 0,-1 1 0 0 0,1 0 0 0 0,0-1 0 0 0,0 1 0 0 0,1 0 0 0 0,-1 0 0 0 0,2 0 0 0 0,-1 1 0 0 0,1-1 0 0 0,-1 0 0 0 0,2 0 0 0 0,-1 3 0 0 0,1-7 2 0 0,0 1 0 0 0,0-1 0 0 0,0 0 0 0 0,0 0 0 0 0,0 0 0 0 0,0 0-1 0 0,0 0 1 0 0,1 0 0 0 0,-1 0 0 0 0,1 0 0 0 0,0 0 0 0 0,-1-1 0 0 0,1 1 0 0 0,0-1-1 0 0,0 1 1 0 0,0-1 0 0 0,0 0 0 0 0,0 0 0 0 0,0 1 0 0 0,0-2 0 0 0,1 1-1 0 0,-1 0-1 0 0,6 3 45 0 0,1-1 9 0 0,-1 0 1 0 0,1 0 0 0 0,-1-1 0 0 0,1-1-1 0 0,0 1 1 0 0,0-1 0 0 0,0-1 0 0 0,0 0-1 0 0,7-1-54 0 0,-8 1-2 0 0,21-4 2 0 0,-18 1 409 0 0,-3 1-2066 0 0,-4 2-3874 0 0,-4 0-153 0 0</inkml:trace>
  <inkml:trace contextRef="#ctx0" brushRef="#br0" timeOffset="-71888.865">7282 9366 7312 0 0,'0'0'165'0'0,"0"0"22"0"0,0 0 9 0 0,0 0-20 0 0,0-4-78 0 0,-9-14 3601 0 0,8 17-2982 0 0,-10-1 1013 0 0,5 4-1539 0 0,0-1 0 0 0,0 1 0 0 0,0 1 0 0 0,0-1 1 0 0,0 1-1 0 0,1 0 0 0 0,-1 0 0 0 0,1 1 1 0 0,0-1-1 0 0,0 1 0 0 0,0 0 0 0 0,0 1 1 0 0,1-1-1 0 0,-2 2-191 0 0,-53 59 962 0 0,43-11-470 0 0,36-32-202 0 0,-15-23-274 0 0,0 1 0 0 0,1-1 0 0 0,-1 0 0 0 0,0-1 0 0 0,-1 1 0 0 0,1-1 0 0 0,0 0 0 0 0,0 0 0 0 0,-1-1 0 0 0,1 1 0 0 0,-1-1 0 0 0,0 0 0 0 0,0 0 0 0 0,0 0 0 0 0,0-1 0 0 0,0 1 0 0 0,-1-1 0 0 0,1 0-1 0 0,-1 0 1 0 0,0 0 0 0 0,-1-1 0 0 0,1 1 0 0 0,-1-1 0 0 0,1 1 0 0 0,0-5-16 0 0,1 2-5 0 0,32-56 5 0 0,-32 52-12 0 0,-4 10-46 0 0,0 1-12 0 0,2 9-111 0 0,-1 70 380 0 0,12-18-61 0 0,5-41-618 0 0,-17-20 239 0 0,6-1-355 0 0,1 0-707 0 0,-4-1-3058 0 0,4-5-873 0 0</inkml:trace>
  <inkml:trace contextRef="#ctx0" brushRef="#br0" timeOffset="-71366.265">7407 9279 8144 0 0,'0'0'234'0'0,"0"0"6"0"0,0 0-85 0 0,0 0 186 0 0,0 0 98 0 0,0 0 17 0 0,0 0-7 0 0,0 0-55 0 0,0 0-30 0 0,0 0-4 0 0,0 0-2 0 0,0 0-4 0 0,0 0-2 0 0,0 0 0 0 0,2 9 334 0 0,18 123 1593 0 0,-35-5-1621 0 0,15-126-667 0 0,-2 18 348 0 0,13-23 483 0 0,61-84-772 0 0,-66 83-98 0 0,-1 0 0 0 0,1 1 0 0 0,-1 0 0 0 0,2 0 0 0 0,-1 0 0 0 0,0 1 0 0 0,0-1 1 0 0,1 2-1 0 0,0-1 0 0 0,0 1 0 0 0,0 0 0 0 0,0 0 0 0 0,0 1 0 0 0,3-1 48 0 0,10 24-221 0 0,-26 32 639 0 0,2-48-366 0 0,0 0 0 0 0,0 0-1 0 0,0-1 1 0 0,-1 0-1 0 0,0 0 1 0 0,0 0-1 0 0,-1 0 1 0 0,1-1-1 0 0,-1 0 1 0 0,0 0-1 0 0,0 0 1 0 0,0-1-1 0 0,-1 0 1 0 0,1 0 0 0 0,-1-1-1 0 0,0 1 1 0 0,0-2-1 0 0,1 1 1 0 0,-1-1-1 0 0,0 0 1 0 0,-1 0-1 0 0,1-1 1 0 0,0 0-1 0 0,0 0 1 0 0,0 0-1 0 0,0-1 1 0 0,0 0 0 0 0,0-1-1 0 0,0 0-51 0 0,-11-8-944 0 0,9 3-4034 0 0,6 4-586 0 0</inkml:trace>
  <inkml:trace contextRef="#ctx0" brushRef="#br0" timeOffset="-28277.972">9654 9396 5152 0 0,'0'0'116'0'0,"0"0"17"0"0,0 0 10 0 0,-7 11 2781 0 0,7-10-2835 0 0,0 0 1 0 0,0 0-1 0 0,1 0 0 0 0,-1 1 1 0 0,0-1-1 0 0,1 0 1 0 0,-1 0-1 0 0,1 0 1 0 0,-1 0-1 0 0,1 0 1 0 0,0 0-1 0 0,-1 0 0 0 0,1 0 1 0 0,0 0-1 0 0,0-1 1 0 0,0 1-1 0 0,-1 0 1 0 0,1 0-1 0 0,0-1 0 0 0,0 1 1 0 0,0 0-1 0 0,0-1 1 0 0,0 1-1 0 0,0-1 1 0 0,1 1-1 0 0,-1-1 0 0 0,0 0 1 0 0,0 1-1 0 0,0-1 1 0 0,0 0-1 0 0,0 0 1 0 0,1 0-1 0 0,-1 0 0 0 0,0 0 1 0 0,0 0-1 0 0,0 0 1 0 0,0 0-1 0 0,1-1 1 0 0,-1 1-1 0 0,0 0 0 0 0,0-1 1 0 0,0 1-90 0 0,54-15 986 0 0,-2-8-472 0 0,-9 3-392 0 0,-37 17-100 0 0,1 0 0 0 0,-1 0 0 0 0,0-1 0 0 0,0 1 0 0 0,0-1 1 0 0,0-1-1 0 0,0 0 0 0 0,-1 0 0 0 0,0 0 0 0 0,0 0 0 0 0,-1-1 1 0 0,2-2-23 0 0,4-33 74 0 0,-12 40-54 0 0,1 0 0 0 0,-1 0-1 0 0,1 0 1 0 0,-1 0 0 0 0,1 0-1 0 0,-1 0 1 0 0,0 0 0 0 0,1 0 0 0 0,-1 1-1 0 0,0-1 1 0 0,0 0 0 0 0,0 0-1 0 0,1 0 1 0 0,-1 1 0 0 0,0-1-1 0 0,0 1 1 0 0,0-1 0 0 0,0 1 0 0 0,0-1-1 0 0,0 1 1 0 0,-1-1 0 0 0,1 1-1 0 0,0 0 1 0 0,0-1 0 0 0,0 1-1 0 0,0 0 1 0 0,0 0 0 0 0,0 0-1 0 0,-1 0 1 0 0,1 0 0 0 0,0 0-20 0 0,-7 2 81 0 0,0 0 0 0 0,0 0 0 0 0,0 0 0 0 0,1 1 0 0 0,-1 0 0 0 0,1 1 0 0 0,0-1 0 0 0,0 1 0 0 0,0 1 0 0 0,1-1 0 0 0,-1 1 1 0 0,1 1-1 0 0,0-1 0 0 0,1 1 0 0 0,-1 0 0 0 0,-2 4-81 0 0,1-3 34 0 0,-36 60 381 0 0,38-59-368 0 0,0 1 0 0 0,1-1 0 0 0,1 1 0 0 0,-1 0 0 0 0,1 0 0 0 0,1 0 0 0 0,-1 0 0 0 0,2 0 0 0 0,-1 1 0 0 0,1-1-1 0 0,1 4-46 0 0,0-4 51 0 0,-1-6-16 0 0,1 0 1 0 0,0 0-1 0 0,0 0 0 0 0,0 0 1 0 0,1 0-1 0 0,-1 0 1 0 0,1 0-1 0 0,-1 0 0 0 0,1 0 1 0 0,0 0-1 0 0,0 0 1 0 0,0 0-1 0 0,1-1 0 0 0,-1 1 1 0 0,1 0-1 0 0,-1-1 0 0 0,2 2-35 0 0,14 17 240 0 0,-9-16-177 0 0,0-1-1 0 0,1 1 1 0 0,-1-2-1 0 0,1 1 1 0 0,0-1-1 0 0,1-1 1 0 0,-1 1-1 0 0,0-2 1 0 0,1 1-1 0 0,-1-1 1 0 0,1-1-1 0 0,-1 0 1 0 0,1 0-1 0 0,-1-1 1 0 0,1 0-1 0 0,7-2-62 0 0,111-31-2270 0 0,-111 27 1149 0 0</inkml:trace>
  <inkml:trace contextRef="#ctx0" brushRef="#br0" timeOffset="-26744.499">10104 8756 4376 0 0,'0'0'99'0'0,"0"0"11"0"0,1 0 10 0 0,2-25 1173 0 0,-3 25-1213 0 0,0-1-1 0 0,0 1 0 0 0,0 0 0 0 0,1-1 0 0 0,-1 1 0 0 0,0 0 0 0 0,0-1 0 0 0,0 1 0 0 0,0 0 0 0 0,0-1 0 0 0,0 1 0 0 0,1 0 0 0 0,-1-1 0 0 0,0 1 0 0 0,0 0 0 0 0,0-1 0 0 0,0 1 0 0 0,0 0 0 0 0,0-1 0 0 0,-1 1 1 0 0,1-1-1 0 0,0 1 0 0 0,0 0 0 0 0,0-1 0 0 0,0 1 0 0 0,0 0 0 0 0,0-1 0 0 0,-1 1 0 0 0,1 0 0 0 0,0 0 0 0 0,0-1 0 0 0,0 1 0 0 0,-1 0 0 0 0,1-1 0 0 0,0 1 0 0 0,-1 0 0 0 0,1 0 0 0 0,0 0 0 0 0,0-1 0 0 0,-1 1 0 0 0,1 0 1 0 0,0 0-1 0 0,-1 0 0 0 0,1 0 0 0 0,0-1 0 0 0,-1 1 0 0 0,1 0 0 0 0,-1 0 0 0 0,1 0 0 0 0,0 0 0 0 0,-1 0 0 0 0,1 0 0 0 0,0 0 0 0 0,-1 0 0 0 0,1 0 0 0 0,0 0 0 0 0,-1 0 0 0 0,1 1 0 0 0,0-1 0 0 0,-1 0 0 0 0,1 0 1 0 0,0 0-1 0 0,-1 0-79 0 0,-16 20 1029 0 0,11-7-701 0 0,1 0 1 0 0,0 0 0 0 0,0 0 0 0 0,1 1-1 0 0,1 0 1 0 0,0 0 0 0 0,0 8-329 0 0,15 34 963 0 0,-11-55-899 0 0,19 11 421 0 0,16-24-889 0 0,-17-6-4661 0 0,-13 9 601 0 0</inkml:trace>
  <inkml:trace contextRef="#ctx0" brushRef="#br0" timeOffset="-26465.934">10223 8519 10968 0 0,'0'0'248'0'0,"0"0"34"0"0,0 0 21 0 0,0-13 72 0 0,0 9-337 0 0,0 3 162 0 0,0 1 67 0 0,1-4 597 0 0,11 26-5121 0 0,-9-13 257 0 0</inkml:trace>
  <inkml:trace contextRef="#ctx0" brushRef="#br0" timeOffset="-25903">10519 8590 6448 0 0,'0'0'141'0'0,"-2"-6"439"0"0,1 5-131 0 0,-8-5 4765 0 0,8 6-4878 0 0,-12 21 602 0 0,-40 64 804 0 0,47-75-1634 0 0,1 0 1 0 0,0 0 0 0 0,0 1 0 0 0,1 0 0 0 0,1 0 0 0 0,0 0-1 0 0,0 0 1 0 0,1 2-109 0 0,-7 67 281 0 0,15-57-209 0 0,26 12 124 0 0,-1-20-3529 0 0,-23-12 2535 0 0</inkml:trace>
  <inkml:trace contextRef="#ctx0" brushRef="#br0" timeOffset="-25318.979">10719 8619 8896 0 0,'0'0'200'0'0,"0"0"33"0"0,0 0 14 0 0,0 0-41 0 0,-3 1-71 0 0,0 0 0 0 0,0 0-1 0 0,0 0 1 0 0,0 1-1 0 0,0-1 1 0 0,1 1-1 0 0,-1 0 1 0 0,0 0 0 0 0,1 0-1 0 0,0 0 1 0 0,-1 0-1 0 0,1 1 1 0 0,0-1-1 0 0,0 0 1 0 0,-1 3-135 0 0,-3 3 274 0 0,0 0-1 0 0,1 0 1 0 0,0 0 0 0 0,1 1-1 0 0,0-1 1 0 0,0 1-1 0 0,1 0 1 0 0,0 0 0 0 0,0 1-1 0 0,1-1 1 0 0,0 0 0 0 0,1 1-1 0 0,0 5-273 0 0,11 14 304 0 0,-9-27-288 0 0,0-1-1 0 0,0 0 0 0 0,0 1 1 0 0,0-1-1 0 0,1 0 0 0 0,-1 0 1 0 0,0 0-1 0 0,1 0 1 0 0,-1 0-1 0 0,1-1 0 0 0,-1 1 1 0 0,1 0-1 0 0,-1-1 1 0 0,1 1-1 0 0,0-1 0 0 0,-1 1 1 0 0,1-1-1 0 0,0 0 0 0 0,-1 0 1 0 0,1 0-1 0 0,0 0 1 0 0,-1 0-1 0 0,1 0 0 0 0,0 0 1 0 0,-1 0-1 0 0,1-1 1 0 0,0 1-1 0 0,-1-1 0 0 0,1 1 1 0 0,0-1-1 0 0,-1 1 0 0 0,1-1 1 0 0,0-1-16 0 0,2 1 30 0 0,82-58-174 0 0,-84 57 20 0 0,6-7-88 0 0,26-6-184 0 0,-33 15 321 0 0,-1 0 10 0 0,12 10-63 0 0,2 24 112 0 0,11 7-107 0 0,1-24 350 0 0,18-16 513 0 0,-42-3-722 0 0,1 1 0 0 0,0-1 1 0 0,0 0-1 0 0,-1 1 1 0 0,1-1-1 0 0,-1 0 0 0 0,1-1 1 0 0,-1 1-1 0 0,0 0 1 0 0,0-1-1 0 0,0 1 0 0 0,0-1 1 0 0,0 1-1 0 0,-1-1 1 0 0,1 0-1 0 0,-1 0 1 0 0,0 0-1 0 0,0 0 0 0 0,0 0 1 0 0,0 0-1 0 0,0 0 1 0 0,-1 0-1 0 0,1 0 0 0 0,-1 0 1 0 0,0-1-1 0 0,0 1 1 0 0,0 0-1 0 0,0 0 0 0 0,-1 0 1 0 0,1 0-1 0 0,-1-1 1 0 0,0 1-1 0 0,0 0 1 0 0,0 0-1 0 0,0 0 0 0 0,-2-2-18 0 0,3 4 5 0 0,-17-75 59 0 0,6 53-551 0 0,6 17-4620 0 0,5 6 366 0 0</inkml:trace>
  <inkml:trace contextRef="#ctx0" brushRef="#br0" timeOffset="-25027.603">11124 8669 10736 0 0,'0'0'241'0'0,"0"0"38"0"0,0 0 13 0 0,0 0-26 0 0,2 0-171 0 0,69 19 1029 0 0,0-2 139 0 0,6-5-874 0 0,-10 6-2194 0 0,-66-18-2867 0 0</inkml:trace>
  <inkml:trace contextRef="#ctx0" brushRef="#br0" timeOffset="-24287.401">11793 8472 7920 0 0,'0'0'174'0'0,"0"0"29"0"0,0 0 13 0 0,-14 9 519 0 0,-2-1 289 0 0,15-7-768 0 0,-9 17 3152 0 0,-5 27-1768 0 0,7-14-1360 0 0,-7 62 16 0 0,25-55-216 0 0,-9-37-57 0 0,0 1 0 0 0,0-1 0 0 0,0 0 0 0 0,1 1 0 0 0,-1-1 0 0 0,0 0 0 0 0,1 0 0 0 0,-1 0 0 0 0,1 0 0 0 0,-1 0 0 0 0,1 0 0 0 0,0 0 0 0 0,-1-1 0 0 0,1 1 0 0 0,0-1 0 0 0,-1 1 0 0 0,1-1 0 0 0,0 1 0 0 0,0-1 0 0 0,0 0 0 0 0,-1 0 0 0 0,1 0 0 0 0,0 0 0 0 0,0 0 0 0 0,0-1-23 0 0,-1 1 186 0 0,12-3 862 0 0,-3-1-1094 0 0,-1 0 1 0 0,0-1-1 0 0,0 0 1 0 0,0-1 0 0 0,0 1-1 0 0,-1-2 1 0 0,0 1-1 0 0,-1-1 1 0 0,1 0-1 0 0,-1-1 1 0 0,5-7 45 0 0,34-35-27 0 0,-43 47 29 0 0,-3 2-11 0 0,0 1 0 0 0,0-1 0 0 0,1 1 0 0 0,-1-1 0 0 0,0 0 0 0 0,1 1 0 0 0,-1-1-1 0 0,0 1 1 0 0,1-1 0 0 0,-1 1 0 0 0,1-1 0 0 0,-1 1 0 0 0,1 0 0 0 0,-1-1 0 0 0,1 1-1 0 0,-1 0 1 0 0,1-1 0 0 0,0 1 0 0 0,-1 0 0 0 0,1-1 0 0 0,-1 1 0 0 0,1 0 0 0 0,0 0-1 0 0,-1 0 1 0 0,1 0 0 0 0,0 0 0 0 0,-1 0 0 0 0,1 0 0 0 0,0 0 0 0 0,-1 0 0 0 0,1 0-1 0 0,0 0 1 0 0,-1 0 0 0 0,1 0 0 0 0,-1 0 0 0 0,1 1 0 0 0,0-1 0 0 0,-1 0 0 0 0,1 0-1 0 0,-1 1 1 0 0,1-1 0 0 0,0 0 0 0 0,-1 1 0 0 0,1-1 0 0 0,-1 1 0 0 0,1-1 0 0 0,-1 1-1 0 0,0-1 1 0 0,1 1 0 0 0,-1-1 0 0 0,1 1 0 0 0,-1-1 0 0 0,0 1 9 0 0,35 31-82 0 0,-21-21 10 0 0,-11-11 97 0 0,1 0-1 0 0,-1 0 0 0 0,0 0 1 0 0,0-1-1 0 0,0 1 0 0 0,0-1 1 0 0,0 0-1 0 0,0 1 0 0 0,-1-2 1 0 0,1 1-1 0 0,0 0 0 0 0,0 0 1 0 0,-1-1-1 0 0,1 0 0 0 0,0 1 1 0 0,-1-1-1 0 0,0 0 0 0 0,1 0 1 0 0,-1 0-1 0 0,0-1 0 0 0,0 1 1 0 0,0 0-1 0 0,-1-1 0 0 0,1 0-24 0 0,22-41 192 0 0,-4-17-16 0 0,13-48-261 0 0,-16 28-1031 0 0,-21 84-4849 0 0,1 5 1364 0 0</inkml:trace>
  <inkml:trace contextRef="#ctx0" brushRef="#br0" timeOffset="-23675.289">12098 8644 9416 0 0,'0'0'208'0'0,"0"0"33"0"0,0 0 16 0 0,0 2-33 0 0,-2 47-112 0 0,-1 17 719 0 0,-7 51 2048 0 0,9-88-2321 0 0,1-28-492 0 0,0-1-2 0 0,0 0 25 0 0,0 0 106 0 0,0 0 42 0 0,0 0 10 0 0,3-15 183 0 0,0 10-408 0 0,-1-1-52 0 0,0 0-1 0 0,0 0 1 0 0,1 0-1 0 0,0 0 0 0 0,0 1 1 0 0,0-1-1 0 0,1 1 0 0 0,0 0 1 0 0,0 0-1 0 0,0 0 0 0 0,1 1 1 0 0,0-1-1 0 0,-1 1 0 0 0,2 0 1 0 0,-1 0-1 0 0,0 1 0 0 0,1 0 1 0 0,-1 0-1 0 0,2-1 31 0 0,3 2-364 0 0,-10 1 356 0 0,1 1 1 0 0,0 0-1 0 0,0-1 1 0 0,-1 1 0 0 0,1-1-1 0 0,0 1 1 0 0,0 0-1 0 0,-1 0 1 0 0,1 0-1 0 0,0-1 1 0 0,0 1 0 0 0,-1 0-1 0 0,1 0 1 0 0,0 0-1 0 0,0 0 1 0 0,0 0-1 0 0,-1 0 1 0 0,1 0 0 0 0,0 1-1 0 0,0-1 1 0 0,0 0-1 0 0,-1 0 1 0 0,1 1 0 0 0,0-1-1 0 0,0 0 1 0 0,-1 1-1 0 0,1-1 1 0 0,0 1-1 0 0,-1-1 1 0 0,1 1 0 0 0,-1-1-1 0 0,1 1 1 0 0,0-1-1 0 0,-1 1 1 0 0,1 0-1 0 0,-1-1 1 0 0,1 1 0 0 0,-1 0 7 0 0,13 40-230 0 0,-13-22 172 0 0,1-16 73 0 0,-1 0 0 0 0,1 0 0 0 0,-1 1 0 0 0,0-1 0 0 0,0 0 1 0 0,-1 0-1 0 0,1 0 0 0 0,-1 1 0 0 0,1-1 0 0 0,-1 0 0 0 0,0 0 0 0 0,0 0 1 0 0,-1 0-1 0 0,1 0 0 0 0,0 0 0 0 0,-1 0 0 0 0,0 0 0 0 0,0-1 1 0 0,-1 3-16 0 0,-2 0 31 0 0,-1-1 1 0 0,1 1-1 0 0,-1-1 1 0 0,0 0-1 0 0,0 0 1 0 0,0-1-1 0 0,0 0 1 0 0,0 0-1 0 0,-1 0 1 0 0,1-1-1 0 0,-1 0 1 0 0,0 0-1 0 0,0-1 1 0 0,0 0 0 0 0,0 0-1 0 0,0 0 1 0 0,0-1-1 0 0,0 0 1 0 0,0 0-1 0 0,-7-2-31 0 0,-14-12-2174 0 0,26 14 1534 0 0</inkml:trace>
  <inkml:trace contextRef="#ctx0" brushRef="#br0" timeOffset="-23243.551">12447 8776 10968 0 0,'0'0'248'0'0,"0"0"34"0"0,-7 4 290 0 0,-81 51-245 0 0,35-11 1270 0 0,24-2-570 0 0,28-40-1043 0 0,15 6 627 0 0,-7-8-596 0 0,0 0 0 0 0,-1 0 0 0 0,1-1 1 0 0,-1 0-1 0 0,1 0 0 0 0,-1-1 0 0 0,1 0 1 0 0,-1 0-1 0 0,0-1 0 0 0,0 1 1 0 0,0-1-1 0 0,0-1 0 0 0,0 1 0 0 0,-1-1 1 0 0,1 0-1 0 0,-1 0 0 0 0,0 0 0 0 0,0-1 1 0 0,-1 0-1 0 0,1 0 0 0 0,-1 0 1 0 0,3-5-16 0 0,-1 4 0 0 0,2 4-32 0 0,-6 1-138 0 0,-2 1-70 0 0,7 24-29 0 0,-28 90 1238 0 0,25-89-866 0 0,-4-24-222 0 0,17 0-1043 0 0,-7-2 730 0 0</inkml:trace>
  <inkml:trace contextRef="#ctx0" brushRef="#br0" timeOffset="-22971.598">12628 8604 7112 0 0,'0'0'157'0'0,"0"0"23"0"0,1 2 13 0 0,60 105 2126 0 0,-58-99-2005 0 0,0 1 1 0 0,0-1-1 0 0,-1 1 1 0 0,-1-1-1 0 0,1 1 0 0 0,-2 0 1 0 0,1 0-1 0 0,-1 0 1 0 0,0 0-1 0 0,-1 0 1 0 0,0-1-1 0 0,-1 1 0 0 0,1 0 1 0 0,-2 0-1 0 0,1-1 1 0 0,-3 4-315 0 0,-43 72 1228 0 0,38-72-1198 0 0,0 0 0 0 0,-1-1 0 0 0,-1 0 1 0 0,0-1-1 0 0,0 0 0 0 0,-1-1 1 0 0,-9 5-31 0 0,8-6-2508 0 0,14-8-2576 0 0</inkml:trace>
  <inkml:trace contextRef="#ctx0" brushRef="#br0" timeOffset="-22605.212">13029 8475 7600 0 0,'0'0'166'0'0,"-9"18"460"0"0,-19 38 814 0 0,3 17 882 0 0,2 40-310 0 0,14 24-434 0 0,9-133-1515 0 0,0 0 1 0 0,1 1 0 0 0,0-1 0 0 0,-1 0 0 0 0,2 0 0 0 0,-1 0 0 0 0,0-1 0 0 0,1 1 0 0 0,-1 0-1 0 0,1 0 1 0 0,0-1 0 0 0,0 1 0 0 0,1-1 0 0 0,-1 0 0 0 0,1 1 0 0 0,0-1 0 0 0,0 0 0 0 0,0-1-1 0 0,0 1 1 0 0,0 0 0 0 0,0-1 0 0 0,1 0 0 0 0,-1 0 0 0 0,1 0 0 0 0,2 1-64 0 0,0-1 72 0 0,0-1 0 0 0,0 1 1 0 0,0-1-1 0 0,0-1 0 0 0,-1 1 1 0 0,1-1-1 0 0,0 0 0 0 0,0 0 1 0 0,0-1-1 0 0,0 0 0 0 0,0 0 1 0 0,5-1-73 0 0,-8 1-139 0 0,0 0 1 0 0,0 0 0 0 0,0-1 0 0 0,0 1 0 0 0,-1-1 0 0 0,1 1 0 0 0,0-1-1 0 0,0 0 1 0 0,-1 0 0 0 0,0 0 0 0 0,1 0 0 0 0,-1-1 0 0 0,0 1-1 0 0,0 0 1 0 0,0-1 0 0 0,0 0 138 0 0,4-8-5790 0 0</inkml:trace>
  <inkml:trace contextRef="#ctx0" brushRef="#br0" timeOffset="-22336.104">12904 8677 12528 0 0,'0'0'281'0'0,"0"-7"687"0"0,0 6-942 0 0,1-1 0 0 0,-1 1 0 0 0,0 0 1 0 0,1 0-1 0 0,-1-1 0 0 0,1 1 0 0 0,0 0 0 0 0,-1 0 0 0 0,1 0 1 0 0,0 0-1 0 0,0 0 0 0 0,-1 0 0 0 0,1 0 0 0 0,0 0 1 0 0,0 0-1 0 0,0 0 0 0 0,0 1 0 0 0,0-1 0 0 0,1 0 0 0 0,-1 0 1 0 0,0 1-1 0 0,0-1 0 0 0,0 1 0 0 0,0-1 0 0 0,1 1 0 0 0,0 0-26 0 0,4-4 167 0 0,65-13 1501 0 0,-56 16-1453 0 0,166 5 1131 0 0,-146 1-2099 0 0,-12 0-3673 0 0,-2 1-1024 0 0</inkml:trace>
  <inkml:trace contextRef="#ctx0" brushRef="#br0" timeOffset="-21677.523">12352 9572 11312 0 0,'0'0'332'0'0,"0"0"-4"0"0,4-9 768 0 0,6 6-749 0 0,0 1 0 0 0,0 0 0 0 0,0 1 0 0 0,0 0 0 0 0,0 0 0 0 0,0 1 0 0 0,1 1 0 0 0,-1-1 0 0 0,0 2-1 0 0,0-1 1 0 0,0 2 0 0 0,3 0-347 0 0,43 11 512 0 0,65 7-1863 0 0,-104-21-2673 0 0,-1 3-1296 0 0</inkml:trace>
  <inkml:trace contextRef="#ctx0" brushRef="#br0" timeOffset="-21391.316">13270 9270 13472 0 0,'0'0'306'0'0,"0"0"46"0"0,0 0 22 0 0,0 0-49 0 0,3 15 10 0 0,-6 114 1751 0 0,4-26-1034 0 0,1 4-3237 0 0,-2-99 1482 0 0,3 1-7 0 0</inkml:trace>
  <inkml:trace contextRef="#ctx0" brushRef="#br0" timeOffset="-20284.569">13124 10040 8840 0 0,'0'0'197'0'0,"0"0"24"0"0,0 0 19 0 0,-12-3 219 0 0,-64 0 1917 0 0,-136 9 1089 0 0,99 3-3245 0 0,-296 26 345 0 0,-74-16-245 0 0,209-18-192 0 0,-67 4-64 0 0,51 14-64 0 0,-3-4 64 0 0,231-13-64 0 0,-35 7 54 0 0,-48 5 95 0 0,-28 4-21 0 0,12-12 128 0 0,3-4 53 0 0,-26 7-45 0 0,118-8-200 0 0,10-5 0 0 0,-79-2-764 0 0,-2 16-1126 0 0,80-3-3222 0 0,37-6 359 0 0</inkml:trace>
  <inkml:trace contextRef="#ctx0" brushRef="#br0" timeOffset="-19543.793">9957 10700 12840 0 0,'0'0'374'0'0,"0"0"0"0"0,0-1-241 0 0,2-3-108 0 0,-2 3 29 0 0,0 1 10 0 0,0 0 0 0 0,0 0 13 0 0,0 0 56 0 0,0 0 25 0 0,-12 158 4349 0 0,11-155-4492 0 0,1-1-1 0 0,0 0 1 0 0,0 0-1 0 0,0 0 1 0 0,0 0-1 0 0,0 0 1 0 0,0 0-1 0 0,1 0 1 0 0,-1 0-1 0 0,1 0 1 0 0,-1 0-1 0 0,1 0 1 0 0,0 0-1 0 0,0 0 1 0 0,0 0-1 0 0,0 0 1 0 0,0-1-1 0 0,0 1 1 0 0,0 0-1 0 0,1-1 1 0 0,-1 1-1 0 0,1-1 1 0 0,-1 1-1 0 0,1-1 1 0 0,-1 0-1 0 0,1 0 1 0 0,0 1-1 0 0,0-1 1 0 0,0 0-1 0 0,-1-1 1 0 0,1 1-1 0 0,0 0 1 0 0,0-1-1 0 0,0 1 0 0 0,0-1 1 0 0,0 1-1 0 0,1-1 1 0 0,-1 0-1 0 0,0 0 1 0 0,0 0-1 0 0,0 0 1 0 0,0 0-1 0 0,0 0 1 0 0,0-1-1 0 0,1 1-14 0 0,141-99-968 0 0,-92 84 184 0 0,-50 15 655 0 0,7 6-68 0 0,54 83-30 0 0,-61-85 293 0 0,1 0-1 0 0,-1 0 1 0 0,1-1-1 0 0,0 1 1 0 0,1-1-1 0 0,-1 1 1 0 0,1-1-1 0 0,-1 0 1 0 0,1-1-1 0 0,0 1 1 0 0,0-1-1 0 0,0 1 0 0 0,0-1 1 0 0,1 0-1 0 0,-1-1 1 0 0,0 1-1 0 0,4 0-65 0 0,-7-2 146 0 0,1-1 174 0 0,1 1-246 0 0,0-1-1 0 0,-1 0 1 0 0,1 0 0 0 0,0-1 0 0 0,-1 1-1 0 0,1-1 1 0 0,-1 1 0 0 0,1-1 0 0 0,-1 0 0 0 0,0 1-1 0 0,0-1 1 0 0,1-1 0 0 0,-2 1 0 0 0,1 0-1 0 0,0 0 1 0 0,0-1 0 0 0,-1 1 0 0 0,1-1 0 0 0,-1 1-1 0 0,0-1 1 0 0,1 0 0 0 0,-1 0 0 0 0,-1 1-1 0 0,1-1 1 0 0,0 0 0 0 0,0-2-74 0 0,5-85 301 0 0,-6 80-236 0 0,-9-132-575 0 0,5 113-619 0 0,4 28 722 0 0,0 1-167 0 0,0 0-700 0 0,0 0-301 0 0,0 0-65 0 0</inkml:trace>
  <inkml:trace contextRef="#ctx0" brushRef="#br0" timeOffset="-19318.848">10654 10756 14168 0 0,'0'0'322'0'0,"0"0"45"0"0,1 0 18 0 0,44-13 718 0 0,-26 11-879 0 0,0 2 0 0 0,-1 1 1 0 0,1 0-1 0 0,0 1 0 0 0,0 1 1 0 0,-1 1-1 0 0,0 0 0 0 0,4 3-224 0 0,8-1-578 0 0,-11-4-3918 0 0,-6 0-1121 0 0</inkml:trace>
  <inkml:trace contextRef="#ctx0" brushRef="#br0" timeOffset="-18757.49">11289 10522 10720 0 0,'0'0'314'0'0,"0"-5"116"0"0,-3-1 218 0 0,1 5 2756 0 0,0 9-2810 0 0,-8 36 351 0 0,4 30 254 0 0,3-16-694 0 0,11-20-185 0 0,-7-37-253 0 0,6-3-49 0 0,0 1 1 0 0,0-2-1 0 0,0 1 0 0 0,0-1 1 0 0,-1 0-1 0 0,1-1 1 0 0,-1 1-1 0 0,0-1 0 0 0,0-1 1 0 0,-1 1-1 0 0,1-1 0 0 0,-1 0 1 0 0,0 0-1 0 0,0 0 0 0 0,0-1 1 0 0,-1 0-1 0 0,1-1-18 0 0,47-51-477 0 0,-52 57 418 0 0,0 1-32 0 0,0 0-5 0 0,0 0 0 0 0,0 0 3 0 0,7 10-3 0 0,55 111 167 0 0,-61-119-27 0 0,1-1 1 0 0,0 0 0 0 0,-1 1-1 0 0,1-1 1 0 0,0 0 0 0 0,-1 0-1 0 0,1 0 1 0 0,0-1-1 0 0,0 1 1 0 0,0 0 0 0 0,0-1-1 0 0,0 1 1 0 0,0-1 0 0 0,0 1-1 0 0,0-1 1 0 0,0 0 0 0 0,0 0-1 0 0,0 0 1 0 0,0 0-1 0 0,0 0 1 0 0,0-1 0 0 0,0 1-1 0 0,0-1 1 0 0,0 1 0 0 0,0-1-1 0 0,0 0 1 0 0,0 1 0 0 0,0-1-1 0 0,-1 0 1 0 0,1 0-1 0 0,0-1 1 0 0,0 1 0 0 0,-1 0-1 0 0,1 0 1 0 0,-1-1 0 0 0,1 1-1 0 0,-1-1 1 0 0,0 1 0 0 0,0-1-1 0 0,1 0 1 0 0,-1-1-45 0 0,10-6 118 0 0,34-57 252 0 0,-37 50-311 0 0,29-101-444 0 0,-24 48-1907 0 0,-13 68 1206 0 0,0 1-223 0 0,0 0-807 0 0,0 0-3050 0 0</inkml:trace>
  <inkml:trace contextRef="#ctx0" brushRef="#br0" timeOffset="-18297.257">11760 10627 10104 0 0,'0'0'230'0'0,"0"0"30"0"0,0 0 19 0 0,6 32 3176 0 0,-6 27-1887 0 0,-6 8-627 0 0,2-41-800 0 0,4-25-88 0 0,0-1 31 0 0,0 0 83 0 0,0 0 32 0 0,17-10 226 0 0,68-33-1270 0 0,-14 37 77 0 0,-56 20 571 0 0,-14-12 218 0 0,0 0 1 0 0,0-1 0 0 0,-1 1 0 0 0,1 0 0 0 0,0-1-1 0 0,-1 1 1 0 0,1 0 0 0 0,-1 0 0 0 0,1 0-1 0 0,-1-1 1 0 0,0 1 0 0 0,0 0 0 0 0,0 0 0 0 0,0 0-1 0 0,0 0 1 0 0,0 0 0 0 0,0 0 0 0 0,-1-1 0 0 0,1 1-1 0 0,-1 0 1 0 0,1 0 0 0 0,-1 0 0 0 0,0-1 0 0 0,1 1-1 0 0,-1 0 1 0 0,0-1 0 0 0,0 1 0 0 0,-1-1 0 0 0,1 1-1 0 0,0-1 1 0 0,0 0 0 0 0,-1 1 0 0 0,1-1 0 0 0,0 0-1 0 0,-1 0 1 0 0,0 0 0 0 0,1 0 0 0 0,-1 0 0 0 0,1 0-1 0 0,-1 0-21 0 0,-107 40 1464 0 0,33-28-1272 0 0,-3-13-937 0 0,79-1 669 0 0,0 1-1 0 0,0 0 1 0 0,0-1-1 0 0,-1 1 1 0 0,1 0-1 0 0,0-1 1 0 0,0 1 0 0 0,0-1-1 0 0,0 1 1 0 0,0 0-1 0 0,-1-1 1 0 0,1 1-1 0 0,0 0 1 0 0,0-1 0 0 0,0 1-1 0 0,0-1 1 0 0,0 1-1 0 0,0 0 1 0 0,0-1-1 0 0,0 1 1 0 0,1-1-1 0 0,-1 1 1 0 0,0 0 0 0 0,0-1-1 0 0,0 1 1 0 0,0 0-1 0 0,0-1 1 0 0,1 1-1 0 0,-1 0 1 0 0,0-1 0 0 0,0 1-1 0 0,0 0 1 0 0,1-1-1 0 0,-1 1 1 0 0,0 0-1 0 0,1 0 1 0 0,-1-1-1 0 0,0 1 1 0 0,1 0 0 0 0,-1 0-1 0 0,0 0 1 0 0,1-1-1 0 0,-1 1 1 0 0,0 0-1 0 0,1 0 1 0 0,-1 0-1 0 0,0 0 1 0 0,1 0 76 0 0,-1-1-241 0 0,7-5-623 0 0</inkml:trace>
  <inkml:trace contextRef="#ctx0" brushRef="#br0" timeOffset="-17899.079">12141 10706 11720 0 0,'-13'4'882'0'0,"-7"4"-424"0"0,1 2 0 0 0,0 0 1 0 0,1 0-1 0 0,0 2 0 0 0,0 1 0 0 0,2 0 0 0 0,-7 7-458 0 0,-4 14 1665 0 0,27-33-1493 0 0,0-1-11 0 0,0 0-9 0 0,0 0-34 0 0,0 0-20 0 0,0 0-2 0 0,1 1-4 0 0,6-1-113 0 0,-1-1-1 0 0,0 0 0 0 0,0 0 0 0 0,0 0 0 0 0,0-1 0 0 0,0 0 0 0 0,0 0 0 0 0,0 0 0 0 0,-1-1 0 0 0,1 1 0 0 0,-1-1 0 0 0,0-1 0 0 0,0 1 1 0 0,0-1-1 0 0,0 0 0 0 0,0 0 0 0 0,-1 0 0 0 0,0-1 0 0 0,0 0 0 0 0,0 0 0 0 0,0 0 0 0 0,-1 0 0 0 0,0 0 0 0 0,1-2 22 0 0,20-22-134 0 0,3-4-152 0 0,-14 19 140 0 0,-1 12 33 0 0,-10 8 209 0 0,0-1 0 0 0,-1 2 1 0 0,0-1-1 0 0,0 0 0 0 0,0 0 0 0 0,-1 0 0 0 0,1 0 0 0 0,-2 0 0 0 0,1 1 0 0 0,-1-1 1 0 0,0 0-1 0 0,0 3-96 0 0,0-4 46 0 0,-3 83 851 0 0,4-57-2400 0 0,-2-1-3569 0 0,2-30-384 0 0</inkml:trace>
  <inkml:trace contextRef="#ctx0" brushRef="#br0" timeOffset="-17166.659">9973 10408 6992 0 0,'0'0'157'0'0,"0"0"23"0"0,0 0 12 0 0,0 0 15 0 0,0 0 34 0 0,0 0 14 0 0,0 0 1 0 0,0 0-6 0 0,0 0-20 0 0,0 0-6 0 0,0 0 0 0 0,0 0 2 0 0,0 0 12 0 0,0 0 2 0 0,0 0 0 0 0,0 0 8 0 0,0 0 34 0 0,0 0 20 0 0,0 0 2 0 0,0 0-19 0 0,0 0-80 0 0,0 0-39 0 0,0 0-6 0 0,9 0 269 0 0,-3 0-433 0 0,-4 1-55 0 0,18 8 87 0 0,-11-1-1414 0 0,-5-6 906 0 0</inkml:trace>
  <inkml:trace contextRef="#ctx0" brushRef="#br0" timeOffset="-16034.979">13559 10001 9416 0 0,'0'0'208'0'0,"0"0"33"0"0,0 0 16 0 0,14-3 701 0 0,11 0 3298 0 0,-25 3-3839 0 0,0 0-129 0 0,0 0-57 0 0,0 0-9 0 0,0 0-11 0 0,0 0-30 0 0,0 0-12 0 0,0 0-1 0 0,0 0-12 0 0,0 0-52 0 0,0 0-28 0 0,0 0-4 0 0,18 13-156 0 0,20 23 91 0 0,-38-35 81 0 0,0-1-4 0 0,0 0-11 0 0,0 0-1 0 0,-20 0 8 0 0,-24-11-3193 0 0,43 11-2301 0 0</inkml:trace>
  <inkml:trace contextRef="#ctx0" brushRef="#br0" timeOffset="-14841.919">14191 10022 7568 0 0,'0'0'166'0'0,"0"0"29"0"0,0 0 14 0 0,-5-13 806 0 0,9 11-920 0 0,1 0-1 0 0,-1 1 1 0 0,1 0 0 0 0,0-1-1 0 0,-1 2 1 0 0,1-1 0 0 0,0 1-1 0 0,0-1 1 0 0,0 1 0 0 0,-1 0-1 0 0,1 1 1 0 0,0-1 0 0 0,3 2-95 0 0,26 3 102 0 0,33 4 172 0 0,67-6 900 0 0,117-12-52 0 0,5 1-306 0 0,-16 7-720 0 0,96 2-32 0 0,-218-7 0 0 0,90-9-160 0 0,195-16 600 0 0,-291 24-504 0 0,51-7 53 0 0,-75 8 32 0 0,47 1-21 0 0,55-2 966 0 0,2-18-33 0 0,35 9-795 0 0,-116 8-138 0 0,-104 7-64 0 0,16-1-1090 0 0,-18 1-3162 0 0,-4 1-765 0 0</inkml:trace>
  <inkml:trace contextRef="#ctx0" brushRef="#br0" timeOffset="-14117.277">14856 10361 11312 0 0,'-15'-5'332'0'0,"13"4"-4"0"0,-12 1 1 0 0,-18 38 2015 0 0,28-14-1033 0 0,1-21-1226 0 0,3-2-71 0 0,-1-1 0 0 0,1 0-1 0 0,0 0 1 0 0,-1 1 0 0 0,1-1-1 0 0,-1 1 1 0 0,1-1 0 0 0,0 0-1 0 0,0 1 1 0 0,-1-1 0 0 0,1 1-1 0 0,0-1 1 0 0,-1 1 0 0 0,1-1-1 0 0,0 1 1 0 0,0-1 0 0 0,0 1-1 0 0,0-1 1 0 0,-1 1 0 0 0,1-1-1 0 0,0 1 1 0 0,0-1-1 0 0,0 1 1 0 0,0-1 0 0 0,0 1-1 0 0,0-1 1 0 0,0 1 0 0 0,1-1-1 0 0,-1 1 1 0 0,0-1 0 0 0,0 1-1 0 0,0-1 1 0 0,0 1 0 0 0,1-1-1 0 0,-1 1 1 0 0,0-1 0 0 0,0 0-1 0 0,1 1 1 0 0,-1-1 0 0 0,0 1-1 0 0,1-1 1 0 0,-1 0 0 0 0,1 1-1 0 0,-1-1 1 0 0,0 0 0 0 0,1 1-1 0 0,-1-1 1 0 0,1 0 0 0 0,-1 1-1 0 0,1-1 1 0 0,-1 0-1 0 0,1 0-13 0 0,33 30 843 0 0,-27-28-807 0 0,0-1 0 0 0,1 0 0 0 0,-1 0 0 0 0,1 0 0 0 0,-1-1 1 0 0,1-1-1 0 0,0 1 0 0 0,-1-1 0 0 0,0 0 0 0 0,1-1 0 0 0,-1 0 0 0 0,0 0 0 0 0,0 0 0 0 0,6-4-36 0 0,-3 3 4 0 0,68-8-996 0 0,-62 19 836 0 0,20 42 80 0 0,-16-7 228 0 0,2-8 552 0 0,-21-34-489 0 0,14 7 1108 0 0,-10-11-1178 0 0,1-1 1 0 0,-1 1-1 0 0,0-1 1 0 0,0 0-1 0 0,0 0 0 0 0,0-1 1 0 0,-1 1-1 0 0,1-1 1 0 0,-1 0-1 0 0,-1 0 1 0 0,3-4-146 0 0,3-3 33 0 0,15-35 31 0 0,6-6 63 0 0,-18 14-109 0 0,-10 34-43 0 0,0 1 0 0 0,0-1 0 0 0,-1 1 0 0 0,0-1 0 0 0,1 1 0 0 0,-2-1 0 0 0,1 0 0 0 0,0 0 0 0 0,-1 1 0 0 0,0-1 0 0 0,0 0 0 0 0,0 0 0 0 0,-1 0 25 0 0,10-32-917 0 0,3 30-651 0 0,-11 7 188 0 0,-1 0-321 0 0,2 1-69 0 0,6 2-12 0 0</inkml:trace>
  <inkml:trace contextRef="#ctx0" brushRef="#br0" timeOffset="-13820.479">15513 10423 14368 0 0,'0'0'330'0'0,"0"0"45"0"0,0 0 17 0 0,0 0-47 0 0,0 0-155 0 0,7-6 651 0 0,67-6 1820 0 0,30 9-1908 0 0,33 14-2731 0 0,-123-10-2535 0 0,-1 2-1411 0 0</inkml:trace>
  <inkml:trace contextRef="#ctx0" brushRef="#br0" timeOffset="-12968.585">16171 10134 7600 0 0,'0'0'166'0'0,"0"0"29"0"0,0 0 14 0 0,0 0 29 0 0,0 0 68 0 0,0 0 29 0 0,8 1 1384 0 0,-2 2 454 0 0,3 2 2039 0 0,-6-1-5042 0 0,-2-3 889 0 0,21 13 777 0 0,-21-13-752 0 0,-1-1-11 0 0,-6 5 2111 0 0,5-5-2104 0 0,-9 11 80 0 0,5-5-143 0 0,0 0-1 0 0,1 0 0 0 0,-1 0 1 0 0,2 1-1 0 0,-1 0 0 0 0,1-1 1 0 0,0 1-1 0 0,0 0 0 0 0,1 1 1 0 0,0-1-1 0 0,0 0 0 0 0,0 5-16 0 0,0-3 28 0 0,4 50 80 0 0,18-45 26 0 0,-12-12-101 0 0,-1 0 1 0 0,1-1 0 0 0,0 0-1 0 0,0-1 1 0 0,0 0 0 0 0,-1 0-1 0 0,1 0 1 0 0,0-1 0 0 0,0 0-1 0 0,-1-1 1 0 0,1 0-1 0 0,-1 0 1 0 0,1 0 0 0 0,-1-1-1 0 0,0 0 1 0 0,0-1 0 0 0,6-3-34 0 0,59-45-286 0 0,-46 26-58 0 0,-24 24 280 0 0,2 1-16 0 0,-3 0-64 0 0,9 23-320 0 0,-8-13 457 0 0,-1-5 2 0 0,0 0 1 0 0,0 0-1 0 0,0 0 0 0 0,1 0 0 0 0,0 0 0 0 0,-1 0 1 0 0,1 0-1 0 0,1 0 0 0 0,-1-1 0 0 0,0 1 0 0 0,1-1 1 0 0,0 0-1 0 0,0 0 0 0 0,0 0 0 0 0,0 0 0 0 0,1 1 5 0 0,-1-3 23 0 0,0 1 0 0 0,0-1 0 0 0,-1 0 0 0 0,1 0 0 0 0,0-1 0 0 0,0 1-1 0 0,0 0 1 0 0,0-1 0 0 0,0 0 0 0 0,0 0 0 0 0,0 0 0 0 0,0 0 0 0 0,0 0 0 0 0,0 0-1 0 0,0-1 1 0 0,0 0 0 0 0,0 1 0 0 0,0-1 0 0 0,0 0 0 0 0,0 0 0 0 0,0-1-1 0 0,-1 1 1 0 0,1-1 0 0 0,0 1 0 0 0,-1-1 0 0 0,0 0 0 0 0,1 0-23 0 0,4-6-14 0 0,0 0 0 0 0,-1 0 1 0 0,0 0-1 0 0,0-1 0 0 0,-1 0 0 0 0,0 0 1 0 0,-1 0-1 0 0,0-1 0 0 0,0 1 1 0 0,-1-1-1 0 0,0 0 0 0 0,-1 0 0 0 0,0-1 1 0 0,-1 1-1 0 0,1-2 14 0 0,6-29-353 0 0,1-17-494 0 0,-8 32-897 0 0,-1 24 378 0 0,0 1-61 0 0,0-4-11 0 0</inkml:trace>
  <inkml:trace contextRef="#ctx0" brushRef="#br0" timeOffset="-12167.446">16850 10218 8264 0 0,'0'0'182'0'0,"0"0"29"0"0,0 0 14 0 0,-5-2 1785 0 0,1 2 2522 0 0,0 3-4430 0 0,0 0 1 0 0,1 1 0 0 0,-1-1 0 0 0,1 1 0 0 0,0 0-1 0 0,0 0 1 0 0,0 0 0 0 0,0 0 0 0 0,1 0 0 0 0,0 0-1 0 0,0 1 1 0 0,0-1 0 0 0,0 1 0 0 0,1 0 0 0 0,0 0 0 0 0,0-1-1 0 0,-1 5-102 0 0,2-9 8 0 0,-3 50 832 0 0,0 10-558 0 0,-1-17 168 0 0,-1-26 769 0 0,8-12-1182 0 0,2 0-51 0 0,-4-4-58 0 0,-1-1-10 0 0,0 0 34 0 0,0 0 124 0 0,0 0 15 0 0,63-27 196 0 0,22-12-277 0 0,-46 32-10 0 0,-37 8-6 0 0,-1-1-1 0 0,0 0 1 0 0,1 0-1 0 0,-1 0 1 0 0,0 1-1 0 0,0-1 1 0 0,1 1-1 0 0,-1-1 1 0 0,0 1-1 0 0,0 0 1 0 0,0-1-1 0 0,1 1 1 0 0,-1 0-1 0 0,0 0 1 0 0,0 0-1 0 0,0 0 1 0 0,0 0-1 0 0,-1 0 1 0 0,1 0-1 0 0,0 0 1 0 0,0 0-1 0 0,0 0 1 0 0,-1 0-1 0 0,1 0 1 0 0,-1 1-1 0 0,1-1 1 0 0,-1 0-1 0 0,1 0 1 0 0,-1 1-1 0 0,0-1 1 0 0,0 0-1 0 0,0 2 7 0 0,0 1 23 0 0,-1 1-1 0 0,-1-1 1 0 0,1 0-1 0 0,-1 0 1 0 0,0 1-1 0 0,0-1 1 0 0,0 0-1 0 0,0 0 1 0 0,-1 0-1 0 0,1-1 1 0 0,-1 1-1 0 0,0-1 1 0 0,0 1-1 0 0,-1-1 1 0 0,1 0-1 0 0,-1 0 0 0 0,1-1 1 0 0,-1 1-1 0 0,0-1 1 0 0,0 0-1 0 0,0 1 1 0 0,-3-1-23 0 0,0 3 43 0 0,-75 18 390 0 0,67-20-436 0 0,1-15-1319 0 0,15 10 1004 0 0,-1 0 1 0 0,1 0 0 0 0,0 0 0 0 0,1 0-1 0 0,-1-1 1 0 0,0 1 0 0 0,0 1 0 0 0,1-1-1 0 0,-1 0 1 0 0,1 0 0 0 0,0 0 0 0 0,0 1-1 0 0,-1-1 1 0 0,1 1 0 0 0,0-1 0 0 0,0 1-1 0 0,0 0 1 0 0,2-1 317 0 0,8-4-1694 0 0</inkml:trace>
  <inkml:trace contextRef="#ctx0" brushRef="#br0" timeOffset="-11754.874">17287 10282 11200 0 0,'0'0'256'0'0,"-1"0"34"0"0,-7 0-142 0 0,1 1 0 0 0,0 1 0 0 0,0-1 0 0 0,0 1 0 0 0,0 0 0 0 0,0 1 0 0 0,0-1 0 0 0,1 2 0 0 0,-1-1 0 0 0,1 1 0 0 0,0-1 0 0 0,0 2 0 0 0,0-1 0 0 0,1 1 0 0 0,-3 2-148 0 0,0-1 407 0 0,-54 69 2642 0 0,59-38-2241 0 0,3-36-712 0 0,13 6 329 0 0,-7-6-410 0 0,-1-1-1 0 0,1 0 1 0 0,0-1-1 0 0,0 1 0 0 0,-1-1 1 0 0,1-1-1 0 0,0 1 1 0 0,-1-1-1 0 0,1 1 0 0 0,-1-2 1 0 0,1 1-1 0 0,-1-1 0 0 0,0 1 1 0 0,0-1-1 0 0,0-1 1 0 0,-1 1-1 0 0,1-1 0 0 0,-1 0 1 0 0,4-4-15 0 0,100-79-2652 0 0,-108 87 2660 0 0,1 0 1 0 0,-1 0 0 0 0,1-1-1 0 0,-1 1 1 0 0,1 0 0 0 0,-1 0-1 0 0,1 0 1 0 0,-1 0 0 0 0,1 0-1 0 0,0 0 1 0 0,-1 0 0 0 0,1 0-1 0 0,-1 0 1 0 0,1 0-1 0 0,-1 0 1 0 0,1 0 0 0 0,0 0-1 0 0,-1 0 1 0 0,1 1 0 0 0,-1-1-1 0 0,1 0 1 0 0,-1 0 0 0 0,1 1-1 0 0,-1-1 1 0 0,1 0-1 0 0,-1 0 1 0 0,1 1 0 0 0,-1-1-1 0 0,0 1 1 0 0,1-1 0 0 0,-1 0-1 0 0,1 1 1 0 0,-1-1 0 0 0,0 1-1 0 0,0-1 1 0 0,1 1 0 0 0,-1-1-1 0 0,0 1 1 0 0,0-1-1 0 0,1 1 1 0 0,-1 0 0 0 0,0-1-1 0 0,0 1 1 0 0,0-1 0 0 0,0 1-1 0 0,0-1 1 0 0,0 1 0 0 0,0-1-1 0 0,0 1 1 0 0,0 0-1 0 0,0-1 1 0 0,0 1-9 0 0,-1 35 954 0 0,0-34-869 0 0,-25 135 1069 0 0,28-76-1026 0 0,-1-30-2289 0 0,1-24 1371 0 0</inkml:trace>
  <inkml:trace contextRef="#ctx0" brushRef="#br0" timeOffset="-10471.206">14572 9317 5848 0 0,'0'0'168'0'0,"-1"0"-3"0"0,-3 3-56 0 0,3-3 271 0 0,1 0 104 0 0,0 0 18 0 0,0 0-16 0 0,0 0-71 0 0,0 0-30 0 0,0 0-7 0 0,4 2-103 0 0,1 0 0 0 0,-1 0 0 0 0,1-1 0 0 0,-1 0 0 0 0,1 0 0 0 0,0 0 0 0 0,-1 0 1 0 0,1-1-1 0 0,0 1 0 0 0,-1-1 0 0 0,1-1 0 0 0,0 1 0 0 0,0-1 0 0 0,-1 1 0 0 0,1-1 0 0 0,-1-1 0 0 0,1 1 1 0 0,3-2-276 0 0,21-15 918 0 0,48-25 194 0 0,-35 8-767 0 0,-37 21-217 0 0,-6 13-64 0 0,1 1 0 0 0,-23-6 118 0 0,17 4-173 0 0,0 1 0 0 0,-1 0 0 0 0,1 0 0 0 0,-1 1 0 0 0,1-1 0 0 0,-1 1 1 0 0,1 1-1 0 0,-1-1 0 0 0,1 1 0 0 0,-1 1 0 0 0,1-1 0 0 0,0 1 0 0 0,-1 0 0 0 0,1 0 0 0 0,0 1 1 0 0,1-1-1 0 0,-1 2 0 0 0,0-1 0 0 0,1 0 0 0 0,-1 1 0 0 0,1 0 0 0 0,0 0 0 0 0,1 1 0 0 0,-3 2-9 0 0,-33 57 856 0 0,25-19-288 0 0,15-31-447 0 0,11 68 638 0 0,-5-68-610 0 0,12 7 142 0 0,51 2 297 0 0,35-22-189 0 0,-39-21-638 0 0,-44 5-5856 0 0,-16 8-229 0 0</inkml:trace>
  <inkml:trace contextRef="#ctx0" brushRef="#br0" timeOffset="-10091.853">14497 8814 6800 0 0,'-5'-1'154'0'0,"-1"0"-85"0"0,0-2 2770 0 0,6 2-2132 0 0,0 1 12 0 0,0 0-2 0 0,2 0-10 0 0,88 0 3586 0 0,-25 1-2988 0 0,19 10-1101 0 0,-47-6-125 0 0,-35-5-218 0 0,0 1-76 0 0,21 5-4995 0 0,-16-3-395 0 0</inkml:trace>
  <inkml:trace contextRef="#ctx0" brushRef="#br0" timeOffset="-9787.715">15105 8630 10120 0 0,'0'0'298'0'0,"0"0"-4"0"0,-10 12 291 0 0,-13 52 2207 0 0,16-5-1377 0 0,17-4-440 0 0,31-11-551 0 0,-10-36-378 0 0,-29-7-470 0 0,2-1 122 0 0,0 0-3781 0 0,7 0-1137 0 0</inkml:trace>
  <inkml:trace contextRef="#ctx0" brushRef="#br0" timeOffset="-9511.899">15122 8528 9648 0 0,'0'0'208'0'0,"0"0"48"0"0,0 0 0 0 0,0 0 24 0 0,0 0-280 0 0,0 0 0 0 0,6-3 0 0 0,-6 3 0 0 0,0 0 0 0 0,4 0 0 0 0,3 0 0 0 0,-1 0 0 0 0,4 3 0 0 0</inkml:trace>
  <inkml:trace contextRef="#ctx0" brushRef="#br0" timeOffset="-9298.841">15442 8469 11432 0 0,'0'0'333'0'0,"-1"0"0"0"0,-1-2-155 0 0,1 2 130 0 0,1 0 78 0 0,0 0 20 0 0,0 0-18 0 0,-8 4 190 0 0,-20 35 992 0 0,7 34-577 0 0,12-26-227 0 0,6 21-182 0 0,29 35-12 0 0,-3-43-437 0 0,3-8-18 0 0,-22-47-184 0 0,12 10-920 0 0,-5-9-4324 0 0,-9-5-163 0 0</inkml:trace>
  <inkml:trace contextRef="#ctx0" brushRef="#br0" timeOffset="-8858.215">15629 8592 11256 0 0,'0'0'256'0'0,"0"0"34"0"0,0 0 21 0 0,0 0-35 0 0,3 15 125 0 0,4 55 2603 0 0,6-30-1768 0 0,-11-38-1238 0 0,0-1 0 0 0,0 1 0 0 0,1-1 0 0 0,-1 0 0 0 0,0 0 0 0 0,1 0 0 0 0,-1 0 1 0 0,1-1-1 0 0,-1 1 0 0 0,1-1 0 0 0,-1 1 0 0 0,1-1 0 0 0,0 0 0 0 0,-1 0 0 0 0,1 0 0 0 0,-1 0 0 0 0,1 0 0 0 0,0-1 0 0 0,-1 1 0 0 0,1-1 0 0 0,-1 0 0 0 0,1 0 0 0 0,-1 0 0 0 0,0 0 0 0 0,1 0 0 0 0,-1 0 0 0 0,0-1 0 0 0,1 0 2 0 0,53-29-1007 0 0,-34 41 1007 0 0,-20-6 0 0 0,96 89 1815 0 0,-94-90-1644 0 0,0-1-1 0 0,0-1 1 0 0,0 1-1 0 0,1 0 1 0 0,-1-1-1 0 0,0 0 0 0 0,1 0 1 0 0,-1 0-1 0 0,1-1 1 0 0,-1 0-1 0 0,0 0 0 0 0,1 0 1 0 0,-1 0-1 0 0,4-1-170 0 0,6 1 150 0 0,-12-1-122 0 0,0-1 0 0 0,0 1 0 0 0,0 0 0 0 0,0-1 0 0 0,0 0 0 0 0,-1 1 0 0 0,1-1 0 0 0,0 0 0 0 0,-1 0 0 0 0,1 0 0 0 0,-1 0 0 0 0,0 0 0 0 0,0 0 0 0 0,0 0 0 0 0,0 0 0 0 0,0-1 0 0 0,0 1 0 0 0,-1 0-28 0 0,1-4 20 0 0,0 1 0 0 0,0-1-1 0 0,-1 1 1 0 0,0 0 0 0 0,-1-1-1 0 0,1 1 1 0 0,-1-1 0 0 0,0 1-1 0 0,0 0 1 0 0,0-1-1 0 0,-1 1 1 0 0,-1-2-20 0 0,-6-30-276 0 0,-14-35-3244 0 0,23 72 2926 0 0,0 0-279 0 0,0 0-119 0 0,0 0-28 0 0</inkml:trace>
  <inkml:trace contextRef="#ctx0" brushRef="#br0" timeOffset="-8450.195">16202 8673 9728 0 0,'0'0'284'0'0,"0"0"1"0"0,1 0-185 0 0,36-11 3361 0 0,26 5 472 0 0,48 24-2709 0 0,-41-12-1737 0 0,-34 1-3303 0 0,-26-2 2378 0 0</inkml:trace>
  <inkml:trace contextRef="#ctx0" brushRef="#br0" timeOffset="-7986.443">16684 8519 10912 0 0,'0'0'248'0'0,"0"0"34"0"0,-1 1 20 0 0,-2 7-10 0 0,-1 1 0 0 0,1-1 0 0 0,1 0 0 0 0,-1 1 0 0 0,1 0 0 0 0,1-1 0 0 0,0 1 0 0 0,0 0 0 0 0,1 0 0 0 0,0 0 0 0 0,0 0 1 0 0,1-1-1 0 0,0 1 0 0 0,1 0 0 0 0,0 0 0 0 0,1 2-292 0 0,12 20 1050 0 0,15-15-374 0 0,-29-16-688 0 0,1 0-1 0 0,-1-1 0 0 0,1 1 0 0 0,0-1 0 0 0,-1 1 0 0 0,0-1 0 0 0,1 0 0 0 0,-1 1 1 0 0,1-1-1 0 0,-1 0 0 0 0,0 0 0 0 0,1 0 0 0 0,-1 0 0 0 0,0 0 0 0 0,0 0 0 0 0,0 0 1 0 0,0-1-1 0 0,0 1 0 0 0,0 0 0 0 0,0-1 0 0 0,0 1 0 0 0,0 0 0 0 0,-1-1 0 0 0,1 0 13 0 0,15-17-835 0 0,37-21-1044 0 0,-52 39 1616 0 0,10 9 54 0 0,-6-1 444 0 0,1-2 0 0 0,0 1 0 0 0,1-1 0 0 0,-1 1 0 0 0,1-2 0 0 0,0 1 0 0 0,0-1 0 0 0,1 0 0 0 0,-1-1 0 0 0,1 1 0 0 0,0-2 0 0 0,0 1 0 0 0,0-1 0 0 0,0 0 0 0 0,0-1 0 0 0,1 0 0 0 0,1 0-235 0 0,-6-1 67 0 0,1-1-1 0 0,-1 0 1 0 0,0-1-1 0 0,1 1 0 0 0,-1-1 1 0 0,0 0-1 0 0,0 0 1 0 0,0 0-1 0 0,0 0 1 0 0,-1-1-1 0 0,1 0 0 0 0,-1 1 1 0 0,1-1-1 0 0,-1-1 1 0 0,0 1-1 0 0,0 0 0 0 0,0-1 1 0 0,-1 1-1 0 0,1-1 1 0 0,-1 0-1 0 0,0 0 0 0 0,0 0 1 0 0,0 0-1 0 0,0 0 1 0 0,-1-1-1 0 0,0 1-66 0 0,9-49 53 0 0,0-23-501 0 0,-11 62 99 0 0,0 11-7713 0 0,1 3 3066 0 0</inkml:trace>
  <inkml:trace contextRef="#ctx0" brushRef="#br0" timeOffset="-7518.187">17041 8727 9216 0 0,'0'0'208'0'0,"0"0"33"0"0,2 15 270 0 0,-2 1-95 0 0,-1 0 0 0 0,-1 0 0 0 0,0 0 0 0 0,-1-1 0 0 0,-1 1 0 0 0,0-1 0 0 0,-1 1 0 0 0,-3 3-416 0 0,2 10 920 0 0,6-28-792 0 0,0-1 0 0 0,0 0 0 0 0,0 0 0 0 0,0 0 0 0 0,12-7 256 0 0,21-17 37 0 0,37-16-322 0 0,-50 34-101 0 0,-18 4-4 0 0,1 1 0 0 0,0 0 1 0 0,0 0-1 0 0,0 0 0 0 0,0 0 1 0 0,0 0-1 0 0,0 0 0 0 0,0 1 1 0 0,0-1-1 0 0,0 1 0 0 0,0 0 1 0 0,0 0-1 0 0,0 0 0 0 0,0 0 0 0 0,0 1 1 0 0,0-1-1 0 0,0 1 0 0 0,0 0 1 0 0,0 0-1 0 0,0 0 0 0 0,0 0 1 0 0,0 1-1 0 0,-1-1 0 0 0,1 1 1 0 0,2 1 5 0 0,2 20 12 0 0,-9-17 40 0 0,1-1 1 0 0,-1 0 0 0 0,-1-1 0 0 0,1 1-1 0 0,-1 0 1 0 0,1 0 0 0 0,-1-1 0 0 0,-1 0-1 0 0,1 0 1 0 0,0 0 0 0 0,-1 0 0 0 0,0 0-1 0 0,0 0 1 0 0,0-1 0 0 0,-1 0 0 0 0,1 0-1 0 0,-1 0 1 0 0,1-1 0 0 0,-1 1 0 0 0,0-1-1 0 0,-2 0-52 0 0,-89 24 276 0 0,64-26-1097 0 0,31 0 471 0 0,1 0-62 0 0,0 0-254 0 0,0 0-114 0 0,0 0-18 0 0</inkml:trace>
  <inkml:trace contextRef="#ctx0" brushRef="#br0" timeOffset="-7103.96">17415 8782 12032 0 0,'0'0'273'0'0,"0"0"40"0"0,-2 1 21 0 0,-82 68 727 0 0,43-20 1116 0 0,40-48-1951 0 0,-1 6 751 0 0,5-6-948 0 0,0 0 0 0 0,0 0 0 0 0,0 0 0 0 0,0-1 0 0 0,0 1 1 0 0,1-1-1 0 0,-1 0 0 0 0,0 0 0 0 0,0 0 0 0 0,0 0 0 0 0,1 0 0 0 0,-1-1 0 0 0,0 0 0 0 0,0 1 1 0 0,0-1-1 0 0,0 0 0 0 0,0-1 0 0 0,0 1 0 0 0,0-1 0 0 0,0 1 0 0 0,-1-1 0 0 0,1 0 1 0 0,0 0-1 0 0,-1 0 0 0 0,1 0-29 0 0,75-83-1785 0 0,-81 128 2024 0 0,3-39-179 0 0,-1 0 0 0 0,1 0 0 0 0,0 0 0 0 0,1 1 0 0 0,-1-1-1 0 0,1 0 1 0 0,-1 0 0 0 0,1 0 0 0 0,0-1 0 0 0,1 1 0 0 0,-1 0-1 0 0,1 0 1 0 0,0 0 0 0 0,-1-1 0 0 0,2 1 0 0 0,-1-1 0 0 0,0 0-1 0 0,1 1 1 0 0,-1-1 0 0 0,1 0 0 0 0,0-1 0 0 0,0 1-1 0 0,0 0-59 0 0,-1-3-141 0 0,-1 1-1 0 0,0 0 1 0 0,0 0-1 0 0,1-1 1 0 0,-1 1-1 0 0,0-1 1 0 0,1 0-1 0 0,-1 1 0 0 0,0-1 1 0 0,1 0-1 0 0,-1 0 1 0 0,0 1-1 0 0,1-1 1 0 0,-1 0-1 0 0,1 0 1 0 0,-1-1-1 0 0,0 1 0 0 0,1 0 1 0 0,-1 0-1 0 0,1-1 1 0 0,-1 1-1 0 0,0-1 1 0 0,1 1-1 0 0,-1-1 0 0 0,0 0 1 0 0,0 1-1 0 0,0-1 1 0 0,1 0-1 0 0,0-1 142 0 0,5-5-1278 0 0</inkml:trace>
  <inkml:trace contextRef="#ctx0" brushRef="#br0" timeOffset="-6822.089">17695 8431 7600 0 0,'0'0'166'0'0,"11"1"422"0"0,-2 4-260 0 0,-1 0-1 0 0,1 0 0 0 0,-1 1 0 0 0,0 0 0 0 0,0 0 0 0 0,-1 1 0 0 0,0 0 0 0 0,0 1 0 0 0,0 0 0 0 0,-1 0 1 0 0,0 0-1 0 0,4 9-327 0 0,-3-4 479 0 0,-1 0 0 0 0,0 0 0 0 0,-1 0 0 0 0,0 1 0 0 0,-2 0 0 0 0,1 0 0 0 0,-2 0 0 0 0,1 0 0 0 0,-2 0 0 0 0,0 13-479 0 0,-1-16 121 0 0,-1-1 1 0 0,-1 1-1 0 0,0-1 0 0 0,0 0 0 0 0,-1 1 1 0 0,0-1-1 0 0,-1 0 0 0 0,0-1 0 0 0,-1 1 0 0 0,0-1 1 0 0,0 1-1 0 0,-1-2 0 0 0,0 1 0 0 0,-1-1 1 0 0,1 1-1 0 0,-9 5-121 0 0,-6 6-677 0 0,-1-1-1 0 0,0-2 1 0 0,-2 0 0 0 0,0-1 0 0 0,-17 7 677 0 0,24-14-1184 0 0</inkml:trace>
  <inkml:trace contextRef="#ctx0" brushRef="#br0" timeOffset="-5154.633">18221 8484 9136 0 0,'0'0'266'0'0,"6"-14"108"0"0,-2 0 1116 0 0,-3 9 1507 0 0,-8 11-1320 0 0,-23 56-1315 0 0,27-49-248 0 0,0-5-23 0 0,1 0-1 0 0,0 0 0 0 0,1 0 0 0 0,0 1 0 0 0,0-1 1 0 0,0 0-1 0 0,1 1 0 0 0,1-1 0 0 0,-1 0 1 0 0,2 0-1 0 0,0 5-90 0 0,0-9 110 0 0,1 0 0 0 0,0-1 1 0 0,0 1-1 0 0,0-1 0 0 0,0 1 0 0 0,1-1 1 0 0,-1 0-1 0 0,1 0 0 0 0,0-1 1 0 0,0 1-1 0 0,0-1 0 0 0,0 0 0 0 0,0 0 1 0 0,0 0-1 0 0,0 0 0 0 0,1-1 0 0 0,-1 0 1 0 0,1 0-1 0 0,-1 0 0 0 0,1-1 1 0 0,0 1-1 0 0,-1-1 0 0 0,1 0 0 0 0,3 0-110 0 0,61 2 552 0 0,-7-13-456 0 0,-22-4-3470 0 0,-34 9-2979 0 0</inkml:trace>
  <inkml:trace contextRef="#ctx0" brushRef="#br0" timeOffset="-4863.91">18179 8548 16128 0 0,'0'0'365'0'0,"0"0"56"0"0,13 0 546 0 0,83 2-828 0 0,-50 3 112 0 0,65 12-101 0 0,-52-3-1589 0 0,-43-8 880 0 0</inkml:trace>
  <inkml:trace contextRef="#ctx0" brushRef="#br0" timeOffset="-3810.894">17297 9356 5904 0 0,'0'0'132'0'0,"0"0"17"0"0,0 0 11 0 0,-3 0 2521 0 0,7 0-2649 0 0,-3 0 26 0 0,-1 0 23 0 0,0 0-6 0 0,0 0-3 0 0,0 0 41 0 0,0 0 175 0 0,0 0 80 0 0,0 0 15 0 0,0 0 1 0 0,0 0 0 0 0,0 0 0 0 0,0 0 0 0 0,0 0-23 0 0,0 0-94 0 0,0 0-41 0 0,0 0-8 0 0,0 0-17 0 0,0 0-60 0 0,0 0-21 0 0,0 0-6 0 0,0 0-32 0 0,0 0-123 0 0,0 0-28 0 0,103 1 1904 0 0,137-5-339 0 0,-136 2-1212 0 0,-57 3-5690 0 0,-47-1 305 0 0</inkml:trace>
  <inkml:trace contextRef="#ctx0" brushRef="#br0" timeOffset="-3371.143">18422 9212 2096 0 0,'0'0'0'0'0,"0"0"88"0"0,0 0-24 0 0,0 0 0 0 0</inkml:trace>
  <inkml:trace contextRef="#ctx0" brushRef="#br0" timeOffset="-2981.945">18310 9154 7672 0 0,'0'0'224'0'0,"-1"-2"-12"0"0,-7-18 286 0 0,7 19-15 0 0,8-13 6436 0 0,6 66-6002 0 0,6 67 1029 0 0,-11-63-931 0 0,-3-7-862 0 0,-1-20-1585 0 0,-4-24-3117 0 0,0-4-1493 0 0</inkml:trace>
  <inkml:trace contextRef="#ctx0" brushRef="#br0" timeOffset="-2125.085">18742 9785 8552 0 0,'0'0'190'0'0,"0"0"28"0"0,0 0 11 0 0,6 3 22 0 0,2-1-166 0 0,-7-1 352 0 0,-1-1 129 0 0,0 0 11 0 0,0 0-6 0 0,0 0-49 0 0,0 0-18 0 0,0 0-6 0 0,0 0-30 0 0,0 0-118 0 0,0 0-50 0 0,0 0-10 0 0,0 0-17 0 0,-1 0-61 0 0,-96 23 1135 0 0,24-16-553 0 0,4 1-109 0 0,-58-2-469 0 0,18 2 471 0 0,-72 25-270 0 0,42-19-353 0 0,-21 1 192 0 0,-111 14-116 0 0,255-27-144 0 0,-22 1-1547 0 0,14-2-2569 0 0,-3-1-1912 0 0</inkml:trace>
  <inkml:trace contextRef="#ctx0" brushRef="#br0" timeOffset="6580.544">21014 9753 7920 0 0,'0'0'174'0'0,"0"0"29"0"0,0 0 13 0 0,0 0-5 0 0,0 0-51 0 0,0 0-28 0 0,0 0-4 0 0,0 0 40 0 0,0 0 168 0 0,10 11 914 0 0,-8-8-1117 0 0,-1 0-1 0 0,0 0 1 0 0,1 0-1 0 0,0 0 1 0 0,0 0-1 0 0,0 0 1 0 0,0-1-1 0 0,0 1 1 0 0,0-1-1 0 0,1 0 1 0 0,-1 1-1 0 0,1-1 1 0 0,0 0-1 0 0,-1-1 1 0 0,1 1-1 0 0,0 0 1 0 0,0-1-1 0 0,0 1 1 0 0,0-1-1 0 0,0 0 1 0 0,1 0-1 0 0,-1 0 1 0 0,0-1-1 0 0,0 1 1 0 0,1-1-1 0 0,-1 0 1 0 0,0 0-1 0 0,2 0-132 0 0,3 0 40 0 0,0 0 0 0 0,0-1 0 0 0,0 0 0 0 0,0-1 0 0 0,0 1 0 0 0,-1-1 0 0 0,1-1 0 0 0,-1 0 0 0 0,1 0 0 0 0,-1 0 0 0 0,5-4-40 0 0,6-3-7 0 0,-15 10 14 0 0,-1-1-1 0 0,1 0 0 0 0,0 0 1 0 0,-1-1-1 0 0,1 1 0 0 0,0-1 1 0 0,-1 1-1 0 0,0-1 1 0 0,1 0-1 0 0,-1 0 0 0 0,0 0 1 0 0,0 0-1 0 0,0 0 0 0 0,0 0 1 0 0,0-1-1 0 0,-1 1 1 0 0,1 0-1 0 0,-1-1 0 0 0,0 0 1 0 0,1 1-1 0 0,-1-1 0 0 0,0 0 1 0 0,-1 0-1 0 0,1-1-6 0 0,-2 2 23 0 0,0-1 1 0 0,0 0-1 0 0,-1 0 0 0 0,1 1 0 0 0,-1-1 0 0 0,0 1 1 0 0,0-1-1 0 0,0 1 0 0 0,0 0 0 0 0,0-1 0 0 0,-1 1 1 0 0,1 1-1 0 0,-1-1 0 0 0,1 0 0 0 0,-1 0 0 0 0,1 1 1 0 0,-1 0-1 0 0,0-1 0 0 0,0 1 0 0 0,0 0 1 0 0,0 0-24 0 0,2 1 46 0 0,-3-1 12 0 0,0 1 0 0 0,0 0 0 0 0,0 0 0 0 0,0 0 0 0 0,1 0 0 0 0,-1 1 0 0 0,0-1 0 0 0,0 1 0 0 0,0 0 1 0 0,0 0-1 0 0,1 1 0 0 0,-1-1 0 0 0,1 1 0 0 0,-1-1 0 0 0,1 1 0 0 0,0 0 0 0 0,-1 1 0 0 0,1-1 0 0 0,-3 3-58 0 0,-21 44 1352 0 0,19-26-945 0 0,-15 48 418 0 0,2 35 143 0 0,25-80-493 0 0,2-15-311 0 0,34 4 229 0 0,8-18-939 0 0,-18-6-2589 0 0,-23 7 1920 0 0</inkml:trace>
  <inkml:trace contextRef="#ctx0" brushRef="#br0" timeOffset="7644.656">21525 9031 13936 0 0,'0'0'314'0'0,"0"0"46"0"0,0 0 23 0 0,0 0-44 0 0,7-9 162 0 0,-6 8-464 0 0,1 1 0 0 0,-1 0-1 0 0,1-1 1 0 0,0 1 0 0 0,-1 0 0 0 0,1 0 0 0 0,-1 0 0 0 0,1 0 0 0 0,-1 1-1 0 0,1-1 1 0 0,-1 0 0 0 0,1 0 0 0 0,-1 1 0 0 0,1-1 0 0 0,-1 1 0 0 0,1 0-1 0 0,-1-1 1 0 0,1 1 0 0 0,-1 0 0 0 0,0 0 0 0 0,0 0 0 0 0,1 0 0 0 0,-1 0 0 0 0,0 0-1 0 0,0 0 1 0 0,0 0 0 0 0,0 0 0 0 0,0 1 0 0 0,0-1 0 0 0,0 0 0 0 0,-1 1-1 0 0,1-1 1 0 0,0 0 0 0 0,0 2-37 0 0,3 4-4154 0 0,2 1-1402 0 0</inkml:trace>
  <inkml:trace contextRef="#ctx0" brushRef="#br0" timeOffset="12716.177">21406 9253 6992 0 0,'7'-7'694'0'0,"36"-28"3892"0"0,-17 1-1602 0 0,-26 34-2655 0 0,0 0-28 0 0,0 0-11 0 0,0 0-2 0 0,0 0-25 0 0,0 0-100 0 0,0 0-47 0 0,0 0-11 0 0,-10 23 53 0 0,-13 56 588 0 0,26-1 118 0 0,13-56-457 0 0,1-6 322 0 0,-2-9-1408 0 0,-13-7-4411 0 0,-2 0 3596 0 0</inkml:trace>
  <inkml:trace contextRef="#ctx0" brushRef="#br0" timeOffset="13263.151">21866 9089 9416 0 0,'0'0'208'0'0,"0"0"33"0"0,0 0 16 0 0,0 0 13 0 0,-3 9 274 0 0,-52 70 3496 0 0,-1 2-2714 0 0,12-28-622 0 0,42-52-685 0 0,0 0-1 0 0,0 0 0 0 0,0 0 1 0 0,0-1-1 0 0,-1 1 0 0 0,1-1 1 0 0,0 1-1 0 0,-1-1 0 0 0,1 0 1 0 0,0 0-1 0 0,-1 0 1 0 0,1 0-1 0 0,0-1 0 0 0,-1 1 1 0 0,1 0-1 0 0,0-1 0 0 0,-1 0 1 0 0,1 0-1 0 0,0 1 0 0 0,0-1 1 0 0,0 0-1 0 0,0-1 1 0 0,0 1-1 0 0,0 0 0 0 0,0-1 1 0 0,0 1-1 0 0,1-1 0 0 0,-1 1 1 0 0,0-1-1 0 0,1 0 0 0 0,-2-1-18 0 0,-10-35 4 0 0,12 36-21 0 0,1-1-1 0 0,0 0 0 0 0,0 0 0 0 0,0 1 0 0 0,0-1 0 0 0,1 0 0 0 0,-1 0 0 0 0,1 1 0 0 0,0-1 0 0 0,-1 0 0 0 0,1 1 0 0 0,0-1 0 0 0,1 1 0 0 0,-1-1 0 0 0,0 1 0 0 0,1 0 0 0 0,-1-1 0 0 0,1 1 0 0 0,0 0 0 0 0,0 0 0 0 0,0 0 0 0 0,0 0 0 0 0,0 0 0 0 0,0 1 1 0 0,0-1-1 0 0,0 1 0 0 0,1-1 0 0 0,-1 1 0 0 0,1 0 0 0 0,-1 0 0 0 0,1 0 0 0 0,1 0 18 0 0,-1-1-4 0 0,-1 1 1 0 0,1 1-1 0 0,0-1 1 0 0,-1 0-1 0 0,1 1 0 0 0,0-1 1 0 0,-1 1-1 0 0,1 0 1 0 0,0 0-1 0 0,0 0 0 0 0,-1 0 1 0 0,1 0-1 0 0,0 1 1 0 0,0-1-1 0 0,-1 1 1 0 0,1 0-1 0 0,-1-1 0 0 0,1 1 1 0 0,0 1-1 0 0,-1-1 1 0 0,0 0-1 0 0,1 1 1 0 0,-1-1-1 0 0,0 1 0 0 0,0-1 1 0 0,0 1-1 0 0,0 0 1 0 0,0 0-1 0 0,0 0 1 0 0,0 0-1 0 0,-1 1 0 0 0,1-1 1 0 0,-1 0-1 0 0,1 1 1 0 0,-1-1-1 0 0,0 1 0 0 0,0-1 1 0 0,0 1-1 0 0,0-1 1 0 0,-1 1-1 0 0,1 2 4 0 0,8 43 117 0 0,-9-41-103 0 0,0 1-1 0 0,1-1 0 0 0,0 1 1 0 0,0-1-1 0 0,0 0 0 0 0,1 1 0 0 0,0-1 1 0 0,1 0-1 0 0,-1 0 0 0 0,2 1-13 0 0,19 20-5044 0 0,-16-23-140 0 0</inkml:trace>
  <inkml:trace contextRef="#ctx0" brushRef="#br0" timeOffset="14037.693">21660 9797 7400 0 0,'0'0'165'0'0,"0"0"22"0"0,0 0 10 0 0,0 0 86 0 0,0 0 275 0 0,0 0 125 0 0,0 0 21 0 0,0 0 0 0 0,0 0-28 0 0,0 0-17 0 0,0 0-3 0 0,0 0-32 0 0,0 0-135 0 0,0 0-60 0 0,0 0-11 0 0,0 0-13 0 0,0 0-44 0 0,0 0-17 0 0,3 9 1161 0 0,4-5-1375 0 0,0-1-1 0 0,1 0 1 0 0,-1 0-1 0 0,0-1 1 0 0,1 0-1 0 0,-1 0 0 0 0,1-1 1 0 0,0 0-1 0 0,0 0 1 0 0,0-1-1 0 0,-1 0 0 0 0,1 0 1 0 0,0-1-1 0 0,0 0 1 0 0,-1 0-1 0 0,5-2-129 0 0,43-1 52 0 0,-3 5 4 0 0,-1 0-3188 0 0,-49-1 1494 0 0,4-2-66 0 0</inkml:trace>
  <inkml:trace contextRef="#ctx0" brushRef="#br0" timeOffset="14303.707">22107 9645 9152 0 0,'0'0'208'0'0,"7"-4"1097"0"0,8 10 4630 0 0,2 45-4366 0 0,7 94-723 0 0,-16-125-1046 0 0,-7-19-34 0 0,2 7-5095 0 0,1-2-371 0 0</inkml:trace>
  <inkml:trace contextRef="#ctx0" brushRef="#br0" timeOffset="14766.034">20919 9563 9704 0 0,'0'0'216'0'0,"0"0"32"0"0,0 0 13 0 0,-1 1-26 0 0,-6 3-107 0 0,-34 36 2993 0 0,31-22-2679 0 0,0-1 0 0 0,1 2 1 0 0,1-1-1 0 0,1 1 0 0 0,1 1 0 0 0,0-1 1 0 0,2 1-1 0 0,0 0 0 0 0,1 0 0 0 0,1 6-442 0 0,-2 70 719 0 0,4-91-702 0 0,1-1 0 0 0,0 1 0 0 0,0 0 0 0 0,0 0 0 0 0,0-1 0 0 0,1 1 0 0 0,0-1 0 0 0,0 1 0 0 0,0-1 0 0 0,0 0 0 0 0,1 0 0 0 0,0 0 0 0 0,0 0 0 0 0,0 0 0 0 0,0-1-1 0 0,0 1 1 0 0,1-1 0 0 0,2 2-17 0 0,17 13 6 0 0,1-1-1 0 0,0-1 0 0 0,1-1 1 0 0,1-1-1 0 0,0-1 0 0 0,1-2 1 0 0,10 3-6 0 0,64 17-6485 0 0,-75-24 917 0 0</inkml:trace>
  <inkml:trace contextRef="#ctx0" brushRef="#br0" timeOffset="15262.74">22508 9455 10104 0 0,'0'0'230'0'0,"0"0"30"0"0,0 0 19 0 0,4 8 34 0 0,8 9 296 0 0,-2 0-1 0 0,0 1 1 0 0,-1 0 0 0 0,-1 1-1 0 0,-1-1 1 0 0,0 1-1 0 0,-1 1 1 0 0,-2-1-1 0 0,1 6-608 0 0,-18 90 1684 0 0,11-99-1566 0 0,-2 0 0 0 0,0 0-1 0 0,-1-1 1 0 0,0 1 0 0 0,-1-1-1 0 0,-1-1 1 0 0,0 1-1 0 0,-1-1 1 0 0,-10 12-118 0 0,-43 37 249 0 0,60-62-653 0 0,-4 2-1065 0 0,4-2-1767 0 0,1-1 2288 0 0,0 0-746 0 0</inkml:trace>
  <inkml:trace contextRef="#ctx0" brushRef="#br0" timeOffset="15603.429">22840 9408 9408 0 0,'0'0'273'0'0,"0"0"-5"0"0,-6 0-161 0 0,4 0-66 0 0,-1 0-1 0 0,1 1 1 0 0,0-1 0 0 0,0 1 0 0 0,-1 0 0 0 0,1 0-1 0 0,0 0 1 0 0,0 0 0 0 0,0 0 0 0 0,0 0 0 0 0,0 0 0 0 0,0 1-1 0 0,0-1 1 0 0,0 1 0 0 0,1-1 0 0 0,-1 1 0 0 0,1 0 0 0 0,-1 0-1 0 0,1 0 1 0 0,0 0 0 0 0,-1 0 0 0 0,1 0 0 0 0,0 0-1 0 0,0 1-39 0 0,-3 4 157 0 0,-43 121 3016 0 0,2 44-624 0 0,38-107-1550 0 0,7-59-980 0 0,0 0 1 0 0,0 0-1 0 0,1-1 0 0 0,0 1 0 0 0,-1 0 0 0 0,2 0 1 0 0,-1-1-1 0 0,1 1 0 0 0,0-1 0 0 0,0 1 0 0 0,1-1 1 0 0,-1 0-1 0 0,1 1 0 0 0,0-1 0 0 0,1-1 0 0 0,-1 1 0 0 0,1 0 1 0 0,0-1-1 0 0,0 0 0 0 0,1 1-20 0 0,31 11-2613 0 0,-29-14-576 0 0,2 1-2203 0 0</inkml:trace>
  <inkml:trace contextRef="#ctx0" brushRef="#br0" timeOffset="16062.842">23006 9712 8496 0 0,'0'0'190'0'0,"0"0"28"0"0,0 0 10 0 0,7 15 306 0 0,-5-14-439 0 0,0 1 0 0 0,0-1 0 0 0,0 0 0 0 0,0 0 0 0 0,1 0 0 0 0,-1 0 0 0 0,0-1-1 0 0,1 1 1 0 0,-1 0 0 0 0,1-1 0 0 0,-1 0 0 0 0,1 0 0 0 0,-1 0 0 0 0,1 0 0 0 0,-1 0-1 0 0,1 0 1 0 0,-1 0 0 0 0,0-1 0 0 0,1 1 0 0 0,-1-1 0 0 0,1 0 0 0 0,-1 0 0 0 0,0 0-1 0 0,0 0 1 0 0,1 0-95 0 0,0 0 20 0 0,0-1 0 0 0,-1 1 0 0 0,1-1-1 0 0,0 1 1 0 0,-1-1 0 0 0,1 0 0 0 0,-1 0 0 0 0,1 0-1 0 0,-1 0 1 0 0,0 0 0 0 0,0-1 0 0 0,0 1 0 0 0,0-1-1 0 0,-1 1 1 0 0,1-1 0 0 0,-1 0 0 0 0,1 0 0 0 0,-1 0-1 0 0,0 0 1 0 0,0 0-20 0 0,4-14 57 0 0,0-30 349 0 0,-7 46-350 0 0,0 0 0 0 0,0 0 0 0 0,0-1 0 0 0,1 1 1 0 0,-1 1-1 0 0,0-1 0 0 0,0 0 0 0 0,0 0 0 0 0,0 1 0 0 0,0-1 0 0 0,-1 1 0 0 0,1 0 0 0 0,0 0 1 0 0,0-1-1 0 0,0 1 0 0 0,0 1 0 0 0,0-1 0 0 0,0 0 0 0 0,-1 0 0 0 0,1 1 0 0 0,0-1 0 0 0,0 1 1 0 0,0 0-1 0 0,0 0 0 0 0,0-1 0 0 0,1 1 0 0 0,-1 1 0 0 0,0-1 0 0 0,0 0 0 0 0,0 0 1 0 0,1 1-1 0 0,-1-1 0 0 0,1 0 0 0 0,-2 2-56 0 0,-30 37 931 0 0,28-33-820 0 0,0 1 1 0 0,0 1 0 0 0,1-1 0 0 0,0 0-1 0 0,0 1 1 0 0,1 0 0 0 0,0 0 0 0 0,0 0 0 0 0,1 0-1 0 0,0 0 1 0 0,1 1 0 0 0,0-1 0 0 0,0 3-112 0 0,1-8 96 0 0,1 1-1 0 0,-1 0 1 0 0,1-1 0 0 0,-1 1 0 0 0,1 0 0 0 0,0-1-1 0 0,1 1 1 0 0,-1-1 0 0 0,1 0 0 0 0,0 0 0 0 0,0 1-1 0 0,0-1 1 0 0,1 0 0 0 0,-1-1 0 0 0,1 1-1 0 0,0 0 1 0 0,0-1 0 0 0,1 1 0 0 0,-1-1 0 0 0,1 0-1 0 0,-1 0 1 0 0,1-1 0 0 0,0 1 0 0 0,0-1 0 0 0,0 0-1 0 0,4 2-95 0 0,-3-1 34 0 0,0-1-1 0 0,1 1 0 0 0,0-1 1 0 0,-1 0-1 0 0,1-1 0 0 0,0 0 0 0 0,0 0 1 0 0,0 0-1 0 0,0 0 0 0 0,0-1 0 0 0,0 0 1 0 0,0 0-1 0 0,-1-1 0 0 0,1 1 1 0 0,0-1-1 0 0,6-2-33 0 0,30-18-6302 0 0,-31 13 312 0 0</inkml:trace>
  <inkml:trace contextRef="#ctx0" brushRef="#br0" timeOffset="16351.271">23031 9218 11224 0 0,'1'-21'784'0'0,"1"20"-650"0"0,-1 0 0 0 0,1 0 0 0 0,0 1 0 0 0,0-1 0 0 0,0 1 0 0 0,0-1 0 0 0,0 1 0 0 0,0 0 0 0 0,0 0 0 0 0,0 0 0 0 0,0 0 0 0 0,0 0 0 0 0,0 0 0 0 0,0 0 0 0 0,0 1 0 0 0,0-1 0 0 0,0 1 0 0 0,0 0 0 0 0,-1-1 0 0 0,1 1 0 0 0,0 0-1 0 0,0 0 1 0 0,-1 0 0 0 0,1 0 0 0 0,0 0 0 0 0,-1 0 0 0 0,1 1 0 0 0,0 0-134 0 0,2 0 125 0 0,77 32 453 0 0,-46-29-5442 0 0,-23-5-118 0 0</inkml:trace>
  <inkml:trace contextRef="#ctx0" brushRef="#br0" timeOffset="16728.284">23393 9098 8720 0 0,'0'0'197'0'0,"-9"15"518"0"0,-44 72 5075 0 0,50-81-5712 0 0,1-1-1 0 0,0 1 1 0 0,0 0 0 0 0,0 0-1 0 0,0 0 1 0 0,1 0-1 0 0,0 0 1 0 0,1 0-1 0 0,-1 0 1 0 0,1 1 0 0 0,0-1-1 0 0,1 0 1 0 0,-1 0-1 0 0,1 0 1 0 0,0 0-1 0 0,2 4-77 0 0,10 12 214 0 0,20-5-381 0 0,-17-15-4495 0 0,-9-2-522 0 0</inkml:trace>
  <inkml:trace contextRef="#ctx0" brushRef="#br0" timeOffset="16897.572">23565 9160 8496 0 0,'0'0'184'0'0,"0"0"40"0"0,0 0 0 0 0,0 0 24 0 0,0 0-248 0 0,0 0 0 0 0,0 0 0 0 0,0 0-3728 0 0</inkml:trace>
  <inkml:trace contextRef="#ctx0" brushRef="#br0" timeOffset="17241.238">23745 9131 8864 0 0,'-3'5'518'0'0,"-27"24"-380"0"0,22-19 121 0 0,0 0-1 0 0,-1-1 1 0 0,-1 0 0 0 0,0 0 0 0 0,0-1 0 0 0,0 0 0 0 0,-6 3-259 0 0,12-9-5 0 0,0 0 1 0 0,1 0 0 0 0,-1 0-1 0 0,0 0 1 0 0,0-1-1 0 0,0 1 1 0 0,0-1 0 0 0,0 0-1 0 0,0-1 1 0 0,0 1-1 0 0,0 0 1 0 0,0-1 0 0 0,-1 0-1 0 0,1 0 1 0 0,0 0 0 0 0,0-1-1 0 0,0 0 1 0 0,0 1-1 0 0,0-1 1 0 0,0-1 0 0 0,-1 1 4 0 0,2-37-3514 0 0,21-2 1357 0 0,6 31 2500 0 0,-21 9-96 0 0,0 1 0 0 0,0-1 1 0 0,0 1-1 0 0,0 0 0 0 0,0 0 0 0 0,0 0 0 0 0,0 0 1 0 0,-1 1-1 0 0,1-1 0 0 0,0 1 0 0 0,-1 0 1 0 0,1 0-1 0 0,-1 0 0 0 0,0 0 0 0 0,1 0 1 0 0,-1 0-1 0 0,0 1 0 0 0,0-1 0 0 0,-1 1 1 0 0,1-1-1 0 0,0 1 0 0 0,-1 0 0 0 0,1 2-247 0 0,35 90 2512 0 0,-23-57-1969 0 0,-11-21-4551 0 0,-3-10-557 0 0</inkml:trace>
  <inkml:trace contextRef="#ctx0" brushRef="#br0" timeOffset="18235.077">23459 8900 8808 0 0,'-17'-6'616'0'0,"-74"29"2557"0"0,62-15-1881 0 0,28-8-1207 0 0,1 1-11 0 0,0 1-4 0 0,20 4-535 0 0,-7-3 156 0 0,0-3-3 0 0</inkml:trace>
  <inkml:trace contextRef="#ctx0" brushRef="#br0" timeOffset="18832.833">23463 9756 9648 0 0,'0'0'216'0'0,"0"0"32"0"0,0 0 12 0 0,1-1-31 0 0,54-16 2467 0 0,-7 9-275 0 0,28 4-1348 0 0,-50 4-1057 0 0,4 1-178 0 0,-10 2-805 0 0,-14-3 425 0 0</inkml:trace>
  <inkml:trace contextRef="#ctx0" brushRef="#br0" timeOffset="19110.686">23943 9504 9880 0 0,'0'0'290'0'0,"0"0"-3"0"0,2 15 409 0 0,2 47 2225 0 0,-3-21-1825 0 0,-5 23-693 0 0,4-60-405 0 0,0-1 1 0 0,1 0-1 0 0,-1 0 0 0 0,1 0 1 0 0,0 0-1 0 0,0 0 0 0 0,0-1 1 0 0,0 1-1 0 0,0 0 0 0 0,0 0 1 0 0,1-1-1 0 0,-1 1 0 0 0,1 0 1 0 0,0-1-1 0 0,0 0 0 0 0,1 2 2 0 0,17 6-1220 0 0,-11-10 646 0 0</inkml:trace>
  <inkml:trace contextRef="#ctx0" brushRef="#br0" timeOffset="19461.258">24146 9277 7248 0 0,'0'0'209'0'0,"7"5"38"0"0,42 68 1712 0 0,-45-66-1642 0 0,7 19 444 0 0,-2 1 1 0 0,-1 0 0 0 0,0 1-1 0 0,-2 0 1 0 0,-2 0 0 0 0,0 0 0 0 0,-1 10-762 0 0,4 47 1222 0 0,-8 32-109 0 0,-12-8-793 0 0,-7-22-320 0 0,12-65 182 0 0,1-3-1251 0 0,2-7-2977 0 0,-5 0-1548 0 0</inkml:trace>
  <inkml:trace contextRef="#ctx0" brushRef="#br0" timeOffset="20633.577">20633 10890 2880 0 0,'0'0'65'0'0,"-14"1"166"0"0,-16 2 138 0 0,-11 2 1947 0 0,7-2-1252 0 0,15 3-1053 0 0,-1 0-23 0 0,-16 5-144 0 0,4-11 5362 0 0,31 0-4972 0 0,-3 0 1230 0 0,84 6 1821 0 0,45 1-1283 0 0,94-16-1562 0 0,-169 8-961 0 0,-37-2-2925 0 0,-12 3 1854 0 0</inkml:trace>
  <inkml:trace contextRef="#ctx0" brushRef="#br0" timeOffset="24012.376">21340 10721 6104 0 0,'-10'0'179'0'0,"17"0"378"0"0,-7 0-23 0 0,0 0 168 0 0,-6-8 1494 0 0,5 7-1468 0 0,-3-4 1134 0 0,2 6 1699 0 0,2 54-2553 0 0,2-3-400 0 0,-4-9-80 0 0,4-1-104 0 0,2 7-416 0 0,0-8 1008 0 0,-4-30-1132 0 0,0-10 16 0 0,0-1 2 0 0,0 0-12 0 0,0 0-2 0 0,0 0 0 0 0,0 0-28 0 0,7 5-1112 0 0,-5-4-3134 0 0,-2-1 2805 0 0</inkml:trace>
  <inkml:trace contextRef="#ctx0" brushRef="#br0" timeOffset="27118.734">21692 10850 5640 0 0,'0'0'124'0'0,"0"0"17"0"0,0 0 12 0 0,0 0 33 0 0,0 0 87 0 0,0 0 42 0 0,0 0 5 0 0,0 0-2 0 0,0 0-4 0 0,0 0-2 0 0,0 0 0 0 0,0 0 6 0 0,0 0 28 0 0,0 0 7 0 0,-16 11 2190 0 0,15-11-2350 0 0,1 0-26 0 0,-3 0 1115 0 0,-10 9-964 0 0,8-6-254 0 0,3-3 5 0 0,2 0 22 0 0,0 0-1 0 0,0 0-20 0 0,0 0 0 0 0,0 0 29 0 0,0 0 12 0 0,-18 2 931 0 0,17-2-988 0 0,1 0 14 0 0,0 0 12 0 0,0 0-7 0 0,0 0 14 0 0,0 0-13 0 0,0 0-8 0 0,0 0-2 0 0,0 0 0 0 0,0 0 0 0 0,0 0 0 0 0,0 0-1 0 0,0 0 4 0 0,0 0 13 0 0,0 0 15 0 0,0 0 2 0 0,0 0-21 0 0,0 0-11 0 0,0 0 2 0 0,0 0 10 0 0,0 0 6 0 0,0 0 10 0 0,0 0-2 0 0,0 0-22 0 0,-1 0-15 0 0,-18 0 308 0 0,2-2-244 0 0,15 2-108 0 0,-1 2 1 0 0,16 4 106 0 0,1-2-42 0 0,14-4-22 0 0,25-3 11 0 0,-4 0 0 0 0,-23 3-64 0 0,-19 2 0 0 0,-2-2 16 0 0,-4 0 59 0 0,-1 0-6 0 0,0 0-5 0 0,0 0-26 0 0,2 0-92 0 0,68-2-2179 0 0,-69 2 1616 0 0,-1 0-20 0 0</inkml:trace>
  <inkml:trace contextRef="#ctx0" brushRef="#br0" timeOffset="28775.368">22165 10698 6048 0 0,'0'0'133'0'0,"0"0"23"0"0,0 0 11 0 0,0 7 1721 0 0,0-6-1773 0 0,-1 0 1 0 0,1 0-1 0 0,0-1 1 0 0,0 1-1 0 0,0 0 1 0 0,0 0-1 0 0,0-1 0 0 0,0 1 1 0 0,0 0-1 0 0,0 0 1 0 0,0 0-1 0 0,0-1 1 0 0,0 1-1 0 0,0 0 1 0 0,1 0-1 0 0,-1-1 1 0 0,0 1-1 0 0,0 0 1 0 0,1-1-1 0 0,-1 1 0 0 0,1 0 1 0 0,-1-1-1 0 0,0 1 1 0 0,1 0-1 0 0,-1-1 1 0 0,1 1-1 0 0,0-1 1 0 0,-1 1-1 0 0,1-1 1 0 0,-1 1-1 0 0,1-1 1 0 0,0 1-1 0 0,-1-1 0 0 0,1 0 1 0 0,0 1-1 0 0,0-1-115 0 0,45 1 818 0 0,29-30-416 0 0,-72 28-391 0 0,0-1 0 0 0,-1 1 0 0 0,1 0 0 0 0,0-1 0 0 0,0 1 0 0 0,-1-1 0 0 0,1 0 0 0 0,-1 0 1 0 0,0 0-1 0 0,1 0 0 0 0,-1 0 0 0 0,0 0 0 0 0,0-1 0 0 0,0 1 0 0 0,-1-1 0 0 0,1 0 0 0 0,-1 1 1 0 0,1-1-12 0 0,-6-12 0 0 0,-2 6-91 0 0,1 7 59 0 0,1 0-1 0 0,0 1 1 0 0,-1-1-1 0 0,0 1 1 0 0,1 0-1 0 0,-1 0 1 0 0,0 0 0 0 0,0 1-1 0 0,1 0 1 0 0,-1 0-1 0 0,0 0 1 0 0,0 0 0 0 0,-3 1 32 0 0,1 2 93 0 0,1 0 0 0 0,-1 1 1 0 0,1-1-1 0 0,0 1 0 0 0,0 0 1 0 0,1 1-1 0 0,-1-1 0 0 0,1 1 1 0 0,0 0-1 0 0,0 1 0 0 0,0-1 1 0 0,1 1-1 0 0,0 0 0 0 0,0 0 1 0 0,1 0-1 0 0,-1 1 0 0 0,1 1-93 0 0,0-1 178 0 0,0 0 0 0 0,1 1 0 0 0,0-1 0 0 0,0 1 0 0 0,1-1 0 0 0,0 1 0 0 0,0 0 0 0 0,1 0 0 0 0,0-1 0 0 0,1 5-178 0 0,-1-2 175 0 0,26 26 931 0 0,-21-33-1051 0 0,0 1 0 0 0,-1-1 0 0 0,2-1-1 0 0,-1 1 1 0 0,0-1 0 0 0,0 0 0 0 0,1 0-1 0 0,0 0 1 0 0,-1-1 0 0 0,1 1 0 0 0,0-2-1 0 0,-1 1 1 0 0,1-1 0 0 0,0 1-1 0 0,0-1 1 0 0,0-1 0 0 0,-1 1 0 0 0,1-1-1 0 0,2-1-54 0 0,42-8-2625 0 0,-44 5 923 0 0,0 2-3746 0 0</inkml:trace>
  <inkml:trace contextRef="#ctx0" brushRef="#br0" timeOffset="29221.553">22199 10394 8032 0 0,'0'0'182'0'0,"0"0"29"0"0,0 0 12 0 0,0-1-37 0 0,0-1-47 0 0,0 1 380 0 0,11-8 3220 0 0,17 4-2619 0 0,-24 4-858 0 0,101-7 1013 0 0,-56 6-2193 0 0,-35-1-3654 0 0,-4 2 86 0 0</inkml:trace>
  <inkml:trace contextRef="#ctx0" brushRef="#br0" timeOffset="29500.397">22518 10291 9416 0 0,'0'0'208'0'0,"0"0"33"0"0,0 0 16 0 0,6 15 641 0 0,-2 70 4464 0 0,2-51-5063 0 0,-5-33-542 0 0,-1-1-86 0 0,1 0-1018 0 0,4 2-3991 0 0</inkml:trace>
  <inkml:trace contextRef="#ctx0" brushRef="#br0" timeOffset="29658.075">22593 10186 11376 0 0,'0'-13'263'0'0,"-1"6"1541"0"0,3 14-1127 0 0,5 29-1517 0 0,-5-27 528 0 0</inkml:trace>
  <inkml:trace contextRef="#ctx0" brushRef="#br0" timeOffset="31244.471">22268 10288 6304 0 0,'0'0'141'0'0,"0"0"23"0"0,0 0 11 0 0,5-2 203 0 0,-3 3 6476 0 0,7 72-5790 0 0,5-28-584 0 0,-9-23-208 0 0,12 2-1616 0 0,-16-23 912 0 0</inkml:trace>
  <inkml:trace contextRef="#ctx0" brushRef="#br0" timeOffset="34078.401">22850 10207 7112 0 0,'0'0'157'0'0,"13"-1"387"0"0,-13 1-442 0 0,0 1 1 0 0,0-1-1 0 0,0 0 0 0 0,0 1 1 0 0,0-1-1 0 0,0 0 0 0 0,0 0 1 0 0,0 1-1 0 0,0-1 0 0 0,1 0 0 0 0,-1 1 1 0 0,0-1-1 0 0,0 0 0 0 0,0 0 1 0 0,0 1-1 0 0,1-1 0 0 0,-1 0 1 0 0,0 0-1 0 0,0 1 0 0 0,0-1 1 0 0,1 0-1 0 0,-1 0 0 0 0,0 0 0 0 0,0 0 1 0 0,1 1-1 0 0,-1-1 0 0 0,0 0 1 0 0,1 0-1 0 0,-1 0 0 0 0,0 0 1 0 0,0 0-1 0 0,1 0 0 0 0,-1 0 1 0 0,0 0-1 0 0,1 0 0 0 0,-1 0 0 0 0,0 0 1 0 0,1 0-1 0 0,-1 0 0 0 0,0 0 1 0 0,1 0-1 0 0,-1 0 0 0 0,0 0 1 0 0,0 0-1 0 0,1 0 0 0 0,-1 0 1 0 0,0 0-1 0 0,1-1 0 0 0,-1 1 0 0 0,0 0 1 0 0,0 0-1 0 0,1 0 0 0 0,-1 0 1 0 0,0-1-1 0 0,0 1 0 0 0,0 0 1 0 0,1 0-1 0 0,-1-1 0 0 0,0 1 0 0 0,0 0 1 0 0,0 0-1 0 0,0-1 0 0 0,1 1-102 0 0,-2 2-794 0 0,-1 4 964 0 0,-1-1 0 0 0,1 1 1 0 0,-1-1-1 0 0,0 0 1 0 0,-1 0-1 0 0,1 0 1 0 0,-1-1-1 0 0,0 1 1 0 0,0-1-1 0 0,-1 0 1 0 0,1 0-1 0 0,-1 0 0 0 0,-3 1-170 0 0,-7 8 361 0 0,-79 51 274 0 0,37-46-281 0 0,55-19-359 0 0,1 1 0 0 0,-1-1-1 0 0,0 0 1 0 0,0 1 0 0 0,0-1 0 0 0,0 0 0 0 0,1 0 0 0 0,-1 0 0 0 0,0 0 0 0 0,1 0 0 0 0,-1-1-1 0 0,1 1 1 0 0,-1 0 0 0 0,1-1 0 0 0,-1 1 0 0 0,1-1 0 0 0,0 0 0 0 0,0 1 0 0 0,0-1 0 0 0,0 0-1 0 0,0 0 1 0 0,0 1 0 0 0,1-1 0 0 0,-1-1 5 0 0,0 0-57 0 0,1 1 0 0 0,0-1 1 0 0,-1 1-1 0 0,1-1 0 0 0,0 0 0 0 0,1 1 0 0 0,-1-1 0 0 0,0 1 1 0 0,1-1-1 0 0,-1 1 0 0 0,1-1 0 0 0,0 1 0 0 0,0 0 0 0 0,0-1 0 0 0,0 1 1 0 0,0 0-1 0 0,1 0 0 0 0,-1 0 0 0 0,0-1 0 0 0,1 1 0 0 0,0 1 1 0 0,0-2 56 0 0,-1 2-62 0 0,30-9-364 0 0,-23 13 426 0 0,57 63 1096 0 0,-59-59-1044 0 0,1 0 1 0 0,0-1-1 0 0,0 0 1 0 0,1 0 0 0 0,-1-1-1 0 0,1 0 1 0 0,1 0-1 0 0,-1-1 1 0 0,0 0 0 0 0,1-1-1 0 0,0 0 1 0 0,0 0 0 0 0,0-1-1 0 0,0 0 1 0 0,2 0-53 0 0,6-2-1751 0 0,-11 0-3791 0 0</inkml:trace>
  <inkml:trace contextRef="#ctx0" brushRef="#br0" timeOffset="34579.253">22127 10408 5280 0 0,'0'0'152'0'0,"0"0"42"0"0,0 0 53 0 0,0 0 17 0 0,0 0 7 0 0,0 0-335 0 0,-2 0-1411 0 0,-3 0-602 0 0</inkml:trace>
  <inkml:trace contextRef="#ctx0" brushRef="#br0" timeOffset="35415.875">22057 10434 5784 0 0,'0'0'132'0'0,"0"0"17"0"0,0 0 10 0 0,3 0 4285 0 0,-53 6-4276 0 0,-14 6-36 0 0,51-12-3 0 0,36 21 52 0 0,-19-18-62 0 0,1 1 0 0 0,-1-1 0 0 0,0 1 0 0 0,0 0 0 0 0,0 1 0 0 0,0-1 0 0 0,-1 1 0 0 0,0-1 0 0 0,0 1 0 0 0,0 0 0 0 0,-1 0 0 0 0,1 0 0 0 0,-1 1 0 0 0,0-1 0 0 0,-1 1 1 0 0,1-1-1 0 0,-1 1 0 0 0,0-1 0 0 0,-1 1 0 0 0,1 0 0 0 0,-1-1 0 0 0,0 1 0 0 0,-1 5-119 0 0,1 155 2041 0 0,10-76-1372 0 0,-3-42-428 0 0,-7 80 15 0 0,4-73-138 0 0,-15 13 450 0 0,11-62-526 0 0,3 2-42 0 0,1-2 0 0 0,38 0 0 0 0,-27-12 0 0 0,56-13-656 0 0,-41 8-1938 0 0,-20 7-2779 0 0</inkml:trace>
  <inkml:trace contextRef="#ctx0" brushRef="#br0" timeOffset="35812.345">22537 10723 7776 0 0,'0'0'174'0'0,"0"0"29"0"0,0 0 12 0 0,0 0-35 0 0,-2-2-68 0 0,2 2 277 0 0,0 0 114 0 0,0 0 10 0 0,0 0 22 0 0,0 0 69 0 0,0 0 32 0 0,0 0 4 0 0,0 0-27 0 0,66-8 2550 0 0,19 9-1478 0 0,-37 6-3424 0 0,-46-7-2253 0 0,-2 0-1266 0 0</inkml:trace>
  <inkml:trace contextRef="#ctx0" brushRef="#br0" timeOffset="36076.284">22626 10633 8552 0 0,'0'0'190'0'0,"0"0"28"0"0,0 0 11 0 0,0 0 83 0 0,7 6 956 0 0,-5-4-1026 0 0,0-1 0 0 0,0 1-1 0 0,0 0 1 0 0,-1 0 0 0 0,1 0 0 0 0,-1 0 0 0 0,1 1 0 0 0,-1-1-1 0 0,0 0 1 0 0,0 1 0 0 0,0-1 0 0 0,0 0 0 0 0,0 1-1 0 0,0-1 1 0 0,-1 1 0 0 0,0 0 0 0 0,1-1 0 0 0,-1 1 0 0 0,0 2-242 0 0,4 17 1291 0 0,-4 57 756 0 0,-1-68-1986 0 0,12 33-11 0 0,1-35-1521 0 0,-4-6-3019 0 0,-1-2-1050 0 0</inkml:trace>
  <inkml:trace contextRef="#ctx0" brushRef="#br0" timeOffset="36528.368">23018 10683 11808 0 0,'0'0'266'0'0,"0"0"44"0"0,0 0 11 0 0,0 0-38 0 0,1 1-186 0 0,42 27 2850 0 0,-39-27-2840 0 0,0-1 1 0 0,-1 0 0 0 0,1 0 0 0 0,0-1-1 0 0,0 1 1 0 0,0-1 0 0 0,0 0 0 0 0,-1 0-1 0 0,1 0 1 0 0,0 0 0 0 0,-1-1 0 0 0,1 1-1 0 0,-1-1 1 0 0,0 0 0 0 0,1 0 0 0 0,-1 0-1 0 0,3-3-107 0 0,-4 3-79 0 0,1-1 0 0 0,-1 1 0 0 0,0-1 0 0 0,0 0-1 0 0,0 0 1 0 0,-1 0 0 0 0,1 0 0 0 0,-1 0-1 0 0,1 0 1 0 0,-1 0 0 0 0,0 0 0 0 0,0-1-1 0 0,-1 1 1 0 0,1 0 0 0 0,-1-1 0 0 0,1 1-1 0 0,-1-1 1 0 0,0 1 0 0 0,0 0 0 0 0,-1-1 0 0 0,1-1 79 0 0,-14-5-282 0 0,10 9 283 0 0,1 1-1 0 0,-1-1 1 0 0,0 1-1 0 0,0 0 1 0 0,1 1-1 0 0,-1-1 1 0 0,0 0-1 0 0,1 1 1 0 0,-1 0-1 0 0,0 0 1 0 0,1 0-1 0 0,-1 1 1 0 0,1-1 0 0 0,0 1-1 0 0,-1 0 1 0 0,1 0-1 0 0,0 0 1 0 0,0 0-1 0 0,0 0 1 0 0,0 1-1 0 0,1-1 1 0 0,-1 1-1 0 0,1 0 1 0 0,-1 0-1 0 0,1 0 1 0 0,0 0-1 0 0,0 0 1 0 0,0 0-1 0 0,0 1 1 0 0,1-1-1 0 0,0 0 1 0 0,-1 1 0 0 0,1 1-1 0 0,-2 3 71 0 0,-8 60 849 0 0,12-64-869 0 0,1 0-1 0 0,0-1 0 0 0,-1 1 0 0 0,1 0 0 0 0,0 0 0 0 0,1-1 0 0 0,-1 0 0 0 0,1 1 1 0 0,0-1-1 0 0,-1 0 0 0 0,1 0 0 0 0,1 0 0 0 0,-1-1 0 0 0,0 1 0 0 0,1-1 0 0 0,-1 0 0 0 0,1 0 1 0 0,0 0-1 0 0,-1 0 0 0 0,1 0 0 0 0,0-1 0 0 0,0 0 0 0 0,0 0 0 0 0,0 0 0 0 0,1 0 0 0 0,-1-1 1 0 0,0 1-1 0 0,0-1 0 0 0,0 0 0 0 0,0-1 0 0 0,1 1 0 0 0,-1-1 0 0 0,0 1 0 0 0,0-1-50 0 0,61-11-383 0 0,-41-3-2401 0 0,-17 9-2880 0 0</inkml:trace>
  <inkml:trace contextRef="#ctx0" brushRef="#br0" timeOffset="37197.462">23107 10265 8144 0 0,'0'0'234'0'0,"0"0"6"0"0,0 0-68 0 0,0 0 260 0 0,0 0 134 0 0,0 0 30 0 0,0 0-2 0 0,0 0-22 0 0,0 0-10 0 0,10 9 1000 0 0,-6-6-1425 0 0,-1-1 0 0 0,1 0 0 0 0,0 0 0 0 0,0 0 0 0 0,-1 0 0 0 0,1-1 0 0 0,1 0 0 0 0,-1 1 0 0 0,0-1 0 0 0,0-1 0 0 0,0 1 0 0 0,0-1 0 0 0,1 1-1 0 0,-1-1 1 0 0,0 0 0 0 0,0-1 0 0 0,1 1 0 0 0,3-2-137 0 0,10 2 114 0 0,21-6-2175 0 0,-32 3-3099 0 0</inkml:trace>
  <inkml:trace contextRef="#ctx0" brushRef="#br0" timeOffset="37456.206">23390 10197 9224 0 0,'1'0'67'0'0,"0"1"0"0"0,0 0-1 0 0,-1-1 1 0 0,1 1 0 0 0,0-1 0 0 0,0 1 0 0 0,-1 0 0 0 0,1 0 0 0 0,0-1 0 0 0,-1 1 0 0 0,1 0-1 0 0,0 0 1 0 0,-1 0 0 0 0,1 0 0 0 0,-1 0 0 0 0,0 0 0 0 0,1 0 0 0 0,-1 0 0 0 0,0 0 0 0 0,1 0 0 0 0,-1 0-1 0 0,0 0 1 0 0,0 0 0 0 0,0 0 0 0 0,0 0 0 0 0,0 0 0 0 0,0 0 0 0 0,0 0 0 0 0,0 0 0 0 0,-1 0 0 0 0,1 0-1 0 0,0 0 1 0 0,-1 0 0 0 0,1 0 0 0 0,-1 1-67 0 0,1 6 552 0 0,-22 70 3368 0 0,11-52-3322 0 0,11-24-514 0 0,3 21-647 0 0,-3-23 151 0 0</inkml:trace>
  <inkml:trace contextRef="#ctx0" brushRef="#br0" timeOffset="37737.382">23482 10103 11312 0 0,'-16'-22'1542'0'0,"15"21"-1314"0"0,1 1 18 0 0,0 0 2 0 0,0 0-26 0 0,0 0-104 0 0,0 0-44 0 0,10 21-696 0 0,-6-9 342 0 0</inkml:trace>
  <inkml:trace contextRef="#ctx0" brushRef="#br0" timeOffset="38360.859">23710 10139 10680 0 0,'0'0'241'0'0,"0"0"38"0"0,0 0 11 0 0,0 0-28 0 0,-1 12-89 0 0,-2-6 96 0 0,0 0 0 0 0,0 0 0 0 0,0-1 0 0 0,-1 0 0 0 0,0 1 1 0 0,0-1-1 0 0,0-1 0 0 0,-1 1 0 0 0,0 0 0 0 0,1-1 0 0 0,-2 0 0 0 0,0 0-269 0 0,-12 12 670 0 0,-41 26-222 0 0,44-37-341 0 0,14-4-93 0 0,-1 0 1 0 0,1 0-1 0 0,-1 0 0 0 0,1-1 0 0 0,-1 1 0 0 0,1-1 0 0 0,-1 1 0 0 0,1-1 0 0 0,-1 1 0 0 0,1-1 0 0 0,-1 0 0 0 0,0 0 1 0 0,1 0-1 0 0,-1 0 0 0 0,1 0 0 0 0,-1 0 0 0 0,0 0 0 0 0,1-1 0 0 0,-1 1 0 0 0,1 0 0 0 0,-1-1 0 0 0,1 0 0 0 0,-1 1-14 0 0,1-1-74 0 0,1 1 4 0 0,-6-14-251 0 0,18-27-1120 0 0,5 24 1236 0 0,1 13 17 0 0,-17 5 256 0 0,8 2 188 0 0,39 82 904 0 0,-39-73-1866 0 0,-3-5-3258 0 0,-5-6-862 0 0</inkml:trace>
  <inkml:trace contextRef="#ctx0" brushRef="#br0" timeOffset="39384.76">23710 10329 7488 0 0,'0'0'217'0'0,"0"0"84"0"0,0 0 205 0 0,0 0 80 0 0,0 0 20 0 0,0 0-20 0 0,0 0-90 0 0,7-6 1244 0 0,34-8-276 0 0,-41 14-1398 0 0,24-4-17 0 0,-19 4-97 0 0,8 6 528 0 0,-12-6-385 0 0,-1 0 2 0 0,13 10 711 0 0,-13 57-127 0 0,-29 38-316 0 0,26-95-349 0 0,0 0-1 0 0,0 0 1 0 0,1 1-1 0 0,0-1 1 0 0,1 1-1 0 0,1 0 0 0 0,-1-1 1 0 0,2 1-1 0 0,0 8-15 0 0,0-10 20 0 0,0 0 12 0 0,0 0 0 0 0,1-1 0 0 0,-1 1 1 0 0,2-1-1 0 0,-1 1 0 0 0,1-1 0 0 0,0 0 0 0 0,1 0 0 0 0,1 2-32 0 0,54 83 310 0 0,-9-23-153 0 0,-25-38-320 0 0,-13-12 163 0 0,-11 2 320 0 0,-1-20-309 0 0,0-1 0 0 0,0 0-1 0 0,0 1 1 0 0,0-1 0 0 0,0 0-1 0 0,0 0 1 0 0,-1 1 0 0 0,1-1-1 0 0,-1 0 1 0 0,1 0 0 0 0,-1 0-1 0 0,1 1 1 0 0,-1-1 0 0 0,0 0-1 0 0,1 0 1 0 0,-1 0 0 0 0,0 0-1 0 0,0 0 1 0 0,0 0 0 0 0,0-1-1 0 0,0 1 1 0 0,0 0 0 0 0,0 0-1 0 0,0-1 1 0 0,0 1 0 0 0,0 0-1 0 0,-1-1 1 0 0,1 1 0 0 0,0-1-1 0 0,-1 1-10 0 0,-8 4 0 0 0,1 0 0 0 0,-1-1 0 0 0,0 0 0 0 0,0 0 0 0 0,0-1 0 0 0,0 0 0 0 0,-1-1 0 0 0,1 0 0 0 0,-1-1 0 0 0,1 0 0 0 0,-3 0 0 0 0,-24 2 0 0 0,-79 9 272 0 0,61-8-930 0 0,40-2-4505 0 0,14-2-183 0 0</inkml:trace>
  <inkml:trace contextRef="#ctx0" brushRef="#br0" timeOffset="42669.809">24071 10571 6448 0 0,'0'0'141'0'0,"0"0"23"0"0,0 0 13 0 0,0 0 19 0 0,0 0 32 0 0,0 0 18 0 0,0 0 2 0 0,0 0 17 0 0,0 0 72 0 0,0 0 30 0 0,0 0 8 0 0,0 0-19 0 0,11 13 1366 0 0,76-4-888 0 0,-42-10 99 0 0,-105 9-794 0 0,10-1-75 0 0,3-4 1061 0 0,140-12-954 0 0,-25 13-171 0 0,-5 1-1426 0 0,-56-5-3300 0 0</inkml:trace>
  <inkml:trace contextRef="#ctx0" brushRef="#br0" timeOffset="43137.092">24124 10498 7672 0 0,'0'0'224'0'0,"0"0"42"0"0,0 0 54 0 0,0 0 22 0 0,0 0 2 0 0,0 0 38 0 0,0 0 165 0 0,0 0 77 0 0,0 0 15 0 0,3 16 1633 0 0,-6 65 575 0 0,25-23-1751 0 0,-9-32-1472 0 0,-13-25-184 0 0,0-1-146 0 0,0 0-29 0 0,0 0-7 0 0</inkml:trace>
  <inkml:trace contextRef="#ctx0" brushRef="#br0" timeOffset="43660.557">24449 10361 7200 0 0,'0'0'165'0'0,"0"0"22"0"0,0 0 6 0 0,0 0 68 0 0,0 0 263 0 0,0 0 110 0 0,0 0 26 0 0,0 0-12 0 0,0 0-68 0 0,0 15 1034 0 0,3 52 876 0 0,1-34-1577 0 0,-4 25 215 0 0,-13 24-60 0 0,4-15-78 0 0,8-22-62 0 0,5-12-560 0 0,-2-17-193 0 0,-2-14-2803 0 0,0-2 1385 0 0</inkml:trace>
  <inkml:trace contextRef="#ctx0" brushRef="#br0" timeOffset="45372.362">20599 12026 6296 0 0,'0'0'184'0'0,"0"0"69"0"0,0 0 167 0 0,0 0 76 0 0,0 0 15 0 0,0 0 1 0 0,0 0 0 0 0,0 0 0 0 0,0 0 0 0 0,0 0-6 0 0,0 0-20 0 0,0 0-6 0 0,0 0 0 0 0,4-4 2500 0 0,124 4-2008 0 0,-74 0-988 0 0,-1 6-784 0 0,-51-6 428 0 0,10 4-2478 0 0,-11-4-1616 0 0</inkml:trace>
  <inkml:trace contextRef="#ctx0" brushRef="#br0" timeOffset="45625.904">20567 12169 7464 0 0,'0'0'369'0'0,"31"1"5607"0"0,24 6-3705 0 0,33-4-928 0 0,90-15-2838 0 0,-164 9 935 0 0</inkml:trace>
  <inkml:trace contextRef="#ctx0" brushRef="#br0" timeOffset="46257.64">21251 11905 8432 0 0,'0'0'190'0'0,"0"0"28"0"0,7-2 212 0 0,29-16 301 0 0,22 7 2406 0 0,-57 11-2781 0 0,1 0-10 0 0,38-4 1872 0 0,-39 4-2014 0 0,6 4 199 0 0,26 20 1107 0 0,-24 4-1438 0 0,-41 33 56 0 0,4-26-10 0 0,-42 6-97 0 0,24-20 96 0 0,3-19-427 0 0,43-3 244 0 0,0-3-4 0 0,15-1-104 0 0,59 7 96 0 0,-39 0 328 0 0,-17 9 150 0 0,-16-10-266 0 0,18 3 356 0 0,82-8 462 0 0,-50-8-888 0 0,-33 2-162 0 0,-18 9-26 0 0,4-1-308 0 0,4-3-512 0 0,-5 3-4047 0 0,4-1-883 0 0</inkml:trace>
  <inkml:trace contextRef="#ctx0" brushRef="#br0" timeOffset="51289.238">23521 11595 6648 0 0,'0'0'149'0'0,"0"0"23"0"0,2 1 12 0 0,12-1 81 0 0,-13-1 117 0 0,-1 1 108 0 0,0 0 20 0 0,0 0-1 0 0,4 12 3107 0 0,-6-6-3400 0 0,0-1 0 0 0,0 1-1 0 0,-1-1 1 0 0,0 0 0 0 0,0 0 0 0 0,0 0 0 0 0,0-1-1 0 0,-1 1 1 0 0,0-1 0 0 0,0 0 0 0 0,0 0 0 0 0,-1 0-1 0 0,1 0 1 0 0,-6 2-216 0 0,-8 9 236 0 0,-101 56 507 0 0,-11-17-429 0 0,57-53-138 0 0,72-1-185 0 0,0-1 0 0 0,0 1 0 0 0,0-1 0 0 0,0 1 0 0 0,-1-1-1 0 0,1 1 1 0 0,0-1 0 0 0,0 0 0 0 0,0 0 0 0 0,0 1-1 0 0,1-1 1 0 0,-1 0 0 0 0,0 0 0 0 0,0 0 0 0 0,0 0-1 0 0,1 0 1 0 0,-1 0 0 0 0,0 0 0 0 0,1 0 0 0 0,-1-1-1 0 0,1 1 1 0 0,-1 0 0 0 0,1 0 0 0 0,0 0 0 0 0,-1-1 0 0 0,1 1-1 0 0,0 0 1 0 0,0 0 0 0 0,0-1 0 0 0,0 1 0 0 0,0 0-1 0 0,0 0 1 0 0,0-1 0 0 0,1 1 0 0 0,-1 0 0 0 0,0 0-1 0 0,1-1 10 0 0,25-39-164 0 0,3 22-38 0 0,-26 19 148 0 0,51 4 294 0 0,4 23 696 0 0,-4 9-187 0 0,-42-26-691 0 0,16 48 164 0 0,-19-32-257 0 0,-9-26-39 0 0,9 18-565 0 0,-2-8-4324 0 0,0-4-698 0 0</inkml:trace>
  <inkml:trace contextRef="#ctx0" brushRef="#br0" timeOffset="56568.952">20751 12858 8120 0 0,'0'0'182'0'0,"0"0"29"0"0,0 0 12 0 0,0 0 67 0 0,0 0 281 0 0,0 0 121 0 0,11 1 1400 0 0,38 2 797 0 0,128-9-178 0 0,-135 12-2501 0 0,-17-1-2931 0 0,-18-5 1297 0 0,-5 0-14 0 0</inkml:trace>
  <inkml:trace contextRef="#ctx0" brushRef="#br0" timeOffset="56856.668">20751 12979 10680 0 0,'0'0'241'0'0,"0"0"38"0"0,0 0 11 0 0,0 0-28 0 0,-1 0-169 0 0,-3 2-50 0 0,3-2 121 0 0,35-6 1408 0 0,136-8 1105 0 0,-100 11-2218 0 0,-27 1-1567 0 0,-15 2-2687 0 0,-12 0-1302 0 0</inkml:trace>
  <inkml:trace contextRef="#ctx0" brushRef="#br0" timeOffset="48543.364">21795 11976 6392 0 0,'0'0'141'0'0,"0"0"23"0"0,0 0 12 0 0,0 0 64 0 0,0 0 243 0 0,0 0 106 0 0,0 0 19 0 0,0 0-3 0 0,0 0-38 0 0,0 0-20 0 0,0 0-3 0 0,0 0 0 0 0,6-3 536 0 0,68-3 2096 0 0,-73 6-2910 0 0,12 0 50 0 0,62 0 477 0 0,-59 1-1058 0 0,28-1 347 0 0,-18-4-4788 0 0,-25 4 3300 0 0</inkml:trace>
  <inkml:trace contextRef="#ctx0" brushRef="#br0" timeOffset="49160.289">22446 11726 10080 0 0,'0'0'230'0'0,"0"0"30"0"0,0 0 18 0 0,0 0-22 0 0,-15 11 286 0 0,10-8-262 0 0,-1 0 0 0 0,1 0 0 0 0,0 1 0 0 0,0 0 0 0 0,0 0 0 0 0,1 0 0 0 0,0 1 0 0 0,-1-1 0 0 0,1 1 0 0 0,1 0 0 0 0,-4 5-280 0 0,-49 62 1600 0 0,37-37-752 0 0,19-34-759 0 0,0-1-3 0 0,14 20 292 0 0,-7-17-342 0 0,1-1-1 0 0,-1 0 1 0 0,1 0-1 0 0,0-1 0 0 0,0 0 1 0 0,0-1-1 0 0,0 0 0 0 0,-1 0 1 0 0,1 0-1 0 0,0-1 1 0 0,0 0-1 0 0,1-1-35 0 0,7 0-182 0 0,34-5-1015 0 0,-48 7 1097 0 0,-2 0 10 0 0,3 2-41 0 0,7 11 46 0 0,-7 7 232 0 0,-1-18-109 0 0,0 0 0 0 0,1 1 0 0 0,-1-1 1 0 0,0 0-1 0 0,1 0 0 0 0,0-1 0 0 0,-1 1 0 0 0,1 0 0 0 0,0-1 0 0 0,0 0 0 0 0,0 1 0 0 0,0-1 0 0 0,0-1 0 0 0,0 1 0 0 0,0 0 1 0 0,0-1-1 0 0,0 1 0 0 0,1-1 0 0 0,-1 0 0 0 0,0 0 0 0 0,0 0 0 0 0,0 0 0 0 0,0-1 0 0 0,1 1 0 0 0,-1-1 0 0 0,0 0 0 0 0,0 0 1 0 0,0 0-1 0 0,0 0 0 0 0,-1-1 0 0 0,1 1 0 0 0,0-1 0 0 0,0 0 0 0 0,-1 0 0 0 0,1 0 0 0 0,-1 0 0 0 0,0 0 0 0 0,1 0 0 0 0,-1-1-38 0 0,0 2-44 0 0,-1-1 0 0 0,1 0 0 0 0,0 0 0 0 0,-1 0 0 0 0,1 0 0 0 0,-1 0-1 0 0,0-1 1 0 0,1 1 0 0 0,-1 0 0 0 0,0-1 0 0 0,-1 1 0 0 0,1-1 0 0 0,0 1-1 0 0,-1-1 1 0 0,1 1 0 0 0,-1-1 0 0 0,0 1 0 0 0,0-1 0 0 0,0 1 0 0 0,0-1-1 0 0,0 1 1 0 0,-1-1 0 0 0,1 1 0 0 0,-1-1 0 0 0,1 1 0 0 0,-1-1-1 0 0,-1-1 45 0 0,-34-20-3403 0 0,35 24 2749 0 0,1 0-715 0 0,0 0-2828 0 0</inkml:trace>
  <inkml:trace contextRef="#ctx0" brushRef="#br0" timeOffset="49496.689">22817 11712 10392 0 0,'-4'-1'75'0'0,"1"1"1"0"0,-1-1-1 0 0,0 1 1 0 0,1 0 0 0 0,-1 0-1 0 0,0 1 1 0 0,0-1-1 0 0,1 1 1 0 0,-1-1 0 0 0,0 1-1 0 0,1 0 1 0 0,-1 1-1 0 0,1-1 1 0 0,-1 1 0 0 0,1-1-1 0 0,0 1 1 0 0,-1 1-76 0 0,1-2 64 0 0,-23 25 1220 0 0,26-25-1245 0 0,0 0 0 0 0,0 0 0 0 0,0 0 0 0 0,0 0 0 0 0,0 0 0 0 0,0 0 1 0 0,0 0-1 0 0,1 0 0 0 0,-1 0 0 0 0,0 0 0 0 0,0 0 0 0 0,1-1 0 0 0,-1 1 0 0 0,1 0 0 0 0,-1 0 0 0 0,1 0 0 0 0,-1 0 0 0 0,1-1 0 0 0,-1 1 1 0 0,1 0-1 0 0,0-1 0 0 0,-1 1 0 0 0,1 0 0 0 0,0-1 0 0 0,0 1 0 0 0,-1-1 0 0 0,1 1 0 0 0,0-1 0 0 0,0 1 0 0 0,0-1 0 0 0,0 0 1 0 0,0 1-40 0 0,140 72 537 0 0,-118-59-462 0 0,-16 0 53 0 0,-20 1 105 0 0,4-10-165 0 0,1 0 0 0 0,-1 0-1 0 0,0 0 1 0 0,0-1 0 0 0,-1-1 0 0 0,1 1 0 0 0,-1-2 0 0 0,0 1 0 0 0,0-1-1 0 0,0-1 1 0 0,0 0-68 0 0,-15 4 98 0 0,-52 0-3569 0 0,71-5-1167 0 0</inkml:trace>
  <inkml:trace contextRef="#ctx0" brushRef="#br0" timeOffset="55927.362">22018 11838 3040 0 0,'0'0'85'0'0,"0"0"42"0"0,0 0 89 0 0,0 0 37 0 0,0 0 10 0 0,0 0 18 0 0,0 0 73 0 0,0 0 28 0 0,0 0 9 0 0,0 0-23 0 0,0 0-102 0 0,0 0-46 0 0,0 0-10 0 0,0 0-10 0 0,0 0-32 0 0,15 0 1304 0 0,38 0 937 0 0,-31-3-1538 0 0,-21 3-733 0 0,17 4 460 0 0,20 6 975 0 0,-36-9-1555 0 0,0 0 0 0 0,0 0 1 0 0,-1 0-1 0 0,1 0 0 0 0,0 0 0 0 0,-1 1 1 0 0,1-1-1 0 0,0 1 0 0 0,-1-1 0 0 0,0 1 1 0 0,1-1-1 0 0,-1 1 0 0 0,0 0 0 0 0,0 0 0 0 0,0 0 1 0 0,0-1-1 0 0,0 1 0 0 0,0 0 0 0 0,-1 0 1 0 0,1 0-1 0 0,-1 0 0 0 0,1 0 0 0 0,-1 1 1 0 0,0-1-1 0 0,0 0 0 0 0,0 0 0 0 0,0 0 1 0 0,0 0-1 0 0,0 0 0 0 0,-1 0 0 0 0,1 1-18 0 0,-4 17 80 0 0,4-15-51 0 0,-1 1-1 0 0,0-1 1 0 0,0 0 0 0 0,0 0 0 0 0,-1 0-1 0 0,0 0 1 0 0,0 0 0 0 0,0-1 0 0 0,0 1-1 0 0,-1-1 1 0 0,0 1 0 0 0,0-1 0 0 0,0 0-29 0 0,-84 76 448 0 0,71-68-344 0 0,-15 23 226 0 0,31-34-308 0 0,0 0 1 0 0,0 1-1 0 0,1-1 0 0 0,-1 0 0 0 0,0 0 1 0 0,1 0-1 0 0,0 0 0 0 0,-1 0 0 0 0,1 0 1 0 0,-1 0-1 0 0,1 0 0 0 0,0 0 0 0 0,0 0 1 0 0,-1 0-1 0 0,1 0 0 0 0,0-1 0 0 0,0 1 1 0 0,0 0-1 0 0,0-1 0 0 0,0 1 0 0 0,0 0 0 0 0,0-1 1 0 0,0 1-1 0 0,0-1 0 0 0,0 0 0 0 0,1 1 1 0 0,-1-1-1 0 0,0 0 0 0 0,0 0 0 0 0,0 0 1 0 0,0 1-1 0 0,1-1 0 0 0,-1 0 0 0 0,0-1 1 0 0,0 1-1 0 0,0 0 0 0 0,1 0 0 0 0,-1 0-22 0 0,3 0 98 0 0,118-14 978 0 0,40 2-944 0 0,-147 12-957 0 0,-3 0-3357 0 0,0 0-1380 0 0</inkml:trace>
  <inkml:trace contextRef="#ctx0" brushRef="#br0" timeOffset="60463.415">22468 12756 9584 0 0,'0'0'216'0'0,"0"0"32"0"0,0 0 12 0 0,1 0-31 0 0,8-2 239 0 0,0 0 1 0 0,0 0-1 0 0,0 1 1 0 0,0 1-1 0 0,0-1 0 0 0,0 1 1 0 0,0 1-1 0 0,0 0 1 0 0,7 2-469 0 0,27 0 519 0 0,-8-3-599 0 0,-20 0-4032 0 0,-4 0-656 0 0</inkml:trace>
  <inkml:trace contextRef="#ctx0" brushRef="#br0" timeOffset="57470.636">21426 12748 7400 0 0,'8'-7'165'0'0,"-6"5"22"0"0,-2 2 10 0 0,17-11 76 0 0,56-11 2785 0 0,-26 28-1538 0 0,-45-5-1471 0 0,-1 1 0 0 0,1-1 1 0 0,0 1-1 0 0,-1-1 0 0 0,1 1 0 0 0,-1 0 1 0 0,0 0-1 0 0,0 0 0 0 0,0 0 1 0 0,1 0-1 0 0,-2 0 0 0 0,1 0 1 0 0,0 0-1 0 0,0 0 0 0 0,-1 0 0 0 0,1 0 1 0 0,-1 0-1 0 0,0 1 0 0 0,1-1 1 0 0,-1 0-1 0 0,0 0 0 0 0,0 1 1 0 0,0-1-1 0 0,-1 0 0 0 0,1 0 0 0 0,-1 0 1 0 0,1 0-1 0 0,-1 1 0 0 0,0-1 1 0 0,0 0-1 0 0,1 0 0 0 0,-1 0 1 0 0,-1 0-1 0 0,1 0 0 0 0,0-1 0 0 0,0 1 1 0 0,-1 0-1 0 0,1 0 0 0 0,-1-1 1 0 0,0 1-1 0 0,1-1 0 0 0,-1 0-49 0 0,-56 52 530 0 0,-24-13-30 0 0,81-39-372 0 0,1-1 28 0 0,0 0 4 0 0,0 0 5 0 0,171 0 2053 0 0,-146 3-2068 0 0,3 0-1123 0 0,-11-3-4135 0 0,-7 0-400 0 0</inkml:trace>
  <inkml:trace contextRef="#ctx0" brushRef="#br0" timeOffset="58055.182">21962 12467 7688 0 0,'0'0'166'0'0,"0"0"29"0"0,0 0 14 0 0,0 0 26 0 0,0 0 58 0 0,0 0 25 0 0,0 0 2 0 0,0 0 16 0 0,0 0 69 0 0,0 0 38 0 0,0 0 5 0 0,0 0-18 0 0,0 0-72 0 0,-10 20 1294 0 0,-22 33-23 0 0,2 11-786 0 0,-10 30 187 0 0,11 14-253 0 0,32-3-115 0 0,-1-99-630 0 0,0 0 0 0 0,0 0 0 0 0,0-1 0 0 0,0 1 1 0 0,1-1-1 0 0,0 1 0 0 0,0-1 0 0 0,1 0 0 0 0,0 0 0 0 0,-1-1 1 0 0,1 1-1 0 0,1-1 0 0 0,-1 0 0 0 0,1 0 0 0 0,0 0 0 0 0,2 1-32 0 0,58 21 192 0 0,-7-14-738 0 0,-56-12 106 0 0,6 0-4949 0 0,-7 0-115 0 0</inkml:trace>
  <inkml:trace contextRef="#ctx0" brushRef="#br0" timeOffset="60185.918">22235 12598 7456 0 0,'0'0'166'0'0,"0"0"29"0"0,0 0 12 0 0,0 0 42 0 0,-3 13 2220 0 0,-4 56 1165 0 0,-17 30-1383 0 0,19-80-1935 0 0,4-17-271 0 0,0 1 0 0 0,0-1 0 0 0,0 1 0 0 0,1-1 0 0 0,-1 1 0 0 0,1-1 1 0 0,0 1-1 0 0,-1 0 0 0 0,1-1 0 0 0,1 1 0 0 0,-1-1 0 0 0,0 1 0 0 0,0 0 1 0 0,1-1-1 0 0,0 1 0 0 0,-1-1 0 0 0,1 1 0 0 0,0-1 0 0 0,0 1 0 0 0,0-1 1 0 0,1 0-1 0 0,-1 1 0 0 0,1-1-45 0 0,1 4 26 0 0,14 8-2824 0 0,-15-13 1461 0 0,6-1-7 0 0</inkml:trace>
  <inkml:trace contextRef="#ctx0" brushRef="#br0" timeOffset="61056.388">23044 12548 8496 0 0,'0'0'190'0'0,"-7"5"458"0"0,-35 52 2456 0 0,16-10-438 0 0,13-16-1914 0 0,16-13-360 0 0,-2 11 3 0 0,11-7-100 0 0,11-8-140 0 0,-18-12-157 0 0,-1-1 0 0 0,0 0 0 0 0,1 1 0 0 0,-1-2 0 0 0,1 1 1 0 0,0 0-1 0 0,-1-1 0 0 0,1 0 0 0 0,-1 0 0 0 0,1 0 0 0 0,-1-1 0 0 0,1 1 1 0 0,0-1-1 0 0,-1 0 0 0 0,1-1 2 0 0,21-7-1465 0 0,-13 38 1487 0 0,-10-27-6 0 0,1 1 0 0 0,0-1 0 0 0,0 0 0 0 0,0 0 0 0 0,0-1 0 0 0,0 1 0 0 0,1-1 0 0 0,-1 0 0 0 0,0 0 0 0 0,1-1 0 0 0,-1 1 0 0 0,0-1 0 0 0,1 0 0 0 0,-1 0 0 0 0,1 0 0 0 0,-1-1 0 0 0,0 1 0 0 0,1-1 0 0 0,-1 0 0 0 0,0 0 0 0 0,0-1-1 0 0,1 1 1 0 0,-1-1 0 0 0,0 0 0 0 0,-1 0 0 0 0,1-1 0 0 0,0 1 0 0 0,-1-1 0 0 0,1 1 0 0 0,-1-1 0 0 0,0 0 0 0 0,0-1 0 0 0,0 1 0 0 0,0 0 0 0 0,0-1 0 0 0,-1 0 0 0 0,0 1 0 0 0,1-1 0 0 0,-2 0 0 0 0,1 0 0 0 0,0 0 0 0 0,0-3-16 0 0,-2 5-121 0 0,1 0 1 0 0,-1 0-1 0 0,0-1 1 0 0,0 1-1 0 0,0 0 1 0 0,0 0-1 0 0,0 0 1 0 0,-1-1-1 0 0,1 1 1 0 0,-1 0-1 0 0,1 0 1 0 0,-1 0-1 0 0,0 0 1 0 0,0 0-1 0 0,0 0 1 0 0,0 0-1 0 0,0 0 1 0 0,0 0-1 0 0,0 1 1 0 0,-1-1-1 0 0,1 0 1 0 0,-1 1-1 0 0,1-1 1 0 0,-1 1-1 0 0,0-1 1 0 0,1 1-1 0 0,-1 0 1 0 0,0 0-1 0 0,-1-1 121 0 0,-3-1-862 0 0</inkml:trace>
  <inkml:trace contextRef="#ctx0" brushRef="#br0" timeOffset="61435.958">23442 12519 9072 0 0,'-2'0'28'0'0,"1"0"0"0"0,-1 0 1 0 0,0-1-1 0 0,0 1 1 0 0,0 0-1 0 0,0 1 0 0 0,1-1 1 0 0,-1 0-1 0 0,0 1 0 0 0,0-1 1 0 0,1 1-1 0 0,-1-1 0 0 0,0 1 1 0 0,1 0-1 0 0,-1-1 1 0 0,0 1-1 0 0,1 0 0 0 0,-1 0 1 0 0,1 0-1 0 0,0 1 0 0 0,-1-1 1 0 0,1 0-1 0 0,0 0 0 0 0,0 1 1 0 0,-1-1-1 0 0,1 1 1 0 0,0-1-1 0 0,0 1 0 0 0,1-1 1 0 0,-1 1-1 0 0,0 0 0 0 0,1-1 1 0 0,-1 1-29 0 0,-3 25 184 0 0,30 26 1382 0 0,-10-13-1091 0 0,-16-39-372 0 0,-2 21 929 0 0,2-21-742 0 0,-27 26 1145 0 0,-13-11-843 0 0,-36-1-2495 0 0,63-15-3095 0 0</inkml:trace>
  <inkml:trace contextRef="#ctx0" brushRef="#br0" timeOffset="65228.32">23834 12479 7280 0 0,'0'0'165'0'0,"0"0"22"0"0,0 0 9 0 0,0 0 62 0 0,0 0 201 0 0,-3 16 1772 0 0,-30 34 907 0 0,20-34-2622 0 0,7-10-360 0 0,0 1-1 0 0,0-1 1 0 0,0 0-1 0 0,0 0 0 0 0,-1-1 1 0 0,0 0-1 0 0,-1 0 1 0 0,1 0-1 0 0,-1-1 1 0 0,0 0-1 0 0,0-1 1 0 0,-5 2-156 0 0,-23 3 405 0 0,35-8-400 0 0,0 0 0 0 0,0 0-1 0 0,0 0 1 0 0,0 0 0 0 0,0 0 0 0 0,0 0 0 0 0,0 0 0 0 0,-1 0-1 0 0,1-1 1 0 0,0 1 0 0 0,0 0 0 0 0,0-1 0 0 0,0 1 0 0 0,0-1 0 0 0,0 1-1 0 0,0-1 1 0 0,0 1 0 0 0,0-1 0 0 0,0 0 0 0 0,1 0 0 0 0,-1 1-1 0 0,0-1 1 0 0,0 0 0 0 0,1 0 0 0 0,-1 0 0 0 0,0 0 0 0 0,1 0 0 0 0,-1 0-1 0 0,1 0-4 0 0,-5-7-18 0 0,3 7-51 0 0,1-1-1 0 0,-1-1 0 0 0,1 1 0 0 0,0 0 0 0 0,0 0 0 0 0,0 0 1 0 0,0-1-1 0 0,1 1 0 0 0,-1 0 0 0 0,1-1 0 0 0,-1 1 0 0 0,1 0 0 0 0,0-1 1 0 0,0 1-1 0 0,0-1 0 0 0,0 1 0 0 0,0-1 0 0 0,0 1 0 0 0,1 0 0 0 0,-1-1 1 0 0,1 1-1 0 0,0 0 0 0 0,0-2 70 0 0,26-22-577 0 0,-22 23 538 0 0,16 13 1046 0 0,-17-7-929 0 0,-1 0 0 0 0,1 1 1 0 0,-1 0-1 0 0,0-1 1 0 0,0 1-1 0 0,-1 0 0 0 0,1 1 1 0 0,-1-1-1 0 0,0 0 1 0 0,0 1-1 0 0,0-1 0 0 0,1 5-78 0 0,13 27 651 0 0,-13-32-609 0 0,0 0 0 0 0,0 0-1 0 0,0 0 1 0 0,0-1-1 0 0,1 0 1 0 0,-1 0 0 0 0,1 0-1 0 0,0 0 1 0 0,0 0-1 0 0,0 0 1 0 0,0-1 0 0 0,0 0-1 0 0,0 0 1 0 0,1 0-1 0 0,3 0-41 0 0,38 12-1847 0 0,-36-13-3921 0 0</inkml:trace>
  <inkml:trace contextRef="#ctx0" brushRef="#br0" timeOffset="65593.209">23976 12326 8840 0 0,'0'0'197'0'0,"0"0"24"0"0,0 0 19 0 0,11 0 983 0 0,-7 0-954 0 0,0 1 0 0 0,0-1 1 0 0,0 1-1 0 0,0 0 0 0 0,-1 0 0 0 0,1 0 0 0 0,0 0 1 0 0,-1 1-1 0 0,1-1 0 0 0,-1 1 0 0 0,1 0 0 0 0,-1 0 1 0 0,0 1-1 0 0,0-1 0 0 0,0 1 0 0 0,0-1 0 0 0,0 1 1 0 0,-1 0-1 0 0,1 0-269 0 0,3 5 203 0 0,-1-1 0 0 0,0 1 0 0 0,0 0 0 0 0,-1 1 0 0 0,0-1 0 0 0,0 1 0 0 0,-1 0 0 0 0,0 0 0 0 0,-1 0 0 0 0,0 0-1 0 0,0 0 1 0 0,-1 2-203 0 0,5 77 640 0 0,-19-28-245 0 0,6-37-352 0 0,5-17-28 0 0,0 1 1 0 0,-1 0-1 0 0,1-1 1 0 0,-1 0-1 0 0,0 0 1 0 0,-1 0-1 0 0,1 0 1 0 0,-1 0-1 0 0,-1-1 1 0 0,1 1-1 0 0,-3 1-15 0 0,-92 60-2125 0 0,79-58 955 0 0</inkml:trace>
  <inkml:trace contextRef="#ctx0" brushRef="#br0" timeOffset="66476.852">20902 13739 6328 0 0,'0'0'184'0'0,"0"0"73"0"0,0 0 182 0 0,0 0 75 0 0,0 0 20 0 0,0 0-6 0 0,0 0-34 0 0,0 4 494 0 0,1-1 4178 0 0,1-1-5026 0 0,1 0 1 0 0,0 0 0 0 0,0-1 0 0 0,0 1-1 0 0,1-1 1 0 0,-1 0 0 0 0,0 1 0 0 0,0-1 0 0 0,1-1-1 0 0,-1 1 1 0 0,0 0 0 0 0,1-1 0 0 0,-1 0-1 0 0,1 0 1 0 0,-1 0 0 0 0,0 0 0 0 0,1 0 0 0 0,-1-1-1 0 0,3 0-140 0 0,9 0 216 0 0,143-11 349 0 0,10 3-2858 0 0,-155 10-1839 0 0,3-1-1234 0 0</inkml:trace>
  <inkml:trace contextRef="#ctx0" brushRef="#br0" timeOffset="66756.291">20988 13870 7936 0 0,'-42'12'1544'0'0,"46"-6"1472"0"0,100-9 2369 0 0,-15-6-3709 0 0,73-9-46 0 0,-54 20-5507 0 0,-95 0-2489 0 0</inkml:trace>
  <inkml:trace contextRef="#ctx0" brushRef="#br0" timeOffset="-172939.3">21866 13549 5208 0 0,'0'0'116'0'0,"0"0"17"0"0,0 0 11 0 0,-1 0-19 0 0,-3 0-57 0 0,3 0 151 0 0,1 0 64 0 0,-17 0 2271 0 0,4-6-204 0 0,10 4-2350 0 0,-14 9-14 0 0,-21 5-42 0 0,8 9 310 0 0,29-21-180 0 0,1 0-4 0 0,0 0-6 0 0,0 0 10 0 0,0 0 46 0 0,0 0 22 0 0,0 0 2 0 0,0 0-14 0 0,11-8 28 0 0,88-42 226 0 0,-58 47-600 0 0,-34 6 216 0 0,0 0-11 0 0,-5-2 9 0 0,10 10-81 0 0,-6 5 51 0 0,-5-12 60 0 0,-1 0 0 0 0,1-1 0 0 0,-1 1 0 0 0,0-1 1 0 0,0 1-1 0 0,0 0 0 0 0,0-1 0 0 0,-1 1 0 0 0,1 0 1 0 0,-1-1-1 0 0,0 1 0 0 0,0-1 0 0 0,0 1 0 0 0,-1-1 0 0 0,1 0 1 0 0,-1 1-1 0 0,0-1 0 0 0,0 0 0 0 0,0 0 0 0 0,0 0 1 0 0,-2 1-29 0 0,-26 39 60 0 0,-13 5 90 0 0,-77 28 96 0 0,80-59-58 0 0,40-17-128 0 0,23-5 12 0 0,-13 3 37 0 0,-1 0 0 0 0,0 1 0 0 0,1 1 0 0 0,-1 0 0 0 0,0 0 0 0 0,1 0 0 0 0,-1 2 0 0 0,0-1 0 0 0,0 1 0 0 0,0 0 1 0 0,1 1-110 0 0,124 3 2079 0 0,-113-9-2079 0 0,33 0-1185 0 0,-53 3 755 0 0</inkml:trace>
  <inkml:trace contextRef="#ctx0" brushRef="#br0" timeOffset="-159642.7">22354 13423 4464 0 0,'10'-8'2170'0'0,"-10"7"-1772"0"0,0 1 2 0 0,-7-5 2848 0 0,-44 60-2238 0 0,46-47-872 0 0,-60 115 954 0 0,55-79-547 0 0,9-40-528 0 0,0-1 0 0 0,0 0 0 0 0,1 0 0 0 0,-1 1 0 0 0,1-1 0 0 0,0 1 0 0 0,0-1 0 0 0,0 0 0 0 0,1 1-1 0 0,-1-1 1 0 0,1 0 0 0 0,0 1 0 0 0,-1-1 0 0 0,2 0 0 0 0,-1 0 0 0 0,0 0 0 0 0,1 0 0 0 0,-1 0 0 0 0,1 0 0 0 0,0 0 0 0 0,0 0 0 0 0,0-1 0 0 0,0 1 0 0 0,0-1 0 0 0,1 1 0 0 0,-1-1 0 0 0,1 0 0 0 0,0 0 0 0 0,0 0 0 0 0,-1 0 0 0 0,1-1 0 0 0,2 1-17 0 0,8 3-367 0 0,0 0 0 0 0,0-1-1 0 0,1-1 1 0 0,0-1 0 0 0,-1 1 0 0 0,1-2 0 0 0,7 0 367 0 0,-14-1-742 0 0</inkml:trace>
  <inkml:trace contextRef="#ctx0" brushRef="#br0" timeOffset="-159169.538">22466 13578 5904 0 0,'-7'-43'608'0'0,"7"41"-507"0"0,-1 1 1 0 0,1-1-1 0 0,0 1 1 0 0,-1-1-1 0 0,1 1 1 0 0,0-1-1 0 0,0 1 1 0 0,0-1-1 0 0,0 1 1 0 0,0-1-1 0 0,1 1 1 0 0,-1-1-1 0 0,0 1 1 0 0,1 0-1 0 0,-1-1 1 0 0,1 1-1 0 0,-1-1 1 0 0,1 1-1 0 0,0 0 1 0 0,-1 0-1 0 0,1-1 1 0 0,0 1-1 0 0,0 0 1 0 0,0 0-1 0 0,0 0 1 0 0,0 0-1 0 0,0 0 1 0 0,0 0-1 0 0,1 0 1 0 0,-1 0-1 0 0,1 0-101 0 0,4-4 350 0 0,23-4 10 0 0,-1 14-278 0 0,8 24 693 0 0,-35-27-739 0 0,1 0 1 0 0,-1 0-1 0 0,0 1 0 0 0,0-1 1 0 0,0 0-1 0 0,0 0 0 0 0,0 1 1 0 0,0-1-1 0 0,0 0 0 0 0,-1 1 0 0 0,1-1 1 0 0,-1 1-1 0 0,0-1 0 0 0,0 1 1 0 0,0-1-1 0 0,0 1 0 0 0,0-1 1 0 0,0 1-1 0 0,-1-1 0 0 0,1 0 1 0 0,-1 3-37 0 0,-24 41 484 0 0,-2-21-148 0 0,26-24-272 0 0,1-1 0 0 0,0 0 5 0 0,-2 6 884 0 0,60-5-774 0 0,27-4-178 0 0,-46 5-113 0 0,-25 2-3652 0 0,-7-2-650 0 0</inkml:trace>
  <inkml:trace contextRef="#ctx0" brushRef="#br0" timeOffset="-157693.283">23074 13393 3664 0 0,'0'0'103'0'0,"0"0"67"0"0,-16-11 1530 0 0,11 9-1389 0 0,1 1 0 0 0,-1-1 1 0 0,0 1-1 0 0,1 0 0 0 0,-1 0 0 0 0,0 0 0 0 0,0 1 0 0 0,0 0 1 0 0,0 0-1 0 0,0 0 0 0 0,0 0 0 0 0,1 1 0 0 0,-1 0 0 0 0,0 0 1 0 0,0 0-1 0 0,-1 1-311 0 0,-35 15 1480 0 0,24 0-1024 0 0,20 8-392 0 0,1-18-50 0 0,0-1 0 0 0,0 1-1 0 0,1-1 1 0 0,0 0 0 0 0,0 0 0 0 0,1 0 0 0 0,-1-1 0 0 0,1 0 0 0 0,1 0 0 0 0,-1-1 0 0 0,1 1 0 0 0,-1-2 0 0 0,2 1-14 0 0,56 46 75 0 0,-49-32-75 0 0,-15-17 19 0 0,0 1 1 0 0,0-1 0 0 0,0 1 0 0 0,0-1 0 0 0,0 1 0 0 0,0 0-1 0 0,0-1 1 0 0,-1 1 0 0 0,1-1 0 0 0,0 1 0 0 0,-1-1-1 0 0,1 1 1 0 0,-1-1 0 0 0,0 0 0 0 0,1 1 0 0 0,-1-1 0 0 0,0 0-1 0 0,0 1 1 0 0,0-1 0 0 0,0 0 0 0 0,0 0 0 0 0,0 0 0 0 0,0 0-1 0 0,-1 0 1 0 0,1 0 0 0 0,0 0 0 0 0,-1 0 0 0 0,1 0-1 0 0,0-1 1 0 0,-1 1 0 0 0,0 0-20 0 0,0 0 32 0 0,-84 34 776 0 0,74-29-3177 0 0,11-6-2004 0 0</inkml:trace>
  <inkml:trace contextRef="#ctx0" brushRef="#br0" timeOffset="-157400.397">23143 13508 9472 0 0,'0'0'216'0'0,"0"0"32"0"0,0 0 9 0 0,0 2-38 0 0,19 63 359 0 0,5-15 790 0 0,-2-10-1556 0 0,-21-39-2782 0 0,-1-1-990 0 0</inkml:trace>
  <inkml:trace contextRef="#ctx0" brushRef="#br0" timeOffset="-157033.933">23307 13443 7848 0 0,'0'0'232'0'0,"4"6"32"0"0,3 3-36 0 0,-1 0 0 0 0,0 0-1 0 0,-1 1 1 0 0,0-1 0 0 0,-1 1 0 0 0,0 0 0 0 0,0 1 0 0 0,-1-1 0 0 0,0 0 0 0 0,-1 1-1 0 0,0 0 1 0 0,0 5-228 0 0,10 16 1058 0 0,-14-9-97 0 0,2-23-858 0 0,0 0 1 0 0,0 0-7 0 0,0 0-26 0 0,1-10-138 0 0,1 1 1 0 0,0-1 0 0 0,0 1 0 0 0,1 0 0 0 0,0-1 0 0 0,1 1-1 0 0,0 1 1 0 0,0-1 0 0 0,1 0 0 0 0,0 1 0 0 0,3-3 66 0 0,-5 6-40 0 0,1 0 0 0 0,0 0 0 0 0,0 0 1 0 0,1 1-1 0 0,-1 0 0 0 0,1-1 0 0 0,0 1 1 0 0,0 1-1 0 0,0-1 0 0 0,0 1 0 0 0,5-2 40 0 0,-9 4 0 0 0,1 0 0 0 0,0 1 0 0 0,0-1 0 0 0,0 1 0 0 0,-1-1 0 0 0,1 1 0 0 0,0 0 0 0 0,0 0 0 0 0,0 0-1 0 0,0 0 1 0 0,-1 0 0 0 0,1 0 0 0 0,0 0 0 0 0,0 1 0 0 0,0-1 0 0 0,0 1 0 0 0,-1-1 0 0 0,1 1 0 0 0,0-1 0 0 0,0 1 0 0 0,-1 0-1 0 0,1 0 1 0 0,-1 0 0 0 0,0 0 9 0 0,4 3 30 0 0,-1 1 0 0 0,1 0 0 0 0,-1 0 0 0 0,0 0 0 0 0,0 1-1 0 0,-1 0 1 0 0,0-1 0 0 0,0 1 0 0 0,0 0 0 0 0,-1 1 0 0 0,0-1 0 0 0,0 0 0 0 0,0 1 0 0 0,-1-1 0 0 0,0 1 0 0 0,0 1-39 0 0,6 40 240 0 0,-5-28-651 0 0,-2-19-2650 0 0,0-1-1099 0 0</inkml:trace>
  <inkml:trace contextRef="#ctx0" brushRef="#br0" timeOffset="-156647.071">23552 13210 9072 0 0,'2'-9'433'0'0,"-1"5"-396"0"0,1 1 0 0 0,-1-1 0 0 0,1 0 1 0 0,0 1-1 0 0,0 0 0 0 0,1-1 0 0 0,-1 1 0 0 0,1 0 0 0 0,0 0 1 0 0,-1 0-1 0 0,1 1 0 0 0,1-1 0 0 0,-1 1 0 0 0,0-1 0 0 0,0 1 0 0 0,1 0 1 0 0,0 0-1 0 0,-1 1 0 0 0,1-1 0 0 0,0 1 0 0 0,0 0 0 0 0,0 0 0 0 0,-1 0 1 0 0,1 0-1 0 0,0 1 0 0 0,0-1 0 0 0,0 1 0 0 0,1 0 0 0 0,2 1-37 0 0,4-3 132 0 0,0 2-1 0 0,0-1 0 0 0,1 2 1 0 0,-1-1-1 0 0,0 2 0 0 0,0-1 1 0 0,0 1-1 0 0,0 1 0 0 0,0 0 1 0 0,4 2-132 0 0,-14-4 18 0 0,-1-1-1 0 0,1 1 1 0 0,0 0 0 0 0,0-1 0 0 0,0 1 0 0 0,0 0 0 0 0,-1 0 0 0 0,1 0 0 0 0,0 0 0 0 0,-1 0-1 0 0,1 0 1 0 0,-1 0 0 0 0,1 0 0 0 0,-1 0 0 0 0,0 0 0 0 0,1 0 0 0 0,-1 0 0 0 0,0 0 0 0 0,0 0-1 0 0,1 0 1 0 0,-1 0 0 0 0,0 0 0 0 0,0 0 0 0 0,0 0 0 0 0,0 0 0 0 0,-1 0 0 0 0,1 1 0 0 0,0-1-1 0 0,0 0 1 0 0,-1 0 0 0 0,1 0 0 0 0,0 0 0 0 0,-1 0 0 0 0,1 0 0 0 0,-1 0 0 0 0,1 0 0 0 0,-1 0-1 0 0,0-1 1 0 0,1 1 0 0 0,-2 0-18 0 0,-27 38 862 0 0,-20 14 513 0 0,49-52-1357 0 0,-1-1 1 0 0,1 0-1 0 0,-1 0 1 0 0,1 0-1 0 0,0 1 1 0 0,-1-1-1 0 0,1 0 1 0 0,0 1-1 0 0,0-1 1 0 0,-1 0-1 0 0,1 0 1 0 0,0 1-1 0 0,0-1 1 0 0,-1 0-1 0 0,1 1 1 0 0,0-1-1 0 0,0 1 1 0 0,0-1-1 0 0,0 0 1 0 0,-1 1-1 0 0,1-1 1 0 0,0 1-1 0 0,0-1 1 0 0,0 0-1 0 0,0 1 1 0 0,0-1-1 0 0,0 1 1 0 0,0-1-1 0 0,0 0 1 0 0,0 1-1 0 0,0-1 1 0 0,1 1-1 0 0,-1-1 1 0 0,0 0-1 0 0,0 1 1 0 0,0-1-1 0 0,0 1 1 0 0,0-1-1 0 0,1 0 1 0 0,-1 1-1 0 0,0-1 1 0 0,0 0-1 0 0,1 1 1 0 0,-1-1-1 0 0,0 0 1 0 0,1 0-1 0 0,-1 1 1 0 0,0-1-1 0 0,1 0 1 0 0,-1 0-1 0 0,0 0 1 0 0,1 1-1 0 0,-1-1 1 0 0,0 0-1 0 0,1 0 1 0 0,-1 0 0 0 0,1 0-1 0 0,-1 0 1 0 0,0 0-1 0 0,1 0 1 0 0,-1 1-1 0 0,1-1 1 0 0,-1 0-1 0 0,0-1 1 0 0,1 1-1 0 0,-1 0 1 0 0,1 0-19 0 0,29 1 24 0 0,6-6-1570 0 0,-26 3 948 0 0</inkml:trace>
  <inkml:trace contextRef="#ctx0" brushRef="#br0" timeOffset="-155842.098">24229 13192 7712 0 0,'0'0'174'0'0,"0"0"29"0"0,0 0 12 0 0,-1 0-35 0 0,-77 94 2200 0 0,18-27-351 0 0,-5-26-1105 0 0,59-39-899 0 0,6-1-17 0 0,-1-1 0 0 0,0 0 0 0 0,1 0 0 0 0,-1 0 0 0 0,0 0 0 0 0,1 0 0 0 0,-1 0 0 0 0,0 0 0 0 0,1 0 0 0 0,-1 0 0 0 0,0 0 0 0 0,1 0-1 0 0,-1-1 1 0 0,0 1 0 0 0,1 0 0 0 0,-1 0 0 0 0,0-1 0 0 0,1 1 0 0 0,-1-1 0 0 0,1 1 0 0 0,-1 0 0 0 0,1-1 0 0 0,-1 1 0 0 0,1-1 0 0 0,-1 1 0 0 0,1-1 0 0 0,-1 1 0 0 0,1-1 0 0 0,-1 1-1 0 0,1-1 1 0 0,0 0 0 0 0,-1 1 0 0 0,1-1 0 0 0,0 0 0 0 0,0 1 0 0 0,0-1 0 0 0,-1 0 0 0 0,1 1 0 0 0,0-1 0 0 0,0 0 0 0 0,0 1 0 0 0,0-1 0 0 0,0 0 0 0 0,0 1 0 0 0,0-2-8 0 0,26-59 242 0 0,4 19-471 0 0,-24 37 186 0 0,0 2 17 0 0,-5 2-49 0 0,3 6-48 0 0,37 121 49 0 0,-39-123 87 0 0,-1-1 0 0 0,1 1 1 0 0,-1-1-1 0 0,1 1 1 0 0,0-1-1 0 0,0 0 0 0 0,0 0 1 0 0,0 0-1 0 0,1 0 1 0 0,-1 0-1 0 0,0 0 0 0 0,1-1 1 0 0,-1 1-1 0 0,1-1 1 0 0,-1 1-1 0 0,1-1 0 0 0,0 0 1 0 0,0 0-1 0 0,0-1 1 0 0,-1 1-1 0 0,1 0 0 0 0,0-1 1 0 0,3 1-14 0 0,14 4 46 0 0,22 1-279 0 0,-25-6-3484 0 0,-6 0-703 0 0</inkml:trace>
  <inkml:trace contextRef="#ctx0" brushRef="#br0" timeOffset="-155155.003">23847 13541 7224 0 0,'0'0'165'0'0,"0"0"22"0"0,0 0 7 0 0,0 0 44 0 0,0 0 136 0 0,8 0 1061 0 0,-7 0-1352 0 0,0 0 3 0 0,-1 0-16 0 0,0 0-6 0 0,34 4 3360 0 0,44-1-2304 0 0,-15 0-467 0 0,35-3-477 0 0,-3 4-155 0 0,-39 4-1355 0 0,-45-5 706 0 0</inkml:trace>
  <inkml:trace contextRef="#ctx0" brushRef="#br0" timeOffset="-154666.69">23962 13718 8000 0 0,'0'0'233'0'0,"14"-5"38"0"0,-7 3-205 0 0,0 0 0 0 0,1 0 0 0 0,-1 0 0 0 0,1 1 0 0 0,0 1 0 0 0,-1-1 0 0 0,1 1 0 0 0,0 0 0 0 0,-1 1 0 0 0,1 0 0 0 0,1 1-66 0 0,17-2 826 0 0,-25 0-788 0 0,0 0 0 0 0,0 1 0 0 0,0-1 0 0 0,0 0 0 0 0,0 1 0 0 0,0-1 0 0 0,0 0 0 0 0,1 1 0 0 0,-2 0 0 0 0,1-1 0 0 0,0 1 0 0 0,0 0 0 0 0,0-1 0 0 0,0 1 0 0 0,0 0 0 0 0,0 0 0 0 0,-1 0 0 0 0,1-1 0 0 0,0 1 0 0 0,-1 0 0 0 0,1 0 1 0 0,-1 0-1 0 0,1 0 0 0 0,-1 0 0 0 0,1 0 0 0 0,-1 1 0 0 0,0-1 0 0 0,1 0 0 0 0,-1 0 0 0 0,0 0 0 0 0,0 0 0 0 0,0 0 0 0 0,0 0 0 0 0,0 1 0 0 0,0-1 0 0 0,0 0 0 0 0,0 0 0 0 0,-1 0 0 0 0,1 0 0 0 0,0 0 0 0 0,-1 0 0 0 0,1 0 0 0 0,-1 0 0 0 0,1 0 0 0 0,-1 0 0 0 0,1 0 0 0 0,-1 0 0 0 0,0 0 1 0 0,1 0-1 0 0,-1 0 0 0 0,0 0 0 0 0,0-1 0 0 0,0 1-38 0 0,-8 10 157 0 0,-1-1 1 0 0,0-1-1 0 0,-1 0 0 0 0,0 0 1 0 0,0-1-1 0 0,-1 0 1 0 0,-4 2-158 0 0,1-1 291 0 0,-1 7 257 0 0,16-15-409 0 0,-1-1-129 0 0,1 0 1 0 0,0 1 0 0 0,-1-1 0 0 0,1 0 0 0 0,0 1 0 0 0,0-1-1 0 0,-1 0 1 0 0,1 0 0 0 0,0 1 0 0 0,0-1 0 0 0,-1 0-1 0 0,1 1 1 0 0,0-1 0 0 0,0 0 0 0 0,0 1 0 0 0,0-1 0 0 0,0 1-1 0 0,0-1 1 0 0,-1 0 0 0 0,1 1 0 0 0,0-1 0 0 0,0 0-1 0 0,0 1 1 0 0,0-1 0 0 0,0 1 0 0 0,1-1 0 0 0,-1 0 0 0 0,0 1-1 0 0,0-1 1 0 0,0 1 0 0 0,0-1 0 0 0,0 0 0 0 0,0 1 0 0 0,1-1-1 0 0,-1 0 1 0 0,0 1 0 0 0,0-1 0 0 0,0 0 0 0 0,1 0-1 0 0,-1 1 1 0 0,0-1 0 0 0,0 0 0 0 0,1 1 0 0 0,-1-1 0 0 0,0 0-1 0 0,1 0 1 0 0,-1 0 0 0 0,0 1 0 0 0,1-1 0 0 0,-1 0 0 0 0,0 0-1 0 0,1 0 1 0 0,-1 0 0 0 0,1 0 0 0 0,-1 0 0 0 0,0 0-1 0 0,1 0 1 0 0,-1 0 0 0 0,1 0 0 0 0,-1 0 0 0 0,0 0 0 0 0,1 0-1 0 0,-1 0 1 0 0,0 0 0 0 0,1 0 0 0 0,-1 0 0 0 0,1 0 0 0 0,-1 0-11 0 0,9 2 45 0 0,0 0 0 0 0,0-1 0 0 0,1 0 0 0 0,-1 0 0 0 0,0-1 0 0 0,1 0 0 0 0,-1 0 0 0 0,0-1 0 0 0,1 0 0 0 0,0-2-45 0 0,23 0 4 0 0,3 0-580 0 0,-19 0 218 0 0</inkml:trace>
  <inkml:trace contextRef="#ctx0" brushRef="#br0" timeOffset="-153487.443">24460 13119 5640 0 0,'0'0'124'0'0,"0"0"17"0"0,0 0 12 0 0,0 0 39 0 0,0 0 115 0 0,0 0 49 0 0,0 0 11 0 0,0 0-15 0 0,0 0-67 0 0,0 0-28 0 0,17-2 1097 0 0,-9 5-1134 0 0,-1 2 0 0 0,0-1 1 0 0,0 1-1 0 0,0 0 0 0 0,-1 0 1 0 0,1 1-1 0 0,-1 0 0 0 0,-1 0 0 0 0,1 0 1 0 0,-1 1-1 0 0,0 0 0 0 0,0 0 1 0 0,-1 0-1 0 0,0 1 0 0 0,-1-1 1 0 0,1 1-1 0 0,0 5-220 0 0,0-6 108 0 0,13 52 271 0 0,-14-42-295 0 0,0 0-1 0 0,-1 0 1 0 0,-1 0 0 0 0,-1 0 0 0 0,0 0 0 0 0,-1 5-84 0 0,-1 20 97 0 0,-1 151 292 0 0,3-186-378 0 0,-1-1-1 0 0,1 1 1 0 0,-1 0 0 0 0,0-1-1 0 0,-1 1 1 0 0,1-1 0 0 0,-1 0-1 0 0,-1 1 1 0 0,1-1 0 0 0,-1 0-1 0 0,0 0 1 0 0,0-1 0 0 0,-3 3-11 0 0,-6 7 64 0 0</inkml:trace>
  <inkml:trace contextRef="#ctx0" brushRef="#br0" timeOffset="-142610.961">6469 12835 7712 0 0,'0'0'174'0'0,"0"0"29"0"0,0 0 12 0 0,0 0 13 0 0,0 0 49 0 0,0 0 19 0 0,0 0 7 0 0,0 0 57 0 0,0 0 236 0 0,0 0 106 0 0,8 0 1189 0 0,343-2 3742 0 0,-227 1-5041 0 0,58 5-199 0 0,196 34-361 0 0,-193-38-21 0 0,-77-9 42 0 0,39-6 155 0 0,-87 15-2189 0 0,-53 2-4469 0 0</inkml:trace>
  <inkml:trace contextRef="#ctx0" brushRef="#br0" timeOffset="-141581.884">7394 13570 13072 0 0,'0'0'297'0'0,"0"-7"826"0"0,2-3-1062 0 0,-2 9 194 0 0,-1-6 2996 0 0,-123 34-2279 0 0,-50-4-721 0 0,73-31 432 0 0,101-15-746 0 0,109-56 160 0 0,-28 12-97 0 0,-64 50 0 0 0,-1-1 0 0 0,0-1 0 0 0,-2 0 0 0 0,0 0 0 0 0,1-7 0 0 0,8-12 0 0 0,-9-11 0 0 0,-14 24 16 0 0,0 24 59 0 0,0 1 0 0 0,0 0 14 0 0,0 0-1 0 0,0 0-9 0 0,0 0-13 0 0,0 0-2 0 0,-4 12 118 0 0,-25 113 1090 0 0,9-29-998 0 0,4-39-210 0 0,6 26 234 0 0,2 26 364 0 0,13-24-470 0 0,-3-13-192 0 0,-11 7 0 0 0,11-54-258 0 0,-2-14-5598 0 0,0-11-613 0 0</inkml:trace>
  <inkml:trace contextRef="#ctx0" brushRef="#br0" timeOffset="-145061.395">6696 12323 10680 0 0,'0'0'241'0'0,"0"0"38"0"0,0 0 11 0 0,-4 9 65 0 0,2-4-299 0 0,2-3 47 0 0,1 0 0 0 0,-1 0 1 0 0,0 0-1 0 0,1-1 0 0 0,-1 1 0 0 0,1 0 1 0 0,0 0-1 0 0,0 0 0 0 0,-1-1 0 0 0,1 1 1 0 0,0-1-1 0 0,0 1 0 0 0,1 0 0 0 0,-1-1 1 0 0,0 0-1 0 0,0 1 0 0 0,1-1 0 0 0,-1 0 1 0 0,1 0-1 0 0,-1 1 0 0 0,1-1 0 0 0,0 0 1 0 0,-1-1-1 0 0,1 1 0 0 0,0 0 0 0 0,0 0 1 0 0,-1-1-1 0 0,1 1 0 0 0,0-1 0 0 0,0 0 1 0 0,0 1-1 0 0,0-1 0 0 0,0 0 0 0 0,0 0 1 0 0,0 0-1 0 0,-1 0 0 0 0,1 0 0 0 0,0-1 1 0 0,0 1-1 0 0,0-1 0 0 0,1 0-103 0 0,11-1 120 0 0,-1-1 0 0 0,1-1-1 0 0,-1 0 1 0 0,0-1 0 0 0,0 0-1 0 0,0-1 1 0 0,-1 0 0 0 0,0-1-1 0 0,2-2-119 0 0,-12 8 10 0 0,0 0 0 0 0,-1 0 0 0 0,1 0 0 0 0,-1 0 0 0 0,1 0 0 0 0,0 0 0 0 0,-1 0 0 0 0,0 0 0 0 0,1-1 0 0 0,-1 1 0 0 0,0-1 0 0 0,0 1 0 0 0,0-1 0 0 0,0 1 0 0 0,0-1 0 0 0,0 0 0 0 0,0 0 0 0 0,0 1 0 0 0,-1-1 0 0 0,1 0-1 0 0,-1 0 1 0 0,1 0 0 0 0,-1 0 0 0 0,0 1 0 0 0,0-1 0 0 0,1 0 0 0 0,-2 0 0 0 0,1 0 0 0 0,0 0 0 0 0,0 0 0 0 0,0 0 0 0 0,-1 0 0 0 0,1 1 0 0 0,-1-1 0 0 0,0 0 0 0 0,1 0 0 0 0,-1 1 0 0 0,0-1 0 0 0,0 0 0 0 0,0 1 0 0 0,0-1-1 0 0,0 1 1 0 0,-2-2-10 0 0,-42-46-179 0 0,37 42 94 0 0,1 0 0 0 0,-1-1 0 0 0,1 1 0 0 0,1-2 0 0 0,0 1 0 0 0,0-1 0 0 0,0 0 1 0 0,1 0-1 0 0,-1-3 85 0 0,3 4-28 0 0,0-1 1 0 0,1 0-1 0 0,0 1 1 0 0,0-1-1 0 0,1 0 1 0 0,0 0-1 0 0,0 0 1 0 0,1 0-1 0 0,0 0 1 0 0,1 0-1 0 0,0 0 1 0 0,1 0-1 0 0,-1 0 1 0 0,2 0-1 0 0,-1 1 1 0 0,3-6 27 0 0,0 2 0 0 0,1 1 0 0 0,0 0 0 0 0,0 0 1 0 0,1 1-1 0 0,1-1 0 0 0,0 2 1 0 0,0-1-1 0 0,1 1 0 0 0,0 0 1 0 0,0 1-1 0 0,1 0 0 0 0,0 1 0 0 0,1 0 1 0 0,0 0-1 0 0,0 1 0 0 0,0 1 1 0 0,0-1-1 0 0,1 2 0 0 0,0 0 1 0 0,0 0-1 0 0,0 1 0 0 0,7 0 0 0 0,-17 3 27 0 0,0-1 0 0 0,1 1-1 0 0,-1 0 1 0 0,1 0 0 0 0,-1 0 0 0 0,0 1 0 0 0,1-1-1 0 0,-1 0 1 0 0,0 1 0 0 0,1 0 0 0 0,-1-1-1 0 0,0 1 1 0 0,0 0 0 0 0,1 0 0 0 0,-1 1-1 0 0,0-1 1 0 0,0 0 0 0 0,0 1 0 0 0,-1-1 0 0 0,1 1-1 0 0,0-1 1 0 0,0 1 0 0 0,-1 0 0 0 0,1 0-1 0 0,-1 0 1 0 0,0 0 0 0 0,1 0 0 0 0,-1 0-1 0 0,0 0 1 0 0,0 0 0 0 0,0 0 0 0 0,-1 1 0 0 0,1-1-1 0 0,0 0 1 0 0,-1 1 0 0 0,0-1 0 0 0,1 0-1 0 0,-1 1 1 0 0,0-1-27 0 0,-8 98 621 0 0,-30 53-159 0 0,30-57-132 0 0,8-92-302 0 0,0-1-1 0 0,0 1 0 0 0,0 0 0 0 0,1 0 0 0 0,-1 0 0 0 0,1 0 0 0 0,0 0 1 0 0,0 0-1 0 0,1 0 0 0 0,-1-1 0 0 0,1 1 0 0 0,-1-1 0 0 0,1 1 1 0 0,1-1-1 0 0,-1 1 0 0 0,0-1 0 0 0,1 0 0 0 0,-1 0 0 0 0,1 0 0 0 0,0-1 1 0 0,0 1-1 0 0,0-1 0 0 0,0 1 0 0 0,1-1 0 0 0,-1 0 0 0 0,1 0 1 0 0,-1-1-1 0 0,1 1 0 0 0,-1-1 0 0 0,1 1 0 0 0,0-1 0 0 0,0 0 0 0 0,3 0-27 0 0,4 0-321 0 0,-1-1 0 0 0,1 0 0 0 0,-1 0 0 0 0,0-1 0 0 0,1 0 0 0 0,-1-1 0 0 0,0 0 0 0 0,8-3 321 0 0,-7 0-6199 0 0</inkml:trace>
  <inkml:trace contextRef="#ctx0" brushRef="#br0" timeOffset="-144484.006">7404 12066 9520 0 0,'0'0'276'0'0,"0"0"2"0"0,-14 10-168 0 0,-71 80 3012 0 0,49-20-1574 0 0,28-22-490 0 0,9-45-860 0 0,1 3-99 0 0,22 1 507 0 0,-20-9-584 0 0,0 1-1 0 0,-1-1 0 0 0,1 0 1 0 0,0 0-1 0 0,-1 0 0 0 0,0-1 0 0 0,1 1 1 0 0,-1-1-1 0 0,0 1 0 0 0,0-1 0 0 0,0 0 1 0 0,-1-1-1 0 0,1 1 0 0 0,-1 0 1 0 0,0-1-1 0 0,0 1 0 0 0,1-3-21 0 0,5-6 36 0 0,21-61-570 0 0,-25 52 291 0 0,-4 22 175 0 0,-7 15-60 0 0,-3 125 866 0 0,21-110-503 0 0,-10-31-295 0 0,0 0-1 0 0,0 1 1 0 0,0-1 0 0 0,0 0 0 0 0,0 0-1 0 0,0 0 1 0 0,0 0 0 0 0,0 0 0 0 0,0 0-1 0 0,0 0 1 0 0,0 0 0 0 0,0 0 0 0 0,0 0-1 0 0,0-1 1 0 0,0 1 0 0 0,0 0 0 0 0,0-1-1 0 0,0 1 1 0 0,0-1 0 0 0,0 1 0 0 0,0-1 0 0 0,0 1-1 0 0,-1-1 1 0 0,1 1 0 0 0,0-1 0 0 0,0 0-1 0 0,-1 0 1 0 0,1 1 0 0 0,0-1 60 0 0,0-1-320 0 0,5-4-818 0 0</inkml:trace>
  <inkml:trace contextRef="#ctx0" brushRef="#br0" timeOffset="-144091.264">7502 11955 9960 0 0,'0'0'222'0'0,"0"0"30"0"0,4 7 268 0 0,4 8-160 0 0,-1 0-1 0 0,0 0 1 0 0,-1 1 0 0 0,-1 0-1 0 0,0 1 1 0 0,2 15-360 0 0,0-5 586 0 0,-5-12-361 0 0,0 1-1 0 0,-1-1 0 0 0,-1 1 1 0 0,0-1-1 0 0,-1 1 1 0 0,-1-1-1 0 0,0 1 0 0 0,-1-1 1 0 0,-1 0-1 0 0,-2 7-224 0 0,-20 27 689 0 0,26-48-609 0 0,0-1 0 0 0,0 0-1 0 0,9-50 197 0 0,27-20-663 0 0,-24 56 293 0 0,-10 11 75 0 0,0-1 0 0 0,1 1 0 0 0,-1 0 0 0 0,1 0 0 0 0,0 1 0 0 0,0-1-1 0 0,0 1 1 0 0,0-1 0 0 0,0 1 0 0 0,0 0 0 0 0,1 0 0 0 0,-1 0-1 0 0,1 0 1 0 0,-1 1 0 0 0,1-1 19 0 0,5 0-21 0 0,11 10-144 0 0,-18-6 170 0 0,-1-1 1 0 0,1 1 0 0 0,-1-1 0 0 0,0 1 0 0 0,1 0 0 0 0,-1-1 0 0 0,0 1 0 0 0,0 0 0 0 0,0 0 0 0 0,0 0 0 0 0,0 0 0 0 0,-1 0 0 0 0,1 0 0 0 0,0 0 0 0 0,-1 0 0 0 0,0 1 0 0 0,1-1 0 0 0,-1 0-1 0 0,0 0 1 0 0,0 0 0 0 0,0 0 0 0 0,-1 1 0 0 0,1-1 0 0 0,0 0 0 0 0,-1 0 0 0 0,0 0 0 0 0,1 0 0 0 0,-1 0 0 0 0,0 0 0 0 0,0 0 0 0 0,0 0 0 0 0,0 0 0 0 0,0-1 0 0 0,0 1 0 0 0,-1 0-1 0 0,1 0 1 0 0,-1-1-6 0 0,-63 54 707 0 0,-67-7-1196 0 0,113-51-4470 0 0,12 3-71 0 0</inkml:trace>
  <inkml:trace contextRef="#ctx0" brushRef="#br0" timeOffset="-128450.991">9068 12646 4376 0 0,'0'0'99'0'0,"0"0"11"0"0,0 0 10 0 0,-19 8 1443 0 0,19-8-1495 0 0,0 0 0 0 0,0 1 0 0 0,0-1 0 0 0,1 0 0 0 0,-1 0-1 0 0,0 0 1 0 0,0 0 0 0 0,0 1 0 0 0,0-1 0 0 0,0 0 0 0 0,0 0 0 0 0,0 0 0 0 0,0 0 0 0 0,0 1 0 0 0,0-1 0 0 0,0 0 0 0 0,0 0 0 0 0,0 0 0 0 0,-1 0 0 0 0,1 0 0 0 0,0 1 0 0 0,0-1-1 0 0,0 0 1 0 0,0 0 0 0 0,0 0 0 0 0,0 0 0 0 0,0 0 0 0 0,0 1 0 0 0,0-1 0 0 0,-1 0 0 0 0,1 0 0 0 0,0 0 0 0 0,0 0 0 0 0,0 0 0 0 0,0 0 0 0 0,0 0 0 0 0,0 0 0 0 0,-1 0 0 0 0,1 0 0 0 0,0 1-1 0 0,0-1 1 0 0,0 0 0 0 0,0 0 0 0 0,-1 0-68 0 0,16 5 435 0 0,35 1 345 0 0,206-20 1188 0 0,-81 8-1355 0 0,-72 1-432 0 0,-2 5-53 0 0,-26-1-21 0 0,84 0 189 0 0,-97-3-181 0 0,167-9 277 0 0,-81 9-33 0 0,-70 0-311 0 0,0 4 1 0 0,37 6-49 0 0,72 8 277 0 0,-54-8-266 0 0,-22-9-99 0 0,89 9 152 0 0,-89 1-64 0 0,-1-5 0 0 0,55-8 0 0 0,224 12 0 0 0,-167-2 0 0 0,79 12 0 0 0,-71-14 0 0 0,88-9 0 0 0,-143 6 0 0 0,-37 5 0 0 0,162-10 117 0 0,-116 9-53 0 0,-61-3-117 0 0,185-7 181 0 0,-140-2-128 0 0,42-4-572 0 0,-156 12-973 0 0,-35 1-1392 0 0,6 0-1449 0 0</inkml:trace>
  <inkml:trace contextRef="#ctx0" brushRef="#br0" timeOffset="-123483.354">12829 13010 7976 0 0,'3'0'74'0'0,"0"-1"1"0"0,0 0 0 0 0,0 1-1 0 0,0 0 1 0 0,0 0-1 0 0,0-1 1 0 0,0 2 0 0 0,0-1-1 0 0,0 0 1 0 0,0 1-1 0 0,-1-1 1 0 0,1 1 0 0 0,0 0-1 0 0,0 0 1 0 0,0 0-1 0 0,0 0 1 0 0,-1 1 0 0 0,1-1-1 0 0,0 1 1 0 0,-1-1-1 0 0,0 1 1 0 0,1 1-75 0 0,27 41 2383 0 0,3 24-257 0 0,22 130 1107 0 0,-45-143-2526 0 0,-3 63 18 0 0,-27 17-125 0 0,-12-46-240 0 0,-31 26-72 0 0,-2-37-818 0 0,64-77 220 0 0,1-1-52 0 0,0 0-214 0 0,0 0-96 0 0,0 0-1044 0 0,0 0-4093 0 0</inkml:trace>
  <inkml:trace contextRef="#ctx0" brushRef="#br0" timeOffset="-123093.13">13128 13004 7600 0 0,'1'0'166'0'0,"48"-29"460"0"0,-42 26-398 0 0,1 0 1 0 0,-1 0 0 0 0,0 0-1 0 0,1 1 1 0 0,0 0-1 0 0,-1 1 1 0 0,1 0 0 0 0,0 0-1 0 0,0 1 1 0 0,0-1 0 0 0,0 2-1 0 0,-1-1 1 0 0,1 1-1 0 0,0 0 1 0 0,4 2-229 0 0,14 14 1023 0 0,-25 10-435 0 0,-31 17 170 0 0,-25 11-124 0 0,54-53-735 0 0,2-2 131 0 0,-1 0-1 0 0,0 0 1 0 0,1 0-1 0 0,-1 0 1 0 0,1 0-1 0 0,-1 1 1 0 0,1-1-1 0 0,-1 0 1 0 0,0 0-1 0 0,1 0 1 0 0,-1 1-1 0 0,1-1 1 0 0,-1 0-1 0 0,0 1 1 0 0,1-1-1 0 0,-1 0 1 0 0,0 1-1 0 0,1-1 1 0 0,-1 1-1 0 0,0-1 1 0 0,0 0-1 0 0,0 1 0 0 0,1-1 1 0 0,-1 1-1 0 0,0-1 1 0 0,0 1-1 0 0,0-1 1 0 0,0 0-1 0 0,0 1 1 0 0,0-1-1 0 0,0 1 1 0 0,1-1-1 0 0,-2 1 1 0 0,1-1-1 0 0,0 1 1 0 0,0-1-1 0 0,0 1 1 0 0,0-1-1 0 0,0 1 1 0 0,0-1-1 0 0,0 0 1 0 0,-1 1-1 0 0,1-1 1 0 0,0 1-1 0 0,0-1 1 0 0,0 1-1 0 0,-1-1 1 0 0,1 0-1 0 0,0 1 1 0 0,-1-1-1 0 0,1 0 1 0 0,0 1-1 0 0,-1-1 1 0 0,1 0-1 0 0,0 0 1 0 0,-1 1-1 0 0,1-1 1 0 0,-1 0-1 0 0,1 0 1 0 0,-1 0-1 0 0,1 1 0 0 0,-1-1-29 0 0,112 3 1490 0 0,-26 9-2989 0 0,-78-6 909 0 0</inkml:trace>
  <inkml:trace contextRef="#ctx0" brushRef="#br0" timeOffset="-127585.369">10364 13166 7968 0 0,'0'-4'146'0'0,"0"-1"-1"0"0,0 1 1 0 0,1-1 0 0 0,-1 1 0 0 0,1 0 0 0 0,0-1 0 0 0,0 1-1 0 0,1 0 1 0 0,-1 0 0 0 0,1 0 0 0 0,0 0 0 0 0,0 0 0 0 0,2-2-146 0 0,-1 0 592 0 0,-3 5-475 0 0,0 1 146 0 0,0 0 53 0 0,2 6 302 0 0,-30 93 1200 0 0,26-93-1779 0 0,0 1 0 0 0,1-1 0 0 0,-1 1 0 0 0,1-1 0 0 0,1 1 0 0 0,-1 0 0 0 0,1-1 0 0 0,1 1 0 0 0,-1-1 0 0 0,1 1 0 0 0,0 0 1 0 0,1-1-1 0 0,-1 1 0 0 0,1-1 0 0 0,0 0 0 0 0,3 4-39 0 0,-3-8 34 0 0,0-1 0 0 0,0 1 0 0 0,0-1 0 0 0,1 1 0 0 0,-1-1 0 0 0,1 0 0 0 0,-1 0 0 0 0,1 0 0 0 0,-1 0-1 0 0,1 0 1 0 0,0-1 0 0 0,-1 1 0 0 0,1-1 0 0 0,0 0 0 0 0,-1 0 0 0 0,1 0 0 0 0,2 0-34 0 0,8-3 60 0 0,0-2-1 0 0,0 1 1 0 0,0-1 0 0 0,-1-1-1 0 0,0 0 1 0 0,0-1 0 0 0,0-1-1 0 0,-1 1 1 0 0,1-3-60 0 0,2 1-23 0 0,69-46 23 0 0,-79 53 10 0 0,-2 1-17 0 0,0 0 0 0 0,0 0-1 0 0,-1 0 1 0 0,1 0 0 0 0,0 1-1 0 0,0-1 1 0 0,0 1 0 0 0,0-1-1 0 0,0 1 1 0 0,0-1 0 0 0,0 1-1 0 0,0 0 1 0 0,1 0 0 0 0,-1 0-1 0 0,0 0 1 0 0,0 1 0 0 0,0-1 0 0 0,0 0-1 0 0,0 1 1 0 0,0 0 0 0 0,0-1-1 0 0,0 1 1 0 0,0 0 0 0 0,-1 0-1 0 0,1 0 1 0 0,0 0 0 0 0,0 0-1 0 0,-1 0 1 0 0,1 1 0 0 0,-1-1 0 0 0,2 2 7 0 0,19 29-11 0 0,8 26 18 0 0,-28-56 30 0 0,-1-1 1 0 0,0 1 0 0 0,0-1 0 0 0,1 0 0 0 0,-1 1-1 0 0,1-1 1 0 0,0 0 0 0 0,-1 0 0 0 0,1 0 0 0 0,0 0-1 0 0,-1 0 1 0 0,1 0 0 0 0,0 0 0 0 0,0-1 0 0 0,0 1-1 0 0,0-1 1 0 0,0 1 0 0 0,0-1 0 0 0,-1 0 0 0 0,1 0-1 0 0,0 0 1 0 0,0 0 0 0 0,0 0 0 0 0,0 0 0 0 0,0-1-1 0 0,0 1 1 0 0,0 0 0 0 0,0-1 0 0 0,0 0 0 0 0,0 1-1 0 0,-1-1 1 0 0,1 0 0 0 0,0 0 0 0 0,0 0-38 0 0,6-7 125 0 0,0 0 0 0 0,0 0 0 0 0,-1 0 0 0 0,0-1 0 0 0,-1 0 0 0 0,0 0 0 0 0,0-1 0 0 0,-1 0 0 0 0,-1 0 0 0 0,1 0 0 0 0,-1 0 0 0 0,-1-1 0 0 0,0 1 0 0 0,0-4-125 0 0,4-9 42 0 0,23-64-302 0 0,-8 64-2955 0 0,-21 22-2159 0 0</inkml:trace>
  <inkml:trace contextRef="#ctx0" brushRef="#br0" timeOffset="-127286.187">11111 13148 10336 0 0,'0'0'233'0'0,"0"0"39"0"0,1-1 15 0 0,3-2-156 0 0,1 0 0 0 0,-1 1 0 0 0,1-1 0 0 0,0 1 1 0 0,0 0-1 0 0,0 0 0 0 0,0 1 0 0 0,0-1 0 0 0,0 1 1 0 0,0 0-1 0 0,0 1 0 0 0,0-1 0 0 0,1 1 0 0 0,-1 0 1 0 0,0 1-1 0 0,2-1-131 0 0,6 1 397 0 0,36-2 550 0 0,28 0-254 0 0,-27 5-4887 0 0,-36-1-556 0 0</inkml:trace>
  <inkml:trace contextRef="#ctx0" brushRef="#br0" timeOffset="-126855.219">11670 12964 10448 0 0,'0'0'301'0'0,"0"0"4"0"0,0 0-141 0 0,0 0 131 0 0,0 0 80 0 0,-3 9 371 0 0,-1 3-475 0 0,-1 1-72 0 0,0-1 1 0 0,1 1-1 0 0,0 0 0 0 0,1 0 1 0 0,0 1-1 0 0,1-1 1 0 0,1 1-1 0 0,0-1 1 0 0,1 6-200 0 0,0-18 13 0 0,0 1 0 0 0,1-1 1 0 0,-1 0-1 0 0,0 1 1 0 0,1-1-1 0 0,-1 0 0 0 0,1 1 1 0 0,-1-1-1 0 0,1 0 1 0 0,0 0-1 0 0,-1 0 0 0 0,1 0 1 0 0,0 0-1 0 0,0 1 1 0 0,0-1-1 0 0,0-1 1 0 0,0 1-1 0 0,0 0 0 0 0,0 0 1 0 0,0 0-1 0 0,0 0 1 0 0,0-1-1 0 0,1 1 0 0 0,-1-1 1 0 0,0 1-1 0 0,0-1 1 0 0,1 1-1 0 0,-1-1 0 0 0,0 0 1 0 0,1 1-1 0 0,-1-1 1 0 0,0 0-1 0 0,1 0 0 0 0,-1 0 1 0 0,0 0-1 0 0,1 0 1 0 0,-1 0-1 0 0,0-1 0 0 0,1 1 1 0 0,-1 0-1 0 0,1-1-13 0 0,57-20 347 0 0,-52 18-335 0 0,114-64 164 0 0,-119 66-185 0 0,0 0 1 0 0,0 0-1 0 0,0 1 1 0 0,1-1-1 0 0,-1 1 1 0 0,0-1-1 0 0,0 1 1 0 0,0 0-1 0 0,1 0 1 0 0,-1 0-1 0 0,0 0 1 0 0,0 0-1 0 0,1 1 1 0 0,-1-1-1 0 0,0 1 1 0 0,0-1-1 0 0,0 1 1 0 0,0 0-1 0 0,0 0 1 0 0,0 0-1 0 0,0 0 1 0 0,0 0-1 0 0,0 0 1 0 0,0 0-1 0 0,0 1 1 0 0,-1-1-1 0 0,1 1 1 0 0,-1 0-1 0 0,1-1 1 0 0,-1 1 0 0 0,1 0-1 0 0,-1 0 1 0 0,1 1 8 0 0,17 36 177 0 0,-6-22 71 0 0,-13-16-112 0 0,20-5 521 0 0,-16 1-599 0 0,1 0 0 0 0,-1 0 0 0 0,0-1 1 0 0,0 0-1 0 0,0 0 0 0 0,-1 0 0 0 0,1 0 0 0 0,-1-1 0 0 0,0 1 0 0 0,0-1 0 0 0,0 0 0 0 0,-1 0 1 0 0,0 0-1 0 0,0 0 0 0 0,0 0 0 0 0,-1 0 0 0 0,1-2-58 0 0,2-3 33 0 0,35-104-761 0 0,-22 87-2287 0 0,-13 25-2113 0 0</inkml:trace>
  <inkml:trace contextRef="#ctx0" brushRef="#br0" timeOffset="-126332.637">12243 13046 8264 0 0,'0'0'182'0'0,"0"0"29"0"0,0 0 14 0 0,0 0 21 0 0,0 0 36 0 0,0 2 20 0 0,-3 84 1818 0 0,-40 35-695 0 0,33-100-817 0 0,10-20-523 0 0,0-1-14 0 0,17-9 121 0 0,14-12 23 0 0,-23 15-206 0 0,0-1 0 0 0,1 2 0 0 0,0-1 0 0 0,0 1 0 0 0,0 0 0 0 0,0 1 0 0 0,1 0 0 0 0,-1 1 0 0 0,1 0 0 0 0,0 0 0 0 0,0 1 0 0 0,6 0-9 0 0,8 8 0 0 0,-22-4 38 0 0,0 0 0 0 0,-1 1 0 0 0,1-1 0 0 0,0 1 0 0 0,-1-1 0 0 0,0 1 0 0 0,1 0 0 0 0,-1-1 0 0 0,0 1 1 0 0,0 0-1 0 0,-1 0 0 0 0,1 0 0 0 0,-1 0 0 0 0,1 0 0 0 0,-1 0 0 0 0,0 0 0 0 0,0 0 0 0 0,0-1 0 0 0,0 1 0 0 0,-1 0 1 0 0,1 0-1 0 0,-1 0 0 0 0,0 0 0 0 0,0 0 0 0 0,0 0 0 0 0,0-1 0 0 0,0 1 0 0 0,-1 0 0 0 0,1-1 0 0 0,-1 1 0 0 0,1-1 1 0 0,-1 1-1 0 0,0-1 0 0 0,0 0 0 0 0,0 0 0 0 0,-1 0 0 0 0,1 0 0 0 0,0 0 0 0 0,-1-1 0 0 0,1 1 0 0 0,-1-1 1 0 0,0 1-39 0 0,-11 8 65 0 0,-1-1 1 0 0,0-1-1 0 0,0 0 1 0 0,-1-1-1 0 0,0-1 1 0 0,-1 0-1 0 0,-9 2-65 0 0,-39-12-1002 0 0,64 4 276 0 0,1 0-36 0 0,0 0-6 0 0</inkml:trace>
  <inkml:trace contextRef="#ctx0" brushRef="#br0" timeOffset="-125939.886">12497 13245 10912 0 0,'0'0'248'0'0,"0"0"34"0"0,0 0 20 0 0,0 0-38 0 0,-7 3-46 0 0,-49 35 1052 0 0,-2 10-390 0 0,57-47-800 0 0,0 0-14 0 0,-4 5-52 0 0,1 0-4 0 0,3-4 44 0 0,1-2 23 0 0,20-3 374 0 0,-10-2-463 0 0,-1 0 1 0 0,1 0-1 0 0,-1-1 1 0 0,-1-1 0 0 0,1 1-1 0 0,-1-2 1 0 0,0 1-1 0 0,1-3 12 0 0,29-24-68 0 0,-34 31 73 0 0,24-2 183 0 0,-25 7-144 0 0,1 1 1 0 0,-1-1-1 0 0,0 1 0 0 0,0 0 1 0 0,0 0-1 0 0,0 1 0 0 0,0-1 1 0 0,-1 0-1 0 0,1 1 0 0 0,-1 0 1 0 0,0-1-1 0 0,0 1 0 0 0,-1 0 1 0 0,1 0-1 0 0,-1 0 0 0 0,0 0 1 0 0,0 1-1 0 0,0-1 0 0 0,-1 0 1 0 0,1 0-1 0 0,-1 1 0 0 0,0-1 0 0 0,0 4-44 0 0,0-7 20 0 0,3 16 330 0 0,-2-13-1348 0 0,-1 5-2812 0 0,0-9-1228 0 0</inkml:trace>
  <inkml:trace contextRef="#ctx0" brushRef="#br0" timeOffset="-125129.952">10177 12882 6272 0 0,'0'0'182'0'0,"-7"-5"28"0"0,3 4-24 0 0,1 0 0 0 0,-1 1 0 0 0,0-1-1 0 0,1 1 1 0 0,-1 0 0 0 0,0 0 0 0 0,0 1 0 0 0,1-1 0 0 0,-1 1 0 0 0,0 0 0 0 0,1 0 0 0 0,-1 0 0 0 0,1 0 0 0 0,-1 1 0 0 0,1-1-1 0 0,-1 1 1 0 0,1 0 0 0 0,0 0 0 0 0,0 0 0 0 0,0 0 0 0 0,0 1 0 0 0,1-1 0 0 0,-1 1 0 0 0,0 0 0 0 0,-1 2-186 0 0,-48 73 1809 0 0,39-47-1483 0 0,2-1 0 0 0,1 2-1 0 0,1 0 1 0 0,2 0 0 0 0,1 0 0 0 0,1 1 0 0 0,2-1 0 0 0,1 30-326 0 0,2 68 774 0 0,13-2-141 0 0,-11-117-607 0 0,0 1-1 0 0,1-1 1 0 0,0 1-1 0 0,1-1 1 0 0,0 0-1 0 0,1 0 1 0 0,0-1-1 0 0,1 1 1 0 0,7 8-26 0 0,-9-11 26 0 0,1-2 0 0 0,1 1 0 0 0,0 0 0 0 0,0-1 0 0 0,0 0 0 0 0,0-1 0 0 0,1 1 0 0 0,0-1 0 0 0,0-1 0 0 0,1 1 0 0 0,-1-1 0 0 0,1 0 0 0 0,7 2-26 0 0,82 17-570 0 0,-56-17-4025 0 0,-11-3-791 0 0</inkml:trace>
  <inkml:trace contextRef="#ctx0" brushRef="#br0" timeOffset="-124441.876">10387 13497 5672 0 0,'0'0'124'0'0,"0"0"17"0"0,0 0 12 0 0,15 9 871 0 0,59 5 1476 0 0,55-6-532 0 0,240 24 282 0 0,-4-26-2106 0 0,-258-6-160 0 0,102-9 16 0 0,24-7 96 0 0,27 24 613 0 0,-109 6-506 0 0,-27 1-203 0 0,-93-9-4248 0 0,-25-3-360 0 0</inkml:trace>
  <inkml:trace contextRef="#ctx0" brushRef="#br0" timeOffset="-123994.145">11253 13824 5296 0 0,'2'-1'116'0'0,"104"-7"1186"0"0,-10 23 3302 0 0,-64 7-3004 0 0,-31-20-1548 0 0,0-1-1 0 0,1 1 0 0 0,-1 0 0 0 0,0 0 1 0 0,0 0-1 0 0,-1 0 0 0 0,1 0 0 0 0,0 0 1 0 0,-1 0-1 0 0,1 0 0 0 0,-1 0 0 0 0,1 0 1 0 0,-1 0-1 0 0,0 0 0 0 0,0 0 1 0 0,0 0-1 0 0,0 0 0 0 0,-1 1 0 0 0,1-1 1 0 0,0 0-52 0 0,-3 3 56 0 0,-1 0 0 0 0,1 0 0 0 0,-1 0 1 0 0,1 0-1 0 0,-2-1 0 0 0,1 0 0 0 0,0 0 1 0 0,-1 0-1 0 0,1 0 0 0 0,-1-1 0 0 0,0 1 1 0 0,-1-1-1 0 0,-1 0-56 0 0,-19 14 271 0 0,-9 4 244 0 0,25-11 1009 0 0,25-7-1378 0 0,-1 0-1 0 0,1-1 1 0 0,0-1 0 0 0,-1 0 0 0 0,1-1-1 0 0,0 0 1 0 0,-1-1 0 0 0,3-1-146 0 0,12 0 38 0 0,133-12-207 0 0,-93 6-5169 0 0,-43 3-112 0 0</inkml:trace>
  <inkml:trace contextRef="#ctx0" brushRef="#br0" timeOffset="-110787.543">10868 11437 8032 0 0,'6'-5'182'0'0,"-5"4"29"0"0,-1 0 12 0 0,0 0-199 0 0,0 0 1 0 0,1-1-1 0 0,-1 1 1 0 0,1 0 0 0 0,-1-1-1 0 0,1 1 1 0 0,-1 0-1 0 0,1 0 1 0 0,0-1-1 0 0,0 1 1 0 0,0 0 0 0 0,-1 0-1 0 0,1 0 1 0 0,0 0-1 0 0,0 0 1 0 0,1 0-1 0 0,-1 1 1 0 0,0-1 0 0 0,0 0-1 0 0,0 0 1 0 0,0 1-1 0 0,1-1 1 0 0,-1 1-1 0 0,0-1 1 0 0,1 1 0 0 0,-1 0-1 0 0,0-1 1 0 0,1 1-25 0 0,4-2 472 0 0,-3 0-331 0 0,1 0 1 0 0,-1 0-1 0 0,1 1 1 0 0,0-1-1 0 0,0 1 1 0 0,0 0-1 0 0,0 1 1 0 0,0-1-1 0 0,0 0 1 0 0,0 1-1 0 0,0 0 1 0 0,0 0-1 0 0,0 0 1 0 0,0 1-1 0 0,0-1 1 0 0,0 1-1 0 0,0 0 1 0 0,-1 0-1 0 0,1 1 0 0 0,0-1 1 0 0,0 1-1 0 0,-1-1 1 0 0,1 1-1 0 0,-1 0 1 0 0,3 2-142 0 0,-3 27 735 0 0,-6-24-684 0 0,1 1 0 0 0,-1-1 0 0 0,-1 0 0 0 0,1 0 0 0 0,-1-1 0 0 0,0 1 1 0 0,-1-1-1 0 0,0 0 0 0 0,0 0 0 0 0,0 0 0 0 0,0-1 0 0 0,-4 3-51 0 0,-6 8 99 0 0,-34 43 29 0 0,35-28 760 0 0,31-22-436 0 0,40-1-129 0 0,7-8-244 0 0,-37-2-4665 0 0,-14 0-610 0 0</inkml:trace>
  <inkml:trace contextRef="#ctx0" brushRef="#br0" timeOffset="-111998.505">10219 11878 5904 0 0,'0'0'132'0'0,"0"0"17"0"0,0 0 11 0 0,-3-5 7 0 0,-6-29 1058 0 0,8 33-905 0 0,-13-7 688 0 0,8 7-827 0 0,-1 0 1 0 0,0 0-1 0 0,0 0 0 0 0,0 1 1 0 0,0 0-1 0 0,0 1 1 0 0,1-1-1 0 0,-1 1 0 0 0,0 1 1 0 0,0-1-1 0 0,1 1 0 0 0,-5 2-181 0 0,5-2 84 0 0,-29 6 291 0 0,23-6-266 0 0,1 0 1 0 0,0 1-1 0 0,0 0 1 0 0,0 1-1 0 0,0 0 1 0 0,0 1-1 0 0,1 0 1 0 0,-7 5-110 0 0,12-7 100 0 0,4-2-92 0 0,0-1 1 0 0,0 0-1 0 0,0 0 1 0 0,1 1-1 0 0,-1-1 1 0 0,0 0-1 0 0,0 1 1 0 0,1-1-1 0 0,-1 1 1 0 0,0-1-1 0 0,1 1 1 0 0,-1-1-1 0 0,0 1 1 0 0,1-1-1 0 0,-1 1 1 0 0,1 0-1 0 0,-1-1 1 0 0,1 1-1 0 0,-1 0 1 0 0,1 0-1 0 0,0-1 1 0 0,-1 1-1 0 0,1 0 1 0 0,0 0-1 0 0,-1 0 1 0 0,1-1-1 0 0,0 1 1 0 0,0 0-1 0 0,0 0 1 0 0,0 0-1 0 0,0 0 1 0 0,0-1-1 0 0,0 1 1 0 0,0 0-1 0 0,0 0 1 0 0,0 0-1 0 0,1 0 1 0 0,-1-1-1 0 0,0 1 1 0 0,0 0-1 0 0,1 0 0 0 0,-1-1 1 0 0,1 1-1 0 0,-1 0 1 0 0,0 0-1 0 0,1-1 1 0 0,-1 1-1 0 0,1-1 1 0 0,0 1-1 0 0,-1 0 1 0 0,1 0-9 0 0,8 5 78 0 0,0 0 0 0 0,-1-1 1 0 0,2 0-1 0 0,-1 0 0 0 0,0-1 0 0 0,1 0 0 0 0,0-1 0 0 0,0 0 1 0 0,7 1-79 0 0,11 4-21 0 0,90 41-91 0 0,-17 9-155 0 0,-100-57 348 0 0,7 22 659 0 0,-12-18-599 0 0,-1 1 0 0 0,0-1 0 0 0,-1-1-1 0 0,1 1 1 0 0,-1-1 0 0 0,0 0 0 0 0,0 0 0 0 0,0-1-1 0 0,-1 0 1 0 0,1 0 0 0 0,-1 0 0 0 0,0-1 0 0 0,1 0-1 0 0,-8 1-140 0 0,-1 2 89 0 0,-102 21 126 0 0,21-19-531 0 0,93-9-1505 0 0,2 1-3399 0 0</inkml:trace>
  <inkml:trace contextRef="#ctx0" brushRef="#br0" timeOffset="-111691.891">10351 11928 10224 0 0,'0'0'230'0'0,"0"0"30"0"0,0 0 19 0 0,0 0-30 0 0,0 0-131 0 0,1 2 31 0 0,28 96 4030 0 0,-5-25-2561 0 0,7-17-1074 0 0,-17-39-472 0 0,-14-17-164 0 0,7 4-1906 0 0,-7-4 1358 0 0</inkml:trace>
  <inkml:trace contextRef="#ctx0" brushRef="#br0" timeOffset="-111275.953">10575 11905 10000 0 0,'0'0'292'0'0,"0"0"0"0"0,0 2-191 0 0,7 46 23 0 0,16 26 419 0 0,-19-52-449 0 0,-2-16 60 0 0,0-1 0 0 0,-1 1 0 0 0,0 0 0 0 0,0 0 1 0 0,-1 0-1 0 0,1 0 0 0 0,-1 0 0 0 0,-1 0 0 0 0,1 0 0 0 0,-1 0 0 0 0,0 0 1 0 0,-1 4-155 0 0,1-8 210 0 0,-12 9 716 0 0,-3-40-534 0 0,16 24-376 0 0,-1-2-69 0 0,1-1 1 0 0,0 1-1 0 0,0 0 1 0 0,1 0-1 0 0,0 0 0 0 0,0 0 1 0 0,0 0-1 0 0,1 0 1 0 0,0 0-1 0 0,1 1 0 0 0,-1-1 1 0 0,1 1-1 0 0,0-1 1 0 0,1 1 52 0 0,-2 1-28 0 0,1 1 0 0 0,-1 0 0 0 0,1 0 0 0 0,0 0 1 0 0,0 0-1 0 0,0 0 0 0 0,1 1 0 0 0,-1-1 1 0 0,1 1-1 0 0,0 0 0 0 0,0 0 0 0 0,0 1 0 0 0,0-1 1 0 0,0 1-1 0 0,1 0 0 0 0,-1 0 0 0 0,1 0 0 0 0,0 1 1 0 0,-1-1-1 0 0,1 1 0 0 0,0 0 0 0 0,0 0 1 0 0,0 1-1 0 0,-1 0 0 0 0,1 0 0 0 0,0 0 0 0 0,0 0 1 0 0,0 1-1 0 0,0-1 0 0 0,0 1 0 0 0,4 2 28 0 0,82 64 55 0 0,-45 3 632 0 0,-38-32-115 0 0,-8-32-1308 0 0,0-6 268 0 0</inkml:trace>
  <inkml:trace contextRef="#ctx0" brushRef="#br0" timeOffset="-109009.28">11513 11543 5208 0 0,'0'0'116'0'0,"12"-21"312"0"0,-1-2 4516 0 0,-31 26-3611 0 0,-13 26-273 0 0,-23 61 160 0 0,51-79-1126 0 0,-9 16 135 0 0,1 0 0 0 0,1 1 0 0 0,2 0-1 0 0,0 1 1 0 0,2 0 0 0 0,2 0 0 0 0,-1 6-229 0 0,-10 98 573 0 0,24 9-68 0 0,-5-127-578 0 0,-2-11 42 0 0,0 1-1 0 0,0-1 0 0 0,0 1 0 0 0,0-1 0 0 0,1 1 1 0 0,-1-1-1 0 0,1 1 0 0 0,0-1 0 0 0,1 0 0 0 0,-1 0 1 0 0,1 1-1 0 0,0-1 0 0 0,0 0 0 0 0,0 0 0 0 0,0-1 1 0 0,1 1-1 0 0,-1 0 0 0 0,1-1 0 0 0,0 1 0 0 0,0-1 0 0 0,0 0 1 0 0,1 0-1 0 0,-1 0 0 0 0,1-1 0 0 0,0 1 0 0 0,0-1 1 0 0,0 0-1 0 0,0 0 0 0 0,0 0 0 0 0,0-1 0 0 0,0 1 1 0 0,0-1-1 0 0,3 1 32 0 0,6-3-691 0 0,1-1-19 0 0</inkml:trace>
  <inkml:trace contextRef="#ctx0" brushRef="#br0" timeOffset="-108239.31">12052 11446 6792 0 0,'0'0'149'0'0,"0"0"23"0"0,0 0 13 0 0,-3 19 569 0 0,-18 37 3142 0 0,10 53-2174 0 0,10-56-1088 0 0,2-36-444 0 0,-1-16-102 0 0,3 6 282 0 0,0-6-357 0 0,-1-1 1 0 0,1 1 0 0 0,0-1 0 0 0,-1 0 0 0 0,1 0 0 0 0,-1 0 0 0 0,1 0 0 0 0,0 0 0 0 0,-1 0 0 0 0,1-1 0 0 0,0 1-1 0 0,-1-1 1 0 0,1 0 0 0 0,-1 0 0 0 0,1 0 0 0 0,-1 0 0 0 0,0 0 0 0 0,1 0 0 0 0,-1-1 0 0 0,0 1 0 0 0,0-1-1 0 0,0 1 1 0 0,0-1 0 0 0,0 0 0 0 0,0 0 0 0 0,0 0 0 0 0,0-1-14 0 0,31-19 137 0 0,-30 21-151 0 0,0 0 0 0 0,1 0 1 0 0,-1 0-1 0 0,0 1 1 0 0,1-1-1 0 0,-1 1 1 0 0,0 0-1 0 0,1 0 1 0 0,-1 0-1 0 0,1 0 1 0 0,-1 1-1 0 0,0-1 1 0 0,1 1-1 0 0,-1 0 1 0 0,0 0-1 0 0,0 0 1 0 0,0 0-1 0 0,0 1 0 0 0,0-1 1 0 0,0 1-1 0 0,0 0 1 0 0,0 0-1 0 0,0 0 1 0 0,-1 0-1 0 0,1 0 1 0 0,-1 1-1 0 0,2 1 14 0 0,1 1-3 0 0,2 2-2 0 0,0 0 1 0 0,0-1 0 0 0,0 1 0 0 0,1-1-1 0 0,0-1 1 0 0,0 1 0 0 0,1-1 0 0 0,-1-1-1 0 0,1 0 1 0 0,0 0 0 0 0,0 0 0 0 0,1-1 0 0 0,0-1 4 0 0,-8-1 29 0 0,1-1 0 0 0,-1 0 0 0 0,0-1 1 0 0,0 1-1 0 0,1 0 0 0 0,-1-1 0 0 0,0 1 1 0 0,0-1-1 0 0,0 0 0 0 0,1 1 1 0 0,-1-1-1 0 0,0 0 0 0 0,0 0 0 0 0,0-1 1 0 0,0 1-1 0 0,-1 0 0 0 0,1-1 1 0 0,0 1-1 0 0,0-1 0 0 0,-1 1 0 0 0,1-1 1 0 0,-1 0-1 0 0,0 0 0 0 0,1-1-29 0 0,21-42 346 0 0,0-74-121 0 0,-3 51-2876 0 0,-17 59 2037 0 0</inkml:trace>
  <inkml:trace contextRef="#ctx0" brushRef="#br0" timeOffset="-106912.832">12690 11510 6392 0 0,'0'0'141'0'0,"0"0"23"0"0,0 0 12 0 0,-4 7 2469 0 0,4-7-2586 0 0,0 0 0 0 0,0 0 0 0 0,-1 0-1 0 0,1 1 1 0 0,0-1 0 0 0,0 0-1 0 0,-1 0 1 0 0,1 1 0 0 0,0-1 0 0 0,0 0-1 0 0,0 0 1 0 0,-1 1 0 0 0,1-1 0 0 0,0 0-1 0 0,0 0 1 0 0,0 1 0 0 0,0-1-1 0 0,0 0 1 0 0,0 1 0 0 0,0-1 0 0 0,-1 0-1 0 0,1 1 1 0 0,0-1 0 0 0,0 0-1 0 0,0 1 1 0 0,0-1 0 0 0,0 0 0 0 0,1 1-1 0 0,-1-1 1 0 0,0 0 0 0 0,0 1 0 0 0,0-1-1 0 0,0 0 1 0 0,0 0 0 0 0,0 1-1 0 0,0-1 1 0 0,1 0 0 0 0,-1 1 0 0 0,0-1-1 0 0,0 0 1 0 0,0 0 0 0 0,1 1 0 0 0,-1-1-1 0 0,0 0 1 0 0,0 0 0 0 0,0 0-1 0 0,1 1 1 0 0,-1-1 0 0 0,0 0 0 0 0,1 0-1 0 0,-1 0 1 0 0,0 0 0 0 0,0 0 0 0 0,1 0-1 0 0,-1 1 1 0 0,0-1 0 0 0,1 0-1 0 0,-1 0 1 0 0,0 0 0 0 0,1 0 0 0 0,-1 0-1 0 0,0 0 1 0 0,1 0-59 0 0,26 11 315 0 0,-24-10-72 0 0,98 1 389 0 0,33-12-504 0 0,-97 10-987 0 0,-29-1-414 0 0,-6 1-3251 0 0</inkml:trace>
  <inkml:trace contextRef="#ctx0" brushRef="#br0" timeOffset="-106306.149">13234 11358 6480 0 0,'0'0'190'0'0,"-13"10"1181"0"0,-40 45 2820 0 0,49-51-4045 0 0,1 1 1 0 0,-1-1 0 0 0,1 1 0 0 0,1-1 0 0 0,-1 1 0 0 0,1 0-1 0 0,-1 1 1 0 0,1-1 0 0 0,1 0 0 0 0,-1 0 0 0 0,1 1-1 0 0,0-1 1 0 0,0 1 0 0 0,1-1 0 0 0,-1 1 0 0 0,1-1 0 0 0,1 2-147 0 0,0-5 23 0 0,1 0 1 0 0,-1 0 0 0 0,1 0-1 0 0,0 0 1 0 0,0 0 0 0 0,0 0-1 0 0,0 0 1 0 0,0-1 0 0 0,0 1 0 0 0,0-1-1 0 0,1 1 1 0 0,-1-1 0 0 0,0 0-1 0 0,1 0 1 0 0,-1 0 0 0 0,1 0 0 0 0,0 0-1 0 0,-1-1 1 0 0,1 1 0 0 0,-1-1-1 0 0,1 0 1 0 0,0 0 0 0 0,0 0-1 0 0,-1 0 1 0 0,1 0 0 0 0,0 0 0 0 0,-1-1-1 0 0,1 0 1 0 0,-1 1 0 0 0,1-1-1 0 0,-1 0 1 0 0,1 0 0 0 0,-1 0-1 0 0,1 0 1 0 0,-1-1 0 0 0,1 0-24 0 0,47-24 171 0 0,-35 23-65 0 0,-7 6-52 0 0,4 14-54 0 0,-11-9-23 0 0,19 24-269 0 0,14-2 585 0 0,-30-29-239 0 0,1 0 0 0 0,0 0 1 0 0,1 0-1 0 0,-1 0 0 0 0,0-1 0 0 0,0 0 0 0 0,0 0 0 0 0,0-1 0 0 0,0 1 1 0 0,0-1-1 0 0,0 0 0 0 0,0 0 0 0 0,0-1 0 0 0,0 1 0 0 0,0-1 0 0 0,0 0 1 0 0,-1-1-1 0 0,1 1 0 0 0,-1-1 0 0 0,0 0 0 0 0,0 0 0 0 0,0 0 0 0 0,3-3-54 0 0,-1 0 97 0 0,-1 0-1 0 0,0-1 0 0 0,0 0 1 0 0,0 0-1 0 0,-1 0 0 0 0,0 0 0 0 0,0-1 1 0 0,-1 0-1 0 0,1-4-96 0 0,-2 8-35 0 0,2-5-258 0 0,-1-1-1 0 0,0 0 0 0 0,0 0 0 0 0,-1 0 0 0 0,0 0 1 0 0,-1 0-1 0 0,0 0 0 0 0,-1-6 294 0 0,0 15-515 0 0,0 1-11 0 0</inkml:trace>
  <inkml:trace contextRef="#ctx0" brushRef="#br0" timeOffset="-105517.327">13763 11429 7600 0 0,'0'0'166'0'0,"0"0"29"0"0,0 0 14 0 0,0 0 41 0 0,0 0 120 0 0,0 0 57 0 0,0 0 12 0 0,0 0-15 0 0,-1 15 576 0 0,-11 36 564 0 0,-11 14-1072 0 0,-2 5-178 0 0,18-49 740 0 0,74-73-990 0 0,13 27-243 0 0,-72 24 141 0 0,8 4 20 0 0,-7 5-33 0 0,-8-6 54 0 0,1 0-1 0 0,0 0 1 0 0,-1-1-1 0 0,0 2 1 0 0,1-1-1 0 0,-1 0 1 0 0,0 0-1 0 0,0 0 1 0 0,0 0-1 0 0,0 1 1 0 0,0-1-1 0 0,-1 1 1 0 0,1-1-1 0 0,-1 0 1 0 0,0 1-1 0 0,1-1 1 0 0,-1 1-1 0 0,0-1 1 0 0,-1 1-1 0 0,1-1 1 0 0,0 1-1 0 0,-1-1 1 0 0,1 0-1 0 0,-1 1 1 0 0,0-1-1 0 0,1 0 1 0 0,-1 1-1 0 0,0-1 1 0 0,-1 0-1 0 0,1 0 1 0 0,0 0-1 0 0,-1 0 1 0 0,0 2-3 0 0,-5 1 102 0 0,0 0 0 0 0,0-1-1 0 0,-1 1 1 0 0,1-1 0 0 0,-1-1 0 0 0,0 1 0 0 0,0-1 0 0 0,0-1 0 0 0,0 0 0 0 0,-1 0-102 0 0,-106 18 288 0 0,55-34-2500 0 0,60 14 1422 0 0,0 0-16 0 0</inkml:trace>
  <inkml:trace contextRef="#ctx0" brushRef="#br0" timeOffset="-104936.263">13994 11458 5224 0 0,'0'0'151'0'0,"0"0"39"0"0,0 0 65 0 0,0 0 29 0 0,0 0 4 0 0,0 0 20 0 0,0 0 84 0 0,0 0 37 0 0,0 0 10 0 0,-5 8 582 0 0,-28 72 2852 0 0,20-28-2551 0 0,11-21-530 0 0,2-30-715 0 0,0-1-10 0 0,0 0-3 0 0,12 2 336 0 0,-9-3-383 0 0,0-1 1 0 0,0 0-1 0 0,0 0 0 0 0,0 0 1 0 0,0 0-1 0 0,0 0 1 0 0,-1-1-1 0 0,1 0 1 0 0,-1 1-1 0 0,0-1 1 0 0,0 0-1 0 0,0 0 1 0 0,0 0-1 0 0,0 0 1 0 0,0 0-1 0 0,-1-1 1 0 0,0 1-1 0 0,0 0 1 0 0,0-1-1 0 0,0 1 1 0 0,0-4-18 0 0,9-17-89 0 0,-8 19 33 0 0,1 0 21 0 0,-1-1 0 0 0,1 1 1 0 0,0 0-1 0 0,0 1 0 0 0,1-1 0 0 0,-1 0 0 0 0,1 1 0 0 0,0 0 0 0 0,0 0 0 0 0,0 0 0 0 0,1 0 1 0 0,1 0 34 0 0,0 1-12 0 0,-3 10 12 0 0,-16 59 560 0 0,4-20-240 0 0,8-41-254 0 0,12 30 222 0 0,2-26-2023 0 0,-10-8-1706 0 0,-2-1-1481 0 0</inkml:trace>
  <inkml:trace contextRef="#ctx0" brushRef="#br0" timeOffset="-103928.556">14322 11185 4376 0 0,'0'0'99'0'0,"0"0"11"0"0,0 0 10 0 0,2 1-14 0 0,5 1-54 0 0,-5-1 102 0 0,-2-1 38 0 0,-32 11 1328 0 0,31-11-1257 0 0,-4 3 2613 0 0,11-6-1219 0 0,-7 3-1590 0 0,1 0-3 0 0,-2 0-11 0 0,-1-2 51 0 0,4 2-35 0 0,-1 0 25 0 0,24 9 419 0 0,-22 10-122 0 0,8-10-247 0 0,48 41 784 0 0,-33-26-638 0 0,-20-19-244 0 0,0-1 0 0 0,0 1 1 0 0,-1 1-1 0 0,0-1 0 0 0,0 0 0 0 0,0 1 0 0 0,-1 0 0 0 0,1 0 0 0 0,-1 0 0 0 0,-1 1 0 0 0,1-1 0 0 0,-1 0 0 0 0,0 1 1 0 0,0 1-47 0 0,0 41 64 0 0,-4 94 232 0 0,-20-23-216 0 0,-4-24 2 0 0,12-58-34 0 0,-23 39 32 0 0,-41 19 48 0 0,24-26 19 0 0,8-14 96 0 0,27-28-155 0 0,19-26-316 0 0,0-2-106 0 0,0 1-980 0 0,0 4-3858 0 0</inkml:trace>
  <inkml:trace contextRef="#ctx0" brushRef="#br0" timeOffset="-103172.384">13905 11864 7568 0 0,'0'0'166'0'0,"0"0"29"0"0,0 0 14 0 0,0 0 42 0 0,0 0 126 0 0,-8 0 505 0 0,-49-5 512 0 0,-164 31-110 0 0,92-17-994 0 0,-137 11 62 0 0,101-3 528 0 0,76-11-880 0 0,-42 0 0 0 0,29 4 0 0 0,-60 1-62 0 0,17-8 314 0 0,33 0 563 0 0,31-1-620 0 0,64 1-195 0 0,11-2 0 0 0,0-1-36 0 0,5 0-154 0 0,1 0-75 0 0,0 0-612 0 0,0 0-2491 0 0,0 0-1072 0 0</inkml:trace>
  <inkml:trace contextRef="#ctx0" brushRef="#br0" timeOffset="-102543.712">12661 12172 7920 0 0,'0'0'174'0'0,"0"0"29"0"0,2 0 13 0 0,107-18 2351 0 0,-3 24 617 0 0,-101-5-3118 0 0,-1 2 0 0 0,0-1 0 0 0,0 0 1 0 0,-1 1-1 0 0,1 0 0 0 0,-1 0 0 0 0,1 0 1 0 0,-1 0-1 0 0,0 0 0 0 0,0 1 0 0 0,0-1 1 0 0,0 1-1 0 0,-1 0 0 0 0,1 0 0 0 0,-1 0 1 0 0,1 4-67 0 0,-3-3 24 0 0,0 0 0 0 0,0 0 1 0 0,0-1-1 0 0,-1 1 0 0 0,0 0 1 0 0,0-1-1 0 0,-1 1 0 0 0,1 0 1 0 0,-1-1-1 0 0,0 0 0 0 0,0 1 1 0 0,0-1-1 0 0,-1 0 0 0 0,1 0 1 0 0,-1 0-1 0 0,0 0 0 0 0,0-1 1 0 0,-1 1-1 0 0,1-1 0 0 0,-1 0 1 0 0,1 0-1 0 0,-1 0 0 0 0,0 0 1 0 0,0-1-1 0 0,0 1 0 0 0,-1-1 1 0 0,1 0-1 0 0,-1 0-24 0 0,-153 69 109 0 0,152-69-50 0 0,5-1 34 0 0,1-1 18 0 0,0 0 7 0 0,0 0 2 0 0,0 0 4 0 0,16 3 320 0 0,175-10 740 0 0,-136 6-743 0 0,-29 0-1224 0 0,1 1-3966 0 0,-13 0-967 0 0</inkml:trace>
  <inkml:trace contextRef="#ctx0" brushRef="#br0" timeOffset="-101843.218">14753 11557 8176 0 0,'0'0'182'0'0,"0"0"29"0"0,0 0 13 0 0,2 0-32 0 0,5 0-83 0 0,-6 0 251 0 0,-1 0 99 0 0,0 0 12 0 0,0 0-1 0 0,-4 12 1369 0 0,-57 64 180 0 0,7 41-1103 0 0,20-53-796 0 0,0 38 228 0 0,33-99-326 0 0,-1 47 779 0 0,7-43-563 0 0,31 21 899 0 0,-15-23-969 0 0,0-1 1 0 0,0 0-1 0 0,0-2 0 0 0,0-1 1 0 0,0 0-1 0 0,0-2 0 0 0,1 0 0 0 0,-1-1 1 0 0,0-2-169 0 0,44-10 158 0 0,-61 13-216 0 0,-3 1-15 0 0,0 0-1 0 0,0-1 0 0 0,0 1 0 0 0,0 0 0 0 0,0 0 0 0 0,0-1 0 0 0,0 1 0 0 0,0-1 0 0 0,0 1 0 0 0,0-1 0 0 0,-1 1 1 0 0,1-1-1 0 0,0 1 0 0 0,0-1 0 0 0,-1 0 0 0 0,1 1 0 0 0,0-1 0 0 0,-1 0 0 0 0,1 0 0 0 0,0 1 0 0 0,-1-1 0 0 0,1 0 1 0 0,-1 0-1 0 0,1 0 0 0 0,-1 0 0 0 0,0 0 0 0 0,1 0 0 0 0,-1 0 0 0 0,0-1 74 0 0,0-4-1263 0 0</inkml:trace>
  <inkml:trace contextRef="#ctx0" brushRef="#br0" timeOffset="-101553.823">14474 11849 11976 0 0,'-4'-3'145'0'0,"1"-2"866"0"0,24-1-855 0 0,22-2 490 0 0,0 2 0 0 0,0 1 0 0 0,1 3 0 0 0,-1 1 1 0 0,1 3-1 0 0,0 1-646 0 0,-6-1-502 0 0,-6-1-3512 0 0,4 4-1419 0 0</inkml:trace>
  <inkml:trace contextRef="#ctx0" brushRef="#br0" timeOffset="171091.992">3639 12247 8376 0 0,'19'-7'190'0'0,"-29"-11"492"0"0,1 5 111 0 0,2 13 39 0 0,-10 0 23 0 0,16 0-423 0 0,-6 9 1990 0 0,3 20-197 0 0,-6 21-605 0 0,-25 47-545 0 0,1 85-242 0 0,12 235-91 0 0,12-346-732 0 0,9 1-458 0 0,3-62 163 0 0,1-10-6383 0 0,5-7 774 0 0</inkml:trace>
  <inkml:trace contextRef="#ctx0" brushRef="#br0" timeOffset="171611.593">3791 12400 11432 0 0,'0'0'256'0'0,"0"0"34"0"0,0 0 22 0 0,0 0-30 0 0,2 0-185 0 0,4 2-102 0 0,-1 0 1 0 0,0 1-1 0 0,1-1 0 0 0,-1 1 0 0 0,0 0 1 0 0,-1 0-1 0 0,1 0 0 0 0,0 1 0 0 0,-1-1 1 0 0,0 1-1 0 0,0 0 0 0 0,0 1 1 0 0,3 3 4 0 0,7 47 553 0 0,-17 42 382 0 0,5-85-836 0 0,-1-1 1 0 0,-1 1 0 0 0,0 0-1 0 0,0-1 1 0 0,-1 1 0 0 0,-1-1-1 0 0,0 1 1 0 0,0-1 0 0 0,-5 11-100 0 0,4-16 29 0 0,0 0 1 0 0,1 1-1 0 0,-1 0 1 0 0,1-1-1 0 0,0 1 1 0 0,1 0-1 0 0,-1 0 1 0 0,1 0-1 0 0,1 0 0 0 0,0 0 1 0 0,0 7-30 0 0,-8 28 144 0 0,7-9 123 0 0,1-32-162 0 0,0-1 14 0 0,0 0 1 0 0,1 0-10 0 0,18-12 42 0 0,82-85-14 0 0,-36 40-138 0 0,-12 27 0 0 0,-40 29 0 0 0,5 14 0 0 0,-25 19 94 0 0,0 29 413 0 0,-1-18-14 0 0,-25-1 76 0 0,29-38-504 0 0,-1-1-1 0 0,0 0 1 0 0,0-1-1 0 0,0 1 1 0 0,0-1-1 0 0,0 0 0 0 0,-1 0 1 0 0,1-1-1 0 0,-1 0 1 0 0,1 1-1 0 0,-1-2 0 0 0,1 1 1 0 0,-1-1-1 0 0,0 0 1 0 0,1 0-1 0 0,-1 0 1 0 0,0-1-1 0 0,1 0 0 0 0,-4-1-64 0 0,3 1 38 0 0,0 0 0 0 0,0-1-1 0 0,1 0 1 0 0,-1 0 0 0 0,0-1-1 0 0,1 1 1 0 0,-1-1 0 0 0,1 0-1 0 0,0-1 1 0 0,0 1 0 0 0,0-1-1 0 0,1 0 1 0 0,-1 0-1 0 0,1-1 1 0 0,0 1 0 0 0,0-1-1 0 0,1 0-37 0 0,-4-2-303 0 0,-11-14 165 0 0,19 7-5778 0 0,8 6 42 0 0</inkml:trace>
  <inkml:trace contextRef="#ctx0" brushRef="#br0" timeOffset="171972.463">4304 12282 12440 0 0,'5'8'799'0'0,"-8"3"-350"0"0,6 49-295 0 0,-8 19 985 0 0,-2-5 192 0 0,1 19-140 0 0,11 12-211 0 0,-13 1-218 0 0,15-43-392 0 0,-17 23-23 0 0,3 7-294 0 0,6-66-53 0 0,-8 13 0 0 0,9-5-376 0 0,12-40-438 0 0,-6-4 112 0 0,-5-2-30 0 0</inkml:trace>
  <inkml:trace contextRef="#ctx0" brushRef="#br0" timeOffset="172282.627">4498 12224 11720 0 0,'-11'-9'264'0'0,"24"-6"642"0"0,-9 11-848 0 0,0 1 0 0 0,0 0 0 0 0,0 1 0 0 0,0-1 0 0 0,1 1 0 0 0,-1 0-1 0 0,1 0 1 0 0,-1 0 0 0 0,1 0 0 0 0,0 1 0 0 0,0 0 0 0 0,0 0 0 0 0,0 0 0 0 0,-1 0 0 0 0,1 1-1 0 0,0 0 1 0 0,0 0 0 0 0,0 1 0 0 0,0-1 0 0 0,0 1 0 0 0,0 0 0 0 0,0 0 0 0 0,0 0 0 0 0,0 1-58 0 0,-3-1 45 0 0,0-1 0 0 0,0 0 1 0 0,0 1-1 0 0,-1-1 1 0 0,1 1-1 0 0,0 0 1 0 0,0 0-1 0 0,-1 0 0 0 0,1 0 1 0 0,-1 0-1 0 0,1 0 1 0 0,0 0-1 0 0,-1 0 1 0 0,0 0-1 0 0,1 1 0 0 0,-1-1 1 0 0,0 1-1 0 0,0-1 1 0 0,0 1-1 0 0,0-1 0 0 0,0 1 1 0 0,0 0-1 0 0,0-1 1 0 0,0 1-1 0 0,-1 0 1 0 0,1 0-1 0 0,-1-1 0 0 0,1 1 1 0 0,-1 1-46 0 0,-1 13 175 0 0,-13 30 302 0 0,-7-11 105 0 0,-18 17 164 0 0,25-41-380 0 0,12-10-160 0 0,2-1 88 0 0,-6 2 1866 0 0,66-40-1556 0 0,33 8-702 0 0,-60 23 55 0 0,21-2-5782 0 0,-25 7-720 0 0</inkml:trace>
  <inkml:trace contextRef="#ctx0" brushRef="#br0" timeOffset="173570.611">1066 14388 9992 0 0,'-2'-12'303'0'0,"2"11"-279"0"0,1-1 1 0 0,-1 0-1 0 0,0 1 0 0 0,0-1 0 0 0,0 0 0 0 0,0 1 1 0 0,0-1-1 0 0,-1 1 0 0 0,1-1 0 0 0,0 0 1 0 0,-1 1-1 0 0,1-1 0 0 0,-1 1 0 0 0,0-1 0 0 0,1 1 1 0 0,-1-1-1 0 0,0 1 0 0 0,0 0 0 0 0,0-1 0 0 0,0 1 1 0 0,0 0-1 0 0,0 0 0 0 0,0 0 0 0 0,0 0 0 0 0,-1 0 1 0 0,1 0-1 0 0,0 0 0 0 0,-1 0 0 0 0,1 0 1 0 0,-1 0-1 0 0,1 1 0 0 0,-1-1 0 0 0,1 1 0 0 0,-1-1 1 0 0,1 1-1 0 0,-1-1 0 0 0,1 1 0 0 0,-1 0 0 0 0,0 0 1 0 0,1 0-1 0 0,-1 0 0 0 0,0 0 0 0 0,1 0 1 0 0,-1 0-1 0 0,1 1 0 0 0,-2-1-24 0 0,-16 7 80 0 0,1 0 0 0 0,0 1 1 0 0,0 1-1 0 0,1 1 0 0 0,-13 9-80 0 0,-7 4 14 0 0,-9 12-14 0 0,45-34 2 0 0,0-1 1 0 0,0 1 0 0 0,0 0 0 0 0,1-1 0 0 0,-1 1-1 0 0,0 0 1 0 0,0-1 0 0 0,1 1 0 0 0,-1 0 0 0 0,0 0-1 0 0,1-1 1 0 0,-1 1 0 0 0,1 0 0 0 0,-1 0 0 0 0,1 0-1 0 0,-1 0 1 0 0,1 0 0 0 0,0 0 0 0 0,-1 0 0 0 0,1 0-1 0 0,0 0 1 0 0,0 0 0 0 0,0 0 0 0 0,0 0 0 0 0,0 0-1 0 0,0 0 1 0 0,0 0 0 0 0,0 0 0 0 0,0 0 0 0 0,0 0-1 0 0,1 0 1 0 0,-1 0 0 0 0,0 0 0 0 0,1 0 0 0 0,-1 0-1 0 0,0 0 1 0 0,1 0 0 0 0,0 0 0 0 0,-1-1 0 0 0,1 1-1 0 0,-1 0 1 0 0,1 0 0 0 0,0-1 0 0 0,0 1 0 0 0,-1 0-1 0 0,1-1 1 0 0,0 1 0 0 0,0 0 0 0 0,0-1 0 0 0,0 1-3 0 0,51 17 140 0 0,56 10-28 0 0,-62-9-252 0 0,-39-14 132 0 0,-4-4 8 0 0,0 0 0 0 0,-1 1-1 0 0,1-1 1 0 0,-1 1 0 0 0,1 0 0 0 0,-1 0 0 0 0,0-1-1 0 0,0 1 1 0 0,0 1 0 0 0,0-1 0 0 0,0 0-1 0 0,0 0 1 0 0,-1 1 0 0 0,1-1 0 0 0,-1 1 0 0 0,0 0-1 0 0,0-1 1 0 0,0 1 0 0 0,0 0 0 0 0,0 0 0 0 0,-2 3 113 0 0,-1 0 1 0 0,0 0 0 0 0,-1 0 0 0 0,0 0-1 0 0,1-1 1 0 0,-2 0 0 0 0,1 1-1 0 0,-1-1 1 0 0,0 0 0 0 0,0 0 0 0 0,0-1-1 0 0,0 0 1 0 0,-1 1 0 0 0,0-1 0 0 0,0-1-1 0 0,0 1 1 0 0,0-1 0 0 0,-1 0-1 0 0,1 0 1 0 0,-1 0 0 0 0,0-1 0 0 0,0 0-1 0 0,0 0 1 0 0,0 0 0 0 0,0-1-1 0 0,0 0 1 0 0,-1 0-114 0 0,-77 8 764 0 0,71-16-2696 0 0,19 2 1262 0 0</inkml:trace>
  <inkml:trace contextRef="#ctx0" brushRef="#br0" timeOffset="173859.003">1175 14479 9728 0 0,'-1'-7'744'0'0,"-8"10"-32"0"0,16 170 1872 0 0,-7-94-3712 0 0,1-78-1982 0 0,4 4-988 0 0</inkml:trace>
  <inkml:trace contextRef="#ctx0" brushRef="#br0" timeOffset="174654.119">1290 14511 7568 0 0,'0'0'166'0'0,"0"0"29"0"0,0 4 198 0 0,8 28 26 0 0,1 61 1902 0 0,-6-3-955 0 0,-3-89-1265 0 0,0-1 10 0 0,0 0 1 0 0,0 0 18 0 0,0 0 81 0 0,0-2 40 0 0,37-85 677 0 0,-34 80-932 0 0,1-5-32 0 0,1 0 0 0 0,0 1 0 0 0,0 0 0 0 0,1 0 0 0 0,1 0 0 0 0,0 1 0 0 0,0 0 0 0 0,1 0 0 0 0,0 0 0 0 0,1 1 0 0 0,1 0 36 0 0,-9 8 0 0 0,0 1 1 0 0,-1-1-1 0 0,1 1 0 0 0,0-1 1 0 0,-1 1-1 0 0,1-1 1 0 0,0 1-1 0 0,0 0 1 0 0,0-1-1 0 0,-1 1 1 0 0,1 0-1 0 0,0 0 1 0 0,0 0-1 0 0,0 0 1 0 0,-1-1-1 0 0,1 1 1 0 0,0 0-1 0 0,0 0 1 0 0,0 1-1 0 0,0-1 0 0 0,0 0 1 0 0,-1 0-1 0 0,1 0 1 0 0,0 0-1 0 0,0 1 1 0 0,0-1-1 0 0,-1 0 1 0 0,1 1-1 0 0,0-1 1 0 0,-1 1-1 0 0,1-1 1 0 0,0 1-1 0 0,-1-1 1 0 0,2 1-1 0 0,3 7 49 0 0,0-1 1 0 0,-1 1-1 0 0,1 0 1 0 0,-1 0-1 0 0,-1 0 1 0 0,0 1-1 0 0,0-1 1 0 0,0 1 0 0 0,-1 0-1 0 0,-1 0 1 0 0,1 0-1 0 0,-2 0 1 0 0,1 3-50 0 0,17 71 372 0 0,-17-81-349 0 0,-1-1 1 0 0,1 1 0 0 0,0 0 0 0 0,0 0-1 0 0,1-1 1 0 0,-1 1 0 0 0,0 0 0 0 0,0-1-1 0 0,1 1 1 0 0,-1-1 0 0 0,1 0 0 0 0,0 1-1 0 0,-1-1 1 0 0,1 0 0 0 0,0 0 0 0 0,-1 0-1 0 0,1 0 1 0 0,0-1 0 0 0,0 1 0 0 0,0 0 0 0 0,0-1-1 0 0,0 1 1 0 0,0-1 0 0 0,0 0 0 0 0,0 1-1 0 0,0-1 1 0 0,0 0 0 0 0,0 0 0 0 0,0 0-1 0 0,0-1 1 0 0,0 1 0 0 0,0 0 0 0 0,0-1-1 0 0,0 0 1 0 0,0 1 0 0 0,0-1 0 0 0,0 0-24 0 0,68-39 367 0 0,49-74 21 0 0,-50 18-389 0 0,-8-7-539 0 0,-53 54 515 0 0,-9 43-23 0 0,-11-6 36 0 0,9 11 15 0 0,0 0 1 0 0,0 1 0 0 0,0 0 0 0 0,0-1-1 0 0,1 1 1 0 0,-1 0 0 0 0,0 1 0 0 0,0-1-1 0 0,0 0 1 0 0,0 1 0 0 0,0 0 0 0 0,0-1-1 0 0,0 1 1 0 0,1 0 0 0 0,-1 1 0 0 0,0-1 0 0 0,1 0-1 0 0,-1 1 1 0 0,1-1 0 0 0,-1 1 0 0 0,1 0-1 0 0,0 0 1 0 0,0 0 0 0 0,0 0 0 0 0,0 0-1 0 0,0 1 1 0 0,0-1 0 0 0,0 0 0 0 0,1 1-1 0 0,-1-1 1 0 0,1 1 0 0 0,0 0 0 0 0,0-1 0 0 0,-1 4-4 0 0,-27 108 256 0 0,26-104-255 0 0,1-1 0 0 0,1 1 0 0 0,0 0 0 0 0,0-1 0 0 0,1 1 1 0 0,0 0-1 0 0,0 0 0 0 0,1-1 0 0 0,2 6-1 0 0,21 26 296 0 0,-17-36-223 0 0,-4-4-53 0 0,1 2 32 0 0,0-1-1 0 0,1 1 0 0 0,-1-1 1 0 0,0-1-1 0 0,1 1 1 0 0,-1 0-1 0 0,1-1 0 0 0,-1 0 1 0 0,1 0-1 0 0,0-1 1 0 0,-1 1-1 0 0,1-1 0 0 0,0 0 1 0 0,-1 0-1 0 0,1 0 0 0 0,0-1 1 0 0,0 0-52 0 0,164-36 726 0 0,-63 31-982 0 0,-105 6 48 0 0,2 2-2695 0 0,-3-2-2577 0 0</inkml:trace>
  <inkml:trace contextRef="#ctx0" brushRef="#br0" timeOffset="175069.419">2001 14292 5040 0 0,'0'0'144'0'0,"0"0"64"0"0,0 0 142 0 0,0 0 60 0 0,0 0 7 0 0,-18-6 3018 0 0,-30 18-367 0 0,25 3-2779 0 0,0 2 0 0 0,2 0 0 0 0,0 2 0 0 0,0 0 0 0 0,2 1 0 0 0,1 1 1 0 0,-10 15-290 0 0,-11 36 186 0 0,38-40-79 0 0,2-29-104 0 0,0 0 1 0 0,1-1-1 0 0,-1 1 1 0 0,1 0-1 0 0,-1-1 1 0 0,1 0-1 0 0,0 1 1 0 0,0-1-1 0 0,0 0 1 0 0,0 0-1 0 0,1 0 1 0 0,-1 0-1 0 0,0 0 1 0 0,1-1-1 0 0,0 1 0 0 0,-1-1 1 0 0,1 1-1 0 0,0-1 1 0 0,-1 0-1 0 0,1 0 1 0 0,0 0-1 0 0,0 0 1 0 0,0-1-1 0 0,0 1 1 0 0,0-1-1 0 0,0 0 1 0 0,0 0-1 0 0,1 0-3 0 0,29 5-4386 0 0,-13-2-386 0 0</inkml:trace>
  <inkml:trace contextRef="#ctx0" brushRef="#br0" timeOffset="175474.792">2162 14544 10680 0 0,'-9'-10'1840'0'0,"88"-16"-188"0"0,-68 23-1630 0 0,1-2 0 0 0,-1 0 1 0 0,0 0-1 0 0,-1-1 0 0 0,1 0 1 0 0,-1-1-1 0 0,0 0 0 0 0,-1 0 1 0 0,0-1-1 0 0,0-1 0 0 0,0 1 1 0 0,4-7-23 0 0,-9 7 10 0 0,-9-1 44 0 0,0 8-45 0 0,1 0 0 0 0,-1 0 0 0 0,0 1 0 0 0,0-1 1 0 0,0 1-1 0 0,0 1 0 0 0,0-1 0 0 0,0 1 1 0 0,1 0-1 0 0,-1 0 0 0 0,0 0 0 0 0,1 0 1 0 0,-1 1-1 0 0,0 0 0 0 0,1 0 0 0 0,0 0 1 0 0,-1 1-1 0 0,1-1 0 0 0,0 1 0 0 0,0 0 0 0 0,0 1-9 0 0,-7 2 105 0 0,5-2-44 0 0,0-1 0 0 0,0 1-1 0 0,1 0 1 0 0,-1 0 0 0 0,1 1 0 0 0,0-1-1 0 0,0 1 1 0 0,0 1 0 0 0,1-1 0 0 0,0 0-1 0 0,0 1 1 0 0,0 0 0 0 0,1 0 0 0 0,0 0-1 0 0,0 1 1 0 0,0-1 0 0 0,1 1 0 0 0,-1 3-61 0 0,2-7 21 0 0,-1 1 1 0 0,1 0-1 0 0,1 0 1 0 0,-1 0-1 0 0,1 0 1 0 0,-1 0-1 0 0,1 0 1 0 0,0 0 0 0 0,0 0-1 0 0,1-1 1 0 0,-1 1-1 0 0,1 0 1 0 0,0 0-1 0 0,0 0 1 0 0,0 0 0 0 0,1-1-1 0 0,-1 1 1 0 0,1 0-1 0 0,0-1 1 0 0,0 1-1 0 0,0-1 1 0 0,1 0 0 0 0,1 2-22 0 0,8 1 87 0 0,1-2 1 0 0,-1 1-1 0 0,1-2 1 0 0,1 0-1 0 0,-1 0 1 0 0,0-1-1 0 0,1-1 1 0 0,-1 0 0 0 0,1-1-1 0 0,-1 0 1 0 0,2-1-88 0 0,-1 1-12 0 0,23-3-4754 0 0,-20 2-635 0 0</inkml:trace>
  <inkml:trace contextRef="#ctx0" brushRef="#br0" timeOffset="177349.577">3122 14388 8840 0 0,'0'0'197'0'0,"0"0"24"0"0,0-9 273 0 0,-2 8-408 0 0,1-1 1 0 0,-1 1-1 0 0,0 0 1 0 0,0 0-1 0 0,1 0 1 0 0,-1 0-1 0 0,0 0 1 0 0,0 0-1 0 0,0 1 1 0 0,0-1-1 0 0,0 0 1 0 0,0 1-1 0 0,0 0 1 0 0,-1 0-1 0 0,1-1 1 0 0,0 1-1 0 0,0 0 1 0 0,0 1-1 0 0,0-1 1 0 0,0 0-1 0 0,0 1 1 0 0,0-1 0 0 0,0 1-1 0 0,0-1 1 0 0,0 1-1 0 0,0 0 1 0 0,0 0-1 0 0,0 0 1 0 0,0 0-1 0 0,1 0 1 0 0,-1 1-1 0 0,-1 0-86 0 0,-4 1 144 0 0,-84 52 1176 0 0,81-48-1161 0 0,1 1 0 0 0,0 0 0 0 0,0 0 0 0 0,1 1 0 0 0,0 0 0 0 0,0 0 0 0 0,1 1 0 0 0,0 0 1 0 0,1 0-1 0 0,0 1 0 0 0,1-1 0 0 0,-2 7-159 0 0,6-16 1 0 0,1 0 0 0 0,0 0 1 0 0,0 0-1 0 0,-1 0 0 0 0,1 0 1 0 0,0 0-1 0 0,0 1 0 0 0,0-1 0 0 0,0 0 1 0 0,0 0-1 0 0,0 0 0 0 0,1 0 1 0 0,-1 0-1 0 0,0 0 0 0 0,0 0 0 0 0,1 0 1 0 0,-1 0-1 0 0,1 0 0 0 0,-1 0 0 0 0,1 0 1 0 0,-1 0-1 0 0,1 0 0 0 0,0 0 1 0 0,-1 0-1 0 0,1 0 0 0 0,0-1 0 0 0,0 1 1 0 0,-1 0-1 0 0,1-1 0 0 0,0 1 1 0 0,0 0-1 0 0,0-1 0 0 0,0 1 0 0 0,0-1 1 0 0,0 1-1 0 0,0-1 0 0 0,0 0 1 0 0,0 1-1 0 0,0-1 0 0 0,0 0 0 0 0,1 0 1 0 0,-1 0-1 0 0,0 0 0 0 0,0 0 1 0 0,0 0-1 0 0,0 0 0 0 0,0 0 0 0 0,0 0 1 0 0,0 0-1 0 0,0-1 0 0 0,0 1 1 0 0,1-1-2 0 0,11-2 55 0 0,0-2 1 0 0,0 0 0 0 0,0 0-1 0 0,-1-1 1 0 0,0-1 0 0 0,0 0 0 0 0,-1 0-1 0 0,0-1 1 0 0,0-1 0 0 0,4-5-56 0 0,22-14 64 0 0,9-1-54 0 0,-45 28-18 0 0,0 1-1 0 0,0 0 0 0 0,0 0 1 0 0,0 0-1 0 0,-1 0 0 0 0,1 0 0 0 0,0 1 1 0 0,0-1-1 0 0,0 0 0 0 0,0 0 0 0 0,-1 0 1 0 0,1 1-1 0 0,0-1 0 0 0,0 1 0 0 0,-1-1 1 0 0,1 0-1 0 0,0 1 0 0 0,0-1 0 0 0,-1 1 1 0 0,1-1-1 0 0,-1 1 0 0 0,1 0 0 0 0,0-1 1 0 0,-1 1-1 0 0,1 0 0 0 0,-1-1 0 0 0,1 1 1 0 0,-1 0-1 0 0,0 0 0 0 0,1-1 0 0 0,-1 1 1 0 0,0 0-1 0 0,0 0 0 0 0,1 0 0 0 0,-1-1 1 0 0,0 1-1 0 0,0 0 9 0 0,1 1 20 0 0,23 59-196 0 0,-22-59 202 0 0,1-1 1 0 0,0 1 0 0 0,0-1 0 0 0,0 0 0 0 0,0 0 0 0 0,0 0 0 0 0,0 0 0 0 0,0-1 0 0 0,0 1 0 0 0,0-1 0 0 0,0 0 0 0 0,0 0-1 0 0,1 0 1 0 0,-1 0 0 0 0,0-1 0 0 0,0 1 0 0 0,0-1 0 0 0,0 0 0 0 0,0 0 0 0 0,0 0 0 0 0,0 0 0 0 0,0 0 0 0 0,0-1 0 0 0,-1 1-1 0 0,1-1 1 0 0,0 0 0 0 0,-1 0 0 0 0,1 0 0 0 0,-1 0 0 0 0,0 0 0 0 0,2-2-27 0 0,-2 2 5 0 0,7-6-14 0 0,0 0-1 0 0,-1-1 1 0 0,0 0-1 0 0,0-1 1 0 0,-1 0-1 0 0,0 0 1 0 0,-1-1-1 0 0,0 0 1 0 0,0 0-1 0 0,-2 0 1 0 0,1 0-1 0 0,-1-1 1 0 0,-1 0-1 0 0,0 0 1 0 0,-1 0-1 0 0,1-10 10 0 0,7-98-927 0 0,-10 119 847 0 0,0 1 0 0 0,-9 7 222 0 0,1 25-52 0 0,0-5 46 0 0,1 1 1 0 0,2 0-1 0 0,1 1 1 0 0,-1 21-137 0 0,2-15 93 0 0,15 42-26 0 0,-11-73-54 0 0,0 0-1 0 0,-1 0 0 0 0,2-1 1 0 0,-1 1-1 0 0,0-1 1 0 0,1 1-1 0 0,0-1 0 0 0,0 0 1 0 0,0 0-1 0 0,0 1 1 0 0,0-1-1 0 0,0-1 1 0 0,1 1-1 0 0,0 0 0 0 0,-1-1 1 0 0,3 2-13 0 0,-1 2-1384 0 0,-4-6-4169 0 0</inkml:trace>
  <inkml:trace contextRef="#ctx0" brushRef="#br0" timeOffset="177583.43">3278 14313 12264 0 0,'8'-7'1332'0'0,"7"5"-1240"0"0,0 0 1 0 0,0 2-1 0 0,0-1 0 0 0,0 2 1 0 0,-1 0-1 0 0,1 1 1 0 0,0 0-1 0 0,-1 1 1 0 0,1 1-1 0 0,3 2-92 0 0,39 6 176 0 0,-19-6-1162 0 0,-15-6-3940 0 0</inkml:trace>
  <inkml:trace contextRef="#ctx0" brushRef="#br0" timeOffset="177813.239">3922 14122 11256 0 0,'12'0'256'0'0,"-10"0"34"0"0,-2 0 21 0 0,0 0-35 0 0,-3 8-169 0 0,-4 38 173 0 0,0-4 528 0 0,7 63 1932 0 0,13-57-1030 0 0,6-2-658 0 0,-7-22-769 0 0,8-1 187 0 0,-19-22-459 0 0,-1-1-491 0 0,0 0-208 0 0,0 0-1131 0 0,0 0-4356 0 0</inkml:trace>
  <inkml:trace contextRef="#ctx0" brushRef="#br0" timeOffset="178078.8">3863 14353 10336 0 0,'0'0'233'0'0,"1"-7"566"0"0,179-27 3845 0 0,-63 25-4068 0 0,-65 9-4441 0 0,-46 0 3026 0 0,20 0-4261 0 0</inkml:trace>
  <inkml:trace contextRef="#ctx0" brushRef="#br0" timeOffset="178362.176">4301 14236 12384 0 0,'11'-5'281'0'0,"-9"4"40"0"0,-2 1 21 0 0,0 0-45 0 0,2 1-197 0 0,4 1-55 0 0,69 16 2221 0 0,-18 5-1607 0 0,-34-9-1440 0 0,-22-14-124 0 0,-1 0-848 0 0,0 0-3175 0 0</inkml:trace>
  <inkml:trace contextRef="#ctx0" brushRef="#br0" timeOffset="178363.176">4347 14359 10680 0 0,'0'0'241'0'0,"-7"9"683"0"0,5-5-832 0 0,1-3 329 0 0,8 14 2099 0 0,2-11-2407 0 0,-1 0 0 0 0,1 0 0 0 0,0-1 0 0 0,0 0 0 0 0,1-1 0 0 0,-1 1 0 0 0,0-2 0 0 0,1 1 0 0 0,-1-2 0 0 0,1 1 0 0 0,-1-1 0 0 0,1-1 0 0 0,-1 1 0 0 0,10-3-113 0 0,25 1 60 0 0,0-1-760 0 0,-15-1-3142 0 0,5-1-1296 0 0</inkml:trace>
  <inkml:trace contextRef="#ctx0" brushRef="#br0" timeOffset="178663.176">4844 14228 10448 0 0,'0'0'233'0'0,"-11"-3"675"0"0,-18 35-295 0 0,14-2 319 0 0,1 19 20 0 0,15-46-876 0 0,-1 1-1 0 0,1-1 1 0 0,-1 1-1 0 0,1-1 1 0 0,1 0-1 0 0,-1 1 1 0 0,0-1-1 0 0,1 0 1 0 0,-1 0-1 0 0,1 0 1 0 0,0 0-1 0 0,0 0 1 0 0,0 0-1 0 0,1 0 1 0 0,-1-1-1 0 0,1 1 1 0 0,-1-1-1 0 0,1 0 1 0 0,0 1-1 0 0,0-1 1 0 0,0 0-1 0 0,0-1 1 0 0,0 1-1 0 0,0-1 1 0 0,1 1-1 0 0,-1-1 1 0 0,3 1-76 0 0,3 0 115 0 0,0 0-1 0 0,0-1 1 0 0,1 0 0 0 0,-1 0 0 0 0,0-1 0 0 0,0 0 0 0 0,0-1-1 0 0,0 1 1 0 0,0-2 0 0 0,0 0 0 0 0,0 0 0 0 0,0 0 0 0 0,0-1-1 0 0,-1 0 1 0 0,1-1 0 0 0,-1 0 0 0 0,2-1-115 0 0,-4 1 23 0 0,-1 0 0 0 0,1 0 0 0 0,-1 0 0 0 0,0-1-1 0 0,0 0 1 0 0,0 0 0 0 0,-1 0 0 0 0,0-1 0 0 0,0 1 0 0 0,0-1 0 0 0,-1 0 0 0 0,0 0 0 0 0,0 0 0 0 0,0-1 0 0 0,-1 1 0 0 0,0-1 0 0 0,0 1 0 0 0,0-1 0 0 0,-1 0-1 0 0,0 1 1 0 0,0-1 0 0 0,-1 0 0 0 0,0 0 0 0 0,0 0 0 0 0,-1 0-23 0 0,-5-51-374 0 0,6 57 336 0 0,-1-1 0 0 0,1 1-1 0 0,0 0 1 0 0,-1-1 0 0 0,1 1 0 0 0,-1 0-1 0 0,1 0 1 0 0,-1-1 0 0 0,0 1-1 0 0,1 0 1 0 0,-1 0 0 0 0,0 0 0 0 0,0 0-1 0 0,0 0 1 0 0,0 0 0 0 0,0 0 0 0 0,0 0-1 0 0,0 0 1 0 0,0 0 0 0 0,0 0-1 0 0,0 1 1 0 0,-1-1 0 0 0,1 0 0 0 0,0 1-1 0 0,-1-1 1 0 0,1 1 0 0 0,0 0 0 0 0,-1-1-1 0 0,1 1 1 0 0,0 0 0 0 0,-1 0-1 0 0,1 0 1 0 0,0 0 0 0 0,-1 0 0 0 0,1 0-1 0 0,-1 0 1 0 0,1 0 0 0 0,0 1-1 0 0,-1-1 39 0 0,-80 35-3531 0 0,63-26 2669 0 0,-1 3-8 0 0</inkml:trace>
  <inkml:trace contextRef="#ctx0" brushRef="#br0" timeOffset="181815.003">5344 14552 6296 0 0,'0'0'184'0'0,"-9"12"81"0"0,-15 47 2254 0 0,1-10-986 0 0,21-45-1302 0 0,-1 1-1 0 0,1 0 1 0 0,-1-1-1 0 0,0 0 1 0 0,0 0-1 0 0,-1 0 1 0 0,1 0 0 0 0,-1 0-1 0 0,0 0 1 0 0,0-1-1 0 0,0 0 1 0 0,-1 0-1 0 0,1 0 1 0 0,-1 0-231 0 0,-45 16-3979 0 0,37-17-339 0 0</inkml:trace>
  <inkml:trace contextRef="#ctx0" brushRef="#br0" timeOffset="182103.274">5403 14259 14712 0 0,'0'0'332'0'0,"0"-20"938"0"0,0 9-329 0 0,1 11-887 0 0,2 1-101 0 0,-1-1 0 0 0,0 1 0 0 0,0 0 0 0 0,0 0 1 0 0,-1 0-1 0 0,1 0 0 0 0,0 0 0 0 0,0 0 0 0 0,0 1 0 0 0,-1-1 0 0 0,1 1 1 0 0,-1-1-1 0 0,1 1 0 0 0,-1 0 0 0 0,0-1 0 0 0,1 1 0 0 0,-1 0 0 0 0,0 0 1 0 0,0 0-1 0 0,0 0 0 0 0,0 1 47 0 0,2 8-445 0 0</inkml:trace>
  <inkml:trace contextRef="#ctx0" brushRef="#br0" timeOffset="189985.613">5996 14242 5384 0 0,'0'0'116'0'0,"0"0"17"0"0,0 0 12 0 0,0 0 69 0 0,0 0 236 0 0,0 0 102 0 0,0 0 22 0 0,0 0-36 0 0,0 0-154 0 0,0 0-61 0 0,0 0-16 0 0,0 0-21 0 0,0 0-71 0 0,0 0-30 0 0,0 0-7 0 0,0 0-9 0 0,0 0-28 0 0,0 0-11 0 0,0 0-2 0 0,3 7 320 0 0,0-2-322 0 0,-1 0 0 0 0,1 0 1 0 0,-1 1-1 0 0,0-1 0 0 0,-1 0 1 0 0,1 1-1 0 0,-1 0 1 0 0,0-1-1 0 0,-1 1 0 0 0,1-1 1 0 0,-1 1-1 0 0,0 0 0 0 0,-1-1 1 0 0,1 1-1 0 0,-1 0 1 0 0,0-1-1 0 0,-1 1 0 0 0,1-1-126 0 0,-21 97 782 0 0,15-30-404 0 0,17-35-20 0 0,5-25-283 0 0,-6-10-4310 0 0,-4-2-333 0 0</inkml:trace>
  <inkml:trace contextRef="#ctx0" brushRef="#br0" timeOffset="190275.46">5893 14373 9184 0 0,'0'-12'917'0'0,"-3"10"-852"0"0,3 2 46 0 0,0 0 10 0 0,13-6 257 0 0,47 0 348 0 0,38-8-282 0 0,-70 8-527 0 0,18-4 134 0 0,-15 2-3397 0 0,-14 2-342 0 0</inkml:trace>
  <inkml:trace contextRef="#ctx0" brushRef="#br0" timeOffset="190787.711">6281 14175 7976 0 0,'0'0'174'0'0,"0"0"29"0"0,0 0 14 0 0,0 0 39 0 0,0 2 115 0 0,-6 87 2595 0 0,6-32-1801 0 0,-3 38-32 0 0,3-11 31 0 0,9-87-957 0 0,65-87-1655 0 0,-60 82 1261 0 0,-13 7 118 0 0,-1 1 5 0 0,1 0 0 0 0,28 17-29 0 0,-26-13 126 0 0,18 22 293 0 0,-18-21-260 0 0,0 0 0 0 0,1-1 0 0 0,-1 1 0 0 0,1-1 0 0 0,0 0 0 0 0,0-1 0 0 0,0 1 0 0 0,1 0 0 0 0,-1-1 0 0 0,1 0 0 0 0,0 0 0 0 0,0-1 0 0 0,0 1 0 0 0,0-1 0 0 0,0 0-66 0 0,78 6 617 0 0,-69-9-559 0 0,0-2 1 0 0,0 1-1 0 0,0-2 1 0 0,0 0-1 0 0,0 0 0 0 0,-1-1 1 0 0,0-1-1 0 0,0 0 1 0 0,0-1-1 0 0,-1 0 1 0 0,0-1-1 0 0,0-1 0 0 0,-1 0 1 0 0,0 0-1 0 0,-1-1 1 0 0,0 0-1 0 0,3-5-58 0 0,-11 13-23 0 0,-1 1 0 0 0,0-1 0 0 0,1 0 0 0 0,-1 0 0 0 0,0 1 0 0 0,0-1 0 0 0,0 0 0 0 0,0 0 0 0 0,0 0-1 0 0,-1 0 1 0 0,1-1 0 0 0,-1 1 0 0 0,1 0 0 0 0,-1 0 0 0 0,0 0 0 0 0,0 0 0 0 0,0-1 0 0 0,0 1 0 0 0,0 0 0 0 0,0 0 0 0 0,0 0 0 0 0,-1-1 0 0 0,1 1 0 0 0,-1 0-1 0 0,0 0 1 0 0,0 0 0 0 0,0 0 0 0 0,0 0 0 0 0,0 0 0 0 0,0 0 0 0 0,0 1 0 0 0,0-1 0 0 0,-1 0 0 0 0,1 0 0 0 0,-1 1 0 0 0,1-1 0 0 0,-1 1 0 0 0,0 0-1 0 0,0-1 1 0 0,1 1 0 0 0,-1 0 0 0 0,0 0 0 0 0,0 0 0 0 0,0 0 0 0 0,0 0 0 0 0,0 1 0 0 0,0-1 0 0 0,-1 1 0 0 0,1-1 0 0 0,0 1 0 0 0,0 0 0 0 0,0 0 0 0 0,-1 0 23 0 0,-5 0 44 0 0,0 2 0 0 0,1-1 0 0 0,-1 1 0 0 0,0 1 0 0 0,1-1 0 0 0,0 1 0 0 0,-1 0 0 0 0,1 1 0 0 0,0 0 0 0 0,-6 4-44 0 0,4-2 44 0 0,6-5-19 0 0,1 1 1 0 0,0-1-1 0 0,0 1 1 0 0,0 0 0 0 0,0 0-1 0 0,0 0 1 0 0,0 0 0 0 0,1 0-1 0 0,-1 0 1 0 0,0 0 0 0 0,1 1-1 0 0,0-1 1 0 0,0 0 0 0 0,-1 1-1 0 0,1-1 1 0 0,1 1 0 0 0,-1 0-1 0 0,0-1 1 0 0,1 1 0 0 0,-1 0-1 0 0,1-1 1 0 0,0 1 0 0 0,0 0-1 0 0,0-1 1 0 0,0 1 0 0 0,0 0-1 0 0,1-1 1 0 0,-1 1-1 0 0,1 0-25 0 0,0 0 11 0 0,1 0 0 0 0,-1 0 0 0 0,1-1 0 0 0,0 1 0 0 0,0 0 0 0 0,0-1 0 0 0,0 1 0 0 0,0-1 0 0 0,0 0 0 0 0,1 0 0 0 0,-1 0 0 0 0,1 0 0 0 0,0 0 0 0 0,0 0 0 0 0,-1-1 0 0 0,1 1 0 0 0,0-1 0 0 0,0 0 0 0 0,0 0 0 0 0,1 0 0 0 0,-1 0-1 0 0,0 0 1 0 0,0-1 0 0 0,1 1-11 0 0,85 0 262 0 0,-68-2-168 0 0,149-19-1947 0 0,-140 14-3824 0 0</inkml:trace>
  <inkml:trace contextRef="#ctx0" brushRef="#br0" timeOffset="191389.771">7610 14140 6880 0 0,'0'0'157'0'0,"0"0"23"0"0,0 0 11 0 0,-2-3 1 0 0,-21 0 1592 0 0,16 5-1417 0 0,0 1 0 0 0,0-1-1 0 0,1 1 1 0 0,-1 0 0 0 0,1 1 0 0 0,0 0 0 0 0,0 0 0 0 0,0 0 0 0 0,0 0 0 0 0,-4 5-367 0 0,-16 14 742 0 0,1 1 0 0 0,1 1 0 0 0,1 0 0 0 0,1 2 0 0 0,-1 5-742 0 0,7 11 523 0 0,15-42-458 0 0,26 11 439 0 0,-19-12-476 0 0,1 0 0 0 0,-1 0 0 0 0,0-1 0 0 0,0 0 0 0 0,0 0 0 0 0,0-1 0 0 0,0 0 0 0 0,0 0 0 0 0,0 0 0 0 0,0-1 0 0 0,-1 1 0 0 0,1-1 0 0 0,-1-1 0 0 0,5-3-28 0 0,85-73-1272 0 0,-95 80 1244 0 0,1-1 20 0 0,-1 1 0 0 0,0 0 0 0 0,0-1 0 0 0,1 1 1 0 0,-1 0-1 0 0,0-1 0 0 0,0 1 0 0 0,1 0 0 0 0,-1 0 0 0 0,1-1 0 0 0,-1 1 0 0 0,0 0 1 0 0,1 0-1 0 0,-1 0 0 0 0,0-1 0 0 0,1 1 0 0 0,-1 0 0 0 0,1 0 0 0 0,-1 0 0 0 0,0 0 1 0 0,1 0-1 0 0,-1 0 0 0 0,1 0 0 0 0,-1 0 0 0 0,1 0 0 0 0,-1 0 0 0 0,0 0 0 0 0,1 0 1 0 0,-1 0-1 0 0,1 0 0 0 0,-1 0 0 0 0,0 1 0 0 0,1-1 0 0 0,-1 0 0 0 0,0 0 0 0 0,1 0 1 0 0,-1 1-1 0 0,1-1 0 0 0,-1 0 0 0 0,0 0 0 0 0,0 1 0 0 0,1-1 0 0 0,-1 0 0 0 0,0 1 1 0 0,1-1-1 0 0,-1 0 0 0 0,0 1 8 0 0,4 77 792 0 0,-5-74-761 0 0,1-1-1 0 0,0 0 1 0 0,0 1 0 0 0,0-1 0 0 0,1 0-1 0 0,-1 1 1 0 0,1-1 0 0 0,0 0-1 0 0,0 0 1 0 0,0 1 0 0 0,0-1 0 0 0,1 0-1 0 0,-1 0 1 0 0,1 0 0 0 0,0 0 0 0 0,-1-1-1 0 0,1 1 1 0 0,1 0-31 0 0,-2-2 53 0 0,22 7 234 0 0,-17-8-353 0 0,0 0-1 0 0,0-1 1 0 0,0 1 0 0 0,0-1-1 0 0,0-1 1 0 0,-1 1 0 0 0,1-1-1 0 0,0 0 1 0 0,-1-1 0 0 0,0 1-1 0 0,1-1 1 0 0,-1 0 0 0 0,0 0-1 0 0,0-1 1 0 0,-1 1-1 0 0,1-1 1 0 0,1-2 66 0 0,7-6-527 0 0</inkml:trace>
  <inkml:trace contextRef="#ctx0" brushRef="#br0" timeOffset="191692.502">7894 14034 11544 0 0,'0'0'264'0'0,"-11"13"629"0"0,6-3-766 0 0,0 0-1 0 0,1 0 1 0 0,0 0 0 0 0,0 1 0 0 0,1-1-1 0 0,1 1 1 0 0,0 0 0 0 0,0 0 0 0 0,1 0-1 0 0,0 0 1 0 0,1 0 0 0 0,0 1-127 0 0,-2 26 963 0 0,-5 172 459 0 0,7-209-1912 0 0,0-1-29 0 0,0 0-7 0 0</inkml:trace>
  <inkml:trace contextRef="#ctx0" brushRef="#br0" timeOffset="192465.502">7949 14195 7976 0 0,'9'-3'139'0'0,"0"1"0"0"0,-1 0 0 0 0,1 1 0 0 0,0 0 0 0 0,0 0 0 0 0,0 1 0 0 0,0 0 0 0 0,-1 1 0 0 0,1 0 0 0 0,0 0 0 0 0,4 2-139 0 0,3-1 592 0 0,12 5 1471 0 0,-27-6-1518 0 0,-1-1 6 0 0,0 0-45 0 0,0 0-190 0 0,0 0-85 0 0,0 1-20 0 0,-1 5-120 0 0,-1 0 1 0 0,1 0-1 0 0,-1-1 1 0 0,0 1 0 0 0,-1-1-1 0 0,1 1 1 0 0,-1-1 0 0 0,0 0-1 0 0,-1 0 1 0 0,1 0-1 0 0,-1-1 1 0 0,0 1 0 0 0,-1 0-92 0 0,-11 17 279 0 0,8-12-127 0 0,2 1 1 0 0,-1-1-1 0 0,2 1 0 0 0,-1 1 0 0 0,1-1 0 0 0,1 1 0 0 0,-2 7-152 0 0,6-17 17 0 0,0 0-1 0 0,0 0 1 0 0,0 0-1 0 0,0-1 0 0 0,0 1 1 0 0,1 0-1 0 0,-1 0 0 0 0,0 0 1 0 0,1 0-1 0 0,0-1 0 0 0,-1 1 1 0 0,1 0-1 0 0,0-1 1 0 0,0 1-1 0 0,0 0 0 0 0,0-1 1 0 0,0 1-1 0 0,0-1 0 0 0,0 1 1 0 0,0-1-1 0 0,1 0 0 0 0,-1 0 1 0 0,1 1-1 0 0,-1-1 1 0 0,1 0-1 0 0,-1 0 0 0 0,1 0 1 0 0,0-1-1 0 0,-1 1 0 0 0,1 0 1 0 0,0-1-1 0 0,0 1 0 0 0,-1-1 1 0 0,1 1-1 0 0,0-1 1 0 0,0 0-1 0 0,0 0 0 0 0,0 0 1 0 0,0 0-1 0 0,-1 0 0 0 0,1 0 1 0 0,0 0-1 0 0,0-1 0 0 0,0 1-16 0 0,6-2 57 0 0,-1 2-22 0 0,-1-1 0 0 0,0 0 0 0 0,0-1 0 0 0,0 1 0 0 0,0-1 0 0 0,0-1 0 0 0,0 1 0 0 0,-1-1 0 0 0,1 0 0 0 0,-1 0 0 0 0,1-1 0 0 0,-1 1 0 0 0,1-2-35 0 0,64-86 320 0 0,-65 83-401 0 0,0 0 0 0 0,0 0 0 0 0,1 0 0 0 0,0 1 0 0 0,0 0 0 0 0,0 0 0 0 0,1 0 0 0 0,0 1 0 0 0,1 0 0 0 0,-1 0 0 0 0,1 1 0 0 0,0 0 0 0 0,1 0 0 0 0,-1 1 0 0 0,1 0 0 0 0,3 0 81 0 0,-10 5-20 0 0,0 0 0 0 0,1 0 0 0 0,-1 0 0 0 0,0 0 0 0 0,1 0 0 0 0,-1 1 0 0 0,0-1 0 0 0,0 1 0 0 0,0-1 0 0 0,0 1 0 0 0,0 0 0 0 0,-1 0 0 0 0,1 0 0 0 0,0 0 0 0 0,-1 0 0 0 0,1 0 0 0 0,-1 0 0 0 0,0 1 0 0 0,0-1 0 0 0,0 0 0 0 0,0 1 0 0 0,0-1 0 0 0,0 1 0 0 0,-1-1 0 0 0,1 1 0 0 0,-1 2 20 0 0,2 9 12 0 0,0 1 0 0 0,-1 0 0 0 0,-1 0 0 0 0,-1 0 0 0 0,0 0 0 0 0,0-1 0 0 0,-2 1 0 0 0,0 0 0 0 0,-2 6-12 0 0,5-21 27 0 0,-1-1-1 0 0,1 1 1 0 0,0 0-1 0 0,0 0 0 0 0,0 0 1 0 0,-1-1-1 0 0,1 1 0 0 0,0 0 1 0 0,0 0-1 0 0,-1 0 0 0 0,1 0 1 0 0,0-1-1 0 0,-1 1 0 0 0,1 0 1 0 0,0 0-1 0 0,0 0 0 0 0,-1 0 1 0 0,1 0-1 0 0,0 0 0 0 0,-1 0 1 0 0,1 0-1 0 0,0 0 0 0 0,0 0 1 0 0,-1 0-1 0 0,1 0 0 0 0,0 0 1 0 0,-1 0-1 0 0,1 0 0 0 0,0 0 1 0 0,0 0-1 0 0,-1 1 1 0 0,1-1-1 0 0,0 0 0 0 0,-1 0 1 0 0,1 0-1 0 0,0 0 0 0 0,0 1 1 0 0,0-1-1 0 0,-1 0 0 0 0,1 0 1 0 0,0 0-1 0 0,0 1 0 0 0,0-1 1 0 0,-1 0-1 0 0,1 0 0 0 0,0 1 1 0 0,0-1-1 0 0,0 0 0 0 0,0 0 1 0 0,0 1-1 0 0,0-1 0 0 0,0 0 1 0 0,-1 1-1 0 0,1-1-26 0 0,-1-4 14 0 0,0 0 0 0 0,0 0 0 0 0,1-1 0 0 0,-1 1 1 0 0,1 0-1 0 0,0 0 0 0 0,0-1 0 0 0,0 1 0 0 0,0 0 0 0 0,1-1 0 0 0,0 1 0 0 0,0 0 0 0 0,0 0 0 0 0,0 0 0 0 0,1 0 0 0 0,1-2-14 0 0,50-67-388 0 0,-12 53-92 0 0,-29 25 384 0 0,-6-1 68 0 0,1 1 0 0 0,-1 0-1 0 0,0 1 1 0 0,0-1-1 0 0,-1 1 1 0 0,1 1-1 0 0,-1-1 1 0 0,-1 1 0 0 0,1-1-1 0 0,-1 1 1 0 0,0 0-1 0 0,2 8 29 0 0,-5-13 11 0 0,16 27 130 0 0,-17-28-117 0 0,1-1 0 0 0,0 1 0 0 0,-1-1 1 0 0,1 1-1 0 0,0-1 0 0 0,-1 1 0 0 0,1-1 0 0 0,0 1 0 0 0,0-1 0 0 0,-1 0 0 0 0,1 1 1 0 0,0-1-1 0 0,0 0 0 0 0,0 0 0 0 0,0 0 0 0 0,-1 1 0 0 0,1-1 0 0 0,0 0 0 0 0,0 0 1 0 0,0 0-1 0 0,0 0 0 0 0,-1-1 0 0 0,1 1 0 0 0,0 0 0 0 0,0 0 0 0 0,0 0 0 0 0,0-1 0 0 0,-1 1 1 0 0,1 0-1 0 0,0-1 0 0 0,0 1 0 0 0,-1-1 0 0 0,1 1 0 0 0,0-1 0 0 0,-1 1 0 0 0,1-1 1 0 0,0 1-1 0 0,-1-1 0 0 0,1 0 0 0 0,-1 1 0 0 0,1-1 0 0 0,-1 0 0 0 0,1 0 0 0 0,-1 1 0 0 0,1-2-24 0 0,16-25 169 0 0,52-60-58 0 0,-65 83-123 0 0,0 1 0 0 0,0 0 0 0 0,0 0 0 0 0,1 0 0 0 0,0 0-1 0 0,-1 1 1 0 0,1-1 0 0 0,0 1 0 0 0,0 0 0 0 0,0 1-1 0 0,1-1 1 0 0,-1 1 0 0 0,0 0 0 0 0,0 0 0 0 0,3 1 12 0 0,15 8-140 0 0,-17-4 140 0 0,-1 0 0 0 0,1 1-1 0 0,-1 0 1 0 0,1 1 0 0 0,-2-1 0 0 0,1 1 0 0 0,0 0 0 0 0,-1 0 0 0 0,0 0-1 0 0,-1 0 1 0 0,1 1 0 0 0,-1 0 0 0 0,-1-1 0 0 0,1 1 0 0 0,-1 0 0 0 0,0 1 0 0 0,0 5 0 0 0,19 45-5137 0 0,-15-49-577 0 0</inkml:trace>
  <inkml:trace contextRef="#ctx0" brushRef="#br0" timeOffset="194958.012">11589 14338 6296 0 0,'0'0'184'0'0,"-5"-14"32"0"0,0-6 1952 0 0,-15 3 1282 0 0,17 16-3315 0 0,-1 1 0 0 0,1-1-1 0 0,-1 1 1 0 0,1 0 0 0 0,-1 0 0 0 0,1 1-1 0 0,-1-1 1 0 0,1 1 0 0 0,-1-1 0 0 0,1 1-1 0 0,-1 0 1 0 0,1 0 0 0 0,0 1 0 0 0,0-1-1 0 0,0 1 1 0 0,-1-1 0 0 0,1 1-1 0 0,1 0 1 0 0,-2 1-135 0 0,-2 0 59 0 0,-10 8 80 0 0,1 0-1 0 0,0 0 1 0 0,0 2 0 0 0,1 0-1 0 0,1 0 1 0 0,0 2 0 0 0,0 1-139 0 0,-24 41 13 0 0,36-56 52 0 0,1-1 9 0 0,30 8 262 0 0,13-22-81 0 0,10-9-191 0 0,45-12-482 0 0,-96 35 412 0 0,0 0 0 0 0,-1 0 0 0 0,1 0 0 0 0,-1 0 0 0 0,1 0 0 0 0,-1 1-1 0 0,1-1 1 0 0,0 0 0 0 0,-1 1 0 0 0,1-1 0 0 0,-1 1 0 0 0,0 0 0 0 0,1-1 0 0 0,-1 1 0 0 0,1 0 0 0 0,-1 0 0 0 0,0 0 0 0 0,0 0 0 0 0,1 0 0 0 0,-1 0 0 0 0,0 0 0 0 0,0 1 0 0 0,0-1 0 0 0,0 0 0 0 0,0 0 0 0 0,-1 1 0 0 0,1-1-1 0 0,0 1 1 0 0,-1-1 0 0 0,1 1 0 0 0,-1-1 0 0 0,1 1 0 0 0,-1-1 0 0 0,0 1 0 0 0,1-1 0 0 0,-1 1 0 0 0,0 0 0 0 0,0-1 0 0 0,0 1 0 0 0,0-1 0 0 0,-1 2 6 0 0,1 31 530 0 0,0-32-376 0 0,8 13 1564 0 0,-5-13-1774 0 0,1-1-1 0 0,-1 1 0 0 0,1-1 0 0 0,0 0 1 0 0,-1 0-1 0 0,1 0 0 0 0,0-1 0 0 0,0 1 0 0 0,0-1 1 0 0,0 0-1 0 0,-1 0 0 0 0,1 0 0 0 0,0-1 0 0 0,0 1 1 0 0,0-1-1 0 0,-1 0 0 0 0,2-1 57 0 0,4 0-6266 0 0</inkml:trace>
  <inkml:trace contextRef="#ctx0" brushRef="#br0" timeOffset="193697.849">9575 14172 8552 0 0,'0'0'190'0'0,"0"0"28"0"0,0 0 11 0 0,0-5-6 0 0,-1 5 2930 0 0,-30 66-1688 0 0,24-52-1361 0 0,2 1-1 0 0,0 0 1 0 0,1 0-1 0 0,0 0 1 0 0,1 0 0 0 0,1 0-1 0 0,0 1 1 0 0,1-1-1 0 0,1 11-103 0 0,9-4 150 0 0,-7-21-125 0 0,0 1 1 0 0,0-1-1 0 0,0 0 0 0 0,0 0 1 0 0,0 0-1 0 0,0-1 1 0 0,1 1-1 0 0,-1-1 1 0 0,0 1-1 0 0,1-1 1 0 0,-1 0-1 0 0,0 0 1 0 0,1 0-1 0 0,-1 0 1 0 0,0 0-1 0 0,1 0 1 0 0,-1 0-1 0 0,0-1 1 0 0,1 0-1 0 0,-1 1 1 0 0,0-1-1 0 0,0 0 1 0 0,0 0-1 0 0,1 0 1 0 0,-1 0-1 0 0,0 0 1 0 0,0-1-26 0 0,100-75-239 0 0,-34 25-405 0 0,-60 52 537 0 0,5 9 43 0 0,5 40-78 0 0,-17-43 173 0 0,1-1 0 0 0,-1 0 0 0 0,1 1 0 0 0,-1-1 0 0 0,2 0 0 0 0,-1 0 0 0 0,0 0 0 0 0,1-1 0 0 0,0 1 0 0 0,0 0 0 0 0,1-1 0 0 0,1 3-31 0 0,39 19 997 0 0,-42-25-916 0 0,0-1-7 0 0,1 0-54 0 0,0 0 1 0 0,0-1-1 0 0,1 1 1 0 0,-1-1 0 0 0,0 0-1 0 0,0 0 1 0 0,0 0 0 0 0,0 0-1 0 0,0 0 1 0 0,0-1-1 0 0,0 1 1 0 0,-1-1 0 0 0,1 0-1 0 0,0 0 1 0 0,-1 0 0 0 0,0 0-1 0 0,1 0 1 0 0,-1 0-1 0 0,2-3-20 0 0,31-39-590 0 0,-6 13-2096 0 0,-22 24-104 0 0,3-2-1719 0 0</inkml:trace>
  <inkml:trace contextRef="#ctx0" brushRef="#br0" timeOffset="194280.258">10243 14234 7248 0 0,'0'0'209'0'0,"0"0"119"0"0,0 0 351 0 0,-1 8 1009 0 0,-1-4-1392 0 0,0 0 0 0 0,0 0 0 0 0,-1 0 1 0 0,1 0-1 0 0,-1 0 0 0 0,0-1 0 0 0,0 1 1 0 0,0-1-1 0 0,-1 0 0 0 0,1 0 0 0 0,-1 0 1 0 0,0 0-1 0 0,1-1 0 0 0,-1 1 0 0 0,0-1 0 0 0,-2 0-296 0 0,-20 16 865 0 0,-46 43 24 0 0,22 4-740 0 0,47-61-96 0 0,3-3 17 0 0,0-1 16 0 0,23 0 122 0 0,-11-2-132 0 0,1-1 0 0 0,-1-1-1 0 0,-1 0 1 0 0,1-1-1 0 0,-1 0 1 0 0,1 0-1 0 0,-1-1 1 0 0,9-7-76 0 0,24-12-422 0 0,-42 24 405 0 0,1-1 0 0 0,-1 1 0 0 0,1 0 0 0 0,-1 0 0 0 0,1 0 0 0 0,0 0 0 0 0,0 1 0 0 0,-1-1 0 0 0,1 1 0 0 0,0 0 0 0 0,0 0 0 0 0,0 0 0 0 0,-1 0 0 0 0,1 0 0 0 0,0 0 0 0 0,0 1 0 0 0,0-1-1 0 0,1 2 18 0 0,9 9-16 0 0,9 45-272 0 0,-9-37 299 0 0,-13-18 48 0 0,40 2 530 0 0,-29-6-531 0 0,0 0-1 0 0,0-1 1 0 0,0-1-1 0 0,-1 0 1 0 0,0 0-1 0 0,0-1 1 0 0,0 0-1 0 0,-1-1 1 0 0,1 0-1 0 0,-2 0 1 0 0,1-1-1 0 0,-1 0 1 0 0,0 0-1 0 0,1-3-57 0 0,31-30-122 0 0,-34 36 44 0 0,0 0 0 0 0,1 1 0 0 0,-1 0 0 0 0,1 0-1 0 0,0 0 1 0 0,0 1 0 0 0,0 0 0 0 0,1 1 0 0 0,-1 0 0 0 0,1 0 0 0 0,0 0 78 0 0,-4 2-17 0 0,-1 0-1 0 0,0 0 0 0 0,0 0 1 0 0,0 1-1 0 0,1-1 1 0 0,-1 1-1 0 0,0 0 1 0 0,0 0-1 0 0,0 0 1 0 0,0 0-1 0 0,0 0 0 0 0,0 1 1 0 0,0-1-1 0 0,-1 1 1 0 0,1 0-1 0 0,0 0 1 0 0,-1 0-1 0 0,1 0 1 0 0,-1 0-1 0 0,0 1 0 0 0,0-1 1 0 0,0 1-1 0 0,0-1 1 0 0,0 1-1 0 0,-1 0 1 0 0,1 0-1 0 0,0 0 18 0 0,1 5-16 0 0,1 0 0 0 0,-1 0 0 0 0,0 0 0 0 0,-1 0 0 0 0,0 0 0 0 0,0 1 0 0 0,-1-1 0 0 0,0 0-1 0 0,0 8 17 0 0,3 51 391 0 0,-4-66-354 0 0,-1 1 0 0 0,1-1 0 0 0,-1 0 0 0 0,1 1 0 0 0,-1-1 0 0 0,0 0 0 0 0,0 1 0 0 0,0-1 0 0 0,1 0 0 0 0,-1 0 0 0 0,0 0-1 0 0,0 0 1 0 0,-1 0 0 0 0,1 0 0 0 0,0 0 0 0 0,0 0 0 0 0,0 0 0 0 0,-1-1 0 0 0,1 1 0 0 0,0 0 0 0 0,-1-1 0 0 0,1 1 0 0 0,-1-1 0 0 0,1 1 0 0 0,0-1 0 0 0,-1 0 0 0 0,1 0 0 0 0,-1 1-1 0 0,1-1 1 0 0,-1 0 0 0 0,1 0 0 0 0,-1-1 0 0 0,1 1 0 0 0,-1 0 0 0 0,1 0 0 0 0,-1-1 0 0 0,1 1 0 0 0,0-1 0 0 0,-1 1 0 0 0,1-1 0 0 0,-1 0-37 0 0,-20-5-13 0 0,-2 0-5233 0 0,11 1-472 0 0</inkml:trace>
  <inkml:trace contextRef="#ctx0" brushRef="#br0" timeOffset="196818.743">12387 14111 4688 0 0,'0'0'133'0'0,"7"-12"115"0"0,6-17 2720 0 0,0 6 211 0 0,-13 22-2693 0 0,-3 4 1428 0 0,-7 11-1804 0 0,1 1 1 0 0,1-1 0 0 0,0 2-1 0 0,1-1 1 0 0,1 1 0 0 0,0 0-1 0 0,1 0 1 0 0,0 1 0 0 0,2-1-1 0 0,0 1 1 0 0,1 0 0 0 0,1 0-1 0 0,0 0 1 0 0,1 0 0 0 0,1 0-1 0 0,0 0 1 0 0,2 0 0 0 0,0 2-111 0 0,1-7 146 0 0,-3-7-135 0 0,0 0 1 0 0,0 0-1 0 0,1-1 0 0 0,0 1 0 0 0,-1-1 1 0 0,1 1-1 0 0,1-1 0 0 0,-1 0 1 0 0,1 0-1 0 0,-1 0 0 0 0,1 0 0 0 0,0 0 1 0 0,1-1-1 0 0,-1 1 0 0 0,1-1 0 0 0,-1 0 1 0 0,1 0-1 0 0,0 0 0 0 0,0-1 1 0 0,1 1-12 0 0,3-1-57 0 0,1-1 0 0 0,0 1 1 0 0,0-2-1 0 0,0 1 0 0 0,0-1 1 0 0,0-1-1 0 0,0 1 0 0 0,0-1 1 0 0,-1-1-1 0 0,1 0 0 0 0,0 0 1 0 0,-1-1-1 0 0,1 0 0 0 0,-1 0 1 0 0,0-1-1 0 0,0 0 0 0 0,0-1 1 0 0,-1 1-1 0 0,1-2 0 0 0,-1 1 1 0 0,0-1-1 0 0,-1 0 0 0 0,5-5 57 0 0,36-22-1372 0 0,-10 14 268 0 0,-41 34 1016 0 0,-5 34 432 0 0,8-45-294 0 0,0 1 1 0 0,0-1 0 0 0,1 0-1 0 0,-1 0 1 0 0,1 0 0 0 0,0 1-1 0 0,0-1 1 0 0,1 0 0 0 0,-1 0-1 0 0,1 1 1 0 0,0-1 0 0 0,0 0-1 0 0,0 0 1 0 0,1 0 0 0 0,1 3-51 0 0,18 3 488 0 0,-17-10-458 0 0,0 0 1 0 0,0-1-1 0 0,1 1 1 0 0,-1-1 0 0 0,0 0-1 0 0,0 0 1 0 0,0 0-1 0 0,0-1 1 0 0,0 1-1 0 0,0-1 1 0 0,0 0 0 0 0,0 0-1 0 0,-1 0 1 0 0,1-1-1 0 0,-1 1 1 0 0,1-1 0 0 0,1-2-31 0 0,27-31 368 0 0,-29 29-318 0 0,-2 4-81 0 0,1 0 0 0 0,-1 1 0 0 0,0-1 0 0 0,0 0 0 0 0,0 0 0 0 0,-1 0 0 0 0,1 0 0 0 0,-1 0 0 0 0,0 0 0 0 0,1 0 0 0 0,-1 0 0 0 0,-1 0 0 0 0,1 0 0 0 0,0 0 0 0 0,-1 0 0 0 0,1 0 0 0 0,-1 0 0 0 0,-1-1 31 0 0,1 0-77 0 0,0 1 1 0 0,-1-1 0 0 0,1 1 0 0 0,-1 0-1 0 0,0-1 1 0 0,0 1 0 0 0,-1 0-1 0 0,1 0 1 0 0,-1 1 0 0 0,1-1 0 0 0,-1 0-1 0 0,0 1 1 0 0,0 0 0 0 0,0-1 0 0 0,0 1-1 0 0,0 0 1 0 0,0 1 0 0 0,-1-1 0 0 0,1 1-1 0 0,-1-1 77 0 0,-53-16-617 0 0,56 18 549 0 0,1 0-71 0 0,0 0-21 0 0,0 0-6 0 0,0 0-13 0 0,0 0-45 0 0,0 0-21 0 0,9-1-279 0 0,41-5-3291 0 0,-34 4 1042 0 0</inkml:trace>
  <inkml:trace contextRef="#ctx0" brushRef="#br0" timeOffset="197728.528">13049 14230 8808 0 0,'0'0'197'0'0,"0"0"24"0"0,0 0 19 0 0,3 15 92 0 0,-32 99 4324 0 0,29-101-3678 0 0,0-12-754 0 0,7-1 0 0 0,2-2-193 0 0,0-1 0 0 0,0 0 0 0 0,0-1 0 0 0,0 0 1 0 0,-1 0-1 0 0,0-1 0 0 0,0 0 0 0 0,8-6-31 0 0,53-26-15 0 0,-67 35-20 0 0,0 1-1 0 0,1 0 1 0 0,-1 1 0 0 0,1-1-1 0 0,-1 0 1 0 0,0 1-1 0 0,1-1 1 0 0,-1 1-1 0 0,1 0 1 0 0,0 0 0 0 0,-1 0-1 0 0,1 0 1 0 0,-1 0-1 0 0,1 1 1 0 0,-1-1 0 0 0,1 1-1 0 0,-1-1 1 0 0,0 1-1 0 0,1 0 1 0 0,-1 0-1 0 0,0 0 1 0 0,1 0 0 0 0,-1 1-1 0 0,0-1 1 0 0,0 0-1 0 0,0 1 1 0 0,0 0 0 0 0,0-1-1 0 0,0 1 1 0 0,-1 0-1 0 0,1 0 1 0 0,0 0 35 0 0,21 28-69 0 0,-19-27 157 0 0,0 0 0 0 0,0-1 1 0 0,1 1-1 0 0,-1-1 0 0 0,1 1 1 0 0,0-1-1 0 0,0-1 0 0 0,-1 1 1 0 0,1-1-1 0 0,0 0 0 0 0,0 0 1 0 0,5 0-89 0 0,-8-1 82 0 0,10-8 74 0 0,-7 3-129 0 0,-2 0 1 0 0,1 1-1 0 0,0-2 0 0 0,-1 1 1 0 0,0 0-1 0 0,-1-1 0 0 0,1 1 1 0 0,-1-1-1 0 0,0 0 0 0 0,0 0 1 0 0,-1 0-1 0 0,1-1-27 0 0,12-35 77 0 0,19-3-77 0 0,-31 44-21 0 0,1 0 0 0 0,-1 0-1 0 0,0 0 1 0 0,1 0-1 0 0,-1 0 1 0 0,1 0-1 0 0,0 1 1 0 0,-1-1-1 0 0,1 1 1 0 0,-1 0-1 0 0,1 0 1 0 0,0 0-1 0 0,-1 0 1 0 0,1 0-1 0 0,0 1 1 0 0,-1-1-1 0 0,1 1 1 0 0,-1-1 0 0 0,1 1-1 0 0,-1 0 1 0 0,1 0-1 0 0,-1 0 1 0 0,0 0-1 0 0,1 1 1 0 0,-1-1-1 0 0,0 1 22 0 0,6 1 1 0 0,58 18-139 0 0,-58-21 172 0 0,-1 1 0 0 0,1-1 0 0 0,-1 0 0 0 0,1 0 0 0 0,-1-1 0 0 0,1 0 0 0 0,-1-1 0 0 0,1 1 0 0 0,-1-2 0 0 0,0 1 0 0 0,0-1 0 0 0,0 0 0 0 0,0 0 0 0 0,0 0-1 0 0,-1-1 1 0 0,0-1 0 0 0,1 1 0 0 0,3-4-34 0 0,13-37 239 0 0,-24 44-247 0 0,1-1-1 0 0,-1 0 1 0 0,0 0 0 0 0,1 0-1 0 0,-1 0 1 0 0,0 1-1 0 0,0-1 1 0 0,0 0 0 0 0,0 1-1 0 0,-1-1 1 0 0,1 1-1 0 0,0-1 1 0 0,-1 1 0 0 0,1 0-1 0 0,-1 0 1 0 0,1-1 0 0 0,-1 1-1 0 0,1 0 1 0 0,-1 0-1 0 0,0 0 1 0 0,0 1 0 0 0,1-1-1 0 0,-1 0 1 0 0,0 1-1 0 0,0-1 1 0 0,0 1 0 0 0,0 0-1 0 0,0-1 1 0 0,0 1 0 0 0,0 0-1 0 0,0 0 1 0 0,0 0-1 0 0,1 0 1 0 0,-1 1 0 0 0,0-1-1 0 0,0 1 1 0 0,0-1-1 0 0,0 1 1 0 0,0-1 0 0 0,0 1-1 0 0,1 0 1 0 0,-1 0-1 0 0,0 0 1 0 0,1 0 0 0 0,-1 0-1 0 0,1 0 1 0 0,-1 1 0 0 0,0-1 8 0 0,-10 10-84 0 0,7-8 73 0 0,1 1 0 0 0,-1 0 1 0 0,1 0-1 0 0,-1 0 0 0 0,1 1 0 0 0,1 0 0 0 0,-1-1 0 0 0,1 1 1 0 0,0 1-1 0 0,0-1 0 0 0,-1 3 11 0 0,-5 13-52 0 0,6-14 72 0 0,0 1-1 0 0,0-1 1 0 0,1 1-1 0 0,0-1 1 0 0,0 1-1 0 0,1 0 1 0 0,-1 0-1 0 0,2-1 1 0 0,-1 1-1 0 0,1 0 0 0 0,1 1-18 0 0,-1-7 6 0 0,0 0 0 0 0,0 0 1 0 0,1 0-1 0 0,-1 0 1 0 0,1 0-1 0 0,0 1 1 0 0,-1-1-1 0 0,1 0 1 0 0,0 0-1 0 0,0-1 1 0 0,0 1-1 0 0,1 0 1 0 0,-1 0-1 0 0,0 0 1 0 0,1-1-1 0 0,-1 1 1 0 0,1-1-1 0 0,-1 1 1 0 0,1-1-1 0 0,0 1 1 0 0,0-1-1 0 0,-1 0 1 0 0,1 0-1 0 0,0 0 1 0 0,0 0-1 0 0,0 0 1 0 0,0-1-1 0 0,1 1 1 0 0,-1 0-1 0 0,0-1 1 0 0,0 0-1 0 0,0 1 1 0 0,0-1-8 0 0,78-6 548 0 0,-71 5-505 0 0,7-3 54 0 0,1 0 1 0 0,-1-1-1 0 0,0-1 0 0 0,-1 0 1 0 0,1-1-1 0 0,-1-1 0 0 0,-1 0 1 0 0,12-9-98 0 0,-17 11-66 0 0,0 0 0 0 0,0 1-1 0 0,1 0 1 0 0,-1 0 0 0 0,1 1 0 0 0,1 1 0 0 0,-1-1 0 0 0,0 2 0 0 0,1-1 0 0 0,0 2 0 0 0,-1-1-1 0 0,8 1 67 0 0,-15 2-20 0 0,-1 1 0 0 0,0-1 0 0 0,0 1 0 0 0,0-1 0 0 0,0 1 0 0 0,0 0 0 0 0,-1 0 0 0 0,1 0 0 0 0,0 0 0 0 0,-1 0 0 0 0,0 0 0 0 0,1 0 0 0 0,-1 0 0 0 0,0 1 0 0 0,0-1 0 0 0,0 0 0 0 0,0 1 0 0 0,-1-1 0 0 0,1 1 0 0 0,0 1 20 0 0,8 75-72 0 0,-9-79 136 0 0,0 0 0 0 0,1 0 0 0 0,-1-1 0 0 0,0 1 0 0 0,1 0 0 0 0,-1 0 0 0 0,0 0 0 0 0,0 0 0 0 0,1 0 0 0 0,-1 0 0 0 0,0 0 0 0 0,1 1-1 0 0,-1-1 1 0 0,0 0 0 0 0,0 0 0 0 0,1 0 0 0 0,-1 0 0 0 0,0 0 0 0 0,0 0 0 0 0,1 0 0 0 0,-1 1 0 0 0,0-1 0 0 0,0 0 0 0 0,1 0-1 0 0,-1 0 1 0 0,0 1 0 0 0,0-1 0 0 0,0 0 0 0 0,1 0 0 0 0,-1 0 0 0 0,0 1 0 0 0,0-1 0 0 0,0 0 0 0 0,0 0 0 0 0,0 1 0 0 0,0-1-64 0 0,6-13-95 0 0,2-5-36 0 0,0 1-1 0 0,0-1 1 0 0,2 2-1 0 0,0 0 1 0 0,1 0-1 0 0,0 1 1 0 0,2 0-1 0 0,0 1 1 0 0,0 0-1 0 0,9-5 132 0 0,-9 8-4325 0 0,-6 1-1377 0 0</inkml:trace>
  <inkml:trace contextRef="#ctx0" brushRef="#br0" timeOffset="203239.647">14904 14130 4664 0 0,'0'0'101'0'0,"0"0"22"0"0,0 0 5 0 0,-9-11 0 0 0,9 8 10 0 0,0 0 1 0 0,0-1-1 0 0,0 1 1 0 0,1 0-1 0 0,-1 0 0 0 0,1 0 1 0 0,0 0-1 0 0,0 0 1 0 0,0-1-1 0 0,0 2 0 0 0,1-1 1 0 0,-1 0-1 0 0,1 0 1 0 0,0 0-1 0 0,-1 1 1 0 0,2-2-139 0 0,9-17 873 0 0,8-18 861 0 0,3-19 166 0 0,-6-30-200 0 0,-10 38-812 0 0,-4-10 410 0 0,-23 110 253 0 0,-10 46-1063 0 0,8 0-550 0 0,18 61 207 0 0,10-59 246 0 0,7-8 103 0 0,-9-79-415 0 0,-4-9-69 0 0,0 0 0 0 0,0 0 0 0 0,1 1 0 0 0,-1-1 0 0 0,1 0 0 0 0,0 0 0 0 0,0 0 0 0 0,0 0 0 0 0,0 0 0 0 0,0 0 0 0 0,0-1 0 0 0,0 1 0 0 0,0 0 0 0 0,1 0 0 0 0,-1-1 0 0 0,1 1 0 0 0,-1-1 0 0 0,1 1 0 0 0,0-1 0 0 0,0 0 0 0 0,-1 0-1 0 0,1 1 1 0 0,0-1 0 0 0,0-1 0 0 0,0 1 0 0 0,0 0 0 0 0,0 0 0 0 0,0-1 0 0 0,0 1 0 0 0,1-1 0 0 0,-1 0 0 0 0,0 1 0 0 0,2-1-10 0 0,6-1 47 0 0,1-1 0 0 0,0 0 0 0 0,-1 0 0 0 0,0-1 0 0 0,1-1 0 0 0,-1 0 0 0 0,0 0 0 0 0,4-3-47 0 0,49-45 192 0 0,0-44 51 0 0,-43 37-150 0 0,-1-2-93 0 0,-9-1 0 0 0,-9 59 0 0 0,-19-11 0 0 0,12 16-11 0 0,-1-1 0 0 0,1 1-1 0 0,0 0 1 0 0,0 0 0 0 0,0 1-1 0 0,0-1 1 0 0,1 1 0 0 0,-1 1-1 0 0,1-1 1 0 0,0 1 0 0 0,0 0-1 0 0,0 0 1 0 0,0 0 0 0 0,1 1-1 0 0,-1 0 1 0 0,-1 3 11 0 0,1 2-14 0 0,0 0-1 0 0,1 0 1 0 0,0 0 0 0 0,0 1 0 0 0,1-1-1 0 0,1 1 1 0 0,0 0 0 0 0,1 0-1 0 0,-1 7 15 0 0,1-7-2 0 0,5 47 2 0 0,18 4 0 0 0,-4-27 11 0 0,6-18 122 0 0,-23-15-119 0 0,1-1 1 0 0,0 0-1 0 0,0 0 0 0 0,0 0 0 0 0,0 0 0 0 0,0 0 0 0 0,0 0 0 0 0,0 0 0 0 0,0-1 0 0 0,1 1 0 0 0,-1-1 1 0 0,0 0-1 0 0,0 0 0 0 0,0 1 0 0 0,1-1 0 0 0,-1-1 0 0 0,0 1 0 0 0,0 0 0 0 0,0 0 0 0 0,1-1 0 0 0,0 0-14 0 0,3 0 16 0 0,0 0 0 0 0,0-1-1 0 0,-1 1 1 0 0,1-1-1 0 0,0-1 1 0 0,-1 1-1 0 0,1-1 1 0 0,-1 0-1 0 0,0 0 1 0 0,0-1 0 0 0,0 1-1 0 0,4-5-15 0 0,8-6 88 0 0,-11 8-64 0 0,0 0-1 0 0,-1-1 1 0 0,1 0 0 0 0,-1 0-1 0 0,0 0 1 0 0,-1-1 0 0 0,0 1 0 0 0,0-1-1 0 0,0-3-23 0 0,6-8-8 0 0,62-101-56 0 0,-39 80-34 0 0,-32 39 55 0 0,4-1 20 0 0,-3 2-35 0 0,10 11-101 0 0,-9-5 141 0 0,0 0 0 0 0,0 1-1 0 0,-1-1 1 0 0,1 1 0 0 0,-1-1 0 0 0,-1 1-1 0 0,1-1 1 0 0,-1 1 0 0 0,-1 0 0 0 0,1 0 0 0 0,-1 0-1 0 0,-1 5 19 0 0,-2 55 191 0 0,12 19-195 0 0,-9-85-77 0 0,2 1 19 0 0,-1-1 70 0 0,0 0-1 0 0,0 0 1 0 0,0 0-1 0 0,0-1 1 0 0,0 1-1 0 0,0 0 1 0 0,0 0-1 0 0,0-1 1 0 0,0 1 0 0 0,0 0-1 0 0,1-1 1 0 0,-1 1-1 0 0,0-1 1 0 0,0 0-1 0 0,1 1 1 0 0,-1-1-1 0 0,0 0 1 0 0,1 0-1 0 0,-1 0 1 0 0,0 0-1 0 0,1 0 1 0 0,-1 0-1 0 0,0 0 1 0 0,1 0-1 0 0,-1-1 1 0 0,0 1-1 0 0,0 0 1 0 0,1-1-1 0 0,-1 1 1 0 0,0-1-1 0 0,0 1 1 0 0,0-1-1 0 0,1 0 1 0 0,-1 0-1 0 0,0 1 1 0 0,0-1-1 0 0,0 0 1 0 0,0 0-8 0 0,4-3 45 0 0,2-1-15 0 0,0 0-1 0 0,-1-1 1 0 0,0 0 0 0 0,0-1-1 0 0,0 1 1 0 0,-1-1 0 0 0,1 0 0 0 0,-2 0-1 0 0,1-1 1 0 0,-1 0 0 0 0,3-6-30 0 0,10-17 77 0 0,28-50-13 0 0,4 14 40 0 0,-47 68-173 0 0,63 46-275 0 0,-61-43 348 0 0,-1-1 0 0 0,1 1 1 0 0,0-1-1 0 0,0 0 0 0 0,0 0 0 0 0,0-1 1 0 0,0 1-1 0 0,1-1 0 0 0,-1 0 1 0 0,1 0-1 0 0,0 0 0 0 0,0-1 0 0 0,-1 0 1 0 0,1 0-1 0 0,0 0 0 0 0,0 0 1 0 0,0-1-1 0 0,0 0 0 0 0,0 0 0 0 0,0 0 1 0 0,0 0-1 0 0,0-1 0 0 0,0 0 1 0 0,0 0-1 0 0,-1-1 0 0 0,1 1 0 0 0,0-1 1 0 0,-1 0-1 0 0,1 0 0 0 0,-1 0 0 0 0,1-1 1 0 0,-1 0-1 0 0,1 0-4 0 0,-2 0 6 0 0,0 0 0 0 0,0 0 0 0 0,-1-1 0 0 0,1 1 0 0 0,-1-1 0 0 0,1 1 0 0 0,-1-1 0 0 0,0 0 0 0 0,-1 0 0 0 0,1 0 0 0 0,-1 0-1 0 0,1 0 1 0 0,-1 0 0 0 0,0 0 0 0 0,-1 0 0 0 0,1-1 0 0 0,-1 1 0 0 0,0 0 0 0 0,0 0 0 0 0,0-1 0 0 0,-1 1 0 0 0,1 0 0 0 0,-1 0 0 0 0,0-1 0 0 0,0 1 0 0 0,0 0 0 0 0,-1 0 0 0 0,0 0 0 0 0,0 0 0 0 0,0 0-6 0 0,0 2-10 0 0,1 1-1 0 0,-1-1 1 0 0,1 1 0 0 0,-1 0 0 0 0,0 0 0 0 0,1 0 0 0 0,-1-1 0 0 0,0 2 0 0 0,0-1-1 0 0,0 0 1 0 0,0 0 0 0 0,0 1 0 0 0,0-1 0 0 0,0 1 0 0 0,0-1 0 0 0,0 1-1 0 0,0 0 1 0 0,0 0 0 0 0,0 0 0 0 0,0 0 0 0 0,0 0 0 0 0,0 0 0 0 0,0 1 0 0 0,0-1-1 0 0,0 1 1 0 0,0 0 0 0 0,0-1 0 0 0,0 1 0 0 0,0 0 0 0 0,0 0 0 0 0,0 0-1 0 0,1 0 1 0 0,-1 0 0 0 0,0 1 0 0 0,1-1 0 0 0,-1 0 0 0 0,1 1 0 0 0,0-1 0 0 0,-1 1-1 0 0,0 1 11 0 0,-7 8-12 0 0,2-1-1 0 0,-1 1 0 0 0,1 1 0 0 0,1-1 0 0 0,0 1 0 0 0,0 0 0 0 0,1 1 1 0 0,1 0-1 0 0,0-1 0 0 0,1 1 0 0 0,0 0 0 0 0,1 1 0 0 0,1-1 0 0 0,-1 11 13 0 0,2-20 13 0 0,0 0-1 0 0,0 0 0 0 0,0-1 0 0 0,1 1 1 0 0,-1 0-1 0 0,1 0 0 0 0,0 0 0 0 0,0 0 1 0 0,0-1-1 0 0,1 1 0 0 0,-1 0 0 0 0,1-1 1 0 0,0 1-1 0 0,0-1 0 0 0,0 0 1 0 0,0 0-1 0 0,1 0 0 0 0,-1 0 0 0 0,1 0 1 0 0,0 0-1 0 0,0-1 0 0 0,0 1 0 0 0,0-1 1 0 0,0 0-1 0 0,0 1 0 0 0,1-2 0 0 0,-1 1 1 0 0,1 0-1 0 0,-1-1 0 0 0,1 0 0 0 0,4 2-12 0 0,4-5 71 0 0,1 1 0 0 0,-1-1 0 0 0,1-1 0 0 0,-1 0-1 0 0,0-1 1 0 0,0 0 0 0 0,0-1 0 0 0,-1 0-1 0 0,0-1 1 0 0,0 0 0 0 0,0-1 0 0 0,0 0 0 0 0,-1-1-1 0 0,-1 0 1 0 0,1 0 0 0 0,-1-1 0 0 0,-1-1 0 0 0,3-3-71 0 0,-8 11 4 0 0,65-67 141 0 0,32-62 127 0 0,-85 112-322 0 0,-2-1-1 0 0,0 0 0 0 0,-1-1 0 0 0,-1-1 0 0 0,-1 0 1 0 0,-1 0-1 0 0,-1-1 0 0 0,-1 0 0 0 0,-1 0 0 0 0,2-19 51 0 0,-8 38-7 0 0,1-1 1 0 0,-1 0-1 0 0,0 1 0 0 0,0-1 0 0 0,-1 0 0 0 0,1 1 0 0 0,-1-1 0 0 0,0 0 1 0 0,0 1-1 0 0,-1-1 0 0 0,1 1 0 0 0,-1 0 0 0 0,0-1 0 0 0,-1 0 7 0 0,-20 10-204 0 0,16 4 173 0 0,2 0 0 0 0,-1 1 0 0 0,1 0 0 0 0,0 0 0 0 0,1 1 0 0 0,0-1 0 0 0,1 1 0 0 0,0 0 0 0 0,1 0 0 0 0,0 0 0 0 0,1 0 0 0 0,0 0 0 0 0,0 2 31 0 0,-1 6-21 0 0,-2 9 25 0 0,1 1 0 0 0,2 0 0 0 0,1-1 0 0 0,1 1 0 0 0,4 26-4 0 0,12 24 484 0 0,16-9-214 0 0,-11-53-140 0 0,-8-11-1496 0 0,-5-5-3654 0 0,-3-1-1705 0 0</inkml:trace>
  <inkml:trace contextRef="#ctx0" brushRef="#br0" timeOffset="203582.379">16985 13841 12840 0 0,'0'0'289'0'0,"0"0"40"0"0,0 0 23 0 0,0 0-36 0 0,0 0-169 0 0,0 2 56 0 0,1 6 25 0 0,-1 0 1 0 0,1 0 0 0 0,-2 0 0 0 0,1 0 0 0 0,-1 0 0 0 0,0 1 0 0 0,-1-1-1 0 0,0-1 1 0 0,0 1 0 0 0,-1 0 0 0 0,0 1-229 0 0,-12 50 698 0 0,-4 82 218 0 0,19-138-864 0 0,1 0-1 0 0,-1 1 1 0 0,1-1-1 0 0,-1 0 1 0 0,1 1-1 0 0,0-1 1 0 0,0 0-1 0 0,0 0 1 0 0,1 0-1 0 0,-1 0 1 0 0,1 0-1 0 0,-1 0 1 0 0,1 0-1 0 0,0-1 1 0 0,0 1-1 0 0,1-1 1 0 0,-1 1-1 0 0,0-1 1 0 0,1 0-1 0 0,-1 0 0 0 0,1 0 1 0 0,0 0-1 0 0,0 0 1 0 0,0 0-1 0 0,0-1 1 0 0,0 0-1 0 0,0 1 1 0 0,0-1-1 0 0,0 0 1 0 0,1-1-1 0 0,-1 1 1 0 0,2 0-52 0 0,5 1 63 0 0,1-1 1 0 0,-1 0-1 0 0,0-1 1 0 0,0 0-1 0 0,1 0 1 0 0,-1-1-1 0 0,0-1 1 0 0,0 1 0 0 0,0-2-1 0 0,3 0-63 0 0,1-1-388 0 0,29-14 969 0 0,-21-4-6934 0 0,-18 13 23 0 0</inkml:trace>
  <inkml:trace contextRef="#ctx0" brushRef="#br0" timeOffset="203843.815">16977 13944 13072 0 0,'0'0'297'0'0,"0"0"39"0"0,0 0 19 0 0,0 0-34 0 0,2 0-210 0 0,22-3 669 0 0,89 11 1899 0 0,32-7-1269 0 0,-61-13-1156 0 0,-80-6-3218 0 0,-7 12-3103 0 0</inkml:trace>
  <inkml:trace contextRef="#ctx0" brushRef="#br0" timeOffset="204023.403">17041 13783 11376 0 0,'0'0'256'0'0,"-4"-7"717"0"0,18-7 103 0 0,-9 12-884 0 0,0 0 0 0 0,0 0 0 0 0,1 1 0 0 0,-1 0 0 0 0,0 0 0 0 0,1 0 0 0 0,0 0 0 0 0,-1 1 0 0 0,1 0 0 0 0,-1 0 0 0 0,1 1 0 0 0,2 0-192 0 0,14-1 225 0 0,158 17 598 0 0,-103-3-3280 0 0,-46-9-30 0 0,-7 1-2706 0 0</inkml:trace>
  <inkml:trace contextRef="#ctx0" brushRef="#br0" timeOffset="204363.15">17681 13891 10600 0 0,'-10'0'724'0'0,"-1"4"-422"0"0,1 0 1 0 0,-1 0-1 0 0,1 1 1 0 0,0 0 0 0 0,1 1-1 0 0,-1 0 1 0 0,1 0-1 0 0,1 1 1 0 0,-1 0 0 0 0,1 1-1 0 0,0 0 1 0 0,1 0-1 0 0,0 1 1 0 0,0 0 0 0 0,1 0-1 0 0,0 0 1 0 0,0 1-1 0 0,1 0 1 0 0,1 0 0 0 0,-1 1-1 0 0,0 3-302 0 0,5-13 18 0 0,-1 0 1 0 0,1 0-1 0 0,-1 0 0 0 0,1 1 0 0 0,-1-1 0 0 0,1 0 1 0 0,-1 0-1 0 0,1 0 0 0 0,0 0 0 0 0,0 0 0 0 0,0 0 1 0 0,0 1-1 0 0,0-1 0 0 0,0 0 0 0 0,0 0 0 0 0,0 0 1 0 0,0 0-1 0 0,0 1 0 0 0,0-1 0 0 0,1 0 0 0 0,-1 0 1 0 0,1 0-1 0 0,-1 0 0 0 0,1 0 0 0 0,-1 0 0 0 0,1 0 1 0 0,-1 0-1 0 0,1 0 0 0 0,0 0 0 0 0,0 0 0 0 0,-1 0 1 0 0,1 0-1 0 0,0-1 0 0 0,0 1 0 0 0,0 0 0 0 0,0-1 1 0 0,0 1-1 0 0,0 0 0 0 0,0-1 0 0 0,0 1 1 0 0,0-1-1 0 0,0 0 0 0 0,0 1 0 0 0,1-1 0 0 0,-1 0 1 0 0,0 0-1 0 0,0 0 0 0 0,0 1 0 0 0,0-1 0 0 0,1 0 1 0 0,-1-1-1 0 0,0 1 0 0 0,0 0 0 0 0,0 0 0 0 0,2-1-18 0 0,55-24 448 0 0,-17-19-288 0 0,-20 15-332 0 0,-20 29 114 0 0,-1 0-8 0 0,0 0 0 0 0,-10 52-92 0 0,9-46 169 0 0,0 1 0 0 0,1-1 0 0 0,0 1-1 0 0,0-1 1 0 0,0 1 0 0 0,1-1-1 0 0,0 1 1 0 0,0-1 0 0 0,0 0 0 0 0,1 1-1 0 0,0-1 1 0 0,1 0 0 0 0,-1 0-1 0 0,1 0 1 0 0,0-1 0 0 0,0 1 0 0 0,1-1-1 0 0,0 1 1 0 0,0-1 0 0 0,0 0-1 0 0,0-1 1 0 0,1 1 0 0 0,0-1 0 0 0,0 0-1 0 0,0 0 1 0 0,1 0 0 0 0,-1-1-1 0 0,4 2-10 0 0,10 4-146 0 0,0 1 8 0 0</inkml:trace>
  <inkml:trace contextRef="#ctx0" brushRef="#br0" timeOffset="-214369.479">734 15429 9872 0 0,'0'0'222'0'0,"0"0"30"0"0,7-6 258 0 0,15-37 618 0 0,-21 42-748 0 0,-1 1 49 0 0,0 0 19 0 0,0 0 7 0 0,0 0-26 0 0,0 0-112 0 0,0 0-49 0 0,0 0-10 0 0,10 18 342 0 0,-6-3-552 0 0,0-1 1 0 0,-2 1 0 0 0,0 0 0 0 0,0 0 0 0 0,-1 0-1 0 0,-1 0 1 0 0,-1 0 0 0 0,-1 14-49 0 0,-1 28 98 0 0,1 18-10 0 0,0-37-38 0 0,2 0 0 0 0,2 0 0 0 0,1-1-1 0 0,3 15-49 0 0,7 29 166 0 0,-10-74-172 0 0,4 1-4608 0 0,-4-2-491 0 0</inkml:trace>
  <inkml:trace contextRef="#ctx0" brushRef="#br0" timeOffset="-214098.72">550 15620 10136 0 0,'-3'-14'769'0'0,"0"2"-460"0"0,22 11 21 0 0,208 36 986 0 0,-209-35-1284 0 0,-1 0 0 0 0,0-2 0 0 0,0 0 0 0 0,0-1 0 0 0,0 0 0 0 0,-1-1 0 0 0,1-1 0 0 0,5-4-32 0 0,37-28-2571 0 0,-46 23-1326 0 0</inkml:trace>
  <inkml:trace contextRef="#ctx0" brushRef="#br0" timeOffset="-213579.433">1051 15339 9848 0 0,'0'0'222'0'0,"0"0"30"0"0,0 0 19 0 0,0 0 6 0 0,-4 7 269 0 0,-6 78 263 0 0,10-49-642 0 0,-3 3 87 0 0,0 16 124 0 0,-1 0 0 0 0,-4-1 0 0 0,-1 0 0 0 0,-3 0 0 0 0,-8 20-378 0 0,-2-31 992 0 0,22-44-973 0 0,0 1 0 0 0,0 0 0 0 0,-1 0 1 0 0,1-1-1 0 0,0 1 0 0 0,0 0 1 0 0,0 0-1 0 0,0 0 0 0 0,0 0 1 0 0,0-1-1 0 0,0 1 0 0 0,-1 0 1 0 0,1 0-1 0 0,0 0 0 0 0,0 0 1 0 0,0-1-1 0 0,0 1 0 0 0,-1 0 1 0 0,1 0-1 0 0,0 0 0 0 0,0 0 0 0 0,0 0 1 0 0,-1 0-1 0 0,1 0 0 0 0,0 0 1 0 0,0 0-1 0 0,0 0 0 0 0,-1 0 1 0 0,1-1-1 0 0,0 1 0 0 0,0 0 1 0 0,-1 0-1 0 0,1 1 0 0 0,0-1 1 0 0,0 0-1 0 0,0 0 0 0 0,-1 0 1 0 0,1 0-1 0 0,0 0 0 0 0,0 0 1 0 0,-1 0-20 0 0,27-81 605 0 0,24-1-595 0 0,-49 80-15 0 0,-1 1-1 0 0,1 0 1 0 0,0 0-1 0 0,0-1 0 0 0,0 1 1 0 0,0 0-1 0 0,1 0 0 0 0,-1 0 1 0 0,0 0-1 0 0,0 0 1 0 0,1 1-1 0 0,-1-1 0 0 0,0 0 1 0 0,1 0-1 0 0,-1 1 0 0 0,1-1 1 0 0,-1 1-1 0 0,1 0 1 0 0,-1-1-1 0 0,1 1 0 0 0,-1 0 1 0 0,1 0-1 0 0,-1 0 0 0 0,1 0 1 0 0,-1 0-1 0 0,1 0 1 0 0,0 0-1 0 0,-1 0 0 0 0,1 1 1 0 0,-1-1-1 0 0,1 1 0 0 0,-1-1 1 0 0,0 1-1 0 0,1-1 1 0 0,-1 1-1 0 0,1 0 0 0 0,-1 0 1 0 0,0 0-1 0 0,0 0 0 0 0,0 0 1 0 0,1 0-1 0 0,-1 0 1 0 0,0 0-1 0 0,0 0 0 0 0,0 0 1 0 0,0 1-1 0 0,-1-1 0 0 0,1 0 1 0 0,0 1-1 0 0,-1-1 1 0 0,1 1-1 0 0,0-1 0 0 0,-1 1 1 0 0,0-1-1 0 0,1 1 6 0 0,41 86-131 0 0,-41-86 147 0 0,0 0-1 0 0,0 0 0 0 0,1 0 0 0 0,-1 0 1 0 0,1 0-1 0 0,-1 0 0 0 0,1-1 0 0 0,0 1 0 0 0,0 0 1 0 0,0-1-1 0 0,0 1 0 0 0,0-1 0 0 0,0 0 1 0 0,0 0-1 0 0,0 0 0 0 0,1 0 0 0 0,-1 0 0 0 0,0 0 1 0 0,1-1-1 0 0,-1 1 0 0 0,1-1 0 0 0,-1 1 1 0 0,0-1-1 0 0,1 0 0 0 0,-1 0 0 0 0,1 0 0 0 0,-1 0 1 0 0,1-1-1 0 0,0 1-15 0 0,4-2 45 0 0,-1 1 0 0 0,1-1 0 0 0,-1-1-1 0 0,0 1 1 0 0,0-1 0 0 0,0 0 0 0 0,0 0 0 0 0,0-1 0 0 0,-1 1 0 0 0,1-1 0 0 0,-1-1 0 0 0,0 1 0 0 0,0-1 0 0 0,-1 0 0 0 0,1 0 0 0 0,-1 0-1 0 0,0 0 1 0 0,-1-1 0 0 0,1 0 0 0 0,-1 0 0 0 0,0 0 0 0 0,-1 0 0 0 0,1 0 0 0 0,-1 0 0 0 0,0-1 0 0 0,-1 1 0 0 0,0-1 0 0 0,0 0-1 0 0,0-3-44 0 0,-1 3-1 0 0,1 3 0 0 0,0 0 1 0 0,-1 0-1 0 0,1 0 0 0 0,-1 0 1 0 0,0 0-1 0 0,-1 0 0 0 0,1 1 1 0 0,0-1-1 0 0,-1 0 0 0 0,0 0 1 0 0,0 0-1 0 0,0 1 0 0 0,-1-1 0 0 0,1 0 1 0 0,-1 1-1 0 0,0-1 0 0 0,0 1 1 0 0,0 0-1 0 0,0 0 0 0 0,0 0 1 0 0,-1 0-1 0 0,0 0 0 0 0,1 0 0 0 0,-1 0 1 0 0,-2 0 0 0 0,3 2-14 0 0,0 1 1 0 0,0-1-1 0 0,0 1 1 0 0,0 0-1 0 0,0 0 1 0 0,0 0-1 0 0,-1 0 1 0 0,1 1-1 0 0,0-1 1 0 0,0 0-1 0 0,0 1 1 0 0,0-1-1 0 0,0 1 1 0 0,0 0-1 0 0,0 0 1 0 0,1 0-1 0 0,-1 0 1 0 0,0 0-1 0 0,0 0 1 0 0,1 0-1 0 0,-1 1 1 0 0,0-1-1 0 0,1 1 1 0 0,-1-1-1 0 0,1 1 1 0 0,0-1-1 0 0,0 1 1 0 0,-1 0-1 0 0,1 0 14 0 0,-30 55-86 0 0,30-52 91 0 0,0-1 0 0 0,-1 1 0 0 0,1-1 0 0 0,1 1 0 0 0,-1 0 0 0 0,1 0 0 0 0,0-1 0 0 0,0 1 0 0 0,0 0 0 0 0,1 0 0 0 0,0-1 0 0 0,0 1 0 0 0,0 0-1 0 0,0-1 1 0 0,1 1 0 0 0,-1-1 0 0 0,1 1 0 0 0,0-1 0 0 0,1 0 0 0 0,-1 0 0 0 0,1 0 0 0 0,0 0 0 0 0,0-1 0 0 0,0 1 0 0 0,0-1 0 0 0,1 1 0 0 0,-1-1-1 0 0,1 0 1 0 0,0 0 0 0 0,0-1 0 0 0,0 1 0 0 0,0-1 0 0 0,3 1-5 0 0,4 1 40 0 0,1 0 1 0 0,-1-2-1 0 0,1 1 0 0 0,-1-2 1 0 0,1 1-1 0 0,0-1 0 0 0,-1-1 1 0 0,12-1-41 0 0,26-5-5204 0 0,-32 3-397 0 0</inkml:trace>
  <inkml:trace contextRef="#ctx0" brushRef="#br0" timeOffset="-212844.902">1757 15499 7512 0 0,'0'0'166'0'0,"0"0"29"0"0,11 0 318 0 0,10 6 3133 0 0,-16 6-2889 0 0,17 82 1111 0 0,-18-62-1349 0 0,9 172 697 0 0,-6-92-913 0 0,-9-104-743 0 0,3-29-511 0 0,-3-96-3505 0 0,5 69 3778 0 0,3-1 1 0 0,2 0 0 0 0,7-17 677 0 0,-12 54 243 0 0,0 0-1 0 0,1 0 1 0 0,0 1 0 0 0,1-1 0 0 0,0 1-1 0 0,1 0 1 0 0,0 1 0 0 0,0-1 0 0 0,2 1-1 0 0,-1 0 1 0 0,1 1 0 0 0,3-3-243 0 0,-8 10 56 0 0,-1 0 0 0 0,0 1 0 0 0,0-1 0 0 0,0 1 0 0 0,1 0 0 0 0,-1 0 0 0 0,1 0 0 0 0,-1 0 0 0 0,1 0 0 0 0,0 0 0 0 0,-1 0 0 0 0,1 1 0 0 0,0 0 0 0 0,-1-1 0 0 0,1 1 0 0 0,0 0 0 0 0,-1 0 0 0 0,1 0 0 0 0,0 1 0 0 0,-1-1 0 0 0,1 1 0 0 0,0 0 0 0 0,-1-1 0 0 0,1 1 0 0 0,-1 0 0 0 0,1 0 0 0 0,-1 1 0 0 0,1-1 0 0 0,-1 0 0 0 0,0 1 0 0 0,0 0 0 0 0,0-1 0 0 0,2 2-56 0 0,3 4 87 0 0,1 0 0 0 0,-2 0 0 0 0,1 0 0 0 0,-1 1 0 0 0,0 0 0 0 0,0 1 0 0 0,-1-1 0 0 0,3 6-87 0 0,-6-8 81 0 0,1-1 1 0 0,-1 1-1 0 0,-1-1 0 0 0,1 1 1 0 0,-1 0-1 0 0,0 0 0 0 0,0 0 1 0 0,-1 0-1 0 0,0 0 0 0 0,0-1 1 0 0,0 1-1 0 0,0 0 0 0 0,-1 0 1 0 0,0 0-1 0 0,-1 0 0 0 0,1-1 1 0 0,-1 1-1 0 0,0 0 0 0 0,0-1 1 0 0,-1 0-1 0 0,0 1 0 0 0,0-1 1 0 0,0 0-1 0 0,0 0 0 0 0,-1-1 0 0 0,0 1 1 0 0,0-1-1 0 0,0 0 0 0 0,-1 0 1 0 0,1 0-1 0 0,-1 0 0 0 0,0-1 1 0 0,-1 1-82 0 0,0 0 53 0 0,0 0 0 0 0,-1-1 0 0 0,1 0 0 0 0,-1 0 1 0 0,0 0-1 0 0,0-1 0 0 0,0 0 0 0 0,0 0 0 0 0,0-1 0 0 0,0 0 1 0 0,0 0-1 0 0,-1 0 0 0 0,1-1 0 0 0,0 0 0 0 0,0-1 0 0 0,-1 0 1 0 0,1 0-1 0 0,0 0 0 0 0,0-1 0 0 0,0 0 0 0 0,0 0 0 0 0,0-1 1 0 0,0 0-1 0 0,-3-3-53 0 0,-5-16-468 0 0,21 4-5208 0 0,3 11 467 0 0</inkml:trace>
  <inkml:trace contextRef="#ctx0" brushRef="#br0" timeOffset="-212061.988">2169 15499 10104 0 0,'0'15'769'0'0,"-6"8"-712"0"0,-3 8 773 0 0,2 0-1 0 0,1 0 0 0 0,2 1 1 0 0,0 19-830 0 0,3 16 774 0 0,7-26-60 0 0,-6-41-703 0 0,1 0 1 0 0,-1 0 0 0 0,0-1 0 0 0,0 1 0 0 0,0 0 0 0 0,0 0 0 0 0,0 0-1 0 0,0-1 1 0 0,0 1 0 0 0,1 0 0 0 0,-1 0 0 0 0,0 0 0 0 0,0-1 0 0 0,0 1-1 0 0,1 0 1 0 0,-1 0 0 0 0,0 0 0 0 0,0 0 0 0 0,0 0 0 0 0,1-1 0 0 0,-1 1-1 0 0,0 0 1 0 0,0 0 0 0 0,1 0 0 0 0,-1 0 0 0 0,0 0 0 0 0,0 0 0 0 0,1 0-1 0 0,-1 0 1 0 0,0 0 0 0 0,0 0 0 0 0,1 0 0 0 0,-1 0 0 0 0,0 0 0 0 0,0 0-1 0 0,1 0 1 0 0,-1 0 0 0 0,0 0 0 0 0,0 0 0 0 0,1 1 0 0 0,-1-1 0 0 0,0 0-1 0 0,0 0 1 0 0,0 0 0 0 0,1 0 0 0 0,-1 0 0 0 0,0 1 0 0 0,0-1 0 0 0,0 0-1 0 0,1 0 1 0 0,-1 0 0 0 0,0 0 0 0 0,0 1 0 0 0,0-1 0 0 0,0 0 0 0 0,0 0-1 0 0,0 1 1 0 0,0-1 0 0 0,1 0 0 0 0,-1 0 0 0 0,0 1 0 0 0,0-1 0 0 0,0 0-1 0 0,0 0-10 0 0,9-22 429 0 0,-2-47-326 0 0,-2 22 49 0 0,-5 40-150 0 0,1-1 1 0 0,-1 1 0 0 0,1-1 0 0 0,1 1 0 0 0,0-1-1 0 0,0 1 1 0 0,0 0 0 0 0,1 0 0 0 0,0 0 0 0 0,0 0-1 0 0,1-1-3 0 0,5-2-111 0 0,1 1 0 0 0,-1 0 0 0 0,2 1 0 0 0,-1 0 0 0 0,1 0 0 0 0,0 1 0 0 0,0 0 0 0 0,1 1 0 0 0,0 1 0 0 0,0 0 0 0 0,1 0 0 0 0,-1 1 0 0 0,1 1 0 0 0,0 0 0 0 0,0 1 0 0 0,0 0 0 0 0,6 1 111 0 0,49-2-1046 0 0,-50 11 940 0 0,-17-8 30 0 0,-1 2 1 0 0,-1 4 74 0 0,-1 0 0 0 0,0 0 0 0 0,0 0 0 0 0,-1-1 1 0 0,0 1-1 0 0,0-1 0 0 0,0 0 0 0 0,0 0 0 0 0,-1 0 0 0 0,0 0 0 0 0,0-1 0 0 0,0 1 1 0 0,-1-1-1 0 0,1 0 0 0 0,-3 1 1 0 0,-16 19 129 0 0,20-20-119 0 0,-9 8 71 0 0,2 0 0 0 0,0 1 1 0 0,0 1-1 0 0,1 0 0 0 0,1 0 0 0 0,0 0 1 0 0,0 4-82 0 0,7-17 31 0 0,1 0 0 0 0,-1 1 0 0 0,1-1 0 0 0,-1 0 1 0 0,1 1-1 0 0,0-1 0 0 0,0 0 0 0 0,0 1 1 0 0,0-1-1 0 0,0 0 0 0 0,0 1 0 0 0,0-1 1 0 0,0 1-1 0 0,0-1 0 0 0,0 0 0 0 0,1 1 0 0 0,-1-1 1 0 0,1 0-1 0 0,-1 0 0 0 0,1 1 0 0 0,0-1 1 0 0,-1 0-1 0 0,1 0 0 0 0,0 0 0 0 0,0 0 0 0 0,-1 0 1 0 0,1 0-1 0 0,0 0 0 0 0,0 0 0 0 0,0 0 1 0 0,1 0-1 0 0,-1 0 0 0 0,0-1 0 0 0,0 1 1 0 0,0 0-1 0 0,1-1 0 0 0,-1 1 0 0 0,1 0-31 0 0,35-2 339 0 0,-35 0-318 0 0,1 0 1 0 0,-1-1 0 0 0,0 1-1 0 0,1-1 1 0 0,-1 1-1 0 0,0-1 1 0 0,0 0 0 0 0,0 0-1 0 0,0 0 1 0 0,-1 0-1 0 0,1 0 1 0 0,0 0-1 0 0,-1-1 1 0 0,0 1 0 0 0,1-1-1 0 0,-1 1 1 0 0,0-1-1 0 0,0 0-21 0 0,7-11 70 0 0,3-18 176 0 0,-2 6-172 0 0,-5 14-74 0 0,-1 6 0 0 0,19-50 64 0 0,-30 16 176 0 0,1 20-238 0 0,7 20-69 0 0,-1-1-1 0 0,0 1 1 0 0,0-1 0 0 0,1 1 0 0 0,-1-1-1 0 0,0 1 1 0 0,0 0 0 0 0,0-1 0 0 0,1 1-1 0 0,-1 0 1 0 0,0 0 0 0 0,0-1 0 0 0,0 1-1 0 0,0 0 1 0 0,0 0 0 0 0,0 0 0 0 0,0 0-1 0 0,0 0 1 0 0,1 0 0 0 0,-1 1 0 0 0,0-1-1 0 0,0 0 1 0 0,0 0 0 0 0,0 1 0 0 0,0-1 0 0 0,1 0-1 0 0,-1 1 1 0 0,0-1 0 0 0,0 1 0 0 0,0 0 67 0 0,-6 4-512 0 0</inkml:trace>
  <inkml:trace contextRef="#ctx0" brushRef="#br0" timeOffset="-210926.143">2652 15239 6072 0 0,'0'0'133'0'0,"0"0"23"0"0,0 0 12 0 0,0 0 85 0 0,0 0 333 0 0,0 0 146 0 0,0 0 32 0 0,0 0-31 0 0,0 0-145 0 0,0 0-63 0 0,0 0-11 0 0,0 0-50 0 0,2 1-203 0 0,2 4-160 0 0,-1 0 1 0 0,1 0-1 0 0,-1 0 1 0 0,0 1-1 0 0,0-1 0 0 0,-1 1 1 0 0,0-1-1 0 0,0 1 1 0 0,0 0-1 0 0,-1 0 0 0 0,1 0 1 0 0,-1 0-1 0 0,-1 0 1 0 0,1 0-1 0 0,-1 0 0 0 0,0 1-101 0 0,1 3 162 0 0,2 75 441 0 0,1 11-51 0 0,-3 16-392 0 0,19-168 1066 0 0,-5 15-1172 0 0,-14 36-55 0 0,1 0 0 0 0,-1 0 0 0 0,1 0 0 0 0,0 0 0 0 0,0 0 1 0 0,1 1-1 0 0,-1-1 0 0 0,1 1 0 0 0,0 0 0 0 0,0-1 1 0 0,0 1-1 0 0,1 1 0 0 0,0-1 0 0 0,0 0 0 0 0,0 1 0 0 0,0 0 1 0 0,0 0-1 0 0,3-2 1 0 0,-6 5-69 0 0,29 5-181 0 0,-26-2 250 0 0,0 1-1 0 0,0-1 1 0 0,-1 1-1 0 0,1 0 1 0 0,-1 0-1 0 0,0 0 1 0 0,0 0-1 0 0,0 1 1 0 0,-1-1 0 0 0,1 1-1 0 0,-1-1 1 0 0,0 1-1 0 0,0 0 1 0 0,-1 0-1 0 0,1 0 1 0 0,-1 0-1 0 0,-1 0 1 0 0,1 0-1 0 0,0 1 1 0 0,-1-1-1 0 0,0 0 1 0 0,-1 0 0 0 0,0 3 0 0 0,1-2 13 0 0,-1-2-80 0 0,1 0 1 0 0,-1 0 0 0 0,1 0-1 0 0,-1 0 1 0 0,-1 0 0 0 0,1 0 0 0 0,0 0-1 0 0,-1-1 1 0 0,0 1 0 0 0,0-1 0 0 0,0 1-1 0 0,0-1 1 0 0,0 0 0 0 0,-2 2 66 0 0,-3 2 20 0 0,-1 0 0 0 0,0 0 0 0 0,0-1-1 0 0,0 0 1 0 0,-1 0 0 0 0,0-1 0 0 0,0 0 0 0 0,0-1 0 0 0,0 0 0 0 0,-1-1 0 0 0,0 0 0 0 0,0 0-1 0 0,0-1 1 0 0,0 0 0 0 0,0 0 0 0 0,0-2 0 0 0,0 1 0 0 0,0-1 0 0 0,-1 0 0 0 0,1-1 0 0 0,0-1 0 0 0,0 1-1 0 0,0-2 1 0 0,0 1 0 0 0,-4-3-20 0 0,14 5-365 0 0,-3-1 550 0 0,2 0-4593 0 0,1 1-322 0 0</inkml:trace>
  <inkml:trace contextRef="#ctx0" brushRef="#br0" timeOffset="-210410.324">3130 15441 9648 0 0,'0'0'216'0'0,"0"0"32"0"0,0 0 12 0 0,-10-9 16 0 0,3 9-93 0 0,1-1 0 0 0,-1 1 0 0 0,0 0 1 0 0,1 1-1 0 0,-1 0 0 0 0,1 0 0 0 0,-1 0 1 0 0,1 0-1 0 0,-1 1 0 0 0,1 1 0 0 0,0-1 1 0 0,0 1-1 0 0,0 0 0 0 0,0 0 0 0 0,1 0 1 0 0,-1 1-1 0 0,1 0 0 0 0,-2 1-183 0 0,-1 2 145 0 0,0 0 0 0 0,0 0-1 0 0,1 0 1 0 0,0 1 0 0 0,0 0-1 0 0,1 1 1 0 0,0 0 0 0 0,0 0-1 0 0,1 0 1 0 0,-2 5-145 0 0,5-10 47 0 0,0 1 0 0 0,0 0-1 0 0,0 0 1 0 0,1 0 0 0 0,-1 0 0 0 0,1 1 0 0 0,0-1 0 0 0,1 0-1 0 0,-1 0 1 0 0,1 1 0 0 0,0-1 0 0 0,0 0 0 0 0,1 0 0 0 0,0 1 0 0 0,0-1-1 0 0,0 0 1 0 0,0 0 0 0 0,1 0 0 0 0,0 0 0 0 0,0 0 0 0 0,0 0 0 0 0,1 0-47 0 0,-2-3 95 0 0,1-1-58 0 0,0 1-1 0 0,0-1 1 0 0,0 1-1 0 0,1-1 0 0 0,-1 0 1 0 0,0 0-1 0 0,1 0 0 0 0,-1 0 1 0 0,1 0-1 0 0,-1 0 0 0 0,1-1 1 0 0,-1 1-1 0 0,1-1 0 0 0,-1 0 1 0 0,1 0-1 0 0,0 0 0 0 0,-1 0 1 0 0,1 0-1 0 0,-1 0 1 0 0,1-1-1 0 0,-1 1 0 0 0,1-1 1 0 0,-1 0-1 0 0,1 0 0 0 0,-1 0 1 0 0,1 0-1 0 0,-1 0 0 0 0,0 0 1 0 0,0-1-1 0 0,0 1 0 0 0,0-1 1 0 0,2-1-37 0 0,2-1 23 0 0,-1 0 1 0 0,1-1 0 0 0,-1 0 0 0 0,0 0-1 0 0,-1 0 1 0 0,1-1 0 0 0,-1 1-1 0 0,0-1 1 0 0,0 0 0 0 0,-1 0-1 0 0,3-6-23 0 0,25-83 0 0 0,-28 73-21 0 0,-6 26-192 0 0,-7 75-153 0 0,20-19 366 0 0,2-24 280 0 0,-11-35-352 0 0,-1 0 0 0 0,1 0 0 0 0,0 0 0 0 0,-1 0 0 0 0,1 0 0 0 0,0 0-1 0 0,0 0 1 0 0,0 0 0 0 0,-1 0 0 0 0,1-1 0 0 0,0 1 0 0 0,0 0 0 0 0,0 0-1 0 0,0-1 1 0 0,1 1 0 0 0,-1-1 0 0 0,0 1 0 0 0,0-1 0 0 0,0 1 0 0 0,0-1-1 0 0,0 0 1 0 0,1 1 0 0 0,-1-1 0 0 0,0 0 0 0 0,0 0 0 0 0,1 0 0 0 0,-1 0-1 0 0,0 0 1 0 0,0 0 0 0 0,0 0 0 0 0,1-1 0 0 0,-1 1 0 0 0,0 0 0 0 0,0-1-1 0 0,0 1 1 0 0,1-1 0 0 0,-1 1 72 0 0,5-5-5442 0 0</inkml:trace>
  <inkml:trace contextRef="#ctx0" brushRef="#br0" timeOffset="-209815.224">3284 15274 9960 0 0,'0'0'222'0'0,"0"0"30"0"0,0 0 20 0 0,0 0-24 0 0,6-3 679 0 0,11 36 997 0 0,13 40-687 0 0,-11-22-389 0 0,-16-34-776 0 0,0 0-1 0 0,-2-1 1 0 0,0 1 0 0 0,-1 0-1 0 0,0 0 1 0 0,-1-1 0 0 0,-2 5-72 0 0,3 48 303 0 0,0-67-228 0 0,-5 13 186 0 0,5-15-243 0 0,-1 1 0 0 0,0-1 0 0 0,0 0 0 0 0,0 0-1 0 0,0 0 1 0 0,0-1 0 0 0,0 1 0 0 0,0 0-1 0 0,0 0 1 0 0,0 0 0 0 0,0-1 0 0 0,0 1 0 0 0,1 0-1 0 0,-1-1 1 0 0,0 1 0 0 0,0-1 0 0 0,0 1-1 0 0,1-1 1 0 0,-1 1 0 0 0,0-1 0 0 0,1 0 0 0 0,-1 1-1 0 0,0-1 1 0 0,1 0 0 0 0,-1 0 0 0 0,1 1-1 0 0,-1-1 1 0 0,1 0 0 0 0,-1 0 0 0 0,1 0 0 0 0,0 0-1 0 0,-1 0 1 0 0,1 1 0 0 0,0-1 0 0 0,0 0-1 0 0,-1 0 1 0 0,1 0 0 0 0,0 0 0 0 0,0-1-18 0 0,-1-4 12 0 0,0 0 0 0 0,0-1 0 0 0,1 0 0 0 0,0 1 1 0 0,0-1-1 0 0,0 1 0 0 0,1-1 0 0 0,0 1 0 0 0,0-1 0 0 0,1 1 0 0 0,0 0 1 0 0,0-1-1 0 0,0 1 0 0 0,1 0 0 0 0,0 0 0 0 0,0 1 0 0 0,0-1 0 0 0,3-3-12 0 0,-3 6-8 0 0,-1-1 1 0 0,1 0-1 0 0,0 1 0 0 0,0-1 0 0 0,0 1 0 0 0,0 0 0 0 0,1 0 0 0 0,0 0 0 0 0,-1 0 0 0 0,1 1 0 0 0,0 0 0 0 0,0 0 0 0 0,0 0 0 0 0,1 0 0 0 0,-1 0 0 0 0,0 1 0 0 0,1 0 0 0 0,-1 0 0 0 0,1 0 0 0 0,-1 0 0 0 0,1 1 0 0 0,-1 0 0 0 0,1 0 0 0 0,-1 0 0 0 0,1 0 0 0 0,0 1 0 0 0,-1-1 0 0 0,0 1 0 0 0,1 1 1 0 0,-1-1-1 0 0,1 0 0 0 0,-1 1 0 0 0,0 0 0 0 0,0 0 0 0 0,0 0 0 0 0,0 1 0 0 0,0-1 0 0 0,1 3 8 0 0,24 41-186 0 0,-13-8 225 0 0,-16-35 15 0 0,0 1-26 0 0,0 0 1 0 0,1 0-1 0 0,-2 0 0 0 0,1 0 1 0 0,0 0-1 0 0,-1 0 1 0 0,1 0-1 0 0,-1 0 0 0 0,0-1 1 0 0,-1 1-1 0 0,1 0 1 0 0,-1-1-1 0 0,1 1 0 0 0,-1-1 1 0 0,0 1-1 0 0,-1 0-28 0 0,-58 48 869 0 0,51-46-794 0 0,-1-1 0 0 0,0 0 0 0 0,-1-1 0 0 0,1 0 0 0 0,-1-1 0 0 0,1 0 0 0 0,-1-1 0 0 0,0 0 0 0 0,0-1-1 0 0,0 0 1 0 0,-7-1-75 0 0,1 0 8 0 0,17 0-388 0 0,-2 0-314 0 0,3-1-2077 0 0,3-2 1345 0 0</inkml:trace>
  <inkml:trace contextRef="#ctx0" brushRef="#br0" timeOffset="-209544.744">3702 15520 10768 0 0,'-9'0'241'0'0,"7"0"38"0"0,2 0 13 0 0,0 0-26 0 0,2 1-171 0 0,5 7 18 0 0,2 14 1578 0 0,-1-1 114 0 0,-7 21 396 0 0,-3-14-1346 0 0,2-6-298 0 0,12 6-406 0 0,10-17-98 0 0,-3-7-1301 0 0,-18-4 50 0 0,-1 0-61 0 0,0 0-11 0 0</inkml:trace>
  <inkml:trace contextRef="#ctx0" brushRef="#br0" timeOffset="-209164.392">3824 15222 13216 0 0,'-5'-2'148'0'0,"5"2"127"0"0,8-7 834 0 0,16 0 2577 0 0,10 31-4887 0 0,-33-23 493 0 0,6 2-929 0 0,17 8-2027 0 0,-22-11 3564 0 0,-2 0 32 0 0,0 35 241 0 0,-13 11 1043 0 0,3 19-248 0 0,9 14-501 0 0,-4-21-467 0 0,8 65 250 0 0,-7-82-610 0 0,3-39-2956 0 0,-5 5-1170 0 0</inkml:trace>
  <inkml:trace contextRef="#ctx0" brushRef="#br0" timeOffset="-208499.565">3840 15555 10736 0 0,'0'0'241'0'0,"0"0"38"0"0,0 0 13 0 0,2 0-26 0 0,20 0-160 0 0,-4-4 582 0 0,0-1 0 0 0,-1 0 0 0 0,1-1 0 0 0,-1-1 0 0 0,0 0 0 0 0,2-2-688 0 0,27-16 269 0 0,23 7-258 0 0,-63 19-26 0 0,-6 16-133 0 0,-10 22 148 0 0,5-24 11 0 0,3-7-22 0 0,19 29 238 0 0,-16-36-164 0 0,-1-1 1 0 0,19-1 128 0 0,-16 1-175 0 0,-1 0 0 0 0,0 0 0 0 0,0-1-1 0 0,1 1 1 0 0,-1-1 0 0 0,0 0-1 0 0,0 0 1 0 0,0 0 0 0 0,1 0-1 0 0,-1 0 1 0 0,0 0 0 0 0,0 0 0 0 0,-1-1-1 0 0,1 1 1 0 0,0-1 0 0 0,0 1-1 0 0,-1-1 1 0 0,1 0 0 0 0,-1 0-1 0 0,1 1 1 0 0,-1-1 0 0 0,0 0-1 0 0,0-1-16 0 0,22-22 54 0 0,-9-4-242 0 0,17-10-86 0 0,-29 37 253 0 0,0 0 0 0 0,0 0-1 0 0,1 0 1 0 0,-1 0 0 0 0,1 0-1 0 0,-1 1 1 0 0,1-1 0 0 0,0 1-1 0 0,-1 0 1 0 0,1-1 0 0 0,0 1-1 0 0,0 1 1 0 0,0-1 0 0 0,0 0-1 0 0,0 1 1 0 0,0-1 0 0 0,0 1-1 0 0,2 0 23 0 0,-2 16-65 0 0,8 26 64 0 0,9 8 0 0 0,21 176 614 0 0,-35-110-175 0 0,-7 33 227 0 0,-17-78-354 0 0,-6-28-16 0 0,24-43-278 0 0,-1 1-1 0 0,1 0 0 0 0,-1-1 1 0 0,0 1-1 0 0,1-1 0 0 0,-1 1 0 0 0,0-1 1 0 0,0 1-1 0 0,1-1 0 0 0,-1 0 0 0 0,0 1 1 0 0,0-1-1 0 0,0 0 0 0 0,1 0 1 0 0,-1 1-1 0 0,0-1 0 0 0,0 0 0 0 0,0 0 1 0 0,0 0-1 0 0,0 0 0 0 0,1 0 0 0 0,-1 0 1 0 0,0 0-1 0 0,0-1 0 0 0,0 1 1 0 0,0 0-1 0 0,0 0 0 0 0,1-1 0 0 0,-1 1 1 0 0,0 0-1 0 0,0-1 0 0 0,1 1 1 0 0,-1-1-1 0 0,0 1 0 0 0,0-1 0 0 0,1 1 1 0 0,-1-1-1 0 0,1 1 0 0 0,-1-1 0 0 0,0 0 1 0 0,1 1-1 0 0,-1-1 0 0 0,1 0 1 0 0,0 0-1 0 0,-1 1 0 0 0,1-2-17 0 0,-31-25 1397 0 0,6-27 97 0 0,23 48-1407 0 0,1 0 0 0 0,0 0 0 0 0,0-1 0 0 0,0 1 0 0 0,0 0 1 0 0,1 0-1 0 0,0 0 0 0 0,0-1 0 0 0,1 1 0 0 0,0 0 0 0 0,0 0 1 0 0,0 0-1 0 0,1 0 0 0 0,0 0 0 0 0,0 0 0 0 0,3-4-87 0 0,2-6 104 0 0,28-36 240 0 0,-23 45-655 0 0,-1 0 0 0 0,1 1 0 0 0,0 1 1 0 0,0 0-1 0 0,0 0 0 0 0,1 2 0 0 0,0-1 0 0 0,0 1 0 0 0,0 1 0 0 0,5 0 311 0 0,2-1-1203 0 0</inkml:trace>
  <inkml:trace contextRef="#ctx0" brushRef="#br0" timeOffset="-207584.323">5057 15370 4032 0 0,'0'0'91'0'0,"7"-5"122"0"0,59-80 2384 0 0,-51 69-1937 0 0,59-79 2043 0 0,-43 51-1279 0 0,-30 16 298 0 0,-1 27-1156 0 0,-1 0-26 0 0,-46 1 1128 0 0,23 9-1448 0 0,1 2-1 0 0,0 0 1 0 0,1 1 0 0 0,1 1 0 0 0,0 1 0 0 0,-10 10-220 0 0,12-9 144 0 0,10-10-63 0 0,0 1 0 0 0,1 0-1 0 0,-1 0 1 0 0,1 1 0 0 0,1 0 0 0 0,-1 1 0 0 0,1 0 0 0 0,0 0-1 0 0,1 0 1 0 0,0 1 0 0 0,0 0 0 0 0,1 0 0 0 0,0 1-1 0 0,1-1 1 0 0,0 1 0 0 0,0 0 0 0 0,1 0 0 0 0,0 0 0 0 0,1 1-1 0 0,-1 7-80 0 0,16 123 394 0 0,17 66 4 0 0,-27-183-342 0 0,-1-1 0 0 0,-1 0 0 0 0,-1 0 0 0 0,-1 1 0 0 0,-1-1 0 0 0,-2 1-56 0 0,-5 7-198 0 0,-2-24-1168 0 0,2-8-4144 0 0,-4-4-247 0 0</inkml:trace>
  <inkml:trace contextRef="#ctx0" brushRef="#br0" timeOffset="-206961.87">4791 15678 9704 0 0,'-12'-10'216'0'0,"10"-3"528"0"0,1 12-660 0 0,-3-17 541 0 0,7 14-385 0 0,1 1 0 0 0,-1-1 0 0 0,1 1 0 0 0,0 0 0 0 0,0 0 0 0 0,0 0 0 0 0,1 1 0 0 0,-1 0 0 0 0,1 0 0 0 0,-1 0 0 0 0,1 0 0 0 0,0 1 0 0 0,0-1 0 0 0,-1 1 0 0 0,1 0 0 0 0,1 1-240 0 0,21-8 339 0 0,226-47 437 0 0,-98 14-663 0 0,-122 30-378 0 0,-32 10 201 0 0,-1 1 0 0 0,-17 12-72 0 0,-38 27 190 0 0,-39 38 486 0 0,62-33-356 0 0,31-43-131 0 0,1-1 17 0 0,24 4 335 0 0,-11-7-341 0 0,0-1-1 0 0,0-1 1 0 0,-1 0-1 0 0,0-1 1 0 0,0-1-1 0 0,0 0 1 0 0,-1 0 0 0 0,0-1-1 0 0,0 0 1 0 0,-1-1-1 0 0,0 0 1 0 0,1-3-64 0 0,65-61 54 0 0,-74 71-67 0 0,0 0 0 0 0,1 0-1 0 0,-1 0 1 0 0,1 0 0 0 0,-1 0-1 0 0,1 1 1 0 0,0-1-1 0 0,-1 1 1 0 0,1 0 0 0 0,0 0-1 0 0,0 0 1 0 0,0 0 0 0 0,0 0-1 0 0,0 0 1 0 0,0 1 0 0 0,0 0-1 0 0,0-1 1 0 0,0 1-1 0 0,0 0 1 0 0,1 1 0 0 0,-1-1-1 0 0,0 0 1 0 0,0 1 0 0 0,0 0-1 0 0,0 0 1 0 0,0 0-1 0 0,0 0 1 0 0,-1 0 0 0 0,1 0-1 0 0,0 1 1 0 0,-1-1 0 0 0,1 1-1 0 0,0 0 1 0 0,-1 0-1 0 0,2 1 14 0 0,3 7 45 0 0,-1 0-1 0 0,0 1 0 0 0,0-1 1 0 0,-1 1-1 0 0,-1 0 0 0 0,0 0 0 0 0,0 1 1 0 0,-1-1-1 0 0,-1 1 0 0 0,0 0 1 0 0,0-1-1 0 0,-1 1 0 0 0,-1 0 0 0 0,0 2-44 0 0,-9-37 810 0 0,6 8-748 0 0,1-1 0 0 0,0 1 0 0 0,1 0 0 0 0,1-1 0 0 0,0 1 1 0 0,1-1-1 0 0,1 1 0 0 0,0 0 0 0 0,1-1 0 0 0,4-8-62 0 0,-6 21-59 0 0,0 0-1 0 0,1 0 1 0 0,0 0-1 0 0,0 0 1 0 0,0 0-1 0 0,0 0 1 0 0,0 1-1 0 0,0-1 1 0 0,1 1 0 0 0,-1-1-1 0 0,1 1 1 0 0,0 0-1 0 0,0 0 1 0 0,-1 0-1 0 0,1 1 1 0 0,1-1-1 0 0,-1 0 1 0 0,0 1-1 0 0,0 0 1 0 0,0 0 0 0 0,1 0-1 0 0,-1 0 1 0 0,3 1 59 0 0,51-3-6715 0 0,-37 5 1731 0 0</inkml:trace>
  <inkml:trace contextRef="#ctx0" brushRef="#br0" timeOffset="-206535.025">6028 15426 10336 0 0,'0'0'233'0'0,"0"0"39"0"0,-14-5 303 0 0,7 5-397 0 0,0 0-1 0 0,0 1 1 0 0,0 0 0 0 0,0 0 0 0 0,0 1 0 0 0,0-1 0 0 0,0 2 0 0 0,1-1 0 0 0,-1 1 0 0 0,1 0 0 0 0,-1 0 0 0 0,1 1 0 0 0,0-1-1 0 0,0 1 1 0 0,1 1 0 0 0,-1-1 0 0 0,1 1 0 0 0,0 0 0 0 0,0 0 0 0 0,1 1 0 0 0,-1 0 0 0 0,1-1 0 0 0,0 1 0 0 0,1 1 0 0 0,-2 2-178 0 0,0 0 55 0 0,1-2-2 0 0,0 0-1 0 0,1 0 1 0 0,-1 0-1 0 0,2 0 1 0 0,-1 1-1 0 0,1-1 1 0 0,0 1-1 0 0,0 0 1 0 0,0 6-53 0 0,22 5 476 0 0,-14-17-337 0 0,19-11 397 0 0,-17 4-511 0 0,1-1-1 0 0,-1-1 0 0 0,-1 1 0 0 0,1-1 0 0 0,-1-1 0 0 0,0 1 1 0 0,-1-1-1 0 0,0 0 0 0 0,0 0 0 0 0,0-1 0 0 0,0-2-24 0 0,11-15 54 0 0,16-6-54 0 0,-32 31 4 0 0,1 1-1 0 0,-1 0 1 0 0,0 0-1 0 0,0 1 1 0 0,0-1-1 0 0,0 0 0 0 0,0 0 1 0 0,0 0-1 0 0,0 1 1 0 0,0-1-1 0 0,0 1 0 0 0,0-1 1 0 0,0 1-1 0 0,0-1 1 0 0,0 1-1 0 0,-1-1 1 0 0,1 1-1 0 0,0 0 0 0 0,0-1 1 0 0,0 1-1 0 0,-1 0 1 0 0,1 0-1 0 0,0 0 0 0 0,-1 0 1 0 0,1-1-1 0 0,-1 1 1 0 0,1 0-1 0 0,-1 1-3 0 0,2-1-52 0 0,47 81-218 0 0,-44-75 187 0 0,42 49 691 0 0,-46-55-678 0 0,1 1 1 0 0,0-1-1 0 0,0 0 0 0 0,0 0 1 0 0,0 0-1 0 0,0 0 1 0 0,0 0-1 0 0,0-1 1 0 0,1 1-1 0 0,-1-1 1 0 0,0 1-1 0 0,0-1 1 0 0,0 0-1 0 0,1 0 1 0 0,-1 1-1 0 0,0-2 0 0 0,0 1 1 0 0,1 0-1 0 0,-1 0 1 0 0,0-1-1 0 0,0 1 1 0 0,0-1-1 0 0,1 0 1 0 0,-1 0-1 0 0,0 0 1 0 0,0 0-1 0 0,0 0 1 0 0,0 0-1 0 0,-1 0 1 0 0,3-2 69 0 0,3-3-5812 0 0</inkml:trace>
  <inkml:trace contextRef="#ctx0" brushRef="#br0" timeOffset="-206286.34">6248 15251 10512 0 0,'0'0'306'0'0,"0"0"-4"0"0,0 18 556 0 0,33 119 2372 0 0,-20-29-2064 0 0,-16-52-906 0 0,-3-33-4930 0 0,2-15-478 0 0</inkml:trace>
  <inkml:trace contextRef="#ctx0" brushRef="#br0" timeOffset="-205177.587">6206 15432 7616 0 0,'131'-34'1240'0'0,"63"-8"3342"0"0,-194 42-4564 0 0,0 1-1 0 0,0-1 1 0 0,0 1-1 0 0,0-1 1 0 0,0 0-1 0 0,0 1 1 0 0,0-1-1 0 0,0 1 1 0 0,0-1-1 0 0,0 0 1 0 0,0 1-1 0 0,0-1 1 0 0,0 1-1 0 0,0-1 0 0 0,0 0 1 0 0,1 1-1 0 0,-1-1 1 0 0,0 0-1 0 0,0 1 1 0 0,0-1-1 0 0,1 0 1 0 0,-1 1-1 0 0,0-1 1 0 0,1 0-1 0 0,-1 1 1 0 0,0-1-1 0 0,0 0 1 0 0,1 0-1 0 0,-1 1 1 0 0,0-1-1 0 0,1 0 1 0 0,-1 0-1 0 0,1 0 1 0 0,-1 0-1 0 0,0 1 1 0 0,1-1-1 0 0,-1 0 1 0 0,0 0-1 0 0,1 0 0 0 0,-1 0 1 0 0,1 0-1 0 0,-1 0 1 0 0,0 0-1 0 0,1 0 1 0 0,-1 0-1 0 0,1 0 1 0 0,-1 0-1 0 0,0 0 1 0 0,1-1-1 0 0,-1 1 1 0 0,1 0-1 0 0,-1 0 1 0 0,0 0-1 0 0,1 0 1 0 0,-1-1-1 0 0,0 1 1 0 0,1 0-1 0 0,-1 0 1 0 0,0-1-18 0 0,-25 28 377 0 0,22-24-384 0 0,-80 70 87 0 0,32-13-67 0 0,53-40 798 0 0,25-25-419 0 0,-20 2-386 0 0,0-1 0 0 0,0 0 0 0 0,0 0 0 0 0,0 0 0 0 0,-1-1 0 0 0,1 0 0 0 0,-1-1 0 0 0,0 1 0 0 0,-1-1 0 0 0,2-2-6 0 0,13-12 14 0 0,1-2 60 0 0,33-26-34 0 0,-52 46-51 0 0,0 1 0 0 0,0 0-1 0 0,0 0 1 0 0,0 1-1 0 0,0-1 1 0 0,0 0 0 0 0,1 1-1 0 0,-1-1 1 0 0,0 1 0 0 0,0 0-1 0 0,1 0 1 0 0,-1-1-1 0 0,0 2 1 0 0,0-1 0 0 0,1 0-1 0 0,-1 0 1 0 0,0 1-1 0 0,0-1 1 0 0,0 1 0 0 0,1 0-1 0 0,-1-1 1 0 0,0 1-1 0 0,0 0 1 0 0,0 0 0 0 0,0 1-1 0 0,-1-1 1 0 0,1 0 0 0 0,0 1-1 0 0,1 0 12 0 0,3 3-7 0 0,-1-1-1 0 0,0 1 1 0 0,1 0-1 0 0,-2 0 1 0 0,1 0-1 0 0,-1 1 1 0 0,0 0-1 0 0,0 0 1 0 0,0 0-1 0 0,-1 0 1 0 0,3 6 7 0 0,19 55 24 0 0,-9-21 911 0 0,-15-44-711 0 0,-1-2-16 0 0,0 0-65 0 0,0 0-23 0 0,0 0-7 0 0,0 0 2 0 0,0 0 12 0 0,-1-2 7 0 0,-17-82 442 0 0,16 77-577 0 0,2 0 0 0 0,-1 1-1 0 0,1-1 1 0 0,0 0 0 0 0,0 0-1 0 0,1 1 1 0 0,0-1 0 0 0,0 0-1 0 0,1 1 1 0 0,-1-1 0 0 0,1 1-1 0 0,1-1 1 0 0,-1 1 0 0 0,1 0-1 0 0,0 0 1 0 0,1 0 0 0 0,0 1-1 0 0,0-1 1 0 0,0 1 0 0 0,0 0-1 0 0,1 0 1 0 0,-1 0 0 0 0,1 0-1 0 0,1 1 1 0 0,-1 0 0 0 0,3-1 1 0 0,81-21-182 0 0,-58 31 69 0 0,-29-5 182 0 0,-2 0-1 0 0,0 0-4 0 0,0 0 0 0 0,0 0 0 0 0,1 1 0 0 0,3 4-10 0 0,16 33 20 0 0,-7 67-10 0 0,-9-12-64 0 0,0-68 0 0 0,-2-123 1131 0 0,-1 88-1119 0 0,1-1 0 0 0,0 0 0 0 0,0 0 0 0 0,1 1 0 0 0,0-1 0 0 0,1 1 0 0 0,0 0 0 0 0,1 0 0 0 0,0 1 0 0 0,1-1-12 0 0,-3 5-6 0 0,0 0-1 0 0,0 1 1 0 0,1-1 0 0 0,-1 1-1 0 0,1 0 1 0 0,0 0 0 0 0,1 1-1 0 0,-1-1 1 0 0,0 1 0 0 0,1 0-1 0 0,0 0 1 0 0,0 0 0 0 0,0 1-1 0 0,0 0 1 0 0,0 0 0 0 0,3-1 6 0 0,25 9-126 0 0,-10 26 126 0 0,-1 64 38 0 0,-14-52 115 0 0,-6-37-88 0 0,38 36-2135 0 0,-39-43-4467 0 0</inkml:trace>
  <inkml:trace contextRef="#ctx0" brushRef="#br0" timeOffset="-200960.985">8667 15321 10048 0 0,'19'-38'1048'0'0,"-19"37"-1010"0"0,0 0 0 0 0,0 0 0 0 0,0 0 0 0 0,0 0 1 0 0,-1 0-1 0 0,1 0 0 0 0,0 0 0 0 0,0-1 1 0 0,-1 1-1 0 0,1 0 0 0 0,0 1 0 0 0,-1-1 0 0 0,1 0 1 0 0,-1 0-1 0 0,1 0 0 0 0,-1 0 0 0 0,0 0 0 0 0,1 0 1 0 0,-1 1-1 0 0,0-1 0 0 0,0 0 0 0 0,1 0 0 0 0,-1 1 1 0 0,0-1-1 0 0,0 1 0 0 0,0-1 0 0 0,0 1 1 0 0,0-1-1 0 0,0 1 0 0 0,0-1 0 0 0,0 1 0 0 0,0 0 1 0 0,0 0-1 0 0,0-1 0 0 0,0 1 0 0 0,0 0 0 0 0,0 0 1 0 0,-1 0-39 0 0,-6 2 172 0 0,0-1 1 0 0,0 1 0 0 0,-1 1 0 0 0,1-1-1 0 0,1 2 1 0 0,-1-1 0 0 0,0 1 0 0 0,1 0-1 0 0,0 0 1 0 0,0 1 0 0 0,0 0 0 0 0,0 1-1 0 0,1-1 1 0 0,0 1-173 0 0,-3 2 115 0 0,0 1 0 0 0,1-1 0 0 0,0 2 1 0 0,0-1-1 0 0,1 1 0 0 0,1 0 0 0 0,-1 0 0 0 0,2 1 0 0 0,-1 0 0 0 0,2 0 0 0 0,-1 0 0 0 0,1 1 0 0 0,0 2-115 0 0,4-13 12 0 0,0-1 0 0 0,-1 1 1 0 0,1 0-1 0 0,0 1 0 0 0,-1-1 0 0 0,1 0 0 0 0,0 0 0 0 0,0 0 0 0 0,0 0 0 0 0,0 0 0 0 0,0 0 1 0 0,0 0-1 0 0,0 0 0 0 0,0 0 0 0 0,0 0 0 0 0,1 0 0 0 0,-1 0 0 0 0,0 0 0 0 0,1 0 1 0 0,-1 0-1 0 0,0 0 0 0 0,1 0 0 0 0,0 0 0 0 0,-1 0 0 0 0,1 0 0 0 0,-1-1 0 0 0,1 1 1 0 0,0 0-1 0 0,0 0 0 0 0,-1-1 0 0 0,1 1 0 0 0,0 0 0 0 0,0-1 0 0 0,0 1 0 0 0,0-1 1 0 0,0 1-1 0 0,0-1 0 0 0,0 1 0 0 0,0-1 0 0 0,0 0 0 0 0,0 1 0 0 0,0-1 0 0 0,0 0 0 0 0,0 0 1 0 0,0 0-1 0 0,0 0 0 0 0,0 0 0 0 0,1 0-12 0 0,52-12 417 0 0,111-49 81 0 0,-142 61-498 0 0,-20 0-13 0 0,-1 1 0 0 0,1 0-1 0 0,-1 0 1 0 0,1 0-1 0 0,-1 0 1 0 0,0 0-1 0 0,0 0 1 0 0,1 1 0 0 0,-1-1-1 0 0,0 1 1 0 0,0 0-1 0 0,0-1 1 0 0,-1 1-1 0 0,1 0 1 0 0,0 0-1 0 0,-1 0 1 0 0,1 0 0 0 0,-1 0-1 0 0,1 1 1 0 0,-1-1-1 0 0,0 0 1 0 0,0 1-1 0 0,0-1 1 0 0,-1 1-1 0 0,1 1 14 0 0,19 114-188 0 0,-26 39 176 0 0,-15-72 119 0 0,-5-19 250 0 0,17-50-316 0 0,9-13-38 0 0,-1-1-1 0 0,1 0 1 0 0,-1 0 0 0 0,0 1 0 0 0,0-1 0 0 0,0 0 0 0 0,-1 0-1 0 0,1 0 1 0 0,0 0 0 0 0,-1 0 0 0 0,1 0 0 0 0,-1-1 0 0 0,0 1-1 0 0,1 0 1 0 0,-1-1 0 0 0,0 1 0 0 0,0-1 0 0 0,0 0-1 0 0,0 1 1 0 0,0-1 0 0 0,-1 0 0 0 0,1 0 0 0 0,0-1 0 0 0,0 1-1 0 0,-1 0 1 0 0,1-1 0 0 0,0 1 0 0 0,-1-1 0 0 0,1 0 0 0 0,-1 0-1 0 0,-1 0-2 0 0,-3-1 36 0 0,1 0 0 0 0,0-1-1 0 0,-1 0 1 0 0,1 0 0 0 0,0-1-1 0 0,0 1 1 0 0,0-1 0 0 0,0-1-1 0 0,1 1 1 0 0,0-1 0 0 0,-1 0-1 0 0,1 0 1 0 0,0-1 0 0 0,1 1-1 0 0,-1-1 1 0 0,1 0 0 0 0,0 0-1 0 0,0-1 1 0 0,1 1 0 0 0,-1-1-1 0 0,1 0 1 0 0,0 0 0 0 0,1 0-1 0 0,-1-2-35 0 0,20-66 134 0 0,37 5-58 0 0,-50 66-78 0 0,27-24-144 0 0,1 2-1 0 0,1 2 1 0 0,34-19 146 0 0,-33 22-196 0 0,-2-1 0 0 0,0-1 0 0 0,-1-2-1 0 0,10-12 197 0 0,-10 10 0 0 0,19-25 64 0 0,-43 35-228 0 0,-20 9 167 0 0,11 6 25 0 0,-1 0-33 0 0,0 0 0 0 0,0 0 0 0 0,0 1 0 0 0,0-1 0 0 0,0 1 0 0 0,-1-1 0 0 0,1 1 0 0 0,0 0 0 0 0,0 1-1 0 0,-1-1 1 0 0,1 0 0 0 0,0 1 0 0 0,0 0 0 0 0,0-1 0 0 0,-1 1 0 0 0,1 1 0 0 0,0-1 0 0 0,1 0 0 0 0,-1 1 0 0 0,0-1-1 0 0,-2 3 6 0 0,3-3 6 0 0,0 0-1 0 0,0 1 0 0 0,0 0 0 0 0,0-1 1 0 0,0 1-1 0 0,0 0 0 0 0,0 0 0 0 0,1 0 0 0 0,-1 0 1 0 0,1 0-1 0 0,0 0 0 0 0,-1 0 0 0 0,1 1 0 0 0,0-1 1 0 0,0 1-1 0 0,0-1 0 0 0,1 0 0 0 0,-1 1 0 0 0,1-1 1 0 0,-1 1-1 0 0,1-1 0 0 0,0 1 0 0 0,0 0 1 0 0,0-1-1 0 0,0 1 0 0 0,0-1 0 0 0,1 1 0 0 0,-1-1 1 0 0,1 1-1 0 0,0 2-5 0 0,31 55-273 0 0,-15-42 261 0 0,-13-15 24 0 0,-1-1-1 0 0,1 1 0 0 0,0-1 0 0 0,0-1 0 0 0,0 1 0 0 0,0 0 0 0 0,0-1 0 0 0,0 0 0 0 0,0 0 0 0 0,1 0 0 0 0,-1 0 0 0 0,0-1 0 0 0,1 0 0 0 0,-1 0 0 0 0,0 0 1 0 0,1 0-1 0 0,-1-1 0 0 0,0 1 0 0 0,0-1 0 0 0,1 0 0 0 0,-1-1 0 0 0,0 1 0 0 0,0-1 0 0 0,0 0 0 0 0,0 0 0 0 0,0 0 0 0 0,-1 0 0 0 0,1 0 0 0 0,-1-1 0 0 0,4-2-11 0 0,-5 1 19 0 0,0 1-1 0 0,0-1 1 0 0,0 1-1 0 0,0-1 1 0 0,0 0-1 0 0,-1 1 1 0 0,1-1-1 0 0,-1 0 1 0 0,0 0-1 0 0,0 0 1 0 0,-1 0-1 0 0,1 0 1 0 0,-1 0-1 0 0,0 0 1 0 0,0-1-1 0 0,0 1 1 0 0,-1 0-1 0 0,1 0 1 0 0,-1 0-1 0 0,0 0 1 0 0,0 0-1 0 0,0 0 1 0 0,-1 1-1 0 0,1-1 1 0 0,-1 0-1 0 0,0 1 1 0 0,-1-1-19 0 0,-4-19 38 0 0,6 20-70 0 0,-1 1 0 0 0,1-1 1 0 0,0 0-1 0 0,-1 1 0 0 0,0-1 0 0 0,0 1 1 0 0,0-1-1 0 0,0 1 0 0 0,0 0 0 0 0,0 0 1 0 0,0 0-1 0 0,-1 0 0 0 0,1 0 1 0 0,-1 0-1 0 0,1 1 0 0 0,-1-1 0 0 0,0 1 1 0 0,0 0-1 0 0,0 0 0 0 0,0 0 0 0 0,1 0 1 0 0,-1 0-1 0 0,0 1 0 0 0,0-1 0 0 0,-1 1 1 0 0,1 0-1 0 0,0 0 0 0 0,0 0 1 0 0,0 0-1 0 0,0 1 32 0 0,-7 7-4839 0 0,10-8 3409 0 0</inkml:trace>
  <inkml:trace contextRef="#ctx0" brushRef="#br0" timeOffset="-200490.041">9733 15148 8720 0 0,'-7'-57'2712'0'0,"7"56"-2099"0"0,-15-8 1390 0 0,-16 21-603 0 0,25-2-1285 0 0,0 0 0 0 0,1 0 1 0 0,1 0-1 0 0,-1 1 0 0 0,2-1 1 0 0,-1 1-1 0 0,1 0 0 0 0,0 9-115 0 0,-1-3 94 0 0,-29 149 700 0 0,28-56-81 0 0,7-67-525 0 0,2 53 308 0 0,3 22-72 0 0,-7-102-776 0 0,0 27 854 0 0,-8-18-6110 0 0,5-19-245 0 0</inkml:trace>
  <inkml:trace contextRef="#ctx0" brushRef="#br0" timeOffset="-199424.155">9453 15593 9848 0 0,'0'-2'222'0'0,"1"-3"-139"0"0,1-1-1 0 0,-1 1 1 0 0,1 0-1 0 0,0 0 1 0 0,0 0-1 0 0,0 0 1 0 0,0 1-1 0 0,1-1 1 0 0,0 0-1 0 0,0 1 1 0 0,0 0-1 0 0,1 0 1 0 0,0 0 0 0 0,-1 0-1 0 0,1 0 1 0 0,0 1-1 0 0,1 0 1 0 0,-1 0-1 0 0,1 0 1 0 0,-1 0-1 0 0,1 1 1 0 0,0-1-1 0 0,0 1 1 0 0,0 1-1 0 0,0-1 1 0 0,2 0-83 0 0,15-5 257 0 0,-1 0 1 0 0,1 2-1 0 0,1 0 1 0 0,-1 1 0 0 0,22 0-258 0 0,-35 4 79 0 0,-3-1-52 0 0,1 0-1 0 0,-1 1 1 0 0,1-1-1 0 0,-1 1 1 0 0,1 1-1 0 0,-1-1 1 0 0,0 1 0 0 0,1 0-1 0 0,-1 1 1 0 0,0-1-1 0 0,1 1 1 0 0,-1 1-1 0 0,0-1 1 0 0,0 1 0 0 0,-1 0-1 0 0,1 0 1 0 0,0 1-1 0 0,-1 0 1 0 0,0 0-1 0 0,0 0 1 0 0,0 0 0 0 0,3 5-27 0 0,21 49 256 0 0,-15 34 141 0 0,-14-91-314 0 0,0-1-3 0 0,0 0 0 0 0,0 0 24 0 0,0 0 101 0 0,20-29 748 0 0,56-102-696 0 0,-69 120-386 0 0,2 0 0 0 0,0 1 0 0 0,0-1-1 0 0,0 2 1 0 0,2-1 0 0 0,-1 2-1 0 0,1-1 1 0 0,0 1 0 0 0,1 1-1 0 0,-1 0 1 0 0,2 1 0 0 0,-1 0-1 0 0,1 0 1 0 0,7-1 129 0 0,8 4-237 0 0,-26 18-53 0 0,-53 52 158 0 0,26-40 270 0 0,13-15-77 0 0,2 1 1 0 0,0 1-1 0 0,0 0 1 0 0,1 0-1 0 0,1 1 1 0 0,-5 13-62 0 0,12-8 235 0 0,1-19-155 0 0,0-1 4 0 0,2 0 17 0 0,39-9 304 0 0,15-13-201 0 0,-41 11-178 0 0,3 0 24 0 0,-1-2 1 0 0,0 0-1 0 0,-1-1 0 0 0,-1-1 1 0 0,13-14-51 0 0,-26 25 2 0 0,1 1 1 0 0,0 0-1 0 0,1 0 1 0 0,-1 1-1 0 0,0-1 1 0 0,1 1-1 0 0,0-1 1 0 0,-1 1-1 0 0,1 0 1 0 0,0 0-1 0 0,0 1 1 0 0,0-1-1 0 0,0 1 1 0 0,1 0-1 0 0,-1 0 1 0 0,2 0-3 0 0,-4 2-14 0 0,0 0 0 0 0,-1 0 0 0 0,1 0 0 0 0,-1 0 0 0 0,1 1 0 0 0,-1-1 0 0 0,1 1 0 0 0,-1-1 0 0 0,0 1 0 0 0,0-1 0 0 0,0 1 0 0 0,0-1 0 0 0,0 1 0 0 0,0 0 0 0 0,0 0 0 0 0,-1 0 0 0 0,1-1 0 0 0,0 1 0 0 0,-1 0 0 0 0,0 1 14 0 0,0 92-328 0 0,-5-39 381 0 0,2-36 38 0 0,2-17 0 0 0,1-4-72 0 0,-1 1 1 0 0,1 0-1 0 0,0 0 0 0 0,0-1 1 0 0,0 1-1 0 0,0 0 1 0 0,-1 0-1 0 0,1 0 0 0 0,0-1 1 0 0,0 1-1 0 0,-1 0 1 0 0,1 0-1 0 0,0 0 0 0 0,0 0 1 0 0,0 0-1 0 0,-1 0 1 0 0,1-1-1 0 0,0 1 1 0 0,-1 0-1 0 0,1 0 0 0 0,0 0 1 0 0,0 0-1 0 0,-1 0 1 0 0,1 0-1 0 0,0 0 0 0 0,0 0 1 0 0,-1 0-1 0 0,1 0 1 0 0,0 0-1 0 0,0 0 0 0 0,-1 0 1 0 0,1 0-1 0 0,0 1 1 0 0,-1-1-1 0 0,1 0 0 0 0,0 0 1 0 0,0 0-1 0 0,0 0 1 0 0,-1 0-1 0 0,1 1 0 0 0,0-1 1 0 0,0 0-1 0 0,0 0 1 0 0,-1 0-1 0 0,1 1 0 0 0,0-1 1 0 0,0 0-1 0 0,0 0 1 0 0,0 0-1 0 0,-1 1 1 0 0,1-1-1 0 0,0 0 0 0 0,0 0 1 0 0,0 1-1 0 0,0-1 1 0 0,0 0-1 0 0,0 0 0 0 0,0 1 1 0 0,0-1-1 0 0,0 0 1 0 0,0 1-1 0 0,0-1 0 0 0,0 0 1 0 0,0 0-20 0 0,7-40 242 0 0,15-33-555 0 0,-20 67 257 0 0,1 0 0 0 0,-1 0 0 0 0,1 1 0 0 0,0-1 1 0 0,0 1-1 0 0,0 0 0 0 0,1-1 0 0 0,0 1 0 0 0,0 1 0 0 0,0-1 0 0 0,1 1 0 0 0,-1-1 0 0 0,1 1 0 0 0,0 1 0 0 0,0-1 1 0 0,5-2 55 0 0,-9 6-17 0 0,0 0 1 0 0,0 0 0 0 0,0-1 0 0 0,0 1 0 0 0,0 0-1 0 0,0 0 1 0 0,0 0 0 0 0,0 0 0 0 0,1 0-1 0 0,-1 1 1 0 0,0-1 0 0 0,0 0 0 0 0,0 0 0 0 0,0 1-1 0 0,0-1 1 0 0,0 1 0 0 0,0-1 0 0 0,0 1 0 0 0,0-1-1 0 0,0 1 1 0 0,0 0 0 0 0,0-1 0 0 0,0 1 0 0 0,-1 0-1 0 0,1 0 1 0 0,0-1 0 0 0,0 1 0 0 0,-1 0 0 0 0,1 0-1 0 0,-1 0 1 0 0,1 0 0 0 0,-1 0 0 0 0,1 1 16 0 0,1 0-1 0 0,37 102 594 0 0,-35-80-3 0 0,-4-24-430 0 0,0 5 936 0 0,1-15-1056 0 0,0 0 0 0 0,1 0 0 0 0,0 0 0 0 0,1 0 0 0 0,0 0 0 0 0,1 0 0 0 0,0 1 0 0 0,0 0 0 0 0,1 0 0 0 0,0 0 0 0 0,4-4-40 0 0,43-26 0 0 0,-43 35 0 0 0,-5 3 5 0 0,0 0-1 0 0,0 0 0 0 0,0 1 0 0 0,0-1 0 0 0,1 1 0 0 0,-1 0 1 0 0,0 1-1 0 0,0-1 0 0 0,0 1 0 0 0,0-1 0 0 0,0 1 0 0 0,0 1 1 0 0,0-1-1 0 0,0 0 0 0 0,0 1 0 0 0,0 0 0 0 0,-1 0 0 0 0,1 0 1 0 0,-1 0-1 0 0,1 1 0 0 0,-1-1 0 0 0,0 1 0 0 0,0 0 0 0 0,1 1-4 0 0,43 44 492 0 0,-19-19-364 0 0,22 15-56 0 0,-40-36-1083 0 0,-3-2-3267 0 0,0 3-1656 0 0</inkml:trace>
  <inkml:trace contextRef="#ctx0" brushRef="#br0" timeOffset="-202444.439">7729 15119 9016 0 0,'0'0'265'0'0,"0"-1"-4"0"0,0-3-166 0 0,-3-1-26 0 0,3 5-30 0 0,-1-1-1 0 0,0 1 1 0 0,0 0-1 0 0,1 0 1 0 0,-1 0-1 0 0,0 0 1 0 0,0 0-1 0 0,0 0 1 0 0,1 0-1 0 0,-1 0 1 0 0,0 0-1 0 0,0 0 1 0 0,1 1 0 0 0,-1-1-1 0 0,0 0 1 0 0,1 0-1 0 0,-1 1 1 0 0,0-1-1 0 0,0 1 1 0 0,1-1-1 0 0,-1 0 1 0 0,1 1-1 0 0,-1-1 1 0 0,0 1-1 0 0,1-1 1 0 0,-1 1-1 0 0,1 0 1 0 0,-1-1-1 0 0,1 1 1 0 0,0-1-1 0 0,-1 1 1 0 0,1 0-1 0 0,-1 0 1 0 0,1-1-1 0 0,0 1 1 0 0,0 0-1 0 0,0-1 1 0 0,-1 1-1 0 0,1 0 1 0 0,0 0-1 0 0,0-1 1 0 0,0 1-1 0 0,0 0 1 0 0,0 0-1 0 0,0 0 1 0 0,0-1-1 0 0,0 1 1 0 0,1 0-1 0 0,-1 0 1 0 0,0-1-1 0 0,0 1-38 0 0,-2 5 146 0 0,-21 80 994 0 0,19-70-968 0 0,2 0 1 0 0,1 1 0 0 0,0-1-1 0 0,0 0 1 0 0,2 1 0 0 0,1 8-173 0 0,31 121 464 0 0,-16-98-216 0 0,-11-28-4299 0 0,-6-15-514 0 0</inkml:trace>
  <inkml:trace contextRef="#ctx0" brushRef="#br0" timeOffset="-202061.199">7683 15391 9648 0 0,'2'0'216'0'0,"66"-12"568"0"0,-43 11-396 0 0,0 2 1 0 0,-1 0-1 0 0,1 2 1 0 0,-1 0-1 0 0,0 2 1 0 0,0 0-1 0 0,0 2 1 0 0,1 1-389 0 0,-24-7 13 0 0,1 0 0 0 0,-1 0 0 0 0,1 1 0 0 0,-1-1 0 0 0,1 0 1 0 0,-1 0-1 0 0,0 1 0 0 0,1-1 0 0 0,-1 1 0 0 0,0 0 1 0 0,0-1-1 0 0,0 1 0 0 0,0 0 0 0 0,-1-1 0 0 0,1 1 0 0 0,0 0 1 0 0,-1 0-1 0 0,1 0 0 0 0,-1 0 0 0 0,0-1 0 0 0,1 1 1 0 0,-1 0-1 0 0,0 0 0 0 0,0 0 0 0 0,0 0 0 0 0,-1 1-13 0 0,-34 97 342 0 0,22-61-88 0 0,13-39-188 0 0,0 0 3 0 0,0 0 22 0 0,0 0 5 0 0,0 0 0 0 0,0 0 13 0 0,21 0 446 0 0,40-32 195 0 0,-55 28-720 0 0,-1 0 1 0 0,1 0-1 0 0,-1-1 0 0 0,0 0 1 0 0,0 0-1 0 0,0 0 0 0 0,-1-1 1 0 0,0 0-1 0 0,0 0 0 0 0,-1 0 1 0 0,1 0-1 0 0,-1 0 0 0 0,0-1 1 0 0,-1 1-1 0 0,0-1 0 0 0,1-3-30 0 0,-3 8-9 0 0,1 1 0 0 0,-1-1 0 0 0,0 1-1 0 0,0-1 1 0 0,0 1 0 0 0,0-1 0 0 0,0 1-1 0 0,-1-1 1 0 0,1 1 0 0 0,0-1 0 0 0,-1 1-1 0 0,1 0 1 0 0,-1-1 0 0 0,1 1-1 0 0,-1-1 1 0 0,0 1 0 0 0,0 0 0 0 0,1 0-1 0 0,-1-1 1 0 0,0 1 0 0 0,0 0 0 0 0,0 0-1 0 0,0 0 1 0 0,0 0 0 0 0,-1 0 0 0 0,1 0-1 0 0,0 0 1 0 0,0 1 0 0 0,-1-1 0 0 0,1 0-1 0 0,0 1 1 0 0,-1-1 0 0 0,1 1-1 0 0,-1-1 1 0 0,1 1 0 0 0,-1 0 0 0 0,1-1-1 0 0,-1 1 1 0 0,1 0 0 0 0,-1 0 0 0 0,0 0 9 0 0,-40 3-3698 0 0,34 0-1076 0 0</inkml:trace>
  <inkml:trace contextRef="#ctx0" brushRef="#br0" timeOffset="-188133.063">14530 15291 13216 0 0,'-1'0'26'0'0,"0"0"1"0"0,1 0 0 0 0,-1 0 0 0 0,0 0-1 0 0,1 0 1 0 0,-1 0 0 0 0,0 0 0 0 0,1 0 0 0 0,-1 0-1 0 0,0 0 1 0 0,1 0 0 0 0,-1 1 0 0 0,0-1 0 0 0,1 0-1 0 0,-1 0 1 0 0,1 1 0 0 0,-1-1 0 0 0,0 0-1 0 0,1 1 1 0 0,-1-1 0 0 0,1 1 0 0 0,-1-1 0 0 0,1 1-1 0 0,-1-1 1 0 0,1 1 0 0 0,-1-1 0 0 0,1 1-1 0 0,0-1 1 0 0,-1 1 0 0 0,1-1 0 0 0,0 1 0 0 0,-1 0-1 0 0,1-1 1 0 0,0 1 0 0 0,0-1 0 0 0,0 1-1 0 0,-1 0 1 0 0,1-1 0 0 0,0 1 0 0 0,0 0 0 0 0,0 0-1 0 0,0-1 1 0 0,0 1 0 0 0,0 0 0 0 0,0-1-1 0 0,1 1 1 0 0,-1 0 0 0 0,0-1 0 0 0,0 1 0 0 0,0-1-1 0 0,1 1 1 0 0,-1 0 0 0 0,1 0-27 0 0,-2 10 157 0 0,-1-2 148 0 0,0 0 0 0 0,0-1 1 0 0,1 1-1 0 0,1 0 1 0 0,0 0-1 0 0,0 0 1 0 0,0-1-1 0 0,1 1 1 0 0,1 0-1 0 0,-1 0 0 0 0,2 3-305 0 0,2 28 663 0 0,21 19-470 0 0,-10-50-3002 0 0,-16-9 1803 0 0</inkml:trace>
  <inkml:trace contextRef="#ctx0" brushRef="#br0" timeOffset="-187843.162">14501 15160 12872 0 0,'0'-1'49'0'0,"1"-1"1"0"0,0 0-1 0 0,-1 0 1 0 0,1 1-1 0 0,-1-1 1 0 0,0 0-1 0 0,1 0 0 0 0,-1 1 1 0 0,0-1-1 0 0,0 0 1 0 0,0 0-1 0 0,0 1 1 0 0,-1-1-1 0 0,1 0 1 0 0,0 0-1 0 0,-1 1 1 0 0,1-1-1 0 0,-1 0 1 0 0,0 1-1 0 0,1-1 1 0 0,-1 0-1 0 0,0 1 1 0 0,0-1-1 0 0,0 1 1 0 0,0-1-1 0 0,-1 0-49 0 0,-17-24 474 0 0,18 25-88 0 0,1 1 20 0 0,-6 2 358 0 0,28 57-2486 0 0,-15-49 744 0 0</inkml:trace>
  <inkml:trace contextRef="#ctx0" brushRef="#br0" timeOffset="-187587.413">14825 15210 10656 0 0,'-67'3'732'0'0,"-46"32"312"0"0,102-30-826 0 0,9-5-155 0 0,-1 0-1 0 0,1 1 1 0 0,0 0-1 0 0,-1 0 1 0 0,1-1-1 0 0,0 1 1 0 0,0 0-1 0 0,0 1 1 0 0,0-1-1 0 0,0 0 1 0 0,0 1-1 0 0,0-1 1 0 0,0 1-1 0 0,1 0 1 0 0,-1-1-1 0 0,0 1 1 0 0,1 0-1 0 0,0 0 0 0 0,-1 0 1 0 0,1 0-1 0 0,0 0 1 0 0,0 0-1 0 0,0 0 1 0 0,0 1-1 0 0,0-1 1 0 0,1 0-1 0 0,-1 1 1 0 0,1-1-1 0 0,-1 1-62 0 0,39 34 386 0 0,87 20-194 0 0,-64-26-42 0 0,81 51 564 0 0,-112-42 723 0 0,-53-25 20 0 0,-103 0-2506 0 0,95-12-5284 0 0</inkml:trace>
  <inkml:trace contextRef="#ctx0" brushRef="#br0" timeOffset="-189307.809">13197 15114 8984 0 0,'0'0'265'0'0,"1"1"-4"0"0,4 9-18 0 0,0 0-1 0 0,-1 1 1 0 0,-1-1-1 0 0,0 1 0 0 0,0-1 1 0 0,-1 1-1 0 0,0 0 1 0 0,-1 0-1 0 0,0 0 1 0 0,-1 0-1 0 0,0 0 0 0 0,-1 0 1 0 0,0 0-1 0 0,-1 0 1 0 0,0 0-1 0 0,-2 6-242 0 0,1 4 296 0 0,-33 141 1211 0 0,35-158-1480 0 0,-1-1 16 0 0,1 0 0 0 0,0 0 1 0 0,0 1-1 0 0,0-1 0 0 0,0 1 0 0 0,0-1 0 0 0,1 1 0 0 0,-1-1 0 0 0,1 1 1 0 0,0-1-1 0 0,0 1 0 0 0,0 0 0 0 0,1-1 0 0 0,-1 1 0 0 0,1-1 1 0 0,0 1-1 0 0,0-1 0 0 0,0 0 0 0 0,0 1 0 0 0,1-1 0 0 0,-1 0 0 0 0,1 0 1 0 0,0 0-1 0 0,0 0 0 0 0,0 0 0 0 0,0 0 0 0 0,1-1 0 0 0,-1 1 1 0 0,1-1-1 0 0,0 1 0 0 0,0 0-43 0 0,2-1 124 0 0,1 0 0 0 0,-1 0 0 0 0,1-1 1 0 0,-1 1-1 0 0,1-1 0 0 0,0-1 0 0 0,-1 1 0 0 0,1-1 1 0 0,0 0-1 0 0,0 0 0 0 0,-1 0 0 0 0,1-1 0 0 0,0 0 0 0 0,1 0-124 0 0,104-14 808 0 0,-15-10-618 0 0,-35-1-237 0 0,-58 24 335 0 0,1-6-6154 0 0,-4 0-10 0 0</inkml:trace>
  <inkml:trace contextRef="#ctx0" brushRef="#br0" timeOffset="-189054.194">13131 15347 11024 0 0,'0'0'248'0'0,"7"-2"338"0"0,112-22 668 0 0,-15 18 60 0 0,1-3-1584 0 0,-99 7-3141 0 0,-5 2-1206 0 0</inkml:trace>
  <inkml:trace contextRef="#ctx0" brushRef="#br0" timeOffset="-188845.676">13197 15152 11280 0 0,'2'-5'97'0'0,"-1"0"0"0"0,1 1 1 0 0,0 0-1 0 0,1-1 0 0 0,-1 1 1 0 0,1 0-1 0 0,0 0 0 0 0,0 0 1 0 0,0 1-1 0 0,0-1 0 0 0,1 1 1 0 0,-1 0-1 0 0,1-1 0 0 0,0 2 1 0 0,0-1-1 0 0,0 0 0 0 0,0 1 1 0 0,0 0-1 0 0,1 0 0 0 0,4-2-97 0 0,102-24 1843 0 0,-76 22-1672 0 0,-16 3-227 0 0,1 1 1 0 0,-1 0-1 0 0,1 2 1 0 0,0 0 0 0 0,-1 1-1 0 0,1 1 1 0 0,-1 1-1 0 0,0 1 1 0 0,3 2 55 0 0,-3-1-5293 0 0</inkml:trace>
  <inkml:trace contextRef="#ctx0" brushRef="#br0" timeOffset="-188465.208">13602 15304 9528 0 0,'0'0'216'0'0,"1"1"32"0"0,67 92 2497 0 0,37 59 352 0 0,-84-121-2228 0 0,-15-61-597 0 0,-1 13-205 0 0,-4 11-90 0 0,0 1 0 0 0,1 0 0 0 0,-1 0 0 0 0,1 0 0 0 0,0 1 0 0 0,0-1 0 0 0,1 0 0 0 0,0 1 0 0 0,-1-1 0 0 0,1 1 0 0 0,1 0 0 0 0,-1 0 0 0 0,2-1 23 0 0,1 2-29 0 0,-4 2-24 0 0,4-1 25 0 0,1 2-42 0 0,8 15-51 0 0,-12-9 160 0 0,-1-1-1 0 0,0 1 1 0 0,0 0 0 0 0,-1 0-1 0 0,0 0 1 0 0,0 0 0 0 0,0 0-1 0 0,-1 0 1 0 0,0 0 0 0 0,0 0-1 0 0,0 0 1 0 0,-1 0 0 0 0,0 0-1 0 0,0 0 1 0 0,0 0 0 0 0,-1-1-1 0 0,0 1 1 0 0,0 0 0 0 0,0-1-1 0 0,-1 1 1 0 0,0-1 0 0 0,0 0-1 0 0,0 0 1 0 0,-1 0 0 0 0,0 0-1 0 0,0-1 1 0 0,-3 4-39 0 0,3-4 44 0 0,-1-1 0 0 0,0 1 0 0 0,0-1 0 0 0,-1 0 0 0 0,1 0 0 0 0,-1 0 0 0 0,1-1 0 0 0,-1 0 0 0 0,0 0 0 0 0,0 0 0 0 0,0-1 0 0 0,0 0 0 0 0,0 0 0 0 0,0-1 0 0 0,0 1 0 0 0,0-1 0 0 0,0-1 0 0 0,0 1 0 0 0,0-1 0 0 0,0 0 0 0 0,0 0 0 0 0,0-1 0 0 0,-4-1-44 0 0,-60-35-559 0 0,52 11-5118 0 0,17 16 399 0 0</inkml:trace>
  <inkml:trace contextRef="#ctx0" brushRef="#br0" timeOffset="-193847.276">11756 15131 10680 0 0,'53'-35'1265'0'0,"-28"21"-240"0"0,-24 13-619 0 0,-1 1-16 0 0,0 0-71 0 0,0 0-30 0 0,0 0-7 0 0,-1 0-29 0 0,-77 16 142 0 0,-90 39-462 0 0,4-12-370 0 0,109-25 309 0 0,51-6 138 0 0,53 84 452 0 0,-45-91-406 0 0,-1 1 0 0 0,-1 0 1 0 0,1 0-1 0 0,-1 0 1 0 0,0 0-1 0 0,0 1 0 0 0,-1-1 1 0 0,0 1-1 0 0,0-1 1 0 0,0 1-1 0 0,-1-1 1 0 0,0 1-1 0 0,0-1 0 0 0,-1 1 1 0 0,0-1-1 0 0,0 0 1 0 0,0 1-1 0 0,-1-1 1 0 0,0 1-57 0 0,-22 63 663 0 0,-16 23 537 0 0,41-92-1130 0 0,1 1-1 0 0,-1-1 1 0 0,0 1-1 0 0,1-1 0 0 0,-1 1 1 0 0,1-1-1 0 0,-1 0 0 0 0,1 0 1 0 0,-1 1-1 0 0,1-1 0 0 0,0 0 1 0 0,0-1-1 0 0,0 1 1 0 0,0 0-1 0 0,-1 0 0 0 0,1-1 1 0 0,0 1-1 0 0,0-1 0 0 0,0 0 1 0 0,0 0-1 0 0,0 1 1 0 0,0-1-1 0 0,0 0 0 0 0,0-1 1 0 0,0 1-1 0 0,0 0 0 0 0,0-1 1 0 0,0 1-1 0 0,0-1-69 0 0,1 1 92 0 0,142-23 599 0 0,-42-4-598 0 0,-35 4-1150 0 0,-32 0-4191 0 0,-32 17 3522 0 0</inkml:trace>
  <inkml:trace contextRef="#ctx0" brushRef="#br0" timeOffset="-193656.827">11421 15470 11720 0 0,'-27'-41'1349'0'0,"58"24"816"0"0,77 5-1195 0 0,-61 12-934 0 0,0 2 0 0 0,0 2 1 0 0,32 8-37 0 0,-50-6-73 0 0</inkml:trace>
  <inkml:trace contextRef="#ctx0" brushRef="#br0" timeOffset="-193268.025">11897 15614 10120 0 0,'-46'20'704'0'0,"39"-16"-540"0"0,1 0 1 0 0,-1 0 0 0 0,1 1 0 0 0,0-1 0 0 0,0 1 0 0 0,0 1-1 0 0,0-1 1 0 0,1 1 0 0 0,0 0 0 0 0,0 0 0 0 0,1 1-1 0 0,0-1 1 0 0,0 1 0 0 0,0 0 0 0 0,1 0 0 0 0,0 0-1 0 0,1 1 1 0 0,-1-1 0 0 0,1 1 0 0 0,1-1 0 0 0,-1 1-1 0 0,1 0 1 0 0,1 2-165 0 0,30 13 562 0 0,-25-21-523 0 0,1-1 1 0 0,0 0 0 0 0,0 0 0 0 0,-1-1 0 0 0,1 0-1 0 0,0 0 1 0 0,0 0 0 0 0,0-1 0 0 0,-1 0 0 0 0,1 0 0 0 0,0 0-1 0 0,-1-1 1 0 0,1 1 0 0 0,-1-1 0 0 0,5-3-40 0 0,29-29 83 0 0,-62 77 1148 0 0,17 18 161 0 0,35-36-922 0 0,-26-24-551 0 0,0 1 0 0 0,0-1 1 0 0,0 0-1 0 0,1 0 0 0 0,-1 0 1 0 0,0 0-1 0 0,1-1 0 0 0,-1 1 0 0 0,0-1 1 0 0,1 0-1 0 0,-1 0 0 0 0,0 0 1 0 0,1-1-1 0 0,-1 1 0 0 0,0-1 1 0 0,1 1-1 0 0,-1-1 0 0 0,0 0 1 0 0,0-1-1 0 0,0 1 0 0 0,2-1 81 0 0,1-2-6238 0 0</inkml:trace>
  <inkml:trace contextRef="#ctx0" brushRef="#br0" timeOffset="-190025.389">12427 15330 8696 0 0,'47'-163'2592'0'0,"-41"118"1544"0"0,-19 60-3728 0 0,-24 84-28 0 0,2 60 409 0 0,32-117-444 0 0,1-25-146 0 0,1-1 0 0 0,0 1 0 0 0,1 0 0 0 0,1-1 1 0 0,1 1-1 0 0,1 7-199 0 0,29 54 574 0 0,-15-68-460 0 0,6-7-280 0 0,-15-5-955 0 0,-6-3 474 0 0</inkml:trace>
  <inkml:trace contextRef="#ctx0" brushRef="#br0" timeOffset="-189635.564">12204 15529 12208 0 0,'0'0'273'0'0,"3"-9"376"0"0,-2 1-347 0 0,9-8-190 0 0,5 6 86 0 0,0 1 1 0 0,1 0 0 0 0,0 1 0 0 0,0 0 0 0 0,1 1-1 0 0,0 1 1 0 0,1 1 0 0 0,-1 1 0 0 0,1 0 0 0 0,1 1-199 0 0,-7 0 44 0 0,25-6 277 0 0,1 2 0 0 0,0 1 0 0 0,0 2 1 0 0,5 1-322 0 0,-22 11 64 0 0,-22 19-54 0 0,-27 102-82 0 0,28-126 88 0 0,0-1 0 0 0,1 1 0 0 0,0 0 0 0 0,-1-1 0 0 0,1 1-1 0 0,0-1 1 0 0,0 0 0 0 0,0 1 0 0 0,1-1 0 0 0,-1 0 0 0 0,1 0-1 0 0,-1 1 1 0 0,1-1 0 0 0,0 0 0 0 0,-1-1 0 0 0,1 1 0 0 0,0 0-1 0 0,0 0 1 0 0,1-1 0 0 0,-1 1 0 0 0,0-1 0 0 0,0 0-1 0 0,1 0 1 0 0,-1 0 0 0 0,0 0 0 0 0,1 0 0 0 0,0 0 0 0 0,-1-1-1 0 0,1 1 1 0 0,-1-1 0 0 0,1 1 0 0 0,-1-1 0 0 0,1 0 0 0 0,0 0-1 0 0,-1-1 1 0 0,1 1 0 0 0,0 0 0 0 0,-1-1 0 0 0,1 1 0 0 0,-1-1-1 0 0,1 0 1 0 0,-1 0 0 0 0,0 0 0 0 0,1 0 0 0 0,-1-1-1 0 0,2 0-15 0 0,1 1 36 0 0,1-1 0 0 0,-1 0 0 0 0,0 0 0 0 0,0 0 0 0 0,0-1-1 0 0,0 1 1 0 0,0-1 0 0 0,-1 0 0 0 0,1-1 0 0 0,-1 1 0 0 0,1-1 0 0 0,-1 0-1 0 0,-1 0 1 0 0,1 0 0 0 0,0 0 0 0 0,-1-1 0 0 0,0 0 0 0 0,0 1-1 0 0,-1-1 1 0 0,1 0 0 0 0,-1-1 0 0 0,0 1 0 0 0,0 0 0 0 0,-1-1-1 0 0,1 0-35 0 0,-2 0-46 0 0,0 1-1 0 0,-1 0 1 0 0,0-1 0 0 0,0 1-1 0 0,0 0 1 0 0,0 0-1 0 0,-1 0 1 0 0,0 0-1 0 0,0 0 1 0 0,0 0-1 0 0,-1 0 1 0 0,0 1-1 0 0,1-1 1 0 0,-2 1-1 0 0,1 0 1 0 0,0 0-1 0 0,-1 0 1 0 0,0 0-1 0 0,0 0 1 0 0,0 1-1 0 0,0 0 1 0 0,-3-1 46 0 0,-6-8-2297 0 0,6 8-3255 0 0</inkml:trace>
  <inkml:trace contextRef="#ctx0" brushRef="#br0" timeOffset="-179849.084">15622 15104 9344 0 0,'-6'-79'3764'0'0,"2"51"379"0"0,4 27-3656 0 0,0 1-51 0 0,0 0-11 0 0,0 0-37 0 0,0 0-152 0 0,0 0-68 0 0,0 0-9 0 0,4 7-6 0 0,-2 3-126 0 0,0 0 1 0 0,0 0-1 0 0,-1 0 0 0 0,0 0 0 0 0,-1 0 0 0 0,0 0 0 0 0,0 0 0 0 0,-1 0 0 0 0,-1 0-27 0 0,0 33 156 0 0,-6 159 620 0 0,-5 20 88 0 0,7-135-584 0 0,-10 13 43 0 0,13-57-26 0 0,3-42-275 0 0,0-1-138 0 0,0 0-16 0 0,0 0-7 0 0,0 0-73 0 0,0 0-39 0 0,0 0-5 0 0,-13-18-2416 0 0,7 0-549 0 0,6 6 1403 0 0</inkml:trace>
  <inkml:trace contextRef="#ctx0" brushRef="#br0" timeOffset="-178928.067">16036 15043 5904 0 0,'0'0'132'0'0,"0"0"17"0"0,-5-14 178 0 0,4 9-209 0 0,0 3 8146 0 0,3 8-8893 0 0,0 1 720 0 0,-1-1-1 0 0,1 1 1 0 0,-1 0 0 0 0,0-1 0 0 0,0 1-1 0 0,-1 0 1 0 0,0 0 0 0 0,0 0 0 0 0,-1 0-1 0 0,0 3-90 0 0,0 7 180 0 0,-12 111 697 0 0,8-71-652 0 0,2-34-144 0 0,1 1 0 0 0,0-1 0 0 0,2 1 0 0 0,1-1 0 0 0,0 1 0 0 0,2-1 0 0 0,1 1-81 0 0,6 22 290 0 0,-10-45-202 0 0,0-1 0 0 0,16-9 304 0 0,57-90 352 0 0,-68 93-748 0 0,-1 1 25 0 0,0-1 0 0 0,1 1 0 0 0,0 0 0 0 0,0 0 0 0 0,0 0 0 0 0,0 1 0 0 0,1-1 0 0 0,0 1 0 0 0,0 1 0 0 0,0-1-1 0 0,0 1 1 0 0,1 0 0 0 0,4-1-21 0 0,-9 3 6 0 0,1-1 0 0 0,0 1-1 0 0,0 1 1 0 0,0-1-1 0 0,0 0 1 0 0,0 1 0 0 0,0-1-1 0 0,0 1 1 0 0,0 0 0 0 0,0 0-1 0 0,0 0 1 0 0,0 1-1 0 0,0-1 1 0 0,0 1 0 0 0,0-1-1 0 0,0 1 1 0 0,0 0-1 0 0,0 0 1 0 0,-1 0 0 0 0,1 1-1 0 0,0-1 1 0 0,-1 1-1 0 0,1-1 1 0 0,-1 1 0 0 0,1 0-1 0 0,-1 0 1 0 0,0 0-1 0 0,0 0 1 0 0,0 1 0 0 0,0-1-1 0 0,0 0 1 0 0,0 1-1 0 0,-1-1 1 0 0,2 3-6 0 0,-2-1 24 0 0,1-1 0 0 0,-1 1 0 0 0,0 0 1 0 0,0 0-1 0 0,0 0 0 0 0,-1 0 0 0 0,1 1 0 0 0,-1-1 0 0 0,0 0 0 0 0,0 0 0 0 0,-1 0 1 0 0,1 0-1 0 0,-1 0 0 0 0,-1 2-24 0 0,0 8 75 0 0,0-7-35 0 0,-1-1-1 0 0,-1 0 0 0 0,0 0 0 0 0,1 0 1 0 0,-2-1-1 0 0,1 1 0 0 0,-1-1 1 0 0,1 0-1 0 0,-1 0 0 0 0,-1-1 0 0 0,1 1 1 0 0,-1-1-1 0 0,0 0 0 0 0,0-1 0 0 0,0 1 1 0 0,0-1-1 0 0,0 0 0 0 0,-1-1 1 0 0,0 0-1 0 0,1 0 0 0 0,-1 0 0 0 0,0-1-39 0 0,0 2 42 0 0,0 0-9 0 0,-1 0 1 0 0,0 0-1 0 0,1-1 0 0 0,-1 0 1 0 0,0 0-1 0 0,0-1 0 0 0,-1 0 1 0 0,1 0-1 0 0,0-1 0 0 0,0 0 0 0 0,0 0 1 0 0,0-1-1 0 0,-1 0 0 0 0,1-1 1 0 0,-4-1-34 0 0,-3-3 34 0 0,11 5-33 0 0,-1 0 0 0 0,1-1 0 0 0,-1 1 0 0 0,1-1 0 0 0,0-1 0 0 0,0 1 0 0 0,0 0 0 0 0,0-1 0 0 0,0 0 0 0 0,0 0 1 0 0,1 0-1 0 0,-1 0 0 0 0,1-1 0 0 0,0 1 0 0 0,0-1 0 0 0,0 0 0 0 0,1 0 0 0 0,-1-1-1 0 0,8-32-2252 0 0,6 23-3180 0 0,-2 6-286 0 0</inkml:trace>
  <inkml:trace contextRef="#ctx0" brushRef="#br0" timeOffset="-178593.829">16516 14917 11600 0 0,'1'0'65'0'0,"-1"-1"0"0"0,1 1 0 0 0,-1 0 0 0 0,1 0 1 0 0,-1 0-1 0 0,1 0 0 0 0,-1-1 0 0 0,1 1 0 0 0,-1 0 1 0 0,1 0-1 0 0,-1 0 0 0 0,1 0 0 0 0,0 0 1 0 0,-1 0-1 0 0,1 0 0 0 0,-1 1 0 0 0,1-1 0 0 0,-1 0 1 0 0,1 0-1 0 0,-1 0 0 0 0,1 0 0 0 0,-1 1 0 0 0,0-1 1 0 0,1 0-1 0 0,-1 0 0 0 0,1 1 0 0 0,-1-1 0 0 0,1 0 1 0 0,-1 1-1 0 0,0-1 0 0 0,1 0 0 0 0,-1 1 0 0 0,0-1 1 0 0,1 1-1 0 0,-1-1 0 0 0,0 1 0 0 0,0-1 0 0 0,1 1 1 0 0,-1-1-1 0 0,0 0 0 0 0,0 1 0 0 0,0 0 0 0 0,0-1 1 0 0,1 1-1 0 0,-1-1 0 0 0,0 1 0 0 0,0-1 0 0 0,0 1 1 0 0,0-1-1 0 0,0 1 0 0 0,-1-1-65 0 0,17 35 1148 0 0,-6 7-677 0 0,-2 1-1 0 0,-1-1 1 0 0,-3 1 0 0 0,-1 0 0 0 0,-2 0 0 0 0,-3 1 0 0 0,-1-1-1 0 0,-5 25-470 0 0,-33 158 328 0 0,22-153-72 0 0,13-55-440 0 0,-2-24-2441 0 0,7-6-1753 0 0,3-2-1330 0 0</inkml:trace>
  <inkml:trace contextRef="#ctx0" brushRef="#br0" timeOffset="-178249.421">16763 14800 12528 0 0,'8'0'602'0'0,"12"-3"-47"0"0,-14 1-427 0 0,1 0 0 0 0,0 1 0 0 0,-1 1 0 0 0,1-1-1 0 0,0 1 1 0 0,-1 0 0 0 0,1 0 0 0 0,0 1 0 0 0,-1 0 0 0 0,1 0 0 0 0,0 1 0 0 0,1 0-128 0 0,-4-1 84 0 0,-1 0 0 0 0,0 0 1 0 0,0 1-1 0 0,0-1 1 0 0,0 1-1 0 0,-1 0 0 0 0,1-1 1 0 0,0 1-1 0 0,-1 0 1 0 0,1 1-1 0 0,-1-1 0 0 0,0 0 1 0 0,1 1-1 0 0,-1-1 1 0 0,0 1-1 0 0,-1 0 0 0 0,1 0 1 0 0,0 0-1 0 0,-1 0 1 0 0,0 0-1 0 0,1 0 1 0 0,-1 0-1 0 0,0 0 0 0 0,-1 0 1 0 0,1 0-1 0 0,0 4-84 0 0,-4 2 52 0 0,0 0 1 0 0,0 0-1 0 0,0-1 0 0 0,-1 1 0 0 0,-1-1 0 0 0,1 0 1 0 0,-1 0-1 0 0,-1 0 0 0 0,0 0 0 0 0,0-1 1 0 0,0 0-1 0 0,-1-1 0 0 0,0 1 0 0 0,0-1 1 0 0,0 0-1 0 0,-1-1-52 0 0,5-3-3 0 0,-34 22 14 0 0,35-23 42 0 0,2-1 29 0 0,0 0 72 0 0,0 0 34 0 0,0 0 4 0 0,2-1-17 0 0,9-4-142 0 0,1 0 0 0 0,0 1-1 0 0,0 1 1 0 0,0-1 0 0 0,0 2 0 0 0,1 0 0 0 0,-1 0-1 0 0,1 1 1 0 0,-1 1 0 0 0,1 0 0 0 0,-1 1-1 0 0,9 1-32 0 0,21 6-2394 0 0,-29-4-3811 0 0</inkml:trace>
  <inkml:trace contextRef="#ctx0" brushRef="#br0" timeOffset="-177999.696">17276 15520 18839 0 0,'-2'-12'536'0'0,"2"12"112"0"0,0 0-520 0 0,0 0-128 0 0,0 0 0 0 0,0 0 0 0 0,2-9 192 0 0,6 1 0 0 0,-2 4 8 0 0,-6 4 0 0 0,7-5-104 0 0,-1-1-32 0 0,8 6 0 0 0,-5 0-5695 0 0,5 0-1153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1:31.56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191 36 5264 0 0,'0'0'116'0'0,"0"0"17"0"0,0 0 12 0 0,0 0-14 0 0,0-19 992 0 0,0 18-745 0 0,0 1-20 0 0,0 0-6 0 0,-3-15 1104 0 0,-5 17 1354 0 0,-28 24-2852 0 0,-11 2 95 0 0,1-3 84 0 0,39-20-141 0 0,-2 8 58 0 0,5-4-54 0 0,2-1 0 0 0,1-3 18 0 0,1-4 73 0 0,14 3 184 0 0,13-5-241 0 0,38-19 396 0 0,-16 6-225 0 0,-20 4 238 0 0,-12 14-262 0 0,-10-2-160 0 0,6 11 43 0 0,-12-11-10 0 0,-1-1 10 0 0,4 7 0 0 0,-8 19 10 0 0,-2-19-52 0 0,1 0-1 0 0,-1-1 1 0 0,0 1-1 0 0,-1-1 1 0 0,0-1-1 0 0,0 0 1 0 0,0 0-1 0 0,-1 0 1 0 0,1-1 0 0 0,-1 0-1 0 0,-1 0 1 0 0,1-1-1 0 0,-1 0 1 0 0,-7 2-22 0 0,-12 7 61 0 0,-15 5-50 0 0,8-11-11 0 0,9-3 144 0 0,25-4-70 0 0,1 0-4 0 0,0 0-6 0 0,0 0 10 0 0,23 17 477 0 0,82 0 699 0 0,125-20 250 0 0,-186 6-1270 0 0,-22-2-1199 0 0,2 2-3403 0 0,-2 1-1412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5:21:51.01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 53 6624 0 0,'-21'-18'672'0'0,"21"18"-607"0"0,-1 0 1 0 0,1-1-1 0 0,-1 1 1 0 0,1 0 0 0 0,0 0-1 0 0,-1-1 1 0 0,1 1-1 0 0,0 0 1 0 0,-1 0-1 0 0,1-1 1 0 0,0 1 0 0 0,0 0-1 0 0,-1-1 1 0 0,1 1-1 0 0,0-1 1 0 0,0 1-1 0 0,0 0 1 0 0,-1-1-1 0 0,1 1 1 0 0,0-1 0 0 0,0 1-1 0 0,0 0 1 0 0,0-1-1 0 0,0 1 1 0 0,0-1-1 0 0,0 1 1 0 0,0-1-1 0 0,0 1 1 0 0,0 0 0 0 0,0-1-1 0 0,0 1 1 0 0,0-1-1 0 0,0 1 1 0 0,0 0-1 0 0,1-1 1 0 0,-1 1 0 0 0,0-1-1 0 0,0 1 1 0 0,0 0-1 0 0,1-1 1 0 0,-1 1-1 0 0,0 0 1 0 0,0-1-1 0 0,1 1 1 0 0,-1 0 0 0 0,0-1-1 0 0,1 1 1 0 0,-1 0-1 0 0,0 0 1 0 0,1-1-1 0 0,-1 1 1 0 0,0 0 0 0 0,1 0-1 0 0,-1 0 1 0 0,1-1-1 0 0,-1 1 1 0 0,1 0-1 0 0,-1 0-65 0 0,29-11 766 0 0,-28 10-724 0 0,7 0 49 0 0,1 0-1 0 0,-1 0 0 0 0,0 0 1 0 0,1 1-1 0 0,-1 1 0 0 0,0-1 1 0 0,0 1-1 0 0,0 1 0 0 0,5 1-90 0 0,10 1 361 0 0,-19-4-327 0 0,-1 1 0 0 0,1-1 0 0 0,-1 1 0 0 0,1 1 0 0 0,-1-1 0 0 0,0 0 0 0 0,1 1 0 0 0,-1-1 0 0 0,0 1 1 0 0,0 0-1 0 0,0 0 0 0 0,0 0 0 0 0,0 1 0 0 0,-1-1 0 0 0,1 1 0 0 0,-1-1 0 0 0,1 1 0 0 0,-1 0 0 0 0,0 0 1 0 0,0 0-1 0 0,0 0 0 0 0,-1 0 0 0 0,1 1 0 0 0,-1-1 0 0 0,0 0 0 0 0,1 1 0 0 0,-2-1 0 0 0,1 1 0 0 0,0-1 1 0 0,-1 1-1 0 0,1 0 0 0 0,-1-1 0 0 0,0 4-34 0 0,-17 48 64 0 0,9-45 60 0 0,-1 0 1 0 0,0-1 0 0 0,-1-1-1 0 0,0 0 1 0 0,0 0-1 0 0,-1-1 1 0 0,0 0 0 0 0,0 0-1 0 0,-12 3-124 0 0,-12 12 912 0 0,29-20 1159 0 0,11 0-1996 0 0,1 1 0 0 0,0-1 0 0 0,0-1 0 0 0,-1 1 1 0 0,1-1-1 0 0,0 0 0 0 0,0-1 0 0 0,1 1 0 0 0,-1-1 0 0 0,0 0 1 0 0,0-1-1 0 0,0 1 0 0 0,0-1 0 0 0,4-1-75 0 0,16-1 190 0 0,102-14 34 0 0,-100 15-256 0 0,9 1-5346 0 0,-16 4-811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59:3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4985 12935 8568 0 0,'0'0'249'0'0,"0"0"-1"0"0,-20-6 1447 0 0,21 9 2225 0 0,22 8-3151 0 0,104-5 1245 0 0,19-17-1188 0 0,21 5-340 0 0,-98 9-1166 0 0,-57-1-1622 0 0,-10-1 933 0 0</inkml:trace>
  <inkml:trace contextRef="#ctx0" brushRef="#br0" timeOffset="1">4979 13072 10944 0 0,'0'0'248'0'0,"0"0"34"0"0,0 0 20 0 0,0 0-38 0 0,12 8 145 0 0,59 8 2220 0 0,-35-12-1757 0 0,1-1-1 0 0,0-2 1 0 0,-1-2 0 0 0,31-3-872 0 0,73 1 280 0 0,-97 5-214 0 0,-25 0-2511 0 0,-9-1-396 0 0,8 0-3024 0 0</inkml:trace>
  <inkml:trace contextRef="#ctx0" brushRef="#br0" timeOffset="3">6469 12835 7712 0 0,'0'0'174'0'0,"0"0"29"0"0,0 0 12 0 0,0 0 13 0 0,0 0 49 0 0,0 0 19 0 0,0 0 7 0 0,0 0 57 0 0,0 0 236 0 0,0 0 106 0 0,8 0 1189 0 0,343-2 3742 0 0,-227 1-5041 0 0,58 5-199 0 0,196 34-361 0 0,-193-38-21 0 0,-77-9 42 0 0,39-6 155 0 0,-87 15-2189 0 0,-53 2-4469 0 0</inkml:trace>
  <inkml:trace contextRef="#ctx0" brushRef="#br0" timeOffset="4">7394 13570 13072 0 0,'0'0'297'0'0,"0"-7"826"0"0,2-3-1062 0 0,-2 9 194 0 0,-1-6 2996 0 0,-123 34-2279 0 0,-50-4-721 0 0,73-31 432 0 0,101-15-746 0 0,109-56 160 0 0,-28 12-97 0 0,-64 50 0 0 0,-1-1 0 0 0,0-1 0 0 0,-2 0 0 0 0,0 0 0 0 0,1-7 0 0 0,8-12 0 0 0,-9-11 0 0 0,-14 24 16 0 0,0 24 59 0 0,0 1 0 0 0,0 0 14 0 0,0 0-1 0 0,0 0-9 0 0,0 0-13 0 0,0 0-2 0 0,-4 12 118 0 0,-25 113 1090 0 0,9-29-998 0 0,4-39-210 0 0,6 26 234 0 0,2 26 364 0 0,13-24-470 0 0,-3-13-192 0 0,-11 7 0 0 0,11-54-258 0 0,-2-14-5598 0 0,0-11-613 0 0</inkml:trace>
  <inkml:trace contextRef="#ctx0" brushRef="#br0" timeOffset="5">6696 12323 10680 0 0,'0'0'241'0'0,"0"0"38"0"0,0 0 11 0 0,-4 9 65 0 0,2-4-299 0 0,2-3 47 0 0,1 0 0 0 0,-1 0 1 0 0,0 0-1 0 0,1-1 0 0 0,-1 1 0 0 0,1 0 1 0 0,0 0-1 0 0,0 0 0 0 0,-1-1 0 0 0,1 1 1 0 0,0-1-1 0 0,0 1 0 0 0,1 0 0 0 0,-1-1 1 0 0,0 0-1 0 0,0 1 0 0 0,1-1 0 0 0,-1 0 1 0 0,1 0-1 0 0,-1 1 0 0 0,1-1 0 0 0,0 0 1 0 0,-1-1-1 0 0,1 1 0 0 0,0 0 0 0 0,0 0 1 0 0,-1-1-1 0 0,1 1 0 0 0,0-1 0 0 0,0 0 1 0 0,0 1-1 0 0,0-1 0 0 0,0 0 0 0 0,0 0 1 0 0,0 0-1 0 0,-1 0 0 0 0,1 0 0 0 0,0-1 1 0 0,0 1-1 0 0,0-1 0 0 0,1 0-103 0 0,11-1 120 0 0,-1-1 0 0 0,1-1-1 0 0,-1 0 1 0 0,0-1 0 0 0,0 0-1 0 0,0-1 1 0 0,-1 0 0 0 0,0-1-1 0 0,2-2-119 0 0,-12 8 10 0 0,0 0 0 0 0,-1 0 0 0 0,1 0 0 0 0,-1 0 0 0 0,1 0 0 0 0,0 0 0 0 0,-1 0 0 0 0,0 0 0 0 0,1-1 0 0 0,-1 1 0 0 0,0-1 0 0 0,0 1 0 0 0,0-1 0 0 0,0 1 0 0 0,0-1 0 0 0,0 0 0 0 0,0 0 0 0 0,0 1 0 0 0,-1-1 0 0 0,1 0-1 0 0,-1 0 1 0 0,1 0 0 0 0,-1 0 0 0 0,0 1 0 0 0,0-1 0 0 0,1 0 0 0 0,-2 0 0 0 0,1 0 0 0 0,0 0 0 0 0,0 0 0 0 0,0 0 0 0 0,-1 0 0 0 0,1 1 0 0 0,-1-1 0 0 0,0 0 0 0 0,1 0 0 0 0,-1 1 0 0 0,0-1 0 0 0,0 0 0 0 0,0 1 0 0 0,0-1-1 0 0,0 1 1 0 0,-2-2-10 0 0,-42-46-179 0 0,37 42 94 0 0,1 0 0 0 0,-1-1 0 0 0,1 1 0 0 0,1-2 0 0 0,0 1 0 0 0,0-1 0 0 0,0 0 1 0 0,1 0-1 0 0,-1-3 85 0 0,3 4-28 0 0,0-1 1 0 0,1 0-1 0 0,0 1 1 0 0,0-1-1 0 0,1 0 1 0 0,0 0-1 0 0,0 0 1 0 0,1 0-1 0 0,0 0 1 0 0,1 0-1 0 0,0 0 1 0 0,1 0-1 0 0,-1 0 1 0 0,2 0-1 0 0,-1 1 1 0 0,3-6 27 0 0,0 2 0 0 0,1 1 0 0 0,0 0 0 0 0,0 0 1 0 0,1 1-1 0 0,1-1 0 0 0,0 2 1 0 0,0-1-1 0 0,1 1 0 0 0,0 0 1 0 0,0 1-1 0 0,1 0 0 0 0,0 1 0 0 0,1 0 1 0 0,0 0-1 0 0,0 1 0 0 0,0 1 1 0 0,0-1-1 0 0,1 2 0 0 0,0 0 1 0 0,0 0-1 0 0,0 1 0 0 0,7 0 0 0 0,-17 3 27 0 0,0-1 0 0 0,1 1-1 0 0,-1 0 1 0 0,1 0 0 0 0,-1 0 0 0 0,0 1 0 0 0,1-1-1 0 0,-1 0 1 0 0,0 1 0 0 0,1 0 0 0 0,-1-1-1 0 0,0 1 1 0 0,0 0 0 0 0,1 0 0 0 0,-1 1-1 0 0,0-1 1 0 0,0 0 0 0 0,0 1 0 0 0,-1-1 0 0 0,1 1-1 0 0,0-1 1 0 0,0 1 0 0 0,-1 0 0 0 0,1 0-1 0 0,-1 0 1 0 0,0 0 0 0 0,1 0 0 0 0,-1 0-1 0 0,0 0 1 0 0,0 0 0 0 0,0 0 0 0 0,-1 1 0 0 0,1-1-1 0 0,0 0 1 0 0,-1 1 0 0 0,0-1 0 0 0,1 0-1 0 0,-1 1 1 0 0,0-1-27 0 0,-8 98 621 0 0,-30 53-159 0 0,30-57-132 0 0,8-92-302 0 0,0-1-1 0 0,0 1 0 0 0,0 0 0 0 0,1 0 0 0 0,-1 0 0 0 0,1 0 0 0 0,0 0 1 0 0,0 0-1 0 0,1 0 0 0 0,-1-1 0 0 0,1 1 0 0 0,-1-1 0 0 0,1 1 1 0 0,1-1-1 0 0,-1 1 0 0 0,0-1 0 0 0,1 0 0 0 0,-1 0 0 0 0,1 0 0 0 0,0-1 1 0 0,0 1-1 0 0,0-1 0 0 0,0 1 0 0 0,1-1 0 0 0,-1 0 0 0 0,1 0 1 0 0,-1-1-1 0 0,1 1 0 0 0,-1-1 0 0 0,1 1 0 0 0,0-1 0 0 0,0 0 0 0 0,3 0-27 0 0,4 0-321 0 0,-1-1 0 0 0,1 0 0 0 0,-1 0 0 0 0,0-1 0 0 0,1 0 0 0 0,-1-1 0 0 0,0 0 0 0 0,8-3 321 0 0,-7 0-6199 0 0</inkml:trace>
  <inkml:trace contextRef="#ctx0" brushRef="#br0" timeOffset="6">7404 12066 9520 0 0,'0'0'276'0'0,"0"0"2"0"0,-14 10-168 0 0,-71 80 3012 0 0,49-20-1574 0 0,28-22-490 0 0,9-45-860 0 0,1 3-99 0 0,22 1 507 0 0,-20-9-584 0 0,0 1-1 0 0,-1-1 0 0 0,1 0 1 0 0,0 0-1 0 0,-1 0 0 0 0,0-1 0 0 0,1 1 1 0 0,-1-1-1 0 0,0 1 0 0 0,0-1 0 0 0,0 0 1 0 0,-1-1-1 0 0,1 1 0 0 0,-1 0 1 0 0,0-1-1 0 0,0 1 0 0 0,1-3-21 0 0,5-6 36 0 0,21-61-570 0 0,-25 52 291 0 0,-4 22 175 0 0,-7 15-60 0 0,-3 125 866 0 0,21-110-503 0 0,-10-31-295 0 0,0 0-1 0 0,0 1 1 0 0,0-1 0 0 0,0 0 0 0 0,0 0-1 0 0,0 0 1 0 0,0 0 0 0 0,0 0 0 0 0,0 0-1 0 0,0 0 1 0 0,0 0 0 0 0,0 0 0 0 0,0 0-1 0 0,0-1 1 0 0,0 1 0 0 0,0 0 0 0 0,0-1-1 0 0,0 1 1 0 0,0-1 0 0 0,0 1 0 0 0,0-1 0 0 0,0 1-1 0 0,-1-1 1 0 0,1 1 0 0 0,0-1 0 0 0,0 0-1 0 0,-1 0 1 0 0,1 1 0 0 0,0-1 60 0 0,0-1-320 0 0,5-4-818 0 0</inkml:trace>
  <inkml:trace contextRef="#ctx0" brushRef="#br0" timeOffset="10">9068 12646 4376 0 0,'0'0'99'0'0,"0"0"11"0"0,0 0 10 0 0,-19 8 1443 0 0,19-8-1495 0 0,0 0 0 0 0,0 1 0 0 0,0-1 0 0 0,1 0 0 0 0,-1 0-1 0 0,0 0 1 0 0,0 0 0 0 0,0 1 0 0 0,0-1 0 0 0,0 0 0 0 0,0 0 0 0 0,0 0 0 0 0,0 0 0 0 0,0 1 0 0 0,0-1 0 0 0,0 0 0 0 0,0 0 0 0 0,0 0 0 0 0,-1 0 0 0 0,1 0 0 0 0,0 1 0 0 0,0-1-1 0 0,0 0 1 0 0,0 0 0 0 0,0 0 0 0 0,0 0 0 0 0,0 0 0 0 0,0 1 0 0 0,0-1 0 0 0,-1 0 0 0 0,1 0 0 0 0,0 0 0 0 0,0 0 0 0 0,0 0 0 0 0,0 0 0 0 0,0 0 0 0 0,0 0 0 0 0,-1 0 0 0 0,1 0 0 0 0,0 1-1 0 0,0-1 1 0 0,0 0 0 0 0,0 0 0 0 0,-1 0-68 0 0,16 5 435 0 0,35 1 345 0 0,206-20 1188 0 0,-81 8-1355 0 0,-72 1-432 0 0,-2 5-53 0 0,-26-1-21 0 0,84 0 189 0 0,-97-3-181 0 0,167-9 277 0 0,-81 9-33 0 0,-70 0-311 0 0,0 4 1 0 0,37 6-49 0 0,72 8 277 0 0,-54-8-266 0 0,-22-9-99 0 0,89 9 152 0 0,-89 1-64 0 0,-1-5 0 0 0,55-8 0 0 0,224 12 0 0 0,-167-2 0 0 0,79 12 0 0 0,-71-14 0 0 0,88-9 0 0 0,-143 6 0 0 0,-37 5 0 0 0,162-10 117 0 0,-116 9-53 0 0,-61-3-117 0 0,185-7 181 0 0,-140-2-128 0 0,42-4-572 0 0,-156 12-973 0 0,-35 1-1392 0 0,6 0-1449 0 0</inkml:trace>
  <inkml:trace contextRef="#ctx0" brushRef="#br0" timeOffset="11">12829 13010 7976 0 0,'3'0'74'0'0,"0"-1"1"0"0,0 0 0 0 0,0 1-1 0 0,0 0 1 0 0,0 0-1 0 0,0-1 1 0 0,0 2 0 0 0,0-1-1 0 0,0 0 1 0 0,0 1-1 0 0,-1-1 1 0 0,1 1 0 0 0,0 0-1 0 0,0 0 1 0 0,0 0-1 0 0,0 0 1 0 0,-1 1 0 0 0,1-1-1 0 0,0 1 1 0 0,-1-1-1 0 0,0 1 1 0 0,1 1-75 0 0,27 41 2383 0 0,3 24-257 0 0,22 130 1107 0 0,-45-143-2526 0 0,-3 63 18 0 0,-27 17-125 0 0,-12-46-240 0 0,-31 26-72 0 0,-2-37-818 0 0,64-77 220 0 0,1-1-52 0 0,0 0-214 0 0,0 0-96 0 0,0 0-1044 0 0,0 0-4093 0 0</inkml:trace>
  <inkml:trace contextRef="#ctx0" brushRef="#br0" timeOffset="12">13128 13004 7600 0 0,'1'0'166'0'0,"48"-29"460"0"0,-42 26-398 0 0,1 0 1 0 0,-1 0 0 0 0,0 0-1 0 0,1 1 1 0 0,0 0-1 0 0,-1 1 1 0 0,1 0 0 0 0,0 0-1 0 0,0 1 1 0 0,0-1 0 0 0,0 2-1 0 0,-1-1 1 0 0,1 1-1 0 0,0 0 1 0 0,4 2-229 0 0,14 14 1023 0 0,-25 10-435 0 0,-31 17 170 0 0,-25 11-124 0 0,54-53-735 0 0,2-2 131 0 0,-1 0-1 0 0,0 0 1 0 0,1 0-1 0 0,-1 0 1 0 0,1 0-1 0 0,-1 1 1 0 0,1-1-1 0 0,-1 0 1 0 0,0 0-1 0 0,1 0 1 0 0,-1 1-1 0 0,1-1 1 0 0,-1 0-1 0 0,0 1 1 0 0,1-1-1 0 0,-1 0 1 0 0,0 1-1 0 0,1-1 1 0 0,-1 1-1 0 0,0-1 1 0 0,0 0-1 0 0,0 1 0 0 0,1-1 1 0 0,-1 1-1 0 0,0-1 1 0 0,0 1-1 0 0,0-1 1 0 0,0 0-1 0 0,0 1 1 0 0,0-1-1 0 0,0 1 1 0 0,1-1-1 0 0,-2 1 1 0 0,1-1-1 0 0,0 1 1 0 0,0-1-1 0 0,0 1 1 0 0,0-1-1 0 0,0 1 1 0 0,0-1-1 0 0,0 0 1 0 0,-1 1-1 0 0,1-1 1 0 0,0 1-1 0 0,0-1 1 0 0,0 1-1 0 0,-1-1 1 0 0,1 0-1 0 0,0 1 1 0 0,-1-1-1 0 0,1 0 1 0 0,0 1-1 0 0,-1-1 1 0 0,1 0-1 0 0,0 0 1 0 0,-1 1-1 0 0,1-1 1 0 0,-1 0-1 0 0,1 0 1 0 0,-1 0-1 0 0,1 1 0 0 0,-1-1-29 0 0,112 3 1490 0 0,-26 9-2989 0 0,-78-6 909 0 0</inkml:trace>
  <inkml:trace contextRef="#ctx0" brushRef="#br0" timeOffset="13">10364 13166 7968 0 0,'0'-4'146'0'0,"0"-1"-1"0"0,0 1 1 0 0,1-1 0 0 0,-1 1 0 0 0,1 0 0 0 0,0-1 0 0 0,0 1-1 0 0,1 0 1 0 0,-1 0 0 0 0,1 0 0 0 0,0 0 0 0 0,0 0 0 0 0,2-2-146 0 0,-1 0 592 0 0,-3 5-475 0 0,0 1 146 0 0,0 0 53 0 0,2 6 302 0 0,-30 93 1200 0 0,26-93-1779 0 0,0 1 0 0 0,1-1 0 0 0,-1 1 0 0 0,1-1 0 0 0,1 1 0 0 0,-1 0 0 0 0,1-1 0 0 0,1 1 0 0 0,-1-1 0 0 0,1 1 0 0 0,0 0 1 0 0,1-1-1 0 0,-1 1 0 0 0,1-1 0 0 0,0 0 0 0 0,3 4-39 0 0,-3-8 34 0 0,0-1 0 0 0,0 1 0 0 0,0-1 0 0 0,1 1 0 0 0,-1-1 0 0 0,1 0 0 0 0,-1 0 0 0 0,1 0 0 0 0,-1 0-1 0 0,1 0 1 0 0,0-1 0 0 0,-1 1 0 0 0,1-1 0 0 0,0 0 0 0 0,-1 0 0 0 0,1 0 0 0 0,2 0-34 0 0,8-3 60 0 0,0-2-1 0 0,0 1 1 0 0,0-1 0 0 0,-1-1-1 0 0,0 0 1 0 0,0-1 0 0 0,0-1-1 0 0,-1 1 1 0 0,1-3-60 0 0,2 1-23 0 0,69-46 23 0 0,-79 53 10 0 0,-2 1-17 0 0,0 0 0 0 0,0 0-1 0 0,-1 0 1 0 0,1 0 0 0 0,0 1-1 0 0,0-1 1 0 0,0 1 0 0 0,0-1-1 0 0,0 1 1 0 0,0-1 0 0 0,0 1-1 0 0,0 0 1 0 0,1 0 0 0 0,-1 0-1 0 0,0 0 1 0 0,0 1 0 0 0,0-1 0 0 0,0 0-1 0 0,0 1 1 0 0,0 0 0 0 0,0-1-1 0 0,0 1 1 0 0,0 0 0 0 0,-1 0-1 0 0,1 0 1 0 0,0 0 0 0 0,0 0-1 0 0,-1 0 1 0 0,1 1 0 0 0,-1-1 0 0 0,2 2 7 0 0,19 29-11 0 0,8 26 18 0 0,-28-56 30 0 0,-1-1 1 0 0,0 1 0 0 0,0-1 0 0 0,1 0 0 0 0,-1 1-1 0 0,1-1 1 0 0,0 0 0 0 0,-1 0 0 0 0,1 0 0 0 0,0 0-1 0 0,-1 0 1 0 0,1 0 0 0 0,0 0 0 0 0,0-1 0 0 0,0 1-1 0 0,0-1 1 0 0,0 1 0 0 0,0-1 0 0 0,-1 0 0 0 0,1 0-1 0 0,0 0 1 0 0,0 0 0 0 0,0 0 0 0 0,0 0 0 0 0,0-1-1 0 0,0 1 1 0 0,0 0 0 0 0,0-1 0 0 0,0 0 0 0 0,0 1-1 0 0,-1-1 1 0 0,1 0 0 0 0,0 0 0 0 0,0 0-38 0 0,6-7 125 0 0,0 0 0 0 0,0 0 0 0 0,-1 0 0 0 0,0-1 0 0 0,-1 0 0 0 0,0 0 0 0 0,0-1 0 0 0,-1 0 0 0 0,-1 0 0 0 0,1 0 0 0 0,-1 0 0 0 0,-1-1 0 0 0,0 1 0 0 0,0-4-125 0 0,4-9 42 0 0,23-64-302 0 0,-8 64-2955 0 0,-21 22-2159 0 0</inkml:trace>
  <inkml:trace contextRef="#ctx0" brushRef="#br0" timeOffset="14">11111 13148 10336 0 0,'0'0'233'0'0,"0"0"39"0"0,1-1 15 0 0,3-2-156 0 0,1 0 0 0 0,-1 1 0 0 0,1-1 0 0 0,0 1 1 0 0,0 0-1 0 0,0 0 0 0 0,0 1 0 0 0,0-1 0 0 0,0 1 1 0 0,0 0-1 0 0,0 1 0 0 0,0-1 0 0 0,1 1 0 0 0,-1 0 1 0 0,0 1-1 0 0,2-1-131 0 0,6 1 397 0 0,36-2 550 0 0,28 0-254 0 0,-27 5-4887 0 0,-36-1-556 0 0</inkml:trace>
  <inkml:trace contextRef="#ctx0" brushRef="#br0" timeOffset="15">11670 12964 10448 0 0,'0'0'301'0'0,"0"0"4"0"0,0 0-141 0 0,0 0 131 0 0,0 0 80 0 0,-3 9 371 0 0,-1 3-475 0 0,-1 1-72 0 0,0-1 1 0 0,1 1-1 0 0,0 0 0 0 0,1 0 1 0 0,0 1-1 0 0,1-1 1 0 0,1 1-1 0 0,0-1 1 0 0,1 6-200 0 0,0-18 13 0 0,0 1 0 0 0,1-1 1 0 0,-1 0-1 0 0,0 1 1 0 0,1-1-1 0 0,-1 0 0 0 0,1 1 1 0 0,-1-1-1 0 0,1 0 1 0 0,0 0-1 0 0,-1 0 0 0 0,1 0 1 0 0,0 0-1 0 0,0 1 1 0 0,0-1-1 0 0,0-1 1 0 0,0 1-1 0 0,0 0 0 0 0,0 0 1 0 0,0 0-1 0 0,0 0 1 0 0,0-1-1 0 0,1 1 0 0 0,-1-1 1 0 0,0 1-1 0 0,0-1 1 0 0,1 1-1 0 0,-1-1 0 0 0,0 0 1 0 0,1 1-1 0 0,-1-1 1 0 0,0 0-1 0 0,1 0 0 0 0,-1 0 1 0 0,0 0-1 0 0,1 0 1 0 0,-1 0-1 0 0,0-1 0 0 0,1 1 1 0 0,-1 0-1 0 0,1-1-13 0 0,57-20 347 0 0,-52 18-335 0 0,114-64 164 0 0,-119 66-185 0 0,0 0 1 0 0,0 0-1 0 0,0 1 1 0 0,1-1-1 0 0,-1 1 1 0 0,0-1-1 0 0,0 1 1 0 0,0 0-1 0 0,1 0 1 0 0,-1 0-1 0 0,0 0 1 0 0,0 0-1 0 0,1 1 1 0 0,-1-1-1 0 0,0 1 1 0 0,0-1-1 0 0,0 1 1 0 0,0 0-1 0 0,0 0 1 0 0,0 0-1 0 0,0 0 1 0 0,0 0-1 0 0,0 0 1 0 0,0 0-1 0 0,0 1 1 0 0,-1-1-1 0 0,1 1 1 0 0,-1 0-1 0 0,1-1 1 0 0,-1 1 0 0 0,1 0-1 0 0,-1 0 1 0 0,1 1 8 0 0,17 36 177 0 0,-6-22 71 0 0,-13-16-112 0 0,20-5 521 0 0,-16 1-599 0 0,1 0 0 0 0,-1 0 0 0 0,0-1 1 0 0,0 0-1 0 0,0 0 0 0 0,-1 0 0 0 0,1 0 0 0 0,-1-1 0 0 0,0 1 0 0 0,0-1 0 0 0,0 0 0 0 0,-1 0 1 0 0,0 0-1 0 0,0 0 0 0 0,0 0 0 0 0,-1 0 0 0 0,1-2-58 0 0,2-3 33 0 0,35-104-761 0 0,-22 87-2287 0 0,-13 25-2113 0 0</inkml:trace>
  <inkml:trace contextRef="#ctx0" brushRef="#br0" timeOffset="16">12243 13046 8264 0 0,'0'0'182'0'0,"0"0"29"0"0,0 0 14 0 0,0 0 21 0 0,0 0 36 0 0,0 2 20 0 0,-3 84 1818 0 0,-40 35-695 0 0,33-100-817 0 0,10-20-523 0 0,0-1-14 0 0,17-9 121 0 0,14-12 23 0 0,-23 15-206 0 0,0-1 0 0 0,1 2 0 0 0,0-1 0 0 0,0 1 0 0 0,0 0 0 0 0,0 1 0 0 0,1 0 0 0 0,-1 1 0 0 0,1 0 0 0 0,0 0 0 0 0,0 1 0 0 0,6 0-9 0 0,8 8 0 0 0,-22-4 38 0 0,0 0 0 0 0,-1 1 0 0 0,1-1 0 0 0,0 1 0 0 0,-1-1 0 0 0,0 1 0 0 0,1 0 0 0 0,-1-1 0 0 0,0 1 1 0 0,0 0-1 0 0,-1 0 0 0 0,1 0 0 0 0,-1 0 0 0 0,1 0 0 0 0,-1 0 0 0 0,0 0 0 0 0,0 0 0 0 0,0-1 0 0 0,0 1 0 0 0,-1 0 1 0 0,1 0-1 0 0,-1 0 0 0 0,0 0 0 0 0,0 0 0 0 0,0 0 0 0 0,0-1 0 0 0,0 1 0 0 0,-1 0 0 0 0,1-1 0 0 0,-1 1 0 0 0,1-1 1 0 0,-1 1-1 0 0,0-1 0 0 0,0 0 0 0 0,0 0 0 0 0,-1 0 0 0 0,1 0 0 0 0,0 0 0 0 0,-1-1 0 0 0,1 1 0 0 0,-1-1 1 0 0,0 1-39 0 0,-11 8 65 0 0,-1-1 1 0 0,0-1-1 0 0,0 0 1 0 0,-1-1-1 0 0,0-1 1 0 0,-1 0-1 0 0,-9 2-65 0 0,-39-12-1002 0 0,64 4 276 0 0,1 0-36 0 0,0 0-6 0 0</inkml:trace>
  <inkml:trace contextRef="#ctx0" brushRef="#br0" timeOffset="17">12497 13245 10912 0 0,'0'0'248'0'0,"0"0"34"0"0,0 0 20 0 0,0 0-38 0 0,-7 3-46 0 0,-49 35 1052 0 0,-2 10-390 0 0,57-47-800 0 0,0 0-14 0 0,-4 5-52 0 0,1 0-4 0 0,3-4 44 0 0,1-2 23 0 0,20-3 374 0 0,-10-2-463 0 0,-1 0 1 0 0,1 0-1 0 0,-1-1 1 0 0,-1-1 0 0 0,1 1-1 0 0,-1-2 1 0 0,0 1-1 0 0,1-3 12 0 0,29-24-68 0 0,-34 31 73 0 0,24-2 183 0 0,-25 7-144 0 0,1 1 1 0 0,-1-1-1 0 0,0 1 0 0 0,0 0 1 0 0,0 0-1 0 0,0 1 0 0 0,0-1 1 0 0,-1 0-1 0 0,1 1 0 0 0,-1 0 1 0 0,0-1-1 0 0,0 1 0 0 0,-1 0 1 0 0,1 0-1 0 0,-1 0 0 0 0,0 0 1 0 0,0 1-1 0 0,0-1 0 0 0,-1 0 1 0 0,1 0-1 0 0,-1 1 0 0 0,0-1 0 0 0,0 4-44 0 0,0-7 20 0 0,3 16 330 0 0,-2-13-1348 0 0,-1 5-2812 0 0,0-9-1228 0 0</inkml:trace>
  <inkml:trace contextRef="#ctx0" brushRef="#br0" timeOffset="18">10177 12882 6272 0 0,'0'0'182'0'0,"-7"-5"28"0"0,3 4-24 0 0,1 0 0 0 0,-1 1 0 0 0,0-1-1 0 0,1 1 1 0 0,-1 0 0 0 0,0 0 0 0 0,0 1 0 0 0,1-1 0 0 0,-1 1 0 0 0,0 0 0 0 0,1 0 0 0 0,-1 0 0 0 0,1 0 0 0 0,-1 1 0 0 0,1-1-1 0 0,-1 1 1 0 0,1 0 0 0 0,0 0 0 0 0,0 0 0 0 0,0 0 0 0 0,0 1 0 0 0,1-1 0 0 0,-1 1 0 0 0,0 0 0 0 0,-1 2-186 0 0,-48 73 1809 0 0,39-47-1483 0 0,2-1 0 0 0,1 2-1 0 0,1 0 1 0 0,2 0 0 0 0,1 0 0 0 0,1 1 0 0 0,2-1 0 0 0,1 30-326 0 0,2 68 774 0 0,13-2-141 0 0,-11-117-607 0 0,0 1-1 0 0,1-1 1 0 0,0 1-1 0 0,1-1 1 0 0,0 0-1 0 0,1 0 1 0 0,0-1-1 0 0,1 1 1 0 0,7 8-26 0 0,-9-11 26 0 0,1-2 0 0 0,1 1 0 0 0,0 0 0 0 0,0-1 0 0 0,0 0 0 0 0,0-1 0 0 0,1 1 0 0 0,0-1 0 0 0,0-1 0 0 0,1 1 0 0 0,-1-1 0 0 0,1 0 0 0 0,7 2-26 0 0,82 17-570 0 0,-56-17-4025 0 0,-11-3-791 0 0</inkml:trace>
  <inkml:trace contextRef="#ctx0" brushRef="#br0" timeOffset="19">10387 13497 5672 0 0,'0'0'124'0'0,"0"0"17"0"0,0 0 12 0 0,15 9 871 0 0,59 5 1476 0 0,55-6-532 0 0,240 24 282 0 0,-4-26-2106 0 0,-258-6-160 0 0,102-9 16 0 0,24-7 96 0 0,27 24 613 0 0,-109 6-506 0 0,-27 1-203 0 0,-93-9-4248 0 0,-25-3-360 0 0</inkml:trace>
  <inkml:trace contextRef="#ctx0" brushRef="#br0" timeOffset="20">11253 13824 5296 0 0,'2'-1'116'0'0,"104"-7"1186"0"0,-10 23 3302 0 0,-64 7-3004 0 0,-31-20-1548 0 0,0-1-1 0 0,1 1 0 0 0,-1 0 0 0 0,0 0 1 0 0,0 0-1 0 0,-1 0 0 0 0,1 0 0 0 0,0 0 1 0 0,-1 0-1 0 0,1 0 0 0 0,-1 0 0 0 0,1 0 1 0 0,-1 0-1 0 0,0 0 0 0 0,0 0 1 0 0,0 0-1 0 0,0 0 0 0 0,-1 1 0 0 0,1-1 1 0 0,0 0-52 0 0,-3 3 56 0 0,-1 0 0 0 0,1 0 0 0 0,-1 0 1 0 0,1 0-1 0 0,-2-1 0 0 0,1 0 0 0 0,0 0 1 0 0,-1 0-1 0 0,1 0 0 0 0,-1-1 0 0 0,0 1 1 0 0,-1-1-1 0 0,-1 0-56 0 0,-19 14 271 0 0,-9 4 244 0 0,25-11 1009 0 0,25-7-1378 0 0,-1 0-1 0 0,1-1 1 0 0,0-1 0 0 0,-1 0 0 0 0,1-1-1 0 0,0 0 1 0 0,-1-1 0 0 0,3-1-146 0 0,12 0 38 0 0,133-12-207 0 0,-93 6-5169 0 0,-43 3-112 0 0</inkml:trace>
  <inkml:trace contextRef="#ctx0" brushRef="#br0" timeOffset="21">10868 11437 8032 0 0,'6'-5'182'0'0,"-5"4"29"0"0,-1 0 12 0 0,0 0-199 0 0,0 0 1 0 0,1-1-1 0 0,-1 1 1 0 0,1 0 0 0 0,-1-1-1 0 0,1 1 1 0 0,-1 0-1 0 0,1 0 1 0 0,0-1-1 0 0,0 1 1 0 0,0 0 0 0 0,-1 0-1 0 0,1 0 1 0 0,0 0-1 0 0,0 0 1 0 0,1 0-1 0 0,-1 1 1 0 0,0-1 0 0 0,0 0-1 0 0,0 0 1 0 0,0 1-1 0 0,1-1 1 0 0,-1 1-1 0 0,0-1 1 0 0,1 1 0 0 0,-1 0-1 0 0,0-1 1 0 0,1 1-25 0 0,4-2 472 0 0,-3 0-331 0 0,1 0 1 0 0,-1 0-1 0 0,1 1 1 0 0,0-1-1 0 0,0 1 1 0 0,0 0-1 0 0,0 1 1 0 0,0-1-1 0 0,0 0 1 0 0,0 1-1 0 0,0 0 1 0 0,0 0-1 0 0,0 0 1 0 0,0 1-1 0 0,0-1 1 0 0,0 1-1 0 0,0 0 1 0 0,-1 0-1 0 0,1 1 0 0 0,0-1 1 0 0,0 1-1 0 0,-1-1 1 0 0,1 1-1 0 0,-1 0 1 0 0,3 2-142 0 0,-3 27 735 0 0,-6-24-684 0 0,1 1 0 0 0,-1-1 0 0 0,-1 0 0 0 0,1 0 0 0 0,-1-1 0 0 0,0 1 1 0 0,-1-1-1 0 0,0 0 0 0 0,0 0 0 0 0,0 0 0 0 0,0-1 0 0 0,-4 3-51 0 0,-6 8 99 0 0,-34 43 29 0 0,35-28 760 0 0,31-22-436 0 0,40-1-129 0 0,7-8-244 0 0,-37-2-4665 0 0,-14 0-610 0 0</inkml:trace>
  <inkml:trace contextRef="#ctx0" brushRef="#br0" timeOffset="22">10219 11878 5904 0 0,'0'0'132'0'0,"0"0"17"0"0,0 0 11 0 0,-3-5 7 0 0,-6-29 1058 0 0,8 33-905 0 0,-13-7 688 0 0,8 7-827 0 0,-1 0 1 0 0,0 0-1 0 0,0 0 0 0 0,0 1 1 0 0,0 0-1 0 0,0 1 1 0 0,1-1-1 0 0,-1 1 0 0 0,0 1 1 0 0,0-1-1 0 0,1 1 0 0 0,-5 2-181 0 0,5-2 84 0 0,-29 6 291 0 0,23-6-266 0 0,1 0 1 0 0,0 1-1 0 0,0 0 1 0 0,0 1-1 0 0,0 0 1 0 0,0 1-1 0 0,1 0 1 0 0,-7 5-110 0 0,12-7 100 0 0,4-2-92 0 0,0-1 1 0 0,0 0-1 0 0,0 0 1 0 0,1 1-1 0 0,-1-1 1 0 0,0 0-1 0 0,0 1 1 0 0,1-1-1 0 0,-1 1 1 0 0,0-1-1 0 0,1 1 1 0 0,-1-1-1 0 0,0 1 1 0 0,1-1-1 0 0,-1 1 1 0 0,1 0-1 0 0,-1-1 1 0 0,1 1-1 0 0,-1 0 1 0 0,1 0-1 0 0,0-1 1 0 0,-1 1-1 0 0,1 0 1 0 0,0 0-1 0 0,-1 0 1 0 0,1-1-1 0 0,0 1 1 0 0,0 0-1 0 0,0 0 1 0 0,0 0-1 0 0,0 0 1 0 0,0-1-1 0 0,0 1 1 0 0,0 0-1 0 0,0 0 1 0 0,0 0-1 0 0,1 0 1 0 0,-1-1-1 0 0,0 1 1 0 0,0 0-1 0 0,1 0 0 0 0,-1-1 1 0 0,1 1-1 0 0,-1 0 1 0 0,0 0-1 0 0,1-1 1 0 0,-1 1-1 0 0,1-1 1 0 0,0 1-1 0 0,-1 0 1 0 0,1 0-9 0 0,8 5 78 0 0,0 0 0 0 0,-1-1 1 0 0,2 0-1 0 0,-1 0 0 0 0,0-1 0 0 0,1 0 0 0 0,0-1 0 0 0,0 0 1 0 0,7 1-79 0 0,11 4-21 0 0,90 41-91 0 0,-17 9-155 0 0,-100-57 348 0 0,7 22 659 0 0,-12-18-599 0 0,-1 1 0 0 0,0-1 0 0 0,-1-1-1 0 0,1 1 1 0 0,-1-1 0 0 0,0 0 0 0 0,0 0 0 0 0,0-1-1 0 0,-1 0 1 0 0,1 0 0 0 0,-1 0 0 0 0,0-1 0 0 0,1 0-1 0 0,-8 1-140 0 0,-1 2 89 0 0,-102 21 126 0 0,21-19-531 0 0,93-9-1505 0 0,2 1-3399 0 0</inkml:trace>
  <inkml:trace contextRef="#ctx0" brushRef="#br0" timeOffset="23">10351 11928 10224 0 0,'0'0'230'0'0,"0"0"30"0"0,0 0 19 0 0,0 0-30 0 0,0 0-131 0 0,1 2 31 0 0,28 96 4030 0 0,-5-25-2561 0 0,7-17-1074 0 0,-17-39-472 0 0,-14-17-164 0 0,7 4-1906 0 0,-7-4 1358 0 0</inkml:trace>
  <inkml:trace contextRef="#ctx0" brushRef="#br0" timeOffset="24">10575 11905 10000 0 0,'0'0'292'0'0,"0"0"0"0"0,0 2-191 0 0,7 46 23 0 0,16 26 419 0 0,-19-52-449 0 0,-2-16 60 0 0,0-1 0 0 0,-1 1 0 0 0,0 0 0 0 0,0 0 1 0 0,-1 0-1 0 0,1 0 0 0 0,-1 0 0 0 0,-1 0 0 0 0,1 0 0 0 0,-1 0 0 0 0,0 0 1 0 0,-1 4-155 0 0,1-8 210 0 0,-12 9 716 0 0,-3-40-534 0 0,16 24-376 0 0,-1-2-69 0 0,1-1 1 0 0,0 1-1 0 0,0 0 1 0 0,1 0-1 0 0,0 0 0 0 0,0 0 1 0 0,0 0-1 0 0,1 0 1 0 0,0 0-1 0 0,1 1 0 0 0,-1-1 1 0 0,1 1-1 0 0,0-1 1 0 0,1 1 52 0 0,-2 1-28 0 0,1 1 0 0 0,-1 0 0 0 0,1 0 0 0 0,0 0 1 0 0,0 0-1 0 0,0 0 0 0 0,1 1 0 0 0,-1-1 1 0 0,1 1-1 0 0,0 0 0 0 0,0 0 0 0 0,0 1 0 0 0,0-1 1 0 0,0 1-1 0 0,1 0 0 0 0,-1 0 0 0 0,1 0 0 0 0,0 1 1 0 0,-1-1-1 0 0,1 1 0 0 0,0 0 0 0 0,0 0 1 0 0,0 1-1 0 0,-1 0 0 0 0,1 0 0 0 0,0 0 0 0 0,0 0 1 0 0,0 1-1 0 0,0-1 0 0 0,0 1 0 0 0,4 2 28 0 0,82 64 55 0 0,-45 3 632 0 0,-38-32-115 0 0,-8-32-1308 0 0,0-6 268 0 0</inkml:trace>
  <inkml:trace contextRef="#ctx0" brushRef="#br0" timeOffset="25">11513 11543 5208 0 0,'0'0'116'0'0,"12"-21"312"0"0,-1-2 4516 0 0,-31 26-3611 0 0,-13 26-273 0 0,-23 61 160 0 0,51-79-1126 0 0,-9 16 135 0 0,1 0 0 0 0,1 1 0 0 0,2 0-1 0 0,0 1 1 0 0,2 0 0 0 0,2 0 0 0 0,-1 6-229 0 0,-10 98 573 0 0,24 9-68 0 0,-5-127-578 0 0,-2-11 42 0 0,0 1-1 0 0,0-1 0 0 0,0 1 0 0 0,0-1 0 0 0,1 1 1 0 0,-1-1-1 0 0,1 1 0 0 0,0-1 0 0 0,1 0 0 0 0,-1 0 1 0 0,1 1-1 0 0,0-1 0 0 0,0 0 0 0 0,0 0 0 0 0,0-1 1 0 0,1 1-1 0 0,-1 0 0 0 0,1-1 0 0 0,0 1 0 0 0,0-1 0 0 0,0 0 1 0 0,1 0-1 0 0,-1 0 0 0 0,1-1 0 0 0,0 1 0 0 0,0-1 1 0 0,0 0-1 0 0,0 0 0 0 0,0 0 0 0 0,0-1 0 0 0,0 1 1 0 0,0-1-1 0 0,3 1 32 0 0,6-3-691 0 0,1-1-19 0 0</inkml:trace>
  <inkml:trace contextRef="#ctx0" brushRef="#br0" timeOffset="26">12052 11446 6792 0 0,'0'0'149'0'0,"0"0"23"0"0,0 0 13 0 0,-3 19 569 0 0,-18 37 3142 0 0,10 53-2174 0 0,10-56-1088 0 0,2-36-444 0 0,-1-16-102 0 0,3 6 282 0 0,0-6-357 0 0,-1-1 1 0 0,1 1 0 0 0,0-1 0 0 0,-1 0 0 0 0,1 0 0 0 0,-1 0 0 0 0,1 0 0 0 0,0 0 0 0 0,-1 0 0 0 0,1-1 0 0 0,0 1-1 0 0,-1-1 1 0 0,1 0 0 0 0,-1 0 0 0 0,1 0 0 0 0,-1 0 0 0 0,0 0 0 0 0,1 0 0 0 0,-1-1 0 0 0,0 1 0 0 0,0-1-1 0 0,0 1 1 0 0,0-1 0 0 0,0 0 0 0 0,0 0 0 0 0,0 0 0 0 0,0-1-14 0 0,31-19 137 0 0,-30 21-151 0 0,0 0 0 0 0,1 0 1 0 0,-1 0-1 0 0,0 1 1 0 0,1-1-1 0 0,-1 1 1 0 0,0 0-1 0 0,1 0 1 0 0,-1 0-1 0 0,1 0 1 0 0,-1 1-1 0 0,0-1 1 0 0,1 1-1 0 0,-1 0 1 0 0,0 0-1 0 0,0 0 1 0 0,0 0-1 0 0,0 1 0 0 0,0-1 1 0 0,0 1-1 0 0,0 0 1 0 0,0 0-1 0 0,0 0 1 0 0,-1 0-1 0 0,1 0 1 0 0,-1 1-1 0 0,2 1 14 0 0,1 1-3 0 0,2 2-2 0 0,0 0 1 0 0,0-1 0 0 0,0 1 0 0 0,1-1-1 0 0,0-1 1 0 0,0 1 0 0 0,1-1 0 0 0,-1-1-1 0 0,1 0 1 0 0,0 0 0 0 0,0 0 0 0 0,1-1 0 0 0,0-1 4 0 0,-8-1 29 0 0,1-1 0 0 0,-1 0 0 0 0,0-1 1 0 0,0 1-1 0 0,1 0 0 0 0,-1-1 0 0 0,0 1 1 0 0,0-1-1 0 0,0 0 0 0 0,1 1 1 0 0,-1-1-1 0 0,0 0 0 0 0,0 0 0 0 0,0-1 1 0 0,0 1-1 0 0,-1 0 0 0 0,1-1 1 0 0,0 1-1 0 0,0-1 0 0 0,-1 1 0 0 0,1-1 1 0 0,-1 0-1 0 0,0 0 0 0 0,1-1-29 0 0,21-42 346 0 0,0-74-121 0 0,-3 51-2876 0 0,-17 59 2037 0 0</inkml:trace>
  <inkml:trace contextRef="#ctx0" brushRef="#br0" timeOffset="27">12690 11510 6392 0 0,'0'0'141'0'0,"0"0"23"0"0,0 0 12 0 0,-4 7 2469 0 0,4-7-2586 0 0,0 0 0 0 0,0 0 0 0 0,-1 0-1 0 0,1 1 1 0 0,0-1 0 0 0,0 0-1 0 0,-1 0 1 0 0,1 1 0 0 0,0-1 0 0 0,0 0-1 0 0,0 0 1 0 0,-1 1 0 0 0,1-1 0 0 0,0 0-1 0 0,0 0 1 0 0,0 1 0 0 0,0-1-1 0 0,0 0 1 0 0,0 1 0 0 0,0-1 0 0 0,-1 0-1 0 0,1 1 1 0 0,0-1 0 0 0,0 0-1 0 0,0 1 1 0 0,0-1 0 0 0,0 0 0 0 0,1 1-1 0 0,-1-1 1 0 0,0 0 0 0 0,0 1 0 0 0,0-1-1 0 0,0 0 1 0 0,0 0 0 0 0,0 1-1 0 0,0-1 1 0 0,1 0 0 0 0,-1 1 0 0 0,0-1-1 0 0,0 0 1 0 0,0 0 0 0 0,1 1 0 0 0,-1-1-1 0 0,0 0 1 0 0,0 0 0 0 0,0 0-1 0 0,1 1 1 0 0,-1-1 0 0 0,0 0 0 0 0,1 0-1 0 0,-1 0 1 0 0,0 0 0 0 0,0 0 0 0 0,1 0-1 0 0,-1 1 1 0 0,0-1 0 0 0,1 0-1 0 0,-1 0 1 0 0,0 0 0 0 0,1 0 0 0 0,-1 0-1 0 0,0 0 1 0 0,1 0-59 0 0,26 11 315 0 0,-24-10-72 0 0,98 1 389 0 0,33-12-504 0 0,-97 10-987 0 0,-29-1-414 0 0,-6 1-3251 0 0</inkml:trace>
  <inkml:trace contextRef="#ctx0" brushRef="#br0" timeOffset="28">13234 11358 6480 0 0,'0'0'190'0'0,"-13"10"1181"0"0,-40 45 2820 0 0,49-51-4045 0 0,1 1 1 0 0,-1-1 0 0 0,1 1 0 0 0,1-1 0 0 0,-1 1 0 0 0,1 0-1 0 0,-1 1 1 0 0,1-1 0 0 0,1 0 0 0 0,-1 0 0 0 0,1 1-1 0 0,0-1 1 0 0,0 1 0 0 0,1-1 0 0 0,-1 1 0 0 0,1-1 0 0 0,1 2-147 0 0,0-5 23 0 0,1 0 1 0 0,-1 0 0 0 0,1 0-1 0 0,0 0 1 0 0,0 0 0 0 0,0 0-1 0 0,0 0 1 0 0,0-1 0 0 0,0 1 0 0 0,0-1-1 0 0,1 1 1 0 0,-1-1 0 0 0,0 0-1 0 0,1 0 1 0 0,-1 0 0 0 0,1 0 0 0 0,0 0-1 0 0,-1-1 1 0 0,1 1 0 0 0,-1-1-1 0 0,1 0 1 0 0,0 0 0 0 0,0 0-1 0 0,-1 0 1 0 0,1 0 0 0 0,0 0 0 0 0,-1-1-1 0 0,1 0 1 0 0,-1 1 0 0 0,1-1-1 0 0,-1 0 1 0 0,1 0 0 0 0,-1 0-1 0 0,1 0 1 0 0,-1-1 0 0 0,1 0-24 0 0,47-24 171 0 0,-35 23-65 0 0,-7 6-52 0 0,4 14-54 0 0,-11-9-23 0 0,19 24-269 0 0,14-2 585 0 0,-30-29-239 0 0,1 0 0 0 0,0 0 1 0 0,1 0-1 0 0,-1 0 0 0 0,0-1 0 0 0,0 0 0 0 0,0 0 0 0 0,0-1 0 0 0,0 1 1 0 0,0-1-1 0 0,0 0 0 0 0,0 0 0 0 0,0-1 0 0 0,0 1 0 0 0,0-1 0 0 0,0 0 1 0 0,-1-1-1 0 0,1 1 0 0 0,-1-1 0 0 0,0 0 0 0 0,0 0 0 0 0,0 0 0 0 0,3-3-54 0 0,-1 0 97 0 0,-1 0-1 0 0,0-1 0 0 0,0 0 1 0 0,0 0-1 0 0,-1 0 0 0 0,0 0 0 0 0,0-1 1 0 0,-1 0-1 0 0,1-4-96 0 0,-2 8-35 0 0,2-5-258 0 0,-1-1-1 0 0,0 0 0 0 0,0 0 0 0 0,-1 0 0 0 0,0 0 1 0 0,-1 0-1 0 0,0 0 0 0 0,-1-6 294 0 0,0 15-515 0 0,0 1-11 0 0</inkml:trace>
  <inkml:trace contextRef="#ctx0" brushRef="#br0" timeOffset="29">13763 11429 7600 0 0,'0'0'166'0'0,"0"0"29"0"0,0 0 14 0 0,0 0 41 0 0,0 0 120 0 0,0 0 57 0 0,0 0 12 0 0,0 0-15 0 0,-1 15 576 0 0,-11 36 564 0 0,-11 14-1072 0 0,-2 5-178 0 0,18-49 740 0 0,74-73-990 0 0,13 27-243 0 0,-72 24 141 0 0,8 4 20 0 0,-7 5-33 0 0,-8-6 54 0 0,1 0-1 0 0,0 0 1 0 0,-1-1-1 0 0,0 2 1 0 0,1-1-1 0 0,-1 0 1 0 0,0 0-1 0 0,0 0 1 0 0,0 0-1 0 0,0 1 1 0 0,0-1-1 0 0,-1 1 1 0 0,1-1-1 0 0,-1 0 1 0 0,0 1-1 0 0,1-1 1 0 0,-1 1-1 0 0,0-1 1 0 0,-1 1-1 0 0,1-1 1 0 0,0 1-1 0 0,-1-1 1 0 0,1 0-1 0 0,-1 1 1 0 0,0-1-1 0 0,1 0 1 0 0,-1 1-1 0 0,0-1 1 0 0,-1 0-1 0 0,1 0 1 0 0,0 0-1 0 0,-1 0 1 0 0,0 2-3 0 0,-5 1 102 0 0,0 0 0 0 0,0-1-1 0 0,-1 1 1 0 0,1-1 0 0 0,-1-1 0 0 0,0 1 0 0 0,0-1 0 0 0,0-1 0 0 0,0 0 0 0 0,-1 0-102 0 0,-106 18 288 0 0,55-34-2500 0 0,60 14 1422 0 0,0 0-16 0 0</inkml:trace>
  <inkml:trace contextRef="#ctx0" brushRef="#br0" timeOffset="30">13994 11458 5224 0 0,'0'0'151'0'0,"0"0"39"0"0,0 0 65 0 0,0 0 29 0 0,0 0 4 0 0,0 0 20 0 0,0 0 84 0 0,0 0 37 0 0,0 0 10 0 0,-5 8 582 0 0,-28 72 2852 0 0,20-28-2551 0 0,11-21-530 0 0,2-30-715 0 0,0-1-10 0 0,0 0-3 0 0,12 2 336 0 0,-9-3-383 0 0,0-1 1 0 0,0 0-1 0 0,0 0 0 0 0,0 0 1 0 0,0 0-1 0 0,0 0 1 0 0,-1-1-1 0 0,1 0 1 0 0,-1 1-1 0 0,0-1 1 0 0,0 0-1 0 0,0 0 1 0 0,0 0-1 0 0,0 0 1 0 0,0 0-1 0 0,-1-1 1 0 0,0 1-1 0 0,0 0 1 0 0,0-1-1 0 0,0 1 1 0 0,0-4-18 0 0,9-17-89 0 0,-8 19 33 0 0,1 0 21 0 0,-1-1 0 0 0,1 1 1 0 0,0 0-1 0 0,0 1 0 0 0,1-1 0 0 0,-1 0 0 0 0,1 1 0 0 0,0 0 0 0 0,0 0 0 0 0,0 0 0 0 0,1 0 1 0 0,1 0 34 0 0,0 1-12 0 0,-3 10 12 0 0,-16 59 560 0 0,4-20-240 0 0,8-41-254 0 0,12 30 222 0 0,2-26-2023 0 0,-10-8-1706 0 0,-2-1-1481 0 0</inkml:trace>
  <inkml:trace contextRef="#ctx0" brushRef="#br0" timeOffset="31">14322 11185 4376 0 0,'0'0'99'0'0,"0"0"11"0"0,0 0 10 0 0,2 1-14 0 0,5 1-54 0 0,-5-1 102 0 0,-2-1 38 0 0,-32 11 1328 0 0,31-11-1257 0 0,-4 3 2613 0 0,11-6-1219 0 0,-7 3-1590 0 0,1 0-3 0 0,-2 0-11 0 0,-1-2 51 0 0,4 2-35 0 0,-1 0 25 0 0,24 9 419 0 0,-22 10-122 0 0,8-10-247 0 0,48 41 784 0 0,-33-26-638 0 0,-20-19-244 0 0,0-1 0 0 0,0 1 1 0 0,-1 1-1 0 0,0-1 0 0 0,0 0 0 0 0,0 1 0 0 0,-1 0 0 0 0,1 0 0 0 0,-1 0 0 0 0,-1 1 0 0 0,1-1 0 0 0,-1 0 0 0 0,0 1 1 0 0,0 1-47 0 0,0 41 64 0 0,-4 94 232 0 0,-20-23-216 0 0,-4-24 2 0 0,12-58-34 0 0,-23 39 32 0 0,-41 19 48 0 0,24-26 19 0 0,8-14 96 0 0,27-28-155 0 0,19-26-316 0 0,0-2-106 0 0,0 1-980 0 0,0 4-3858 0 0</inkml:trace>
  <inkml:trace contextRef="#ctx0" brushRef="#br0" timeOffset="32">13905 11864 7568 0 0,'0'0'166'0'0,"0"0"29"0"0,0 0 14 0 0,0 0 42 0 0,0 0 126 0 0,-8 0 505 0 0,-49-5 512 0 0,-164 31-110 0 0,92-17-994 0 0,-137 11 62 0 0,101-3 528 0 0,76-11-880 0 0,-42 0 0 0 0,29 4 0 0 0,-60 1-62 0 0,17-8 314 0 0,33 0 563 0 0,31-1-620 0 0,64 1-195 0 0,11-2 0 0 0,0-1-36 0 0,5 0-154 0 0,1 0-75 0 0,0 0-612 0 0,0 0-2491 0 0,0 0-1072 0 0</inkml:trace>
  <inkml:trace contextRef="#ctx0" brushRef="#br0" timeOffset="33">12661 12172 7920 0 0,'0'0'174'0'0,"0"0"29"0"0,2 0 13 0 0,107-18 2351 0 0,-3 24 617 0 0,-101-5-3118 0 0,-1 2 0 0 0,0-1 0 0 0,0 0 1 0 0,-1 1-1 0 0,1 0 0 0 0,-1 0 0 0 0,1 0 1 0 0,-1 0-1 0 0,0 0 0 0 0,0 1 0 0 0,0-1 1 0 0,0 1-1 0 0,-1 0 0 0 0,1 0 0 0 0,-1 0 1 0 0,1 4-67 0 0,-3-3 24 0 0,0 0 0 0 0,0 0 1 0 0,0-1-1 0 0,-1 1 0 0 0,0 0 1 0 0,0-1-1 0 0,-1 1 0 0 0,1 0 1 0 0,-1-1-1 0 0,0 0 0 0 0,0 1 1 0 0,0-1-1 0 0,-1 0 0 0 0,1 0 1 0 0,-1 0-1 0 0,0 0 0 0 0,0-1 1 0 0,-1 1-1 0 0,1-1 0 0 0,-1 0 1 0 0,1 0-1 0 0,-1 0 0 0 0,0 0 1 0 0,0-1-1 0 0,0 1 0 0 0,-1-1 1 0 0,1 0-1 0 0,-1 0-24 0 0,-153 69 109 0 0,152-69-50 0 0,5-1 34 0 0,1-1 18 0 0,0 0 7 0 0,0 0 2 0 0,0 0 4 0 0,16 3 320 0 0,175-10 740 0 0,-136 6-743 0 0,-29 0-1224 0 0,1 1-3966 0 0,-13 0-967 0 0</inkml:trace>
  <inkml:trace contextRef="#ctx0" brushRef="#br0" timeOffset="34">14753 11557 8176 0 0,'0'0'182'0'0,"0"0"29"0"0,0 0 13 0 0,2 0-32 0 0,5 0-83 0 0,-6 0 251 0 0,-1 0 99 0 0,0 0 12 0 0,0 0-1 0 0,-4 12 1369 0 0,-57 64 180 0 0,7 41-1103 0 0,20-53-796 0 0,0 38 228 0 0,33-99-326 0 0,-1 47 779 0 0,7-43-563 0 0,31 21 899 0 0,-15-23-969 0 0,0-1 1 0 0,0 0-1 0 0,0-2 0 0 0,0-1 1 0 0,0 0-1 0 0,0-2 0 0 0,1 0 0 0 0,-1-1 1 0 0,0-2-169 0 0,44-10 158 0 0,-61 13-216 0 0,-3 1-15 0 0,0 0-1 0 0,0-1 0 0 0,0 1 0 0 0,0 0 0 0 0,0 0 0 0 0,0-1 0 0 0,0 1 0 0 0,0-1 0 0 0,0 1 0 0 0,0-1 0 0 0,-1 1 1 0 0,1-1-1 0 0,0 1 0 0 0,0-1 0 0 0,-1 0 0 0 0,1 1 0 0 0,0-1 0 0 0,-1 0 0 0 0,1 0 0 0 0,0 1 0 0 0,-1-1 0 0 0,1 0 1 0 0,-1 0-1 0 0,1 0 0 0 0,-1 0 0 0 0,0 0 0 0 0,1 0 0 0 0,-1 0 0 0 0,0-1 74 0 0,0-4-1263 0 0</inkml:trace>
  <inkml:trace contextRef="#ctx0" brushRef="#br0" timeOffset="35">14474 11849 11976 0 0,'-4'-3'145'0'0,"1"-2"866"0"0,24-1-855 0 0,22-2 490 0 0,0 2 0 0 0,0 1 0 0 0,1 3 0 0 0,-1 1 1 0 0,1 3-1 0 0,0 1-646 0 0,-6-1-502 0 0,-6-1-3512 0 0,4 4-1419 0 0</inkml:trace>
  <inkml:trace contextRef="#ctx0" brushRef="#br0" timeOffset="36">3639 12247 8376 0 0,'19'-7'190'0'0,"-29"-11"492"0"0,1 5 111 0 0,2 13 39 0 0,-10 0 23 0 0,16 0-423 0 0,-6 9 1990 0 0,3 20-197 0 0,-6 21-605 0 0,-25 47-545 0 0,1 85-242 0 0,12 235-91 0 0,12-346-732 0 0,9 1-458 0 0,3-62 163 0 0,1-10-6383 0 0,5-7 774 0 0</inkml:trace>
  <inkml:trace contextRef="#ctx0" brushRef="#br0" timeOffset="37">3791 12400 11432 0 0,'0'0'256'0'0,"0"0"34"0"0,0 0 22 0 0,0 0-30 0 0,2 0-185 0 0,4 2-102 0 0,-1 0 1 0 0,0 1-1 0 0,1-1 0 0 0,-1 1 0 0 0,0 0 1 0 0,-1 0-1 0 0,1 0 0 0 0,0 1 0 0 0,-1-1 1 0 0,0 1-1 0 0,0 0 0 0 0,0 1 1 0 0,3 3 4 0 0,7 47 553 0 0,-17 42 382 0 0,5-85-836 0 0,-1-1 1 0 0,-1 1 0 0 0,0 0-1 0 0,0-1 1 0 0,-1 1 0 0 0,-1-1-1 0 0,0 1 1 0 0,0-1 0 0 0,-5 11-100 0 0,4-16 29 0 0,0 0 1 0 0,1 1-1 0 0,-1 0 1 0 0,1-1-1 0 0,0 1 1 0 0,1 0-1 0 0,-1 0 1 0 0,1 0-1 0 0,1 0 0 0 0,0 0 1 0 0,0 7-30 0 0,-8 28 144 0 0,7-9 123 0 0,1-32-162 0 0,0-1 14 0 0,0 0 1 0 0,1 0-10 0 0,18-12 42 0 0,82-85-14 0 0,-36 40-138 0 0,-12 27 0 0 0,-40 29 0 0 0,5 14 0 0 0,-25 19 94 0 0,0 29 413 0 0,-1-18-14 0 0,-25-1 76 0 0,29-38-504 0 0,-1-1-1 0 0,0 0 1 0 0,0-1-1 0 0,0 1 1 0 0,0-1-1 0 0,0 0 0 0 0,-1 0 1 0 0,1-1-1 0 0,-1 0 1 0 0,1 1-1 0 0,-1-2 0 0 0,1 1 1 0 0,-1-1-1 0 0,0 0 1 0 0,1 0-1 0 0,-1 0 1 0 0,0-1-1 0 0,1 0 0 0 0,-4-1-64 0 0,3 1 38 0 0,0 0 0 0 0,0-1-1 0 0,1 0 1 0 0,-1 0 0 0 0,0-1-1 0 0,1 1 1 0 0,-1-1 0 0 0,1 0-1 0 0,0-1 1 0 0,0 1 0 0 0,0-1-1 0 0,1 0 1 0 0,-1 0-1 0 0,1-1 1 0 0,0 1 0 0 0,0-1-1 0 0,1 0-37 0 0,-4-2-303 0 0,-11-14 165 0 0,19 7-5778 0 0,8 6 42 0 0</inkml:trace>
  <inkml:trace contextRef="#ctx0" brushRef="#br0" timeOffset="38">4304 12282 12440 0 0,'5'8'799'0'0,"-8"3"-350"0"0,6 49-295 0 0,-8 19 985 0 0,-2-5 192 0 0,1 19-140 0 0,11 12-211 0 0,-13 1-218 0 0,15-43-392 0 0,-17 23-23 0 0,3 7-294 0 0,6-66-53 0 0,-8 13 0 0 0,9-5-376 0 0,12-40-438 0 0,-6-4 112 0 0,-5-2-30 0 0</inkml:trace>
  <inkml:trace contextRef="#ctx0" brushRef="#br0" timeOffset="39">4498 12224 11720 0 0,'-11'-9'264'0'0,"24"-6"642"0"0,-9 11-848 0 0,0 1 0 0 0,0 0 0 0 0,0 1 0 0 0,0-1 0 0 0,1 1 0 0 0,-1 0-1 0 0,1 0 1 0 0,-1 0 0 0 0,1 0 0 0 0,0 1 0 0 0,0 0 0 0 0,0 0 0 0 0,0 0 0 0 0,-1 0 0 0 0,1 1-1 0 0,0 0 1 0 0,0 0 0 0 0,0 1 0 0 0,0-1 0 0 0,0 1 0 0 0,0 0 0 0 0,0 0 0 0 0,0 0 0 0 0,0 1-58 0 0,-3-1 45 0 0,0-1 0 0 0,0 0 1 0 0,0 1-1 0 0,-1-1 1 0 0,1 1-1 0 0,0 0 1 0 0,0 0-1 0 0,-1 0 0 0 0,1 0 1 0 0,-1 0-1 0 0,1 0 1 0 0,0 0-1 0 0,-1 0 1 0 0,0 0-1 0 0,1 1 0 0 0,-1-1 1 0 0,0 1-1 0 0,0-1 1 0 0,0 1-1 0 0,0-1 0 0 0,0 1 1 0 0,0 0-1 0 0,0-1 1 0 0,0 1-1 0 0,-1 0 1 0 0,1 0-1 0 0,-1-1 0 0 0,1 1 1 0 0,-1 1-46 0 0,-1 13 175 0 0,-13 30 302 0 0,-7-11 105 0 0,-18 17 164 0 0,25-41-380 0 0,12-10-160 0 0,2-1 88 0 0,-6 2 1866 0 0,66-40-1556 0 0,33 8-702 0 0,-60 23 55 0 0,21-2-5782 0 0,-25 7-720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59:46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24 360 14312 0 0,'-9'-52'1077'0'0,"-5"-7"-586"0"0,14 46-475 0 0,0 12 61 0 0,0 3 4 0 0,33 136 616 0 0,19 82-329 0 0,-13-109 151 0 0,-37-109-366 0 0,16-12 70 0 0,-17 8-178 0 0,15-62 503 0 0,8-122-409 0 0,-11 89-32 0 0,-1 69-289 0 0,-12 27 118 0 0,0 1 0 0 0,26 27-161 0 0,38 127 82 0 0,-31-60 143 0 0,11-16 344 0 0,-41-74-187 0 0,-3-5-134 0 0,0 1 0 0 0,0 0-1 0 0,0 0 1 0 0,0-1 0 0 0,0 1-1 0 0,1 0 1 0 0,-1 0-1 0 0,0 0 1 0 0,0-1 0 0 0,0 1-1 0 0,0 0 1 0 0,0 0 0 0 0,0 0-1 0 0,1-1 1 0 0,-1 1 0 0 0,0 0-1 0 0,0 0 1 0 0,0 0 0 0 0,0 0-1 0 0,1 0 1 0 0,-1-1 0 0 0,0 1-1 0 0,0 0 1 0 0,1 0 0 0 0,-1 0-1 0 0,0 0 1 0 0,0 0 0 0 0,0 0-1 0 0,1 0 1 0 0,-1 0 0 0 0,0 0-1 0 0,0 0 1 0 0,1 0-1 0 0,-1 0 1 0 0,0 0 0 0 0,0 0-1 0 0,1 0 1 0 0,-1 0 0 0 0,0 0-1 0 0,0 0 1 0 0,0 0 0 0 0,1 0-1 0 0,-1 0 1 0 0,0 0 0 0 0,0 0-1 0 0,0 1 1 0 0,1-1 0 0 0,-1 0-1 0 0,0 0 1 0 0,0 0 0 0 0,0 0-1 0 0,1 0 1 0 0,-1 1 0 0 0,0-1-1 0 0,0 0 1 0 0,0 0 0 0 0,0 0-1 0 0,0 1 1 0 0,0-1-1 0 0,1 0 1 0 0,-1 0 0 0 0,0 0-1 0 0,0 1-22 0 0,2-22 261 0 0,-2 1 0 0 0,0 0 0 0 0,-1-1 0 0 0,0 1-1 0 0,-2-1 1 0 0,-2-5-261 0 0,-6-78-5 0 0,11 98 6 0 0,-1-13-160 0 0,1-1 0 0 0,1 1 0 0 0,1 0 0 0 0,1-1 0 0 0,0 1 0 0 0,5-12 159 0 0,8-1-1433 0 0,2 14-2946 0 0,-9 12-1247 0 0</inkml:trace>
  <inkml:trace contextRef="#ctx0" brushRef="#br0" timeOffset="389.327">462 591 9960 0 0,'0'0'222'0'0,"0"0"30"0"0,10 12 359 0 0,-8-11-550 0 0,1 1-1 0 0,-1-1 1 0 0,1 1-1 0 0,0-1 1 0 0,-1 0 0 0 0,1 0-1 0 0,0 0 1 0 0,0 0 0 0 0,0 0-1 0 0,-1-1 1 0 0,1 1-1 0 0,0-1 1 0 0,0 0 0 0 0,0 0-1 0 0,0 0 1 0 0,0 0-1 0 0,0-1 1 0 0,0 1 0 0 0,0-1-1 0 0,-1 1 1 0 0,1-1 0 0 0,0 0-1 0 0,0 0 1 0 0,-1-1-1 0 0,1 1 1 0 0,-1 0 0 0 0,1-1-1 0 0,0 0-60 0 0,64-56 1767 0 0,-27-15-359 0 0,-21 9-802 0 0,-18 60-590 0 0,-1 0 0 0 0,0 0 0 0 0,1 0-1 0 0,-1 1 1 0 0,-1-1 0 0 0,1 0-1 0 0,0 0 1 0 0,-1 0 0 0 0,0 1 0 0 0,0-1-1 0 0,0 0 1 0 0,0 1 0 0 0,-1-1-1 0 0,-1-2-15 0 0,2 6-4 0 0,0-1 0 0 0,0 0 0 0 0,0 0 0 0 0,0 0-1 0 0,0 1 1 0 0,0-1 0 0 0,0 1 0 0 0,-1-1-1 0 0,1 1 1 0 0,0-1 0 0 0,0 1 0 0 0,-1 0-1 0 0,1 0 1 0 0,0-1 0 0 0,0 1 0 0 0,-1 0-1 0 0,1 0 1 0 0,0 0 0 0 0,-1 0 0 0 0,1 1-1 0 0,0-1 1 0 0,0 0 0 0 0,-1 0 0 0 0,1 1-1 0 0,0-1 1 0 0,0 1 0 0 0,0-1 0 0 0,-1 1-1 0 0,1 0 1 0 0,0-1 0 0 0,0 1 0 0 0,0 0-1 0 0,0 0 1 0 0,0 0 0 0 0,0 0 0 0 0,0-1-1 0 0,1 1 1 0 0,-1 0 0 0 0,0 1 0 0 0,0-1-1 0 0,1 0 1 0 0,-1 0 0 0 0,1 0 0 0 0,-1 0-1 0 0,1 1 1 0 0,-1-1 0 0 0,1 0 0 0 0,0 0-1 0 0,-1 2 5 0 0,-2 2-29 0 0,-2 2 28 0 0,0 1 0 0 0,1-1 0 0 0,0 1 0 0 0,1 0 0 0 0,0 0 0 0 0,0 0 0 0 0,1 0 0 0 0,0 1 0 0 0,0-1 0 0 0,1 1 0 0 0,-1 7 1 0 0,-2 55 288 0 0,5-61-221 0 0,1 1-1 0 0,0-1 0 0 0,0 1 0 0 0,1-1 0 0 0,0 0 0 0 0,1 0 0 0 0,0 0 1 0 0,0 0-1 0 0,1-1 0 0 0,2 3-66 0 0,-1-2 63 0 0,-5-8-49 0 0,0 0 0 0 0,0 0 0 0 0,0 0 0 0 0,1 0-1 0 0,-1 0 1 0 0,1 0 0 0 0,-1 0 0 0 0,1-1 0 0 0,-1 1-1 0 0,1 0 1 0 0,0-1 0 0 0,0 1 0 0 0,0-1 0 0 0,0 0 0 0 0,0 0-1 0 0,0 1 1 0 0,0-1 0 0 0,1-1 0 0 0,-1 1 0 0 0,0 0 0 0 0,0-1-1 0 0,1 1 1 0 0,-1-1 0 0 0,0 1 0 0 0,1-1 0 0 0,-1 0 0 0 0,1 0-1 0 0,1 0-13 0 0,59-15 47 0 0,-41-1-5284 0 0,-13 6-228 0 0</inkml:trace>
  <inkml:trace contextRef="#ctx0" brushRef="#br0" timeOffset="1055.543">882 422 8320 0 0,'0'0'190'0'0,"0"0"28"0"0,0 0 7 0 0,0 0-33 0 0,-5-8 1688 0 0,-8 12-557 0 0,11-3-1183 0 0,-2 2-31 0 0,-1 1 1 0 0,1 0-1 0 0,0 0 1 0 0,0 0-1 0 0,0 0 1 0 0,0 1-1 0 0,1-1 1 0 0,-1 1 0 0 0,1 0-1 0 0,1 0 1 0 0,-1 1-1 0 0,1-1 1 0 0,0 0-1 0 0,0 1 1 0 0,0-1-1 0 0,1 1 1 0 0,-1 0 0 0 0,2-1-1 0 0,-1 1 1 0 0,1 0-1 0 0,-1 0 1 0 0,2 2-110 0 0,-6 21 230 0 0,1 17-150 0 0,8 10 360 0 0,8-41 423 0 0,-11-15-727 0 0,6 0 130 0 0,-3-2-240 0 0,0-1 1 0 0,0 1 0 0 0,0-1-1 0 0,0 0 1 0 0,-1 0-1 0 0,1 0 1 0 0,-1 0 0 0 0,0-1-1 0 0,0 1 1 0 0,0-1-1 0 0,0 0 1 0 0,-1 0 0 0 0,1 0-1 0 0,-1 0 1 0 0,0 0-1 0 0,0-1 1 0 0,-1 1 0 0 0,1-1-1 0 0,-1 1 1 0 0,0-1-1 0 0,0 1 1 0 0,0-1 0 0 0,-1 0-1 0 0,0 1 1 0 0,0-1-1 0 0,0-2-26 0 0,2-7 35 0 0,8-11-35 0 0,-10 19-13 0 0,0 5-58 0 0,17 19-93 0 0,26 57 154 0 0,-42-72 11 0 0,1-1-1 0 0,-1 0 1 0 0,1 0 0 0 0,0 0-1 0 0,-1-1 1 0 0,1 1 0 0 0,0 0-1 0 0,0-1 1 0 0,0 1 0 0 0,1-1 0 0 0,-1 0-1 0 0,0 1 1 0 0,0-1 0 0 0,1 0-1 0 0,-1-1 1 0 0,1 1 0 0 0,-1 0 0 0 0,1-1-1 0 0,-1 1 1 0 0,1-1 0 0 0,-1 0-1 0 0,1 1 1 0 0,0-1 0 0 0,-1-1 0 0 0,2 1-1 0 0,23-13-5050 0 0,-17 4-259 0 0</inkml:trace>
  <inkml:trace contextRef="#ctx0" brushRef="#br0" timeOffset="1534.234">1110 138 12032 0 0,'0'0'356'0'0,"0"0"-8"0"0,0 1-226 0 0,33 128 1052 0 0,-17 1-508 0 0,-6 45 876 0 0,-17-108-1179 0 0,5-62-96 0 0,2-18-303 0 0,4-10-283 0 0,2 1-1 0 0,0-1 1 0 0,1 1-1 0 0,2 1 1 0 0,0 0-1 0 0,6-9 320 0 0,4-11-453 0 0,47-71 206 0 0,-50 95 735 0 0,-15 16-120 0 0,-1 1 15 0 0,0 0-39 0 0,-11 17 136 0 0,-22 39 295 0 0,-45 87 47 0 0,71-105-801 0 0,6-35-16 0 0,1-1-1 0 0,0 0 1 0 0,-1 0 0 0 0,1 0-1 0 0,0 0 1 0 0,0 1 0 0 0,1-1-1 0 0,-1 0 1 0 0,0 0 0 0 0,1 0-1 0 0,-1 0 1 0 0,1 0 0 0 0,0 0-1 0 0,0 0 1 0 0,-1 0-1 0 0,2 0 1 0 0,-1 0 0 0 0,0 0-1 0 0,0 0 1 0 0,0-1 0 0 0,1 1-1 0 0,-1 0 1 0 0,1-1 0 0 0,-1 1-1 0 0,1-1 1 0 0,0 0 0 0 0,0 1-1 0 0,0-1-4 0 0,58 30 7 0 0,-18-17-2130 0 0,-26-11-3645 0 0</inkml:trace>
  <inkml:trace contextRef="#ctx0" brushRef="#br0" timeOffset="2219.731">2170 202 9872 0 0,'9'-41'984'0'0,"-18"-17"-623"0"0,-4-10 1910 0 0,12 66-2195 0 0,0 0 0 0 0,1 0 0 0 0,-1 0 0 0 0,0 1 0 0 0,-1-1 0 0 0,1 0 0 0 0,0 0 0 0 0,0 0 0 0 0,-1 1 0 0 0,1-1 0 0 0,-1 1 0 0 0,0-1 0 0 0,1 1 0 0 0,-1 0 0 0 0,0 0 0 0 0,0-1 0 0 0,0 1 0 0 0,1 0 0 0 0,-1 1 0 0 0,0-1 0 0 0,-1 0 0 0 0,1 0 0 0 0,0 1 0 0 0,0-1 0 0 0,0 1 0 0 0,0 0 0 0 0,0 0 0 0 0,0 0 0 0 0,-1 0 0 0 0,1 0 0 0 0,0 0 0 0 0,0 0 0 0 0,0 1 0 0 0,0-1 0 0 0,0 1 0 0 0,0 0 0 0 0,0-1 0 0 0,0 1 0 0 0,0 0-1 0 0,0 0 1 0 0,0 0 0 0 0,-1 1-76 0 0,-9 9 89 0 0,1 1-1 0 0,0 0 0 0 0,1 1 1 0 0,1-1-1 0 0,0 2 0 0 0,0 0 0 0 0,1 0 1 0 0,1 0-1 0 0,0 1 0 0 0,2 0 1 0 0,-1 0-1 0 0,2 0 0 0 0,0 1 0 0 0,-1 9-88 0 0,1-11 68 0 0,-16 146 442 0 0,21-125-373 0 0,1 1 1 0 0,1-1-1 0 0,2 0 0 0 0,9 31-137 0 0,1 8 131 0 0,1 48 86 0 0,-39-125-2193 0 0,13-2 259 0 0,0 0-4028 0 0</inkml:trace>
  <inkml:trace contextRef="#ctx0" brushRef="#br0" timeOffset="2562.962">1761 574 8664 0 0,'-2'-1'77'0'0,"0"0"1"0"0,0-1-1 0 0,0 1 1 0 0,0-1 0 0 0,0 1-1 0 0,1-1 1 0 0,-1 0-1 0 0,1 0 1 0 0,-1 0-1 0 0,1 0 1 0 0,-1 0 0 0 0,1 0-1 0 0,0 0 1 0 0,0 0-1 0 0,0 0 1 0 0,0-1-1 0 0,0 1 1 0 0,1 0 0 0 0,-1-1-1 0 0,1 1 1 0 0,-1-1-1 0 0,1 0-77 0 0,21-27 3547 0 0,-14 24-3016 0 0,11 0 93 0 0,54-18-11 0 0,36-13-238 0 0,59-19-235 0 0,-120 47-140 0 0,-46 9-2 0 0,0 0 0 0 0,0 0 0 0 0,0 0 0 0 0,0 0 0 0 0,-1 0 1 0 0,1 0-1 0 0,0 0 0 0 0,0 1 0 0 0,0-1 0 0 0,0 0 0 0 0,-1 0 1 0 0,1 1-1 0 0,0-1 0 0 0,0 1 0 0 0,-1-1 0 0 0,1 0 1 0 0,0 1-1 0 0,0 0 0 0 0,-1-1 0 0 0,1 1 0 0 0,-1-1 0 0 0,1 1 1 0 0,0 0-1 0 0,-1-1 0 0 0,1 1 0 0 0,-1 0 0 0 0,0-1 0 0 0,1 1 1 0 0,-1 0-1 0 0,0 0 0 0 0,1 0 0 0 0,-1-1 0 0 0,0 1 1 0 0,0 0-1 0 0,0 0 0 0 0,1 0 0 0 0,-1 0 0 0 0,0 0 0 0 0,0-1 1 0 0,0 1-1 0 0,-1 0 0 0 0,1 0 0 0 0,0 0 0 0 0,0 0 0 0 0,0 0 1 0 0,-1-1-1 0 0,1 1 0 0 0,0 0 2 0 0,-1 1 0 0 0,-2 59 44 0 0,0 14 719 0 0,9-36-99 0 0,4 10 232 0 0,-10-41-733 0 0,6-1 20 0 0,-5-7-511 0 0,-1 0-124 0 0,0 0-26 0 0</inkml:trace>
  <inkml:trace contextRef="#ctx0" brushRef="#br0" timeOffset="2817.714">2228 249 13824 0 0,'-6'0'392'0'0,"6"0"88"0"0,0 0-384 0 0,0 0-96 0 0,0 0 0 0 0,0 0 0 0 0,0 0-88 0 0,10-3-32 0 0,0 3-8 0 0,-10 0-3744 0 0,0 0-744 0 0</inkml:trace>
  <inkml:trace contextRef="#ctx0" brushRef="#br0" timeOffset="3251.348">2304 527 13312 0 0,'10'-1'936'0'0,"-6"0"-924"0"0,-1 0 1 0 0,1-1 0 0 0,-1 0-1 0 0,0 0 1 0 0,0 0 0 0 0,0 0-1 0 0,0 0 1 0 0,0 0 0 0 0,0-1 0 0 0,-1 1-1 0 0,1-1 1 0 0,-1 0 0 0 0,0 0-1 0 0,0 0 1 0 0,0 0 0 0 0,1-2-13 0 0,12-14 79 0 0,-10 13-50 0 0,-1 0-1 0 0,0-1 1 0 0,0 0 0 0 0,0 1-1 0 0,-1-1 1 0 0,0-1 0 0 0,-1 1-1 0 0,1 0 1 0 0,-1 0-1 0 0,-1-1 1 0 0,1 0 0 0 0,-1 1-1 0 0,-1-1 1 0 0,0 1 0 0 0,0-1-29 0 0,0 7-5 0 0,0 1 0 0 0,0 0 1 0 0,0-1-1 0 0,0 1 1 0 0,0 0-1 0 0,0-1 0 0 0,0 1 1 0 0,0 0-1 0 0,0-1 0 0 0,0 1 1 0 0,0 0-1 0 0,-1-1 1 0 0,1 1-1 0 0,0 0 0 0 0,0-1 1 0 0,0 1-1 0 0,-1 0 1 0 0,1 0-1 0 0,0-1 0 0 0,0 1 1 0 0,-1 0-1 0 0,1 0 1 0 0,0 0-1 0 0,-1-1 0 0 0,1 1 1 0 0,0 0-1 0 0,-1 0 1 0 0,1 0-1 0 0,0 0 0 0 0,-1 0 1 0 0,1 0-1 0 0,0-1 1 0 0,-1 1-1 0 0,1 0 0 0 0,0 0 1 0 0,-1 0-1 0 0,1 0 1 0 0,0 0-1 0 0,-1 0 0 0 0,1 0 1 0 0,0 1-1 0 0,-1-1 0 0 0,1 0 1 0 0,0 0-1 0 0,-1 0 1 0 0,1 0-1 0 0,0 0 0 0 0,-1 0 1 0 0,1 1-1 0 0,0-1 1 0 0,0 0-1 0 0,-1 0 0 0 0,1 0 1 0 0,0 1-1 0 0,-1-1 1 0 0,1 0-1 0 0,0 1 0 0 0,0-1 1 0 0,0 0-1 0 0,-1 0 1 0 0,1 1-1 0 0,0-1 0 0 0,0 0 1 0 0,0 1-1 0 0,0-1 1 0 0,0 1 4 0 0,-7 6 25 0 0,0 1-1 0 0,1 0 1 0 0,0 0 0 0 0,0 1 0 0 0,1 0 0 0 0,0 0 0 0 0,1 0 0 0 0,0 0 0 0 0,1 1 0 0 0,-1 0 0 0 0,1 1-25 0 0,-1 12 365 0 0,2-14-287 0 0,0-1 1 0 0,0 1 0 0 0,1 0-1 0 0,0 0 1 0 0,1 0-1 0 0,0 0 1 0 0,0 0 0 0 0,1-1-1 0 0,0 1 1 0 0,0 0 0 0 0,2 2-79 0 0,12 18 122 0 0,3-23 174 0 0,-11-8-238 0 0,0 0 1 0 0,0-1-1 0 0,-1 0 0 0 0,1 0 1 0 0,-1 0-1 0 0,1-1 0 0 0,-1 0 1 0 0,0 0-1 0 0,0-1 0 0 0,-1 1 1 0 0,0-1-1 0 0,1-1 0 0 0,-1 1 1 0 0,-1-1-1 0 0,1 1 0 0 0,-1-1 1 0 0,0-1-1 0 0,-1 1 0 0 0,1 0 0 0 0,-1-1 1 0 0,-1 0-1 0 0,1 0 0 0 0,0-5-58 0 0,34-127-1163 0 0,-21 62 412 0 0,6-28-56 0 0,-22 81 1577 0 0,1 24-588 0 0,-1 0-74 0 0,0 7 26 0 0,7 209 955 0 0,-3-165-722 0 0,-3-30-373 0 0,0-1 0 0 0,2 0 0 0 0,0 1 0 0 0,1-1 0 0 0,6 13 6 0 0,-5-16-84 0 0,-5-15 43 0 0,0 0 0 0 0,0 0-1 0 0,0 0 1 0 0,1 0 0 0 0,-1 1-1 0 0,0-1 1 0 0,1 0 0 0 0,0-1-1 0 0,-1 1 1 0 0,1 0 0 0 0,0 0-1 0 0,0 0 1 0 0,0 0 0 0 0,0 0-1 0 0,0-1 1 0 0,0 1 0 0 0,1-1-1 0 0,-1 1 1 0 0,0-1 0 0 0,1 1-1 0 0,-1-1 1 0 0,1 0 0 0 0,0 1-1 0 0,-1-1 1 0 0,1 0 0 0 0,0 0-1 0 0,0 0 1 0 0,0-1 0 0 0,0 1-1 0 0,0 0 1 0 0,0-1 0 0 0,0 1-1 0 0,0-1 1 0 0,0 0 0 0 0,0 1-1 0 0,0-1 1 0 0,0 0 0 0 0,0 0-1 0 0,0 0 1 0 0,0-1 41 0 0,8-2-5825 0 0</inkml:trace>
  <inkml:trace contextRef="#ctx0" brushRef="#br0" timeOffset="3699.267">2886 305 15000 0 0,'-3'0'65'0'0,"1"0"1"0"0,-1 0-1 0 0,0 0 1 0 0,0 0-1 0 0,1 0 1 0 0,-1 1-1 0 0,0-1 1 0 0,1 1-1 0 0,-1 0 1 0 0,0 0-1 0 0,1 0 1 0 0,-1 0-1 0 0,1 0 1 0 0,0 0-1 0 0,-1 1 1 0 0,1-1-1 0 0,0 1 1 0 0,0-1-1 0 0,0 1 1 0 0,0 0 0 0 0,0 0-1 0 0,0 0 1 0 0,0 0-1 0 0,-1 3-65 0 0,-4 1 181 0 0,-11 12-144 0 0,1 1 1 0 0,1 0-1 0 0,0 1 1 0 0,1 1-1 0 0,2 1 1 0 0,0 0-1 0 0,-2 6-37 0 0,0 15 270 0 0,20-28 19 0 0,19-17-88 0 0,-14-3-178 0 0,-1 0 0 0 0,1-1 0 0 0,-1-1 0 0 0,-1 1 0 0 0,1-1 0 0 0,-1-1 0 0 0,-1 0 0 0 0,1 0 0 0 0,-1 0 0 0 0,0-1 0 0 0,-1 0 0 0 0,0 0 0 0 0,1-5-23 0 0,30-64 37 0 0,-15 23-458 0 0,-2 0-1 0 0,-2-1 1 0 0,-3-1-1 0 0,0-9 422 0 0,-13 54-9 0 0,2-20 465 0 0,-6 26 237 0 0,-3 21-353 0 0,-28 190-182 0 0,28-161-128 0 0,3-1-1 0 0,2 1 0 0 0,1 0 1 0 0,3 0-1 0 0,1 0 0 0 0,2-1 1 0 0,2 1-30 0 0,4-14 52 0 0,-12-28-924 0 0,-1-2-3369 0 0,0 0-1439 0 0</inkml:trace>
  <inkml:trace contextRef="#ctx0" brushRef="#br0" timeOffset="4123.056">1632 491 11552 0 0,'0'0'334'0'0,"0"0"5"0"0,0-4-188 0 0,0 4 11 0 0,0 0 29 0 0,0 0 8 0 0,0 0-22 0 0,-12 0-37 0 0,-57 11 823 0 0,0-8 1031 0 0,91-18-1655 0 0,5 9-1002 0 0,-14 3 289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59:56.2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 20447 0 0,'23'-5'464'0'0,"-19"4"68"0"0,-4 1 32 0 0,0 0-72 0 0,19 14-293 0 0,9 2-146 0 0,-19-11-141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5:59:51.5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202 124 12696 0 0,'0'0'289'0'0,"0"0"40"0"0,0 0 21 0 0,0 0-45 0 0,-2-1-198 0 0,-11-7-66 0 0,12 7 108 0 0,-18 4 241 0 0,12-1-270 0 0,0-1 0 0 0,1 0 1 0 0,-1 1-1 0 0,1 1 1 0 0,0-1-1 0 0,0 1 1 0 0,0 0-1 0 0,0 0 1 0 0,0 1-1 0 0,0-1 1 0 0,1 1-1 0 0,0 1 1 0 0,0-1-1 0 0,0 1 1 0 0,0 0-1 0 0,1 0 0 0 0,-4 4-120 0 0,-39 80 783 0 0,45-82-755 0 0,-9 61 273 0 0,11-66-291 0 0,0-1-1 0 0,0 1 1 0 0,0-1-1 0 0,0 1 0 0 0,0-1 1 0 0,1 1-1 0 0,-1-1 0 0 0,0 1 1 0 0,1-1-1 0 0,0 1 0 0 0,-1-1 1 0 0,1 0-1 0 0,0 1 1 0 0,-1-1-1 0 0,1 0 0 0 0,0 1 1 0 0,0-1-1 0 0,0 0 0 0 0,0 0 1 0 0,0 0-1 0 0,1 0 0 0 0,-1 0 1 0 0,0 0-1 0 0,0 0 0 0 0,1-1 1 0 0,-1 1-1 0 0,0 0 1 0 0,1-1-1 0 0,-1 1 0 0 0,1-1 1 0 0,-1 1-1 0 0,1-1 0 0 0,-1 0 1 0 0,1 1-1 0 0,-1-1 0 0 0,1 0 1 0 0,-1 0-1 0 0,1 0 1 0 0,-1 0-1 0 0,1-1 0 0 0,-1 1 1 0 0,1 0-1 0 0,-1-1 0 0 0,1 1 1 0 0,-1-1-1 0 0,1 1 0 0 0,-1-1 1 0 0,2 0-10 0 0,78-55 558 0 0,-31-13-440 0 0,-14 5-161 0 0,-23 43-113 0 0,-12 21 83 0 0,1 6-101 0 0,-5 28-2 0 0,-5 19 240 0 0,13-18-64 0 0,-5-33 7 0 0,0-1 0 0 0,-1 1 0 0 0,1-1 0 0 0,0 1-1 0 0,0 0 1 0 0,0-1 0 0 0,1 1 0 0 0,-1-1-1 0 0,0 1 1 0 0,1-1 0 0 0,-1 1 0 0 0,1-1-1 0 0,-1 1 1 0 0,1-1 0 0 0,0 1 0 0 0,-1-1-1 0 0,1 0 1 0 0,0 1 0 0 0,0-1 0 0 0,0 0 0 0 0,0 0-1 0 0,0 0 1 0 0,0 0 0 0 0,1 0 0 0 0,-1 0-1 0 0,0 0 1 0 0,0 0 0 0 0,1 0 0 0 0,-1 0-1 0 0,1-1 1 0 0,-1 1 0 0 0,0 0 0 0 0,1-1-1 0 0,-1 0 1 0 0,1 1 0 0 0,0-1 0 0 0,-1 0 0 0 0,1 0-1 0 0,-1 1 1 0 0,2-1-7 0 0,4-3 4 0 0,0 0 1 0 0,-1-1-1 0 0,1 0 0 0 0,0 0 0 0 0,-1 0 1 0 0,0-1-1 0 0,0 1 0 0 0,0-2 0 0 0,-1 1 1 0 0,1 0-1 0 0,-1-1 0 0 0,-1 0 0 0 0,1 0 1 0 0,0-3-5 0 0,2 0-92 0 0,32-71-1123 0 0,1 3 116 0 0,-40 77 1102 0 0,1 0 1 0 0,-1 0-1 0 0,0 0 1 0 0,1 0 0 0 0,-1 0-1 0 0,0-1 1 0 0,0 1-1 0 0,1 0 1 0 0,-1 0 0 0 0,1 0-1 0 0,-1 0 1 0 0,0 0-1 0 0,1 0 1 0 0,-1 0 0 0 0,0 0-1 0 0,1 0 1 0 0,-1 0 0 0 0,0 0-1 0 0,1 0 1 0 0,-1 1-1 0 0,0-1 1 0 0,1 0 0 0 0,-1 0-1 0 0,0 0 1 0 0,0 0-1 0 0,1 0 1 0 0,-1 1 0 0 0,0-1-1 0 0,1 0 1 0 0,-1 0-1 0 0,0 1 1 0 0,0-1 0 0 0,1 0-1 0 0,-1 0 1 0 0,0 1 0 0 0,0-1-1 0 0,0 0 1 0 0,0 0-1 0 0,1 1 1 0 0,-1-1 0 0 0,0 0-1 0 0,0 1 1 0 0,0-1-1 0 0,0 0 1 0 0,0 1 0 0 0,0-1-1 0 0,0 0 1 0 0,0 1-1 0 0,0-1 1 0 0,0 0 0 0 0,0 1-1 0 0,0-1-3 0 0,0 1-16 0 0,14 83 538 0 0,-14 81 52 0 0,0-130-492 0 0,-1 6 76 0 0,2 0-1 0 0,2 0 1 0 0,1 0-1 0 0,3 2-157 0 0,9 53 270 0 0,-10-52-41 0 0,-6-37-110 0 0,0-15-97 0 0,-3-156-898 0 0,-3 57-184 0 0,-1-50-387 0 0,10 39 1287 0 0,-3 113 180 0 0,1 0 1 0 0,0 0-1 0 0,0 0 1 0 0,1 0 0 0 0,0 0-1 0 0,-1 1 1 0 0,2-1-1 0 0,-1 0 1 0 0,0 1 0 0 0,1 0-1 0 0,0-1 1 0 0,0 1-1 0 0,0 0 1 0 0,0 0 0 0 0,1 1-1 0 0,0-1 1 0 0,0 1-1 0 0,0 0 1 0 0,0 0 0 0 0,0 0-1 0 0,0 0 1 0 0,1 1-21 0 0,1 0 17 0 0,-1 1-1 0 0,0 0 1 0 0,1 0 0 0 0,-1 1 0 0 0,1-1 0 0 0,-1 1 0 0 0,1 1-1 0 0,-1-1 1 0 0,1 1 0 0 0,-1 0 0 0 0,1 0 0 0 0,-1 0 0 0 0,0 1-1 0 0,1 0 1 0 0,-1 0 0 0 0,0 0 0 0 0,0 1 0 0 0,-1 0-1 0 0,1-1 1 0 0,0 2 0 0 0,-1-1 0 0 0,0 0 0 0 0,0 1 0 0 0,0 0-1 0 0,0 0 1 0 0,2 3-17 0 0,18 45 357 0 0,-24-48-321 0 0,0 1 0 0 0,0-1-1 0 0,0 0 1 0 0,0 0 0 0 0,0 0-1 0 0,-1 1 1 0 0,0-1 0 0 0,0 0-1 0 0,0 0 1 0 0,0 0 0 0 0,-1 0-1 0 0,1 0 1 0 0,-1 0 0 0 0,0-1-1 0 0,-1 1 1 0 0,1-1 0 0 0,0 1-1 0 0,-1-1 1 0 0,0 0 0 0 0,0 0-1 0 0,0 0 1 0 0,0 0 0 0 0,0 0-1 0 0,-3 1-35 0 0,-1 1 37 0 0,-1 1-1 0 0,0-1 0 0 0,0 0 1 0 0,-1-1-1 0 0,0 0 0 0 0,1-1 0 0 0,-1 0 1 0 0,-1 0-1 0 0,1 0 0 0 0,0-1 0 0 0,-1-1 1 0 0,1 0-1 0 0,0 0 0 0 0,-1-1 0 0 0,-1 0-36 0 0,-29-15-1673 0 0,39 7-3252 0 0,4 2-4 0 0</inkml:trace>
  <inkml:trace contextRef="#ctx0" brushRef="#br0" timeOffset="443.734">804 109 12528 0 0,'0'0'281'0'0,"0"0"40"0"0,-2 9 326 0 0,-10 55-400 0 0,1-5 162 0 0,-13 63 614 0 0,4-19-193 0 0,10 11-37 0 0,18-54-537 0 0,-3 2-138 0 0,2-26-12 0 0,-11-58-880 0 0,-13-74-1893 0 0,11 12 193 0 0,10-50-1025 0 0,5 81 2418 0 0,-6 34 1336 0 0,0-1-1 0 0,1 1 1 0 0,1 0 0 0 0,1 1 0 0 0,0-1 0 0 0,1 1 0 0 0,9-14-255 0 0,-14 28 103 0 0,1 0 1 0 0,1 0 0 0 0,-1 0-1 0 0,1 0 1 0 0,-1 1 0 0 0,1-1-1 0 0,0 1 1 0 0,0 0 0 0 0,0 0-1 0 0,1 1 1 0 0,-1-1 0 0 0,1 1 0 0 0,0 0-1 0 0,-1 0 1 0 0,1 0 0 0 0,0 1-1 0 0,0 0 1 0 0,0 0 0 0 0,0 0-1 0 0,0 0 1 0 0,0 1 0 0 0,0 0-1 0 0,0 0 1 0 0,1 0 0 0 0,0 1-104 0 0,-2 0 133 0 0,1 1 0 0 0,-1-1-1 0 0,0 1 1 0 0,1 0 0 0 0,-1 0 0 0 0,0 0 0 0 0,0 1 0 0 0,0 0 0 0 0,0 0 0 0 0,-1 0 0 0 0,1 0 0 0 0,-1 0 0 0 0,0 0 0 0 0,0 1 0 0 0,0 0 0 0 0,0 0 0 0 0,0 0 0 0 0,-1 0 0 0 0,0 0 0 0 0,0 0 0 0 0,0 1-133 0 0,1 2 77 0 0,-1 1 0 0 0,0 0 1 0 0,0-1-1 0 0,-1 1 1 0 0,1 0-1 0 0,-2 0 0 0 0,1 0 1 0 0,-1 0-1 0 0,-1 0 1 0 0,1 0-1 0 0,-1 0 1 0 0,-1 0-1 0 0,1-1 0 0 0,-2 1 1 0 0,1 0-1 0 0,-1-1 1 0 0,0 1-1 0 0,0-1 0 0 0,-1 0 1 0 0,0 0-1 0 0,0 0 1 0 0,0-1-1 0 0,-1 1 1 0 0,0-1-1 0 0,-1 0 0 0 0,1-1 1 0 0,-1 1-1 0 0,0-1 1 0 0,-1 0-1 0 0,1-1 0 0 0,-7 4-77 0 0,5-3-5 0 0,-1 0 0 0 0,0-1 0 0 0,0 0 0 0 0,-1 0 0 0 0,0-1 0 0 0,1 0-1 0 0,-1 0 1 0 0,0-1 0 0 0,0-1 0 0 0,-1 0 5 0 0,-35-12-5118 0 0,39 5 184 0 0</inkml:trace>
  <inkml:trace contextRef="#ctx0" brushRef="#br0" timeOffset="958.398">1074 307 10856 0 0,'3'9'520'0'0,"-1"1"-428"0"0,0 1 1 0 0,-1-1-1 0 0,0 1 0 0 0,0-1 1 0 0,-1 1-1 0 0,-1-1 1 0 0,0 1-1 0 0,0-1 1 0 0,-2 6-93 0 0,2-14 70 0 0,1-2-40 0 0,0 1-1 0 0,-1-1 1 0 0,1 1-1 0 0,-1 0 0 0 0,1-1 1 0 0,0 1-1 0 0,-1-1 1 0 0,1 1-1 0 0,-1-1 1 0 0,0 0-1 0 0,1 1 0 0 0,-1-1 1 0 0,1 0-1 0 0,-1 1 1 0 0,1-1-1 0 0,-1 0 0 0 0,0 1 1 0 0,1-1-1 0 0,-1 0 1 0 0,0 0-1 0 0,1 0 1 0 0,-1 0-1 0 0,0 0 0 0 0,1 0 1 0 0,-1 0-1 0 0,0 0 1 0 0,1 0-1 0 0,-1 0 1 0 0,0 0-1 0 0,1 0 0 0 0,-1 0 1 0 0,0 0-1 0 0,1-1 1 0 0,-1 1-1 0 0,0 0 0 0 0,1-1 1 0 0,-1 1-1 0 0,1 0 1 0 0,-1-1-1 0 0,0 1 1 0 0,1-1-1 0 0,-1 1 0 0 0,1 0 1 0 0,0-1-1 0 0,-1 0 1 0 0,1 1-1 0 0,-1-1 0 0 0,1 1 1 0 0,0-1-1 0 0,-1 1 1 0 0,1-1-1 0 0,0 0 1 0 0,0 1-1 0 0,-1-1 0 0 0,1 0 1 0 0,0 1-1 0 0,0-1 1 0 0,0 0-1 0 0,0 1 1 0 0,0-1-30 0 0,-3-8 10 0 0,1 0 0 0 0,1 0 0 0 0,-1-1 0 0 0,2 1 1 0 0,-1 0-1 0 0,1-1 0 0 0,1 1 0 0 0,-1 0 0 0 0,2 0 1 0 0,-1-1-1 0 0,1 1 0 0 0,1 0 0 0 0,0-2-10 0 0,1-4-194 0 0,-3 7 128 0 0,0 0 1 0 0,1 0-1 0 0,0 0 0 0 0,1 0 0 0 0,0 1 0 0 0,0-1 1 0 0,1 1-1 0 0,0 0 0 0 0,0-1 0 0 0,0 2 0 0 0,1-1 1 0 0,0 0-1 0 0,0 1 0 0 0,1 0 0 0 0,0 0 0 0 0,0 1 1 0 0,0 0-1 0 0,1 0 0 0 0,0 0 0 0 0,6-3 66 0 0,-5 4-40 0 0,-1 1 0 0 0,1 0 0 0 0,0 0 0 0 0,0 0 0 0 0,0 1-1 0 0,0 0 1 0 0,0 1 0 0 0,1 0 0 0 0,-1 0 0 0 0,1 0 0 0 0,-1 1 0 0 0,0 1-1 0 0,1 0 1 0 0,-1 0 0 0 0,0 0 0 0 0,0 1 0 0 0,1 0 0 0 0,-1 1 0 0 0,5 2 40 0 0,-10-1-5 0 0,0 0 0 0 0,0 0 0 0 0,-1 1 1 0 0,0-1-1 0 0,1 1 0 0 0,-2 0 0 0 0,1 0 0 0 0,0 0 1 0 0,-1 0-1 0 0,0 0 0 0 0,0 0 0 0 0,0 0 1 0 0,-1 0-1 0 0,0 0 0 0 0,0 0 0 0 0,0 0 0 0 0,-1 0 1 0 0,1 0-1 0 0,-1 1 0 0 0,-1-1 0 0 0,1-1 1 0 0,0 1-1 0 0,-1 0 0 0 0,-1 1 5 0 0,-46 99 1141 0 0,33-66-83 0 0,15-37-896 0 0,3 11 352 0 0,3-14-471 0 0,1 0 0 0 0,0 0 0 0 0,-1 0 0 0 0,1-1 0 0 0,-1 0 0 0 0,0 0 0 0 0,1 0 0 0 0,-1-1 0 0 0,0 0 0 0 0,0 0 0 0 0,-1 0 0 0 0,1-1 0 0 0,-1 1 0 0 0,1-1 0 0 0,-1 0 0 0 0,0 0 0 0 0,-1-1 0 0 0,1 1 0 0 0,-1-1 0 0 0,0 0 0 0 0,0 1 0 0 0,0-2 0 0 0,-1 1 0 0 0,2-4-43 0 0,-1 5-29 0 0,-1-1 1 0 0,1 0-1 0 0,-1-1 1 0 0,0 1-1 0 0,0 0 1 0 0,0-1 0 0 0,-1 1-1 0 0,0-1 1 0 0,0 0-1 0 0,0 1 1 0 0,-1-1 0 0 0,0 0-1 0 0,0 1 1 0 0,0-1-1 0 0,-1 0 1 0 0,0 1-1 0 0,0-1 1 0 0,-1 1 0 0 0,1-1-1 0 0,-1 1 1 0 0,0 0-1 0 0,0-1 1 0 0,-1 1 0 0 0,0 0-1 0 0,0 0 1 0 0,0 1-1 0 0,0-1 1 0 0,-1 1 0 0 0,-2-3 28 0 0,-32-7-1318 0 0,17 16-2551 0 0,8 0-312 0 0</inkml:trace>
  <inkml:trace contextRef="#ctx0" brushRef="#br0" timeOffset="1249.221">1752 39 14112 0 0,'-27'36'1544'0'0,"4"9"-1287"0"0,-122 200 403 0 0,106-202-500 0 0,19-32-4865 0 0,10-11-475 0 0</inkml:trace>
  <inkml:trace contextRef="#ctx0" brushRef="#br0" timeOffset="1431.379">1508 126 11808 0 0,'0'0'266'0'0,"0"0"44"0"0,0 0 11 0 0,0 2-38 0 0,7 75 37 0 0,21 17 642 0 0,-24-84-893 0 0,0 0-1 0 0,0-1 1 0 0,1 0-1 0 0,0 1 1 0 0,0-1-1 0 0,1-1 1 0 0,1 1-1 0 0,-1-1 1 0 0,1 0-1 0 0,1-1 0 0 0,0 0 1 0 0,0 0-1 0 0,0 0 1 0 0,1-1-69 0 0,29-1-645 0 0,-24-5 389 0 0</inkml:trace>
  <inkml:trace contextRef="#ctx0" brushRef="#br0" timeOffset="1590.835">1843 191 14512 0 0,'0'0'429'0'0,"0"0"-13"0"0,4 12-253 0 0,5 0 231 0 0,0 2 0 0 0,-1-1 1 0 0,-1 1-1 0 0,0 1 1 0 0,-1-1-1 0 0,-1 1 1 0 0,0 0-1 0 0,-1 0 1 0 0,0 6-395 0 0,1-2 155 0 0,1 32 401 0 0,-6-50-690 0 0,0-1-104 0 0,0 0-465 0 0,0 0-200 0 0,0 0-37 0 0</inkml:trace>
  <inkml:trace contextRef="#ctx0" brushRef="#br0" timeOffset="2179.803">1909 76 12496 0 0,'0'0'281'0'0,"0"0"40"0"0,0 0 22 0 0,0 0-39 0 0,1 2-197 0 0,44 40-95 0 0,15 26-251 0 0,-1 14 16 0 0,22 42 1149 0 0,-80-123-776 0 0,-1-1-38 0 0,0 0-14 0 0,0 0-2 0 0,0 0 10 0 0,0 0 46 0 0,-16-1 382 0 0,11-3-484 0 0,0-1 0 0 0,1 1 1 0 0,0-1-1 0 0,0 0 0 0 0,0-1 1 0 0,1 1-1 0 0,0-1 0 0 0,0 1 1 0 0,0-1-1 0 0,0 0 0 0 0,1 0 1 0 0,0 0-1 0 0,1 0 0 0 0,-1-1 1 0 0,1 1-1 0 0,0 0 0 0 0,0-1 1 0 0,1 1-1 0 0,0 0 1 0 0,0-1-1 0 0,1 1 0 0 0,0-1 1 0 0,0 1-1 0 0,0 0 0 0 0,1 0 1 0 0,0 0-1 0 0,0-1 0 0 0,0 2 1 0 0,1-1-1 0 0,0 0 0 0 0,0 0 1 0 0,1 1-1 0 0,-1 0 0 0 0,4-3-50 0 0,22-2 54 0 0,-9 14-33 0 0,-10 1 16 0 0,-1 1-1 0 0,0 0 1 0 0,0 1-1 0 0,0 0 1 0 0,-1 0-1 0 0,0 1 1 0 0,-1 0-1 0 0,1 1 1 0 0,-2-1-1 0 0,4 6-36 0 0,-1 1 153 0 0,0 0 0 0 0,-1 1 0 0 0,0 0-1 0 0,-1 1 1 0 0,-1 0 0 0 0,-1 0 0 0 0,4 15-153 0 0,-10-32 13 0 0,1 0 0 0 0,0-1 0 0 0,0 1 0 0 0,0 0 0 0 0,-1 0 0 0 0,1-1 0 0 0,0 1 0 0 0,-1 0 0 0 0,1 0 0 0 0,0 0 0 0 0,0 0 0 0 0,-1-1 0 0 0,1 1 0 0 0,0 0 0 0 0,-1 0 0 0 0,1 0 0 0 0,0 0 0 0 0,-1 0 0 0 0,1 0 0 0 0,0 0 0 0 0,-1 0 0 0 0,1 0 0 0 0,0 0 0 0 0,-1 0 0 0 0,1 0 0 0 0,0 0 0 0 0,0 0 0 0 0,-1 0 0 0 0,1 0 0 0 0,0 0 0 0 0,-1 1 1 0 0,1-1-1 0 0,0 0 0 0 0,-1 0 0 0 0,1 0 0 0 0,0 0 0 0 0,0 1 0 0 0,-1-1 0 0 0,1 0 0 0 0,0 0 0 0 0,0 1 0 0 0,0-1 0 0 0,-1 0 0 0 0,1 0 0 0 0,0 1 0 0 0,0-1 0 0 0,0 0 0 0 0,0 1 0 0 0,-1-1 0 0 0,1 0 0 0 0,0 0 0 0 0,0 1 0 0 0,0-1 0 0 0,0 0 0 0 0,0 1 0 0 0,0-1 0 0 0,0 0 0 0 0,0 1 0 0 0,0-1 0 0 0,0 0 0 0 0,0 1 0 0 0,0-1 0 0 0,0 0 0 0 0,0 1 0 0 0,0-1 0 0 0,1 0 0 0 0,-1 1 0 0 0,0-1 0 0 0,0 0-13 0 0,-4-4-21 0 0,0-1 0 0 0,0 0-1 0 0,0 0 1 0 0,1 0 0 0 0,0 0-1 0 0,0 0 1 0 0,0-1 0 0 0,1 1-1 0 0,0-1 1 0 0,0 0 0 0 0,0 0-1 0 0,1 0 1 0 0,0 0 0 0 0,0 0-1 0 0,0 0 1 0 0,1 0 0 0 0,0 0-1 0 0,0 0 1 0 0,0 0 0 0 0,1 0-1 0 0,0-1 1 0 0,0 1 0 0 0,1 1-1 0 0,0-2 22 0 0,-2 4-6 0 0,1 1 0 0 0,0-1 0 0 0,0 0 0 0 0,0 1 0 0 0,0-1 0 0 0,0 1 0 0 0,0-1 0 0 0,1 1 0 0 0,-1 0 0 0 0,1-1 0 0 0,0 1 0 0 0,0 0 0 0 0,0 0 0 0 0,0 0 0 0 0,0 0 0 0 0,0 1 0 0 0,0-1 0 0 0,1 1-1 0 0,-1-1 1 0 0,0 1 0 0 0,1 0 0 0 0,-1-1 0 0 0,1 2 0 0 0,0-1 0 0 0,-1 0 0 0 0,1 0 0 0 0,0 1 0 0 0,0-1 0 0 0,-1 1 0 0 0,1 0 0 0 0,0 0 0 0 0,0 0 0 0 0,0 0 0 0 0,-1 0 0 0 0,1 1 0 0 0,0-1 0 0 0,0 1-1 0 0,-1 0 1 0 0,2 0 6 0 0,127 70 196 0 0,-36-25-620 0 0,-71-40-1686 0 0,-11-5-3923 0 0</inkml:trace>
  <inkml:trace contextRef="#ctx0" brushRef="#br0" timeOffset="2532.617">2617 129 12960 0 0,'0'0'381'0'0,"-10"-6"142"0"0,9 6-467 0 0,0 0 0 0 0,0 0 0 0 0,0 0 0 0 0,0 0 0 0 0,0 0 0 0 0,1 0 0 0 0,-1 0 1 0 0,0 0-1 0 0,0 0 0 0 0,0 0 0 0 0,0 1 0 0 0,0-1 0 0 0,1 0 0 0 0,-1 1 0 0 0,0-1 1 0 0,0 1-1 0 0,0-1 0 0 0,1 0 0 0 0,-1 1 0 0 0,0 0 0 0 0,1-1 0 0 0,-1 1 0 0 0,0-1 1 0 0,1 1-1 0 0,-1 0 0 0 0,1 0 0 0 0,-1-1 0 0 0,1 1 0 0 0,-1 0 0 0 0,1 0 0 0 0,-1 0 1 0 0,1-1-1 0 0,0 1 0 0 0,0 0 0 0 0,-1 0 0 0 0,1 0 0 0 0,0 0 0 0 0,0 0 0 0 0,0 0 1 0 0,0 0-57 0 0,-2 5 274 0 0,-5 11 132 0 0,0 1-1 0 0,2 1 0 0 0,0-1 0 0 0,1 0 0 0 0,1 1 0 0 0,-1 15-405 0 0,3-27 80 0 0,1 0-1 0 0,-1 0 0 0 0,1 1 1 0 0,1-1-1 0 0,-1 0 1 0 0,1 0-1 0 0,0 0 1 0 0,1 0-1 0 0,0 0 1 0 0,0 0-1 0 0,0-1 0 0 0,2 2-79 0 0,-3-7 154 0 0,1-1-186 0 0,0 0 0 0 0,0-1 0 0 0,0 1 0 0 0,0-1 0 0 0,0 0 0 0 0,0 0 0 0 0,0 0 0 0 0,0 0 0 0 0,0 0 0 0 0,-1 0 0 0 0,1 0 0 0 0,0-1 0 0 0,-1 1 0 0 0,1 0 0 0 0,-1-1 0 0 0,1 1 0 0 0,-1-1 0 0 0,0 0 0 0 0,0 0 0 0 0,1 1 1 0 0,-1-1-1 0 0,-1 0 0 0 0,1 0 0 0 0,0 0 0 0 0,0 0 0 0 0,-1 0 0 0 0,1-1 32 0 0,2-4-91 0 0,8-20-263 0 0,-9 22 269 0 0,-1 0 1 0 0,1 1-1 0 0,-1-1 1 0 0,1 0-1 0 0,0 1 1 0 0,1-1-1 0 0,-1 1 0 0 0,1 0 1 0 0,0 0-1 0 0,0 0 1 0 0,0 0-1 0 0,1 0 1 0 0,-1 1-1 0 0,1-1 1 0 0,0 1-1 0 0,0 0 0 0 0,1 0 85 0 0,15 9-96 0 0,7 44 566 0 0,-13-7 170 0 0,34 55-368 0 0,-40-86-484 0 0,4 2 131 0 0,2-10-5005 0 0,-5-4-540 0 0</inkml:trace>
  <inkml:trace contextRef="#ctx0" brushRef="#br0" timeOffset="2781.214">2956 3 15056 0 0,'0'0'340'0'0,"3"9"465"0"0,46 152 255 0 0,-36-1 748 0 0,-21-102-1530 0 0,-17-30-3144 0 0,12-23-3159 0 0</inkml:trace>
  <inkml:trace contextRef="#ctx0" brushRef="#br0" timeOffset="3019.404">2821 243 10896 0 0,'0'0'317'0'0,"1"-1"2"0"0,54-24 513 0 0,53-1 2828 0 0,-36 20-2485 0 0,21-2 400 0 0,-89 9-1522 0 0,1 0-1 0 0,0 1 0 0 0,-1 0 1 0 0,1-1-1 0 0,-1 2 1 0 0,0-1-1 0 0,0 0 1 0 0,0 1-1 0 0,0 0 0 0 0,0 0 1 0 0,0 0-1 0 0,-1 0 1 0 0,1 1-1 0 0,-1-1 0 0 0,0 1 1 0 0,0 0-1 0 0,0 0 1 0 0,-1 0-1 0 0,1 0 1 0 0,0 4-53 0 0,-2-6 6 0 0,21 66 324 0 0,-8 14 485 0 0,-12-72-725 0 0,0-6-62 0 0,-1 0 0 0 0,0 0-1 0 0,-1 0 1 0 0,1 0 0 0 0,-1 1-1 0 0,1-1 1 0 0,-1 0 0 0 0,0 1-1 0 0,-1-1 1 0 0,1 0 0 0 0,-1 0-1 0 0,0 1 1 0 0,0-1 0 0 0,0 0-1 0 0,-2 4-27 0 0,-10 6-1774 0 0,8-13-628 0 0,-3 2-3997 0 0</inkml:trace>
  <inkml:trace contextRef="#ctx0" brushRef="#br0" timeOffset="3206.854">3255 6 17135 0 0,'13'-5'1884'0'0,"-12"6"-1876"0"0,0-1-1 0 0,0 1 1 0 0,0 0-1 0 0,0 0 1 0 0,0-1-1 0 0,0 1 1 0 0,0 0-1 0 0,-1 0 1 0 0,1 0-1 0 0,0 0 1 0 0,0 0-1 0 0,-1 0 1 0 0,1 0-1 0 0,-1 1 1 0 0,1-1-1 0 0,-1 0 1 0 0,1 0-1 0 0,-1 0 1 0 0,0 1-1 0 0,0-1 1 0 0,1 0-1 0 0,-1 0 1 0 0,0 1-1 0 0,0-1 1 0 0,0 0-1 0 0,0 0 1 0 0,-1 1-1 0 0,1-1 1 0 0,0 0-1 0 0,0 0-7 0 0,0 10-79 0 0,2-3 78 0 0,1 9-1572 0 0,-2-5-2320 0 0,-1 3-1997 0 0</inkml:trace>
  <inkml:trace contextRef="#ctx0" brushRef="#br0" timeOffset="4005.895">3511 161 14480 0 0,'0'0'330'0'0,"-5"13"796"0"0,-28 59-375 0 0,16-11 203 0 0,14-32-12 0 0,3-28-742 0 0,0-1-4 0 0,0 0-17 0 0,0 0-10 0 0,0 0-1 0 0,0 0-9 0 0,0 0-40 0 0,0 0-21 0 0,0 0-2 0 0,12-18 0 0 0,35-87-180 0 0,-21 79-40 0 0,31-6-20 0 0,-2 20 144 0 0,-22 3 11 0 0,-26 7 44 0 0,31-2 186 0 0,-35 4-198 0 0,6 3-22 0 0,16 2 608 0 0,-2 5-629 0 0,-10 2 0 0 0,-10-7 0 0 0,0 0 0 0 0,0 1 0 0 0,-1-1 0 0 0,0 0 0 0 0,0 1 0 0 0,0-1 0 0 0,-1 1 0 0 0,1 0 0 0 0,-1-1 0 0 0,-1 1 0 0 0,1 0 0 0 0,-1 0 0 0 0,0 0 0 0 0,0-1 0 0 0,-1 5 0 0 0,1 2 0 0 0,-18 61 0 0 0,17-70 14 0 0,0 1-1 0 0,-1-1 0 0 0,0 1 0 0 0,0-1 1 0 0,0 1-1 0 0,0-1 0 0 0,-1 0 0 0 0,1 0 1 0 0,-1 0-1 0 0,0-1 0 0 0,0 1 1 0 0,0-1-1 0 0,0 1 0 0 0,0-1 0 0 0,0 0 1 0 0,-1 0-1 0 0,1 0 0 0 0,-1-1 0 0 0,1 1 1 0 0,-1-1-1 0 0,0 0 0 0 0,0 0 0 0 0,-3 0-13 0 0,-93 2 199 0 0,93-4-177 0 0,-1 0 0 0 0,0-1-1 0 0,1 0 1 0 0,-1 0-1 0 0,1-1 1 0 0,0 0 0 0 0,0 0-1 0 0,0-1 1 0 0,0 0-1 0 0,-4-3-21 0 0,9 4 8 0 0,0 1 0 0 0,0-1 0 0 0,0 1 0 0 0,1-1 0 0 0,-1 0 0 0 0,1 0-1 0 0,0 0 1 0 0,0 0 0 0 0,0 0 0 0 0,0 0 0 0 0,1 0 0 0 0,-1 0 0 0 0,1 0 0 0 0,-1 0-1 0 0,1 0 1 0 0,0 0 0 0 0,1 0 0 0 0,-1 0 0 0 0,0-1 0 0 0,1 1 0 0 0,0 0 0 0 0,-1 0-1 0 0,1 0 1 0 0,1 0 0 0 0,-1 1 0 0 0,0-1 0 0 0,1 0 0 0 0,-1 0 0 0 0,1 1-1 0 0,0-1 1 0 0,1 0-8 0 0,6-9 0 0 0,2 0 0 0 0,0 1 0 0 0,0 1 0 0 0,1 0 0 0 0,0 0 0 0 0,1 1 0 0 0,0 1 0 0 0,0 0 0 0 0,1 1 0 0 0,0 0 0 0 0,0 1 0 0 0,0 1 0 0 0,1 0 0 0 0,0 1 0 0 0,0 1 0 0 0,14-2 0 0 0,-24 4-20 0 0,0 0 0 0 0,-1 0 1 0 0,1 0-1 0 0,0 1 0 0 0,0-1 0 0 0,-1 1 0 0 0,1 0 0 0 0,0 1 0 0 0,0-1 0 0 0,-1 1 0 0 0,1 0 0 0 0,0 0 0 0 0,-1 1 0 0 0,1-1 0 0 0,-1 1 1 0 0,1 0-1 0 0,-1 0 0 0 0,2 2 20 0 0,-3-2-163 0 0,0 1 0 0 0,1 0 0 0 0,-1 0 0 0 0,-1 0 0 0 0,1 0 1 0 0,0 0-1 0 0,-1 1 0 0 0,0-1 0 0 0,1 1 0 0 0,-2 0 0 0 0,1-1 0 0 0,0 1 1 0 0,-1 0-1 0 0,1 1 163 0 0,4 24-6065 0 0,-6-13 477 0 0</inkml:trace>
  <inkml:trace contextRef="#ctx0" brushRef="#br0" timeOffset="4413.172">4034 99 12152 0 0,'0'0'273'0'0,"0"0"40"0"0,0 0 22 0 0,0 0-39 0 0,2 2-196 0 0,4 5 166 0 0,-1 1 0 0 0,-1 0 0 0 0,1 0 1 0 0,-1 0-1 0 0,0 1 0 0 0,-1-1 0 0 0,0 1 0 0 0,-1 0 0 0 0,1 0 1 0 0,-2 0-1 0 0,1 0 0 0 0,-1 0 0 0 0,-1 1 0 0 0,1-1 0 0 0,-2 0 0 0 0,0 6-266 0 0,-8 78 2062 0 0,8-91-1933 0 0,1-2-8 0 0,-17-6 599 0 0,16 1-681 0 0,1 0-1 0 0,-1 1 0 0 0,1-1 0 0 0,0 0 1 0 0,0 0-1 0 0,0 1 0 0 0,1-1 0 0 0,0 0 1 0 0,0 1-1 0 0,0-1 0 0 0,0 1 0 0 0,1-1 1 0 0,0-1-39 0 0,5-15 14 0 0,-6 13-33 0 0,1 0-1 0 0,0 0 1 0 0,1 1 0 0 0,0-1-1 0 0,0 0 1 0 0,1 1 0 0 0,0 0 0 0 0,0 0-1 0 0,1 0 1 0 0,0 0 0 0 0,0 1 0 0 0,0-1-1 0 0,1 1 1 0 0,0 1 0 0 0,0-1 0 0 0,0 1-1 0 0,3-1 20 0 0,19-8-194 0 0,-11 20 103 0 0,0 11 24 0 0,-13-11 74 0 0,0-1 0 0 0,-1 1 0 0 0,0 0 0 0 0,0 0-1 0 0,0 0 1 0 0,-1 0 0 0 0,0 1 0 0 0,0-1-1 0 0,0 1 1 0 0,-1-1 0 0 0,0 3-7 0 0,15 61 285 0 0,-39 12 163 0 0,8-53-428 0 0,14-28-834 0 0,1-2-302 0 0,2-2-62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08:39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44 11808 0 0,'12'-23'1277'0'0,"-8"2"-134"0"0,-8 34 285 0 0,-24 177 227 0 0,19-71-1263 0 0,-5 51 24 0 0,0-94-1281 0 0,8-51-2091 0 0,6-24 1554 0 0</inkml:trace>
  <inkml:trace contextRef="#ctx0" brushRef="#br0" timeOffset="1321.678">1 366 12384 0 0,'0'0'281'0'0,"0"0"40"0"0,0 0 21 0 0,0 0-45 0 0,0 0-197 0 0,36-20-89 0 0,37-16-99 0 0,-61 32 101 0 0,18-8 35 0 0,1 2 0 0 0,0 1 0 0 0,1 1 0 0 0,10 0-48 0 0,-8 13-11 0 0,17 12-423 0 0,-51-17 432 0 0,3 0-16 0 0,-1 1 1 0 0,0 0 0 0 0,0 0 0 0 0,0 0 0 0 0,0 0 0 0 0,0 0 0 0 0,0 0 0 0 0,0 0 0 0 0,0 1 0 0 0,0-1 0 0 0,-1 1 0 0 0,1-1 0 0 0,0 1 0 0 0,-1 0 0 0 0,1 0 0 0 0,-1 0 0 0 0,0 0 0 0 0,0 0 0 0 0,0 0 0 0 0,0 0 0 0 0,0 0 17 0 0,18 31 0 0 0,-20 2-25 0 0,-2 1 0 0 0,-1-2 1 0 0,-2 1-1 0 0,-3 8 25 0 0,-1-7 281 0 0,6-13-263 0 0,-4 0 35 0 0,20-35-16 0 0,34-74 86 0 0,-33 55-439 0 0,2 2 0 0 0,1 0 0 0 0,2 0 0 0 0,5-5 316 0 0,37-25-245 0 0,-54 55 226 0 0,0 1 0 0 0,1-1 0 0 0,-1 1 1 0 0,1 0-1 0 0,-1 1 0 0 0,1-1 0 0 0,0 1 0 0 0,0 1 1 0 0,0-1-1 0 0,0 1 0 0 0,0 0 0 0 0,0 1 1 0 0,5 0 18 0 0,73 2-2199 0 0,-84-2 1864 0 0,-1 0-7 0 0,0 0-2 0 0,0 0 36 0 0,0 0 152 0 0,0 0 69 0 0,0 0 14 0 0,0 0-10 0 0,0 0-45 0 0,-4 7-173 0 0,-50 52 1236 0 0,16-22 106 0 0,27-24-801 0 0,0 1 0 0 0,2 0 0 0 0,0 1 0 0 0,0 0 0 0 0,2 1 0 0 0,0 0 0 0 0,0 0 0 0 0,2 0 0 0 0,0 1 0 0 0,-1 9-240 0 0,6-26 9 0 0,-1 1 0 0 0,1-1 0 0 0,0 1 0 0 0,0-1 1 0 0,-1 0-1 0 0,1 1 0 0 0,0-1 0 0 0,0 1 0 0 0,0-1 1 0 0,0 0-1 0 0,0 1 0 0 0,0-1 0 0 0,-1 1 1 0 0,1-1-1 0 0,0 1 0 0 0,0-1 0 0 0,0 1 0 0 0,0-1 1 0 0,1 1-1 0 0,-1-1 0 0 0,0 0 0 0 0,0 1 0 0 0,0-1 1 0 0,0 1-1 0 0,0-1 0 0 0,1 1 0 0 0,-1-1 0 0 0,0 0 1 0 0,0 1-1 0 0,1-1 0 0 0,-1 0 0 0 0,0 1 0 0 0,0-1 1 0 0,1 0-1 0 0,-1 1 0 0 0,0-1 0 0 0,1 0 0 0 0,-1 1 1 0 0,1-1-1 0 0,-1 0 0 0 0,0 0 0 0 0,1 0 0 0 0,-1 1 1 0 0,1-1-1 0 0,-1 0 0 0 0,0 0 0 0 0,1 0 1 0 0,-1 0-1 0 0,1 0 0 0 0,-1 0 0 0 0,1 0 0 0 0,-1 0 1 0 0,1 0-1 0 0,-1 0 0 0 0,1 0 0 0 0,-1 0 0 0 0,0 0 1 0 0,1 0-1 0 0,-1 0 0 0 0,1-1 0 0 0,-1 1 0 0 0,1 0 1 0 0,-1 0-1 0 0,0 0 0 0 0,1-1 0 0 0,-1 1 0 0 0,0 0 1 0 0,1-1-10 0 0,27-19 582 0 0,-18 6-608 0 0,-1 0 0 0 0,0-1 0 0 0,-1 1 0 0 0,-1-2 0 0 0,0 1 0 0 0,-1-1 0 0 0,3-11 26 0 0,1-2-24 0 0,17-23-85 0 0,-27 51 188 0 0,0 1 11 0 0,0 0-7 0 0,0 0 4 0 0,0 0 1 0 0,13 23 392 0 0,2 27-145 0 0,23 47-410 0 0,-15-74 152 0 0,-21-23-79 0 0,0 1 0 0 0,0-1 1 0 0,-1 1-1 0 0,1-1 0 0 0,0 0 0 0 0,0 0 1 0 0,0 0-1 0 0,-1 0 0 0 0,1 0 0 0 0,0 0 1 0 0,0 0-1 0 0,0 0 0 0 0,-1-1 0 0 0,1 1 1 0 0,0-1-1 0 0,0 1 0 0 0,-1-1 0 0 0,1 0 1 0 0,0 0-1 0 0,-1 0 0 0 0,1 0 0 0 0,-1 0 1 0 0,1 0-1 0 0,-1 0 0 0 0,0 0 0 0 0,1-1 1 0 0,-1 1-1 0 0,0 0 0 0 0,0-1 0 0 0,0 1 1 0 0,0-1-1 0 0,0 1 0 0 0,0-1 0 0 0,0 0 1 0 0,0 1-1 0 0,-1-1 0 0 0,1 0 0 0 0,-1 0 2 0 0,26-123-1262 0 0,-25 122 1247 0 0,0 1 1 0 0,0 0 0 0 0,0-1 0 0 0,0 1 0 0 0,0 0 0 0 0,0 0-1 0 0,0 0 1 0 0,1-1 0 0 0,-1 1 0 0 0,1 1 0 0 0,0-1-1 0 0,0 0 1 0 0,-1 0 0 0 0,1 1 0 0 0,0-1 0 0 0,0 1-1 0 0,1-1 1 0 0,-1 1 0 0 0,0 0 0 0 0,0 0 0 0 0,1 0 0 0 0,-1 0-1 0 0,0 0 1 0 0,1 1 0 0 0,2-1 14 0 0,16 15 352 0 0,-13-4-265 0 0,-1 1 0 0 0,-1 0 0 0 0,1 0 0 0 0,-2 0 0 0 0,1 1 1 0 0,-2 0-1 0 0,1 0 0 0 0,-2 0 0 0 0,1 0 0 0 0,-2 1 0 0 0,0-1 0 0 0,0 3-87 0 0,9 39 526 0 0,-11-34-242 0 0,-3-32-40 0 0,3-1-331 0 0,1 0 0 0 0,0 1 0 0 0,1-1 0 0 0,0 1 1 0 0,1-1-1 0 0,0 1 0 0 0,1 0 0 0 0,0 0 0 0 0,1 0 1 0 0,1 1-1 0 0,0 0 87 0 0,16-30 75 0 0,-21 39-61 0 0,0 1 0 0 0,0 0 0 0 0,0-1 0 0 0,-1 1 0 0 0,1-1 0 0 0,1 1 0 0 0,-1 0 0 0 0,0 0 0 0 0,0 0 0 0 0,0 0 0 0 0,1 0 0 0 0,-1 0 1 0 0,0 0-1 0 0,1 0 0 0 0,-1 0 0 0 0,1 0 0 0 0,-1 1 0 0 0,1-1 0 0 0,-1 1 0 0 0,1-1 0 0 0,-1 1 0 0 0,1 0 0 0 0,0-1 0 0 0,-1 1 0 0 0,1 0 0 0 0,0 0 0 0 0,-1 0 1 0 0,1 0-1 0 0,0 1 0 0 0,-1-1 0 0 0,1 0 0 0 0,-1 1 0 0 0,1-1 0 0 0,-1 1 0 0 0,1-1 0 0 0,-1 1 0 0 0,1 0 0 0 0,-1 0 0 0 0,1 0 0 0 0,-1-1 0 0 0,0 1 1 0 0,1 0-1 0 0,-1 1 0 0 0,0-1 0 0 0,0 0 0 0 0,0 0 0 0 0,1 1-14 0 0,2 6-10 0 0,-1-1-1 0 0,1 1 1 0 0,-1 0 0 0 0,-1 0 0 0 0,1 0-1 0 0,-2 0 1 0 0,1 1 0 0 0,-1-1-1 0 0,0 0 1 0 0,-1 1 0 0 0,1-1 0 0 0,-2 1-1 0 0,0 1 11 0 0,1 2-381 0 0,0-10-193 0 0,0-2-30 0 0</inkml:trace>
  <inkml:trace contextRef="#ctx0" brushRef="#br0" timeOffset="1661.385">1472 317 11672 0 0,'0'0'341'0'0,"0"0"-1"0"0,-13 6-11 0 0,6-2-274 0 0,0 1 0 0 0,1 0 0 0 0,0 0 0 0 0,0 1 0 0 0,0-1 0 0 0,1 1-1 0 0,0 1 1 0 0,0-1 0 0 0,0 1 0 0 0,1 0 0 0 0,0 0 0 0 0,-2 4-55 0 0,6-7-9 0 0,1 0 0 0 0,0 0 1 0 0,0 0-1 0 0,0 0 0 0 0,0-1 0 0 0,1 1 0 0 0,0-1 1 0 0,-1 1-1 0 0,1-1 0 0 0,1 1 0 0 0,-1-1 0 0 0,0 0 1 0 0,1 0-1 0 0,0 0 0 0 0,-1 0 0 0 0,1-1 0 0 0,0 1 1 0 0,0-1-1 0 0,1 0 0 0 0,-1 0 0 0 0,0 0 1 0 0,1 0-1 0 0,-1 0 0 0 0,1-1 0 0 0,0 1 0 0 0,0-1 1 0 0,3 0 8 0 0,71 38-768 0 0,-74-27 728 0 0,-5-9 75 0 0,1 0 1 0 0,-2 0-1 0 0,1 0 1 0 0,0 0 0 0 0,-1-1-1 0 0,1 1 1 0 0,-1 0-1 0 0,0-1 1 0 0,0 1-1 0 0,0-1 1 0 0,0 0 0 0 0,0 0-1 0 0,0 0 1 0 0,-1 0-1 0 0,1 0 1 0 0,-1 0-1 0 0,1 0 1 0 0,-1-1 0 0 0,0 0-1 0 0,0 1 1 0 0,0-1-1 0 0,0 0 1 0 0,1 0 0 0 0,-1-1-1 0 0,-3 2-35 0 0,-14 6 88 0 0,-101 38-2312 0 0,110-45-1817 0 0</inkml:trace>
  <inkml:trace contextRef="#ctx0" brushRef="#br0" timeOffset="1948.591">1626 381 11952 0 0,'0'0'266'0'0,"0"0"44"0"0,0 0 14 0 0,0 0-31 0 0,4 15-182 0 0,9 40 1919 0 0,10 27 626 0 0,-7-17-1596 0 0,-12-58-1001 0 0,-1-1-102 0 0,-2-5-229 0 0,-1-1-75 0 0,0 0-6 0 0,0 0-148 0 0,0 0-599 0 0,2-7-1667 0 0,2-1 1345 0 0</inkml:trace>
  <inkml:trace contextRef="#ctx0" brushRef="#br0" timeOffset="2239.703">1679 217 12496 0 0,'-3'-15'945'0'0,"0"-19"-104"0"0,3 33-825 0 0,0 1-133 0 0,0 0-934 0 0,0 0-3663 0 0</inkml:trace>
  <inkml:trace contextRef="#ctx0" brushRef="#br0" timeOffset="2489.319">1785 141 10120 0 0,'3'6'592'0'0,"86"234"3768"0"0,-81-216-4354 0 0,11 71 1420 0 0,-19-91-1739 0 0,-1-1-1 0 0,1 1 0 0 0,0-1 0 0 0,-1 1 1 0 0,0-1-1 0 0,0 1 0 0 0,0-1 0 0 0,0 1 1 0 0,0-1-1 0 0,-1 0 0 0 0,0 0 0 0 0,1 0 1 0 0,-1 0-1 0 0,-1 0 0 0 0,-1 3 314 0 0,-2 0-5078 0 0</inkml:trace>
  <inkml:trace contextRef="#ctx0" brushRef="#br0" timeOffset="2668.942">1802 433 7600 0 0,'21'-13'721'0'0,"2"1"0"0"0,-1 0 1 0 0,2 2-1 0 0,-1 0 0 0 0,1 2 1 0 0,25-5-722 0 0,13 10 1744 0 0,-59 5-1665 0 0,0 0 0 0 0,0 0 0 0 0,0 0 0 0 0,-1 1 0 0 0,1-1 1 0 0,-1 1-1 0 0,0-1 0 0 0,0 1 0 0 0,0 0 0 0 0,0 0 0 0 0,0 0 1 0 0,-1 0-1 0 0,1 0 0 0 0,-1 0 0 0 0,0 1 0 0 0,0-1 0 0 0,0 0 1 0 0,0 1-1 0 0,0-1 0 0 0,-1 0 0 0 0,0 1 0 0 0,1-1 0 0 0,-1 1 1 0 0,-1-1-1 0 0,1 1 0 0 0,0-1 0 0 0,-1 1 0 0 0,0-1 0 0 0,0 0 1 0 0,0 1-1 0 0,-1 1-79 0 0,2 4 162 0 0,-4 131 1165 0 0,8-121-1067 0 0,-2-15-248 0 0,1 1-82 0 0,8-10-2237 0 0,-5 0-3323 0 0</inkml:trace>
  <inkml:trace contextRef="#ctx0" brushRef="#br0" timeOffset="2861.665">2153 250 11544 0 0,'0'0'256'0'0,"0"0"48"0"0,0 0 16 0 0,0 0 0 0 0,0 0-256 0 0,0 0-64 0 0,0 0 0 0 0,0 0 0 0 0,0 0 0 0 0,-4 8 0 0 0,4-8 0 0 0,0 9 64 0 0,0-3-288 0 0,4 2-64 0 0,-4 1-16 0 0,4-1-4552 0 0</inkml:trace>
  <inkml:trace contextRef="#ctx0" brushRef="#br0" timeOffset="3338.623">2315 317 10328 0 0,'0'0'300'0'0,"0"0"0"0"0,-10 11-180 0 0,-17 18 353 0 0,14-17 58 0 0,0 1 1 0 0,2 0-1 0 0,-1 0 0 0 0,2 2 1 0 0,0-1-1 0 0,1 1 0 0 0,0 1 1 0 0,-2 6-532 0 0,1 27 412 0 0,25-12-93 0 0,-1-36-227 0 0,-4-5-75 0 0,0 0 0 0 0,0-1 0 0 0,0 0 0 0 0,-1-1 0 0 0,1 0 0 0 0,-2 0 0 0 0,1-1 0 0 0,-1 0 0 0 0,0-1 0 0 0,0 0 0 0 0,-1 0-1 0 0,0 0 1 0 0,0-1 0 0 0,-1 0 0 0 0,3-7-17 0 0,36-41-291 0 0,-36 47 210 0 0,-3 3 43 0 0,0 0 0 0 0,1 0 1 0 0,-1 0-1 0 0,1 1 1 0 0,1 0-1 0 0,-1 0 1 0 0,1 1-1 0 0,0 0 0 0 0,1 0 1 0 0,5-2 37 0 0,-11 6 0 0 0,-1 1 0 0 0,1 0 0 0 0,-1-1 0 0 0,1 1 0 0 0,-1 0 0 0 0,1 0 0 0 0,-1 1 0 0 0,1-1 0 0 0,-1 0 0 0 0,0 1 0 0 0,1-1 0 0 0,-1 1 0 0 0,1 0 0 0 0,-1 0 0 0 0,0 0 0 0 0,0 0 0 0 0,1 0 0 0 0,-1 1 0 0 0,0-1 0 0 0,0 1 0 0 0,0-1 0 0 0,0 1 0 0 0,-1 0 0 0 0,1 0 0 0 0,0-1 0 0 0,-1 1 1 0 0,1 0-1 0 0,-1 1 0 0 0,0-1 0 0 0,1 2 0 0 0,28 71 337 0 0,-24 39-113 0 0,-6-113-213 0 0,0-1-1 0 0,0 1 0 0 0,0-1 0 0 0,0 1 0 0 0,0 0 0 0 0,0-1 0 0 0,0 1 0 0 0,0 0 0 0 0,0-1 0 0 0,0 1 0 0 0,0 0 0 0 0,0-1 0 0 0,-1 1 0 0 0,1 0 1 0 0,0-1-1 0 0,0 1 0 0 0,-1-1 0 0 0,1 1 0 0 0,0-1 0 0 0,-1 1 0 0 0,1-1 0 0 0,0 1 0 0 0,-1-1 0 0 0,1 1 0 0 0,-1-1 0 0 0,1 1 0 0 0,-1-1 0 0 0,1 0 0 0 0,-1 1 1 0 0,0-1-1 0 0,1 0 0 0 0,-1 1 0 0 0,1-1 0 0 0,-1 0 0 0 0,0 0 0 0 0,1 1 0 0 0,-1-1 0 0 0,1 0 0 0 0,-1 0 0 0 0,0 0 0 0 0,1 0 0 0 0,-1 0 0 0 0,0 0 0 0 0,1 0 1 0 0,-1 0-1 0 0,0 0 0 0 0,1 0 0 0 0,-1-1 0 0 0,0 1-10 0 0,-18-27 194 0 0,17 21-214 0 0,0 0 0 0 0,1 0 0 0 0,-1-1 0 0 0,1 1 0 0 0,0 0-1 0 0,1-1 1 0 0,0 1 0 0 0,0-1 0 0 0,0 1 0 0 0,1-1-1 0 0,0 1 1 0 0,0-1 0 0 0,1 1 0 0 0,-1 0 0 0 0,1 0-1 0 0,1 0 1 0 0,-1 0 0 0 0,1 0 0 0 0,0 0 0 0 0,1 0 0 0 0,-1 1-1 0 0,1 0 1 0 0,0 0 0 0 0,0 0 0 0 0,1 0 0 0 0,-1 1-1 0 0,1-1 1 0 0,0 1 0 0 0,0 0 0 0 0,1 1 0 0 0,-1-1-1 0 0,1 1 1 0 0,0 0 0 0 0,0 0 0 0 0,0 1 20 0 0,0 2 42 0 0,0 0 0 0 0,-1 1 0 0 0,1-1 1 0 0,0 1-1 0 0,-1 1 0 0 0,1-1 0 0 0,-1 1 0 0 0,0 0 1 0 0,0 0-1 0 0,0 0 0 0 0,0 1 0 0 0,0 0 0 0 0,0 0 1 0 0,0 0-1 0 0,-1 0 0 0 0,1 1 0 0 0,-1 0 0 0 0,0 0 1 0 0,-1 0-1 0 0,1 0 0 0 0,-1 1 0 0 0,1 0 0 0 0,-1-1 0 0 0,0 1 1 0 0,-1 0-43 0 0,11 12 223 0 0,41 81 630 0 0,-15-20-294 0 0,-26-61-2963 0 0,-13-17-3727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08:4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62 407 12352 0 0,'0'0'281'0'0,"0"0"40"0"0,0 0 21 0 0,0 0-45 0 0,0 0-153 0 0,0 0 93 0 0,0 0 62 0 0,0 0 12 0 0,1 1-25 0 0,14 72 708 0 0,-11 40 13 0 0,-4 113 201 0 0,3-101-901 0 0,-2-88-215 0 0,-1-36-151 0 0,0-1-9 0 0,0 0-65 0 0,0 0-292 0 0,0 0-130 0 0,0 0-677 0 0,1-1-2762 0 0,4-6-1186 0 0</inkml:trace>
  <inkml:trace contextRef="#ctx0" brushRef="#br0" timeOffset="282.774">101 419 9552 0 0,'0'-3'102'0'0,"-1"-1"0"0"0,1 1-1 0 0,-1-1 1 0 0,1 1 0 0 0,0-1 0 0 0,1 1 0 0 0,-1-1 0 0 0,1 1 0 0 0,-1-1 0 0 0,1 1 0 0 0,0-1-1 0 0,0 1 1 0 0,1 0 0 0 0,-1-1 0 0 0,1 1 0 0 0,-1 0 0 0 0,1 0 0 0 0,0 0 0 0 0,0 0 0 0 0,0 0 0 0 0,1 1-1 0 0,-1-1 1 0 0,1 1 0 0 0,-1-1 0 0 0,1 1 0 0 0,0 0 0 0 0,0 0 0 0 0,0 0 0 0 0,0 1 0 0 0,0-1 0 0 0,1 1-1 0 0,-1-1 1 0 0,0 1 0 0 0,1 0 0 0 0,-1 0 0 0 0,1 1 0 0 0,-1-1 0 0 0,1 1 0 0 0,-1 0 0 0 0,4 0-102 0 0,-1 1 86 0 0,0 1 0 0 0,0 1 0 0 0,0-1 0 0 0,-1 1 0 0 0,1 0 0 0 0,-1 1 0 0 0,1-1 0 0 0,-1 1 1 0 0,-1 0-1 0 0,1 0 0 0 0,0 1 0 0 0,-1-1 0 0 0,0 1 0 0 0,0 0 0 0 0,0 0 0 0 0,-1 1 0 0 0,0-1 1 0 0,0 1-1 0 0,0-1 0 0 0,0 1 0 0 0,-1 0 0 0 0,0 0 0 0 0,0 0 0 0 0,-1 1 0 0 0,0-1 0 0 0,0 0 1 0 0,0 0-1 0 0,-1 1 0 0 0,0-1 0 0 0,0 0 0 0 0,-1 1 0 0 0,1-1 0 0 0,-1 0 0 0 0,-1 0 0 0 0,1 1 0 0 0,-2 2-86 0 0,-2-1 24 0 0,-1-1 0 0 0,1 1 0 0 0,-1-1 0 0 0,-1-1 0 0 0,1 1 0 0 0,-1-1 0 0 0,0 0 0 0 0,-1 0 0 0 0,1-1 0 0 0,-1 0 0 0 0,0 0 0 0 0,0-1 0 0 0,-1 0 0 0 0,1-1 0 0 0,-1 0 0 0 0,0 0 0 0 0,0 0 0 0 0,0-1 0 0 0,0-1 0 0 0,-1 0 0 0 0,1 0 0 0 0,0-1 0 0 0,0 0 0 0 0,-1 0 0 0 0,-3-2-24 0 0,-59-17-1287 0 0,75 7-3857 0 0,1 6 448 0 0</inkml:trace>
  <inkml:trace contextRef="#ctx0" brushRef="#br0" timeOffset="874.305">460 392 9848 0 0,'0'0'222'0'0,"0"0"30"0"0,-3 13 298 0 0,-7 27-180 0 0,-7 77 1948 0 0,14-83-1585 0 0,3-19 1924 0 0,6-29-2398 0 0,-1-3-283 0 0,0 1 0 0 0,1 0-1 0 0,0 0 1 0 0,1 0 0 0 0,1 1 0 0 0,0 0 0 0 0,2 1 0 0 0,-1 0 0 0 0,2 0 0 0 0,0 1-1 0 0,3-2 25 0 0,-9 10-46 0 0,3-3 2 0 0,0 1-1 0 0,0-1 0 0 0,1 2 1 0 0,0-1-1 0 0,0 1 0 0 0,1 1 1 0 0,0-1-1 0 0,0 2 1 0 0,2-1 44 0 0,1 2-75 0 0,-7 20 11 0 0,-5-9 52 0 0,-1 0 0 0 0,0 0-1 0 0,0 0 1 0 0,-1 0 0 0 0,0 0 0 0 0,0-1 0 0 0,-1 1 0 0 0,0 0-1 0 0,0-1 1 0 0,-3 6 12 0 0,-8 31 5 0 0,8-21-5 0 0,3-16 0 0 0,0 0 0 0 0,0 1 0 0 0,1-1 0 0 0,0 0 0 0 0,0 1 0 0 0,1-1 0 0 0,0 0 0 0 0,0 1 0 0 0,1-1 0 0 0,0 1 0 0 0,0-1 0 0 0,0 0 0 0 0,3 6 0 0 0,-3-11 11 0 0,0 0 1 0 0,0-1-1 0 0,0 1 1 0 0,1-1 0 0 0,-1 1-1 0 0,0-1 1 0 0,1 1 0 0 0,-1-1-1 0 0,1 0 1 0 0,-1 1 0 0 0,1-1-1 0 0,0 0 1 0 0,-1 0 0 0 0,1 0-1 0 0,0 0 1 0 0,0-1 0 0 0,0 1-1 0 0,0 0 1 0 0,-1-1 0 0 0,1 0-1 0 0,0 1 1 0 0,0-1 0 0 0,0 0-1 0 0,0 0 1 0 0,0 0 0 0 0,0 0-1 0 0,0 0 1 0 0,0 0 0 0 0,0-1-1 0 0,0 1 1 0 0,0-1-1 0 0,0 1 1 0 0,0-1 0 0 0,0 0-1 0 0,-1 0 1 0 0,1 0-12 0 0,63-39 219 0 0,-62 37-218 0 0,0-1 0 0 0,0 1-1 0 0,0-1 1 0 0,0 1 0 0 0,-1-1 0 0 0,1 0-1 0 0,-1 0 1 0 0,0 0 0 0 0,-1 0 0 0 0,1-1-1 0 0,0 1 1 0 0,-1 0 0 0 0,0-1 0 0 0,0 1-1 0 0,-1-1 1 0 0,1 1 0 0 0,-1-1-1 0 0,0 1 1 0 0,0-1 0 0 0,0 1 0 0 0,-1-1-1 0 0,0 1 1 0 0,0-1 0 0 0,0 1 0 0 0,0 0-1 0 0,0-1 1 0 0,-1 1 0 0 0,0 0 0 0 0,0 0-1 0 0,0 0 1 0 0,-1 0 0 0 0,1 0 0 0 0,-1 1-1 0 0,0-1 1 0 0,0 1 0 0 0,0-1 0 0 0,0 1-1 0 0,-1 0 1 0 0,1 1 0 0 0,-1-1 0 0 0,0 0-1 0 0,0 1 1 0 0,0 0 0 0 0,0 0-1 0 0,-4-1 0 0 0,-62-3-1031 0 0,54 6-1020 0 0,16 0 1366 0 0</inkml:trace>
  <inkml:trace contextRef="#ctx0" brushRef="#br0" timeOffset="1327.036">892 120 10448 0 0,'0'0'301'0'0,"0"0"4"0"0,-1 7 29 0 0,-4 109 1464 0 0,7-67-1163 0 0,2 112 1045 0 0,-4-101-1603 0 0,28-122-1223 0 0,-24 54 1049 0 0,1 1 0 0 0,-1-1-1 0 0,1 1 1 0 0,1 0 0 0 0,-1 0 0 0 0,1 1 0 0 0,0 0 0 0 0,1 0 0 0 0,0 0 0 0 0,0 1 0 0 0,2-2 97 0 0,-7 5 10 0 0,1 1 0 0 0,0-1 0 0 0,0 0 0 0 0,0 1 0 0 0,0-1 0 0 0,0 1 0 0 0,0 0 0 0 0,0 0 0 0 0,0 1 0 0 0,1-1 0 0 0,-1 0 0 0 0,0 1 0 0 0,0 0 0 0 0,1 0 0 0 0,-1 0 0 0 0,0 0 0 0 0,1 0 0 0 0,-1 1 0 0 0,0 0 0 0 0,0-1 0 0 0,0 1 0 0 0,1 0 0 0 0,-1 0 0 0 0,0 1 0 0 0,0-1 0 0 0,-1 1 0 0 0,1 0 0 0 0,0-1 0 0 0,0 1 0 0 0,-1 0 0 0 0,1 1-10 0 0,0-1 73 0 0,-1 0-1 0 0,1 0 1 0 0,-1 0-1 0 0,0 0 1 0 0,0 1-1 0 0,0-1 0 0 0,0 1 1 0 0,0 0-1 0 0,0-1 1 0 0,-1 1-1 0 0,1 0 1 0 0,-1 0-1 0 0,0 0 1 0 0,0 0-1 0 0,0 0 0 0 0,0 0 1 0 0,0 1-1 0 0,-1-1 1 0 0,0 0-1 0 0,1 0 1 0 0,-1 0-1 0 0,0 1 1 0 0,-1-1-1 0 0,1 0 1 0 0,0 0-1 0 0,-1 0 0 0 0,0 1 1 0 0,0-1-1 0 0,0 0 1 0 0,0 0-1 0 0,0 0 1 0 0,-1 0-1 0 0,1-1 1 0 0,-1 1-1 0 0,0 0 1 0 0,0 0-1 0 0,0-1 0 0 0,0 0 1 0 0,0 1-1 0 0,0-1 1 0 0,-2 2-73 0 0,-86 49 336 0 0,25-30-3435 0 0,55-20-1999 0 0</inkml:trace>
  <inkml:trace contextRef="#ctx0" brushRef="#br0" timeOffset="1762.725">1276 322 13304 0 0,'0'0'298'0'0,"0"0"46"0"0,0 0 23 0 0,0 0-43 0 0,0 2-213 0 0,-43 187 1928 0 0,37-129-1413 0 0,6-59-538 0 0,0-1-7 0 0,1 0-83 0 0,1 1 0 0 0,-1 0-1 0 0,0-1 1 0 0,0 1 0 0 0,1-1-1 0 0,-1 0 1 0 0,0 1 0 0 0,1-1 0 0 0,-1 0-1 0 0,0 0 1 0 0,1 0 0 0 0,-1 0 0 0 0,0 0-1 0 0,1 0 1 0 0,-1 0 0 0 0,0 0-1 0 0,1 0 1 0 0,-1-1 0 0 0,0 1 0 0 0,1-1-1 0 0,-1 1 1 0 0,0-1 0 0 0,0 1 0 0 0,1-1-1 0 0,-1 0 1 0 0,0 1 0 0 0,0-1-1 0 0,0 0 1 0 0,0 0 0 0 0,0 0 0 0 0,0 0-1 0 0,0 0 1 0 0,0 0 0 0 0,0 0 2 0 0,38-81-1282 0 0,-26 44 1019 0 0,3-2 116 0 0,-15 35 118 0 0,-1 4 98 0 0,0 1 76 0 0,0 0 7 0 0,0 0-6 0 0,0 0-8 0 0,12 22 290 0 0,28 43 301 0 0,-14-48-574 0 0,-11-13-392 0 0,-13-4-682 0 0,-1-1-3133 0 0,4-2-1342 0 0</inkml:trace>
  <inkml:trace contextRef="#ctx0" brushRef="#br0" timeOffset="2227.763">1546 36 11464 0 0,'0'0'333'0'0,"0"0"0"0"0,0 0-163 0 0,0 0 98 0 0,3 9 420 0 0,10 55 584 0 0,-2 175 1663 0 0,-11-89-3016 0 0,19-188-1481 0 0,-12 28 1293 0 0,-1 2 0 0 0,1-1 1 0 0,1 1-1 0 0,0 0 1 0 0,0 0-1 0 0,0 1 0 0 0,1 0 1 0 0,0 1-1 0 0,10-6 269 0 0,53-7-170 0 0,-70 19 228 0 0,0 0 1 0 0,0 0-1 0 0,0 0 0 0 0,-1 1 0 0 0,1-1 0 0 0,0 0 0 0 0,0 1 0 0 0,0-1 0 0 0,-1 1 0 0 0,1-1 0 0 0,0 1 0 0 0,-1 0 0 0 0,1 0 0 0 0,0 0 0 0 0,-1 0 0 0 0,1 0 0 0 0,-1 0 0 0 0,0 0 0 0 0,1 0 0 0 0,-1 1 0 0 0,0-1 0 0 0,0 1 0 0 0,0-1 0 0 0,0 1 0 0 0,0-1 0 0 0,0 1 0 0 0,0-1 0 0 0,0 1 0 0 0,-1 0 0 0 0,1-1 0 0 0,0 1 0 0 0,-1 0 0 0 0,0 0 0 0 0,1 0 0 0 0,-1-1 0 0 0,0 1 0 0 0,0 0 1 0 0,0 0-1 0 0,0 1-58 0 0,0 2 143 0 0,-1 0 1 0 0,1 0 0 0 0,-1 0-1 0 0,0 0 1 0 0,0 0 0 0 0,-1 0-1 0 0,1 0 1 0 0,-1 0-1 0 0,0-1 1 0 0,0 1 0 0 0,-1-1-1 0 0,0 1 1 0 0,1-1 0 0 0,-1 0-1 0 0,-1 0 1 0 0,1 0 0 0 0,0 0-1 0 0,-1-1 1 0 0,0 1 0 0 0,0-1-1 0 0,0 0 1 0 0,0 0 0 0 0,-1 0-1 0 0,1-1 1 0 0,-1 0 0 0 0,1 0-1 0 0,-1 0 1 0 0,-3 1-144 0 0,-5 2 154 0 0,-69 16-281 0 0,49-23-1487 0 0,32 2 897 0 0,0-1-1007 0 0,-1-4-3958 0 0</inkml:trace>
  <inkml:trace contextRef="#ctx0" brushRef="#br0" timeOffset="2552.899">1872 392 14048 0 0,'0'0'322'0'0,"0"0"45"0"0,0 9 356 0 0,0 2-322 0 0,1 1 0 0 0,0-1 0 0 0,1 1 0 0 0,1-1 0 0 0,-1 0 0 0 0,2 0 0 0 0,0 0 0 0 0,0-1 0 0 0,1 1 0 0 0,0-1 0 0 0,7 10-401 0 0,7-4-106 0 0,-6-24-3859 0 0,-9 0-1923 0 0</inkml:trace>
  <inkml:trace contextRef="#ctx0" brushRef="#br0" timeOffset="2800.81">1990 16 14480 0 0,'0'0'330'0'0,"0"0"45"0"0,0 0 20 0 0,0 0-39 0 0,0 0-199 0 0,0 0 34 0 0,0 0 38 0 0,0 0 9 0 0,0 0-27 0 0,0 0-156 0 0,0 0-181 0 0,0 0-744 0 0,0 1-3033 0 0,0 6-1303 0 0</inkml:trace>
  <inkml:trace contextRef="#ctx0" brushRef="#br0" timeOffset="3004.841">2101 1 11000 0 0,'0'0'248'0'0,"0"0"34"0"0,0 0 21 0 0,0 0-34 0 0,-2 16 149 0 0,18 64 4917 0 0,-3 5-2871 0 0,-7 32-2016 0 0,-2-32-384 0 0,13 37 83 0 0,-5-81-258 0 0,-12-40-102 0 0,0-1-19 0 0,0 0-59 0 0,0 0-219 0 0,0 0-98 0 0,0 0-748 0 0,0 0-3053 0 0,0 0-1303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0T16:08:48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1 336 8032 0 0,'0'0'182'0'0,"0"0"29"0"0,0 0 12 0 0,4-3 1 0 0,0-1-111 0 0,-3 3 470 0 0,-1 1 181 0 0,0 0 32 0 0,0 0-8 0 0,0 0-51 0 0,0 0-22 0 0,0 0-3 0 0,0 0-42 0 0,0 0-172 0 0,0 0-77 0 0,0 32 1381 0 0,-2 35-532 0 0,1 8-44 0 0,3-67-1295 0 0,-2-7-1 0 0,0 0 0 0 0,0 0 0 0 0,0-1 0 0 0,0 1 0 0 0,0 0 0 0 0,0 0 0 0 0,0-1 0 0 0,0 1 0 0 0,0 0 0 0 0,0 0 0 0 0,1-1 0 0 0,-1 1 0 0 0,0 0 0 0 0,0 0 0 0 0,1-1 0 0 0,-1 1-1 0 0,0 0 1 0 0,1-1 0 0 0,-1 1 0 0 0,1 0 0 0 0,-1-1 0 0 0,1 1 0 0 0,-1-1 0 0 0,1 1 0 0 0,0-1 0 0 0,-1 1 0 0 0,1-1 0 0 0,0 1 0 0 0,-1-1 0 0 0,1 0 0 0 0,0 1 0 0 0,-1-1 0 0 0,1 0 0 0 0,0 0 0 0 0,0 1 0 0 0,-1-1 0 0 0,1 0 0 0 0,0 0 0 0 0,0 0 0 0 0,-1 0 0 0 0,1 0 0 0 0,0 0 0 0 0,0 0 0 0 0,0 0 0 0 0,-1 0 0 0 0,1-1 70 0 0,8-1-4160 0 0,-6-1-1237 0 0</inkml:trace>
  <inkml:trace contextRef="#ctx0" brushRef="#br0" timeOffset="288.51">4834 293 12032 0 0,'0'0'273'0'0,"0"0"40"0"0,-5-5 275 0 0,3 4-3112 0 0,2 1-2070 0 0</inkml:trace>
  <inkml:trace contextRef="#ctx0" brushRef="#br0" timeOffset="450.275">211 163 11488 0 0,'3'7'562'0'0,"1"77"140"0"0,-4-78-666 0 0,5 43 373 0 0,-2 0-1 0 0,-2 0 0 0 0,-4 23-408 0 0,-10-42-86 0 0,3-21-3747 0 0,4-4-509 0 0</inkml:trace>
  <inkml:trace contextRef="#ctx0" brushRef="#br0" timeOffset="1020.672">126 394 11864 0 0,'0'0'266'0'0,"0"0"44"0"0,0 0 12 0 0,20 1 76 0 0,148 13 3121 0 0,-157-13-3505 0 0,0-1 0 0 0,0-1 0 0 0,0 0-1 0 0,0 0 1 0 0,0-1 0 0 0,0 0 0 0 0,-1-1-1 0 0,1 0 1 0 0,-1-1 0 0 0,1 0 0 0 0,-1-1-1 0 0,0 0 1 0 0,-1 0 0 0 0,0-1 0 0 0,1-1-1 0 0,3-3-13 0 0,10-12-730 0 0,-23 21 577 0 0,0 1 1 0 0,0 0 14 0 0,0 0 54 0 0,0 8 47 0 0,10 116 578 0 0,-9-123-509 0 0,0 1-1 0 0,0-1 1 0 0,1 0-1 0 0,-1 1 1 0 0,1-1-1 0 0,-1 0 1 0 0,1 0-1 0 0,-1 0 1 0 0,1 0-1 0 0,0 0 1 0 0,0-1-1 0 0,-1 1 1 0 0,1 0-1 0 0,0-1 1 0 0,0 1-1 0 0,0-1 1 0 0,-1 0-1 0 0,1 0 1 0 0,0 0-1 0 0,0 0 1 0 0,0 0-1 0 0,0 0 1 0 0,0 0-1 0 0,0 0 1 0 0,-1-1-1 0 0,1 1 1 0 0,0-1-1 0 0,0 1 1 0 0,0-1-1 0 0,-1 0 1 0 0,1 0-1 0 0,0 0 1 0 0,-1 0-1 0 0,1 0 0 0 0,-1 0 1 0 0,1 0-1 0 0,0-1-31 0 0,3-1-6 0 0,0-1 0 0 0,0 0 0 0 0,0 0-1 0 0,0-1 1 0 0,-1 0 0 0 0,1 0 0 0 0,-1 0-1 0 0,-1 0 1 0 0,1 0 0 0 0,-1-1-1 0 0,1 0 7 0 0,24-32-555 0 0,-27 37 437 0 0,-1 1 5 0 0,0 0 1 0 0,0 0 0 0 0,6 4-54 0 0,-4 1 157 0 0,0 0-1 0 0,0-1 1 0 0,-1 1-1 0 0,1 0 1 0 0,-1 0-1 0 0,-1 0 1 0 0,1 0-1 0 0,-1 0 1 0 0,1 0-1 0 0,-2 0 1 0 0,1 0-1 0 0,0 0 1 0 0,-1 0-1 0 0,-1 5 10 0 0,2-8 8 0 0,-37 206 331 0 0,27-163-269 0 0,6-18 7 0 0,-2-1 1 0 0,-1 0-1 0 0,-1 0 0 0 0,-1-1 0 0 0,-1 0 0 0 0,-1 0 0 0 0,-2-1 0 0 0,-5 7-77 0 0,-38 21 395 0 0,55-51-372 0 0,-1 0 1 0 0,0 0-1 0 0,1 0 0 0 0,-1 0 1 0 0,0 0-1 0 0,1-1 0 0 0,-1 1 1 0 0,0-1-1 0 0,0 0 0 0 0,0 1 1 0 0,0-1-1 0 0,1 0 0 0 0,-1 0 1 0 0,0 0-1 0 0,0 0 0 0 0,0 0 1 0 0,0-1-1 0 0,0 1 0 0 0,1-1 1 0 0,-1 1-1 0 0,0-1 0 0 0,0 0 1 0 0,1 1-1 0 0,-1-1 0 0 0,0 0 1 0 0,1 0-1 0 0,-1 0 0 0 0,1 0 1 0 0,-1 0-1 0 0,1-1 0 0 0,0 1 1 0 0,-1 0-1 0 0,1-1 0 0 0,0 1 1 0 0,0-1-1 0 0,0 1 0 0 0,0-1 1 0 0,0 0-1 0 0,0 1 0 0 0,0-1 1 0 0,1 0-1 0 0,-1 0-23 0 0,-1-10 137 0 0,1 0 1 0 0,1 0-1 0 0,0 0 0 0 0,1 0 1 0 0,0 0-1 0 0,0 0 0 0 0,1 0 1 0 0,1 0-1 0 0,0 0 0 0 0,1 1 1 0 0,0-1-1 0 0,1 1 0 0 0,0 0 1 0 0,0 0-1 0 0,2 1 0 0 0,4-8-137 0 0,-3 6 18 0 0,1 0 0 0 0,0 0 0 0 0,0 1 0 0 0,1 1 0 0 0,0-1 0 0 0,1 2-1 0 0,0-1 1 0 0,0 1 0 0 0,1 1 0 0 0,1 0 0 0 0,-1 1 0 0 0,1 0 0 0 0,0 1 0 0 0,1 1-1 0 0,3-1-17 0 0,2 0-238 0 0,19-6 130 0 0,-14 6-5468 0 0,-10 3-821 0 0</inkml:trace>
  <inkml:trace contextRef="#ctx0" brushRef="#br0" timeOffset="21388.007">1557 345 9072 0 0,'0'0'200'0'0,"0"0"33"0"0,0 0 15 0 0,0 0 52 0 0,0 0 191 0 0,-7-21 2621 0 0,-16-19-344 0 0,21 38-2706 0 0,1-1 1 0 0,-1 1 0 0 0,0-1 0 0 0,0 1 0 0 0,0 0 0 0 0,0-1 0 0 0,0 1 0 0 0,0 0 0 0 0,0 0 0 0 0,-1 1 0 0 0,1-1 0 0 0,-1 1 0 0 0,1-1 0 0 0,-1 1 0 0 0,0 0 0 0 0,1-1 0 0 0,-1 1 0 0 0,0 1 0 0 0,0-1 0 0 0,0 0 0 0 0,0 1 0 0 0,0 0 0 0 0,0-1-1 0 0,0 1 1 0 0,0 0 0 0 0,0 1 0 0 0,0-1 0 0 0,0 0 0 0 0,0 1 0 0 0,1 0 0 0 0,-1-1 0 0 0,-2 2-63 0 0,-6 5 20 0 0,0 1 0 0 0,0 1-1 0 0,0-1 1 0 0,1 2 0 0 0,0-1 0 0 0,1 1 0 0 0,0 1-1 0 0,1 0 1 0 0,0 0 0 0 0,1 1 0 0 0,0 0 0 0 0,0 0-1 0 0,-1 7-19 0 0,-15 75 0 0 0,39-51 0 0 0,7-37 79 0 0,-16-7-58 0 0,-1-1-1 0 0,0 0 1 0 0,0 0-1 0 0,0-1 1 0 0,0 0 0 0 0,0 0-1 0 0,0 0 1 0 0,-1-1-1 0 0,1 1 1 0 0,-1-1 0 0 0,0-1-1 0 0,0 1 1 0 0,-1-1-1 0 0,1 0 1 0 0,-1 0 0 0 0,0 0-1 0 0,0 0 1 0 0,-1-1-1 0 0,0 0 1 0 0,3-5-21 0 0,0 0 15 0 0,0 0-1 0 0,0 0 1 0 0,-1 0 0 0 0,0-1-1 0 0,-1 0 1 0 0,-1 1 0 0 0,0-1-1 0 0,0-2-14 0 0,-2 4-88 0 0,-3 22 32 0 0,-5 23-5 0 0,4-19 60 0 0,0-1 1 0 0,1 1-1 0 0,0 0 1 0 0,2 0 0 0 0,0 0-1 0 0,1 12 1 0 0,8 1 0 0 0,-8-21 0 0 0,5-4 0 0 0,-4-3 4 0 0,0 0 1 0 0,0 0-1 0 0,-1-1 0 0 0,1 1 0 0 0,0-1 0 0 0,0 0 0 0 0,0 1 0 0 0,0-1 0 0 0,0 0 0 0 0,0 0 0 0 0,-1 0 0 0 0,1 0 0 0 0,0 0 0 0 0,0-1 0 0 0,0 1 0 0 0,0-1 0 0 0,0 1 0 0 0,-1-1 0 0 0,1 0 0 0 0,0 1 0 0 0,0-1 0 0 0,-1 0 0 0 0,1 0 0 0 0,-1 0 0 0 0,1-1 0 0 0,-1 1 1 0 0,1 0-1 0 0,-1 0 0 0 0,0-1 0 0 0,1 1 0 0 0,-1-1 0 0 0,0 0-4 0 0,38-54 134 0 0,7-88-71 0 0,-36 101-127 0 0,3-4-106 0 0,39-201-479 0 0,-67 290 405 0 0,-38 229 12 0 0,49-235 216 0 0,2-1-1 0 0,2 1 0 0 0,1-1 1 0 0,2 3 16 0 0,2-21-275 0 0,-5-15-676 0 0,1-2-282 0 0,6 0-49 0 0</inkml:trace>
  <inkml:trace contextRef="#ctx0" brushRef="#br0" timeOffset="21676.258">1534 276 12840 0 0,'0'0'289'0'0,"0"0"40"0"0,0 0 23 0 0,0 0-36 0 0,17 0-114 0 0,91-20 74 0 0,-64 9-4276 0 0,-19 6-556 0 0</inkml:trace>
  <inkml:trace contextRef="#ctx0" brushRef="#br0" timeOffset="22960.608">2373 187 10960 0 0,'0'0'322'0'0,"0"0"-7"0"0,0 0-128 0 0,0 0 218 0 0,0 0 119 0 0,0 0 20 0 0,0 0-37 0 0,0 0-186 0 0,0 0-86 0 0,0 0-13 0 0,0 0-16 0 0,1 1-53 0 0,15 78 864 0 0,-14-47-751 0 0,-1 93 304 0 0,-2-118-544 0 0,1 1 1 0 0,-1-1-1 0 0,-1 0 0 0 0,0 0 0 0 0,0 0 0 0 0,0 0 0 0 0,0 0 1 0 0,-1 0-1 0 0,-1-1 0 0 0,1 1 0 0 0,-1 0-26 0 0,3-6 53 0 0,0-1 1 0 0,-11-15-57 0 0,10 7-67 0 0,1 0 0 0 0,1 0 0 0 0,0 0-1 0 0,0-1 1 0 0,0 1 0 0 0,1 0 0 0 0,0 0 0 0 0,0 0 0 0 0,1 0-1 0 0,0 0 1 0 0,1 0 0 0 0,1-2 70 0 0,-2 4-36 0 0,-2 1 21 0 0,1 1 0 0 0,0-1 0 0 0,1 1 0 0 0,-1-1 0 0 0,1 1 0 0 0,0 0 0 0 0,0 0 0 0 0,0 0 0 0 0,1 0 0 0 0,-1 0 0 0 0,1 0 0 0 0,0 1 0 0 0,0-1 0 0 0,0 1 0 0 0,1 0 0 0 0,-1 0 0 0 0,1 0 0 0 0,-1 0 0 0 0,1 1 0 0 0,0-1 0 0 0,0 1 0 0 0,0 0 1 0 0,5-1 14 0 0,50 17-12 0 0,44 6 217 0 0,-85-23-53 0 0,-2 0 0 0 0,1-1 0 0 0,0-1 1 0 0,-1 0-1 0 0,0-2 0 0 0,4-1-152 0 0,-9 3 15 0 0,-7 3-7 0 0,-1 1 1 0 0,1-1-1 0 0,-1-1 0 0 0,0 1 1 0 0,1 0-1 0 0,-1-1 0 0 0,-1 1 1 0 0,1-1-1 0 0,0 0 0 0 0,-1 0 1 0 0,1 0-1 0 0,-1 0 0 0 0,0-1 1 0 0,2-2-9 0 0,-4 5-20 0 0,1 0 1 0 0,-1 0-1 0 0,1-1 1 0 0,-1 1-1 0 0,1 0 0 0 0,-1-1 1 0 0,0 1-1 0 0,0 0 1 0 0,1-1-1 0 0,-1 1 1 0 0,0-1-1 0 0,0 1 1 0 0,-1 0-1 0 0,1-1 1 0 0,0 1-1 0 0,0 0 0 0 0,-1-1 1 0 0,1 1-1 0 0,0 0 1 0 0,-1-1-1 0 0,1 1 1 0 0,-1 0-1 0 0,0 0 1 0 0,0-1-1 0 0,1 1 1 0 0,-1 0-1 0 0,0 0 0 0 0,0 0 1 0 0,0 0-1 0 0,0 0 1 0 0,0 0-1 0 0,0 0 1 0 0,0 1-1 0 0,0-1 1 0 0,-1 0-1 0 0,1 1 1 0 0,0-1-1 0 0,0 0 0 0 0,-1 1 1 0 0,1-1-1 0 0,0 1 1 0 0,-1 0 19 0 0,-2-2-7 0 0,-1 1-1 0 0,1 0 1 0 0,0 0 0 0 0,-1 1 0 0 0,1-1 0 0 0,0 1 0 0 0,-1 0-1 0 0,1 0 1 0 0,0 1 0 0 0,-1-1 0 0 0,1 1 0 0 0,-1 0 0 0 0,1 0-1 0 0,0 0 1 0 0,0 1 0 0 0,0-1 0 0 0,0 1 0 0 0,0 0-1 0 0,0 0 1 0 0,0 1 0 0 0,1-1 0 0 0,-1 1 0 0 0,1-1 0 0 0,0 1-1 0 0,-1 1 1 0 0,0 1 7 0 0,-2 1 85 0 0,0 0 0 0 0,1 1 0 0 0,0 0 0 0 0,0 0 0 0 0,1 0 0 0 0,0 1 0 0 0,0 0 0 0 0,1-1-1 0 0,0 1 1 0 0,0 1 0 0 0,1-1 0 0 0,0 0 0 0 0,0 3-85 0 0,0 1 130 0 0,2 1 0 0 0,-1 0 1 0 0,2-1-1 0 0,0 1 0 0 0,0-1 0 0 0,1 1 0 0 0,0-1 0 0 0,1 0 0 0 0,1 0 0 0 0,2 4-130 0 0,-6-14 18 0 0,1 1 0 0 0,0-1-1 0 0,1 0 1 0 0,-1 1 0 0 0,0-1-1 0 0,1 0 1 0 0,-1 0 0 0 0,1 0-1 0 0,0 0 1 0 0,-1 0 0 0 0,1-1-1 0 0,0 1 1 0 0,0 0-1 0 0,0-1 1 0 0,0 1 0 0 0,1-1-1 0 0,-1 0 1 0 0,0 0 0 0 0,1 0-1 0 0,-1 0 1 0 0,1 0 0 0 0,-1 0-1 0 0,1-1 1 0 0,-1 1 0 0 0,1-1-1 0 0,-1 0 1 0 0,1 1 0 0 0,-1-1-1 0 0,1-1 1 0 0,-1 1-1 0 0,2 0-17 0 0,77-28-1094 0 0,-75 25 909 0 0,29-20-2184 0 0,-15 9 1007 0 0</inkml:trace>
  <inkml:trace contextRef="#ctx0" brushRef="#br0" timeOffset="23307.742">3077 191 10960 0 0,'-4'-1'637'0'0,"-3"1"-439"0"0,0 0 1 0 0,0 0-1 0 0,0 1 1 0 0,0 0-1 0 0,1 0 0 0 0,-1 1 1 0 0,0-1-1 0 0,1 2 1 0 0,-1-1-1 0 0,1 1 1 0 0,0 0-1 0 0,0 0 0 0 0,-3 2-198 0 0,-13 6 613 0 0,15-8-453 0 0,0 0 0 0 0,1 1 0 0 0,0 0 0 0 0,0 0 0 0 0,0 0 0 0 0,1 1 0 0 0,-1 0 0 0 0,1 0 0 0 0,0 0 0 0 0,-2 5-160 0 0,6-8 12 0 0,1 0 0 0 0,0 0 0 0 0,0 0 0 0 0,0 0 0 0 0,0 0 0 0 0,1 0 0 0 0,-1 0 0 0 0,1 0-1 0 0,-1 0 1 0 0,1 0 0 0 0,-1 0 0 0 0,1 0 0 0 0,0-1 0 0 0,0 1 0 0 0,0 0 0 0 0,0 0 0 0 0,0-1 0 0 0,1 1 0 0 0,-1 0 0 0 0,0-1 0 0 0,1 1 0 0 0,-1-1 0 0 0,1 0 0 0 0,-1 0 0 0 0,1 1 0 0 0,0-1 0 0 0,0 0 0 0 0,-1 0 0 0 0,1 0 0 0 0,0-1 0 0 0,0 1 0 0 0,0 0 0 0 0,0-1-1 0 0,0 1 1 0 0,1-1-12 0 0,101 43 64 0 0,-84-28-64 0 0,-20-14 11 0 0,1 0-1 0 0,-1 1 1 0 0,0-1-1 0 0,1 0 1 0 0,-1 1-1 0 0,0-1 0 0 0,0 1 1 0 0,0-1-1 0 0,0 0 1 0 0,0 1-1 0 0,-1-1 0 0 0,1 0 1 0 0,0 1-1 0 0,0-1 1 0 0,-1 0-1 0 0,1 0 1 0 0,-1 1-1 0 0,0-1 0 0 0,1 0 1 0 0,-1 0-1 0 0,0 0 1 0 0,1 0-1 0 0,-1 0 1 0 0,0 0-1 0 0,0 0 0 0 0,0 0 1 0 0,0 0-1 0 0,0 0 1 0 0,0 0-1 0 0,0 0 0 0 0,0-1 1 0 0,-1 1-1 0 0,1 0 1 0 0,-1 0-11 0 0,1 0 39 0 0,-109 37 687 0 0,-17-9-774 0 0,90-19-2475 0 0,37-10 1727 0 0</inkml:trace>
  <inkml:trace contextRef="#ctx0" brushRef="#br0" timeOffset="23985.11">3311 222 9008 0 0,'0'0'200'0'0,"-10"1"281"0"0,-91 46 1040 0 0,90-39-1083 0 0,0 0 0 0 0,1 0-1 0 0,1 1 1 0 0,0 1 0 0 0,0 0-1 0 0,1 0 1 0 0,0 1 0 0 0,-6 10-438 0 0,9-12 95 0 0,1-1 0 0 0,0 1 0 0 0,1 0 1 0 0,0 0-1 0 0,1 0 0 0 0,0 0 0 0 0,0 0 1 0 0,1 0-1 0 0,0 1 0 0 0,0-1 1 0 0,1 1-96 0 0,27 45 258 0 0,-8-54-151 0 0,-15-2-104 0 0,1 1 1 0 0,-1-1-1 0 0,0 0 1 0 0,0 0-1 0 0,0-1 1 0 0,0 1-1 0 0,0-1 1 0 0,0 0-1 0 0,0 0 1 0 0,0 0-1 0 0,0 0 0 0 0,-1-1 1 0 0,0 0-1 0 0,1 1 1 0 0,-1-1-1 0 0,0 0 1 0 0,0-1-1 0 0,0 1 1 0 0,-1-1-1 0 0,1 0-3 0 0,45-81-448 0 0,-42 73 398 0 0,-2 3 10 0 0,1 0 1 0 0,0 0 0 0 0,0 0-1 0 0,1 1 1 0 0,0-1 0 0 0,0 1-1 0 0,1 1 1 0 0,0-1 0 0 0,1 1-1 0 0,0 1 1 0 0,0-1 0 0 0,0 1-1 0 0,1 1 1 0 0,-1-1 0 0 0,1 1-1 0 0,2 0 40 0 0,-8 4 11 0 0,0 0 0 0 0,-1 1-1 0 0,1-1 1 0 0,0 0 0 0 0,0 1 0 0 0,-1 0-1 0 0,1 0 1 0 0,0 0 0 0 0,0 0-1 0 0,0 0 1 0 0,-1 0 0 0 0,1 1 0 0 0,0-1-1 0 0,0 1 1 0 0,-1 0 0 0 0,1 0-1 0 0,0 0 1 0 0,-1 0 0 0 0,1 0 0 0 0,-1 1-1 0 0,0-1 1 0 0,1 1 0 0 0,-1 0-1 0 0,0-1 1 0 0,0 1 0 0 0,0 0 0 0 0,0 0-1 0 0,0 0 1 0 0,-1 1 0 0 0,1-1-1 0 0,0 0 1 0 0,-1 1 0 0 0,0-1 0 0 0,1 2-11 0 0,2 4 87 0 0,-1-1 1 0 0,0 1-1 0 0,0 0 1 0 0,0 0 0 0 0,-1 0-1 0 0,-1 0 1 0 0,1 0-1 0 0,-1 1 1 0 0,-1-1 0 0 0,0 0-1 0 0,0 3-87 0 0,-15 87 1221 0 0,15-97-1209 0 0,0-1-1 0 0,0 1 1 0 0,0 0-1 0 0,0-1 1 0 0,-1 1-1 0 0,1 0 1 0 0,0-1-1 0 0,0 1 1 0 0,0 0-1 0 0,0-1 1 0 0,-1 1-1 0 0,1-1 1 0 0,0 1-1 0 0,-1-1 1 0 0,1 1-1 0 0,0 0 1 0 0,-1-1-1 0 0,1 1 1 0 0,-1-1-1 0 0,1 1 1 0 0,-1-1-1 0 0,1 0 1 0 0,-1 1-1 0 0,1-1 1 0 0,-1 0-1 0 0,1 1 1 0 0,-1-1-1 0 0,0 0 1 0 0,1 1-1 0 0,-1-1 1 0 0,1 0-1 0 0,-1 0 1 0 0,0 0-1 0 0,1 0 1 0 0,-1 0-1 0 0,0 0 1 0 0,1 0-1 0 0,-1 0 1 0 0,0 0-1 0 0,1 0 1 0 0,-1 0-1 0 0,0 0 1 0 0,1 0-1 0 0,-1 0 1 0 0,0 0-1 0 0,1-1 1 0 0,-1 1-1 0 0,1 0 1 0 0,-1-1-12 0 0,-13-30 154 0 0,14 19-264 0 0,0 0 0 0 0,0 0-1 0 0,1 0 1 0 0,1 0 0 0 0,0 0 0 0 0,0 0 0 0 0,1 0 0 0 0,1 0 0 0 0,0 1 0 0 0,1 0 0 0 0,0 0 0 0 0,0 0 0 0 0,1 1-1 0 0,2-2 111 0 0,-6 8-38 0 0,1 0-1 0 0,0 0 1 0 0,1 0-1 0 0,-1 0 1 0 0,1 1-1 0 0,-1-1 1 0 0,1 1-1 0 0,0 0 1 0 0,1 0-1 0 0,-1 1 1 0 0,0-1-1 0 0,1 1 1 0 0,-1 0-1 0 0,1 0 1 0 0,0 0-1 0 0,0 1 1 0 0,-1-1-1 0 0,1 1 1 0 0,1 0 38 0 0,-2 2 31 0 0,-1 1 0 0 0,0-1 0 0 0,1 1 0 0 0,-1-1 1 0 0,0 1-1 0 0,0 0 0 0 0,0 0 0 0 0,0 1 0 0 0,0-1 1 0 0,-1 1-1 0 0,1-1 0 0 0,-1 1 0 0 0,1 0 0 0 0,-1 0 0 0 0,0 0 1 0 0,0 0-1 0 0,0 0 0 0 0,-1 0 0 0 0,1 0 0 0 0,-1 1 1 0 0,0-1-1 0 0,0 1 0 0 0,0-1 0 0 0,0 1 0 0 0,0 1-31 0 0,29 113 1235 0 0,-30-117-1253 0 0,0 0-1 0 0,1 1 1 0 0,-1-1-1 0 0,1 0 1 0 0,0 1 0 0 0,-1-1-1 0 0,1 0 1 0 0,0 0-1 0 0,0 0 1 0 0,-1 1 0 0 0,1-1-1 0 0,0 0 1 0 0,0 0-1 0 0,0 0 1 0 0,1-1 0 0 0,-1 1-1 0 0,0 0 1 0 0,0 0-1 0 0,0 0 1 0 0,1-1 0 0 0,-1 1-1 0 0,0-1 1 0 0,1 1-1 0 0,-1-1 1 0 0,0 1-1 0 0,1-1 1 0 0,-1 0 0 0 0,1 0 18 0 0,18-2-5214 0 0,-7-1-107 0 0</inkml:trace>
  <inkml:trace contextRef="#ctx0" brushRef="#br0" timeOffset="24758.705">3986 216 10824 0 0,'0'0'241'0'0,"-2"0"38"0"0,-9 1-85 0 0,1 0 1 0 0,0 1 0 0 0,-1 0 0 0 0,1 1 0 0 0,0 0 0 0 0,1 0-1 0 0,-1 1 1 0 0,0 1 0 0 0,1 0 0 0 0,0 0 0 0 0,0 0-1 0 0,1 1 1 0 0,-1 1 0 0 0,1-1 0 0 0,0 1 0 0 0,1 1 0 0 0,-4 4-195 0 0,6-6 97 0 0,0 1 0 0 0,0-1 0 0 0,1 1 0 0 0,0 0 0 0 0,0 0 0 0 0,1 0 0 0 0,0 0 0 0 0,0 1 0 0 0,0-1 0 0 0,1 1 0 0 0,1 0 0 0 0,-1-1 1 0 0,1 1-1 0 0,0 0 0 0 0,1 0 0 0 0,0 0 0 0 0,0 0 0 0 0,1 0 0 0 0,0 0 0 0 0,0 0 0 0 0,1 0-97 0 0,1-5 20 0 0,-1-1 0 0 0,1 1 0 0 0,-1-1 0 0 0,1 0 0 0 0,0 0 0 0 0,0-1 0 0 0,0 1 0 0 0,0 0 1 0 0,0-1-1 0 0,1 0 0 0 0,-1 0 0 0 0,0 0 0 0 0,1 0 0 0 0,-1 0 0 0 0,0-1 0 0 0,1 1 0 0 0,-1-1 0 0 0,1 0 0 0 0,-1 0 0 0 0,1 0 0 0 0,-1 0 0 0 0,1-1 0 0 0,-1 0 0 0 0,0 0 0 0 0,1 1 0 0 0,-1-2 0 0 0,0 1 0 0 0,0 0 0 0 0,0-1 0 0 0,1 1 0 0 0,-2-1 0 0 0,3-1-20 0 0,7-4-157 0 0,1-1-1 0 0,-2 0 0 0 0,1-1 1 0 0,-1 0-1 0 0,0-1 0 0 0,-1 0 1 0 0,0-1-1 0 0,-1 0 0 0 0,0 0 1 0 0,-1-1-1 0 0,0 0 0 0 0,-1 0 1 0 0,0-1-1 0 0,4-13 158 0 0,20-29-806 0 0,-26 73 940 0 0,-6 12 0 0 0,11 112 366 0 0,-1-105-236 0 0,-8-36-106 0 0,-1-1 2 0 0,0 0-4 0 0,3-1-125 0 0,1-1 1 0 0,-1 1 0 0 0,0 0-1 0 0,1-1 1 0 0,-1 0 0 0 0,0 0-1 0 0,0 0 1 0 0,0 0 0 0 0,-1-1 0 0 0,1 1-1 0 0,-1-1 1 0 0,1 1 0 0 0,-1-1-1 0 0,0 0 1 0 0,0 0 0 0 0,0 0 0 0 0,0 0-1 0 0,0-1 1 0 0,-1 1 0 0 0,0 0-1 0 0,1-1 1 0 0,-1 1 0 0 0,0-1-1 0 0,0-2-31 0 0,11-21 19 0 0,40-64-354 0 0,-10 54 100 0 0,-42 36 235 0 0,1 1 0 0 0,0 0 0 0 0,0 0 0 0 0,0-1 0 0 0,0 1 0 0 0,0 0 0 0 0,0 0-1 0 0,0 0 1 0 0,0 0 0 0 0,0 0 0 0 0,0 0 0 0 0,0 0 0 0 0,0 1 0 0 0,0-1 0 0 0,0 0 0 0 0,0 1 0 0 0,-1-1 0 0 0,1 0 0 0 0,0 1 0 0 0,0-1 0 0 0,0 1 0 0 0,0-1 0 0 0,-1 1 0 0 0,1-1 0 0 0,0 1 0 0 0,-1 0 0 0 0,1-1 0 0 0,0 1 0 0 0,-1 0 0 0 0,1 0-1 0 0,-1 0 1 0 0,1-1 0 0 0,-1 1 0 0 0,1 0 0 0 0,-1 0 0 0 0,0 0 0 0 0,1 0 0 0 0,-1 0 0 0 0,1 1 38 0 0,25 103 696 0 0,-13-32-244 0 0,-13-73-467 0 0,0 1-1 0 0,1-1 1 0 0,-1 0 0 0 0,0 1 0 0 0,0-1-1 0 0,1 0 1 0 0,-1 1 0 0 0,0-1 0 0 0,1 0 0 0 0,-1 0-1 0 0,0 1 1 0 0,1-1 0 0 0,-1 0 0 0 0,1 0-1 0 0,-1 0 1 0 0,0 1 0 0 0,1-1 0 0 0,-1 0 0 0 0,1 0-1 0 0,-1 0 1 0 0,0 0 0 0 0,1 0 0 0 0,-1 0-1 0 0,1 0 1 0 0,-1 0 0 0 0,1 0 0 0 0,-1 0 0 0 0,0 0-1 0 0,1 0 1 0 0,-1 0 0 0 0,1 0 0 0 0,-1 0-1 0 0,1-1 1 0 0,-1 1 0 0 0,0 0 0 0 0,1 0 0 0 0,-1 0-1 0 0,1-1 1 0 0,-1 1 0 0 0,0 0 0 0 0,1 0-1 0 0,-1-1 1 0 0,0 1 0 0 0,0 0 0 0 0,1-1 0 0 0,-1 1-1 0 0,0 0 1 0 0,0-1 0 0 0,1 1 0 0 0,-1-1-1 0 0,0 1 1 0 0,0 0 0 0 0,0-1 0 0 0,0 1 0 0 0,1-1-1 0 0,-1 1 1 0 0,0-1-23 0 0,17-24 118 0 0,33-94 110 0 0,-47 115-228 0 0,-1-1 1 0 0,1 1 0 0 0,0 0-1 0 0,0-1 1 0 0,1 1-1 0 0,-1 1 1 0 0,1-1-1 0 0,0 0 1 0 0,0 1 0 0 0,0 0-1 0 0,0 0 1 0 0,1 0-1 0 0,-1 1 1 0 0,1-1 0 0 0,0 1-1 0 0,0 0 1 0 0,-1 0-1 0 0,6 0 0 0 0,-7 2 17 0 0,0 1-1 0 0,0 0 0 0 0,1 0 0 0 0,-1 0 1 0 0,0 0-1 0 0,0 1 0 0 0,0-1 1 0 0,-1 1-1 0 0,1-1 0 0 0,0 1 0 0 0,-1 0 1 0 0,1 0-1 0 0,-1 0 0 0 0,1 1 0 0 0,-1-1 1 0 0,0 1-1 0 0,0-1 0 0 0,0 1 0 0 0,0 0 1 0 0,-1-1-1 0 0,1 1 0 0 0,-1 0 0 0 0,0 0 1 0 0,1 1-17 0 0,10 16 57 0 0,14 25 17 0 0,-24-39-130 0 0,1 0 0 0 0,0-1 0 0 0,-1 0 0 0 0,2 1 0 0 0,-1-1 1 0 0,1 0-1 0 0,-1-1 0 0 0,1 1 0 0 0,1-1 0 0 0,-1 1 0 0 0,1-1 0 0 0,2 2 56 0 0,18-5-4976 0 0,-22-2 3804 0 0,6-1-4282 0 0</inkml:trace>
  <inkml:trace contextRef="#ctx0" brushRef="#br0" timeOffset="25234.077">4867 176 11312 0 0,'0'0'256'0'0,"0"0"34"0"0,0 0 21 0 0,-1-1-35 0 0,1 0-230 0 0,-1 0 0 0 0,0 0 0 0 0,0 1 0 0 0,0-1 0 0 0,0 0 0 0 0,-1 1 0 0 0,1-1 0 0 0,0 1 0 0 0,0-1 0 0 0,0 1 0 0 0,0-1 0 0 0,-1 1 0 0 0,1 0 0 0 0,0 0 0 0 0,0 0 0 0 0,-1-1 0 0 0,1 1 0 0 0,0 0 0 0 0,0 0 0 0 0,-1 1 0 0 0,1-1 0 0 0,0 0 0 0 0,0 0 0 0 0,0 1 1 0 0,-1-1-1 0 0,1 1 0 0 0,0-1 0 0 0,0 1 0 0 0,0-1 0 0 0,0 1 0 0 0,-1 0-46 0 0,1-1 176 0 0,-9 5 108 0 0,0-1 1 0 0,1 1-1 0 0,0 1 1 0 0,0 0 0 0 0,1 0-1 0 0,-1 0 1 0 0,1 1-1 0 0,1 1 1 0 0,-1-1 0 0 0,1 1-1 0 0,-4 7-284 0 0,-9 37 337 0 0,19-49-323 0 0,1 0 0 0 0,0 1-1 0 0,0-1 1 0 0,0 0 0 0 0,0 0-1 0 0,0 0 1 0 0,1 1-1 0 0,-1-1 1 0 0,1 0 0 0 0,0 0-1 0 0,0 0 1 0 0,0 0 0 0 0,0 0-1 0 0,1 0 1 0 0,-1 0-1 0 0,1 0 1 0 0,0 0 0 0 0,0-1-1 0 0,0 1 1 0 0,0-1-1 0 0,0 1 1 0 0,0-1 0 0 0,1 0-1 0 0,-1 0 1 0 0,1 0 0 0 0,0 0-1 0 0,-1 0 1 0 0,1-1-1 0 0,0 1 1 0 0,0-1 0 0 0,0 0-1 0 0,0 0 1 0 0,0 0 0 0 0,0 0-1 0 0,1 0 1 0 0,-1-1-1 0 0,0 0 1 0 0,0 1 0 0 0,1-1-1 0 0,-1 0 1 0 0,0 0-1 0 0,2-1-13 0 0,15 0 67 0 0,0-1 0 0 0,0-1-1 0 0,-1-1 1 0 0,1-1 0 0 0,-1 0-1 0 0,12-6-66 0 0,67-48 144 0 0,-92 55-133 0 0,0-1-1 0 0,0 0 1 0 0,-1 0-1 0 0,0 0 1 0 0,0 0-1 0 0,0-1 1 0 0,0 0-1 0 0,-1 0 1 0 0,0-1-1 0 0,-1 1 0 0 0,1-1 1 0 0,-1 1-1 0 0,2-8-10 0 0,-4 9-10 0 0,-28-8-54 0 0,-36 49-50 0 0,57-31 121 0 0,1 0 1 0 0,0 0-1 0 0,1 0 1 0 0,-1 0-1 0 0,1 0 1 0 0,0 1 0 0 0,1-1-1 0 0,-1 1 1 0 0,1 0-1 0 0,1 0 1 0 0,-1 1 0 0 0,1-1-1 0 0,0 0 1 0 0,-1 3-8 0 0,3-5 61 0 0,0-1 0 0 0,0 1 1 0 0,0 0-1 0 0,0 0 0 0 0,0-1 1 0 0,1 1-1 0 0,-1 0 0 0 0,1 0 1 0 0,0-1-1 0 0,0 1 0 0 0,1-1 1 0 0,-1 1-1 0 0,1-1 0 0 0,-1 1 1 0 0,1-1-1 0 0,0 0 0 0 0,0 0 1 0 0,1 0-1 0 0,-1 0 0 0 0,1 0 1 0 0,-1-1-1 0 0,1 1 0 0 0,0-1 1 0 0,0 1-1 0 0,0-1 0 0 0,0 0 1 0 0,1 0-1 0 0,-1-1 0 0 0,1 1 1 0 0,-1-1-1 0 0,1 1 0 0 0,-1-1 1 0 0,1 0-1 0 0,0 0 0 0 0,-1-1 1 0 0,3 1-62 0 0,18 3 157 0 0,0 0 1 0 0,0-2 0 0 0,1-1-1 0 0,-1-1 1 0 0,18-2-158 0 0,-33 2 4 0 0,52-6-1606 0 0,-31 4-5585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0.png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9" Type="http://schemas.openxmlformats.org/officeDocument/2006/relationships/image" Target="../media/image190.png"/><Relationship Id="rId21" Type="http://schemas.openxmlformats.org/officeDocument/2006/relationships/image" Target="../media/image1010.png"/><Relationship Id="rId34" Type="http://schemas.openxmlformats.org/officeDocument/2006/relationships/customXml" Target="../ink/ink48.xml"/><Relationship Id="rId42" Type="http://schemas.openxmlformats.org/officeDocument/2006/relationships/customXml" Target="../ink/ink52.xml"/><Relationship Id="rId47" Type="http://schemas.openxmlformats.org/officeDocument/2006/relationships/image" Target="../media/image230.png"/><Relationship Id="rId50" Type="http://schemas.openxmlformats.org/officeDocument/2006/relationships/customXml" Target="../ink/ink56.xml"/><Relationship Id="rId55" Type="http://schemas.openxmlformats.org/officeDocument/2006/relationships/image" Target="../media/image270.png"/><Relationship Id="rId63" Type="http://schemas.openxmlformats.org/officeDocument/2006/relationships/image" Target="../media/image311.png"/><Relationship Id="rId68" Type="http://schemas.openxmlformats.org/officeDocument/2006/relationships/customXml" Target="../ink/ink65.xml"/><Relationship Id="rId76" Type="http://schemas.openxmlformats.org/officeDocument/2006/relationships/customXml" Target="../ink/ink69.xml"/><Relationship Id="rId84" Type="http://schemas.openxmlformats.org/officeDocument/2006/relationships/customXml" Target="../ink/ink73.xml"/><Relationship Id="rId89" Type="http://schemas.openxmlformats.org/officeDocument/2006/relationships/image" Target="../media/image44.png"/><Relationship Id="rId7" Type="http://schemas.openxmlformats.org/officeDocument/2006/relationships/image" Target="../media/image310.png"/><Relationship Id="rId71" Type="http://schemas.openxmlformats.org/officeDocument/2006/relationships/image" Target="../media/image35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9" Type="http://schemas.openxmlformats.org/officeDocument/2006/relationships/image" Target="../media/image140.png"/><Relationship Id="rId11" Type="http://schemas.openxmlformats.org/officeDocument/2006/relationships/image" Target="../media/image510.png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180.png"/><Relationship Id="rId40" Type="http://schemas.openxmlformats.org/officeDocument/2006/relationships/customXml" Target="../ink/ink51.xml"/><Relationship Id="rId45" Type="http://schemas.openxmlformats.org/officeDocument/2006/relationships/image" Target="../media/image220.png"/><Relationship Id="rId53" Type="http://schemas.openxmlformats.org/officeDocument/2006/relationships/image" Target="../media/image260.png"/><Relationship Id="rId58" Type="http://schemas.openxmlformats.org/officeDocument/2006/relationships/customXml" Target="../ink/ink60.xml"/><Relationship Id="rId66" Type="http://schemas.openxmlformats.org/officeDocument/2006/relationships/customXml" Target="../ink/ink64.xml"/><Relationship Id="rId74" Type="http://schemas.openxmlformats.org/officeDocument/2006/relationships/customXml" Target="../ink/ink68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5" Type="http://schemas.openxmlformats.org/officeDocument/2006/relationships/image" Target="../media/image210.png"/><Relationship Id="rId61" Type="http://schemas.openxmlformats.org/officeDocument/2006/relationships/image" Target="../media/image300.png"/><Relationship Id="rId82" Type="http://schemas.openxmlformats.org/officeDocument/2006/relationships/customXml" Target="../ink/ink72.xml"/><Relationship Id="rId19" Type="http://schemas.openxmlformats.org/officeDocument/2006/relationships/image" Target="../media/image910.png"/><Relationship Id="rId4" Type="http://schemas.openxmlformats.org/officeDocument/2006/relationships/customXml" Target="../ink/ink33.xml"/><Relationship Id="rId9" Type="http://schemas.openxmlformats.org/officeDocument/2006/relationships/image" Target="../media/image410.png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138.png"/><Relationship Id="rId30" Type="http://schemas.openxmlformats.org/officeDocument/2006/relationships/customXml" Target="../ink/ink46.xml"/><Relationship Id="rId35" Type="http://schemas.openxmlformats.org/officeDocument/2006/relationships/image" Target="../media/image170.png"/><Relationship Id="rId43" Type="http://schemas.openxmlformats.org/officeDocument/2006/relationships/image" Target="../media/image211.png"/><Relationship Id="rId48" Type="http://schemas.openxmlformats.org/officeDocument/2006/relationships/customXml" Target="../ink/ink55.xml"/><Relationship Id="rId56" Type="http://schemas.openxmlformats.org/officeDocument/2006/relationships/customXml" Target="../ink/ink59.xml"/><Relationship Id="rId64" Type="http://schemas.openxmlformats.org/officeDocument/2006/relationships/customXml" Target="../ink/ink63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8" Type="http://schemas.openxmlformats.org/officeDocument/2006/relationships/customXml" Target="../ink/ink35.xml"/><Relationship Id="rId51" Type="http://schemas.openxmlformats.org/officeDocument/2006/relationships/image" Target="../media/image250.png"/><Relationship Id="rId72" Type="http://schemas.openxmlformats.org/officeDocument/2006/relationships/customXml" Target="../ink/ink67.xml"/><Relationship Id="rId80" Type="http://schemas.openxmlformats.org/officeDocument/2006/relationships/customXml" Target="../ink/ink71.xml"/><Relationship Id="rId85" Type="http://schemas.openxmlformats.org/officeDocument/2006/relationships/image" Target="../media/image42.png"/><Relationship Id="rId3" Type="http://schemas.openxmlformats.org/officeDocument/2006/relationships/image" Target="../media/image137.png"/><Relationship Id="rId12" Type="http://schemas.openxmlformats.org/officeDocument/2006/relationships/customXml" Target="../ink/ink37.xml"/><Relationship Id="rId17" Type="http://schemas.openxmlformats.org/officeDocument/2006/relationships/image" Target="../media/image810.png"/><Relationship Id="rId25" Type="http://schemas.openxmlformats.org/officeDocument/2006/relationships/image" Target="../media/image191.png"/><Relationship Id="rId33" Type="http://schemas.openxmlformats.org/officeDocument/2006/relationships/image" Target="../media/image160.png"/><Relationship Id="rId38" Type="http://schemas.openxmlformats.org/officeDocument/2006/relationships/customXml" Target="../ink/ink50.xml"/><Relationship Id="rId46" Type="http://schemas.openxmlformats.org/officeDocument/2006/relationships/customXml" Target="../ink/ink54.xml"/><Relationship Id="rId59" Type="http://schemas.openxmlformats.org/officeDocument/2006/relationships/image" Target="../media/image290.png"/><Relationship Id="rId67" Type="http://schemas.openxmlformats.org/officeDocument/2006/relationships/image" Target="../media/image33.png"/><Relationship Id="rId20" Type="http://schemas.openxmlformats.org/officeDocument/2006/relationships/customXml" Target="../ink/ink41.xml"/><Relationship Id="rId41" Type="http://schemas.openxmlformats.org/officeDocument/2006/relationships/image" Target="../media/image200.png"/><Relationship Id="rId54" Type="http://schemas.openxmlformats.org/officeDocument/2006/relationships/customXml" Target="../ink/ink58.xml"/><Relationship Id="rId62" Type="http://schemas.openxmlformats.org/officeDocument/2006/relationships/customXml" Target="../ink/ink62.xml"/><Relationship Id="rId70" Type="http://schemas.openxmlformats.org/officeDocument/2006/relationships/customXml" Target="../ink/ink66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.xml"/><Relationship Id="rId15" Type="http://schemas.openxmlformats.org/officeDocument/2006/relationships/image" Target="../media/image710.png"/><Relationship Id="rId23" Type="http://schemas.openxmlformats.org/officeDocument/2006/relationships/image" Target="../media/image181.png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240.png"/><Relationship Id="rId57" Type="http://schemas.openxmlformats.org/officeDocument/2006/relationships/image" Target="../media/image280.png"/><Relationship Id="rId10" Type="http://schemas.openxmlformats.org/officeDocument/2006/relationships/customXml" Target="../ink/ink36.xml"/><Relationship Id="rId31" Type="http://schemas.openxmlformats.org/officeDocument/2006/relationships/image" Target="../media/image150.png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70.xml"/><Relationship Id="rId81" Type="http://schemas.openxmlformats.org/officeDocument/2006/relationships/image" Target="../media/image40.png"/><Relationship Id="rId86" Type="http://schemas.openxmlformats.org/officeDocument/2006/relationships/customXml" Target="../ink/ink7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9.xml"/><Relationship Id="rId13" Type="http://schemas.openxmlformats.org/officeDocument/2006/relationships/image" Target="../media/image49.png"/><Relationship Id="rId3" Type="http://schemas.openxmlformats.org/officeDocument/2006/relationships/image" Target="../media/image440.png"/><Relationship Id="rId7" Type="http://schemas.openxmlformats.org/officeDocument/2006/relationships/image" Target="../media/image46.png"/><Relationship Id="rId12" Type="http://schemas.openxmlformats.org/officeDocument/2006/relationships/customXml" Target="../ink/ink81.xml"/><Relationship Id="rId17" Type="http://schemas.openxmlformats.org/officeDocument/2006/relationships/image" Target="../media/image51.png"/><Relationship Id="rId2" Type="http://schemas.openxmlformats.org/officeDocument/2006/relationships/customXml" Target="../ink/ink76.xml"/><Relationship Id="rId16" Type="http://schemas.openxmlformats.org/officeDocument/2006/relationships/customXml" Target="../ink/ink8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8.xml"/><Relationship Id="rId11" Type="http://schemas.openxmlformats.org/officeDocument/2006/relationships/image" Target="../media/image48.png"/><Relationship Id="rId5" Type="http://schemas.openxmlformats.org/officeDocument/2006/relationships/image" Target="../media/image45.png"/><Relationship Id="rId15" Type="http://schemas.openxmlformats.org/officeDocument/2006/relationships/image" Target="../media/image50.png"/><Relationship Id="rId10" Type="http://schemas.openxmlformats.org/officeDocument/2006/relationships/customXml" Target="../ink/ink80.xml"/><Relationship Id="rId4" Type="http://schemas.openxmlformats.org/officeDocument/2006/relationships/customXml" Target="../ink/ink77.xml"/><Relationship Id="rId9" Type="http://schemas.openxmlformats.org/officeDocument/2006/relationships/image" Target="../media/image47.png"/><Relationship Id="rId14" Type="http://schemas.openxmlformats.org/officeDocument/2006/relationships/customXml" Target="../ink/ink8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7.xml"/><Relationship Id="rId3" Type="http://schemas.openxmlformats.org/officeDocument/2006/relationships/image" Target="../media/image52.png"/><Relationship Id="rId7" Type="http://schemas.openxmlformats.org/officeDocument/2006/relationships/image" Target="../media/image54.png"/><Relationship Id="rId2" Type="http://schemas.openxmlformats.org/officeDocument/2006/relationships/customXml" Target="../ink/ink8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6.xml"/><Relationship Id="rId11" Type="http://schemas.openxmlformats.org/officeDocument/2006/relationships/image" Target="../media/image56.png"/><Relationship Id="rId5" Type="http://schemas.openxmlformats.org/officeDocument/2006/relationships/image" Target="../media/image53.png"/><Relationship Id="rId10" Type="http://schemas.openxmlformats.org/officeDocument/2006/relationships/customXml" Target="../ink/ink88.xml"/><Relationship Id="rId4" Type="http://schemas.openxmlformats.org/officeDocument/2006/relationships/customXml" Target="../ink/ink85.xml"/><Relationship Id="rId9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92.xml"/><Relationship Id="rId3" Type="http://schemas.openxmlformats.org/officeDocument/2006/relationships/image" Target="../media/image540.png"/><Relationship Id="rId7" Type="http://schemas.openxmlformats.org/officeDocument/2006/relationships/image" Target="../media/image57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1.xml"/><Relationship Id="rId5" Type="http://schemas.openxmlformats.org/officeDocument/2006/relationships/image" Target="../media/image550.png"/><Relationship Id="rId4" Type="http://schemas.openxmlformats.org/officeDocument/2006/relationships/customXml" Target="../ink/ink90.xml"/><Relationship Id="rId9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customXml" Target="../ink/ink101.xml"/><Relationship Id="rId26" Type="http://schemas.openxmlformats.org/officeDocument/2006/relationships/customXml" Target="../ink/ink105.xml"/><Relationship Id="rId39" Type="http://schemas.openxmlformats.org/officeDocument/2006/relationships/image" Target="../media/image74.png"/><Relationship Id="rId21" Type="http://schemas.openxmlformats.org/officeDocument/2006/relationships/image" Target="../media/image65.png"/><Relationship Id="rId34" Type="http://schemas.openxmlformats.org/officeDocument/2006/relationships/customXml" Target="../ink/ink109.xml"/><Relationship Id="rId42" Type="http://schemas.openxmlformats.org/officeDocument/2006/relationships/customXml" Target="../ink/ink113.xml"/><Relationship Id="rId47" Type="http://schemas.openxmlformats.org/officeDocument/2006/relationships/image" Target="../media/image78.png"/><Relationship Id="rId50" Type="http://schemas.openxmlformats.org/officeDocument/2006/relationships/customXml" Target="../ink/ink117.xml"/><Relationship Id="rId55" Type="http://schemas.openxmlformats.org/officeDocument/2006/relationships/image" Target="../media/image82.png"/><Relationship Id="rId63" Type="http://schemas.openxmlformats.org/officeDocument/2006/relationships/image" Target="../media/image86.png"/><Relationship Id="rId68" Type="http://schemas.openxmlformats.org/officeDocument/2006/relationships/customXml" Target="../ink/ink126.xml"/><Relationship Id="rId76" Type="http://schemas.openxmlformats.org/officeDocument/2006/relationships/customXml" Target="../ink/ink130.xml"/><Relationship Id="rId84" Type="http://schemas.openxmlformats.org/officeDocument/2006/relationships/customXml" Target="../ink/ink134.xml"/><Relationship Id="rId89" Type="http://schemas.openxmlformats.org/officeDocument/2006/relationships/image" Target="../media/image98.png"/><Relationship Id="rId7" Type="http://schemas.openxmlformats.org/officeDocument/2006/relationships/image" Target="../media/image580.png"/><Relationship Id="rId71" Type="http://schemas.openxmlformats.org/officeDocument/2006/relationships/image" Target="../media/image89.png"/><Relationship Id="rId2" Type="http://schemas.openxmlformats.org/officeDocument/2006/relationships/customXml" Target="../ink/ink93.xml"/><Relationship Id="rId16" Type="http://schemas.openxmlformats.org/officeDocument/2006/relationships/customXml" Target="../ink/ink100.xml"/><Relationship Id="rId29" Type="http://schemas.openxmlformats.org/officeDocument/2006/relationships/image" Target="../media/image69.png"/><Relationship Id="rId11" Type="http://schemas.openxmlformats.org/officeDocument/2006/relationships/image" Target="../media/image60.png"/><Relationship Id="rId24" Type="http://schemas.openxmlformats.org/officeDocument/2006/relationships/customXml" Target="../ink/ink104.xml"/><Relationship Id="rId32" Type="http://schemas.openxmlformats.org/officeDocument/2006/relationships/customXml" Target="../ink/ink108.xml"/><Relationship Id="rId37" Type="http://schemas.openxmlformats.org/officeDocument/2006/relationships/image" Target="../media/image73.png"/><Relationship Id="rId40" Type="http://schemas.openxmlformats.org/officeDocument/2006/relationships/customXml" Target="../ink/ink112.xml"/><Relationship Id="rId45" Type="http://schemas.openxmlformats.org/officeDocument/2006/relationships/image" Target="../media/image77.png"/><Relationship Id="rId53" Type="http://schemas.openxmlformats.org/officeDocument/2006/relationships/image" Target="../media/image81.png"/><Relationship Id="rId58" Type="http://schemas.openxmlformats.org/officeDocument/2006/relationships/customXml" Target="../ink/ink121.xml"/><Relationship Id="rId66" Type="http://schemas.openxmlformats.org/officeDocument/2006/relationships/customXml" Target="../ink/ink125.xml"/><Relationship Id="rId74" Type="http://schemas.openxmlformats.org/officeDocument/2006/relationships/customXml" Target="../ink/ink129.xml"/><Relationship Id="rId79" Type="http://schemas.openxmlformats.org/officeDocument/2006/relationships/image" Target="../media/image93.png"/><Relationship Id="rId87" Type="http://schemas.openxmlformats.org/officeDocument/2006/relationships/image" Target="../media/image97.png"/><Relationship Id="rId5" Type="http://schemas.openxmlformats.org/officeDocument/2006/relationships/image" Target="../media/image570.png"/><Relationship Id="rId61" Type="http://schemas.openxmlformats.org/officeDocument/2006/relationships/image" Target="../media/image85.png"/><Relationship Id="rId82" Type="http://schemas.openxmlformats.org/officeDocument/2006/relationships/customXml" Target="../ink/ink133.xml"/><Relationship Id="rId90" Type="http://schemas.openxmlformats.org/officeDocument/2006/relationships/customXml" Target="../ink/ink137.xml"/><Relationship Id="rId19" Type="http://schemas.openxmlformats.org/officeDocument/2006/relationships/image" Target="../media/image64.png"/><Relationship Id="rId14" Type="http://schemas.openxmlformats.org/officeDocument/2006/relationships/customXml" Target="../ink/ink99.xml"/><Relationship Id="rId22" Type="http://schemas.openxmlformats.org/officeDocument/2006/relationships/customXml" Target="../ink/ink103.xml"/><Relationship Id="rId27" Type="http://schemas.openxmlformats.org/officeDocument/2006/relationships/image" Target="../media/image68.png"/><Relationship Id="rId30" Type="http://schemas.openxmlformats.org/officeDocument/2006/relationships/customXml" Target="../ink/ink107.xml"/><Relationship Id="rId35" Type="http://schemas.openxmlformats.org/officeDocument/2006/relationships/image" Target="../media/image72.png"/><Relationship Id="rId43" Type="http://schemas.openxmlformats.org/officeDocument/2006/relationships/image" Target="../media/image76.png"/><Relationship Id="rId48" Type="http://schemas.openxmlformats.org/officeDocument/2006/relationships/customXml" Target="../ink/ink116.xml"/><Relationship Id="rId56" Type="http://schemas.openxmlformats.org/officeDocument/2006/relationships/customXml" Target="../ink/ink120.xml"/><Relationship Id="rId64" Type="http://schemas.openxmlformats.org/officeDocument/2006/relationships/customXml" Target="../ink/ink124.xml"/><Relationship Id="rId69" Type="http://schemas.openxmlformats.org/officeDocument/2006/relationships/image" Target="../media/image88.png"/><Relationship Id="rId77" Type="http://schemas.openxmlformats.org/officeDocument/2006/relationships/image" Target="../media/image92.png"/><Relationship Id="rId8" Type="http://schemas.openxmlformats.org/officeDocument/2006/relationships/customXml" Target="../ink/ink96.xml"/><Relationship Id="rId51" Type="http://schemas.openxmlformats.org/officeDocument/2006/relationships/image" Target="../media/image80.png"/><Relationship Id="rId72" Type="http://schemas.openxmlformats.org/officeDocument/2006/relationships/customXml" Target="../ink/ink128.xml"/><Relationship Id="rId80" Type="http://schemas.openxmlformats.org/officeDocument/2006/relationships/customXml" Target="../ink/ink132.xml"/><Relationship Id="rId85" Type="http://schemas.openxmlformats.org/officeDocument/2006/relationships/image" Target="../media/image96.png"/><Relationship Id="rId3" Type="http://schemas.openxmlformats.org/officeDocument/2006/relationships/image" Target="../media/image560.png"/><Relationship Id="rId12" Type="http://schemas.openxmlformats.org/officeDocument/2006/relationships/customXml" Target="../ink/ink98.xml"/><Relationship Id="rId17" Type="http://schemas.openxmlformats.org/officeDocument/2006/relationships/image" Target="../media/image63.png"/><Relationship Id="rId25" Type="http://schemas.openxmlformats.org/officeDocument/2006/relationships/image" Target="../media/image67.png"/><Relationship Id="rId33" Type="http://schemas.openxmlformats.org/officeDocument/2006/relationships/image" Target="../media/image71.png"/><Relationship Id="rId38" Type="http://schemas.openxmlformats.org/officeDocument/2006/relationships/customXml" Target="../ink/ink111.xml"/><Relationship Id="rId46" Type="http://schemas.openxmlformats.org/officeDocument/2006/relationships/customXml" Target="../ink/ink115.xml"/><Relationship Id="rId59" Type="http://schemas.openxmlformats.org/officeDocument/2006/relationships/image" Target="../media/image84.png"/><Relationship Id="rId67" Type="http://schemas.openxmlformats.org/officeDocument/2006/relationships/image" Target="../media/image47.png"/><Relationship Id="rId20" Type="http://schemas.openxmlformats.org/officeDocument/2006/relationships/customXml" Target="../ink/ink102.xml"/><Relationship Id="rId41" Type="http://schemas.openxmlformats.org/officeDocument/2006/relationships/image" Target="../media/image75.png"/><Relationship Id="rId54" Type="http://schemas.openxmlformats.org/officeDocument/2006/relationships/customXml" Target="../ink/ink119.xml"/><Relationship Id="rId62" Type="http://schemas.openxmlformats.org/officeDocument/2006/relationships/customXml" Target="../ink/ink123.xml"/><Relationship Id="rId70" Type="http://schemas.openxmlformats.org/officeDocument/2006/relationships/customXml" Target="../ink/ink127.xml"/><Relationship Id="rId75" Type="http://schemas.openxmlformats.org/officeDocument/2006/relationships/image" Target="../media/image91.png"/><Relationship Id="rId83" Type="http://schemas.openxmlformats.org/officeDocument/2006/relationships/image" Target="../media/image95.png"/><Relationship Id="rId88" Type="http://schemas.openxmlformats.org/officeDocument/2006/relationships/customXml" Target="../ink/ink136.xml"/><Relationship Id="rId91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5.xml"/><Relationship Id="rId15" Type="http://schemas.openxmlformats.org/officeDocument/2006/relationships/image" Target="../media/image62.png"/><Relationship Id="rId23" Type="http://schemas.openxmlformats.org/officeDocument/2006/relationships/image" Target="../media/image66.png"/><Relationship Id="rId28" Type="http://schemas.openxmlformats.org/officeDocument/2006/relationships/customXml" Target="../ink/ink106.xml"/><Relationship Id="rId36" Type="http://schemas.openxmlformats.org/officeDocument/2006/relationships/customXml" Target="../ink/ink110.xml"/><Relationship Id="rId49" Type="http://schemas.openxmlformats.org/officeDocument/2006/relationships/image" Target="../media/image79.png"/><Relationship Id="rId57" Type="http://schemas.openxmlformats.org/officeDocument/2006/relationships/image" Target="../media/image83.png"/><Relationship Id="rId10" Type="http://schemas.openxmlformats.org/officeDocument/2006/relationships/customXml" Target="../ink/ink97.xml"/><Relationship Id="rId31" Type="http://schemas.openxmlformats.org/officeDocument/2006/relationships/image" Target="../media/image70.png"/><Relationship Id="rId44" Type="http://schemas.openxmlformats.org/officeDocument/2006/relationships/customXml" Target="../ink/ink114.xml"/><Relationship Id="rId52" Type="http://schemas.openxmlformats.org/officeDocument/2006/relationships/customXml" Target="../ink/ink118.xml"/><Relationship Id="rId60" Type="http://schemas.openxmlformats.org/officeDocument/2006/relationships/customXml" Target="../ink/ink122.xml"/><Relationship Id="rId65" Type="http://schemas.openxmlformats.org/officeDocument/2006/relationships/image" Target="../media/image87.png"/><Relationship Id="rId73" Type="http://schemas.openxmlformats.org/officeDocument/2006/relationships/image" Target="../media/image90.png"/><Relationship Id="rId78" Type="http://schemas.openxmlformats.org/officeDocument/2006/relationships/customXml" Target="../ink/ink131.xml"/><Relationship Id="rId81" Type="http://schemas.openxmlformats.org/officeDocument/2006/relationships/image" Target="../media/image94.png"/><Relationship Id="rId86" Type="http://schemas.openxmlformats.org/officeDocument/2006/relationships/customXml" Target="../ink/ink135.xml"/><Relationship Id="rId4" Type="http://schemas.openxmlformats.org/officeDocument/2006/relationships/customXml" Target="../ink/ink94.xml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834DBB2-B8C6-4281-A178-948179C7E5D0}"/>
                  </a:ext>
                </a:extLst>
              </p14:cNvPr>
              <p14:cNvContentPartPr/>
              <p14:nvPr/>
            </p14:nvContentPartPr>
            <p14:xfrm>
              <a:off x="7022574" y="214010"/>
              <a:ext cx="635040" cy="308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834DBB2-B8C6-4281-A178-948179C7E5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13574" y="205370"/>
                <a:ext cx="65268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D8E4C73-4A8D-4CEA-863F-7850F0825C2E}"/>
                  </a:ext>
                </a:extLst>
              </p14:cNvPr>
              <p14:cNvContentPartPr/>
              <p14:nvPr/>
            </p14:nvContentPartPr>
            <p14:xfrm>
              <a:off x="6561774" y="176210"/>
              <a:ext cx="88560" cy="201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D8E4C73-4A8D-4CEA-863F-7850F0825C2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53099" y="167570"/>
                <a:ext cx="106272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5CE4A88-E050-496E-B10D-046C1C8528C4}"/>
                  </a:ext>
                </a:extLst>
              </p14:cNvPr>
              <p14:cNvContentPartPr/>
              <p14:nvPr/>
            </p14:nvContentPartPr>
            <p14:xfrm>
              <a:off x="7983414" y="185930"/>
              <a:ext cx="226800" cy="2318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5CE4A88-E050-496E-B10D-046C1C8528C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4414" y="177277"/>
                <a:ext cx="244440" cy="249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2AC1D78-9642-42A3-A8AA-D9002E2EE65E}"/>
                  </a:ext>
                </a:extLst>
              </p14:cNvPr>
              <p14:cNvContentPartPr/>
              <p14:nvPr/>
            </p14:nvContentPartPr>
            <p14:xfrm>
              <a:off x="1087587" y="1804985"/>
              <a:ext cx="196920" cy="2602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2AC1D78-9642-42A3-A8AA-D9002E2EE65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8587" y="1795985"/>
                <a:ext cx="21456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206E15-C2AA-43DA-B671-48D169D65DEE}"/>
                  </a:ext>
                </a:extLst>
              </p14:cNvPr>
              <p14:cNvContentPartPr/>
              <p14:nvPr/>
            </p14:nvContentPartPr>
            <p14:xfrm>
              <a:off x="1395387" y="1770065"/>
              <a:ext cx="271800" cy="2617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206E15-C2AA-43DA-B671-48D169D65DE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86375" y="1761065"/>
                <a:ext cx="289463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C09AEDC-2E8A-482D-B1B8-0F7259BA4FC8}"/>
                  </a:ext>
                </a:extLst>
              </p14:cNvPr>
              <p14:cNvContentPartPr/>
              <p14:nvPr/>
            </p14:nvContentPartPr>
            <p14:xfrm>
              <a:off x="1865547" y="1730825"/>
              <a:ext cx="210240" cy="1872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C09AEDC-2E8A-482D-B1B8-0F7259BA4FC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56547" y="1721825"/>
                <a:ext cx="22788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3F1CAFD-8E10-466A-BABE-66E87CA1B47C}"/>
                  </a:ext>
                </a:extLst>
              </p14:cNvPr>
              <p14:cNvContentPartPr/>
              <p14:nvPr/>
            </p14:nvContentPartPr>
            <p14:xfrm>
              <a:off x="1757547" y="1973825"/>
              <a:ext cx="43200" cy="550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3F1CAFD-8E10-466A-BABE-66E87CA1B47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48621" y="1964883"/>
                <a:ext cx="60694" cy="72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E946C14-0E48-48EE-A588-6DCAE6E3E135}"/>
                  </a:ext>
                </a:extLst>
              </p14:cNvPr>
              <p14:cNvContentPartPr/>
              <p14:nvPr/>
            </p14:nvContentPartPr>
            <p14:xfrm>
              <a:off x="3015027" y="1515905"/>
              <a:ext cx="32400" cy="374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E946C14-0E48-48EE-A588-6DCAE6E3E13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006027" y="1506905"/>
                <a:ext cx="500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697D0EE-23B9-4A3F-8A86-0F9C1338359F}"/>
                  </a:ext>
                </a:extLst>
              </p14:cNvPr>
              <p14:cNvContentPartPr/>
              <p14:nvPr/>
            </p14:nvContentPartPr>
            <p14:xfrm>
              <a:off x="4155507" y="1488905"/>
              <a:ext cx="489240" cy="3222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697D0EE-23B9-4A3F-8A86-0F9C1338359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46500" y="1479895"/>
                <a:ext cx="506893" cy="3398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8933803-08BB-46D9-B7CC-57278DD88D6D}"/>
                  </a:ext>
                </a:extLst>
              </p14:cNvPr>
              <p14:cNvContentPartPr/>
              <p14:nvPr/>
            </p14:nvContentPartPr>
            <p14:xfrm>
              <a:off x="3204027" y="1547945"/>
              <a:ext cx="847080" cy="2505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8933803-08BB-46D9-B7CC-57278DD88D6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195027" y="1538958"/>
                <a:ext cx="864720" cy="2681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7B4FD94C-5F93-4160-AE7D-4C5C7C1B94A1}"/>
                  </a:ext>
                </a:extLst>
              </p14:cNvPr>
              <p14:cNvContentPartPr/>
              <p14:nvPr/>
            </p14:nvContentPartPr>
            <p14:xfrm>
              <a:off x="2391507" y="1654865"/>
              <a:ext cx="703800" cy="2199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7B4FD94C-5F93-4160-AE7D-4C5C7C1B94A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82507" y="1645865"/>
                <a:ext cx="7214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3698393-15CA-4C59-B624-FECF8DAB1E7B}"/>
                  </a:ext>
                </a:extLst>
              </p14:cNvPr>
              <p14:cNvContentPartPr/>
              <p14:nvPr/>
            </p14:nvContentPartPr>
            <p14:xfrm>
              <a:off x="5303547" y="1631465"/>
              <a:ext cx="108000" cy="1447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3698393-15CA-4C59-B624-FECF8DAB1E7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94547" y="1622443"/>
                <a:ext cx="125640" cy="1624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EBA2A52-5D0F-47E2-80FA-BC1C8C3B33E8}"/>
                  </a:ext>
                </a:extLst>
              </p14:cNvPr>
              <p14:cNvContentPartPr/>
              <p14:nvPr/>
            </p14:nvContentPartPr>
            <p14:xfrm>
              <a:off x="5893947" y="1543985"/>
              <a:ext cx="11880" cy="205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EBA2A52-5D0F-47E2-80FA-BC1C8C3B33E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84947" y="1534985"/>
                <a:ext cx="2952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9A705C5-981F-479D-8B86-B48A880061D8}"/>
                  </a:ext>
                </a:extLst>
              </p14:cNvPr>
              <p14:cNvContentPartPr/>
              <p14:nvPr/>
            </p14:nvContentPartPr>
            <p14:xfrm>
              <a:off x="5995107" y="1582865"/>
              <a:ext cx="165960" cy="2833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9A705C5-981F-479D-8B86-B48A880061D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86126" y="1573865"/>
                <a:ext cx="183562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E3DDC525-77FF-414E-BBB3-AED18AAC8FB5}"/>
                  </a:ext>
                </a:extLst>
              </p14:cNvPr>
              <p14:cNvContentPartPr/>
              <p14:nvPr/>
            </p14:nvContentPartPr>
            <p14:xfrm>
              <a:off x="5491827" y="1638665"/>
              <a:ext cx="429480" cy="1472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E3DDC525-77FF-414E-BBB3-AED18AAC8FB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482835" y="1629665"/>
                <a:ext cx="447105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D156EE3B-7411-46B9-A432-30B5B2F981A2}"/>
                  </a:ext>
                </a:extLst>
              </p14:cNvPr>
              <p14:cNvContentPartPr/>
              <p14:nvPr/>
            </p14:nvContentPartPr>
            <p14:xfrm>
              <a:off x="4872987" y="1552625"/>
              <a:ext cx="354600" cy="2494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D156EE3B-7411-46B9-A432-30B5B2F981A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863987" y="1543625"/>
                <a:ext cx="3722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60947E7-83D9-49C4-A371-8CE26FDCC000}"/>
                  </a:ext>
                </a:extLst>
              </p14:cNvPr>
              <p14:cNvContentPartPr/>
              <p14:nvPr/>
            </p14:nvContentPartPr>
            <p14:xfrm>
              <a:off x="6231987" y="1519145"/>
              <a:ext cx="636120" cy="2318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60947E7-83D9-49C4-A371-8CE26FDCC00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22992" y="1510131"/>
                <a:ext cx="653750" cy="249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3694C5-AC00-4F7C-B9EC-6313E680AAC2}"/>
                  </a:ext>
                </a:extLst>
              </p14:cNvPr>
              <p14:cNvContentPartPr/>
              <p14:nvPr/>
            </p14:nvContentPartPr>
            <p14:xfrm>
              <a:off x="6919254" y="1535930"/>
              <a:ext cx="53280" cy="3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3694C5-AC00-4F7C-B9EC-6313E680AAC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10614" y="1526930"/>
                <a:ext cx="709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DED649-A9A7-4A6E-B4CE-E90E5EAC7CD1}"/>
                  </a:ext>
                </a:extLst>
              </p14:cNvPr>
              <p14:cNvContentPartPr/>
              <p14:nvPr/>
            </p14:nvContentPartPr>
            <p14:xfrm>
              <a:off x="6946974" y="1659410"/>
              <a:ext cx="51840" cy="31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DED649-A9A7-4A6E-B4CE-E90E5EAC7CD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938334" y="1650410"/>
                <a:ext cx="6948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29DDAB-190F-4716-A1DD-82B05B60EE1E}"/>
                  </a:ext>
                </a:extLst>
              </p14:cNvPr>
              <p14:cNvContentPartPr/>
              <p14:nvPr/>
            </p14:nvContentPartPr>
            <p14:xfrm>
              <a:off x="7602174" y="1599290"/>
              <a:ext cx="19080" cy="103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29DDAB-190F-4716-A1DD-82B05B60EE1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593534" y="1590650"/>
                <a:ext cx="3672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108956A-ED58-4714-89B2-CAEAC451607F}"/>
                  </a:ext>
                </a:extLst>
              </p14:cNvPr>
              <p14:cNvContentPartPr/>
              <p14:nvPr/>
            </p14:nvContentPartPr>
            <p14:xfrm>
              <a:off x="7684974" y="1539530"/>
              <a:ext cx="8640" cy="5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108956A-ED58-4714-89B2-CAEAC451607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676334" y="1530530"/>
                <a:ext cx="262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B504F5C-F6F5-46A8-A37C-D0B1E8D11905}"/>
                  </a:ext>
                </a:extLst>
              </p14:cNvPr>
              <p14:cNvContentPartPr/>
              <p14:nvPr/>
            </p14:nvContentPartPr>
            <p14:xfrm>
              <a:off x="7678494" y="1571930"/>
              <a:ext cx="151560" cy="1101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B504F5C-F6F5-46A8-A37C-D0B1E8D1190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669494" y="1563290"/>
                <a:ext cx="16920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E136832-0E81-4B85-ADD0-56DEF3F4313D}"/>
                  </a:ext>
                </a:extLst>
              </p14:cNvPr>
              <p14:cNvContentPartPr/>
              <p14:nvPr/>
            </p14:nvContentPartPr>
            <p14:xfrm>
              <a:off x="7137414" y="1488770"/>
              <a:ext cx="411120" cy="234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E136832-0E81-4B85-ADD0-56DEF3F431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128406" y="1480130"/>
                <a:ext cx="428775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555F889-AEF4-4C4C-A5A6-5AA1147B7047}"/>
                  </a:ext>
                </a:extLst>
              </p14:cNvPr>
              <p14:cNvContentPartPr/>
              <p14:nvPr/>
            </p14:nvContentPartPr>
            <p14:xfrm>
              <a:off x="8063334" y="1473650"/>
              <a:ext cx="1229040" cy="3654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555F889-AEF4-4C4C-A5A6-5AA1147B704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054334" y="1464650"/>
                <a:ext cx="124668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7C35432-7D46-415A-8EDB-8BF5054D6E6E}"/>
                  </a:ext>
                </a:extLst>
              </p14:cNvPr>
              <p14:cNvContentPartPr/>
              <p14:nvPr/>
            </p14:nvContentPartPr>
            <p14:xfrm>
              <a:off x="997614" y="2582090"/>
              <a:ext cx="149760" cy="2116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7C35432-7D46-415A-8EDB-8BF5054D6E6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88614" y="2573450"/>
                <a:ext cx="16740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6881BEA-DDFC-4507-8209-74E2EC8A1120}"/>
                  </a:ext>
                </a:extLst>
              </p14:cNvPr>
              <p14:cNvContentPartPr/>
              <p14:nvPr/>
            </p14:nvContentPartPr>
            <p14:xfrm>
              <a:off x="1273014" y="2682530"/>
              <a:ext cx="46440" cy="4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6881BEA-DDFC-4507-8209-74E2EC8A112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264374" y="2673890"/>
                <a:ext cx="6408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3549DEE-8BCF-4E0D-8E69-6AB0EDF490C6}"/>
                  </a:ext>
                </a:extLst>
              </p14:cNvPr>
              <p14:cNvContentPartPr/>
              <p14:nvPr/>
            </p14:nvContentPartPr>
            <p14:xfrm>
              <a:off x="1442214" y="2477690"/>
              <a:ext cx="131400" cy="2829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3549DEE-8BCF-4E0D-8E69-6AB0EDF490C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433574" y="2468690"/>
                <a:ext cx="14904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601787F5-C028-4184-B80A-1304816338F6}"/>
                  </a:ext>
                </a:extLst>
              </p14:cNvPr>
              <p14:cNvContentPartPr/>
              <p14:nvPr/>
            </p14:nvContentPartPr>
            <p14:xfrm>
              <a:off x="1677294" y="2611610"/>
              <a:ext cx="16560" cy="439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601787F5-C028-4184-B80A-1304816338F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668294" y="2602610"/>
                <a:ext cx="3420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56A4B4C-B4E5-493C-8CF2-631BC034D98A}"/>
                  </a:ext>
                </a:extLst>
              </p14:cNvPr>
              <p14:cNvContentPartPr/>
              <p14:nvPr/>
            </p14:nvContentPartPr>
            <p14:xfrm>
              <a:off x="1802574" y="2455730"/>
              <a:ext cx="160560" cy="2224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56A4B4C-B4E5-493C-8CF2-631BC034D98A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793934" y="2447090"/>
                <a:ext cx="1782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EFD41372-527F-4655-9914-300046FBBDE7}"/>
                  </a:ext>
                </a:extLst>
              </p14:cNvPr>
              <p14:cNvContentPartPr/>
              <p14:nvPr/>
            </p14:nvContentPartPr>
            <p14:xfrm>
              <a:off x="2374614" y="2163770"/>
              <a:ext cx="1650240" cy="48960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EFD41372-527F-4655-9914-300046FBBDE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365972" y="2155130"/>
                <a:ext cx="1667884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D3301EB0-32E7-4183-B612-3B0153136784}"/>
                  </a:ext>
                </a:extLst>
              </p14:cNvPr>
              <p14:cNvContentPartPr/>
              <p14:nvPr/>
            </p14:nvContentPartPr>
            <p14:xfrm>
              <a:off x="4352454" y="2095010"/>
              <a:ext cx="2613960" cy="47088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D3301EB0-32E7-4183-B612-3B015313678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343454" y="2086010"/>
                <a:ext cx="2631600" cy="48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739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892E47D2-C4FA-4F07-B6D5-EF120E67D654}"/>
                  </a:ext>
                </a:extLst>
              </p14:cNvPr>
              <p14:cNvContentPartPr/>
              <p14:nvPr/>
            </p14:nvContentPartPr>
            <p14:xfrm>
              <a:off x="599564" y="92422"/>
              <a:ext cx="4443120" cy="540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892E47D2-C4FA-4F07-B6D5-EF120E67D6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0564" y="83422"/>
                <a:ext cx="4460760" cy="5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9BD50B05-0720-401E-9E6B-807D71AEBA0D}"/>
                  </a:ext>
                </a:extLst>
              </p14:cNvPr>
              <p14:cNvContentPartPr/>
              <p14:nvPr/>
            </p14:nvContentPartPr>
            <p14:xfrm>
              <a:off x="6141044" y="501022"/>
              <a:ext cx="1172160" cy="21672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9BD50B05-0720-401E-9E6B-807D71AEBA0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2044" y="492022"/>
                <a:ext cx="118980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FFFFDF68-018A-4236-A841-5A389670ED28}"/>
                  </a:ext>
                </a:extLst>
              </p14:cNvPr>
              <p14:cNvContentPartPr/>
              <p14:nvPr/>
            </p14:nvContentPartPr>
            <p14:xfrm>
              <a:off x="7608044" y="544222"/>
              <a:ext cx="159840" cy="12924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FFFFDF68-018A-4236-A841-5A389670ED2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99044" y="535222"/>
                <a:ext cx="17748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2D4B20FA-4BB5-4336-A74D-A7EDAD9905C2}"/>
                  </a:ext>
                </a:extLst>
              </p14:cNvPr>
              <p14:cNvContentPartPr/>
              <p14:nvPr/>
            </p14:nvContentPartPr>
            <p14:xfrm>
              <a:off x="7990364" y="759862"/>
              <a:ext cx="996480" cy="1875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2D4B20FA-4BB5-4336-A74D-A7EDAD9905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81364" y="750862"/>
                <a:ext cx="101412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406ACC06-2A15-4EE4-954C-9433D8ED9210}"/>
                  </a:ext>
                </a:extLst>
              </p14:cNvPr>
              <p14:cNvContentPartPr/>
              <p14:nvPr/>
            </p14:nvContentPartPr>
            <p14:xfrm>
              <a:off x="7485644" y="789022"/>
              <a:ext cx="373320" cy="14364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406ACC06-2A15-4EE4-954C-9433D8ED921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76996" y="780382"/>
                <a:ext cx="390977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05048652-3EAC-497E-B50E-CE810B4D3B27}"/>
                  </a:ext>
                </a:extLst>
              </p14:cNvPr>
              <p14:cNvContentPartPr/>
              <p14:nvPr/>
            </p14:nvContentPartPr>
            <p14:xfrm>
              <a:off x="7458284" y="1149382"/>
              <a:ext cx="1530360" cy="47556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05048652-3EAC-497E-B50E-CE810B4D3B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49644" y="1140382"/>
                <a:ext cx="154800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29AAAFF3-8049-4F00-A51C-5E14279FDAA1}"/>
                  </a:ext>
                </a:extLst>
              </p14:cNvPr>
              <p14:cNvContentPartPr/>
              <p14:nvPr/>
            </p14:nvContentPartPr>
            <p14:xfrm>
              <a:off x="7559084" y="1001062"/>
              <a:ext cx="356760" cy="363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29AAAFF3-8049-4F00-A51C-5E14279FDAA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50444" y="992422"/>
                <a:ext cx="37440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DFAA3BB6-179F-4480-9F00-137423303366}"/>
                  </a:ext>
                </a:extLst>
              </p14:cNvPr>
              <p14:cNvContentPartPr/>
              <p14:nvPr/>
            </p14:nvContentPartPr>
            <p14:xfrm>
              <a:off x="5878244" y="885502"/>
              <a:ext cx="1437120" cy="80820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DFAA3BB6-179F-4480-9F00-13742330336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69602" y="876862"/>
                <a:ext cx="1454764" cy="82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4E997D06-E9DE-4419-A742-D945546E0AEC}"/>
                  </a:ext>
                </a:extLst>
              </p14:cNvPr>
              <p14:cNvContentPartPr/>
              <p14:nvPr/>
            </p14:nvContentPartPr>
            <p14:xfrm>
              <a:off x="722324" y="845182"/>
              <a:ext cx="2064240" cy="44316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4E997D06-E9DE-4419-A742-D945546E0AE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3324" y="836542"/>
                <a:ext cx="20818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1186E146-048A-4C66-B543-3B89F4239ED4}"/>
                  </a:ext>
                </a:extLst>
              </p14:cNvPr>
              <p14:cNvContentPartPr/>
              <p14:nvPr/>
            </p14:nvContentPartPr>
            <p14:xfrm>
              <a:off x="1243604" y="1420822"/>
              <a:ext cx="3547440" cy="135324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1186E146-048A-4C66-B543-3B89F4239ED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234964" y="1412182"/>
                <a:ext cx="3565080" cy="13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64682B5E-026B-44B3-8D05-59F539E96C7F}"/>
                  </a:ext>
                </a:extLst>
              </p14:cNvPr>
              <p14:cNvContentPartPr/>
              <p14:nvPr/>
            </p14:nvContentPartPr>
            <p14:xfrm>
              <a:off x="1444484" y="2967202"/>
              <a:ext cx="383760" cy="149760"/>
            </p14:xfrm>
          </p:contentPart>
        </mc:Choice>
        <mc:Fallback xmlns=""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64682B5E-026B-44B3-8D05-59F539E96C7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435492" y="2958180"/>
                <a:ext cx="401383" cy="167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7D42DD8A-3379-41ED-A0CF-8275416B38CD}"/>
                  </a:ext>
                </a:extLst>
              </p14:cNvPr>
              <p14:cNvContentPartPr/>
              <p14:nvPr/>
            </p14:nvContentPartPr>
            <p14:xfrm>
              <a:off x="982604" y="2972242"/>
              <a:ext cx="311760" cy="16488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7D42DD8A-3379-41ED-A0CF-8275416B38C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73604" y="2963222"/>
                <a:ext cx="329400" cy="182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F724136F-A27F-4D20-9E0B-10CBA1D2E0E1}"/>
                  </a:ext>
                </a:extLst>
              </p14:cNvPr>
              <p14:cNvContentPartPr/>
              <p14:nvPr/>
            </p14:nvContentPartPr>
            <p14:xfrm>
              <a:off x="4965644" y="2913022"/>
              <a:ext cx="101160" cy="7524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F724136F-A27F-4D20-9E0B-10CBA1D2E0E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57004" y="2904382"/>
                <a:ext cx="11880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7F02AEBC-F156-4E2C-A86F-52669585D656}"/>
                  </a:ext>
                </a:extLst>
              </p14:cNvPr>
              <p14:cNvContentPartPr/>
              <p14:nvPr/>
            </p14:nvContentPartPr>
            <p14:xfrm>
              <a:off x="1075124" y="3500542"/>
              <a:ext cx="89280" cy="1368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7F02AEBC-F156-4E2C-A86F-52669585D65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66484" y="3491902"/>
                <a:ext cx="10692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A3F9079A-4FC3-4B16-B8A2-8FF35A7EAAA2}"/>
                  </a:ext>
                </a:extLst>
              </p14:cNvPr>
              <p14:cNvContentPartPr/>
              <p14:nvPr/>
            </p14:nvContentPartPr>
            <p14:xfrm>
              <a:off x="1057844" y="3576862"/>
              <a:ext cx="104400" cy="3600"/>
            </p14:xfrm>
          </p:contentPart>
        </mc:Choice>
        <mc:Fallback xmlns=""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A3F9079A-4FC3-4B16-B8A2-8FF35A7EAAA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48844" y="3568222"/>
                <a:ext cx="1220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2D88F171-6F35-49CD-A5E3-6246386711F9}"/>
                  </a:ext>
                </a:extLst>
              </p14:cNvPr>
              <p14:cNvContentPartPr/>
              <p14:nvPr/>
            </p14:nvContentPartPr>
            <p14:xfrm>
              <a:off x="756164" y="3344302"/>
              <a:ext cx="216720" cy="116640"/>
            </p14:xfrm>
          </p:contentPart>
        </mc:Choice>
        <mc:Fallback xmlns=""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2D88F171-6F35-49CD-A5E3-6246386711F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47524" y="3335662"/>
                <a:ext cx="2343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ACC99CD9-207C-49ED-92A1-8D3089F730FB}"/>
                  </a:ext>
                </a:extLst>
              </p14:cNvPr>
              <p14:cNvContentPartPr/>
              <p14:nvPr/>
            </p14:nvContentPartPr>
            <p14:xfrm>
              <a:off x="732044" y="3495862"/>
              <a:ext cx="185040" cy="17100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ACC99CD9-207C-49ED-92A1-8D3089F730F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23404" y="3486862"/>
                <a:ext cx="20268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83CCAF2F-704E-4197-9A14-0227CFDA6615}"/>
                  </a:ext>
                </a:extLst>
              </p14:cNvPr>
              <p14:cNvContentPartPr/>
              <p14:nvPr/>
            </p14:nvContentPartPr>
            <p14:xfrm>
              <a:off x="1267364" y="3280222"/>
              <a:ext cx="926640" cy="40104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83CCAF2F-704E-4197-9A14-0227CFDA661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58724" y="3271230"/>
                <a:ext cx="944280" cy="418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41" name="Ink 340">
                <a:extLst>
                  <a:ext uri="{FF2B5EF4-FFF2-40B4-BE49-F238E27FC236}">
                    <a16:creationId xmlns:a16="http://schemas.microsoft.com/office/drawing/2014/main" id="{CC61C2AB-48BF-4DAD-B9D6-FFDDD3C9AE4C}"/>
                  </a:ext>
                </a:extLst>
              </p14:cNvPr>
              <p14:cNvContentPartPr/>
              <p14:nvPr/>
            </p14:nvContentPartPr>
            <p14:xfrm>
              <a:off x="2955044" y="3933622"/>
              <a:ext cx="131760" cy="107640"/>
            </p14:xfrm>
          </p:contentPart>
        </mc:Choice>
        <mc:Fallback xmlns="">
          <p:pic>
            <p:nvPicPr>
              <p:cNvPr id="341" name="Ink 340">
                <a:extLst>
                  <a:ext uri="{FF2B5EF4-FFF2-40B4-BE49-F238E27FC236}">
                    <a16:creationId xmlns:a16="http://schemas.microsoft.com/office/drawing/2014/main" id="{CC61C2AB-48BF-4DAD-B9D6-FFDDD3C9AE4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946404" y="3924982"/>
                <a:ext cx="14940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32B642DF-F2FD-46E3-932E-DEEA9407E153}"/>
                  </a:ext>
                </a:extLst>
              </p14:cNvPr>
              <p14:cNvContentPartPr/>
              <p14:nvPr/>
            </p14:nvContentPartPr>
            <p14:xfrm>
              <a:off x="2029844" y="2848942"/>
              <a:ext cx="2828160" cy="1048320"/>
            </p14:xfrm>
          </p:contentPart>
        </mc:Choice>
        <mc:Fallback xmlns=""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32B642DF-F2FD-46E3-932E-DEEA9407E15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020844" y="2839942"/>
                <a:ext cx="2845800" cy="10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11AA7C36-9B5A-430D-B12B-6DA4FA7D75A3}"/>
                  </a:ext>
                </a:extLst>
              </p14:cNvPr>
              <p14:cNvContentPartPr/>
              <p14:nvPr/>
            </p14:nvContentPartPr>
            <p14:xfrm>
              <a:off x="5264444" y="1737622"/>
              <a:ext cx="97200" cy="4173480"/>
            </p14:xfrm>
          </p:contentPart>
        </mc:Choice>
        <mc:Fallback xmlns=""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11AA7C36-9B5A-430D-B12B-6DA4FA7D75A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255804" y="1728982"/>
                <a:ext cx="114840" cy="419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68" name="Ink 467">
                <a:extLst>
                  <a:ext uri="{FF2B5EF4-FFF2-40B4-BE49-F238E27FC236}">
                    <a16:creationId xmlns:a16="http://schemas.microsoft.com/office/drawing/2014/main" id="{E38C5449-A451-428D-AB95-776CBC89CE2D}"/>
                  </a:ext>
                </a:extLst>
              </p14:cNvPr>
              <p14:cNvContentPartPr/>
              <p14:nvPr/>
            </p14:nvContentPartPr>
            <p14:xfrm>
              <a:off x="829964" y="4173742"/>
              <a:ext cx="4310640" cy="1893240"/>
            </p14:xfrm>
          </p:contentPart>
        </mc:Choice>
        <mc:Fallback xmlns="">
          <p:pic>
            <p:nvPicPr>
              <p:cNvPr id="468" name="Ink 467">
                <a:extLst>
                  <a:ext uri="{FF2B5EF4-FFF2-40B4-BE49-F238E27FC236}">
                    <a16:creationId xmlns:a16="http://schemas.microsoft.com/office/drawing/2014/main" id="{E38C5449-A451-428D-AB95-776CBC89CE2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21323" y="4165100"/>
                <a:ext cx="4328281" cy="19108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72" name="Ink 471">
                <a:extLst>
                  <a:ext uri="{FF2B5EF4-FFF2-40B4-BE49-F238E27FC236}">
                    <a16:creationId xmlns:a16="http://schemas.microsoft.com/office/drawing/2014/main" id="{FD214D71-A742-4F5B-B9C7-3912A1E620A6}"/>
                  </a:ext>
                </a:extLst>
              </p14:cNvPr>
              <p14:cNvContentPartPr/>
              <p14:nvPr/>
            </p14:nvContentPartPr>
            <p14:xfrm>
              <a:off x="6171644" y="2043262"/>
              <a:ext cx="176040" cy="61920"/>
            </p14:xfrm>
          </p:contentPart>
        </mc:Choice>
        <mc:Fallback xmlns="">
          <p:pic>
            <p:nvPicPr>
              <p:cNvPr id="472" name="Ink 471">
                <a:extLst>
                  <a:ext uri="{FF2B5EF4-FFF2-40B4-BE49-F238E27FC236}">
                    <a16:creationId xmlns:a16="http://schemas.microsoft.com/office/drawing/2014/main" id="{FD214D71-A742-4F5B-B9C7-3912A1E620A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62662" y="2034622"/>
                <a:ext cx="193644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73" name="Ink 472">
                <a:extLst>
                  <a:ext uri="{FF2B5EF4-FFF2-40B4-BE49-F238E27FC236}">
                    <a16:creationId xmlns:a16="http://schemas.microsoft.com/office/drawing/2014/main" id="{4EF7B596-B198-4EC0-9718-3D120DEEE90E}"/>
                  </a:ext>
                </a:extLst>
              </p14:cNvPr>
              <p14:cNvContentPartPr/>
              <p14:nvPr/>
            </p14:nvContentPartPr>
            <p14:xfrm>
              <a:off x="6567644" y="1991422"/>
              <a:ext cx="109440" cy="228960"/>
            </p14:xfrm>
          </p:contentPart>
        </mc:Choice>
        <mc:Fallback xmlns="">
          <p:pic>
            <p:nvPicPr>
              <p:cNvPr id="473" name="Ink 472">
                <a:extLst>
                  <a:ext uri="{FF2B5EF4-FFF2-40B4-BE49-F238E27FC236}">
                    <a16:creationId xmlns:a16="http://schemas.microsoft.com/office/drawing/2014/main" id="{4EF7B596-B198-4EC0-9718-3D120DEEE90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559004" y="1982782"/>
                <a:ext cx="12708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74" name="Ink 473">
                <a:extLst>
                  <a:ext uri="{FF2B5EF4-FFF2-40B4-BE49-F238E27FC236}">
                    <a16:creationId xmlns:a16="http://schemas.microsoft.com/office/drawing/2014/main" id="{C5148CFA-57B2-40A3-AA47-54E3B3A1489A}"/>
                  </a:ext>
                </a:extLst>
              </p14:cNvPr>
              <p14:cNvContentPartPr/>
              <p14:nvPr/>
            </p14:nvContentPartPr>
            <p14:xfrm>
              <a:off x="6755924" y="2018422"/>
              <a:ext cx="34560" cy="47880"/>
            </p14:xfrm>
          </p:contentPart>
        </mc:Choice>
        <mc:Fallback xmlns="">
          <p:pic>
            <p:nvPicPr>
              <p:cNvPr id="474" name="Ink 473">
                <a:extLst>
                  <a:ext uri="{FF2B5EF4-FFF2-40B4-BE49-F238E27FC236}">
                    <a16:creationId xmlns:a16="http://schemas.microsoft.com/office/drawing/2014/main" id="{C5148CFA-57B2-40A3-AA47-54E3B3A1489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746924" y="2009422"/>
                <a:ext cx="52200" cy="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82" name="Ink 481">
                <a:extLst>
                  <a:ext uri="{FF2B5EF4-FFF2-40B4-BE49-F238E27FC236}">
                    <a16:creationId xmlns:a16="http://schemas.microsoft.com/office/drawing/2014/main" id="{CBAB6646-A5CC-4F7F-BA97-FEC6805E7853}"/>
                  </a:ext>
                </a:extLst>
              </p14:cNvPr>
              <p14:cNvContentPartPr/>
              <p14:nvPr/>
            </p14:nvContentPartPr>
            <p14:xfrm>
              <a:off x="6619484" y="1853542"/>
              <a:ext cx="166320" cy="90360"/>
            </p14:xfrm>
          </p:contentPart>
        </mc:Choice>
        <mc:Fallback xmlns="">
          <p:pic>
            <p:nvPicPr>
              <p:cNvPr id="482" name="Ink 481">
                <a:extLst>
                  <a:ext uri="{FF2B5EF4-FFF2-40B4-BE49-F238E27FC236}">
                    <a16:creationId xmlns:a16="http://schemas.microsoft.com/office/drawing/2014/main" id="{CBAB6646-A5CC-4F7F-BA97-FEC6805E785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610825" y="1844902"/>
                <a:ext cx="183998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83" name="Ink 482">
                <a:extLst>
                  <a:ext uri="{FF2B5EF4-FFF2-40B4-BE49-F238E27FC236}">
                    <a16:creationId xmlns:a16="http://schemas.microsoft.com/office/drawing/2014/main" id="{9A555665-8F40-45CB-8AB0-87DF37930366}"/>
                  </a:ext>
                </a:extLst>
              </p14:cNvPr>
              <p14:cNvContentPartPr/>
              <p14:nvPr/>
            </p14:nvContentPartPr>
            <p14:xfrm>
              <a:off x="6956444" y="1811062"/>
              <a:ext cx="170640" cy="72360"/>
            </p14:xfrm>
          </p:contentPart>
        </mc:Choice>
        <mc:Fallback xmlns="">
          <p:pic>
            <p:nvPicPr>
              <p:cNvPr id="483" name="Ink 482">
                <a:extLst>
                  <a:ext uri="{FF2B5EF4-FFF2-40B4-BE49-F238E27FC236}">
                    <a16:creationId xmlns:a16="http://schemas.microsoft.com/office/drawing/2014/main" id="{9A555665-8F40-45CB-8AB0-87DF3793036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947444" y="1802062"/>
                <a:ext cx="18828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84" name="Ink 483">
                <a:extLst>
                  <a:ext uri="{FF2B5EF4-FFF2-40B4-BE49-F238E27FC236}">
                    <a16:creationId xmlns:a16="http://schemas.microsoft.com/office/drawing/2014/main" id="{93A82F0C-6474-4462-AE0E-7FD523B63A3C}"/>
                  </a:ext>
                </a:extLst>
              </p14:cNvPr>
              <p14:cNvContentPartPr/>
              <p14:nvPr/>
            </p14:nvContentPartPr>
            <p14:xfrm>
              <a:off x="6923684" y="1947502"/>
              <a:ext cx="152280" cy="141120"/>
            </p14:xfrm>
          </p:contentPart>
        </mc:Choice>
        <mc:Fallback xmlns="">
          <p:pic>
            <p:nvPicPr>
              <p:cNvPr id="484" name="Ink 483">
                <a:extLst>
                  <a:ext uri="{FF2B5EF4-FFF2-40B4-BE49-F238E27FC236}">
                    <a16:creationId xmlns:a16="http://schemas.microsoft.com/office/drawing/2014/main" id="{93A82F0C-6474-4462-AE0E-7FD523B63A3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915044" y="1938502"/>
                <a:ext cx="16992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485" name="Ink 484">
                <a:extLst>
                  <a:ext uri="{FF2B5EF4-FFF2-40B4-BE49-F238E27FC236}">
                    <a16:creationId xmlns:a16="http://schemas.microsoft.com/office/drawing/2014/main" id="{F3D0AF21-D9D1-4021-8066-930C8EEAA50E}"/>
                  </a:ext>
                </a:extLst>
              </p14:cNvPr>
              <p14:cNvContentPartPr/>
              <p14:nvPr/>
            </p14:nvContentPartPr>
            <p14:xfrm>
              <a:off x="5869244" y="1867942"/>
              <a:ext cx="230400" cy="298080"/>
            </p14:xfrm>
          </p:contentPart>
        </mc:Choice>
        <mc:Fallback xmlns="">
          <p:pic>
            <p:nvPicPr>
              <p:cNvPr id="485" name="Ink 484">
                <a:extLst>
                  <a:ext uri="{FF2B5EF4-FFF2-40B4-BE49-F238E27FC236}">
                    <a16:creationId xmlns:a16="http://schemas.microsoft.com/office/drawing/2014/main" id="{F3D0AF21-D9D1-4021-8066-930C8EEAA50E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860604" y="1859302"/>
                <a:ext cx="248040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97" name="Ink 496">
                <a:extLst>
                  <a:ext uri="{FF2B5EF4-FFF2-40B4-BE49-F238E27FC236}">
                    <a16:creationId xmlns:a16="http://schemas.microsoft.com/office/drawing/2014/main" id="{DB33147C-0EEE-4157-91F8-1BECC9FC9DE7}"/>
                  </a:ext>
                </a:extLst>
              </p14:cNvPr>
              <p14:cNvContentPartPr/>
              <p14:nvPr/>
            </p14:nvContentPartPr>
            <p14:xfrm>
              <a:off x="8608124" y="1867942"/>
              <a:ext cx="681840" cy="241560"/>
            </p14:xfrm>
          </p:contentPart>
        </mc:Choice>
        <mc:Fallback xmlns="">
          <p:pic>
            <p:nvPicPr>
              <p:cNvPr id="497" name="Ink 496">
                <a:extLst>
                  <a:ext uri="{FF2B5EF4-FFF2-40B4-BE49-F238E27FC236}">
                    <a16:creationId xmlns:a16="http://schemas.microsoft.com/office/drawing/2014/main" id="{DB33147C-0EEE-4157-91F8-1BECC9FC9DE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599479" y="1859302"/>
                <a:ext cx="699489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98" name="Ink 497">
                <a:extLst>
                  <a:ext uri="{FF2B5EF4-FFF2-40B4-BE49-F238E27FC236}">
                    <a16:creationId xmlns:a16="http://schemas.microsoft.com/office/drawing/2014/main" id="{B7184BAE-952D-4FB1-BA03-476DA3A41CF6}"/>
                  </a:ext>
                </a:extLst>
              </p14:cNvPr>
              <p14:cNvContentPartPr/>
              <p14:nvPr/>
            </p14:nvContentPartPr>
            <p14:xfrm>
              <a:off x="7806044" y="1831222"/>
              <a:ext cx="655920" cy="335880"/>
            </p14:xfrm>
          </p:contentPart>
        </mc:Choice>
        <mc:Fallback xmlns="">
          <p:pic>
            <p:nvPicPr>
              <p:cNvPr id="498" name="Ink 497">
                <a:extLst>
                  <a:ext uri="{FF2B5EF4-FFF2-40B4-BE49-F238E27FC236}">
                    <a16:creationId xmlns:a16="http://schemas.microsoft.com/office/drawing/2014/main" id="{B7184BAE-952D-4FB1-BA03-476DA3A41CF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797404" y="1822582"/>
                <a:ext cx="6735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511" name="Ink 510">
                <a:extLst>
                  <a:ext uri="{FF2B5EF4-FFF2-40B4-BE49-F238E27FC236}">
                    <a16:creationId xmlns:a16="http://schemas.microsoft.com/office/drawing/2014/main" id="{3AAECADD-5CB4-4D04-8185-A4154FCEF1F7}"/>
                  </a:ext>
                </a:extLst>
              </p14:cNvPr>
              <p14:cNvContentPartPr/>
              <p14:nvPr/>
            </p14:nvContentPartPr>
            <p14:xfrm>
              <a:off x="6255164" y="2329822"/>
              <a:ext cx="573120" cy="566280"/>
            </p14:xfrm>
          </p:contentPart>
        </mc:Choice>
        <mc:Fallback xmlns="">
          <p:pic>
            <p:nvPicPr>
              <p:cNvPr id="511" name="Ink 510">
                <a:extLst>
                  <a:ext uri="{FF2B5EF4-FFF2-40B4-BE49-F238E27FC236}">
                    <a16:creationId xmlns:a16="http://schemas.microsoft.com/office/drawing/2014/main" id="{3AAECADD-5CB4-4D04-8185-A4154FCEF1F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246524" y="2320822"/>
                <a:ext cx="590760" cy="58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517" name="Ink 516">
                <a:extLst>
                  <a:ext uri="{FF2B5EF4-FFF2-40B4-BE49-F238E27FC236}">
                    <a16:creationId xmlns:a16="http://schemas.microsoft.com/office/drawing/2014/main" id="{4C0C8A62-64B5-4D88-B247-47D98B98436E}"/>
                  </a:ext>
                </a:extLst>
              </p14:cNvPr>
              <p14:cNvContentPartPr/>
              <p14:nvPr/>
            </p14:nvContentPartPr>
            <p14:xfrm>
              <a:off x="6932324" y="2590462"/>
              <a:ext cx="887400" cy="342360"/>
            </p14:xfrm>
          </p:contentPart>
        </mc:Choice>
        <mc:Fallback xmlns="">
          <p:pic>
            <p:nvPicPr>
              <p:cNvPr id="517" name="Ink 516">
                <a:extLst>
                  <a:ext uri="{FF2B5EF4-FFF2-40B4-BE49-F238E27FC236}">
                    <a16:creationId xmlns:a16="http://schemas.microsoft.com/office/drawing/2014/main" id="{4C0C8A62-64B5-4D88-B247-47D98B98436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923684" y="2581471"/>
                <a:ext cx="905040" cy="359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518" name="Ink 517">
                <a:extLst>
                  <a:ext uri="{FF2B5EF4-FFF2-40B4-BE49-F238E27FC236}">
                    <a16:creationId xmlns:a16="http://schemas.microsoft.com/office/drawing/2014/main" id="{761F09CE-DFF5-4D35-9BE4-E4041E5DA404}"/>
                  </a:ext>
                </a:extLst>
              </p14:cNvPr>
              <p14:cNvContentPartPr/>
              <p14:nvPr/>
            </p14:nvContentPartPr>
            <p14:xfrm>
              <a:off x="8096564" y="2528182"/>
              <a:ext cx="92160" cy="238320"/>
            </p14:xfrm>
          </p:contentPart>
        </mc:Choice>
        <mc:Fallback xmlns="">
          <p:pic>
            <p:nvPicPr>
              <p:cNvPr id="518" name="Ink 517">
                <a:extLst>
                  <a:ext uri="{FF2B5EF4-FFF2-40B4-BE49-F238E27FC236}">
                    <a16:creationId xmlns:a16="http://schemas.microsoft.com/office/drawing/2014/main" id="{761F09CE-DFF5-4D35-9BE4-E4041E5DA404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8087924" y="2519542"/>
                <a:ext cx="10980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523" name="Ink 522">
                <a:extLst>
                  <a:ext uri="{FF2B5EF4-FFF2-40B4-BE49-F238E27FC236}">
                    <a16:creationId xmlns:a16="http://schemas.microsoft.com/office/drawing/2014/main" id="{96F49DF6-9343-4B52-8CAF-F4D4400775D3}"/>
                  </a:ext>
                </a:extLst>
              </p14:cNvPr>
              <p14:cNvContentPartPr/>
              <p14:nvPr/>
            </p14:nvContentPartPr>
            <p14:xfrm>
              <a:off x="8092964" y="2367262"/>
              <a:ext cx="162720" cy="106560"/>
            </p14:xfrm>
          </p:contentPart>
        </mc:Choice>
        <mc:Fallback xmlns="">
          <p:pic>
            <p:nvPicPr>
              <p:cNvPr id="523" name="Ink 522">
                <a:extLst>
                  <a:ext uri="{FF2B5EF4-FFF2-40B4-BE49-F238E27FC236}">
                    <a16:creationId xmlns:a16="http://schemas.microsoft.com/office/drawing/2014/main" id="{96F49DF6-9343-4B52-8CAF-F4D4400775D3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084324" y="2358622"/>
                <a:ext cx="18036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528" name="Ink 527">
                <a:extLst>
                  <a:ext uri="{FF2B5EF4-FFF2-40B4-BE49-F238E27FC236}">
                    <a16:creationId xmlns:a16="http://schemas.microsoft.com/office/drawing/2014/main" id="{C2F9955C-F191-4486-B7D9-3B97A1A67938}"/>
                  </a:ext>
                </a:extLst>
              </p14:cNvPr>
              <p14:cNvContentPartPr/>
              <p14:nvPr/>
            </p14:nvContentPartPr>
            <p14:xfrm>
              <a:off x="8307524" y="2529622"/>
              <a:ext cx="481320" cy="134280"/>
            </p14:xfrm>
          </p:contentPart>
        </mc:Choice>
        <mc:Fallback xmlns="">
          <p:pic>
            <p:nvPicPr>
              <p:cNvPr id="528" name="Ink 527">
                <a:extLst>
                  <a:ext uri="{FF2B5EF4-FFF2-40B4-BE49-F238E27FC236}">
                    <a16:creationId xmlns:a16="http://schemas.microsoft.com/office/drawing/2014/main" id="{C2F9955C-F191-4486-B7D9-3B97A1A67938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298884" y="2520646"/>
                <a:ext cx="498960" cy="151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532" name="Ink 531">
                <a:extLst>
                  <a:ext uri="{FF2B5EF4-FFF2-40B4-BE49-F238E27FC236}">
                    <a16:creationId xmlns:a16="http://schemas.microsoft.com/office/drawing/2014/main" id="{46680AC0-CB59-4958-90FD-032838735049}"/>
                  </a:ext>
                </a:extLst>
              </p14:cNvPr>
              <p14:cNvContentPartPr/>
              <p14:nvPr/>
            </p14:nvContentPartPr>
            <p14:xfrm>
              <a:off x="8873444" y="2402182"/>
              <a:ext cx="166320" cy="248040"/>
            </p14:xfrm>
          </p:contentPart>
        </mc:Choice>
        <mc:Fallback xmlns="">
          <p:pic>
            <p:nvPicPr>
              <p:cNvPr id="532" name="Ink 531">
                <a:extLst>
                  <a:ext uri="{FF2B5EF4-FFF2-40B4-BE49-F238E27FC236}">
                    <a16:creationId xmlns:a16="http://schemas.microsoft.com/office/drawing/2014/main" id="{46680AC0-CB59-4958-90FD-03283873504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864444" y="2393182"/>
                <a:ext cx="18396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553" name="Ink 552">
                <a:extLst>
                  <a:ext uri="{FF2B5EF4-FFF2-40B4-BE49-F238E27FC236}">
                    <a16:creationId xmlns:a16="http://schemas.microsoft.com/office/drawing/2014/main" id="{6347D9BF-B7EE-4D13-9BCF-1517560B1658}"/>
                  </a:ext>
                </a:extLst>
              </p14:cNvPr>
              <p14:cNvContentPartPr/>
              <p14:nvPr/>
            </p14:nvContentPartPr>
            <p14:xfrm>
              <a:off x="7377284" y="3357982"/>
              <a:ext cx="271080" cy="212040"/>
            </p14:xfrm>
          </p:contentPart>
        </mc:Choice>
        <mc:Fallback xmlns="">
          <p:pic>
            <p:nvPicPr>
              <p:cNvPr id="553" name="Ink 552">
                <a:extLst>
                  <a:ext uri="{FF2B5EF4-FFF2-40B4-BE49-F238E27FC236}">
                    <a16:creationId xmlns:a16="http://schemas.microsoft.com/office/drawing/2014/main" id="{6347D9BF-B7EE-4D13-9BCF-1517560B165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368284" y="3348982"/>
                <a:ext cx="28872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54" name="Ink 553">
                <a:extLst>
                  <a:ext uri="{FF2B5EF4-FFF2-40B4-BE49-F238E27FC236}">
                    <a16:creationId xmlns:a16="http://schemas.microsoft.com/office/drawing/2014/main" id="{83B4ECE4-AC96-40C8-9B13-F34B5A5613DF}"/>
                  </a:ext>
                </a:extLst>
              </p14:cNvPr>
              <p14:cNvContentPartPr/>
              <p14:nvPr/>
            </p14:nvContentPartPr>
            <p14:xfrm>
              <a:off x="7345964" y="3012742"/>
              <a:ext cx="464400" cy="296280"/>
            </p14:xfrm>
          </p:contentPart>
        </mc:Choice>
        <mc:Fallback xmlns="">
          <p:pic>
            <p:nvPicPr>
              <p:cNvPr id="554" name="Ink 553">
                <a:extLst>
                  <a:ext uri="{FF2B5EF4-FFF2-40B4-BE49-F238E27FC236}">
                    <a16:creationId xmlns:a16="http://schemas.microsoft.com/office/drawing/2014/main" id="{83B4ECE4-AC96-40C8-9B13-F34B5A5613D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336971" y="3003742"/>
                <a:ext cx="482026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577" name="Ink 576">
                <a:extLst>
                  <a:ext uri="{FF2B5EF4-FFF2-40B4-BE49-F238E27FC236}">
                    <a16:creationId xmlns:a16="http://schemas.microsoft.com/office/drawing/2014/main" id="{13C42E5F-DD63-4319-849D-A7CF005676D3}"/>
                  </a:ext>
                </a:extLst>
              </p14:cNvPr>
              <p14:cNvContentPartPr/>
              <p14:nvPr/>
            </p14:nvContentPartPr>
            <p14:xfrm>
              <a:off x="8046164" y="2799982"/>
              <a:ext cx="1339200" cy="291600"/>
            </p14:xfrm>
          </p:contentPart>
        </mc:Choice>
        <mc:Fallback xmlns="">
          <p:pic>
            <p:nvPicPr>
              <p:cNvPr id="577" name="Ink 576">
                <a:extLst>
                  <a:ext uri="{FF2B5EF4-FFF2-40B4-BE49-F238E27FC236}">
                    <a16:creationId xmlns:a16="http://schemas.microsoft.com/office/drawing/2014/main" id="{13C42E5F-DD63-4319-849D-A7CF005676D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037166" y="2790993"/>
                <a:ext cx="1356835" cy="309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96" name="Ink 595">
                <a:extLst>
                  <a:ext uri="{FF2B5EF4-FFF2-40B4-BE49-F238E27FC236}">
                    <a16:creationId xmlns:a16="http://schemas.microsoft.com/office/drawing/2014/main" id="{9CEE7BAD-D873-4853-B5A7-30278525A533}"/>
                  </a:ext>
                </a:extLst>
              </p14:cNvPr>
              <p14:cNvContentPartPr/>
              <p14:nvPr/>
            </p14:nvContentPartPr>
            <p14:xfrm>
              <a:off x="6094964" y="3114622"/>
              <a:ext cx="1112760" cy="492840"/>
            </p14:xfrm>
          </p:contentPart>
        </mc:Choice>
        <mc:Fallback xmlns="">
          <p:pic>
            <p:nvPicPr>
              <p:cNvPr id="596" name="Ink 595">
                <a:extLst>
                  <a:ext uri="{FF2B5EF4-FFF2-40B4-BE49-F238E27FC236}">
                    <a16:creationId xmlns:a16="http://schemas.microsoft.com/office/drawing/2014/main" id="{9CEE7BAD-D873-4853-B5A7-30278525A533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085964" y="3105982"/>
                <a:ext cx="1130400" cy="51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629" name="Ink 628">
                <a:extLst>
                  <a:ext uri="{FF2B5EF4-FFF2-40B4-BE49-F238E27FC236}">
                    <a16:creationId xmlns:a16="http://schemas.microsoft.com/office/drawing/2014/main" id="{D900AAF5-EC84-42DD-926E-7D04E8AA2C98}"/>
                  </a:ext>
                </a:extLst>
              </p14:cNvPr>
              <p14:cNvContentPartPr/>
              <p14:nvPr/>
            </p14:nvContentPartPr>
            <p14:xfrm>
              <a:off x="7916138" y="3144862"/>
              <a:ext cx="1308240" cy="488160"/>
            </p14:xfrm>
          </p:contentPart>
        </mc:Choice>
        <mc:Fallback xmlns="">
          <p:pic>
            <p:nvPicPr>
              <p:cNvPr id="629" name="Ink 628">
                <a:extLst>
                  <a:ext uri="{FF2B5EF4-FFF2-40B4-BE49-F238E27FC236}">
                    <a16:creationId xmlns:a16="http://schemas.microsoft.com/office/drawing/2014/main" id="{D900AAF5-EC84-42DD-926E-7D04E8AA2C9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907138" y="3136216"/>
                <a:ext cx="1325880" cy="505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758" name="Ink 757">
                <a:extLst>
                  <a:ext uri="{FF2B5EF4-FFF2-40B4-BE49-F238E27FC236}">
                    <a16:creationId xmlns:a16="http://schemas.microsoft.com/office/drawing/2014/main" id="{26931199-37CD-442A-815E-DAEC3A11326D}"/>
                  </a:ext>
                </a:extLst>
              </p14:cNvPr>
              <p14:cNvContentPartPr/>
              <p14:nvPr/>
            </p14:nvContentPartPr>
            <p14:xfrm>
              <a:off x="5498018" y="3669742"/>
              <a:ext cx="3804480" cy="2316240"/>
            </p14:xfrm>
          </p:contentPart>
        </mc:Choice>
        <mc:Fallback xmlns="">
          <p:pic>
            <p:nvPicPr>
              <p:cNvPr id="758" name="Ink 757">
                <a:extLst>
                  <a:ext uri="{FF2B5EF4-FFF2-40B4-BE49-F238E27FC236}">
                    <a16:creationId xmlns:a16="http://schemas.microsoft.com/office/drawing/2014/main" id="{26931199-37CD-442A-815E-DAEC3A11326D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489018" y="3660742"/>
                <a:ext cx="3822120" cy="23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52CB6C-2786-468E-BE41-1524227A6062}"/>
                  </a:ext>
                </a:extLst>
              </p14:cNvPr>
              <p14:cNvContentPartPr/>
              <p14:nvPr/>
            </p14:nvContentPartPr>
            <p14:xfrm>
              <a:off x="2672334" y="2858210"/>
              <a:ext cx="210600" cy="185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52CB6C-2786-468E-BE41-1524227A6062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663694" y="2849570"/>
                <a:ext cx="228240" cy="20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151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6812130B-FDFD-4429-8AD6-1CF8BCB57E11}"/>
                  </a:ext>
                </a:extLst>
              </p14:cNvPr>
              <p14:cNvContentPartPr/>
              <p14:nvPr/>
            </p14:nvContentPartPr>
            <p14:xfrm>
              <a:off x="7651244" y="1042822"/>
              <a:ext cx="119160" cy="182880"/>
            </p14:xfrm>
          </p:contentPart>
        </mc:Choice>
        <mc:Fallback xmlns=""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6812130B-FDFD-4429-8AD6-1CF8BCB57E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42244" y="1033822"/>
                <a:ext cx="13680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4D9B36E2-FD29-4CB8-986A-D147E60CC0B6}"/>
                  </a:ext>
                </a:extLst>
              </p14:cNvPr>
              <p14:cNvContentPartPr/>
              <p14:nvPr/>
            </p14:nvContentPartPr>
            <p14:xfrm>
              <a:off x="7659884" y="873262"/>
              <a:ext cx="151920" cy="16200"/>
            </p14:xfrm>
          </p:contentPart>
        </mc:Choice>
        <mc:Fallback xmlns=""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4D9B36E2-FD29-4CB8-986A-D147E60CC0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50884" y="864262"/>
                <a:ext cx="16956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015DFED3-64CA-43A5-ACE1-C32582EE70E0}"/>
                  </a:ext>
                </a:extLst>
              </p14:cNvPr>
              <p14:cNvContentPartPr/>
              <p14:nvPr/>
            </p14:nvContentPartPr>
            <p14:xfrm>
              <a:off x="7918004" y="825022"/>
              <a:ext cx="11160" cy="106560"/>
            </p14:xfrm>
          </p:contentPart>
        </mc:Choice>
        <mc:Fallback xmlns=""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015DFED3-64CA-43A5-ACE1-C32582EE70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09364" y="816022"/>
                <a:ext cx="2880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F46951FC-08E8-494B-ADA8-79C54C302539}"/>
                  </a:ext>
                </a:extLst>
              </p14:cNvPr>
              <p14:cNvContentPartPr/>
              <p14:nvPr/>
            </p14:nvContentPartPr>
            <p14:xfrm>
              <a:off x="7920164" y="736822"/>
              <a:ext cx="12240" cy="936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F46951FC-08E8-494B-ADA8-79C54C3025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11524" y="728182"/>
                <a:ext cx="2988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7AA18B41-6CA6-4499-BDE4-22DA15D94B09}"/>
                  </a:ext>
                </a:extLst>
              </p14:cNvPr>
              <p14:cNvContentPartPr/>
              <p14:nvPr/>
            </p14:nvContentPartPr>
            <p14:xfrm>
              <a:off x="7275764" y="1083502"/>
              <a:ext cx="280080" cy="19044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7AA18B41-6CA6-4499-BDE4-22DA15D94B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66776" y="1074502"/>
                <a:ext cx="297697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66392BC8-0770-4420-8FAD-C2B6373C40BD}"/>
                  </a:ext>
                </a:extLst>
              </p14:cNvPr>
              <p14:cNvContentPartPr/>
              <p14:nvPr/>
            </p14:nvContentPartPr>
            <p14:xfrm>
              <a:off x="8032844" y="684982"/>
              <a:ext cx="711000" cy="29844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66392BC8-0770-4420-8FAD-C2B6373C40B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023844" y="675982"/>
                <a:ext cx="72864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52" name="Ink 651">
                <a:extLst>
                  <a:ext uri="{FF2B5EF4-FFF2-40B4-BE49-F238E27FC236}">
                    <a16:creationId xmlns:a16="http://schemas.microsoft.com/office/drawing/2014/main" id="{44587E9D-9F94-4568-A6C3-7A0C7B8EFB72}"/>
                  </a:ext>
                </a:extLst>
              </p14:cNvPr>
              <p14:cNvContentPartPr/>
              <p14:nvPr/>
            </p14:nvContentPartPr>
            <p14:xfrm>
              <a:off x="389684" y="74782"/>
              <a:ext cx="6772320" cy="1722600"/>
            </p14:xfrm>
          </p:contentPart>
        </mc:Choice>
        <mc:Fallback xmlns="">
          <p:pic>
            <p:nvPicPr>
              <p:cNvPr id="652" name="Ink 651">
                <a:extLst>
                  <a:ext uri="{FF2B5EF4-FFF2-40B4-BE49-F238E27FC236}">
                    <a16:creationId xmlns:a16="http://schemas.microsoft.com/office/drawing/2014/main" id="{44587E9D-9F94-4568-A6C3-7A0C7B8EFB7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1044" y="66142"/>
                <a:ext cx="6789960" cy="174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8" name="Ink 1037">
                <a:extLst>
                  <a:ext uri="{FF2B5EF4-FFF2-40B4-BE49-F238E27FC236}">
                    <a16:creationId xmlns:a16="http://schemas.microsoft.com/office/drawing/2014/main" id="{ED7F721A-1B2A-4B4C-9BCF-8C2E4C6F109F}"/>
                  </a:ext>
                </a:extLst>
              </p14:cNvPr>
              <p14:cNvContentPartPr/>
              <p14:nvPr/>
            </p14:nvContentPartPr>
            <p14:xfrm>
              <a:off x="688124" y="1849222"/>
              <a:ext cx="8542800" cy="4260960"/>
            </p14:xfrm>
          </p:contentPart>
        </mc:Choice>
        <mc:Fallback xmlns="">
          <p:pic>
            <p:nvPicPr>
              <p:cNvPr id="1038" name="Ink 1037">
                <a:extLst>
                  <a:ext uri="{FF2B5EF4-FFF2-40B4-BE49-F238E27FC236}">
                    <a16:creationId xmlns:a16="http://schemas.microsoft.com/office/drawing/2014/main" id="{ED7F721A-1B2A-4B4C-9BCF-8C2E4C6F109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9484" y="1840582"/>
                <a:ext cx="8560440" cy="427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602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01092139-B742-4C30-8C72-1165633463A2}"/>
                  </a:ext>
                </a:extLst>
              </p14:cNvPr>
              <p14:cNvContentPartPr/>
              <p14:nvPr/>
            </p14:nvContentPartPr>
            <p14:xfrm>
              <a:off x="5799860" y="340512"/>
              <a:ext cx="3110760" cy="12952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01092139-B742-4C30-8C72-1165633463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0860" y="331872"/>
                <a:ext cx="3128400" cy="13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27" name="Ink 826">
                <a:extLst>
                  <a:ext uri="{FF2B5EF4-FFF2-40B4-BE49-F238E27FC236}">
                    <a16:creationId xmlns:a16="http://schemas.microsoft.com/office/drawing/2014/main" id="{D0258832-7286-4B00-BD34-739D207BE3E9}"/>
                  </a:ext>
                </a:extLst>
              </p14:cNvPr>
              <p14:cNvContentPartPr/>
              <p14:nvPr/>
            </p14:nvContentPartPr>
            <p14:xfrm>
              <a:off x="260444" y="124462"/>
              <a:ext cx="9020160" cy="5406840"/>
            </p14:xfrm>
          </p:contentPart>
        </mc:Choice>
        <mc:Fallback xmlns="">
          <p:pic>
            <p:nvPicPr>
              <p:cNvPr id="827" name="Ink 826">
                <a:extLst>
                  <a:ext uri="{FF2B5EF4-FFF2-40B4-BE49-F238E27FC236}">
                    <a16:creationId xmlns:a16="http://schemas.microsoft.com/office/drawing/2014/main" id="{D0258832-7286-4B00-BD34-739D207BE3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1444" y="115462"/>
                <a:ext cx="9037800" cy="54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4732A1-5477-4C8A-B593-CDF23BBCB107}"/>
                  </a:ext>
                </a:extLst>
              </p14:cNvPr>
              <p14:cNvContentPartPr/>
              <p14:nvPr/>
            </p14:nvContentPartPr>
            <p14:xfrm>
              <a:off x="2211894" y="3703850"/>
              <a:ext cx="319680" cy="39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4732A1-5477-4C8A-B593-CDF23BBCB10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03254" y="3695210"/>
                <a:ext cx="33732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E5B3A6D-3A8D-4BA0-84EF-CB6ED9872D6B}"/>
                  </a:ext>
                </a:extLst>
              </p14:cNvPr>
              <p14:cNvContentPartPr/>
              <p14:nvPr/>
            </p14:nvContentPartPr>
            <p14:xfrm>
              <a:off x="2939454" y="3423410"/>
              <a:ext cx="21600" cy="158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E5B3A6D-3A8D-4BA0-84EF-CB6ED9872D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0814" y="3414410"/>
                <a:ext cx="392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67C5EDA-C9FF-4912-870B-92BC504DCF94}"/>
                  </a:ext>
                </a:extLst>
              </p14:cNvPr>
              <p14:cNvContentPartPr/>
              <p14:nvPr/>
            </p14:nvContentPartPr>
            <p14:xfrm>
              <a:off x="2557494" y="3519890"/>
              <a:ext cx="290160" cy="101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67C5EDA-C9FF-4912-870B-92BC504DCF9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48505" y="3510890"/>
                <a:ext cx="307778" cy="11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124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5A328F-D498-4465-BBD7-DDF803571F85}"/>
                  </a:ext>
                </a:extLst>
              </p14:cNvPr>
              <p14:cNvContentPartPr/>
              <p14:nvPr/>
            </p14:nvContentPartPr>
            <p14:xfrm>
              <a:off x="599596" y="578115"/>
              <a:ext cx="6047640" cy="1186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5A328F-D498-4465-BBD7-DDF803571F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0956" y="569115"/>
                <a:ext cx="6065280" cy="12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85" name="Ink 584">
                <a:extLst>
                  <a:ext uri="{FF2B5EF4-FFF2-40B4-BE49-F238E27FC236}">
                    <a16:creationId xmlns:a16="http://schemas.microsoft.com/office/drawing/2014/main" id="{386D3EEB-5829-4738-8D5C-87ABB099044C}"/>
                  </a:ext>
                </a:extLst>
              </p14:cNvPr>
              <p14:cNvContentPartPr/>
              <p14:nvPr/>
            </p14:nvContentPartPr>
            <p14:xfrm>
              <a:off x="382484" y="117622"/>
              <a:ext cx="8858520" cy="5817960"/>
            </p14:xfrm>
          </p:contentPart>
        </mc:Choice>
        <mc:Fallback xmlns="">
          <p:pic>
            <p:nvPicPr>
              <p:cNvPr id="585" name="Ink 584">
                <a:extLst>
                  <a:ext uri="{FF2B5EF4-FFF2-40B4-BE49-F238E27FC236}">
                    <a16:creationId xmlns:a16="http://schemas.microsoft.com/office/drawing/2014/main" id="{386D3EEB-5829-4738-8D5C-87ABB099044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844" y="108982"/>
                <a:ext cx="8876520" cy="583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899601-6683-4FEA-BCCF-320A1C5CCFC2}"/>
                  </a:ext>
                </a:extLst>
              </p14:cNvPr>
              <p14:cNvContentPartPr/>
              <p14:nvPr/>
            </p14:nvContentPartPr>
            <p14:xfrm>
              <a:off x="3003174" y="3197690"/>
              <a:ext cx="169560" cy="113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899601-6683-4FEA-BCCF-320A1C5CCF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4534" y="3189050"/>
                <a:ext cx="18720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C86164-ED1F-4EC1-927A-319B7216A80C}"/>
                  </a:ext>
                </a:extLst>
              </p14:cNvPr>
              <p14:cNvContentPartPr/>
              <p14:nvPr/>
            </p14:nvContentPartPr>
            <p14:xfrm>
              <a:off x="2993454" y="4217930"/>
              <a:ext cx="138960" cy="9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C86164-ED1F-4EC1-927A-319B7216A80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84814" y="4208930"/>
                <a:ext cx="156600" cy="11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013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B889E3-B85F-490B-8EC5-CF86D941997F}"/>
                  </a:ext>
                </a:extLst>
              </p14:cNvPr>
              <p14:cNvContentPartPr/>
              <p14:nvPr/>
            </p14:nvContentPartPr>
            <p14:xfrm>
              <a:off x="1156746" y="1284644"/>
              <a:ext cx="4113000" cy="1017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B889E3-B85F-490B-8EC5-CF86D94199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7746" y="1275641"/>
                <a:ext cx="4130640" cy="10353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7E646F5-DE4F-4868-A82F-B78C0A977618}"/>
                  </a:ext>
                </a:extLst>
              </p14:cNvPr>
              <p14:cNvContentPartPr/>
              <p14:nvPr/>
            </p14:nvContentPartPr>
            <p14:xfrm>
              <a:off x="559964" y="106822"/>
              <a:ext cx="1063080" cy="289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7E646F5-DE4F-4868-A82F-B78C0A97761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324" y="98182"/>
                <a:ext cx="108072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CB9421D-8E70-452B-BFDF-4BFCCD209947}"/>
                  </a:ext>
                </a:extLst>
              </p14:cNvPr>
              <p14:cNvContentPartPr/>
              <p14:nvPr/>
            </p14:nvContentPartPr>
            <p14:xfrm>
              <a:off x="3440684" y="308782"/>
              <a:ext cx="30240" cy="129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CB9421D-8E70-452B-BFDF-4BFCCD20994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31684" y="300142"/>
                <a:ext cx="478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B51FE86-A5F2-4A13-81FA-691C4445DB21}"/>
                  </a:ext>
                </a:extLst>
              </p14:cNvPr>
              <p14:cNvContentPartPr/>
              <p14:nvPr/>
            </p14:nvContentPartPr>
            <p14:xfrm>
              <a:off x="1826084" y="164782"/>
              <a:ext cx="1531080" cy="2692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B51FE86-A5F2-4A13-81FA-691C4445DB2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17442" y="156130"/>
                <a:ext cx="1548724" cy="286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86C2C1A9-7C87-4BAA-8C32-A823D53E4CB2}"/>
                  </a:ext>
                </a:extLst>
              </p14:cNvPr>
              <p14:cNvContentPartPr/>
              <p14:nvPr/>
            </p14:nvContentPartPr>
            <p14:xfrm>
              <a:off x="272144" y="2652382"/>
              <a:ext cx="1031400" cy="23112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86C2C1A9-7C87-4BAA-8C32-A823D53E4CB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3501" y="2643382"/>
                <a:ext cx="1049046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59F4304C-40E0-479C-83F9-D33DED2DF557}"/>
                  </a:ext>
                </a:extLst>
              </p14:cNvPr>
              <p14:cNvContentPartPr/>
              <p14:nvPr/>
            </p14:nvContentPartPr>
            <p14:xfrm>
              <a:off x="1502264" y="2622862"/>
              <a:ext cx="780480" cy="35424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59F4304C-40E0-479C-83F9-D33DED2DF55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93264" y="2614213"/>
                <a:ext cx="798120" cy="371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33F1A3E8-1839-4677-99B7-9CDE4B3EA4E8}"/>
                  </a:ext>
                </a:extLst>
              </p14:cNvPr>
              <p14:cNvContentPartPr/>
              <p14:nvPr/>
            </p14:nvContentPartPr>
            <p14:xfrm>
              <a:off x="2359244" y="2622142"/>
              <a:ext cx="1907280" cy="36072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33F1A3E8-1839-4677-99B7-9CDE4B3EA4E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50604" y="2613142"/>
                <a:ext cx="192492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7D392D58-E4EC-438D-BE1A-DCAB064E488D}"/>
                  </a:ext>
                </a:extLst>
              </p14:cNvPr>
              <p14:cNvContentPartPr/>
              <p14:nvPr/>
            </p14:nvContentPartPr>
            <p14:xfrm>
              <a:off x="3994004" y="3254302"/>
              <a:ext cx="335520" cy="228240"/>
            </p14:xfrm>
          </p:contentPart>
        </mc:Choice>
        <mc:Fallback xmlns=""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7D392D58-E4EC-438D-BE1A-DCAB064E488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85004" y="3245662"/>
                <a:ext cx="35316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E3FB4652-8940-42D0-A2A9-F851664C7224}"/>
                  </a:ext>
                </a:extLst>
              </p14:cNvPr>
              <p14:cNvContentPartPr/>
              <p14:nvPr/>
            </p14:nvContentPartPr>
            <p14:xfrm>
              <a:off x="836804" y="4136662"/>
              <a:ext cx="113400" cy="12312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E3FB4652-8940-42D0-A2A9-F851664C722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7804" y="4127662"/>
                <a:ext cx="13104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30104E4D-E82B-405F-9440-0C3B5553CC4F}"/>
                  </a:ext>
                </a:extLst>
              </p14:cNvPr>
              <p14:cNvContentPartPr/>
              <p14:nvPr/>
            </p14:nvContentPartPr>
            <p14:xfrm>
              <a:off x="1026164" y="4008502"/>
              <a:ext cx="43200" cy="2268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30104E4D-E82B-405F-9440-0C3B5553CC4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17164" y="3999862"/>
                <a:ext cx="6084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AE0DD151-D0A0-4371-9226-903A04CB0B0C}"/>
                  </a:ext>
                </a:extLst>
              </p14:cNvPr>
              <p14:cNvContentPartPr/>
              <p14:nvPr/>
            </p14:nvContentPartPr>
            <p14:xfrm>
              <a:off x="1015004" y="4093102"/>
              <a:ext cx="392040" cy="15876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AE0DD151-D0A0-4371-9226-903A04CB0B0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06012" y="4084122"/>
                <a:ext cx="409664" cy="1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7C4F5374-B2C5-4492-A464-22E6762F89CE}"/>
                  </a:ext>
                </a:extLst>
              </p14:cNvPr>
              <p14:cNvContentPartPr/>
              <p14:nvPr/>
            </p14:nvContentPartPr>
            <p14:xfrm>
              <a:off x="4510604" y="100702"/>
              <a:ext cx="4729320" cy="340992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7C4F5374-B2C5-4492-A464-22E6762F89C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01604" y="92062"/>
                <a:ext cx="4746600" cy="342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365E015E-6417-4BEF-B75A-9CCA7F49ACA6}"/>
                  </a:ext>
                </a:extLst>
              </p14:cNvPr>
              <p14:cNvContentPartPr/>
              <p14:nvPr/>
            </p14:nvContentPartPr>
            <p14:xfrm>
              <a:off x="1633844" y="4080142"/>
              <a:ext cx="107640" cy="10080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365E015E-6417-4BEF-B75A-9CCA7F49ACA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24844" y="4071502"/>
                <a:ext cx="12528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6C6B44E4-E6BC-477B-B7B3-F17EA8700A65}"/>
                  </a:ext>
                </a:extLst>
              </p14:cNvPr>
              <p14:cNvContentPartPr/>
              <p14:nvPr/>
            </p14:nvContentPartPr>
            <p14:xfrm>
              <a:off x="1912844" y="4053142"/>
              <a:ext cx="532080" cy="106920"/>
            </p14:xfrm>
          </p:contentPart>
        </mc:Choice>
        <mc:Fallback xmlns=""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6C6B44E4-E6BC-477B-B7B3-F17EA8700A6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04198" y="4044502"/>
                <a:ext cx="549732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AAD359BA-5C20-42D0-9B60-39C47049A44E}"/>
                  </a:ext>
                </a:extLst>
              </p14:cNvPr>
              <p14:cNvContentPartPr/>
              <p14:nvPr/>
            </p14:nvContentPartPr>
            <p14:xfrm>
              <a:off x="2632844" y="3917782"/>
              <a:ext cx="463680" cy="177480"/>
            </p14:xfrm>
          </p:contentPart>
        </mc:Choice>
        <mc:Fallback xmlns=""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AAD359BA-5C20-42D0-9B60-39C47049A44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623844" y="3909142"/>
                <a:ext cx="48132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B77BFF56-DD65-447C-AC5C-6931E9F83734}"/>
                  </a:ext>
                </a:extLst>
              </p14:cNvPr>
              <p14:cNvContentPartPr/>
              <p14:nvPr/>
            </p14:nvContentPartPr>
            <p14:xfrm>
              <a:off x="4930004" y="3761182"/>
              <a:ext cx="434880" cy="24156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B77BFF56-DD65-447C-AC5C-6931E9F8373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921004" y="3752542"/>
                <a:ext cx="45252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58" name="Ink 357">
                <a:extLst>
                  <a:ext uri="{FF2B5EF4-FFF2-40B4-BE49-F238E27FC236}">
                    <a16:creationId xmlns:a16="http://schemas.microsoft.com/office/drawing/2014/main" id="{B91CFCC9-7C9E-4216-AE0F-18793FDC83E6}"/>
                  </a:ext>
                </a:extLst>
              </p14:cNvPr>
              <p14:cNvContentPartPr/>
              <p14:nvPr/>
            </p14:nvContentPartPr>
            <p14:xfrm>
              <a:off x="3782324" y="3766582"/>
              <a:ext cx="757800" cy="238680"/>
            </p14:xfrm>
          </p:contentPart>
        </mc:Choice>
        <mc:Fallback xmlns="">
          <p:pic>
            <p:nvPicPr>
              <p:cNvPr id="358" name="Ink 357">
                <a:extLst>
                  <a:ext uri="{FF2B5EF4-FFF2-40B4-BE49-F238E27FC236}">
                    <a16:creationId xmlns:a16="http://schemas.microsoft.com/office/drawing/2014/main" id="{B91CFCC9-7C9E-4216-AE0F-18793FDC83E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773684" y="3757568"/>
                <a:ext cx="775440" cy="2563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59" name="Ink 358">
                <a:extLst>
                  <a:ext uri="{FF2B5EF4-FFF2-40B4-BE49-F238E27FC236}">
                    <a16:creationId xmlns:a16="http://schemas.microsoft.com/office/drawing/2014/main" id="{56D2FB00-2663-4916-87A1-FCA54EB0CB88}"/>
                  </a:ext>
                </a:extLst>
              </p14:cNvPr>
              <p14:cNvContentPartPr/>
              <p14:nvPr/>
            </p14:nvContentPartPr>
            <p14:xfrm>
              <a:off x="3196964" y="3826342"/>
              <a:ext cx="446400" cy="245160"/>
            </p14:xfrm>
          </p:contentPart>
        </mc:Choice>
        <mc:Fallback xmlns="">
          <p:pic>
            <p:nvPicPr>
              <p:cNvPr id="359" name="Ink 358">
                <a:extLst>
                  <a:ext uri="{FF2B5EF4-FFF2-40B4-BE49-F238E27FC236}">
                    <a16:creationId xmlns:a16="http://schemas.microsoft.com/office/drawing/2014/main" id="{56D2FB00-2663-4916-87A1-FCA54EB0CB8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187971" y="3817702"/>
                <a:ext cx="464026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33DA87A0-0525-4996-918D-874C01C976A8}"/>
                  </a:ext>
                </a:extLst>
              </p14:cNvPr>
              <p14:cNvContentPartPr/>
              <p14:nvPr/>
            </p14:nvContentPartPr>
            <p14:xfrm>
              <a:off x="6020084" y="3755062"/>
              <a:ext cx="372240" cy="199800"/>
            </p14:xfrm>
          </p:contentPart>
        </mc:Choice>
        <mc:Fallback xmlns=""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33DA87A0-0525-4996-918D-874C01C976A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11093" y="3746062"/>
                <a:ext cx="389863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6D4CCA6C-5C3A-42F0-9C1D-BD04C6FF2314}"/>
                  </a:ext>
                </a:extLst>
              </p14:cNvPr>
              <p14:cNvContentPartPr/>
              <p14:nvPr/>
            </p14:nvContentPartPr>
            <p14:xfrm>
              <a:off x="5498444" y="3773782"/>
              <a:ext cx="338760" cy="296640"/>
            </p14:xfrm>
          </p:contentPart>
        </mc:Choice>
        <mc:Fallback xmlns=""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6D4CCA6C-5C3A-42F0-9C1D-BD04C6FF231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489795" y="3765132"/>
                <a:ext cx="356419" cy="314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66" name="Ink 365">
                <a:extLst>
                  <a:ext uri="{FF2B5EF4-FFF2-40B4-BE49-F238E27FC236}">
                    <a16:creationId xmlns:a16="http://schemas.microsoft.com/office/drawing/2014/main" id="{E8A9E989-2163-425F-B2E2-B6DD3D4C5C30}"/>
                  </a:ext>
                </a:extLst>
              </p14:cNvPr>
              <p14:cNvContentPartPr/>
              <p14:nvPr/>
            </p14:nvContentPartPr>
            <p14:xfrm>
              <a:off x="6600044" y="3815542"/>
              <a:ext cx="115920" cy="101520"/>
            </p14:xfrm>
          </p:contentPart>
        </mc:Choice>
        <mc:Fallback xmlns="">
          <p:pic>
            <p:nvPicPr>
              <p:cNvPr id="366" name="Ink 365">
                <a:extLst>
                  <a:ext uri="{FF2B5EF4-FFF2-40B4-BE49-F238E27FC236}">
                    <a16:creationId xmlns:a16="http://schemas.microsoft.com/office/drawing/2014/main" id="{E8A9E989-2163-425F-B2E2-B6DD3D4C5C3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91404" y="3806542"/>
                <a:ext cx="13356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74" name="Ink 373">
                <a:extLst>
                  <a:ext uri="{FF2B5EF4-FFF2-40B4-BE49-F238E27FC236}">
                    <a16:creationId xmlns:a16="http://schemas.microsoft.com/office/drawing/2014/main" id="{F9B48B4F-F9FF-4FF5-9770-F3F6A3CF9495}"/>
                  </a:ext>
                </a:extLst>
              </p14:cNvPr>
              <p14:cNvContentPartPr/>
              <p14:nvPr/>
            </p14:nvContentPartPr>
            <p14:xfrm>
              <a:off x="6857804" y="3636622"/>
              <a:ext cx="896760" cy="338400"/>
            </p14:xfrm>
          </p:contentPart>
        </mc:Choice>
        <mc:Fallback xmlns="">
          <p:pic>
            <p:nvPicPr>
              <p:cNvPr id="374" name="Ink 373">
                <a:extLst>
                  <a:ext uri="{FF2B5EF4-FFF2-40B4-BE49-F238E27FC236}">
                    <a16:creationId xmlns:a16="http://schemas.microsoft.com/office/drawing/2014/main" id="{F9B48B4F-F9FF-4FF5-9770-F3F6A3CF949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849164" y="3627982"/>
                <a:ext cx="91440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82" name="Ink 381">
                <a:extLst>
                  <a:ext uri="{FF2B5EF4-FFF2-40B4-BE49-F238E27FC236}">
                    <a16:creationId xmlns:a16="http://schemas.microsoft.com/office/drawing/2014/main" id="{4EF6FE3B-A062-4B5A-A8F1-D8C5E1539387}"/>
                  </a:ext>
                </a:extLst>
              </p14:cNvPr>
              <p14:cNvContentPartPr/>
              <p14:nvPr/>
            </p14:nvContentPartPr>
            <p14:xfrm>
              <a:off x="7902884" y="3691702"/>
              <a:ext cx="627840" cy="189720"/>
            </p14:xfrm>
          </p:contentPart>
        </mc:Choice>
        <mc:Fallback xmlns="">
          <p:pic>
            <p:nvPicPr>
              <p:cNvPr id="382" name="Ink 381">
                <a:extLst>
                  <a:ext uri="{FF2B5EF4-FFF2-40B4-BE49-F238E27FC236}">
                    <a16:creationId xmlns:a16="http://schemas.microsoft.com/office/drawing/2014/main" id="{4EF6FE3B-A062-4B5A-A8F1-D8C5E153938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893884" y="3682702"/>
                <a:ext cx="64548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0B603933-C277-435A-A75E-E86ABB7BD0BF}"/>
                  </a:ext>
                </a:extLst>
              </p14:cNvPr>
              <p14:cNvContentPartPr/>
              <p14:nvPr/>
            </p14:nvContentPartPr>
            <p14:xfrm>
              <a:off x="1286084" y="4483342"/>
              <a:ext cx="264240" cy="167400"/>
            </p14:xfrm>
          </p:contentPart>
        </mc:Choice>
        <mc:Fallback xmlns=""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0B603933-C277-435A-A75E-E86ABB7BD0B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277444" y="4474702"/>
                <a:ext cx="28188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1B332BCF-7211-4E71-9CAE-C92269A15DF3}"/>
                  </a:ext>
                </a:extLst>
              </p14:cNvPr>
              <p14:cNvContentPartPr/>
              <p14:nvPr/>
            </p14:nvContentPartPr>
            <p14:xfrm>
              <a:off x="845444" y="4445182"/>
              <a:ext cx="189720" cy="31932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1B332BCF-7211-4E71-9CAE-C92269A15DF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36444" y="4436542"/>
                <a:ext cx="20736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E057D968-C699-4A64-9EF0-6A9ED2BA70D7}"/>
                  </a:ext>
                </a:extLst>
              </p14:cNvPr>
              <p14:cNvContentPartPr/>
              <p14:nvPr/>
            </p14:nvContentPartPr>
            <p14:xfrm>
              <a:off x="2185364" y="4515742"/>
              <a:ext cx="84240" cy="140400"/>
            </p14:xfrm>
          </p:contentPart>
        </mc:Choice>
        <mc:Fallback xmlns=""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E057D968-C699-4A64-9EF0-6A9ED2BA70D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176364" y="4507102"/>
                <a:ext cx="10188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03" name="Ink 402">
                <a:extLst>
                  <a:ext uri="{FF2B5EF4-FFF2-40B4-BE49-F238E27FC236}">
                    <a16:creationId xmlns:a16="http://schemas.microsoft.com/office/drawing/2014/main" id="{D9844750-E7D4-4435-9A87-1C372AD326E6}"/>
                  </a:ext>
                </a:extLst>
              </p14:cNvPr>
              <p14:cNvContentPartPr/>
              <p14:nvPr/>
            </p14:nvContentPartPr>
            <p14:xfrm>
              <a:off x="1655084" y="4325302"/>
              <a:ext cx="395640" cy="390960"/>
            </p14:xfrm>
          </p:contentPart>
        </mc:Choice>
        <mc:Fallback xmlns="">
          <p:pic>
            <p:nvPicPr>
              <p:cNvPr id="403" name="Ink 402">
                <a:extLst>
                  <a:ext uri="{FF2B5EF4-FFF2-40B4-BE49-F238E27FC236}">
                    <a16:creationId xmlns:a16="http://schemas.microsoft.com/office/drawing/2014/main" id="{D9844750-E7D4-4435-9A87-1C372AD326E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646084" y="4316662"/>
                <a:ext cx="41328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24" name="Ink 423">
                <a:extLst>
                  <a:ext uri="{FF2B5EF4-FFF2-40B4-BE49-F238E27FC236}">
                    <a16:creationId xmlns:a16="http://schemas.microsoft.com/office/drawing/2014/main" id="{50B474D8-FCEB-4D4F-8083-9C1D9F71052E}"/>
                  </a:ext>
                </a:extLst>
              </p14:cNvPr>
              <p14:cNvContentPartPr/>
              <p14:nvPr/>
            </p14:nvContentPartPr>
            <p14:xfrm>
              <a:off x="4879964" y="4309102"/>
              <a:ext cx="1239480" cy="167400"/>
            </p14:xfrm>
          </p:contentPart>
        </mc:Choice>
        <mc:Fallback xmlns="">
          <p:pic>
            <p:nvPicPr>
              <p:cNvPr id="424" name="Ink 423">
                <a:extLst>
                  <a:ext uri="{FF2B5EF4-FFF2-40B4-BE49-F238E27FC236}">
                    <a16:creationId xmlns:a16="http://schemas.microsoft.com/office/drawing/2014/main" id="{50B474D8-FCEB-4D4F-8083-9C1D9F71052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870964" y="4300462"/>
                <a:ext cx="125712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019DE74A-E523-4F6F-B967-E02D34B36DB1}"/>
                  </a:ext>
                </a:extLst>
              </p14:cNvPr>
              <p14:cNvContentPartPr/>
              <p14:nvPr/>
            </p14:nvContentPartPr>
            <p14:xfrm>
              <a:off x="3814364" y="4359862"/>
              <a:ext cx="849960" cy="139320"/>
            </p14:xfrm>
          </p:contentPart>
        </mc:Choice>
        <mc:Fallback xmlns=""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019DE74A-E523-4F6F-B967-E02D34B36DB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805364" y="4351222"/>
                <a:ext cx="86760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26" name="Ink 425">
                <a:extLst>
                  <a:ext uri="{FF2B5EF4-FFF2-40B4-BE49-F238E27FC236}">
                    <a16:creationId xmlns:a16="http://schemas.microsoft.com/office/drawing/2014/main" id="{93A1313D-B547-4D05-8B25-F22233560112}"/>
                  </a:ext>
                </a:extLst>
              </p14:cNvPr>
              <p14:cNvContentPartPr/>
              <p14:nvPr/>
            </p14:nvContentPartPr>
            <p14:xfrm>
              <a:off x="2924804" y="4356982"/>
              <a:ext cx="691560" cy="179280"/>
            </p14:xfrm>
          </p:contentPart>
        </mc:Choice>
        <mc:Fallback xmlns="">
          <p:pic>
            <p:nvPicPr>
              <p:cNvPr id="426" name="Ink 425">
                <a:extLst>
                  <a:ext uri="{FF2B5EF4-FFF2-40B4-BE49-F238E27FC236}">
                    <a16:creationId xmlns:a16="http://schemas.microsoft.com/office/drawing/2014/main" id="{93A1313D-B547-4D05-8B25-F2223356011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916164" y="4347982"/>
                <a:ext cx="70920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27" name="Ink 426">
                <a:extLst>
                  <a:ext uri="{FF2B5EF4-FFF2-40B4-BE49-F238E27FC236}">
                    <a16:creationId xmlns:a16="http://schemas.microsoft.com/office/drawing/2014/main" id="{5033CDC2-3F36-4CD1-8D45-7859089A121D}"/>
                  </a:ext>
                </a:extLst>
              </p14:cNvPr>
              <p14:cNvContentPartPr/>
              <p14:nvPr/>
            </p14:nvContentPartPr>
            <p14:xfrm>
              <a:off x="2445644" y="4411702"/>
              <a:ext cx="303840" cy="163080"/>
            </p14:xfrm>
          </p:contentPart>
        </mc:Choice>
        <mc:Fallback xmlns="">
          <p:pic>
            <p:nvPicPr>
              <p:cNvPr id="427" name="Ink 426">
                <a:extLst>
                  <a:ext uri="{FF2B5EF4-FFF2-40B4-BE49-F238E27FC236}">
                    <a16:creationId xmlns:a16="http://schemas.microsoft.com/office/drawing/2014/main" id="{5033CDC2-3F36-4CD1-8D45-7859089A121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437004" y="4402722"/>
                <a:ext cx="321480" cy="1806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440" name="Ink 439">
                <a:extLst>
                  <a:ext uri="{FF2B5EF4-FFF2-40B4-BE49-F238E27FC236}">
                    <a16:creationId xmlns:a16="http://schemas.microsoft.com/office/drawing/2014/main" id="{52A4B99F-7E00-464F-917D-486E235C808D}"/>
                  </a:ext>
                </a:extLst>
              </p14:cNvPr>
              <p14:cNvContentPartPr/>
              <p14:nvPr/>
            </p14:nvContentPartPr>
            <p14:xfrm>
              <a:off x="6237164" y="4251862"/>
              <a:ext cx="1105920" cy="300240"/>
            </p14:xfrm>
          </p:contentPart>
        </mc:Choice>
        <mc:Fallback xmlns="">
          <p:pic>
            <p:nvPicPr>
              <p:cNvPr id="440" name="Ink 439">
                <a:extLst>
                  <a:ext uri="{FF2B5EF4-FFF2-40B4-BE49-F238E27FC236}">
                    <a16:creationId xmlns:a16="http://schemas.microsoft.com/office/drawing/2014/main" id="{52A4B99F-7E00-464F-917D-486E235C808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228164" y="4243222"/>
                <a:ext cx="112356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41" name="Ink 440">
                <a:extLst>
                  <a:ext uri="{FF2B5EF4-FFF2-40B4-BE49-F238E27FC236}">
                    <a16:creationId xmlns:a16="http://schemas.microsoft.com/office/drawing/2014/main" id="{F3941D3F-042C-434B-AF3D-1942B46489B8}"/>
                  </a:ext>
                </a:extLst>
              </p14:cNvPr>
              <p14:cNvContentPartPr/>
              <p14:nvPr/>
            </p14:nvContentPartPr>
            <p14:xfrm>
              <a:off x="7464044" y="4460662"/>
              <a:ext cx="18360" cy="8280"/>
            </p14:xfrm>
          </p:contentPart>
        </mc:Choice>
        <mc:Fallback xmlns="">
          <p:pic>
            <p:nvPicPr>
              <p:cNvPr id="441" name="Ink 440">
                <a:extLst>
                  <a:ext uri="{FF2B5EF4-FFF2-40B4-BE49-F238E27FC236}">
                    <a16:creationId xmlns:a16="http://schemas.microsoft.com/office/drawing/2014/main" id="{F3941D3F-042C-434B-AF3D-1942B46489B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455404" y="4451662"/>
                <a:ext cx="3600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45" name="Ink 444">
                <a:extLst>
                  <a:ext uri="{FF2B5EF4-FFF2-40B4-BE49-F238E27FC236}">
                    <a16:creationId xmlns:a16="http://schemas.microsoft.com/office/drawing/2014/main" id="{B4C0F105-2E9F-4494-A086-597208733D94}"/>
                  </a:ext>
                </a:extLst>
              </p14:cNvPr>
              <p14:cNvContentPartPr/>
              <p14:nvPr/>
            </p14:nvContentPartPr>
            <p14:xfrm>
              <a:off x="7674284" y="4306582"/>
              <a:ext cx="451440" cy="151200"/>
            </p14:xfrm>
          </p:contentPart>
        </mc:Choice>
        <mc:Fallback xmlns="">
          <p:pic>
            <p:nvPicPr>
              <p:cNvPr id="445" name="Ink 444">
                <a:extLst>
                  <a:ext uri="{FF2B5EF4-FFF2-40B4-BE49-F238E27FC236}">
                    <a16:creationId xmlns:a16="http://schemas.microsoft.com/office/drawing/2014/main" id="{B4C0F105-2E9F-4494-A086-597208733D94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665277" y="4297582"/>
                <a:ext cx="469094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48" name="Ink 447">
                <a:extLst>
                  <a:ext uri="{FF2B5EF4-FFF2-40B4-BE49-F238E27FC236}">
                    <a16:creationId xmlns:a16="http://schemas.microsoft.com/office/drawing/2014/main" id="{A4E6B6A4-318A-4B53-962E-642DD5D3D781}"/>
                  </a:ext>
                </a:extLst>
              </p14:cNvPr>
              <p14:cNvContentPartPr/>
              <p14:nvPr/>
            </p14:nvContentPartPr>
            <p14:xfrm>
              <a:off x="8306444" y="4255102"/>
              <a:ext cx="609120" cy="204480"/>
            </p14:xfrm>
          </p:contentPart>
        </mc:Choice>
        <mc:Fallback xmlns="">
          <p:pic>
            <p:nvPicPr>
              <p:cNvPr id="448" name="Ink 447">
                <a:extLst>
                  <a:ext uri="{FF2B5EF4-FFF2-40B4-BE49-F238E27FC236}">
                    <a16:creationId xmlns:a16="http://schemas.microsoft.com/office/drawing/2014/main" id="{A4E6B6A4-318A-4B53-962E-642DD5D3D78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297444" y="4246102"/>
                <a:ext cx="62676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60" name="Ink 459">
                <a:extLst>
                  <a:ext uri="{FF2B5EF4-FFF2-40B4-BE49-F238E27FC236}">
                    <a16:creationId xmlns:a16="http://schemas.microsoft.com/office/drawing/2014/main" id="{21442902-FB1A-4CF0-B6C0-2C1F650B97E4}"/>
                  </a:ext>
                </a:extLst>
              </p14:cNvPr>
              <p14:cNvContentPartPr/>
              <p14:nvPr/>
            </p14:nvContentPartPr>
            <p14:xfrm>
              <a:off x="841844" y="4916062"/>
              <a:ext cx="176760" cy="180360"/>
            </p14:xfrm>
          </p:contentPart>
        </mc:Choice>
        <mc:Fallback xmlns="">
          <p:pic>
            <p:nvPicPr>
              <p:cNvPr id="460" name="Ink 459">
                <a:extLst>
                  <a:ext uri="{FF2B5EF4-FFF2-40B4-BE49-F238E27FC236}">
                    <a16:creationId xmlns:a16="http://schemas.microsoft.com/office/drawing/2014/main" id="{21442902-FB1A-4CF0-B6C0-2C1F650B97E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33204" y="4907080"/>
                <a:ext cx="194400" cy="197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64" name="Ink 463">
                <a:extLst>
                  <a:ext uri="{FF2B5EF4-FFF2-40B4-BE49-F238E27FC236}">
                    <a16:creationId xmlns:a16="http://schemas.microsoft.com/office/drawing/2014/main" id="{304F77F1-2C66-4BC4-9E16-E9E5CB9B2111}"/>
                  </a:ext>
                </a:extLst>
              </p14:cNvPr>
              <p14:cNvContentPartPr/>
              <p14:nvPr/>
            </p14:nvContentPartPr>
            <p14:xfrm>
              <a:off x="1233884" y="4820302"/>
              <a:ext cx="812880" cy="266400"/>
            </p14:xfrm>
          </p:contentPart>
        </mc:Choice>
        <mc:Fallback xmlns="">
          <p:pic>
            <p:nvPicPr>
              <p:cNvPr id="464" name="Ink 463">
                <a:extLst>
                  <a:ext uri="{FF2B5EF4-FFF2-40B4-BE49-F238E27FC236}">
                    <a16:creationId xmlns:a16="http://schemas.microsoft.com/office/drawing/2014/main" id="{304F77F1-2C66-4BC4-9E16-E9E5CB9B211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225244" y="4811662"/>
                <a:ext cx="83052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82" name="Ink 481">
                <a:extLst>
                  <a:ext uri="{FF2B5EF4-FFF2-40B4-BE49-F238E27FC236}">
                    <a16:creationId xmlns:a16="http://schemas.microsoft.com/office/drawing/2014/main" id="{FAC0BBAA-274B-417D-A92A-14E65EE33E94}"/>
                  </a:ext>
                </a:extLst>
              </p14:cNvPr>
              <p14:cNvContentPartPr/>
              <p14:nvPr/>
            </p14:nvContentPartPr>
            <p14:xfrm>
              <a:off x="3234404" y="4789702"/>
              <a:ext cx="1239480" cy="220320"/>
            </p14:xfrm>
          </p:contentPart>
        </mc:Choice>
        <mc:Fallback xmlns="">
          <p:pic>
            <p:nvPicPr>
              <p:cNvPr id="482" name="Ink 481">
                <a:extLst>
                  <a:ext uri="{FF2B5EF4-FFF2-40B4-BE49-F238E27FC236}">
                    <a16:creationId xmlns:a16="http://schemas.microsoft.com/office/drawing/2014/main" id="{FAC0BBAA-274B-417D-A92A-14E65EE33E9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225404" y="4781048"/>
                <a:ext cx="1257120" cy="237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83" name="Ink 482">
                <a:extLst>
                  <a:ext uri="{FF2B5EF4-FFF2-40B4-BE49-F238E27FC236}">
                    <a16:creationId xmlns:a16="http://schemas.microsoft.com/office/drawing/2014/main" id="{AF8BE709-3EB3-49D4-8E96-FFD183263DD1}"/>
                  </a:ext>
                </a:extLst>
              </p14:cNvPr>
              <p14:cNvContentPartPr/>
              <p14:nvPr/>
            </p14:nvContentPartPr>
            <p14:xfrm>
              <a:off x="2127404" y="4852702"/>
              <a:ext cx="998640" cy="293400"/>
            </p14:xfrm>
          </p:contentPart>
        </mc:Choice>
        <mc:Fallback xmlns="">
          <p:pic>
            <p:nvPicPr>
              <p:cNvPr id="483" name="Ink 482">
                <a:extLst>
                  <a:ext uri="{FF2B5EF4-FFF2-40B4-BE49-F238E27FC236}">
                    <a16:creationId xmlns:a16="http://schemas.microsoft.com/office/drawing/2014/main" id="{AF8BE709-3EB3-49D4-8E96-FFD183263DD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118761" y="4844051"/>
                <a:ext cx="1016286" cy="311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505" name="Ink 504">
                <a:extLst>
                  <a:ext uri="{FF2B5EF4-FFF2-40B4-BE49-F238E27FC236}">
                    <a16:creationId xmlns:a16="http://schemas.microsoft.com/office/drawing/2014/main" id="{EFEB43A4-583E-4749-AAF8-9E81A929DEE4}"/>
                  </a:ext>
                </a:extLst>
              </p14:cNvPr>
              <p14:cNvContentPartPr/>
              <p14:nvPr/>
            </p14:nvContentPartPr>
            <p14:xfrm>
              <a:off x="5247524" y="4751902"/>
              <a:ext cx="1981440" cy="856440"/>
            </p14:xfrm>
          </p:contentPart>
        </mc:Choice>
        <mc:Fallback xmlns="">
          <p:pic>
            <p:nvPicPr>
              <p:cNvPr id="505" name="Ink 504">
                <a:extLst>
                  <a:ext uri="{FF2B5EF4-FFF2-40B4-BE49-F238E27FC236}">
                    <a16:creationId xmlns:a16="http://schemas.microsoft.com/office/drawing/2014/main" id="{EFEB43A4-583E-4749-AAF8-9E81A929DEE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238524" y="4742902"/>
                <a:ext cx="1999080" cy="8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24" name="Ink 523">
                <a:extLst>
                  <a:ext uri="{FF2B5EF4-FFF2-40B4-BE49-F238E27FC236}">
                    <a16:creationId xmlns:a16="http://schemas.microsoft.com/office/drawing/2014/main" id="{5B15E948-CF2A-4BE0-AC32-D0D75781D487}"/>
                  </a:ext>
                </a:extLst>
              </p14:cNvPr>
              <p14:cNvContentPartPr/>
              <p14:nvPr/>
            </p14:nvContentPartPr>
            <p14:xfrm>
              <a:off x="7402484" y="4662622"/>
              <a:ext cx="1665000" cy="739080"/>
            </p14:xfrm>
          </p:contentPart>
        </mc:Choice>
        <mc:Fallback xmlns="">
          <p:pic>
            <p:nvPicPr>
              <p:cNvPr id="524" name="Ink 523">
                <a:extLst>
                  <a:ext uri="{FF2B5EF4-FFF2-40B4-BE49-F238E27FC236}">
                    <a16:creationId xmlns:a16="http://schemas.microsoft.com/office/drawing/2014/main" id="{5B15E948-CF2A-4BE0-AC32-D0D75781D48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393842" y="4653622"/>
                <a:ext cx="1682644" cy="75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9E1F89-1AC6-4F22-A319-835D7CB0E6B6}"/>
                  </a:ext>
                </a:extLst>
              </p14:cNvPr>
              <p14:cNvContentPartPr/>
              <p14:nvPr/>
            </p14:nvContentPartPr>
            <p14:xfrm>
              <a:off x="365094" y="378170"/>
              <a:ext cx="3017880" cy="116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9E1F89-1AC6-4F22-A319-835D7CB0E6B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56094" y="369530"/>
                <a:ext cx="303552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840D48-FC9D-4ADC-AC12-A725F256FC73}"/>
                  </a:ext>
                </a:extLst>
              </p14:cNvPr>
              <p14:cNvContentPartPr/>
              <p14:nvPr/>
            </p14:nvContentPartPr>
            <p14:xfrm>
              <a:off x="2595294" y="1558610"/>
              <a:ext cx="83880" cy="131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840D48-FC9D-4ADC-AC12-A725F256FC7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586654" y="1549970"/>
                <a:ext cx="10152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22498C-1326-4FA8-AFBB-72F202923671}"/>
                  </a:ext>
                </a:extLst>
              </p14:cNvPr>
              <p14:cNvContentPartPr/>
              <p14:nvPr/>
            </p14:nvContentPartPr>
            <p14:xfrm>
              <a:off x="2574774" y="1366370"/>
              <a:ext cx="147240" cy="83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22498C-1326-4FA8-AFBB-72F20292367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565774" y="1357730"/>
                <a:ext cx="16488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79981A2-08CA-48D2-AFF3-36856F5FA760}"/>
                  </a:ext>
                </a:extLst>
              </p14:cNvPr>
              <p14:cNvContentPartPr/>
              <p14:nvPr/>
            </p14:nvContentPartPr>
            <p14:xfrm>
              <a:off x="5869854" y="2276810"/>
              <a:ext cx="89640" cy="748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79981A2-08CA-48D2-AFF3-36856F5FA76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860854" y="2268170"/>
                <a:ext cx="107280" cy="9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971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136</cp:revision>
  <cp:lastPrinted>2018-09-02T07:43:37Z</cp:lastPrinted>
  <dcterms:created xsi:type="dcterms:W3CDTF">2018-09-01T14:54:20Z</dcterms:created>
  <dcterms:modified xsi:type="dcterms:W3CDTF">2018-09-18T15:33:28Z</dcterms:modified>
</cp:coreProperties>
</file>