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1" r:id="rId3"/>
    <p:sldId id="262" r:id="rId4"/>
    <p:sldId id="263" r:id="rId5"/>
    <p:sldId id="264" r:id="rId6"/>
    <p:sldId id="267" r:id="rId7"/>
    <p:sldId id="265" r:id="rId8"/>
    <p:sldId id="266" r:id="rId9"/>
  </p:sldIdLst>
  <p:sldSz cx="9359900" cy="622776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1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7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9072 0 0,'0'0'200'0'0,"0"0"33"0"0,0 0 15 0 0,-1 0-36 0 0,-2 3-149 0 0,-23 1 1207 0 0,17-2-899 0 0,0 1 0 0 0,1 0 0 0 0,-1 0 0 0 0,1 1 0 0 0,0 1 0 0 0,0-1 0 0 0,0 1 0 0 0,1 0-1 0 0,-1 1 1 0 0,1 0 0 0 0,1 0 0 0 0,-1 1 0 0 0,1-1 0 0 0,0 1 0 0 0,1 1 0 0 0,-2 1-371 0 0,-49 69 1294 0 0,24-13-998 0 0,0 94-88 0 0,32-155-191 0 0,-1 1-1 0 0,1-1 1 0 0,-1 0-1 0 0,1 1 1 0 0,0-1-1 0 0,1 0 1 0 0,-1 1-1 0 0,1-1 1 0 0,0 0-1 0 0,0 1 1 0 0,0-1-1 0 0,1 0 0 0 0,0 0 1 0 0,-1 0-1 0 0,1 0 1 0 0,1 0-1 0 0,-1 0 1 0 0,0-1-1 0 0,1 1 1 0 0,0-1-1 0 0,0 0 1 0 0,0 0-1 0 0,0 1-16 0 0,0-4 44 0 0,1 1-1 0 0,-1 0 1 0 0,0-1 0 0 0,1 1-1 0 0,-1-1 1 0 0,0 0-1 0 0,1 0 1 0 0,-1 0 0 0 0,0-1-1 0 0,1 1 1 0 0,-1-1-1 0 0,0 0 1 0 0,1 0 0 0 0,-1 0-1 0 0,0 0 1 0 0,0-1 0 0 0,0 1-1 0 0,0-1 1 0 0,0 1-1 0 0,-1-1 1 0 0,1 0 0 0 0,0-1-1 0 0,0 0-43 0 0,53-57 644 0 0,-51 54-551 0 0,6-8 6 0 0,0-1 0 0 0,-1 0-1 0 0,-1-1 1 0 0,0 0 0 0 0,-1-1 0 0 0,-1 1 0 0 0,0-1-1 0 0,-2-1 1 0 0,0 1 0 0 0,2-13-99 0 0,-3 9 45 0 0,-3 17-36 0 0,1 0 0 0 0,-1 0 0 0 0,0-1-1 0 0,-1 1 1 0 0,1-1 0 0 0,-1 1 0 0 0,0-1 0 0 0,0 1-1 0 0,0 0 1 0 0,-1-1 0 0 0,1 1 0 0 0,-1-1 0 0 0,0 1-1 0 0,0 0 1 0 0,-1 0 0 0 0,0-1 0 0 0,0 0-9 0 0,-1 1 16 0 0,-1 0 1 0 0,1 0-1 0 0,-1 0 0 0 0,0 1 1 0 0,0-1-1 0 0,0 1 1 0 0,-1 0-1 0 0,1 1 1 0 0,-1-1-1 0 0,0 1 1 0 0,1 0-1 0 0,-1 0 0 0 0,0 0 1 0 0,0 0-1 0 0,0 1 1 0 0,-1 0-1 0 0,1 0 1 0 0,0 1-1 0 0,0-1 1 0 0,-1 1-1 0 0,1 0 0 0 0,0 0 1 0 0,0 1-1 0 0,-1 0-16 0 0,-31 7-285 0 0,7 12-1338 0 0,20-1-2826 0 0,10-18-1585 0 0</inkml:trace>
  <inkml:trace contextRef="#ctx0" brushRef="#br0" timeOffset="441.889">512 121 14336 0 0,'0'0'330'0'0,"0"0"45"0"0,0 0 17 0 0,0 0-47 0 0,1 0-225 0 0,-1-1-98 0 0,1 1-1 0 0,0 0 0 0 0,0 0 1 0 0,-1 0-1 0 0,1 0 1 0 0,0 0-1 0 0,0 0 0 0 0,-1 0 1 0 0,1 0-1 0 0,0 1 1 0 0,-1-1-1 0 0,1 0 0 0 0,0 0 1 0 0,-1 0-1 0 0,1 1 1 0 0,0-1-1 0 0,-1 0 1 0 0,1 1-1 0 0,0-1 0 0 0,-1 1 1 0 0,1-1-1 0 0,-1 1 1 0 0,1-1-1 0 0,-1 1 0 0 0,1-1 1 0 0,-1 1-1 0 0,1-1 1 0 0,-1 1-1 0 0,0-1 0 0 0,1 1 1 0 0,-1 0-1 0 0,0-1 1 0 0,1 1-1 0 0,-1 0 0 0 0,0 0-21 0 0,1 6 75 0 0,0 1-1 0 0,-1-1 1 0 0,0 1-1 0 0,0-1 1 0 0,-1 0-1 0 0,0 1 0 0 0,0-1 1 0 0,-1 0-1 0 0,0 1 1 0 0,0-1-1 0 0,0 0 1 0 0,-1 0-1 0 0,0 0 0 0 0,-1-1 1 0 0,0 1-1 0 0,0-1 1 0 0,0 0-1 0 0,0 0 1 0 0,-1 0-1 0 0,0-1 0 0 0,-2 2-74 0 0,-5 10 37 0 0,-71 73 563 0 0,71-71 312 0 0,12-19-696 0 0,0 0-101 0 0,0 0-40 0 0,1 2 18 0 0,8 8 240 0 0,-3-8-304 0 0,-1 0 0 0 0,1 0 0 0 0,-1-1 0 0 0,1 1 0 0 0,0-2 0 0 0,0 1-1 0 0,0 0 1 0 0,-1-1 0 0 0,1 0 0 0 0,0-1 0 0 0,0 1 0 0 0,0-1 0 0 0,-1 0 0 0 0,1-1-1 0 0,4-1-28 0 0,12-1-203 0 0,28-15-2148 0 0,-39 15 872 0 0,-1-5-64 0 0</inkml:trace>
  <inkml:trace contextRef="#ctx0" brushRef="#br0" timeOffset="1361.014">469 9 7568 0 0,'0'0'166'0'0,"-19"0"544"0"0,0 0 1940 0 0,19 0-2136 0 0,0 0-2 0 0,-1 0-19 0 0,-33 8 2659 0 0,16 15-2557 0 0,4-4-76 0 0,-15 7 51 0 0,28-25-402 0 0,1-1 6 0 0,-1 2-27 0 0,21 1 290 0 0,42-21-117 0 0,-42 4-64 0 0,14 3-192 0 0,-7 5-64 0 0,-20 6 0 0 0,1 4 0 0 0,-5 2 16 0 0,-3-5 64 0 0,7 16 355 0 0,-11 9 42 0 0,4-13-477 0 0,0-7 0 0 0,-3 0 0 0 0,1-1-50 0 0,2-4-218 0 0,0-1-114 0 0,0 0-30 0 0,0 0-30 0 0,0 0-113 0 0,0 0-48 0 0,0 0-660 0 0,0 0-2755 0 0,0 0-1172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8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112 474 4688 0 0,'-4'0'261'0'0,"-12"3"798"0"0,17-2-903 0 0,-1-1 16 0 0,0 0-4 0 0,0 0 30 0 0,0 0 129 0 0,0 0 52 0 0,14-1-106 0 0,0-1 1 0 0,0 0-1 0 0,0-1 1 0 0,0 0-1 0 0,0-2 1 0 0,-1 1-1 0 0,2-3-273 0 0,-11 6 36 0 0,5-3-13 0 0,1-1 0 0 0,-1 0 0 0 0,0 0-1 0 0,-1-1 1 0 0,1 0 0 0 0,-1-1 0 0 0,-1 0-1 0 0,1 0 1 0 0,-1 0 0 0 0,0-1 0 0 0,-1 0 0 0 0,0-1-1 0 0,0 0 1 0 0,1-2-23 0 0,-5 8 9 0 0,0 0 0 0 0,0-1 0 0 0,0 1 0 0 0,0-1 0 0 0,-1 1 0 0 0,0-1 0 0 0,1 0-1 0 0,-1 1 1 0 0,-1-1 0 0 0,1 0 0 0 0,0 0 0 0 0,-1 0 0 0 0,0 0 0 0 0,0 0 0 0 0,0 0 0 0 0,0 1 0 0 0,-1-1 0 0 0,0 0 0 0 0,1 0 0 0 0,-1 0 0 0 0,-1 1-1 0 0,1-1 1 0 0,0 0 0 0 0,-1 1 0 0 0,0-1 0 0 0,0 1 0 0 0,0 0 0 0 0,0 0 0 0 0,-1-1 0 0 0,1 1 0 0 0,-1 1 0 0 0,0-1 0 0 0,-1-1-9 0 0,-4 1 64 0 0,1 1 1 0 0,-1-1-1 0 0,0 2 1 0 0,0-1-1 0 0,0 1 1 0 0,0 1-1 0 0,0-1 1 0 0,0 1-1 0 0,0 1 1 0 0,0-1-1 0 0,-5 3-64 0 0,-58 24 153 0 0,62-21-119 0 0,-1 0 0 0 0,1 0 0 0 0,0 1 0 0 0,1 0 0 0 0,0 1 0 0 0,0 0 0 0 0,0 0 0 0 0,-1 3-34 0 0,2-3 23 0 0,0 1 0 0 0,0 0 0 0 0,1 0 0 0 0,0 1 0 0 0,1 0 0 0 0,0 0 0 0 0,0 0 0 0 0,1 1 0 0 0,1 0 0 0 0,-3 8-23 0 0,21 57 74 0 0,-13-70-35 0 0,2 0 0 0 0,-1 0 0 0 0,0-1 0 0 0,1 1 0 0 0,0-1 0 0 0,0 0 0 0 0,1 0 0 0 0,-1-1 0 0 0,1 1 0 0 0,0-1 0 0 0,0 0 0 0 0,1-1 0 0 0,-1 1 0 0 0,1-1 0 0 0,0 0 0 0 0,0 0 0 0 0,0-1 0 0 0,0 1 0 0 0,0-1 0 0 0,0-1 0 0 0,1 1 0 0 0,-1-1 0 0 0,1 0 0 0 0,-1-1 0 0 0,1 1 0 0 0,3-2-39 0 0,114-12 202 0 0,-106 7-194 0 0,-1-1-1 0 0,0 0 1 0 0,0-2 0 0 0,-1 0-1 0 0,0-1 1 0 0,0 0-1 0 0,-1-1 1 0 0,-1-1-1 0 0,0 0 1 0 0,0-1-1 0 0,-1-1 1 0 0,3-5-8 0 0,86-87-851 0 0,-77 78 757 0 0,-21 25 30 0 0,-3 2-26 0 0,11 20-46 0 0,-19 36 100 0 0,-2-28-36 0 0,-11 25 103 0 0,-2-8-7 0 0,17-37 45 0 0,5-7-65 0 0,0 1 0 0 0,0-1 0 0 0,0 0 0 0 0,0 1 0 0 0,0-1 0 0 0,0 0 0 0 0,-1 0 0 0 0,1 1 0 0 0,0-1 0 0 0,0 0 0 0 0,0 1 0 0 0,-1-1 0 0 0,1 0 0 0 0,0 0 0 0 0,0 0 0 0 0,0 1 0 0 0,-1-1 0 0 0,1 0 0 0 0,0 0 0 0 0,-1 0 0 0 0,1 1 0 0 0,0-1 0 0 0,0 0 0 0 0,-1 0 0 0 0,1 0 0 0 0,0 0 0 0 0,-1 0 0 0 0,1 0 0 0 0,0 0 0 0 0,-1 0 0 0 0,1 0 0 0 0,0 0 0 0 0,-1 0 0 0 0,1 0 0 0 0,0 0 0 0 0,0 0 0 0 0,-1 0 0 0 0,1 0 0 0 0,0 0 0 0 0,-1 0 0 0 0,1 0 0 0 0,0 0 0 0 0,-1-1 0 0 0,1 1 0 0 0,0 0 0 0 0,0 0 0 0 0,-1 0 0 0 0,1-1 0 0 0,0 1 0 0 0,0 0 0 0 0,-1 0 0 0 0,1 0 0 0 0,0-1 0 0 0,0 1 0 0 0,0 0 0 0 0,0-1 0 0 0,-1 1 0 0 0,1 0 0 0 0,0 0 0 0 0,0-1 0 0 0,0 1 0 0 0,0 0 0 0 0,0-1 0 0 0,0 1 0 0 0,0 0-4 0 0,0-1 42 0 0,8-33 102 0 0,10-5-246 0 0,-13 27 34 0 0,1 1 1 0 0,0-1-1 0 0,0 1 0 0 0,1 0 0 0 0,0 0 0 0 0,1 1 1 0 0,6-6 67 0 0,59-50-344 0 0,-69 64 339 0 0,-1 1-1 0 0,1-1 1 0 0,-1 0 0 0 0,1 1 0 0 0,-1 0 0 0 0,1 0 0 0 0,0 0 0 0 0,-1 0 0 0 0,1 1 0 0 0,0-1 0 0 0,0 1 0 0 0,0 0-1 0 0,-1 0 1 0 0,1 1 0 0 0,0-1 0 0 0,0 1 0 0 0,-1-1 0 0 0,1 1 0 0 0,0 0 0 0 0,-1 1 0 0 0,1-1 0 0 0,1 2 5 0 0,23 31 217 0 0,7 41 170 0 0,-9-8-90 0 0,-25-61-233 0 0,-1-5 3 0 0,0-1-3 0 0,0 0 0 0 0,0 0 0 0 0,0 0 0 0 0,0 0 0 0 0,10-7 16 0 0,34-70 48 0 0,-42 74-145 0 0,2-6-23 0 0,1 0 0 0 0,0 0 0 0 0,0 0-1 0 0,1 1 1 0 0,0 0 0 0 0,1 0 0 0 0,-1 0 0 0 0,1 1-1 0 0,1 0 1 0 0,0 0 0 0 0,0 1 0 0 0,4-3 40 0 0,-5 5-26 0 0,-6 3 20 0 0,0 0-1 0 0,0 0 1 0 0,0 1-1 0 0,0-1 1 0 0,0 0-1 0 0,0 0 1 0 0,1 1-1 0 0,-1-1 1 0 0,0 0 0 0 0,1 1-1 0 0,-1 0 1 0 0,0-1-1 0 0,1 1 1 0 0,-1 0-1 0 0,0-1 1 0 0,1 1-1 0 0,-1 0 1 0 0,1 0-1 0 0,-1 0 1 0 0,0 0-1 0 0,1 1 1 0 0,-1-1-1 0 0,1 0 1 0 0,-1 0 0 0 0,0 1-1 0 0,1-1 1 0 0,-1 1-1 0 0,0-1 1 0 0,1 1 6 0 0,58 54 157 0 0,-55-46-103 0 0,-1 0 1 0 0,0 0 0 0 0,0 0-1 0 0,-1 1 1 0 0,0-1-1 0 0,0 1 1 0 0,-1-1-1 0 0,-1 1 1 0 0,1 9-55 0 0,6 62 208 0 0,-5-61-224 0 0,17-3-3720 0 0,-9-16-80 0 0</inkml:trace>
  <inkml:trace contextRef="#ctx0" brushRef="#br0" timeOffset="295.935">1451 267 9904 0 0,'0'0'222'0'0,"0"0"30"0"0,0 0 20 0 0,0 0 15 0 0,0 0 9 0 0,3 9 595 0 0,-2 49-7 0 0,-7-45-667 0 0,0 50 275 0 0,6-61-624 0 0,0-1 31 0 0,1 9 447 0 0,-1-8-2310 0 0,-1-1-226 0 0,1-1-1966 0 0</inkml:trace>
  <inkml:trace contextRef="#ctx0" brushRef="#br0" timeOffset="489.25">1514 60 8536 0 0,'-9'-7'240'0'0,"9"7"56"0"0,0 0-232 0 0,-7-3-64 0 0,-1 3 0 0 0,0 0-2432 0 0,0 0-488 0 0</inkml:trace>
  <inkml:trace contextRef="#ctx0" brushRef="#br0" timeOffset="762.371">1918 111 7512 0 0,'0'0'166'0'0,"-3"0"29"0"0,-68 10 228 0 0,-13 19-111 0 0,48 2-91 0 0,35-31-213 0 0,1 1 0 0 0,-1-1 0 0 0,1 1 0 0 0,0 0 0 0 0,-1-1 1 0 0,1 1-1 0 0,0-1 0 0 0,-1 1 0 0 0,1-1 0 0 0,0 1 0 0 0,0 0 0 0 0,-1-1 0 0 0,1 1 0 0 0,0 0 0 0 0,0-1 0 0 0,0 1 0 0 0,0 0 0 0 0,0-1 0 0 0,0 1 1 0 0,0 0-1 0 0,0-1 0 0 0,0 1 0 0 0,0 0 0 0 0,1-1 0 0 0,-1 1 0 0 0,0-1 0 0 0,0 1 0 0 0,0 0 0 0 0,1-1 0 0 0,-1 1 0 0 0,0-1 0 0 0,1 1 0 0 0,-1-1 1 0 0,1 1-1 0 0,-1-1 0 0 0,1 1 0 0 0,-1-1 0 0 0,1 1 0 0 0,-1-1 0 0 0,1 1 0 0 0,-1-1 0 0 0,1 0 0 0 0,0 1-8 0 0,1 0 0 0 0,104 53 1346 0 0,-6 1-772 0 0,-93-50-518 0 0,-1 0 0 0 0,0 0 0 0 0,0 1 0 0 0,0 0 0 0 0,-1 0 0 0 0,0 1 1 0 0,0-1-1 0 0,-1 1 0 0 0,1 0 0 0 0,-1 2-56 0 0,1 20 215 0 0,-14-20-15 0 0,-3-1-175 0 0,0-1 0 0 0,0 0 0 0 0,-1-1 0 0 0,1-1 0 0 0,-1 0 0 0 0,-1 0 1 0 0,1-2-1 0 0,-1 1 0 0 0,0-2 0 0 0,1 0 0 0 0,-6 0-25 0 0,-14 4-140 0 0,-75-3-1795 0 0,99-3-637 0 0,-2-3-745 0 0</inkml:trace>
  <inkml:trace contextRef="#ctx0" brushRef="#br0" timeOffset="1203.195">2413 1 9344 0 0,'-39'16'648'0'0,"-59"26"-208"0"0,55-18-376 0 0,25-11-42 0 0,13-11-3 0 0,0 1 0 0 0,0 0 0 0 0,1 1 1 0 0,-1-1-1 0 0,1 1 0 0 0,0 0 0 0 0,0 0 0 0 0,0 0 0 0 0,0 0 1 0 0,1 1-1 0 0,0 0 0 0 0,0-1 0 0 0,0 1 0 0 0,0 1-19 0 0,3-4 82 0 0,0 1-1 0 0,0 0 0 0 0,1 0 1 0 0,-1 0-1 0 0,1 0 0 0 0,0 0 1 0 0,0-1-1 0 0,0 1 0 0 0,0 0 1 0 0,0-1-1 0 0,0 1 1 0 0,1 0-1 0 0,-1-1 0 0 0,1 0 1 0 0,0 1-1 0 0,-1-1 0 0 0,1 0 1 0 0,0 0-1 0 0,1 0 0 0 0,-1 0 1 0 0,0 0-1 0 0,0-1 0 0 0,1 1 1 0 0,-1-1-1 0 0,1 1 0 0 0,0-1 1 0 0,2 1-82 0 0,14 11 111 0 0,3-3 11 0 0,121 49 6 0 0,-82-19-50 0 0,-55-16 258 0 0,-7-22-291 0 0,-1 0-1 0 0,1 0 1 0 0,0 0-1 0 0,0 0 1 0 0,-1 0-1 0 0,1 0 1 0 0,-1 0-1 0 0,0-1 0 0 0,0 1 1 0 0,1 0-1 0 0,-1-1 1 0 0,0 0-1 0 0,0 1 1 0 0,-1-1-1 0 0,1 0 1 0 0,0 0-1 0 0,0 0 1 0 0,0 0-1 0 0,-1-1 1 0 0,-1 2-45 0 0,0-1 72 0 0,-163 51 512 0 0,105-36-2075 0 0,51-15 228 0 0,10-1 617 0 0</inkml:trace>
  <inkml:trace contextRef="#ctx0" brushRef="#br0" timeOffset="1495.519">2572 178 11256 0 0,'1'14'1229'0'0,"9"11"-1056"0"0,-9-24 2 0 0,21 56 597 0 0,-10-9-265 0 0,-1 13 83 0 0,-6-34-439 0 0,-8-12-84 0 0,2-6-1867 0 0,1-7-695 0 0,0-2-2074 0 0</inkml:trace>
  <inkml:trace contextRef="#ctx0" brushRef="#br0" timeOffset="2223.275">2762 80 10000 0 0,'0'0'292'0'0,"0"0"0"0"0,-34 18-124 0 0,22-8-107 0 0,8-7-72 0 0,1-1 0 0 0,0 1 0 0 0,1-1 0 0 0,-1 1 0 0 0,0 0 0 0 0,1 0 0 0 0,-1 0 0 0 0,1 1 0 0 0,0-1 0 0 0,0 0 0 0 0,1 1 0 0 0,-1-1 0 0 0,1 1 1 0 0,-1 0-1 0 0,1-1 0 0 0,0 1 0 0 0,1 0 0 0 0,-1 0 11 0 0,0 31-140 0 0,3-27 118 0 0,0 0 0 0 0,0 0-1 0 0,0 0 1 0 0,1 0 0 0 0,0-1 0 0 0,1 1 0 0 0,0-1 0 0 0,0 0 0 0 0,0 0 0 0 0,1 0 0 0 0,0 0 22 0 0,2 3-9 0 0,67 104 9 0 0,-62-93 14 0 0,17 0 800 0 0,-28-21-569 0 0,14-22 464 0 0,-10-5-547 0 0,18-59-98 0 0,28 6 64 0 0,-48 77-139 0 0,1-1 0 0 0,1 0 1 0 0,-1 1-1 0 0,0 0 1 0 0,1 0-1 0 0,0 0 1 0 0,-1 0-1 0 0,1 1 0 0 0,0 0 1 0 0,1 0-1 0 0,-1 0 1 0 0,0 1-1 0 0,0-1 1 0 0,4 1 10 0 0,42 8-12 0 0,-46-5 7 0 0,0-1 0 0 0,0 1 1 0 0,0 0-1 0 0,-1 1 0 0 0,1-1 1 0 0,-1 1-1 0 0,0 0 1 0 0,1 0-1 0 0,-1 0 0 0 0,0 1 1 0 0,-1-1-1 0 0,1 1 0 0 0,-1 0 1 0 0,1 0-1 0 0,-1 0 1 0 0,0 0-1 0 0,-1 1 0 0 0,1-1 1 0 0,-1 1 4 0 0,7 12 37 0 0,0 1 0 0 0,-1-1 1 0 0,-1 1-1 0 0,-1 1 0 0 0,-1-1 1 0 0,2 14-38 0 0,-7-16 158 0 0,0-14-59 0 0,-18 4 389 0 0,16-7-430 0 0,0 0-17 0 0,0-1 1 0 0,-1 1-1 0 0,1 0 0 0 0,0-1 1 0 0,0 1-1 0 0,0-1 0 0 0,0 0 1 0 0,0 1-1 0 0,0-1 1 0 0,1 0-1 0 0,-1 0 0 0 0,0 0 1 0 0,1-1-1 0 0,0 1 0 0 0,-1 0 1 0 0,1 0-1 0 0,0-1 0 0 0,0 1 1 0 0,1-1-1 0 0,-1 0-41 0 0,0-5 10 0 0,1 1 0 0 0,0 0 0 0 0,1-1 0 0 0,0 1 1 0 0,0 0-1 0 0,0 0 0 0 0,1 0 0 0 0,0 0 0 0 0,0 0 0 0 0,1 0 0 0 0,0 0 0 0 0,0 1 0 0 0,1-1 0 0 0,0 1 0 0 0,0 0 0 0 0,0 0 0 0 0,1 0 0 0 0,0 1 0 0 0,0 0 0 0 0,0-1 0 0 0,1 2 0 0 0,0-1 1 0 0,-1 1-1 0 0,6-3-10 0 0,-5 4-8 0 0,0-1 1 0 0,1 1 0 0 0,-1 0-1 0 0,1 0 1 0 0,0 1 0 0 0,0-1-1 0 0,0 2 1 0 0,1-1 0 0 0,-1 1-1 0 0,0 0 1 0 0,1 1 0 0 0,6 0 7 0 0,27 17 0 0 0,-33-12 0 0 0,0 1 0 0 0,0-1 0 0 0,-1 2 0 0 0,0-1 0 0 0,0 1 0 0 0,0 0 0 0 0,-1 0 0 0 0,0 1 0 0 0,3 5 0 0 0,16 18 0 0 0,9 30 0 0 0,-18-12 54 0 0,-16-47-139 0 0,0-2-620 0 0,0 0-2553 0 0,0 0-1092 0 0</inkml:trace>
  <inkml:trace contextRef="#ctx0" brushRef="#br0" timeOffset="2913.89">2872 208 5496 0 0,'0'0'124'0'0,"0"0"17"0"0,0 0 11 0 0,1 1-20 0 0,4 1-52 0 0,7-4 539 0 0,-5 1-266 0 0,-5 1-5 0 0,0-1-43 0 0,22-5 533 0 0,-23 6-621 0 0,-1 0-22 0 0,15-1 1509 0 0,-36-4-48 0 0,19 5-1592 0 0,-29 0 53 0 0,-40 6 214 0 0,37 1-294 0 0,-1 1 910 0 0,19 6-947 0 0,5-5-48 0 0,10-9-208 0 0,1 0-118 0 0,0 0-826 0 0,0 0-3162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5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2541 1016 8480 0 0,'5'11'383'0'0,"0"-1"72"0"0,1-1 38 0 0,10 10 720 0 0,-7-9-520 0 0,3-2-425 0 0,0-4-34 0 0,-8-3-177 0 0,-1-1 1 0 0,1 0 0 0 0,0 0-1 0 0,-1 0 1 0 0,1 0 0 0 0,0-1-1 0 0,-1 1 1 0 0,1-1 0 0 0,-1 0-1 0 0,2 0-57 0 0,3-2 143 0 0,-1 0 0 0 0,1 0 0 0 0,-1-1 0 0 0,3-2-143 0 0,2-1 230 0 0,-2 0 34 0 0,9-9 55 0 0,-16 12-247 0 0,1 1 0 0 0,-1-1 0 0 0,0 0 0 0 0,0-1 1 0 0,2-3-73 0 0,-3 5 37 0 0,-1 0 1 0 0,0 0 0 0 0,1 0-1 0 0,-1 0 1 0 0,-1 0-1 0 0,1 0 1 0 0,0 0 0 0 0,-1-1-1 0 0,0-1-37 0 0,-3-19 279 0 0,2 20-240 0 0,1 2-11 0 0,-1 0 0 0 0,0 0 1 0 0,1 0-1 0 0,-1 0 0 0 0,0 0 1 0 0,0 0-1 0 0,0 0 0 0 0,-1 0 0 0 0,1 0 1 0 0,-1-1-29 0 0,-5-7 131 0 0,6 9-124 0 0,1 0 1 0 0,-1 0 0 0 0,1 0-1 0 0,-1 0 1 0 0,1 0 0 0 0,-1 0 0 0 0,0 0-1 0 0,1 0 1 0 0,-1 0 0 0 0,0 1-1 0 0,0-1 1 0 0,0 0 0 0 0,0 1-1 0 0,0-1 1 0 0,1 0 0 0 0,-1 1-1 0 0,0-1 1 0 0,0 1 0 0 0,0-1-1 0 0,-1 1 1 0 0,1 0 0 0 0,0-1-1 0 0,0 1 1 0 0,0 0 0 0 0,0 0-1 0 0,0 0 1 0 0,0 0 0 0 0,0 0-1 0 0,0 0 1 0 0,-1 0 0 0 0,1 0-1 0 0,0 0 1 0 0,0 0 0 0 0,0 1 0 0 0,0-1-8 0 0,-4 2 1 0 0,0-1 0 0 0,1 1 0 0 0,-1 0 1 0 0,1 0-1 0 0,-1 1-1 0 0,-1 1-10 0 0,0 0 0 0 0,0 1 0 0 0,0 0 1 0 0,1 0-1 0 0,-1 0 0 0 0,1 1 0 0 0,1 0 1 0 0,-3 3 9 0 0,-5 5 0 0 0,8-9 0 0 0,1-1 0 0 0,-1 1 0 0 0,1 0 0 0 0,0 0 0 0 0,0 0 0 0 0,0 3 0 0 0,-1 0 0 0 0,0 2 0 0 0,-1 0 0 0 0,2 0 0 0 0,-1 1 0 0 0,2-1 0 0 0,-1 1 0 0 0,1 4 0 0 0,-2 13 0 0 0,3-19 0 0 0,-1-1 0 0 0,2 0 0 0 0,-1 1 0 0 0,1-1 0 0 0,0 1 0 0 0,2 5 0 0 0,0 11 0 0 0,-1-19 0 0 0,-1 0 0 0 0,1 0 0 0 0,0 1 0 0 0,0-1 0 0 0,2 3 0 0 0,1 1 0 0 0,-3-5 0 0 0,0 0 0 0 0,1 0 0 0 0,-1 0 0 0 0,1-1 0 0 0,1 1 0 0 0,-1-1 0 0 0,0 1 0 0 0,1-1 0 0 0,0 0 0 0 0,0 0 0 0 0,0 0 0 0 0,1 0 0 0 0,0-1 0 0 0,-1 1 0 0 0,1-1 0 0 0,1 1 0 0 0,-2-3-6 0 0,0 1 1 0 0,0-1-1 0 0,0 1 1 0 0,0-1-1 0 0,0 0 0 0 0,0 0 1 0 0,0 0-1 0 0,3 0 6 0 0,-1-1 5 0 0,-1 1 0 0 0,1-1 0 0 0,-1 0-1 0 0,1-1 1 0 0,3 0-5 0 0,6-2 39 0 0,-1 0 1 0 0,0-1-1 0 0,10-5-39 0 0,-6 2 23 0 0,-11 5-59 0 0,0-1 1 0 0,0 0 0 0 0,-1 0 0 0 0,3-3 35 0 0,2-1-87 0 0,0 0-34 0 0,-2 0-11 0 0,0 0-34 0 0,-1 1-39 0 0,1-1-42 0 0,-2 1-34 0 0,12-10-355 0 0,-2-3-4 0 0</inkml:trace>
  <inkml:trace contextRef="#ctx0" brushRef="#br0" timeOffset="670.73">2790 152 7920 0 0,'2'-1'552'0'0,"0"1"-95"0"0,0 1-86 0 0,1 0-79 0 0,-1 1-69 0 0,0 0-61 0 0,-1 0-51 0 0,1 1-44 0 0,2 2-27 0 0,2 9-96 0 0,-4-9 98 0 0,-1-2 54 0 0,0-1 75 0 0,2 5 14 0 0,-1 0 0 0 0,0 0 0 0 0,0 1 0 0 0,0 3-185 0 0,4 17 460 0 0,-1-11-206 0 0,-1 2-39 0 0,-1 3 4 0 0,1 12 57 0 0,-1-7-72 0 0,-1 8 87 0 0,-2-26-164 0 0,0 0 0 0 0,1 0 0 0 0,0 0 1 0 0,1 3-128 0 0,-1-3 122 0 0,1 0-58 0 0,-1 5-52 0 0,0-1-69 0 0,1 16-130 0 0,0-19 154 0 0,0-1 37 0 0,-1-6 22 0 0,-1 1-1 0 0,0-1 1 0 0,0 1 0 0 0,0-1-1 0 0,0 1 1 0 0,-1 1-26 0 0,-4 19 115 0 0,5-23-85 0 0,0 0-83 0 0,-1 1 50 0 0,1-2 3 0 0,0 1 0 0 0,0-1 0 0 0,0 0 0 0 0,0 0 0 0 0,0 0 0 0 0,0 0 0 0 0,0 0 0 0 0,-1 0 0 0 0,1 1 0 0 0,0-1 0 0 0,0 0 0 0 0,0 0 0 0 0,0 0 0 0 0,0 0 0 0 0,0 0 0 0 0,0 0 0 0 0,0 1 0 0 0,0-1 0 0 0,0 0 0 0 0,0 0 0 0 0,-1 0 0 0 0,1 0 0 0 0,0 0 0 0 0,0 0 0 0 0,0 0 0 0 0,0 0 0 0 0,0 0 0 0 0,0 1 0 0 0,0-1 0 0 0,-1 0 0 0 0,1 0 0 0 0,0 0 0 0 0,0 0 0 0 0,0 0 0 0 0,0 0 0 0 0,0 0 0 0 0,-1 0 0 0 0,1 0 0 0 0,0 0 0 0 0,0 0 0 0 0,0 0 0 0 0,0 0 0 0 0,0 0 0 0 0,-1 0 0 0 0,1 0 0 0 0,0 0 0 0 0,0-1 0 0 0,0 1 0 0 0,0 0 0 0 0,0 0 0 0 0,0 0 0 0 0,-1 0 0 0 0,1 0 0 0 0,0 0 0 0 0,0 0 0 0 0,0 0 0 0 0,0 0 0 0 0,0-1 0 0 0,0 1 0 0 0,0 0 0 0 0,0 0 0 0 0,0 0 0 0 0,0 0 0 0 0,-1 0 0 0 0,1 0 0 0 0,0 0 0 0 0,0-1 0 0 0,0-6 0 0 0,23-37-3 0 0,-2 6 10 0 0,-8 11 42 0 0,26-50-50 0 0,-30 62-53 0 0,4 1 61 0 0,0-1 51 0 0,-12 13-45 0 0,1 0 1 0 0,-1 1-1 0 0,0-1 0 0 0,0 0 1 0 0,0 0-1 0 0,0 0 1 0 0,0 0-1 0 0,0 0 0 0 0,-1 0 1 0 0,1 0-1 0 0,0-2-13 0 0,-1 3 11 0 0,0 0-1 0 0,1 0 1 0 0,-1-1-1 0 0,0 1 1 0 0,1 0-1 0 0,0 0 0 0 0,-1 0 1 0 0,1 0-1 0 0,0 0 1 0 0,-1 0-1 0 0,1 0 1 0 0,0 1-1 0 0,0-1 1 0 0,0 0-1 0 0,0 0 1 0 0,0 0-11 0 0,0 0 9 0 0,0 1 0 0 0,-1-1 0 0 0,1 1 1 0 0,0-1-1 0 0,-1 1 0 0 0,1-1 0 0 0,-1 1 0 0 0,1-1 1 0 0,-1 1-1 0 0,1-1 0 0 0,-1 0 0 0 0,0 1 0 0 0,1-1 1 0 0,-1 0-1 0 0,0 0 0 0 0,0 1 0 0 0,1-1 1 0 0,-1 0-10 0 0,0 0 232 0 0,1 0-111 0 0,0 0-75 0 0,2-1-17 0 0,-2 2 9 0 0,0 0 37 0 0,0 1 80 0 0,1 0 91 0 0,-1 0-90 0 0,-1 0-44 0 0,2 3 14 0 0,2 6 3 0 0,4 3-96 0 0,-8-12-34 0 0,0 1 0 0 0,0 0 0 0 0,0-1-1 0 0,0 1 1 0 0,0 0 0 0 0,0-1 0 0 0,0 1-1 0 0,0 0 1 0 0,-1-1 0 0 0,1 1 0 0 0,-1 1 1 0 0,1-2-4 0 0,0 1 0 0 0,0 0 0 0 0,-1 0 0 0 0,1-1-1 0 0,1 1 1 0 0,-1 0 0 0 0,0 0 0 0 0,0 0 0 0 0,1-1 0 0 0,-1 1 0 0 0,1 0 0 0 0,-1 0 4 0 0,1-1 5 0 0,0 1 0 0 0,-1 0 0 0 0,0 0 0 0 0,1 0-1 0 0,-1 0 1 0 0,0 0 0 0 0,0 0 0 0 0,0 0 0 0 0,0 0 0 0 0,0 2-5 0 0,-2 8 12 0 0,0 17 71 0 0,3-18-79 0 0,-1-8-5 0 0,0 1 1 0 0,0-1 0 0 0,0 0 0 0 0,0 0 0 0 0,-1 0 0 0 0,0 0 0 0 0,1 0 0 0 0,-1 0 0 0 0,0 0 0 0 0,0 0 0 0 0,-2 3 0 0 0,-4 8-37 0 0,0 0-56 0 0,6-12 56 0 0,0 1 0 0 0,0-1 0 0 0,1 1 0 0 0,-1-1 0 0 0,1 1 0 0 0,0-1 0 0 0,-1 1 0 0 0,1-1 0 0 0,1 3 37 0 0,-2 12-282 0 0,0-11 46 0 0,-2 2-18 0 0,2-3 107 0 0,0-1-50 0 0,0-1 23 0 0,1 0-44 0 0,-1-1-5 0 0,1 0-41 0 0,0 0-48 0 0,0 0-52 0 0,0-1 36 0 0,0 0-43 0 0,0 0-41 0 0,0 0-34 0 0,1 0-127 0 0,-1 0-35 0 0,1 2-1335 0 0</inkml:trace>
  <inkml:trace contextRef="#ctx0" brushRef="#br0" timeOffset="1185.219">3142 285 7600 0 0,'-4'0'41'0'0,"3"0"93"0"0,1 0 77 0 0,2 0 61 0 0,4 0 204 0 0,11 1 733 0 0,-12 0-884 0 0,0 0-52 0 0,2 1 22 0 0,13 6 525 0 0,-14-6-611 0 0,0 1-54 0 0,-2-2-87 0 0,-1 1-48 0 0,6 2 221 0 0,0 2-46 0 0,-1 0-40 0 0,1 2-33 0 0,1 5 20 0 0,-9-12-129 0 0,0 1 0 0 0,0 0 0 0 0,0-1 0 0 0,0 1 0 0 0,-1 0 0 0 0,1-1 0 0 0,-1 1 0 0 0,1 0 0 0 0,-1 0 0 0 0,0-1 0 0 0,0 3-13 0 0,5 14 60 0 0,-2-7 10 0 0,-2-3 48 0 0,1 4 63 0 0,0-2-41 0 0,0-3-74 0 0,-1 0-46 0 0,-1 1-56 0 0,-3 0-65 0 0,3-4 82 0 0,2 1 56 0 0,0 4 97 0 0,-3-6-25 0 0,0 0 13 0 0,1 6-89 0 0,-2-4-23 0 0,-4 2 59 0 0,6-7-67 0 0,0 0 0 0 0,0 0-1 0 0,0 0 1 0 0,0 0 0 0 0,1 0 0 0 0,-1 0-1 0 0,0 0 1 0 0,0 0 0 0 0,0 0 0 0 0,0 0-1 0 0,0 0 1 0 0,0 0 0 0 0,0 0 0 0 0,0 0-1 0 0,0 1 1 0 0,0-1 0 0 0,0 0 0 0 0,0 0-1 0 0,0 0 1 0 0,0 0 0 0 0,0 0 0 0 0,0 0-1 0 0,0 0 1 0 0,0 0 0 0 0,0 0 0 0 0,0 0-1 0 0,0 0 1 0 0,0 0 0 0 0,0 0 0 0 0,1 0-1 0 0,-1 0 1 0 0,0 0 0 0 0,0 0-1 0 0,0 1 1 0 0,0-1 0 0 0,0 0 0 0 0,0 0-1 0 0,0 0 1 0 0,0 0 0 0 0,-1 0 0 0 0,1 0-1 0 0,0 0 1 0 0,0 0-2 0 0,-1-3 162 0 0,3-3-49 0 0,5-4 42 0 0,21-24 322 0 0,-16 18-310 0 0,0 2-85 0 0,-9 10-50 0 0,0 1 0 0 0,-1-1-1 0 0,1-1 1 0 0,-1 1 0 0 0,0 0-1 0 0,1-2-31 0 0,10-17 173 0 0,-11 19-129 0 0,1 0 1 0 0,-1-1-1 0 0,0 1 0 0 0,0 0 1 0 0,0-1-1 0 0,-1 1 0 0 0,1-2-44 0 0,1-7 64 0 0,0 0-41 0 0,0 1-49 0 0,-2-6-26 0 0,-6-7 41 0 0,0-4 14 0 0,1 6-3 0 0,3 20 0 0 0,0 1 0 0 0,1-1 0 0 0,-1 0 0 0 0,1 0 0 0 0,0 0 0 0 0,0 0 0 0 0,0 0 0 0 0,0 0 0 0 0,0 1 5 0 0,0 1 0 0 0,0-1 0 0 0,0 0 0 0 0,0 0 0 0 0,0 0 1 0 0,0 0-1 0 0,0 1 0 0 0,-1-1 0 0 0,1 0 0 0 0,-1 0 0 0 0,1 1 1 0 0,-1-1-1 0 0,0 0-5 0 0,-6-7-3 0 0,2-1 4 0 0,2 5-20 0 0,-4 1-55 0 0,2 2-239 0 0,1 2 91 0 0,-1 0 35 0 0,-1 2-34 0 0,0 0-35 0 0,5-2-79 0 0,1 1 70 0 0,-1-1 75 0 0,1 1 65 0 0,-1-1 52 0 0,-1 1 33 0 0,-2 0 67 0 0,3 0-46 0 0,-1-1-34 0 0,1 1-50 0 0,-1-1-61 0 0,1 1-77 0 0,0-1-88 0 0,0 1-104 0 0,0-1-115 0 0,0 1 227 0 0,1-1-35 0 0,0 0 62 0 0,-1 1-37 0 0,0 0-429 0 0,0 0-281 0 0,-2 1-666 0 0</inkml:trace>
  <inkml:trace contextRef="#ctx0" brushRef="#br0" timeOffset="1650.098">3646 2 7168 0 0,'3'-1'158'0'0,"1"1"-100"0"0,3 0 5 0 0,-5 0-15 0 0,0 0 36 0 0,0 0 55 0 0,1 1 66 0 0,-1-1 82 0 0,0 0 95 0 0,-2 0-72 0 0,1 0-72 0 0,-1 1-61 0 0,1 0-49 0 0,0 0-17 0 0,2 2 57 0 0,-2-2-61 0 0,0-1 57 0 0,0-1 95 0 0,-2 7 77 0 0,2-2-142 0 0,1-2-72 0 0,1 1-50 0 0,-3-1 58 0 0,-1 1-51 0 0,-4 8 11 0 0,4-8-29 0 0,-3 18 273 0 0,1-3-70 0 0,0-7-126 0 0,1-4-63 0 0,-7 18 194 0 0,7-12-127 0 0,-6 22 202 0 0,5-27-246 0 0,1-1 0 0 0,0 1 0 0 0,1 0 0 0 0,0 2-98 0 0,-2 11 167 0 0,-1-1-39 0 0,-14 38 145 0 0,13-42-207 0 0,2 9-17 0 0,3-18-36 0 0,-1 0 0 0 0,0 0 0 0 0,0 0 0 0 0,0-1 0 0 0,-2 4-13 0 0,-4 8 25 0 0,1 1 0 0 0,1-1 1 0 0,-1 10-26 0 0,4-18 0 0 0,-1-1 0 0 0,0 0 0 0 0,0 0 0 0 0,-1 0 0 0 0,-2 3 0 0 0,-11 26 0 0 0,8-16 4 0 0,-3-2-40 0 0,-1-2-50 0 0,-3-2-56 0 0,15-14 119 0 0,0-1-1 0 0,0 0 1 0 0,-1 1 0 0 0,1-1 0 0 0,0 1 0 0 0,0 0 0 0 0,1-1 0 0 0,-1 1 0 0 0,0 1 23 0 0,-3 8-188 0 0,1 0-57 0 0,-2-1-94 0 0,2-4 154 0 0,2-3 42 0 0,0-1-15 0 0,1-1-64 0 0,-1 1-80 0 0,0 0-95 0 0,0 0-110 0 0,0-2 208 0 0,0 1-33 0 0,1 0-36 0 0,-1 0-36 0 0,0-1-39 0 0,0 1-41 0 0,-2 1-968 0 0,-2 2-814 0 0,5-4 2260 0 0</inkml:trace>
  <inkml:trace contextRef="#ctx0" brushRef="#br0" timeOffset="2266.902">3769 146 6896 0 0,'0'0'200'0'0,"0"0"-66"0"0,0 0-37 0 0,0 0 7 0 0,1-1-83 0 0,1 0-56 0 0,-1 1 61 0 0,0 0 44 0 0,0 0 61 0 0,-1 0 77 0 0,1 0 92 0 0,-1 1 109 0 0,5 4-2 0 0,-2 2-69 0 0,-2 0-62 0 0,0 0-54 0 0,-2 0-48 0 0,0 1-39 0 0,-2 8 44 0 0,1-12-141 0 0,1 1 0 0 0,0-1 0 0 0,1 1 0 0 0,-1 0 0 0 0,1-1 0 0 0,0 1-38 0 0,0 31 239 0 0,-1-29-186 0 0,1 0 0 0 0,0 1 0 0 0,0-1 0 0 0,1 0 0 0 0,0 1-53 0 0,3 16 97 0 0,-2 10-79 0 0,0 2-15 0 0,3-12 77 0 0,-4 2 37 0 0,-1-22-93 0 0,0 0 1 0 0,0 0-1 0 0,1 0 1 0 0,-1 0-1 0 0,2 3-24 0 0,3 20 112 0 0,-5-22-87 0 0,1 0 0 0 0,-1-1 1 0 0,1 1-1 0 0,1 0 0 0 0,-1-1 0 0 0,1 1 0 0 0,-1-1 0 0 0,1 1 1 0 0,3 3-26 0 0,-5-8 2 0 0,0 0 1 0 0,1 1 0 0 0,-1-1 0 0 0,0 0 0 0 0,0 1 0 0 0,0-1-1 0 0,1 1 1 0 0,-1-1 0 0 0,0 0 0 0 0,0 1 0 0 0,0-1 0 0 0,0 1-1 0 0,0-1 1 0 0,0 0 0 0 0,0 1 0 0 0,0-1 0 0 0,0 1-1 0 0,0-1 1 0 0,0 0 0 0 0,0 1 0 0 0,0-1 0 0 0,0 1 0 0 0,0-1-1 0 0,0 1 1 0 0,0-1 0 0 0,0 0 0 0 0,-1 1 0 0 0,1-1 0 0 0,0 0-1 0 0,0 1 1 0 0,0-1 0 0 0,-1 0 0 0 0,1 1 0 0 0,0-1-3 0 0,-3 6 25 0 0,4-6-21 0 0,-1 0 0 0 0,0 1 0 0 0,0-1 0 0 0,1 0 0 0 0,-1 0 0 0 0,0 0 0 0 0,0 0-1 0 0,1 0 1 0 0,-1 0 0 0 0,0 1 0 0 0,0-1 0 0 0,1 0 0 0 0,-1 0 0 0 0,0 0 0 0 0,0 0 0 0 0,1 0 0 0 0,-1 0-1 0 0,0 0 1 0 0,1 0 0 0 0,-1 0 0 0 0,0 0 0 0 0,0 0 0 0 0,1 0 0 0 0,-1-1 0 0 0,0 1 0 0 0,0 0-4 0 0,11-2 91 0 0,-8 0-83 0 0,-1 1-7 0 0,-1 1 0 0 0,0-1 0 0 0,1 0 0 0 0,-1 0 0 0 0,0-1 0 0 0,1 1 0 0 0,-1 0 0 0 0,0 0 0 0 0,0-1 0 0 0,0 1 0 0 0,0 0 0 0 0,0-1 0 0 0,0 1 0 0 0,-1-1 0 0 0,1 0-1 0 0,8-13-13 0 0,5-5-41 0 0,-3-5 48 0 0,-10 19 6 0 0,2 1 0 0 0,-1-1 0 0 0,1 0 0 0 0,-1 1 0 0 0,2-1 0 0 0,-1 1 0 0 0,0 0 0 0 0,-1 0 0 0 0,0 0 0 0 0,0 0 0 0 0,0 0 0 0 0,0 0 0 0 0,-1-2 0 0 0,1-2-4 0 0,0 1 0 0 0,1 0 1 0 0,0 0-1 0 0,0 1 0 0 0,1-1 1 0 0,1-1 3 0 0,2-7-45 0 0,-1-7 31 0 0,-6 21 14 0 0,1 0 0 0 0,-1-1 0 0 0,1 1 0 0 0,-1 0 0 0 0,1-1 0 0 0,0 1 0 0 0,0 0 0 0 0,0 0 0 0 0,0 0 1 0 0,0 0-1 0 0,1-2 0 0 0,12-12 0 0 0,-1 1 0 0 0,6-4 0 0 0,-18 19-133 0 0,0-1 38 0 0,1-1 8 0 0,1 1 120 0 0,-1 0 98 0 0,1-1 151 0 0,0 2 20 0 0,3 0 466 0 0,-2 0-377 0 0,-2 1-263 0 0,-1-1-40 0 0,1 1-47 0 0,-1 0-54 0 0,1 0 87 0 0,-11 11 35 0 0,5-8-88 0 0,2-1-31 0 0,0 0 0 0 0,-1 0 0 0 0,1-1 1 0 0,-1 1-1 0 0,0-1 0 0 0,1 1 1 0 0,-1-1-1 0 0,-2 1 10 0 0,2-1-18 0 0,0 0 0 0 0,0 0 1 0 0,0 1-1 0 0,1-1 0 0 0,-1 0 1 0 0,-1 3 17 0 0,-2 3-70 0 0,-1-1-48 0 0,-16 18-404 0 0,13-15 335 0 0,-1-1 87 0 0,6-5 98 0 0,0 0 41 0 0,4-4-39 0 0,0 1 0 0 0,1-1 0 0 0,-1 0 0 0 0,1 1 0 0 0,-1-1 0 0 0,1 0 0 0 0,-1 1 0 0 0,1-1 0 0 0,-1 1 0 0 0,1-1 0 0 0,-1 1 0 0 0,1-1 0 0 0,0 1 0 0 0,-1-1 0 0 0,1 1 0 0 0,0-1 0 0 0,-1 1 0 0 0,1 0 0 0 0,0-1 0 0 0,0 1 0 0 0,0-1 0 0 0,-1 1 0 0 0,1 0 0 0 0,0-1 0 0 0,0 1 0 0 0,0 0 0 0 0,0 1 0 0 0,-3 2 0 0 0,3-4 0 0 0,-1 0 0 0 0,1 1 0 0 0,0-1 0 0 0,-1 1 0 0 0,1 0 0 0 0,0-1 0 0 0,-1 1 0 0 0,1-1 0 0 0,0 1 0 0 0,-1-1 0 0 0,1 1 0 0 0,0 0 0 0 0,0-1 0 0 0,0 1 0 0 0,0 0 0 0 0,0-1 0 0 0,-1 1 0 0 0,1 0 0 0 0,0-1 0 0 0,0 1 0 0 0,1 0 0 0 0,-1-1 0 0 0,0 1 0 0 0,0-1 0 0 0,0 1 0 0 0,0 0 0 0 0,1-1 0 0 0,-1 1 0 0 0,0 0 0 0 0,0-1 0 0 0,2 7-14 0 0,-3 0 62 0 0,0 0 101 0 0,4-1 117 0 0,2-3-148 0 0,2 3 174 0 0,-6-3-227 0 0,-1 0-35 0 0,0-2-29 0 0,0-1 0 0 0,1 1 1 0 0,-1-1-1 0 0,0 0 0 0 0,0 1 0 0 0,0-1 0 0 0,0 1 0 0 0,1-1 0 0 0,-1 0 0 0 0,0 1 1 0 0,1-1-1 0 0,-1 0 0 0 0,0 1 0 0 0,0-1 0 0 0,1 0 0 0 0,-1 1 0 0 0,1-1 0 0 0,-1 0 1 0 0,0 0-1 0 0,1 1 0 0 0,-1-1 0 0 0,1 0 0 0 0,-1 0 0 0 0,0 0 0 0 0,1 0-1 0 0,14 5 22 0 0,-8-4-18 0 0,17 7-4 0 0,-13-5-58 0 0,0-1-92 0 0,28 3-588 0 0,-32-5 605 0 0,1 0 34 0 0,-7 0-71 0 0,-1 0-50 0 0,1 0-82 0 0,-1 0 98 0 0,1 0-41 0 0,-1 0-12 0 0,1 0-35 0 0,0-1-377 0 0,0 1-95 0 0,1 0-69 0 0,0-1-561 0 0</inkml:trace>
  <inkml:trace contextRef="#ctx0" brushRef="#br0" timeOffset="2576.98">4244 104 9416 0 0,'0'0'208'0'0,"0"0"33"0"0,0 0 16 0 0,0 5-56 0 0,0 1-150 0 0,0-1-33 0 0,0 2 35 0 0,0 1 92 0 0,-1-1 31 0 0,1-1 37 0 0,-2 16 576 0 0,1-13-486 0 0,0 0-69 0 0,0-5-158 0 0,0 0-32 0 0,0 10 141 0 0,0 1-35 0 0,0-1-37 0 0,1 0-37 0 0,-1 4-32 0 0,0-2-61 0 0,-1 10-54 0 0,0-1 92 0 0,-1 20 90 0 0,0-15-102 0 0,2-17-46 0 0,0-1-33 0 0,-1 1-39 0 0,1-1-45 0 0,0-8-77 0 0,1-1 104 0 0,0 1 65 0 0,0 2 36 0 0,0-3-7 0 0,1 0-44 0 0,-1-1-10 0 0,0 0-36 0 0,0-1-11 0 0,-1 1-34 0 0,1 0-38 0 0,0-1-40 0 0,0 1 6 0 0,0-1-33 0 0,0 0-36 0 0,-1 0-37 0 0,1 1-41 0 0,0-1-42 0 0,-1 0-45 0 0,1 0-47 0 0,-1 2-857 0 0,-1 0-773 0 0</inkml:trace>
  <inkml:trace contextRef="#ctx0" brushRef="#br0" timeOffset="2835.787">4033 130 7912 0 0,'-4'-1'214'0'0,"0"-1"9"0"0,2 2-164 0 0,15 0-13 0 0,0 0 85 0 0,0 0 76 0 0,0 0 66 0 0,3-1 129 0 0,1 1 66 0 0,2-1 157 0 0,11-1 383 0 0,0-1 0 0 0,-10 1-384 0 0,-3-1-156 0 0,0 1-66 0 0,-3-1-128 0 0,0 0-67 0 0,-1 0-76 0 0,1-1-85 0 0,-8 2-200 0 0,1 1 65 0 0,0-1 57 0 0,-1 0 44 0 0,3 0 54 0 0,16-3 241 0 0,-14 3-214 0 0,-2 1-77 0 0,1-1-92 0 0,-2 0-72 0 0,0 1-92 0 0,-1-1-110 0 0,1 1-122 0 0,-4 0 186 0 0,0 0-37 0 0,0 1-38 0 0,0-1-41 0 0,0 0-41 0 0,0 0-43 0 0,0 0-47 0 0,-1 0-46 0 0,6 0-1138 0 0,5-2-974 0 0</inkml:trace>
  <inkml:trace contextRef="#ctx0" brushRef="#br0" timeOffset="3238.172">4394 699 12096 0 0,'0'0'209'0'0,"1"0"-33"0"0,3 1 97 0 0,0 0-90 0 0,5 1 186 0 0,13-1-268 0 0,0 0 39 0 0,51 8 422 0 0,-42-4-363 0 0,-12-2-115 0 0,0 1-39 0 0,1-2-51 0 0,-1 1-57 0 0,121 12 229 0 0,-46-6-132 0 0,-53-9-53 0 0,-20-1-48 0 0,2 2-46 0 0,-14-1 84 0 0,0 0-92 0 0,1-1-90 0 0,0 0-88 0 0,-2 0-9 0 0,0 1-56 0 0,6-2-321 0 0</inkml:trace>
  <inkml:trace contextRef="#ctx0" brushRef="#br0" timeOffset="3671.398">5292 440 9528 0 0,'0'0'216'0'0,"0"0"32"0"0,0 0 10 0 0,-2 6-57 0 0,1-1-150 0 0,0 0-33 0 0,1 2 12 0 0,0 0 54 0 0,0 1 46 0 0,0-1 38 0 0,-1 4 143 0 0,1 15 503 0 0,1-10-386 0 0,0-5-216 0 0,0-6-148 0 0,1 1-33 0 0,1 8 55 0 0,-1 0 41 0 0,0 3 66 0 0,0 10 143 0 0,1 6 93 0 0,0-12-190 0 0,2 10-76 0 0,3 16 135 0 0,2 1 100 0 0,-7-32-290 0 0,0 2 34 0 0,6 30 259 0 0,-3-18-122 0 0,-2-12-152 0 0,-2-8-106 0 0,1-2-40 0 0,3 12 15 0 0,-3-6 15 0 0,1-5 35 0 0,-4-8-46 0 0,1 0 0 0 0,-1-1 0 0 0,1 1 1 0 0,-1 0-1 0 0,1 0 0 0 0,-1 0 0 0 0,1-1 0 0 0,0 1 1 0 0,-1 0-1 0 0,1-1 0 0 0,0 1 0 0 0,0 0 1 0 0,0 0-1 0 0,4 0-58 0 0,-3 0-15 0 0,-1-1-108 0 0,0 0-8 0 0,0 0 85 0 0,4-1-41 0 0,-3 1 78 0 0,-1 0-38 0 0,0-1-54 0 0,0 1-62 0 0,0-1-75 0 0,-1 1-86 0 0,3-5-310 0 0</inkml:trace>
  <inkml:trace contextRef="#ctx0" brushRef="#br0" timeOffset="78725.105">1144 2025 9872 0 0,'0'0'189'0'0,"0"0"-79"0"0,0 0-51 0 0,-2-2 1 0 0,1 1-4 0 0,-9-11 99 0 0,0 1 98 0 0,2-1 85 0 0,1 0 75 0 0,3-1 65 0 0,2-1 53 0 0,2 10-363 0 0,0 0 0 0 0,0 1 0 0 0,1-1 0 0 0,-1 1 0 0 0,1-1 0 0 0,0 0 0 0 0,1-2-168 0 0,2-5 358 0 0,0 1-37 0 0,0 1-35 0 0,1 0-36 0 0,1 0-35 0 0,0 1-35 0 0,2 0-35 0 0,1 1-34 0 0,1-1 5 0 0,10-7 31 0 0,-15 11-106 0 0,1 0-1 0 0,0 0 0 0 0,1 1 0 0 0,-1 0 1 0 0,1 0-1 0 0,6-2-40 0 0,-3 2 26 0 0,-4 1 0 0 0,1 0 0 0 0,0 1 0 0 0,-1-1 0 0 0,5 1-26 0 0,-8 1 9 0 0,-1 0 1 0 0,0 0-1 0 0,0 0 0 0 0,0 0 0 0 0,0 1 0 0 0,0-1 0 0 0,1 1 1 0 0,-1-1-1 0 0,0 1 0 0 0,0 0 0 0 0,0 0 0 0 0,0 0 1 0 0,-1 0-1 0 0,1 0 0 0 0,0 0 0 0 0,1 2-9 0 0,1 0 16 0 0,-1-1-1 0 0,-1 2 1 0 0,1-1-1 0 0,0 0 1 0 0,-1 0-1 0 0,0 1 1 0 0,1 0-16 0 0,-1 0 6 0 0,0 0 1 0 0,0 0 0 0 0,-1 0 0 0 0,0 1-1 0 0,1-1 1 0 0,-1 1 0 0 0,-1-1 0 0 0,1 1-1 0 0,0 2-6 0 0,-1-1 4 0 0,0 0 0 0 0,-1 0 0 0 0,0 0 0 0 0,0 0 0 0 0,0-1 0 0 0,0 1 0 0 0,-2 2-4 0 0,-11 23 48 0 0,3-10-48 0 0,-5 8 0 0 0,-13 12 7 0 0,-1 0 45 0 0,8-14-47 0 0,4-5-5 0 0,2 1 0 0 0,-6 10 0 0 0,0 1 11 0 0,21-32-7 0 0,-21 31 43 0 0,2 3-39 0 0,18-31-9 0 0,-1 1-1 0 0,1-1 0 0 0,0 0 1 0 0,1 1-1 0 0,-1 0 1 0 0,1-1-1 0 0,0 1 1 0 0,0 0-1 0 0,1 0 0 0 0,0-1 1 0 0,0 1-1 0 0,0 3 2 0 0,1-7-10 0 0,-1 1 0 0 0,1-1 0 0 0,-1 0 0 0 0,1 0 0 0 0,0 0 0 0 0,0 0 0 0 0,0 0 0 0 0,0 0 0 0 0,0 0 0 0 0,1 0 1 0 0,0 1 9 0 0,0-1-19 0 0,0 0 0 0 0,0 0 1 0 0,0 0-1 0 0,0-1 1 0 0,0 1-1 0 0,1-1 1 0 0,-1 1-1 0 0,1-1 1 0 0,-1 0-1 0 0,1 0 0 0 0,-1 0 1 0 0,1 0-1 0 0,1 0 19 0 0,3 0-43 0 0,0 0 0 0 0,-1 0-1 0 0,1-1 1 0 0,0 0-1 0 0,4 0 44 0 0,17-3-66 0 0,-9-1 102 0 0,34-8-26 0 0,-31 5 25 0 0,-1-2 69 0 0,0-2 105 0 0,-11 4-54 0 0,0 0 38 0 0,-1-2 45 0 0,0 0 48 0 0,-8 7-184 0 0,1 0 0 0 0,0 0 0 0 0,-1 0 0 0 0,1 0 0 0 0,-1 0 0 0 0,0-1 0 0 0,1-1-102 0 0,-1 2 74 0 0,-1 0 0 0 0,1-1-1 0 0,-1 1 1 0 0,1 0-1 0 0,-1 0 1 0 0,0-1 0 0 0,0 1-1 0 0,0 0-73 0 0,-4-19 473 0 0,-5 1-108 0 0,-5 1-98 0 0,-1 2-90 0 0,-1 1-79 0 0,1 2-71 0 0,15 14-28 0 0,-18-14 48 0 0,-10-4-22 0 0,4 4 3 0 0,10 4 19 0 0,-6-6 9 0 0,3 3-30 0 0,6 4-49 0 0,11 9-87 0 0,-1-1 33 0 0,-1 0 9 0 0,0-1 86 0 0,-4-3 143 0 0,4 3-157 0 0,1 1-48 0 0,-1 0-57 0 0,0 0-70 0 0,1 0-82 0 0,0 0 14 0 0,0 0-53 0 0,0 1-58 0 0,0-1-63 0 0,0 1-68 0 0,0 0-73 0 0,0 0-77 0 0,0-1-81 0 0,1 1 307 0 0,0 0-56 0 0,0 0-50 0 0,0 0-43 0 0,0 0-159 0 0,0 0-44 0 0,0 0-192 0 0,0 0-521 0 0</inkml:trace>
  <inkml:trace contextRef="#ctx0" brushRef="#br0" timeOffset="79167.461">1580 2044 8952 0 0,'0'0'200'0'0,"0"0"33"0"0,0 0 15 0 0,0 0 29 0 0,0 0-77 0 0,0 1-37 0 0,-1 0 72 0 0,0 1-89 0 0,-2 4 93 0 0,2-4-137 0 0,0 0 39 0 0,-1 4 246 0 0,0 1-86 0 0,-1 4 30 0 0,1 1-94 0 0,-1 5 57 0 0,1-6-52 0 0,-7 16 193 0 0,0 4 25 0 0,3-10-219 0 0,3-3-107 0 0,0-1-80 0 0,-2 13 38 0 0,4-21-81 0 0,-1 0-1 0 0,1-1 1 0 0,0 8-11 0 0,1-6-39 0 0,-1 12 93 0 0,0-15-95 0 0,1 1-83 0 0,0-4 20 0 0,0-1-32 0 0,0 1-37 0 0,0-1-40 0 0,0-2 64 0 0,0-1-25 0 0,0 0-55 0 0,0 0-103 0 0,0 0-123 0 0,0 0-107 0 0,0 0 81 0 0,0 0-41 0 0,0 0-609 0 0,0 0-475 0 0,0 0-905 0 0</inkml:trace>
  <inkml:trace contextRef="#ctx0" brushRef="#br0" timeOffset="79461.224">1654 2071 8032 0 0,'0'0'182'0'0,"0"0"29"0"0,1 0-24 0 0,-1-1-81 0 0,1 1-59 0 0,2-1-19 0 0,-2 0 13 0 0,0 0-214 0 0,0 0 34 0 0,1 0-46 0 0,-1-1 115 0 0,0 1 102 0 0,0 0 124 0 0,0-1 107 0 0,0 1 164 0 0,0 0 360 0 0,-1 1 64 0 0,-1 0-312 0 0,1 0-139 0 0,0 1-69 0 0,-1 0-122 0 0,1 0-75 0 0,0 0-89 0 0,-1 0-100 0 0,-1 7 265 0 0,1-1-49 0 0,-5 17 266 0 0,4-17-253 0 0,0-1-32 0 0,-1 9 54 0 0,1 3-80 0 0,0 9-90 0 0,0 3-32 0 0,1-25 15 0 0,1-1 1 0 0,0 1-1 0 0,0-1 1 0 0,0 0-1 0 0,1 1 1 0 0,-1-1-1 0 0,2 3-9 0 0,2 9-2 0 0,0-2-22 0 0,-3 19 74 0 0,-2-21-80 0 0,1-1-62 0 0,-1-1-83 0 0,1-9 63 0 0,1 0 47 0 0,-1 5-15 0 0,0-3 10 0 0,1-2-9 0 0,-1 1-38 0 0,0-1-18 0 0,1 1-38 0 0,-1-1-44 0 0,0 0-49 0 0,0 0-55 0 0,1 0-59 0 0,-1-1-66 0 0,0 1-70 0 0,3 0-252 0 0</inkml:trace>
  <inkml:trace contextRef="#ctx0" brushRef="#br0" timeOffset="79734.557">1480 2186 6536 0 0,'0'0'190'0'0,"-7"-3"-30"0"0,-3 0-102 0 0,8 3-41 0 0,1-1 35 0 0,0 0 144 0 0,0 0 108 0 0,2 0 92 0 0,-1 0-27 0 0,2 0 39 0 0,-1-1 117 0 0,3 0 306 0 0,0 0 165 0 0,-1 1-375 0 0,0-1-153 0 0,-1 1-61 0 0,0 1-127 0 0,-1-1-63 0 0,1 1-72 0 0,-2 0-81 0 0,14-4 251 0 0,0 0-92 0 0,-2 1-70 0 0,17-6 140 0 0,-1-2-113 0 0,1 2-67 0 0,16-6-9 0 0,58-24 11 0 0,-93 35-235 0 0,19-6 39 0 0,-15 7-33 0 0,-9 2 14 0 0,1-1-41 0 0,0 1-49 0 0,0 0-56 0 0,0-1-67 0 0,0 1-72 0 0,0 0-80 0 0,-1 0-88 0 0,-4 0 244 0 0,1 1-41 0 0,0-1-456 0 0,1 1-306 0 0,1-2-715 0 0</inkml:trace>
  <inkml:trace contextRef="#ctx0" brushRef="#br0" timeOffset="80286.272">1871 2082 5984 0 0,'0'0'133'0'0,"0"0"23"0"0,0 0 11 0 0,0 0-30 0 0,0 0-88 0 0,3 0-117 0 0,-2 0 121 0 0,0 0 35 0 0,0 0 56 0 0,-1 0 67 0 0,1 0 79 0 0,7 0 169 0 0,0 2-111 0 0,0 0-92 0 0,-1 1-74 0 0,1 2-38 0 0,13 13 92 0 0,-13-8-85 0 0,3 5 34 0 0,2 11 191 0 0,-4-9-185 0 0,-5-9-139 0 0,1 1-43 0 0,8 12 49 0 0,-2 1 119 0 0,-6-10-42 0 0,0 0 34 0 0,-1-1 33 0 0,0 1 36 0 0,-1 5 134 0 0,-2-13-289 0 0,-1-1 0 0 0,0 0 0 0 0,-1 0 0 0 0,1 0 0 0 0,0 0 0 0 0,-1 0 0 0 0,0 0 0 0 0,0 0 0 0 0,0 0 0 0 0,0 0 0 0 0,0 0 0 0 0,-1 1-83 0 0,-1 0 145 0 0,2-1-34 0 0,-2 4 31 0 0,-4 8 27 0 0,-1-9-48 0 0,8-6-47 0 0,0 0-4 0 0,0 0-1 0 0,0 0 22 0 0,0 0 23 0 0,0 0 44 0 0,1 0-67 0 0,-1-1-43 0 0,4-1-7 0 0,-3 0 3 0 0,7-6 171 0 0,0 0-47 0 0,5-3 16 0 0,0 0-56 0 0,11-10 72 0 0,-8 6-15 0 0,1-5 139 0 0,0-2 1 0 0,8-12-325 0 0,-2 0 254 0 0,-13 18-151 0 0,-7 11-69 0 0,0-1-1 0 0,0 1 1 0 0,0-1-1 0 0,-1 0 0 0 0,0 0 1 0 0,-1 0-1 0 0,1-1 1 0 0,-1 1-1 0 0,0 0 1 0 0,0-2-34 0 0,-1-2 42 0 0,0 1 1 0 0,0-1 0 0 0,-2-9-43 0 0,-3 3-70 0 0,1 8 3 0 0,0 3-35 0 0,0 0-67 0 0,1 0-36 0 0,-1 1-70 0 0,0 0-80 0 0,1 1-91 0 0,-1 0-101 0 0,0 1-112 0 0,0 0-124 0 0,2 2 343 0 0,0-1-35 0 0,2 1 159 0 0,-1 0-37 0 0,0 0-450 0 0,0 0-290 0 0,-1 0-693 0 0,2 0 1781 0 0</inkml:trace>
  <inkml:trace contextRef="#ctx0" brushRef="#br0" timeOffset="80802.122">2270 1903 6656 0 0,'1'0'167'0'0,"-1"0"-71"0"0,0 0-52 0 0,3 0-11 0 0,0-1 5 0 0,0 1-142 0 0,1-1 39 0 0,-1 0 39 0 0,1 0 35 0 0,3-2 106 0 0,0 1 113 0 0,1 0 124 0 0,0-1 84 0 0,1 1 165 0 0,5-1 374 0 0,1 2-39 0 0,-6 2-404 0 0,-1 1-181 0 0,1 1-108 0 0,-6-1-123 0 0,-1-1 0 0 0,1 1-1 0 0,0-1 1 0 0,0 1 0 0 0,-1 0 0 0 0,1 0 0 0 0,-1 0-1 0 0,3 2-119 0 0,2 9 391 0 0,-6-5-237 0 0,-2 2-34 0 0,1-8-88 0 0,-1 1 1 0 0,1-1 0 0 0,-1 1 0 0 0,0-1 0 0 0,0 0 0 0 0,0 1 0 0 0,-1 0-33 0 0,-12 15 143 0 0,5-10-74 0 0,-1-1 0 0 0,-9 7-69 0 0,-3 1 59 0 0,-2 2 29 0 0,14-10 3 0 0,2-2 40 0 0,7-4 484 0 0,2-1-110 0 0,1 0-100 0 0,0 0-87 0 0,2 0-78 0 0,0-1-66 0 0,1 1-54 0 0,0-1-44 0 0,0 0-28 0 0,12-2 4 0 0,-10 2-4 0 0,-2 0 40 0 0,-1 0 64 0 0,14-4-170 0 0,1 1 73 0 0,0 0 46 0 0,25-5 192 0 0,-16 5-168 0 0,-12 2-104 0 0,0 0-56 0 0,-2 1-47 0 0,0 0-56 0 0,-1 1-64 0 0,1 0-73 0 0,0 0-80 0 0,-1 0-87 0 0,1 1-97 0 0,-1 0-103 0 0,-11 0 438 0 0,0-1 39 0 0,-1 0-47 0 0,1 0-62 0 0,-1 0-81 0 0,1 0-97 0 0,-2 0 102 0 0,1 1-43 0 0,0-1-39 0 0,0 0-33 0 0,1 1-131 0 0,-1-1-34 0 0,2 1-1374 0 0</inkml:trace>
  <inkml:trace contextRef="#ctx0" brushRef="#br0" timeOffset="71430.653">138 2707 6688 0 0,'0'0'197'0'0,"0"0"-40"0"0,-1 0-73 0 0,-1 0-60 0 0,-4 0-142 0 0,4 0 149 0 0,-1 0 82 0 0,2 0 80 0 0,-1 0 109 0 0,2 0-105 0 0,-1 0 36 0 0,1 0 37 0 0,-1 0 40 0 0,0 0-308 0 0,1 0 39 0 0,-1 0 36 0 0,0 0 35 0 0,0 0 202 0 0,0 0 108 0 0,0 1 198 0 0,0-1 91 0 0,0 2 1642 0 0,1-1-1789 0 0,0-1-37 0 0,1 1-53 0 0,-1-1-66 0 0,1 1-180 0 0,-1-1-40 0 0,1 1-43 0 0,-1-1-50 0 0,1 0-55 0 0,-1 1-39 0 0,1-1-41 0 0,0 0-44 0 0,-1 0-47 0 0,1 1-48 0 0,0-1-51 0 0,-1 0-53 0 0,1 1 469 0 0,1 0-29 0 0,0 0-49 0 0,11 0 113 0 0,-9-1-81 0 0,29-5 724 0 0,-11 0-360 0 0,-2-1-153 0 0,-10 4-229 0 0,0 1-42 0 0,8-3 130 0 0,-6 1-73 0 0,-5 2-106 0 0,22-2 119 0 0,-11 1-80 0 0,1 2-42 0 0,20 3 33 0 0,-18-3-39 0 0,0 0 1 0 0,1-1-1 0 0,5-2-22 0 0,-26 3-25 0 0,1 0 0 0 0,-1 0 0 0 0,1 0 0 0 0,-1-1 0 0 0,0 1 0 0 0,1 0 0 0 0,-1-1 0 0 0,1 1-1 0 0,-1-1 1 0 0,0 0 0 0 0,1 1 0 0 0,-1-1 0 0 0,0 0 0 0 0,0 0 0 0 0,0 0 0 0 0,1 0 25 0 0,1-2-177 0 0,2 2-42 0 0,-4 1-117 0 0,-1 0 83 0 0,1 0 75 0 0,0 0 64 0 0,-1 0 63 0 0,1 0 35 0 0,0-1 68 0 0,0 0 73 0 0,3 0 233 0 0,-4 0-288 0 0,1 1-42 0 0,0-1-60 0 0,0 1-76 0 0,0-1-89 0 0,0 0-107 0 0,-1 1-68 0 0,1-1-108 0 0,0 1-117 0 0,-1 0 250 0 0,0-1-33 0 0,0 1-35 0 0,1 0-36 0 0,-1 0-37 0 0,0 0-40 0 0,0-1-40 0 0,0 1-41 0 0,0 0-44 0 0,1 0-44 0 0,-1-1-1024 0 0,0 1-963 0 0</inkml:trace>
  <inkml:trace contextRef="#ctx0" brushRef="#br0" timeOffset="71919.461">45 2931 6304 0 0,'0'0'141'0'0,"0"0"23"0"0,0 0 11 0 0,0 0-60 0 0,-2 1-58 0 0,-6 6-53 0 0,7-6-106 0 0,0 0 41 0 0,0 0 40 0 0,-1-1 35 0 0,-1 2 108 0 0,-1 0 108 0 0,1 0 30 0 0,0-1 45 0 0,-7 7 1293 0 0,9-8-1095 0 0,1 0-291 0 0,0 0-35 0 0,0 0 80 0 0,0 1-112 0 0,-1-1-92 0 0,1 0-85 0 0,-2 1-299 0 0,1-1 269 0 0,1 0 82 0 0,-1 0 40 0 0,1 0 47 0 0,0 0 55 0 0,0 0 66 0 0,-1 0 71 0 0,1 0 80 0 0,0 0 87 0 0,0 0 94 0 0,0 0 102 0 0,0 0 110 0 0,1 0 118 0 0,6-2-371 0 0,2 0-57 0 0,-1 1-51 0 0,1 0-43 0 0,8-2 232 0 0,8-3 183 0 0,-6 0-260 0 0,1 1-68 0 0,1 2-57 0 0,0 0-47 0 0,26-4 320 0 0,-26 3-413 0 0,1 1-47 0 0,11 0 37 0 0,0 1-54 0 0,18-1 65 0 0,-36 1-152 0 0,-1 2-33 0 0,16 0-4 0 0,-8 0-67 0 0,0-1-1 0 0,0-1-2 0 0,-7 1-85 0 0,-5-1-17 0 0,-2 1-31 0 0,0 0-56 0 0,-1-1-21 0 0,0 1-55 0 0,-1 0-64 0 0,1-1-71 0 0,-1 1 8 0 0,-1-1-59 0 0,1 1-63 0 0,-1-1-68 0 0,0 0-71 0 0,1 0-76 0 0,-1 0-81 0 0,0-1-84 0 0,-4 3 471 0 0,1-1-45 0 0,-1 1-41 0 0,0-1-35 0 0,0 0-149 0 0,1 1-34 0 0,2-2-1578 0 0</inkml:trace>
  <inkml:trace contextRef="#ctx0" brushRef="#br0" timeOffset="81970.955">835 2815 7224 0 0,'0'0'165'0'0,"0"0"55"0"0,0 0-83 0 0,0 1-70 0 0,0-1-56 0 0,-1 0-93 0 0,0 1-160 0 0,1-1 164 0 0,0 1 58 0 0,0-1 51 0 0,0 0 36 0 0,-1 0 40 0 0,1 0 46 0 0,0 0 52 0 0,1 0 57 0 0,-1 0 184 0 0,0 0 124 0 0,0 0-234 0 0,0 0 35 0 0,1 0 38 0 0,-1 0 38 0 0,61-12 853 0 0,4 3-62 0 0,-64 9-1222 0 0,27-3 472 0 0,1-1-111 0 0,3 1-51 0 0,57-8 391 0 0,-51 5-337 0 0,-14 3-260 0 0,0 1-63 0 0,49 0-63 0 0,-48 1 16 0 0,0 1 45 0 0,52-6 91 0 0,15-6-146 0 0,-10 2 131 0 0,1 3 100 0 0,-38 4-102 0 0,12-1 69 0 0,-13 2 151 0 0,36-6-349 0 0,12-1 219 0 0,-80 8-261 0 0,0 0 34 0 0,13-1 71 0 0,-3 0 59 0 0,30-4 231 0 0,-29 3-238 0 0,0 1-77 0 0,1-1-110 0 0,-13 2-17 0 0,1 0-40 0 0,22-1 4 0 0,-11 1 105 0 0,1-1 39 0 0,-8 0 39 0 0,0 0 1 0 0,0-1-1 0 0,6-3-58 0 0,4 0 141 0 0,16 1 118 0 0,-27 3-147 0 0,35-2 272 0 0,-46 4-277 0 0,1 0-8 0 0,4-1 19 0 0,-3 0-8 0 0,2-2 83 0 0,-3 2-50 0 0,2-1 38 0 0,1 0-126 0 0,-8 1-41 0 0,16-3-18 0 0,-10 1 4 0 0,-3 2 197 0 0,0-1-128 0 0,0 1-129 0 0,-1-1-127 0 0,-1 1-127 0 0,0 0-127 0 0,0 1-126 0 0,0-1-125 0 0,0 0 207 0 0,-1 1-46 0 0,1-1-47 0 0,-1 1-45 0 0,1 0-48 0 0,-1-1-45 0 0,1 1-47 0 0,0 0-45 0 0,-1-1-1285 0 0,1 1-1179 0 0</inkml:trace>
  <inkml:trace contextRef="#ctx0" brushRef="#br0" timeOffset="83630.752">1616 3157 7256 0 0,'0'0'165'0'0,"0"0"22"0"0,0 0 7 0 0,3-3-41 0 0,3-2-100 0 0,-4 3-16 0 0,1 0 69 0 0,-1 0 62 0 0,1 0 54 0 0,0-1 103 0 0,-1 1 53 0 0,2-1 125 0 0,1-2 305 0 0,0 0-58 0 0,-2 3-285 0 0,-1-1-115 0 0,1 1-46 0 0,-1 0-93 0 0,1 0-45 0 0,-1 0-53 0 0,0 0-58 0 0,-1 1 176 0 0,-1 1-9 0 0,0 0-40 0 0,1-2-81 0 0,-1 0-55 0 0,1-5 0 0 0,0 3 42 0 0,-1 2 24 0 0,0 1 61 0 0,0-1-110 0 0,0 0 70 0 0,-3-9 508 0 0,1 7-411 0 0,1 2-145 0 0,-1 1-55 0 0,2 0 168 0 0,0 1-39 0 0,-1 0-33 0 0,-1-1-49 0 0,-7-2 37 0 0,5 2-27 0 0,-7 0 58 0 0,-1 3-41 0 0,-2 2-23 0 0,-7 7-14 0 0,-13 12 22 0 0,16-8 56 0 0,10-7-111 0 0,1-1 0 0 0,1 1 1 0 0,0 0-1 0 0,0 1 0 0 0,0-1 1 0 0,1 1-1 0 0,-4 9-34 0 0,-1 1 24 0 0,0-1-33 0 0,-9 19 77 0 0,8 2 36 0 0,7 2 37 0 0,9 0 41 0 0,-2-32-15 0 0,3-1-51 0 0,3-2-28 0 0,9 1-26 0 0,16-3 5 0 0,-14-4 69 0 0,-17 0-91 0 0,16-1 66 0 0,1-2-37 0 0,4-2-21 0 0,10-5-15 0 0,-27 8-32 0 0,35-14-516 0 0,-29 9 269 0 0,1 0-98 0 0,-7 3 84 0 0,1 0-51 0 0,0 0-61 0 0,0 1-66 0 0,10-5-333 0 0</inkml:trace>
  <inkml:trace contextRef="#ctx0" brushRef="#br0" timeOffset="84320.484">1811 2864 5192 0 0,'0'0'151'0'0,"0"0"-223"0"0,1 0 72 0 0,-1-1 59 0 0,1 0 50 0 0,2-1 213 0 0,3-3 600 0 0,-4 4-702 0 0,-2 0-78 0 0,2-2 32 0 0,0 1 98 0 0,-1 0 68 0 0,3-3 538 0 0,-2 1-413 0 0,0 2-229 0 0,-2 1-160 0 0,1 0-33 0 0,0-1 216 0 0,1-1 52 0 0,7-6 1363 0 0,-7 7-1257 0 0,-1 1-254 0 0,1 0-38 0 0,-2 0-59 0 0,1 0 351 0 0,-1 1 6 0 0,2 1-37 0 0,-1-1-63 0 0,1 0-57 0 0,1-1-50 0 0,0 0-15 0 0,0 0-51 0 0,0-1-23 0 0,1 0-4 0 0,-2 1-35 0 0,-1 0 85 0 0,0 1-16 0 0,1 0-58 0 0,12 0 112 0 0,-3 1 48 0 0,17 4 173 0 0,-20-3-243 0 0,-1 0 72 0 0,-5-1-187 0 0,2 1-4 0 0,-3-2-62 0 0,0 1 0 0 0,0-1 0 0 0,0 1 0 0 0,-1-1 0 0 0,1 1 0 0 0,0-1 0 0 0,-1 1 0 0 0,1 0 0 0 0,0-1 0 0 0,-1 1 0 0 0,1 0 0 0 0,-1-1 0 0 0,1 1 0 0 0,-1 0 0 0 0,1 0 0 0 0,-1 0 0 0 0,0-1 0 0 0,1 1 0 0 0,-1 0 0 0 0,0 0-8 0 0,0 0 5 0 0,1 1 1 0 0,-1-1 0 0 0,0 1-1 0 0,0-1 1 0 0,0 0-1 0 0,-1 1 1 0 0,1-1-1 0 0,0 0 1 0 0,0 1-1 0 0,-1-1 1 0 0,0 2-6 0 0,0 1 2 0 0,-1 0 0 0 0,0-1 1 0 0,0 1-1 0 0,-1 0 0 0 0,1-1 1 0 0,-1 0-1 0 0,0 1-2 0 0,-12 12 54 0 0,8-10-54 0 0,1 0 0 0 0,-1 0 0 0 0,-1 0-1 0 0,0-1 1 0 0,-14 12 0 0 0,19-15 0 0 0,7-6 0 0 0,2 3 12 0 0,1-1 0 0 0,-1 1 0 0 0,1 0 0 0 0,0 0-1 0 0,-1 1 1 0 0,1 0 0 0 0,-1 0 0 0 0,1 0-1 0 0,-1 1 1 0 0,1 0 0 0 0,-1 1 0 0 0,1-1-12 0 0,-2 0 21 0 0,-1 1 0 0 0,1 0 0 0 0,-1 0 0 0 0,1 0 0 0 0,-1 0 0 0 0,0 0 0 0 0,4 4-21 0 0,6 8 117 0 0,-4 5 37 0 0,-10-18-117 0 0,0 1 1 0 0,0 0-1 0 0,0 0 0 0 0,0 0 0 0 0,0 0 0 0 0,-1 0 0 0 0,1 0 0 0 0,0 0 0 0 0,-1-1 0 0 0,1 1 0 0 0,-1 0 0 0 0,0 0 0 0 0,0 0 0 0 0,0-1 0 0 0,0 1 0 0 0,0-1 0 0 0,0 1 0 0 0,0-1 0 0 0,0 1 0 0 0,0-1 0 0 0,-1 1 0 0 0,-1 0-37 0 0,-17 15 318 0 0,10-11-205 0 0,1-1-40 0 0,1-1-46 0 0,0-1 1 0 0,0-1-1 0 0,-1 1 1 0 0,1-1-1 0 0,0-1 1 0 0,-5 1-28 0 0,-15 0 17 0 0,3-2-70 0 0,1-1-89 0 0,0-1-112 0 0,12 1 77 0 0,1 0-36 0 0,8 1 210 0 0,-1-1-45 0 0,0 1-45 0 0,0-1-46 0 0,1 1-45 0 0,-1-1-45 0 0,0 0-45 0 0,0 1-46 0 0,1-1-45 0 0,-1 1-46 0 0,0-1-45 0 0,0 0-46 0 0,0 0-45 0 0,1 1-45 0 0,-1-1-47 0 0,0 0-44 0 0,-9-1-1534 0 0,-6-2-1254 0 0,19 4 3471 0 0</inkml:trace>
  <inkml:trace contextRef="#ctx0" brushRef="#br0" timeOffset="87437.577">3746 1534 6688 0 0,'0'0'197'0'0,"7"-4"-90"0"0,-3 0 96 0 0,-2 1 35 0 0,-1-3 377 0 0,-1 5-319 0 0,0 1-100 0 0,0 0-42 0 0,0-1-8 0 0,1-1-16 0 0,2-1 1 0 0,-1-1 36 0 0,-2 4-48 0 0,0-1 83 0 0,1 0 109 0 0,0 0-105 0 0,0 0 38 0 0,0 0-204 0 0,0 0 65 0 0,0 1 57 0 0,0-1 48 0 0,0 0 96 0 0,0-1 46 0 0,1-2 841 0 0,0 2-474 0 0,-1 0-298 0 0,0 1-128 0 0,0-1-67 0 0,-1 1-101 0 0,1 1-65 0 0,0-1-75 0 0,0 0-82 0 0,1 0 461 0 0,-2-2 62 0 0,0 0-78 0 0,1-1 5 0 0,-1-1-98 0 0,-1 0-81 0 0,0 1-62 0 0,-2 1-69 0 0,5 0-33 0 0,-4-1 4 0 0,2 1 53 0 0,2-1-29 0 0,0 2-5 0 0,-1 2-21 0 0,0-2 18 0 0,1 1 27 0 0,-1 0 29 0 0,1 1 46 0 0,1-1 21 0 0,-1 1 46 0 0,1-1 52 0 0,1 1 59 0 0,0 4-184 0 0,0 6-68 0 0,-4-9-56 0 0,7 13 87 0 0,1-1-36 0 0,-6-10-41 0 0,0 0 0 0 0,1 1 0 0 0,-1 0-1 0 0,-1-1 1 0 0,1 1 0 0 0,0 0 0 0 0,-1 0-1 0 0,0 1-11 0 0,0-2 7 0 0,0 0 0 0 0,0 0 1 0 0,0-1-1 0 0,1 1 0 0 0,-1 0 0 0 0,1-1 0 0 0,1 3-7 0 0,-2-3 4 0 0,1 0 1 0 0,-1 1 0 0 0,1-1-1 0 0,-1 1 1 0 0,0 0 0 0 0,0-1-1 0 0,0 1 1 0 0,0 0-5 0 0,5 33 54 0 0,-4-18-54 0 0,0 0 0 0 0,-2 0-1 0 0,0 10 1 0 0,1 7 0 0 0,0-27 0 0 0,-1 0 0 0 0,1 0 0 0 0,-2 0 0 0 0,1 1 0 0 0,-2 1 0 0 0,0 1 0 0 0,1-7 0 0 0,0-1 0 0 0,0 1 0 0 0,0-1 0 0 0,1 0 0 0 0,0 1 0 0 0,0-1 0 0 0,0 1 0 0 0,0 2 0 0 0,1 1 0 0 0,0-1 0 0 0,0 0 0 0 0,0 1 0 0 0,0-1 0 0 0,-1 0 0 0 0,0 1 0 0 0,-1-1 0 0 0,1 0 0 0 0,-1 1 0 0 0,0-3 2 0 0,1 0-1 0 0,0 0 0 0 0,0 0 0 0 0,0 0 1 0 0,0 0-1 0 0,1 0 0 0 0,0-1 0 0 0,0 1 0 0 0,0 0 1 0 0,0 0-1 0 0,0-1 0 0 0,1 1 0 0 0,0 0-1 0 0,0 2 12 0 0,1-1 0 0 0,-2 1 0 0 0,1 0-1 0 0,-1 0 1 0 0,1 1-12 0 0,2 14 51 0 0,-2-18-51 0 0,-1 0 1 0 0,1-1-1 0 0,-1 1 0 0 0,1 0 1 0 0,0-1-1 0 0,0 0 0 0 0,2 3 0 0 0,-3-4 0 0 0,0 1 0 0 0,0-1 0 0 0,0 1 0 0 0,0-1 0 0 0,0 1 0 0 0,0 0 0 0 0,-1 0 0 0 0,1-1 0 0 0,-1 1 0 0 0,1 0 0 0 0,-1 0 0 0 0,0-1 0 0 0,0 1 0 0 0,0 1 0 0 0,0-1 0 0 0,1 0 0 0 0,-1 0 0 0 0,0 0 0 0 0,1 0 0 0 0,-1 0 0 0 0,1 0 0 0 0,-1 0 0 0 0,1-1 0 0 0,1 3 0 0 0,-1-3 0 0 0,-1 0 0 0 0,1 0 0 0 0,-1 0 0 0 0,0 0 0 0 0,1 1 0 0 0,-1-1 0 0 0,0 0 0 0 0,0 0 0 0 0,1 0 0 0 0,-1 1 0 0 0,0-1 0 0 0,0 0 0 0 0,0 0 0 0 0,-1 0 0 0 0,1 0 0 0 0,0 1 0 0 0,0-1 0 0 0,-1 0 0 0 0,1 1 0 0 0,-1-1 0 0 0,1 0 0 0 0,0 0 0 0 0,0 0 0 0 0,-1 0 0 0 0,1 0 0 0 0,0 1 0 0 0,0-1 0 0 0,0 0 0 0 0,0 0 0 0 0,0 0 0 0 0,0 0 0 0 0,1 0 0 0 0,-1 1 0 0 0,0-1 0 0 0,1 0 0 0 0,-1 1 0 0 0,2 0 0 0 0,-1-2 0 0 0,-1 0 0 0 0,0 1 0 0 0,1-1 0 0 0,-1 0 0 0 0,0 0 0 0 0,1 1 0 0 0,-1-1 0 0 0,0 0 0 0 0,0 1 0 0 0,0-1 0 0 0,1 0 0 0 0,-1 1 0 0 0,0-1 0 0 0,0 0 0 0 0,0 1 0 0 0,0-1 0 0 0,1 0 0 0 0,-1 1 0 0 0,0-1 0 0 0,0 1 0 0 0,0-1 0 0 0,0 0 0 0 0,0 1 0 0 0,0-1 0 0 0,0 0 0 0 0,0 1 0 0 0,0-1 0 0 0,0 1 0 0 0,0-1 0 0 0,-1 0 0 0 0,1 1 0 0 0,0-1 0 0 0,-5 6-1 0 0,6-4 5 0 0,4 5-71 0 0,-2-7 14 0 0,-3 0 53 0 0,0 0 0 0 0,1 0 0 0 0,-1 0 0 0 0,0 0-1 0 0,0 0 1 0 0,0 0 0 0 0,1 0 0 0 0,-1 0 0 0 0,0 0 0 0 0,0 0 0 0 0,1 0-1 0 0,-1 0 1 0 0,0 0 0 0 0,0 0 0 0 0,1 0 0 0 0,-1 0 0 0 0,0 0 0 0 0,0-1-1 0 0,0 1 1 0 0,1 0 0 0 0,-1 0 0 0 0,0 0 0 0 0,0 0 0 0 0,0 0 0 0 0,1-1-1 0 0,-1 1 1 0 0,0 0 0 0 0,0 0 0 0 0,0 0 0 0 0,0-1 0 0 0,0 1 0 0 0,0 0 0 0 0,0 0-1 0 0,1-1 1 0 0,-1 1 0 0 0,0 0 0 0 0,0 0 0 0 0,0-1 0 0 0,0 1 0 0 0,0 0-1 0 0,0 0 1 0 0,0-1 0 0 0,0 1 0 0 0,0 0 0 0 0,0 0 0 0 0,0-1 0 0 0,0 1-1 0 0,-1 0 1 0 0,1 0 0 0 0,0-1 0 0 0,0 1 0 0 0,0 0 0 0 0,0 0 0 0 0,0 0-1 0 0,0-1 1 0 0,0 1 0 0 0,-1 0 0 0 0,1 0 0 0 0,0 0 0 0 0,0 0 0 0 0,0-1 0 0 0,-1 1-1 0 0,1 0 1 0 0,0 0 0 0 0,-2-4 13 0 0,4-8 74 0 0,-1 11-75 0 0,-1-1-1 0 0,0 1 1 0 0,1 0-1 0 0,-1-1 1 0 0,0 1-1 0 0,0-1 1 0 0,0 1-1 0 0,0-1 1 0 0,0 1-1 0 0,0-1 0 0 0,0 1 1 0 0,0 0-1 0 0,-1-1 1 0 0,1 1-1 0 0,-1-1 1 0 0,1 1-12 0 0,-1-1 10 0 0,0 0 7 0 0,0 1 0 0 0,0-1 0 0 0,0 0 0 0 0,1 0 0 0 0,-1 0 0 0 0,0 0 0 0 0,1 0 0 0 0,-1 1 0 0 0,1-1 0 0 0,0 0 0 0 0,0 0 0 0 0,0 0 0 0 0,0 0 0 0 0,0 0 0 0 0,0 0 0 0 0,0-1-17 0 0,1 2 12 0 0,-1-1 0 0 0,-1 0 1 0 0,1 1-1 0 0,0-1 0 0 0,0 0 0 0 0,-1 1 0 0 0,1-1 0 0 0,0 0 0 0 0,-1 1 0 0 0,0-1-12 0 0,0 0 8 0 0,1 1 0 0 0,-1-1 0 0 0,1 1 0 0 0,-1-1 0 0 0,1 1 0 0 0,0-1 0 0 0,0 1 0 0 0,-1-1 0 0 0,1 1-1 0 0,0-1 1 0 0,1 0 0 0 0,-1 1 0 0 0,0-1-8 0 0,4-16 76 0 0,6-28 30 0 0,-9 40-95 0 0,0 0 1 0 0,0 1 0 0 0,1-1-1 0 0,0 1 1 0 0,0-1 0 0 0,1 0-12 0 0,7-24 4 0 0,-8 27-4 0 0,0-1 0 0 0,0 1 0 0 0,0-1 0 0 0,0 1 0 0 0,0 0 0 0 0,1-1 0 0 0,-1 1 0 0 0,1 1 0 0 0,0-1 0 0 0,0 0 0 0 0,1 0 0 0 0,13-15 0 0 0,-13 13 0 0 0,3 3 11 0 0,-4 3 41 0 0,1 4-49 0 0,-3-4 6 0 0,5 5 13 0 0,6 5 65 0 0,-10-9-59 0 0,0 1-1 0 0,0-1 1 0 0,-1 1-1 0 0,1-1 1 0 0,0 1-1 0 0,-1 0 0 0 0,1 1-27 0 0,4 9 62 0 0,1 2-54 0 0,-2 1-86 0 0,-1-2 62 0 0,-2-10 16 0 0,-1 0 0 0 0,0 0 0 0 0,0 0 0 0 0,-1 0 0 0 0,1 0 0 0 0,-1 0 0 0 0,0 0 0 0 0,3 17 1 0 0,-2-18-3 0 0,-1 1 0 0 0,1-1 0 0 0,-1 0 0 0 0,0 0 0 0 0,1 1 0 0 0,-1-1 0 0 0,-1 3 2 0 0,1 9-49 0 0,2-8 4 0 0,0 1-52 0 0,1 0-73 0 0,0-2-44 0 0,0 0-81 0 0,1-2-95 0 0,0 0-107 0 0,-3-3-158 0 0,-1-1 384 0 0,0 0 0 0 0,0 0-56 0 0,0 0 119 0 0,0 0-35 0 0,0 0-38 0 0,0 0-36 0 0,0 0-411 0 0,0 0 110 0 0,0 0-48 0 0,1 0-772 0 0,2 1-671 0 0,2 1-996 0 0</inkml:trace>
  <inkml:trace contextRef="#ctx0" brushRef="#br0" timeOffset="88023.4">4309 1770 6984 0 0,'0'0'172'0'0,"1"-1"-72"0"0,-1 1-53 0 0,2-1-9 0 0,-1 0 3 0 0,1-2-90 0 0,0 1 55 0 0,0 0 51 0 0,0 0 45 0 0,0-1 71 0 0,0 0 47 0 0,-1 0 92 0 0,2-1 217 0 0,0-3 351 0 0,0 2-379 0 0,0 2-197 0 0,-1 1-204 0 0,0 1-43 0 0,-1 1 305 0 0,-1-1-192 0 0,0 1-36 0 0,2-2 44 0 0,0 0-87 0 0,4-3 15 0 0,-5 4-48 0 0,0 1 35 0 0,1-1 170 0 0,0 0-45 0 0,0 0-39 0 0,0 0-32 0 0,1 0 11 0 0,0 0-39 0 0,5-1 169 0 0,-5 2-121 0 0,-2 0 120 0 0,0 0-11 0 0,1 0-98 0 0,0 1-58 0 0,6 2 59 0 0,-6-1-74 0 0,0-2 14 0 0,-1 1 46 0 0,1 0 56 0 0,-2 0 68 0 0,8 11 110 0 0,-2 1-86 0 0,-3-6-202 0 0,-1 0-35 0 0,1 1-41 0 0,-2 1-45 0 0,3 12 23 0 0,1 2 38 0 0,0 1-51 0 0,2 18 8 0 0,-8-15 48 0 0,1 7-56 0 0,1-14 0 0 0,1-4-6 0 0,-1-12 21 0 0,-1 5 53 0 0,0-8 1 0 0,1-1 8 0 0,1 2-38 0 0,-2-2-22 0 0,1 0-1 0 0,-1 0 1 0 0,1 0-1 0 0,-1 0 1 0 0,0 0 0 0 0,1 0-1 0 0,-1 0 1 0 0,1 0-1 0 0,-1 0 1 0 0,1 0-1 0 0,-1-1 1 0 0,0 1-1 0 0,1 0 1 0 0,-1 0 0 0 0,1 0-1 0 0,-1-1 1 0 0,0 1-1 0 0,1 0 1 0 0,-1 0-1 0 0,0-1 1 0 0,1 1-1 0 0,-1 0 1 0 0,0-1 0 0 0,1 1-17 0 0,5-6 221 0 0,-3 3-116 0 0,4-4 139 0 0,1 0-44 0 0,7-8 89 0 0,0-4-89 0 0,18-27 128 0 0,-22 30-134 0 0,6-19 161 0 0,1-20 335 0 0,-17 49-602 0 0,0 0 0 0 0,0 1-1 0 0,-1-1 1 0 0,1-5-88 0 0,-4-11 181 0 0,-4 6 44 0 0,-2 7-114 0 0,1 3-79 0 0,-1 1-81 0 0,1 2-71 0 0,0 1-86 0 0,-1 2-102 0 0,1 1-116 0 0,8-1 428 0 0,-1 0-34 0 0,0 1-123 0 0,0 0-109 0 0,0 0-93 0 0,-1 1-168 0 0,0-1-78 0 0,-3 4-1384 0 0,4-4 1490 0 0,1 0 38 0 0,-1-1 49 0 0,1 1-45 0 0,-1 0-41 0 0,1-1-35 0 0,0 1-146 0 0,-1-1-34 0 0,0 2-1541 0 0</inkml:trace>
  <inkml:trace contextRef="#ctx0" brushRef="#br0" timeOffset="89326.196">3237 2608 5152 0 0,'0'0'116'0'0,"0"0"-25"0"0,0 0-34 0 0,0 0-11 0 0,-2 0 2 0 0,2 0 7 0 0,-1 0 44 0 0,-4 0-39 0 0,4 0 121 0 0,0 0 137 0 0,-1 0-88 0 0,-8 2 287 0 0,8-2-223 0 0,-2 0-147 0 0,-7 0 128 0 0,7 0-121 0 0,3 0 14 0 0,0 0-96 0 0,0 1 53 0 0,-2-1 61 0 0,-6 3 442 0 0,5-2-384 0 0,1-1-77 0 0,2 1-72 0 0,-1-1-93 0 0,0 0 9 0 0,-2 2 28 0 0,-19 1 26 0 0,15-2 103 0 0,-9 3 142 0 0,16-3-174 0 0,1-1-6 0 0,1 0-60 0 0,4 0-8 0 0,-3 0 22 0 0,-2 0 19 0 0,0 0 56 0 0,-1 0-153 0 0,1 0 33 0 0,-1-1 125 0 0,0 1 148 0 0,1-1 291 0 0,2 0 13 0 0,-2 1-280 0 0,1-1-143 0 0,0 1-110 0 0,0 0-92 0 0,-1-1-39 0 0,0 1-44 0 0,1 0-47 0 0,0-1 332 0 0,-1 1-29 0 0,2 0-17 0 0,39-13 559 0 0,-27 9-527 0 0,0 0-64 0 0,28-2 0 0 0,20 7 177 0 0,-29 0-167 0 0,0-2-73 0 0,190-10-116 0 0,-182 9 86 0 0,19 2 112 0 0,-4 1-11 0 0,-18-2-90 0 0,41-5-39 0 0,-27 1 38 0 0,0-1 279 0 0,-1 1-85 0 0,-23 3-147 0 0,-1-1-35 0 0,1 0-38 0 0,0-1-42 0 0,32-4 8 0 0,1-1 86 0 0,8 1 77 0 0,92-11 254 0 0,-104 13-295 0 0,201-13-79 0 0,-163 12 3 0 0,0-1 51 0 0,-32 0-67 0 0,158-14-3 0 0,-69 17-4 0 0,-87 5 48 0 0,-40 0-5 0 0,34-2 84 0 0,1 1-44 0 0,-44 1-28 0 0,7 1-35 0 0,16 1-20 0 0,-13-1 13 0 0,-15-1-46 0 0,-2 1-36 0 0,0-1-54 0 0,-1 0-68 0 0,0 0-81 0 0,-7 0-123 0 0,-1 0 222 0 0,0 0-28 0 0,0 0-63 0 0,0 0 91 0 0,0 0-33 0 0,0 0-38 0 0,0 0-34 0 0,0 0-375 0 0,0 0 96 0 0,0 0-47 0 0,0 0-712 0 0,0 0-555 0 0,0 0-1058 0 0</inkml:trace>
  <inkml:trace contextRef="#ctx0" brushRef="#br0" timeOffset="91824.1">3286 3523 9872 0 0,'0'0'222'0'0,"0"0"30"0"0,0 0 20 0 0,-1 1-23 0 0,-5 1 448 0 0,4-1-527 0 0,1 1-52 0 0,-1 1 449 0 0,1-1-98 0 0,1 1-87 0 0,2-1-79 0 0,0 0-69 0 0,1 0-57 0 0,0 0-49 0 0,1-1-37 0 0,20 3 177 0 0,-20-4-156 0 0,-2-1 57 0 0,10-4 161 0 0,-2-1-62 0 0,-1-1-53 0 0,0 0-43 0 0,2-3-4 0 0,8-2 29 0 0,-13 9-178 0 0,-4 2-8 0 0,1 0 0 0 0,-1 0 1 0 0,1-1-1 0 0,-1 1 0 0 0,0-1 1 0 0,0 1-1 0 0,0-1 0 0 0,1 0 1 0 0,-2 0-1 0 0,1 0 0 0 0,0 0 1 0 0,0 0-1 0 0,-1 0 1 0 0,2-2-12 0 0,-2 2 12 0 0,1-1 1 0 0,0 1-1 0 0,1-1 1 0 0,-1 1-1 0 0,0 0 1 0 0,1 0-1 0 0,-1 0 1 0 0,1 0-1 0 0,0 0 1 0 0,1 0-13 0 0,11-8 78 0 0,-3-4 38 0 0,-9 10-81 0 0,0 0 0 0 0,0 0-1 0 0,1 1 1 0 0,-1-1 0 0 0,1 1-1 0 0,0-1-34 0 0,-4 4 3 0 0,1 0-1 0 0,-1 0 0 0 0,0 0 0 0 0,0 0 0 0 0,0 0 0 0 0,1-1 0 0 0,-1 1 0 0 0,0 0 0 0 0,0 0 0 0 0,0-1 1 0 0,1 1-1 0 0,-1 0 0 0 0,0 0 0 0 0,0 0 0 0 0,0-1 0 0 0,0 1 0 0 0,0 0 0 0 0,0 0 0 0 0,0-1 0 0 0,0 1 1 0 0,0 0-1 0 0,0 0 0 0 0,0-1 0 0 0,0 1 0 0 0,0 0 0 0 0,0-1 0 0 0,0 1 0 0 0,0 0 0 0 0,0 0 0 0 0,0-1 1 0 0,0 1-1 0 0,0 0 0 0 0,0 0 0 0 0,0-1 0 0 0,0 1 0 0 0,0 0 0 0 0,-1 0 0 0 0,1-1 0 0 0,0 1 0 0 0,0 0 1 0 0,0 0-1 0 0,0 0 0 0 0,-1-1 0 0 0,1 1 0 0 0,0 0-2 0 0,0 0 3 0 0,-1 0 0 0 0,1 0-1 0 0,0-1 1 0 0,0 1 0 0 0,0 0 0 0 0,0 0-1 0 0,-1 0 1 0 0,1-1 0 0 0,0 1 0 0 0,0 0-1 0 0,0 0 1 0 0,0 0 0 0 0,0-1 0 0 0,0 1 0 0 0,0 0-1 0 0,-1 0 1 0 0,1-1 0 0 0,0 1 0 0 0,0 0-1 0 0,0 0 1 0 0,0-1 0 0 0,0 1 0 0 0,0 0 0 0 0,0 0-1 0 0,0-1 1 0 0,0 1 0 0 0,0 0 0 0 0,1 0-1 0 0,-1-1 1 0 0,0 1 0 0 0,0 0 0 0 0,0 0-1 0 0,0-1 1 0 0,0 1 0 0 0,0 0 0 0 0,0 0 0 0 0,1 0-1 0 0,-1-1 1 0 0,0 1-3 0 0,1 0 12 0 0,-1-1 0 0 0,1 1 0 0 0,-1-1 0 0 0,0 1 1 0 0,1-1-1 0 0,-1 1 0 0 0,1-1 0 0 0,-1 1 0 0 0,0-1 0 0 0,1 0 0 0 0,-1 1 0 0 0,0-1 0 0 0,0 1 0 0 0,1-1 0 0 0,-1 0 0 0 0,0 0-12 0 0,-8-6 259 0 0,3 3-164 0 0,-8-2 161 0 0,0 2-72 0 0,0 3-61 0 0,1 1-50 0 0,5 0-51 0 0,3 1 56 0 0,1 1-53 0 0,0 0-10 0 0,1-1-14 0 0,-1 0 0 0 0,-1 0 0 0 0,1 0-1 0 0,-1 1 1 0 0,1-1 0 0 0,-1 1-1 0 0,1 0 1 0 0,0 0 0 0 0,0 0-1 0 0,0 1 1 0 0,0-1-1 0 0,0 1 1 0 0,0-1 0 0 0,1 1-1 0 0,-2 2 0 0 0,0 0 0 0 0,0 1 0 0 0,0-1 0 0 0,1 1 0 0 0,0 0 0 0 0,-1 0 0 0 0,2 0 0 0 0,-1 0 0 0 0,0 3 0 0 0,-7 20-39 0 0,1-2 1 0 0,5-7 43 0 0,-7 31-5 0 0,7-38 0 0 0,1 0 0 0 0,0 0 0 0 0,1 1 0 0 0,0 10 0 0 0,-1 4 0 0 0,2-24 0 0 0,1 1 0 0 0,-1-1 0 0 0,1 1 0 0 0,-1-1 0 0 0,1 1 0 0 0,1-1 0 0 0,-1 1 0 0 0,1-1 0 0 0,0 2 0 0 0,2 8 0 0 0,-2-11 0 0 0,-1 1 0 0 0,1 0 0 0 0,0-1 0 0 0,0 1 0 0 0,1-1 0 0 0,-1 0 0 0 0,1 1 0 0 0,-1-1 0 0 0,1 0 0 0 0,0 0 0 0 0,0 0 0 0 0,0 0 0 0 0,1 0 0 0 0,-1 0 0 0 0,1-1 0 0 0,2 3 0 0 0,-1-2 9 0 0,1 0 0 0 0,-1 0 0 0 0,1 0-1 0 0,-1-1 1 0 0,1 1 0 0 0,0-1-1 0 0,0-1 1 0 0,0 1 0 0 0,0 0-1 0 0,1-1-8 0 0,22 0 79 0 0,9-6-95 0 0,-26 2-27 0 0,0-1-41 0 0,-2 0-25 0 0,1-1-45 0 0,-1 0-50 0 0,0-1-60 0 0,-4 3 23 0 0,-1 0 102 0 0,6-4-71 0 0,-6 4 50 0 0,-2 1 25 0 0,0 0-44 0 0,0 1-51 0 0,0-1-60 0 0,0 0-4 0 0,0 0-52 0 0,-1 1-58 0 0,1-1-62 0 0,-1 0-67 0 0,1 0-72 0 0,-1 0-76 0 0,1 0-83 0 0,1-4-1236 0 0,1-3-1123 0 0,-4 9 3120 0 0</inkml:trace>
  <inkml:trace contextRef="#ctx0" brushRef="#br0" timeOffset="92422.171">3496 2891 7464 0 0,'-3'-1'64'0'0,"0"-2"-20"0"0,4-1 66 0 0,0 2-8 0 0,1-1 42 0 0,-1 0-153 0 0,-1 0 52 0 0,1-1 108 0 0,3 0 101 0 0,0 1 348 0 0,-4 3-541 0 0,0 0 1 0 0,0-1 0 0 0,0 1-1 0 0,0 0 1 0 0,0-1 0 0 0,0 1 0 0 0,0 0-1 0 0,0-1 1 0 0,0 1 0 0 0,0 0-1 0 0,0-1 1 0 0,0 1 0 0 0,0 0 0 0 0,0 0-1 0 0,-1-1 1 0 0,1 1 0 0 0,0 0-1 0 0,0-1 1 0 0,0 1 0 0 0,0 0-1 0 0,0 0 1 0 0,-1-1 0 0 0,1 1 0 0 0,0 0-1 0 0,0 0 1 0 0,0-1 0 0 0,-1 1-60 0 0,-2-2 501 0 0,2 1-290 0 0,-1-1-33 0 0,0 2-41 0 0,0-1-45 0 0,1 0-52 0 0,-1 1-56 0 0,1-1 416 0 0,1 1 0 0 0,0 0-234 0 0,0 0-42 0 0,-1 0 17 0 0,0 0-98 0 0,-2 0-47 0 0,3 0 44 0 0,-1 0 48 0 0,0 1 104 0 0,1-1-52 0 0,0 1 35 0 0,-1 0-145 0 0,1 0 1 0 0,0 0 0 0 0,-1 0-1 0 0,1 1 1 0 0,0-1-1 0 0,0 0 1 0 0,0 0-1 0 0,0 0 1 0 0,0 1-1 0 0,0-1 1 0 0,0 0 0 0 0,0 0-1 0 0,0 1 1 0 0,1-1-31 0 0,6 12 211 0 0,-6-13-199 0 0,-1 1 1 0 0,1 0-1 0 0,-1-1 1 0 0,0 1 0 0 0,1 0-1 0 0,-1 0 1 0 0,0-1-1 0 0,0 1 1 0 0,1 0-1 0 0,-1 0 1 0 0,0 0 0 0 0,0-1-1 0 0,0 1 1 0 0,0 0-1 0 0,0 0 1 0 0,0 0 0 0 0,0-1-1 0 0,0 1 1 0 0,0 0-1 0 0,-1 0-12 0 0,1 0 17 0 0,0 0-1 0 0,0 0 1 0 0,0 0-1 0 0,0 0 0 0 0,0 0 1 0 0,0 0-1 0 0,0 0 1 0 0,0 0-1 0 0,0 0 0 0 0,0 0 1 0 0,1 0-1 0 0,-1 0 0 0 0,0 0 1 0 0,1 1-17 0 0,4 10 139 0 0,-4-11-115 0 0,0 1-1 0 0,-1 0 1 0 0,0-1 0 0 0,1 1 0 0 0,-1-1-1 0 0,0 1 1 0 0,0 0 0 0 0,0-1-1 0 0,0 1 1 0 0,0 0 0 0 0,-1-1 0 0 0,1 1-1 0 0,0 0 1 0 0,-1-1 0 0 0,1 1 0 0 0,-1 0-24 0 0,-1 10 160 0 0,4 7 38 0 0,-2-16-165 0 0,1 0 0 0 0,-1-1 0 0 0,0 1 0 0 0,0 0 0 0 0,0 0 0 0 0,0 0 0 0 0,0 0 0 0 0,-1 0 1 0 0,0 1-34 0 0,-1 3 81 0 0,-2 0-33 0 0,-2 6-18 0 0,6-12-30 0 0,-1 0 0 0 0,1 0 0 0 0,-1 0 0 0 0,1 0 0 0 0,0 0 0 0 0,0 0 0 0 0,0 0 0 0 0,0 0 0 0 0,0 0 0 0 0,0 1 0 0 0,0-1 0 0 0,0 0 0 0 0,0 0 0 0 0,0 0 0 0 0,1 0 1 0 0,-1 0-1 0 0,3 7-4 0 0,-2-7 7 0 0,-1 0 0 0 0,1 0 0 0 0,-1 0 0 0 0,0 0 0 0 0,1 0 0 0 0,-1 0 0 0 0,0 0 0 0 0,0 1 0 0 0,1-1 0 0 0,-1 0-1 0 0,0 0 1 0 0,0 0 0 0 0,0 0 0 0 0,-1 1 0 0 0,1-1 0 0 0,0 0 0 0 0,0 0 0 0 0,0 0 0 0 0,-1 0 0 0 0,1 0 0 0 0,-1 0 0 0 0,1 0 0 0 0,-1 1-3 0 0,1-1 0 0 0,-1 0 0 0 0,1-1 1 0 0,0 1-1 0 0,0 0 1 0 0,-1 0-1 0 0,1 0 1 0 0,0 0-1 0 0,0 0 1 0 0,0 0-1 0 0,0 0 1 0 0,0 0-1 0 0,0 0 0 0 0,1 0 1 0 0,-1 0-1 0 0,0 0 1 0 0,0 0-1 0 0,1-1 1 0 0,-1 1-1 0 0,0 0 1 0 0,1 0-1 0 0,-1 0 1 0 0,1 0-1 0 0,-1-1 0 0 0,1 1 0 0 0,4 10 45 0 0,-2 5 53 0 0,-1-13-19 0 0,1-3-80 0 0,4 3 45 0 0,-7-3-43 0 0,0 0-1 0 0,-1 0 1 0 0,1 0 0 0 0,0 0 0 0 0,0 0-1 0 0,0 0 1 0 0,0 0 0 0 0,0-1-1 0 0,0 1 1 0 0,0 0 0 0 0,0 0-1 0 0,0 0 1 0 0,0 0 0 0 0,-1 1-1 0 0,1-1 1 0 0,0 0 0 0 0,0 0-1 0 0,0 0 1 0 0,0 0 0 0 0,0 0-1 0 0,0 0 1 0 0,0 0 0 0 0,0 0-1 0 0,0 0 1 0 0,0 0 0 0 0,0 0 0 0 0,-1 0-1 0 0,1 0 1 0 0,0 0 0 0 0,0 0-1 0 0,0 0 1 0 0,0 0 0 0 0,0 0-1 0 0,0 0 1 0 0,0 1 0 0 0,0-1-1 0 0,0 0 1 0 0,0 0 0 0 0,0 0-1 0 0,0 0 1 0 0,0 0 0 0 0,0 0-1 0 0,0 0 1 0 0,0 0 0 0 0,0 0-1 0 0,0 0 1 0 0,0 0 0 0 0,0 1 0 0 0,0-1-1 0 0,0 0 1 0 0,0 0 0 0 0,0 0-1 0 0,0 0 1 0 0,0 0 0 0 0,0 0-1 0 0,0 0 1 0 0,0 0 0 0 0,0 0-1 0 0,0 0 1 0 0,0 1 0 0 0,0-1-1 0 0,0 0 1 0 0,0 0 0 0 0,0 0-1 0 0,0 0 1 0 0,1 0 0 0 0,-1 0-1 0 0,0 0 1 0 0,0 0-1 0 0,0 1 43 0 0,6 3-22 0 0,-3-5 52 0 0,1-5-39 0 0,-4 5-32 0 0,0 0-1 0 0,0 1 1 0 0,1-1 0 0 0,-1 0 0 0 0,0 1 0 0 0,0-1-1 0 0,0 0 1 0 0,-1 1 0 0 0,1-1 0 0 0,0 1 0 0 0,0-1 0 0 0,0 0-1 0 0,0 1 1 0 0,-1-1 0 0 0,1 0 0 0 0,0 1 0 0 0,0-1-1 0 0,-1 1 1 0 0,1-1-2 0 0,-1 1 2 0 0,1-1 1 0 0,0 1-1 0 0,-1-1 0 0 0,1 0 1 0 0,0 1-1 0 0,0-1 0 0 0,0 1 1 0 0,-1-1-1 0 0,1 0 0 0 0,0 1 1 0 0,0-1-1 0 0,0 1 0 0 0,0-1 1 0 0,0 0-1 0 0,0 1 0 0 0,0-1 1 0 0,0 0-1 0 0,0 1 0 0 0,0-1 1 0 0,0 1-1 0 0,1-1 0 0 0,-1 0-2 0 0,5-8 34 0 0,1-3 1 0 0,-6 1 16 0 0,0 9-44 0 0,0 0-1 0 0,1 0 1 0 0,-1 0-1 0 0,0 1 0 0 0,1-1 1 0 0,-1 0-1 0 0,1 0 1 0 0,0 0-1 0 0,0 0 1 0 0,0 1-1 0 0,-1-1 1 0 0,2 0-1 0 0,-1 1 1 0 0,0-1-1 0 0,0 0 1 0 0,0 1-1 0 0,1 0 1 0 0,-1-1-1 0 0,1 1 0 0 0,-1 0 1 0 0,1-1-7 0 0,0 0 8 0 0,1 0-1 0 0,-1 0 1 0 0,0-1-1 0 0,0 0 1 0 0,0 1-1 0 0,1-3-7 0 0,-2 3 6 0 0,0 1 0 0 0,0-1-1 0 0,0 0 1 0 0,0 1 0 0 0,1-1-1 0 0,-1 1 1 0 0,0-1 0 0 0,1 1-1 0 0,0-1 1 0 0,-1 1 0 0 0,1 0-1 0 0,1-1-5 0 0,14-13 4 0 0,-16 15-4 0 0,-1 0 0 0 0,0-1 0 0 0,0 1 0 0 0,1-1 0 0 0,-1 1 0 0 0,0 0 0 0 0,1-1 0 0 0,-1 1 0 0 0,0 0 0 0 0,1-1 0 0 0,-1 1 0 0 0,1 0 0 0 0,-1 0 0 0 0,1 0 0 0 0,-1-1 0 0 0,0 1 0 0 0,1 0 0 0 0,-1 0 0 0 0,1 0 0 0 0,-1 0-1 0 0,1 0 1 0 0,15-5 12 0 0,-14 4 41 0 0,-2 2 11 0 0,3 0-33 0 0,1 0-11 0 0,-3 1 47 0 0,0 2-59 0 0,-1-1 1 0 0,1 1-1 0 0,0 0 0 0 0,0-1 1 0 0,0 1-1 0 0,0-1 0 0 0,1 1-8 0 0,6 24 35 0 0,-3-1 19 0 0,-3-19-54 0 0,-1 0 0 0 0,0 0 0 0 0,0-1 0 0 0,-1 1 0 0 0,0 0-1 0 0,-1 4 1 0 0,1-10-1 0 0,0 0-1 0 0,0 1 1 0 0,0-1-1 0 0,1 0 1 0 0,-1 0-1 0 0,1 0 1 0 0,-1 1-1 0 0,1-1 1 0 0,0 1 1 0 0,2 10-74 0 0,-4 1-77 0 0,0-5 56 0 0,2 1-126 0 0,0-4 10 0 0,-1 0-50 0 0,-1 0-50 0 0,-1-1-49 0 0,1-4-156 0 0,1-1-57 0 0,0 0 336 0 0,0 0 4 0 0,0 0-45 0 0,0 0-105 0 0,0 0-121 0 0,0 0-110 0 0,0 0 94 0 0,0 0-40 0 0,-1 1-650 0 0,-1 1-502 0 0,-2 1-962 0 0</inkml:trace>
  <inkml:trace contextRef="#ctx0" brushRef="#br0" timeOffset="92921.37">3716 2978 6832 0 0,'5'-3'168'0'0,"6"-9"77"0"0,-7 6-70 0 0,-1 4-46 0 0,-1 0 39 0 0,-2 1 16 0 0,1 1-36 0 0,-1-1 58 0 0,-1 0-79 0 0,0 0-67 0 0,1-1 4 0 0,0 2 66 0 0,0-1 74 0 0,0 1-59 0 0,0 0 32 0 0,1 0-217 0 0,-1 0 27 0 0,1-1 47 0 0,0 1 41 0 0,0 0 33 0 0,0 0 70 0 0,1-2 409 0 0,-2 1-363 0 0,1 0-73 0 0,-1-1-67 0 0,0 2 163 0 0,0 0-30 0 0,0 0-7 0 0,0 0-4 0 0,0 0-4 0 0,2 0-2 0 0,6 0 0 0 0,-6 0-2 0 0,-2 0-6 0 0,1 0-6 0 0,15 17 316 0 0,-6-3-84 0 0,-4-7-265 0 0,0-2-55 0 0,-5-5-87 0 0,0 1-1 0 0,0 0 0 0 0,0-1 1 0 0,-1 1-1 0 0,1 0 0 0 0,0 0 1 0 0,0-1-1 0 0,0 1 0 0 0,-1 0 1 0 0,1 0-1 0 0,-1 0 0 0 0,1 0 1 0 0,-1 0-1 0 0,1 0 0 0 0,-1 0 1 0 0,1 0-1 0 0,-1 0 0 0 0,0 0 1 0 0,1 1-11 0 0,-1 0 13 0 0,1 0 0 0 0,-1-1 1 0 0,1 1-1 0 0,0 0 1 0 0,0 0-1 0 0,0-1 0 0 0,0 1 1 0 0,0 0-1 0 0,0-1 1 0 0,1 1-1 0 0,-1-1 0 0 0,1 1-13 0 0,10 16 112 0 0,-3-1 14 0 0,0 1 73 0 0,-5 3 92 0 0,-1-9-76 0 0,5 2-49 0 0,-2-7-98 0 0,-3-3-43 0 0,-2-3 53 0 0,-1-1 2 0 0,4 1 42 0 0,2 1-63 0 0,3 2-6 0 0,-6-4 3 0 0,1 1 38 0 0,5-4-23 0 0,5-7 132 0 0,-13 9-188 0 0,0 0 0 0 0,0 0 0 0 0,0 1 0 0 0,-1-1-1 0 0,1 0 1 0 0,-1 0 0 0 0,1 0 0 0 0,0 0 0 0 0,-1 0 0 0 0,0 0 0 0 0,1 0 0 0 0,-1 0-1 0 0,0 0 1 0 0,1 0 0 0 0,-1 0 0 0 0,0 0 0 0 0,0 0 0 0 0,0 0 0 0 0,0 0 0 0 0,0-1-1 0 0,0 1 1 0 0,0 0 0 0 0,0 0 0 0 0,0 0 0 0 0,-1 0 0 0 0,1-1-15 0 0,-1 1 8 0 0,1 0 0 0 0,-1 1 0 0 0,1-1 0 0 0,-1 0 0 0 0,1 0 0 0 0,0 0 0 0 0,-1 0 1 0 0,1 0-1 0 0,0 0 0 0 0,0 0 0 0 0,0 0 0 0 0,0 0 0 0 0,0 0 0 0 0,0 0 0 0 0,0 0 0 0 0,0 0 0 0 0,0 0 0 0 0,0 0 0 0 0,0 0 1 0 0,1 0-1 0 0,-1 0 0 0 0,0 0 0 0 0,1 0 0 0 0,-1 1 0 0 0,1-1 0 0 0,-1 0 0 0 0,1 0 0 0 0,-1 0 0 0 0,1 0 0 0 0,0 1 0 0 0,-1-1-8 0 0,1 0 14 0 0,0-1-1 0 0,-1 1 0 0 0,1-1 0 0 0,0 1 0 0 0,-1 0 0 0 0,0-1 0 0 0,1 1 0 0 0,-1-1 0 0 0,0 1 0 0 0,0-1 0 0 0,0 1 0 0 0,0-1 0 0 0,0 1 0 0 0,0-1 0 0 0,0 1 0 0 0,0-1 0 0 0,-1 0-13 0 0,1 0 18 0 0,-1 0 0 0 0,1 0 0 0 0,0-1 0 0 0,0 1 0 0 0,0 0 0 0 0,0 0 0 0 0,0 0 0 0 0,1 0 0 0 0,0-2-18 0 0,2-6 69 0 0,4-13 223 0 0,-6 20-243 0 0,-1 0 0 0 0,0 0 0 0 0,0 0 0 0 0,0 0 0 0 0,0 0 0 0 0,-1 0 0 0 0,1 0-1 0 0,-1 0-48 0 0,1 2 15 0 0,0 0 0 0 0,0 0-1 0 0,0 0 1 0 0,-1 1 0 0 0,1-1-1 0 0,1 0 1 0 0,-1 0 0 0 0,0 0-1 0 0,0 0 1 0 0,0 0 0 0 0,0 0-1 0 0,1-1-14 0 0,6-9 92 0 0,-7 9-88 0 0,1 1 0 0 0,0 0 0 0 0,0 0 0 0 0,0-1 0 0 0,-1 1 0 0 0,1-1 0 0 0,0 1 0 0 0,-1-1 0 0 0,1 1 0 0 0,-1-1 0 0 0,0 1 0 0 0,0-1 0 0 0,1 1-4 0 0,-3-10 50 0 0,1 10-47 0 0,1 0 0 0 0,-1-1 0 0 0,1 1-1 0 0,0 0 1 0 0,0 0 0 0 0,0-1-1 0 0,0 1 1 0 0,0 0 0 0 0,0-1 0 0 0,0 1-1 0 0,0-1-2 0 0,1-3 0 0 0,0 4 0 0 0,0-1 0 0 0,-1 0 0 0 0,1 1 0 0 0,-1-1 0 0 0,0 1 0 0 0,1-1 0 0 0,-1 0 0 0 0,0 0 0 0 0,0 1 0 0 0,0-1 0 0 0,0 0 0 0 0,-1 1 0 0 0,1-1 0 0 0,0 0 0 0 0,-1 1 0 0 0,1-1 0 0 0,-1 1 0 0 0,1-1 0 0 0,-1 0 0 0 0,0 1 0 0 0,0-1 0 0 0,0 1 0 0 0,1 0 0 0 0,-2-1 0 0 0,1 1 0 0 0,1 0 0 0 0,-1 1-1 0 0,1-1 1 0 0,0 0 0 0 0,-1 0-1 0 0,1 1 1 0 0,0-1 0 0 0,-1 0-1 0 0,1 0 1 0 0,0 0-1 0 0,0 0 1 0 0,-1 1 0 0 0,1-1-1 0 0,0 0 1 0 0,0 0 0 0 0,0 0-1 0 0,0 0 1 0 0,0 0-1 0 0,1 1 1 0 0,-1-1 0 0 0,0 0-1 0 0,0 0 1 0 0,0 0 0 0 0,1 1-1 0 0,-1-1 1 0 0,0 0 0 0 0,1 0-1 0 0,0 0 1 0 0,-1 0-2 0 0,0 1-1 0 0,0 0-1 0 0,0 0 0 0 0,0-1 0 0 0,0 1 0 0 0,0 0 0 0 0,0 0 1 0 0,0 0-1 0 0,0-1 0 0 0,0 1 0 0 0,0 0 0 0 0,0 0 1 0 0,0 0-1 0 0,0 0 0 0 0,0-1 0 0 0,0 1 0 0 0,0 0 0 0 0,0 0 1 0 0,0 0-1 0 0,0-1 0 0 0,-1 1 0 0 0,1 0 0 0 0,0 0 1 0 0,0 0-1 0 0,0 0 0 0 0,0-1 0 0 0,0 1 0 0 0,0 0 0 0 0,-1 0 1 0 0,1 0-1 0 0,0 0 0 0 0,0 0 4 0 0,-7-4-175 0 0,1 1-50 0 0,11 0-21 0 0,-3 2 85 0 0,-2 1 17 0 0,0 0-48 0 0,0 0-162 0 0,0 0-300 0 0,0 0-18 0 0,0 0 334 0 0,0 0 80 0 0,1 0 68 0 0,-1 0 57 0 0,2 0-7 0 0,1 0 4 0 0,-2 0 20 0 0,0 0-89 0 0,-1 0 28 0 0,1 0-50 0 0,-1 0-57 0 0,0 0-62 0 0,0 0-614 0 0</inkml:trace>
  <inkml:trace contextRef="#ctx0" brushRef="#br0" timeOffset="93392.621">4124 2709 6304 0 0,'0'0'141'0'0,"0"0"23"0"0,0 0 11 0 0,0-1-29 0 0,0 0-289 0 0,0 0 37 0 0,0-1-7 0 0,1 0 121 0 0,-1 0 102 0 0,1 1 69 0 0,-1-1 61 0 0,1 1 256 0 0,1-2 415 0 0,-1 3-544 0 0,0-1-42 0 0,-1 0-75 0 0,1 1-106 0 0,-1-1-104 0 0,1 1 282 0 0,-1 0-14 0 0,0 0-52 0 0,0 0-28 0 0,0 0-4 0 0,0 0 2 0 0,0 0 12 0 0,0 0 2 0 0,0 0 0 0 0,0 0 10 0 0,0 0 46 0 0,0 0 22 0 0,0 0 2 0 0,0 0-11 0 0,0 0-45 0 0,0 0-11 0 0,-1 2-93 0 0,0 0-70 0 0,-2 4 38 0 0,2-3-40 0 0,0 5 112 0 0,1-6-169 0 0,0-1 0 0 0,0 0 1 0 0,-1 0-1 0 0,1 0 0 0 0,0 0 0 0 0,0 0 0 0 0,-1 0 0 0 0,1 1 0 0 0,-1-1 0 0 0,1 0 0 0 0,-1 0 0 0 0,1 0 0 0 0,-1 0 1 0 0,0 0-32 0 0,-7 13 339 0 0,2 3-66 0 0,2 1-58 0 0,1 1-52 0 0,-1 4-20 0 0,-1-2-58 0 0,-27 78-7 0 0,28-82-77 0 0,0 1 1 0 0,1-1 0 0 0,0 14-2 0 0,-1 5-12 0 0,-3 0-41 0 0,5-27 62 0 0,1 2-50 0 0,-1 9-151 0 0,2-11 43 0 0,-1-1 0 0 0,-1 1 0 0 0,1 0 0 0 0,-1 0 149 0 0,1-6-161 0 0,0 0 38 0 0,0 4-29 0 0,0-1 92 0 0,-1 7 18 0 0,2-8 5 0 0,-1-1-36 0 0,1 1-52 0 0,-1-1-69 0 0,0-1 20 0 0,1 0-43 0 0,-1 0-45 0 0,0 0-52 0 0,0-1 11 0 0,1 1-42 0 0,-1-1-43 0 0,0 1-47 0 0,0-1-49 0 0,-1 0-53 0 0,1 1-53 0 0,0-1-58 0 0,-3 2-999 0 0,-1 2-922 0 0</inkml:trace>
  <inkml:trace contextRef="#ctx0" brushRef="#br0" timeOffset="94062.67">4235 2728 7168 0 0,'0'0'208'0'0,"0"-1"-10"0"0,1 1 367 0 0,-1 0-48 0 0,0 0-47 0 0,1 1-44 0 0,-1-1-43 0 0,0 1-39 0 0,0 0-39 0 0,1 0-37 0 0,-1 1 70 0 0,1 0-71 0 0,-1 0-64 0 0,0 1-58 0 0,1-1-52 0 0,-1 1-45 0 0,1 4-60 0 0,0-1-95 0 0,0 9-243 0 0,-1-10 277 0 0,1-1 64 0 0,-1 0 64 0 0,0-1 80 0 0,0 0 96 0 0,3 38 1 0 0,3-3 172 0 0,8 22-404 0 0,-6-24 181 0 0,0 1 59 0 0,-4-13-80 0 0,3 35 366 0 0,-6-41-418 0 0,-1-1-66 0 0,0-10-53 0 0,-1 9 167 0 0,2-13-69 0 0,2-10-47 0 0,7-43-31 0 0,-8 35 13 0 0,1 0 38 0 0,2-13 16 0 0,10-46 50 0 0,-2 39-46 0 0,5 2 54 0 0,-8 16-146 0 0,14-24-120 0 0,-19 32 124 0 0,-2 5 8 0 0,-3 4 0 0 0,0 0 0 0 0,0 0 0 0 0,0 0 0 0 0,0 0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0,-2 5 0 0 0,2-5 0 0 0,-19 24-34 0 0,1 1 1 0 0,-8 14 33 0 0,16-19-70 0 0,3 0 54 0 0,4 2 72 0 0,8-1 89 0 0,9 16 103 0 0,-12-35-151 0 0,0 0-35 0 0,7 5 16 0 0,-5-4-27 0 0,-1 0-31 0 0,1-1 0 0 0,0 1 0 0 0,0 0 0 0 0,1-1 0 0 0,-1 0 0 0 0,1 0-20 0 0,10 3 9 0 0,-7-3-39 0 0,0 0-33 0 0,0-1-40 0 0,-1-1-48 0 0,-6 0 159 0 0,0 0-41 0 0,0 0-39 0 0,0 0-40 0 0,0 0-37 0 0,0 0-38 0 0,0-1-35 0 0,0 1-36 0 0,0 0-34 0 0,0 0-32 0 0,2-1-422 0 0,-1 1-120 0 0,0-1-114 0 0,0 0-773 0 0,2 0-995 0 0</inkml:trace>
  <inkml:trace contextRef="#ctx0" brushRef="#br0" timeOffset="94329.451">4584 2695 9528 0 0,'0'0'216'0'0,"0"0"32"0"0,0 0 10 0 0,0 2 36 0 0,0 12 267 0 0,0 0-35 0 0,0 0-44 0 0,1 1-52 0 0,0-1-62 0 0,1 1-71 0 0,1-1-78 0 0,0 0-88 0 0,2 6 133 0 0,-3-6-118 0 0,2 6-11 0 0,-1-10-118 0 0,0 1-41 0 0,4 12-33 0 0,1 3-2 0 0,-3-8-56 0 0,-1-4-68 0 0,-2 0-109 0 0,-1-10 114 0 0,1 4-99 0 0,-1-5 145 0 0,0-1-60 0 0,-1 0-4 0 0,1 0-53 0 0,-1 0-64 0 0,1-1-72 0 0,-1 1-81 0 0,1 0-90 0 0,-1-1-99 0 0,0 1-108 0 0,1 1-749 0 0,-1 0-851 0 0,0-3 2346 0 0</inkml:trace>
  <inkml:trace contextRef="#ctx0" brushRef="#br0" timeOffset="94575.393">4441 2712 9760 0 0,'0'0'222'0'0,"0"0"30"0"0,1 0-26 0 0,-1 0-97 0 0,0-1-72 0 0,2 0-22 0 0,-1 0 14 0 0,1-1 75 0 0,0 1 0 0 0,0-1 0 0 0,0 1-1 0 0,0 0 1 0 0,1 0 0 0 0,-1 0-1 0 0,0 0 1 0 0,3-1-124 0 0,10 0 605 0 0,-2 2-159 0 0,-1 0-70 0 0,2 0-51 0 0,-6 0-276 0 0,43 0 195 0 0,-25-2-172 0 0,-1-1-45 0 0,-13 1-91 0 0,0 1-120 0 0,1 0-114 0 0,-1-1-106 0 0,1 1-99 0 0,-1 1-91 0 0,0-1-84 0 0,1 0-76 0 0,-1 0-109 0 0,-5 1-734 0 0,4 0-904 0 0</inkml:trace>
  <inkml:trace contextRef="#ctx0" brushRef="#br0" timeOffset="94902.935">4839 3355 13496 0 0,'0'0'397'0'0,"0"0"-194"0"0,0-1-51 0 0,1 0-45 0 0,-1 0-37 0 0,2-1-18 0 0,4-5-128 0 0,-4 5 115 0 0,24-14 762 0 0,2 4-129 0 0,0 3-130 0 0,2 4-129 0 0,0 2-129 0 0,1 2-128 0 0,0 2-129 0 0,-1 2-128 0 0,17 2 172 0 0,-16 0-117 0 0,-5 0-79 0 0,-1 0-103 0 0,-3-1-59 0 0,-18-4 127 0 0,-1 1 46 0 0,9 1-135 0 0,-6-2 103 0 0,-3 0 21 0 0,0 1-40 0 0,0-1-67 0 0,0 0-68 0 0,1 0-78 0 0,-1 1-91 0 0,-2-1 396 0 0,0 0-287 0 0,1 0-50 0 0,-1 0-44 0 0,1 0-40 0 0,0 0-141 0 0,-1 0-39 0 0,2 0-172 0 0,0 0-465 0 0</inkml:trace>
  <inkml:trace contextRef="#ctx0" brushRef="#br0" timeOffset="95221.435">5541 3003 10680 0 0,'0'0'241'0'0,"0"0"38"0"0,0 0 11 0 0,0 0-28 0 0,0 1 9 0 0,0 8 210 0 0,0-5-229 0 0,0-4-203 0 0,0 9 479 0 0,0-1-53 0 0,0 1-51 0 0,0-1-46 0 0,1 1-44 0 0,-1-1-41 0 0,0 1-38 0 0,0 0-33 0 0,1 1 2 0 0,-1 0-40 0 0,2 10 88 0 0,1 5-67 0 0,4 11 11 0 0,0-11-85 0 0,0 4-43 0 0,1-2-47 0 0,2 6-39 0 0,9 15-52 0 0,-17-45-108 0 0,-1 0 51 0 0,0 0 44 0 0,1 0 37 0 0,0 3 55 0 0,4 8 171 0 0,-5-10-181 0 0,1 0-55 0 0,-1 1-84 0 0,1-1-108 0 0,-1-2 66 0 0,0 1-35 0 0,0-1-40 0 0,0 0-41 0 0,-1 0-45 0 0,1 0-48 0 0,0 1-50 0 0,0-1-54 0 0,0 0-56 0 0,0 0-60 0 0,0 1-63 0 0,0-1-65 0 0,2 3-1224 0 0,0 3-1100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41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148 366 4808 0 0,'0'0'101'0'0,"0"0"22"0"0,0 0 8 0 0,-1-1-14 0 0,-1 0-98 0 0,1-1 34 0 0,-2-3 135 0 0,2-1 144 0 0,0-1 258 0 0,4-14-343 0 0,-2 18-219 0 0,0 0-1 0 0,1 1 0 0 0,-1-1 0 0 0,1 0 0 0 0,-1 0 0 0 0,1 1 1 0 0,0-1-1 0 0,0 1-27 0 0,19-18 191 0 0,-6 9 11 0 0,-4 3 37 0 0,0-1 99 0 0,6-2 166 0 0,-5 4-137 0 0,-4 3-88 0 0,0-1 43 0 0,0 1 56 0 0,-2-2 67 0 0,-6 6-313 0 0,0 0-18 0 0,0 0-8 0 0,1-1-38 0 0,0 0 74 0 0,-1 1 28 0 0,2-1 287 0 0,-1 1-177 0 0,-1 0-183 0 0,-1 1-43 0 0,0 0-66 0 0,-1 0-116 0 0,-38 25 512 0 0,18-15-212 0 0,0 0-48 0 0,6-1-42 0 0,0-1 0 0 0,-8 4-82 0 0,2-2 117 0 0,0 1 106 0 0,1 1 2 0 0,-17 10 268 0 0,20-5-205 0 0,9-5-126 0 0,6-7-109 0 0,3 2-32 0 0,5 1 75 0 0,3-3-78 0 0,-6-6-14 0 0,1 2-4 0 0,12 2 0 0 0,-14-4 0 0 0,8 2 5 0 0,1 0 1 0 0,-1-1-1 0 0,9-1-5 0 0,31-1 98 0 0,-10 0 12 0 0,55-4 167 0 0,-67 4-210 0 0,-4 0 19 0 0,-8 1 43 0 0,-2 1 50 0 0,-1 2 83 0 0,-10-3-133 0 0,-1 0-45 0 0,-1 1-11 0 0,1 1-34 0 0,2-1 5 0 0,0 0 37 0 0,-2 0-65 0 0,-1 0 0 0 0,1 0 0 0 0,-1 0 0 0 0,0 0 0 0 0,1 0-1 0 0,-1 0 1 0 0,0 0 0 0 0,0 1 0 0 0,0-1 0 0 0,0 0 0 0 0,0 0 0 0 0,0 0-1 0 0,0 0 1 0 0,0 0 0 0 0,0 0 0 0 0,0 0 0 0 0,-1 0 0 0 0,1 1-16 0 0,-1 2 88 0 0,1-1-41 0 0,0-1 0 0 0,0 1 1 0 0,-1 0-1 0 0,0 0 0 0 0,1 0 1 0 0,-1-1-1 0 0,0 1 1 0 0,-1 1-48 0 0,-13 22 320 0 0,6-15-132 0 0,0 0-1 0 0,-1-1 0 0 0,-2 1-187 0 0,-23 19 248 0 0,-4-4-85 0 0,2-8-66 0 0,20-11-55 0 0,0 0 0 0 0,0-2 1 0 0,0 0-1 0 0,-9 0-42 0 0,9-1 35 0 0,12-2-26 0 0,0-1 0 0 0,0 0 0 0 0,0 0 0 0 0,0-1 0 0 0,0 1 0 0 0,0-1 0 0 0,-1 0 0 0 0,1 0 0 0 0,0-1 0 0 0,-4 0-9 0 0,8 0 223 0 0,-1 1-95 0 0,1 0-92 0 0,0-1-92 0 0,0 1-92 0 0,1-1-89 0 0,-1 0-90 0 0,1 1-89 0 0,-1-1-86 0 0,1 0-88 0 0,0 0-86 0 0,0 0-84 0 0,0 0-84 0 0,0-1-84 0 0,0 1-82 0 0,0-1-81 0 0,0 1-787 0 0,0-1-1053 0 0</inkml:trace>
  <inkml:trace contextRef="#ctx0" brushRef="#br0" timeOffset="632.843">451 280 4232 0 0,'0'0'91'0'0,"0"0"11"0"0,0 0-6 0 0,1 0-40 0 0,3-3 10 0 0,-2 1-103 0 0,0-1 42 0 0,1 1 48 0 0,-1 0 56 0 0,1-1 143 0 0,-2 2-75 0 0,0 0 35 0 0,0-1 39 0 0,-1 1 42 0 0,1 0 42 0 0,-1-1 46 0 0,0 2-54 0 0,0 0 8 0 0,0 0 1 0 0,0 0 0 0 0,0 0 0 0 0,0 0 0 0 0,0 0 0 0 0,0 0-14 0 0,0 0-56 0 0,0 0-30 0 0,6-1 448 0 0,-4 1-372 0 0,0 0-194 0 0,-1 0-34 0 0,1 0-40 0 0,0 1-92 0 0,10 3 637 0 0,-3 3-82 0 0,-1 1-71 0 0,-2 2-65 0 0,-1 0-55 0 0,-2 2-46 0 0,-1 11 163 0 0,-1 5-163 0 0,0-3-104 0 0,-2-1-54 0 0,0 1-7 0 0,5 13-82 0 0,0-5 30 0 0,6 45 104 0 0,-1-27 1 0 0,9 13 50 0 0,-15-54-264 0 0,0 0 95 0 0,2 2 93 0 0,2 7 149 0 0,-2-5-95 0 0,-1-4-101 0 0,-1-1-52 0 0,0 1-45 0 0,1-5 11 0 0,-2 0 3 0 0,-2 15-37 0 0,0-19-135 0 0,0-1-50 0 0,0 0-77 0 0,0 0 104 0 0,0 0 90 0 0,0 1 74 0 0,0-1 56 0 0,0 0 38 0 0,0 3 432 0 0,0-3-402 0 0,0 1-53 0 0,0 0-71 0 0,0-1-93 0 0,0 1-19 0 0,0-1-56 0 0,0 0-61 0 0,0 1-66 0 0,0-1-2 0 0,0 0-53 0 0,0 0-58 0 0,0 0-60 0 0,0 1-64 0 0,0-1-67 0 0,0 0-70 0 0,0 0-75 0 0,0 0 47 0 0</inkml:trace>
  <inkml:trace contextRef="#ctx0" brushRef="#br0" timeOffset="1131.739">539 398 5352 0 0,'-2'-3'970'0'0,"-2"0"-70"0"0,1 0-256 0 0,1 1-82 0 0,0-1-99 0 0,3 0-114 0 0,5-3-182 0 0,0 1-15 0 0,-1-1 1 0 0,1 1-1 0 0,0 0 1 0 0,0 1 0 0 0,1-1-153 0 0,2 0 197 0 0,1 2 36 0 0,-8 3-85 0 0,2-2 100 0 0,2 3-51 0 0,2 1-13 0 0,4 2 22 0 0,-7-2-85 0 0,0-1-28 0 0,-1 1 0 0 0,0 0 1 0 0,1 0-1 0 0,-1 0 1 0 0,0 0-1 0 0,0 0 0 0 0,0 1 1 0 0,0 0-1 0 0,-1 0 1 0 0,3 2-94 0 0,11 14 458 0 0,-8-6-150 0 0,-2 0-78 0 0,-3 0-80 0 0,-7 1-86 0 0,1-9 13 0 0,-1 0 0 0 0,1 0 0 0 0,-1 0 0 0 0,0-1 0 0 0,-2 2-77 0 0,-18 17 327 0 0,-4-4-66 0 0,-3-2-72 0 0,9-4-100 0 0,-1 0-44 0 0,-11 4-15 0 0,11-7 6 0 0,8-2-38 0 0,-2 2-3 0 0,9-6-23 0 0,1-1-25 0 0,1 0-35 0 0,-1 0-46 0 0,1 0-54 0 0,4-2 123 0 0,0 0-6 0 0,0-1-19 0 0,0 0-38 0 0,1 0-15 0 0,-1 1-39 0 0,1-1-44 0 0,-1 0-51 0 0,0 0-53 0 0,0 1-50 0 0,1-1-44 0 0,-1 0-39 0 0,0 0-137 0 0,0 0-38 0 0,-1 1-164 0 0,1-1-443 0 0</inkml:trace>
  <inkml:trace contextRef="#ctx0" brushRef="#br0" timeOffset="5444.254">1007 457 4384 0 0,'0'0'127'0'0,"0"0"-162"0"0,1 0 50 0 0,0 0 34 0 0,0 0 42 0 0,0-1 24 0 0,0 1 40 0 0,0 0 46 0 0,0 1 51 0 0,0-1 1 0 0,0 0 42 0 0,-1 0 44 0 0,1 0 48 0 0,0 0 51 0 0,0 0 54 0 0,-1 0 56 0 0,1 1 60 0 0,1 0-227 0 0,1 1-41 0 0,-2 0-39 0 0,0-1-36 0 0,1 3 163 0 0,-3-1-123 0 0,0 1-109 0 0,-2-1-92 0 0,0 1-77 0 0,-1-1-62 0 0,-5 2-122 0 0,-6 2-195 0 0,9-5 231 0 0,1 0 54 0 0,0-1 82 0 0,-9 1-198 0 0,1 0 34 0 0,-11 0-60 0 0,-7 0 71 0 0,-27-2 44 0 0,54 0 89 0 0,4 0 85 0 0,0 0 44 0 0,0 0 18 0 0,0 0 2 0 0,0 0 4 0 0,0 0 17 0 0,0 0 10 0 0,0 0 1 0 0,0 0-8 0 0,0 0-32 0 0,0 0-10 0 0,0 0-4 0 0,0 0-2 0 0,1 0 24 0 0,1 0-51 0 0,10-2 57 0 0,-9 1-57 0 0,10-1 179 0 0,2 3-44 0 0,-11-1-156 0 0,0 0 0 0 0,1 1 0 0 0,-1-2 0 0 0,0 1 0 0 0,4-1-72 0 0,13-3 152 0 0,18-5 92 0 0,-10-2-49 0 0,14-10 262 0 0,-25 10-286 0 0,4-5-45 0 0,-21 14-128 0 0,3-1 5 0 0,1-1 1 0 0,-1 0-1 0 0,0 0 0 0 0,-1 0 0 0 0,1 0 0 0 0,2-6-3 0 0,-5 9 4 0 0,0 0 0 0 0,0-1 0 0 0,-1 1 0 0 0,1-1-1 0 0,-1 1 1 0 0,1-1 0 0 0,-1 1 0 0 0,0-1 0 0 0,0 1-1 0 0,0-1 1 0 0,1 0 0 0 0,-1 1 0 0 0,-1-1 0 0 0,1 1 0 0 0,0-1-1 0 0,0 1 1 0 0,-1-1 0 0 0,1 1 0 0 0,0-1 0 0 0,-1 1-1 0 0,0-1 1 0 0,1 1 0 0 0,-1 0 0 0 0,0-1 0 0 0,0 1-1 0 0,0 0 1 0 0,0-1 0 0 0,0 1 0 0 0,0-1-4 0 0,-1 1 3 0 0,1-1 0 0 0,-1 1 1 0 0,1 0-1 0 0,-1-1 0 0 0,1 1 0 0 0,-1 0 0 0 0,0 0 1 0 0,0 0-1 0 0,-1 0-3 0 0,-17-4-23 0 0,12 5-12 0 0,0 0 1 0 0,0 1-1 0 0,-1 0 1 0 0,-2 1 34 0 0,-13 2-93 0 0,10-2 175 0 0,-1 0-59 0 0,0 2-70 0 0,0 0-1 0 0,0 1 0 0 0,-8 4 48 0 0,3 0 56 0 0,11-4 20 0 0,0 0 42 0 0,6-3-71 0 0,0 0 0 0 0,0 0 1 0 0,0 1-1 0 0,1-1 0 0 0,-1 1 1 0 0,0-1-1 0 0,1 1 0 0 0,0 0 1 0 0,0 0-1 0 0,0 0 0 0 0,0 0 1 0 0,0 0-1 0 0,1 1 0 0 0,-1-1 1 0 0,1 0-1 0 0,0 1-47 0 0,-1 0 67 0 0,1 1 0 0 0,0-1 0 0 0,1 1 0 0 0,-1 0 0 0 0,1-1 0 0 0,0 1 0 0 0,0 4-67 0 0,6 16 256 0 0,4-2-40 0 0,7-3-51 0 0,4-6-60 0 0,11-2 161 0 0,-21-10-181 0 0,-1 0 1 0 0,1 0-1 0 0,7-1-85 0 0,18 0 194 0 0,1-1-49 0 0,4-1-60 0 0,-22 0-43 0 0,-1-1 0 0 0,8-1-42 0 0,13-3 33 0 0,-23 4-14 0 0,-4-1-59 0 0,-2 0-45 0 0,0-1-60 0 0,-2 1-31 0 0,0 0-58 0 0,-1 0-66 0 0,0 0-72 0 0,-3 1 77 0 0,4-3-223 0 0,-6 3 246 0 0,0 1 59 0 0,-1 0-50 0 0,1 0-59 0 0,-1 0-69 0 0,0 1 36 0 0,0-1-45 0 0,0 1-42 0 0,0-1-36 0 0,1 0-135 0 0,-1 1-36 0 0,2-2-1422 0 0</inkml:trace>
  <inkml:trace contextRef="#ctx0" brushRef="#br0" timeOffset="5896.451">1304 272 7976 0 0,'2'0'86'0'0,"-1"0"-48"0"0,0 0-40 0 0,-1 0-57 0 0,1 0-20 0 0,-1 0 88 0 0,2-1 93 0 0,-1 0-4 0 0,1 0 37 0 0,0-1 41 0 0,0 0 48 0 0,1 0 52 0 0,1 0 56 0 0,-2 1-157 0 0,-1 0 33 0 0,4-5 911 0 0,-4 4-829 0 0,-1 0-74 0 0,0 1-35 0 0,1 1-50 0 0,-1-1-45 0 0,0 1-37 0 0,0 0-30 0 0,0 0-34 0 0,1 0-112 0 0,0 0 86 0 0,0 1 58 0 0,0-1 36 0 0,0 0 89 0 0,-1 0 100 0 0,1-1 51 0 0,0 1 95 0 0,0-1 108 0 0,0 0 118 0 0,-1-1-502 0 0,-1 1 53 0 0,0 1-34 0 0,-3 0 46 0 0,-8 3 85 0 0,10-2-159 0 0,0-1 53 0 0,-1 1 108 0 0,-1 0-47 0 0,1 0-42 0 0,0 1-38 0 0,-1 0-17 0 0,1 0-40 0 0,-2 1-18 0 0,0 1-46 0 0,-6 4-14 0 0,3-4 75 0 0,-3 5-80 0 0,-6 10 123 0 0,7-7-13 0 0,-11 14 24 0 0,15-18-114 0 0,1 0 1 0 0,0 0 0 0 0,1 0 0 0 0,0 1 0 0 0,0 0 0 0 0,1-1-1 0 0,-2 6-17 0 0,4-2 36 0 0,3-1 41 0 0,-2-10-57 0 0,1 1 1 0 0,0-1-1 0 0,0 0 0 0 0,-1 1 1 0 0,1-1-1 0 0,0 0 0 0 0,0 0 1 0 0,0 1-1 0 0,0-1 1 0 0,1 0-1 0 0,-1 0 0 0 0,0 0 1 0 0,0-1-1 0 0,1 1 1 0 0,-1 0-1 0 0,0 0 0 0 0,1-1 1 0 0,0 1-21 0 0,17 4 220 0 0,-5-5-116 0 0,-3-1-60 0 0,-1-1-52 0 0,43-11 126 0 0,-2 0 23 0 0,-3-4 56 0 0,-38 12-443 0 0,1 1 91 0 0,-3 1 80 0 0,1 0 35 0 0,19-7-1 0 0,-16 7-17 0 0,0-1-81 0 0,-5 2 28 0 0,-1 0-35 0 0,3 0-147 0 0,1-1-104 0 0,-1 0-121 0 0,-5 2 209 0 0,1-1-37 0 0,0 1-37 0 0,-1-1-41 0 0,1 1-42 0 0,-1-1-44 0 0,1 1-46 0 0,0-1-49 0 0,-1 0-50 0 0,1 1-53 0 0,0-1-1094 0 0,2-1-1014 0 0</inkml:trace>
  <inkml:trace contextRef="#ctx0" brushRef="#br0" timeOffset="6207.739">1673 198 9008 0 0,'0'0'200'0'0,"0"0"33"0"0,0 0 15 0 0,0 0 17 0 0,0 0-1 0 0,1 0-111 0 0,0 1-73 0 0,2 2-6 0 0,-2-2 1 0 0,3 7 326 0 0,-1 2-38 0 0,0 0-41 0 0,-2 1-43 0 0,0 0-44 0 0,0 0-45 0 0,-1-1-49 0 0,0 0-49 0 0,0-8-77 0 0,-1 27 277 0 0,-4 39 461 0 0,2-43-527 0 0,2-1-55 0 0,-1 1-76 0 0,2-1-98 0 0,-6 79 74 0 0,5-81-66 0 0,-1-8-74 0 0,0-3-51 0 0,1-1-36 0 0,-3 14-235 0 0,2-16 7 0 0</inkml:trace>
  <inkml:trace contextRef="#ctx0" brushRef="#br0" timeOffset="6637.862">1655 403 9760 0 0,'0'0'222'0'0,"0"0"30"0"0,12-5 206 0 0,-8 3-397 0 0,-1 1-38 0 0,5-3 37 0 0,2 0 103 0 0,2-1 133 0 0,6 1 263 0 0,1 2 8 0 0,-7 3-258 0 0,-2 2-130 0 0,-1 1-98 0 0,-6-3-19 0 0,1 2 26 0 0,0-1-38 0 0,4 2-40 0 0,-5-2-64 0 0,1 1 1 0 0,-1-1 0 0 0,0 0 0 0 0,0 1-1 0 0,2 3 54 0 0,0-1-3 0 0,-1 0 55 0 0,1 4 74 0 0,17 27 429 0 0,-17-23-426 0 0,-2 1-65 0 0,-2-4-59 0 0,2 38-15 0 0,-6-18 75 0 0,1-23-32 0 0,2-4 97 0 0,2-7 284 0 0,1-4-110 0 0,-1 2-153 0 0,0 2-83 0 0,0-1-69 0 0,-2 3-62 0 0,10-20 233 0 0,-2 6 127 0 0,2 1-1 0 0,2-4-296 0 0,-1 4 138 0 0,-1 0-65 0 0,-3 6-71 0 0,-1 0-42 0 0,14-17-13 0 0,-7 12 90 0 0,-1 1-1 0 0,2 0 0 0 0,12-9-36 0 0,-10 10-5 0 0,0 2-35 0 0,-1 0-34 0 0,0 2-46 0 0,0-1-52 0 0,0 2-60 0 0,-12 5 172 0 0,3 0-74 0 0,-1-1-35 0 0,0 1-34 0 0,0 0-33 0 0,5-2-332 0 0,1 0-126 0 0,-1 2 1 0 0</inkml:trace>
  <inkml:trace contextRef="#ctx0" brushRef="#br0" timeOffset="7366.047">2205 333 7104 0 0,'0'0'208'0'0,"-1"1"-47"0"0,0 0-83 0 0,0 0-57 0 0,-4 3-60 0 0,3-3 58 0 0,0 2 78 0 0,0 0 38 0 0,-3 2 229 0 0,1 1 78 0 0,-6 7 670 0 0,7-9-811 0 0,0 0-46 0 0,0 2-33 0 0,-1-1-113 0 0,-3 7 217 0 0,-2 2-7 0 0,0 0-47 0 0,1 1-45 0 0,0 0-45 0 0,2 0-42 0 0,1 1-43 0 0,2 0-41 0 0,1 0-40 0 0,3-11-33 0 0,0 0 37 0 0,2 3 112 0 0,2-1 149 0 0,7-2 260 0 0,-4-4-222 0 0,-2-1-137 0 0,-1-1-61 0 0,0-1-34 0 0,-1 1-48 0 0,0-1-34 0 0,-1 0-38 0 0,1 0-44 0 0,20-16 121 0 0,-14 11 19 0 0,1-2 1 0 0,-2 1 0 0 0,1-1-1 0 0,-2-1 1 0 0,1 0-64 0 0,12-20 62 0 0,-10 3-15 0 0,1-1 34 0 0,-11 27-17 0 0,-1 1 0 0 0,0 0 2 0 0,0 0 12 0 0,0 0 2 0 0,0 0 0 0 0,0 0-3 0 0,3 2-46 0 0,-1 1 1 0 0,0 0-1 0 0,1 0 0 0 0,-1 0 1 0 0,0 0-1 0 0,0 0 0 0 0,-1 1 1 0 0,1-1-1 0 0,1 4-31 0 0,-1-3 41 0 0,5 9 157 0 0,1-1-44 0 0,11 8 48 0 0,4-4-100 0 0,-18-13-86 0 0,0-1 0 0 0,0 0-1 0 0,1 0 1 0 0,-1 0 0 0 0,1-1-1 0 0,-1 1 1 0 0,1-1 0 0 0,-1-1 0 0 0,1 1-1 0 0,2-1-15 0 0,12-1 99 0 0,0-4 55 0 0,-12 2-118 0 0,1 0 0 0 0,-1-1-1 0 0,0 1 1 0 0,-1-2 0 0 0,1 1 0 0 0,-1-1 0 0 0,0 0-1 0 0,0-1 1 0 0,5-5-36 0 0,19-24 133 0 0,-18 15-103 0 0,1 0-35 0 0,-10 13 18 0 0,-1 0-1 0 0,1-1 0 0 0,-2 1 1 0 0,1 0-1 0 0,0-4-12 0 0,8-39-44 0 0,-8 36 10 0 0,13-71-329 0 0,-3 0-106 0 0,0 22 43 0 0,-12 56 441 0 0,1 1 40 0 0,1-7 171 0 0,-3 12-109 0 0,0 1-41 0 0,0 0-7 0 0,0 0-6 0 0,0 7-60 0 0,1 4 30 0 0,0 0 1 0 0,-1 0 0 0 0,0 5-34 0 0,-5 33 161 0 0,1-2 42 0 0,2-6 672 0 0,2 26-875 0 0,6-21 338 0 0,2-9-103 0 0,6-2-59 0 0,5-3-73 0 0,8-3-90 0 0,-19-22-67 0 0,0-1 79 0 0,-1 0 49 0 0,15 9 230 0 0,-13-9-206 0 0,-1-2-65 0 0,-1-1-51 0 0,1 0-63 0 0,-1-1-76 0 0,2 0-91 0 0,-1-1-104 0 0,0 0-116 0 0,-3 0 186 0 0,-1-1-35 0 0,-3 0 40 0 0,0 0-40 0 0,0 0-37 0 0,0 0-33 0 0,0 0-248 0 0,0 0-55 0 0,2 0-807 0 0,2 0-634 0 0,2 0-1207 0 0</inkml:trace>
  <inkml:trace contextRef="#ctx0" brushRef="#br0" timeOffset="10683.607">3253 406 6392 0 0,'0'0'141'0'0,"0"0"23"0"0,0 0 12 0 0,0 0 39 0 0,1 0-53 0 0,-1 0-37 0 0,0 0 34 0 0,1 1-89 0 0,1 0-6 0 0,-1-1-15 0 0,0 1 41 0 0,0-1 88 0 0,0 0 102 0 0,9 2 293 0 0,0 0-43 0 0,0-2-40 0 0,1 0-39 0 0,0 0-35 0 0,0-2-35 0 0,11-1 289 0 0,0-3-111 0 0,0 0-93 0 0,-1-1-76 0 0,0 0-59 0 0,-5 2-87 0 0,13-6 133 0 0,20-11 144 0 0,-30 11-271 0 0,0-1 59 0 0,-2-2 80 0 0,-7 4-316 0 0,-1-1 49 0 0,-1-1 45 0 0,-2 0 45 0 0,-5 0 15 0 0,-3 3-106 0 0,-7 0-74 0 0,8 9-48 0 0,0-1 0 0 0,0 1 0 0 0,0-1 1 0 0,0 1-1 0 0,0-1 0 0 0,0 1 0 0 0,-1 0 0 0 0,1 0 0 0 0,0 0 1 0 0,0 0-1 0 0,-1 0 0 0 0,1 0 0 0 0,0 0 0 0 0,0 0 0 0 0,0 0 0 0 0,-1 1 1 0 0,-16 5-125 0 0,1 2 41 0 0,-2 5 28 0 0,-8 9 29 0 0,3-2 24 0 0,17-15 3 0 0,1 0 1 0 0,0 1 0 0 0,0 0 0 0 0,1 0 0 0 0,0 1 0 0 0,0-1 0 0 0,0 1-1 0 0,1 0 1 0 0,-1 3-1 0 0,3-7 10 0 0,0 1-1 0 0,1 0 0 0 0,0 0 0 0 0,-1 0 1 0 0,1 0-1 0 0,1 0 0 0 0,-1 0 0 0 0,1 0 1 0 0,-1 1-10 0 0,5 16 92 0 0,6-3 44 0 0,1-7-132 0 0,3-4 48 0 0,1-2 44 0 0,1-3 39 0 0,18-2 228 0 0,-1-4 88 0 0,-18 2-208 0 0,18-6-200 0 0,-21 4-52 0 0,0-1 0 0 0,0 0 0 0 0,7-4 9 0 0,3-5 16 0 0,-1-1 52 0 0,-3 0 78 0 0,19-22-168 0 0,-22 21 64 0 0,-6 5 36 0 0,-9 9-78 0 0,15-14 0 0 0,-11 13-12 0 0,-2 3-36 0 0,0 1 48 0 0,0 0-1 0 0,-1 0 1 0 0,1 1-1 0 0,-1-1 1 0 0,1 0-1 0 0,-1 1 1 0 0,1 0-1 0 0,-1-1 1 0 0,0 1-1 0 0,0 0 1 0 0,0-1-1 0 0,0 1 1 0 0,0 0-1 0 0,0 0 1 0 0,0 0-1 0 0,-1 0 1 0 0,1 0-1 0 0,-1 0 1 0 0,1 0-1 0 0,-1 0 1 0 0,0 0-1 0 0,0 0 1 0 0,1 4-1 0 0,2 6 1 0 0,0 0 0 0 0,-1 0 0 0 0,0 0 0 0 0,0 12 0 0 0,1-10 0 0 0,-3-8 12 0 0,0-5 47 0 0,0-1 8 0 0,0 0 3 0 0,0 0 2 0 0,0 0 0 0 0,0 0 26 0 0,3-3-57 0 0,16-15 65 0 0,8-14-58 0 0,-23 27-45 0 0,16-24 33 0 0,-6 7 2 0 0,-2 8-48 0 0,5-5 10 0 0,14-15 0 0 0,-30 34 0 0 0,-1 0 0 0 0,0 0 0 0 0,0-1 0 0 0,0 1 0 0 0,0 0 0 0 0,1 0 0 0 0,-1 0 0 0 0,0 0 0 0 0,0 0 0 0 0,0-1 0 0 0,1 1 0 0 0,-1 0 0 0 0,0 0 0 0 0,0 0 0 0 0,0 0 0 0 0,1 0 0 0 0,-1 0 0 0 0,0 0 0 0 0,0 0 0 0 0,0 0 0 0 0,1 0 0 0 0,-1 0 0 0 0,0 0 0 0 0,0 0 0 0 0,1 0 0 0 0,-1 0 0 0 0,0 0 0 0 0,0 0 0 0 0,0 0 0 0 0,1 0 0 0 0,-1 0 0 0 0,0 0 0 0 0,0 1 0 0 0,1-1 0 0 0,-1 0 0 0 0,0 0 0 0 0,0 0 0 0 0,0 0 0 0 0,0 0 0 0 0,1 1 0 0 0,-1-1 0 0 0,0 0 0 0 0,0 0 0 0 0,0 0 0 0 0,0 0 0 0 0,0 1 0 0 0,0-1 0 0 0,1 0 0 0 0,1 7 0 0 0,-1-4-10 0 0,1 1 0 0 0,-1-1 0 0 0,0 0-1 0 0,-1 1 1 0 0,1-1 0 0 0,0 1 0 0 0,-1 2 10 0 0,1 8 1 0 0,-2-1 0 0 0,-1 11-1 0 0,0 7-3 0 0,2-29 6 0 0,0 6-5 0 0,0-1 0 0 0,1 0 0 0 0,0 0 0 0 0,0 1 2 0 0,6 10 10 0 0,-6-17-7 0 0,0-1 0 0 0,-1 1 1 0 0,1 0-1 0 0,0 0 0 0 0,0 0 0 0 0,-1-1 1 0 0,1 1-1 0 0,0 0 0 0 0,0-1 0 0 0,0 1 1 0 0,0-1-1 0 0,0 1 0 0 0,0-1 0 0 0,0 1 1 0 0,0-1-4 0 0,12 3 11 0 0,-9-2 6 0 0,0 0 0 0 0,0 0 0 0 0,0-1 0 0 0,0 0 0 0 0,0 0 0 0 0,1 0 0 0 0,0 0-17 0 0,11-4 27 0 0,2-1 9 0 0,-2 0-1 0 0,1-2 1 0 0,-1 0 0 0 0,0-1-1 0 0,0 0 1 0 0,-1-1 0 0 0,0-1-36 0 0,-3 1 36 0 0,-1 0 0 0 0,-1 0 0 0 0,1-1 1 0 0,7-10-37 0 0,-8 7 25 0 0,-1 1 0 0 0,6-12-25 0 0,-10 15 15 0 0,0 1 0 0 0,-1-1 0 0 0,0 0 0 0 0,-1-1 0 0 0,1-1-15 0 0,-3 8-2 0 0,-1 1 0 0 0,1-1 0 0 0,-1 0 0 0 0,0 0 0 0 0,1 1 0 0 0,-1-1 0 0 0,-1 0 0 0 0,1 1 0 0 0,-1-3 2 0 0,1 3-4 0 0,0 1 0 0 0,-1-1 0 0 0,0 1 0 0 0,1-1 0 0 0,-1 1 0 0 0,0 0 0 0 0,0-1 0 0 0,1 1 0 0 0,-1 0 0 0 0,0 0 1 0 0,0-1-1 0 0,0 1 0 0 0,-1 0 0 0 0,1 0 0 0 0,0 0 0 0 0,0 0 0 0 0,-1 0 4 0 0,0 0-11 0 0,0 1 0 0 0,1-1-1 0 0,-1 1 1 0 0,0-1 0 0 0,0 1 0 0 0,0 0 0 0 0,0 0 0 0 0,0 0 0 0 0,1 0 0 0 0,-1 0-1 0 0,0 0 1 0 0,0 0 0 0 0,0 0 0 0 0,0 1 0 0 0,1-1 0 0 0,-1 1 0 0 0,0-1 0 0 0,0 1-1 0 0,0 0 12 0 0,-3 1-24 0 0,1 0-1 0 0,0 1 0 0 0,-1-1 0 0 0,1 1 1 0 0,0-1-1 0 0,-2 4 25 0 0,1-2-21 0 0,1 1 0 0 0,0 0 0 0 0,0 1 1 0 0,0-1-1 0 0,1 1 0 0 0,-1 1 21 0 0,-10 21-17 0 0,7-11 25 0 0,5-8-22 0 0,1 0 0 0 0,0 0 1 0 0,0-1-1 0 0,0 1 1 0 0,1 4 13 0 0,3 9-4 0 0,-3-19 5 0 0,1 0 0 0 0,0 0 0 0 0,0 0-1 0 0,0 0 1 0 0,1 0 0 0 0,-1 0 0 0 0,1 0-1 0 0,0 0 1 0 0,-1-1 0 0 0,1 1-1 0 0,1-1 1 0 0,-1 1 0 0 0,0-1 0 0 0,0 0-1 0 0,1 1 0 0 0,-1-2 5 0 0,-1 0 0 0 0,0 0 0 0 0,1 0 0 0 0,0 0 0 0 0,-1 0 0 0 0,1 0 0 0 0,0-1 0 0 0,-1 1 0 0 0,1 0 0 0 0,0-1 0 0 0,0 1 0 0 0,-1-1 0 0 0,1 0 0 0 0,0 0 0 0 0,0 1 0 0 0,0-1 0 0 0,0-1 0 0 0,0 1 0 0 0,-1 0 0 0 0,1 0 0 0 0,0-1 0 0 0,0 1 0 0 0,0-1 0 0 0,-1 1 0 0 0,2-1-5 0 0,14-6 72 0 0,0-1-6 0 0,-5 1-49 0 0,3-4 19 0 0,-2-1 0 0 0,1-1 1 0 0,5-8-37 0 0,-6 8 24 0 0,0 0 0 0 0,0 0 0 0 0,9-5-24 0 0,15-6-12 0 0,-32 22-46 0 0,4 3-9 0 0,-6 5 72 0 0,-3-6-9 0 0,3 3-8 0 0,0 0 0 0 0,-1 1 0 0 0,1-1 0 0 0,-1 1 0 0 0,0 0 0 0 0,0-1 0 0 0,-1 1 0 0 0,1 0 0 0 0,-1 0 0 0 0,0 0 0 0 0,0 0 0 0 0,0 1 12 0 0,2 25-53 0 0,-2 4 42 0 0,-1-28 22 0 0,1-6 70 0 0,1-1-41 0 0,6-4-13 0 0,-7 4-18 0 0,20-16 67 0 0,-1-3-58 0 0,0-1-64 0 0,-1-1-70 0 0,-5 6-20 0 0,0 0-44 0 0,21-16-300 0 0,-17 19 198 0 0,1 1-34 0 0,0 1-39 0 0,2 1-44 0 0,-1 0-47 0 0,1 0-54 0 0,-19 9 455 0 0,11-4-364 0 0,15-8-441 0 0,1 5 73 0 0,-20 6 566 0 0,16-8-345 0 0,-17 5 398 0 0,0-2 49 0 0,-3 0 85 0 0,-4 4 30 0 0,0 2 79 0 0,-1 1 38 0 0,0 0 6 0 0,0 0 14 0 0,0 0 34 0 0,0 0 14 0 0,-9 3 128 0 0,1 2-84 0 0,0 1-67 0 0,0 1-48 0 0,-12 14 112 0 0,13-12-106 0 0,-9 13 391 0 0,-11 18-517 0 0,15-18 136 0 0,4 0-44 0 0,7-17-74 0 0,0-1-1 0 0,0 0 1 0 0,1 1-1 0 0,-1-1 1 0 0,1 1 0 0 0,1 1-18 0 0,0 1 58 0 0,0-2 42 0 0,0-5 11 0 0,0 2 56 0 0,2 1-86 0 0,2 3 40 0 0,18 5 349 0 0,1-5-93 0 0,3 2-66 0 0,-23-7-281 0 0,-1 0 0 0 0,0 1 1 0 0,0-1-1 0 0,0 1 0 0 0,0 0 0 0 0,0 0 0 0 0,0 0-30 0 0,0 1 14 0 0,0-1-1 0 0,0 1 0 0 0,0 0 1 0 0,-1 0-1 0 0,1 1 1 0 0,-1-1-1 0 0,0 1 0 0 0,0-1 1 0 0,0 1-1 0 0,0-1 1 0 0,-1 1-1 0 0,0 0 0 0 0,1 2-13 0 0,0 1 13 0 0,-1 0 0 0 0,0 1 0 0 0,0-1 0 0 0,-1 0 0 0 0,0 1 0 0 0,0-1 0 0 0,-2 3-13 0 0,-1 10 25 0 0,-1 0 1 0 0,-1 0-1 0 0,-1-1 1 0 0,-1 0-1 0 0,-2 3-25 0 0,-5 8 68 0 0,8-19-54 0 0,-1 0 1 0 0,0 0 0 0 0,0-1-1 0 0,-1 0 1 0 0,-6 5-15 0 0,-7 3 70 0 0,20-17-54 0 0,1 0-1 0 0,-1-1 1 0 0,0 1 0 0 0,0-1 0 0 0,0 1 0 0 0,0-1 0 0 0,1 1 0 0 0,-1-1-1 0 0,0 0 1 0 0,0 1 0 0 0,0-1 0 0 0,0 0 0 0 0,0 0 0 0 0,0 0-1 0 0,0 0 1 0 0,0 0 0 0 0,0 0 0 0 0,0 0 0 0 0,-1 0-16 0 0,2 0 10 0 0,-1 0 0 0 0,1-1-1 0 0,-1 1 1 0 0,1 0 0 0 0,-1-1 0 0 0,1 1 0 0 0,-1-1 0 0 0,1 1 0 0 0,-1-1-1 0 0,1 1 1 0 0,0-1 0 0 0,-1 1 0 0 0,1-1 0 0 0,0 1 0 0 0,0-1 0 0 0,-1 1-1 0 0,1-1 1 0 0,0 1 0 0 0,0-1 0 0 0,0 0 0 0 0,-1 1 0 0 0,1-1-10 0 0,0-18 142 0 0,3 2-64 0 0,2 0-55 0 0,2 0 0 0 0,0 1 0 0 0,1-1 0 0 0,1 0-23 0 0,39-60 30 0 0,-36 59-37 0 0,11-16-53 0 0,2 2-77 0 0,0 1-62 0 0,1 0-47 0 0,-5 6 27 0 0,23-31-303 0 0,-15 18 240 0 0,-5 8 124 0 0,-1-1 82 0 0,-15 22 77 0 0,-2-1-1 0 0,1 0 0 0 0,0-3 0 0 0,13-22-17 0 0,-19 34-63 0 0,-3 3-5 0 0,-4 10 30 0 0,4-9 2 0 0,-4 11 39 0 0,1-1-1 0 0,0 1 1 0 0,0-1-1 0 0,2 1 1 0 0,0 0-1 0 0,-1 9 15 0 0,3-13 7 0 0,0 1 0 0 0,1-1 0 0 0,0 1 0 0 0,1 3-7 0 0,0-7 15 0 0,0-1 0 0 0,1 1 0 0 0,-1 0 0 0 0,1-1 0 0 0,0 0 1 0 0,1 0-1 0 0,0 1-15 0 0,3 2 9 0 0,1-1 39 0 0,5 1 82 0 0,1-4 43 0 0,-11-5-146 0 0,0 1 0 0 0,0-1-1 0 0,0 0 1 0 0,0 0-1 0 0,0 0 1 0 0,-1 0 0 0 0,1-1-1 0 0,0 1 1 0 0,0-1 0 0 0,0 1-1 0 0,0-1 1 0 0,-1 1-1 0 0,1-1 1 0 0,0 0-27 0 0,0 0 23 0 0,0 0-1 0 0,0-1 1 0 0,0 1 0 0 0,0-1-1 0 0,0 1 1 0 0,0-1 0 0 0,-1 1-1 0 0,1-2-22 0 0,5-5 78 0 0,-1-1 0 0 0,0 1 0 0 0,3-8-78 0 0,-1 1 50 0 0,-1-1-42 0 0,13-44 80 0 0,4-9-1 0 0,-3 25-74 0 0,-21 44-12 0 0,0-1-6 0 0,1-1-1 0 0,0 1 1 0 0,0 0-1 0 0,-1 0 1 0 0,1 0 0 0 0,0 0-1 0 0,0 0 1 0 0,0 0-1 0 0,0 0 1 0 0,1-1 5 0 0,-2 2 0 0 0,1 0-1 0 0,-1 0 1 0 0,1-1 0 0 0,-1 1 0 0 0,1 0-1 0 0,-1 0 1 0 0,1-1 0 0 0,0 1-1 0 0,-1 0 1 0 0,1 0 0 0 0,-1 0-1 0 0,1 0 1 0 0,-1 0 0 0 0,1 0-1 0 0,0 0 1 0 0,-1 0 0 0 0,1 0-1 0 0,-1 0 1 0 0,1 0 0 0 0,-1 1 0 0 0,1-1-1 0 0,-1 0 1 0 0,1 0 0 0 0,0 1-1 0 0,-1-1 1 0 0,1 0 0 0 0,-1 0-1 0 0,0 1 1 0 0,1-1 0 0 0,-1 1-1 0 0,1-1 1 0 0,0 1-1 0 0,0 0 2 0 0,0 0-1 0 0,1 1 0 0 0,-1-1 0 0 0,0 1 0 0 0,0 0 0 0 0,0-1 0 0 0,0 1 0 0 0,0 0 0 0 0,0 0 0 0 0,0 0 1 0 0,0-1-1 0 0,0 3 0 0 0,6 23-55 0 0,25 146 38 0 0,-25-115 35 0 0,-2 0 34 0 0,-4-24-50 0 0,-1-1 0 0 0,-2 0 0 0 0,-3 18-2 0 0,1-27 21 0 0,-1 1 0 0 0,-2 1-21 0 0,2-8 47 0 0,-2 0 0 0 0,-7 16-47 0 0,12-30 21 0 0,-1 0 0 0 0,1 0 0 0 0,-1 0 0 0 0,0 0 0 0 0,0 0 0 0 0,-1-1 0 0 0,1 1 0 0 0,-3 1-21 0 0,1-1 38 0 0,1-1 0 0 0,-1 0 0 0 0,1 0 0 0 0,-1-1 0 0 0,0 1-1 0 0,0-1 1 0 0,-5 2-38 0 0,7-3 33 0 0,-1 0-1 0 0,0-1 1 0 0,1 1-1 0 0,-1 0 0 0 0,0-1 1 0 0,1 0-1 0 0,-1 0 0 0 0,0 0 1 0 0,0-1-1 0 0,1 1 1 0 0,-2-1-33 0 0,2 0 29 0 0,1 0 0 0 0,-1 0 1 0 0,0 0-1 0 0,0 0 1 0 0,1 0-1 0 0,-1-1 0 0 0,1 1 1 0 0,-1-1-1 0 0,1 0 0 0 0,0 0 1 0 0,-1 0-1 0 0,1 0 1 0 0,0 0-1 0 0,0 0 0 0 0,1 0-29 0 0,-1-1 61 0 0,0 0-1 0 0,0 0 0 0 0,1 0 0 0 0,0 0 0 0 0,-1 0 1 0 0,1 0-1 0 0,0 0 0 0 0,1 0 0 0 0,-2-2-60 0 0,0-20 330 0 0,5-7 8 0 0,1 17-213 0 0,-1 2-36 0 0,1 4-76 0 0,-1 0 0 0 0,1 0 0 0 0,3-4-13 0 0,-1 4 22 0 0,-1 0-1 0 0,2 1 0 0 0,-1 0 0 0 0,1 1 0 0 0,0-1 1 0 0,0 1-1 0 0,1 0 0 0 0,4-2-21 0 0,17-10 17 0 0,11-1-81 0 0,-20 12-16 0 0,1 1-39 0 0,1 0-45 0 0,-1 1-50 0 0,1 1-55 0 0,-1 1-61 0 0,-16 3 223 0 0,-2 1 8 0 0,-1-1-15 0 0,1 1-38 0 0,0-1-59 0 0,0 0-64 0 0,-1 1-75 0 0,1-1-86 0 0,0 1-23 0 0,-1-1-68 0 0,1 1-59 0 0,0-1-52 0 0,0 1-186 0 0,0-1-52 0 0,1 1-225 0 0,2-1-605 0 0</inkml:trace>
  <inkml:trace contextRef="#ctx0" brushRef="#br0" timeOffset="12250.253">6095 272 9184 0 0,'0'0'216'0'0,"-1"-1"-72"0"0,-1 0-57 0 0,-3-3 71 0 0,3 2-59 0 0,-4 0-124 0 0,0 0 65 0 0,0 0 58 0 0,0 0 49 0 0,-4 0 228 0 0,6 2-186 0 0,1 0 1 0 0,-1 0-1 0 0,0 0 0 0 0,0 1 1 0 0,1-1-1 0 0,-1 1 1 0 0,0 0-190 0 0,-3 1 254 0 0,0 0-37 0 0,-12 6 84 0 0,0 2-65 0 0,0 1-51 0 0,0 3-39 0 0,13-9-98 0 0,-1 0 1 0 0,1 0-1 0 0,1 1 1 0 0,-1 0-1 0 0,1 1 0 0 0,0-1 1 0 0,0 1-1 0 0,0 0 1 0 0,0 3-49 0 0,0 2 112 0 0,4-10-85 0 0,0 1 1 0 0,0 0-1 0 0,1 0 0 0 0,-1 0 0 0 0,1-1 0 0 0,0 1 1 0 0,0 2-28 0 0,1 3 112 0 0,1 1 74 0 0,3-1 94 0 0,-1-3-40 0 0,1-1-57 0 0,1-2-46 0 0,0 0-36 0 0,20-1 172 0 0,-22-1-208 0 0,23-4 122 0 0,13-10-27 0 0,-20 6-97 0 0,5-4-54 0 0,-2-2 103 0 0,-4-4 81 0 0,-2-1 58 0 0,-9 8-46 0 0,-1 0 1 0 0,-1 0-1 0 0,1-1 1 0 0,2-8-206 0 0,3-10 314 0 0,-8 14-197 0 0,1-10-35 0 0,0-6-21 0 0,13-71-38 0 0,-13 79 30 0 0,6-16-53 0 0,-11 40 2 0 0,1-1-2 0 0,-1 1 1 0 0,0 0-1 0 0,0-1 1 0 0,0 1-1 0 0,1 0 0 0 0,-1-1 1 0 0,0 1-1 0 0,0 0 1 0 0,0-1-1 0 0,0 1 1 0 0,0 0-1 0 0,0-1 1 0 0,1 1-1 0 0,-1-1 0 0 0,0 1 1 0 0,0 0-1 0 0,0-1 1 0 0,0 1-1 0 0,0 0 1 0 0,-1-1-1 0 0,1 1 1 0 0,0 0-1 0 0,0-1 0 0 0,0 1 1 0 0,0-1-1 0 0,0 1 1 0 0,0 0-1 0 0,-1-1 1 0 0,1 1-1 0 0,0 0 1 0 0,0 0-1 0 0,0-1 0 0 0,-1 1 0 0 0,1-1 75 0 0,-2-1 96 0 0,0 4-71 0 0,-1 1-54 0 0,-1 3-39 0 0,-5 10-56 0 0,7-11 61 0 0,-10 30-82 0 0,-3 18 59 0 0,8-29-6 0 0,0 1-33 0 0,3-7 10 0 0,2 13 26 0 0,-1-1 14 0 0,1-22 0 0 0,1 1 0 0 0,0 0 0 0 0,0-1 0 0 0,1 1 0 0 0,0 0 0 0 0,1-1 0 0 0,0 1 0 0 0,0 0 0 0 0,1-1 0 0 0,0 1 0 0 0,0-1 0 0 0,1 0 0 0 0,2 3 0 0 0,1 5-5 0 0,-5-14 11 0 0,0 1-1 0 0,0-1 0 0 0,0 1 1 0 0,1-1-1 0 0,-1 0 0 0 0,0 0 1 0 0,1 1-1 0 0,-1-1 0 0 0,1 0 1 0 0,0 0-1 0 0,0 0 0 0 0,0-1 0 0 0,0 1 1 0 0,0 0-1 0 0,1 0-5 0 0,25 12 85 0 0,2-5-36 0 0,-21-8-44 0 0,1 0 0 0 0,-1 0 0 0 0,0 0 0 0 0,2-1-5 0 0,0-1-7 0 0,1 0-1 0 0,0-1 0 0 0,1 0 8 0 0,1-2-18 0 0,0 0 0 0 0,0 0 0 0 0,-1-1 1 0 0,0-1-1 0 0,11-6 18 0 0,-13 5-7 0 0,1 0 0 0 0,-1-1 0 0 0,6-5 7 0 0,1-8 12 0 0,-13 14 3 0 0,-1 0 1 0 0,-1 1-1 0 0,1-1 1 0 0,-1-1-1 0 0,0 1 1 0 0,-1 0-1 0 0,1-1 1 0 0,-1 0-16 0 0,0-16-8 0 0,-2 22 10 0 0,0 0-1 0 0,0 0 0 0 0,0 0 0 0 0,0 0 0 0 0,-1 0 0 0 0,1 0 0 0 0,-1 0 0 0 0,0 0 0 0 0,1 0 0 0 0,-1 1 1 0 0,0-1-1 0 0,-1-2-1 0 0,1 3-3 0 0,0 0 1 0 0,0 0 0 0 0,0-1-1 0 0,0 1 1 0 0,-1 0-1 0 0,1 0 1 0 0,0 0 0 0 0,0 0-1 0 0,-1 1 1 0 0,1-1 0 0 0,-1 0-1 0 0,1 0 1 0 0,-1 1 0 0 0,1-1 2 0 0,-2 1-9 0 0,0-1 1 0 0,0 1-1 0 0,-1-1 1 0 0,1 1-1 0 0,0 0 1 0 0,0 0-1 0 0,0 0 1 0 0,0 1-1 0 0,0-1 0 0 0,0 1 1 0 0,0 0-1 0 0,0 0 1 0 0,0 0-1 0 0,0 0 1 0 0,0 0-1 0 0,-1 1 9 0 0,-4 2-20 0 0,1 0 0 0 0,-1 1 0 0 0,1 0 0 0 0,0 0 0 0 0,0 1-1 0 0,1 0 1 0 0,-1 0 0 0 0,1 2 20 0 0,2-4-6 0 0,0 1 0 0 0,1 0-1 0 0,0 0 1 0 0,0 0 0 0 0,-2 5 6 0 0,4-6 2 0 0,-1 1-1 0 0,1-1 1 0 0,0 0-1 0 0,0 1 1 0 0,0-1-1 0 0,1 1 1 0 0,-1-1-1 0 0,1 1-1 0 0,0-2 1 0 0,1 0-1 0 0,-1 0 1 0 0,1 0-1 0 0,0 0 1 0 0,0-1-1 0 0,0 1 1 0 0,0 0-1 0 0,0 0 1 0 0,0-1-1 0 0,1 1 0 0 0,-1-1 1 0 0,1 1-1 0 0,0-1 1 0 0,0 0-1 0 0,0 1 1 0 0,0-1-1 0 0,0 0 1 0 0,0 0-1 0 0,0-1 0 0 0,1 1 1 0 0,-1 0-1 0 0,1-1 1 0 0,0 1-1 0 0,2 0 0 0 0,1 1 14 0 0,0 0 0 0 0,1-1 0 0 0,-1 0 0 0 0,7 2-14 0 0,-6-3 26 0 0,0 0 1 0 0,0 0-1 0 0,1 0 0 0 0,-1-1-26 0 0,4 0 27 0 0,0-1-1 0 0,-1-1 0 0 0,1 1 0 0 0,0-2 0 0 0,-1 1 0 0 0,0-2 1 0 0,0 1-1 0 0,0-1 0 0 0,0-1 0 0 0,0 0 0 0 0,-1 0 1 0 0,9-7-27 0 0,-6 3 59 0 0,0-1 0 0 0,0 0 0 0 0,1-2-59 0 0,15-13 108 0 0,9 2-74 0 0,-36 28-87 0 0,5 13 49 0 0,-6-17-3 0 0,4 13-43 0 0,1 9 45 0 0,0-1 6 0 0,-3-8 5 0 0,-2-12-1 0 0,0 0 1 0 0,0 1-1 0 0,0-1 0 0 0,0 1 0 0 0,1-1 1 0 0,0 1-1 0 0,-1-1 0 0 0,1 0 1 0 0,0 2-6 0 0,0-3-31 0 0,-1-1 79 0 0,0 0 23 0 0,0 0 14 0 0,2 0-66 0 0,0-1 1 0 0,0 1-1 0 0,-1-1 1 0 0,1 1-1 0 0,0-1 0 0 0,0 1 1 0 0,0-1-1 0 0,-1 0 1 0 0,1 0-1 0 0,0 0 0 0 0,-1 0 1 0 0,1 0-1 0 0,0 0 0 0 0,0-1-19 0 0,22-24 211 0 0,-8 10-149 0 0,-6 6-34 0 0,-1-1 0 0 0,8-11-28 0 0,-8 10-1 0 0,0 1-1 0 0,10-10 2 0 0,-15 18 0 0 0,-1 0 0 0 0,1 0 0 0 0,-1 0 0 0 0,1 1 0 0 0,0-1 0 0 0,0 1 0 0 0,0 0 0 0 0,0 0 0 0 0,1 1 0 0 0,-1-1 0 0 0,2 1 0 0 0,-4 0 0 0 0,-1 1 0 0 0,1 0 0 0 0,0 0 0 0 0,-1 1 0 0 0,1-1 0 0 0,0 0 0 0 0,-1 0 0 0 0,1 1 0 0 0,-1-1 0 0 0,1 1 0 0 0,-1-1 0 0 0,1 1 0 0 0,-1 0 0 0 0,1 0 0 0 0,-1 0 0 0 0,1-1 0 0 0,-1 1 0 0 0,0 0 0 0 0,0 1 0 0 0,2 0 0 0 0,22 27 0 0 0,-22-25 0 0 0,16 19 26 0 0,-4-8-67 0 0,-3-3-88 0 0,-5-7 20 0 0,0 0-37 0 0,2 1-96 0 0,0-1-76 0 0,1-1-83 0 0,0 0-96 0 0,0-2-103 0 0,1 0-114 0 0,0-2-123 0 0,-6 0 369 0 0,1-1-34 0 0,0 0 208 0 0,-3 1 108 0 0,0-1-34 0 0,0 0-39 0 0,1 1-44 0 0,-1-1-51 0 0,0 0-56 0 0,1 0-233 0 0,1-1-122 0 0,-3 2 333 0 0,-1-1-36 0 0,1 0-37 0 0,0 1-39 0 0,3-3-1011 0 0,3 0-864 0 0</inkml:trace>
  <inkml:trace contextRef="#ctx0" brushRef="#br0" timeOffset="12622.755">7352 128 7976 0 0,'0'0'174'0'0,"0"0"29"0"0,0 0 14 0 0,0 0-58 0 0,-1 0-87 0 0,-6-2-69 0 0,4 2 81 0 0,-7 2 501 0 0,1 0-69 0 0,0 1-63 0 0,0 1-58 0 0,0-1-52 0 0,1 2-48 0 0,-1 0-42 0 0,1 0-37 0 0,-6 3 66 0 0,1 2-60 0 0,-25 19 303 0 0,23-17-272 0 0,1-1 81 0 0,11-9-273 0 0,2-1-46 0 0,0-1-1 0 0,-1 1 1 0 0,1 0-1 0 0,0-1 1 0 0,0 1-1 0 0,0 0 0 0 0,0 0 1 0 0,0 0-1 0 0,0 0 1 0 0,0 0-1 0 0,0 0 1 0 0,1 0-1 0 0,-1 1 1 0 0,0-1-1 0 0,1 0 1 0 0,-1 0-1 0 0,1 0 1 0 0,-1 1-1 0 0,1-1 0 0 0,-1 0 1 0 0,1 1-15 0 0,0-1 8 0 0,0-1 0 0 0,0 1-1 0 0,0-1 1 0 0,0 1 0 0 0,0-1 0 0 0,1 1 0 0 0,-1-1-1 0 0,0 1 1 0 0,0-1 0 0 0,0 0 0 0 0,1 1 0 0 0,-1-1-1 0 0,0 1 1 0 0,0-1 0 0 0,1 0 0 0 0,-1 1 0 0 0,0-1-1 0 0,1 0 1 0 0,-1 1 0 0 0,1-1-8 0 0,10 6 102 0 0,13-2 60 0 0,-22-3-131 0 0,63 5 464 0 0,-21-3-124 0 0,-2 3 78 0 0,-21 0-183 0 0,0 1 36 0 0,-2 2 41 0 0,0 4 45 0 0,-18-12-360 0 0,1 0 0 0 0,-1-1 0 0 0,1 2 0 0 0,-1-1 0 0 0,0 0 0 0 0,0 0 0 0 0,0 0 0 0 0,0 0 0 0 0,0 1 0 0 0,0-1 0 0 0,0 1 0 0 0,0-1 0 0 0,0 0 0 0 0,0 1 0 0 0,-1-1-1 0 0,1 1 1 0 0,0 0-28 0 0,-4 11 205 0 0,-8 3-74 0 0,-6 0 56 0 0,-4-2-45 0 0,-27 8 40 0 0,5-3-79 0 0,-9 6-71 0 0,34-18-82 0 0,0 0-88 0 0,3-1-67 0 0,0-1-105 0 0,7-3 110 0 0,1 0-33 0 0,-1 1-36 0 0,1-1-39 0 0,6-2 361 0 0,0 0-111 0 0,1 0-99 0 0,-1 0-86 0 0,1 0-21 0 0,0 0-46 0 0,-1 0-422 0 0,1-1-85 0 0,-1 0-1186 0 0,2 0 1439 0 0,-1 1 56 0 0,0-1 67 0 0,0 1 98 0 0,0-1 119 0 0,0 1 162 0 0,0-1 37 0 0,0 1 26 0 0,1-3-1694 0 0,1-1-949 0 0,-2 4 2636 0 0</inkml:trace>
  <inkml:trace contextRef="#ctx0" brushRef="#br0" timeOffset="12927.778">7569 174 11144 0 0,'0'0'248'0'0,"0"0"34"0"0,0 0 22 0 0,0 0-29 0 0,0 0-194 0 0,1 1 95 0 0,1 1 58 0 0,2 3 389 0 0,-2-2-310 0 0,2 8 291 0 0,-2 1-74 0 0,0 0-68 0 0,-2 0-60 0 0,0 1-52 0 0,-1 0-46 0 0,-2 12 197 0 0,0-5-177 0 0,2 8 116 0 0,0-8-220 0 0,1 11 2 0 0,1-24-185 0 0,-1 0 1 0 0,1-1-1 0 0,0 1 1 0 0,0 0-1 0 0,2 4-37 0 0,-2-5 28 0 0,0 1-1 0 0,3 2 25 0 0,-3-6-224 0 0,1-1 115 0 0,-1 0 90 0 0,0 0 103 0 0,0-1-82 0 0,-1-1-43 0 0,1 0-40 0 0,-1 0-37 0 0,0 0-23 0 0,1 0-35 0 0,-1 0-40 0 0,0 0-43 0 0,1 0-80 0 0,-1 0-66 0 0,1 0-71 0 0,-1 0-77 0 0,1 0 103 0 0,-1 0-59 0 0,1 0-51 0 0,0 0-46 0 0,0 0-161 0 0,0 0-46 0 0,0 0-194 0 0,1 0-527 0 0</inkml:trace>
  <inkml:trace contextRef="#ctx0" brushRef="#br0" timeOffset="13197.353">7687 29 13672 0 0,'0'0'400'0'0,"0"0"-141"0"0,0 0-118 0 0,0 0-41 0 0,0 1-72 0 0,2 4-92 0 0</inkml:trace>
  <inkml:trace contextRef="#ctx0" brushRef="#br0" timeOffset="13371.214">7810 67 10336 0 0,'0'1'260'0'0,"0"0"-90"0"0,0 1-70 0 0,0 5 62 0 0,-1-5-62 0 0,-1 11-66 0 0,-1 0 94 0 0,1-1 80 0 0,0 1 66 0 0,1-1 46 0 0,0 1 38 0 0,-1 27 920 0 0,2-23-758 0 0,1 1-59 0 0,1-1-107 0 0,0-6-209 0 0,-1 0-60 0 0,1-1-66 0 0,0 1-75 0 0,5 17 304 0 0,1-1-70 0 0,-3-9-118 0 0,0-1-55 0 0,0 1-64 0 0,-2-1-73 0 0,-3-16-12 0 0,0-1 47 0 0,0 1 40 0 0,1 0 34 0 0,-1 0 50 0 0,0 1 166 0 0,0-1-169 0 0,0 0-47 0 0,0 0-92 0 0,0-1 13 0 0,0 1-34 0 0,0-1-52 0 0,0 1-49 0 0,0-1-53 0 0,0 1-57 0 0,0-1-63 0 0,0 1-66 0 0,0 0-72 0 0,0-1-77 0 0,0 0-301 0 0</inkml:trace>
  <inkml:trace contextRef="#ctx0" brushRef="#br0" timeOffset="13919.312">7659 259 8568 0 0,'1'0'249'0'0,"9"-3"-268"0"0,0 1 85 0 0,0-1 75 0 0,0 0 66 0 0,5-1 228 0 0,1 0 102 0 0,37-8 1474 0 0,-42 10-1614 0 0,1 1-39 0 0,6-1 121 0 0,0 0-71 0 0,1 1-66 0 0,-1-1-60 0 0,0 2-55 0 0,0-1-48 0 0,1 0-45 0 0,-1 1-38 0 0,18-1 1 0 0,1-1-85 0 0,-28 2 38 0 0,0-1-48 0 0,0-1-42 0 0,1 1-37 0 0,2-2-56 0 0,0 0-38 0 0,23-10-468 0 0,-29 11 479 0 0,0-2-1 0 0,0 1 1 0 0,0-1 0 0 0,1-1 160 0 0,2-3-171 0 0,-1-1 36 0 0,-2 2 56 0 0,-1-2 38 0 0,-1 0 42 0 0,-1 0 47 0 0,-2 3-10 0 0,-2 4 48 0 0,-2 5 165 0 0,-3 5 32 0 0,4-5-229 0 0,1-1-34 0 0,-6 16 42 0 0,5-10 15 0 0,1 0 0 0 0,-1 0 0 0 0,1 0 0 0 0,0 0 0 0 0,1 0 0 0 0,0 7-77 0 0,2-2 70 0 0,1-1-38 0 0,-3-11-16 0 0,1 1 1 0 0,-1-1-1 0 0,1 0 0 0 0,0 1 0 0 0,-1-1 1 0 0,1 0-1 0 0,0 0 0 0 0,0 1 1 0 0,0-1-1 0 0,0 0 0 0 0,0 0 0 0 0,0 0 1 0 0,0 0-1 0 0,0 0 0 0 0,0 0 0 0 0,0 0 1 0 0,1-1-1 0 0,-1 1 0 0 0,0 0 0 0 0,1-1 1 0 0,-1 1-1 0 0,0-1 0 0 0,1 1 0 0 0,-1-1 1 0 0,1 0-1 0 0,-1 1 0 0 0,1-1 0 0 0,-1 0 1 0 0,1 0-1 0 0,-1 0 0 0 0,1 0 0 0 0,-1 0 1 0 0,2-1-17 0 0,23-6 206 0 0,-2-5-71 0 0,-9 3-62 0 0,-1 0 1 0 0,0-1 0 0 0,1-2-74 0 0,20-18 109 0 0,-10 9-79 0 0,1 1-57 0 0,-24 18 26 0 0,-1 1 0 0 0,0 0 0 0 0,1 0 0 0 0,-1 1 0 0 0,1-1 0 0 0,0 0-1 0 0,-1 0 1 0 0,1 1 0 0 0,0-1 0 0 0,-1 1 0 0 0,1 0 0 0 0,0-1 0 0 0,-1 1 0 0 0,1 0 0 0 0,0 0 0 0 0,0 0 0 0 0,-1 0 0 0 0,1 0 0 0 0,0 0 0 0 0,-1 1 0 0 0,1-1 0 0 0,0 1 0 0 0,0-1 0 0 0,-1 1 1 0 0,1 0 2 0 0,0 0 1 0 0,0 0-1 0 0,0 0 1 0 0,-1 0-1 0 0,1 0 1 0 0,0 1-1 0 0,-1-1 1 0 0,2 2-3 0 0,9 15 114 0 0,-1 14 101 0 0,0 1-36 0 0,-1 3 264 0 0,2 28-443 0 0,-9-50 34 0 0,0 2 11 0 0,-1 1 0 0 0,0 7-45 0 0,-4-1 68 0 0,-3-5 28 0 0,-4-2 54 0 0,-6-3 66 0 0,-6-3 82 0 0,2-5-50 0 0,-1 0-39 0 0,1-1-37 0 0,-1-1-36 0 0,-20 2 37 0 0,-1-2-123 0 0,7 0-96 0 0,-1 0-74 0 0,7 0-99 0 0,9-1-5 0 0,1 0-93 0 0,9-1 111 0 0,0-1-37 0 0,-1 2-41 0 0,1-1-44 0 0,0 0-50 0 0,0 0-54 0 0,-7 3-286 0 0</inkml:trace>
  <inkml:trace contextRef="#ctx0" brushRef="#br0" timeOffset="16016.464">46 1076 5192 0 0,'0'0'151'0'0,"0"0"59"0"0,0 0 146 0 0,0 0 57 0 0,0 0-191 0 0,0 0-43 0 0,2 0 70 0 0,1 0-101 0 0,3-1 90 0 0,-4 0-126 0 0,-1 1 50 0 0,21-2 1278 0 0,-7 1-571 0 0,-3 0-267 0 0,0 0-101 0 0,-6 0-295 0 0,0 0-34 0 0,0 0-36 0 0,-1 0-40 0 0,10-2 309 0 0,0-1-40 0 0,0 2-38 0 0,0-1-33 0 0,8-1 101 0 0,0-1-60 0 0,-1-1-49 0 0,0-1-35 0 0,5-3 138 0 0,1 3-107 0 0,1 0-89 0 0,-1 2-73 0 0,62-11 376 0 0,-14 4-2 0 0,104-13 714 0 0,-125 19-877 0 0,0 0-41 0 0,-6 0-76 0 0,0 1-55 0 0,0 0-62 0 0,0 0-72 0 0,120-6 175 0 0,-96 8-141 0 0,-11 1-57 0 0,68-4-9 0 0,174-12 78 0 0,-194 10-61 0 0,89-5 50 0 0,-66 10-66 0 0,-34 0 60 0 0,1 0-44 0 0,55-1-10 0 0,1-6 82 0 0,155-5 226 0 0,-125 9-172 0 0,14-2-113 0 0,-102 5 21 0 0,0-1 35 0 0,139 4 63 0 0,-99 3-92 0 0,-5-6-50 0 0,77 2 0 0 0,-142 4-7 0 0,124-2 144 0 0,-110-4-139 0 0,-43 2 50 0 0,9 2-48 0 0,-10 0 88 0 0,14-2-88 0 0,18-2 111 0 0,4 4-111 0 0,-8 0 25 0 0,0 1 34 0 0,0 1-49 0 0,67 1-15 0 0,-36-4 26 0 0,1 0 68 0 0,19 0 82 0 0,60 0 150 0 0,-128 0-246 0 0,24-2-11 0 0,48 1 27 0 0,-28 0-38 0 0,47-2-36 0 0,93-1-23 0 0,-166 3-6 0 0,34-2 41 0 0,68-1 18 0 0,12 4-17 0 0,91 0 58 0 0,-179-3-72 0 0,-1 1 42 0 0,-30 1-50 0 0,110-7 217 0 0,-99 3-188 0 0,180-10 188 0 0,-145 10-56 0 0,120-1 58 0 0,-197 5-226 0 0,0 0 35 0 0,16-3 70 0 0,0-1 43 0 0,47-3 189 0 0,-32 6-155 0 0,-47 2-211 0 0,19 6 78 0 0,-23-3-76 0 0,-1 0-51 0 0,-2-1-19 0 0,-1 0-43 0 0,0 1-48 0 0,0-1-56 0 0,-4-1 116 0 0,0-1-80 0 0,-1 1-49 0 0,3 1-364 0 0,5 1-760 0 0,-6-2 816 0 0,-1 0 204 0 0,0 0 52 0 0,6 2-1068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0:23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487 1655 4664 0 0,'0'0'101'0'0,"0"0"22"0"0,3-11 94 0 0,-2 6-178 0 0,-1-1-10 0 0,1 0 55 0 0,-1 0 45 0 0,2 0 39 0 0,0-5 209 0 0,7-15 647 0 0,-7 19-737 0 0,1-1-39 0 0,-1 1-54 0 0,0 0-70 0 0,2-10 535 0 0,1 0-65 0 0,1-3 54 0 0,2-9 255 0 0,-4 19-643 0 0,-1-1 82 0 0,-2 3-62 0 0,-1 7-317 0 0,0 0 36 0 0,1-2 93 0 0,-1 1 146 0 0,1 0 278 0 0,1 2 34 0 0,-1 1-250 0 0,0 1-133 0 0,-1 0-108 0 0,2 12 221 0 0,-2 0-48 0 0,-3 16 125 0 0,1-15-212 0 0,-9 84 619 0 0,4-42-383 0 0,1-1-76 0 0,1 1-102 0 0,3-29-150 0 0,1 0-35 0 0,-4 58 51 0 0,1-43-238 0 0,1-21 154 0 0,2-10 58 0 0,1-1 49 0 0,0-10-202 0 0,0 0 45 0 0,0 1 45 0 0,-1-1 130 0 0,1 2 150 0 0,-1-2-148 0 0,1 0-107 0 0,0 0-48 0 0,0 1-110 0 0,-1-1 29 0 0,1 0-36 0 0,0 1-196 0 0,0-1 133 0 0,0 0-34 0 0,0 0-34 0 0,0 0-37 0 0,0 1-39 0 0,0-1-39 0 0,0-1 171 0 0,1 0 37 0 0,0-2-108 0 0,0-1 66 0 0,2-5-199 0 0,-3 6 225 0 0,1 0-83 0 0,-1 0-114 0 0,1 1 115 0 0,-1 0-50 0 0,1 0-42 0 0,-1 0-38 0 0,1-1-255 0 0,0 0-45 0 0,1-2-676 0 0,0-2-786 0 0,-2 5 2101 0 0</inkml:trace>
  <inkml:trace contextRef="#ctx0" brushRef="#br0" timeOffset="1">530 1530 4776 0 0,'0'0'135'0'0,"0"-5"-18"0"0,0-3-73 0 0,0 2-24 0 0,0 1 38 0 0,1-5 154 0 0,0 1 46 0 0,0 1 53 0 0,6-19 843 0 0,-3 16-712 0 0,-2 5-255 0 0,0 0-34 0 0,1 0-42 0 0,0 0-49 0 0,6-15 577 0 0,-1 2-103 0 0,-1 7-239 0 0,-2 4-58 0 0,8-7 408 0 0,-9 10-491 0 0,0 1-49 0 0,3 1 101 0 0,0 5-47 0 0,7 8 76 0 0,-10-6-156 0 0,11 12 310 0 0,-2 4-95 0 0,-3 2-80 0 0,-1 0-65 0 0,3 7-20 0 0,-2-3-50 0 0,-1 1 1 0 0,-1 0-1 0 0,0 5-81 0 0,1 4 141 0 0,4 8-141 0 0,-4-16 239 0 0,3 21-239 0 0,-1-3 132 0 0,2 7-53 0 0,-4-17-23 0 0,-3-13 21 0 0,-5-13-48 0 0,-1-8-24 0 0,0-1 1 0 0,0 0 0 0 0,0 0-1 0 0,0 1 1 0 0,0-1 0 0 0,0 0-1 0 0,0 0 1 0 0,0 0 0 0 0,1 1 0 0 0,-1-1-1 0 0,0 0 1 0 0,1 0 0 0 0,-1 0-1 0 0,1 0 1 0 0,-1 0 0 0 0,2 1-6 0 0,-2-1-87 0 0,0-1 25 0 0,0 0-12 0 0,0 0-48 0 0,0 0-126 0 0,0 0-231 0 0,0 0 266 0 0,0 0-31 0 0,0 0-72 0 0,0 0 107 0 0,0 0-38 0 0,0 0-43 0 0,0 0-39 0 0,0 0-430 0 0,0 0-287 0 0,0 0-674 0 0</inkml:trace>
  <inkml:trace contextRef="#ctx0" brushRef="#br0" timeOffset="2">542 1714 10680 0 0,'0'0'241'0'0,"0"0"38"0"0,0 0 11 0 0,0 0-28 0 0,0 0-158 0 0,0 0-40 0 0,0 0 0 0 0,0 0 0 0 0,2 0-3 0 0,9 0-34 0 0,-7 0 18 0 0,-1 0 47 0 0,15-1 37 0 0,2-3-34 0 0,19-11 16 0 0,-8 0-41 0 0,14-11-70 0 0,-2 2 76 0 0,-23 14-14 0 0,-7 4-73 0 0,-1 0-88 0 0,-11 6 148 0 0,-1 0-44 0 0,1-1-39 0 0,-1 1-37 0 0,1-1-170 0 0,0 1-110 0 0,0 0-40 0 0,-1 0-51 0 0,3-1-1146 0 0,-3 1 951 0 0,1 0-873 0 0,0 0-857 0 0</inkml:trace>
  <inkml:trace contextRef="#ctx0" brushRef="#br0" timeOffset="3">1008 1786 5584 0 0,'0'0'165'0'0,"0"0"2"0"0,0 0-71 0 0,0 0 8 0 0,0 0 49 0 0,0 0 0 0 0,0 0-7 0 0,0 0-16 0 0,0 0-47 0 0,0 0 28 0 0,0 0 82 0 0,0 0 10 0 0,0 0-3 0 0,0 0-14 0 0,0 0-56 0 0,0 0-30 0 0,0 0-4 0 0,0 0 6 0 0,0 0 29 0 0,0 0 12 0 0,0 0 1 0 0,0 0 26 0 0,0 0 113 0 0,0 0 49 0 0,0 0 11 0 0,0 0-42 0 0,0 0-232 0 0,0 0-10 0 0,-1 0 4 0 0,-6 0-7 0 0,4-2 133 0 0,0 1 49 0 0,-7 2-173 0 0,10 0-68 0 0,-1-1 0 0 0,0 0 0 0 0,0 0 1 0 0,0 1-1 0 0,0-1 0 0 0,0 1 0 0 0,0-1 1 0 0,1 1-1 0 0,-1-1 0 0 0,0 1 0 0 0,0 0 1 0 0,1-1-1 0 0,-1 1 0 0 0,0 0 1 0 0,1-1-1 0 0,-1 1 0 0 0,1 0 0 0 0,-1 0 3 0 0,0 1-17 0 0,-3 1 14 0 0,-2 3 48 0 0,6-4-35 0 0,-13 8 2 0 0,12-10 52 0 0,1 0 8 0 0,0 0 23 0 0,0 0 21 0 0,0 0 4 0 0,0-1-23 0 0,2-3 95 0 0,0-4 90 0 0,-1 5-167 0 0,3-5 126 0 0,-2 1-83 0 0,3-5 56 0 0,-1 7-97 0 0,1 1 25 0 0,1-1-39 0 0,-3 3-70 0 0,-1 1 0 0 0,1-1-1 0 0,-1 1 1 0 0,1-1 0 0 0,0 1 0 0 0,-1 0 0 0 0,2 0-33 0 0,6-1 133 0 0,-10 2 12 0 0,0 0 23 0 0,1 1 7 0 0,19 9-266 0 0,-5 3 41 0 0,-12-10 50 0 0,0 0 0 0 0,0 0 0 0 0,-1 1 0 0 0,0-1 0 0 0,0 1 0 0 0,0 0 0 0 0,0-1 0 0 0,1 3 0 0 0,-2-1 15 0 0,1-1 0 0 0,-1 1 0 0 0,0 0 0 0 0,-1-1 0 0 0,1 5-15 0 0,-1-4 23 0 0,0 1 0 0 0,0-1 1 0 0,0 0-1 0 0,-1 1 0 0 0,0-1 0 0 0,0 0 0 0 0,-1 0 1 0 0,0 3-24 0 0,-2 4 43 0 0,1-3 6 0 0,0-1 1 0 0,-1 0 0 0 0,-3 6-50 0 0,-13 19 96 0 0,14-23-77 0 0,-1-1-1 0 0,0 1 1 0 0,0-1-1 0 0,-1 0 1 0 0,0-1 0 0 0,-5 4-19 0 0,4-5-5 0 0,5-3 21 0 0,0-1 0 0 0,0 1 0 0 0,-1-1-1 0 0,1-1 1 0 0,-1 1-16 0 0,-2 1 36 0 0,6-3-29 0 0,-1 0 0 0 0,1 0 1 0 0,0-1-1 0 0,-1 1 0 0 0,1-1 0 0 0,-1 1 0 0 0,1-1 0 0 0,-1 1 0 0 0,0-1 0 0 0,1 0 0 0 0,-1 1 0 0 0,1-1 0 0 0,-3 0-7 0 0,4 0 2 0 0,-1 0 0 0 0,1 0-1 0 0,0 0 1 0 0,-1 0 0 0 0,1 0-1 0 0,-1 0 1 0 0,1 0 0 0 0,-1 0-1 0 0,1 0 1 0 0,-1-1 0 0 0,1 1 0 0 0,-1 0-1 0 0,1 0 1 0 0,0 0 0 0 0,-1 0-1 0 0,1-1 1 0 0,-1 1 0 0 0,1 0-1 0 0,0-1 1 0 0,-1 1 0 0 0,1 0-1 0 0,0-1 1 0 0,-1 1 0 0 0,1 0-1 0 0,0-1 1 0 0,-1 1 0 0 0,1 0 0 0 0,0-1-2 0 0,0 0 6 0 0,-1 0-1 0 0,1 0 1 0 0,0 0 0 0 0,0 1 0 0 0,0-1 0 0 0,0 0 0 0 0,0 0 0 0 0,0 0 0 0 0,1 0 0 0 0,-1 0 0 0 0,0 1 0 0 0,0-1 0 0 0,1 0 0 0 0,-1 0-6 0 0,10-16 91 0 0,-5 9-67 0 0,-1 3-24 0 0,-1 1 0 0 0,0 0 0 0 0,0 1 0 0 0,1-1 0 0 0,-1 0 0 0 0,1 1 0 0 0,0 0 0 0 0,0 0 0 0 0,9-4 42 0 0,-9 6 4 0 0,1-1 0 0 0,0 1 0 0 0,0 0 0 0 0,0 0 1 0 0,0 0-1 0 0,0 1 0 0 0,3 0-46 0 0,9 2 83 0 0,-16-2-19 0 0,-1 0 0 0 0,0 0 0 0 0,3 3 27 0 0,0 4-66 0 0,-3-7-13 0 0,5 5 29 0 0,0-1-24 0 0,3 13 53 0 0,-7-16-223 0 0,-1 0 71 0 0,1 0 60 0 0,-1 0 50 0 0,2 0 110 0 0,0 2 310 0 0,-1-2-358 0 0,-1-1-92 0 0,1 1-42 0 0,-1-1-48 0 0,0 1-55 0 0,1-1-61 0 0,-1 1-70 0 0,0-1 51 0 0,0 0-36 0 0,0 1-38 0 0,1-1-40 0 0,-1 1-41 0 0,0-1-45 0 0,0 1-46 0 0,0-1-48 0 0,0 0 200 0 0,0 0-42 0 0,0 0-467 0 0,0 0-308 0 0,0 0-727 0 0</inkml:trace>
  <inkml:trace contextRef="#ctx0" brushRef="#br0" timeOffset="4">1293 1818 3888 0 0,'0'0'83'0'0,"0"0"11"0"0,1-1 12 0 0,1-6 112 0 0,-3 2-26 0 0,1 2-63 0 0,0 1-6 0 0,0 1 172 0 0,0-2 364 0 0,0-2-248 0 0,-1 1-99 0 0,1 1-40 0 0,-1-1-95 0 0,1 0 80 0 0,-1-1 34 0 0,2-7 632 0 0,-1 7-553 0 0,0-1-14 0 0,0 4-226 0 0,0 0-40 0 0,0 1 166 0 0,0 1-83 0 0,0 0-54 0 0,0-1-48 0 0,0 1-38 0 0,-1-1-33 0 0,1-1-110 0 0,-1 0 90 0 0,1 1 55 0 0,0 0 74 0 0,-1 0 104 0 0,1 1-61 0 0,0-1 35 0 0,0 1 38 0 0,0-1 41 0 0,0 1 44 0 0,0 0 47 0 0,2-2-97 0 0,-1 1-48 0 0,1 1-43 0 0,-1 1-37 0 0,2 2 42 0 0,0 2-84 0 0,2 9 47 0 0,-5-10-38 0 0,1 0 64 0 0,-1 10 214 0 0,1-9-249 0 0,-1 1-35 0 0,0 0-43 0 0,-1 0-54 0 0,-1 12-11 0 0,0 1 99 0 0,2-3 47 0 0,0 24 229 0 0,0-27-262 0 0,0 0-36 0 0,2 10 40 0 0,0-11-60 0 0,-2-3-18 0 0,1 5 73 0 0,1 3 38 0 0,-2-13-37 0 0,5 8-51 0 0,-2-7 64 0 0,-2-3-47 0 0,-1 4 0 0 0,0-5-23 0 0,0-1-96 0 0,0 0-45 0 0,0 0-10 0 0,0 0 29 0 0,0 0-12 0 0,0 0-51 0 0,0 0-141 0 0,0 0-252 0 0,0 0-27 0 0</inkml:trace>
  <inkml:trace contextRef="#ctx0" brushRef="#br0" timeOffset="5">1455 1530 5192 0 0,'0'0'151'0'0,"0"0"59"0"0,0 0 149 0 0,0 0 66 0 0,0 0 14 0 0,0 0-5 0 0,0 0-22 0 0,0 0-10 0 0,0 0-2 0 0,0 0-3 0 0,0 0-12 0 0,0 0-7 0 0,0 0-2 0 0,0 0-18 0 0,0 0-71 0 0,0 0-122 0 0,0 0-52 0 0,0 0-43 0 0,1 0-36 0 0,-1 0-41 0 0,1 0-82 0 0,0 0 75 0 0,0 0 45 0 0,-1 0 66 0 0,1 0 93 0 0,0 0 114 0 0,-1 0-102 0 0,1 0 38 0 0,-1 0 39 0 0,1 0 43 0 0,31-3 505 0 0,1-3-127 0 0,-17 2-399 0 0,1-1-34 0 0,-1 0-35 0 0,0 0-35 0 0,10-3 38 0 0,-1 1-90 0 0,1 1-94 0 0,-1 2-95 0 0,0 2 55 0 0,23 1-11 0 0,-34 1 0 0 0,-9 0-51 0 0,0-1-91 0 0,-1 1-72 0 0,0-1-57 0 0,11-1-877 0 0,-9 2 695 0 0,-2 2 193 0 0,0 0 77 0 0,-3-2-527 0 0</inkml:trace>
  <inkml:trace contextRef="#ctx0" brushRef="#br0" timeOffset="6">1485 1687 5152 0 0,'0'0'116'0'0,"0"0"17"0"0,0 0 10 0 0,0 0 7 0 0,0 0 29 0 0,0 0 12 0 0,0 0 1 0 0,0 0 28 0 0,0 0 118 0 0,0 0 57 0 0,0 0 12 0 0,0 0 7 0 0,0 0 28 0 0,0 0 7 0 0,0 0 6 0 0,0 0-11 0 0,0 0-50 0 0,0 0-18 0 0,0 0-221 0 0,0 0 51 0 0,0 1 42 0 0,1-1 35 0 0,-1 0 210 0 0,1 0 732 0 0,0 1-818 0 0,0-1-23 0 0,-1 0-74 0 0,1 0-94 0 0,0 0-153 0 0,-1 0-34 0 0,0 1-37 0 0,1-1-39 0 0,-1 0-44 0 0,1 0-46 0 0,14-1 327 0 0,24-7 317 0 0,-18 4-329 0 0,-11 2-132 0 0,-1 1-37 0 0,17-6 133 0 0,-9 3-61 0 0,0 2-32 0 0,11-1-8 0 0,0-4 83 0 0,-7 1 39 0 0,2 2 69 0 0,-5 1-60 0 0,1-3 44 0 0,7-2 119 0 0,1 5 45 0 0,-24 3-361 0 0,0 0 35 0 0,1 0 53 0 0,-3 0-24 0 0,-1 0-3 0 0,0 0-8 0 0,0 0-3 0 0,0 0 11 0 0,0 0-6 0 0,0 0-28 0 0,0 0-78 0 0,0 0-61 0 0,0 0-82 0 0,0 0-1 0 0,0 0-20 0 0,0 0-84 0 0,0 0-37 0 0,0 0-9 0 0,0 0 116 0 0,0 0 32 0 0,0 0-51 0 0,0 0-182 0 0,0 0-339 0 0,0 0 437 0 0,0 0 170 0 0,0 0-33 0 0,0 0-3 0 0,0 0-33 0 0,0 0-39 0 0,0 0-43 0 0,0 0-46 0 0,0 0-44 0 0,0 0-38 0 0,0 0-34 0 0,0 0-128 0 0,0 0-34 0 0,0 0-1352 0 0</inkml:trace>
  <inkml:trace contextRef="#ctx0" brushRef="#br0" timeOffset="7">3843 787 5208 0 0,'0'0'116'0'0,"0"0"17"0"0,0 0 11 0 0,0 0 29 0 0,0 0 98 0 0,0 0 45 0 0,0 0 11 0 0,-1-1 119 0 0,0-5 737 0 0,0 3-860 0 0,1 1-54 0 0,0 1-120 0 0,0-1-45 0 0,0 1-52 0 0,0 1-58 0 0,1-1 237 0 0,-1-1-39 0 0,2 0 96 0 0,0 0-73 0 0,0-1-29 0 0,1 0 16 0 0,-1 1 43 0 0,-1 0 76 0 0,0 1-108 0 0,-1 0 39 0 0,1 0 3 0 0,-1 1 1 0 0,0-1-112 0 0,1 1 50 0 0,-1-1 169 0 0,1 0 59 0 0,1-2 581 0 0,-1 2-699 0 0,0 0-37 0 0,0 1-82 0 0,0-1-42 0 0,0 1-51 0 0,0 0-57 0 0,2 0 42 0 0,0 0 1 0 0,0 0 0 0 0,0 1 0 0 0,0-1 0 0 0,0 1 0 0 0,0 0 0 0 0,2 0-78 0 0,-3 0 65 0 0,1 1 0 0 0,0-1 0 0 0,-1 1 0 0 0,1-1 0 0 0,-1 1 0 0 0,0 0 0 0 0,1 0-65 0 0,13 17 373 0 0,-4 4-72 0 0,-3 4-66 0 0,-2 0-55 0 0,-3-1-49 0 0,-1-2-40 0 0,-1-7-20 0 0,-2 0-1 0 0,1 0 1 0 0,-3 17-71 0 0,0-19 34 0 0,-1 0 0 0 0,0-1 0 0 0,-1 1 0 0 0,-1-1 1 0 0,0 1-1 0 0,0-1 0 0 0,-4 4-34 0 0,-1 0 52 0 0,-7 7-51 0 0,27-37 43 0 0,3-6-42 0 0,0 1 0 0 0,17-15-2 0 0,-16 18 2 0 0,-1 0-1 0 0,-1 0 1 0 0,0-1 0 0 0,0-1-1 0 0,-2 0 1 0 0,0-1-1 0 0,5-12-1 0 0,-9 16 69 0 0,-1 0 0 0 0,0-1 0 0 0,-1 0-1 0 0,-1 1 1 0 0,0-2 0 0 0,0-6-69 0 0,-1-16 92 0 0,-4 1-50 0 0,1 19-34 0 0,1 2 10 0 0,-1 5-37 0 0,-1 3-32 0 0,-1 1-43 0 0,3 6-146 0 0,0-1 64 0 0,-1 1 56 0 0,1-1 51 0 0,0 1 42 0 0,-1 0 52 0 0,1-1 57 0 0,0 1 104 0 0,-1-1 55 0 0,1 1-122 0 0,0 0-73 0 0,0-1-69 0 0,0 1-63 0 0,0 0-73 0 0,0 0-83 0 0,0-1-95 0 0,0 1-25 0 0,0 0-80 0 0,-1-1-86 0 0,1 1-93 0 0,0-1-100 0 0,0 1-106 0 0,0-1-112 0 0,0 1-119 0 0,0-2-993 0 0,0-1-1159 0 0</inkml:trace>
  <inkml:trace contextRef="#ctx0" brushRef="#br0" timeOffset="8">4209 409 7456 0 0,'0'0'166'0'0,"0"0"29"0"0,0 0 12 0 0,0 0-73 0 0,0 0-16 0 0,0 0 37 0 0,0 0 126 0 0,0-1 297 0 0,2 0-38 0 0,0-1-40 0 0,0-1-41 0 0,0 1-41 0 0,0-1-43 0 0,0 2-45 0 0,-1 0-44 0 0,2-1 104 0 0,1 2-66 0 0,-1-1-59 0 0,2 1-52 0 0,-1 1-46 0 0,0-1-39 0 0,5 3 40 0 0,15 7 90 0 0,-20-8-162 0 0,-1 0 41 0 0,-1-1-33 0 0,-2-1-17 0 0,0 0-37 0 0,7 6 49 0 0,1 1 215 0 0,-7-6-257 0 0,-1 0-1 0 0,1 0 1 0 0,0 0 0 0 0,0 0-1 0 0,-1 0 1 0 0,1 0-1 0 0,-1 0 1 0 0,1 1 0 0 0,-1-1-1 0 0,0 0 1 0 0,1 0-1 0 0,-1 1 1 0 0,0-1 0 0 0,0 0-1 0 0,0 1-56 0 0,0 7 243 0 0,-2 0-82 0 0,-1 1-114 0 0,0-4-76 0 0,1 0-40 0 0,2-5 81 0 0,-1 0 0 0 0,1 0 1 0 0,-1 1-1 0 0,1-1 1 0 0,-1 0-1 0 0,0 0 1 0 0,0 0-1 0 0,1 0 1 0 0,-1 0-1 0 0,0 0 0 0 0,0 0 1 0 0,-1 0-13 0 0,-2 4 53 0 0,3-5-22 0 0,2 0-77 0 0,5 0 43 0 0,-5 0 3 0 0,0 0 0 0 0,1 1 0 0 0,-1-1 0 0 0,0 0 0 0 0,1 0 0 0 0,-1 1 0 0 0,0-1 0 0 0,0 1 0 0 0,1-1 0 0 0,-1 1 0 0 0,0 0 0 0 0,0-1 0 0 0,0 1 0 0 0,0 0 0 0 0,0 0 0 0 0,1 0-1 0 0,3 3 2 0 0,34 28-1 0 0,-36-30-1 0 0,-1-1 0 0 0,1 1 1 0 0,-1 0-1 0 0,0 0 1 0 0,0 0-1 0 0,0 0 1 0 0,0 1-1 0 0,0-1 1 0 0,1 1 0 0 0,13 17 74 0 0,-14-19-28 0 0,-1 1 0 0 0,1 0 0 0 0,-1 0 0 0 0,0 0-1 0 0,0 0 1 0 0,0 0 0 0 0,0 0 0 0 0,0 0 0 0 0,0 0 0 0 0,0 0 0 0 0,-1 0 0 0 0,1 0 0 0 0,-1 1 0 0 0,0-1 0 0 0,1 0 0 0 0,-1 2-46 0 0,0-2 33 0 0,0-1 1 0 0,-1 1-1 0 0,1 0 1 0 0,0-1-1 0 0,-1 1 1 0 0,1-1-1 0 0,-1 1 1 0 0,1-1-1 0 0,-1 1 1 0 0,0-1-1 0 0,0 1 1 0 0,0-1-1 0 0,0 1-33 0 0,-1 1 177 0 0,0 0-45 0 0,0 1 27 0 0,0-1-99 0 0,-6 5 19 0 0,3-5-12 0 0,-2 2 45 0 0,4-4-96 0 0,0 1 0 0 0,0-1-1 0 0,0 0 1 0 0,0-1 0 0 0,0 1 0 0 0,0 0 0 0 0,0-1 0 0 0,0 0 0 0 0,0 1-1 0 0,0-1 1 0 0,0 0 0 0 0,-1-1 0 0 0,0 1-16 0 0,-20-4-9 0 0,21 3-99 0 0,-1 0-96 0 0,1 0-94 0 0,0-1-93 0 0,-1 1-93 0 0,2-1-92 0 0,-1 1-90 0 0,1 0-91 0 0,2 1 373 0 0,0 0-54 0 0,-1 0-46 0 0,1-1-42 0 0,0 1-151 0 0,0 0-41 0 0,0 0-182 0 0,0 0-495 0 0</inkml:trace>
  <inkml:trace contextRef="#ctx0" brushRef="#br0" timeOffset="9">2392 1047 7200 0 0,'7'-5'165'0'0,"-5"4"22"0"0,1-6 144 0 0,-3 4-270 0 0,-4-7-34 0 0,1-5 86 0 0,-2-1 85 0 0,3 12-107 0 0,1 0 43 0 0,-3-6 227 0 0,2 8-271 0 0,0 0-35 0 0,2-1 116 0 0,1-4-67 0 0,0 2-51 0 0,-1 3 11 0 0,-3-5 91 0 0,3 6-143 0 0,0 1-1 0 0,0-1 0 0 0,0 1 0 0 0,-1-1 0 0 0,1 1 0 0 0,0-1 0 0 0,0 1 0 0 0,0-1 0 0 0,0 1 0 0 0,0-1 0 0 0,0 1 0 0 0,0-1 0 0 0,0 1 0 0 0,0-1 0 0 0,0 1 0 0 0,0-1 0 0 0,0 1 0 0 0,0 0 0 0 0,1-1 0 0 0,-1 1 0 0 0,0-1 0 0 0,0 1 0 0 0,0-1 0 0 0,1 1 0 0 0,-1-1 0 0 0,0 1 0 0 0,1 0 0 0 0,-1-1 0 0 0,1 1-11 0 0,2-7 191 0 0,-1-5-4 0 0,-1 0-23 0 0,2 4-8 0 0,1 2 65 0 0,0-1 40 0 0,6-8 444 0 0,-1-2-415 0 0,4 2-37 0 0,16-12 155 0 0,-3 3-119 0 0,-10 10-151 0 0,8-3-25 0 0,-3 2-28 0 0,-20 13-78 0 0,-1 2-7 0 0,1 0 1 0 0,-1-1-1 0 0,0 1 1 0 0,0 0-1 0 0,1 0 1 0 0,-1-1-1 0 0,0 1 1 0 0,1 0 0 0 0,-1 0-1 0 0,0-1 1 0 0,1 1-1 0 0,-1 0 1 0 0,1 0-1 0 0,-1 0 1 0 0,0-1-1 0 0,1 1 1 0 0,-1 0-1 0 0,1 0 1 0 0,-1 0-1 0 0,0 0 1 0 0,1 0 0 0 0,-1 0-1 0 0,1 0 1 0 0,-1 0-1 0 0,0 0 1 0 0,1 0-1 0 0,0 0 0 0 0,-1 0 5 0 0,0 0-1 0 0,1 0 1 0 0,-1 1-1 0 0,0-1 0 0 0,0 0 1 0 0,1 0-1 0 0,-1 0 1 0 0,0 0-1 0 0,1 0 0 0 0,-1 0 1 0 0,0 0-1 0 0,0 1 1 0 0,1-1-1 0 0,-1 0 1 0 0,0 0-1 0 0,0 0 0 0 0,1 1 1 0 0,-1-1-1 0 0,0 0 1 0 0,0 0-1 0 0,0 1 1 0 0,0-1-1 0 0,1 0 0 0 0,-1 0 1 0 0,0 1-1 0 0,0-1 1 0 0,0 0-1 0 0,0 1-4 0 0,2 10 74 0 0,-5 10 20 0 0,2-17-41 0 0,-6 18 202 0 0,1-6-137 0 0,1-4-76 0 0,-1-2-68 0 0,-1 4-41 0 0,0 8 49 0 0,5-16 19 0 0,1 0 0 0 0,-1-1 0 0 0,-1 1 1 0 0,0 2-2 0 0,-11 19 118 0 0,4-2 222 0 0,-4 16-340 0 0,6-17 94 0 0,7-19-76 0 0,-8 26 67 0 0,-1 14-19 0 0,8-35-50 0 0,1 0 1 0 0,0 1-1 0 0,1-1 0 0 0,0 0 0 0 0,1 1 0 0 0,1 5-16 0 0,-2-13 5 0 0,3 18 76 0 0,1-2 0 0 0,6 20-81 0 0,4-7 7 0 0,-13-31-19 0 0,0 0 0 0 0,0 0 0 0 0,0 1 0 0 0,0-1 0 0 0,0 0 0 0 0,0 0 0 0 0,0 0 0 0 0,0 0 0 0 0,0 0 0 0 0,2 0 12 0 0,13 6-28 0 0,-6-2 32 0 0,-10-5-4 0 0,1 0 0 0 0,-1 1 0 0 0,1-1 0 0 0,0 0 0 0 0,-1 1 0 0 0,1-1 0 0 0,-1 0 0 0 0,1 0 0 0 0,0 0 0 0 0,-1 1 0 0 0,1-1 0 0 0,-1 0 0 0 0,1 0 0 0 0,0 0 0 0 0,-1 0 0 0 0,1 0 0 0 0,0 0 0 0 0,-1 0 0 0 0,1 0 0 0 0,0 0 0 0 0,-1-1 0 0 0,1 1 0 0 0,-1 0 0 0 0,1 0 0 0 0,0-1 0 0 0,1 0 0 0 0,5 0 12 0 0,0-1 1 0 0,0 1 0 0 0,-1-2-1 0 0,1 1 1 0 0,-1-1 0 0 0,0 0-1 0 0,0 0 1 0 0,0-1 0 0 0,0 0-1 0 0,0 0 1 0 0,-1 0 0 0 0,4-4-13 0 0,8-12 36 0 0,-15 17-18 0 0,0 0 0 0 0,0 0 0 0 0,0 0-1 0 0,-1 0 1 0 0,1 0 0 0 0,-1-1-1 0 0,0 1 1 0 0,1-3-18 0 0,-2 4 14 0 0,0-1-1 0 0,1 0 0 0 0,-1 0 1 0 0,0 1-1 0 0,0-1 1 0 0,0 0-1 0 0,-1 1 1 0 0,1-1-1 0 0,-1 0 0 0 0,1 1 1 0 0,-1-1-14 0 0,-11-19 47 0 0,-8 2 30 0 0,-14-4-27 0 0,4 5 15 0 0,24 15-58 0 0,0 1 1 0 0,0 0-1 0 0,0 0 0 0 0,0 0 1 0 0,-1 1-1 0 0,1 0-7 0 0,-8-3 31 0 0,2 1-63 0 0,-1 1 40 0 0,3 1 35 0 0,-1 0 0 0 0,0 1 0 0 0,-1 0-43 0 0,-7 1 18 0 0,0 1-79 0 0,10 1-13 0 0,0 0-34 0 0,8-2 28 0 0,1 1-134 0 0,-1-1 48 0 0,-4 2-266 0 0,2-2 191 0 0,2 1 80 0 0,0-1-34 0 0,0 0-40 0 0,0 0-47 0 0,0 1-54 0 0,0-1-59 0 0,1 0-68 0 0,-1 1-72 0 0,1-1 230 0 0,0 0-40 0 0,0 0-448 0 0,0 0-300 0 0,0 0-700 0 0</inkml:trace>
  <inkml:trace contextRef="#ctx0" brushRef="#br0" timeOffset="10">2834 905 9616 0 0,'0'0'281'0'0,"0"0"-6"0"0,0 0-158 0 0,0 0-5 0 0,0 0 15 0 0,0 0 4 0 0,1 0-61 0 0,5 3-13 0 0,-4-2 20 0 0,-1 0 4 0 0,0-1 38 0 0,0 1 46 0 0,-1-1 55 0 0,5 8 96 0 0,0-1-60 0 0,2 3 9 0 0,-3 2-94 0 0,-3-11-147 0 0,-1 1 1 0 0,1-1 0 0 0,-1 0 0 0 0,1 1-1 0 0,-1-1 1 0 0,1 0 0 0 0,0 1-1 0 0,-1-1 1 0 0,1 0 0 0 0,0 0 0 0 0,0 0-1 0 0,0 0 1 0 0,1 1-25 0 0,7 12 223 0 0,-3 3 6 0 0,0-1-105 0 0,-2-5-68 0 0,0 0 1 0 0,-1 0-1 0 0,1 5-56 0 0,-4-13 14 0 0,1 1 0 0 0,-1 0-1 0 0,-1-1 1 0 0,1 1 0 0 0,-1-1 0 0 0,1 1-1 0 0,-2 1-13 0 0,-1 16 75 0 0,3-12-106 0 0,0 11 116 0 0,0-13-128 0 0,0-3-19 0 0,0 0-36 0 0,0-1-41 0 0,0 1-48 0 0,0 1-319 0 0,-2 1-6 0 0</inkml:trace>
  <inkml:trace contextRef="#ctx0" brushRef="#br0" timeOffset="11">2963 857 5136 0 0,'7'-1'269'0'0,"-6"0"-218"0"0,-1 1-1 0 0,0 0 90 0 0,1 0 79 0 0,-1 0 63 0 0,1 0 27 0 0,-1 0 34 0 0,4-1 1377 0 0,-3 1-1198 0 0,0 1-291 0 0,-1-1-46 0 0,1 1-51 0 0,-1 0-61 0 0,3 3 488 0 0,0 0-82 0 0,0-1-73 0 0,-1 1-64 0 0,1 1-5 0 0,0 0-67 0 0,0 1-11 0 0,2 4 47 0 0,0 0-97 0 0,-3-8-138 0 0,-1 1 0 0 0,1 0 0 0 0,-1-1 0 0 0,0 1-1 0 0,0 0 1 0 0,0 0 0 0 0,0 0 0 0 0,0 2-71 0 0,4 20 406 0 0,3 0-90 0 0,0-3-116 0 0,-3 1-93 0 0,1 0-92 0 0,0 6 45 0 0,-3-20-66 0 0,3 5 43 0 0,2 8-4 0 0,-7-18-39 0 0,3 9 76 0 0,-1-3-109 0 0,-1-5-92 0 0,-1-2 21 0 0,0-1-36 0 0,0-1-228 0 0,-1-1 196 0 0,0 0 78 0 0,0 0-34 0 0,0 0-11 0 0,0 0-36 0 0,0 0-39 0 0,0 0-46 0 0,0 0-49 0 0,0 0-45 0 0,0 0-41 0 0,0 0-34 0 0,0 0-128 0 0,0 0-34 0 0,0 0-1316 0 0</inkml:trace>
  <inkml:trace contextRef="#ctx0" brushRef="#br0" timeOffset="12">2723 1051 6448 0 0,'0'0'141'0'0,"0"0"23"0"0,0 0-14 0 0,0 1-64 0 0,-1-1-48 0 0,-2 2 23 0 0,-8 0 4 0 0,5-3 50 0 0,4 1-14 0 0,0 0 155 0 0,2 0 7 0 0,0 0-17 0 0,0 0-187 0 0,-1-1 33 0 0,-1-1 183 0 0,1 0 100 0 0,0 0 74 0 0,8-14 38 0 0,9-5 287 0 0,-5 11-403 0 0,0 1-33 0 0,4-3 33 0 0,-8 7-236 0 0,0-1-34 0 0,0 0-37 0 0,-1 1-43 0 0,12-6 182 0 0,-16 10-172 0 0,1 0 1 0 0,-1 0 0 0 0,0-1 0 0 0,0 1-1 0 0,0 0 1 0 0,0-1 0 0 0,-1 1 0 0 0,1-1 0 0 0,0 1-1 0 0,1-2-31 0 0,-2 1 33 0 0,1 0 0 0 0,0 0 0 0 0,0 0 0 0 0,0 0 0 0 0,0 0-1 0 0,0 1 1 0 0,1-1 0 0 0,-1 1 0 0 0,0 0 0 0 0,3-1-33 0 0,7-3 172 0 0,-1 0 32 0 0,-2 0 77 0 0,9-5 85 0 0,1 2-74 0 0,11-6 103 0 0,-13 4-216 0 0,-1 0-73 0 0,3-3-48 0 0,10-7-41 0 0,-29 20-16 0 0,14-10 203 0 0,7-2-57 0 0,-18 10-171 0 0,0 0 37 0 0,2-2 69 0 0,8-6 189 0 0,-9 6-227 0 0,1 0-46 0 0,-2 2-27 0 0,-2 1-67 0 0,-1 0 189 0 0,1 0-94 0 0,-1 1-40 0 0,1 0-47 0 0,0-1-52 0 0,-1 1-60 0 0,1-1-65 0 0,0 1 48 0 0,-1 0-33 0 0,1 0-35 0 0,-1 0-38 0 0,1-1-40 0 0,-1 1-41 0 0,1 0-43 0 0,-1 0-44 0 0,1 0-383 0 0,-1 0-124 0 0,2-1-727 0 0,1-1-976 0 0</inkml:trace>
  <inkml:trace contextRef="#ctx0" brushRef="#br0" timeOffset="13">3251 515 5384 0 0,'0'0'116'0'0,"0"0"17"0"0,0 0 12 0 0,0 0 45 0 0,0 0 135 0 0,0 0 54 0 0,0 0 6 0 0,0 0-14 0 0,0 0-83 0 0,0 0-38 0 0,0 0-8 0 0,0 0 2 0 0,0 0 17 0 0,0 0 10 0 0,0 0-123 0 0,0 0-32 0 0,1 0 35 0 0,1 0-79 0 0,2 0-1 0 0,-1 0 49 0 0,-2 0 4 0 0,0 1 59 0 0,-1-1 74 0 0,1 0 85 0 0,7 16 715 0 0,-4-9-697 0 0,0 0-54 0 0,0 1-76 0 0,-1 1-94 0 0,-1-2 2 0 0,1 2-40 0 0,9 31 201 0 0,-9-31-194 0 0,1-1 39 0 0,-2 2 33 0 0,0 0-51 0 0,1-4-94 0 0,20 48-3 0 0,-5-10 159 0 0,-13-25-173 0 0,14 54-15 0 0,-8-17 0 0 0,-9-41 5 0 0,0 0 0 0 0,-1 0 1 0 0,-1 1-1 0 0,-1 3-5 0 0,1 8 69 0 0,0 90 123 0 0,0-106-147 0 0,-1 0-34 0 0,1 15-13 0 0,0-25 7 0 0,0 0-42 0 0,0 0-80 0 0,-1 0-51 0 0,2-1-173 0 0,-1-1 129 0 0,1 0 85 0 0,0 0 115 0 0,0 1 75 0 0,-1-1-176 0 0,0 0 48 0 0,-1-5-27 0 0,15-19-428 0 0,-13 19 384 0 0,2-8-227 0 0,1 1-57 0 0,-1-6-233 0 0,-1 8 123 0 0,0-1 0 0 0,-2 1 0 0 0,1-2 530 0 0,0-7-709 0 0,-1 10 404 0 0,2 0 38 0 0,-1 0 44 0 0,-1 0 42 0 0,1 0 45 0 0,-1 1 47 0 0,1 1 24 0 0,0 0 58 0 0,1 0 51 0 0,0-1 44 0 0,1-1 68 0 0,1 0 42 0 0,11-17 540 0 0,7-2 403 0 0,-17 23-930 0 0,-1 1-35 0 0,-3 4 9 0 0,1-2 189 0 0,2-1-101 0 0,12-4 339 0 0,-15 7-432 0 0,1 1 124 0 0,-2 0-109 0 0,1 0-52 0 0,0 0-8 0 0,2 0-65 0 0,3-1 6 0 0,-3 2 30 0 0,0-1 80 0 0,-2 0-45 0 0,-1 1 39 0 0,6 4 4 0 0,-2-1-49 0 0,0 0 1 0 0,0 0 0 0 0,-1 0 0 0 0,1 1-1 0 0,-1-1 1 0 0,2 5-136 0 0,-3-6 46 0 0,-1-1-2 0 0,0 1 0 0 0,1-1 1 0 0,-1 0-1 0 0,0 1 0 0 0,0-1 1 0 0,-1 1-1 0 0,1-1 0 0 0,0 1 1 0 0,-1-1-1 0 0,1 1 0 0 0,-1-1 1 0 0,0 3-45 0 0,1 7 199 0 0,1 1-37 0 0,8 24 223 0 0,-9-34-355 0 0,5 21 291 0 0,-5-18-246 0 0,0 0 0 0 0,1-1 0 0 0,-1 1 0 0 0,1-1 0 0 0,0 0 0 0 0,1 0 0 0 0,-1 0 0 0 0,1 0 0 0 0,0 0 0 0 0,0 0 0 0 0,1 0-75 0 0,0 0 41 0 0,-2 1-32 0 0,-2-1-19 0 0,0-4-24 0 0,0-1-41 0 0,0 0-27 0 0,0 0-97 0 0,0 0-180 0 0,0 0 284 0 0,0 0 2 0 0,0 0-18 0 0,0 0-41 0 0,0 0-14 0 0,0 0-41 0 0,0 0-48 0 0,0 0-53 0 0,0 0-57 0 0,0 0-54 0 0,0 0-48 0 0,0 0-40 0 0,0 0-150 0 0,0 0-40 0 0,0 0-179 0 0,0 0-482 0 0</inkml:trace>
  <inkml:trace contextRef="#ctx0" brushRef="#br0" timeOffset="14">2386 1503 3520 0 0,'1'0'17'0'0,"3"1"2"0"0,-2 0 18 0 0,-2 1 31 0 0,0-1 50 0 0,-1 0 58 0 0,-2 0 447 0 0,0 1-294 0 0,2-1-236 0 0,0-1-35 0 0,0 1-40 0 0,1-1-46 0 0,-1 0-134 0 0,0 1 42 0 0,0-1 39 0 0,0 1 37 0 0,0-1 36 0 0,0 1 34 0 0,-1-1 115 0 0,1 1-2 0 0,0-1 34 0 0,-1 1 265 0 0,0 0 215 0 0,0 0 482 0 0,1-1-154 0 0,1 0-360 0 0,0 0-149 0 0,0 0-58 0 0,1-1-193 0 0,0 1-33 0 0,0 0-37 0 0,0-1-43 0 0,0 1-45 0 0,0-1-49 0 0,1 1-55 0 0,0-1-57 0 0,-2 0 276 0 0,2 1 12 0 0,18-1 235 0 0,-10 1-264 0 0,-1-1-77 0 0,-7 1 4 0 0,0-1 17 0 0,3 0-51 0 0,8 0 2 0 0,-9 1 18 0 0,21 0 344 0 0,-1-1-74 0 0,-1 0-85 0 0,1-2-95 0 0,-10 1-48 0 0,7 0 106 0 0,7 0 72 0 0,-10-2-177 0 0,15 1 19 0 0,1 4 47 0 0,-5 0 27 0 0,-7 0-20 0 0,-13 0-84 0 0,-1-1 0 0 0,0 0 1 0 0,0 0-1 0 0,0-1 1 0 0,0 0-1 0 0,5-2-106 0 0,5 0 131 0 0,0 1-42 0 0,3 0-31 0 0,1-1 157 0 0,-1 2-81 0 0,-1 1-62 0 0,0 1-46 0 0,7-1-31 0 0,-16 0 53 0 0,-1-2-39 0 0,16-1-12 0 0,16 2-3 0 0,-28 1 28 0 0,4 0 36 0 0,2 0 31 0 0,24-7-6 0 0,-41 6-73 0 0,7-1-3 0 0,33-5 78 0 0,1 3 68 0 0,-3 3-69 0 0,23-1-30 0 0,-33 3-54 0 0,36-2 0 0 0,-43-1 10 0 0,0 1 35 0 0,47 1 180 0 0,-28 1-131 0 0,1 2 42 0 0,-23-1-30 0 0,0-2 45 0 0,-5 1-33 0 0,11-1 21 0 0,-8-2-15 0 0,2 1 46 0 0,21-7 155 0 0,-12 3-152 0 0,2-2-47 0 0,-9 4-102 0 0,12-1 26 0 0,12-2-39 0 0,-19 4 96 0 0,-12 0 26 0 0,8 2 146 0 0,-7 0-95 0 0,-5-1-99 0 0,-3 0-52 0 0,1 0-43 0 0,7 1 20 0 0,-15-1-10 0 0,-1 1 0 0 0,1 0 0 0 0,-1 0 0 0 0,1 0 0 0 0,0 0 0 0 0,-1 0 0 0 0,1 0 0 0 0,0 0 0 0 0,-1 1 0 0 0,1-1 0 0 0,16 2 0 0 0,-13-2-21 0 0,-4 0-86 0 0,-1 0 122 0 0,1 0-47 0 0,1 0-45 0 0,0 0-48 0 0,0 0-30 0 0,0 0-40 0 0,0 0-39 0 0,0 0-41 0 0,0 0-39 0 0,0 0-41 0 0,-1 0-41 0 0,0 0-41 0 0,3 0-386 0 0,-2 0-29 0 0</inkml:trace>
  <inkml:trace contextRef="#ctx0" brushRef="#br0" timeOffset="17">4855 857 6104 0 0,'0'0'133'0'0,"0"0"23"0"0,-1 0 50 0 0,-1-1-110 0 0,-5-2-55 0 0,1-1-24 0 0,2 2 53 0 0,0 1 46 0 0,1 0 41 0 0,-2 0 207 0 0,1-2 80 0 0,3 2-56 0 0,1 1-126 0 0,0 0-72 0 0,0 0-62 0 0,0 0-52 0 0,-1-1-37 0 0,-2-2-135 0 0,3 2 128 0 0,-1 0 80 0 0,0 1 3 0 0,1-1 44 0 0,0 1 50 0 0,-1 0 55 0 0,1-1 88 0 0,0 1 79 0 0,-1 0 84 0 0,1-1 94 0 0,0 1 100 0 0,0 0 107 0 0,0 1 115 0 0,1-1 122 0 0,5 8-777 0 0,0 1-39 0 0,3 9 135 0 0,-2 2-119 0 0,-2 0-95 0 0,-2-3-84 0 0,-1 1-34 0 0,1 34-5 0 0,-2-29-1 0 0,0-1 48 0 0,1 32-93 0 0,-6 27 54 0 0,0 11-11 0 0,4-58-57 0 0,-5 62 78 0 0,0-55-75 0 0,-1-4-74 0 0,-2-2-103 0 0,8-26-36 0 0,-1-2 23 0 0,0-3 10 0 0,1-3-185 0 0,0-1-58 0 0,0 0-16 0 0,0 0 171 0 0,0 0 65 0 0,0 0-43 0 0,1-2-191 0 0,1-1 78 0 0,0 0 33 0 0,1-5-270 0 0,-2 3 317 0 0,5-6-537 0 0</inkml:trace>
  <inkml:trace contextRef="#ctx0" brushRef="#br0" timeOffset="18">4786 971 6192 0 0,'0'0'133'0'0,"0"0"23"0"0,0 0-13 0 0,-1 0-61 0 0,1 0-45 0 0,-5-2 21 0 0,-1-2 301 0 0,4-1 49 0 0,1 4-255 0 0,1 0 326 0 0,0 1-27 0 0,0 0-118 0 0,-1 0-65 0 0,1-1-98 0 0,0 0-61 0 0,0-4 57 0 0,1 4-61 0 0,0-1 17 0 0,0 0 62 0 0,1-1 101 0 0,0-1 219 0 0,1-1 236 0 0,-1 3-531 0 0,-1 0-33 0 0,0 1-63 0 0,0-1-36 0 0,0 1-41 0 0,0 0-46 0 0,6-5 452 0 0,-1 1-77 0 0,1 0-70 0 0,0 1-60 0 0,1-1-19 0 0,1 1-57 0 0,1 0-21 0 0,6-3 17 0 0,3 0 58 0 0,-7 2 15 0 0,25-9 225 0 0,2 5-60 0 0,-12 6-182 0 0,-1 2-50 0 0,-23 1-124 0 0,0 0-1 0 0,0 1 1 0 0,0-1-1 0 0,0 1 1 0 0,0-1-1 0 0,0 1 1 0 0,3 1-38 0 0,9 7 130 0 0,-5 1-66 0 0,-3 2-53 0 0,-6-8 1 0 0,-1 0-1 0 0,0 0 0 0 0,0-1 1 0 0,0 1-1 0 0,-1 0 1 0 0,1-1-1 0 0,-1 1 0 0 0,0-1 1 0 0,0 1-1 0 0,0 0 0 0 0,0 0-11 0 0,-6 13-3 0 0,-1-1 0 0 0,0 1-1 0 0,-8 11 4 0 0,-12 8-47 0 0,22-30 20 0 0,0 0 0 0 0,0 0 0 0 0,-8 5 27 0 0,-7 8-53 0 0,20-19 52 0 0,0 1 0 0 0,0 0 1 0 0,1-1-1 0 0,-1 1 1 0 0,0 0-1 0 0,0-1 0 0 0,0 0 1 0 0,-1 1-1 0 0,1-1 1 0 0,0 0-1 0 0,0 1 0 0 0,0-1 1 0 0,0 0-1 0 0,0 0 1 0 0,0 0-1 0 0,0 0 0 0 0,0 0 1 0 0,-1 0 0 0 0,1 0-53 0 0,11-8-64 0 0,1 0 105 0 0,5 4 165 0 0,0 4-33 0 0,18 5 33 0 0,0 6-92 0 0,-2 2-65 0 0,-22-9-7 0 0,27 13 72 0 0,-27-12-59 0 0,0 1 0 0 0,-1 0 0 0 0,0 0 0 0 0,0 1 0 0 0,0 0 0 0 0,-1 1 0 0 0,3 3-2 0 0,-8-7-121 0 0,0 0 35 0 0,1 4 15 0 0,-2 0 115 0 0,-2 0 96 0 0,-2-1 28 0 0,0-1 37 0 0,-9 12 540 0 0,-1-5-206 0 0,4-6-238 0 0,1-1-110 0 0,0 0-74 0 0,1-2-89 0 0,0-1-74 0 0,1 1-84 0 0,0-1-94 0 0,0 0 3 0 0,-1 1 34 0 0,-6 4-98 0 0,5-4 164 0 0,0 1 34 0 0,-8 4-6 0 0,1-1 79 0 0,-19 10 81 0 0,22-13-69 0 0,1-1-34 0 0,-5 1 2 0 0,-2-2 41 0 0,9-2 21 0 0,-1 0-1 0 0,1-1 1 0 0,-1 0 0 0 0,1-1 0 0 0,-5 0-28 0 0,-10-4 31 0 0,0-3-71 0 0,13 3-19 0 0,0 0-34 0 0,1-1-183 0 0,3 2 55 0 0,0 0-70 0 0,2 2 37 0 0,0 0-61 0 0,3 1-144 0 0,1 1-11 0 0,0 0-30 0 0,0 0-118 0 0,0 0-48 0 0,0 0-8 0 0,0 0-4 0 0</inkml:trace>
  <inkml:trace contextRef="#ctx0" brushRef="#br0" timeOffset="19">5095 1505 7112 0 0,'0'0'157'0'0,"0"0"23"0"0,0 0 13 0 0,1 0-22 0 0,3-2-227 0 0,0 1 49 0 0,0-1 43 0 0,0 0 40 0 0,-1 0 59 0 0,1 0 39 0 0,0-1 74 0 0,1-1 172 0 0,3-1 207 0 0,-3 2-280 0 0,1 0-144 0 0,-1 1-109 0 0,3-1 148 0 0,-7 3 11 0 0,-1 0 7 0 0,1 0-109 0 0,-1-1-72 0 0,4 0-6 0 0,-2 1 0 0 0,13-5 522 0 0,2 2 96 0 0,1 2 103 0 0,-2 5 109 0 0,-13-3-818 0 0,1 0 1 0 0,-1 1 0 0 0,0-1 0 0 0,0 1 0 0 0,0 0-1 0 0,0 0 1 0 0,0 1 0 0 0,-1-1 0 0 0,1 0-86 0 0,2 5 159 0 0,-1 1-44 0 0,-2 1-61 0 0,-1 2-74 0 0,-4 7 171 0 0,-4 0-42 0 0,4-12-84 0 0,-1-1 1 0 0,1 0-1 0 0,-1 0 0 0 0,0 0 0 0 0,-3 2-25 0 0,-3 2 24 0 0,0 0-1 0 0,0-1 0 0 0,-1 0 0 0 0,-1-1 0 0 0,0 0-23 0 0,0 0 27 0 0,1-1-62 0 0,-29 13-260 0 0,22-13 207 0 0,7-2 80 0 0,1-1 49 0 0,8-3-156 0 0,0 0 107 0 0,0 1 107 0 0,-3-1 186 0 0,2 0 151 0 0,5 0-303 0 0,-1 0-108 0 0,1 0-35 0 0,51-3 494 0 0,2 0 69 0 0,-43 3-341 0 0,-1 0-53 0 0,1 0-46 0 0,0 0-40 0 0,13-1-15 0 0,35-5-103 0 0,-39 2 112 0 0,-3 1-68 0 0,6-1 2 0 0,-1-4-55 0 0,-22 7-65 0 0,-1 1-53 0 0,0 0-245 0 0,0 0-30 0 0,0 0-35 0 0,0 0-120 0 0,1 0-157 0 0,0-2 84 0 0,0 0 91 0 0,0-1 96 0 0,0 0 100 0 0,0 0 106 0 0,-1 1 111 0 0,1 2 116 0 0,1-4-665 0 0,-2-3 0 0 0</inkml:trace>
  <inkml:trace contextRef="#ctx0" brushRef="#br0" timeOffset="20">5512 1370 9584 0 0,'0'0'216'0'0,"0"0"32"0"0,0 0 12 0 0,0 0-336 0 0,0-1 52 0 0,-1 1 51 0 0,0-1 48 0 0,1 0 46 0 0,-1 0 44 0 0,0 0 41 0 0,0-1 40 0 0,0 1 36 0 0,0 0 36 0 0,-1-1 415 0 0,0 0 114 0 0,0 2 97 0 0,-1 0-616 0 0,-1 1-35 0 0,-2 3 195 0 0,1 3-112 0 0,2 1-94 0 0,0-1-109 0 0,2 1-36 0 0,-3 16 159 0 0,2-12-98 0 0,1-2 21 0 0,0 12 353 0 0,1-8-247 0 0,0-8-202 0 0,-1 1-39 0 0,0-1-14 0 0,1 0 1 0 0,0-1-1 0 0,1 1 0 0 0,0 5-70 0 0,1 11 228 0 0,-2-8-86 0 0,2 0-59 0 0,5 27 8 0 0,-4-27-47 0 0,0 0 38 0 0,9 28 100 0 0,-12-42-312 0 0,0 1 42 0 0,0 0 37 0 0,1 0 33 0 0,0 1 81 0 0,1 3 197 0 0,-1-2-71 0 0,0 0-93 0 0,0-2-51 0 0,-1 1-42 0 0,1 0-42 0 0,0 0-43 0 0,-1-1-50 0 0,1 1-57 0 0,-1-1-16 0 0,0 0-47 0 0,1 0-51 0 0,-1 0-55 0 0,0 1-58 0 0,0-2-62 0 0,0 1-65 0 0,0 0-70 0 0,0-1-225 0 0</inkml:trace>
  <inkml:trace contextRef="#ctx0" brushRef="#br0" timeOffset="21">5461 51 4032 0 0,'0'0'116'0'0,"0"0"37"0"0,0 0 94 0 0,0 0 38 0 0,0 0 10 0 0,0 0 8 0 0,0 0 27 0 0,0 0 13 0 0,0 0 1 0 0,0 0-2 0 0,0 0-4 0 0,0 0-2 0 0,0 0 0 0 0,0 0-4 0 0,0 0-18 0 0,0 0-8 0 0,0 0-2 0 0,0 0-4 0 0,0 0-18 0 0,0 0-8 0 0,0 0-5 0 0,-2 1-100 0 0,1 0-75 0 0,-5 1 42 0 0,4-1-39 0 0,-5 3 154 0 0,-11 4 465 0 0,12-6-561 0 0,2 0-74 0 0,2-2 89 0 0,-1 2-77 0 0,-9 4-47 0 0,-2-2 23 0 0,0-1 1 0 0,0 0-1 0 0,0 0 0 0 0,-6-1-69 0 0,2 0 59 0 0,-1 1 0 0 0,-2 1-59 0 0,-11 4-1 0 0,-19 1 1 0 0,16-5 54 0 0,-58 10 21 0 0,26 0-147 0 0,-5-1 136 0 0,31-6-57 0 0,20-3-23 0 0,0-2-74 0 0,-3 1 26 0 0,-11 1 100 0 0,3 0-13 0 0,12-1-85 0 0,-23 3 49 0 0,26-3 14 0 0,-1-1 1 0 0,-12 0-2 0 0,-27 5 0 0 0,-4-3 0 0 0,17-6 0 0 0,27 1 0 0 0,0 0 0 0 0,0 1 0 0 0,0 1 0 0 0,0 1 0 0 0,-1 0-19 0 0,-1-1 0 0 0,-10-1 19 0 0,-22 2-26 0 0,13 0 47 0 0,-50 0 94 0 0,70-3-99 0 0,12 2-45 0 0,0-1 42 0 0,-5 0 115 0 0,0 1 92 0 0,-15 1 407 0 0,18-1-469 0 0,-1 0-44 0 0,0 1-57 0 0,-1-1-113 0 0,-2 1 83 0 0,0-1 48 0 0,-1 1 45 0 0,-41 4 466 0 0,39-5-488 0 0,1 0-60 0 0,-6 0-56 0 0,1 0 0 0 0,-15 5 18 0 0,14-3-18 0 0,1 0 0 0 0,-16-1 18 0 0,-149 8 64 0 0,167-9-45 0 0,-33 6 119 0 0,30-2-111 0 0,-7-1-85 0 0,18-3 38 0 0,0 0 1 0 0,0 0-1 0 0,0 1 1 0 0,-1 0 19 0 0,-28 5 0 0 0,28-6 0 0 0,1 0 0 0 0,-1 1 0 0 0,-2 1 0 0 0,-8 2-27 0 0,-1-1 0 0 0,-17 2 27 0 0,9 0-13 0 0,21-5 14 0 0,0 1-1 0 0,-1-1 1 0 0,1 0 0 0 0,-2 0-1 0 0,-14 0-22 0 0,0 2 1 0 0,0 1 0 0 0,-21 6 21 0 0,42-10 0 0 0,-38 8 1 0 0,0-1-71 0 0,6-2-72 0 0,-1 2-95 0 0,9-3 158 0 0,-13-1 28 0 0,2 0-5 0 0,14 0-30 0 0,14-1 29 0 0,-1-1-49 0 0,-1-1-68 0 0,-7 0-145 0 0,-11 1-181 0 0,20-1 373 0 0,0 2 38 0 0,-30 3-241 0 0,0-3 73 0 0,3 0 117 0 0,18 0 114 0 0,1 0 36 0 0,-12 2 48 0 0,-14-1-46 0 0,-2 0 2 0 0,16 0 47 0 0,-57 8 103 0 0,-11-3-164 0 0,18-3 38 0 0,19-3-108 0 0,-71 4-257 0 0,76-1 268 0 0,28-2 86 0 0,1-2 48 0 0,-7 0 61 0 0,-16-2 124 0 0,-2 1 17 0 0,18 1-121 0 0,5 0-61 0 0,0 2-45 0 0,-16 1 155 0 0,-1-1-50 0 0,-37 3 54 0 0,3 1-112 0 0,0-1-57 0 0,-33 2-25 0 0,100-7-16 0 0,1 0 34 0 0,-14 2 111 0 0,1-1 70 0 0,-34 6 362 0 0,41-6-431 0 0,1 1-37 0 0,-4 1-48 0 0,0 0-94 0 0,-17 3 78 0 0,-50 6-8 0 0,33-7 66 0 0,29-3-102 0 0,-38 2 0 0 0,40-6 7 0 0,-10 0-51 0 0,1 6-95 0 0,11-2 75 0 0,-13-3-109 0 0,10 0 73 0 0,8 1 77 0 0,8 0 16 0 0,-6 0-59 0 0,1 1 0 0 0,-10 3 66 0 0,9-1-61 0 0,-16 5-203 0 0,27-7 205 0 0,-1-1 1 0 0,1 0-1 0 0,-1 0 1 0 0,1 0-1 0 0,-4 0 59 0 0,-7 1-121 0 0,0 2 53 0 0,3 1 6 0 0,-1-1-53 0 0,-33 6-380 0 0,27-8 347 0 0,-2 2 95 0 0,-10 2-158 0 0,-4 0-17 0 0,23-4 192 0 0,1-1 34 0 0,1 1 33 0 0,1-2 35 0 0,-1 1 40 0 0,0-1 44 0 0,10 0-31 0 0,-1 0 4 0 0,1 0-36 0 0,-7 3 177 0 0,5-2-78 0 0,1 0-35 0 0,0 0 46 0 0,1-1 55 0 0,-1 1 62 0 0,3 10-10 0 0,2 0-86 0 0,6 6-17 0 0,1 0-105 0 0,8 12-17 0 0,-1 10 467 0 0,-11-20-345 0 0,-4-8-127 0 0,-1 0-37 0 0,0-1-47 0 0,-2 0-54 0 0,8 33 64 0 0,-6 7 159 0 0,1-17 208 0 0,4 16-367 0 0,0-15 121 0 0,-6-27-82 0 0,0 1-1 0 0,0 0 1 0 0,-1 0-1 0 0,0 2-38 0 0,2 24 134 0 0,0-14-22 0 0,0 0-1 0 0,-2 6-111 0 0,0-3 233 0 0,3 18-233 0 0,-1-21 60 0 0,-2 0 0 0 0,0-1 0 0 0,-2 10-60 0 0,0 22 60 0 0,11 109 20 0 0,-9-134 59 0 0,1 0-33 0 0,2 27 16 0 0,1-1-97 0 0,1 1-74 0 0,2 33-127 0 0,-7-18 367 0 0,1-47-186 0 0,-2 0 1 0 0,0 1-6 0 0,-1 23-1 0 0,0 4 1 0 0,-3 11 0 0 0,1-10 0 0 0,1 12 0 0 0,4-7 0 0 0,3 11 0 0 0,-1-24 159 0 0,-1 1-77 0 0,-1 8-52 0 0,-1 26-43 0 0,0-35 19 0 0,-1-4 92 0 0,0-18 9 0 0,1 20-107 0 0,3-20 88 0 0,2-1 57 0 0,-3-10-107 0 0,-2 3 72 0 0,0-9-82 0 0,0-1 0 0 0,0 1-1 0 0,0 0 1 0 0,0-1 0 0 0,1 1 0 0 0,-1 0-1 0 0,1-1 1 0 0,0 2-28 0 0,4 8 41 0 0,3 2-34 0 0,-2-7-68 0 0,11 7-268 0 0,-11-11 226 0 0,-3-1 84 0 0,12 5-185 0 0,1-2 53 0 0,2-1 52 0 0,-2-2 47 0 0,1 2 54 0 0,-14-4-2 0 0,0 0 0 0 0,0 0 0 0 0,0 0 0 0 0,0 0 0 0 0,0-1 0 0 0,0 1 0 0 0,0-1 0 0 0,0 0 0 0 0,15-1-53 0 0,25 0 42 0 0,0-2-61 0 0,0 0-74 0 0,0 2-92 0 0,-7 2 41 0 0,-1-2 56 0 0,35-4-23 0 0,23-1 49 0 0,-4 4 22 0 0,3-1 49 0 0,0-2 38 0 0,74-6-161 0 0,-17 3 38 0 0,-50-2 138 0 0,10-4-4 0 0,142-26-74 0 0,-215 35 38 0 0,-1 0 76 0 0,80-10 308 0 0,-66 11-265 0 0,-28 4-13 0 0,5-1-19 0 0,1 0-34 0 0,58-6-39 0 0,-48 4 36 0 0,9-1 23 0 0,0 1 63 0 0,-14 2 11 0 0,0-1 42 0 0,0-1 45 0 0,-1 0 52 0 0,-3 0-132 0 0,38-4 92 0 0,-43 7-96 0 0,1-1 75 0 0,0 0-42 0 0,13-1 15 0 0,-1-1-48 0 0,61-5 165 0 0,-64 7-136 0 0,-1 1 59 0 0,4 1 12 0 0,0 0-56 0 0,22-2 229 0 0,2-3-392 0 0,-11-1 231 0 0,24-5-92 0 0,8-1-41 0 0,-9 2 24 0 0,-22 4-79 0 0,-2-3-52 0 0,22-7 74 0 0,95-10-66 0 0,-153 24-34 0 0,0 0 49 0 0,11-2 126 0 0,32-4 405 0 0,-24 4-356 0 0,0-1-107 0 0,61-15-73 0 0,-53 11-11 0 0,1 1 39 0 0,7-2 46 0 0,-4 1 3 0 0,8-1-2 0 0,98-16-84 0 0,-73 13 0 0 0,-45 9 0 0 0,0-2 0 0 0,-1 0 0 0 0,2-3 0 0 0,-32 9 0 0 0,23-8 7 0 0,-1 1 41 0 0,50-18 225 0 0,-40 14-190 0 0,0 1-66 0 0,-1 3 0 0 0,2 0-1 0 0,6 1-16 0 0,-9 1 3 0 0,-10 3-3 0 0,0 1 0 0 0,0 1 0 0 0,17 2 0 0 0,10-1 0 0 0,-31 0 0 0 0,10-1 0 0 0,-4 0 0 0 0,-20 0 0 0 0,1 1 0 0 0,-1-1 0 0 0,0 0 0 0 0,1 0 0 0 0,-1 0 0 0 0,1-1 0 0 0,-1 1 0 0 0,2-1 0 0 0,20-4 34 0 0,14 1 93 0 0,-5 2-19 0 0,-11-3-81 0 0,-13 4-16 0 0,0-1-1 0 0,-1 1 0 0 0,1 0 0 0 0,0 1 1 0 0,1 0-1 0 0,-1 1 0 0 0,3 0-10 0 0,-11-1 0 0 0,1 1 0 0 0,0-1 0 0 0,-1 0 0 0 0,1 0 1 0 0,0 0-1 0 0,0 0 0 0 0,-1 0 0 0 0,1 0 0 0 0,0 0 0 0 0,-1-1 0 0 0,1 1 0 0 0,-1-1 0 0 0,1 1 0 0 0,1-1 0 0 0,4-2 10 0 0,75-10 124 0 0,-47 5-103 0 0,-7 3-31 0 0,16-1 0 0 0,-2 1 0 0 0,-30 2 0 0 0,-1 0 0 0 0,0-1 0 0 0,0 0 0 0 0,6-4 0 0 0,-13 6 0 0 0,12-4 0 0 0,0 1 0 0 0,10-2 0 0 0,21-7 0 0 0,-23 3 16 0 0,-18 8-8 0 0,0 0 0 0 0,0 1 0 0 0,0 0 0 0 0,0 0 0 0 0,0 0 0 0 0,0 0 0 0 0,1 1 0 0 0,5 0-8 0 0,21-7 41 0 0,-9 2-18 0 0,14 0-23 0 0,-16-1 0 0 0,-9 5 0 0 0,0-1 0 0 0,1 0 0 0 0,5-3 0 0 0,23-14 0 0 0,-33 15 0 0 0,0 1 0 0 0,-1 0 0 0 0,1 0 0 0 0,1 1 0 0 0,-1 0 0 0 0,1 1 0 0 0,35-11 0 0 0,-22 13-21 0 0,-18-1-122 0 0,-2-1 68 0 0,-1-2 57 0 0,0-1 46 0 0,-2-3 85 0 0,-1-4 129 0 0,0 6-80 0 0,1 0-40 0 0,-1 0-50 0 0,1-1-43 0 0,-1 1-33 0 0,-7-32-257 0 0,7 32 256 0 0,0-1 32 0 0,-1 1 42 0 0,1 0 49 0 0,-3-23-121 0 0,0-1 1 0 0,2-6 2 0 0,4-112 98 0 0,0 52-54 0 0,-3 65-44 0 0,1 0 0 0 0,1 0 0 0 0,2-10 0 0 0,-2 25 0 0 0,0 0 0 0 0,-2 0 0 0 0,-1-11 0 0 0,0-20 0 0 0,2 23 0 0 0,-1 1 0 0 0,0 0 0 0 0,-2 0 0 0 0,-1 0 0 0 0,-5-16 0 0 0,-27-101 15 0 0,6-8-15 0 0,25 125 32 0 0,-3-10 61 0 0,-3-12 36 0 0,5 15-94 0 0,1 3-5 0 0,-2 1 0 0 0,0 0-1 0 0,-8-13-29 0 0,1-1 29 0 0,0-3-26 0 0,2 0 1 0 0,2-1-1 0 0,1-8-3 0 0,2 9 0 0 0,-6-58 0 0 0,-3-19 0 0 0,17 104 0 0 0,-1 14 0 0 0,0-1 0 0 0,0 1 0 0 0,0-1 0 0 0,0 0 0 0 0,0 1 0 0 0,0-1 0 0 0,-1 0 0 0 0,1-23 0 0 0,1 14-33 0 0,-1 11 30 0 0,0 0 0 0 0,0 1 1 0 0,0-1-1 0 0,0 0 0 0 0,0 0 0 0 0,0 0 1 0 0,0 1-1 0 0,0-1 0 0 0,0 0 0 0 0,0 0 1 0 0,0 0-1 0 0,0 1 0 0 0,0-1 0 0 0,-1 0 3 0 0,0-8 2 0 0,2 0-14 0 0,-2 8-31 0 0,-1-1 22 0 0,1 1-22 0 0,0-1 22 0 0,0 1-22 0 0,0-3 32 0 0,-3 1 1 0 0,4 3 9 0 0,0 0 0 0 0,0 0 0 0 0,0 0 1 0 0,0 0-1 0 0,0 0 0 0 0,0 0 0 0 0,0 0 1 0 0,0 0-1 0 0,0 0 0 0 0,0 0 0 0 0,0 0 1 0 0,0 0-1 0 0,0 0 0 0 0,0 0 1 0 0,0 0-1 0 0,0 0 0 0 0,0-1 0 0 0,0 1 1 0 0,0 0-1 0 0,0 0 0 0 0,0 0 0 0 0,0 0 1 0 0,0 0-1 0 0,0 0 0 0 0,0 0 0 0 0,0 0 1 0 0,0 0-1 0 0,0 0 0 0 0,0 0 1 0 0,0 0-1 0 0,0 0 0 0 0,0 0 0 0 0,0-1 1 0 0,0 1-1 0 0,0 0 0 0 0,0 0 0 0 0,0 0 1 0 0,0 0-1 0 0,0 0 0 0 0,0 0 0 0 0,0 0 1 0 0,0 0-1 0 0,0 0 0 0 0,0 0 0 0 0,-1 0 1 0 0,1 0-1 0 0,0 0 0 0 0,0 0 1 0 0,0 0-1 0 0,0 0 0 0 0,0 0 0 0 0,0 0 1 0 0,0 0-1 0 0,0 0 0 0 0,0 0 0 0 0,0 0 1 0 0,0 0-1 0 0,0 0 0 0 0,0 0 0 0 0,0 0 1 0 0,-1 0-1 0 0,1 0 0 0 0,0 0 0 0 0,0 0 1 0 0,0 0-1 0 0,0 0 1 0 0,-17-1-69 0 0,16 1 68 0 0,0-1-1 0 0,1 1 1 0 0,-1 0-1 0 0,0 0 1 0 0,0 0 0 0 0,0 0-1 0 0,1 0 1 0 0,-1 0-1 0 0,0 0 1 0 0,0 1-1 0 0,1-1 1 0 0,-1 0-1 0 0,0 0 1 0 0,0 1 0 0 0,1-1-1 0 0,-1 0 1 0 0,0 1-1 0 0,0-1 1 0 0,1 0-1 0 0,-1 1 1 0 0,1-1 0 0 0,-1 1-1 0 0,0 0 1 0 0,1-1 1 0 0,-1 1-2 0 0,1 0 1 0 0,-1-1-1 0 0,0 1 0 0 0,1-1 1 0 0,-1 1-1 0 0,0-1 1 0 0,1 1-1 0 0,-1-1 1 0 0,0 1-1 0 0,0-1 1 0 0,0 0-1 0 0,1 1 1 0 0,-1-1-1 0 0,0 0 0 0 0,0 0 1 0 0,0 0-1 0 0,1 1 1 0 0,-1-1-1 0 0,-1 0 2 0 0,-18 2-8 0 0,0 0 0 0 0,-18 0 8 0 0,25-1-24 0 0,-1 2-37 0 0,-5 0-44 0 0,3-1-38 0 0,-1 2-68 0 0,-31 9-589 0 0,29-7 499 0 0,13-5 62 0 0,0 1 83 0 0,0 0 58 0 0,-8 1-67 0 0,6-1 0 0 0,2 0-44 0 0,0-1-109 0 0,3 0 109 0 0,0 0-39 0 0,0-1-42 0 0,0 1-47 0 0,0 0-50 0 0,0 0-54 0 0,0 0-58 0 0,0 0-62 0 0,0-1-65 0 0,0 1-70 0 0,0 0-74 0 0,0 0-77 0 0,-3 1-407 0 0,0 0-33 0 0,-11 3-2689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0:51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163 405 15344 0 0,'0'0'348'0'0,"0"0"-145"0"0,0 0-37 0 0,-2 0 72 0 0,-1 0-77 0 0,-5 1 103 0 0,6 0-103 0 0,-8 4-218 0 0,1 0 107 0 0,-1 1 92 0 0,1-1 75 0 0,1 0 29 0 0,0 0 35 0 0,-17 15 737 0 0,14-10-609 0 0,5-4-167 0 0,1 1-67 0 0,-1 0-56 0 0,1 1-49 0 0,-1 2-38 0 0,0-1-37 0 0,-9 24-119 0 0,11-19 98 0 0,1 1 83 0 0,2-11-35 0 0,1-3-7 0 0,0 1 0 0 0,-1-1-1 0 0,1 1 1 0 0,0-1 0 0 0,1 1 0 0 0,-1-1 0 0 0,0 0 0 0 0,0 1 0 0 0,1-1 0 0 0,-1 0 0 0 0,0 1-1 0 0,1-1 1 0 0,0 0 0 0 0,-1 1 0 0 0,1-1 0 0 0,0 0 0 0 0,-1 0 0 0 0,1 0-15 0 0,8 11 211 0 0,3-6-49 0 0,2-6-42 0 0,0-3-37 0 0,15-10-3 0 0,-7-4-78 0 0,-12 7-2 0 0,-1 0 0 0 0,0 0 0 0 0,4-7 0 0 0,-4 6-19 0 0,-3 5-40 0 0,-6 6-11 0 0,1 5 9 0 0,3 4 52 0 0,0 1 11 0 0,0 12-2 0 0,1-12 0 0 0,2-1 0 0 0,-5-8 10 0 0,-1 0-1 0 0,1 0 1 0 0,-1 0-1 0 0,1-1 0 0 0,-1 1 1 0 0,1-1-1 0 0,-1 1 1 0 0,1-1-1 0 0,-1 0 1 0 0,1 1-1 0 0,0-1 0 0 0,-1 0 1 0 0,1 0-1 0 0,0 0 1 0 0,-1 0-1 0 0,1 0 1 0 0,-1 0-1 0 0,1-1 0 0 0,0 1 1 0 0,-1-1-1 0 0,1 1 1 0 0,-1-1-1 0 0,1 1 1 0 0,-1-1-1 0 0,1 0 0 0 0,-1 0 1 0 0,0 0-1 0 0,1 0 1 0 0,-1 0-1 0 0,0 0-9 0 0,20-18 97 0 0,-3-2-56 0 0,-9 9-54 0 0,9-15 13 0 0,-15 21 0 0 0,0 1 0 0 0,0 0 0 0 0,0 0 0 0 0,1 0 0 0 0,0 0 0 0 0,4-3 0 0 0,0 0-18 0 0,1-1-30 0 0,-2 4 50 0 0,0 4-2 0 0,3 6 14 0 0,2 5 31 0 0,1 8 120 0 0,-5-5-100 0 0,4 4-50 0 0,-6-8 16 0 0,0-1 296 0 0,0-1-45 0 0,1-1-43 0 0,0-2-45 0 0,0 0-43 0 0,0-1-44 0 0,1-1-44 0 0,0 0-43 0 0,0-2-43 0 0,0 0-44 0 0,0-1-43 0 0,1-1-43 0 0,-1-1-44 0 0,0 0-42 0 0,0 0-42 0 0,0-1-44 0 0,-2 1-26 0 0,1 0 62 0 0,12-4-442 0 0,-13 5 501 0 0,-1 0-37 0 0,1 0-51 0 0,-1-1-65 0 0,-1 2 85 0 0,0-1-40 0 0,-1 0-44 0 0,1 0-47 0 0,1 0-94 0 0,-1-1 36 0 0,2 1-59 0 0,2-2-225 0 0,5-2-513 0 0,-4 1 340 0 0,-2 0 46 0 0,-3 3 398 0 0,0-1-40 0 0,5-3-312 0 0,1 0 100 0 0,-1 1 114 0 0,18-8-1021 0 0,-15 7 912 0 0,-3 3 188 0 0,-1-1-51 0 0,0 0-65 0 0,0 0-78 0 0,-5 3 476 0 0,0-1 52 0 0,1 1 49 0 0,-1 0 50 0 0,0 0 49 0 0,0 0 49 0 0,0-1 47 0 0,0 2 47 0 0,1-2 59 0 0,-1 1 57 0 0,0 0 53 0 0,1 0 54 0 0,-1 0 53 0 0,1-1 52 0 0,-1 0 50 0 0,1 0 52 0 0,-2 1-147 0 0,0 1-63 0 0,0-1-7 0 0,2 0 66 0 0,-1 0-28 0 0,-1 0-72 0 0,0 0-1 0 0,-1 0 50 0 0,1 0-1 0 0,-1 1 52 0 0,0-2 58 0 0,0 1 68 0 0,0 1 919 0 0,-2 0-864 0 0,1 0-65 0 0,-1-1-60 0 0,1 1-53 0 0,0 0-49 0 0,-1 0-42 0 0,1-1 151 0 0,-1 0-52 0 0,-1 0 110 0 0,1 1-241 0 0,-1 0 60 0 0,1 0 83 0 0,-4 0 97 0 0,0 1-103 0 0,1-1-141 0 0,0 0-34 0 0,-13 5 545 0 0,11-2-440 0 0,1 1 88 0 0,0 0-115 0 0,-2-1-57 0 0,-2 2 21 0 0,-2-2-66 0 0,-8 4 92 0 0,6 0-23 0 0,-19 21 428 0 0,16-13-360 0 0,11-10-165 0 0,1 2-67 0 0,1-1-51 0 0,0 1-37 0 0,-6 12-108 0 0,4-5 59 0 0,5 6 59 0 0,2-5 9 0 0,-2-15 4 0 0,0 1-1 0 0,0-1 1 0 0,0 1-1 0 0,0 0 1 0 0,0-1-1 0 0,1 1 1 0 0,-1-1-1 0 0,0 1 0 0 0,0-1 1 0 0,1 1-1 0 0,-1-1 1 0 0,0 1-1 0 0,1-1 1 0 0,-1 1-1 0 0,0-1 1 0 0,1 0-1 0 0,-1 1 1 0 0,1-1-1 0 0,-1 0 0 0 0,1 1 1 0 0,-1-1-1 0 0,1 0 1 0 0,0 1-3 0 0,14 5 23 0 0,-10-5-13 0 0,-1 0 91 0 0,1-3-69 0 0,-2 1-8 0 0,13-3 43 0 0,0 0 0 0 0,-1-2 0 0 0,0 1 0 0 0,0-2 0 0 0,1 0-67 0 0,3-4 36 0 0,-1 1-36 0 0,-11 4-32 0 0,-1 0 1 0 0,1 0 0 0 0,-1 0 0 0 0,0 0-1 0 0,-1-1 1 0 0,2-3 31 0 0,9-9-14 0 0,-9 10 14 0 0,-1-1 0 0 0,-1 1 0 0 0,1-1 0 0 0,-2 0 0 0 0,1 0 0 0 0,-1 0 0 0 0,1-8 0 0 0,5-9 0 0 0,0-5 2 0 0,-5 11-31 0 0,-1 2-45 0 0,-2 1-66 0 0,5-34-263 0 0,-3 26 207 0 0,-1 8 101 0 0,-2 4 51 0 0,-1-1 39 0 0,1-29 67 0 0,0 23 32 0 0,-1 0 74 0 0,0 19-128 0 0,0-1-1 0 0,-1 1 0 0 0,1 0 0 0 0,-1-1 0 0 0,0 1 0 0 0,0 0 1 0 0,0-1-1 0 0,0 1 0 0 0,0 0 0 0 0,0 0 0 0 0,-2-2-39 0 0,-1-2 144 0 0,1-1 36 0 0,2 6-168 0 0,1 1 1 0 0,0-1-1 0 0,0 1 1 0 0,-1-1-1 0 0,1 0 0 0 0,0 1 1 0 0,-1-1-1 0 0,1 1 1 0 0,-1 0-1 0 0,1-1 0 0 0,-1 1 1 0 0,1-1-1 0 0,-1 1 1 0 0,1 0-1 0 0,-1-1 0 0 0,1 1 1 0 0,-1 0-1 0 0,1-1 1 0 0,-1 1-1 0 0,1 0 0 0 0,-1 0-12 0 0,0-1 18 0 0,-1 1-1 0 0,1 0 0 0 0,0 0 0 0 0,0 0 0 0 0,0 0 0 0 0,0 0 0 0 0,0 0 1 0 0,0 1-1 0 0,-1-1 0 0 0,1 0 0 0 0,-1 1-17 0 0,-12 6 114 0 0,2 2-78 0 0,9-5-35 0 0,-1 0-1 0 0,1-1 1 0 0,0 1 0 0 0,0 1 0 0 0,0-1 0 0 0,0 0-1 0 0,1 1 1 0 0,0 0 0 0 0,0-1 0 0 0,0 1 0 0 0,0 0 0 0 0,1 0-1 0 0,-1 4 0 0 0,0-3 0 0 0,0 0 0 0 0,0 0 0 0 0,0-1 0 0 0,-2 5 0 0 0,1-5 0 0 0,1-1 0 0 0,0 1 0 0 0,0 0 0 0 0,1 0 0 0 0,-1 1 0 0 0,0 3 0 0 0,0 39 8 0 0,1-16 62 0 0,0-25-35 0 0,2-1 0 0 0,-1 1 0 0 0,1 0 0 0 0,0-1 0 0 0,0 1 0 0 0,2 5-35 0 0,8 21 195 0 0,-5-15-44 0 0,0 1 39 0 0,0-2 16 0 0,1-2-46 0 0,12 11 67 0 0,0 2-60 0 0,-11-16-226 0 0,1-2 106 0 0,1-1 67 0 0,16 7 220 0 0,-17-13-262 0 0,0 0-37 0 0,2 0-59 0 0,1-2-89 0 0,-6 0 7 0 0,0-1-34 0 0,0 0-39 0 0,0 0-42 0 0,0-1-44 0 0,0 1-49 0 0,0-1-51 0 0,0-1-55 0 0,-1 1 107 0 0,-1 0 34 0 0,-1 1-29 0 0,0-1-95 0 0,0 1-13 0 0,-1-1-91 0 0,0 1 20 0 0,0 0-61 0 0,0-1-56 0 0,1 1-49 0 0,-1-1-183 0 0,1 1-49 0 0,0-1-222 0 0,1 0-606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0:5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28 329 13104 0 0,'0'0'297'0'0,"0"0"39"0"0,0 0 19 0 0,0 0-145 0 0,0 0-99 0 0,0 0-30 0 0,-1 0-42 0 0,-2-3-36 0 0,0 2 12 0 0,2 0 40 0 0,1 1-55 0 0,-1 0 115 0 0,1 0 136 0 0,0 0 235 0 0,0 0 24 0 0,0 0-12 0 0,0 0-55 0 0,0 0-25 0 0,0 0-2 0 0,0 0-177 0 0,0 0-112 0 0,1-1 24 0 0,2-1-84 0 0,9-1-49 0 0,-11 3 8 0 0,15-5 189 0 0,18-12 227 0 0,-24 10-269 0 0,0 1 40 0 0,-1 1 30 0 0,1-2 13 0 0,-1 0-52 0 0,1 0-47 0 0,0-1-42 0 0,8-8 12 0 0,-1 0-101 0 0,-8 8-3 0 0,0 0-1 0 0,-1-1 0 0 0,0 0 1 0 0,-1-1-1 0 0,4-5-22 0 0,-9 12 11 0 0,0-1 0 0 0,-1 1 0 0 0,1-1 0 0 0,-1 1 0 0 0,0-1 0 0 0,0 0 0 0 0,0 0 0 0 0,1-3-11 0 0,-2 5 8 0 0,0 0 0 0 0,0-1 0 0 0,0 1 0 0 0,-1 0 0 0 0,1 0 0 0 0,0 0 1 0 0,-1-1-1 0 0,1 1 0 0 0,-1 0 0 0 0,0 0 0 0 0,0 0 0 0 0,0 0 0 0 0,0 0 0 0 0,0 0 0 0 0,-1-1-8 0 0,1 1 1 0 0,-1 1-1 0 0,1-1 0 0 0,-1 1 0 0 0,0-1 0 0 0,1 1 1 0 0,-1 0-1 0 0,0 0 0 0 0,0 0 0 0 0,0 0 0 0 0,0 0 1 0 0,0 0-1 0 0,0 0 0 0 0,0 1 0 0 0,0-1 0 0 0,0 1 1 0 0,0 0-1 0 0,0-1 0 0 0,0 1 0 0 0,0 0 0 0 0,-1 0 1 0 0,1 0-1 0 0,-1 1 0 0 0,-23 3-8 0 0,4 3-42 0 0,17-5 34 0 0,0 0-1 0 0,0 0 1 0 0,1 1-1 0 0,-1 0 1 0 0,-3 2 16 0 0,-19 21 4 0 0,13-8 50 0 0,0 0 1 0 0,-2 6-55 0 0,8-11 17 0 0,-6 10 32 0 0,3 1-43 0 0,8-16-22 0 0,0 0-1 0 0,1 0 1 0 0,0 0 0 0 0,0 1-1 0 0,1 0 17 0 0,0-6 0 0 0,1 0 0 0 0,0 0-1 0 0,0 0 1 0 0,0 0 0 0 0,0 0-1 0 0,1 0 1 0 0,-1 0 0 0 0,1 0-1 0 0,0 0 1 0 0,0-1 0 0 0,0 1-1 0 0,0 0 1 0 0,0 0 0 0 0,1-1-1 0 0,-1 1 1 0 0,1 0 0 0 0,-1-1-1 0 0,3 3 1 0 0,-2-3 3 0 0,0 0 0 0 0,0 0 1 0 0,1-1-1 0 0,-1 1 0 0 0,0 0 0 0 0,1-1 0 0 0,1 1-3 0 0,14 4 53 0 0,2-5 46 0 0,14-6 122 0 0,0-4-84 0 0,-2-4-64 0 0,0-3-49 0 0,-8 1-34 0 0,0 0 0 0 0,-1-2-1 0 0,19-18 11 0 0,-34 27-51 0 0,0 0 0 0 0,0-1 0 0 0,-1 1-1 0 0,1-3 52 0 0,14-21-84 0 0,-1 1 75 0 0,-21 31 6 0 0,0 0 1 0 0,0 0 0 0 0,0 0 0 0 0,0 0-1 0 0,0 0 1 0 0,0 1 0 0 0,0-1-1 0 0,0 0 1 0 0,0 0 0 0 0,0 0 0 0 0,0 0-1 0 0,0 0 1 0 0,0 0 0 0 0,0 0-1 0 0,0 0 1 0 0,0 1 0 0 0,1-1 0 0 0,-1 0-1 0 0,0 0 1 0 0,0 0 0 0 0,0 0-1 0 0,0 0 1 0 0,0 0 0 0 0,0 0 0 0 0,0 0-1 0 0,0 0 1 0 0,0 0 0 0 0,0 0-1 0 0,1 0 1 0 0,-1 0 0 0 0,0 0 0 0 0,0 0-1 0 0,0 0 1 0 0,0 0 0 0 0,0 0-1 0 0,0 0 1 0 0,0 0 0 0 0,1 0 0 0 0,-1 0-1 0 0,0 0 1 0 0,0 0 0 0 0,0 0-1 0 0,0 0 1 0 0,0 0 0 0 0,0 0 0 0 0,0 0-1 0 0,0 0 1 0 0,1 0 0 0 0,-1 0-1 0 0,0 0 1 0 0,0 0 0 0 0,0 0 0 0 0,0 0-1 0 0,0 0 1 0 0,0 0 0 0 0,0 0-1 0 0,0 0 1 0 0,0-1 0 0 0,0 1 0 0 0,0 0-1 0 0,0 0 1 0 0,1 0 0 0 0,-1 0-1 0 0,0 0 1 0 0,0 0 0 0 0,0 0 0 0 0,0 0-1 0 0,0 0 1 0 0,0-1 2 0 0,1 16-124 0 0,-4 18-29 0 0,1-23 149 0 0,0 1-1 0 0,1 0 1 0 0,1 0-1 0 0,-1 0 1 0 0,2-1-1 0 0,0 2 5 0 0,0 0-27 0 0,1 0 0 0 0,0 0 0 0 0,1 0 0 0 0,0-1-1 0 0,2 3 28 0 0,-3-4 1 0 0,-2-8-1 0 0,1 0 1 0 0,-1-1 0 0 0,0 1-1 0 0,1 0 1 0 0,-1-1-1 0 0,1 1 1 0 0,0-1 0 0 0,0 1-1 0 0,-1-1 1 0 0,1 0 0 0 0,0 1-1 0 0,0-1 1 0 0,0 0 0 0 0,0 1-1 0 0,1-1 1 0 0,0 1-1 0 0,-2-1 8 0 0,1-1 0 0 0,0 1 0 0 0,-1 0 0 0 0,1 0 0 0 0,0 0 0 0 0,0-1 0 0 0,0 1 0 0 0,-1 0 0 0 0,1-1 0 0 0,0 1 0 0 0,0-1 0 0 0,0 1 0 0 0,0-1 0 0 0,0 0 0 0 0,0 1 0 0 0,0-1 0 0 0,0 0 0 0 0,0 0 0 0 0,0 1 0 0 0,0-1 0 0 0,0 0 0 0 0,1 0 0 0 0,-1 0 0 0 0,0 0-1 0 0,0 0 1 0 0,0-1 0 0 0,0 1 0 0 0,0 0 0 0 0,0 0 0 0 0,0-1 0 0 0,0 1 0 0 0,0-1 0 0 0,0 1 0 0 0,0-1-8 0 0,2-1 28 0 0,0-1 1 0 0,0 1-1 0 0,0-1 0 0 0,-1 1 0 0 0,1-1 0 0 0,-1 0 0 0 0,2-3-28 0 0,0 1 47 0 0,17-27-60 0 0,5-19 115 0 0,-15 27-69 0 0,1 1-45 0 0,-3 8-34 0 0,1 0-38 0 0,-9 14 74 0 0,0 0 1 0 0,0-1 0 0 0,0 1-1 0 0,0 0 1 0 0,0 0 0 0 0,0 0-1 0 0,0 0 1 0 0,1 0 0 0 0,-1 0-1 0 0,0 0 1 0 0,0 0 0 0 0,1 1-1 0 0,-1-1 1 0 0,1 0 0 0 0,-1 1-1 0 0,0-1 1 0 0,1 1 0 0 0,-1 0-1 0 0,2-1 10 0 0,-2 1-5 0 0,0 1 0 0 0,0-1 0 0 0,0 0 0 0 0,0 1 0 0 0,-1-1 0 0 0,1 0 0 0 0,0 1 0 0 0,0-1 0 0 0,0 1 0 0 0,0-1 0 0 0,0 1 0 0 0,-1 0 0 0 0,1-1-1 0 0,0 1 1 0 0,0 0 0 0 0,-1 0 0 0 0,1-1 0 0 0,-1 1 0 0 0,1 0 0 0 0,-1 0 0 0 0,1 0 0 0 0,-1 0 0 0 0,1 0 0 0 0,-1 0 0 0 0,0 0 0 0 0,1 0 0 0 0,-1 0 0 0 0,0 0-1 0 0,0 0 1 0 0,0 0 5 0 0,6 18-94 0 0,0 0 42 0 0,10 34-31 0 0,-12-39 72 0 0,-2-10 11 0 0,-1-1 0 0 0,1 1 0 0 0,-1 0 0 0 0,0 0 0 0 0,-1 0 0 0 0,1 0 0 0 0,-1 3 0 0 0,0-4 1 0 0,5 11 10 0 0,-4-13 48 0 0,-1 0 2 0 0,0 0-42 0 0,1 3-63 0 0,0-2 72 0 0,0-1 95 0 0,-1-1-11 0 0,0-1 40 0 0,5-13-54 0 0,-1 0 1 0 0,-1 0-1 0 0,1-8-98 0 0,2-7 106 0 0,2 1-77 0 0,-1 10-73 0 0,3 2-68 0 0,-10 15 105 0 0,1 0-1 0 0,-1 0 1 0 0,1 1-1 0 0,0-1 1 0 0,0 0-1 0 0,-1 0 1 0 0,1 1 0 0 0,0-1-1 0 0,0 0 1 0 0,0 1-1 0 0,0-1 1 0 0,-1 1-1 0 0,1-1 1 0 0,0 1-1 0 0,0-1 1 0 0,1 1 7 0 0,-2 0-5 0 0,1 0 0 0 0,0 0 0 0 0,-1 0-1 0 0,1 0 1 0 0,0 0 0 0 0,-1 0 0 0 0,1 0 0 0 0,-1 0 0 0 0,1 0 0 0 0,-1 1 0 0 0,1-1 0 0 0,0 0 0 0 0,-1 0 0 0 0,1 1 0 0 0,-1-1 0 0 0,1 0-1 0 0,-1 1 1 0 0,1-1 0 0 0,-1 0 0 0 0,1 1 5 0 0,9 13-71 0 0,-1 4 41 0 0,-2-4 52 0 0,12 14-22 0 0,-5-7 54 0 0,22 25 32 0 0,-33-43-307 0 0,-1 0 81 0 0,1 0 74 0 0,0 0 61 0 0,2 1 83 0 0,-1 0 73 0 0,13 6 508 0 0,-10-6-472 0 0,-4-3-154 0 0,0-1-37 0 0,0 1-43 0 0,1-1-48 0 0,-1 1-54 0 0,0-1-60 0 0,0-1-67 0 0,0 1-72 0 0,0-1-78 0 0,0-1-84 0 0,0 1-90 0 0,0-1-97 0 0,0 0-101 0 0,0-1-107 0 0,0 0-115 0 0,0 0-119 0 0,-1 0-1302 0 0,2-2-1382 0 0</inkml:trace>
  <inkml:trace contextRef="#ctx0" brushRef="#br0" timeOffset="271.4">1019 174 11544 0 0,'0'0'99'0'0,"0"-1"-68"0"0,1 1-115 0 0,0 0 98 0 0,0 1 81 0 0,0 0 114 0 0,-1 0-52 0 0,1 0 40 0 0,0 1 46 0 0,0-1 49 0 0,7 15 384 0 0,4 17 1457 0 0,-9-21-1280 0 0,-1-6-499 0 0,-1 0-39 0 0,1-1-46 0 0,0 2-53 0 0,2 3 225 0 0,0 0-36 0 0,0 0-35 0 0,1-1-36 0 0,0 1-35 0 0,0-1-35 0 0,1 1-35 0 0,0 0-35 0 0,5 7 39 0 0,-10-15-397 0 0,0-1 62 0 0,0 1 55 0 0,0-2 47 0 0,2 1 96 0 0,3-1 436 0 0,-5-1-447 0 0,1 1-35 0 0,0-2-67 0 0,-2 2-41 0 0,1-1-41 0 0,0 0-45 0 0,0 0-49 0 0,0 0-55 0 0,0 1-58 0 0,-1-1-64 0 0,1 0-68 0 0,0 0-73 0 0,-1 0-78 0 0,1 0-83 0 0,-1 1-86 0 0,1-1-93 0 0,-1 0-95 0 0,1 0-261 0 0,-1 0-34 0 0,2-2-2599 0 0</inkml:trace>
  <inkml:trace contextRef="#ctx0" brushRef="#br0" timeOffset="600.666">1082 6 13312 0 0,'-3'-1'82'0'0,"-1"0"-20"0"0,-1-1 10 0 0,1 1 41 0 0,0 1 61 0 0,0 0 101 0 0,2 0-433 0 0,0 0 48 0 0,-1 0 45 0 0,1 1 43 0 0,0-1 37 0 0,0 1 35 0 0,-2 0 138 0 0,1 1 27 0 0,0-1 43 0 0,-5 6 716 0 0,5-3-582 0 0,1-2-190 0 0,0 0-33 0 0,1 1-34 0 0,0-1-58 0 0,-1 1-67 0 0,1 0-79 0 0,1 0-91 0 0,-1-1-101 0 0,1 1-114 0 0,0 0-123 0 0,0-1 200 0 0,0-1-35 0 0,0 1-37 0 0,0-1-37 0 0,0 1-38 0 0,1-1-41 0 0,-1 1-41 0 0,1-1-43 0 0,0 3-1376 0 0,1 1-1105 0 0</inkml:trace>
  <inkml:trace contextRef="#ctx0" brushRef="#br0" timeOffset="928.858">1394 51 13136 0 0,'0'0'382'0'0,"0"0"-211"0"0,0 0-42 0 0,0 0 27 0 0,0 1-103 0 0,-2 2-83 0 0,1-1 73 0 0,-4 3-82 0 0,1 0 37 0 0,-7 6 93 0 0,-3 2 147 0 0,-8 5 270 0 0,3-1 0 0 0,4-5 45 0 0,2-1-196 0 0,0 0-60 0 0,1 1-60 0 0,0 2-61 0 0,4 0-59 0 0,2 0-59 0 0,4 2-58 0 0,5 0-60 0 0,-2-14 60 0 0,1 1 0 0 0,-1-1 0 0 0,1 1 0 0 0,-1-1 0 0 0,1 0 0 0 0,0 0 0 0 0,-1 1 0 0 0,1-1 0 0 0,0-1 0 0 0,0 1 0 0 0,1 0 0 0 0,-1 0 0 0 0,0-1 0 0 0,2 1 0 0 0,12 8 43 0 0,-1-2 59 0 0,-3 1 83 0 0,-10-7-148 0 0,0 0 0 0 0,-1-1 0 0 0,1 1 1 0 0,0-1-1 0 0,0 0 0 0 0,0 0 0 0 0,0 0 0 0 0,0 0 0 0 0,2 1-37 0 0,-3-2 114 0 0,-2 7 120 0 0,-1-1-32 0 0,-6 6 109 0 0,-3-3-110 0 0,-3-2-95 0 0,-2-1-82 0 0,-1-2-67 0 0,1-1-54 0 0,1 0-37 0 0,3-1-18 0 0,6 0-30 0 0,-8 1-51 0 0,9-2 107 0 0,1 0-72 0 0,2-1 47 0 0,-1 1-36 0 0,1-1-40 0 0,0 1-44 0 0,-1-1-50 0 0,1 1-53 0 0,0-1-59 0 0,-1 1-63 0 0,1-1-41 0 0,0 1-66 0 0,-1-1-70 0 0,1 1-74 0 0,-5 0-1395 0 0,-4 0-1210 0 0</inkml:trace>
  <inkml:trace contextRef="#ctx0" brushRef="#br0" timeOffset="1160.645">1712 1 12776 0 0,'-8'1'273'0'0,"-19"9"296"0"0,16-6-249 0 0,6-2-139 0 0,0 0 34 0 0,1 0 40 0 0,0 0 46 0 0,-12 4 805 0 0,5-1-401 0 0,1 0-155 0 0,2 1-48 0 0,-3 1 42 0 0,2 2-118 0 0,5-5-265 0 0,0 1-37 0 0,1 0-42 0 0,0 0-45 0 0,2-3-17 0 0,0 1 0 0 0,0-1 0 0 0,0 1-1 0 0,1-1 1 0 0,-1 1 0 0 0,1-1 0 0 0,0 3-20 0 0,2 20 92 0 0,-1-20-75 0 0,0 0 0 0 0,1 0-1 0 0,0 0 1 0 0,0 0 0 0 0,0 0 0 0 0,1-1 0 0 0,0 1 0 0 0,0 0-17 0 0,4 4 44 0 0,1 0 0 0 0,1-1 0 0 0,0 0 0 0 0,9 7-44 0 0,5 5 61 0 0,2-1 15 0 0,-1-1 32 0 0,-5 4 97 0 0,-17-17-107 0 0,-1 7 240 0 0,-1-10-286 0 0,0-1 138 0 0,-1 1 56 0 0,-10 7 93 0 0,-1-2-68 0 0,-1-1-59 0 0,0 0-51 0 0,-11 0 13 0 0,-12 2-38 0 0,3-1-49 0 0,-28 5-106 0 0,41-10-62 0 0,-1 0-93 0 0,14-1 44 0 0,-12-2-33 0 0,13 0 64 0 0,1 0-61 0 0,-1 0-116 0 0,3 0 90 0 0,0 1-37 0 0,0-1-41 0 0,0 0-44 0 0,0 0-48 0 0,1 0-51 0 0,1 1 83 0 0,0 0-47 0 0,0-1-41 0 0,1 1-39 0 0,-1 0-289 0 0,0-1-62 0 0,0 1-51 0 0,1-1-35 0 0,-2-1-1589 0 0,0-3-1398 0 0</inkml:trace>
  <inkml:trace contextRef="#ctx0" brushRef="#br0" timeOffset="1422.473">1827 168 13072 0 0,'0'0'382'0'0,"0"1"-135"0"0,1 0-112 0 0,3 6-260 0 0,0 0 116 0 0,-1 0 105 0 0,1 1 91 0 0,-1 0 142 0 0,0 1 94 0 0,0 2 180 0 0,0 5 420 0 0,-1 1 35 0 0,-1-6-393 0 0,0-2-166 0 0,0 1-72 0 0,-1-2-142 0 0,0 0-77 0 0,0 1-88 0 0,0-1-102 0 0,0-2 94 0 0,0 8 61 0 0,0-3-93 0 0,2 15 46 0 0,1-12 34 0 0,-2-12-95 0 0,-1-2-43 0 0,0 0-57 0 0,0 0-145 0 0,0 0 34 0 0,2 0-62 0 0,-1 0 80 0 0,4-2-89 0 0,-3 1 117 0 0,-1 0-38 0 0,1 0-58 0 0,-1 1-70 0 0,-1-1-84 0 0,1 1-100 0 0,-1 0 9 0 0,1-1-66 0 0,0 1-58 0 0,-1-1-51 0 0,1 0-180 0 0,0 1-51 0 0,-1-1-218 0 0,2 0-586 0 0,-2 1 1636 0 0</inkml:trace>
  <inkml:trace contextRef="#ctx0" brushRef="#br0" timeOffset="1423.473">1904 8 12784 0 0,'-2'0'909'0'0,"1"-1"-653"0"0,0 1-52 0 0,-1 0-86 0 0,1-1-56 0 0,1 1-68 0 0,-1 0-76 0 0,1 0 463 0 0,-1 1-54 0 0,1-1-50 0 0,-1 1-47 0 0,1-1-42 0 0,0 1-39 0 0,-1 1 46 0 0,1 0-116 0 0,0 0-71 0 0,0 1-54 0 0,0 2-131 0 0,0-3 146 0 0,0-1 53 0 0,0 1 93 0 0,0-1-68 0 0,0 0-65 0 0,0 0-55 0 0,1 1-44 0 0,-1 0-204 0 0,1 1-299 0 0,-1-1 386 0 0,1-1 52 0 0,-1 1 84 0 0,6 6-840 0 0</inkml:trace>
  <inkml:trace contextRef="#ctx0" brushRef="#br0" timeOffset="1924.717">2151 73 12480 0 0,'-23'8'365'0'0,"18"-5"-158"0"0,2 1-65 0 0,1 0-55 0 0,1 0-40 0 0,-4 8-23 0 0,-4-2 61 0 0,1 0 85 0 0,-1 1 72 0 0,0-1 62 0 0,0 2 89 0 0,-1-1 44 0 0,-21 27 1117 0 0,17-21-925 0 0,7-7-291 0 0,-1-1-39 0 0,0 2-31 0 0,0-1-66 0 0,0 1-76 0 0,0-1-87 0 0,5-5 26 0 0,-1 0-1 0 0,2 0 1 0 0,-1 0 0 0 0,1 0-1 0 0,-1 0-64 0 0,1 7 190 0 0,2-11-94 0 0,0-1 0 0 0,0 0-4 0 0,0 0-16 0 0,4 0-39 0 0,0 0 0 0 0,0 0 0 0 0,0-1 0 0 0,0 0 0 0 0,0 0 0 0 0,2-1-37 0 0,21-11 138 0 0,-1-5-69 0 0,-2-4-55 0 0,2 0-41 0 0,-20 17 10 0 0,1 0 1 0 0,0 0-1 0 0,-1 1 0 0 0,2 0 0 0 0,-1 0 17 0 0,21-6-11 0 0,-23 8-1 0 0,1 1 0 0 0,0 0-1 0 0,-1 0 1 0 0,1 0 0 0 0,0 1 0 0 0,3 0 12 0 0,-6 0-6 0 0,-1 0 0 0 0,1 1 0 0 0,0-1 1 0 0,0 1-1 0 0,0-1 0 0 0,0 1 0 0 0,0 0 0 0 0,-1 0 0 0 0,1 1 0 0 0,0-1 0 0 0,-1 0 0 0 0,1 1 0 0 0,-1 0 1 0 0,1-1-1 0 0,-1 1 0 0 0,0 0 0 0 0,0 0 0 0 0,0 0 0 0 0,0 1 0 0 0,0-1 0 0 0,0 0 0 0 0,-1 1 0 0 0,2 1 6 0 0,10 23 14 0 0,-10-19-21 0 0,-1 0 0 0 0,0 0-1 0 0,0 0 1 0 0,0 5 7 0 0,0 10 4 0 0,-4 0 37 0 0,1-19-12 0 0,-1 1 1 0 0,1-1-1 0 0,0 1 0 0 0,-1-1 0 0 0,-1 2-29 0 0,1-3 40 0 0,1-1 37 0 0,-4 0 270 0 0,3-4-145 0 0,0-1-108 0 0,1 0-57 0 0,0-2-47 0 0,0-12 162 0 0,5 0-64 0 0,2-1-52 0 0,2 1-40 0 0,2 1-50 0 0,0 1 0 0 0,0 1-1 0 0,3-2 55 0 0,-8 11-22 0 0,0-1-1 0 0,1 1 1 0 0,0 0-1 0 0,0 0 1 0 0,0 1-1 0 0,1 0 1 0 0,-1 0-1 0 0,1 0 1 0 0,0 1-1 0 0,6-2 23 0 0,-8 3-10 0 0,0 0-1 0 0,1 1 1 0 0,-1-1-1 0 0,1 1 1 0 0,-1 1-1 0 0,1-1 0 0 0,-1 1 1 0 0,1 0-1 0 0,2 0 11 0 0,17 7 15 0 0,-19-4-3 0 0,-1 0 0 0 0,0 0 0 0 0,0 0-1 0 0,0 0 1 0 0,0 1 0 0 0,0 0 0 0 0,-1 0-1 0 0,0 0 1 0 0,2 3-12 0 0,7 10 7 0 0,4 9-4 0 0,-11-18-4 0 0,-1 0 0 0 0,0 0 1 0 0,-1 0-1 0 0,3 5 1 0 0,-6-9 7 0 0,0 0 1 0 0,0 0 0 0 0,0 0 0 0 0,0 0-1 0 0,0 0 1 0 0,-1 0 0 0 0,0 4-8 0 0,-1 4-264 0 0,1-9 117 0 0,-1-1-109 0 0,0-2 75 0 0,0 1-44 0 0,1 0-217 0 0,-1 0 169 0 0,1-1-38 0 0,0 1-133 0 0,-1 0-68 0 0,1-1-60 0 0,0 1-52 0 0,-1 0-185 0 0,1-1-51 0 0,-1 1-223 0 0,1 0-597 0 0,0-1 1678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0:52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17 614 13592 0 0,'0'0'306'0'0,"0"0"46"0"0,0 0 23 0 0,0 0-157 0 0,0 0-105 0 0,0 0-42 0 0,0 1-33 0 0,-1 6-23 0 0,-3 11 19 0 0,1 0 60 0 0,-1 5 75 0 0,0 10 150 0 0,3 1-1 0 0,2-11-149 0 0,1-5-75 0 0,2 1-59 0 0,-3-15-36 0 0,1 1 1 0 0,-1-1-1 0 0,1 0 1 0 0,0 0-1 0 0,0 0 1 0 0,1 1 0 0 0,1 2 27 0 0,0 0 34 0 0,-2-4 234 0 0,1-1-35 0 0,4 0 163 0 0,0-4-108 0 0,1-2-86 0 0,4-6 11 0 0,0-2 8 0 0,1-6-117 0 0,0-1-68 0 0,-1 1-46 0 0,18-34-52 0 0,-19 30 47 0 0,-10 20-8 0 0,5-8-4 0 0,-1 1 0 0 0,1 0 0 0 0,0 0 0 0 0,5-5 0 0 0,-7 12 11 0 0,2 2 40 0 0,-1 7-49 0 0,-2-3 9 0 0,-1 0 0 0 0,0 0 0 0 0,0 0 0 0 0,0 0 0 0 0,0 1 0 0 0,-1-1 0 0 0,1 0 0 0 0,-1 3-11 0 0,6 15 51 0 0,-3-10-5 0 0,2 19-1 0 0,-4-20 7 0 0,0 0 51 0 0,1 0 69 0 0,1 0 89 0 0,-4-10-103 0 0,0-1 2 0 0,0 0-16 0 0,0 0-58 0 0,7-1 109 0 0,0-2-37 0 0,6-6 66 0 0,-3-1-105 0 0,3-6 15 0 0,-4 6-28 0 0,-6 8-82 0 0,0-1-1 0 0,0 0 1 0 0,0 1 0 0 0,1 0 0 0 0,-1 0 0 0 0,1 0 0 0 0,0 0-1 0 0,1 0-23 0 0,13-6 68 0 0,-16 7-68 0 0,-1 0-1 0 0,1 0 0 0 0,0 1 0 0 0,-1-1 1 0 0,1 1-1 0 0,0-1 0 0 0,0 1 0 0 0,-1 0 1 0 0,3-1 0 0 0,16 3 40 0 0,19 13 97 0 0,-33-13-116 0 0,4 3-21 0 0,1 1 0 0 0,9 7 0 0 0,-9-6 0 0 0,1 0 0 0 0,7 3 0 0 0,-14-8 126 0 0,-2 0-120 0 0,0-1-109 0 0,0 0-100 0 0,-2 0-91 0 0,1 0-81 0 0,-2 0-72 0 0,1-1-62 0 0,0 1-269 0 0,-1-1-73 0 0,1 0 41 0 0,2 0-1141 0 0,-2 0 1513 0 0,1 0-784 0 0,-1 0-33 0 0,2 0-2624 0 0</inkml:trace>
  <inkml:trace contextRef="#ctx0" brushRef="#br0" timeOffset="216.438">172 405 18031 0 0,'0'0'531'0'0,"0"0"-192"0"0,0 0-155 0 0,0 0-52 0 0,0 0-88 0 0,3 0-154 0 0,9 1-74 0 0,-7 1 78 0 0,3 2-133 0 0,2 1-49 0 0,1 0 17 0 0</inkml:trace>
  <inkml:trace contextRef="#ctx0" brushRef="#br0" timeOffset="988.425">839 515 14712 0 0,'0'0'158'0'0,"0"0"-34"0"0,0 0 41 0 0,-1 1-75 0 0,-2 0 2 0 0,1 0-7 0 0,-27 10 225 0 0,1 0 93 0 0,3 1 14 0 0,-30 18 616 0 0,36-18-685 0 0,1 0-34 0 0,0 2-45 0 0,1 1-60 0 0,6-5-110 0 0,0 1-36 0 0,0 0-41 0 0,0 0-44 0 0,3-1 36 0 0,-7 6 31 0 0,6-4 42 0 0,4-4 6 0 0,1 0 37 0 0,2 0 46 0 0,1 1 51 0 0,1-8-35 0 0,0-1-10 0 0,0 0-68 0 0,0 0-49 0 0,6 5 21 0 0,-4-5-66 0 0,-1 1-1 0 0,0 0 1 0 0,1-1 0 0 0,-1 1 0 0 0,1-1-1 0 0,-1 1 1 0 0,1-1 0 0 0,-1 0-1 0 0,1 0 1 0 0,0 1 0 0 0,-1-1-1 0 0,1 0 1 0 0,-1 0 0 0 0,1-1 0 0 0,0 1-20 0 0,1-1 34 0 0,1 1 0 0 0,-1-1 0 0 0,1 0 0 0 0,-1-1 0 0 0,0 1 0 0 0,3-2-34 0 0,19-13 125 0 0,-6 0-69 0 0,4-5 47 0 0,-2-1-47 0 0,-10 10-39 0 0,-1-1 1 0 0,0-1-1 0 0,-1 0 0 0 0,4-8-17 0 0,2-6 27 0 0,12-21 112 0 0,7-24-139 0 0,-26 53 24 0 0,-1-1-1 0 0,0-3-23 0 0,-3 10 1 0 0,-2-1 0 0 0,1 0-1 0 0,-1-8 0 0 0,-2 15 37 0 0,1-28-29 0 0,-2 27 15 0 0,0 2 24 0 0,0 0 33 0 0,-1-1 41 0 0,-1-1 50 0 0,3 9-152 0 0,0-1 1 0 0,-1 0 0 0 0,1 1 0 0 0,0-1 0 0 0,-1 1-1 0 0,1-1 1 0 0,0 0 0 0 0,-1 1 0 0 0,1-1 0 0 0,-1 1-1 0 0,1-1 1 0 0,-1 1 0 0 0,1-1 0 0 0,-1 1-1 0 0,1-1 1 0 0,-1 1 0 0 0,0 0 0 0 0,1-1 0 0 0,-1 1-20 0 0,-9-2 97 0 0,-2 7-73 0 0,10-4-5 0 0,-1 0-19 0 0,1 0 1 0 0,0 0-1 0 0,-1 1 0 0 0,1-1 1 0 0,0 1-1 0 0,0 0 1 0 0,0 0-1 0 0,0 0 1 0 0,0 0-1 0 0,1 0 1 0 0,-2 1-1 0 0,0 2-6 0 0,0 0 0 0 0,1-1 0 0 0,-1 1 1 0 0,1 1-1 0 0,-1 2 6 0 0,-2 9-34 0 0,1 0 1 0 0,1 0 0 0 0,0 4 33 0 0,3-17-6 0 0,-2 13-4 0 0,1 1-1 0 0,0 0 1 0 0,2-1-1 0 0,0 1 1 0 0,1 0-1 0 0,0-1 1 0 0,5 13 10 0 0,-3-15 1 0 0,0-1 0 0 0,2 1 0 0 0,0-1 0 0 0,0 0-1 0 0,14 19 38 0 0,3-3 35 0 0,-20-27-74 0 0,1 1 0 0 0,0-1 0 0 0,-1 0 0 0 0,1 0 0 0 0,0 0 0 0 0,0-1 1 0 0,1 1-1 0 0,2 0 1 0 0,-3-1 7 0 0,0 0 0 0 0,0-1 1 0 0,1 0-1 0 0,-1 0 1 0 0,1 0-1 0 0,-1 0 1 0 0,1-1-1 0 0,-1 0 1 0 0,1 0-1 0 0,-1 0 0 0 0,1 0 1 0 0,-1-1-1 0 0,1 0 1 0 0,-1 0-1 0 0,1 0 1 0 0,-1 0-1 0 0,0-1 0 0 0,0 1 1 0 0,1-1-1 0 0,-1 0 1 0 0,0-1-8 0 0,0 1-1 0 0,0-1 1 0 0,-1 0-1 0 0,1 0 1 0 0,0 0-1 0 0,1-3 1 0 0,-1 2-14 0 0,-1 0 0 0 0,0 0 1 0 0,0 0-1 0 0,-1 0 0 0 0,2-4 14 0 0,16-42-215 0 0,-14 33 83 0 0,-1 0-74 0 0,-5 16 133 0 0,1 6 34 0 0,0 4 1 0 0,-3 16-2 0 0,3-1 80 0 0,4 4 82 0 0,10 14 128 0 0,-6-26-219 0 0,-7-13-42 0 0,1 1-1 0 0,0-1 1 0 0,0 0 0 0 0,1 0-1 0 0,-1-1 1 0 0,1 1 11 0 0,13 6-25 0 0,-6-6 46 0 0,-2-2 31 0 0,0-3 41 0 0,6-3 79 0 0,-2-2-40 0 0,0-2-40 0 0,-2 0-41 0 0,0-2-42 0 0,-2-2-43 0 0,0 1-44 0 0,-2-2-44 0 0,-3 7 43 0 0,0 0 1 0 0,0 1 0 0 0,1 0-1 0 0,0-1 1 0 0,2-1 78 0 0,12-10-149 0 0,2 3 39 0 0,-13 12 43 0 0,-2 2-10 0 0,-6 2 71 0 0,1-1 0 0 0,0 0 0 0 0,-1 0-1 0 0,1 1 1 0 0,-1-1 0 0 0,1 0 0 0 0,-1 1 0 0 0,1-1 0 0 0,-1 1 0 0 0,1-1-1 0 0,-1 1 1 0 0,1-1 0 0 0,-1 1 0 0 0,1-1 0 0 0,-1 1 0 0 0,1 0 6 0 0,8 14-33 0 0,-2 6 33 0 0,-6-16 0 0 0,1 0 0 0 0,0 0 0 0 0,0 0 0 0 0,0 0 0 0 0,4 5 0 0 0,4 9 0 0 0,-9-15 0 0 0,1 0 0 0 0,0 0 0 0 0,1 0 0 0 0,-1-1 0 0 0,1 1 0 0 0,1 1 0 0 0,-3-3-226 0 0,1 0 78 0 0,0-1 70 0 0,0 1 58 0 0,1 1 74 0 0,-1-1 71 0 0,8 5 453 0 0,-6-5-414 0 0,-3-1-138 0 0,1 0-33 0 0,0-1-39 0 0,0 1-45 0 0,0 0-51 0 0,0-1-56 0 0,0 0-61 0 0,0 1-68 0 0,0-1-73 0 0,0 0-78 0 0,0 0-84 0 0,0 0-89 0 0,0 0-96 0 0,0-1-101 0 0,1 1-106 0 0,-1-1-112 0 0,0 1-188 0 0,0-1-34 0 0,4 0-2700 0 0</inkml:trace>
  <inkml:trace contextRef="#ctx0" brushRef="#br0" timeOffset="1787.129">1723 569 14280 0 0,'0'0'322'0'0,"0"0"45"0"0,-1 0-45 0 0,0 0-90 0 0,-1 0-75 0 0,0 0-62 0 0,-2 0-35 0 0,-3 0-74 0 0,5 0 41 0 0,-9 1 159 0 0,0 2 48 0 0,-1 2 92 0 0,-6 7 215 0 0,1 3-3 0 0,7-5-216 0 0,2-2-93 0 0,0 0-50 0 0,4-3-100 0 0,-3 3-15 0 0,1 1 44 0 0,0 0 37 0 0,1 2 34 0 0,-2 4 115 0 0,2 1 40 0 0,3-8-98 0 0,0 1-1 0 0,1-1 1 0 0,-1 0 0 0 0,2 1-1 0 0,-1 3-235 0 0,3 9 455 0 0,1-11-303 0 0,0 0-36 0 0,5 4 8 0 0,1-2-42 0 0,-7-10-69 0 0,0 0-1 0 0,0 0 0 0 0,0 0 1 0 0,0-1-1 0 0,1 1 1 0 0,-1-1-1 0 0,0 0 0 0 0,1 1 1 0 0,-1-1-1 0 0,2 0-12 0 0,-2 0 15 0 0,0-1 1 0 0,0 1-1 0 0,0-1 0 0 0,0 0 1 0 0,0 0-1 0 0,0 0 0 0 0,0 0 0 0 0,2 0-15 0 0,31-6 152 0 0,-1-5-36 0 0,-2-2-37 0 0,0-2-38 0 0,9-5-45 0 0,30-11-17 0 0,-70 30-79 0 0,-1 1 7 0 0,0 0 11 0 0,0 0-2 0 0,0 0-17 0 0,0 0-10 0 0,1 1 36 0 0,9 0-333 0 0,-5 0 301 0 0,8-5-248 0 0,-1-6 115 0 0,-1-2 106 0 0,-2-1 94 0 0,-4 4 63 0 0,-4 9-23 0 0,0-1 0 0 0,-1 0 0 0 0,1 0 0 0 0,0 1 0 0 0,-1-1 0 0 0,1 0 0 0 0,0 1 0 0 0,0-1 0 0 0,0 1 0 0 0,0-1 0 0 0,0 1 0 0 0,-1-1 0 0 0,1 1 0 0 0,1 0 0 0 0,3-2 0 0 0,7-6 0 0 0,0 1 0 0 0,-1 0 0 0 0,11-10 0 0 0,-10 3-8 0 0,1-11 51 0 0,-2 4-14 0 0,0-1 29 0 0,-10 19-58 0 0,-1 1 1 0 0,1-1-1 0 0,0 0 1 0 0,-1 0-1 0 0,1 0 1 0 0,-1 0-1 0 0,0 0 1 0 0,0 0-1 0 0,0 1 1 0 0,-1-1-1 0 0,1 0 1 0 0,0 0-1 0 0,-2-2 0 0 0,2 4-3 0 0,0 1 0 0 0,0-1 0 0 0,0 1-1 0 0,-1-1 1 0 0,1 1 0 0 0,0-1 0 0 0,0 1-1 0 0,-1-1 1 0 0,1 1 0 0 0,0 0 0 0 0,-1-1 0 0 0,1 1-1 0 0,-1 0 1 0 0,1-1 0 0 0,0 1 0 0 0,-1 0-1 0 0,1-1 1 0 0,-1 1 0 0 0,1 0 0 0 0,-1 0-1 0 0,1-1 1 0 0,-1 1 0 0 0,1 0 0 0 0,-1 0-1 0 0,1 0 1 0 0,-1 0 0 0 0,1 0 0 0 0,-1 0 0 0 0,1 0-1 0 0,-1 0 1 0 0,1 0 0 0 0,-1 0 0 0 0,1 0-1 0 0,-1 0 1 0 0,1 0 0 0 0,-1 0 0 0 0,1 0-1 0 0,-1 0 1 0 0,1 1 0 0 0,-1-1 0 0 0,1 0-1 0 0,-1 0 1 0 0,1 1 3 0 0,-12 5-59 0 0,1 2 35 0 0,7-5 38 0 0,-6 3-64 0 0,1 2 47 0 0,-2 2 46 0 0,-5 5 81 0 0,3-3-6 0 0,2-1-5 0 0,3-4 22 0 0,1 0-1 0 0,0 1 1 0 0,0 0-1 0 0,-4 9-134 0 0,10-16 75 0 0,1 1-100 0 0,0-1 38 0 0,0 1 61 0 0,1-1 91 0 0,-1 0-126 0 0,6 12 66 0 0,3-6-37 0 0,2-3-25 0 0,7-3-23 0 0,-8-1-16 0 0,-5 0-183 0 0,1 1 49 0 0,-1-1 41 0 0,1-1 34 0 0,5 0 20 0 0,14-4 60 0 0,-17 3-67 0 0,0 0-58 0 0,1-1-121 0 0,-4 1 59 0 0,-1 0-40 0 0,1 1-44 0 0,-1-1-47 0 0,1 0-53 0 0,-1 0-57 0 0,1 0-59 0 0,-1 0-66 0 0,1 0-68 0 0,-1 0-73 0 0,0 0-76 0 0,0-1-82 0 0,1 1-86 0 0,-1 0-88 0 0,4-2-1283 0 0,4-2-1284 0 0</inkml:trace>
  <inkml:trace contextRef="#ctx0" brushRef="#br0" timeOffset="2247.247">2446 395 10960 0 0,'0'0'322'0'0,"0"0"-7"0"0,0 0-197 0 0,0 0 13 0 0,0 1 480 0 0,0-1-63 0 0,0 0-59 0 0,-1 1-57 0 0,1-1-52 0 0,-1 1-48 0 0,1 0-46 0 0,-1-1-40 0 0,0 2 34 0 0,0-1-64 0 0,-1 1-54 0 0,1-1-44 0 0,-1 1-15 0 0,-4 5 61 0 0,4-5-62 0 0,0 0 51 0 0,1-1 86 0 0,-6 5 113 0 0,0 1-39 0 0,0-1-38 0 0,0 1-34 0 0,-6 7 148 0 0,-1 1-109 0 0,-1 3-57 0 0,0 1-94 0 0,5-5-41 0 0,0 1 0 0 0,-7 13-88 0 0,16-24 2 0 0,-1 0 1 0 0,1 0-1 0 0,-1 0 1 0 0,1 0-1 0 0,0 0 1 0 0,0 0-1 0 0,1 0-2 0 0,-1 8 79 0 0,1-10-5 0 0,0 0-2 0 0,1-1-46 0 0,-1 1-1 0 0,1-1 1 0 0,-1 1-1 0 0,1-1 0 0 0,-1 1 1 0 0,1-1-1 0 0,0 1 0 0 0,-1-1 1 0 0,1 0-1 0 0,0 1 0 0 0,0-1 1 0 0,0 0-1 0 0,0 0 0 0 0,0 0 1 0 0,0 0-1 0 0,1 0 1 0 0,-1 0-1 0 0,0 0 0 0 0,1 0 1 0 0,0 1-26 0 0,1-2 32 0 0,-1 1 1 0 0,0 0 0 0 0,1 0 0 0 0,-1-1 0 0 0,1 0 0 0 0,-1 1-1 0 0,1-1 1 0 0,0 0 0 0 0,-1 0 0 0 0,1 0 0 0 0,-1-1-1 0 0,2 1-32 0 0,2-2 55 0 0,0 1-1 0 0,0-1 0 0 0,-1 0 0 0 0,1 0 0 0 0,2-1-54 0 0,8-6 86 0 0,-4 0-34 0 0,4-5-36 0 0,-2-1 1 0 0,0 0-1 0 0,-1-1 1 0 0,0-1-1 0 0,5-9-16 0 0,-2 1-32 0 0,-1 1-53 0 0,-14 22 77 0 0,43-84-316 0 0,-32 65 39 0 0,8-17 285 0 0,-15 25-89 0 0,0 0 0 0 0,-1 0 1 0 0,0 0-1 0 0,-1-1 89 0 0,5-22-169 0 0,3-15-39 0 0,-8 33 180 0 0,0 1 34 0 0,-1-5 62 0 0,0 1 81 0 0,-3-1 99 0 0,-1 1 113 0 0,1 12-126 0 0,-4-7 38 0 0,-2 3 12 0 0,1 9-32 0 0,3 4-159 0 0,0 1-40 0 0,-4 5-27 0 0,-1 7-48 0 0,7-12 27 0 0,-5 11-11 0 0,0 1 0 0 0,1 0 0 0 0,0 0 0 0 0,1 0-1 0 0,0 1 1 0 0,1 0 0 0 0,1 2 5 0 0,-6 43 22 0 0,4-3 79 0 0,4-55-100 0 0,-3 71 161 0 0,6 0-35 0 0,1-29-47 0 0,2-1-1 0 0,5 16-79 0 0,-8-45 25 0 0,0-1 1 0 0,2 0-1 0 0,2 6-25 0 0,4 5-4 0 0,-7-12 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0:46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41 15576 0 0,'-3'-3'3'0'0,"0"0"42"0"0,-3-3 143 0 0,1 2 85 0 0,-11-3 459 0 0,10 6-547 0 0,0 1-46 0 0,-22 1-5 0 0,0 4-108 0 0,-5 3-103 0 0,-14 10-172 0 0,1 6-28 0 0,17-7 147 0 0,5-1 93 0 0,1-1 90 0 0,-6 8-47 0 0,0 2-51 0 0,3 3-48 0 0,3 0-39 0 0,-1 9-13 0 0,22-34 125 0 0,0 1 0 0 0,1-1-1 0 0,-1 1 1 0 0,1 0 0 0 0,0-1 0 0 0,0 1 0 0 0,0 0 0 0 0,0 0 0 0 0,1 3 20 0 0,0-6-4 0 0,0 0-1 0 0,0 1 1 0 0,0-1-1 0 0,0 0 1 0 0,0 0-1 0 0,1 1 1 0 0,-1-1-1 0 0,0 0 1 0 0,1 0-1 0 0,-1 0 1 0 0,1 0 0 0 0,-1 1-1 0 0,1-1 1 0 0,0 0-1 0 0,-1 0 1 0 0,1 0 4 0 0,0 0-1 0 0,0 0-1 0 0,0 0 1 0 0,1 0 0 0 0,-1-1 0 0 0,0 1 0 0 0,0 0 0 0 0,0-1 0 0 0,1 1 0 0 0,-1 0 0 0 0,0-1 0 0 0,1 1-1 0 0,0-1 2 0 0,20 3 33 0 0,0-4 32 0 0,-6 0 2 0 0,26 0 75 0 0,13 1 3 0 0,1 3-61 0 0,-50-2-84 0 0,30 4 70 0 0,0 2 105 0 0,-3 6 96 0 0,-28-11-211 0 0,-1 0-1 0 0,0 1 1 0 0,0 0 0 0 0,0 0 0 0 0,0 0-1 0 0,0 1-59 0 0,-3-2 26 0 0,1-1-1 0 0,-1 1 0 0 0,0-1 0 0 0,0 1 0 0 0,0 0 0 0 0,0-1 0 0 0,-1 1 1 0 0,1 0-1 0 0,0 0 0 0 0,-1-1 0 0 0,1 1 0 0 0,-1 0 0 0 0,0 0 0 0 0,1 0 1 0 0,-1 0-1 0 0,0 0 0 0 0,0 0 0 0 0,0 0 0 0 0,-1-1 0 0 0,1 1 0 0 0,-1 2-25 0 0,-6 17 206 0 0,-4-3-53 0 0,-26 22-72 0 0,5-10 216 0 0,-30 21-297 0 0,27-24 53 0 0,9-7-59 0 0,18-16 6 0 0,6-2 2 0 0,0-1-1 0 0,0 0 1 0 0,0 1-1 0 0,0-1 1 0 0,0 1 0 0 0,0 0-1 0 0,-2 1-1 0 0,7-6 58 0 0,3-7-95 0 0,14-7-287 0 0,0 0-76 0 0,0 1-70 0 0,0 0-66 0 0,0 0-25 0 0,-1 1-50 0 0,0-1-47 0 0,0 0-42 0 0,-1-1-39 0 0,0 0-35 0 0,16-20-862 0 0,-16 14 758 0 0,-6 7 321 0 0,-3 3 129 0 0,0-1 43 0 0,-2 3 106 0 0,1-1 46 0 0,-1 1 51 0 0,0-1 59 0 0,0 2 69 0 0,-1 0 54 0 0,0 0 61 0 0,1 0 63 0 0,-1 0 70 0 0,1 0 72 0 0,0 0 79 0 0,0 0 82 0 0,-2 3 99 0 0,2-3 238 0 0,-4 6-325 0 0,1-1 53 0 0,1-1 266 0 0,-2 4-327 0 0,-1-1 37 0 0,-1 2 190 0 0,-1 3-394 0 0,1-1-40 0 0,1 1 120 0 0,0 0-115 0 0,-1-1-86 0 0,5 6 108 0 0,-5-5-161 0 0,0 1 43 0 0,4 13 249 0 0,-2 1-60 0 0,0 0-54 0 0,-1-1-49 0 0,0 5-12 0 0,0-1-52 0 0,-1 11 1 0 0,-1 0-63 0 0,2 30 30 0 0,-1-35-47 0 0,4 47 61 0 0,-1 0-75 0 0,-1-14-73 0 0,0 0-58 0 0,-2-42 42 0 0,-1-1 0 0 0,0 1-1 0 0,-2 6 28 0 0,-5 5-78 0 0,4-25-89 0 0,-4-6-181 0 0,1-3-18 0 0,4 3 167 0 0,-4-16-314 0 0,2-11-137 0 0,1 3 71 0 0,-1 3 145 0 0,0 0 53 0 0,0 0 51 0 0,1 0 48 0 0,0-1 48 0 0,0 1 46 0 0,0-1 42 0 0,2 0 43 0 0,-1 1 39 0 0,2-1 37 0 0,0 1 37 0 0,0-1 34 0 0,5-23 139 0 0,2 0 114 0 0,-5 38-170 0 0,1 0 1 0 0,0 0-1 0 0,0 1 0 0 0,1-1 1 0 0,0 1-1 0 0,1 0 1 0 0,0 0-1 0 0,4-5-127 0 0,-6 11 56 0 0,0-1 1 0 0,0 1-1 0 0,0-1 1 0 0,0 1 0 0 0,1 0-1 0 0,-1 0 1 0 0,1 1-1 0 0,0-1 1 0 0,0 1-1 0 0,0 0 1 0 0,2-1-57 0 0,-3 2 50 0 0,1-1 1 0 0,-1 1-1 0 0,1 1 1 0 0,-1-1-1 0 0,1 0 1 0 0,0 1 0 0 0,0 0-1 0 0,-1 0 1 0 0,3 0-51 0 0,-1 1 71 0 0,0-1 1 0 0,0 1-1 0 0,0 0 0 0 0,-1 0 1 0 0,4 2-72 0 0,-4-1 59 0 0,0-1 0 0 0,0 1 0 0 0,-1 0 0 0 0,1 1 0 0 0,3 1-59 0 0,13 17 245 0 0,-6 5-41 0 0,-11-20-150 0 0,-1 1-1 0 0,0-1 0 0 0,0 1 0 0 0,-1 0 1 0 0,1 7-54 0 0,-2-6 43 0 0,1 0-1 0 0,-1 0 1 0 0,-1 0 0 0 0,0 0 0 0 0,0 0 0 0 0,0 0 0 0 0,-1 0-1 0 0,-1 1-42 0 0,-11 28 206 0 0,10-28-112 0 0,-1-1-1 0 0,0 1 0 0 0,-1-1 0 0 0,0 0 0 0 0,-1 1-93 0 0,-12 11 167 0 0,4-7-128 0 0,0 0 1 0 0,-16 10-40 0 0,21-17 32 0 0,-1 1 0 0 0,0-1 1 0 0,0-1-1 0 0,0 0 0 0 0,-1-1 1 0 0,0 0-1 0 0,0-1 0 0 0,-5 1-32 0 0,6-3-40 0 0,-1-2-80 0 0,0-2-80 0 0,1-2-87 0 0,2-3-88 0 0,3-1-94 0 0,3-2-96 0 0,4-2-100 0 0,3 0 27 0 0</inkml:trace>
  <inkml:trace contextRef="#ctx0" brushRef="#br0" timeOffset="345.325">889 243 12640 0 0,'0'0'289'0'0,"-1"2"40"0"0,0 3-134 0 0,0 1-34 0 0,-2 5 74 0 0,0 0-98 0 0,1 1-76 0 0,-1 1-52 0 0,-4 17-56 0 0,4-19 65 0 0,0 0 55 0 0,0 0 79 0 0,-12 53 558 0 0,11-42-524 0 0,2-1-46 0 0,1-7 1 0 0,1 2-61 0 0,2 2-48 0 0,1-2-38 0 0,-2-13-1 0 0,-1-1 0 0 0,1 0-1 0 0,0 1 1 0 0,-1-1 0 0 0,1 0 0 0 0,0 0 0 0 0,0 0 0 0 0,1 1-1 0 0,-1-1 1 0 0,0 0 0 0 0,1-1 0 0 0,-1 1 0 0 0,1 0-1 0 0,0 0 1 0 0,-1-1 0 0 0,1 1 0 0 0,0-1 0 0 0,0 1 0 0 0,0-1-1 0 0,0 0 1 0 0,0 0 0 0 0,0 0 0 0 0,1 0 0 0 0,-1 0 0 0 0,2 0 7 0 0,-2 0-7 0 0,0-1 1 0 0,0 0 0 0 0,0 0 0 0 0,1 0 0 0 0,-1 0-1 0 0,0-1 1 0 0,0 1 0 0 0,0-1 0 0 0,0 1 0 0 0,2-1 6 0 0,0-1-2 0 0,0 0-1 0 0,0 0 1 0 0,0 0 0 0 0,0-1 0 0 0,1 0 2 0 0,17-17 53 0 0,-7 0 77 0 0,-9 9-57 0 0,7-13 53 0 0,-11 19-109 0 0,0 1 1 0 0,-1-1-1 0 0,1 0 0 0 0,-1 0 1 0 0,0 0-1 0 0,-1 0 0 0 0,1-3-17 0 0,0 1 17 0 0,-1 1 0 0 0,0-1 0 0 0,0 0 0 0 0,-1 1 0 0 0,0-1 1 0 0,0 0-1 0 0,-1 0-17 0 0,0 2 20 0 0,0 0 0 0 0,0 0 0 0 0,0 0 0 0 0,-1 1 1 0 0,1-1-1 0 0,-1 1 0 0 0,-1-1 0 0 0,1 1 1 0 0,-2-1-21 0 0,2 1 15 0 0,0 1 1 0 0,-1 0-1 0 0,1 0 1 0 0,-1 0 0 0 0,0 1-1 0 0,0-1 1 0 0,0 1 0 0 0,0 0-1 0 0,0 0 1 0 0,-1 1 0 0 0,1-1-1 0 0,-3 0-15 0 0,0 1 24 0 0,-1-1-1 0 0,1 1 1 0 0,-1 1-1 0 0,1-1 1 0 0,-1 1-1 0 0,1 1 1 0 0,-7 0-24 0 0,4 1 19 0 0,-1 0 0 0 0,0 1 0 0 0,1 0 0 0 0,0 0 0 0 0,-3 2-19 0 0,-16 10 6 0 0,5 2-34 0 0,13-5-153 0 0,5-5 1 0 0,6-7 137 0 0,0 1 1 0 0,0-1 0 0 0,0 0 0 0 0,0 0 0 0 0,0 1 0 0 0,0-1 0 0 0,0 0 0 0 0,0 0-1 0 0,0 0 1 0 0,0 1 0 0 0,0-1 0 0 0,0 0 0 0 0,0 0 0 0 0,0 1 0 0 0,0-1 0 0 0,0 0 0 0 0,0 0-1 0 0,0 0 1 0 0,1 1 0 0 0,-1-1 0 0 0,0 0 0 0 0,0 0 0 0 0,0 0 0 0 0,0 1 0 0 0,0-1-1 0 0,1 0 1 0 0,-1 0 0 0 0,0 0 0 0 0,0 0 0 0 0,0 1 0 0 0,1-1 42 0 0,2 2-713 0 0,-2-1-87 0 0,-1-1 456 0 0,0 1-46 0 0,1-1-40 0 0,-1 0-37 0 0,0 0-132 0 0,0 0-36 0 0,0 0-1393 0 0</inkml:trace>
  <inkml:trace contextRef="#ctx0" brushRef="#br0" timeOffset="744.925">1121 188 11952 0 0,'0'0'266'0'0,"0"0"44"0"0,0 0 14 0 0,-1 2-140 0 0,-1 4-43 0 0,2-2-83 0 0,0-1-37 0 0,1 3 0 0 0,0-1 39 0 0,0 2 49 0 0,1 4 104 0 0,1 7 166 0 0,-2-11-287 0 0,1-1-33 0 0,4 30 220 0 0,-3 3-97 0 0,-2-16-132 0 0,1-1-52 0 0,1 3 47 0 0,-3 11-36 0 0,0-31-10 0 0,0-1 1 0 0,1 0 0 0 0,-1 1 0 0 0,1-1 0 0 0,1 4 0 0 0,-1-3 2 0 0,0-1 1 0 0,-1 0-1 0 0,1 1 1 0 0,-1-1 0 0 0,0 5-3 0 0,0-5 35 0 0,-1 8-21 0 0,1-6 53 0 0,1-2 23 0 0,-1-1 56 0 0,0-2 99 0 0,-1-1-2 0 0,-1 1-56 0 0,-2-1 13 0 0,2-2-63 0 0,-1-31-58 0 0,4-1-105 0 0,3-1-114 0 0,2 2-121 0 0,1 13 129 0 0,-4 13 54 0 0,1 1-1 0 0,0 0 0 0 0,0 1 1 0 0,0-1-1 0 0,1 1 1 0 0,2-3 78 0 0,4-3-99 0 0,0 2 61 0 0,-9 8 43 0 0,0 0 1 0 0,0-1 0 0 0,0 1-1 0 0,0 0 1 0 0,0 0 0 0 0,0 1-1 0 0,0-1 1 0 0,0 0 0 0 0,0 1 0 0 0,0-1-1 0 0,1 1 1 0 0,1-1-6 0 0,-1 2 21 0 0,0-1-1 0 0,1 0 1 0 0,-1 1-1 0 0,0-1 1 0 0,0 1-1 0 0,0 0 1 0 0,0 0-1 0 0,0 0 1 0 0,0 0 0 0 0,0 1-1 0 0,0-1 1 0 0,-1 1-1 0 0,1 0-20 0 0,4 3 58 0 0,-1 0-1 0 0,1 0 1 0 0,-1 0 0 0 0,-1 1-1 0 0,1 0-57 0 0,12 17 106 0 0,-10-12 23 0 0,-1 0 1 0 0,0 0-1 0 0,0 1 0 0 0,-1 0 1 0 0,2 7-130 0 0,-5-10 62 0 0,1 2-28 0 0,3 7-48 0 0,-7-17-102 0 0,1-1 59 0 0,-1 2 59 0 0,2 0 134 0 0,-2-1-155 0 0,0-1-72 0 0,1 1-70 0 0,-1-1-94 0 0,0 0-111 0 0,0 0 136 0 0,0 0-34 0 0,0 0-98 0 0,0 0-56 0 0,0 0-51 0 0,0 0-44 0 0,0 0-152 0 0,0 0-43 0 0,0 0-185 0 0,0 0-492 0 0</inkml:trace>
  <inkml:trace contextRef="#ctx0" brushRef="#br0" timeOffset="1043.549">1517 38 14688 0 0,'0'0'432'0'0,"0"0"-155"0"0,-1 2-128 0 0,-3 20-22 0 0,4 13-13 0 0,5 3 50 0 0,0-13 49 0 0,-3-14-70 0 0,0 0 34 0 0,-1 0 39 0 0,1 0 43 0 0,0 2 54 0 0,0 1-71 0 0,0 0-62 0 0,1 0-52 0 0,0 2-35 0 0,0 0-46 0 0,3 33-50 0 0,-6-37-105 0 0,1 1 80 0 0,0 2 65 0 0,1 21 139 0 0,-2-23-151 0 0,0 1-59 0 0,0 0-88 0 0,0-7 6 0 0,0 1-40 0 0,-1-1-44 0 0,1 0-50 0 0,-1 1-52 0 0,0-1-59 0 0,1 0-62 0 0,-1 0-68 0 0,0-6 224 0 0,1 0-35 0 0,0 1-397 0 0,-1-1 104 0 0,1 1-47 0 0,-1 0-747 0 0,0 0 13 0 0,0 0-42 0 0,-1 2-836 0 0</inkml:trace>
  <inkml:trace contextRef="#ctx0" brushRef="#br0" timeOffset="1462.142">1385 233 10512 0 0,'0'0'227'0'0,"0"-2"-79"0"0,0 0-53 0 0,1-4 67 0 0,0 3-1 0 0,6-7-97 0 0,2 2 91 0 0,2 1 78 0 0,2 3 64 0 0,8-2 279 0 0,10 2 410 0 0,-23 3-678 0 0,14-2-54 0 0,1 1-49 0 0,-1 1-46 0 0,1-1-43 0 0,0 2-40 0 0,-1-1-37 0 0,24 0-59 0 0,-17 1-54 0 0,0-1-39 0 0,28-1-205 0 0,-49 1 210 0 0,0 1 57 0 0,15-3 31 0 0,-13 1-38 0 0,-5 1-25 0 0,1-1-48 0 0,-1 1-78 0 0,1-1-82 0 0,0 0-98 0 0,0 0-111 0 0,-5 1 189 0 0,0 1 138 0 0,-1 0 43 0 0,0 0-7 0 0,0 0-39 0 0,0 0 16 0 0,-3 1 28 0 0,0 0 58 0 0,-1 2 38 0 0,-2 2 30 0 0,0-1-43 0 0,-13 8 58 0 0,1 1 93 0 0,-5 3 106 0 0,-8 10 189 0 0,25-20-231 0 0,0 0 1 0 0,0 1-1 0 0,1-1 1 0 0,-5 8-167 0 0,-17 31 606 0 0,17-26-362 0 0,-1 2 66 0 0,4 1-40 0 0,2 1-47 0 0,1-1-50 0 0,4-20-141 0 0,0 0 0 0 0,0 0 0 0 0,0 1 0 0 0,0-1 0 0 0,1 0 0 0 0,-1 0 0 0 0,0 0 0 0 0,1 0 0 0 0,0 0 0 0 0,-1 0 0 0 0,1 0 0 0 0,0 0 0 0 0,0 0 0 0 0,0 0 0 0 0,0 0 0 0 0,2 1-32 0 0,-2-1 138 0 0,0-2 46 0 0,1 1-148 0 0,-1-1 0 0 0,1 0-1 0 0,0 1 1 0 0,-1-1 0 0 0,1 0 0 0 0,-1 0-1 0 0,1 0 1 0 0,0 0 0 0 0,-1 0 0 0 0,1 0-1 0 0,-1 0 1 0 0,1-1 0 0 0,-1 1-1 0 0,1 0-35 0 0,1-2 58 0 0,0 1-1 0 0,0 0 0 0 0,0-1 1 0 0,0 1-1 0 0,0-1 0 0 0,-1 0 1 0 0,1 0-58 0 0,18-17 289 0 0,-13 9-191 0 0,0 0-32 0 0,12-23-4 0 0,4-19-50 0 0,-7 14 42 0 0,-8 20-53 0 0,-7 11 7 0 0,0 1 0 0 0,1 0-1 0 0,0 0 1 0 0,0 0-1 0 0,1 1 1 0 0,0-1 0 0 0,0 1-1 0 0,0 0 1 0 0,0 0 0 0 0,1 0-1 0 0,2-2-7 0 0,-6 7 6 0 0,-1 0 0 0 0,0 0 0 0 0,0 0 0 0 0,1 0 0 0 0,-1 0 0 0 0,0 0-1 0 0,1 0 1 0 0,-1 0 0 0 0,0 0 0 0 0,0 0 0 0 0,1 0 0 0 0,-1 0 0 0 0,0 0 0 0 0,0 1 0 0 0,1-1 0 0 0,-1 0 0 0 0,0 0-1 0 0,0 0 1 0 0,1 0 0 0 0,-1 0 0 0 0,0 1 0 0 0,0-1 0 0 0,0 0 0 0 0,1 0 0 0 0,-1 0 0 0 0,0 1 0 0 0,0-1-1 0 0,0 0 1 0 0,0 0 0 0 0,1 1 0 0 0,-1-1-6 0 0,6 11 108 0 0,-4-8-90 0 0,0 1 4 0 0,1 1-1 0 0,-2-1 1 0 0,1 1 0 0 0,0-1-1 0 0,-1 1 1 0 0,0 1-22 0 0,5 14 94 0 0,3 4-33 0 0,6 17-41 0 0,-6-23 27 0 0,-1-5-69 0 0,-6-11 26 0 0,-1 0-1 0 0,1 0 1 0 0,-1-1-1 0 0,1 1 1 0 0,0 0 0 0 0,-1-1-1 0 0,1 1 1 0 0,0-1-1 0 0,0 0 1 0 0,0 0 0 0 0,2 1-4 0 0,5 0-30 0 0,0-3-60 0 0,1-4-85 0 0,0-4-107 0 0,-8 7 20 0 0,-1 0 43 0 0,3-3-110 0 0,-1 0 106 0 0,2-7-178 0 0,-4 9 244 0 0,1-1-45 0 0,-1-1-121 0 0,0 1-116 0 0,0 1 145 0 0,0 1-45 0 0,-1 0-50 0 0,1-1-56 0 0,-1 1-58 0 0,1 0-63 0 0,-1-1-69 0 0,1 1-71 0 0,0-3-1037 0 0,0-3-970 0 0</inkml:trace>
  <inkml:trace contextRef="#ctx0" brushRef="#br0" timeOffset="3230.968">2063 144 9552 0 0,'0'0'276'0'0,"0"0"2"0"0,0 1-205 0 0,0-1-36 0 0,2 5 2 0 0,-1-2 18 0 0,0 15 1054 0 0,0-5-239 0 0,1-3-345 0 0,2 2-2 0 0,0 0-67 0 0,0-1-60 0 0,-1 1-55 0 0,1 0-50 0 0,-1 1-44 0 0,1-1-38 0 0,-1 0-33 0 0,1 3 15 0 0,0 1-34 0 0,11 32 234 0 0,-2-13-190 0 0,2-1-116 0 0,-14-31-101 0 0,0-1 41 0 0,1 2 101 0 0,-1-3 159 0 0,0-3-32 0 0,1-2-185 0 0,-1 1-81 0 0,-1 0-34 0 0,6-22 181 0 0,-2-1-67 0 0,-1 0-87 0 0,3 1-107 0 0,2 1 14 0 0,-5 14 27 0 0,1 0-1 0 0,0 0 1 0 0,1 0-1 0 0,2-3 85 0 0,6-4-87 0 0,-11 15 23 0 0,5-1 3 0 0,0 4 46 0 0,5 7 83 0 0,0 8 99 0 0,-10-11-123 0 0,-1-4-41 0 0,6 15 251 0 0,-1 1 1 0 0,5 17-255 0 0,-7-18 175 0 0,2-1 0 0 0,0 1 0 0 0,5 10-175 0 0,-7-19 59 0 0,9 16 160 0 0,1 0 65 0 0,-12-20-233 0 0,0-1 0 0 0,0 1 0 0 0,0-1 0 0 0,1 1 0 0 0,-1-1 0 0 0,0 0 0 0 0,1 0 0 0 0,0 0 0 0 0,-1 0 0 0 0,1 0 0 0 0,0-1-1 0 0,0 1 1 0 0,3 0-51 0 0,-4-1 24 0 0,0-1 0 0 0,0 0 0 0 0,0 0 0 0 0,0 0 0 0 0,1 0 0 0 0,-1 0-1 0 0,0 0 1 0 0,0 0 0 0 0,1-1-24 0 0,20-6 108 0 0,0-4-114 0 0,-4-1-119 0 0,0 0-121 0 0,-2 0 31 0 0,-6 5 148 0 0,-4 1-63 0 0,3-7-4 0 0,-3 6 6 0 0,-7 6 43 0 0,1-2-8 0 0,4-1 43 0 0,0-2 1 0 0,-3 1-48 0 0,4-6 32 0 0,9-11 0 0 0,-8 11 67 0 0,13-25-17 0 0,-12 12-36 0 0,-6 19 51 0 0,0-1 0 0 0,1 1 0 0 0,-1 0 0 0 0,1-1 0 0 0,0 1 0 0 0,2-1 0 0 0,-3 2 1 0 0,1 1 0 0 0,-1-1 0 0 0,0 0 0 0 0,0 0 0 0 0,0 0 0 0 0,-1 0-1 0 0,1 0 1 0 0,-1 0 0 0 0,0 0 0 0 0,0 0 0 0 0,0-1 0 0 0,-1 0-1 0 0,0 4 8 0 0,0-3 12 0 0,0 0 0 0 0,0 1 0 0 0,0-1 0 0 0,-1 1 0 0 0,1-1 0 0 0,-1-1-20 0 0,-6-4 136 0 0,2 7-12 0 0,-2 1 53 0 0,-6 2 41 0 0,0 4-70 0 0,1 2-60 0 0,2 1-54 0 0,2-2 43 0 0,5-2-36 0 0,2 1-15 0 0,0-2 4 0 0,-3 3 13 0 0,-7 14 137 0 0,6-2-9 0 0,2 3-98 0 0,3 0 49 0 0,4 3 70 0 0,-2-16-108 0 0,1-1-1 0 0,-1 0 0 0 0,2 1 0 0 0,-1-1-83 0 0,5 9 119 0 0,2-1-35 0 0,12 14 16 0 0,-18-25-89 0 0,-1-1 0 0 0,1 1 0 0 0,0-1 0 0 0,0 0 0 0 0,0 0-1 0 0,1 0 1 0 0,-1-1 0 0 0,1 1 0 0 0,-1-1 0 0 0,1 0 0 0 0,0-1 0 0 0,0 1-1 0 0,1 0-10 0 0,23 1 25 0 0,-17-4-45 0 0,-3-1-40 0 0,1-1-57 0 0,2-3-74 0 0,0-1-54 0 0,-1 0-50 0 0,0-1-44 0 0,-2 0-41 0 0,0-1-37 0 0,7-10-511 0 0,-4 3 112 0 0,-2-2-47 0 0,19-39-1842 0 0,-29 57 2685 0 0,4-7-343 0 0,2-6-238 0 0,0 1 61 0 0,-3 4 228 0 0,1-1 51 0 0,-1 2 89 0 0,0 0 46 0 0,-1 0 53 0 0,0-1 58 0 0,-1 6 485 0 0,-1 0-45 0 0,0 1-42 0 0,-1 0-40 0 0,-1 1-38 0 0,1 0-34 0 0,-3 2 176 0 0,0 1-109 0 0,0 0-88 0 0,1-1-68 0 0,1 0-47 0 0,-5 5 311 0 0,0 0-51 0 0,1 1-48 0 0,1-1-41 0 0,0 1-40 0 0,0 0-33 0 0,-3 9 144 0 0,1 4-37 0 0,4-7-30 0 0,0 0-1 0 0,0 11-309 0 0,2-20 52 0 0,1-1 0 0 0,0 1 0 0 0,0 0-1 0 0,0 0 1 0 0,1-1 0 0 0,0 1 0 0 0,0 0-1 0 0,0 0-51 0 0,0-1 32 0 0,1 0 0 0 0,-1-1-1 0 0,1 1 1 0 0,0-1 0 0 0,0 1 0 0 0,0-1-1 0 0,0 0 1 0 0,0 0 0 0 0,1 0-1 0 0,-1 0 1 0 0,1 0 0 0 0,0-1-1 0 0,0 1 1 0 0,0-1 0 0 0,2 2-32 0 0,-2-3 25 0 0,0 0 0 0 0,0 0 1 0 0,1 0-1 0 0,-1 0 0 0 0,0 0 0 0 0,0-1 1 0 0,1 0-1 0 0,-1 1 0 0 0,0-1 0 0 0,0 0 1 0 0,1-1-1 0 0,-1 1 0 0 0,0-1 0 0 0,0 1 1 0 0,1-1-1 0 0,1-1-25 0 0,25-8 169 0 0,-6-4-58 0 0,1-3-48 0 0,9-12 130 0 0,-29 24-163 0 0,-1 0 1 0 0,1-1-1 0 0,-1 1 1 0 0,0-1 0 0 0,1-2-31 0 0,6-20-7 0 0,-8 11-4 0 0,-3 15 19 0 0,0 0 1 0 0,0 0-1 0 0,0 0 0 0 0,0 0 0 0 0,-1 0 0 0 0,1 0 0 0 0,0 0 1 0 0,-1 0-1 0 0,1 0 0 0 0,-1 1 0 0 0,0-1 0 0 0,0 0 1 0 0,1 0-1 0 0,-1 1 0 0 0,0-1 0 0 0,0 0 0 0 0,-1 1 0 0 0,1-1 1 0 0,0 1-9 0 0,-15-13 15 0 0,1 5-18 0 0,-10 1 129 0 0,12 7-81 0 0,-1 0-59 0 0,5 1-47 0 0,-1 0-52 0 0,-2 0-119 0 0,20-2 115 0 0,7-5 90 0 0,-7 3-6 0 0,30-11-19 0 0,0 1-50 0 0,8-1-68 0 0,22-6-131 0 0,-29 11 177 0 0,-14 4 91 0 0,-17 4 36 0 0,2 3 4 0 0,-9-1 0 0 0,0 0 0 0 0,0 0 0 0 0,-1 1 0 0 0,1-1-1 0 0,0 1 1 0 0,-1-1 0 0 0,1 1 0 0 0,0-1 0 0 0,-1 1-1 0 0,1-1 1 0 0,-1 1 0 0 0,1 0 0 0 0,-1-1 0 0 0,1 1-1 0 0,-1 0-6 0 0,4 10 122 0 0,-3-6-81 0 0,-3 22 218 0 0,-1 0-55 0 0,-2 11-26 0 0,4-19-140 0 0,3 0-37 0 0,-1-11 15 0 0,0 0 0 0 0,1 0 0 0 0,-1 0-1 0 0,3 3-15 0 0,-3-7 11 0 0,1-1-1 0 0,-1 0 0 0 0,1-1 1 0 0,0 1-1 0 0,0 0 0 0 0,1 2-10 0 0,11 6 97 0 0,-3-8 51 0 0,2-5-58 0 0,-10 1-70 0 0,0 0-1 0 0,-1 0 1 0 0,1 0 0 0 0,0 0-1 0 0,-1-1 1 0 0,1 1 0 0 0,1-3-20 0 0,29-29 166 0 0,-5-3-104 0 0,1-2-64 0 0,-24 32-39 0 0,8-9 0 0 0,-10 11 41 0 0,1 1 1 0 0,-1-1-1 0 0,0 1 0 0 0,1 0 0 0 0,0 0 1 0 0,0 0-1 0 0,0 1 0 0 0,0-1 0 0 0,0 1 0 0 0,3 1-20 0 0,-2 2-136 0 0,0 2 66 0 0,1 1 50 0 0,-1 0 35 0 0,7 11 51 0 0,-8-10-60 0 0,-3-5 5 0 0,9 14 9 0 0,4 7-78 0 0,-5-14 76 0 0,-5-3 0 0 0,0-1 5 0 0,0 1 0 0 0,1-1 0 0 0,-1 1-1 0 0,1-1 1 0 0,0-1 0 0 0,4 3-3 0 0,-7-4 8 0 0,0-1 0 0 0,0 1-1 0 0,0-1 1 0 0,0 0 0 0 0,-1 0 0 0 0,1 1-1 0 0,0-1 1 0 0,0 0 0 0 0,2-1-8 0 0,-2 1 18 0 0,1-1-1 0 0,-1 1 1 0 0,0-1 0 0 0,1 0 0 0 0,-1 0 0 0 0,0 0-1 0 0,1 0 1 0 0,1-2-18 0 0,2-1 37 0 0,1-1-1 0 0,-1 0 0 0 0,0 0 1 0 0,0-1-37 0 0,20-24 79 0 0,-5-3-71 0 0,-2-2-76 0 0,-14 27 43 0 0,11-26-149 0 0,-7 16 47 0 0,0-1-1 0 0,6-4 128 0 0,-12 18-24 0 0,0 0 0 0 0,1 0 0 0 0,0 1-1 0 0,0 0 1 0 0,0-1 0 0 0,0 1 0 0 0,1 1 0 0 0,0-1 0 0 0,-1 1-1 0 0,3-1 25 0 0,-6 3-5 0 0,1 1 0 0 0,-1-1 0 0 0,1 1-1 0 0,-1-1 1 0 0,1 1 0 0 0,0 0 0 0 0,-1 0-1 0 0,1-1 1 0 0,-1 1 0 0 0,1 0 0 0 0,0 1-1 0 0,-1-1 1 0 0,1 0 0 0 0,-1 0 0 0 0,1 1-1 0 0,0-1 1 0 0,-1 1 0 0 0,1-1 0 0 0,-1 1-1 0 0,0-1 1 0 0,1 1 0 0 0,-1 0 0 0 0,1 0-1 0 0,-1 0 1 0 0,1 0 5 0 0,5 5-19 0 0,-1-1-1 0 0,0 1 1 0 0,0 1 0 0 0,3 2 19 0 0,2 3 0 0 0,3 3-77 0 0,0 1 87 0 0,2 4 92 0 0,7 10 165 0 0,9 12 148 0 0,-21-29-317 0 0,1 0-41 0 0,-8-7-57 0 0,0-1 1 0 0,0 1-1 0 0,0 0 0 0 0,1 5 0 0 0,1 0 10 0 0,-3-4 49 0 0,-2-5-6 0 0,4 12 446 0 0,-5-11-342 0 0,1 1 50 0 0,-1-3-73 0 0,0-1 2 0 0,0 0-1 0 0,0 0-7 0 0,0 0-7 0 0,0 0-1 0 0,-10-1 32 0 0,1 0-55 0 0,-1 0-47 0 0,1-1-36 0 0,-6 0-44 0 0,-8 0-58 0 0,2 1-111 0 0,7 0 17 0 0,6 0 34 0 0,-1 0-37 0 0,1 1-46 0 0,0-1-53 0 0,6 1 258 0 0,0 0-112 0 0,0 0-111 0 0,0 0-112 0 0,1 0-112 0 0,-1-1-112 0 0,1 1-111 0 0,-1 0-113 0 0,1-1 179 0 0,0 1-54 0 0,0 0-55 0 0,-1 0-54 0 0,-1-1-1698 0 0,-2 1-1408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00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0 297 12464 0 0,'0'0'281'0'0,"0"0"40"0"0,0 0 22 0 0,0 0-143 0 0,0 0-96 0 0,1 1 58 0 0,-1-1-73 0 0,2 1-12 0 0,0 0 8 0 0,-2-1 3 0 0,1 1 43 0 0,0 0 51 0 0,-1-1 60 0 0,7 11 220 0 0,-1 1-74 0 0,0 0-68 0 0,0 0-59 0 0,-1 1-53 0 0,0-1-45 0 0,5 14 55 0 0,-2-5-114 0 0,12 27 68 0 0,-12-32-79 0 0,10 17 27 0 0,3 7 37 0 0,-4-14 9 0 0,-3-7 15 0 0,-4-4 57 0 0,1-1 0 0 0,10 11-238 0 0,-20-24 53 0 0,-1-1 21 0 0,8-1 106 0 0,-3-4-34 0 0,2-9 70 0 0,-7 8-147 0 0,1 0 0 0 0,0 0-1 0 0,-1 0 1 0 0,0-3-69 0 0,-1 4 61 0 0,1-10-17 0 0,-1 0-47 0 0,-6-29-139 0 0,2 18 86 0 0,3 8 83 0 0,0 3 58 0 0,2 0 72 0 0,0 14-170 0 0,0-16-86 0 0,0 1 34 0 0,6-15 23 0 0,4 9 71 0 0,-8 20-21 0 0,0-1 1 0 0,0 1-1 0 0,0 0 1 0 0,0 0-1 0 0,1 0 1 0 0,-1 0 0 0 0,0 0-1 0 0,1 1 1 0 0,0-1-1 0 0,-1 1 1 0 0,1-1-1 0 0,1 1-8 0 0,25-9-110 0 0,2 2 36 0 0,17 1 14 0 0,0 1 43 0 0,23-3 22 0 0,65-7-5 0 0,-127 15 0 0 0,-9 1 0 0 0,0 0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0 0 0 0,0 0 0 0 0,0 1 0 0 0,1-1 0 0 0,-1 0 0 0 0,0 0 0 0 0,0 0 0 0 0,0 0 0 0 0,0 0 0 0 0,0 0 0 0 0,0 0 0 0 0,0 0 0 0 0,0 0 0 0 0,0 0 0 0 0,0 0 0 0 0,0 0-1 0 0,0 0 1 0 0,0 0 0 0 0,0 0 0 0 0,0 0 0 0 0,0 0 0 0 0,0 0 0 0 0,0 0 0 0 0,0 0 0 0 0,0 0 0 0 0,0 0 0 0 0,0 0 0 0 0,0 0 0 0 0,0 0 0 0 0,0 0 0 0 0,0 0 0 0 0,1 0 0 0 0,-1 0 0 0 0,0 0 0 0 0,0 0 0 0 0,0 0 0 0 0,0 0 0 0 0,-6 5 6 0 0,-11 5 43 0 0,-6 1-135 0 0,0 0 53 0 0,1 2 45 0 0,0 0 39 0 0,-20 15 131 0 0,18-10 104 0 0,1 1 0 0 0,-19 19-286 0 0,18-11 136 0 0,1 0-56 0 0,10-9-79 0 0,6-6-34 0 0,1-1-25 0 0,1-1-36 0 0,2-2 244 0 0,3-3-54 0 0,1-4-92 0 0,-1-1-1 0 0,0 0 0 0 0,0 1 0 0 0,0-1 1 0 0,1 0-1 0 0,-1 0 0 0 0,0 1 0 0 0,0-1 1 0 0,1 0-1 0 0,-1 0 0 0 0,0 0 0 0 0,0 0 1 0 0,1 1-1 0 0,-1-1 0 0 0,0 0 0 0 0,1 0 1 0 0,-1 0-1 0 0,0 0 0 0 0,1 0 1 0 0,-1 0-1 0 0,0 0 0 0 0,1 0 0 0 0,-1 0 1 0 0,0 0-1 0 0,1 0-3 0 0,13-2 25 0 0,-11 0 13 0 0,-2 2-14 0 0,3-1 23 0 0,1-1 0 0 0,-1 0-1 0 0,1-1 1 0 0,-1 1 0 0 0,1-1-47 0 0,20-16 115 0 0,-17 13-100 0 0,6-6 21 0 0,-1 0 0 0 0,-1-1 1 0 0,0 0-1 0 0,3-5-36 0 0,25-28 98 0 0,-33 39-84 0 0,18-18 41 0 0,-7 10-49 0 0,-3 4-47 0 0,1 3-59 0 0,-15 7 99 0 0,0 1-1 0 0,-1 0 0 0 0,1 0 0 0 0,0 0 0 0 0,-1 0 0 0 0,1 0 0 0 0,0 0 1 0 0,-1 0-1 0 0,1 0 0 0 0,0 0 0 0 0,0 1 0 0 0,-1-1 0 0 0,1 0 0 0 0,0 0 1 0 0,-1 1-1 0 0,1-1 0 0 0,-1 0 0 0 0,1 1 0 0 0,0-1 0 0 0,-1 0 0 0 0,1 1 1 0 0,-1-1-1 0 0,1 1 0 0 0,-1-1 0 0 0,1 1 0 0 0,-1-1 0 0 0,1 1 1 0 0,-1 0-1 0 0,0-1 0 0 0,1 1 0 0 0,-1-1 0 0 0,0 1 0 0 0,1 0 0 0 0,-1 0 2 0 0,11 26-29 0 0,-10-23 37 0 0,7 24-108 0 0,2 17 100 0 0,8 25-67 0 0,-15-60 68 0 0,0-1 1 0 0,1 0-1 0 0,0-1 0 0 0,1 1 0 0 0,0-1 0 0 0,2 4-1 0 0,-5-10 4 0 0,-1 0 1 0 0,1 0-1 0 0,0 0 0 0 0,0 0 0 0 0,0 0 0 0 0,0-1 0 0 0,0 1 0 0 0,0-1 0 0 0,0 1 1 0 0,0-1-1 0 0,2 1-4 0 0,8 1 90 0 0,-5-4 6 0 0,0 0 42 0 0,0-2 52 0 0,1 0 58 0 0,4-3-12 0 0,-2-1-36 0 0,9-10 102 0 0,-2-2-107 0 0,-2-1-84 0 0,1-7-51 0 0,16-40-1 0 0,-17 35 64 0 0,5-16-40 0 0,4-19-83 0 0,-10 28 10 0 0,-5 9 30 0 0,1-15-26 0 0,2-3-15 0 0,-10 41 1 0 0,0-1 0 0 0,-1 1 0 0 0,0-1 0 0 0,0 1 0 0 0,0-1 0 0 0,-1 1 0 0 0,0-1 0 0 0,0 1 0 0 0,-1-1 0 0 0,0 1 0 0 0,-1-4 0 0 0,-2-9 0 0 0,4 18 1 0 0,0-1 1 0 0,-1 0-1 0 0,1 1 1 0 0,-1-1-1 0 0,0 1 1 0 0,1-1-1 0 0,-1 1 1 0 0,0-1-1 0 0,-1 1 1 0 0,1-1-2 0 0,-4-1 120 0 0,0 4-52 0 0,-8 5-36 0 0,-3 10-73 0 0,12-10 50 0 0,-19 36-137 0 0,6 3 51 0 0,-7 48 32 0 0,19-72 47 0 0,2-4-34 0 0,1 0 0 0 0,0 1 1 0 0,1-1-1 0 0,1 0 0 0 0,0 1 32 0 0,6 48-12 0 0,-5-54 14 0 0,1 1-1 0 0,1 0 0 0 0,0-1 1 0 0,0 0-1 0 0,1 0 1 0 0,1 0-1 0 0,0 0 0 0 0,1 0-1 0 0,-4-7 12 0 0,1 0-1 0 0,0 0 0 0 0,0 0 0 0 0,0 0 0 0 0,1-1 0 0 0,-1 1 1 0 0,1-1-1 0 0,0 0 0 0 0,1 1-11 0 0,18 6 99 0 0,-19-8-71 0 0,0-2 0 0 0,0 1 0 0 0,0 0 0 0 0,0-1 0 0 0,3 0-28 0 0,30-2 189 0 0,-24 0-128 0 0,1 0 0 0 0,0-1 0 0 0,0 0 0 0 0,-1-2 1 0 0,2 0-62 0 0,-6 1 37 0 0,0 0 0 0 0,-1-1 0 0 0,1 0 0 0 0,0-1-37 0 0,33-28 108 0 0,-21 12-34 0 0,0 0 1 0 0,7-11-75 0 0,12-22 28 0 0,-23 25-64 0 0,-10 14-30 0 0,-2 1-45 0 0,-5 15 104 0 0,0-1 1 0 0,1 0 0 0 0,-1 0 0 0 0,0 0 0 0 0,0 0 0 0 0,0 0 0 0 0,0 0-1 0 0,1 0 1 0 0,-1 0 0 0 0,0 0 0 0 0,-1 0 0 0 0,1 0 0 0 0,0 0 0 0 0,0 1-1 0 0,0-1 1 0 0,-1 0 0 0 0,1 0 0 0 0,0 0 0 0 0,-1 0 0 0 0,1 0 0 0 0,-1 0-1 0 0,1 1 1 0 0,-1-1 0 0 0,1 0 0 0 0,-1 0 0 0 0,1 1 0 0 0,-1-1 0 0 0,0 0-1 0 0,1 1 1 0 0,-1-1 0 0 0,0 0 0 0 0,0 1 0 0 0,0-1 0 0 0,1 1 0 0 0,-1 0-1 0 0,0-1 1 0 0,0 1 0 0 0,0 0 0 0 0,0-1 0 0 0,0 1 0 0 0,0 0 0 0 0,0 0-1 0 0,0 0 1 0 0,0 0 0 0 0,0 0 0 0 0,1 0 0 0 0,-1 0 0 0 0,0 0 0 0 0,0 0 6 0 0,-4 0-34 0 0,1 0-1 0 0,0 1 1 0 0,-1 0 0 0 0,1-1 0 0 0,0 1 0 0 0,0 1 0 0 0,0-1 0 0 0,0 1 0 0 0,0-1 0 0 0,-2 2 34 0 0,-7 5-66 0 0,8-5 49 0 0,-1 0-1 0 0,1 1 1 0 0,0 0 0 0 0,0 0-1 0 0,0 0 1 0 0,0 0-1 0 0,1 1 1 0 0,-3 2 17 0 0,0 3-19 0 0,-1 0 0 0 0,2 1 0 0 0,-1-1 1 0 0,1 3 18 0 0,4-9-5 0 0,0 1 0 0 0,0 0 0 0 0,1 0 0 0 0,0 0-1 0 0,0 0 1 0 0,0 0 0 0 0,0 0 0 0 0,1 1 0 0 0,0-1 0 0 0,0 0 0 0 0,1 3 5 0 0,-1-5 9 0 0,0 1-1 0 0,1 0 0 0 0,0-1 1 0 0,0 1-1 0 0,0 0 0 0 0,1-1 1 0 0,-1 0-1 0 0,1 1-8 0 0,-1-2 22 0 0,1 1 0 0 0,0 0 0 0 0,0-1 0 0 0,0 0 0 0 0,0 1 0 0 0,0-1 0 0 0,0 0 0 0 0,2 1-22 0 0,16 9 197 0 0,-14-10-128 0 0,0 0 0 0 0,0-1-1 0 0,0 1 1 0 0,0-1 0 0 0,1 0-69 0 0,4 0 139 0 0,1-1-1 0 0,0 0 1 0 0,1 0-139 0 0,20-4 230 0 0,-8 0-94 0 0,-4 0-70 0 0,12-3 65 0 0,34-8 56 0 0,-44 10-132 0 0,-1-2 0 0 0,0-1 0 0 0,7-4-55 0 0,-15 5 22 0 0,1-1-107 0 0,-2 0-87 0 0,-2-2-70 0 0,-1-2-68 0 0</inkml:trace>
  <inkml:trace contextRef="#ctx0" brushRef="#br0" timeOffset="220.862">932 276 17247 0 0,'-2'0'323'0'0,"0"-1"-35"0"0,-1 0 193 0 0,1-1-116 0 0,1 0-102 0 0,1 1-87 0 0,0-1-76 0 0,2 0-59 0 0,0 0-48 0 0,8-6-212 0 0,-5 5 173 0 0,-2 2 85 0 0,0 0 87 0 0,23-9 70 0 0,39-7 462 0 0,-45 13-513 0 0,0 1-77 0 0,-8 1-73 0 0,-1 0-36 0 0,1 1-43 0 0,-1-1-46 0 0,0 1-51 0 0,1 0-56 0 0,-1-1-62 0 0,1 1-65 0 0,-7 1-77 0 0,1-1-73 0 0,-1 1-66 0 0,1-1-57 0 0,0 0-191 0 0,1 1-56 0 0,1-1-232 0 0,5 0-619 0 0,-13 1 1735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0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8952 0 0,'0'0'200'0'0,"0"0"33"0"0,0 0 15 0 0,0 0-84 0 0,0 0-19 0 0,0 0 47 0 0,0 0 158 0 0,0 0 296 0 0,0 0 24 0 0,0 0-278 0 0,0 0-160 0 0,0 0-42 0 0,0 0 44 0 0,0 0 107 0 0,1 0-124 0 0,0 0-38 0 0,2-2 85 0 0,1 1-101 0 0,1 1-69 0 0,6 2 161 0 0,-2 1-56 0 0,-1-1 18 0 0,-1 0 64 0 0,1 0 86 0 0,-1-2 104 0 0,-6 0-289 0 0,0 1-41 0 0,2 2 37 0 0,-1 1-102 0 0,4 4 1 0 0,-3-4 27 0 0,2 4 7 0 0,-4-6-65 0 0,0 0 0 0 0,0 0 1 0 0,0 1-1 0 0,0-1 0 0 0,-1 1 1 0 0,1-1-1 0 0,-1 1 0 0 0,1 0-46 0 0,6 21 245 0 0,0 1-43 0 0,1 12-16 0 0,-5-27-102 0 0,-1 0 0 0 0,0 1 0 0 0,-1-1-1 0 0,1 8-83 0 0,1 11 111 0 0,-1-25-98 0 0,-1 1 0 0 0,-1 0-1 0 0,1 0 1 0 0,-1 0 0 0 0,0 0-1 0 0,0 3-12 0 0,0 23 131 0 0,1-26-101 0 0,0 0 0 0 0,-1 0 0 0 0,0-1-1 0 0,0 1 1 0 0,-1 0 0 0 0,0 0 0 0 0,0 2-30 0 0,-3 6 107 0 0,0 1 0 0 0,-2-1 0 0 0,0 2-107 0 0,5-11 54 0 0,1 3-28 0 0,0-5 54 0 0,0-2 16 0 0,0 0 0 0 0,0 3 27 0 0,4 0-81 0 0,-2-1-21 0 0,0 0 23 0 0,-1 0 23 0 0,-1 0 36 0 0,0-1 259 0 0,-1-1-105 0 0,0-2-86 0 0,0-1-66 0 0,0-2-41 0 0,2-6 4 0 0,8-17 34 0 0,0-22 162 0 0,-7 28-181 0 0,1-4-57 0 0,-1 13-58 0 0,0 0-38 0 0,7-26 70 0 0,0 1-1 0 0,10-18 1 0 0,2 2 65 0 0,-3 18-63 0 0,-15 31 12 0 0,0 0-1 0 0,0 1 1 0 0,0 0 0 0 0,0 0-1 0 0,1 0 1 0 0,0 0 0 0 0,0 0 0 0 0,0 1-1 0 0,0 0 1 0 0,1-1-14 0 0,-3 3 53 0 0,3 0 14 0 0,-4 0 8 0 0,-1 2-70 0 0,1-1 0 0 0,0 0 1 0 0,-1 0-1 0 0,1 1 0 0 0,0-1 0 0 0,-1 0 1 0 0,1 1-1 0 0,0-1 0 0 0,-1 1 0 0 0,1-1 1 0 0,-1 1-1 0 0,1-1 0 0 0,-1 1 1 0 0,1-1-1 0 0,-1 1 0 0 0,1-1 0 0 0,-1 1 1 0 0,1 0-1 0 0,-1-1 0 0 0,0 1 0 0 0,1 0-5 0 0,7 18 54 0 0,-5-12-20 0 0,-1-1-15 0 0,0 0-1 0 0,0 1 1 0 0,0-1-1 0 0,0 6-18 0 0,3 13 64 0 0,0-8-52 0 0,-1-6 12 0 0,-1 0 1 0 0,2 0-1 0 0,1 5-24 0 0,5 13 134 0 0,-7-13-85 0 0,3-1-43 0 0,-6-11 8 0 0,1-1 0 0 0,-1 1 0 0 0,0 1 0 0 0,0-1 0 0 0,0 0 0 0 0,0 0 0 0 0,0 4-14 0 0,-1-3 7 0 0,1 0 1 0 0,0 0 0 0 0,0 0 0 0 0,0-1-1 0 0,1 2-7 0 0,2 4 28 0 0,0 6 60 0 0,0 1-28 0 0,-1-6-24 0 0,-2-8-11 0 0,5 7-22 0 0,0 2 5 0 0,2-1 101 0 0,-3-8-66 0 0,1-1-41 0 0,-1-1-36 0 0,0-1-36 0 0,1 0-152 0 0,1-1 43 0 0,4-1-58 0 0,16-4-241 0 0,-19 4 282 0 0,-1-1-55 0 0,0 1-34 0 0,0-1-69 0 0,0 1-82 0 0,-1-1-96 0 0,6-3-665 0 0,6-4-719 0 0,-6 2 318 0 0</inkml:trace>
  <inkml:trace contextRef="#ctx0" brushRef="#br0" timeOffset="612.255">806 97 6984 0 0,'0'0'201'0'0,"0"0"-47"0"0,0 0-38 0 0,0-1 18 0 0,1 1-103 0 0,-1-1-52 0 0,2-1-170 0 0,-2 1 175 0 0,1 0 51 0 0,-1 0 38 0 0,0 1 45 0 0,1-1 53 0 0,-1 1 32 0 0,0-1 53 0 0,0 1 59 0 0,0-1 63 0 0,1 1 69 0 0,-1-1 73 0 0,0 1 80 0 0,0-1 84 0 0,0 0-641 0 0,0 1 85 0 0,0-1 76 0 0,0 1 68 0 0,-1-1 60 0 0,1 1 49 0 0,0 0 43 0 0,0 0 34 0 0,-2 2 2324 0 0,2-1-2228 0 0,0 0-48 0 0,-1 0-39 0 0,0 0-88 0 0,1 0-104 0 0,-1 0-122 0 0,1 0-127 0 0,0-1-38 0 0,-1 1-38 0 0,1-1-42 0 0,-1 1-44 0 0,1 0-45 0 0,0-1-48 0 0,-1 1-50 0 0,-9 13 725 0 0,0 1-51 0 0,2 1-47 0 0,0 1-43 0 0,2 0-40 0 0,0 1-35 0 0,-4 19 140 0 0,5-7-144 0 0,0 0-45 0 0,-3 56 250 0 0,6-67-417 0 0,1-11 11 0 0,1 0 0 0 0,-1 0 0 0 0,1 0 0 0 0,1 0 0 0 0,0 2-25 0 0,-1-8 14 0 0,0 1 0 0 0,0-1 0 0 0,1 0 1 0 0,0 1-1 0 0,-1-1 0 0 0,1 0 0 0 0,0 0 0 0 0,0 0 1 0 0,0 0-1 0 0,0 0 0 0 0,0 0 0 0 0,1 0 1 0 0,-1 0-1 0 0,0 0 0 0 0,1-1 0 0 0,0 1 0 0 0,-1-1 1 0 0,1 1-1 0 0,0-1 0 0 0,0 1 0 0 0,0-1 1 0 0,0 0-1 0 0,0 0 0 0 0,1 1-14 0 0,7 2-97 0 0,0-1 109 0 0,-4-1 49 0 0,0-1 1 0 0,-1-1-1 0 0,1 1 1 0 0,0-1-1 0 0,1 0-61 0 0,1 0 29 0 0,0-1-45 0 0,2 0-77 0 0,0-1-105 0 0,-6 1 53 0 0,1 0-34 0 0,0 0-38 0 0,-1 0-41 0 0,1 0-42 0 0,-1-1-47 0 0,1 1-48 0 0,-1 0-52 0 0,0-1-55 0 0,1 1-58 0 0,-1-1-60 0 0,0 1-63 0 0,-3 0 231 0 0,1 1-53 0 0,-1-1-46 0 0,1 1-41 0 0,0-1-164 0 0,0 0-40 0 0,0 1-198 0 0,1-2-541 0 0</inkml:trace>
  <inkml:trace contextRef="#ctx0" brushRef="#br0" timeOffset="2293.445">995 174 6832 0 0,'-2'0'-135'0'0,"1"0"100"0"0,0-1 91 0 0,0 1 85 0 0,1 0 79 0 0,-1-1 71 0 0,0 1 65 0 0,1 0 57 0 0,0-1 352 0 0,0 0 102 0 0,0 1 269 0 0,1-1 663 0 0,1 0-513 0 0,-1 1-467 0 0,-1 0-176 0 0,1-1-47 0 0,0 1-143 0 0,0 0-45 0 0,-1 0-52 0 0,1-1-57 0 0,0 1-99 0 0,-1 0-48 0 0,1 0-51 0 0,0 0-55 0 0,-1 0-58 0 0,1-1-62 0 0,-1 1-66 0 0,1 0-68 0 0,-1 0-10 0 0,1 0-48 0 0,-1 0-50 0 0,0 0-51 0 0,2-1 654 0 0,-2 2-132 0 0,1 0-38 0 0,1 0 27 0 0,11 4 28 0 0,-11-5-82 0 0,0 1 56 0 0,3 0-56 0 0,-1 0-1 0 0,1 1 0 0 0,-1 0 1 0 0,0 0-1 0 0,1 0 0 0 0,-1 1 1 0 0,0-1-1 0 0,-1 1 0 0 0,1 0 1 0 0,0 0-1 0 0,0 2-89 0 0,7 6 212 0 0,0 1-42 0 0,-1 0-56 0 0,-1 0-70 0 0,-5-6 0 0 0,-1 0-1 0 0,0 0 1 0 0,0 0 0 0 0,-1 0-1 0 0,1 0 1 0 0,-1 1 0 0 0,0-1-1 0 0,-1 1 1 0 0,0-1 0 0 0,1 7-44 0 0,-2-9 26 0 0,0 1 1 0 0,0-1 0 0 0,0 1 0 0 0,-1-1 0 0 0,1 1-1 0 0,-1 0-26 0 0,-4 8 96 0 0,-6 6-14 0 0,6-11-25 0 0,3-4-33 0 0,0-1 0 0 0,-1 1 1 0 0,1-1-1 0 0,-1 0 0 0 0,1 0 0 0 0,-3 1-24 0 0,-9 8 133 0 0,-7 2 61 0 0,21-14-141 0 0,0 1 23 0 0,1-1 159 0 0,0 0-204 0 0,0 0-43 0 0,5-2 215 0 0,0-1-56 0 0,3-2-6 0 0,-1 0-64 0 0,7-5 11 0 0,-5 6 17 0 0,-7 2-67 0 0,0 1 0 0 0,0-1 0 0 0,-1 1 0 0 0,1-1 0 0 0,-1 0 0 0 0,1 0 0 0 0,-1 0 0 0 0,0 0 0 0 0,0-1 0 0 0,0 1 0 0 0,2-2-38 0 0,19-32 406 0 0,-11 16-129 0 0,-4 5-126 0 0,1-3-46 0 0,-4 5-39 0 0,-1 0-1 0 0,0 0 0 0 0,0-3-65 0 0,8-13 172 0 0,-11 23-137 0 0,3-8 82 0 0,0-1-29 0 0,1-11 56 0 0,-7-46-26 0 0,2 66-108 0 0,-3-1-11 0 0,-1 1 2 0 0,4 5-1 0 0,-9-9 0 0 0,8 9 1 0 0,-1 0-6 0 0,-3-6-75 0 0,4 6-13 0 0,0 1 1 0 0,-5-3 18 0 0,4 2 15 0 0,0 0-51 0 0,1 1-10 0 0,-1 0-42 0 0,1-1-49 0 0,1 1-56 0 0,-1 0 537 0 0,1 0-97 0 0,0 0-94 0 0,-1 0-87 0 0,1 0-83 0 0,-1 0-79 0 0,1 0-72 0 0,-1 0-70 0 0,1 0-145 0 0,-1 0-84 0 0,0 0-75 0 0,0 0-66 0 0,0 0-213 0 0,0 0-70 0 0,1 0-264 0 0,-2 0-708 0 0,2 0-565 0 0,0 0-1412 0 0</inkml:trace>
  <inkml:trace contextRef="#ctx0" brushRef="#br0" timeOffset="2844.308">1407 9 6416 0 0,'0'0'184'0'0,"0"0"-39"0"0,0 0 11 0 0,0 0 237 0 0,0 0-69 0 0,1 0-60 0 0,-1 0-51 0 0,2-1 79 0 0,4 0 231 0 0,-4 1-381 0 0,-1-1 39 0 0,3 1 459 0 0,-1-1-34 0 0,5 0 511 0 0,-1-1-119 0 0,1 1-110 0 0,0 1-99 0 0,1-1-90 0 0,-1 1-79 0 0,0 0-71 0 0,-1 1-153 0 0,0-1-34 0 0,6 3 283 0 0,-2 0-128 0 0,-8-1-354 0 0,0-1 0 0 0,0 0 0 0 0,0 1 0 0 0,-1 0 0 0 0,1 0-1 0 0,0-1 1 0 0,-1 2-163 0 0,13 9 453 0 0,-3 0-87 0 0,-1 2-70 0 0,-1 3-52 0 0,2 5 25 0 0,-4-1-34 0 0,-6-12-133 0 0,1 0 1 0 0,-2 0-1 0 0,1 0 0 0 0,-1 0 0 0 0,0 0 0 0 0,-1 6-102 0 0,-3 23 234 0 0,-3-1-48 0 0,-5-2-40 0 0,-3-2-35 0 0,6-18-51 0 0,0-1-1 0 0,-6 8-59 0 0,2-6 30 0 0,0-1-1 0 0,-2 0 0 0 0,-7 7-29 0 0,4-7-279 0 0,1 0-95 0 0,0 0-71 0 0,-2 1-50 0 0,-5 5-128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12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 11432 0 0,'0'0'333'0'0,"0"0"0"0"0,0 0-120 0 0,0 0-64 0 0,0 0-55 0 0,-1 0-49 0 0,0 0-61 0 0,0 0-86 0 0,-3-1-441 0 0,3 0 459 0 0,-1 1 37 0 0,1 0 47 0 0,0 0 62 0 0,0 0 72 0 0,0 0 85 0 0,1-1 57 0 0,-1 1 85 0 0,0 0 94 0 0,1 1 102 0 0,0-1 111 0 0,-1 0 118 0 0,1 0-346 0 0,0 0 33 0 0,0 0 33 0 0,1 0 36 0 0,5 8-21 0 0,4-2-48 0 0,1-1-46 0 0,2-2-41 0 0,1 0-38 0 0,0-1-34 0 0,10-1 226 0 0,3-2 45 0 0,0-1-61 0 0,1-1-83 0 0,0 0-106 0 0,-4 0-144 0 0,0 0-115 0 0,35-7 50 0 0,-18 3-96 0 0,0 3-86 0 0,-36 4-21 0 0,0 1-46 0 0,1-1-78 0 0,7-1-338 0 0,-12 0 406 0 0,-1 1 16 0 0,1 0-13 0 0,-1 0-39 0 0,0 0-46 0 0,0 0-42 0 0,0 0-189 0 0,0 0-48 0 0,0 0-204 0 0,0 0-396 0 0,0 0-776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8:0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81 5728 0 0,'0'0'132'0'0,"0"0"17"0"0,0 0 10 0 0,-2 1-39 0 0,-2 0-80 0 0,-19-1 21 0 0,-11-1 173 0 0,3 0-9 0 0,11 1-159 0 0,-4 0 63 0 0,8 1 60 0 0,6 0 8 0 0,0-1 81 0 0,0 1 98 0 0,0-1 115 0 0,9 0-313 0 0,1 0-2 0 0,0 0-3 0 0,1 0-94 0 0,-1 0-62 0 0,2 0-41 0 0,-1 0 94 0 0,0 0 26 0 0,0 0 56 0 0,0 0 67 0 0,0 0 80 0 0,10-1 22 0 0,1 0-66 0 0,-1 0-53 0 0,1-1-42 0 0,3 0-3 0 0,20-1 155 0 0,-12 5-63 0 0,13 1 157 0 0,1 0-68 0 0,76-1 517 0 0,-66-4-471 0 0,0-3-80 0 0,-9 1 184 0 0,21 0-488 0 0,-7 5 175 0 0,173-6 729 0 0,-129-4-567 0 0,-65 6-40 0 0,15 2-297 0 0,15-2 303 0 0,-31 2-107 0 0,0 3-76 0 0,0 2-58 0 0,-1 1-43 0 0,12 1-33 0 0,-38-5 485 0 0,-1-1-95 0 0,-2 1-84 0 0,-1-1-75 0 0,0 0-65 0 0,-2 1-55 0 0,0-1-46 0 0,-1 0-35 0 0,-15 0-128 0 0,15 0 105 0 0,0 0 39 0 0,1-1 58 0 0,-35-4 86 0 0,-15 1-176 0 0,-9 1 68 0 0,29 2-67 0 0,-47-3 63 0 0,-122-8-64 0 0,131 5 65 0 0,-95 1-66 0 0,126 5-102 0 0,-19-4-172 0 0,16 2 93 0 0,5-2 101 0 0,-18 0 26 0 0,51 5 43 0 0,0-3-53 0 0,4 3-32 0 0,1 0 1 0 0,0 0 6 0 0,0 0-36 0 0,0 0 28 0 0,0 0-92 0 0,0 0-166 0 0,0 0-18 0 0,0 0 136 0 0,0 0 41 0 0,0 0-52 0 0,0 0-192 0 0,0 0-364 0 0,0 0-24 0 0</inkml:trace>
  <inkml:trace contextRef="#ctx0" brushRef="#br0" timeOffset="2602.845">663 41 6192 0 0,'0'0'133'0'0,"0"0"23"0"0,0 0 13 0 0,0 0-527 0 0,0-1 103 0 0,1 1 96 0 0,-1 0 89 0 0,0 0 81 0 0,1 0 74 0 0,-1-1 67 0 0,1 1 58 0 0,0-1 143 0 0,0 1 71 0 0,0-1 407 0 0,2-2 1282 0 0,-2 2-1532 0 0,0 0-79 0 0,-1 0-146 0 0,1 1-106 0 0,-1 0-172 0 0,0-1-33 0 0,0 1-38 0 0,-1 0-39 0 0,-6-8 620 0 0,-3 2-70 0 0,-2 3-70 0 0,-2 2-73 0 0,0 1-73 0 0,0 1-74 0 0,1 1-76 0 0,3-1-76 0 0,-50 10 10 0 0,0-3-47 0 0,0-5-46 0 0,-1-6-44 0 0,7-2 51 0 0,-74-11 0 0 0,68 9-7 0 0,35 5 37 0 0,5 0 52 0 0,0 0 77 0 0,17 2-256 0 0,-2-1 115 0 0,-2 1 119 0 0,-2 0 207 0 0,3 1-27 0 0,4-1-137 0 0,4 2-36 0 0,0-1-121 0 0,2 0-41 0 0,-1 1 18 0 0,1-1 0 0 0,1 0 0 0 0,-1-1 0 0 0,0 1 0 0 0,0 0 0 0 0,3-1 0 0 0,4 1 0 0 0,111 12 7 0 0,-58-8-36 0 0,-1-3 0 0 0,1-3 0 0 0,29-5 29 0 0,-69 3 0 0 0,19-2 0 0 0,-1 1 0 0 0,1 3 0 0 0,36 3 0 0 0,-78-2-143 0 0,0 0 53 0 0,1 0 49 0 0,-1 0 42 0 0,2 0 50 0 0,-1-1 45 0 0,1 1 116 0 0,1 0 53 0 0,-1-1 217 0 0,-2 1-191 0 0,-1 0-142 0 0,-1 0-38 0 0,-1 0-48 0 0,-1 0-57 0 0,-23 0 190 0 0,1 1-39 0 0,-26 2 53 0 0,-9 3-96 0 0,-31 5-101 0 0,30-3-20 0 0,21-3 30 0 0,-24 0-23 0 0,31-3 0 0 0,1 1 0 0 0,-26 6 0 0 0,1 0 1 0 0,32-5-8 0 0,-1 0 0 0 0,-2 2 7 0 0,54-8-192 0 0,-9 2 135 0 0,20-3-30 0 0,8 0 37 0 0,-1 1 49 0 0,51-2-62 0 0,-32-2 53 0 0,-10 0 35 0 0,-1-1 40 0 0,-6 0 32 0 0,0 2 45 0 0,1-1 5 0 0,0 1 34 0 0,93-6 467 0 0,-28 6-80 0 0,-67 4-458 0 0,-15 1-20 0 0,1 0 1 0 0,22 4-91 0 0,-46-3 60 0 0,17 4-83 0 0,-15-3 85 0 0,-6-1 7 0 0,0-1 35 0 0,-1 1 39 0 0,-1-1 47 0 0,-2 0-312 0 0,0-1 35 0 0,-2 1 9 0 0,0 0 89 0 0,0-1 52 0 0,-6 1 262 0 0,5 0-245 0 0,2-1-78 0 0,-1 1-36 0 0,1 0-42 0 0,0 0-50 0 0,-1 0-124 0 0,0 0-112 0 0,2 0 135 0 0,0 0-34 0 0,-1 0-36 0 0,1 0-38 0 0,-1 0-38 0 0,1 0-43 0 0,0 0-42 0 0,-1 0-46 0 0,1 0-47 0 0,0 0-48 0 0,-1 0-52 0 0,1-1-53 0 0,-4 1-1673 0 0,-2 0-1348 0 0,7 0 3722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1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14752 0 0,'0'0'432'0'0,"0"0"-155"0"0,0 0-128 0 0,0 0-40 0 0,1 0-55 0 0,7 2-51 0 0,8 3 1202 0 0,0-1-85 0 0,1 0-98 0 0,0-2-108 0 0,0 0-121 0 0,-8-1-446 0 0,-1 0-34 0 0,1-1-36 0 0,-1 1-38 0 0,1-1-40 0 0,-1 1-39 0 0,2 0-28 0 0,0-1-59 0 0,0 1-62 0 0,0 0-65 0 0,7-1 235 0 0,1 0-39 0 0,17-2 56 0 0,-15 0-77 0 0,0 1 0 0 0,0 1-121 0 0,-9 0-63 0 0,0 1 73 0 0,26-3 216 0 0,-22 1-195 0 0,-7 1-64 0 0,0-1-46 0 0,0 0-55 0 0,0 1-65 0 0,-2-1 3 0 0,-1 1-46 0 0,1-1-50 0 0,0 1-52 0 0,0-1-57 0 0,0 1-62 0 0,0 0-64 0 0,0-1-70 0 0,-4 1 127 0 0,-1 0-61 0 0,1 0-55 0 0,0 0-48 0 0,0 0-183 0 0,0 0-51 0 0,0 0-223 0 0,2 0-612 0 0,-3 0 1104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15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12360 0 0,'0'0'364'0'0,"0"0"-205"0"0,1 0-39 0 0,-1 0 26 0 0,0-1-97 0 0,3 0-78 0 0,-1 0 69 0 0,5-3 54 0 0,0-1 95 0 0,0 1 83 0 0,0 0 72 0 0,2-1 149 0 0,0 0 69 0 0,2-1 179 0 0,5-1 436 0 0,1 2-18 0 0,-5 2-451 0 0,-2 1-184 0 0,0 2-82 0 0,-2-1-148 0 0,1 2-81 0 0,-1 0-91 0 0,1 0-102 0 0,0 3 188 0 0,-3 1-47 0 0,-1 5 12 0 0,-4 3-57 0 0,-1-10-86 0 0,-1 1 0 0 0,0-1 0 0 0,1 1 0 0 0,-1-1-1 0 0,0 1 1 0 0,-2 1-30 0 0,-4 9 174 0 0,-1-3-51 0 0,-2-1-39 0 0,-4 4-14 0 0,-1 0-44 0 0,-16 16 2 0 0,13-7 69 0 0,6-10-44 0 0,12-13-53 0 0,0 0 0 0 0,-1 1 0 0 0,1-1 0 0 0,0 0 0 0 0,0 0 0 0 0,0 0 0 0 0,0 1 0 0 0,0-1 0 0 0,-1 0 0 0 0,1 0 0 0 0,0 0 0 0 0,0 1 0 0 0,0-1 0 0 0,0 0 0 0 0,0 0 0 0 0,0 0 0 0 0,0 1 0 0 0,0-1 0 0 0,0 0 0 0 0,0 0 0 0 0,0 1 0 0 0,0-1 0 0 0,0 0 0 0 0,0 0 0 0 0,0 1 0 0 0,0-1 0 0 0,0 0 0 0 0,0 0 0 0 0,0 1 0 0 0,0-1 0 0 0,1 0 0 0 0,-1 0 0 0 0,0 0 0 0 0,0 1 0 0 0,0-1 0 0 0,0 0 0 0 0,0 0 0 0 0,1 0 0 0 0,-1 0 0 0 0,0 1 0 0 0,0-1 0 0 0,0 0 0 0 0,1 0 0 0 0,-1 0 0 0 0,0 0 0 0 0,0 0 0 0 0,0 0 0 0 0,1 0 0 0 0,-1 1 0 0 0,0-1 0 0 0,10 3 11 0 0,-10-3-8 0 0,38 3 207 0 0,20-9-28 0 0,-13 1-76 0 0,-30 4-183 0 0,1 1 79 0 0,-1-1 51 0 0,21 0 128 0 0,-14 0-137 0 0,-9 1-80 0 0,0 0-64 0 0,1-1-96 0 0,0 1-111 0 0,-7 0 106 0 0,0 0-35 0 0,0 0-37 0 0,-1 0-39 0 0,-4 0-24 0 0,0 0-52 0 0,-1 0-47 0 0,1 0-44 0 0,0 0-310 0 0,0 0-72 0 0,0 0-55 0 0,1 0-41 0 0,0-1-361 0 0,0 1-36 0 0,6-2-2834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1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18 195 14224 0 0,'0'0'342'0'0,"0"0"-164"0"0,0 0-35 0 0,0-1-80 0 0,0-1-55 0 0,-1-3-58 0 0,1 3 76 0 0,-1 0 32 0 0,1 1 42 0 0,0 0 53 0 0,-1 1 62 0 0,-1-6 424 0 0,0 0-36 0 0,0-1-36 0 0,2 0-37 0 0,0 0-36 0 0,1 0-36 0 0,0-1-35 0 0,1 1-36 0 0,0 0-36 0 0,1-1-35 0 0,0 1-34 0 0,0 1-36 0 0,1-1-34 0 0,0 2-34 0 0,-1-1-34 0 0,2 1-35 0 0,2-2 147 0 0,2 2-53 0 0,1 0-45 0 0,1 1-36 0 0,7 0 18 0 0,9 0 14 0 0,-10 1-43 0 0,19 0 0 0 0,7-1-22 0 0,13-4 0 0 0,-39 7-75 0 0,0 1 0 0 0,1 0-1 0 0,-1 1 1 0 0,1 1-14 0 0,-9-1 0 0 0,0 0-1 0 0,0 1 1 0 0,-1 1-1 0 0,1 0 1 0 0,5 2 0 0 0,-11-4 4 0 0,-1 0 1 0 0,0 1 0 0 0,0-1-1 0 0,0 0 1 0 0,0 1-1 0 0,0-1 1 0 0,-1 1-1 0 0,1 0 1 0 0,0-1-1 0 0,0 3-4 0 0,4 9 58 0 0,-6 2 33 0 0,-7 15 19 0 0,-4-2-33 0 0,5-17-48 0 0,-1 0-1 0 0,0 0 1 0 0,-8 8-30 0 0,-8 7 53 0 0,-2 0 0 0 0,-15 11-52 0 0,38-35 4 0 0,-15 13-1 0 0,4-5 12 0 0,2 0 0 0 0,0 1-1 0 0,0 1 1 0 0,1 0-1 0 0,-2 3-14 0 0,1 1 0 0 0,-2-1 0 0 0,0 0 0 0 0,-7 5 0 0 0,4-4 0 0 0,1 0 0 0 0,-6 9 0 0 0,17-19 0 0 0,0 1 0 0 0,0-1 0 0 0,0 1 0 0 0,1 0 0 0 0,0 0 0 0 0,0 0 0 0 0,1 0 0 0 0,0 0 0 0 0,-1 3 0 0 0,3-8 0 0 0,-1 0 0 0 0,1 1 0 0 0,0-1-1 0 0,0 1 1 0 0,0-1 0 0 0,0 0 0 0 0,0 1-1 0 0,0-1 1 0 0,1 0 0 0 0,-1 1 0 0 0,1-1 0 0 0,0 0-1 0 0,0 1 1 0 0,-1-1 0 0 0,2 0 0 0 0,-1 0 4 0 0,0 0-1 0 0,0 0 1 0 0,1 0 0 0 0,-1-1-1 0 0,1 1 1 0 0,0 0 0 0 0,0-1 0 0 0,-1 1-1 0 0,1-1 1 0 0,0 0 0 0 0,0 1-1 0 0,0-1 1 0 0,1 0-4 0 0,3 1 17 0 0,0 0 0 0 0,0 0 0 0 0,1 0 1 0 0,-1-1-1 0 0,1 0 0 0 0,-1 0 0 0 0,1-1 0 0 0,-1 0 0 0 0,1 0 0 0 0,0 0-17 0 0,9-2 52 0 0,0 0 0 0 0,-1-1 0 0 0,1 0 0 0 0,-1-1 0 0 0,5-3-52 0 0,19-10 172 0 0,-28 11-163 0 0,-2-1 38 0 0,6-8 94 0 0,-11 10-84 0 0,-1 1 0 0 0,0-1 0 0 0,0 0 0 0 0,-1 0 0 0 0,1 0 0 0 0,-1 0 0 0 0,1-5-57 0 0,1-4 78 0 0,-3 0-50 0 0,-2 9-15 0 0,1 0 1 0 0,-1 0 0 0 0,0 1 0 0 0,0-1 0 0 0,0 0 0 0 0,-1 1 0 0 0,0-1-1 0 0,0 1 1 0 0,0 0 0 0 0,-2-3-14 0 0,-1-1 31 0 0,0 0-1 0 0,-1 0 1 0 0,0 1 0 0 0,-6-6-31 0 0,-3-1 30 0 0,0 1 0 0 0,-2 0 0 0 0,1 1 0 0 0,-2 1 0 0 0,-10-6-30 0 0,-2 2 7 0 0,-1 1-38 0 0,0 1-50 0 0,-1 2-63 0 0,19 6 84 0 0,-5-1-69 0 0,14 5 86 0 0,1 0 0 0 0,-1 0 0 0 0,0 0-1 0 0,0 1 1 0 0,0-1 0 0 0,0 1 43 0 0,0 0-105 0 0,-5-2-46 0 0,6 1 49 0 0,0 1-67 0 0,0-1-93 0 0,1 1 88 0 0,1 0-34 0 0,-2 1-127 0 0,1-1-73 0 0,0 1-82 0 0,-1 1-90 0 0,2-2-729 0 0,1 0 1007 0 0,0 0 69 0 0,0 0 3 0 0,0 0-45 0 0,0 0 5 0 0,0 0-45 0 0,0 0-51 0 0,0 0-58 0 0,0 0-60 0 0,0 0-58 0 0,0 0-51 0 0,0 0-44 0 0,0 0-178 0 0,0 0-44 0 0,0 0-214 0 0,0 0-583 0 0</inkml:trace>
  <inkml:trace contextRef="#ctx0" brushRef="#br0" timeOffset="436.938">652 163 12960 0 0,'0'0'297'0'0,"0"0"-449"0"0,0 0 64 0 0,1-1 60 0 0,-1 1 54 0 0,1-1 52 0 0,-1 1 47 0 0,1-1 42 0 0,0 1 38 0 0,0-2 293 0 0,1 1 100 0 0,0-1 53 0 0,3-1 953 0 0,-3 2-690 0 0,-1 1-504 0 0,-1 0-52 0 0,1 0-65 0 0,-1 0-75 0 0,1 3 133 0 0,1 0-45 0 0,-1 1 99 0 0,1 1-92 0 0,0-1-82 0 0,-1 1-67 0 0,1 0-46 0 0,-1 0-54 0 0,2 11-7 0 0,-3-8 1 0 0,0-3 17 0 0,0 0 40 0 0,-3 32 299 0 0,1-1-92 0 0,0-3-79 0 0,-6 45 250 0 0,7-69-439 0 0,-5 27 145 0 0,3-11-107 0 0,3-4-53 0 0,1-3-47 0 0,1-7-50 0 0,-2-1 13 0 0,1-4-8 0 0,2-1-28 0 0,-3-5-44 0 0,1 1-142 0 0,-1-1-225 0 0,0 0-83 0 0,1 0 59 0 0,-1 0 53 0 0,1 0 47 0 0,0 0-29 0 0,-1 0 50 0 0,1 0-127 0 0,-1 1 54 0 0,2-1-345 0 0,-1 1 210 0 0,-1-1 12 0 0,1 0 255 0 0,-1 0-34 0 0,2 0-924 0 0,0-1-34 0 0,3 0-2775 0 0</inkml:trace>
  <inkml:trace contextRef="#ctx0" brushRef="#br0" timeOffset="766.195">923 56 13536 0 0,'0'0'306'0'0,"0"0"46"0"0,0 0 22 0 0,0 0-160 0 0,0 0-103 0 0,0 1-3 0 0,-1 7-93 0 0,0-3 23 0 0,-1 0 65 0 0,0-1 51 0 0,0 1 35 0 0,-4 10 410 0 0,5-10-429 0 0,0 1-38 0 0,-1 2 109 0 0,0 0-44 0 0,-3 7 98 0 0,4-10-214 0 0,-1 0 0 0 0,0 0 0 0 0,1 0 1 0 0,0 0-1 0 0,0 0 0 0 0,1 0 0 0 0,0 1-81 0 0,-1 6 167 0 0,0 0 0 0 0,-1 0-1 0 0,0 1-166 0 0,-1-3 111 0 0,2 0 1 0 0,0 0-1 0 0,0 0 0 0 0,1 0 0 0 0,0 0-111 0 0,2 32 814 0 0,-2 5-814 0 0,0-18 251 0 0,-1-11-90 0 0,0 8 62 0 0,4-8-135 0 0,0 5-8 0 0,-3-18-64 0 0,0-1 0 0 0,1 1 0 0 0,0 0-1 0 0,0-1 1 0 0,0 1 0 0 0,0 0-1 0 0,1-1 1 0 0,0 1 0 0 0,0-1-16 0 0,1 1-9 0 0,0 4 53 0 0,3 3 30 0 0,-1-5-116 0 0,0-2-105 0 0,-1-3 23 0 0,-1 0-42 0 0,-2-2-287 0 0,-1 0 341 0 0,0 0 1 0 0,0 0-22 0 0,0 0-50 0 0,0 0-18 0 0,1 0-50 0 0,-1 0-59 0 0,0 0-65 0 0,1 0-70 0 0,-1 0-67 0 0,0 0-57 0 0,1-1-51 0 0,0 1-182 0 0,-1 0-49 0 0,1 0-220 0 0,1-1-589 0 0</inkml:trace>
  <inkml:trace contextRef="#ctx0" brushRef="#br0" timeOffset="1019.584">583 233 13128 0 0,'0'0'297'0'0,"0"0"39"0"0,0 0 20 0 0,1 0-142 0 0,0 1-101 0 0,2 1-249 0 0,1-1 77 0 0,0 0 70 0 0,0 0 64 0 0,0 0 56 0 0,0-1 51 0 0,0 0 43 0 0,1 0 36 0 0,5-2 478 0 0,8-2 602 0 0,-11 2-798 0 0,2 0 5 0 0,-5 1-322 0 0,0 0-41 0 0,0 0-47 0 0,0 0-53 0 0,0 1-60 0 0,0-1-66 0 0,17-1 577 0 0,0-1-55 0 0,0-1-46 0 0,-1 0-33 0 0,24-4 375 0 0,-27 5-555 0 0,1 0-44 0 0,-1 0-39 0 0,0 0-36 0 0,4-1-18 0 0,0 0-37 0 0,5-1-28 0 0,11-3-38 0 0,-22 4-7 0 0,-5 1-48 0 0,-1 0-52 0 0,-1 0-81 0 0,-2 1-2 0 0,0 0-59 0 0,0 0-68 0 0,0 1-73 0 0,-1-1-83 0 0,1 0-90 0 0,0 1-97 0 0,0 0-105 0 0,-4 1 307 0 0,-1-1-62 0 0,1 1-54 0 0,0 0-47 0 0,-1-1-181 0 0,1 1-46 0 0,0-1-220 0 0,1 1-592 0 0</inkml:trace>
  <inkml:trace contextRef="#ctx0" brushRef="#br0" timeOffset="1664.671">1241 99 11376 0 0,'2'-3'54'0'0,"0"-1"77"0"0,0 0 69 0 0,0 0 61 0 0,1-1 122 0 0,1 0 64 0 0,1 0 154 0 0,3-2 385 0 0,7-2 689 0 0,-10 8-1160 0 0,1 0-44 0 0,-2 2-122 0 0,1 0-47 0 0,0 0-55 0 0,-1 2-64 0 0,4 4 149 0 0,-1 5-108 0 0,1 4-63 0 0,-2 5-53 0 0,2 18 75 0 0,-2-9 34 0 0,-1 0 0 0 0,-1 10-217 0 0,-3-20 89 0 0,1-5 47 0 0,-2 1-1 0 0,-1 12-135 0 0,0-10 65 0 0,1-10-32 0 0,-1 0 0 0 0,0 0 1 0 0,0 0-1 0 0,-1 0 0 0 0,0 0 0 0 0,-2 6-33 0 0,-2 1 40 0 0,6-12-28 0 0,-1 0 1 0 0,0 1-1 0 0,-1-1 0 0 0,1 0 0 0 0,0 0 1 0 0,-1 0-1 0 0,0-1 0 0 0,0 1 0 0 0,1 0 1 0 0,-2-1-1 0 0,1 2-12 0 0,-20 17 217 0 0,12-10-31 0 0,9-10-68 0 0,1-1 2 0 0,1 0 13 0 0,-2 1 198 0 0,1 0-29 0 0,1-1-173 0 0,0-1-100 0 0,1-1-98 0 0,21-16 373 0 0,1 0-41 0 0,25-17 183 0 0,26-20 169 0 0,-28 16-136 0 0,-19 12-177 0 0,-8 2 314 0 0,16-22-616 0 0,-23 25 163 0 0,5-13-5 0 0,-14 25-111 0 0,-1 2-2 0 0,0 0 0 0 0,-1 1-1 0 0,0-1 1 0 0,1-7-45 0 0,0 0 107 0 0,-3 13-97 0 0,0 0 1 0 0,0 0-1 0 0,0 0 1 0 0,0 0 0 0 0,0 1-1 0 0,0-1 1 0 0,0 0-1 0 0,-1 0 1 0 0,1 0 0 0 0,-1 0-1 0 0,0 1 1 0 0,1-1-1 0 0,-1 0 1 0 0,0 0-11 0 0,-7-12 50 0 0,-1 2-38 0 0,1 2-52 0 0,3 3-146 0 0,-10-5-100 0 0,10 9 145 0 0,-1 0-67 0 0,0 0-130 0 0,3 2 117 0 0,0-1-40 0 0,0 1-44 0 0,0 0-48 0 0,0 0-53 0 0,0 0-55 0 0,1 0 80 0 0,0 0-34 0 0,1 1-1237 0 0,1 0-63 0 0,0 0-12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1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25 8176 0 0,'0'0'182'0'0,"0"0"29"0"0,-8 3 173 0 0,4-1-313 0 0,-2 0-48 0 0,2-1 41 0 0,-1 1 154 0 0,-3-1 463 0 0,7-1-155 0 0,1 0-219 0 0,0 0-132 0 0,0 0-37 0 0,0 0 18 0 0,0 1 643 0 0,0-1-63 0 0,1 1-63 0 0,-1 0-58 0 0,1-1-57 0 0,0 1-54 0 0,0-1-51 0 0,0 1-50 0 0,0-1-46 0 0,1 1-43 0 0,-1-1-42 0 0,1 0-39 0 0,-1 1-36 0 0,1-1-34 0 0,2 1 73 0 0,-2-1-146 0 0,0 1-33 0 0,3-1-26 0 0,1 1-89 0 0,7 0-191 0 0,-8 0 212 0 0,-2-1 65 0 0,0 0 80 0 0,0 1 99 0 0,0-1 120 0 0,25 3 43 0 0,0-1-66 0 0,12 1 28 0 0,-3-2 421 0 0,23-1-753 0 0,-16-1 319 0 0,0-1-5 0 0,0-2-43 0 0,1-1-37 0 0,0 3-35 0 0,149-4 375 0 0,-123 4-389 0 0,34-7 3 0 0,-34 2-56 0 0,-24 4-17 0 0,26-1-20 0 0,95 1 250 0 0,-108 2-271 0 0,97-3 66 0 0,-64 1-44 0 0,-31 2 6 0 0,-39 3-105 0 0,-5 0 13 0 0,1-1 43 0 0,-17-1-47 0 0,1 0 0 0 0,3 3-42 0 0,-5-3-42 0 0,0 0-36 0 0,-1 0-163 0 0,0 0-19 0 0,0 0 77 0 0,0 0 107 0 0,0 0-33 0 0,0 0-39 0 0,0 0-36 0 0,0 0-160 0 0,0 0-40 0 0,0 0-1099 0 0,0 0-65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4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234 360 9848 0 0,'0'0'248'0'0,"1"-1"-87"0"0,0-1-68 0 0,4-4 56 0 0,-4 4-55 0 0,1-1 52 0 0,0 0-57 0 0,0-1-40 0 0,1-2-46 0 0,0 0-21 0 0,-1 2 34 0 0,0 1 35 0 0,0 0 50 0 0,0 1 289 0 0,0-1 47 0 0,5-10 1842 0 0,-5 10-1793 0 0,0 0-50 0 0,-1 0-67 0 0,1 0-86 0 0,2-5 406 0 0,-3 6-552 0 0,-1 1 0 0 0,0-1 0 0 0,1 1 0 0 0,-1-1 0 0 0,0 1 1 0 0,0-1-1 0 0,0 1 0 0 0,0-1 0 0 0,0 1 0 0 0,-1-1 0 0 0,1 1 0 0 0,0-1 1 0 0,-1 1-1 0 0,1 0 0 0 0,-1-2-137 0 0,-5-6 847 0 0,-2 0-49 0 0,4 6-445 0 0,-1 0-39 0 0,-1 0-44 0 0,1 1-50 0 0,-1 1-55 0 0,1 1-61 0 0,-6 1 175 0 0,1 2-58 0 0,-2 3-8 0 0,-6 4 62 0 0,-2 2 76 0 0,7-7-26 0 0,8-3-208 0 0,-1 0-44 0 0,1 1-39 0 0,1-1-32 0 0,-4 3-69 0 0,-12 12-319 0 0,11-8 276 0 0,-2 1 162 0 0,-6 2 188 0 0,-3 2 60 0 0,14-8-241 0 0,0 0-37 0 0,-13 25-76 0 0,16-25 25 0 0,1 0 0 0 0,-1-1 0 0 0,1 1 0 0 0,1 0 0 0 0,-1 0 0 0 0,1 1 0 0 0,0 2 29 0 0,1-4-22 0 0,0 0 1 0 0,0 0 0 0 0,0 0 0 0 0,1 0 0 0 0,-1 0-1 0 0,1 0 1 0 0,1 0 0 0 0,-1 0 0 0 0,1 2 21 0 0,0-3-6 0 0,0 1 1 0 0,0 0-1 0 0,1-1 1 0 0,0 0-1 0 0,0 1 1 0 0,0 0 5 0 0,18 17 163 0 0,3-5 38 0 0,-18-14-139 0 0,0 0 0 0 0,1 0 0 0 0,-1 0 0 0 0,1-1 0 0 0,0 0 0 0 0,0 0 0 0 0,0-1 0 0 0,0 0-1 0 0,0 0 1 0 0,0 0 0 0 0,4-1-62 0 0,-3 0-237 0 0,0-1 111 0 0,-1 1 95 0 0,1 0 79 0 0,0-1 60 0 0,0 1 47 0 0,17-4 488 0 0,-15 2-395 0 0,1 0-72 0 0,-6 1-131 0 0,0-1-36 0 0,1 0-52 0 0,0 0-67 0 0,1 0-78 0 0,-1 0-85 0 0,0-1-126 0 0,0 1-119 0 0,-2 0 210 0 0,-1 1-35 0 0,0-1-35 0 0,0 0-37 0 0,0 1-38 0 0,0-1-41 0 0,0 0-41 0 0,0 0-42 0 0,0 1-45 0 0,0-1-45 0 0,0 0-48 0 0,0 0-47 0 0,0 0-635 0 0,0 0-37 0 0,0 0-325 0 0,2-1-922 0 0,-5 3 2503 0 0</inkml:trace>
  <inkml:trace contextRef="#ctx0" brushRef="#br0" timeOffset="610.406">504 95 8120 0 0,'0'0'182'0'0,"0"0"12"0"0,2-1-78 0 0,6-1 51 0 0,-6 0-24 0 0,1-4-97 0 0,-3 6-47 0 0,0-1 1 0 0,0 1 0 0 0,1 0-1 0 0,-1-1 1 0 0,0 1-1 0 0,0-1 1 0 0,1 1-1 0 0,-1 0 1 0 0,0-1 0 0 0,0 1-1 0 0,1-1 1 0 0,-1 1-1 0 0,0 0 1 0 0,1-1-1 0 0,-1 1 1 0 0,1 0 0 0 0,-1 0-1 0 0,0-1 1 0 0,1 1 0 0 0,1-1 64 0 0,0-1 112 0 0,-1 0 149 0 0,2-2 306 0 0,-1 0-35 0 0,0 2-228 0 0,0 0-103 0 0,0 0-57 0 0,3-2 510 0 0,-1 0-63 0 0,1 0-57 0 0,0 0-47 0 0,0 0 57 0 0,1 1-42 0 0,14-8 1008 0 0,-8 5-863 0 0,5-2 184 0 0,-6 4-358 0 0,-2 2-153 0 0,0 3-79 0 0,2-3 98 0 0,-10 2-377 0 0,-1-1-1 0 0,1 1 1 0 0,0 0 0 0 0,0-1 0 0 0,0 1-1 0 0,0 0 1 0 0,-1 0 0 0 0,1 0-1 0 0,0 0 1 0 0,0 0 0 0 0,0 0 0 0 0,0 0-1 0 0,-1 0 1 0 0,1 0 0 0 0,0 0 0 0 0,0 1-1 0 0,0-1-25 0 0,35 11 727 0 0,-34-11-710 0 0,-1 1 1 0 0,0 0-1 0 0,1-1 1 0 0,-1 1-1 0 0,0 0 1 0 0,1 0-1 0 0,-1 0 1 0 0,0-1-1 0 0,0 1 1 0 0,0 1-1 0 0,1 0-17 0 0,-1-2 8 0 0,-1 1 0 0 0,1 0-1 0 0,-1 0 1 0 0,1 0-1 0 0,-1 0 1 0 0,1 0 0 0 0,-1 0-1 0 0,0 0 1 0 0,1 1 0 0 0,-1-1-1 0 0,0 0 1 0 0,0 0-1 0 0,0 0 1 0 0,0 0 0 0 0,0 0-1 0 0,0 0 1 0 0,0 0 0 0 0,0 1-1 0 0,-1 0-7 0 0,0 0 11 0 0,1 1-1 0 0,-1-1 1 0 0,0 1-1 0 0,-1-1 1 0 0,1 1-1 0 0,0-1 1 0 0,-1 1-1 0 0,0 0-10 0 0,-11 10 84 0 0,4-5-42 0 0,-1-1 0 0 0,0 0 0 0 0,-1 0 0 0 0,0-1 0 0 0,-8 3-42 0 0,-34 13 44 0 0,45-18-50 0 0,8-4 5 0 0,0 0 0 0 0,-1 0 0 0 0,1 0 0 0 0,0 0 0 0 0,0 0-1 0 0,0 0 1 0 0,0 0 0 0 0,0 0 0 0 0,0 0 0 0 0,0 0 0 0 0,-1 0-1 0 0,1 1 1 0 0,0-1 0 0 0,0 0 0 0 0,0 0 0 0 0,0 0 0 0 0,0 0-1 0 0,0 0 1 0 0,0 0 0 0 0,0 0 0 0 0,0 1 0 0 0,0-1 0 0 0,0 0-1 0 0,0 0 1 0 0,-1 0 0 0 0,1 0 0 0 0,0 0 0 0 0,0 1 0 0 0,0-1 0 0 0,0 0-1 0 0,0 0 1 0 0,0 0 0 0 0,0 0 0 0 0,0 0 0 0 0,0 0 0 0 0,1 1-1 0 0,-1-1 1 0 0,0 0 0 0 0,0 0 0 0 0,0 0 0 0 0,0 0 0 0 0,0 0-1 0 0,0 0 1 0 0,0 1 0 0 0,0-1 0 0 0,0 0 0 0 0,0 0 0 0 0,0 0-1 0 0,0 0 1 0 0,1 0 0 0 0,-1 0 0 0 0,0 0 0 0 0,0 0 0 0 0,0 1 0 0 0,0-1-1 0 0,0 0 1 0 0,0 0 0 0 0,0 0 0 0 0,1 0 1 0 0,5 4-22 0 0,24 6-62 0 0,8 3 16 0 0,-1 3 78 0 0,-14-4 64 0 0,-2 3 68 0 0,-17-10 91 0 0,-4 0-59 0 0,-2 0-47 0 0,-3-1-34 0 0,3-2-50 0 0,0 0 0 0 0,-1-1 0 0 0,0 1 0 0 0,1-1 0 0 0,-1 0 0 0 0,1 0 0 0 0,-2 0-43 0 0,-4 1-187 0 0,0 0 86 0 0,-1 0 74 0 0,0-1 61 0 0,1 0 49 0 0,0 0 35 0 0,-32 0 583 0 0,28-1-555 0 0,-1 0-90 0 0,7 0-73 0 0,0-1-37 0 0,0 1-40 0 0,-1 0-46 0 0,1-1-50 0 0,0 1-53 0 0,0-1-59 0 0,-1 1-63 0 0,1-1-82 0 0,0 1-75 0 0,-1 0-81 0 0,1-1-86 0 0,0 1-91 0 0,-1-1-95 0 0,1 1-100 0 0,0 0-105 0 0,0 0-272 0 0,0 0-37 0 0,-12 0-2908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1:51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293 238 15032 0 0,'0'0'166'0'0,"0"0"-42"0"0,0-1 23 0 0,0 1-97 0 0,0-2-53 0 0,0 2 32 0 0,0-1 41 0 0,0 1 61 0 0,0-1 76 0 0,0 1 94 0 0,0-1 110 0 0,-2-3-101 0 0,1 2 156 0 0,0 1-361 0 0,0 1-48 0 0,0 0-59 0 0,0-1 315 0 0,1 1-56 0 0,0 0-41 0 0,-1 0-94 0 0,-1-1-60 0 0,-3-1-1 0 0,4 1 9 0 0,-1 1 25 0 0,2-1 49 0 0,-1 0 58 0 0,1 1 70 0 0,-7-4 46 0 0,1 2-65 0 0,1 0-8 0 0,1 0 51 0 0,3 2 30 0 0,-1-1 20 0 0,-7 0 9 0 0,0 0-41 0 0,0 0-41 0 0,-1 1-44 0 0,1 0-44 0 0,-1 2-46 0 0,1 1-47 0 0,0 1-48 0 0,-6 6 44 0 0,-9 5-26 0 0,19-12-61 0 0,0 1-1 0 0,0-1 1 0 0,1 1-1 0 0,0 0 1 0 0,0 1-1 0 0,-1 1 0 0 0,-10 14 0 0 0,1 0 0 0 0,1 0 0 0 0,-1 6 0 0 0,12-22 2 0 0,-7 13 7 0 0,0 0 0 0 0,2 1 1 0 0,0 0-1 0 0,-1 7-9 0 0,6-20 6 0 0,1 0 0 0 0,0 0 0 0 0,1 1 0 0 0,-1-1 1 0 0,1 0-1 0 0,0 0 0 0 0,0 1 0 0 0,0-1 0 0 0,1 0 0 0 0,0 0 1 0 0,0 0-1 0 0,0 1 0 0 0,1-1 0 0 0,0 0 0 0 0,0-1 0 0 0,0 1 0 0 0,0 0 1 0 0,2 1-7 0 0,0 1 18 0 0,1-1 1 0 0,0 1 0 0 0,0-1 0 0 0,0 0-1 0 0,1-1 1 0 0,0 0 0 0 0,4 4-19 0 0,-6-7 16 0 0,0 1 0 0 0,1 0 0 0 0,-1-1 0 0 0,1 0 0 0 0,-1 0 0 0 0,1-1-1 0 0,1 1-15 0 0,22 2 152 0 0,-16-4-93 0 0,0-1-1 0 0,0 0 0 0 0,6-2-58 0 0,15-6 83 0 0,-6-2-73 0 0,1-4-79 0 0,-25 14-54 0 0,2-2-49 0 0,1 0 63 0 0,11-7-100 0 0,-10 5 41 0 0,-4 3 31 0 0,1 0-45 0 0,0 0-56 0 0,-1-1-62 0 0,1 1-119 0 0,0-1-100 0 0,0 0-113 0 0,-1 0-126 0 0,-1 2 329 0 0,0-1-36 0 0,0 1-37 0 0,0-1-38 0 0,0 1-41 0 0,0-1-42 0 0,0 1-43 0 0,0-1-44 0 0,4-4-1859 0 0,3-3-1442 0 0</inkml:trace>
  <inkml:trace contextRef="#ctx0" brushRef="#br0" timeOffset="541.926">413 82 10136 0 0,'0'0'201'0'0,"1"0"-62"0"0,1-2-8 0 0,3-1-17 0 0,-3 2-37 0 0,0 0 55 0 0,-2 0 82 0 0,3-2-214 0 0,1-2 73 0 0,2 1 87 0 0,-1-1 104 0 0,-2 3-69 0 0,0 0 40 0 0,-2 1 41 0 0,0 0 45 0 0,6-7 649 0 0,2 2-113 0 0,0-1-105 0 0,2 1-93 0 0,-3 2-220 0 0,1 0-42 0 0,-1 0-39 0 0,1 1-33 0 0,8-2 240 0 0,-2 2-84 0 0,-7 2 20 0 0,2 2-107 0 0,0 1-90 0 0,0 1-73 0 0,4 4 23 0 0,-12-7-235 0 0,-1 1-1 0 0,0 0 1 0 0,0-1 0 0 0,0 1 0 0 0,0 0 0 0 0,0 0 0 0 0,0 0-1 0 0,0 0 1 0 0,0 0 0 0 0,-1 0 0 0 0,1 0 0 0 0,0 0-1 0 0,0 1-18 0 0,-1-1 75 0 0,0 2 33 0 0,-3 10-67 0 0,-15 13 82 0 0,4-11 29 0 0,3-4 46 0 0,1 1 108 0 0,7-9-630 0 0,2 1 61 0 0,1-1 55 0 0,0 1 51 0 0,1-1 43 0 0,1-1 40 0 0,4 4 16 0 0,1-2 84 0 0,12 5 113 0 0,-13-7-137 0 0,-2 0-47 0 0,0-1-58 0 0,17 7 19 0 0,1 1 32 0 0,-7-2 77 0 0,-7-2 29 0 0,0 1 36 0 0,-1 1 43 0 0,-2 0 48 0 0,-2 2 317 0 0,-5 1-86 0 0,-3-1-73 0 0,-3 0-63 0 0,-7 4 66 0 0,-6 0 35 0 0,-2 0-128 0 0,-1 0-56 0 0,0-3-53 0 0,0 0-54 0 0,-1-3-51 0 0,-1-1-50 0 0,-1-3-50 0 0,0-2-47 0 0,25-1 160 0 0,0 0-53 0 0,0 1-53 0 0,0-1-56 0 0,1 0-13 0 0,-1 0-34 0 0,1 0-35 0 0,0 0-35 0 0,-1 0-36 0 0,1 0-36 0 0,-1 0-37 0 0,1 0-37 0 0,-1 0-38 0 0,1-1-39 0 0,-1 1-38 0 0,1 0-39 0 0,-1 0-40 0 0,1 0-41 0 0,-1 0-40 0 0,0 0-41 0 0,-4-2-1796 0 0,-3 0-1413 0 0,7 1 3079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2:2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14048 0 0,'0'0'322'0'0,"0"0"45"0"0,0 0 17 0 0,0 0-161 0 0,0 0-107 0 0,0 2 302 0 0,0 2-63 0 0,0 2 9 0 0,0 1 104 0 0,0 6 199 0 0,1 1-94 0 0,-1-1-87 0 0,1 1-80 0 0,0-1-73 0 0,-1 1-66 0 0,1-1-61 0 0,0 0-53 0 0,0 0-50 0 0,0 0-36 0 0,1 13-19 0 0,-1 9-169 0 0,-1 13 121 0 0,-1-30 26 0 0,-1-1 54 0 0,2-14-165 0 0,0-1 45 0 0,0 8 70 0 0,-1-7-109 0 0,1-1-17 0 0,0 0-50 0 0,0 0-59 0 0,0-1-68 0 0,0 1-77 0 0,0 0-87 0 0,-1-1 94 0 0,1 0-46 0 0,0 0-47 0 0,0 0-51 0 0,-1 1-54 0 0,1-1-55 0 0,0 0-59 0 0,-1 0-62 0 0,1 1-481 0 0,-1 0-34 0 0,-1 2-2580 0 0</inkml:trace>
  <inkml:trace contextRef="#ctx0" brushRef="#br0" timeOffset="712.438">15 228 13040 0 0,'-3'-1'86'0'0,"0"0"50"0"0,-1 1 73 0 0,1 0 148 0 0,2 0-19 0 0,2 0-163 0 0,2 0-79 0 0,2-1-61 0 0,6 0 28 0 0,1 0 111 0 0,-3 0 18 0 0,-1 1 41 0 0,10-1 324 0 0,13 0 526 0 0,-20 0-749 0 0,-1 0-38 0 0,-2 0-90 0 0,1 0-45 0 0,-1-1-54 0 0,1 0-62 0 0,30-6 134 0 0,-9 3-114 0 0,19-2 76 0 0,-25 4-104 0 0,1-1-39 0 0,-20 3 2 0 0,0 0 0 0 0,0 1 0 0 0,0-1 0 0 0,0 1 0 0 0,1 0 0 0 0,3 0 0 0 0,-9 1 1 0 0,0-1-1 0 0,0 0 0 0 0,0 0 1 0 0,0 0-1 0 0,0 0 0 0 0,1 0 1 0 0,-1 0-1 0 0,0 0 0 0 0,0 0 1 0 0,0 0-1 0 0,0 1 0 0 0,0-1 1 0 0,0 0-1 0 0,0 0 0 0 0,0 0 1 0 0,0 0-1 0 0,1 0 0 0 0,-1 0 0 0 0,0 1 1 0 0,0-1-1 0 0,0 0 0 0 0,0 0 1 0 0,0 0-1 0 0,0 0 0 0 0,0 0 1 0 0,0 1-1 0 0,0-1 0 0 0,0 0 1 0 0,0 0-1 0 0,0 0 0 0 0,0 0 1 0 0,0 0-1 0 0,0 1 0 0 0,0-1 1 0 0,0 0-1 0 0,0 0 0 0 0,-1 0 0 0 0,1 0 1 0 0,0 0-1 0 0,0 1 0 0 0,0-1 1 0 0,0 0-1 0 0,0 0 0 0 0,0 0 1 0 0,0 0-1 0 0,0 0 0 0 0,0 0 1 0 0,-1 0-1 0 0,1 0 0 0 0,0 1 1 0 0,0-1-1 0 0,0 0 0 0 0,0 0 0 0 0,-6 7 66 0 0,6-7-58 0 0,-10 15 131 0 0,-3 10-15 0 0,6-10-35 0 0,2-4-37 0 0,-2 14 2 0 0,7-16-5 0 0,0-8 15 0 0,0-1 35 0 0,3 8-24 0 0,0-1 84 0 0,-3-6 22 0 0,0 0-27 0 0,1-1-65 0 0,0 0-49 0 0,3 1-6 0 0,-1-1 9 0 0,20 0 254 0 0,-1-6-80 0 0,-1-3-71 0 0,0-1-65 0 0,8-4-62 0 0,-14 7 5 0 0,-1-1-48 0 0,3-2-51 0 0,7-5-98 0 0,5-3-45 0 0,-10 7 108 0 0,-16 9 93 0 0,1 1-1 0 0,-1-1 1 0 0,1 1-1 0 0,-1 0 0 0 0,1 0 1 0 0,0 0-1 0 0,-1 0 0 0 0,1 1 1 0 0,0-1-1 0 0,2 1 18 0 0,-4 0-7 0 0,0 0-1 0 0,0 1 0 0 0,0-1 1 0 0,0 0-1 0 0,0 1 1 0 0,0 0-1 0 0,1-1 1 0 0,0 2 7 0 0,-2-1-1 0 0,1-1 1 0 0,0 1 0 0 0,-1 1-1 0 0,1-1 1 0 0,-1 0 0 0 0,1 0-1 0 0,-1 1 1 0 0,0-1 0 0 0,1 0-1 0 0,-1 1 1 0 0,18 28 11 0 0,-2 2 34 0 0,-9-12 50 0 0,0 1 0 0 0,0 5-95 0 0,10 44 313 0 0,-5 1 112 0 0,0 32 52 0 0,-9-65-331 0 0,-1-2 40 0 0,-2 34-186 0 0,-4 0 151 0 0,0-46-83 0 0,-4-3 37 0 0,5-18-75 0 0,0 0 1 0 0,0 0-1 0 0,0 0 0 0 0,0 0 1 0 0,0 0-1 0 0,-1-1 0 0 0,-1 3-30 0 0,0-2 52 0 0,0 0-1 0 0,0 0 0 0 0,0 0 0 0 0,0-1 1 0 0,-5 3-52 0 0,2-3 61 0 0,0 1 0 0 0,-1-1 0 0 0,1 0 0 0 0,0 0 0 0 0,-1-1 1 0 0,1 0-1 0 0,-1 0 0 0 0,1-1 0 0 0,-1 0 0 0 0,1 0 0 0 0,-1-1 0 0 0,-2 0-61 0 0,-2-1 113 0 0,1 0-1 0 0,0-1 1 0 0,0-1-1 0 0,-3-1-112 0 0,-23-13 355 0 0,28 12-189 0 0,1-1 37 0 0,-1-8 194 0 0,8 12-319 0 0,0 1-1 0 0,1-1 0 0 0,-1 1 0 0 0,0-1 0 0 0,1 0 0 0 0,0 1 0 0 0,-1-1 0 0 0,1 0 0 0 0,0 1 0 0 0,1-1 0 0 0,-1 0 0 0 0,0 1 0 0 0,1-3-77 0 0,4-8 267 0 0,1 2-44 0 0,19-19-159 0 0,3 4 35 0 0,-13 15-18 0 0,1 0 1 0 0,0 1-1 0 0,0 1 0 0 0,1 0 0 0 0,2 0-81 0 0,47-16 247 0 0,-21 11-115 0 0,-7 3-54 0 0,-1 1-40 0 0,-27 7-36 0 0,30-7-48 0 0,-1 1-94 0 0,1 1-92 0 0,0 0-93 0 0,0 1-91 0 0,0 0-92 0 0,0 1-92 0 0,1-1-90 0 0,-16 3 199 0 0,1 0-37 0 0,0 0-37 0 0,0 0-37 0 0,-1-1-37 0 0,1 1-37 0 0,0-1-36 0 0,-1 0-38 0 0,-16 3-847 0 0,1 0-44 0 0,1 0-373 0 0,5-2-1053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2:2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35 8552 0 0,'0'0'190'0'0,"0"0"28"0"0,5-9 186 0 0,-4 7-349 0 0,0 0-34 0 0,0 0 43 0 0,-1 1 120 0 0,0 0 101 0 0,1-1 87 0 0,-1 1 60 0 0,0 0 50 0 0,0-5 1998 0 0,0 5-1805 0 0,0 0-379 0 0,0 0-35 0 0,0 0-25 0 0,0 0-54 0 0,0-1-63 0 0,0 1-70 0 0,0 1 51 0 0,-1 2-40 0 0,-7 6 31 0 0,6-1 29 0 0,-1 0 0 0 0,1 1 0 0 0,0-1 1 0 0,1 1-1 0 0,-1 5-120 0 0,-3 15 310 0 0,-1 6 11 0 0,3 1-67 0 0,5 17 34 0 0,4 0-76 0 0,-5-45-151 0 0,-1 10 24 0 0,0-12-25 0 0,0-1 38 0 0,0-3 19 0 0,0-1 13 0 0,0 0 4 0 0,0 0 0 0 0,0 0-13 0 0,0 0-8 0 0,-1 0 36 0 0,-2-1-52 0 0,-9-6 49 0 0,-8-10 15 0 0,-2-3-68 0 0,11 12-44 0 0,4 3-35 0 0,0 0 1 0 0,0 0-1 0 0,-8-3-14 0 0,-3 2 52 0 0,12 5-29 0 0,3 0-11 0 0,-1 0 0 0 0,1 0 0 0 0,0 0 0 0 0,-1 1 0 0 0,1 0 0 0 0,-1-1 0 0 0,1 1 1 0 0,0 0-1 0 0,-1 1 0 0 0,1-1 0 0 0,-1 1 0 0 0,1-1 0 0 0,0 1 0 0 0,-1 0 0 0 0,1 0 0 0 0,0 0 0 0 0,0 1 0 0 0,0-1-12 0 0,-3 2 21 0 0,1 1-1 0 0,0-1 1 0 0,0 1 0 0 0,0 0 0 0 0,0 0 0 0 0,0 0-1 0 0,1 1 1 0 0,0 0 0 0 0,0 0 0 0 0,-3 4-21 0 0,5-5 25 0 0,0-1 1 0 0,0 1-1 0 0,0-1 1 0 0,1 1 0 0 0,-1 0-1 0 0,0 2-25 0 0,2-4 21 0 0,0 0 1 0 0,0 1-1 0 0,0-1 0 0 0,0 0 0 0 0,0 0 0 0 0,1 1 1 0 0,-1-1-1 0 0,1 0 0 0 0,-1 1 0 0 0,1-1 0 0 0,0 2-21 0 0,1-1 28 0 0,0 1-1 0 0,0-1 0 0 0,0 1 0 0 0,0-1 0 0 0,0 0 0 0 0,1 0 1 0 0,-1 0-1 0 0,1 0 0 0 0,0-1 0 0 0,0 1 0 0 0,0-1 1 0 0,0 1-1 0 0,0-1 0 0 0,0 0 0 0 0,1 0 0 0 0,-1 0 1 0 0,1-1-1 0 0,0 0 0 0 0,-1 1 0 0 0,1-1 0 0 0,0 0 0 0 0,3 0-27 0 0,5 1 75 0 0,0 0-1 0 0,0 0 1 0 0,1-1-75 0 0,12-1 62 0 0,-2 0-44 0 0,-13 0-29 0 0,-5 0-65 0 0,8-1 101 0 0,-8 1-79 0 0,-2-1-14 0 0,-1 1-35 0 0,1 0-43 0 0,-1-1-49 0 0,1 1-87 0 0,0-1-78 0 0,0 1-88 0 0,-1-1-95 0 0,1 1-106 0 0,0-1-114 0 0,0 1-124 0 0,-2-1 395 0 0,1 1-35 0 0,-1 0 29 0 0,3-1-765 0 0,0 0-34 0 0,9-1-2719 0 0</inkml:trace>
  <inkml:trace contextRef="#ctx0" brushRef="#br0" timeOffset="451.546">560 192 12728 0 0,'0'0'289'0'0,"0"0"40"0"0,0 0 21 0 0,0 0-149 0 0,0 0-97 0 0,0 0 59 0 0,1 0 157 0 0,0-1-105 0 0,2-1-60 0 0,3-2 96 0 0,-4 3-116 0 0,4-2 223 0 0,1 1-87 0 0,8-4 196 0 0,-6 0-295 0 0,-1-1-71 0 0,17-18 21 0 0,-16 14-16 0 0,-5 5-6 0 0,1 0 43 0 0,-1-1 50 0 0,0 1 61 0 0,-4 4 20 0 0,1 1-49 0 0,-2-1-45 0 0,1 0-38 0 0,-3 0 43 0 0,0-1-95 0 0,-6-1-1 0 0,7 3 38 0 0,-13 1 19 0 0,1 3-47 0 0,9-2-79 0 0,1 1 0 0 0,0 0 0 0 0,0 0 1 0 0,0 0-1 0 0,-2 2-20 0 0,-5 5 35 0 0,1-1 0 0 0,0 2-1 0 0,-5 4-34 0 0,6-4 66 0 0,-8 9-13 0 0,3 3 95 0 0,3 2 72 0 0,7 0 51 0 0,3-10-116 0 0,0-12-131 0 0,1 0 0 0 0,0 1 1 0 0,0-1-1 0 0,0 0 1 0 0,0 0-1 0 0,0 0 0 0 0,0 0 1 0 0,0 0-1 0 0,1 1 1 0 0,-1-1-1 0 0,1 0-24 0 0,1 5 54 0 0,9 19 211 0 0,-10-25-248 0 0,0 1 0 0 0,0-1 0 0 0,0 0 0 0 0,1 1 0 0 0,-1-1 0 0 0,0 0 0 0 0,0 0 1 0 0,1 0-1 0 0,-1 0 0 0 0,0 0 0 0 0,1 0 0 0 0,-1-1 0 0 0,1 1 0 0 0,-1 0 0 0 0,1-1 0 0 0,0 1-17 0 0,24 5 196 0 0,-8-3-103 0 0,-3-3-53 0 0,1-1-48 0 0,-4-1 13 0 0,1-1-88 0 0,-1-1-84 0 0,0-1-83 0 0,-1-1-79 0 0,-1-1-76 0 0,-1-2-72 0 0,0 0-71 0 0,-5 4 203 0 0,5-4-256 0 0,-6 6 355 0 0,0 0-81 0 0,-1 1 76 0 0,-1 0-47 0 0,1 1-54 0 0,0-1-60 0 0,0 0-7 0 0,-1 1-52 0 0,0-1-48 0 0,1 1-42 0 0,0-1-157 0 0,-1 0-43 0 0,1 0-192 0 0,1-2-523 0 0,-2 4 1353 0 0</inkml:trace>
  <inkml:trace contextRef="#ctx0" brushRef="#br0" timeOffset="792.468">852 93 10136 0 0,'0'0'230'0'0,"0"0"30"0"0,0 0 19 0 0,0 2-154 0 0,0 2-36 0 0,0 1-35 0 0,0 1-35 0 0,-2 2 21 0 0,1 1 76 0 0,-1 0 67 0 0,1 0 60 0 0,-2 6 274 0 0,0 0 105 0 0,-5 34 1660 0 0,7-39-1833 0 0,-1 1-44 0 0,0-1-50 0 0,1 1-74 0 0,-1 0-88 0 0,1-1-102 0 0,0-5 108 0 0,1-1-87 0 0,0 0-60 0 0,0 5-5 0 0,0-4 45 0 0,0-1 25 0 0,0-1 66 0 0,0 1 121 0 0,0-2-107 0 0,0 0 35 0 0,0 0 37 0 0,0 0 40 0 0,0 0 43 0 0,0 0 45 0 0,1-6-213 0 0,2 0-58 0 0,0 0-45 0 0,1 0-35 0 0,3-6-3 0 0,2-4-17 0 0,1-4-86 0 0,0 0-86 0 0,7-8-196 0 0,1 2-95 0 0,-11 16 206 0 0,0 0 1 0 0,0 0-1 0 0,1 1 1 0 0,7-5 230 0 0,2 1-258 0 0,2 1 53 0 0,0 4-4 0 0,-2 8 105 0 0,-1 5 83 0 0,-2 4 63 0 0,-6-2 34 0 0,-1 1 0 0 0,0-1-1 0 0,0 2 1 0 0,-1-1 0 0 0,2 5-76 0 0,1 2 44 0 0,-3-7-51 0 0,1 6 62 0 0,6 10 53 0 0,-8-18-106 0 0,1 0-34 0 0,-1-2-28 0 0,0 0-37 0 0,2-2-42 0 0,-1 0-48 0 0,-4-3 116 0 0,-1 0-9 0 0,0-1-25 0 0,0 0-47 0 0,0 0-19 0 0,0 1-46 0 0,0-1-55 0 0,0 0-60 0 0,0 0-65 0 0,0 0-61 0 0,0 0-54 0 0,-1 0-46 0 0,1 0-165 0 0,1 0-47 0 0,-1 0-199 0 0,1 0-534 0 0,-2 0 1500 0 0</inkml:trace>
  <inkml:trace contextRef="#ctx0" brushRef="#br0" timeOffset="1077.281">1408 85 13360 0 0,'-1'0'298'0'0,"-4"2"-21"0"0,-1 0-44 0 0,1 1-37 0 0,-1 0-35 0 0,0 1-7 0 0,-1 0-35 0 0,-2 3 6 0 0,1 2-41 0 0,-4 9 60 0 0,9-4 11 0 0,3-2 60 0 0,5 1 112 0 0,7 7-99 0 0,1-1-78 0 0,5 2-39 0 0,12 9-6 0 0,2-3 51 0 0,-9-10 43 0 0,-5-3 60 0 0,1-1 108 0 0,-13-9-236 0 0,-1 1 77 0 0,1 0 98 0 0,3 1 209 0 0,-8-5-217 0 0,-1-1-61 0 0,0 0-21 0 0,0 0-7 0 0,-1 1 1 0 0,-9 5 99 0 0,-2-1-63 0 0,-1-2-57 0 0,-1-2-46 0 0,-10-1 7 0 0,-9-3-35 0 0,21 2-82 0 0,7 1-282 0 0,0 0 89 0 0,0-1 77 0 0,0 1 65 0 0,0-1 48 0 0,0 1 37 0 0,-10-2 254 0 0,8 1-213 0 0,0 0-65 0 0,1 0-105 0 0,2 0-40 0 0,0 1-57 0 0,0-1-65 0 0,0 0-73 0 0,0 0-110 0 0,-1 0-102 0 0,1 0-111 0 0,0 0-119 0 0,2 1 321 0 0,0-1-34 0 0,0 1-34 0 0,0-1-36 0 0,0 1-37 0 0,-1-1-38 0 0,1 1-40 0 0,0-1-40 0 0,-1 0-1599 0 0,-1 0-1282 0 0</inkml:trace>
  <inkml:trace contextRef="#ctx0" brushRef="#br0" timeOffset="1349.011">1648 227 14600 0 0,'0'0'330'0'0,"0"0"-130"0"0,0 0-35 0 0,-1 2 74 0 0,1 0-96 0 0,-2 6 93 0 0,2-5-92 0 0,1 2-220 0 0,0-1 44 0 0,0 0 42 0 0,-1 0 39 0 0,1 0 35 0 0,-1 0 33 0 0,1 5 204 0 0,0-1 87 0 0,-1 0 70 0 0,1 1 115 0 0,-1 13 858 0 0,0-14-967 0 0,0-2-144 0 0,0 0-34 0 0,0 1-44 0 0,0-1-50 0 0,0 2-30 0 0,0 0-109 0 0,0-4-82 0 0,-1 0-34 0 0,1 0-34 0 0,0 0-38 0 0,0-2 115 0 0,0-2-89 0 0,0 0-261 0 0,1 0 73 0 0,-1 0 61 0 0,0 0 53 0 0,0 0 32 0 0,1 0 41 0 0,1 0-82 0 0,-1 0 74 0 0,1-1-109 0 0,6-2-844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2:2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15 161 8376 0 0,'0'0'190'0'0,"0"0"28"0"0,0 0 8 0 0,0 0-60 0 0,0 0 15 0 0,0 0 93 0 0,0 0 261 0 0,0 0 479 0 0,0 0 39 0 0,0 0-430 0 0,0 0-247 0 0,0 0-55 0 0,0 0 90 0 0,0 0 205 0 0,0 0-28 0 0,0 0-26 0 0,0 0-88 0 0,0 0-223 0 0,1 0-48 0 0,-1 0-42 0 0,1 0-35 0 0,2 0 32 0 0,4 0 66 0 0,-4 0-69 0 0,3 0 208 0 0,1 0-65 0 0,2 1 55 0 0,0 1-79 0 0,12 1 273 0 0,-5-2-221 0 0,0 1-69 0 0,2 0-44 0 0,0 0-60 0 0,18-2 28 0 0,-17-1-109 0 0,1 1-42 0 0,41-4-68 0 0,-56 4-84 0 0,1-1 39 0 0,22 0-129 0 0,-20 1 81 0 0,1-1-91 0 0,-5 1 47 0 0,1 0-46 0 0,0 0-50 0 0,-1 0-57 0 0,1 0-62 0 0,-1 0-69 0 0,0 0-75 0 0,0 0-80 0 0,-3 0 320 0 0,-1 0-37 0 0,1 0-428 0 0,-1 0 117 0 0,0 0-50 0 0,0 0-801 0 0,0 0-620 0 0,0 0-1184 0 0</inkml:trace>
  <inkml:trace contextRef="#ctx0" brushRef="#br0" timeOffset="260.579">22 267 8752 0 0,'0'0'167'0'0,"0"0"-70"0"0,-1 1-44 0 0,-1 1-1 0 0,0-1-3 0 0,1 0 12 0 0,1 0-40 0 0,-1 0-4 0 0,-2 0 66 0 0,-1 1 70 0 0,-2 1 108 0 0,5-3-94 0 0,1 1 193 0 0,0-1 324 0 0,0 0-353 0 0,0 0-72 0 0,0 0-63 0 0,0 0-53 0 0,0 0-36 0 0,1 0-41 0 0,2 2 78 0 0,-1-1 14 0 0,8 2 628 0 0,1 0-100 0 0,0 0-90 0 0,0-1-83 0 0,-3-1-176 0 0,1 0-37 0 0,8 0 206 0 0,1 0-101 0 0,-1 0-70 0 0,8 0 98 0 0,14 0-6 0 0,2-2-77 0 0,-16 0-189 0 0,-1 0-60 0 0,28 0-25 0 0,-2 0-70 0 0,-48 1-193 0 0,0 0 64 0 0,0 0 55 0 0,0 0 47 0 0,1 0 79 0 0,7-1 367 0 0,-8 1-364 0 0,0-1-37 0 0,1 1-74 0 0,-2 0-21 0 0,1 0-37 0 0,-1 0-41 0 0,1 0-44 0 0,-1-1-49 0 0,1 1-53 0 0,-1 0-57 0 0,0 0-61 0 0,1 0-66 0 0,-1 0-68 0 0,0 0-75 0 0,1 0-77 0 0,-1 0-81 0 0,1 0-87 0 0,-2 0-1261 0 0,1 0-1205 0 0</inkml:trace>
  <inkml:trace contextRef="#ctx0" brushRef="#br0" timeOffset="504.123">274 67 11792 0 0,'0'1'233'0'0,"-1"-1"-58"0"0,1 2-49 0 0,0-1-41 0 0,-1 2-3 0 0,-1 4 27 0 0,1 8-41 0 0,0-10 14 0 0,0-2 35 0 0,-1 1 124 0 0,2 3 90 0 0,-1 2 231 0 0,-4 15 824 0 0,0-9-602 0 0,2-4-306 0 0,-1-2-101 0 0,3-4-243 0 0,-8 21 263 0 0,2 1-100 0 0,1-4-109 0 0,-1-1-42 0 0,0-3-115 0 0,3-8 7 0 0,0 0 0 0 0,1 1 0 0 0,-1 7-38 0 0,3-15 54 0 0,0-1-106 0 0,0 1-91 0 0,1 3-308 0 0,1-6 260 0 0,-1-1-186 0 0,0 0 83 0 0,0 0 53 0 0,1 1 45 0 0,-1-1 40 0 0,2 0-69 0 0,1 0-161 0 0,-2 1 224 0 0,0-1-59 0 0,-1 0-6 0 0,0 0-58 0 0,1 0-98 0 0,-1 0-50 0 0,1-1-45 0 0,0 1-40 0 0,-1 0-147 0 0,1 0-40 0 0,0 0-177 0 0,0-1-484 0 0</inkml:trace>
  <inkml:trace contextRef="#ctx0" brushRef="#br0" timeOffset="732.23">381 1 10896 0 0,'0'0'317'0'0,"0"0"2"0"0,0 0-226 0 0,1 0-54 0 0,0 2-66 0 0,0-1 61 0 0,-1 0 19 0 0,1-1 35 0 0,-1 1 39 0 0,1 0 48 0 0,2 6 398 0 0,1 0-55 0 0,-2 1-50 0 0,0 1-48 0 0,-1-1-44 0 0,0 1-42 0 0,0 0-37 0 0,-1 1-35 0 0,-1 5 93 0 0,0 0-67 0 0,-2 7 47 0 0,-1-2-76 0 0,3-14-183 0 0,-6 37 227 0 0,0-1-79 0 0,1-10-105 0 0,1-1-43 0 0,0 1-41 0 0,0-1-41 0 0,5-14 74 0 0,1-9-103 0 0,0-3-42 0 0,0-1-55 0 0,0-1-70 0 0,0 0-81 0 0,-1-2-139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2:2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307 221 14944 0 0,'-4'-14'482'0'0,"-1"1"-105"0"0,0 1-82 0 0,-1 1-57 0 0,4 8-185 0 0,0 1-1 0 0,1 0 1 0 0,-1 0 0 0 0,0 0 0 0 0,0 0-1 0 0,0 0 1 0 0,-1 0 0 0 0,1 0-1 0 0,0 1 1 0 0,-1-1 0 0 0,-1 0-53 0 0,-12-3 309 0 0,-1 2 205 0 0,0 1-90 0 0,0 3-86 0 0,1 1-82 0 0,-1 1-79 0 0,1 2-75 0 0,0 0-71 0 0,0 2-67 0 0,8-2 36 0 0,1 0 0 0 0,0 0 0 0 0,0 1 0 0 0,0 0 0 0 0,0 0 0 0 0,1 0 0 0 0,-5 7 0 0 0,10-12-3 0 0,0 0-1 0 0,0 0 1 0 0,0 0-1 0 0,0 1 1 0 0,1-1-1 0 0,-1 0 1 0 0,0 0-1 0 0,1 0 1 0 0,-1 1-1 0 0,0-1 1 0 0,1 0-1 0 0,0 1 1 0 0,-1-1-1 0 0,1 1 1 0 0,0-1-1 0 0,0 0 0 0 0,-1 1 1 0 0,1-1-1 0 0,0 1 1 0 0,1-1-1 0 0,-1 0 1 0 0,0 1-1 0 0,0-1 1 0 0,0 1-1 0 0,1-1 1 0 0,-1 0-1 0 0,1 1 1 0 0,-1-1-1 0 0,1 0 1 0 0,0 1-1 0 0,-1-1 1 0 0,1 0-1 0 0,0 0 1 0 0,0 0-1 0 0,0 0 1 0 0,0 0-1 0 0,0 0 0 0 0,0 0 1 0 0,0 0-1 0 0,0 0 1 0 0,0 0-1 0 0,2 0 4 0 0,3 3-18 0 0,1 0 0 0 0,0 0 0 0 0,1-1 0 0 0,-1 0 0 0 0,0 0 0 0 0,1-1 0 0 0,1 0 18 0 0,19 5-35 0 0,41 12-34 0 0,-23 0 55 0 0,-27-10 11 0 0,-8-4 4 0 0,0 0-1 0 0,-1 1 0 0 0,5 3 0 0 0,-12-6-9 0 0,0-1 0 0 0,0 1 1 0 0,0-1-1 0 0,0 1 0 0 0,-1 0 0 0 0,1 0 0 0 0,1 2 9 0 0,-4-4 0 0 0,1 0-1 0 0,-1 0 0 0 0,1 0 1 0 0,-1 0-1 0 0,1 0 0 0 0,-1 0 1 0 0,0 0-1 0 0,0 0 0 0 0,1 1 1 0 0,-1-1-1 0 0,0 0 0 0 0,0 0 1 0 0,0 0-1 0 0,0 0 0 0 0,0 0 1 0 0,0 1 0 0 0,-1 0 8 0 0,1-1 0 0 0,-1 1 1 0 0,1-1-1 0 0,-1 1 0 0 0,0 0 1 0 0,0-1-1 0 0,1 1 1 0 0,-1-1-1 0 0,0 0 0 0 0,-1 1-8 0 0,-2 3 49 0 0,-1-1 1 0 0,1 1-1 0 0,-1-1 0 0 0,0 0 0 0 0,-2 0-49 0 0,4-1 25 0 0,-14 8 43 0 0,-2-2-37 0 0,-40 13-40 0 0,30-13 15 0 0,10-3-66 0 0,1 0 67 0 0,-4 0 154 0 0,0-1 1 0 0,-21 1-162 0 0,16-3-10 0 0,13-3-49 0 0,0 0-46 0 0,10 0 23 0 0,2-1 0 0 0,1 0-25 0 0,-1 1-50 0 0,2-1-22 0 0,-1 0-53 0 0,1 0-61 0 0,0 0-70 0 0,0 0 1 0 0,0 0-59 0 0,1 0-63 0 0,-1 0-70 0 0,1 0-73 0 0,-1 0-78 0 0,1 1-83 0 0,0-1-89 0 0,1-1-1274 0 0,2-2-1216 0 0</inkml:trace>
  <inkml:trace contextRef="#ctx0" brushRef="#br0" timeOffset="289.984">381 327 12320 0 0,'0'0'281'0'0,"0"0"40"0"0,0 0 21 0 0,0 0-146 0 0,0 0-95 0 0,0 0-40 0 0,2 1-22 0 0,9 6 87 0 0,-2 1 36 0 0,-7-5-81 0 0,0 1 0 0 0,0-1-1 0 0,-1 0 1 0 0,1 1 0 0 0,0-1 0 0 0,-1 1 0 0 0,0 0-81 0 0,4 9 231 0 0,1 2 115 0 0,-1 2-82 0 0,-2 0-68 0 0,-1 1-57 0 0,0 12-3 0 0,-2 13-33 0 0,0-31-73 0 0,-2 46 278 0 0,-7 29-308 0 0,6-56 121 0 0,0 0 60 0 0,4-19-145 0 0,0-1 15 0 0,-3 3 46 0 0,1-13-83 0 0,1-1-40 0 0,0 0-55 0 0,0 0-115 0 0,0-1-207 0 0,0-6-19 0 0</inkml:trace>
  <inkml:trace contextRef="#ctx0" brushRef="#br0" timeOffset="791.819">494 317 9280 0 0,'0'0'268'0'0,"1"-1"4"0"0,7-3-235 0 0,-1 1 38 0 0,-1 1 35 0 0,-2 0 35 0 0,5-1 241 0 0,-2 1 121 0 0,-1 0 41 0 0,1-1 81 0 0,-6 3-272 0 0,1 0-76 0 0,-1 0-67 0 0,0 0-58 0 0,1 0-32 0 0,0 0-52 0 0,2 2-14 0 0,-2-2 14 0 0,-1 1 67 0 0,10 1 449 0 0,1 2-74 0 0,-1 1-68 0 0,0 1-60 0 0,-1 2-57 0 0,-1 0-49 0 0,-1 1-44 0 0,-1 1-38 0 0,-1 3-2 0 0,-1 0-36 0 0,-5-11-135 0 0,1 1 0 0 0,-1 0 0 0 0,1-1-1 0 0,-1 1 1 0 0,0 0 0 0 0,0-1 0 0 0,-1 1-1 0 0,1 0 1 0 0,0 0 0 0 0,-1-1 0 0 0,0 1-1 0 0,1-1 1 0 0,-1 1 0 0 0,0 0 0 0 0,-1-1 0 0 0,1 0-1 0 0,0 1 1 0 0,-1-1 0 0 0,1 0 0 0 0,-1 0-1 0 0,1 1 1 0 0,-1-1 0 0 0,-1 0-25 0 0,-6 7 249 0 0,-1-1-36 0 0,-12 6 114 0 0,-1-3-119 0 0,-1-1-100 0 0,3-4-81 0 0,1 0-42 0 0,-4-1-47 0 0,-12 2-85 0 0,9-5-29 0 0,0-4-94 0 0,26 1-13 0 0,1 1 43 0 0,1-2 41 0 0,0 1 35 0 0,4-2-75 0 0,1 0 89 0 0,15-6-94 0 0,-15 7 76 0 0,14-3-67 0 0,0 0 57 0 0,1 1 47 0 0,0 1 42 0 0,4-2 25 0 0,0 2 35 0 0,50-7 29 0 0,-48 7-16 0 0,0-1-34 0 0,57-11 50 0 0,-59 11-11 0 0,-13 2 46 0 0,0-1 0 0 0,0-1 0 0 0,0 0 0 0 0,-1 0 0 0 0,3-2-35 0 0,12-10 4 0 0,-26 15-5 0 0,1 1 1 0 0,-1-1 0 0 0,1 1-1 0 0,-1 0 1 0 0,1-1 0 0 0,-1 1 0 0 0,1-1-1 0 0,-1 1 1 0 0,0-1 0 0 0,1 1-1 0 0,-1-1 1 0 0,0 1 0 0 0,1-1 0 0 0,-1 0-1 0 0,0 1 1 0 0,0-1 0 0 0,1 1 0 0 0,-1-1-1 0 0,0 0 1 0 0,0 1 0 0 0,0-1-1 0 0,0 0 1 0 0,0 1 0 0 0,0-1 0 0 0,0 1-1 0 0,0-1 1 0 0,0 0 0 0 0,0 0-5 0 0,-1 0 0 0 0,1 0 0 0 0,-1 0 0 0 0,0 1 0 0 0,1-1 0 0 0,-1 0 0 0 0,1 0 0 0 0,-1 0 0 0 0,0 1 0 0 0,0-1-1 0 0,0 0 1 0 0,1 1 0 0 0,-1-1 0 0 0,0 1 0 0 0,-1-1 5 0 0,-21-9-76 0 0,9 8 94 0 0,-8 4 160 0 0,0 2 46 0 0,16-3-115 0 0,0 1-1 0 0,0 0 1 0 0,0 0 0 0 0,0 1-1 0 0,-5 3-108 0 0,8-5 52 0 0,0 1-1 0 0,1 0 0 0 0,-1 0 1 0 0,0 0-1 0 0,1 0 0 0 0,-1 1 1 0 0,1-1-1 0 0,0 1 0 0 0,-1-1 0 0 0,1 1 1 0 0,1 0-1 0 0,-1 0 0 0 0,0 0 1 0 0,1 0-1 0 0,-1 0 0 0 0,1 0 1 0 0,0 1-1 0 0,0-1 0 0 0,0 0 1 0 0,0 1-1 0 0,1-1 0 0 0,0 0 0 0 0,-1 4-51 0 0,1-4 43 0 0,0-1-1 0 0,1 1 1 0 0,-1 0-1 0 0,1-1 0 0 0,-1 1 1 0 0,1 0-1 0 0,0 0-42 0 0,9 14 261 0 0,-7-14-213 0 0,0 0 0 0 0,0-1 1 0 0,0 1-1 0 0,0-1 1 0 0,0 0-1 0 0,1 0 0 0 0,-1 0 1 0 0,1 0-1 0 0,2 1-48 0 0,30 7 291 0 0,-23-8-159 0 0,-1-1 0 0 0,1 0-1 0 0,1-1-131 0 0,49-2 221 0 0,-36-2-165 0 0,2-2-76 0 0,-14 2-37 0 0,0-1-38 0 0,-11 3-91 0 0,0 1-47 0 0,4-2-268 0 0,12-5-1134 0 0,-12 3 1021 0 0,5-3-568 0 0</inkml:trace>
  <inkml:trace contextRef="#ctx0" brushRef="#br0" timeOffset="1101.822">1328 367 12672 0 0,'0'0'289'0'0,"0"0"40"0"0,0 0 21 0 0,0 0-150 0 0,0 0-96 0 0,0 0 18 0 0,0 0-42 0 0,0 0 93 0 0,0 0 188 0 0,0 0 332 0 0,0 0-349 0 0,0 0-76 0 0,0 0-65 0 0,0 1-56 0 0,0-1 11 0 0,-1 1-104 0 0,0 1 12 0 0,0-1-7 0 0,0 0 40 0 0,-8 7 290 0 0,0 0-88 0 0,1 0-72 0 0,-1 0-61 0 0,-1 2-24 0 0,-19 18 118 0 0,17-16-116 0 0,-4 6 124 0 0,-7 14 239 0 0,22-29-451 0 0,-1 1 1 0 0,0-1-1 0 0,1 0 1 0 0,0 1-1 0 0,0-1 1 0 0,0 1-1 0 0,0-1 1 0 0,1 1-1 0 0,-1 1-58 0 0,1-3 30 0 0,0 0 0 0 0,0 0 0 0 0,0 0 0 0 0,1 0 0 0 0,-1 0 0 0 0,0 0 0 0 0,1 0 0 0 0,0 0 0 0 0,-1 0 0 0 0,2 1-30 0 0,8 12 228 0 0,5-5-75 0 0,3-3-59 0 0,2-3-43 0 0,-3-2-23 0 0,-1-1 0 0 0,1-1-1 0 0,10-1-27 0 0,-27 1 1 0 0,19-3-91 0 0,-7 0-31 0 0,-1 0-46 0 0,0-1-78 0 0,-3 1-33 0 0,0 0-78 0 0,0-1-89 0 0,0 1-100 0 0,-5 1 306 0 0,0 1 50 0 0,-2 0-3 0 0,1 0-41 0 0,0 0 0 0 0,-1 0-42 0 0,1 1-48 0 0,-1-1-54 0 0,0 0-58 0 0,0 0-53 0 0,1 0-48 0 0,-1 0-41 0 0,0 0-163 0 0,1 0-41 0 0,-1 0-197 0 0,2-1-532 0 0</inkml:trace>
  <inkml:trace contextRef="#ctx0" brushRef="#br0" timeOffset="1561.939">1583 290 13184 0 0,'1'0'254'0'0,"-1"1"-106"0"0,0-1-67 0 0,2 3 2 0 0,-1-1-7 0 0,0 2 125 0 0,0 0-35 0 0,0 5 76 0 0,0-2-128 0 0,-1 0-46 0 0,-1 8-31 0 0,1 11-77 0 0,1-18 59 0 0,0 0 44 0 0,4 14 39 0 0,2 32 68 0 0,-6-40-122 0 0,-1-1 0 0 0,0 0 0 0 0,-1 0 0 0 0,-2 7-48 0 0,-5 28 48 0 0,7-45-99 0 0,-5 6 67 0 0,4-6-74 0 0,0 0-99 0 0,1-2 29 0 0,1 1-41 0 0,-1-1-45 0 0,1 1-51 0 0,0-2 58 0 0,0 0 34 0 0,-2 0-92 0 0,0 0 82 0 0,-3-2-144 0 0,3 2 204 0 0,1-1-34 0 0,0 0-90 0 0,0 0-87 0 0,0-4-95 0 0,1 0 47 0 0,0 0 42 0 0,1 0 39 0 0,0-2-17 0 0,1 1 41 0 0,2-4-81 0 0,0 0 47 0 0,3-10-329 0 0,-2 7 544 0 0,1 1 36 0 0,1 0 39 0 0,1 0 45 0 0,0-1 51 0 0,0 1 58 0 0,8-12 254 0 0,-10 17-171 0 0,0 0 0 0 0,1 1 0 0 0,5-4-216 0 0,23-14 649 0 0,-11 9-260 0 0,-3 2-87 0 0,-9 6-55 0 0,23-7 279 0 0,-19 10-248 0 0,-2 1 62 0 0,-7 2-125 0 0,0 0 37 0 0,3 1-27 0 0,0 1 57 0 0,-7-1-103 0 0,1 1 0 0 0,0 0 0 0 0,0 0 0 0 0,0 0-1 0 0,0 1 1 0 0,2 1-179 0 0,5 3 407 0 0,-5-1-215 0 0,0 0-51 0 0,-6-4 57 0 0,2 1-8 0 0,0 3-101 0 0,6 11 170 0 0,-7-13-198 0 0,0 0 0 0 0,0 0 0 0 0,-1 0 0 0 0,1 1 0 0 0,-1-1-1 0 0,0 3-60 0 0,0-2 3 0 0,-2 0 40 0 0,-5 7 189 0 0,4-7-184 0 0,1-2-94 0 0,1-1-28 0 0,1-1-40 0 0,0 0-15 0 0,0 0 77 0 0,2-3-180 0 0,-3 0-73 0 0,0 0-62 0 0,2-2-81 0 0,4-2-190 0 0</inkml:trace>
  <inkml:trace contextRef="#ctx0" brushRef="#br0" timeOffset="1975.575">2142 308 8032 0 0,'0'0'182'0'0,"0"0"29"0"0,0 0 12 0 0,0 0 27 0 0,0 0 114 0 0,0 0 55 0 0,0 0 12 0 0,0 0-23 0 0,0 0-100 0 0,0 0-42 0 0,0 0-8 0 0,0 0 16 0 0,0 0 78 0 0,0 0 31 0 0,0 0 8 0 0,0 0-10 0 0,0 0-44 0 0,0 0-17 0 0,0 0-6 0 0,0 0-17 0 0,0 0-62 0 0,0 0-31 0 0,0 0-4 0 0,0 0-14 0 0,0 0-56 0 0,0 0-30 0 0,0 0-4 0 0,0 0-6 0 0,0 0-55 0 0,0 0-144 0 0,0 0-35 0 0,0 0 0 0 0,0 0-30 0 0,0 0-123 0 0,0 0-58 0 0,0 0-11 0 0,0 0 131 0 0,0 0 41 0 0,0 0 38 0 0,0 0 33 0 0,0 0-21 0 0,0 0 60 0 0,1-1-17 0 0,0 1 14 0 0,-1 0 5 0 0,0 0-36 0 0,0 0-42 0 0,0-1-50 0 0,1 1-26 0 0,-1 0-51 0 0,0 0-57 0 0,0 0-61 0 0,0 0-67 0 0,0 0-72 0 0,0 0-78 0 0,0 0-82 0 0,-1 0-776 0 0,-1 0-828 0 0</inkml:trace>
  <inkml:trace contextRef="#ctx0" brushRef="#br0" timeOffset="2519.299">1914 443 8896 0 0,'0'0'200'0'0,"0"0"33"0"0,0 0 14 0 0,1-2-61 0 0,1-2-124 0 0,2-2-4 0 0,0 2 109 0 0,-1 2 93 0 0,1 1 80 0 0,-2 1-21 0 0,0 1 36 0 0,0 1 105 0 0,1 3 278 0 0,2 8 750 0 0,-4-8-1034 0 0,0 0-41 0 0,-1-1-111 0 0,1-1-44 0 0,-1 1-53 0 0,1-2-59 0 0,-1 0-81 0 0,0-1-39 0 0,6 36 235 0 0,-1-7-147 0 0,-4-26-142 0 0,-1 1 60 0 0,0 10 210 0 0,0-11-177 0 0,0-2 61 0 0,0-2 23 0 0,0 0 3 0 0,0 0 7 0 0,0 0 29 0 0,0 0 17 0 0,0 0-11 0 0,0-1-74 0 0,0 0-50 0 0,0-1 38 0 0,0-1 16 0 0,3-3 81 0 0,-2 0-41 0 0,3-7 60 0 0,-1-1-112 0 0,1 0-75 0 0,3-17-55 0 0,-3 17 46 0 0,3-8-16 0 0,12-39 45 0 0,-2 21-62 0 0,-14 36-146 0 0,0-1 47 0 0,0 1 41 0 0,1-1 34 0 0,3-3 47 0 0,14-11 159 0 0,-14 14-157 0 0,0 0-46 0 0,1 0-69 0 0,-1 1-87 0 0,1 0-105 0 0,-4 2 97 0 0,0 0-33 0 0,2 0-159 0 0,0 0-80 0 0,0 0-87 0 0,-1 0-95 0 0,1 0-101 0 0,0 1-108 0 0,-1 0-115 0 0,1 0-123 0 0,2 0-955 0 0,5 0-1150 0 0</inkml:trace>
  <inkml:trace contextRef="#ctx0" brushRef="#br0" timeOffset="3086.506">2358 199 11000 0 0,'4'0'84'0'0,"1"0"-39"0"0,-1 0 26 0 0,-2 1 52 0 0,1 0 84 0 0,-4 0 19 0 0,1 0-61 0 0,-2 0-51 0 0,1 1-42 0 0,-3 1-19 0 0,-2 3-37 0 0,6-6 5 0 0,-16 12-53 0 0,-1-2 99 0 0,9-5 17 0 0,-1 0 40 0 0,0-1 45 0 0,0 1 51 0 0,-1 0 109 0 0,0 0 86 0 0,0 0-18 0 0,0 1-36 0 0,-10 5 271 0 0,3-1-135 0 0,-21 17 586 0 0,33-23-903 0 0,0-1-34 0 0,-5 4 67 0 0,1-1-85 0 0,-10 10 104 0 0,8-4-12 0 0,11-12 71 0 0,0 0-36 0 0,2 0 155 0 0,1-1-118 0 0,1-1-102 0 0,1 0-88 0 0,0 0-59 0 0,5-3-65 0 0,12-7-148 0 0,-17 7 183 0 0,-1 2 72 0 0,13-16-83 0 0,3 3-38 0 0,-8 8-9 0 0,-1 0 0 0 0,1 1 0 0 0,1 1 0 0 0,-1 0 0 0 0,1 0 0 0 0,0 1 0 0 0,9-1 45 0 0,-20 5-4 0 0,-1 1 0 0 0,1 0 1 0 0,-1-1-1 0 0,0 1 0 0 0,1 0 0 0 0,-1 0 0 0 0,1 0 0 0 0,-1 0 1 0 0,1 0-1 0 0,-1 1 0 0 0,0-1 0 0 0,1 0 0 0 0,-1 1 0 0 0,0-1 1 0 0,1 0-1 0 0,-1 1 0 0 0,0 0 0 0 0,1-1 0 0 0,-1 1 0 0 0,0 0 1 0 0,0 0-1 0 0,0 0 0 0 0,1 0 4 0 0,1 3-14 0 0,0-1 1 0 0,0 1-1 0 0,0 0 0 0 0,0 0 1 0 0,-1 0-1 0 0,1 2 14 0 0,1 2-35 0 0,1 2-5 0 0,0 4 25 0 0,3 8 16 0 0,0-7-36 0 0,1-1 49 0 0,1-1 60 0 0,2-3 67 0 0,1-2 76 0 0,1-3 85 0 0,2-4 94 0 0,2-4 103 0 0,-5-1-249 0 0,0-2-44 0 0,-1 0-38 0 0,0-2-35 0 0,9-11 45 0 0,-3-2-88 0 0,-11 10-78 0 0,0 0 0 0 0,0 0 0 0 0,-1-1 0 0 0,-1 1-1 0 0,1-3-11 0 0,5-17 72 0 0,0-2-69 0 0,2 0-47 0 0,4-13-75 0 0,-15 39 89 0 0,0-1 0 0 0,0 1 0 0 0,-1-1 0 0 0,0 1-1 0 0,-1-3 31 0 0,1-21-52 0 0,-1 29 51 0 0,0-1 2 0 0,-1 1-1 0 0,1-1 0 0 0,0 0 0 0 0,-1 0 0 0 0,0 1 1 0 0,0-1-1 0 0,0 0 0 0 0,0 1 0 0 0,0-1 0 0 0,0 1 1 0 0,-1-1-1 0 0,1 1 0 0 0,-1-1 0 0 0,1 2 4 0 0,0-1 0 0 0,0 1 1 0 0,0 0-1 0 0,0 0 0 0 0,0 0 0 0 0,0 1 1 0 0,-1-1-1 0 0,1 0 0 0 0,0 0 0 0 0,0 1 1 0 0,-1-1-1 0 0,1 0-4 0 0,0 1 9 0 0,0 0-1 0 0,-1 0 1 0 0,1-1 0 0 0,0 1-1 0 0,0 0 1 0 0,0 0 0 0 0,0 0-1 0 0,0 0 1 0 0,0 0-1 0 0,0 0 1 0 0,-1 1 0 0 0,1-1-1 0 0,0 0 1 0 0,0 1 0 0 0,0-1-1 0 0,-1 1-8 0 0,0-1 0 0 0,-1 4 0 0 0,-4 5 0 0 0,4-4 0 0 0,0 1 0 0 0,0-1 0 0 0,1 1 0 0 0,0 0 0 0 0,0-1 0 0 0,0 1 0 0 0,0 0 0 0 0,1 0 0 0 0,0 0 0 0 0,1 1 0 0 0,-2 9 0 0 0,1-1 0 0 0,1 0 0 0 0,1 10 0 0 0,1-6 0 0 0,1 1-1 0 0,1-1 0 0 0,2 6 1 0 0,0-7 44 0 0,-1-2 46 0 0,-2-9-23 0 0,0-1-1 0 0,0 0 0 0 0,1 0 0 0 0,0 0 0 0 0,0-1 0 0 0,0 0 0 0 0,1 1 1 0 0,-1-1-1 0 0,1-1 0 0 0,0 1 0 0 0,6 3-66 0 0,34 21 423 0 0,-14-12-171 0 0,-29-16-241 0 0,1 0-144 0 0,-1 0 94 0 0,2 1 72 0 0,4 1 141 0 0,-5-2-151 0 0,0 0-43 0 0,-1-1-44 0 0,0 1-54 0 0,1 0-64 0 0,-1-1-109 0 0,1 1-106 0 0,0 0-120 0 0,-2-1 209 0 0,0 0-36 0 0,0 1-36 0 0,1-1-40 0 0,-1 0-40 0 0,0 0-42 0 0,0 1-45 0 0,1-1-46 0 0,-1 0-47 0 0,0 0-50 0 0,2 1-652 0 0,-1 0-38 0 0,6 1-2892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8:1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7112 0 0,'0'0'157'0'0,"0"0"23"0"0,0 0 13 0 0,0 0 46 0 0,0 0 142 0 0,0 0 61 0 0,0 0 7 0 0,0 0-1 0 0,0 0-25 0 0,0 0-9 0 0,0 0-4 0 0,0 0-1 0 0,0 0 6 0 0,0 0 1 0 0,0-1-6 0 0,4-3 716 0 0,-3 2-829 0 0,1 0-62 0 0,-1 1-119 0 0,0 0-53 0 0,0 0-61 0 0,0 0-69 0 0,3-5 115 0 0,1 0 40 0 0,14-14 310 0 0,-11 12-258 0 0,-3 4-88 0 0,-1 0-32 0 0,4-3-20 0 0,4-4 0 0 0,1 0 0 0 0,9-5 0 0 0,3-1 22 0 0,-10 7 43 0 0,0 0 0 0 0,1 1 0 0 0,3 0-65 0 0,-14 7 20 0 0,0 0 0 0 0,1 0 0 0 0,0 0 0 0 0,-1 1 0 0 0,1 0 0 0 0,1 0-20 0 0,22 2 45 0 0,-16 4 65 0 0,6 4-82 0 0,-15-6-29 0 0,1-1-1 0 0,-1 0 0 0 0,1 0 0 0 0,-1 0 1 0 0,1 0 1 0 0,1-1-22 0 0,1 2 48 0 0,2 1 64 0 0,13 8 181 0 0,-14-8-216 0 0,0 0-79 0 0,6 3 92 0 0,0-1 75 0 0,15 8 236 0 0,-19-9-282 0 0,-1 1-37 0 0,31 12 324 0 0,-13-6-152 0 0,-19-9-292 0 0,1 0 84 0 0,1 0 81 0 0,6 1 125 0 0,-5-2-79 0 0,-4 0-86 0 0,-1 0-47 0 0,-1 0-41 0 0,0-1-108 0 0,-1 0 54 0 0,1-1 39 0 0,3-2 45 0 0,10-1 8 0 0,-15 2 1 0 0,-1 1 1 0 0,1-1 0 0 0,-1 0 0 0 0,0 0-1 0 0,1 0 1 0 0,-1 0 0 0 0,0 0-1 0 0,0 0 1 0 0,0 0 0 0 0,0-1-1 0 0,0 1 1 0 0,0-1 0 0 0,0 0 0 0 0,1 0-17 0 0,9-11 56 0 0,-12 13-56 0 0,1-3 12 0 0,1 1-1 0 0,-1-1 0 0 0,0 0 0 0 0,0 1 1 0 0,0-1-1 0 0,0 0 0 0 0,-1 0 0 0 0,1 0 0 0 0,-1-1-11 0 0,3-8 38 0 0,6-13 14 0 0,6-10-51 0 0,-3 8-1 0 0,-4 12-18 0 0,-4 10-16 0 0,0 0 0 0 0,0 1-1 0 0,0-1 1 0 0,1 1 0 0 0,-1 0-1 0 0,5-2 35 0 0,18-5-87 0 0,-24 11 92 0 0,7-3-51 0 0,-8 3 36 0 0,11-3 12 0 0,-9 1-2 0 0,-2 2 0 0 0,1-1 0 0 0,0 0 0 0 0,-1 1 0 0 0,1-1 0 0 0,0 1 0 0 0,-1 0 0 0 0,1 0 0 0 0,-1 0 0 0 0,4 0 0 0 0,1 1 8 0 0,21 1-80 0 0,-17 2 83 0 0,18 10-57 0 0,-6-4 17 0 0,-18-8 29 0 0,0 0 0 0 0,-1 1 0 0 0,1-1 0 0 0,-1 1-1 0 0,1 1 1 0 0,3 0 5 0 0,-1 1-1 0 0,1-1 0 0 0,5 2-4 0 0,-1 0 69 0 0,19 5 153 0 0,-21-7-181 0 0,3 0 33 0 0,-1-3-64 0 0,0 0-14 0 0,-3 2 59 0 0,-1-3-50 0 0,6-4-122 0 0,-11 3 86 0 0,-2 0-17 0 0,-1 1-16 0 0,1 0-218 0 0,1-2-274 0 0,-1 1 315 0 0,1 0-87 0 0,-1 0-101 0 0,0 1 135 0 0,0-1-45 0 0,0 0-51 0 0,-1 1-57 0 0,1-1-61 0 0,-1 1-67 0 0,0 0-72 0 0,0-1-76 0 0,0 0-1299 0 0,-2 1-1140 0 0</inkml:trace>
  <inkml:trace contextRef="#ctx0" brushRef="#br0" timeOffset="385.337">1091 41 9328 0 0,'-3'-3'82'0'0,"0"1"136"0"0,6-3 225 0 0,3-4-144 0 0,-5 8-159 0 0,0 0-42 0 0,0 0-25 0 0,0-1-14 0 0,2-1 27 0 0,-1 0 57 0 0,0 1 81 0 0,-2 1-64 0 0,1 0 38 0 0,0-1 227 0 0,0 2-163 0 0,-1-1 38 0 0,0 0 39 0 0,0 0 43 0 0,0 1 44 0 0,1-1 47 0 0,-1 1-369 0 0,0 0-52 0 0,6 0-21 0 0,-3 2 79 0 0,-1-1-5 0 0,0 1 43 0 0,37 29 10 0 0,-33-27-31 0 0,0 1-46 0 0,-2-1-26 0 0,-1-1 14 0 0,1-1 25 0 0,0 0 46 0 0,5 3-60 0 0,-2 0-6 0 0,-4-1-33 0 0,-2-1-18 0 0,0 0-1 0 0,7 3 8 0 0,2-1 39 0 0,6 6 88 0 0,-15-10-85 0 0,0-1-54 0 0,0 1 1 0 0,0-1 0 0 0,0 1-1 0 0,0 0 1 0 0,-1-1 0 0 0,1 1-1 0 0,0 0 1 0 0,0 0 0 0 0,0-1 0 0 0,-1 1-1 0 0,1 0 1 0 0,0 0 0 0 0,-1 0-1 0 0,1 0 1 0 0,-1 0 0 0 0,1 0 0 0 0,-1 0-1 0 0,0 0 1 0 0,1 0 0 0 0,-1 0-1 0 0,0 0 1 0 0,0 1 0 0 0,0-1-1 0 0,0 0-18 0 0,2 14 202 0 0,-1-2-45 0 0,-2-10-125 0 0,1-1 0 0 0,-1 1 0 0 0,0 0 0 0 0,0-1 0 0 0,0 1 0 0 0,0-1 0 0 0,0 1 0 0 0,0-1 0 0 0,-1 0 0 0 0,1 1 0 0 0,-1-1 0 0 0,0 0 0 0 0,0 0-32 0 0,-10 17 224 0 0,1 0-73 0 0,-11 6-15 0 0,4-5-19 0 0,9-9-134 0 0,-1-1 41 0 0,0-1 76 0 0,0 0-1 0 0,-1-1 1 0 0,-7 5-100 0 0,-1-1 24 0 0,9-7-59 0 0,0 1-40 0 0,0-1-48 0 0,0 1-55 0 0,1-1-61 0 0,-1 0-70 0 0,8-4 262 0 0,-12 6-337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6:0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5696 0 0,'0'0'132'0'0,"0"0"17"0"0,0 0 10 0 0,0 0-54 0 0,0 0-8 0 0,0 0 75 0 0,0 0 40 0 0,0 0 258 0 0,0 0-234 0 0,0 0-42 0 0,0 0-38 0 0,0 0-37 0 0,0 0 26 0 0,0 0-106 0 0,0 0-66 0 0,0 1-37 0 0,0 0-376 0 0,0 0 381 0 0,0-1 83 0 0,0 0 48 0 0,0 1 59 0 0,0-1 65 0 0,0 0 82 0 0,0 0 87 0 0,0 1 96 0 0,1-1 105 0 0,-1 0 115 0 0,0 0 123 0 0,0 0-353 0 0,0 0 34 0 0,0 0 36 0 0,0 0 37 0 0,1-1-490 0 0,0 1 0 0 0,0 0 0 0 0,0-1 1 0 0,-1 1-1 0 0,1-1 0 0 0,0 1 0 0 0,0-1 1 0 0,-1 0-1 0 0,1 1 0 0 0,0-1 0 0 0,-1 0 0 0 0,1 1 1 0 0,0-1-69 0 0,2-6 397 0 0,0 0-34 0 0,0-2-38 0 0,-1 1-41 0 0,-1-1-44 0 0,1 1-48 0 0,-1 1-59 0 0,0 1-45 0 0,1-7 30 0 0,3-10 79 0 0,-1 8-115 0 0,9-27 93 0 0,2-10-82 0 0,5-7-6 0 0,6-14 36 0 0,-7 24-72 0 0,-6 21 8 0 0,1 0 0 0 0,2 1 0 0 0,1-1-59 0 0,-9 16 18 0 0,1 1 0 0 0,0 0 1 0 0,1 0-1 0 0,0 1 0 0 0,1 0 0 0 0,0 1 0 0 0,9-6-18 0 0,-8 6 1 0 0,1 2-1 0 0,1-1 0 0 0,-1 1 0 0 0,1 1 1 0 0,9-3-1 0 0,21-1-74 0 0,-42 10 70 0 0,1 0 0 0 0,-1-1-1 0 0,1 1 1 0 0,0 0 0 0 0,-1 1-1 0 0,1-1 1 0 0,-1 0 0 0 0,3 1 4 0 0,-2 0-14 0 0,-1 0 0 0 0,1 1 0 0 0,0-1 0 0 0,0 0 0 0 0,0 1 1 0 0,-1 0-1 0 0,1-1 0 0 0,-1 1 0 0 0,0 0 0 0 0,1 0 0 0 0,-1 1 1 0 0,0-1-1 0 0,0 0 0 0 0,0 1 0 0 0,0-1 0 0 0,-1 1 1 0 0,2 1 13 0 0,3 13-36 0 0,-3 1 53 0 0,-5 19-21 0 0,-1-21-44 0 0,1 0 1 0 0,-5 12 47 0 0,-5 6-47 0 0,2-12 44 0 0,6-16 29 0 0,0 1 0 0 0,-1-1-1 0 0,-3 6-25 0 0,2-6 11 0 0,-1 0-1 0 0,1 0 0 0 0,-1 0 0 0 0,0-1 1 0 0,0 0-1 0 0,0 0 0 0 0,-1-1 0 0 0,0 0 0 0 0,0-1 1 0 0,0 1-1 0 0,0-1 0 0 0,-2 0-10 0 0,-2 0 36 0 0,0 0 0 0 0,0-1 1 0 0,-10 0-37 0 0,8-1 67 0 0,-1-1 0 0 0,1-1-1 0 0,-1 0-66 0 0,-11-4 59 0 0,19 3-49 0 0,-1-1 0 0 0,1 0 0 0 0,0 0 0 0 0,1-1 0 0 0,-1 1 0 0 0,1-1-1 0 0,-4-3-9 0 0,9 6-9 0 0,0 0 0 0 0,0 0-1 0 0,0 0 1 0 0,0 0-1 0 0,0 0 1 0 0,1 0 0 0 0,-1 0-1 0 0,0 0 1 0 0,1 0-1 0 0,-1 0 1 0 0,0-1 9 0 0,0-3-107 0 0,1 1-90 0 0,0 0-61 0 0,1 0-104 0 0,0 3 135 0 0,0-1-33 0 0,-1 0-37 0 0,1 0-37 0 0,0 1-41 0 0,-1 0-56 0 0,1 0-48 0 0,-1 0-44 0 0,0 0-152 0 0,0 0-43 0 0,1 0-184 0 0,-1-1-498 0 0,0 2 1393 0 0</inkml:trace>
  <inkml:trace contextRef="#ctx0" brushRef="#br0" timeOffset="299.24">807 91 10568 0 0,'1'-5'-9'0'0,"-1"0"97"0"0,0 0 110 0 0,-1-2 191 0 0,-2 3-75 0 0,0 2-157 0 0,0 2-94 0 0,0 1-33 0 0,0 0-42 0 0,-1 1-46 0 0,-9 5 58 0 0,2 1 0 0 0,-1 0 0 0 0,1 1 0 0 0,-3 4 0 0 0,-14 9 0 0 0,2-1-41 0 0,1 1 79 0 0,3 1 63 0 0,3 1 47 0 0,11-13-65 0 0,1-1 1 0 0,1 1 0 0 0,0 0 0 0 0,0 1 0 0 0,1 0-1 0 0,1 0 1 0 0,0 0 0 0 0,1 0 0 0 0,0 1-84 0 0,-1 4 107 0 0,1 0 0 0 0,1 0 0 0 0,1 0 0 0 0,0 0 0 0 0,2 13-107 0 0,0-23 28 0 0,0 0 1 0 0,0 0 0 0 0,1 0-1 0 0,0 0 1 0 0,0-1 0 0 0,0 1-1 0 0,2 0-28 0 0,-2-3 12 0 0,0 0 0 0 0,0 0-1 0 0,1 0 1 0 0,-1-1 0 0 0,1 1-1 0 0,0-1 1 0 0,0 0 0 0 0,0 0-1 0 0,1 0 1 0 0,-1 0 0 0 0,4 2-12 0 0,-5-4 25 0 0,1 1-63 0 0,0 0-91 0 0,0 0-109 0 0,-2-1 73 0 0,1 0-33 0 0,-1 0-37 0 0,1 0-38 0 0,-1-1-40 0 0,1 1-43 0 0,-1 0-44 0 0,1 0-48 0 0,-1 0-49 0 0,1 0-52 0 0,3 1-1087 0 0,2 1-930 0 0</inkml:trace>
  <inkml:trace contextRef="#ctx0" brushRef="#br0" timeOffset="767.169">776 209 9528 0 0,'0'0'216'0'0,"0"0"32"0"0,8-2 198 0 0,-6 2-387 0 0,1-1-36 0 0,18-3 2 0 0,-1 3 44 0 0,4 3 55 0 0,-18-1-65 0 0,0 0-1 0 0,-1 0 0 0 0,1 1 1 0 0,4 2-59 0 0,-5-2 46 0 0,0 0 1 0 0,0 1 0 0 0,-1 0-1 0 0,1 0 1 0 0,1 1-47 0 0,11 12 125 0 0,-5 1-57 0 0,-1 2-42 0 0,1 14 4 0 0,-9-25-13 0 0,0 1 0 0 0,-1-1 1 0 0,-1 1-1 0 0,1 0 0 0 0,-1-1 0 0 0,-1 1 0 0 0,0 0 1 0 0,0 6-18 0 0,-2-8 12 0 0,0 2 49 0 0,-1 2 53 0 0,-2-1 55 0 0,0-2 58 0 0,-1-2 61 0 0,-2-5 64 0 0,0-5 66 0 0,1-5 218 0 0,4-2-113 0 0,3-2-100 0 0,3 0-87 0 0,1 0-72 0 0,1 0-59 0 0,5-8 84 0 0,0 1-166 0 0,1 0-37 0 0,8-13 134 0 0,19-22-220 0 0,-29 40 85 0 0,-6 8-20 0 0,-1 1 1 0 0,1-1-1 0 0,-1 0 1 0 0,0 0 0 0 0,0-4-66 0 0,1-9 105 0 0,-3 17-95 0 0,1-2 27 0 0,-1 0 0 0 0,0 0 1 0 0,-1 0-1 0 0,1 0 0 0 0,-1 0 0 0 0,0 0 0 0 0,0 0 0 0 0,-1-1-37 0 0,-10-23 135 0 0,9 25-107 0 0,3 4-57 0 0,0-1-62 0 0,0 1-37 0 0,0 0-131 0 0,0 0-234 0 0,0 0 373 0 0,0 0 11 0 0,0 0-15 0 0,0 0-40 0 0,0 0-12 0 0,0 0-40 0 0,0 0-48 0 0,0 0-52 0 0,0 0-57 0 0,0 0-53 0 0,0 0-47 0 0,0 0-41 0 0,0 0-149 0 0,0 0-41 0 0,0 0-179 0 0,0 0-486 0 0</inkml:trace>
  <inkml:trace contextRef="#ctx0" brushRef="#br0" timeOffset="1037.81">1341 0 10768 0 0,'0'0'241'0'0,"0"0"38"0"0,0 2 13 0 0,9 22-99 0 0,-1 1-71 0 0,2 14-41 0 0,-4 0-80 0 0,-6-29-8 0 0,1 0 0 0 0,-1 0 0 0 0,-1 0 0 0 0,0 0 0 0 0,0 0 0 0 0,-3 8 7 0 0,-5 7 26 0 0,-4 0 43 0 0,-35 51 80 0 0,33-55-134 0 0,-1 0 1 0 0,-9 8-16 0 0,-2-2 54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6:4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36 892 11832 0 0,'0'-1'268'0'0,"0"0"-91"0"0,-1-1-51 0 0,-2-3 82 0 0,1 4-89 0 0,0-2 76 0 0,0 1-75 0 0,-1-2-53 0 0,0 0-64 0 0,-3-4-30 0 0,4 6 64 0 0,0 0 46 0 0,0 0 31 0 0,0 0 50 0 0,0 0 57 0 0,0 1 66 0 0,1 1 191 0 0,1 0-34 0 0,0 0-151 0 0,0 0-62 0 0,0 0-9 0 0,0 0-30 0 0,0-1-105 0 0,4-7-84 0 0,2-2 319 0 0,0-1 1 0 0,0 0 0 0 0,-1 0-1 0 0,1-6-322 0 0,4-11 519 0 0,-5 7-199 0 0,1 1-61 0 0,0-1-76 0 0,0 1-100 0 0,-1 1 35 0 0,6-27 60 0 0,-6 24-40 0 0,1-1 100 0 0,-1 6 47 0 0,-1-2-36 0 0,5-17 148 0 0,-3 8-171 0 0,-1 1-49 0 0,5-27 73 0 0,-1 17-91 0 0,-2 13-87 0 0,2-4-50 0 0,0 5 34 0 0,4 2-44 0 0,-5 7-38 0 0,0 1-36 0 0,5-3 0 0 0,-4 11-53 0 0,-4 7 47 0 0,-1 5 65 0 0,2 6 18 0 0,0 0-35 0 0,2 5-92 0 0,-1 1 0 0 0,1 7 112 0 0,-1-3 13 0 0,9 33 45 0 0,0-2-52 0 0,-10-35-6 0 0,0 0 0 0 0,3 3 0 0 0,6 19 0 0 0,5 11 0 0 0,4 6 0 0 0,-4-11 0 0 0,-3-3 0 0 0,-2-7-13 0 0,16 31 13 0 0,-12-26-150 0 0,-15-32 78 0 0,-1-1-41 0 0,0 0-67 0 0,-2-8 100 0 0,-1-1-28 0 0,0 0-70 0 0,0 0-184 0 0,0 0-328 0 0,0 0 400 0 0,0 0 0 0 0,0 0-61 0 0,0 0 128 0 0,0 0-38 0 0,0 0-40 0 0,0 0-39 0 0,0 0-443 0 0,0 0 121 0 0,0 0-54 0 0,0 0-828 0 0,0 0-644 0 0,0 0-1228 0 0</inkml:trace>
  <inkml:trace contextRef="#ctx0" brushRef="#br0" timeOffset="254.453">52 639 11056 0 0,'0'0'248'0'0,"0"0"34"0"0,0 0 22 0 0,0 0-29 0 0,0 0-205 0 0,1 0-35 0 0,7-1-33 0 0,11-3 306 0 0,0 1-55 0 0,-3 0-84 0 0,0 0-42 0 0,0 0-41 0 0,1 0-44 0 0,-1 0-42 0 0,0 0-45 0 0,1 1-45 0 0,0 0-44 0 0,39-4-504 0 0,-26 4 304 0 0</inkml:trace>
  <inkml:trace contextRef="#ctx0" brushRef="#br0" timeOffset="578.994">658 566 11728 0 0,'0'0'342'0'0,"0"0"-118"0"0,0 0-102 0 0,0 0 44 0 0,1 0 75 0 0,0 0-81 0 0,1-1-57 0 0,3-2 74 0 0,-2 2-8 0 0,0 0 32 0 0,12-1 76 0 0,-13 3-187 0 0,0 0 38 0 0,0 1-120 0 0,0 0 1 0 0,-1 0-1 0 0,0 0 1 0 0,1 0-1 0 0,-1 0 1 0 0,0 0 0 0 0,0 0-1 0 0,0 1 1 0 0,0-1-1 0 0,-1 0 1 0 0,1 1-1 0 0,0 1-8 0 0,-1-2 2 0 0,0 0 0 0 0,0 0 0 0 0,0 1 0 0 0,0-1-1 0 0,-1 0 1 0 0,1 0 0 0 0,-1 1 0 0 0,1-1 0 0 0,-1 0-1 0 0,0 0 1 0 0,0 1-2 0 0,-2 3-3 0 0,-1 0 1 0 0,0 0-1 0 0,0 0 0 0 0,-1 0 1 0 0,0-1-1 0 0,-4 5 3 0 0,5-6 6 0 0,-69 67 13 0 0,47-49 43 0 0,0-1 57 0 0,2-3 28 0 0,1 1 58 0 0,20-17-108 0 0,-6 6 58 0 0,7-5-53 0 0,0-1 28 0 0,0 0 55 0 0,1 0 67 0 0,1 0 81 0 0,1 0-80 0 0,2-1-83 0 0,1 0-58 0 0,6 1 83 0 0,-7-2-17 0 0,10 0 201 0 0,0-1-73 0 0,0-1-66 0 0,0 1-58 0 0,3-2-29 0 0,0 0-60 0 0,3-1-42 0 0,9-3-52 0 0,3 0-27 0 0,-11 2 44 0 0,-11 3-140 0 0,-1 0 47 0 0,19-6-55 0 0,-15 4 33 0 0,-6 2 0 0 0,1-1-40 0 0,-1 1-16 0 0,-1 0-40 0 0,1-1-46 0 0,-1 1-51 0 0,0-1-57 0 0,0 0-62 0 0,1 1-67 0 0,-1-1-74 0 0,-4 2 170 0 0,0 1-52 0 0,1-1-47 0 0,-1 0-41 0 0,0 1-150 0 0,1-1-41 0 0,-1 0-181 0 0,2 0-490 0 0</inkml:trace>
  <inkml:trace contextRef="#ctx0" brushRef="#br0" timeOffset="810.63">872 518 12096 0 0,'0'0'273'0'0,"0"0"40"0"0,0 0-156 0 0,0 0-34 0 0,0 0 36 0 0,0 1-88 0 0,0 1-23 0 0,0 0 18 0 0,-7 18 141 0 0,5-11-52 0 0,0 1 0 0 0,0 0 0 0 0,1 0 1 0 0,0-1-1 0 0,1 1 0 0 0,0 2-155 0 0,1 6 194 0 0,0 1-60 0 0,0-4-82 0 0,1 3 23 0 0,-1 0-37 0 0,4 34-13 0 0,-4-47 42 0 0,-1 0-92 0 0,0 0-82 0 0,0 1-73 0 0,0-1-62 0 0,0 0-54 0 0,0 0-45 0 0,0 1-33 0 0,0 11-986 0 0,0-4 304 0 0</inkml:trace>
  <inkml:trace contextRef="#ctx0" brushRef="#br0" timeOffset="1086.336">781 24 14512 0 0,'0'0'429'0'0,"0"0"-244"0"0,0 0-44 0 0,0 0-40 0 0,0 0-33 0 0,0 1-11 0 0,-2 2-92 0 0,1-2 81 0 0,-35 37-30 0 0,27-26-133 0 0,1 1 85 0 0,0 0 55 0 0,-8 17 92 0 0,7-10-115 0 0,4-9-66 0 0,0 1-68 0 0,1-3-49 0 0,0 1-71 0 0,-1 0-84 0 0,1 0-92 0 0,3-8 117 0 0,0-1-45 0 0,0 1-42 0 0,0 0-36 0 0,0 0-130 0 0,0 0-37 0 0,0 1-160 0 0,-1 0-431 0 0,2-1 763 0 0</inkml:trace>
  <inkml:trace contextRef="#ctx0" brushRef="#br0" timeOffset="1311.79">566 75 8808 0 0,'0'0'197'0'0,"0"0"24"0"0,0 0-18 0 0,0 0-88 0 0,0 1-62 0 0,1 3-19 0 0,0-1 12 0 0,17 43 168 0 0,-10-29-95 0 0,0 0-1 0 0,1-1 0 0 0,1 0 0 0 0,1 0 0 0 0,1 0-118 0 0,15 14 140 0 0,4-4-89 0 0,-14-15-69 0 0,0-1-34 0 0,2-1-38 0 0,1-2-43 0 0,-16-6-207 0 0,0 0-96 0 0,-2 0 56 0 0,1 0-36 0 0,2 1-498 0 0,2 0-218 0 0,2 0-651 0 0,-7-1 1316 0 0</inkml:trace>
  <inkml:trace contextRef="#ctx0" brushRef="#br0" timeOffset="1652.365">821 177 7792 0 0,'-6'0'159'0'0,"-1"0"-37"0"0,-5 0 31 0 0,-2 1-85 0 0,-17 1-35 0 0,19 0 38 0 0,3-1 38 0 0,0 0 61 0 0,0 1 78 0 0,-1-1 91 0 0,-9 4 106 0 0,1 1-45 0 0,-1 0-47 0 0,0 2-49 0 0,-2 0-30 0 0,0-1-65 0 0,-1-1-67 0 0,0-1-69 0 0,18-4-71 0 0,-24 1 77 0 0,16-5-123 0 0,10 2-252 0 0,1-1 52 0 0,1-1-43 0 0,2-2 63 0 0,3-3-168 0 0,-2 3 64 0 0,-2 4 115 0 0,4-5 103 0 0,0-1-60 0 0,1 1-51 0 0,0 0-44 0 0,6-5-346 0 0,21-14-980 0 0,-23 18 1150 0 0,0 0 62 0 0,-3 2 157 0 0,0 0 52 0 0,0 0 63 0 0,0 0 69 0 0,12-7 77 0 0,0 1 65 0 0,6-1 77 0 0,13-5 132 0 0,-25 12-218 0 0,-9 4-118 0 0,0-1 71 0 0,0 2 64 0 0,-1-1 57 0 0,2 1 97 0 0,-1 0 57 0 0,0 1 122 0 0,2 2 294 0 0,0 2 17 0 0,-4-2-279 0 0,0 1-116 0 0,0 0-46 0 0,-2 0-97 0 0,1 0-48 0 0,-1 0-57 0 0,0 1-64 0 0,-2 10 419 0 0,-2 1-99 0 0,0 0-75 0 0,-1-1-54 0 0,-3 11 95 0 0,1-6-124 0 0,0-1-37 0 0,-11 18 79 0 0,-9 4-77 0 0,18-30-143 0 0,0 0 0 0 0,-1-1 0 0 0,-1 0 0 0 0,-2 1-33 0 0,11-9-103 0 0,0-1 40 0 0,-3 2 34 0 0,0 1 108 0 0,-9 2 220 0 0,9-4-266 0 0,0 0-83 0 0,0-1-101 0 0,3 0 29 0 0,-1-1-34 0 0,1 0-39 0 0,0 0-40 0 0,-1 0-45 0 0,1 0-48 0 0,0 0-50 0 0,0 0-55 0 0,-1-1-56 0 0,1 1-60 0 0,0-1-64 0 0,0 0-66 0 0,0 0-782 0 0,-2 0-822 0 0</inkml:trace>
  <inkml:trace contextRef="#ctx0" brushRef="#br0" timeOffset="1907.658">601 0 14712 0 0,'0'0'332'0'0,"0"0"50"0"0,0 0 25 0 0,0 0-248 0 0,0 1-38 0 0,0-1 24 0 0,0 1-96 0 0,-2 3-81 0 0,2-1 71 0 0,-1 0-198 0 0,1 1 64 0 0,-1-1 54 0 0,1 1 46 0 0,-1 3 101 0 0,0 9 291 0 0,2-11-334 0 0,-1 0-73 0 0,0-2-41 0 0,0 0-39 0 0,1 0-46 0 0,-1 0-51 0 0,0 1-74 0 0,1-1-72 0 0,-1 0-76 0 0,1 0-85 0 0,0 1-90 0 0,-1-1-97 0 0,1 0-103 0 0,0 0-110 0 0,1 4-1057 0 0,1 5-1110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4:28.01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1519 4452 3888 0 0,'0'0'83'0'0,"0"0"11"0"0,0 0 12 0 0,0 0-9 0 0,-3 0-77 0 0</inkml:trace>
  <inkml:trace contextRef="#ctx0" brushRef="#br0" timeOffset="3149.281">551 4478 14976 0 0,'0'0'340'0'0,"-1"0"326"0"0,-2-1-297 0 0,0 1-167 0 0,2 1-151 0 0,0-1-40 0 0,-1 1-10 0 0,1 0 0 0 0,0-1 0 0 0,-1 1 0 0 0,1 0 0 0 0,0 0 0 0 0,0 0 0 0 0,-1 1 0 0 0,1-1 0 0 0,0 0 0 0 0,0 0 0 0 0,0 1-1 0 0,-9 19 127 0 0,6-10-12 0 0,2 1 37 0 0,-1-1 41 0 0,2-1 43 0 0,-2 6 81 0 0,0 0-71 0 0,1 1-48 0 0,-1 0-48 0 0,-1 33 161 0 0,2 4-52 0 0,0-31-130 0 0,2 1 1 0 0,1 0-1 0 0,2 9-129 0 0,2 16 174 0 0,2 12 109 0 0,-3-39-138 0 0,0 1-45 0 0,15 43 103 0 0,-15-56-198 0 0,-2-4-17 0 0,-1-2-59 0 0,0-1-50 0 0,-1 0-73 0 0,0-1-238 0 0,0-2 236 0 0,0 0-43 0 0,0 0-81 0 0,0 0 107 0 0,0 0-43 0 0,0 0-45 0 0,0 0-42 0 0,0 0-40 0 0,0 0-35 0 0,0-1-268 0 0,0 1-58 0 0,0 0-47 0 0,0-1-33 0 0,0-2-1473 0 0,0-3-1298 0 0</inkml:trace>
  <inkml:trace contextRef="#ctx0" brushRef="#br0" timeOffset="3896.506">101 4684 13648 0 0,'-8'-7'454'0'0,"-1"1"-67"0"0,-1 0-79 0 0,0 0-85 0 0,4 3-134 0 0,0 0-37 0 0,0-1-40 0 0,1 1-41 0 0,1 0-62 0 0,1 1 59 0 0,0-1 55 0 0,-1 0 52 0 0,1 0 52 0 0,0 0 48 0 0,0 0 45 0 0,0 0 44 0 0,0 0 36 0 0,0 0 37 0 0,0 0 36 0 0,0 0 33 0 0,0-1 292 0 0,4 0-59 0 0,1-1-74 0 0,3 0-88 0 0,0 1-103 0 0,0 0-119 0 0,-2 2-176 0 0,-1 1-35 0 0,0-1-38 0 0,0 2-38 0 0,27-14 169 0 0,1 3-62 0 0,7-1-45 0 0,20-3-51 0 0,-8 2 3 0 0,-17 3 36 0 0,35-11-15 0 0,42-13-6 0 0,-83 24 57 0 0,18-10-54 0 0,73-36 10 0 0,-112 53-9 0 0,-2 2 0 0 0,0-1 1 0 0,-1 1-1 0 0,1 0 0 0 0,0 0 0 0 0,0 1 1 0 0,0-1-1 0 0,-1 1 0 0 0,3-1-1 0 0,-4 1 7 0 0,0 0-1 0 0,0 0 1 0 0,0 0 0 0 0,0 0-1 0 0,0 0 1 0 0,0 0-1 0 0,0 0 1 0 0,0 0 0 0 0,0 0-1 0 0,0 0 1 0 0,0 1 0 0 0,0-1-1 0 0,0 0-6 0 0,6 8 12 0 0,-7-5-21 0 0,1 0-1 0 0,0-1 0 0 0,-1 1 1 0 0,1 0-1 0 0,-1 0 1 0 0,0 0-1 0 0,0 1 10 0 0,1 11-10 0 0,1-1 11 0 0,-2 0-1 0 0,1 0 0 0 0,-2 0 1 0 0,0-1-1 0 0,-1 3 0 0 0,1 5 9 0 0,-2 30 47 0 0,3-27-25 0 0,-2 1-1 0 0,-3 14-30 0 0,2-17-4 0 0,1 1 0 0 0,1 18 4 0 0,0-5 61 0 0,1-22-7 0 0,1 3 14 0 0,4 32-48 0 0,-1-30 31 0 0,8 19-41 0 0,-12-37-6 0 0,1 0-1 0 0,-1 0 0 0 0,0 0 0 0 0,1 0 1 0 0,-1 0-1 0 0,1 0 0 0 0,-1 0 0 0 0,1 0 1 0 0,-1-1-1 0 0,1 1 0 0 0,0 0 0 0 0,-1 0 1 0 0,1-1-1 0 0,1 2-3 0 0,4 5 40 0 0,-6-7-35 0 0,0 0-1 0 0,1 1 1 0 0,-1-1 0 0 0,1 0 0 0 0,-1 0 0 0 0,1 1 0 0 0,0-1 0 0 0,-1 0-1 0 0,1 0 1 0 0,-1 0 0 0 0,1 0 0 0 0,-1 0 0 0 0,1 0 0 0 0,0 0-1 0 0,-1 0 1 0 0,1 0 0 0 0,-1 0 0 0 0,1 0 0 0 0,-1 0 0 0 0,1 0 0 0 0,0 0-1 0 0,-1 0 1 0 0,1 0 0 0 0,-1-1 0 0 0,1 1 0 0 0,-1 0 0 0 0,1-1 0 0 0,-1 1-5 0 0,14-7 56 0 0,-6-4-41 0 0,0-11-128 0 0,-1 1-33 0 0,9-11-70 0 0,-12 23 108 0 0,0-1-1 0 0,-1-1 1 0 0,0 1-1 0 0,0-1 109 0 0,4-14-206 0 0,-2 10 93 0 0,0 1 0 0 0,1 0 0 0 0,3-3 113 0 0,-5 10-15 0 0,-3 6 5 0 0,0-1 0 0 0,0 1 0 0 0,0-1-1 0 0,-1 1 1 0 0,1-1 0 0 0,0 1 0 0 0,-1-1 0 0 0,1 1 0 0 0,-1-1 0 0 0,1 0-1 0 0,-1 0 11 0 0,0 1-77 0 0,0 2-14 0 0,0 1 41 0 0,-5 9 28 0 0,5-9 22 0 0,-1 0 0 0 0,1 0 0 0 0,0 0 0 0 0,0 0 0 0 0,0 1 0 0 0,0-1 0 0 0,0 0 0 0 0,0 0 0 0 0,1 2 0 0 0,0 10 0 0 0,-2-6 0 0 0,1-1 0 0 0,0 1 0 0 0,0 0 0 0 0,1 0 0 0 0,0-1 0 0 0,0 1 0 0 0,1-1 0 0 0,1 4 0 0 0,5 23 44 0 0,2 2-10 0 0,2-13-40 0 0,-4-10-33 0 0,2-1 56 0 0,0-2 47 0 0,1-1 39 0 0,9 1 119 0 0,-18-9-186 0 0,1 0 0 0 0,0 0-1 0 0,0-1 1 0 0,0 0 0 0 0,0 1 0 0 0,0-1-1 0 0,-1 0 1 0 0,1 0 0 0 0,0-1 0 0 0,0 1-1 0 0,1-1-35 0 0,18-4 230 0 0,-1-3-39 0 0,-13 4-118 0 0,-1 0 1 0 0,1 0 0 0 0,-1-1 0 0 0,1 0 0 0 0,-2-1 0 0 0,5-3-74 0 0,1-2 99 0 0,-1-1 0 0 0,8-10-99 0 0,-10 10 36 0 0,0-1 0 0 0,-1 0 1 0 0,1-1-37 0 0,4-15 9 0 0,-3 0-36 0 0,-3-2-41 0 0,-5 1-47 0 0,-2 29 108 0 0,0 0 1 0 0,0 0-1 0 0,0 0 1 0 0,0 0-1 0 0,0 1 1 0 0,0-1 0 0 0,0 0-1 0 0,0 0 1 0 0,-1 0-1 0 0,1 0 1 0 0,0 0-1 0 0,-1 0 1 0 0,1 0-1 0 0,0 1 1 0 0,-1-1-1 0 0,1 0 1 0 0,-1 0 0 0 0,1 0-1 0 0,-1 1 1 0 0,0-1-1 0 0,1 0 1 0 0,-1 1-1 0 0,0-1 1 0 0,1 1-1 0 0,-1-1 1 0 0,0 1 0 0 0,0-1-1 0 0,0 1 1 0 0,1-1-1 0 0,-2 1 7 0 0,1-1-5 0 0,0 1-1 0 0,0 0 1 0 0,0 0-1 0 0,1 0 1 0 0,-1 0-1 0 0,0 0 0 0 0,0 0 1 0 0,0 0-1 0 0,0 1 1 0 0,0-1-1 0 0,0 0 1 0 0,1 0-1 0 0,-1 1 1 0 0,0-1 5 0 0,-12 11-35 0 0,-1 12-48 0 0,5 3 35 0 0,8-18 45 0 0,-1 0 1 0 0,2 0 0 0 0,-1 0 0 0 0,1 0-1 0 0,1 0 1 0 0,0 0 0 0 0,0 0 0 0 0,0 0-1 0 0,1 1 3 0 0,-1-6 0 0 0,0 0 0 0 0,0-1 0 0 0,0 1 0 0 0,0 0-1 0 0,0-1 1 0 0,0 1 0 0 0,1-1 0 0 0,0 0 0 0 0,-1 1-1 0 0,1-1 1 0 0,1 2 0 0 0,1-1 11 0 0,-1 0 0 0 0,1-1 0 0 0,-1 1 0 0 0,1 0 0 0 0,0-1 0 0 0,0 0 0 0 0,1 0-11 0 0,31 11 145 0 0,-2-8 59 0 0,-29-5-377 0 0,0 1 80 0 0,-1-1 68 0 0,1 0 57 0 0,4 0 148 0 0,7-1 248 0 0,-9 0-275 0 0,-1 1-62 0 0,1-1-97 0 0,-3 1-46 0 0,-1-1-38 0 0,1 1-42 0 0,-1-1-48 0 0,0 1-51 0 0,1-1-55 0 0,-1 1-61 0 0,1 0-64 0 0,-1-1 31 0 0,-1 1-46 0 0,1 0-49 0 0,0-1-51 0 0,0 1-54 0 0,-1-1-55 0 0,1 1-58 0 0,0 0-60 0 0,1-1-544 0 0,1 1-37 0 0,9-2-2798 0 0,-14 2 4130 0 0</inkml:trace>
  <inkml:trace contextRef="#ctx0" brushRef="#br0" timeOffset="24472.652">576 5586 16439 0 0,'-4'-7'125'0'0,"-1"-1"148"0"0,-8-16 760 0 0,11 19-844 0 0,0-1-38 0 0,0 2-59 0 0,0-1-50 0 0,0 0-57 0 0,1 0-67 0 0,1 4 538 0 0,0 1-46 0 0,0-1-43 0 0,0 1-40 0 0,0 0-38 0 0,0-1-36 0 0,1 2 153 0 0,0 0-117 0 0,1 0-101 0 0,-1 1-82 0 0,1 0-64 0 0,0 1-57 0 0,3 5-107 0 0,-4-6 127 0 0,0 0 74 0 0,0 0 105 0 0,6 18 108 0 0,-1 0-57 0 0,0 4-8 0 0,0 13 38 0 0,6 22 124 0 0,-1-16-138 0 0,-3-9-127 0 0,1 0-51 0 0,14 68 11 0 0,-23-100-220 0 0,1 0 42 0 0,0 1 13 0 0,0 1 123 0 0,1 3 156 0 0,-1-2-82 0 0,0-3-81 0 0,0 1-45 0 0,0-1-49 0 0,-1 0-34 0 0,1 0-47 0 0,-1 1-53 0 0,1-1-59 0 0,-1-1-6 0 0,0 1-50 0 0,1-1-51 0 0,-1 1-56 0 0,0 0-59 0 0,0-1-63 0 0,0 1-66 0 0,0-1-69 0 0,0-1 320 0 0,0 0-40 0 0,0 0-496 0 0,0 0 144 0 0,0 0-54 0 0,0 1-913 0 0,-1 0-145 0 0,0 1-1026 0 0,0 0 1451 0 0</inkml:trace>
  <inkml:trace contextRef="#ctx0" brushRef="#br0" timeOffset="24749.392">467 5840 13304 0 0,'-1'-3'148'0'0,"-1"1"1"0"0,0-1-1 0 0,0 0 1 0 0,0 1-1 0 0,0 0 1 0 0,0-1-1 0 0,-2 0-148 0 0,-5-6 529 0 0,0-3 59 0 0,9 10-6 0 0,0 1-78 0 0,0 0-71 0 0,1-1-65 0 0,0 1-57 0 0,0-1-49 0 0,1 1-43 0 0,-1-1-34 0 0,3-1 98 0 0,4-2 276 0 0,-5 4-300 0 0,-2 0 3 0 0,4-1 10 0 0,1-1-41 0 0,0 2-37 0 0,0-1-33 0 0,3 1-6 0 0,-1-1-35 0 0,5 1 8 0 0,-1 0-43 0 0,3 0-3 0 0,-5 0-241 0 0,1 0 83 0 0,0 0 69 0 0,0 0 52 0 0,41-6 391 0 0,-36 4-388 0 0,-8 2-67 0 0,0-1-35 0 0,4-1-132 0 0,-5 1 42 0 0,-1 0-39 0 0,0-1-42 0 0,0 1-45 0 0,1 0-49 0 0,-2-1-52 0 0,1 0-55 0 0,0 0-58 0 0,0 0-62 0 0,-1 0-65 0 0,0-1-69 0 0,0 1-71 0 0,0-1-75 0 0,0-1-79 0 0,-4 4 486 0 0,1 0-40 0 0,0-1-565 0 0,1 0-345 0 0,1-2-842 0 0</inkml:trace>
  <inkml:trace contextRef="#ctx0" brushRef="#br0" timeOffset="25173.566">824 5530 11136 0 0,'-1'-2'250'0'0,"-1"1"-59"0"0,1-1-53 0 0,-1 0-43 0 0,-2-1-7 0 0,4 3-87 0 0,0 0 0 0 0,-1-1-1 0 0,1 1 1 0 0,0 0 0 0 0,-1-1 0 0 0,1 1-1 0 0,0-1 1 0 0,-1 1 0 0 0,1-1 0 0 0,0 1-1 0 0,0 0 1 0 0,0-1 0 0 0,-1 1 0 0 0,1-1-1 0 0,0 1 1 0 0,0-1 0 0 0,0 1 0 0 0,0-1-1 0 0,0 1 140 0 0,0-1-40 0 0,0 0 3 0 0,-1 1-96 0 0,-1-3-153 0 0,1 3 142 0 0,0-1 59 0 0,1 1 63 0 0,-1 0 78 0 0,0 0 93 0 0,1 0-18 0 0,0 0 61 0 0,-1 0 65 0 0,1 0 72 0 0,-1 0 76 0 0,1 1 83 0 0,0-1 87 0 0,0 1 93 0 0,-2 7-238 0 0,1 1-93 0 0,1 0-83 0 0,1 1-71 0 0,-1-2-83 0 0,0 1-42 0 0,-1 8 104 0 0,0-3-61 0 0,3 5 12 0 0,0 4-20 0 0,-2 9 71 0 0,0-1-78 0 0,0 0-61 0 0,-1 1-50 0 0,-1-1-36 0 0,2-24-81 0 0,0 0 1 0 0,1-1-1 0 0,0 1 0 0 0,0 0 0 0 0,0 1 2 0 0,2 8 47 0 0,-2-7 17 0 0,0-1 37 0 0,0 4 93 0 0,-1-9-108 0 0,1 0 0 0 0,0 0 0 0 0,0 0 0 0 0,0 0 0 0 0,0-1 0 0 0,2 4-86 0 0,0 0 125 0 0,1 0-39 0 0,0-1-51 0 0,1-2 68 0 0,9-5-66 0 0,-11 1-21 0 0,0-1-1 0 0,1 1 1 0 0,-1-1 0 0 0,0 0-1 0 0,0 0 1 0 0,3-3-16 0 0,17-15 26 0 0,-21 18-29 0 0,8-8-2 0 0,-1 0-59 0 0,1-3-73 0 0,5-7-140 0 0,4-4-77 0 0,-5 7 181 0 0,-12 15 159 0 0,3-4-26 0 0,0 0 0 0 0,1 1 0 0 0,0-1 0 0 0,0 1 0 0 0,5-2 40 0 0,-9 6-12 0 0,0-1 0 0 0,-1 2 0 0 0,1-1 0 0 0,0 0 0 0 0,0 0 0 0 0,1 1-1 0 0,-1-1 1 0 0,0 1 0 0 0,0-1 0 0 0,2 1 12 0 0,-3 0-11 0 0,1 0 0 0 0,-1 0-1 0 0,1 1 1 0 0,0-1 0 0 0,-1 0-1 0 0,1 1 1 0 0,-1-1 0 0 0,1 1-1 0 0,-1-1 1 0 0,1 1 0 0 0,-1 0 0 0 0,0 0-1 0 0,1 0 1 0 0,-1-1 0 0 0,1 2 11 0 0,8 11-5 0 0,-4 0 68 0 0,0 0 36 0 0,5 12 130 0 0,-9-21-218 0 0,0-1 0 0 0,0 0-1 0 0,1 0 1 0 0,-1 1-1 0 0,1-2 1 0 0,-1 1 0 0 0,1 0-1 0 0,0 0 1 0 0,0-1 0 0 0,0 0-1 0 0,1 1 1 0 0,1 0-11 0 0,-2-2 17 0 0,0 1 1 0 0,1-1-1 0 0,-1 0 0 0 0,0-1 1 0 0,0 1-1 0 0,2 0-17 0 0,9 0 96 0 0,2-1 43 0 0,4-3 113 0 0,-1-2-62 0 0,0-3-57 0 0,-1-1-51 0 0,-1-2-46 0 0,0-2-40 0 0,12-17-106 0 0,-23 22 45 0 0,0 0 1 0 0,-1 0-1 0 0,0-1 1 0 0,1-1 64 0 0,-3 3-60 0 0,0 0 1 0 0,0 0-1 0 0,-1 0 1 0 0,0-1 0 0 0,0 1-1 0 0,0-1 1 0 0,-1 0 0 0 0,0 1-1 0 0,-1-4 60 0 0,-3-22-205 0 0,2 31 197 0 0,1 0-1 0 0,-1 1 0 0 0,1-1 0 0 0,-1 1 1 0 0,0-1-1 0 0,1 1 0 0 0,-1-1 0 0 0,0 1 1 0 0,0 0-1 0 0,0-1 0 0 0,0 1 0 0 0,0 0 0 0 0,-1 0 1 0 0,1-1-1 0 0,0 1 9 0 0,-1 0-6 0 0,0 0 0 0 0,1 0 0 0 0,-1 0 0 0 0,0 0 0 0 0,0 1 1 0 0,1-1-1 0 0,-1 0 0 0 0,0 1 0 0 0,0-1 0 0 0,0 1 0 0 0,0 0 0 0 0,0 0 6 0 0,-1 0-4 0 0,1 0-1 0 0,-1 0 1 0 0,0 0-1 0 0,1 0 1 0 0,-1 1-1 0 0,1-1 1 0 0,-1 1-1 0 0,1 0 1 0 0,-1 0-1 0 0,1 0 0 0 0,-1 0 1 0 0,1 0-1 0 0,0 0 1 0 0,0 1-1 0 0,-1-1 1 0 0,1 1-1 0 0,0-1 1 0 0,0 1-1 0 0,-1 2 5 0 0,-9 10 4 0 0,7-9 7 0 0,-1 1 0 0 0,2 0 1 0 0,-1 0-1 0 0,1 1 1 0 0,0-1-1 0 0,0 2-11 0 0,-3 16 3 0 0,3 4 51 0 0,7-1-57 0 0,-2-23-2 0 0,0-1 0 0 0,0 1 1 0 0,1 0-1 0 0,-1 0 0 0 0,1-1 0 0 0,0 1 1 0 0,0-1-1 0 0,0 1 0 0 0,1-1 1 0 0,-1 0-1 0 0,1 0 0 0 0,0 0 0 0 0,0 0 5 0 0,3 2-206 0 0,-1 0 71 0 0,1-1 62 0 0,0 1 54 0 0,5 2 95 0 0,-1-2 66 0 0,14 6 263 0 0,-17-8-311 0 0,1 0-34 0 0,3 1-65 0 0,-5-3-50 0 0,0 1-42 0 0,0-1-47 0 0,0 0-53 0 0,0 1-57 0 0,0-1-62 0 0,0 0-68 0 0,0 0-73 0 0,0 0-78 0 0,0 0-83 0 0,-1 0-88 0 0,1 0-94 0 0,0-1-98 0 0,0 1-103 0 0,1 0-241 0 0,0-1-34 0 0,14 2-2674 0 0</inkml:trace>
  <inkml:trace contextRef="#ctx0" brushRef="#br0" timeOffset="129724.861">3492 7345 13248 0 0,'0'0'298'0'0,"0"0"-63"0"0,0 0-86 0 0,1 0-75 0 0,0 0-32 0 0,1-1 16 0 0,-1 0 8 0 0,0 0 79 0 0,-1 1-32 0 0,1-1 33 0 0,0-4-68 0 0,1 0-43 0 0,5-11-21 0 0,-4 9 20 0 0,0 1 50 0 0,0 0 74 0 0,-1 0 95 0 0,6-27 1164 0 0,-6 11-508 0 0,-1 3-200 0 0,-1 1-67 0 0,-1 6-283 0 0,0 1-38 0 0,0-1-43 0 0,0 1-47 0 0,-1-1-53 0 0,1 1-57 0 0,-1-1-62 0 0,0 1-67 0 0,-2-17 179 0 0,3-12-46 0 0,-1-6-28 0 0,-1-33-20 0 0,8-40-7 0 0,0 30-17 0 0,1 5 48 0 0,3 27 3 0 0,1 11 46 0 0,3 1 89 0 0,0 11-14 0 0,3 2-36 0 0,4 2-34 0 0,3 2-34 0 0,-17 22-96 0 0,1 0 0 0 0,0 0 0 0 0,1 0 0 0 0,-1 1-1 0 0,1 0 1 0 0,5-2-25 0 0,-5 3 5 0 0,-1 1-1 0 0,1 0 1 0 0,-1 1-1 0 0,1 0 0 0 0,0 0 1 0 0,0 1-1 0 0,8-1-4 0 0,-11 2-6 0 0,0 0-1 0 0,0 0 0 0 0,0 0 1 0 0,0 1-1 0 0,0 0 0 0 0,0 0 1 0 0,0 0-1 0 0,0 1 0 0 0,4 1 7 0 0,-3 0-1 0 0,0 0-1 0 0,0 1 0 0 0,0 0 1 0 0,0 0-1 0 0,-1 0 0 0 0,1 0 1 0 0,-1 1-1 0 0,0 0 0 0 0,0 0 1 0 0,-1 1-1 0 0,1 0 2 0 0,-1 0 0 0 0,0 0 1 0 0,0 0-1 0 0,0 1 0 0 0,-1-1 1 0 0,0 1-1 0 0,0 0 1 0 0,-1 0-1 0 0,1 0 0 0 0,-2 1 1 0 0,1-1-1 0 0,-1 0 0 0 0,0 1 1 0 0,-1-1-1 0 0,1 1 1 0 0,-1-1-1 0 0,-1 1 0 0 0,0 5 0 0 0,-10 23-60 0 0,-4-2 67 0 0,8-21 17 0 0,-1-1-1 0 0,0-1 1 0 0,0 0 0 0 0,-1 0 0 0 0,-1 0-1 0 0,0-1 1 0 0,-2 1-24 0 0,1-1 2 0 0,-1-1 0 0 0,-12 7-2 0 0,-1-2-57 0 0,-1-2-52 0 0,-10 0-140 0 0,17-8 73 0 0,1-1-38 0 0,11-2-47 0 0,-13-3-166 0 0,13 1 184 0 0,3-1 31 0 0,0 1-60 0 0,1-2-72 0 0,1 1-85 0 0,1-2-94 0 0,1 1-109 0 0,0-1-118 0 0,1 1 327 0 0,0 1-35 0 0,0 1 26 0 0,-1 0-58 0 0,1 0-52 0 0,0 0-44 0 0,-1 0-168 0 0,1 0-45 0 0,0 0-202 0 0,0-1-548 0 0</inkml:trace>
  <inkml:trace contextRef="#ctx0" brushRef="#br0" timeOffset="130029.343">4132 6264 13472 0 0,'0'0'306'0'0,"0"0"46"0"0,0 0-176 0 0,0 0-39 0 0,-1 0 41 0 0,0 0-98 0 0,-3 0-26 0 0,1 0 20 0 0,-9 3-55 0 0,0 1 55 0 0,-1 1 47 0 0,2 1 39 0 0,-8 6 155 0 0,-7 6 227 0 0,22-15-448 0 0,-5 4 192 0 0,1 1 0 0 0,0-1 0 0 0,-3 5-286 0 0,-22 29 743 0 0,18-18-421 0 0,2-1-35 0 0,1 1-39 0 0,2-1-41 0 0,-1 8-21 0 0,5-13-62 0 0,1-1 0 0 0,1 1 0 0 0,0 3-124 0 0,0 24 278 0 0,4-33-176 0 0,1-1 0 0 0,0 0-1 0 0,0 1 1 0 0,1-1 0 0 0,0 0-1 0 0,0 0 1 0 0,2 0 0 0 0,1 5-102 0 0,-2-8 64 0 0,1-1 1 0 0,-1 0 0 0 0,1 1 0 0 0,0-2 0 0 0,3 4-65 0 0,11 9 105 0 0,2-1-52 0 0,-17-16-210 0 0,0 1 56 0 0,-1-1 48 0 0,1 1 42 0 0,4 0 95 0 0,10 3 307 0 0,-10-4-337 0 0,-2 0-93 0 0,0-1-93 0 0,0 0-114 0 0,-3 0 74 0 0,1 0-37 0 0,0 0-159 0 0,1 0-87 0 0,-1 0-97 0 0,1 0-102 0 0,-1-1-113 0 0,0 1-118 0 0,0-1-128 0 0,-1 1 456 0 0,0-1-34 0 0,4 0-1846 0 0,5-3-1380 0 0</inkml:trace>
  <inkml:trace contextRef="#ctx0" brushRef="#br0" timeOffset="130513.75">4185 6371 10880 0 0,'0'0'248'0'0,"0"0"34"0"0,0 0 20 0 0,0 0-38 0 0,2-1-180 0 0,1 0 62 0 0,12-4 508 0 0,-11 4-422 0 0,-3 1 126 0 0,1 0-38 0 0,-1 1-37 0 0,1-1-35 0 0,1 2 156 0 0,0-1-110 0 0,0 1-100 0 0,0 1-64 0 0,2 1-9 0 0,2 3-23 0 0,-4-3-27 0 0,-1-2 57 0 0,0 1 83 0 0,8 10 112 0 0,-3-4-150 0 0,11 18 228 0 0,-11-14-203 0 0,3 8 136 0 0,0 0-67 0 0,0-1-70 0 0,0 1-41 0 0,8 20 64 0 0,-15-30-178 0 0,1-1 0 0 0,-1 0 1 0 0,-1 1-1 0 0,0 0 0 0 0,-1-1 0 0 0,0 1 1 0 0,0 1-43 0 0,-1-10 13 0 0,0 0 0 0 0,0 0 0 0 0,-1-1 0 0 0,1 1 1 0 0,0 0-1 0 0,-1 0 0 0 0,1 0 0 0 0,-1-1 0 0 0,0 2-13 0 0,-1 1 76 0 0,0-1 52 0 0,1-2-40 0 0,1-1 6 0 0,0 0 22 0 0,0 0 10 0 0,0 0 2 0 0,0 0 14 0 0,-1 1-85 0 0,-1 0-91 0 0,1-1 100 0 0,0 0 27 0 0,1 0 55 0 0,-1 0 65 0 0,1 0 76 0 0,-4-9-119 0 0,3 0-40 0 0,4-10 29 0 0,2 2-103 0 0,6-7-34 0 0,-1 1-5 0 0,8-20 97 0 0,7-18-33 0 0,-22 52-81 0 0,-1 1-1 0 0,0-1 1 0 0,0 0-1 0 0,-1 0 1 0 0,0 0-1 0 0,-1-2 1 0 0,1 2-1 0 0,0 0 0 0 0,0 0-1 0 0,1 0 1 0 0,0-1 1 0 0,2-11 9 0 0,-2-2 47 0 0,0 2-35 0 0,-2 18-33 0 0,0-1 0 0 0,1 1 0 0 0,-1-1 1 0 0,0 0-1 0 0,-1 1 0 0 0,1-1 0 0 0,-1 0 12 0 0,-4-10 6 0 0,-8-8 318 0 0,13 22-488 0 0,-1 0 46 0 0,1 0 43 0 0,0 0 38 0 0,0-1 55 0 0,0 1 92 0 0,0-3 401 0 0,-1 3-441 0 0,1-1-39 0 0,0 1-56 0 0,0-1-75 0 0,0 1-91 0 0,-1-1-106 0 0,1 1-43 0 0,0 0-92 0 0,0-1-101 0 0,0 1-111 0 0,-1 0-118 0 0,1 0 334 0 0,0 0-34 0 0,0 0-33 0 0,0 0-35 0 0,-1 0-37 0 0,1 0-36 0 0,0 0-997 0 0</inkml:trace>
  <inkml:trace contextRef="#ctx0" brushRef="#br0" timeOffset="130838.861">4634 6053 11664 0 0,'0'0'264'0'0,"0"0"34"0"0,0 0 21 0 0,0 0-133 0 0,0 0-89 0 0,0 0 31 0 0,1 1 38 0 0,7 12 138 0 0,-1 0 68 0 0,2 3 136 0 0,4 9 308 0 0,-6-10-377 0 0,0-1-32 0 0,3 4 48 0 0,5 11 257 0 0,-1 1-61 0 0,-1 1-73 0 0,0 0-88 0 0,-6-13-245 0 0,0 0-38 0 0,0 0 81 0 0,-1 0 0 0 0,2 9-288 0 0,-4-10 170 0 0,-1 1 0 0 0,0 0 0 0 0,-1 0 0 0 0,-2 0 0 0 0,1 0 0 0 0,-2 1-1 0 0,-1 8-169 0 0,0-19 77 0 0,1 0 0 0 0,-1 0 0 0 0,-1-1 0 0 0,1 1 0 0 0,-1-1 0 0 0,0 1 0 0 0,-1-1 0 0 0,0 0 0 0 0,0 0 0 0 0,-1 1-77 0 0,-20 20 300 0 0,2-7-105 0 0,-3-2-73 0 0,-2-2-95 0 0,0-2-118 0 0,26-14-172 0 0,0 0 104 0 0,0 0 95 0 0,1 0 39 0 0,-3 1 55 0 0,-3 1 118 0 0,5-1-153 0 0,0-1-62 0 0,-1 0-53 0 0,1 0-72 0 0,0 0-83 0 0,0 0-97 0 0,1-1-21 0 0,-1 1-83 0 0,0 0-90 0 0,0-1-97 0 0,1 1-106 0 0,-1 0-112 0 0,0-1-119 0 0,0 1-126 0 0,0-1-130 0 0,1 1-32 0 0,-5 0-2692 0 0</inkml:trace>
  <inkml:trace contextRef="#ctx0" brushRef="#br0" timeOffset="128540.977">2393 6469 15576 0 0,'0'0'356'0'0,"0"0"49"0"0,0 0 20 0 0,0 0-176 0 0,0 0-119 0 0,0-1-48 0 0,0 1-6 0 0,0-1 74 0 0,0 1 18 0 0,0 0 6 0 0,0 0 13 0 0,0 0 10 0 0,-1 1-83 0 0,1-1-53 0 0,-2 4-4 0 0,2-3-1 0 0,-3 9 184 0 0,1-1-38 0 0,-1 11 104 0 0,1 5-65 0 0,2 13-3 0 0,1-14-73 0 0,-1 22 70 0 0,2 0-49 0 0,1 0-44 0 0,1 0-38 0 0,3 54 21 0 0,-4-50-62 0 0,2 22 98 0 0,-6-72-276 0 0,-2-5 43 0 0,-2-8-45 0 0,-2-16-193 0 0,2-1 43 0 0,0-1 43 0 0,0 1 43 0 0,1-1 40 0 0,1 0 41 0 0,0 0 39 0 0,0 1 37 0 0,-1-4 40 0 0,-2-58-6 0 0,5 30 32 0 0,4 11 40 0 0,4-1 62 0 0,-6 48-106 0 0,0-1 1 0 0,0 0-1 0 0,0 1 1 0 0,1-1-1 0 0,0 1 1 0 0,0-1-39 0 0,1 1 23 0 0,-1 0-1 0 0,1 0 1 0 0,-1 0 0 0 0,1 0 0 0 0,0 1 0 0 0,1-1-23 0 0,-1 1 10 0 0,0 0 1 0 0,1 0-1 0 0,0 0 0 0 0,-1 1 1 0 0,1-1-1 0 0,0 1 1 0 0,3-1-11 0 0,-3 1 0 0 0,1 1 1 0 0,-1-1-1 0 0,0 1 1 0 0,1 0-1 0 0,-1 0 1 0 0,1 1-1 0 0,-1 0 0 0 0,1-1 1 0 0,0 1-1 0 0,-1 1 1 0 0,1-1-1 0 0,2 1 0 0 0,6 2 3 0 0,-1 0 0 0 0,0 1 0 0 0,2 0-3 0 0,-6-1 9 0 0,0 1-1 0 0,-1 0 1 0 0,0 0-1 0 0,1 0 0 0 0,0 2-8 0 0,-3-3 11 0 0,-1 1 0 0 0,-1-1 0 0 0,1 1-1 0 0,0 0 1 0 0,-1-1 0 0 0,0 2 0 0 0,0-1-1 0 0,2 4-10 0 0,-3-4 14 0 0,0 0 0 0 0,0 0 0 0 0,-1 1 1 0 0,1-1-1 0 0,-1 0 0 0 0,0 1 0 0 0,0 0 0 0 0,-1-1 0 0 0,1 1 0 0 0,-1 3-14 0 0,0 0 14 0 0,-1 1 0 0 0,0-1-1 0 0,-1 0 1 0 0,0 0 0 0 0,0 0 0 0 0,-1 0 0 0 0,0 0 0 0 0,0 0 0 0 0,-1-1 0 0 0,0 1 0 0 0,0-1 0 0 0,0 0 0 0 0,-1 0 0 0 0,0 0 0 0 0,-1-1-1 0 0,-4 4-13 0 0,-17 16-16 0 0,-3-2-88 0 0,15-13 10 0 0,-1 0-33 0 0,1-1-36 0 0,0 0-41 0 0,8-6 99 0 0,-11 7-78 0 0,12-8 72 0 0,1-2-58 0 0,5-1 41 0 0,0 0 0 0 0,0 0-6 0 0,1 1-86 0 0,2 0 98 0 0,7-1-39 0 0,-9 0 134 0 0,12 1-129 0 0,1 0 36 0 0,14 4-24 0 0,5 3 95 0 0,13 9 108 0 0,-28-10-95 0 0,0 2 67 0 0,1 1 62 0 0,-1 2 58 0 0,-2 1 54 0 0,-2 2 49 0 0,-4 2 45 0 0,-5 1 42 0 0,-5-15-295 0 0,0-1 0 0 0,0 1-1 0 0,0-1 1 0 0,0 1 0 0 0,0 0 0 0 0,-1-1-1 0 0,1 1 1 0 0,-1-1 0 0 0,0 1-1 0 0,1 0 1 0 0,-2-1-46 0 0,0 3 67 0 0,0-1 0 0 0,0 0 0 0 0,0 0 0 0 0,-1 0 0 0 0,0-1 0 0 0,0 2-67 0 0,-22 18 284 0 0,12-13-193 0 0,2-1-36 0 0,-8 3 82 0 0,0-1-1 0 0,-15 7-136 0 0,-2-1 85 0 0,-2-2-44 0 0,22-8-39 0 0,12-5-151 0 0,0 0 91 0 0,-1-1 69 0 0,-6 3 99 0 0,7-2-115 0 0,0-1-39 0 0,1-1-46 0 0,0 1-56 0 0,0 0-67 0 0,1-1 14 0 0,0 1-43 0 0,0-1-47 0 0,-1 0-51 0 0,1 1-55 0 0,0-1-58 0 0,0 0-62 0 0,0 0-66 0 0,1 0-876 0 0</inkml:trace>
  <inkml:trace contextRef="#ctx0" brushRef="#br0" timeOffset="128940.921">2810 6881 13616 0 0,'4'-3'223'0'0,"1"0"-17"0"0,-1 0-40 0 0,6-4 65 0 0,-1 0-106 0 0,14-7 59 0 0,-15 9-93 0 0,1 1 45 0 0,-1 0 64 0 0,1 1 84 0 0,-4 1-39 0 0,1 1 53 0 0,0 0 57 0 0,-1 0 63 0 0,1 0-8 0 0,0 1-46 0 0,-1 1-41 0 0,0 0-39 0 0,0 1-37 0 0,-1 0-34 0 0,4 4 125 0 0,0 2-66 0 0,-3 3-107 0 0,-2-1-77 0 0,-2-7-72 0 0,-1-1-1 0 0,0 1 1 0 0,0-1 0 0 0,0 1-1 0 0,0 0 1 0 0,0-1 0 0 0,0 1 0 0 0,-1-1-1 0 0,1 1-15 0 0,-4 15 107 0 0,3-13-74 0 0,0 1-1 0 0,-1-1 1 0 0,1 0 0 0 0,-1 1-1 0 0,0-1 1 0 0,0 0-1 0 0,-1 0 1 0 0,0 0-1 0 0,-1 2-32 0 0,-8 8 51 0 0,1-2 1 0 0,-1 0-1 0 0,-1 0 0 0 0,-1-1 0 0 0,1-1 0 0 0,-2 0 0 0 0,0-1 0 0 0,0-1 0 0 0,0 0 0 0 0,-1-1 1 0 0,-1 0-1 0 0,-6 1-51 0 0,23-9 310 0 0,0 0-57 0 0,1 1-52 0 0,0-1-45 0 0,1 1-40 0 0,0-1-34 0 0,3 1 4 0 0,11 1-48 0 0,-13-2 1 0 0,0 0 33 0 0,44-4 75 0 0,-26 2-96 0 0,0 0-33 0 0,6-1-81 0 0,-4 0-94 0 0,-12 1 34 0 0,0 0-33 0 0,-10 2 20 0 0,1-1 34 0 0,0 1-20 0 0,1-1 79 0 0,2 0 41 0 0,-4 1-22 0 0,1-1-35 0 0,0 1-96 0 0,0-1-115 0 0,-1 1 81 0 0,0 0-39 0 0,0-1-46 0 0,1 1-47 0 0,-1 0-53 0 0,0 0-56 0 0,0-1-59 0 0,0 1-65 0 0,1 0-68 0 0,-1-1-71 0 0,0 1-75 0 0,1 0-80 0 0,0 0-395 0 0,1-1-32 0 0,5 0-2667 0 0</inkml:trace>
  <inkml:trace contextRef="#ctx0" brushRef="#br0" timeOffset="129211.198">3153 6773 15088 0 0,'0'0'340'0'0,"0"0"50"0"0,0 0 25 0 0,0 0-174 0 0,0 0-116 0 0,0 0 53 0 0,1 0-96 0 0,0 0-63 0 0,2 0-32 0 0,-2 0 40 0 0,0 0 34 0 0,0 1 48 0 0,0-1 61 0 0,-1 0 71 0 0,1 0 85 0 0,5 8 229 0 0,0-1-56 0 0,0 1-53 0 0,-2 0-50 0 0,1 1-46 0 0,-2 0-43 0 0,1 0-40 0 0,-1 1-36 0 0,1 5 70 0 0,-1 1-71 0 0,1 8 8 0 0,0 0-87 0 0,0 5-18 0 0,-2-15-173 0 0,-1 1 64 0 0,2 28 189 0 0,-2-30-177 0 0,0-1-39 0 0,0 1-57 0 0,0-1-73 0 0,0-3-3 0 0,0-1-45 0 0,0 0-49 0 0,1 0-53 0 0,-2-7 38 0 0,0 0 86 0 0,0-1 73 0 0,0 1 61 0 0,0-1 50 0 0,0 1 35 0 0,0 1 370 0 0,0-2-365 0 0,0 1-89 0 0,0-1-46 0 0,0 0-50 0 0,0 0-57 0 0,0 0-64 0 0,0 1-95 0 0,0-1-91 0 0,0 0-98 0 0,0 0-107 0 0,0 0-115 0 0,0 0-124 0 0,0 0 386 0 0,0 0-34 0 0,0 0-35 0 0,0 0-36 0 0,0 0-1907 0 0,0 0-1407 0 0</inkml:trace>
  <inkml:trace contextRef="#ctx0" brushRef="#br0" timeOffset="133571.166">4583 7178 7224 0 0,'1'0'165'0'0,"3"-1"4"0"0,0 1-40 0 0,5-1 32 0 0,-1 0-98 0 0,16-5-49 0 0,-13 3 51 0 0,-4 1 34 0 0,-1 0 63 0 0,1 0 78 0 0,0-1 92 0 0,-4 2-87 0 0,1 0 40 0 0,-1 0 43 0 0,1 0 47 0 0,0 0 16 0 0,1-1 48 0 0,10-3 1129 0 0,-10 3-934 0 0,-4 1 115 0 0,-1 0-520 0 0,0-1 37 0 0,1 0 357 0 0,1 0 236 0 0,1 0 518 0 0,-1 1-608 0 0,-1 0-80 0 0,0 0-297 0 0,-1 0-70 0 0,0 0-162 0 0,-1 1-36 0 0,1-1-39 0 0,-1 1-43 0 0,0-1-46 0 0,0 0-48 0 0,-1 0-54 0 0,0 0-55 0 0,-8-2 321 0 0,-2 2-64 0 0,-3 1-41 0 0,-8 3-22 0 0,4-1 22 0 0,-21 2 16 0 0,-22 4 82 0 0,-22 3 23 0 0,-140 14-161 0 0,51-5 27 0 0,0-3 46 0 0,-95 7 288 0 0,89-6-90 0 0,30-2-3 0 0,1 1 59 0 0,37-4-146 0 0,-26 3 26 0 0,45-8-107 0 0,-80 7 109 0 0,-102 6 272 0 0,221-20-384 0 0,-62 2 281 0 0,77-1-327 0 0,0-1-85 0 0,32 0-135 0 0,0-1 104 0 0,-2 1 91 0 0,-3 0 130 0 0,-1 0 12 0 0,4 0-169 0 0,1-1-123 0 0,4 1 1 0 0,-1-1-42 0 0,1 0-10 0 0,0 0-35 0 0,1 0-38 0 0,-1 0-40 0 0,0 0-44 0 0,0 0-44 0 0,0 0-50 0 0,0 0-50 0 0,3 0-153 0 0,2 0-351 0 0,6 5-683 0 0</inkml:trace>
  <inkml:trace contextRef="#ctx0" brushRef="#br1" timeOffset="-148640.706">3492 1595 12728 0 0,'0'0'289'0'0,"0"0"40"0"0,0 0-164 0 0,0 0-37 0 0,-1-1 39 0 0,1 1-92 0 0,-3-1-25 0 0,1 1 20 0 0,-3-1 129 0 0,5 1-40 0 0,0 0 170 0 0,0 0 307 0 0,0 0 32 0 0,0 0-276 0 0,0 0-161 0 0,0 0-40 0 0,0 0 40 0 0,0 0-77 0 0,0 0-33 0 0,0 0 36 0 0,1 0-77 0 0,2-2-16 0 0,-1 1 9 0 0,9-4 354 0 0,1 1-71 0 0,7 0 75 0 0,0 1-80 0 0,15-2 229 0 0,10-4 46 0 0,0 3-66 0 0,0 2-67 0 0,0 1-66 0 0,16-1 43 0 0,-1-2-118 0 0,-22 0-129 0 0,1 0-49 0 0,-1 0-42 0 0,0 0-38 0 0,7-2-22 0 0,0 0-35 0 0,88-18-38 0 0,-91 18 105 0 0,28 0-104 0 0,-37 5 13 0 0,128-13-13 0 0,-147 14-52 0 0,-1 1-87 0 0,3-1-110 0 0,19-3-448 0 0,-24 3 512 0 0,0 0 41 0 0,-10 2-128 0 0,0 0 102 0 0,0 0 88 0 0,0-1 70 0 0,0 1 50 0 0,1 0 33 0 0,-1 0 258 0 0,0 0-214 0 0,0-1-67 0 0,1 1-43 0 0,-1 0-56 0 0,0 0-66 0 0,0 0-79 0 0,0 0-90 0 0,0 0-101 0 0,0-1-115 0 0,1 1 99 0 0,-1 0-60 0 0,0 0-63 0 0,0 0-65 0 0,0 0-71 0 0,0 0-72 0 0,0 0-77 0 0,0 0-81 0 0,1 0-400 0 0,-1 0-35 0 0,2 0-2772 0 0</inkml:trace>
  <inkml:trace contextRef="#ctx0" brushRef="#br1" timeOffset="-150607.081">3532 666 10104 0 0,'5'-8'235'0'0,"0"1"-41"0"0,12-14 288 0 0,-7 9-148 0 0,-5 5-121 0 0,0 1 46 0 0,-4 5 449 0 0,-1 1-61 0 0,1-1-57 0 0,-1 1-56 0 0,1 0-53 0 0,-1 0-51 0 0,1 0-47 0 0,-1 0-47 0 0,1 0 89 0 0,0 0-89 0 0,-1 1-82 0 0,1-1-71 0 0,0 1-65 0 0,-1 0-56 0 0,1 0-48 0 0,-1 0-39 0 0,1 2-105 0 0,1 2-291 0 0,-2-2 336 0 0,0-2 81 0 0,0 1 82 0 0,0-1 100 0 0,1 0 120 0 0,-2 18 1 0 0,0 0-35 0 0,-3 18 167 0 0,-2 1-108 0 0,0-1-87 0 0,-1 3-57 0 0,-2 1-45 0 0,-1-1-60 0 0,-7 34-7 0 0,-1 9-9 0 0,8-45-63 0 0,-4 39 5 0 0,12-69 2 0 0,-2 13 57 0 0,1-7 8 0 0,3-15 291 0 0,1-2-56 0 0,1-3-49 0 0,0-1-42 0 0,1-2 0 0 0,0-1-36 0 0,5-17 273 0 0,5-28-215 0 0,2 1-36 0 0,1-6-21 0 0,-1-2-52 0 0,25-92-124 0 0,-30 116 0 0 0,3 1 0 0 0,0 0 0 0 0,4-2 0 0 0,-13 31 0 0 0,0 0 0 0 0,0 1 0 0 0,1-1 0 0 0,-1 1 0 0 0,2 0 0 0 0,-1 0 0 0 0,5-4 0 0 0,-7 9-1 0 0,1 1-92 0 0,4 5-425 0 0,-7-3 445 0 0,0 0 40 0 0,0 0 63 0 0,5 5-144 0 0,-1 0 39 0 0,5 8 20 0 0,-3 0 81 0 0,8 20 126 0 0,-9-20-126 0 0,0-1-66 0 0,2 6 65 0 0,0 1-49 0 0,11 43-166 0 0,-12-39 137 0 0,0 0 51 0 0,-2-8 41 0 0,1-1 40 0 0,4 11 60 0 0,-2-5-111 0 0,0 0-52 0 0,19 39-195 0 0,-16-37 220 0 0,12 22 107 0 0,-13-28-91 0 0,-4-7-34 0 0,6 14-88 0 0,-6-10 84 0 0,1-1 92 0 0,-4-10-43 0 0,-1 1 7 0 0,1 3 21 0 0,1 3 37 0 0,-3-9-55 0 0,-1-1-105 0 0,0 0-135 0 0,0 0 43 0 0,0 1 40 0 0,0-1 36 0 0,0 0 14 0 0,0 0 107 0 0,1 1 114 0 0,0-1 511 0 0,-1 1-450 0 0,1-1-159 0 0,-1 0-52 0 0,0 0-65 0 0,1 0-74 0 0,-1 0-86 0 0,0 1-97 0 0,0-1-108 0 0,1 0-119 0 0,-1 0 112 0 0,0 0-62 0 0,0 0-64 0 0,0 1-67 0 0,0-1-71 0 0,0 0-74 0 0,0 0-77 0 0,0 0-80 0 0,0 0-290 0 0,0 0-34 0 0,0 0-2625 0 0</inkml:trace>
  <inkml:trace contextRef="#ctx0" brushRef="#br1" timeOffset="-150288.333">3558 943 10680 0 0,'4'0'351'0'0,"0"-1"-69"0"0,0 0-60 0 0,0 0-51 0 0,4-2 55 0 0,10-6 105 0 0,-12 6-178 0 0,-1 0 72 0 0,-2 2-61 0 0,0-1 34 0 0,-1 1 39 0 0,1-1 43 0 0,10-4 463 0 0,0 1-55 0 0,2 1-55 0 0,0 0-55 0 0,0 1-55 0 0,0 0-55 0 0,0 1-55 0 0,0 0-55 0 0,1-1-24 0 0,-8 2-354 0 0,1 0 37 0 0,7-1 104 0 0,1 0 81 0 0,21-1 378 0 0,-26 2-428 0 0,0 0-35 0 0,2 1-43 0 0,0-1-94 0 0,-3 1-84 0 0,1 0-94 0 0,0-1-107 0 0,0 1-121 0 0,-7 0 164 0 0,1 0-35 0 0,0 0-38 0 0,0 0-38 0 0,0 0-40 0 0,0 0-42 0 0,0 0-43 0 0,0 0-45 0 0,-5 0 135 0 0,1 0-50 0 0,-1 0-44 0 0,0 0-40 0 0,0 0-151 0 0,1 0-39 0 0,-1 0-183 0 0,2 0-499 0 0</inkml:trace>
  <inkml:trace contextRef="#ctx0" brushRef="#br1" timeOffset="-149342.665">4228 1061 9408 0 0,'0'0'273'0'0,"0"0"-5"0"0,-1-1 158 0 0,0-1 709 0 0,0 1-827 0 0,0 0-51 0 0,1 0-117 0 0,-1 1-44 0 0,1-1-50 0 0,0 0-58 0 0,-1-3 626 0 0,1 1-41 0 0,1 0-41 0 0,1-1-40 0 0,0 1-39 0 0,0 0-37 0 0,1 0-37 0 0,1 0-36 0 0,-1 0-34 0 0,1 1-34 0 0,3-3 178 0 0,0 1-122 0 0,-2 1-115 0 0,-3 2-174 0 0,5-3 246 0 0,5-2 94 0 0,-1 0-35 0 0,13-4 264 0 0,-20 9-536 0 0,-1 1-1 0 0,0-1 1 0 0,1 0 0 0 0,-1 1 0 0 0,0-1-1 0 0,1 1 1 0 0,-1 0 0 0 0,1 0 0 0 0,-1 1-1 0 0,1-1 1 0 0,-1 1 0 0 0,0-1 0 0 0,1 1-1 0 0,-1 0-74 0 0,-1-1 43 0 0,-1 1-11 0 0,1-1-1 0 0,-1 0 1 0 0,1 0 0 0 0,-1 1 0 0 0,0-1-1 0 0,1 1 1 0 0,-1-1 0 0 0,0 1 0 0 0,1 0 0 0 0,-1-1-1 0 0,1 2-31 0 0,-1-1 10 0 0,1 1 0 0 0,-1 0 0 0 0,0-1 0 0 0,0 1 0 0 0,-1 0 0 0 0,1 0 0 0 0,0 0-1 0 0,0 0 1 0 0,-1 0 0 0 0,0 0 0 0 0,1-1 0 0 0,-1 1 0 0 0,0 0 0 0 0,0 0 0 0 0,0 0-1 0 0,0 0 1 0 0,0 0 0 0 0,0 0 0 0 0,-1 1-10 0 0,0 1 20 0 0,0 0 0 0 0,-1-1 1 0 0,1 1-1 0 0,-1 0 0 0 0,0 0 0 0 0,0-1 0 0 0,-1 1-20 0 0,-2 4 55 0 0,-2 3-16 0 0,-1-2-1 0 0,0 1 0 0 0,0-1 0 0 0,-2 2-38 0 0,-11 11 87 0 0,-21 21-45 0 0,25-27 7 0 0,-12 16-49 0 0,24-22 67 0 0,4-10 2 0 0,1 0 38 0 0,2 0 53 0 0,2 0-92 0 0,20 0 259 0 0,-8-1-141 0 0,-3-2-70 0 0,0 0-51 0 0,6-5-46 0 0,13-2 115 0 0,-19 5-105 0 0,5-1-77 0 0,-9 3-29 0 0,0 0-46 0 0,0 0-52 0 0,0 0-60 0 0,-1 0-67 0 0,1-1-74 0 0,-7 3 141 0 0,0 1 40 0 0,3-3-330 0 0,-3 1 268 0 0,-1 2 71 0 0,0-1-34 0 0,0 0-62 0 0,1 0-58 0 0,-1 0-68 0 0,0 0-78 0 0,-1 1 368 0 0,1 0-364 0 0,0-1-61 0 0,0 0-54 0 0,0 1-48 0 0,0-1-182 0 0,0 0-48 0 0,0 0-219 0 0,1 0-599 0 0,-2 1 1688 0 0</inkml:trace>
  <inkml:trace contextRef="#ctx0" brushRef="#br1" timeOffset="-149069.93">4645 898 12840 0 0,'0'0'374'0'0,"0"0"-132"0"0,0 0-110 0 0,0 0 81 0 0,0 0 21 0 0,0 0-49 0 0,0 2 74 0 0,0 0-129 0 0,0 2 102 0 0,0-2-120 0 0,0 0 57 0 0,0 0 70 0 0,0 6 609 0 0,0 0-92 0 0,0 0-89 0 0,0 0-80 0 0,0 0-77 0 0,0 0-71 0 0,0 0-64 0 0,0 0-60 0 0,0 2-6 0 0,0 0-68 0 0,0-1-58 0 0,0 1-48 0 0,0 8 19 0 0,0 23 43 0 0,0-27-220 0 0,7 30 139 0 0,-1-26-127 0 0,0-3-102 0 0,-2-8 6 0 0,0-1-42 0 0,-3-4-149 0 0,0-1 57 0 0,2 5-407 0 0,-2-4 304 0 0,0 0-67 0 0,-1-1 156 0 0,0 0-41 0 0,1 0-46 0 0,-1 0-50 0 0,1 0-57 0 0,-1 0-60 0 0,1 0 62 0 0,-1-1-54 0 0,0 1-48 0 0,1-1-41 0 0,-1 1-166 0 0,1 0-40 0 0,-1 0-200 0 0,1 0-542 0 0</inkml:trace>
  <inkml:trace contextRef="#ctx0" brushRef="#br1" timeOffset="-148038.616">3630 1963 12840 0 0,'0'0'277'0'0,"0"0"-62"0"0,0 0-58 0 0,0-1-49 0 0,1 1-22 0 0,-1-1-90 0 0,0-3-244 0 0,1 4 222 0 0,-1-1 33 0 0,0 0 47 0 0,0 0 59 0 0,1 0 69 0 0,-1 1 82 0 0,0-1 51 0 0,0 0 82 0 0,1 1 92 0 0,-1 0 99 0 0,0-1 108 0 0,1 1 116 0 0,-1 0 124 0 0,0 0-418 0 0,0 0 33 0 0,4 0-232 0 0,-1 2-50 0 0,0 0-46 0 0,-1 2-41 0 0,3 4 81 0 0,-1 2-104 0 0,2 19 58 0 0,-5-20-73 0 0,1 12 46 0 0,-2 10 209 0 0,0-1-53 0 0,1-11-213 0 0,1 5 35 0 0,-2 1-82 0 0,-2 0-55 0 0,-4 33-17 0 0,0-25 62 0 0,5-27-107 0 0,1-1 47 0 0,0-1 52 0 0,1 1 94 0 0,-1-5-157 0 0,0 0 1 0 0,0 0-1 0 0,0 0 0 0 0,0 0 0 0 0,0 0 1 0 0,0 0-1 0 0,0 0 0 0 0,0 0 0 0 0,0 0 1 0 0,0 0-1 0 0,1 0 0 0 0,-1 1 1 0 0,0-1-1 0 0,0 0 0 0 0,0 0 0 0 0,0 0 1 0 0,0 0-1 0 0,0 0 0 0 0,0 0 0 0 0,0 0 1 0 0,0 0-1 0 0,1 0 0 0 0,-1 0 0 0 0,0 0 1 0 0,0 0-1 0 0,0 0 0 0 0,0 0 1 0 0,0 0-1 0 0,0 0 0 0 0,0-1 0 0 0,0 1 1 0 0,0 0-1 0 0,0 0 0 0 0,1 0 0 0 0,-1 0 1 0 0,0 0-1 0 0,0 0 0 0 0,0 0 1 0 0,0 0-1 0 0,0 0 0 0 0,0 0 0 0 0,0 0 1 0 0,0 0-1 0 0,0 0 0 0 0,0 0 0 0 0,0-1 1 0 0,0 1-6 0 0,3-3 89 0 0,1-4-49 0 0,6-12 20 0 0,-1-2 46 0 0,14-41 338 0 0,-15 39-286 0 0,1-1-37 0 0,3-6-53 0 0,-2 5-111 0 0,7-11-82 0 0,-6 16 142 0 0,-9 16 5 0 0,1 1 1 0 0,0-1-1 0 0,0 0 1 0 0,0 1-1 0 0,0 0 0 0 0,1-1-22 0 0,9-5 25 0 0,-9 5-25 0 0,-3 3 0 0 0,-1 0 0 0 0,1 0 0 0 0,0 0 0 0 0,0 1 0 0 0,-1-1 0 0 0,1 0 0 0 0,0 1 0 0 0,0-1 0 0 0,0 1 0 0 0,0-1 0 0 0,0 1 0 0 0,0 0 0 0 0,0-1 0 0 0,0 1 0 0 0,0 0 0 0 0,0-1 0 0 0,0 1 0 0 0,0 0 0 0 0,0 0 0 0 0,0 0 0 0 0,0 0 0 0 0,0 0 0 0 0,0 0 0 0 0,0 0 0 0 0,0 1 0 0 0,0-1 0 0 0,1 0 0 0 0,3 1 0 0 0,-1-1 0 0 0,1 1 0 0 0,-1 0 0 0 0,1 0 0 0 0,-1 0 0 0 0,0 1 0 0 0,0-1 0 0 0,0 1 0 0 0,0 0 0 0 0,4 3 0 0 0,-4-4 3 0 0,9 10-18 0 0,-10-7 9 0 0,3 2-223 0 0,-1 0 70 0 0,0 1 59 0 0,-1 0 49 0 0,1 6 54 0 0,-4-9 29 0 0,1 1 1 0 0,-2-1-1 0 0,1 1 1 0 0,0-1-1 0 0,-1 1 1 0 0,0 0-33 0 0,-1 7 31 0 0,0 0-72 0 0,-2 0-104 0 0,1-6 23 0 0,0 0-38 0 0,-1 1-120 0 0,0 1-85 0 0,-1-1-94 0 0,0 0-105 0 0,4-6-520 0 0,0-1 649 0 0,0 0 46 0 0,0 0-44 0 0,0 0 168 0 0,0 0-38 0 0,0 0-41 0 0,0 0-38 0 0,0 0-485 0 0,0 0 140 0 0,0 0-54 0 0,0 0-892 0 0,0 0-688 0 0,0 0-1314 0 0</inkml:trace>
  <inkml:trace contextRef="#ctx0" brushRef="#br1" timeOffset="-147660.181">4257 1819 9648 0 0,'0'0'216'0'0,"0"0"32"0"0,8-3 204 0 0,-5 2-391 0 0,-1 0-38 0 0,-1 0-35 0 0,2-1 11 0 0,0 2 44 0 0,1 0 36 0 0,-3 0 99 0 0,-1 0 204 0 0,0 0 342 0 0,0 0-151 0 0,1 0-96 0 0,0 0-81 0 0,0 0-70 0 0,1 0-60 0 0,0 1-40 0 0,6 1 648 0 0,-7-1-536 0 0,0 0 97 0 0,0 0-235 0 0,-1-1 0 0 0,0 0 18 0 0,1 6 548 0 0,0-2-496 0 0,0-1-124 0 0,-1-2-119 0 0,0 1-39 0 0,-3 18 617 0 0,-4-1-71 0 0,-4-1-63 0 0,-2-1-57 0 0,1-1-71 0 0,1 1-64 0 0,0 1-57 0 0,1 1-49 0 0,0 4-19 0 0,1 1-48 0 0,0 5-22 0 0,1 14-2 0 0,7-32-26 0 0,1 0-53 0 0,0-5-38 0 0,1 0 1 0 0,-1 0-1 0 0,1 0 1 0 0,1 3 34 0 0,2 4-21 0 0,0-5 50 0 0,-1 0 43 0 0,-2-6-23 0 0,1 0 0 0 0,-1 0-1 0 0,1 0 1 0 0,0 0-1 0 0,-1 0 1 0 0,1 0 0 0 0,0 0-1 0 0,0 0 1 0 0,0-1-1 0 0,3 2-48 0 0,7 4 150 0 0,-1-2-108 0 0,0-1-109 0 0,-5-2-17 0 0,-1 0-39 0 0,0-1-42 0 0,-1 0-47 0 0,4 0-115 0 0,-2-1 79 0 0,-2 0-3 0 0,1 0-58 0 0,-1-1-4 0 0,0 0-62 0 0,0 0-71 0 0,0 0-81 0 0,-2 1 156 0 0,1-1-37 0 0,-1 1-39 0 0,0-1-42 0 0,-1 1 42 0 0,1 0-54 0 0,-1 0-50 0 0,0 0-42 0 0,0-1-167 0 0,1 1-42 0 0,-1 0-201 0 0,2-1-547 0 0</inkml:trace>
  <inkml:trace contextRef="#ctx0" brushRef="#br1" timeOffset="-147121.627">4534 1891 10384 0 0,'0'0'301'0'0,"0"0"4"0"0,0 0-138 0 0,0 0-64 0 0,0 0 101 0 0,0 0 182 0 0,0 0-150 0 0,0 0-44 0 0,2 0 85 0 0,0 0-114 0 0,6 0 114 0 0,-5 0-94 0 0,5 0 405 0 0,0 2-71 0 0,-1 1-67 0 0,1 0-60 0 0,-1 1-55 0 0,0 1-49 0 0,0 0-42 0 0,-1 1-39 0 0,2 2 1 0 0,0-1-37 0 0,20 30 438 0 0,-25-32-540 0 0,0-1 0 0 0,-1 1 0 0 0,0 0 0 0 0,1 0 0 0 0,-1 2-67 0 0,5 26 235 0 0,-5-13-30 0 0,-1 1 0 0 0,-1 6-205 0 0,0-10 143 0 0,-5 22 399 0 0,1-21-242 0 0,3-1 54 0 0,1-16-217 0 0,0-1-10 0 0,0 0-6 0 0,0 0-3 0 0,0 0-12 0 0,0 0-2 0 0,0 0 0 0 0,0 0 8 0 0,2 0 34 0 0,10-1 25 0 0,-10 1-129 0 0,-1-1 0 0 0,1 1 0 0 0,0-1 0 0 0,0 1 1 0 0,0-1-1 0 0,-1 0 0 0 0,1 0 0 0 0,0 0 0 0 0,-1 0 1 0 0,1 0-1 0 0,-1 0 0 0 0,1 0 0 0 0,-1-1 0 0 0,0 1 1 0 0,1-1-43 0 0,7-11 218 0 0,1-8 42 0 0,-1 0-68 0 0,-2-6-29 0 0,0-14 6 0 0,-3 5-51 0 0,1-7-2 0 0,-6 13-8 0 0,1 24-105 0 0,-1-2-15 0 0,1 0 1 0 0,-2 1-1 0 0,1-1 1 0 0,-1 0-1 0 0,0 0 1 0 0,-1 1-1 0 0,-1-5 12 0 0,2 9-25 0 0,0-1-50 0 0,-1 1-47 0 0,1-1-42 0 0,-1 1-40 0 0,1 0-37 0 0,-4-3-338 0 0,3 3 178 0 0,-1 0-34 0 0,-4-1-515 0 0,6 3 641 0 0,-1-1 0 0 0,1 2 0 0 0,0-1 0 0 0,-1 0 0 0 0,0 0 0 0 0,1 1 0 0 0,-1 0 0 0 0,1-1 0 0 0,-1 1 0 0 0,0 0 309 0 0,3 0-446 0 0,-1 0-52 0 0,1 0-45 0 0,-1 0-41 0 0,0 0-162 0 0,1 0-39 0 0,-1 0-196 0 0,0 0-533 0 0</inkml:trace>
  <inkml:trace contextRef="#ctx0" brushRef="#br1" timeOffset="-146772.23">4798 1701 9672 0 0,'0'0'282'0'0,"0"0"-2"0"0,0 0-128 0 0,1 1 145 0 0,0 0-97 0 0,1 1-54 0 0,4 3 109 0 0,-4-3-115 0 0,9 8 627 0 0,-1-1-68 0 0,0 1-63 0 0,0 1-55 0 0,1 1 55 0 0,1 1-57 0 0,2 2 61 0 0,6 8 252 0 0,-18-22-819 0 0,11 15 473 0 0,-1 0-55 0 0,0 0-46 0 0,-2 1-37 0 0,8 14 260 0 0,-5-4 806 0 0,7 22-1474 0 0,-12-18 512 0 0,-7 3-87 0 0,-6 8-1 0 0,3-34-335 0 0,-1 0 0 0 0,1 0 0 0 0,-1 0 0 0 0,-1 0 0 0 0,1-1 0 0 0,-1 1-89 0 0,-6 6 62 0 0,-17 18 164 0 0,9-14-161 0 0,14-15-88 0 0,-2 1-42 0 0,-6 2-164 0 0,-1 0-58 0 0,-14 1-461 0 0,21-6-316 0 0,1-1 75 0 0,1 0 341 0 0,-3 0-915 0 0</inkml:trace>
  <inkml:trace contextRef="#ctx0" brushRef="#br1" timeOffset="-145886.559">5155 1087 9384 0 0,'0'0'208'0'0,"0"0"33"0"0,0 0 16 0 0,1 0-80 0 0,0 1-12 0 0,6 1 922 0 0,1-2-70 0 0,1 0-77 0 0,0 0-83 0 0,0-2-89 0 0,1 1-93 0 0,-1-1-99 0 0,1 0-106 0 0,-5 1-256 0 0,0 0-35 0 0,-1 0-36 0 0,1 1-38 0 0,11-3 335 0 0,1 1-50 0 0,-1 0-43 0 0,0 0-36 0 0,23 0 325 0 0,21 1 191 0 0,-22-2-444 0 0,-11 1-152 0 0,1 2-46 0 0,6 0-78 0 0,2 0-41 0 0,-22 0-24 0 0,-5-1-45 0 0,0 0-49 0 0,-1 0-68 0 0,0 2-88 0 0,0 1-110 0 0,-8-1 33 0 0,0-1-298 0 0,0 0-538 0 0,0 0 630 0 0,0 0 43 0 0,1 0 41 0 0,-1 0 38 0 0,0 0-266 0 0,0 1 119 0 0,0-1 102 0 0,0 0 71 0 0,1 0 16 0 0,-1 1-368 0 0,0 0 415 0 0,1-1 37 0 0,-1 0-34 0 0,0 1-43 0 0,0-1-48 0 0,1 0-1766 0 0,-1 0-1185 0 0</inkml:trace>
  <inkml:trace contextRef="#ctx0" brushRef="#br1" timeOffset="-145552.101">5192 1262 10280 0 0,'0'0'230'0'0,"0"0"30"0"0,0 0 20 0 0,0 0-25 0 0,0 0-143 0 0,0 0-35 0 0,0 0 90 0 0,0 0 182 0 0,0 0 331 0 0,0 0 31 0 0,0 0-391 0 0,0 0-72 0 0,1 0-62 0 0,-1 0-54 0 0,1 1 6 0 0,3 1-47 0 0,-3-2-37 0 0,0 1 42 0 0,9 3 529 0 0,0-1-35 0 0,0-1-35 0 0,0-1-35 0 0,1-1-37 0 0,0-1-35 0 0,0 1-38 0 0,0-1-37 0 0,5-1 131 0 0,-1 2-95 0 0,3-1 56 0 0,0 0-36 0 0,1-1-37 0 0,-1 1-38 0 0,0-1-41 0 0,0 0-39 0 0,0 1-42 0 0,0 1-43 0 0,1-1 4 0 0,-1 1-58 0 0,1-1-46 0 0,0 0-32 0 0,59-2 85 0 0,-31 3-156 0 0,-47 0-61 0 0,0 0-308 0 0,1 0 117 0 0,-1 0 103 0 0,0 0 92 0 0,0 0 72 0 0,0 0 48 0 0,0 0 162 0 0,1-1-15 0 0,-1 1 439 0 0,1 0-392 0 0,-1-1-75 0 0,0 1-67 0 0,1 0-90 0 0,-1 0-113 0 0,0 0 1 0 0,0 0-37 0 0,1 0-39 0 0,-1-1-42 0 0,0 1-15 0 0,0 0-37 0 0,0 0-41 0 0,0 0-41 0 0,0 0-43 0 0,0 0-47 0 0,1 0-46 0 0,-1 0-51 0 0,0 0-51 0 0,0 0-53 0 0,0 0-55 0 0,0 0-58 0 0,0 0-60 0 0,0 0-60 0 0,0 0-64 0 0,0 0-64 0 0,0 0-1250 0 0,0 0-1266 0 0</inkml:trace>
  <inkml:trace contextRef="#ctx0" brushRef="#br0" timeOffset="-104131.791">13680 225 15696 0 0,'0'0'356'0'0,"0"0"49"0"0,0 0 21 0 0,0 0-173 0 0,0 0-122 0 0,0 0-36 0 0,-1 1-56 0 0,-2 8-89 0 0,1 0 78 0 0,1 1 65 0 0,-1 0 52 0 0,2 2 80 0 0,-1 23 524 0 0,1-20-462 0 0,1-2-99 0 0,-1-1-80 0 0,0 11 219 0 0,1 0-59 0 0,-1 1-52 0 0,2-1-46 0 0,-1 5-18 0 0,1 1-45 0 0,1 4-25 0 0,1 18-10 0 0,1 10 12 0 0,-2-20 23 0 0,0-13-44 0 0,1 1-36 0 0,1 12-66 0 0,-3 0-108 0 0,-2-40 30 0 0,0-1 44 0 0,0 2 32 0 0,0-1 100 0 0,1 3 197 0 0,-1-3-212 0 0,0 0-46 0 0,0 0-82 0 0,0 0-117 0 0,0 0 35 0 0,1-1-46 0 0,-1 0-50 0 0,0 1-55 0 0,0-1-59 0 0,0 1-63 0 0,0-1-68 0 0,1 0-72 0 0,-6-4-84 0 0</inkml:trace>
  <inkml:trace contextRef="#ctx0" brushRef="#br0" timeOffset="-103744.666">13593 431 10336 0 0,'4'-17'276'0'0,"0"0"-44"0"0,7-32 382 0 0,-6 34-359 0 0,2 0 57 0 0,-2 6-79 0 0,0 1 34 0 0,1 1 40 0 0,1 0 43 0 0,1 0 49 0 0,1 1 54 0 0,1 1 58 0 0,1 1 62 0 0,18-3 209 0 0,-1 3-105 0 0,1 3-94 0 0,0 4-86 0 0,-1 3-74 0 0,0 3-66 0 0,-2 3-54 0 0,-1 3-45 0 0,-20-12-196 0 0,0 0 0 0 0,0 1 0 0 0,-1 0 0 0 0,0 0 0 0 0,0 0 0 0 0,0 1-1 0 0,0 0 1 0 0,0-1 0 0 0,-1 1 0 0 0,0 0 0 0 0,0 1 0 0 0,0-1 0 0 0,-1 0 0 0 0,0 1 0 0 0,0 0 0 0 0,0-1 0 0 0,-1 2-62 0 0,1 18 220 0 0,-8-1-50 0 0,-6-1-66 0 0,9-20-99 0 0,0 0-1 0 0,0 1 1 0 0,-1-1-1 0 0,1 0 0 0 0,-2 0-4 0 0,-14 11 75 0 0,1-1-36 0 0,-1-1-37 0 0,1-1-38 0 0,-1-1-39 0 0,0 0-41 0 0,-2-1-42 0 0,0-2-43 0 0,16-5 139 0 0,-2 2 14 0 0,-3 0-26 0 0,4-2-45 0 0,0-1-56 0 0,0 0-93 0 0,10-1 90 0 0,2 3 64 0 0,3 0 14 0 0,9-1-23 0 0,7 2-7 0 0,0 0 40 0 0,0 0 38 0 0,-1 1 32 0 0,24 10 63 0 0,-37-10 22 0 0,1 0 0 0 0,10 7-65 0 0,-18-10 22 0 0,28 18 163 0 0,-11-5-9 0 0,-9-5-18 0 0,-2 2 50 0 0,0 0 63 0 0,-3 2 74 0 0,-7-13-303 0 0,1 1 0 0 0,-1-1 0 0 0,0 0 0 0 0,1 0 0 0 0,-1 1 0 0 0,0-1 0 0 0,0 0 0 0 0,0 1 0 0 0,0-1 0 0 0,0 0 0 0 0,0 1 0 0 0,-1-1 0 0 0,1 0 0 0 0,0 1 1 0 0,-1-1-43 0 0,0 2 74 0 0,0 0 1 0 0,0-1 0 0 0,0 1 0 0 0,-1-1 0 0 0,1 1 0 0 0,-1-1-1 0 0,0 1-74 0 0,-6 7 212 0 0,-1-2-39 0 0,0 0-43 0 0,1-2-47 0 0,2-2-253 0 0,1-1 70 0 0,-1 1 61 0 0,0-1 48 0 0,-5 3 113 0 0,-9 2 182 0 0,11-4-206 0 0,0-1-61 0 0,0 0-92 0 0,5-1-19 0 0,-1 0-34 0 0,1-1-41 0 0,-1 1-43 0 0,0-1-47 0 0,1 1-52 0 0,-1-1-55 0 0,1 1-60 0 0,-1-1-18 0 0,1 0-55 0 0,0 1-59 0 0,0-1-60 0 0,0 0-66 0 0,0 1-66 0 0,0-1-71 0 0,0 0-72 0 0,-2 1-379 0 0,1 0-34 0 0,-12 3-2688 0 0</inkml:trace>
  <inkml:trace contextRef="#ctx0" brushRef="#br0" timeOffset="-103353.365">14113 736 16272 0 0,'5'-5'453'0'0,"1"1"-79"0"0,0 1-70 0 0,0 0-62 0 0,2-1-20 0 0,1 2-59 0 0,1-1-25 0 0,7-1 9 0 0,-1 2 8 0 0,-5 1-1 0 0,-2 0 28 0 0,0 1 65 0 0,-2 0 20 0 0,1-1 66 0 0,-2 1 74 0 0,1 0 83 0 0,21 2 267 0 0,-8 2-326 0 0,-8 1-219 0 0,-3 2-57 0 0,-2 2-72 0 0,-5 2-82 0 0,-1 3 9 0 0,-1 2 7 0 0,-4-3 40 0 0,0-6-31 0 0,0 0 0 0 0,-1-1 1 0 0,0 1-1 0 0,0-1 0 0 0,-1 0 1 0 0,1 0-1 0 0,-1 0 0 0 0,0-1 1 0 0,-6 3-27 0 0,-12 9 86 0 0,-1-2 0 0 0,-4 1-86 0 0,-21 13 16 0 0,50-29-15 0 0,0 0-1 0 0,0 0 1 0 0,0 0 0 0 0,0 0 0 0 0,0 0 0 0 0,0 0-1 0 0,0 0 1 0 0,0 0 0 0 0,0 0 0 0 0,0 0-1 0 0,0 0 1 0 0,-1 0 0 0 0,1 0 0 0 0,0 0-1 0 0,0 0 1 0 0,0 0 0 0 0,0 0 0 0 0,0 0-1 0 0,0 0 1 0 0,0 0 0 0 0,0 0 0 0 0,0 0-1 0 0,0 0 1 0 0,0 1 0 0 0,0-1 0 0 0,0 0-1 0 0,0 0 1 0 0,0 0 0 0 0,0 0 0 0 0,0 0-1 0 0,0 0 1 0 0,0 0 0 0 0,0 0 0 0 0,0 0-1 0 0,0 0 1 0 0,0 0 0 0 0,0 0 0 0 0,0 0-1 0 0,0 0 1 0 0,0 1 0 0 0,0-1 0 0 0,0 0-1 0 0,0 0 1 0 0,0 0 0 0 0,0 0 0 0 0,0 0 0 0 0,0 0-1 0 0,0 0 1 0 0,0 0 0 0 0,0 0 0 0 0,0 0-1 0 0,0 0 1 0 0,0 0 0 0 0,0 0 0 0 0,0 0-1 0 0,0 0 1 0 0,0 0 0 0 0,0 0 0 0 0,1 1-1 0 0,-1-1 1 0 0,0 0 0 0 0,0 0 0 0 0,0 0-1 0 0,7 1 21 0 0,7 0 35 0 0,-14-1-54 0 0,25-1 72 0 0,0-1-36 0 0,8-2-47 0 0,0-2 0 0 0,16-5 9 0 0,-30 5-107 0 0,-11 3 22 0 0,2 0-95 0 0,-6 1 41 0 0,1 0-39 0 0,-1 0-5 0 0,0 0-36 0 0,-1 1-38 0 0,1-1-42 0 0,0 0-46 0 0,-1 1-48 0 0,0-1-53 0 0,0 0-55 0 0,-1 2 10 0 0,-1-1-70 0 0,1 0-62 0 0,-1 0-54 0 0,1 0-196 0 0,-1 1-54 0 0,1-2-237 0 0,1 1-639 0 0,-3 1 1791 0 0</inkml:trace>
  <inkml:trace contextRef="#ctx0" brushRef="#br0" timeOffset="-103074.709">14518 620 14424 0 0,'0'0'330'0'0,"0"0"-153"0"0,0 0-38 0 0,0 1 43 0 0,0 0-87 0 0,-1 4-9 0 0,1-3 3 0 0,-4 29 333 0 0,2-21-248 0 0,1 0 34 0 0,0 4 159 0 0,-1 1 116 0 0,1-8-190 0 0,0 0 40 0 0,0 0 43 0 0,-1 0 47 0 0,0 8 68 0 0,2-1-92 0 0,0-8-191 0 0,-1 0 0 0 0,1 1 0 0 0,-1-1 0 0 0,-1 2-208 0 0,0 5 183 0 0,-2 18 368 0 0,1-13-291 0 0,2-8-191 0 0,-1-1-56 0 0,1-3-71 0 0,1 0 48 0 0,-1 16 119 0 0,2-12-95 0 0,-1-5-43 0 0,0 1-38 0 0,1 1-81 0 0,-1 0-88 0 0,0-1-105 0 0,0 1-121 0 0,0-7 462 0 0,0 0-313 0 0,0 1-51 0 0,0 0-46 0 0,0 0-43 0 0,0 0-295 0 0,1 0-71 0 0,-1 1-54 0 0,0-1-41 0 0,0 1-345 0 0,1-1-37 0 0,1 5-2714 0 0</inkml:trace>
  <inkml:trace contextRef="#ctx0" brushRef="#br0" timeOffset="-102468.474">14674 1378 16727 0 0,'0'0'382'0'0,"0"0"54"0"0,0 0 21 0 0,0 0-190 0 0,0 0-127 0 0,1 0-32 0 0,0-1-56 0 0,9-6-54 0 0,-1-1 753 0 0,-2 0-79 0 0,1 0-73 0 0,-2-1-69 0 0,1 0-64 0 0,-1 0-59 0 0,-1 0-55 0 0,0 0-48 0 0,3-7 90 0 0,-1 0-93 0 0,2-3-38 0 0,2-11 5 0 0,-7 20-199 0 0,1-6 55 0 0,-3-1-38 0 0,4-14 6 0 0,9-25-4 0 0,-9 34-16 0 0,7-20-72 0 0,43-132 11 0 0,-47 145-12 0 0,26-78 1 0 0,5-1 0 0 0,-20 61 0 0 0,2 0 0 0 0,3 2 0 0 0,13-19 0 0 0,-27 47 0 0 0,1 1 0 0 0,1 0 0 0 0,0 1 0 0 0,1 1 0 0 0,0 0 0 0 0,1 0 0 0 0,1 2 0 0 0,-6 4-10 0 0,1 1 1 0 0,0 0-1 0 0,2 0 10 0 0,7-2-31 0 0,1 0-1 0 0,0 2 1 0 0,0 0 0 0 0,13-2 31 0 0,-30 9-5 0 0,0-1 0 0 0,0 1 0 0 0,0 0 1 0 0,-1 0-1 0 0,1 0 0 0 0,0 1 0 0 0,0 0 1 0 0,0-1-1 0 0,-1 1 0 0 0,1 0 0 0 0,0 1 0 0 0,-1-1 1 0 0,1 1-1 0 0,1 0 5 0 0,1 1-6 0 0,-1 0 1 0 0,0 1-1 0 0,0-1 0 0 0,0 1 1 0 0,0 0-1 0 0,-1 0 1 0 0,0 0-1 0 0,1 1 0 0 0,-1-1 6 0 0,1 5-5 0 0,1-1-1 0 0,-1 1 1 0 0,0 0-1 0 0,-1 0 1 0 0,0 0-1 0 0,0 1 1 0 0,-1 0-1 0 0,0-1 0 0 0,-1 1 1 0 0,0 0-1 0 0,0 0 1 0 0,-1 0-1 0 0,-1 5 6 0 0,0-7-4 0 0,0-1 0 0 0,0 1 0 0 0,-1 0-1 0 0,-1-1 1 0 0,1 1 0 0 0,-1 0 0 0 0,0-1-1 0 0,-1 0 1 0 0,0 1 0 0 0,0-1 0 0 0,0 0-1 0 0,-1-1 1 0 0,0 1 0 0 0,-1-1 0 0 0,1 1-1 0 0,-1-1 1 0 0,-6 5 4 0 0,-14 13 20 0 0,-15 8 58 0 0,31-26-60 0 0,0 0 1 0 0,-1-1 0 0 0,0 0 0 0 0,0 0 0 0 0,0-1 0 0 0,-10 3-19 0 0,-1-1 49 0 0,-1-1 1 0 0,0-1-1 0 0,1 0 1 0 0,-6-1-50 0 0,19-3 15 0 0,1 0 1 0 0,-1-1 0 0 0,0 1-1 0 0,1-1 1 0 0,-1-1 0 0 0,1 1-1 0 0,0-1 1 0 0,-1-1-16 0 0,3 2 17 0 0,1-2 1 0 0,-1 1-1 0 0,0 0 1 0 0,1-1-1 0 0,0 0 1 0 0,0 0-1 0 0,-4-3-17 0 0,6 4-222 0 0,0-1 76 0 0,0 1 65 0 0,1 0 57 0 0,-1-1 50 0 0,1 0 44 0 0,-2-11 426 0 0,3 8-431 0 0,0 4-84 0 0,0-1-38 0 0,1 1-45 0 0,-1-1-48 0 0,0 1-56 0 0,1 0-61 0 0,-1-1-66 0 0,1 1-73 0 0,-1-1-78 0 0,1 1-84 0 0,-1 0-89 0 0,1-1-96 0 0,0 1-101 0 0,-1 0-106 0 0,1 0-114 0 0,-1 0-117 0 0,1-1-196 0 0,0 1-37 0 0,1-4-2979 0 0</inkml:trace>
  <inkml:trace contextRef="#ctx0" brushRef="#br0" timeOffset="-100204.142">15731 221 10448 0 0,'0'-1'198'0'0,"1"1"-81"0"0,0-1-53 0 0,1-2 2 0 0,-1 2-6 0 0,0-1 119 0 0,0 0 24 0 0,0-1-58 0 0,1 1-49 0 0,-1 0-42 0 0,1-1-33 0 0,5-4-108 0 0,-4 5 114 0 0,0 1 66 0 0,-2 1 43 0 0,0 0 162 0 0,0-3 91 0 0,0 0 100 0 0,-2-1 141 0 0,-4-2 939 0 0,3 5-1053 0 0,0 1-163 0 0,0 0-47 0 0,0 0-60 0 0,1 2-71 0 0,-4 2 27 0 0,-3 1 19 0 0,-3 2 97 0 0,8-3-171 0 0,0 2 37 0 0,-9 18 455 0 0,-5 0-78 0 0,0-1-35 0 0,-9 19 227 0 0,9-16-328 0 0,1 0-56 0 0,0 1-62 0 0,1 2-68 0 0,2 6-25 0 0,8-1-44 0 0,4-28-145 0 0,1 1 0 0 0,1-1 0 0 0,0 1 0 0 0,0-1 0 0 0,0 1 0 0 0,0-1 0 0 0,1 0 0 0 0,0 0 1 0 0,1 0-1 0 0,-1 0 0 0 0,1 0 0 0 0,0 0 0 0 0,1-1 0 0 0,-1 1 0 0 0,2 0-25 0 0,3 3 66 0 0,3-2-57 0 0,0-2-63 0 0,-1-1-67 0 0,-3-2-4 0 0,-6-1-120 0 0,1-1 40 0 0,1 1-105 0 0,-1-1 156 0 0,1 0 36 0 0,4-1-172 0 0,-5 0 129 0 0,0 1 8 0 0,0-1-48 0 0,0 1-60 0 0,-1 0-72 0 0,1 0 0 0 0,-1 0-46 0 0,1 0-41 0 0,-1 0-39 0 0,2 0-291 0 0,-2 0-62 0 0,1 0-50 0 0,-1 0-36 0 0,-1 0 898 0 0,2 0-2500 0 0,-1 0-1409 0 0</inkml:trace>
  <inkml:trace contextRef="#ctx0" brushRef="#br0" timeOffset="-99421.504">15968 314 7296 0 0,'0'0'264'0'0,"1"0"-31"0"0,0 0-78 0 0,0 0-56 0 0,4 0 70 0 0,-1 0-5 0 0,-3 0-35 0 0,0 0 43 0 0,0 0 53 0 0,0 0 62 0 0,6 3 388 0 0,0-1-48 0 0,0 1-45 0 0,0 0-43 0 0,0 1-39 0 0,0-1-36 0 0,5 6 369 0 0,-2-2-245 0 0,-2 2-54 0 0,0 3 52 0 0,2 9 229 0 0,-10-21-809 0 0,6 22 629 0 0,-2-2-56 0 0,-1 1-67 0 0,-5 1-77 0 0,-2 2-25 0 0,-1-2-73 0 0,-3 3-1 0 0,-11 13 101 0 0,10-23-238 0 0,-20 32 386 0 0,28-46-513 0 0,1-1 2 0 0,0 0 4 0 0,0 0 2 0 0,0 0 0 0 0,5 0 88 0 0,12-1-8 0 0,22-9 212 0 0,1-6-73 0 0,-1-4-70 0 0,-4-2-66 0 0,-28 16-120 0 0,1 0-1 0 0,-1-1 1 0 0,0 0-1 0 0,0 0 1 0 0,0 0-43 0 0,-1-1 37 0 0,1-1 1 0 0,-2 0 0 0 0,1 0 0 0 0,1-4-38 0 0,-1 0 28 0 0,-1 1-1 0 0,-1-1 1 0 0,0 0 0 0 0,-1 0-1 0 0,0 0 1 0 0,-1 0-1 0 0,1-10-27 0 0,-3-7 63 0 0,-1 23-66 0 0,0-1-1 0 0,0 1 1 0 0,0 0-1 0 0,-1-1 1 0 0,-1 1 3 0 0,0-3-26 0 0,2 4-32 0 0,-1 1-56 0 0,0-1-74 0 0,-1 1-95 0 0,1 2 34 0 0,0 1-57 0 0,0-1-60 0 0,-1 1-68 0 0,2 2 224 0 0,1 0-34 0 0,0-1-175 0 0,0 1-42 0 0,-1 0-1197 0 0,-3 0-63 0 0</inkml:trace>
  <inkml:trace contextRef="#ctx0" brushRef="#br0" timeOffset="-98554.233">16446 90 7976 0 0,'0'0'174'0'0,"0"0"29"0"0,0 0 14 0 0,0 0-65 0 0,0 0-4 0 0,0 0 60 0 0,0 0 183 0 0,0 0 336 0 0,0 0 29 0 0,0 0-19 0 0,0-1-597 0 0,0 1 57 0 0,0 0 49 0 0,1-1 41 0 0,0 0 365 0 0,2-2 1023 0 0,-2 1-1208 0 0,1 1-60 0 0,-1 0-77 0 0,0 1-109 0 0,-1-1-158 0 0,1 1-37 0 0,-1 0-39 0 0,1 0-41 0 0,9-1 600 0 0,0 3-63 0 0,0 1-55 0 0,0 3-47 0 0,5 5 151 0 0,5 7 147 0 0,-10-9-342 0 0,16 19 237 0 0,-4 4-77 0 0,-6 4-72 0 0,-4 3-66 0 0,-5 0-62 0 0,-5 1-55 0 0,-5 0-52 0 0,-6-3-46 0 0,5-23-97 0 0,-2 0-1 0 0,1 0 0 0 0,-2-1 0 0 0,0 0 1 0 0,0 0-1 0 0,-1-1 0 0 0,-3 4-46 0 0,-16 15 55 0 0,-4-4-58 0 0,3-6-4 0 0,18-14-40 0 0,1 0-39 0 0,1-2-23 0 0,0 1-42 0 0,-1-1-46 0 0,1 1-54 0 0,1-2-3 0 0,0 1-44 0 0,1-1-49 0 0,-1 1-51 0 0,0-1-56 0 0,0 0-59 0 0,0 0-62 0 0,0 0-66 0 0,4-2 153 0 0,0 0-63 0 0,0-1-54 0 0,1 1-47 0 0,-2 0-184 0 0,1 0-48 0 0,-1 0-222 0 0,-2 1-603 0 0</inkml:trace>
  <inkml:trace contextRef="#ctx0" brushRef="#br0" timeOffset="-106193.502">11055 1125 9936 0 0,'0'0'292'0'0,"0"0"0"0"0,0 0-42 0 0,1-1-56 0 0,2 0 13 0 0,5-5 207 0 0,-2 1 136 0 0,2 2-50 0 0,1 0-44 0 0,-1 0-37 0 0,12-4 511 0 0,-6 1-380 0 0,1 1-76 0 0,4 1 24 0 0,10-1 186 0 0,0 0 45 0 0,1 0-69 0 0,1-1-80 0 0,0 2-70 0 0,0 0-63 0 0,0 0-55 0 0,0 1-47 0 0,31-4 237 0 0,74-7 470 0 0,-104 9-839 0 0,0 1-33 0 0,13-2 21 0 0,-1 0-55 0 0,1 1-46 0 0,0 1-40 0 0,32-2 17 0 0,-32 2-72 0 0,-23 2-41 0 0,-1 0-39 0 0,-15 2-79 0 0,-1 0 69 0 0,10-2 8 0 0,-8 1 1 0 0,-3 1-3 0 0,-1 0-40 0 0,2-1-116 0 0,0 1-108 0 0,-1 0-40 0 0,0-1-102 0 0,-1 1-114 0 0,-1 0 252 0 0,0 0-32 0 0,-1 0 47 0 0,-1 0-43 0 0,0 0-42 0 0,0 0-35 0 0,0 0-288 0 0,0 0-60 0 0,0 0-48 0 0,0 0-35 0 0,0 0-1573 0 0,0 0-1382 0 0</inkml:trace>
  <inkml:trace contextRef="#ctx0" brushRef="#br0" timeOffset="-104827.475">12842 728 14256 0 0,'0'0'153'0'0,"0"0"-32"0"0,1-1 39 0 0,0 1-74 0 0,3-2 1 0 0,-2 1-5 0 0,5-3 219 0 0,1 1-74 0 0,5-1 37 0 0,11-1 42 0 0,-13 3-147 0 0,-1 1 62 0 0,1-1 91 0 0,-6 1-85 0 0,1 1 44 0 0,0-1 50 0 0,-1 0 54 0 0,20-2 746 0 0,2 0 55 0 0,-11-1-483 0 0,-6 2-265 0 0,-1 1-96 0 0,0-1-73 0 0,0 1-54 0 0,24-4 426 0 0,-4-1-190 0 0,1 2-69 0 0,0 2-73 0 0,0 0-80 0 0,3 0-74 0 0,0 0-116 0 0,-12 0-64 0 0,-13 3-7 0 0,1 0-64 0 0,-2 1-93 0 0,-6-2-79 0 0,0 0 3 0 0,-1 0-35 0 0,0 0-827 0 0,0 0 869 0 0,0 0 53 0 0,-1 0-5 0 0,1 1-51 0 0,0-1-1 0 0,0 0-51 0 0,0 0-57 0 0,-1 0-66 0 0,1 1 34 0 0,0-1-43 0 0,-1 0-40 0 0,1 0-36 0 0,-1 1-323 0 0,1 0-60 0 0,-1-1-45 0 0,0 1-34 0 0,0 0-600 0 0</inkml:trace>
  <inkml:trace contextRef="#ctx0" brushRef="#br0" timeOffset="-104606.541">12824 884 15200 0 0,'0'0'165'0'0,"0"0"-35"0"0,1 0 43 0 0,0 0-79 0 0,3 0 1 0 0,-1 0-7 0 0,4 0 222 0 0,1 0-74 0 0,-1 0-65 0 0,0-1-53 0 0,7 1-2 0 0,19-4-48 0 0,-23 3 12 0 0,0-1 78 0 0,-4 1-16 0 0,0 0 45 0 0,0 0 49 0 0,0-1 56 0 0,16-2 435 0 0,0 1-103 0 0,-2-1-136 0 0,-1 0-61 0 0,1 0-49 0 0,0 0-38 0 0,5-2-105 0 0,0 1-48 0 0,1 1-51 0 0,0 0-54 0 0,7-2-64 0 0,0 0-110 0 0,-25 5-141 0 0,-1 0-116 0 0,0 0-101 0 0,1 0-81 0 0,-6 1 319 0 0,11-3-871 0 0</inkml:trace>
  <inkml:trace contextRef="#ctx0" brushRef="#br0" timeOffset="-105697.456">11448 1222 12552 0 0,'0'0'281'0'0,"0"0"40"0"0,0 0 23 0 0,2 1-148 0 0,2 3-46 0 0,-1-2-89 0 0,-1 1-38 0 0,6 6 17 0 0,-2 1 74 0 0,0 0 67 0 0,0 1 58 0 0,0 1 113 0 0,0 2 57 0 0,-1 2 139 0 0,3 8 336 0 0,-2 2 4 0 0,-3-9-336 0 0,-1-3-137 0 0,0 0-56 0 0,0-2-113 0 0,-1-1-56 0 0,1 1-66 0 0,-1-1-74 0 0,0 0 90 0 0,-1-1-1 0 0,0 1 0 0 0,-1 9-139 0 0,0-10 40 0 0,-1 0-50 0 0,-7 15 10 0 0,8-24 0 0 0,1 0 0 0 0,0-1 0 0 0,-1 1 0 0 0,1 0 0 0 0,-1 0 0 0 0,1-1 0 0 0,-1 1 0 0 0,1 0 0 0 0,-1-1 0 0 0,1 1 0 0 0,-1 0 0 0 0,0-1 0 0 0,1 1 0 0 0,-1-1 0 0 0,-3 0 0 0 0,4 0 0 0 0,-3 0 8 0 0,1 1 0 0 0,-1-1-1 0 0,1 0 1 0 0,-1-1 0 0 0,0 1 0 0 0,1 0-1 0 0,-1-1 1 0 0,0 1 0 0 0,1-1-1 0 0,-1 0 1 0 0,1 0 0 0 0,-2 0-8 0 0,-29-18 64 0 0,23 12-33 0 0,1 1-36 0 0,-31-17 95 0 0,26 17-107 0 0,-1 0-69 0 0,-13-1-78 0 0,-2 4 104 0 0,28 3 63 0 0,-1 1 0 0 0,1-1 0 0 0,-1 1 0 0 0,1-1-1 0 0,-1 1 1 0 0,1 0 0 0 0,0-1 0 0 0,-1 1 0 0 0,-1 2-3 0 0,2-2 7 0 0,1 0 0 0 0,-1 0-1 0 0,1 0 1 0 0,-1 0 0 0 0,1 1 0 0 0,0-1 0 0 0,-1 1-1 0 0,1-1 1 0 0,0 1 0 0 0,0-1 0 0 0,0 1-1 0 0,0 0 1 0 0,0-1 0 0 0,0 1-7 0 0,-9 21 84 0 0,7-18-69 0 0,0 0-1 0 0,1 0 1 0 0,-1 1-1 0 0,1-1 1 0 0,1 1-1 0 0,-1-1 1 0 0,1 1-1 0 0,0 0 1 0 0,0-1-1 0 0,1 3-14 0 0,0 24 150 0 0,4 1 36 0 0,-3-28-139 0 0,1 0-1 0 0,-1 0 1 0 0,1 0 0 0 0,0 0 0 0 0,0 0-47 0 0,0-2 37 0 0,0 0-1 0 0,-1 0 1 0 0,1 0 0 0 0,0 0 0 0 0,1-1 0 0 0,-1 1 0 0 0,0-1-1 0 0,1 1-36 0 0,0-1 29 0 0,0 0-1 0 0,0-1 0 0 0,-1 1 0 0 0,1-1 0 0 0,0 0 0 0 0,0 0 1 0 0,1 0-1 0 0,-1 0 0 0 0,0 0 0 0 0,0-1 0 0 0,0 0 0 0 0,0 1 1 0 0,1-1-1 0 0,-1 0 0 0 0,3-1-28 0 0,23-2 175 0 0,-2-2-36 0 0,-21 3-108 0 0,8-1-31 0 0,8-6 87 0 0,-13 5-79 0 0,0-1-51 0 0,-1 0-78 0 0,-3 3 11 0 0,0-1-35 0 0,0 0-40 0 0,-1 0-44 0 0,1 0-49 0 0,-1-1-53 0 0,1 1-56 0 0,-1 0-61 0 0,-2 2 3 0 0,0 0-64 0 0,0-1-56 0 0,0 1-52 0 0,0-1-180 0 0,1 1-52 0 0,0-1-223 0 0,1-1-604 0 0,-3 2 1093 0 0</inkml:trace>
  <inkml:trace contextRef="#ctx0" brushRef="#br0" timeOffset="-105366.875">11796 1243 15576 0 0,'0'0'356'0'0,"0"0"49"0"0,0 0-196 0 0,0 0-49 0 0,0 0-44 0 0,0 1-36 0 0,0 0 2 0 0,0 2-1 0 0,0-2-7 0 0,0 0 60 0 0,0 8-165 0 0,-1 0 92 0 0,1 0 79 0 0,-2 0 67 0 0,1 2 111 0 0,-1 0 54 0 0,-5 22 857 0 0,4-19-772 0 0,0 0-94 0 0,2-7-230 0 0,0 0-39 0 0,0 0-46 0 0,0 0-50 0 0,-5 26 439 0 0,1 0-63 0 0,-1 3-35 0 0,0-1-55 0 0,2 0-49 0 0,3 1-39 0 0,2-6 28 0 0,-1-24-176 0 0,1 0 0 0 0,0 0-1 0 0,0 0 1 0 0,1 1 0 0 0,1 4-48 0 0,7 6 135 0 0,5-3 45 0 0,-2-8-21 0 0,3-3 39 0 0,-9-2-147 0 0,-1-1 0 0 0,0 0 1 0 0,0-1-1 0 0,4 0-51 0 0,43-10 217 0 0,-21 3-86 0 0,-23 6-235 0 0,0-1 46 0 0,10-2 55 0 0,-7 0 58 0 0,22-9 189 0 0,-20 6-165 0 0,-2 1-54 0 0,-1-1-64 0 0,-4 3-22 0 0,0 0-35 0 0,-1 0-38 0 0,0-1-43 0 0,0 0-46 0 0,-1 0-51 0 0,1 0-55 0 0,-1 0-60 0 0,-1-1-63 0 0,1 0-68 0 0,-1 0-71 0 0,-1 0-77 0 0,1 0-80 0 0,-2-1-85 0 0,1 0-88 0 0,-1 0-94 0 0,-2 7 543 0 0,0 0-53 0 0,0-1-45 0 0,0 1-40 0 0,0-1-168 0 0,0 1-40 0 0,1-1-201 0 0,-1-1-554 0 0,0 3 1563 0 0</inkml:trace>
  <inkml:trace contextRef="#ctx0" brushRef="#br0" timeOffset="-105090.28">11650 1467 14712 0 0,'0'0'332'0'0,"0"0"50"0"0,0 0 25 0 0,0 0-171 0 0,0 0-113 0 0,0 0-34 0 0,0 0-45 0 0,8-1-41 0 0,0 0-41 0 0,-1-2 86 0 0,0 0 70 0 0,0 0 50 0 0,22-8 615 0 0,-10 7-480 0 0,1-1-72 0 0,-5 2-90 0 0,1-1-36 0 0,16-4 18 0 0,-3 2-82 0 0,38-9-33 0 0,-45 9-19 0 0,0 1-84 0 0,1-1-66 0 0,0 1-46 0 0,7-3-79 0 0</inkml:trace>
  <inkml:trace contextRef="#ctx0" brushRef="#br0" timeOffset="-111610.54">11442 158 6848 0 0,'0'0'157'0'0,"0"0"23"0"0,0 0 11 0 0,1-1-31 0 0,0-2-107 0 0,0 1 32 0 0,0-1 463 0 0,-1 0-107 0 0,1 1-169 0 0,-1 0-39 0 0,0-3 144 0 0,0-3 223 0 0,1 5-299 0 0,0 0-24 0 0,0-2 78 0 0,-1 1 71 0 0,1 0 69 0 0,-1-1 63 0 0,0 1 59 0 0,0 0 54 0 0,0 0 50 0 0,0 1-82 0 0,0 3-152 0 0,2-4 240 0 0,-2 2-377 0 0,0 0-53 0 0,1 0 45 0 0,-1 0 57 0 0,1 1 67 0 0,0 0 80 0 0,1 1 89 0 0,1 2 102 0 0,1 0 111 0 0,-3-1-784 0 0,-1-1 0 0 0,0 0 2 0 0,1 0 12 0 0,0 4-31 0 0,0-2 30 0 0,5 16 84 0 0,-1 2-56 0 0,-2 1-51 0 0,-2-3-50 0 0,1 14 63 0 0,0 1-1 0 0,3 0-66 0 0,2 28 61 0 0,-5-19-63 0 0,-5 30 21 0 0,1-34 47 0 0,2-19 6 0 0,-1 1 35 0 0,1-1-19 0 0,-1 5-23 0 0,0 15-13 0 0,0 1 22 0 0,1-39-2 0 0,0-1 9 0 0,0 1-14 0 0,0 2-43 0 0,0-2 29 0 0,0-1 11 0 0,0 0 0 0 0,0-7 93 0 0,-1 5-48 0 0,-1-5-47 0 0,2-1-81 0 0,0-6-36 0 0,0 10 55 0 0,0 2 53 0 0,0-2-54 0 0,0 3-58 0 0,0-3 55 0 0,0 3 36 0 0,0 0-64 0 0,0-6 21 0 0,0 2 26 0 0,0 4 44 0 0,0-2-58 0 0,-1 1-54 0 0,-1 0 52 0 0,0 0 0 0 0,0 0 0 0 0,0 0 0 0 0,-1 1 0 0 0,1-1-1 0 0,0 0 1 0 0,-1 1 0 0 0,1 0 0 0 0,-1 0 0 0 0,1-1 0 0 0,-1 1 0 0 0,0 1 0 0 0,-1-2 1 0 0,0 1 7 0 0,1 0 0 0 0,-1 0 0 0 0,1-1 0 0 0,0 0 0 0 0,-1 0 0 0 0,1 0-1 0 0,0 0-6 0 0,-25-14 32 0 0,27 15-31 0 0,-1 1-1 0 0,0-1 1 0 0,-1 1-1 0 0,1-1 0 0 0,0 1 1 0 0,0 0-1 0 0,0 0 1 0 0,-1 0-1 0 0,-16-3 50 0 0,14 2-28 0 0,1-1 1 0 0,-1 1 0 0 0,0 0 0 0 0,0 0 0 0 0,-1 1-23 0 0,-6 0 12 0 0,0 0 0 0 0,0 1 0 0 0,1 1 1 0 0,-1 0-1 0 0,0 0-12 0 0,-8 2 54 0 0,-1-1 54 0 0,13-2 74 0 0,-1 2-57 0 0,0 1-51 0 0,0 0-45 0 0,0 1-41 0 0,0 0-34 0 0,-7 5-128 0 0,11-7 101 0 0,-5 4 222 0 0,1 1-59 0 0,1 2-50 0 0,0 0-40 0 0,-1 3-37 0 0,6-7-11 0 0,0 1 1 0 0,0 0-1 0 0,0 0 1 0 0,-1 5 47 0 0,1 5-52 0 0,2 9 230 0 0,6-2-69 0 0,-3-20-100 0 0,-1-1 0 0 0,1 1-1 0 0,0 0 1 0 0,0 0 0 0 0,1-1 0 0 0,-1 1 0 0 0,1-1-9 0 0,0 1-4 0 0,0 0 0 0 0,1-1 0 0 0,0 0 0 0 0,-1 1 0 0 0,5 1 4 0 0,-3-1-12 0 0,1-1 0 0 0,0 0 0 0 0,1 0 0 0 0,-1-1 0 0 0,0 0 0 0 0,1 0 0 0 0,-1 0-1 0 0,1 0 1 0 0,3-1 12 0 0,14 1-9 0 0,-1-4 36 0 0,0-4 31 0 0,-1 0 1 0 0,1-1 0 0 0,-1-2 0 0 0,-1 0 0 0 0,0-1-1 0 0,15-10-58 0 0,10-4 125 0 0,-40 21-110 0 0,0-1 1 0 0,0 0 0 0 0,0-1-1 0 0,0 1 1 0 0,0-1-1 0 0,2-3-15 0 0,5-6-47 0 0,-1 0-103 0 0,-3 4-33 0 0,-1 1-80 0 0,1-1-91 0 0,0 2-105 0 0,-1 0 27 0 0,-4 3 61 0 0,0 0-18 0 0,0 0-93 0 0,-1 1-6 0 0,0 0-90 0 0,-1 0-102 0 0,1 0-113 0 0,-1 0 40 0 0,1 1-93 0 0,-3 2 369 0 0,1 0-55 0 0,0 0-46 0 0,-1 0-42 0 0,1-1-171 0 0,0 1-40 0 0,0 0-207 0 0,0-2-562 0 0</inkml:trace>
  <inkml:trace contextRef="#ctx0" brushRef="#br0" timeOffset="-107816.568">11808 310 9584 0 0,'0'-11'216'0'0,"0"9"32"0"0,0 2-29 0 0,1 0-94 0 0,-1-1-68 0 0,1-2-19 0 0,0 1 12 0 0,0-4-182 0 0,-1 0 123 0 0,0-1 125 0 0,0 1 127 0 0,-1 0 129 0 0,0 0 129 0 0,0 3-200 0 0,1 0 32 0 0,-1-1 34 0 0,1 1 33 0 0,-1 0 122 0 0,0-1 48 0 0,0 0 48 0 0,1 0 50 0 0,-1 1 50 0 0,0-1 49 0 0,1 0 51 0 0,0 1 50 0 0,0 7-602 0 0,-1 0-79 0 0,0 1-62 0 0,0-1-47 0 0,-3 15 79 0 0,6 38 245 0 0,-1-28-254 0 0,-1 1-80 0 0,4 84 173 0 0,-4-95-217 0 0,0 0-1 0 0,2 1 1 0 0,0-1-1 0 0,1-1 1 0 0,1 1-1 0 0,3 6-23 0 0,-4-17-13 0 0,-2-5-21 0 0,0-1-45 0 0,-1-2 79 0 0,0 1-108 0 0,0-1-102 0 0,2 0-847 0 0,1 0 419 0 0,-1-1 198 0 0,-1 0 262 0 0,0 0 34 0 0,2-5-1272 0 0,-3 4-50 0 0</inkml:trace>
  <inkml:trace contextRef="#ctx0" brushRef="#br0" timeOffset="-107478.112">11748 179 9648 0 0,'-2'-17'216'0'0,"1"13"32"0"0,1 4 12 0 0,0 0-106 0 0,1-1-79 0 0,4-12 265 0 0,3 2 104 0 0,4 0 188 0 0,10-3 416 0 0,2 4-27 0 0,-8 5-437 0 0,-3 1-197 0 0,-7 2-237 0 0,0 1-35 0 0,-1-1-37 0 0,20-3 494 0 0,1 3-33 0 0,4 2 986 0 0,17 2-1525 0 0,-47-2 2 0 0,22 3 446 0 0,2 2-53 0 0,0 4-50 0 0,0 3-47 0 0,-3 3-45 0 0,-4 3-42 0 0,-6 3-39 0 0,-10-18-149 0 0,0 0 0 0 0,-1 0-1 0 0,1 0 1 0 0,-1 0 0 0 0,1 0 0 0 0,-1 3-23 0 0,0-2 21 0 0,-1 0 0 0 0,1 0 0 0 0,-1 0-1 0 0,0 0 1 0 0,0 0 0 0 0,0 0 0 0 0,-1 0 0 0 0,1-1 0 0 0,-1 1 0 0 0,0 0 0 0 0,0-1 0 0 0,0 1 0 0 0,-1-1 0 0 0,1 0 0 0 0,-1 1 0 0 0,0-1 0 0 0,0 0-1 0 0,0-1 1 0 0,-2 3-21 0 0,-3 0 51 0 0,1 1 0 0 0,-1-1 0 0 0,-6 3-51 0 0,-24 9 99 0 0,18-9-259 0 0,3-2 98 0 0,-26 8-25 0 0,30-10 26 0 0,0-1-37 0 0,-1 0-57 0 0,0 0-68 0 0,0 0-83 0 0,0-2-96 0 0,0 1-110 0 0,7-2 210 0 0,0 0-33 0 0,0 0-34 0 0,1 0-36 0 0,-1 0-39 0 0,0-1-39 0 0,6 1 205 0 0,0 0-34 0 0,-1 0-404 0 0,0 0 74 0 0,0 0-54 0 0,-1-1-808 0 0,-1 0-583 0 0,-2 0-1172 0 0</inkml:trace>
  <inkml:trace contextRef="#ctx0" brushRef="#br0" timeOffset="-106951.012">11979 588 9704 0 0,'0'0'216'0'0,"0"0"32"0"0,0 0 13 0 0,5-4-52 0 0,-1 1-154 0 0,0 0-36 0 0,-2 1 31 0 0,1 1 93 0 0,0-2 109 0 0,-1 1 76 0 0,1 0 99 0 0,5-2 644 0 0,-5 2-723 0 0,-1 1-113 0 0,0 0-36 0 0,0 1-45 0 0,1-1-53 0 0,10-4 789 0 0,-8 2-502 0 0,1 1-33 0 0,3 1 34 0 0,1 0 14 0 0,4-3 88 0 0,-2 1-51 0 0,-4 2-109 0 0,0 2-6 0 0,0 2 64 0 0,12 7 289 0 0,-11-4-390 0 0,-2 0-45 0 0,-2 2-50 0 0,-2 1-59 0 0,-2 2-66 0 0,-4 3-72 0 0,1-9 29 0 0,0 0 1 0 0,0 0-1 0 0,0 0 1 0 0,-1 0-1 0 0,0 0 1 0 0,0-1-1 0 0,0 1 1 0 0,-1-1-1 0 0,1 0 1 0 0,-1 0 0 0 0,-3 3-26 0 0,-21 14 114 0 0,-2-4-43 0 0,9-3-21 0 0,3-2-7 0 0,1-4 19 0 0,17-8-61 0 0,0 0 1 0 0,0 0-1 0 0,0 0 0 0 0,0 0 1 0 0,-1 1-1 0 0,1-1 0 0 0,0 0 1 0 0,0 0-1 0 0,0 0 0 0 0,0 0 1 0 0,0 0-1 0 0,0 0 0 0 0,0 0 1 0 0,0 0-1 0 0,0 0 0 0 0,0 0 0 0 0,0 0 1 0 0,0 0-1 0 0,0 0 0 0 0,0 0 1 0 0,0 0-1 0 0,0 1 0 0 0,0-1 1 0 0,0 0-1 0 0,0 0 0 0 0,0 0 1 0 0,0 0-1 0 0,0 0 0 0 0,0 0 1 0 0,0 0-1 0 0,0 0 0 0 0,0 0 1 0 0,0 0-1 0 0,0 0 0 0 0,0 1 1 0 0,0-1-1 0 0,0 0 0 0 0,0 0 0 0 0,0 0 1 0 0,0 0-1 0 0,0 0 0 0 0,0 0 1 0 0,0 0-1 0 0,0 0 0 0 0,0 0 1 0 0,0 0-1 0 0,0 0 0 0 0,0 0 1 0 0,0 0-1 0 0,0 1 0 0 0,0-1 1 0 0,0 0-1 0 0,0 0-1 0 0,6 4 54 0 0,6 2 55 0 0,-5-4-35 0 0,0-1 0 0 0,1 1-1 0 0,-1-2 1 0 0,0 1-1 0 0,7-1-73 0 0,22-1 160 0 0,-20 0-138 0 0,-1 0-48 0 0,-13 1-186 0 0,1 0 79 0 0,0 0 68 0 0,0 0 56 0 0,2-1 106 0 0,5 0 190 0 0,-6 0-196 0 0,0 0-66 0 0,0 0-99 0 0,-2 0-31 0 0,0 1-54 0 0,1-1-60 0 0,-1 0-68 0 0,1 1-104 0 0,-1-1-93 0 0,0 0-104 0 0,1 1-110 0 0,-1-1-119 0 0,-1 1 360 0 0,0-1-32 0 0,1 1-35 0 0,-1 0-34 0 0,0-1-37 0 0,0 1-38 0 0,2-1-1783 0 0,3-1-1368 0 0,-6 2 3782 0 0</inkml:trace>
  <inkml:trace contextRef="#ctx0" brushRef="#br0" timeOffset="-106599.404">12373 492 10360 0 0,'0'0'300'0'0,"0"0"0"0"0,0 0-169 0 0,0 0-44 0 0,0 0 103 0 0,0 0 204 0 0,0 0 368 0 0,0 0 35 0 0,0 0-5 0 0,0 0-60 0 0,0 0-27 0 0,0 0-7 0 0,0 0-290 0 0,0 0-165 0 0,0 1 63 0 0,0-1-112 0 0,0 1-99 0 0,0 0-43 0 0,0 2 0 0 0,0-2 15 0 0,0 0 94 0 0,1 0-30 0 0,-1-1 39 0 0,6 18 726 0 0,-1 1-71 0 0,-3-6-335 0 0,0 1-63 0 0,0-4-137 0 0,0 1-56 0 0,0 0-64 0 0,0-1-70 0 0,4 19 124 0 0,-1-4-115 0 0,4 0-82 0 0,-7-21-262 0 0,-1-1 95 0 0,0 0 80 0 0,0 0 67 0 0,0-1 52 0 0,0 1 39 0 0,1 6 331 0 0,-1-5-272 0 0,0 0-67 0 0,-1 0-107 0 0,1-2-59 0 0,-1 1-60 0 0,0-1-66 0 0,0 1-76 0 0,0-1-112 0 0,1 1-104 0 0,-1-1-115 0 0,0 1-125 0 0,0-2 318 0 0,0 1-35 0 0,0-1-36 0 0,0 1-37 0 0,0-1-38 0 0,0 0-40 0 0,0 1-41 0 0,0-1-42 0 0,0 1-558 0 0,0-1-34 0 0,0 2-2669 0 0</inkml:trace>
  <inkml:trace contextRef="#ctx0" brushRef="#br0" timeOffset="-93491.306">11493 1948 9416 0 0,'0'-1'91'0'0,"2"-4"188"0"0,-1-3 88 0 0,0 0 99 0 0,-5 5 107 0 0,4 3-157 0 0,0 0 4 0 0,0 0 17 0 0,0 0 10 0 0,0 0 1 0 0,0 0-191 0 0,0 0-120 0 0,0 0-44 0 0,0 2-14 0 0,-6 19 47 0 0,2 0 51 0 0,-1 12 163 0 0,3 1 58 0 0,2 35 438 0 0,2-25-361 0 0,-3 2-72 0 0,0-22-236 0 0,1 0-41 0 0,0-22-112 0 0,2 23 106 0 0,0 1-40 0 0,2 26 99 0 0,5 13-179 0 0,-6-16 160 0 0,-4-25-147 0 0,-1-9 30 0 0,2-14 44 0 0,0-1 36 0 0,0 0 166 0 0,0 1-4 0 0,-2-1-110 0 0,1 2-67 0 0,-5 1 54 0 0,4-2-46 0 0,1 0 52 0 0,-1-1 79 0 0,-7-4 25 0 0,0-1-50 0 0,1 0-45 0 0,-1-1-40 0 0,-1-1-15 0 0,1-1-39 0 0,-19-18 33 0 0,6 6-37 0 0,8 8 36 0 0,-29-27-115 0 0,27 24 47 0 0,-1 0-1 0 0,-2 0-46 0 0,-10-3 97 0 0,-4 5 41 0 0,20 11-112 0 0,1 1 102 0 0,-1 1 62 0 0,9 1-117 0 0,0 0 0 0 0,1-1-1 0 0,-1 1 1 0 0,1 0 0 0 0,-1 1 0 0 0,1-1 0 0 0,-1 1-73 0 0,-3 2 127 0 0,0 2-35 0 0,-13 17 50 0 0,2 1-67 0 0,2 9-54 0 0,11-23-39 0 0,2 0-1 0 0,-1 1 0 0 0,-1 9 19 0 0,3-10-16 0 0,1 0 0 0 0,0 0 0 0 0,1 0 1 0 0,0-1-1 0 0,0 1 0 0 0,1 0 0 0 0,0 0 0 0 0,1 1 16 0 0,6 18 4 0 0,5 0 45 0 0,-11-26-49 0 0,0 1-1 0 0,0-1 1 0 0,0 0-1 0 0,0 0 0 0 0,1 0 1 0 0,0-1-1 0 0,-1 1 1 0 0,1-1-1 0 0,0 1 1 0 0,3 1 0 0 0,-2-2 8 0 0,0 0 0 0 0,0 0 0 0 0,0-1 0 0 0,0 1 1 0 0,0-1-1 0 0,0 0 0 0 0,0 0 0 0 0,1 0 0 0 0,-1-1 0 0 0,1 1 1 0 0,-1-1-1 0 0,0 0 0 0 0,1-1-8 0 0,4 1 20 0 0,-1-1 0 0 0,0-1 0 0 0,6-1-20 0 0,12-5 12 0 0,12-10-78 0 0,-21 9 34 0 0,-8 5-28 0 0,0 0-42 0 0,1-1-85 0 0,0-1-84 0 0,0 1-99 0 0,0 0-114 0 0,-5 2 195 0 0,0 0-33 0 0,0 0-36 0 0,0 0-38 0 0,-1 0-38 0 0,1-1-42 0 0,0 1-42 0 0,-1-1-44 0 0,-2 2 91 0 0,0 1-56 0 0,0-1-49 0 0,0 1-43 0 0,0-1-173 0 0,0 0-43 0 0,1 0-208 0 0,0-2-568 0 0,-2 4 1600 0 0</inkml:trace>
  <inkml:trace contextRef="#ctx0" brushRef="#br0" timeOffset="-92769.59">11866 2212 12776 0 0,'0'0'374'0'0,"0"0"-132"0"0,0 0-110 0 0,0 0-34 0 0,-2 1-44 0 0,-4 3 12 0 0,4-1 10 0 0,-2 7 405 0 0,1 1-42 0 0,0 0-41 0 0,2 0-36 0 0,-1 0-37 0 0,1 1-32 0 0,1 11 201 0 0,1 0-107 0 0,2 1-89 0 0,0-1-73 0 0,0 0-54 0 0,5 39 161 0 0,-2-15-136 0 0,2-1 0 0 0,2 3-196 0 0,1 3 56 0 0,-10-52-347 0 0,-1 1 108 0 0,0 0 96 0 0,0-1 80 0 0,0 1 85 0 0,0 0 70 0 0,0 1 473 0 0,0-1-394 0 0,1 0-103 0 0,-1 0-124 0 0,0 0-86 0 0,0-1-63 0 0,0 1-80 0 0,0-1-88 0 0,0 1-99 0 0,0-1-13 0 0,0 0-80 0 0,0 1-85 0 0,0-1-91 0 0,0 1-97 0 0,1-1-101 0 0,-1 0-106 0 0,0 1-114 0 0,-1-3-764 0 0,0-1-1404 0 0</inkml:trace>
  <inkml:trace contextRef="#ctx0" brushRef="#br0" timeOffset="-92466.19">11817 2225 9584 0 0,'-1'-8'290'0'0,"0"1"-74"0"0,-1-1-64 0 0,0 0-49 0 0,0-4-13 0 0,-3-15 53 0 0,5 19-57 0 0,0-1 45 0 0,0 3 24 0 0,1-1 52 0 0,0 1 58 0 0,2-1 69 0 0,-1 1 77 0 0,2 0 86 0 0,0 0 93 0 0,1 1 104 0 0,10-8 25 0 0,0 2-113 0 0,2 3-102 0 0,0 2-90 0 0,1 2-80 0 0,1 1-69 0 0,-1 3-57 0 0,1 1-47 0 0,12 6 36 0 0,-22-4-136 0 0,0 0 0 0 0,0 0 0 0 0,0 1 0 0 0,-1 1-1 0 0,0-1 1 0 0,6 5-61 0 0,4 5 163 0 0,-2 2 56 0 0,-14-13-193 0 0,0-1-1 0 0,0 1 0 0 0,1 1 0 0 0,-2-1 0 0 0,1 0 0 0 0,0 2-25 0 0,0-2 33 0 0,-1 0 0 0 0,0 0 0 0 0,0 1-1 0 0,-1-1 1 0 0,1 0 0 0 0,0 2-33 0 0,-1-1 35 0 0,0-1 0 0 0,0 0-1 0 0,0 1 1 0 0,-1-1 0 0 0,1 0 0 0 0,-1 1 0 0 0,0-1-1 0 0,0 0 1 0 0,0 0 0 0 0,0 0 0 0 0,0 0 0 0 0,-1 0 0 0 0,1 0-1 0 0,-1 0 1 0 0,0 0 0 0 0,0 0 0 0 0,0-1 0 0 0,0 1-1 0 0,-1-1 1 0 0,1 1 0 0 0,-3 0-35 0 0,-11 9 155 0 0,-2-1-44 0 0,0-2-46 0 0,-1-1-48 0 0,0-1-50 0 0,0-1-52 0 0,-1 0-54 0 0,0 0-56 0 0,4-1-9 0 0,0 0-41 0 0,0 0-42 0 0,1 0-42 0 0,9-3 101 0 0,-9 3-128 0 0,10-4 157 0 0,0 0-90 0 0,3 0 97 0 0,-1 0-38 0 0,1 0-43 0 0,0-1-47 0 0,-1 1-52 0 0,1 0-57 0 0,1-1-530 0 0,1 0-7 0 0</inkml:trace>
  <inkml:trace contextRef="#ctx0" brushRef="#br0" timeOffset="-91818.912">12064 2508 8432 0 0,'0'0'190'0'0,"0"0"28"0"0,0 0 10 0 0,0 0 4 0 0,0 0-109 0 0,0 0-46 0 0,0-1-19 0 0,2-3-6 0 0,-1 3 18 0 0,0 1 58 0 0,3-4 55 0 0,2-2 42 0 0,2-3 104 0 0,-2 3-15 0 0,-1 1 50 0 0,-2 3-136 0 0,-1 0 35 0 0,5-4 361 0 0,10-2 959 0 0,-11 6-1160 0 0,1 1-71 0 0,-5 1-327 0 0,0-1 43 0 0,2 1 163 0 0,5-2 587 0 0,-7 2-687 0 0,0 1-40 0 0,3 0 245 0 0,0 1-58 0 0,-1 0-54 0 0,0 0-47 0 0,0 2 9 0 0,-1 2-79 0 0,-2 1-60 0 0,0 1-44 0 0,-5 12 139 0 0,-10 6 165 0 0,2-3-12 0 0,6-10-8 0 0,-1-1-1 0 0,-1 0 1 0 0,-5 8-287 0 0,-1 0 293 0 0,10-13-230 0 0,1 0 56 0 0,1 0 80 0 0,2 3 164 0 0,4-1 11 0 0,2-4-157 0 0,0-1-75 0 0,1-1-51 0 0,-3-2 4 0 0,1 0-1 0 0,-1 0 0 0 0,0 0 1 0 0,1 0-1 0 0,-1-1 1 0 0,5 0-95 0 0,26-2 472 0 0,-28 1-396 0 0,-4 1-270 0 0,0-1 60 0 0,0 1 49 0 0,0-1 45 0 0,1 1 35 0 0,-1-1 35 0 0,15-2 229 0 0,-12 1-259 0 0,-2 1-84 0 0,1-1-98 0 0,-3 1 47 0 0,0 0-34 0 0,1 1-35 0 0,-1-1-38 0 0,1-1-178 0 0,0 1-92 0 0,0-1-102 0 0,0 0-110 0 0,-1 1-117 0 0,1-1-126 0 0,-2 1 434 0 0,0 0-35 0 0,1 0-36 0 0,-1 0-36 0 0,1-2-1780 0 0,2 0-1366 0 0</inkml:trace>
  <inkml:trace contextRef="#ctx0" brushRef="#br0" timeOffset="-91506.136">12421 2383 14064 0 0,'0'0'413'0'0,"0"0"-151"0"0,0 0-121 0 0,0 0-51 0 0,0 1-41 0 0,0 6-28 0 0,0 1 3 0 0,0 1 48 0 0,1-1 40 0 0,-1 1 38 0 0,1 8 238 0 0,0-1 89 0 0,1 30 944 0 0,-1-26-894 0 0,-1-10-289 0 0,-1 1-52 0 0,1 0-63 0 0,-1 0-74 0 0,0 1-61 0 0,1 7 110 0 0,0-4-51 0 0,-1-4-94 0 0,1-3-68 0 0,-2 0-91 0 0,1-1-49 0 0,-1-1-87 0 0,0 0-100 0 0,-1 0-110 0 0,2-6 264 0 0,1 1-208 0 0,0-1-393 0 0,0 0 522 0 0,0 0 204 0 0,0 0-33 0 0,0 0-1 0 0,0 0-34 0 0,0 0-39 0 0,0 0-45 0 0,0 0-48 0 0,0 0-44 0 0,0 0-39 0 0,0 0-35 0 0,0 0-135 0 0,0 0-35 0 0,0 0-1418 0 0</inkml:trace>
  <inkml:trace contextRef="#ctx0" brushRef="#br0" timeOffset="-91225.585">12479 1678 15720 0 0,'-10'-6'357'0'0,"-11"-2"628"0"0,13 7-695 0 0,2 0-115 0 0,-1 0-84 0 0,0 1-103 0 0,4 0-40 0 0,-1 0-33 0 0,-5 2 255 0 0,6 0-129 0 0,1-1-1 0 0,0 0 1 0 0,1 0-1 0 0,-1 1 1 0 0,0-1-1 0 0,0 1 1 0 0,0 0-1 0 0,0 1-40 0 0,-2 3 104 0 0,1 0-58 0 0,5 5-58 0 0,-1-8 22 0 0,-1 1-19 0 0,2-1-1 0 0,-1 1 1 0 0,0-1-1 0 0,1 0 1 0 0,-1 1-1 0 0,1-1 0 0 0,0 0 1 0 0,0 0-1 0 0,1 1 10 0 0,10 10 4 0 0,1 0 36 0 0,2 2 52 0 0,-3 0 54 0 0,-5-5-28 0 0,-3-1 41 0 0,2 11 256 0 0,-7-19-366 0 0,0 0 0 0 0,-1 0 1 0 0,1 0-1 0 0,0 1 0 0 0,-1-1 0 0 0,1 0 0 0 0,-1 0 1 0 0,0 0-1 0 0,1 0 0 0 0,-1 0 0 0 0,0 0 1 0 0,0 0-1 0 0,0 0 0 0 0,-1-1 0 0 0,1 1 0 0 0,0 0 1 0 0,-1-1-1 0 0,1 1 0 0 0,-1-1 0 0 0,-1 2-49 0 0,-17 12 116 0 0,-2-2-66 0 0,-2-3-57 0 0,-1 0-50 0 0,-7 3-86 0 0,14-5 13 0 0,-12 5-121 0 0,10-5 8 0 0,3-2-35 0 0,1-1-91 0 0,1-3-391 0 0,13-2 214 0 0,2 0 312 0 0,0 0-14 0 0,0 0-62 0 0,0 0 109 0 0,0 0-35 0 0,0 0-40 0 0,0 0-36 0 0,0 0-409 0 0,0 0 107 0 0,0 0-49 0 0,0-1-773 0 0,0 0-600 0 0,0-1-1146 0 0</inkml:trace>
  <inkml:trace contextRef="#ctx0" brushRef="#br0" timeOffset="-90918.079">12604 1680 13072 0 0,'0'0'297'0'0,"0"0"39"0"0,0 0 19 0 0,0 0-145 0 0,0 0-99 0 0,0 0 50 0 0,0 1 115 0 0,-1 0-93 0 0,0 1-65 0 0,-1 4 84 0 0,1-2-10 0 0,-2 12 174 0 0,0 1-114 0 0,2 3-63 0 0,-1 12-36 0 0,0-4-31 0 0,1-10 12 0 0,-1 7 56 0 0,0 0-32 0 0,-1 26 66 0 0,-1 5-105 0 0,-1-1-113 0 0,4-36 42 0 0,-1 7-43 0 0,0-20-34 0 0,1-5-126 0 0,1-1-63 0 0,0 0-20 0 0,0 0-43 0 0,0-1 63 0 0,0 0 38 0 0,0 0-86 0 0,1 0 66 0 0,0-2 4 0 0,-1 1 94 0 0,1 1-39 0 0,-1 0 14 0 0,0 0-34 0 0,1 0-199 0 0,-1 0 127 0 0,0 0-39 0 0,0 0-85 0 0,0 0-51 0 0,0 0-43 0 0,1 0-39 0 0,-1-1-142 0 0,0 1-37 0 0,0-1-172 0 0,1-1-461 0 0</inkml:trace>
  <inkml:trace contextRef="#ctx0" brushRef="#br0" timeOffset="-90689.255">12590 1693 9184 0 0,'0'0'208'0'0,"0"0"-5"0"0,0 0-85 0 0,0-1-56 0 0,1-3-6 0 0,0 2 1 0 0,3-7 85 0 0,5-4-30 0 0,-5 8-41 0 0,2-1 84 0 0,-1 1 63 0 0,1 1 106 0 0,-4 2-113 0 0,1 1 36 0 0,0-1 40 0 0,-1 1 43 0 0,2 0 157 0 0,0 1-60 0 0,0 1-55 0 0,-1 1-49 0 0,0 0-43 0 0,1 1-39 0 0,2 3 149 0 0,-1 2-98 0 0,4 8 299 0 0,-7-11-339 0 0,3 18 413 0 0,-6 0-108 0 0,-6-1-98 0 0,-4-2-87 0 0,-3-1-79 0 0,-3-3-66 0 0,-1-1-58 0 0,0-3-48 0 0,-13 5-178 0 0,24-14-7 0 0,-1 0-49 0 0,0-1-86 0 0,0 0-96 0 0,0-1-115 0 0,4 0 156 0 0,0-1-36 0 0,3 0-202 0 0,1 0-55 0 0,0 0 418 0 0,0 0 14 0 0,0 0-11 0 0,0 0-40 0 0,0 0-8 0 0,0 0-39 0 0,0 0-45 0 0,0 0-50 0 0,0 0-54 0 0,0 0-51 0 0,0 0-44 0 0,0 0-39 0 0,0 0-143 0 0,0 0-39 0 0,0 0-173 0 0,0 0-466 0 0</inkml:trace>
  <inkml:trace contextRef="#ctx0" brushRef="#br0" timeOffset="-86915.161">13109 1621 6448 0 0,'0'0'141'0'0,"0"0"23"0"0,0 0 13 0 0,0 0 50 0 0,0 0 19 0 0,-1 0-38 0 0,-1-1 118 0 0,-2-1-62 0 0,-4-2 244 0 0,6 3-260 0 0,-3-3 691 0 0,0 2-123 0 0,-1 0-110 0 0,0 2-101 0 0,0 0-90 0 0,0 0-80 0 0,-1 2-70 0 0,1-1-58 0 0,-2 2-1 0 0,0 0-52 0 0,-15 8 440 0 0,15-6-349 0 0,-1 0-91 0 0,0 1-42 0 0,-9 5 109 0 0,3-1-114 0 0,7-4-76 0 0,0 1 0 0 0,0 0 0 0 0,-1 2-131 0 0,-2 2 130 0 0,-1 0-46 0 0,4-5-46 0 0,1 1 0 0 0,1 0 0 0 0,-4 4-38 0 0,-2 3 52 0 0,-7 12 160 0 0,19-25-208 0 0,-6 10 54 0 0,0 3 37 0 0,5-13-82 0 0,1 0 0 0 0,0 1 0 0 0,-1-1 0 0 0,1 1 0 0 0,0-1 1 0 0,-1 0-1 0 0,1 1 0 0 0,0-1 0 0 0,0 1 0 0 0,0-1 0 0 0,0 1 0 0 0,1-1 0 0 0,-1 0 0 0 0,0 1 0 0 0,1-1 0 0 0,-1 1 1 0 0,1-1-1 0 0,-1 0 0 0 0,1 1-13 0 0,11 10 129 0 0,-8-10-90 0 0,-1-1 0 0 0,1 1-1 0 0,0-1 1 0 0,-1 0 0 0 0,1 0 0 0 0,0 0-1 0 0,0 0 1 0 0,0-1 0 0 0,-1 0 0 0 0,5 0-39 0 0,9 0 112 0 0,0-2-43 0 0,-1-2-59 0 0,-3 0-77 0 0,-10 3 66 0 0,0 0-1 0 0,0-1 1 0 0,-1 1-1 0 0,1-1 1 0 0,0 0-1 0 0,0 0 1 0 0,-1 0-1 0 0,1 0 1 0 0,1-2 1 0 0,2-2-2 0 0,-1-1 2 0 0,-5-7-98 0 0,-2 1-23 0 0,0 8 83 0 0,-15-21-300 0 0,-3 2 94 0 0,5 7 154 0 0,2-1 91 0 0,12 17-1 0 0,1 1 0 0 0,0-1 0 0 0,0 1 0 0 0,-1-1 0 0 0,1 1 0 0 0,0-1 0 0 0,0 1 0 0 0,0-1 0 0 0,0 1 0 0 0,0-1 0 0 0,-1 1 0 0 0,1-1 0 0 0,0 1 0 0 0,0-1 0 0 0,0 1 0 0 0,0-1 0 0 0,1 1 0 0 0,-1-1 0 0 0,0 0 0 0 0,0 0 0 0 0,0 0 0 0 0,0-1 0 0 0,0 1 0 0 0,0 0 0 0 0,0 0 0 0 0,0 0 0 0 0,-1 0 0 0 0,1 0 0 0 0,0-1 0 0 0,-1 1 0 0 0,1 0 0 0 0,-1 0 0 0 0,-1-1-28 0 0,2 1-116 0 0,0 0-106 0 0,0 0 55 0 0,1 0 47 0 0,-1 0 41 0 0,2 0-23 0 0,5-3 10 0 0,-4 3-10 0 0,-1 0-49 0 0,0 0-94 0 0,0 0-113 0 0,-1 1 143 0 0,0 0-36 0 0,0-1-26 0 0,0 1-39 0 0,0 0-41 0 0,0-1-43 0 0,-1 1-46 0 0,1 0-48 0 0,0 0-50 0 0,-1 0-53 0 0,3-2-1233 0 0,0 0-1048 0 0</inkml:trace>
  <inkml:trace contextRef="#ctx0" brushRef="#br0" timeOffset="-86508.159">13091 1627 8208 0 0,'0'0'182'0'0,"0"0"29"0"0,0 0-23 0 0,0 0-80 0 0,0 1-60 0 0,0 3-18 0 0,0-1 12 0 0,1 5 12 0 0,3 3-89 0 0,-2-5 46 0 0,-1 0 73 0 0,0-2 33 0 0,-1 1 63 0 0,2 15 709 0 0,2 0-44 0 0,-2-12-432 0 0,0 0 1 0 0,-1 0-1 0 0,0 0 1 0 0,-1 0-414 0 0,0-7 6 0 0,0 1 34 0 0,-1 1 126 0 0,0 2 145 0 0,-2 1 271 0 0,0-2-113 0 0,2-4-220 0 0,0 0-138 0 0,0-2-42 0 0,1 0-52 0 0,0-2-57 0 0,4-25 144 0 0,-2 22-97 0 0,1-1 0 0 0,0 0 1 0 0,1 1-1 0 0,2-6-7 0 0,21-26-17 0 0,-8 17 39 0 0,-12 16 31 0 0,1 0 34 0 0,1 0 44 0 0,1 2 50 0 0,-1 0 57 0 0,1 1 65 0 0,0 1 71 0 0,-1 1 80 0 0,2 2-161 0 0,-2 2-56 0 0,-2 2-50 0 0,-1 1-44 0 0,-2 1-39 0 0,-1 1-34 0 0,0 11-7 0 0,-3-12-70 0 0,-1-1 1 0 0,1 1-1 0 0,-1 0 1 0 0,0-1-1 0 0,-1 1 1 0 0,0-1-1 0 0,-1 3 7 0 0,-5 10 57 0 0,6-16-24 0 0,0 0-58 0 0,0 0-50 0 0,1 1-45 0 0,-2 0-111 0 0,0 1-57 0 0,-7 11-994 0 0,8-12 985 0 0,-10 10-945 0 0</inkml:trace>
  <inkml:trace contextRef="#ctx0" brushRef="#br0" timeOffset="-84677.56">13102 2478 15200 0 0,'0'0'348'0'0,"0"0"49"0"0,0 0 19 0 0,0 0-175 0 0,0 0-116 0 0,1-1-21 0 0,0 0-60 0 0,7-8-50 0 0,-5 7 63 0 0,5-1 410 0 0,0 0 0 0 0,0 1 0 0 0,0 0 0 0 0,0 0-1 0 0,8 0-466 0 0,10 0 921 0 0,-12 1-479 0 0,-1-1-51 0 0,10-1-67 0 0,1 0-34 0 0,23-4 196 0 0,-3 0-139 0 0,1 1-99 0 0,0 1-92 0 0,0 1-86 0 0,-44 4-285 0 0,1 0 67 0 0,0 0 60 0 0,0-1 52 0 0,0 1 50 0 0,0-1 51 0 0,1 1 60 0 0,2-1 111 0 0,0 0 14 0 0,-2 0-147 0 0,0 0-83 0 0,0 1-81 0 0,-1-1-65 0 0,0 1-82 0 0,1 0-90 0 0,-1 0-104 0 0,0 0-19 0 0,-1 0-86 0 0,1 0-92 0 0,0 0-98 0 0,0 0-104 0 0,-1 1-112 0 0,1-1-118 0 0,-1 1-124 0 0,0-1-172 0 0,-1 0-36 0 0,0 0-2853 0 0</inkml:trace>
  <inkml:trace contextRef="#ctx0" brushRef="#br0" timeOffset="-84487.295">13010 2643 15344 0 0,'0'0'348'0'0,"0"0"49"0"0,0 0 21 0 0,0 0-170 0 0,0 0-118 0 0,0 0-34 0 0,1 1-48 0 0,4-2-46 0 0,18-3 322 0 0,0-1 74 0 0,45-14 956 0 0,-42 11-908 0 0,-1 1-93 0 0,-12 4-224 0 0,0-1-39 0 0,0 2-44 0 0,-1-1-50 0 0,-3 1-167 0 0,-1 1 58 0 0,0-1 52 0 0,0 1 46 0 0,6-1 77 0 0,0-1 84 0 0,0 1 50 0 0,18-3 320 0 0,-13 2-276 0 0,-9 2-172 0 0,0-1-50 0 0,0 1-60 0 0,0-1-71 0 0,-1 1-57 0 0,0-1-72 0 0,0 1-80 0 0,0 0-86 0 0,-1 0-96 0 0,1-1-101 0 0,0 1-110 0 0,0 0-116 0 0,-4 0 273 0 0,1 0-46 0 0,-1 1-48 0 0,0-1-50 0 0,-1 0-501 0 0,0 1-33 0 0,7-2-2590 0 0</inkml:trace>
  <inkml:trace contextRef="#ctx0" brushRef="#br0" timeOffset="-83809.466">14157 1984 16991 0 0,'0'0'388'0'0,"0"0"52"0"0,0 0-77 0 0,0 1-103 0 0,0 0-86 0 0,-1 0-70 0 0,1 1-47 0 0,-1 4-48 0 0,1-3 44 0 0,0 1-107 0 0,-1 1 36 0 0,0 4 79 0 0,1-3 57 0 0,-1 1 49 0 0,1 7 270 0 0,-1 7 307 0 0,0-12-456 0 0,0 1-31 0 0,0-1-98 0 0,-3 18 244 0 0,0-1-66 0 0,-1 1-59 0 0,0-1-50 0 0,-2 5-12 0 0,-1 0-48 0 0,-3 6-14 0 0,-9 19 31 0 0,5-16-79 0 0,-4 20-52 0 0,-3 8 12 0 0,5-21 68 0 0,16-46-87 0 0,1-1-107 0 0,0 0-48 0 0,4-2-106 0 0,0-4 46 0 0,1-3 12 0 0,-1-1-27 0 0,-3 10 160 0 0,14-39-600 0 0,16-55-910 0 0,-21 60 1021 0 0,-2 5 123 0 0,1 1 47 0 0,7-25-203 0 0,1 1 89 0 0,0-1 84 0 0,0 1 82 0 0,-3 9 111 0 0,0 1 49 0 0,0-1 46 0 0,0 0 43 0 0,1-7 305 0 0,-8 29-65 0 0,-3 9-26 0 0,0 1 61 0 0,0-1 73 0 0,0 0 85 0 0,-2 8-249 0 0,0 0 34 0 0,1 1 262 0 0,-3 3-413 0 0,0 0 0 0 0,0 0 0 0 0,0 0-1 0 0,0 0 1 0 0,1 0 0 0 0,-1 0 0 0 0,0 0-1 0 0,0 0 1 0 0,0 0 0 0 0,0 0 0 0 0,1 0 0 0 0,-1 0-1 0 0,0 0 1 0 0,0 0 0 0 0,0 0 0 0 0,0 0 0 0 0,0 0-1 0 0,1 0 1 0 0,-1 0 0 0 0,0 0 0 0 0,0 0-1 0 0,0 0 1 0 0,0 0 0 0 0,0 0 0 0 0,0 1 0 0 0,1-1-1 0 0,-1 0 1 0 0,0 0 0 0 0,0 0 0 0 0,0 0-1 0 0,0 0 1 0 0,0 0 0 0 0,0 1 0 0 0,0-1 0 0 0,0 0-1 0 0,0 0 1 0 0,0 0 0 0 0,0 0 0 0 0,0 0-1 0 0,1 1 1 0 0,-1-1-26 0 0,2 8 747 0 0,0-2-330 0 0,-1 0-153 0 0,0 0-99 0 0,0-1-121 0 0,-1-2-74 0 0,1 1-83 0 0,0-1-93 0 0,12 45 410 0 0,-1 1-61 0 0,3 15-15 0 0,-4-26 16 0 0,8 19-144 0 0,28 92 211 0 0,-31-67-51 0 0,-12-64-111 0 0,-1 8-31 0 0,2 2-19 0 0,-5-24-99 0 0,1 1 38 0 0,2 19-71 0 0,-3-17 24 0 0,0 1-92 0 0,0-4 37 0 0,0 0-44 0 0,0 0-51 0 0,-1 0-56 0 0,0 0-62 0 0,1-1-69 0 0,-1 1-73 0 0,0-1-80 0 0,0-2 323 0 0,0 0 62 0 0,1 0 1 0 0,0-1-42 0 0,-1 1 2 0 0,1-1-42 0 0,-1 1-48 0 0,1-1-56 0 0,0 1-57 0 0,-1-1-56 0 0,1 0-48 0 0,-1 1-43 0 0,0-1-168 0 0,1 0-41 0 0,-1 0-204 0 0,0 1-553 0 0</inkml:trace>
  <inkml:trace contextRef="#ctx0" brushRef="#br0" timeOffset="-83509.401">14067 2238 16559 0 0,'0'0'178'0'0,"0"0"-38"0"0,0 0 46 0 0,1 0-86 0 0,2-2 3 0 0,-1 1-8 0 0,22-6 247 0 0,0 0 49 0 0,4 1 920 0 0,18-1-1311 0 0,-9 4 633 0 0,1 0-85 0 0,-13 1-257 0 0,0 1-78 0 0,-9 0-122 0 0,0 1-46 0 0,1-1-51 0 0,-1 0-55 0 0,15 0 155 0 0,0 4-78 0 0,-9-1-72 0 0,-1-1-68 0 0,-14-1 77 0 0,0 0-108 0 0,-1 1-119 0 0,-4 0 87 0 0,1-1-34 0 0,1 1-133 0 0,0 0-68 0 0,1-1-74 0 0,-1 1-76 0 0,8-1-894 0 0</inkml:trace>
  <inkml:trace contextRef="#ctx0" brushRef="#br0" timeOffset="-83177.311">14532 2219 12152 0 0,'0'0'273'0'0,"0"0"40"0"0,0 0 22 0 0,0 0-140 0 0,0 0-94 0 0,0 0-31 0 0,1 0-35 0 0,8-4-8 0 0,-6 3 72 0 0,4-3 916 0 0,0 1-124 0 0,2 0-114 0 0,-1 1-103 0 0,1 1-92 0 0,0 0-81 0 0,0 1-70 0 0,0 1-60 0 0,2 0 12 0 0,0 1-52 0 0,23 8 623 0 0,-22-5-489 0 0,4 5-122 0 0,-1 2-109 0 0,-3 2-86 0 0,-3 1-64 0 0,-8-13-78 0 0,1 1 0 0 0,-1 0 0 0 0,0-1 1 0 0,-1 1-1 0 0,1 0 0 0 0,0 0 0 0 0,-1 0 1 0 0,0 0-1 0 0,1 0 0 0 0,-1 0 0 0 0,0 0 1 0 0,-1 0-1 0 0,1-1 0 0 0,0 1 0 0 0,-1 0 1 0 0,0 0-1 0 0,1 0 0 0 0,-1 0 0 0 0,0-1 1 0 0,-1 1-1 0 0,1 0 0 0 0,0-1 0 0 0,-2 3-6 0 0,-5 6 0 0 0,0 0 0 0 0,0-1 0 0 0,-1 0 0 0 0,0-1-1 0 0,-4 4 1 0 0,-16 9 55 0 0,21-17-50 0 0,-18 16 64 0 0,21-18-58 0 0,12-4 70 0 0,8 1-16 0 0,-1-1 2 0 0,7 0-19 0 0,-1-1-11 0 0,-6-1-42 0 0,6-1 6 0 0,20-7 89 0 0,-24 7-45 0 0,9 1-35 0 0,5-2-12 0 0,-27 5-215 0 0,0-1 93 0 0,0 0 80 0 0,0 1 64 0 0,1-1 111 0 0,7-2 325 0 0,-7 2-358 0 0,-1 1-85 0 0,1-1-85 0 0,-1 0-107 0 0,-2 1 44 0 0,1-1-36 0 0,1 1-196 0 0,-1-1-116 0 0,0 1 194 0 0,-1-1-33 0 0,0 1-35 0 0,1 0-36 0 0,-1-1-38 0 0,0 1-40 0 0,1 0-42 0 0,-1-1-41 0 0,0 1-45 0 0,1-1-45 0 0,-1 1-48 0 0,0 0-48 0 0,1-1-538 0 0,-1 1-33 0 0,3-1-2740 0 0</inkml:trace>
  <inkml:trace contextRef="#ctx0" brushRef="#br0" timeOffset="-82852.246">14972 2145 14632 0 0,'0'0'430'0'0,"0"0"-156"0"0,0 0-126 0 0,0 0-56 0 0,0 0-15 0 0,0 0 47 0 0,0 0 11 0 0,0 0 1 0 0,-1 0 46 0 0,0 1-35 0 0,-3 4 229 0 0,2-3-184 0 0,0 1 128 0 0,1 9 574 0 0,1 0-101 0 0,3 0-106 0 0,0 0-107 0 0,0 2-76 0 0,-2-8-302 0 0,0 0-33 0 0,0 2 70 0 0,0-1-33 0 0,2 8 131 0 0,2 19 298 0 0,-3-4-285 0 0,0-1-91 0 0,0 6-35 0 0,-1 18 11 0 0,-1-38-225 0 0,0-3 10 0 0,0-1 0 0 0,0 1 0 0 0,1 0 0 0 0,1-1 0 0 0,0 1 0 0 0,2 7-20 0 0,1-4 15 0 0,-1 2 36 0 0,-4-17-146 0 0,0 0 35 0 0,0 1 29 0 0,0-1 82 0 0,0 1 172 0 0,0-1-182 0 0,0 1-37 0 0,0-1-52 0 0,0 0-67 0 0,0 1-82 0 0,0-1-97 0 0,0 1-19 0 0,0-1-78 0 0,0 1-85 0 0,0-1-93 0 0,0 5-649 0 0</inkml:trace>
  <inkml:trace contextRef="#ctx0" brushRef="#br0" timeOffset="39607.753">16780 4566 12152 0 0,'0'0'283'0'0,"0"-1"-77"0"0,0 0-66 0 0,1 0-53 0 0,0-1-34 0 0,1-4-30 0 0,-1 4 18 0 0,0 0 103 0 0,0 0-39 0 0,0-1 5 0 0,0 1-98 0 0,2-4-160 0 0,-3 4 133 0 0,1 1 72 0 0,-1 0 84 0 0,0 0 108 0 0,0 0-77 0 0,0 1 35 0 0,0-1 39 0 0,0 1 41 0 0,-1 0 45 0 0,1-1 46 0 0,0 1 51 0 0,0 0 53 0 0,0 0 55 0 0,-1 0 59 0 0,1-1-96 0 0,0 1-11 0 0,0 0-39 0 0,-1 0-260 0 0,0 0-44 0 0,0 0-21 0 0,-9 4 271 0 0,8-3-235 0 0,1-1 59 0 0,1 0-96 0 0,0 0-40 0 0,0 1-14 0 0,-1-1-94 0 0,-1 1-226 0 0,0 0 190 0 0,1-1 82 0 0,1 0 83 0 0,-1 0 106 0 0,0 0-59 0 0,1 0 36 0 0,0 0 37 0 0,0 0 41 0 0,0 0 44 0 0,0-1 46 0 0,-1 1 49 0 0,2-1 53 0 0,-1 1 55 0 0,0-1 58 0 0,6-14-477 0 0,0-1-43 0 0,-3-1-39 0 0,-2 5 42 0 0,4-8-58 0 0,-3 10 7 0 0,8-17-3 0 0,-11 43 8 0 0,0-1-1 0 0,0 10-7 0 0,1-1 59 0 0,1 59 78 0 0,1-53-81 0 0,4 23-56 0 0,0-3 53 0 0,-4-26-53 0 0,5 21 0 0 0,2 1 0 0 0,3 9 7 0 0,-3-19 60 0 0,-2-13-39 0 0,-1 0 37 0 0,10 48 206 0 0,-6-28-173 0 0,-8-31-96 0 0,1 0 1 0 0,-2 0-1 0 0,0 7-2 0 0,-2 3 87 0 0,-1-14-37 0 0,2-5-32 0 0,-1-2-22 0 0,-1 5 20 0 0,1-4 48 0 0,-8-1-29 0 0,2-3-42 0 0,6 2-3 0 0,1-1 0 0 0,-1 1 0 0 0,0-1 0 0 0,0 1 0 0 0,1-1 0 0 0,-1 0 0 0 0,0 1 0 0 0,1-1 0 0 0,-1 0 0 0 0,0 0 0 0 0,1 1 0 0 0,-1-2 10 0 0,-4-11-233 0 0,3 2-73 0 0,0-7-278 0 0,0 0 0 0 0,2-5 584 0 0,0 1-531 0 0,2 0 1 0 0,1 0-1 0 0,1-2 531 0 0,3-16-644 0 0,2 0 121 0 0,0 0 111 0 0,2 0 101 0 0,0 0 89 0 0,1 0 80 0 0,0 1 68 0 0,2 1 59 0 0,-7 19 17 0 0,2-1 99 0 0,5-3 114 0 0,-11 18-130 0 0,0 0 0 0 0,1 1 0 0 0,0-1 0 0 0,0 1 0 0 0,2-2-85 0 0,-4 5 37 0 0,0-1 0 0 0,0 1 1 0 0,0-1-1 0 0,0 1 0 0 0,0 0 0 0 0,0 0 0 0 0,0 0 1 0 0,1 0-38 0 0,-1 1 25 0 0,0-1 0 0 0,0 1 0 0 0,1-1 0 0 0,-1 1 0 0 0,0 0 1 0 0,0 0-1 0 0,0 0 0 0 0,1 0-25 0 0,-1 1 18 0 0,1-1-1 0 0,-1 0 1 0 0,0 1-1 0 0,0 0 1 0 0,0-1 0 0 0,0 1-1 0 0,0 0 1 0 0,0 0-1 0 0,1 1-17 0 0,-1 0 14 0 0,0-1-1 0 0,0 1 1 0 0,0-1-1 0 0,0 1 1 0 0,0 0 0 0 0,0 0-1 0 0,-1 0 1 0 0,1 0-1 0 0,-1 0 1 0 0,0 0-1 0 0,0 1 1 0 0,1-1-1 0 0,-1 3-13 0 0,7 25 63 0 0,-8 1 90 0 0,-1-25-89 0 0,0 1 0 0 0,0-1-1 0 0,-1 1 1 0 0,0-1 0 0 0,-1 3-64 0 0,0-2 78 0 0,0-1-1 0 0,-1 1 0 0 0,1-1 1 0 0,-1 0-1 0 0,0 0 0 0 0,-1-1 1 0 0,1 1-1 0 0,-6 4-77 0 0,-15 9 240 0 0,-16 3 30 0 0,-2-4-51 0 0,-1-3-58 0 0,-1-4-69 0 0,36-9-113 0 0,-17 1 44 0 0,17-3-63 0 0,-2-2-102 0 0,6 1 19 0 0,0-2-42 0 0,2 0-47 0 0,-1 0-53 0 0,2-2-60 0 0,0 0-65 0 0,2 0-214 0 0,4-5-898 0 0,-2 5 878 0 0,2-7-954 0 0</inkml:trace>
  <inkml:trace contextRef="#ctx0" brushRef="#br0" timeOffset="40043.706">17178 4393 14024 0 0,'0'0'314'0'0,"0"0"46"0"0,0 0-179 0 0,0 0-39 0 0,0 0 43 0 0,1 1-102 0 0,0 3-24 0 0,0-2 19 0 0,4 10-55 0 0,-1 1 39 0 0,-1-1 36 0 0,0 1 38 0 0,0 1 36 0 0,-1-1 37 0 0,0 0 34 0 0,0 0 36 0 0,0 2 72 0 0,0-1 43 0 0,0 1-20 0 0,-1 0-41 0 0,0 0-36 0 0,-1 0-33 0 0,0 16 181 0 0,-2 0-87 0 0,0 31 224 0 0,2-57-509 0 0,0 0-42 0 0,-3 11-27 0 0,1-8 55 0 0,2-4 11 0 0,-1 1 36 0 0,1 0 106 0 0,0 0 96 0 0,1-7-172 0 0,4-5-57 0 0,-1 3-12 0 0,3-6 32 0 0,1-1-58 0 0,0 1-50 0 0,0 1-42 0 0,12-13-179 0 0,29-26-499 0 0,-31 33 562 0 0,-2 4 62 0 0,5-1 41 0 0,-19 11 59 0 0,0 0 1 0 0,1 0-1 0 0,-1 0 0 0 0,0 0 1 0 0,1 1-1 0 0,-1-1 1 0 0,1 0-1 0 0,-1 1 0 0 0,1 0 1 0 0,-1 0-1 0 0,1-1 1 0 0,-1 1-1 0 0,1 1 0 0 0,1-1 5 0 0,4 5-13 0 0,-2 2 59 0 0,-3 3 46 0 0,-1 1 34 0 0,-1-1 70 0 0,-1 0 1 0 0,-1 0-1 0 0,0 6-196 0 0,0-7 112 0 0,0 7 153 0 0,0 0-1 0 0,2 7-264 0 0,3 5 215 0 0,4-2-36 0 0,-6-23-350 0 0,0-1 63 0 0,0 1 56 0 0,0-1 46 0 0,0 1 45 0 0,1-1 35 0 0,8 3 275 0 0,-7-3-224 0 0,2-1-60 0 0,-3-1-78 0 0,0 1-34 0 0,0-1-38 0 0,0 0-43 0 0,0 0-49 0 0,-1 0-52 0 0,1 0-58 0 0,0 0-63 0 0,0 0-68 0 0,0 0-72 0 0,-1 0-78 0 0,1-1-82 0 0,0 1-88 0 0,-1 0-92 0 0,1-1-97 0 0,-1 1-101 0 0,1-1-223 0 0,0 1-33 0 0,6-2-2686 0 0,-9 2 3963 0 0</inkml:trace>
  <inkml:trace contextRef="#ctx0" brushRef="#br0" timeOffset="40351.084">17659 4598 14424 0 0,'0'0'330'0'0,"0"0"-153"0"0,0 0-38 0 0,-1 0 43 0 0,1 1-87 0 0,-3 2-9 0 0,1-1 3 0 0,-18 23 176 0 0,1 2 47 0 0,8-8-66 0 0,1 0 39 0 0,0 7 137 0 0,4 0 89 0 0,5 2 101 0 0,6 0 116 0 0,1-13-374 0 0,-5-13-284 0 0,0 0-1 0 0,1 0 1 0 0,-1 0 0 0 0,0 0-1 0 0,1 0 1 0 0,0 0 0 0 0,-1-1-1 0 0,1 1 1 0 0,0-1 0 0 0,0 1-1 0 0,0-1 1 0 0,0 1-1 0 0,2 0-69 0 0,7 1 235 0 0,1-1-49 0 0,5-6 61 0 0,-5-6-50 0 0,-4-4-43 0 0,-2-4-41 0 0,-5 10-70 0 0,0 1-1 0 0,-1-1 1 0 0,0-7-43 0 0,-3-17 25 0 0,2 26-229 0 0,0 1 64 0 0,0-1 55 0 0,0 1 48 0 0,-2-6 65 0 0,-5-19 316 0 0,5 24-300 0 0,1-1-35 0 0,-1-1-69 0 0,0 0-101 0 0,2 4 34 0 0,-1 0-33 0 0,1 0-38 0 0,-1 0-40 0 0,0-1-179 0 0,-1-1-97 0 0,1 1-106 0 0,0-1-114 0 0,-1 1-125 0 0,2 2 381 0 0,0 0-34 0 0,-1 1-36 0 0,1-1-36 0 0,0 0-38 0 0,0 1-38 0 0,-1-2-1595 0 0,-2 0-1272 0 0,4 3 3315 0 0</inkml:trace>
  <inkml:trace contextRef="#ctx0" brushRef="#br0" timeOffset="40630.656">17833 4444 14752 0 0,'0'0'432'0'0,"0"0"-155"0"0,0 0-128 0 0,0 0-36 0 0,0 2-59 0 0,-2 12-55 0 0,1-4 142 0 0,-2 0 61 0 0,1 0 52 0 0,-1 1 39 0 0,-1 4 180 0 0,-2 22 685 0 0,5-24-726 0 0,0 0-34 0 0,0 13 303 0 0,0 0-125 0 0,0 0-120 0 0,1 0-115 0 0,-1 0-111 0 0,1 0-106 0 0,0 0-101 0 0,0-23-114 0 0,0 0 86 0 0,0 0 56 0 0,0 5 124 0 0,-1-4-147 0 0,1-1-81 0 0,-1 0-74 0 0,1-1-109 0 0,-1 0 73 0 0,1-1-35 0 0,-1 0-35 0 0,1 0-40 0 0,0 0-41 0 0,-1 0-44 0 0,1-1 36 0 0,0 0-47 0 0,0 1-43 0 0,0-1-41 0 0,0 0-290 0 0,0 0-66 0 0,0 0-51 0 0,0 0-37 0 0,0 0-338 0 0,0 0-32 0 0,0 0-2651 0 0</inkml:trace>
  <inkml:trace contextRef="#ctx0" brushRef="#br0" timeOffset="41152.672">17917 4543 10768 0 0,'0'0'205'0'0,"1"0"-85"0"0,0 0-54 0 0,3 0 1 0 0,-2 0-5 0 0,3 0 118 0 0,1 0-36 0 0,6 0 52 0 0,-1 0-86 0 0,17 0 56 0 0,-20 0-82 0 0,1-1 41 0 0,0 1 81 0 0,0-1 88 0 0,0 1 109 0 0,-4-1-155 0 0,0 1 36 0 0,3-1 67 0 0,0 0 36 0 0,32 0 1572 0 0,-28 1-1425 0 0,0 0-89 0 0,-5 0-234 0 0,-8 1-159 0 0,-1 1-35 0 0,-5 5-11 0 0,-25 17 112 0 0,16-11 32 0 0,1 2-1 0 0,0 0 1 0 0,-4 7-150 0 0,1 0 82 0 0,1 1-71 0 0,12-16 47 0 0,-5 13-8 0 0,6-11 10 0 0,3 0 60 0 0,0 0 89 0 0,3-4 136 0 0,1-3-113 0 0,3-1-89 0 0,1-2-63 0 0,10-4 22 0 0,-12 3-12 0 0,17-11 30 0 0,-2-1-89 0 0,-1-3-71 0 0,0-1-53 0 0,-5 4-100 0 0,1 1 0 0 0,8-6 193 0 0,-8 8-74 0 0,9-6-16 0 0,-6 8 1 0 0,-12 7 72 0 0,0 0 0 0 0,-1 0 0 0 0,1 0 0 0 0,1 1 0 0 0,-1 0 0 0 0,0 0 0 0 0,0 1 0 0 0,4-1 17 0 0,-8 2-2 0 0,0-1 0 0 0,1 0 0 0 0,-1 1 0 0 0,1 0 0 0 0,-1-1 0 0 0,0 1 1 0 0,1 0-1 0 0,-1 0 0 0 0,2 1 2 0 0,-1 0 7 0 0,-1 0 1 0 0,0 0-1 0 0,1 0 1 0 0,-1 0-1 0 0,0 0 1 0 0,0 0 0 0 0,0 0-1 0 0,0 1 1 0 0,0 1-8 0 0,0 0 26 0 0,1 0-1 0 0,-1 0 1 0 0,0 1 0 0 0,0-1 0 0 0,-1 1 0 0 0,0-1 0 0 0,1 2-26 0 0,-1 1 61 0 0,0-1 0 0 0,0 1 0 0 0,-1 0 0 0 0,0 5-61 0 0,-5 28 310 0 0,-6-3 72 0 0,5-26-204 0 0,-6 7 149 0 0,11-17-307 0 0,0-1-1 0 0,0 1 0 0 0,1 0 0 0 0,-1 0 1 0 0,0-1-1 0 0,0 1 0 0 0,0 0 0 0 0,0-1 0 0 0,0 1 1 0 0,0-1-1 0 0,0 1 0 0 0,0-1 0 0 0,0 0 1 0 0,0 1-1 0 0,0-1 0 0 0,0 0 0 0 0,0 0 1 0 0,0 0-1 0 0,0 1 0 0 0,0-1 0 0 0,-1 0 1 0 0,1-1-1 0 0,0 1 0 0 0,0 0 0 0 0,0 0 1 0 0,0 0-1 0 0,0-1 0 0 0,0 1-19 0 0,0 0 8 0 0,0-1-1 0 0,0 1 1 0 0,0-1 0 0 0,0 1-1 0 0,0-1 1 0 0,1 1-1 0 0,-1-1 1 0 0,0 1 0 0 0,0-1-1 0 0,0 0 1 0 0,1 0 0 0 0,-1 1-1 0 0,1-1 1 0 0,-1 0 0 0 0,0 0-1 0 0,1 0 1 0 0,-1 0-1 0 0,1 0-7 0 0,-2-9-14 0 0,3 5-40 0 0,0-2-39 0 0,5-12-217 0 0,-3 14 194 0 0,0 0 0 0 0,1 1 0 0 0,-1-1 0 0 0,1 1 0 0 0,0-1 116 0 0,9-7-272 0 0,0 1 52 0 0,-4 4 118 0 0,-1 1 48 0 0,-7 5 49 0 0,23-17-77 0 0,-9 7-67 0 0,1 2-1 0 0,16-8 150 0 0,-8 6-39 0 0,-8 6 58 0 0,-1 2 43 0 0,1 0 51 0 0,0 2 60 0 0,-1 2 66 0 0,1 1 77 0 0,-1 2 82 0 0,0 3 93 0 0,0 3 10 0 0,-2 5-52 0 0,-4 3-53 0 0,-2 3-56 0 0,-1 0-55 0 0,-2 0-59 0 0,-1-1-58 0 0,-1-2-60 0 0,-2-16-102 0 0,1 3-12 0 0,0 11 84 0 0,-1-9-70 0 0,0 0-48 0 0,-1-1-67 0 0,1 0-113 0 0,-1-2 60 0 0,1-1-37 0 0,-1 0-41 0 0,1 1-45 0 0,-1-1-47 0 0,0 0-53 0 0,-2 10-745 0 0</inkml:trace>
  <inkml:trace contextRef="#ctx0" brushRef="#br0" timeOffset="19790.268">13866 3730 11200 0 0,'0'0'256'0'0,"0"0"-64"0"0,0 0-37 0 0,-1-1 58 0 0,0 0-123 0 0,0 0-35 0 0,-3-2 35 0 0,2 1-15 0 0,1 2-22 0 0,-7-5-14 0 0,2 0 64 0 0,2 3 71 0 0,3 1-43 0 0,1 0 35 0 0,-1 0 460 0 0,1 1 29 0 0,0 0 20 0 0,0 0 53 0 0,0 0 27 0 0,0 0 5 0 0,0 0-320 0 0,0 0-196 0 0,0 0-63 0 0,0 0 4 0 0,0 0 41 0 0,0 0-30 0 0,1 0-22 0 0,0 1-63 0 0,2 1-38 0 0,2 0-36 0 0,-2 0-13 0 0,-2-1 21 0 0,15 8 225 0 0,2-3-35 0 0,-10-4-141 0 0,-1-1 1 0 0,1 1-1 0 0,-1-2 1 0 0,2 1-95 0 0,31-2 281 0 0,-2-3-71 0 0,-32 3-177 0 0,45-5 70 0 0,1-2-35 0 0,50-8-11 0 0,-19 2-60 0 0,-53 7-28 0 0,-1-3-83 0 0,-3-3-73 0 0,0-2-65 0 0,-24 11 199 0 0,-4-2 37 0 0,-4-1 11 0 0,1 5-17 0 0,1 0 0 0 0,-1 1 0 0 0,0 0 0 0 0,1 0 0 0 0,-1 0 0 0 0,0 0 0 0 0,0 0 0 0 0,0 1 22 0 0,-42 1-99 0 0,20 0 80 0 0,-36 2 24 0 0,31 1 48 0 0,0 2 35 0 0,0 2 37 0 0,1 1 39 0 0,1 2 40 0 0,1 1 43 0 0,23-9-162 0 0,-1 1 1 0 0,1-1-1 0 0,-1 1 0 0 0,1 1 1 0 0,0-1-1 0 0,1 1 1 0 0,-6 5-86 0 0,9-8 27 0 0,0 0 0 0 0,0 1 0 0 0,1 0 1 0 0,-1-1-1 0 0,0 1 0 0 0,1 0 0 0 0,0 0 1 0 0,-1 3-28 0 0,-1 9 56 0 0,6 1-46 0 0,-2-11 3 0 0,1 1 0 0 0,-1-2 0 0 0,1 1-1 0 0,1 0 1 0 0,-1 0 0 0 0,1-1 0 0 0,-1 1-1 0 0,1-1 1 0 0,1 0 0 0 0,-1 0 0 0 0,3 2-13 0 0,-3-2 16 0 0,1-1 1 0 0,0-1 0 0 0,0 1 0 0 0,0 0-1 0 0,2 0-16 0 0,4 1 45 0 0,1 1 0 0 0,0-2 0 0 0,-1 1 0 0 0,5-1-45 0 0,6 2 27 0 0,0-2-36 0 0,5-1-72 0 0,0 0-99 0 0,-13-1 46 0 0,-1-1-34 0 0,1 0-36 0 0,-1 0-39 0 0,-2 0-365 0 0,12-2-600 0 0,-15 2 790 0 0,-1-1-69 0 0,-1 0 81 0 0,-1 1-59 0 0,0-1-69 0 0,1 0-78 0 0,-3 1 164 0 0,0-1-51 0 0,0 1-45 0 0,0-1-39 0 0,0 1-160 0 0,0-1-39 0 0,1 0-194 0 0,1 0-530 0 0</inkml:trace>
  <inkml:trace contextRef="#ctx0" brushRef="#br0" timeOffset="20186.192">14553 3640 12784 0 0,'0'0'270'0'0,"0"-1"-100"0"0,0-1-71 0 0,0-2 52 0 0,0 1 16 0 0,0 2 5 0 0,0 0 79 0 0,-1-2-125 0 0,0 2-47 0 0,1 0 375 0 0,-1 1-62 0 0,-1-1-55 0 0,1 1-52 0 0,0 1-44 0 0,-1-1-40 0 0,-2 2 106 0 0,1-1-130 0 0,-3 4 208 0 0,4-4-180 0 0,-7 9 173 0 0,-1 0-63 0 0,2 2-56 0 0,0 0-51 0 0,1 0-45 0 0,0 2-39 0 0,-5 13 28 0 0,2 1-90 0 0,-7 36-9 0 0,13-43 9 0 0,2-8-58 0 0,0-1-1 0 0,1 1 1 0 0,0 0 0 0 0,2 6-4 0 0,-1-14 11 0 0,1 0 0 0 0,-1 0 1 0 0,1 0-1 0 0,1 0 0 0 0,1 5-11 0 0,-2-8 13 0 0,0 1 0 0 0,0-1 0 0 0,0 0 0 0 0,0 0 0 0 0,1 0 0 0 0,-1 0 0 0 0,1 0 0 0 0,-1 0 0 0 0,1 0 0 0 0,0-1-1 0 0,-1 1 1 0 0,2 0-13 0 0,11 4 115 0 0,1-6-58 0 0,-1-6-54 0 0,0-4-50 0 0,-2-2-48 0 0,-1-2-44 0 0,-2 0-43 0 0,-2 2-38 0 0,8-20-10 0 0,-3-2 51 0 0,0 0 43 0 0,-3-1 36 0 0,-2 9 28 0 0,-1 9 62 0 0,0 3 42 0 0,1 3 50 0 0,-6 10 49 0 0,-1 1 11 0 0,0 0-6 0 0,0 0-34 0 0,0 0 6 0 0,0 8-54 0 0,-3 25 261 0 0,-2 1-46 0 0,1-12-136 0 0,1-1-35 0 0,-5 35 131 0 0,-2 1-79 0 0,-5 37 19 0 0,11-70-146 0 0,1-1 93 0 0,-1 23-116 0 0,6-12 45 0 0,7-1-40 0 0,-8-31-138 0 0,0 0 41 0 0,1 1 14 0 0,1 0 97 0 0,3 3 148 0 0,-3-4-147 0 0,-1-1-43 0 0,1 0-83 0 0,0 0-112 0 0,-1 0-69 0 0,1-1-111 0 0,-2 0 152 0 0,1 0-34 0 0,-1 0-37 0 0,0 0-37 0 0,1-1-40 0 0,-1 1-41 0 0,0 0-45 0 0,0-1-46 0 0,1 1-47 0 0,-1-1-50 0 0,0 1-52 0 0,0-1-54 0 0,3-2-1539 0 0,1-1-1280 0 0,-5 4 3502 0 0</inkml:trace>
  <inkml:trace contextRef="#ctx0" brushRef="#br0" timeOffset="21254.565">14859 3614 15016 0 0,'0'0'440'0'0,"0"0"-158"0"0,0 0-130 0 0,0 0 8 0 0,-2 0-42 0 0,-7 3 165 0 0,6-1-109 0 0,-6 3 246 0 0,1 1-33 0 0,-8 10 295 0 0,3 2-114 0 0,2 2-102 0 0,1 1-90 0 0,2 1-78 0 0,1-1-67 0 0,2-1-54 0 0,2-2-15 0 0,1 1-56 0 0,1-11-69 0 0,1 0 0 0 0,0 1 0 0 0,1-1 0 0 0,0 0 0 0 0,0 0 0 0 0,2 5-37 0 0,6 10 166 0 0,0-11 11 0 0,2-8-57 0 0,0-5-50 0 0,1-4-44 0 0,7-9-54 0 0,1-8-125 0 0,8-18-116 0 0,-1 2 64 0 0,2 1 36 0 0,-23 31 141 0 0,0 0 1 0 0,0 0-1 0 0,0 1 1 0 0,1 0-1 0 0,0 0 1 0 0,0 0-1 0 0,0 1 1 0 0,0 0-1 0 0,9-3 28 0 0,-15 7-5 0 0,1-1-1 0 0,-1 1 1 0 0,1-1-1 0 0,-1 1 0 0 0,1 0 1 0 0,-1-1-1 0 0,1 1 0 0 0,-1 0 1 0 0,1 0-1 0 0,0 0 1 0 0,-1 0-1 0 0,1 1 0 0 0,-1-1 1 0 0,1 0-1 0 0,-1 1 1 0 0,1-1 5 0 0,0 1 1 0 0,-1 0 1 0 0,1 0 0 0 0,-1 0-1 0 0,0 0 1 0 0,1 0 0 0 0,-1 0 0 0 0,0 0-1 0 0,0 0 1 0 0,1 0 0 0 0,-1 1-1 0 0,0-1 1 0 0,0 0 0 0 0,0 1-2 0 0,8 18 74 0 0,1 13 87 0 0,-5-16-59 0 0,-2-6-46 0 0,1-1 0 0 0,1 1 0 0 0,0 1-56 0 0,-1-6 34 0 0,-1 0-1 0 0,1-1 1 0 0,0 1 0 0 0,0-1 0 0 0,0 0-1 0 0,1 0-33 0 0,-3-2 22 0 0,1-1 0 0 0,-1 0 0 0 0,1 0 0 0 0,0 0 0 0 0,0 0-1 0 0,0 0 1 0 0,0 0 0 0 0,0-1 0 0 0,0 0 0 0 0,1 1-1 0 0,1-1-21 0 0,-2 0 22 0 0,1-1-1 0 0,-1 1 1 0 0,0-1 0 0 0,1 0-1 0 0,-1 0 1 0 0,0 0-1 0 0,1-1 1 0 0,-1 1-1 0 0,0-1 1 0 0,1 0-1 0 0,-1 0 1 0 0,0 0-1 0 0,2-1-21 0 0,13-6 52 0 0,-2 0-68 0 0,0-1-63 0 0,-2-1-59 0 0,0 0-54 0 0,-1-2-51 0 0,0-2-44 0 0,0-1-42 0 0,2-3-48 0 0,1-1-57 0 0,22-27-703 0 0,-24 26 688 0 0,-3 4 24 0 0,3-6-86 0 0,-6 6 273 0 0,-5 6 160 0 0,-2 0 71 0 0,-1 0 85 0 0,-3 0 98 0 0,-2 2 325 0 0,-3 4-73 0 0,-2 3-63 0 0,0 1-49 0 0,-8 3 119 0 0,-4 5 150 0 0,-2 1-369 0 0,-2 4-62 0 0,-4 4-28 0 0,20-10-81 0 0,0-1-1 0 0,1 2 0 0 0,-4 4-44 0 0,8-7 31 0 0,0 0-1 0 0,0 1 1 0 0,1-1-1 0 0,-4 6-30 0 0,-3 13 118 0 0,9-19-82 0 0,1-1 0 0 0,0 0 0 0 0,1 1 1 0 0,-1-1-1 0 0,1 0 0 0 0,-1 4-36 0 0,2-3 54 0 0,-1 0 1 0 0,1 0-1 0 0,-1-1 1 0 0,1 1-1 0 0,1 0 0 0 0,0 3-54 0 0,-1-7 20 0 0,-1 0 0 0 0,0 0-1 0 0,1 0 1 0 0,-1 0-1 0 0,1 0 1 0 0,-1 0 0 0 0,1 0-1 0 0,0 0 1 0 0,0 0 0 0 0,-1 0-1 0 0,1 0 1 0 0,0 0-1 0 0,0 0 1 0 0,0-1 0 0 0,0 1-1 0 0,0 0 1 0 0,0-1 0 0 0,0 1-1 0 0,0-1 1 0 0,0 1-1 0 0,0-1 1 0 0,0 1-20 0 0,1-1 29 0 0,0 0-1 0 0,-1 0 1 0 0,1 1 0 0 0,0-1-1 0 0,0-1 1 0 0,0 1 0 0 0,-1 0-1 0 0,1 0 1 0 0,0-1 0 0 0,0 1-1 0 0,0-1 1 0 0,-1 1 0 0 0,1-1-29 0 0,25-14 268 0 0,-15 7-188 0 0,-3 1-44 0 0,-7 5-34 0 0,18-17 90 0 0,7-16-27 0 0,-14 17-17 0 0,-6 10-44 0 0,0-1 0 0 0,1 1 0 0 0,2-1-4 0 0,0 0-56 0 0,2-3-62 0 0,-11 11 46 0 0,0 3-59 0 0,2 6 53 0 0,-1-5 31 0 0,8 20-103 0 0,-2 1 47 0 0,0 0 48 0 0,2-1 41 0 0,-7-18 14 0 0,0-1 0 0 0,0 1 0 0 0,0-1-1 0 0,1 1 1 0 0,0-1 0 0 0,0 0-1 0 0,0 0 1 0 0,0-1 0 0 0,0 1 0 0 0,1-1 0 0 0,0 1 12 0 0,1-1 1 0 0,0 0 0 0 0,-1-1 0 0 0,1 1 0 0 0,0-1 0 0 0,0 0-1 0 0,0-1 1 0 0,3 1-13 0 0,-1 0 33 0 0,1-1 0 0 0,-1-1 1 0 0,1 1-1 0 0,0-2 0 0 0,0 1 0 0 0,-1-1-33 0 0,3 0 71 0 0,-1-1 1 0 0,0-1-1 0 0,0 0 0 0 0,9-3-71 0 0,14-9 122 0 0,-4-2-35 0 0,3-7-17 0 0,-23 15-55 0 0,-1 1 1 0 0,0-1-1 0 0,-1 0 0 0 0,2-5-15 0 0,15-24 61 0 0,-6-1-63 0 0,-4-2-57 0 0,-4-4-49 0 0,-4 9 35 0 0,20-135-174 0 0,-24 157 239 0 0,-2 0 0 0 0,0 0 0 0 0,0-3 8 0 0,-2-2 25 0 0,-2 1 44 0 0,1 6 38 0 0,3 10-80 0 0,0 1 0 0 0,-1-1 0 0 0,1 0-1 0 0,-1 0 1 0 0,1 0 0 0 0,-1 1 0 0 0,0-1 0 0 0,0 0-1 0 0,0 1 1 0 0,0-1 0 0 0,0 1 0 0 0,0-1 0 0 0,0 1-1 0 0,-1-2-26 0 0,0 3 64 0 0,-7 2-60 0 0,3 7-78 0 0,4-6 56 0 0,-3 4-32 0 0,1 1-1 0 0,0 0 1 0 0,0 0-1 0 0,-1 3 51 0 0,-8 35-120 0 0,6-7 68 0 0,1 21 18 0 0,0-5 18 0 0,0-18-22 0 0,-3 35 6 0 0,7-53 32 0 0,1-1-1 0 0,0 1 1 0 0,2 0-1 0 0,2 14 1 0 0,-1-23 8 0 0,0 0-1 0 0,0 0 0 0 0,1 0 1 0 0,1 0-1 0 0,3 5-7 0 0,-5-9 21 0 0,1-1-1 0 0,0 0 0 0 0,1 0 0 0 0,2 3-20 0 0,-4-5 23 0 0,0-1-1 0 0,0 1 0 0 0,1-1 0 0 0,-1 0 1 0 0,1 0-1 0 0,-1 0 0 0 0,1-1 0 0 0,2 2-22 0 0,1 0 50 0 0,-1-1-1 0 0,1 0 0 0 0,0 0 1 0 0,-1 0-1 0 0,6 0-49 0 0,-2-1 35 0 0,-1-1-38 0 0,0-1-39 0 0,1-1-48 0 0,-1-1-58 0 0,-5 2 167 0 0,0 0-35 0 0,3-2-111 0 0,-1 1-117 0 0,1-2-105 0 0,-1 1-91 0 0,0 0-78 0 0,0 0-65 0 0,0-1-52 0 0,4-3-751 0 0</inkml:trace>
  <inkml:trace contextRef="#ctx0" brushRef="#br0" timeOffset="21513.492">16185 3496 14368 0 0,'0'0'330'0'0,"0"0"45"0"0,0 0 17 0 0,0 0-165 0 0,0 0-109 0 0,-1 0-25 0 0,-1 1-51 0 0,-7 2-43 0 0,5-1 49 0 0,-14 13 736 0 0,2 3-50 0 0,3 3-45 0 0,1-1-45 0 0,8-11-413 0 0,2 0-43 0 0,1 9 81 0 0,5-1-115 0 0,-3-13-119 0 0,1 0-1 0 0,-1 0 1 0 0,1 0 0 0 0,0-1-1 0 0,0 1 1 0 0,1 0-1 0 0,1 2-34 0 0,6 7 98 0 0,4 5-36 0 0,9 2 51 0 0,6 5-1 0 0,-11-7-4 0 0,-4-3 25 0 0,-2 1 59 0 0,-9-11-195 0 0,0 1 80 0 0,0 1 98 0 0,-1 4 191 0 0,-2-1 37 0 0,-3-4-164 0 0,-2-2-83 0 0,-1-1-59 0 0,-5 1 43 0 0,1-1 0 0 0,-1-1-1 0 0,1 0 1 0 0,-6 0-140 0 0,-11 1 146 0 0,16-3-128 0 0,0 0-34 0 0,0 0-38 0 0,0 0-44 0 0,0 0-48 0 0,0-1-55 0 0,0 1-59 0 0,1 0-65 0 0,2-1 38 0 0,0 1-42 0 0,5 0-11 0 0,0 0-52 0 0,0-1-48 0 0,1 1-43 0 0,-3 0-312 0 0,1 0-72 0 0,0-1-57 0 0,0 1-40 0 0,-1-1-364 0 0,-1 1-36 0 0,-10-2-2857 0 0</inkml:trace>
  <inkml:trace contextRef="#ctx0" brushRef="#br0" timeOffset="-85968.864">11175 3055 6416 0 0,'-3'0'201'0'0,"0"-1"-60"0"0,0 1-54 0 0,0 0-44 0 0,-1 0-38 0 0,1 0-34 0 0,-8 2-163 0 0,6-1 135 0 0,-1 0 71 0 0,3 0 60 0 0,-1 0 64 0 0,1 0 76 0 0,-1 0 89 0 0,1-1 101 0 0,-1 1 113 0 0,3-1-213 0 0,-1 0 34 0 0,0 0 33 0 0,1 0 37 0 0,0 0 365 0 0,1 0 10 0 0,0 0 1 0 0,0 0-30 0 0,0 0-122 0 0,0 0-239 0 0,1 0-83 0 0,0 0-71 0 0,0 0-62 0 0,1 0-57 0 0,0-1-37 0 0,1 1-1 0 0,3-1 33 0 0,-5 1-43 0 0,-1 0 43 0 0,23-6 692 0 0,0 1-95 0 0,-1-1-87 0 0,1 0-79 0 0,-1 1-76 0 0,0-1-63 0 0,0 1-55 0 0,0-1-49 0 0,5 1 9 0 0,0-1-45 0 0,10 0 390 0 0,9 1-657 0 0,4-1 289 0 0,-1-2-35 0 0,49-13 152 0 0,-17 3-164 0 0,1 4-80 0 0,90-17 162 0 0,-99 15-215 0 0,0 0-79 0 0,-37 9-58 0 0,0 0-35 0 0,-24 4 9 0 0,5 0 18 0 0,4-1-10 0 0,-8 1-35 0 0,-1 1-43 0 0,-1 1-71 0 0,-2 0-34 0 0,0 0-71 0 0,1 0-83 0 0,-1 1-91 0 0,-8 0 65 0 0,-1 0 35 0 0,0 0-37 0 0,0 0 44 0 0,0 1 39 0 0,0-1 38 0 0,0 0 34 0 0,0 1-165 0 0,0 0 106 0 0,0-1 102 0 0,-1 1 52 0 0,0 1-375 0 0,0-1 378 0 0,1-1-47 0 0,0 0-61 0 0,0 1-75 0 0,-1 0-92 0 0,1-1-46 0 0,-1 1-40 0 0,1 0-37 0 0,-1 0-150 0 0,0 0-35 0 0,-1 2-1607 0 0</inkml:trace>
  <inkml:trace contextRef="#ctx0" brushRef="#br0" timeOffset="-85502.984">11535 3173 12264 0 0,'0'0'273'0'0,"0"0"40"0"0,0 0 23 0 0,0 0-137 0 0,0 0-95 0 0,0 0 52 0 0,1 0 108 0 0,0 1-91 0 0,0 1-60 0 0,3 3 88 0 0,-1-2 3 0 0,3 7 507 0 0,2-1-44 0 0,3 6 222 0 0,-6-7-497 0 0,0 0-39 0 0,-1 0-42 0 0,0 1-46 0 0,0 0-50 0 0,-1 0-52 0 0,3 15 305 0 0,-1 1-97 0 0,0 0-85 0 0,-1 1-72 0 0,0 5-34 0 0,-2 0-63 0 0,0-3-20 0 0,-2 0-1 0 0,-2 7-96 0 0,-6 7 136 0 0,6-36-74 0 0,-6 2 133 0 0,-1-7-88 0 0,-5-8 60 0 0,2-1-42 0 0,0-2-41 0 0,-12-9-17 0 0,-2-2-109 0 0,-14-8-137 0 0,31 23 122 0 0,-1 1-1 0 0,1 0 0 0 0,-6-2 58 0 0,-16-2-33 0 0,8 6-7 0 0,1 3 73 0 0,-3 6 71 0 0,22-5-80 0 0,-1 0 0 0 0,1 1 0 0 0,0 0 0 0 0,-1 0 0 0 0,1 0 0 0 0,0 0 0 0 0,1 0-1 0 0,-1 1 1 0 0,-2 1-24 0 0,0 2 48 0 0,0 0-1 0 0,0 1 0 0 0,0-1 1 0 0,1 1-48 0 0,-4 9 83 0 0,0 0 0 0 0,-1 5-83 0 0,8-19 10 0 0,0 1-1 0 0,0 0 1 0 0,0-1-1 0 0,0 1 0 0 0,1 0 1 0 0,-1 0-1 0 0,1 0 1 0 0,0 2-10 0 0,0 0 30 0 0,0-1 0 0 0,1 0 1 0 0,-1 0-1 0 0,1 0 1 0 0,0 0-1 0 0,0 0 0 0 0,1 0 1 0 0,0 2-31 0 0,10 15 141 0 0,-2-9-82 0 0,-1-3-44 0 0,1-3-41 0 0,5 1-124 0 0,0-3 110 0 0,6-1 111 0 0,-13-4-12 0 0,-1 1-1 0 0,0-1 1 0 0,0 0 0 0 0,1 0-59 0 0,8-4 70 0 0,-3 1-56 0 0,0-1-60 0 0,0 0-78 0 0,0-1-95 0 0,-1 0-114 0 0,-6 3 119 0 0,0 0-35 0 0,-1-1-37 0 0,1 1-39 0 0,-1 0-42 0 0,0 0-43 0 0,15-10-897 0 0,-4-2-5 0 0</inkml:trace>
  <inkml:trace contextRef="#ctx0" brushRef="#br0" timeOffset="-85163.86">11938 3069 18543 0 0,'0'0'422'0'0,"0"0"56"0"0,0 0-238 0 0,0 0-52 0 0,0 0-47 0 0,0 0-38 0 0,0 1 6 0 0,0 3-33 0 0,0-1 26 0 0,0 7-99 0 0,-1-1 39 0 0,-2 11 140 0 0,0-2 77 0 0,-13 33 645 0 0,9-30-565 0 0,2-7-175 0 0,0 0-60 0 0,1 0-75 0 0,0-1-90 0 0,-10 38 316 0 0,3 1 92 0 0,8-36-193 0 0,1 1 0 0 0,1-1 0 0 0,0 0 0 0 0,1 1 0 0 0,2 8-154 0 0,-2-22 45 0 0,1 1 0 0 0,-1-1-1 0 0,1 1 1 0 0,0-1 0 0 0,0 0-1 0 0,1 0 1 0 0,-1 0 0 0 0,0 0-1 0 0,1 0 1 0 0,2 3-45 0 0,-3-4 33 0 0,1 0 1 0 0,0 0-1 0 0,0 0 0 0 0,0 0 1 0 0,0 0-1 0 0,0-1 0 0 0,0 1 1 0 0,1-1-1 0 0,-1 1 0 0 0,1-1 1 0 0,0 1-34 0 0,14 3 139 0 0,1-3-36 0 0,1-3-43 0 0,1-2-46 0 0,-4-1-118 0 0,-1 0 89 0 0,3-2 69 0 0,20-12 153 0 0,-24 10-176 0 0,-5 2-46 0 0,1-1-44 0 0,-1 0-55 0 0,0 0-63 0 0,-3 1 5 0 0,0 0-42 0 0,0 1-44 0 0,-1-2-49 0 0,1 1-53 0 0,-1 0-56 0 0,0-1-60 0 0,0 0-63 0 0,-4 6 173 0 0,-1-1-51 0 0,1 1-48 0 0,0 0-41 0 0,0-1-324 0 0,0-1-70 0 0,-1 1-55 0 0,1 0-40 0 0,0-1-367 0 0,0 0-36 0 0,1-7-2919 0 0,-2 10 4285 0 0</inkml:trace>
  <inkml:trace contextRef="#ctx0" brushRef="#br0" timeOffset="-84980.78">11761 3416 13128 0 0,'0'0'297'0'0,"0"0"39"0"0,0 0 20 0 0,0 0-142 0 0,0 0-101 0 0,0 0-45 0 0,1-1-24 0 0,7-2-83 0 0,1 0 61 0 0,-1-1 48 0 0,1 0 39 0 0,28-13 510 0 0,-28 14-484 0 0,33-10 223 0 0,1-1-64 0 0,-1 0-78 0 0,0-1-92 0 0,0 0-106 0 0,0 0-120 0 0,-21 7 2 0 0,0 0-36 0 0,0 1-36 0 0,-1-1-39 0 0,-17 6 0 0 0,0 1-33 0 0,3-1-334 0 0,0 0-102 0 0,0 1-81 0 0,3-2-564 0 0,3-2-668 0 0,6-1-1139 0 0,-18 6 3119 0 0</inkml:trace>
  <inkml:trace contextRef="#ctx0" brushRef="#br0" timeOffset="16139.366">11458 3973 13704 0 0,'0'0'305'0'0,"1"-1"-103"0"0,1-1-60 0 0,4-3 102 0 0,-4 3-103 0 0,3-2-205 0 0,-1 2 71 0 0,1-1 64 0 0,0 2 56 0 0,1 0 92 0 0,-1 0 59 0 0,4 2 226 0 0,-1 2 67 0 0,6 6 610 0 0,-10-5-820 0 0,0 1-36 0 0,-1-1-91 0 0,-1 1-40 0 0,1 0-48 0 0,-1 0-55 0 0,2 7 147 0 0,0 1-43 0 0,4 12 91 0 0,0 5-72 0 0,3 15 5 0 0,-8-33-83 0 0,1-1 0 0 0,4 11-136 0 0,-7-21 75 0 0,-2-1 10 0 0,1 1 44 0 0,-2 1 210 0 0,1-2-252 0 0,0-2-86 0 0,0 1-37 0 0,-8-15 241 0 0,5-1-65 0 0,1-10-24 0 0,3 0-79 0 0,0 10-36 0 0,2-5 50 0 0,3 1-42 0 0,2 2-51 0 0,0 0 1 0 0,5-5 41 0 0,-6 9-16 0 0,-5 13 1 0 0,0 0-1 0 0,1 0 1 0 0,-1 0-1 0 0,0 0 0 0 0,1 0 1 0 0,0 0-1 0 0,-1 0 1 0 0,2-1 15 0 0,-1 2-17 0 0,0-1-1 0 0,0 1 1 0 0,-1 0 0 0 0,1 0 0 0 0,0 0-1 0 0,0 0 1 0 0,0 0 0 0 0,0 0 0 0 0,0 1 0 0 0,0-1-1 0 0,0 0 1 0 0,0 1 0 0 0,1 0 0 0 0,-1 0 0 0 0,0-1-1 0 0,0 1 1 0 0,0 0 0 0 0,0 1 0 0 0,1-1-1 0 0,-1 0 1 0 0,0 1 0 0 0,0-1 0 0 0,0 1 17 0 0,16 9-73 0 0,11 22-33 0 0,-4 5 52 0 0,-9-8 43 0 0,7 20 11 0 0,-17-35 1 0 0,-1 3 112 0 0,-2 3 125 0 0,-2 9 218 0 0,-1-28-438 0 0,-1 0 0 0 0,1 0 0 0 0,0-1 0 0 0,0 1-1 0 0,0 0 1 0 0,0 0 0 0 0,-1-1 0 0 0,1 1 0 0 0,0 0 0 0 0,-1 0-1 0 0,1-1 1 0 0,0 1 0 0 0,-1 0 0 0 0,1-1 0 0 0,-1 1-1 0 0,1-1 1 0 0,-1 1 0 0 0,0-1 0 0 0,1 1 0 0 0,-1-1 0 0 0,0 1-18 0 0,0 0 18 0 0,0-1 0 0 0,0 0 0 0 0,0 0 0 0 0,0 1 0 0 0,1-1 0 0 0,-1 0 0 0 0,0 0-1 0 0,0 0 1 0 0,0 0 0 0 0,0 0 0 0 0,0 0 0 0 0,0 0 0 0 0,0-1 0 0 0,0 1 0 0 0,0 0 0 0 0,0 0-18 0 0,-15-9 219 0 0,4-3-52 0 0,10 8-139 0 0,0 1 0 0 0,0-1 0 0 0,0 0-1 0 0,1 0 1 0 0,0 0 0 0 0,-1 0-1 0 0,1-3-27 0 0,1-18 54 0 0,2 9-54 0 0,-2 9 0 0 0,1 1 0 0 0,0 0 0 0 0,0-1 0 0 0,0 1 0 0 0,1 0 0 0 0,0 0 0 0 0,1-1 0 0 0,-1 2-2 0 0,0 0 0 0 0,1 0-1 0 0,0-1 1 0 0,0 2-1 0 0,1-1 1 0 0,0-1 2 0 0,-2 5-7 0 0,-1-1 1 0 0,1 1-1 0 0,-1 0 0 0 0,1-1 0 0 0,-1 1 0 0 0,1 0 1 0 0,0 0-1 0 0,0 0 0 0 0,0 1 7 0 0,0-1-11 0 0,-1 0 0 0 0,1 1 1 0 0,0-1-1 0 0,0 1 0 0 0,0 0 0 0 0,0-1 0 0 0,0 1 0 0 0,0 0 0 0 0,0 0 0 0 0,1 1 11 0 0,25 6-135 0 0,0 7 57 0 0,24 23 37 0 0,-32-22 47 0 0,-9-6-115 0 0,0-1 73 0 0,2 2 62 0 0,7 6 84 0 0,-6-5-32 0 0,-4-3-54 0 0,-3-2-32 0 0,1 0-35 0 0,-1-1-24 0 0,0 0-34 0 0,0 0-39 0 0,0 0-42 0 0,-2-1-7 0 0,1 0-35 0 0,0 0-38 0 0,0-1-41 0 0,0 1-44 0 0,0 0-46 0 0,0-1-50 0 0,0 1-50 0 0,-3-3 238 0 0,0 0-111 0 0,-2 0 134 0 0,1-1-36 0 0,-1 1-39 0 0,0 0-42 0 0,1-1-46 0 0,-1 0-47 0 0,1 1-51 0 0,-1-1-54 0 0,1 1-56 0 0,-1-1-60 0 0,1 1-62 0 0,0-1-65 0 0,2 1-1398 0 0,4 1-1210 0 0,-8-2 3394 0 0</inkml:trace>
  <inkml:trace contextRef="#ctx0" brushRef="#br0" timeOffset="16456.078">12286 3944 14312 0 0,'0'0'322'0'0,"-1"0"-126"0"0,1 0-35 0 0,-1-1 74 0 0,-1 0-94 0 0,-4-1 93 0 0,4 1-91 0 0,-9 0-81 0 0,1 2 48 0 0,0 1 43 0 0,1 1 35 0 0,-12 9 370 0 0,16-9-366 0 0,0 1 0 0 0,1 1 1 0 0,-1-1-1 0 0,1 1 0 0 0,0 0-192 0 0,-8 11 456 0 0,2 2-65 0 0,4-6-185 0 0,1 0-57 0 0,2-2-76 0 0,0-1-52 0 0,0 1-61 0 0,1-1-65 0 0,0 20 127 0 0,2-23-24 0 0,0-1 0 0 0,1 1 0 0 0,0-1 1 0 0,0 1-1 0 0,0-1 0 0 0,0 0 0 0 0,2 2 2 0 0,-2-5 3 0 0,0 1 0 0 0,0 0 0 0 0,1-1-1 0 0,-1 1 1 0 0,1 0 0 0 0,-1-1 0 0 0,1 0 0 0 0,0 1-1 0 0,0-1 1 0 0,1 0 0 0 0,-1 0 0 0 0,0 0-1 0 0,1 0-2 0 0,0 0 11 0 0,-1-1 0 0 0,0 0-1 0 0,1 0 1 0 0,0 0 0 0 0,-1 0 0 0 0,1 0-1 0 0,-1-1 1 0 0,1 1 0 0 0,0-1-1 0 0,1 1-10 0 0,4-1 33 0 0,0 0-1 0 0,0-1 0 0 0,0 1 1 0 0,0-2-1 0 0,-1 1 0 0 0,1-1 0 0 0,0 0 1 0 0,0-1-1 0 0,-1 1 0 0 0,0-2 0 0 0,1 1 1 0 0,5-5-33 0 0,-6 4 35 0 0,0-1 0 0 0,0 0 0 0 0,-1 0 0 0 0,4-4-35 0 0,-7 6 11 0 0,0-1-1 0 0,0 1 0 0 0,-1 0 0 0 0,1-1 1 0 0,0-2-11 0 0,-1 3 16 0 0,-1 0 0 0 0,1 0 0 0 0,-1-1 0 0 0,0 1 0 0 0,0-1 0 0 0,0 1 0 0 0,-1-1 0 0 0,1 1 0 0 0,-1-2-16 0 0,0 0 23 0 0,0 0 0 0 0,0 0 0 0 0,-1 0 1 0 0,0 0-1 0 0,0 0 0 0 0,0 0 0 0 0,-1 1 0 0 0,1-1 0 0 0,-1 0 0 0 0,0 1 0 0 0,-2-3-23 0 0,-15-21 51 0 0,-4 4-103 0 0,10 14-24 0 0,0 1-42 0 0,-1 1-44 0 0,1 2-51 0 0,11 6 234 0 0,1-1-37 0 0,-1 1-38 0 0,1-1-39 0 0,-2 0-146 0 0,1 0-112 0 0,0 0-120 0 0,-1 1-127 0 0,2-1 250 0 0,0 1-35 0 0,0-1-34 0 0,0 1-36 0 0,0 0-36 0 0,-1 0-38 0 0,1-1-37 0 0,0 1-40 0 0,-4 0-1673 0 0,-2 0-1292 0 0,7 0 3434 0 0</inkml:trace>
  <inkml:trace contextRef="#ctx0" brushRef="#br0" timeOffset="17185.759">12680 3872 12408 0 0,'0'0'239'0'0,"-1"1"-100"0"0,1-1-63 0 0,-4 3 1 0 0,2-1-6 0 0,-9 6 162 0 0,0 1-42 0 0,-12 9 85 0 0,2 0-103 0 0,-27 29 110 0 0,35-32-164 0 0,-1 0 43 0 0,-1 4 110 0 0,0-1 113 0 0,4 0-185 0 0,8-13-154 0 0,1 0 0 0 0,-1 1 1 0 0,1 0-1 0 0,0-1 0 0 0,1 1 0 0 0,0 0 0 0 0,-1 6-46 0 0,2 5 183 0 0,6-2 96 0 0,0-9-93 0 0,1-1 39 0 0,2-1 41 0 0,2-2 47 0 0,3-2 56 0 0,0-1-34 0 0,13-4 248 0 0,0-5-104 0 0,-1-4-82 0 0,13-14 111 0 0,-31 21-351 0 0,1-2-1 0 0,-1 1 0 0 0,0-1 0 0 0,4-7-156 0 0,13-23 207 0 0,-2-3-59 0 0,-4-1-46 0 0,-3-2-35 0 0,-5 8-23 0 0,-2-1 0 0 0,-1 0 0 0 0,2-34-44 0 0,-8 29-13 0 0,-2 23 49 0 0,0-1 39 0 0,-2-7 103 0 0,-1 1 106 0 0,3 9-75 0 0,0 15-171 0 0,0-1-1 0 0,0 1 1 0 0,0-1-1 0 0,-1 1 1 0 0,1-1 0 0 0,-1 0-38 0 0,-3-6 108 0 0,-2-2 40 0 0,1 8-95 0 0,1 8-67 0 0,3-3 12 0 0,-11 17-101 0 0,1 2 36 0 0,2 2-23 0 0,-6 23 90 0 0,6-15-48 0 0,-2 4 46 0 0,1 1 0 0 0,2 0-1 0 0,1 1 1 0 0,2-1-1 0 0,1 2 3 0 0,4-23-1 0 0,0 0 0 0 0,0 1-1 0 0,2-1 1 0 0,2 14 1 0 0,-2-19 4 0 0,1 1 0 0 0,0-1 0 0 0,0 1-1 0 0,2 1-3 0 0,12 17 50 0 0,-14-24-26 0 0,0-1-1 0 0,1 0 0 0 0,-1 1 1 0 0,1-2-1 0 0,0 1 1 0 0,0 0-1 0 0,0-1 0 0 0,1 1 1 0 0,-1-1-1 0 0,0 0 1 0 0,1-1-1 0 0,0 1 0 0 0,-1-1 1 0 0,1 0-1 0 0,0 0 1 0 0,0 0-1 0 0,-1-1 0 0 0,1 0 1 0 0,3 0-24 0 0,5 0 77 0 0,1-1 1 0 0,0 0 0 0 0,0-1 0 0 0,0-1-1 0 0,-1 0 1 0 0,3-1-78 0 0,-5 0 45 0 0,0 0 0 0 0,-1 0 0 0 0,0-1 0 0 0,0 0 0 0 0,5-4-45 0 0,-4 1 33 0 0,-1 1 0 0 0,-1-1 0 0 0,1-1 0 0 0,-1 1 0 0 0,-1-2 0 0 0,0 1 0 0 0,6-10-33 0 0,-3 3 38 0 0,2-1 16 0 0,-2 0 0 0 0,6-12-54 0 0,-5-1 70 0 0,-10 22-71 0 0,1 2 6 0 0,-2-1 0 0 0,1 1-1 0 0,-1-1 1 0 0,1 0 0 0 0,-1-1-5 0 0,-1 6-2 0 0,0 0-1 0 0,-1 0 1 0 0,1 0-1 0 0,0 0 1 0 0,0 1-1 0 0,-1-1 1 0 0,1 0-1 0 0,-1 0 1 0 0,0-1 2 0 0,0 2-6 0 0,1 0 0 0 0,-1 0-1 0 0,0 0 1 0 0,0-1 0 0 0,0 1 0 0 0,1 0 0 0 0,-1 0 0 0 0,0 0-1 0 0,-1 0 1 0 0,1 1 0 0 0,0-1 0 0 0,0 0 0 0 0,0 0 0 0 0,0 1 6 0 0,-1-1-9 0 0,1 1 1 0 0,0-1 0 0 0,0 1 0 0 0,-1-1 0 0 0,1 1-1 0 0,0 0 1 0 0,-1 0 0 0 0,1 0 0 0 0,0 0-1 0 0,-1 0 1 0 0,1 0 0 0 0,0 0 0 0 0,-1 0 0 0 0,1 0-1 0 0,0 1 1 0 0,0-1 0 0 0,-1 0 0 0 0,1 1-1 0 0,0-1 1 0 0,0 1 0 0 0,-1 0 0 0 0,1-1 0 0 0,0 1-1 0 0,0 0 1 0 0,-1 0 8 0 0,-3 3-41 0 0,0 1-1 0 0,0-1 0 0 0,0 1 1 0 0,-2 3 41 0 0,2-1-34 0 0,-1-1-4 0 0,0 1-1 0 0,1 1 0 0 0,1-1 0 0 0,-1 1 39 0 0,-1 3-49 0 0,0 0 0 0 0,-2 11 49 0 0,4-11-13 0 0,0 1 0 0 0,1-1 0 0 0,1 1 0 0 0,0 0 1 0 0,1 0-1 0 0,-1 9 13 0 0,4 0-80 0 0,2-2 76 0 0,8 6 108 0 0,5-4 88 0 0,-12-17-129 0 0,0 0 1 0 0,0 0-1 0 0,0-1 0 0 0,1 1 0 0 0,-1-1 0 0 0,1-1 0 0 0,5 3-63 0 0,7 1 110 0 0,2-1-44 0 0,-7-3-90 0 0,25 2 223 0 0,-22-3-192 0 0,-8 0-63 0 0,0-1-54 0 0,0 1-66 0 0,0 0-76 0 0,7-1-488 0 0,-3-3-40 0 0</inkml:trace>
  <inkml:trace contextRef="#ctx0" brushRef="#br0" timeOffset="14467.27">9701 4083 15576 0 0,'0'-2'23'0'0,"0"-1"53"0"0,1 0 154 0 0,0-1 28 0 0,1-3 406 0 0,0 3-338 0 0,-1 2-229 0 0,0 1-39 0 0,0-1-48 0 0,0 0-55 0 0,0 1 59 0 0,1-1-16 0 0,-1-1 31 0 0,-1 0 32 0 0,0 2-188 0 0,0 0 94 0 0,0 0 86 0 0,1 0 76 0 0,-1 1 110 0 0,1-1 76 0 0,-1 1 140 0 0,1 0 323 0 0,0 1 23 0 0,0 0-304 0 0,-1-1-131 0 0,1 1-62 0 0,-1 0-110 0 0,1 0-66 0 0,-1 0-75 0 0,0 0-85 0 0,6 23 204 0 0,2 6-16 0 0,-3 26 81 0 0,2 0-83 0 0,3 29-30 0 0,-5-32-35 0 0,-2 22-89 0 0,-6 7 92 0 0,-1 1 3 0 0,7-27-60 0 0,-3-55 163 0 0,1 0-46 0 0,-1 0-43 0 0,0 0-43 0 0,0 0-39 0 0,0 0-37 0 0,0-1-36 0 0,-1 1-33 0 0,1 1-172 0 0,0-1-107 0 0,0 0-92 0 0,-1 0-75 0 0,1 0-428 0 0,0-1-605 0 0,0-2 634 0 0,0 0 343 0 0,0 1 131 0 0,0-1 40 0 0,0 0-38 0 0,0 1-49 0 0,0 0-44 0 0,0 0-39 0 0,1 0-159 0 0,-1 0-40 0 0,0 0-192 0 0,1-1-532 0 0,-1 1 1347 0 0</inkml:trace>
  <inkml:trace contextRef="#ctx0" brushRef="#br0" timeOffset="14742.35">9829 4150 10880 0 0,'3'-7'68'0'0,"-1"1"38"0"0,2-3 92 0 0,6-12 321 0 0,-6 14-367 0 0,1-1-38 0 0,0 1-71 0 0,3 0 8 0 0,0 0 98 0 0,0 0 86 0 0,1 2 75 0 0,2 0 147 0 0,0 1 75 0 0,3 0 180 0 0,8 2 442 0 0,1 2 7 0 0,-8 2-436 0 0,-3 0-177 0 0,0 1-70 0 0,-1 0-147 0 0,-2 0-73 0 0,1 1-83 0 0,-1 0-93 0 0,-5-3 5 0 0,0 1 0 0 0,0 0-1 0 0,0 1 1 0 0,-1-1 0 0 0,1 1 0 0 0,-1-1-1 0 0,0 1 1 0 0,0 0 0 0 0,0 1 0 0 0,3 2-87 0 0,-5-5 33 0 0,0 1 0 0 0,0-1-1 0 0,0 1 1 0 0,0 0 0 0 0,-1-1 0 0 0,1 1 0 0 0,0 0 0 0 0,-1 0 0 0 0,1 0 0 0 0,-1-1 0 0 0,0 1 0 0 0,1 0 0 0 0,-1 0 0 0 0,0 0 0 0 0,0 0-1 0 0,0 0 1 0 0,0 0 0 0 0,-1 0 0 0 0,1-1 0 0 0,0 1 0 0 0,-1 0 0 0 0,1 0 0 0 0,-1 0 0 0 0,0-1 0 0 0,0 1-33 0 0,-1 2 43 0 0,0-1 1 0 0,0 0 0 0 0,0 1 0 0 0,-1-1-1 0 0,1 0 1 0 0,-1-1 0 0 0,-2 3-44 0 0,-1 0 68 0 0,0 0 0 0 0,-1-1 0 0 0,-5 4-68 0 0,-5 0 132 0 0,0 0 0 0 0,-17 4-132 0 0,-5 1 218 0 0,-21 2-218 0 0,38-10 3 0 0,0 0-45 0 0,12-3 3 0 0,1 0 17 0 0,0-1-39 0 0,-1 0-41 0 0,-1-1-44 0 0,1 1-47 0 0,0-2-50 0 0,1 1-52 0 0,0-2-56 0 0,9 2 58 0 0,-1 0 74 0 0,0 0 64 0 0,1 0 54 0 0,-2-1 20 0 0,-1 0 107 0 0,2 0-73 0 0,0 1-74 0 0,1 0 1 0 0,-1 0-42 0 0,1-1-49 0 0,-1 1-55 0 0,1 0-86 0 0,-1 0-77 0 0,1 0-84 0 0,0-1-92 0 0,-1 1-98 0 0,1 0-107 0 0,0 0-114 0 0,0 0-120 0 0,0 0-1231 0 0,0 0-1278 0 0</inkml:trace>
  <inkml:trace contextRef="#ctx0" brushRef="#br0" timeOffset="15290.152">10150 4270 11488 0 0,'0'0'224'0'0,"0"0"-94"0"0,1 0-59 0 0,3 2 0 0 0,-1-2-5 0 0,4 1 181 0 0,-1 0-67 0 0,1-1-56 0 0,0-1-47 0 0,7 0-22 0 0,9-3-67 0 0,-13 2 37 0 0,-1 0 59 0 0,1 0 85 0 0,-5 0-18 0 0,0 1 45 0 0,13-4 608 0 0,-2-3-107 0 0,0-1-93 0 0,-2-1-77 0 0,-2 1-152 0 0,-1-1-32 0 0,20-20 563 0 0,-15 10-552 0 0,-4-3-75 0 0,-5-3-58 0 0,-4 0-39 0 0,-3 22-154 0 0,0 0 0 0 0,-1 0 0 0 0,1 0 0 0 0,-1 0 0 0 0,0 0 0 0 0,0 0 0 0 0,0 1 0 0 0,0-1 0 0 0,-1 0 0 0 0,1 0 0 0 0,-1 1 0 0 0,0-1 0 0 0,0 1 0 0 0,0 0 0 0 0,-1 0 0 0 0,-1-3-28 0 0,1 4 30 0 0,1 0-1 0 0,-1-1 1 0 0,0 1-1 0 0,0 0 1 0 0,0 0-1 0 0,0 0 1 0 0,0 1-1 0 0,0-1-29 0 0,1 2 2 0 0,0-1-1 0 0,0 0 0 0 0,0 1 1 0 0,0-1-1 0 0,-1 1 1 0 0,1-1-1 0 0,0 1 1 0 0,0 0-1 0 0,0 0 1 0 0,0 0-1 0 0,-1 0-1 0 0,1 1 5 0 0,-1-1 1 0 0,0 1-1 0 0,1 0 0 0 0,0 0 0 0 0,-1 0 1 0 0,1 0-1 0 0,-1 0 0 0 0,1 0 0 0 0,0 1 1 0 0,0-1-1 0 0,0 1 0 0 0,0 0 0 0 0,-1 0-5 0 0,0 1 9 0 0,0 0-1 0 0,0 1 0 0 0,0 0 1 0 0,0 0-1 0 0,0 0 0 0 0,1 0 1 0 0,-1 1-9 0 0,-5 17-2 0 0,7-20 5 0 0,-4 19-1 0 0,5-17-9 0 0,-1 0 0 0 0,0 0 0 0 0,1 0 0 0 0,0 0 0 0 0,0 0 0 0 0,0-1 0 0 0,1 1 0 0 0,-1 0 0 0 0,1 0 0 0 0,0 0 0 0 0,0 0 7 0 0,10 26-56 0 0,3-4 44 0 0,-12-23 13 0 0,0 0-1 0 0,1-1 0 0 0,-1 1 0 0 0,1-1 1 0 0,-1 0-1 0 0,1 1 0 0 0,0-1 0 0 0,0-1 1 0 0,0 1-1 0 0,0 0 0 0 0,0-1 0 0 0,0 1 1 0 0,0-1-1 0 0,1 0 0 0 0,-1 0 0 0 0,3 0 0 0 0,0 0 7 0 0,0 0-1 0 0,-1 0 0 0 0,1-1 0 0 0,0 0 0 0 0,0 0 0 0 0,0-1 0 0 0,1 0-6 0 0,-1 0-12 0 0,1 0 0 0 0,-1-1 1 0 0,0 0-1 0 0,0-1 0 0 0,5-2 12 0 0,27-18-140 0 0,-1-6-58 0 0,-10 7 24 0 0,-17 14 124 0 0,1 1 1 0 0,0 0-1 0 0,0 0 0 0 0,4 0 50 0 0,-10 5-36 0 0,1 0 0 0 0,0 0 1 0 0,0 0-1 0 0,0 0 1 0 0,0 1-1 0 0,1 0 36 0 0,-4 1-9 0 0,0 0-1 0 0,0 0 1 0 0,0 0-1 0 0,0 0 1 0 0,0 0-1 0 0,0 1 1 0 0,0 0-1 0 0,0-1 1 0 0,0 1-1 0 0,0 0 1 0 0,-1 1-1 0 0,1-1 1 0 0,0 0-1 0 0,-1 1 1 0 0,1-1-1 0 0,-1 1 1 0 0,1 0-1 0 0,0 1 10 0 0,15 16-29 0 0,-6 0 59 0 0,-1 2 69 0 0,-1-1 87 0 0,-2 0 107 0 0,-2-6 44 0 0,-5-12-67 0 0,-1-2 8 0 0,0 0 8 0 0,0 0 22 0 0,0 0 10 0 0,0 0-40 0 0,1-1-65 0 0,1 0-55 0 0,-1-1-44 0 0,3-2 10 0 0,2-1 53 0 0,2-9 155 0 0,0-1-95 0 0,-2 0-84 0 0,1 0-74 0 0,-1 0-64 0 0,1 0-53 0 0,0 0-44 0 0,2 1-32 0 0,-7 10-20 0 0,4-6 1 0 0,-3 6 2 0 0,-2 2 27 0 0,0 0-39 0 0,1 1-45 0 0,-1-1-52 0 0,0 0-98 0 0,0-1-82 0 0,1 1-92 0 0,-1 0-103 0 0,0 0-111 0 0,1 0-121 0 0,-2 1 375 0 0,1-1-35 0 0,0 1-34 0 0,-1 0-36 0 0,2-2-715 0 0,0 0-34 0 0,3-7-2777 0 0</inkml:trace>
  <inkml:trace contextRef="#ctx0" brushRef="#br0" timeOffset="11105.684">6051 4260 8480 0 0,'0'0'248'0'0,"0"0"-6"0"0,0 0-141 0 0,0 0 25 0 0,0 0 104 0 0,0 0 256 0 0,0 0 462 0 0,0 0 48 0 0,0 0-4 0 0,0 0-61 0 0,0 0-31 0 0,0 0-4 0 0,0 0-374 0 0,0 0-216 0 0,0 0-59 0 0,0 0 48 0 0,0 0-66 0 0,1 0-45 0 0,0 0 76 0 0,1 0-116 0 0,4 2 69 0 0,-4-1-63 0 0,13 5 586 0 0,-8-4-415 0 0,0 0-34 0 0,1 0-36 0 0,-1-1-39 0 0,1 0-41 0 0,0-1-44 0 0,10 0 140 0 0,1-1-43 0 0,-1 0-39 0 0,1-1-33 0 0,17-4 64 0 0,0-3-88 0 0,-18 4-86 0 0,-1-1 0 0 0,0 0 1 0 0,0-2-1 0 0,10-6-42 0 0,10-10 118 0 0,-28 17-76 0 0,0 0 1 0 0,0-1-1 0 0,-1 1 0 0 0,3-6-42 0 0,-8 9 26 0 0,0 0-1 0 0,0 0 0 0 0,0 0 1 0 0,-1-1-1 0 0,1 0-25 0 0,-2 2 21 0 0,1 0 0 0 0,-1 0 0 0 0,-1 0 0 0 0,1-1 0 0 0,0 1 0 0 0,-1 0 0 0 0,1 0 0 0 0,-1-2-21 0 0,0 4 11 0 0,1-4-7 0 0,-6-2 61 0 0,-6 0-2 0 0,-4 4-41 0 0,-13 4-22 0 0,21 1-15 0 0,-1 0-1 0 0,1 1 1 0 0,0 0 0 0 0,0 0-1 0 0,-4 2 16 0 0,2 1-11 0 0,0 0-1 0 0,1 0 1 0 0,-1 1-1 0 0,1 0 1 0 0,0 0-1 0 0,0 3 12 0 0,-3 2-16 0 0,1 1-1 0 0,0 0 1 0 0,1 1-1 0 0,1 0 1 0 0,0 0-1 0 0,-4 12 17 0 0,9-18-2 0 0,0 0 1 0 0,1 0-1 0 0,0 0 0 0 0,0 0 1 0 0,1 1-1 0 0,0-1 0 0 0,0 2 2 0 0,1-6 0 0 0,0 1 1 0 0,0 0-1 0 0,0 0 0 0 0,1 0 0 0 0,0-1 0 0 0,0 1 0 0 0,0 0 0 0 0,0-1 0 0 0,1 1 0 0 0,0-1 0 0 0,0 1 0 0 0,2 3 0 0 0,-3-6 1 0 0,1 0 0 0 0,-1 0-1 0 0,1 0 1 0 0,0 0-1 0 0,0-1 1 0 0,-1 1 0 0 0,1 0-1 0 0,0-1 1 0 0,0 1-1 0 0,1-1 1 0 0,-1 0 0 0 0,0 0-1 0 0,2 1 0 0 0,-1-1-7 0 0,1 0-1 0 0,0 0 0 0 0,-1 0 1 0 0,1-1-1 0 0,-1 1 1 0 0,1-1-1 0 0,0 0 0 0 0,3-1 8 0 0,31-5-162 0 0,-20 0 32 0 0,-1 0-37 0 0,-7 3 25 0 0,11-6-271 0 0,-3-3-39 0 0,-5 1-41 0 0,-1 0-1 0 0,0-1 1 0 0,-1-1 493 0 0,17-16-865 0 0,9-10-103 0 0,-24 24 627 0 0,1 0 58 0 0,-5 6 141 0 0,1 0 47 0 0,-8 7 14 0 0,0 0 37 0 0,2-1 40 0 0,-1 0 64 0 0,1 0 79 0 0,1 1 154 0 0,-4 2-268 0 0,-1 0-1 0 0,1 0 1 0 0,-1 0-1 0 0,1 0 0 0 0,-1 0 1 0 0,1 0-1 0 0,-1 0 1 0 0,0 0-1 0 0,1 0 1 0 0,-1 0-1 0 0,1 0 0 0 0,-1 0 1 0 0,1 0-1 0 0,-1 1 1 0 0,0-1-1 0 0,1 0 1 0 0,-1 0-1 0 0,1 1 0 0 0,-1-1 1 0 0,0 0-1 0 0,1 1-24 0 0,2 2 124 0 0,0 3-47 0 0,5 13 327 0 0,-5 2-83 0 0,-3 1-68 0 0,-1-1-52 0 0,1 5-4 0 0,-1-15-59 0 0,1-1-46 0 0,-4 40 109 0 0,2-32-56 0 0,2-9-27 0 0,-1-1 41 0 0,0 1 48 0 0,1 0 55 0 0,0 0 62 0 0,0-1 70 0 0,0-9-267 0 0,1 0-40 0 0,1-2-22 0 0,2 0-18 0 0,1-2 29 0 0,6-15 101 0 0,0 1-54 0 0,0-2-47 0 0,-1 1-39 0 0,5-12-39 0 0,11-14-79 0 0,-13 26-7 0 0,-6 8 15 0 0,0 0 0 0 0,1 1 0 0 0,0 0 0 0 0,1 1 0 0 0,0 0 73 0 0,-4 5-33 0 0,0 1 0 0 0,0 0 0 0 0,0 0 0 0 0,4-1 33 0 0,-8 4-3 0 0,0 1-1 0 0,0 0 1 0 0,0-1-1 0 0,0 1 1 0 0,0 0-1 0 0,0-1 1 0 0,0 1-1 0 0,0 0 1 0 0,0 0-1 0 0,-1 0 1 0 0,1 0 0 0 0,0 0-1 0 0,0 0 1 0 0,0 0-1 0 0,0 0 1 0 0,0 0-1 0 0,0 1 1 0 0,0-1-1 0 0,0 0 1 0 0,0 1-1 0 0,0-1 1 0 0,0 0 0 0 0,-1 1-1 0 0,1-1 1 0 0,0 1-1 0 0,0-1 1 0 0,0 1-1 0 0,-1 0 1 0 0,1-1-1 0 0,0 1 1 0 0,-1 0-1 0 0,1-1 1 0 0,-1 1-1 0 0,1 0 1 0 0,0 0 3 0 0,9 16-10 0 0,-3 0 53 0 0,-5-12-12 0 0,4 19 144 0 0,-5 1-40 0 0,2 11 17 0 0,3-2-18 0 0,-2-9-51 0 0,0-10 4 0 0,-4-14-7 0 0,0-1 12 0 0,0 0-16 0 0,10-5 111 0 0,0-5-79 0 0,4-12 50 0 0,-14 22-155 0 0,8-15 66 0 0,0-1-53 0 0,0 0-46 0 0,-1 0-35 0 0,5-11-103 0 0,-5 13 16 0 0,1 0 1 0 0,0 0 0 0 0,3-3 151 0 0,-5 7-88 0 0,5-6-58 0 0,2 8 12 0 0,-12 7 128 0 0,-1 1 0 0 0,1 0-1 0 0,-1 0 1 0 0,0 0 0 0 0,1 0-1 0 0,-1 0 1 0 0,1 0 0 0 0,-1 0-1 0 0,1 0 1 0 0,-1 0 0 0 0,0 0-1 0 0,1 0 1 0 0,-1 0 0 0 0,1 0-1 0 0,-1 1 1 0 0,0-1 0 0 0,1 0 0 0 0,-1 0-1 0 0,0 0 1 0 0,1 1 0 0 0,-1-1-1 0 0,1 0 7 0 0,5 9-84 0 0,-1 3 44 0 0,-2-2 32 0 0,-1-5 15 0 0,10 32 112 0 0,14 48 314 0 0,-18-62-247 0 0,1-1-1 0 0,8 16-185 0 0,-16-35-229 0 0,0-1 84 0 0,1 0 73 0 0,-1 1 63 0 0,1 0 82 0 0,1 0 75 0 0,6 6 515 0 0,-4-6-469 0 0,-4-2-157 0 0,1 0-37 0 0,0 0-41 0 0,0-1-48 0 0,0 1-53 0 0,1-1-61 0 0,-1 1-65 0 0,0-1-71 0 0,0 0-78 0 0,0-1-84 0 0,0 1-89 0 0,0-1-95 0 0,1 1-101 0 0,-1-1-108 0 0,0-1-113 0 0,0 1-119 0 0,0 0-166 0 0,-1 0-35 0 0,5-3-2780 0 0</inkml:trace>
  <inkml:trace contextRef="#ctx0" brushRef="#br0" timeOffset="11397.338">7294 4197 16783 0 0,'0'0'382'0'0,"0"0"54"0"0,0 0 22 0 0,0 0-187 0 0,0 0-130 0 0,0 1-28 0 0,-1 0-63 0 0,-2 6-48 0 0,1-4 67 0 0,-2 4 690 0 0,1 0-77 0 0,1-1-72 0 0,1 1-68 0 0,1 0-64 0 0,1 0-60 0 0,1 0-55 0 0,0 0-51 0 0,0 0-47 0 0,2 0-42 0 0,-1-1-38 0 0,1 1-34 0 0,5 7 66 0 0,0-1-83 0 0,13 21 73 0 0,-16-20-67 0 0,-5-12-199 0 0,0 0 50 0 0,4 7 181 0 0,-3-6-202 0 0,-1-2-26 0 0,-1 1-33 0 0,2-1-98 0 0,-1 1-87 0 0,0 0-102 0 0,0 0-114 0 0,0-1-702 0 0,-1-1 912 0 0,0 0 57 0 0,0 0-2 0 0,0 0-50 0 0,0 0-1 0 0,0 0-49 0 0,0 0-57 0 0,0 0-64 0 0,0 0-69 0 0,0 0-63 0 0,0 0-58 0 0,0 0-49 0 0,0 0-192 0 0,0 0-50 0 0,0 0-232 0 0,0 0-633 0 0</inkml:trace>
  <inkml:trace contextRef="#ctx0" brushRef="#br0" timeOffset="11639.853">7370 4107 16615 0 0,'0'0'205'0'0,"-1"0"-37"0"0,0-1 77 0 0,-2-1-72 0 0,-3-4 120 0 0,5 5-123 0 0,-3-1 94 0 0,1 0-94 0 0,0 1-75 0 0,0 0-54 0 0,-7-3-42 0 0,6 0 72 0 0,4 4 41 0 0,0 0 133 0 0,-3 0 176 0 0,-1 0 789 0 0,3 1-996 0 0,1-1-40 0 0,0 1-67 0 0,-1-1-42 0 0,1 1-49 0 0,0 0-54 0 0,0 0-61 0 0,-1 1-68 0 0,1-1-73 0 0,0 1-80 0 0,0 0-19 0 0,-1-2-3 0 0,1 1-60 0 0,0 0-53 0 0,0 0-48 0 0,0 0-205 0 0,-1 0-59 0 0,1 0-45 0 0,0 0-33 0 0,0 0-396 0 0,0 1-33 0 0,0 3-2671 0 0</inkml:trace>
  <inkml:trace contextRef="#ctx0" brushRef="#br0" timeOffset="12652.371">7720 4110 8176 0 0,'0'0'182'0'0,"0"0"29"0"0,2-1 13 0 0,3-1-64 0 0,-2 0-88 0 0,3-5-75 0 0,-5 5 37 0 0,0 1 83 0 0,0 0 130 0 0,-1 1 41 0 0,1-2 385 0 0,-1 0 74 0 0,0-3 1070 0 0,0 3-1308 0 0,-1 1-50 0 0,1-1-61 0 0,0 1-89 0 0,0 0-106 0 0,0 1-147 0 0,0-1-33 0 0,-2-2 565 0 0,0 1-84 0 0,0 0-74 0 0,-1 0-69 0 0,-1 1-62 0 0,0 1-54 0 0,0 0-47 0 0,0 0-40 0 0,-1 1-12 0 0,-1 0-35 0 0,-9 3 154 0 0,10-3-121 0 0,4 0-84 0 0,-4 0 21 0 0,-24 9 321 0 0,0 2-53 0 0,25-10-307 0 0,1 0 1 0 0,0-1-1 0 0,0 1 0 0 0,0 1 0 0 0,0-1 0 0 0,0 0 1 0 0,0 1-1 0 0,0-1 0 0 0,1 1 0 0 0,-1 0 0 0 0,1 0 1 0 0,0 0-1 0 0,0 0 0 0 0,-2 3-42 0 0,1 6 64 0 0,4-1-38 0 0,0-8-27 0 0,0 0-1 0 0,0 0 1 0 0,0 0-1 0 0,0 0 1 0 0,1 0-1 0 0,-1 0 0 0 0,1-1 1 0 0,0 1 1 0 0,1 2 7 0 0,-1-2 2 0 0,0-1 0 0 0,0 1-1 0 0,0-1 1 0 0,0 0-1 0 0,0 1 1 0 0,0-1-1 0 0,2 1-8 0 0,33 19 3 0 0,-12-8-2 0 0,-4-3-1 0 0,-17-9 3 0 0,1 0 1 0 0,-1 1-1 0 0,0-1 1 0 0,1 1-1 0 0,-1 0 0 0 0,-1 0 1 0 0,1 0-1 0 0,1 2-3 0 0,0 2 392 0 0,-6 0-59 0 0,-3-1-52 0 0,-2 0-45 0 0,-2-1-39 0 0,0-1-33 0 0,-5 2 90 0 0,-32 12 189 0 0,25-11-295 0 0,-3 1-81 0 0,11-5-88 0 0,1 1-45 0 0,1-2-29 0 0,0 1-40 0 0,1-1-44 0 0,-1 0-47 0 0,1 0-52 0 0,-1 0-56 0 0,1-1-60 0 0,-1 0-62 0 0,9-1 351 0 0,-2 1-102 0 0,2-1 87 0 0,0 0-39 0 0,0 0-72 0 0,-1 0-135 0 0,2 0 131 0 0,-1 0-40 0 0,1 0-44 0 0,-1 0-46 0 0,0 0-52 0 0,1 0-54 0 0,-1 0-124 0 0,1 0-78 0 0,-1 0-83 0 0,1 0-87 0 0,-1 0-1547 0 0,1 0-1344 0 0</inkml:trace>
  <inkml:trace contextRef="#ctx0" brushRef="#br0" timeOffset="13017.73">7991 4051 13536 0 0,'1'-3'54'0'0,"0"1"34"0"0,1-1 69 0 0,-1 1 33 0 0,8-8 521 0 0,-2 4-443 0 0,-5 4-232 0 0,-1 1 58 0 0,0 1 99 0 0,-1 0 229 0 0,-1-1 73 0 0,1 0-60 0 0,-1 0-56 0 0,-1 1-51 0 0,1 0-46 0 0,-1 0-42 0 0,0 0-37 0 0,0 1-33 0 0,-2 0 45 0 0,1 0-54 0 0,-5 2 187 0 0,1 0-122 0 0,-1 1-40 0 0,-7 6 83 0 0,0 2-115 0 0,2 2-85 0 0,11-11-70 0 0,-1-1 0 0 0,2 1 1 0 0,-1-1-1 0 0,0 1 1 0 0,0 0-1 0 0,1-1 1 0 0,0 1-1 0 0,-1 0 1 0 0,1 0-1 0 0,0 0 0 0 0,0 0 1 0 0,1 0-1 0 0,-1 1 1 0 0,1-1-1 0 0,0 0 1 0 0,-1 0-1 0 0,1 0 0 0 0,1 0 1 0 0,-1 1-1 0 0,0-1 1 0 0,1 3 0 0 0,1-2-23 0 0,-1 1 1 0 0,1-1-1 0 0,0 0 1 0 0,0 0 0 0 0,1 0-1 0 0,-1 0 1 0 0,1 0-1 0 0,1 2 23 0 0,25 22-130 0 0,-1-2 46 0 0,-23-21 74 0 0,0 3 36 0 0,-2 1 44 0 0,-4 0 52 0 0,0-7-98 0 0,0 0 0 0 0,0-1 0 0 0,0 1 0 0 0,0 0 0 0 0,-1-1 0 0 0,1 1 0 0 0,0-1 0 0 0,-1 1 0 0 0,0-1-1 0 0,1 1 1 0 0,-1-1 0 0 0,0 0 0 0 0,1 0 0 0 0,-1 0 0 0 0,-1 0-24 0 0,-13 6 137 0 0,-2-1-45 0 0,1-1-61 0 0,-17 5 34 0 0,16-6-107 0 0,10-1-28 0 0,-1 0-44 0 0,5-2-32 0 0,-1 1 52 0 0,-10 3-72 0 0,8-3 50 0 0,3-1 4 0 0,0 0-45 0 0,0 0-16 0 0,1 0-44 0 0,-1-1-50 0 0,1 1-57 0 0,0 0-63 0 0,-1 0-67 0 0,1-1-76 0 0,0 1-79 0 0,-6-1-952 0 0</inkml:trace>
  <inkml:trace contextRef="#ctx0" brushRef="#br0" timeOffset="13276.904">8162 4123 14392 0 0,'0'0'422'0'0,"0"0"-152"0"0,0 0-125 0 0,1 0-30 0 0,0 2-65 0 0,5 4-51 0 0,-4-3 70 0 0,5 13 913 0 0,-3 12 571 0 0,-5-12-800 0 0,0-1-51 0 0,0-4-277 0 0,-1-1-43 0 0,1 1-19 0 0,0 0-74 0 0,0 0-87 0 0,0-1-97 0 0,1 7 23 0 0,-1-12-103 0 0,1 0-1 0 0,0 0 1 0 0,0 0-1 0 0,0 0 0 0 0,1 0 1 0 0,0 0-1 0 0,0 0 1 0 0,0 0-1 0 0,0 0 1 0 0,1 0-1 0 0,0 0 0 0 0,0 0-24 0 0,0-1-193 0 0,4 2-146 0 0,-3-5 122 0 0,-2 0 78 0 0,0-1-35 0 0,0 0-42 0 0,0 0-46 0 0,1 0-94 0 0,-1 0-74 0 0,0 0-84 0 0,0 0-91 0 0,0-1-101 0 0,0 1-110 0 0,0 0-117 0 0,0-1-126 0 0,1 0-1408 0 0,1-2-1394 0 0</inkml:trace>
  <inkml:trace contextRef="#ctx0" brushRef="#br0" timeOffset="13513.643">8444 4030 10824 0 0,'0'0'241'0'0,"0"0"38"0"0,0 0 14 0 0,0 0-21 0 0,4 2-180 0 0,-2-1-95 0 0,0 1-42 0 0,0-1-37 0 0,-1 0-49 0 0,1-1-59 0 0,-2 1-67 0 0,6 1-156 0 0,0 3-3 0 0</inkml:trace>
  <inkml:trace contextRef="#ctx0" brushRef="#br0" timeOffset="13938.564">8565 4051 11056 0 0,'0'0'248'0'0,"0"0"28"0"0,-2 1-93 0 0,0-1-73 0 0,-4 3 72 0 0,3-1-72 0 0,-3 2-7 0 0,-4 1-97 0 0,-1 1-30 0 0,7-4 50 0 0,0 0 33 0 0,1 0 22 0 0,0 1 34 0 0,0-1 41 0 0,0 1 46 0 0,-27 21 1598 0 0,19-15-1171 0 0,0-1-41 0 0,1 2-51 0 0,0 0-61 0 0,1 0-72 0 0,1 2-80 0 0,0 0-91 0 0,2 3-100 0 0,4-9-98 0 0,0 0 0 0 0,1 0 0 0 0,-1 1 0 0 0,1-1 0 0 0,1 1 0 0 0,-1-1 0 0 0,1 1-35 0 0,1-6 10 0 0,-1 1 1 0 0,1-1-1 0 0,0 0 0 0 0,0 0 0 0 0,0 0 1 0 0,0 0-1 0 0,-1 0 0 0 0,1 0 0 0 0,1 0 1 0 0,-1-1-1 0 0,0 1 0 0 0,0 0 0 0 0,0 0 1 0 0,0-1-1 0 0,1 1 0 0 0,-1-1 0 0 0,0 1 1 0 0,0-1-1 0 0,1 1-10 0 0,16-1 164 0 0,-1-5-43 0 0,-1-3-43 0 0,-1-3-43 0 0,-1-2-43 0 0,-1-2-43 0 0,0 1-43 0 0,-2 0-44 0 0,-1 1-47 0 0,20-21-335 0 0,-13 18 307 0 0,1 0 34 0 0,2 3 35 0 0,1 2 37 0 0,0 4 38 0 0,2 5 40 0 0,-11 3 12 0 0,0 2 77 0 0,0 3 69 0 0,-9-4-87 0 0,-1-1-1 0 0,0 1 0 0 0,1 0 0 0 0,-1 0 1 0 0,0 0-1 0 0,0 0 0 0 0,0 1 0 0 0,-1-1 1 0 0,2 2-42 0 0,3 7 93 0 0,-2 1 2 0 0,4 4 117 0 0,-2 1-1 0 0,1 6-211 0 0,-1 6 299 0 0,-6-14-101 0 0,-2 1 45 0 0,1-7-89 0 0,0-2 50 0 0,1-6-158 0 0,0 0 0 0 0,0 0 0 0 0,0 1 0 0 0,-1-1 0 0 0,1 0 0 0 0,-1 0 0 0 0,1 0 0 0 0,-1 0 0 0 0,1 0-1 0 0,-1 0 1 0 0,1 0 0 0 0,-2 1-46 0 0,-8 4 272 0 0,10-6-258 0 0,-1 0-1 0 0,1 0 1 0 0,-1 0-1 0 0,0 0 1 0 0,1 0 0 0 0,-1 0-1 0 0,1 0 1 0 0,-1 0-1 0 0,0 0 1 0 0,1 0-1 0 0,-1 0 1 0 0,1 0 0 0 0,-1-1-1 0 0,0 1 1 0 0,1 0-1 0 0,-1-1 1 0 0,1 1 0 0 0,-1 0-1 0 0,1-1 1 0 0,-1 1-1 0 0,1 0 1 0 0,-1-1-1 0 0,1 1 1 0 0,0-1 0 0 0,-1 1-1 0 0,1-1 1 0 0,0 1-1 0 0,-1-1 1 0 0,1 1 0 0 0,0-1-1 0 0,-1 1 1 0 0,1-1-14 0 0,-4-10 145 0 0,3 1-108 0 0,14-27 37 0 0,-5 19-75 0 0,2 1 1 0 0,0 0-1 0 0,9-10 1 0 0,-1 7 4 0 0,14-6-58 0 0,-19 16 24 0 0,-11 9 28 0 0,0-1-1 0 0,0 1 1 0 0,1-1-1 0 0,-1 1 1 0 0,1 0-1 0 0,-1 0 1 0 0,1 0-1 0 0,0 0 3 0 0,0 0 13 0 0,0 1-1 0 0,0-1 0 0 0,0 1 1 0 0,0 0-1 0 0,0 0 0 0 0,0 0 1 0 0,0 0-13 0 0,21 5 176 0 0,-4 8 75 0 0,-7-1-325 0 0,-1 2 93 0 0,1 8 115 0 0,-9-15-30 0 0,0 1 1 0 0,-1 0 0 0 0,2 6-105 0 0,0 4 106 0 0,-3-4-56 0 0,0 1-54 0 0,-1 1-67 0 0,-1-1-84 0 0,-1 0-99 0 0,-1 0-113 0 0,1-8 136 0 0,-1 0-34 0 0,0 0-36 0 0,0 0-38 0 0,-1 4-757 0 0</inkml:trace>
  <inkml:trace contextRef="#ctx0" brushRef="#br0" timeOffset="4430.127">1990 4488 14768 0 0,'0'0'332'0'0,"0"0"-44"0"0,0-1-68 0 0,-1 1-59 0 0,1-1-45 0 0,-1-1-22 0 0,-2-2 70 0 0,2 2-58 0 0,-5-4-77 0 0,0 1 58 0 0,0 2 51 0 0,-1 0 45 0 0,-2 1 85 0 0,0 1 43 0 0,-19 4 760 0 0,11 2-426 0 0,5-1-256 0 0,3 0-107 0 0,0 0-51 0 0,2 0-86 0 0,0-1-50 0 0,1 1-57 0 0,0-1-64 0 0,-5 4 210 0 0,2 1-46 0 0,7-5-114 0 0,0-1 0 0 0,0 0 0 0 0,1 0 0 0 0,-1 1 0 0 0,1-1 1 0 0,-1 1-1 0 0,0 1-24 0 0,-1 14 66 0 0,3-16-62 0 0,0 0 0 0 0,0 0 0 0 0,1 0 0 0 0,-1 0 0 0 0,1 0 0 0 0,-1 0 0 0 0,1-1 0 0 0,0 1 0 0 0,0 0-1 0 0,0 0 1 0 0,0-1 0 0 0,0 1 0 0 0,0 0 0 0 0,1 0-4 0 0,6 8 45 0 0,18 15-15 0 0,-13-15 15 0 0,22 13 86 0 0,5 0-131 0 0,-7-5 9 0 0,8-1-8 0 0,-28-11 0 0 0,0-1 1 0 0,0 1 0 0 0,-1 1 0 0 0,1 0-1 0 0,-2 1 1 0 0,10 8-2 0 0,-21-12 56 0 0,-8 8-5 0 0,5-8-23 0 0,-1-1 0 0 0,1 0 0 0 0,-1 0 1 0 0,0 0-1 0 0,0-1 0 0 0,0 1 0 0 0,0-1 1 0 0,-1 0-1 0 0,1 0 0 0 0,-1 0-28 0 0,-22 6 90 0 0,0-1-60 0 0,8-3-60 0 0,-5 1-135 0 0,9-4-1 0 0,2 0-34 0 0,0-1-76 0 0,10-1 96 0 0,1 1 60 0 0,-4-2-103 0 0,4 1 72 0 0,0 0 8 0 0,1 0-53 0 0,0 0-89 0 0,-1-1-93 0 0,1 1-106 0 0,0-1-123 0 0,0 2 159 0 0,1-1-65 0 0,0 1-56 0 0,-1-1-51 0 0,1 1-179 0 0,-1-1-49 0 0,1 0-218 0 0,-1 0-586 0 0</inkml:trace>
  <inkml:trace contextRef="#ctx0" brushRef="#br0" timeOffset="4740.047">2159 4480 12528 0 0,'0'0'281'0'0,"0"0"-129"0"0,0 0-33 0 0,0 1 38 0 0,0-1-74 0 0,2 4-7 0 0,-2-2 1 0 0,1 5 163 0 0,-3 0-108 0 0,1 2-78 0 0,2-1-57 0 0,2 10 53 0 0,1 0 43 0 0,4 19 190 0 0,21 74 859 0 0,-17-69-973 0 0,2 2 107 0 0,-2 1 0 0 0,3 35-276 0 0,-9-40 16 0 0,3 27-96 0 0,-7-39 92 0 0,-2 3 92 0 0,-2-15-3 0 0,0-1 41 0 0,-2-3 108 0 0,-2-8-106 0 0,-2-5-94 0 0,0-5-83 0 0,0-2-71 0 0,0-1-57 0 0,2 0-46 0 0,2 2-34 0 0,-1-3-39 0 0,2 3 47 0 0,1 1-22 0 0,0 0-81 0 0,0 1-21 0 0,0 1-85 0 0,0-1-98 0 0,1 0-110 0 0,-1 2 180 0 0,1 0-52 0 0,0-1-55 0 0,0 1-58 0 0,-2-6-1195 0 0,-3-6-1029 0 0</inkml:trace>
  <inkml:trace contextRef="#ctx0" brushRef="#br0" timeOffset="5058.564">2189 4676 7672 0 0,'2'-12'151'0'0,"1"0"-41"0"0,9-21 131 0 0,-5 19-107 0 0,-2 6-22 0 0,0 1 33 0 0,0-1 43 0 0,1 1 49 0 0,-1 0 58 0 0,1-1 66 0 0,0 1 74 0 0,1-1 81 0 0,14-10 265 0 0,-1 7-128 0 0,1 3 34 0 0,-12 5-223 0 0,0 1 0 0 0,0 0 1 0 0,9-1-465 0 0,9 2 877 0 0,-11 3-438 0 0,-1 2-92 0 0,-1 2-71 0 0,0 1-52 0 0,-11-5-171 0 0,0 0-1 0 0,0 1 0 0 0,0-1 1 0 0,0 1-1 0 0,0-1 1 0 0,-1 1-1 0 0,1 0 0 0 0,-1 0 1 0 0,0 0-1 0 0,1 1-52 0 0,4 14 257 0 0,-7-2-26 0 0,-6-1-42 0 0,-15 13 108 0 0,16-23-238 0 0,-2 3 25 0 0,0-1-1 0 0,0 0 0 0 0,-1 0 0 0 0,-8 5-83 0 0,-10 4 116 0 0,-2-2-46 0 0,-1-2-55 0 0,0-2-65 0 0,-1-2-73 0 0,1-1-84 0 0,21-5 171 0 0,0-1-41 0 0,0-1-36 0 0,0 0-33 0 0,-8-1-234 0 0,1-1-93 0 0,12 2 305 0 0,0-2-61 0 0,1-1-160 0 0,1-7-588 0 0,4 2 212 0 0</inkml:trace>
  <inkml:trace contextRef="#ctx0" brushRef="#br0" timeOffset="5518.942">2597 4465 12496 0 0,'0'0'281'0'0,"0"0"40"0"0,0 0 22 0 0,0 0-105 0 0,-1 0-115 0 0,0 0-81 0 0,-3 2-68 0 0,2-1 60 0 0,-17 9-38 0 0,1 1 43 0 0,-18 14 141 0 0,4 2 89 0 0,19-14-88 0 0,1 0 1 0 0,0 1-1 0 0,1 0 0 0 0,-4 8-181 0 0,0 4 180 0 0,2 1-48 0 0,4 4-114 0 0,8-27 6 0 0,0 1-1 0 0,1-1 0 0 0,0 1 0 0 0,-1-1 1 0 0,2 1-1 0 0,-1 0-23 0 0,4 10 120 0 0,3-3 37 0 0,6-3 38 0 0,4-4 42 0 0,-12-5-188 0 0,0 1 0 0 0,0-1 0 0 0,0 0 0 0 0,1-1 0 0 0,-1 0 0 0 0,0 1 0 0 0,0-1 0 0 0,1-1-49 0 0,2 0 67 0 0,-1-1 0 0 0,0 0 0 0 0,0 0 1 0 0,0-1-1 0 0,4-2-67 0 0,-4 1 50 0 0,-1 1-1 0 0,1-1 1 0 0,-1-1 0 0 0,0 1 0 0 0,2-3-50 0 0,-5 3 20 0 0,1 1-1 0 0,-1 0 0 0 0,0-1 1 0 0,0 1-1 0 0,0-1 0 0 0,-1 0 1 0 0,2-4-20 0 0,2-7 15 0 0,2-6-65 0 0,-2-1-77 0 0,-2 0-74 0 0,-4-2-66 0 0,0 16 121 0 0,2-11-270 0 0,-1 10 234 0 0,0-1 65 0 0,-1 4 94 0 0,-1 0 56 0 0,0 4-33 0 0,0 2 0 0 0,1 0 0 0 0,0 0 0 0 0,0 0 0 0 0,0 0 0 0 0,0 0 0 0 0,0 1 0 0 0,0-1 0 0 0,0 0 0 0 0,0 0 0 0 0,0 0 0 0 0,0 0 0 0 0,0 0 0 0 0,0 1 0 0 0,0-1 0 0 0,1 0 0 0 0,-1 0 0 0 0,0 0 0 0 0,1 1 0 0 0,-1-1 0 0 0,1 0 0 0 0,0-1-18 0 0,1 1-37 0 0,1 1-48 0 0,1 2-92 0 0,5 3-108 0 0,-7-3 243 0 0,0 0 36 0 0,0-1 42 0 0,-1 0 43 0 0,24 20-161 0 0,-12-6 63 0 0,-2-2 37 0 0,1 1 37 0 0,-9-10-21 0 0,10 12 73 0 0,0-1 36 0 0,3 4 77 0 0,-1 0 60 0 0,-1 1 67 0 0,-2 0 72 0 0,-7-4-67 0 0,-3-5-47 0 0,-4-2 54 0 0,0-5-121 0 0,0-1 40 0 0,-2-1-103 0 0,1-2-37 0 0,-4-6 27 0 0,2-3-94 0 0,3 3-58 0 0,0-14-72 0 0,2 2-86 0 0,2 0-71 0 0,3 2-54 0 0,3-3-108 0 0,-2 8 63 0 0,0 0 1 0 0,1 1 0 0 0,3-3 332 0 0,-3 4-15 0 0,1 0-54 0 0,2-1-67 0 0,7-2-117 0 0,1 6 19 0 0,-5 6 134 0 0,-2 3 73 0 0,1 3 67 0 0,1 3 136 0 0,-5-3 34 0 0,-1 1 0 0 0,0 0 0 0 0,2 2-210 0 0,4 6 232 0 0,-5-5-187 0 0,0 0 49 0 0,12 24 349 0 0,-13-18-299 0 0,0 0-96 0 0,-3-8-79 0 0,-1 0-43 0 0,1 1-75 0 0,0 1-78 0 0,0-1-87 0 0,1 1-98 0 0,-5-9 34 0 0,1 0-64 0 0,-1 0-54 0 0,0 0-49 0 0,1 0-163 0 0,-1 0-48 0 0,1 1-197 0 0,-1 0-528 0 0</inkml:trace>
  <inkml:trace contextRef="#ctx0" brushRef="#br0" timeOffset="5767.301">3060 4201 15264 0 0,'0'0'348'0'0,"0"0"49"0"0,0 0-99 0 0,0 1-81 0 0,0 0-67 0 0,0 1-54 0 0,0 0-36 0 0,0 5-18 0 0,1-4 7 0 0,6 21-56 0 0,1 0 55 0 0,1 0 49 0 0,0 0 44 0 0,0 0 38 0 0,1 0 34 0 0,11 23 292 0 0,-3-4-225 0 0,-2 2-109 0 0,-1 0-89 0 0,-2 0-71 0 0,-6-21-29 0 0,-4-16-85 0 0,-1 0 83 0 0,0 1 55 0 0,2 13 117 0 0,-2-8-116 0 0,-1-5-74 0 0,-1-1-61 0 0,0 0-79 0 0,0 1-92 0 0,0-2-110 0 0,-1-3 145 0 0,1 0-33 0 0,-1 0-35 0 0,1-1-37 0 0,-1 1-39 0 0,0-1-40 0 0,-2 5-587 0 0</inkml:trace>
  <inkml:trace contextRef="#ctx0" brushRef="#br0" timeOffset="6529.805">3027 4446 13760 0 0,'4'-4'342'0'0,"1"2"-48"0"0,0-1-46 0 0,0 1-43 0 0,1 1-39 0 0,0-1-36 0 0,6 1 37 0 0,-2 1-109 0 0,1 1-51 0 0,1 0-47 0 0,7 1-70 0 0,4 1-2 0 0,-9-3 138 0 0,3 1-126 0 0,0 0 38 0 0,17 3 41 0 0,-13-1 64 0 0,1-1 36 0 0,10 0-33 0 0,0-2 0 0 0,0-1 0 0 0,0-1-46 0 0,22-5 107 0 0,-46 5-117 0 0,9-4 48 0 0,-11 4-58 0 0,1-1-70 0 0,0 0-103 0 0,-6 3-25 0 0,-1 0-6 0 0,-8 0 12 0 0,0 0 42 0 0,-1 0 41 0 0,1 1 37 0 0,-9 2 10 0 0,1 1 118 0 0,1 1 86 0 0,0 2 69 0 0,-8 5 238 0 0,15-6-160 0 0,0 0 0 0 0,0 0 0 0 0,-2 2-269 0 0,-3 5 315 0 0,1 2-55 0 0,2 0-89 0 0,4-6-3 0 0,1 1-56 0 0,2-3-64 0 0,1-1 1 0 0,-1 1-1 0 0,1 0 0 0 0,1 1-48 0 0,-2 10 132 0 0,3-10-29 0 0,1 1 34 0 0,2 2 114 0 0,2-2 94 0 0,1-3-83 0 0,1-2-52 0 0,11 0 94 0 0,-13-4-229 0 0,-1-1 0 0 0,1 1-1 0 0,-1-1 1 0 0,0 0 0 0 0,1 0-1 0 0,3-1-74 0 0,17-9 254 0 0,-3-2-88 0 0,-2-3-80 0 0,-2-1-72 0 0,-2-2-63 0 0,-1-1-55 0 0,0 0-47 0 0,-1-1-38 0 0,8-11-159 0 0,15-15-243 0 0,-32 43 496 0 0,0 1 39 0 0,0 2 30 0 0,0 3 49 0 0,1 10 72 0 0,-4-1-74 0 0,-1 4-190 0 0,1 1 61 0 0,2 1 79 0 0,0-2 99 0 0,3 4 21 0 0,11 26 14 0 0,-9-30-28 0 0,1-1 59 0 0,1-2 84 0 0,2-2 107 0 0,-11-10-127 0 0,-2 1-6 0 0,2-1-73 0 0,1-1-58 0 0,5-1 20 0 0,-6 1-20 0 0,-1 1-44 0 0,1-1 1 0 0,-1 0 0 0 0,1 0 0 0 0,-1 0-1 0 0,0 0 1 0 0,1 0 0 0 0,-1 0 0 0 0,0 0-1 0 0,1-1 1 0 0,-1 1 0 0 0,0 0 0 0 0,0-1-1 0 0,0 1-19 0 0,7-16 138 0 0,0-6-42 0 0,-6 12-91 0 0,1 0-36 0 0,-1-1-64 0 0,2-7-24 0 0,0 3-69 0 0,0 0-66 0 0,1-3-116 0 0,5-10-266 0 0,-6 25 430 0 0,0 4 69 0 0,0 3 60 0 0,1 3 48 0 0,2 7 52 0 0,3 8 79 0 0,-4-10-58 0 0,13 35 244 0 0,-7-17-96 0 0,1-1 51 0 0,4-3 81 0 0,-14-22-237 0 0,0 0 0 0 0,0 0-1 0 0,0 0 1 0 0,1-1-1 0 0,2 3-86 0 0,15 5 352 0 0,0-6-49 0 0,0-6-51 0 0,-1-4-50 0 0,0-4-53 0 0,-1-2-51 0 0,0-2-54 0 0,-1-1-53 0 0,4-1-75 0 0,-2 2-80 0 0,-19 13-90 0 0,1 0 72 0 0,-1 0 61 0 0,1 0 55 0 0,-1 0 46 0 0,1 0 51 0 0,0-1 53 0 0,1 0 85 0 0,-1 0-19 0 0,0 1-112 0 0,0 0-69 0 0,-1 0-73 0 0,1 0-52 0 0,-1 0-73 0 0,1 0-81 0 0,-1 0-92 0 0,0 1-10 0 0,0-1-76 0 0,0 0-81 0 0,1 1-87 0 0,-1-1-93 0 0,0 0-98 0 0,0 1-103 0 0,1-1-109 0 0,0 0-1195 0 0,2-1-1271 0 0,-4 2 3519 0 0</inkml:trace>
  <inkml:trace contextRef="#ctx0" brushRef="#br0" timeOffset="7314.946">3984 4491 7920 0 0,'0'0'174'0'0,"0"0"29"0"0,0 0 13 0 0,0 0-72 0 0,0 0-13 0 0,0 0 43 0 0,0 0 145 0 0,0 0 266 0 0,0 0-186 0 0,1 0-95 0 0,-1 0-80 0 0,0 0-67 0 0,1-1-55 0 0,-1 1-39 0 0,3-2 88 0 0,-2 1-22 0 0,0 0 102 0 0,-1 1-29 0 0,1 0 57 0 0,-1-1 65 0 0,1 1 73 0 0,7-5 35 0 0,0 1-33 0 0,9-5 305 0 0,1 1-117 0 0,1 1-103 0 0,-7 2-219 0 0,0 0-36 0 0,12-6 136 0 0,3-4-60 0 0,-8 2-144 0 0,-2-3-38 0 0,-10 7 23 0 0,-3-1 89 0 0,-2 5-73 0 0,-2-1 36 0 0,0 1 41 0 0,-2-1 45 0 0,-3-2-3 0 0,0 2-53 0 0,-5 1-8 0 0,-9 4 44 0 0,-5 7-26 0 0,0 3-46 0 0,16-4-120 0 0,0-1 1 0 0,1 1-1 0 0,0 0 0 0 0,-6 5-72 0 0,4-2 69 0 0,1 1 0 0 0,0-1-1 0 0,0 1 1 0 0,1 1 0 0 0,1-1 0 0 0,-1 1-1 0 0,-3 9-68 0 0,8-15 23 0 0,0 0 0 0 0,1 0 0 0 0,-1 0 0 0 0,1 1 0 0 0,0 3-23 0 0,0-4 26 0 0,1 1 0 0 0,-1-1-1 0 0,1 1 1 0 0,0-1 0 0 0,1 1 0 0 0,-1-1-1 0 0,1 1 1 0 0,0-1 0 0 0,0 1 0 0 0,0-1-1 0 0,1 0 1 0 0,0 0 0 0 0,0 1-1 0 0,0-1 1 0 0,0-1 0 0 0,0 1 0 0 0,1 0-26 0 0,0 0 26 0 0,-1-1 1 0 0,1 0 0 0 0,1 1-1 0 0,-1-1 1 0 0,0 0-1 0 0,4 2-26 0 0,21 12 304 0 0,1-4-50 0 0,2-3-67 0 0,0-3-86 0 0,0-5-103 0 0,1-5-121 0 0,-16 0 10 0 0,-1-1-36 0 0,1-2-39 0 0,-1 0-41 0 0,1-3-80 0 0,-6 3 63 0 0,-1 0 0 0 0,-1 1-49 0 0,-1 0 3 0 0,0 0-49 0 0,-1 0-56 0 0,1 0-62 0 0,-2 1 25 0 0,0-1-52 0 0,0 1-56 0 0,1-1-59 0 0,-1 0-63 0 0,0 0-66 0 0,0 0-72 0 0,0 0-74 0 0,-4 4 476 0 0,1 0-35 0 0,1-2-527 0 0,1-1-316 0 0,1 0-776 0 0</inkml:trace>
  <inkml:trace contextRef="#ctx0" brushRef="#br0" timeOffset="8415.994">4441 4414 10568 0 0,'0'0'233'0'0,"0"0"-47"0"0,0 0-68 0 0,-1-1-47 0 0,0 0-10 0 0,1 1-3 0 0,-1-1 60 0 0,0 1 93 0 0,-9-3-13 0 0,0 2 84 0 0,1 1 72 0 0,1 1 60 0 0,-2 3 147 0 0,1 1 52 0 0,6-2-335 0 0,0-1 0 0 0,1 1 0 0 0,-1-1 0 0 0,1 1 0 0 0,-1 0 1 0 0,1 0-1 0 0,-2 2-278 0 0,-4 10 912 0 0,4-7-500 0 0,1 0-41 0 0,0 4 46 0 0,1-1-107 0 0,0-1-147 0 0,1-1-100 0 0,1 0-111 0 0,1-1-122 0 0,-1-3 246 0 0,1 0-1 0 0,0-1 1 0 0,0 1-1 0 0,0-1 1 0 0,2 5-76 0 0,-1-5 51 0 0,0 0 1 0 0,0-1-1 0 0,0 1 1 0 0,1 0-1 0 0,-1-1 0 0 0,1 1 1 0 0,0-1-1 0 0,0 0 1 0 0,2 2-52 0 0,14 8 243 0 0,3-6 45 0 0,-6-6-58 0 0,1-3 39 0 0,-4-1-87 0 0,0-1-40 0 0,11-9 44 0 0,-19 10-165 0 0,0-1 0 0 0,0 0 1 0 0,0 0-1 0 0,-1-1 1 0 0,1 1-1 0 0,-1-1 1 0 0,0 0-1 0 0,-1 0 0 0 0,1 0 1 0 0,-1-1-1 0 0,0 1 1 0 0,0-2-22 0 0,-1 2 10 0 0,0 0 0 0 0,-1-1 0 0 0,1 1 0 0 0,-1 0 1 0 0,-1-1-1 0 0,1 1 0 0 0,-1-1 0 0 0,0 1 0 0 0,0-2-10 0 0,-2-12-12 0 0,0 2-38 0 0,-7-18-285 0 0,-5-3 74 0 0,12 34 233 0 0,0 0-1 0 0,0 0 1 0 0,-1 0-1 0 0,0 1 1 0 0,1-1-1 0 0,-1 1 1 0 0,-2-2 28 0 0,3 3-12 0 0,-1 1 0 0 0,1-1 1 0 0,0 1-1 0 0,0-1 1 0 0,-1 1-1 0 0,1 0 0 0 0,0 0 1 0 0,-1 0-1 0 0,1 0 0 0 0,-1 0 1 0 0,0 0-1 0 0,1 1 0 0 0,-1-1 12 0 0,2 1 0 0 0,0 0 0 0 0,0-1 0 0 0,0 1 0 0 0,0 0 0 0 0,0 0 0 0 0,0 0 0 0 0,0 0 0 0 0,0 0 0 0 0,-1 0 0 0 0,1 0 0 0 0,0 0 0 0 0,0 0 0 0 0,0 0 0 0 0,0 1 0 0 0,0-1 0 0 0,0 0 0 0 0,0 1 0 0 0,0-1 0 0 0,0 1 0 0 0,0-1 0 0 0,0 1 0 0 0,0-1 0 0 0,-2 3 0 0 0,2-3 2 0 0,1 1 0 0 0,-1-1 0 0 0,1 0 0 0 0,-1 1 0 0 0,1-1 0 0 0,-1 1 0 0 0,1-1 0 0 0,-1 1 1 0 0,1-1-1 0 0,-1 1 0 0 0,1-1 0 0 0,0 1 0 0 0,-1 0 0 0 0,1-1 0 0 0,0 1 0 0 0,-1 0 0 0 0,1-1 0 0 0,0 1 0 0 0,0 0 0 0 0,0-1 0 0 0,-1 1 0 0 0,1 0 0 0 0,0-1 0 0 0,0 1 0 0 0,0 0 0 0 0,0-1 0 0 0,0 1 0 0 0,0 0 0 0 0,1 0 0 0 0,-1-1 0 0 0,0 1 0 0 0,0 0 0 0 0,0-1 0 0 0,1 1-2 0 0,-1 1-5 0 0,1-1 5 0 0,-1 1 0 0 0,0 0 0 0 0,1 0 0 0 0,-1 0 0 0 0,1-1 0 0 0,0 1 0 0 0,0 0 0 0 0,0-1 0 0 0,0 1 0 0 0,0 0 0 0 0,0-1 0 0 0,0 0 0 0 0,0 1 0 0 0,1-1 0 0 0,-1 1 0 0 0,0-1 0 0 0,1 0 0 0 0,-1 0 0 0 0,1 0 0 0 0,1 1 0 0 0,0 0 11 0 0,1 0 0 0 0,-1 1-1 0 0,1-2 1 0 0,0 1-1 0 0,3 1-10 0 0,0-1 42 0 0,1 0 1 0 0,-1 0-1 0 0,1-1 0 0 0,0 1 0 0 0,0-2-42 0 0,21 1 121 0 0,-11-2-73 0 0,-3-1-41 0 0,-2-1-39 0 0,-7 1 4 0 0,1 0 0 0 0,-1-1 0 0 0,0 0 1 0 0,0 1-1 0 0,0-2 0 0 0,-1 1 0 0 0,1-1 0 0 0,3-3 28 0 0,14-14-154 0 0,-1-2-37 0 0,-19 20 159 0 0,7-5-73 0 0,-1 0-40 0 0,-1-3-53 0 0,-8 10 102 0 0,0 1-1 0 0,1 1 19 0 0,-1-1 35 0 0,3 7 8 0 0,-2-2 20 0 0,0 0-1 0 0,1 1 1 0 0,-1-1-1 0 0,-1 0 0 0 0,1 3 16 0 0,-1 16-6 0 0,1 3 94 0 0,1-13 11 0 0,1-1 45 0 0,2 3 79 0 0,2 6 25 0 0,3-1-59 0 0,-9-18-157 0 0,1 1-1 0 0,0-1 1 0 0,1 0-1 0 0,-1 0 1 0 0,1 0-1 0 0,-1 0 1 0 0,1-1-1 0 0,0 1 0 0 0,0-1 1 0 0,0 1-1 0 0,1 0-31 0 0,7 3 96 0 0,1-1 44 0 0,-10-4-98 0 0,1 0 1 0 0,-1 0 0 0 0,1-1-1 0 0,-1 1 1 0 0,1-1-1 0 0,-1 0 1 0 0,1 0 0 0 0,-1 0-1 0 0,1 0 1 0 0,-1 0-1 0 0,1 0 1 0 0,-1-1 0 0 0,3 0-43 0 0,8-3 205 0 0,-1-2-43 0 0,-2 0-40 0 0,1-2-38 0 0,-2 0-35 0 0,0-1-33 0 0,8-11-75 0 0,-3-2-105 0 0,-2-2-85 0 0,-2 1-67 0 0,-1-1-49 0 0,-4 10 160 0 0,4-11-116 0 0,7-2 48 0 0,-14 25 180 0 0,2 0 17 0 0,-3 2-12 0 0,0 1 19 0 0,17 18 42 0 0,-11-8 70 0 0,-3-5 30 0 0,1 0 49 0 0,0 0 60 0 0,2 0 69 0 0,-6-5-98 0 0,-1-1-16 0 0,1 1-61 0 0,2 2-4 0 0,-2-3-27 0 0,0 1 30 0 0,0-1 44 0 0,7 4 280 0 0,-1-3-81 0 0,0-1-71 0 0,-1-3-64 0 0,-1-1-56 0 0,-1-2-47 0 0,3-10-33 0 0,-5 2-45 0 0,1-1 0 0 0,-2 0 0 0 0,0 1-1 0 0,-1-10-1 0 0,-1-12-33 0 0,1 0-97 0 0,-2 31 70 0 0,-5-9 50 0 0,7 13-44 0 0,0 1-12 0 0,0 0-10 0 0,0 0 2 0 0,0 1 48 0 0,0 0-21 0 0,-6 8 48 0 0,-2 0-1 0 0,7-8 0 0 0,0 0 0 0 0,0 0 0 0 0,0 0 0 0 0,0 1 0 0 0,0-1 0 0 0,0 0 0 0 0,0 1 0 0 0,1-1 0 0 0,-1 0 0 0 0,1 1 0 0 0,-1-1 0 0 0,1 2 0 0 0,-11 10 0 0 0,7-7 0 0 0,4 0-28 0 0,0-4-110 0 0,0-2-24 0 0,0 0 2 0 0,0 0 55 0 0,0 0 6 0 0,0 0-36 0 0,0 0-119 0 0,0 0-217 0 0,0 0 261 0 0,0 0 100 0 0,0 0-32 0 0,0 0-9 0 0,0 0-34 0 0,0 0-39 0 0,0 0-43 0 0,0 0-47 0 0,0 0-45 0 0,0 0-41 0 0,0 0-37 0 0,0 0-279 0 0,0 0-61 0 0,0 0-48 0 0,0 0-35 0 0,0 0-1535 0 0,0 0-1352 0 0</inkml:trace>
  <inkml:trace contextRef="#ctx0" brushRef="#br0" timeOffset="9140.236">5072 4358 8952 0 0,'0'0'200'0'0,"0"0"33"0"0,0 0 15 0 0,1-4 338 0 0,-1 1-282 0 0,1 2-88 0 0,-1-1 47 0 0,1 1 58 0 0,0 0 68 0 0,0 0 269 0 0,0 1-63 0 0,0 0-63 0 0,0 0-57 0 0,0 0-55 0 0,0 1-53 0 0,0 0-48 0 0,0 0-46 0 0,0 0-43 0 0,0 1-40 0 0,0-1-36 0 0,-1 1-34 0 0,2 3 32 0 0,-1-1-96 0 0,0 2-78 0 0,1 9-225 0 0,-2-9 198 0 0,0-1 104 0 0,0-3 22 0 0,0-1 40 0 0,0 7-124 0 0,0 1 45 0 0,0-1 35 0 0,1-6-48 0 0,-1 0-1 0 0,0 0 1 0 0,0-1 0 0 0,1 1-1 0 0,-1 0 1 0 0,1-1-1 0 0,-1 1 1 0 0,1 0 0 0 0,0-1-1 0 0,0 1 1 0 0,0-1 0 0 0,0 2-26 0 0,0-1 35 0 0,0 1 9 0 0,4 5 72 0 0,0-2-110 0 0,1-1 92 0 0,2 0 107 0 0,4 1 201 0 0,2-2-2 0 0,-5-1-202 0 0,-1-2-108 0 0,-1 1-93 0 0,-1-1 24 0 0,0 0-1 0 0,-1-1 1 0 0,1 0-1 0 0,0 0 0 0 0,0 0 1 0 0,-1-1-1 0 0,1 0 0 0 0,0 0 1 0 0,-1 0-1 0 0,1 0 1 0 0,-1-1-1 0 0,2-1-23 0 0,3-1 53 0 0,0-1 0 0 0,-1 0-1 0 0,1 0 1 0 0,-1-1 0 0 0,-1 0 0 0 0,2-2-53 0 0,0-2 62 0 0,7-21-50 0 0,-10 18 44 0 0,-1 0-23 0 0,0 0 0 0 0,2-8-33 0 0,-6 17-2 0 0,-1 0 0 0 0,0 0 1 0 0,0-1-1 0 0,0 1 0 0 0,0-1 0 0 0,-1 1 1 0 0,0-1-1 0 0,0 1 0 0 0,0-1 0 0 0,0 0 2 0 0,0 3-14 0 0,0 1-1 0 0,0-1 1 0 0,0 0-1 0 0,0 0 1 0 0,0 0-1 0 0,1 0 1 0 0,-1 1-1 0 0,1-1 1 0 0,-1 0-1 0 0,1 0 1 0 0,0 0 14 0 0,3-16-38 0 0,-3 10-15 0 0,0-4 37 0 0,1-7 6 0 0,-2 18-54 0 0,0 1-24 0 0,0 0 12 0 0,0 0 0 0 0,0 1-45 0 0,2 2 68 0 0,4 4 39 0 0,21 20-72 0 0,2 0 37 0 0,9 9 40 0 0,-24-22 1 0 0,16 17 12 0 0,-10-9 95 0 0,-9-7 33 0 0,-1 0 72 0 0,-2 0 86 0 0,-3 1 101 0 0,-5-5 119 0 0,-4-2-85 0 0,-5-2-76 0 0,-2-2-66 0 0,-1-2-57 0 0,0 0-46 0 0,-9-1 74 0 0,15-1-405 0 0,-1-1 64 0 0,0 1 54 0 0,1-1 47 0 0,-2 1 46 0 0,0-1 36 0 0,-28 2 482 0 0,23-2-473 0 0,3 0-116 0 0,0 0-107 0 0,5 0 11 0 0,1 0-35 0 0,-1 0-40 0 0,0 0-41 0 0,-2 0-175 0 0,0-1-100 0 0,0 1-111 0 0,0-1-118 0 0,3 1 316 0 0,1 0-32 0 0,-1-1-35 0 0,1 1-35 0 0,0 0-37 0 0,-1-1-37 0 0,1 1-38 0 0,-1 0-40 0 0,-4-2-1800 0 0,-5 0-1391 0 0</inkml:trace>
  <inkml:trace contextRef="#ctx0" brushRef="#br0" timeOffset="26088.406">2227 5421 13016 0 0,'0'-1'252'0'0,"0"1"-105"0"0,-1 0-67 0 0,-2-1-1 0 0,1 0-4 0 0,-9-4 228 0 0,-1 4 68 0 0,2 3 63 0 0,0 2 58 0 0,1 3 54 0 0,2 3 49 0 0,1 1 46 0 0,2 2 41 0 0,2-1-27 0 0,1 2-84 0 0,1-1-76 0 0,1 0-71 0 0,2 0-61 0 0,0 0-55 0 0,2 0-48 0 0,0-1-39 0 0,2 3 2 0 0,2-1-35 0 0,-4-8-80 0 0,0 1-1 0 0,0-1 0 0 0,0 0 1 0 0,1 0-1 0 0,2 1-107 0 0,10 6 272 0 0,-15-11-227 0 0,1 1-1 0 0,1-1 1 0 0,-1 0 0 0 0,0-1-1 0 0,0 1 1 0 0,1-1 0 0 0,-1 1-1 0 0,1-1 1 0 0,0-1 0 0 0,-1 1-1 0 0,1 0 1 0 0,-1-1 0 0 0,1 0-1 0 0,0 0 1 0 0,1-1-45 0 0,-2 0 51 0 0,0 0 0 0 0,0 0 0 0 0,1 0 0 0 0,-1 0 0 0 0,3-3-51 0 0,12-7 130 0 0,-1-4-64 0 0,-9 4 35 0 0,-1 0-53 0 0,-1 0-44 0 0,0-1-37 0 0,3-10-93 0 0,8-32-271 0 0,-16 49 368 0 0,9-29-161 0 0,-10 33-68 0 0,0 3 103 0 0,0 2 78 0 0,0 1 56 0 0,1 10 45 0 0,-2-11-72 0 0,4 30-20 0 0,1 2 75 0 0,2-1 60 0 0,2-2 46 0 0,-5-22-33 0 0,0-1-1 0 0,1 0 1 0 0,0 0 0 0 0,3 2-80 0 0,5 7 183 0 0,-12-18-165 0 0,0-1-1 0 0,0 1 1 0 0,-1 0 0 0 0,1 0-1 0 0,0-1 1 0 0,0 1-1 0 0,0 0 1 0 0,0-1 0 0 0,0 1-1 0 0,0-1 1 0 0,0 1-1 0 0,0-1 1 0 0,0 1-1 0 0,0-1 1 0 0,0 0 0 0 0,1 1-1 0 0,-1-1-17 0 0,0 0 13 0 0,0 0 1 0 0,0 0-1 0 0,0 0 0 0 0,0-1 0 0 0,0 1 0 0 0,0 0 1 0 0,0 0-1 0 0,0-1 0 0 0,-1 1 0 0 0,1-1 0 0 0,0 1 1 0 0,0 0-1 0 0,0-1 0 0 0,-1 0 0 0 0,1 1 0 0 0,0-1 1 0 0,0 0-14 0 0,0 0 18 0 0,1-1 0 0 0,-1 1-1 0 0,0-1 1 0 0,0 0 0 0 0,0 1 0 0 0,0-1 0 0 0,0 0 0 0 0,0-1-18 0 0,4-16 56 0 0,-5 2-10 0 0,0-1-51 0 0,0-64-255 0 0,0 71 230 0 0,0 0-1 0 0,1 1 0 0 0,1-1 1 0 0,0 1-1 0 0,0-1 31 0 0,9-13-127 0 0,-6 15 85 0 0,-5 9 35 0 0,1-1 0 0 0,-1 1 0 0 0,0-1 0 0 0,0 1 0 0 0,1-1 0 0 0,-1 1 0 0 0,0-1 0 0 0,1 1 0 0 0,-1-1 0 0 0,1 1 0 0 0,-1 0 0 0 0,0-1 0 0 0,1 1 0 0 0,-1 0 0 0 0,1-1 0 0 0,-1 1 1 0 0,1 0-1 0 0,-1 0 7 0 0,12-2-41 0 0,9 1 97 0 0,-17 1-23 0 0,1 0-1 0 0,-1 1 1 0 0,1 0-1 0 0,-1 0 1 0 0,0 0-1 0 0,3 1-32 0 0,6 5 56 0 0,-7-4-1 0 0,18 13 162 0 0,-14-6-149 0 0,-1 1-35 0 0,1 6 60 0 0,0 0-37 0 0,0 4-26 0 0,3 12-33 0 0,-3 0 57 0 0,1 5-38 0 0,-3-13 42 0 0,-8-25-195 0 0,1 1 42 0 0,-1-1 40 0 0,0 0 34 0 0,0 1 49 0 0,1 1 60 0 0,0 2 335 0 0,0-2-318 0 0,-1 0-100 0 0,0-1-44 0 0,1 0-52 0 0,-1 0-61 0 0,0 0-41 0 0,0 0-61 0 0,0 0-66 0 0,1 0-74 0 0,-1 0-77 0 0,0-1-85 0 0,0 1-91 0 0,0 0-95 0 0,0-1-724 0 0</inkml:trace>
  <inkml:trace contextRef="#ctx0" brushRef="#br0" timeOffset="26367.498">2210 5268 19319 0 0,'0'0'566'0'0,"0"0"-203"0"0,-1-1-166 0 0,1 1-197 0 0,-1-3 140 0 0,0 0-83 0 0,0-2-14 0 0,1-1 211 0 0,0 6-241 0 0,0 0 1 0 0,0 0-1 0 0,0 0 0 0 0,0-1 1 0 0,0 1-1 0 0,0 0 1 0 0,0 0-1 0 0,0-1 1 0 0,0 1-1 0 0,0 0 1 0 0,0 0-1 0 0,0 0 1 0 0,0-1-1 0 0,0 1 1 0 0,0 0-1 0 0,0 0 1 0 0,1 0-1 0 0,-1-1 1 0 0,0 1-1 0 0,0 0 1 0 0,0 0-1 0 0,0 0 1 0 0,0 0-1 0 0,1 0 0 0 0,-1-1 1 0 0,0 1-1 0 0,0 0 1 0 0,0 0-1 0 0,0 0 1 0 0,1 0-1 0 0,-1 0-13 0 0,0 0 6 0 0,0 0 191 0 0,1 1-43 0 0,3 0 46 0 0,1 0-98 0 0,2 1-81 0 0,-6-2-10 0 0,6 4 85 0 0,-3-2-98 0 0,-1 0-35 0 0,1 1-39 0 0,0 0-40 0 0,-1 0-43 0 0,1 0-45 0 0,0 1-118 0 0,1 0-78 0 0,-1-1-83 0 0,0 0-87 0 0,8 5-733 0 0</inkml:trace>
  <inkml:trace contextRef="#ctx0" brushRef="#br0" timeOffset="27211.408">3180 5343 15136 0 0,'-2'-8'378'0'0,"0"1"-97"0"0,-1 0-46 0 0,-2-3-18 0 0,-3 2-55 0 0,1 4-26 0 0,0 2 23 0 0,-2 0 64 0 0,-4 2 58 0 0,0-1 33 0 0,5 1 9 0 0,0 0 0 0 0,-1 1 0 0 0,1 0-1 0 0,0 0 1 0 0,-6 3-323 0 0,-3 1 433 0 0,-2 3-84 0 0,8-2-95 0 0,-1 1-42 0 0,-10 8 108 0 0,10-5-186 0 0,0 0-33 0 0,-1 4-16 0 0,-5 8-4 0 0,12-14-44 0 0,1 0-1 0 0,0 1 1 0 0,-2 7-37 0 0,-4 13 137 0 0,6-3 62 0 0,3 2 113 0 0,2-18-211 0 0,1 1-41 0 0,0-8-52 0 0,-1 1 1 0 0,1 0 0 0 0,0-1-1 0 0,0 1 1 0 0,1 0 0 0 0,1 2-9 0 0,6 8 43 0 0,0-7 35 0 0,1-3 35 0 0,1-1 56 0 0,-6-2-102 0 0,1 0-1 0 0,-1-1 1 0 0,1 1-1 0 0,0-1 1 0 0,3-1-67 0 0,1-1 89 0 0,0 1 0 0 0,0-2-1 0 0,0 0 1 0 0,2-1-89 0 0,-7 2 44 0 0,0-1 0 0 0,0 0 0 0 0,-1 0 0 0 0,1 0 0 0 0,-1-1 1 0 0,1 1-1 0 0,-1-1 0 0 0,0 0 0 0 0,2-4-44 0 0,8-5 171 0 0,-5 2-41 0 0,-1-2-37 0 0,4-16 6 0 0,-4 5-79 0 0,-1-10-35 0 0,-3 9-164 0 0,0-34-413 0 0,-3 42 469 0 0,-1 0 73 0 0,1 1 14 0 0,-2 1 1 0 0,0-1-1 0 0,-1 0 36 0 0,-1-20-70 0 0,-4-17 0 0 0,0 19 59 0 0,3 16 25 0 0,2 12 39 0 0,0 5 1 0 0,1 4-57 0 0,-2 4-63 0 0,3-6 55 0 0,0 25-204 0 0,4 20 215 0 0,0-15-47 0 0,8 62-17 0 0,1-25 126 0 0,-2-2-5 0 0,-1-23-48 0 0,-7-35-9 0 0,0 0 0 0 0,0 0 0 0 0,1 0-1 0 0,0 0 1 0 0,3 4 0 0 0,8 5 61 0 0,-14-15-41 0 0,1-1 0 0 0,-1 0 0 0 0,1 0 0 0 0,-1 0 0 0 0,1 0 0 0 0,0 0 0 0 0,0 0 0 0 0,-1 0 0 0 0,1-1 0 0 0,0 1 0 0 0,0-1 0 0 0,0 1 0 0 0,0-1 0 0 0,0 0-20 0 0,0 1 18 0 0,0-1 0 0 0,0 0-1 0 0,0-1 1 0 0,-1 1 0 0 0,1 0-1 0 0,0-1 1 0 0,0 1 0 0 0,-1-1-1 0 0,1 1-17 0 0,12-8 94 0 0,-4-5-51 0 0,-4 2-128 0 0,-1-1-1 0 0,-1 1 1 0 0,1-1-1 0 0,-2 0 1 0 0,0 0-1 0 0,0-1 1 0 0,-1 0 85 0 0,1-4-138 0 0,0 1 0 0 0,2-1 0 0 0,2-3 138 0 0,0-4-140 0 0,-6 20 117 0 0,0-1 0 0 0,1 1 0 0 0,-1-1 0 0 0,1 1 0 0 0,0 0 0 0 0,0 0 1 0 0,1-1-1 0 0,-1 1 0 0 0,3-2 23 0 0,-5 6-1 0 0,0 0 1 0 0,0-1 0 0 0,1 1-1 0 0,-1 0 1 0 0,0-1 0 0 0,1 1-1 0 0,-1 0 1 0 0,0-1 0 0 0,1 1-1 0 0,-1 0 1 0 0,0 0 0 0 0,1 0-1 0 0,-1-1 1 0 0,0 1 0 0 0,1 0-1 0 0,-1 0 1 0 0,1 0-1 0 0,-1 0 1 0 0,0 0 0 0 0,1 0-1 0 0,-1-1 1 0 0,1 1 0 0 0,-1 0-1 0 0,1 0 1 0 0,-1 0 0 0 0,0 1-1 0 0,1-1 1 0 0,-1 0 0 0 0,1 0-1 0 0,-1 0 1 0 0,0 0 0 0 0,1 0-1 0 0,-1 0 1 0 0,1 1 0 0 0,-1-1-1 0 0,0 0 1 0 0,1 0 0 0 0,-1 1-1 0 0,0-1 1 0 0,1 0 0 0 0,-1 0-1 0 0,0 1 1 0 0,1-1 0 0 0,-1 0 0 0 0,11 19 6 0 0,-8-14 0 0 0,3 7 49 0 0,-1 1 1 0 0,0-1-1 0 0,0 2-55 0 0,-1-2 64 0 0,1 0 1 0 0,0 0 0 0 0,6 10-65 0 0,-2-9 51 0 0,3 0 62 0 0,1 0 50 0 0,2-3 42 0 0,-13-8-156 0 0,1-1 0 0 0,-1 0 0 0 0,1 0-1 0 0,-1 0 1 0 0,1 0 0 0 0,-1 0 0 0 0,1-1 0 0 0,2 1-49 0 0,-3-1 31 0 0,0 0 0 0 0,0 0 0 0 0,0 0-1 0 0,0 0 1 0 0,0 0 0 0 0,0-1 0 0 0,0 1 0 0 0,0-1 0 0 0,-1 0 0 0 0,1 1 0 0 0,0-1 0 0 0,0 0 0 0 0,-1 0 0 0 0,1 0 0 0 0,0 0 0 0 0,-1 0 0 0 0,1 0 0 0 0,-1-1 0 0 0,0 1 0 0 0,1 0 0 0 0,-1-1-31 0 0,1 0 11 0 0,21-26 144 0 0,-12 5-113 0 0,-7 10-68 0 0,1 0-44 0 0,0-2-58 0 0,5-7-112 0 0,2 1 1 0 0,-3 7 111 0 0,-1 4 57 0 0,2 0 45 0 0,-9 9 20 0 0,2-2 10 0 0,0 2-35 0 0,1 1-33 0 0,-3 0 58 0 0,1 0 1 0 0,-1 0-1 0 0,1 1 1 0 0,-1-1-1 0 0,1 0 1 0 0,-1 1-1 0 0,0-1 0 0 0,1 1 1 0 0,-1-1-1 0 0,0 1 1 0 0,1 0-1 0 0,-1 0 1 0 0,0-1-1 0 0,0 1 1 0 0,0 0-1 0 0,0 0 0 0 0,0 0 1 0 0,0 0-1 0 0,0 1 1 0 0,1-1 5 0 0,14 28-108 0 0,-9-16 88 0 0,12 27 92 0 0,3 2 70 0 0,-3-17-88 0 0,-18-23-307 0 0,0-1 107 0 0,0 0 102 0 0,0 0 33 0 0,1 1 70 0 0,0 1 100 0 0,3 2 322 0 0,-3-4-363 0 0,0 0-77 0 0,-1 0-55 0 0,1 0-70 0 0,-1 0-82 0 0,1 0-129 0 0,-1-1 97 0 0,0 1-35 0 0,0-1-38 0 0,0 0-41 0 0,0 1-42 0 0,1-1-44 0 0,-1 0-48 0 0,0 0-49 0 0,0 0-51 0 0,0 0-53 0 0,0 0-57 0 0,0 0-57 0 0,1 0-60 0 0,-1 0-63 0 0,1 0-499 0 0,-1-1-36 0 0,4 0-2869 0 0</inkml:trace>
  <inkml:trace contextRef="#ctx0" brushRef="#br0" timeOffset="27689.65">4090 5170 14272 0 0,'0'0'421'0'0,"0"0"-239"0"0,0 0-43 0 0,0-1-39 0 0,0 1-33 0 0,1 0-11 0 0,0-3-91 0 0,0 1 81 0 0,0-1-12 0 0,0 1 36 0 0,-1 2-70 0 0,0-1 409 0 0,1 0-35 0 0,-1 0 276 0 0,-1 0-120 0 0,0 0-106 0 0,0 1-92 0 0,-1-1-80 0 0,1 2-66 0 0,-1-1-53 0 0,-1 0-30 0 0,-4 3 84 0 0,5-2-77 0 0,0-1 41 0 0,0 1 74 0 0,2-1-108 0 0,-10 5 376 0 0,0 2-119 0 0,0 1-101 0 0,1 1-85 0 0,2-1-88 0 0,1 0-34 0 0,-13 16 11 0 0,11-13-56 0 0,-8 12 11 0 0,-6 17-111 0 0,14-18 60 0 0,3-1 61 0 0,3-7 39 0 0,2-1 53 0 0,1-8-62 0 0,0-1-1 0 0,-1 1 1 0 0,2-1-1 0 0,-1 1 1 0 0,0-1 0 0 0,2 3-72 0 0,-1-4 55 0 0,-1 1 0 0 0,1-1 0 0 0,0 0 0 0 0,1 0 0 0 0,-1 0 0 0 0,3 3-55 0 0,-2-3 49 0 0,0 0 1 0 0,1 0-1 0 0,-1-1 0 0 0,1 1 0 0 0,3 1-49 0 0,21 8 177 0 0,-18-10-133 0 0,0 0 0 0 0,0 0 0 0 0,-1-1 0 0 0,4 0-44 0 0,3 0 45 0 0,0-1 1 0 0,1-1-1 0 0,8-2-45 0 0,28-8 145 0 0,-4-7-67 0 0,-3-6-73 0 0,-2-6-80 0 0,-28 15 49 0 0,-11 10 32 0 0,0 0 0 0 0,0-1 1 0 0,-1 0-1 0 0,1-1-6 0 0,3-9-6 0 0,-3-1-41 0 0,-5 6-19 0 0,-2 0-34 0 0,2 10 97 0 0,0 0-1 0 0,-1 0 1 0 0,1 1-1 0 0,-1-1 1 0 0,1 0-1 0 0,-1 0 1 0 0,1 1 0 0 0,-1-1-1 0 0,1 0 1 0 0,-1 0-1 0 0,0 1 1 0 0,1-1-1 0 0,-1 1 1 0 0,0-1 0 0 0,1 1-1 0 0,-1-1 1 0 0,0 1-1 0 0,0-1 1 0 0,0 1-1 0 0,1 0 1 0 0,-1-1-1 0 0,-1 1 5 0 0,0-1-2 0 0,0 1 0 0 0,0 0 1 0 0,0 0-1 0 0,0 0 1 0 0,1 0-1 0 0,-1 0 0 0 0,0 1 1 0 0,0-1-1 0 0,0 0 1 0 0,0 1-1 0 0,0 0 1 0 0,-2 0-1 0 0,-1 1-1 0 0,1 0 1 0 0,0 0 0 0 0,0 0 0 0 0,-2 2 1 0 0,-7 6-55 0 0,10-7 54 0 0,1 1 0 0 0,-1-1-1 0 0,1 1 1 0 0,0 0 0 0 0,0 0-1 0 0,0 0 1 0 0,0 0-1 0 0,1 0 1 0 0,0 0 0 0 0,0 0 1 0 0,-5 13 1 0 0,5-15 2 0 0,1-1-1 0 0,0 1 1 0 0,-1 0 0 0 0,1-1-1 0 0,0 1 1 0 0,0 0-1 0 0,0-1 1 0 0,0 1 0 0 0,0 0-1 0 0,0-1 1 0 0,0 1-3 0 0,1 1 11 0 0,0 0 0 0 0,-1 0 0 0 0,1-1 0 0 0,1 1 0 0 0,-1 0 1 0 0,0-1-1 0 0,1 1 0 0 0,-1-1 0 0 0,1 0 0 0 0,0 1-11 0 0,1 1 21 0 0,-1-1-1 0 0,2 0 1 0 0,-1 0-1 0 0,0 0 1 0 0,0 0-1 0 0,4 1-20 0 0,11 4 49 0 0,-3-3 3 0 0,-4-1-5 0 0,0-1 0 0 0,0-1 0 0 0,1 0 0 0 0,9 1-47 0 0,-18-3-178 0 0,1 0 59 0 0,0 1 52 0 0,-1-1 44 0 0,2 0 40 0 0,-1 0 33 0 0,15 1 323 0 0,-12-1-327 0 0,-1 0-94 0 0,-1 0-96 0 0,1 0-120 0 0,-4 0 80 0 0,1 0-38 0 0,1 0-167 0 0,0 0-92 0 0,0-1-101 0 0,-1 1-108 0 0,1 0-118 0 0,0-1-125 0 0,-2 1 418 0 0,0 0-36 0 0,0 0-34 0 0,-1 0-37 0 0,4-1-718 0 0,-1 0-37 0 0,9-1-2882 0 0</inkml:trace>
  <inkml:trace contextRef="#ctx0" brushRef="#br0" timeOffset="28171.853">4967 5278 16959 0 0,'-8'3'376'0'0,"1"0"-50"0"0,0 0-46 0 0,0 0-43 0 0,0 0-38 0 0,0 1-36 0 0,-7 3 71 0 0,1 0-101 0 0,0 1-71 0 0,-29 20-20 0 0,26-15 61 0 0,7-6 5 0 0,1 0 49 0 0,0 0 61 0 0,0 0 68 0 0,-16 19 102 0 0,3 3-50 0 0,4 2-42 0 0,4 1-38 0 0,11-25-335 0 0,1 0 44 0 0,0 0 39 0 0,2-1 36 0 0,0 1 48 0 0,1-1 35 0 0,2 0 63 0 0,5 2 138 0 0,-8-6-257 0 0,1-1 0 0 0,0 0 0 0 0,0 0 0 0 0,-1 0 0 0 0,1-1 0 0 0,0 1 0 0 0,0 0 0 0 0,1 0-69 0 0,11 0 283 0 0,-1-2-153 0 0,-7-1-113 0 0,0 0-39 0 0,26-12 207 0 0,-2-2-128 0 0,-15 7-78 0 0,-2-1-34 0 0,1-1-34 0 0,-1-2-35 0 0,-4 2 127 0 0,0 1-33 0 0,6-13-115 0 0,2-5-146 0 0,4-17-277 0 0,-5-2-9 0 0,-6 15 270 0 0,-3 5 141 0 0,-1 0 113 0 0,-1 1-66 0 0,-1 0 39 0 0,2-27 14 0 0,-2 10 73 0 0,-3 35-4 0 0,-1-1 33 0 0,1 0 36 0 0,-1 1 39 0 0,0-4 108 0 0,0 0 82 0 0,1 0 88 0 0,1 0 92 0 0,0 5-269 0 0,-2 4 96 0 0,-3 7 388 0 0,1 3-363 0 0,1-4-225 0 0,-1 1-54 0 0,1 1-85 0 0,1-3-35 0 0,0 0-40 0 0,-7 67 89 0 0,3 1 75 0 0,2 0 110 0 0,2-35-32 0 0,0 0 39 0 0,2 10 49 0 0,6 23 213 0 0,-3-34-243 0 0,-1-1-56 0 0,-3-11-92 0 0,0 0-47 0 0,-1-19 27 0 0,0-1-44 0 0,-1 1-45 0 0,0 0-44 0 0,1-1-46 0 0,-1 1-47 0 0,0-1-45 0 0,0 1-47 0 0,0-1-48 0 0,0 1-48 0 0,-1-1-48 0 0,1 0-49 0 0,0 0-50 0 0,0 0-49 0 0,-1 0-51 0 0,1-1-50 0 0,1 0 154 0 0,-1-1-65 0 0,1 1-57 0 0,0-1-52 0 0,-1 0-196 0 0,1 1-51 0 0,0-1-239 0 0,-1 1-649 0 0</inkml:trace>
  <inkml:trace contextRef="#ctx0" brushRef="#br0" timeOffset="30897.183">5708 5337 12496 0 0,'0'0'306'0'0,"-2"-1"-106"0"0,1 0-81 0 0,-5-3 78 0 0,4 3-74 0 0,2 1 119 0 0,-1 0-64 0 0,1-1-58 0 0,-1 1-51 0 0,0-1-48 0 0,-1 1-91 0 0,-5-3-399 0 0,5 2 395 0 0,0 0 35 0 0,1 1 46 0 0,-1-1 60 0 0,0 0 71 0 0,1 1 82 0 0,0-1 57 0 0,-1 1 84 0 0,1 0 93 0 0,0-1 100 0 0,0 1 110 0 0,1 0 117 0 0,-1 0 127 0 0,1 0-404 0 0,0 0 35 0 0,10-3-138 0 0,2 0-89 0 0,-1 1-79 0 0,2 0-65 0 0,2 0-35 0 0,0 0-55 0 0,29-1 48 0 0,-28 2-31 0 0,-5 0-55 0 0,14 0 161 0 0,17-5-201 0 0,-9-2 55 0 0,-3-7-36 0 0,-27 13-11 0 0,0 0 1 0 0,-1 0-1 0 0,1 0 1 0 0,-1-1-1 0 0,1 1 0 0 0,-1-1 1 0 0,0 0-1 0 0,0 1 0 0 0,0-1 1 0 0,-1 0-1 0 0,2-3-8 0 0,6-21 33 0 0,-9 25-33 0 0,0 1 0 0 0,0-1 0 0 0,-1 0 0 0 0,1 0 0 0 0,0 1 0 0 0,-1-1 0 0 0,1 0 0 0 0,-1 1 0 0 0,1-1 0 0 0,-1 1 0 0 0,0-1 0 0 0,0 0 0 0 0,1 1 0 0 0,-1-1 0 0 0,0 1 0 0 0,-1 0 0 0 0,1-1 0 0 0,0 1 0 0 0,0 0 0 0 0,-1-1 0 0 0,-1-1 0 0 0,1 1 0 0 0,0 0 0 0 0,-1 0 0 0 0,1 1 0 0 0,-1-1 0 0 0,1 1 0 0 0,-1-1 0 0 0,0 1 0 0 0,-1-1 0 0 0,-5 0-11 0 0,1 0-1 0 0,-1 1 0 0 0,1 0 0 0 0,-1 0 1 0 0,0 1 11 0 0,-24 2-5 0 0,7 5 35 0 0,0 3 39 0 0,6 1 23 0 0,1 2 38 0 0,1 2 42 0 0,1 3 46 0 0,8-7-67 0 0,1 0-1 0 0,0 0 1 0 0,-1 3-151 0 0,4-5 69 0 0,1-1-1 0 0,0 1 1 0 0,0 0 0 0 0,1 0 0 0 0,0 1-69 0 0,1-4 31 0 0,1 0 1 0 0,0-1-1 0 0,0 1 1 0 0,1 0-1 0 0,-1 0 1 0 0,1 0-1 0 0,1 0 1 0 0,0 3-32 0 0,0-4 17 0 0,0 0 0 0 0,0 0 1 0 0,0-1-1 0 0,1 1 1 0 0,0 0-1 0 0,0-1 0 0 0,1 1 1 0 0,-1-1-1 0 0,1 1 1 0 0,2 2-18 0 0,-3-5 14 0 0,0 0 1 0 0,1 0-1 0 0,-1 0 1 0 0,1 0-1 0 0,-1 0 1 0 0,1 0-1 0 0,0-1 1 0 0,-1 1 0 0 0,1-1-1 0 0,0 0 1 0 0,0 0-1 0 0,0 0 1 0 0,0 0-1 0 0,0 0 1 0 0,0-1-1 0 0,1 0 1 0 0,-1 1-1 0 0,0-1 1 0 0,0 0-1 0 0,2-1-14 0 0,4 1 46 0 0,-1-1-1 0 0,0 0 0 0 0,1 0 0 0 0,0-2-45 0 0,15-4 83 0 0,1-3 39 0 0,-1-1-81 0 0,0-1-74 0 0,-2-2-64 0 0,-1-1-57 0 0,-1-2-48 0 0,19-20-315 0 0,-25 22 367 0 0,7-8-2 0 0,-17 17 80 0 0,-4 4-12 0 0,0 2-11 0 0,1 17-49 0 0,0 0 54 0 0,0 3 35 0 0,2 11 45 0 0,1 12 26 0 0,1 4 98 0 0,-2-39-90 0 0,-3-6 40 0 0,6-3 52 0 0,2 1-80 0 0,-5-2-29 0 0,0 1 0 0 0,-1-1 0 0 0,1 0-1 0 0,-1-1 1 0 0,1 1 0 0 0,-1 0 0 0 0,0-1 0 0 0,0 1 0 0 0,0-1 0 0 0,0 1 0 0 0,0-2-7 0 0,9-15-2 0 0,-2 0-52 0 0,2-4-116 0 0,-1 2 5 0 0,1-1 85 0 0,7-19 0 0 0,-8 25 12 0 0,1-2-70 0 0,3 1-96 0 0,-6 11 220 0 0,9 0 127 0 0,-9 5-91 0 0,1 4 40 0 0,-2 6-30 0 0,-4-5 10 0 0,14 19 171 0 0,-11-14-74 0 0,-1 0 1 0 0,-1 1 0 0 0,2 2-140 0 0,8 32 421 0 0,-6-15-206 0 0,-6-15-93 0 0,1-1 10 0 0,0-5 37 0 0,-2-6-96 0 0,-1-2-1 0 0,5 1 37 0 0,1 0-7 0 0,0-7-49 0 0,7-21-456 0 0,-7 6 73 0 0,-1 2-6 0 0,-2 2-70 0 0,0 3 17 0 0,0 2 150 0 0,-1-1 68 0 0,1-1 40 0 0,0-1 55 0 0,0 5 43 0 0,0 0 0 0 0,0 0 0 0 0,4-7 33 0 0,3-1-89 0 0,-10 17 84 0 0,1 0 1 0 0,0 0-1 0 0,0 0 0 0 0,0 0 1 0 0,0 0-1 0 0,0 1 0 0 0,0-1 1 0 0,0 0-1 0 0,0 1 0 0 0,1-1 1 0 0,-1 0-1 0 0,0 1 1 0 0,0-1-1 0 0,0 1 0 0 0,1 0 5 0 0,8-2 23 0 0,-2 5 51 0 0,-4-1-15 0 0,-1 1 0 0 0,1 0-1 0 0,-1 1 1 0 0,0-1 0 0 0,0 0 0 0 0,0 1 0 0 0,-1 0 0 0 0,1-1 0 0 0,-1 1 0 0 0,1 2-59 0 0,10 14 253 0 0,5 7 36 0 0,-2 0-90 0 0,3 6-42 0 0,-14-25-127 0 0,0-1 0 0 0,0 0 0 0 0,1 0 0 0 0,0-1 0 0 0,4 4-30 0 0,-9-9-151 0 0,0 0 38 0 0,1 1-14 0 0,-1-1 105 0 0,1 1 51 0 0,1 1 139 0 0,2 3 232 0 0,-3-4-293 0 0,-1-1-39 0 0,1 1-52 0 0,-1-1-47 0 0,1 0-55 0 0,-1 0-64 0 0,1 0-141 0 0,-1 0 97 0 0,0-1-35 0 0,0 1-38 0 0,0-1-38 0 0,0 0-43 0 0,0 0-43 0 0,0 1-45 0 0,0-1-49 0 0,1 0-50 0 0,-1 0-53 0 0,0-1-54 0 0,0 1-57 0 0,0 0-59 0 0,0 0-60 0 0,1-1-469 0 0,-1 1-34 0 0,3-2-2763 0 0</inkml:trace>
  <inkml:trace contextRef="#ctx0" brushRef="#br0" timeOffset="31192.664">6715 5149 15464 0 0,'0'0'348'0'0,"0"0"49"0"0,0 0 23 0 0,0 0-169 0 0,0 0-120 0 0,0 1 23 0 0,3 7 106 0 0,-2-4-115 0 0,-1 1 21 0 0,1 0 61 0 0,0-1 51 0 0,0 1 43 0 0,0 1 145 0 0,3 10 954 0 0,-1-9-846 0 0,-1-1-123 0 0,1 0-85 0 0,0 1-29 0 0,0-1-44 0 0,0 0-40 0 0,-1 0-36 0 0,2 7 120 0 0,0 0-100 0 0,0 1-53 0 0,3 8 14 0 0,1-2-71 0 0,-1 0-56 0 0,-7-18-37 0 0,1-1-84 0 0,0 0-76 0 0,0 0-67 0 0,-1 0-13 0 0,1-1-37 0 0,1 1-326 0 0,0 0-65 0 0,2 0-910 0 0,-2-1 1112 0 0,-1-1 45 0 0,0 1 53 0 0,0 0 78 0 0,0 0 93 0 0,0-1 108 0 0,5-1-1449 0 0</inkml:trace>
  <inkml:trace contextRef="#ctx0" brushRef="#br0" timeOffset="31460.628">6910 5124 16783 0 0,'-4'-6'519'0'0,"1"1"-76"0"0,-1 0-77 0 0,0 0-80 0 0,0 0-82 0 0,0 1-86 0 0,-1 0-88 0 0,1-1-90 0 0,1 2 341 0 0,-2 1 510 0 0,4 3-535 0 0,1 0-48 0 0,0 0-73 0 0,0 1-94 0 0,1 1-116 0 0,0-2-14 0 0,-1 0-37 0 0,0 0-40 0 0,1 1-44 0 0,-1-1-45 0 0,1 0-49 0 0,-1 0-52 0 0,1 1-54 0 0,0-1-58 0 0,-1 0-59 0 0,1 0-63 0 0,-1-1-66 0 0,1 1-68 0 0,-1 0-71 0 0,1 1-413 0 0,0-1-33 0 0,2 4-2597 0 0,-3-5 3819 0 0</inkml:trace>
  <inkml:trace contextRef="#ctx0" brushRef="#br0" timeOffset="31635.997">7187 5065 17047 0 0,'-1'0'397'0'0,"0"0"-109"0"0,0 0-92 0 0,0 0-72 0 0,-1 0-49 0 0,-5-1-39 0 0,5 0 20 0 0,-5 1-94 0 0,0 0 51 0 0,0 1 46 0 0,0 1 41 0 0,-2 1 66 0 0,0 0 42 0 0,-1 1 83 0 0,-4 2 194 0 0,-4 2-59 0 0,0 2-71 0 0,1 1-64 0 0,1 1-61 0 0,3 3-55 0 0,4 2-50 0 0,4 2-45 0 0,5 3-42 0 0,1-17-39 0 0,0-1 0 0 0,0 0 0 0 0,0 1-1 0 0,0-1 1 0 0,1 0 0 0 0,2 4 1 0 0,-1-2-12 0 0,0-1 1 0 0,1 1-1 0 0,0-1 1 0 0,0 0 0 0 0,1 0-1 0 0,-1 0 1 0 0,1 0 11 0 0,11 8-49 0 0,1 0 1 0 0,0-2 0 0 0,7 5 48 0 0,-12-9-8 0 0,9 3 8 0 0,-16-8 0 0 0,0 0 0 0 0,0 1 0 0 0,0-1 0 0 0,-1 1 0 0 0,1 0 0 0 0,-1 1 0 0 0,1-1 0 0 0,-1 1 0 0 0,0 0 0 0 0,-1 0 0 0 0,2 1 0 0 0,-1 3 0 0 0,-4-7 2 0 0,0 1-1 0 0,0-1 0 0 0,0 0 0 0 0,0 0 0 0 0,-1 1 0 0 0,1-1 0 0 0,-1 0 0 0 0,1 0 1 0 0,-1 1-1 0 0,1-1 0 0 0,-1 0 0 0 0,0 0 0 0 0,1 0 0 0 0,-1 0 0 0 0,0 0 1 0 0,0 0-1 0 0,0 1-1 0 0,-9 6-41 0 0,-3-2-41 0 0,-1-1-49 0 0,0-1-54 0 0,1-1-63 0 0,2-1-67 0 0,10-2 296 0 0,-2 1-254 0 0,0-1 52 0 0,-7 2-426 0 0,7-2 462 0 0,-1 0-171 0 0,2 0 131 0 0,0 0-38 0 0,-1-1-192 0 0,0 1-110 0 0,2-1 237 0 0,-1 1-34 0 0,1 0-36 0 0,-1-1-38 0 0,1 1 9 0 0,0 0-45 0 0,0-1-42 0 0,0 1-36 0 0,0 0-150 0 0,0-1-36 0 0,-2 0-1597 0 0</inkml:trace>
  <inkml:trace contextRef="#ctx0" brushRef="#br0" timeOffset="31851.404">7477 4915 16416 0 0,'0'0'373'0'0,"0"0"55"0"0,0 0 20 0 0,0 1-273 0 0,0-1-41 0 0,0 0 26 0 0,-1 1-106 0 0,-2 1-86 0 0,1 0 75 0 0,-11 8-28 0 0,0 0 38 0 0,-14 10 139 0 0,-10 12 201 0 0,17-11-167 0 0,8-5-107 0 0,4-2-48 0 0,0 1-36 0 0,3 3-193 0 0,4 0 112 0 0,4 2 82 0 0,-2-14-12 0 0,1-1-1 0 0,0 0 1 0 0,0 0-1 0 0,0-1 0 0 0,0 1 1 0 0,1 0-1 0 0,0-1 1 0 0,0 1-24 0 0,8 8 12 0 0,12 14-18 0 0,-7-7 25 0 0,-5-9 72 0 0,-10-9-52 0 0,0 2 100 0 0,0 0 63 0 0,-3 4 330 0 0,2-6-401 0 0,-1-1-36 0 0,-4 6 269 0 0,-1 0-49 0 0,0-2-45 0 0,-2 0-43 0 0,1 0-40 0 0,-1-1-35 0 0,-9 3 58 0 0,2-3-119 0 0,0 0-52 0 0,-2-1-43 0 0,-8 2-57 0 0,16-4 35 0 0,-2 1-59 0 0,3-1 37 0 0,3 0-15 0 0,0 0-26 0 0,1 0-47 0 0,0-1-20 0 0,0 1-48 0 0,0-1-53 0 0,0 0-60 0 0,1 0 1 0 0,-1 0-51 0 0,1 0-54 0 0,0 0-59 0 0,0 0-62 0 0,0-1-67 0 0,0 1-70 0 0,0-1-75 0 0,2 1 285 0 0,0-1-51 0 0,0 1-46 0 0,0 0-40 0 0,0-1-166 0 0,-1 0-39 0 0,1 1-200 0 0,-1-2-548 0 0</inkml:trace>
  <inkml:trace contextRef="#ctx0" brushRef="#br0" timeOffset="32052.223">7565 5098 16208 0 0,'0'0'365'0'0,"0"0"-137"0"0,0 0-41 0 0,0 2 86 0 0,1-1-145 0 0,-1 1-36 0 0,1 6 124 0 0,0-5-78 0 0,1 7-174 0 0,-1 1 92 0 0,1 0 83 0 0,-1 0 75 0 0,0 2 127 0 0,-1 0 77 0 0,-1 4 163 0 0,-2 6 396 0 0,1-12-575 0 0,0 0-42 0 0,1 1-47 0 0,0 0-50 0 0,1 1-53 0 0,1-1-56 0 0,0-1-60 0 0,0 0-64 0 0,0-6-34 0 0,3 12 109 0 0,-1-11-88 0 0,0-1-60 0 0,0-1-80 0 0,-2-3-111 0 0,-1-1-498 0 0,0 0 97 0 0,1 0 82 0 0,-1 0 66 0 0,1 0-270 0 0,1 0-354 0 0,-1 0 601 0 0,0 0-176 0 0,-1 0 294 0 0,0 0-41 0 0,1 0-871 0 0,1 0-36 0 0,3 0-2805 0 0</inkml:trace>
  <inkml:trace contextRef="#ctx0" brushRef="#br0" timeOffset="32731.612">8039 5071 9880 0 0,'-8'3'309'0'0,"0"-1"-111"0"0,-1 0-72 0 0,-6 0-75 0 0,-2 0-23 0 0,5 1 90 0 0,-14 4 1355 0 0,-1 2-72 0 0,1 0-82 0 0,1 3-94 0 0,1 1-106 0 0,2 3-116 0 0,11-7-549 0 0,1 0-34 0 0,1 1-34 0 0,0 1-37 0 0,6-6-312 0 0,0 0 0 0 0,0 1 0 0 0,0-1 0 0 0,0 1 0 0 0,1-1 0 0 0,0 1-1 0 0,-1 4-36 0 0,2-9 12 0 0,1 1-1 0 0,0 0 0 0 0,-1 0 0 0 0,1-1 1 0 0,0 1-1 0 0,0 0 0 0 0,0 0 0 0 0,0 0 0 0 0,1-1 1 0 0,-1 1-1 0 0,0 0 0 0 0,1 0 0 0 0,-1-1 1 0 0,2 3-12 0 0,-2-3 10 0 0,1 0 1 0 0,0 0 0 0 0,-1 0-1 0 0,1 0 1 0 0,0-1-1 0 0,0 1 1 0 0,0 0 0 0 0,0 0-1 0 0,0 0 1 0 0,0-1 0 0 0,0 1-1 0 0,0 0 1 0 0,0-1-1 0 0,1 1-10 0 0,13 5 158 0 0,1-4-64 0 0,-1-1-55 0 0,0-3-51 0 0,0-2-46 0 0,-1-1-38 0 0,14-11-191 0 0,-2-2-70 0 0,-7 1-561 0 0,15-16 918 0 0,-18 15-281 0 0,7-7 109 0 0,10-11-67 0 0,-10 13 174 0 0,-6 11 94 0 0,0 1 74 0 0,1 2 89 0 0,1 3 102 0 0,-17 5-223 0 0,0 1 0 0 0,1 0 0 0 0,-1-1 0 0 0,0 1 0 0 0,1 0 0 0 0,-1 0 0 0 0,0 1 0 0 0,2-1-71 0 0,-2 0 49 0 0,-1 1-1 0 0,1-1 1 0 0,-1 1-1 0 0,1-1 1 0 0,-1 1-1 0 0,1 0 1 0 0,-1 0-1 0 0,0-1 1 0 0,1 1-1 0 0,-1 1-48 0 0,11 12 417 0 0,-4 5-53 0 0,-5-5-113 0 0,-1 0-1 0 0,0 0 0 0 0,-1 0 0 0 0,0 0 0 0 0,-2 3-250 0 0,1-13 83 0 0,0 11 141 0 0,-7 20 424 0 0,5-24-467 0 0,0 0-35 0 0,1-9 119 0 0,1 0-66 0 0,-1-1-58 0 0,0 0-51 0 0,1-2-45 0 0,-1 0-37 0 0,0-2-77 0 0,0-9-257 0 0,1 9 266 0 0,0 1 74 0 0,5-23-718 0 0,4 1 109 0 0,2 1 93 0 0,1 0 75 0 0,-4 9 181 0 0,-2 3 43 0 0,2 0 44 0 0,1-2 13 0 0,7-6-17 0 0,-3 2 18 0 0,-1 4-110 0 0,3 1 75 0 0,1 2 82 0 0,2 3 94 0 0,-1 4 103 0 0,0 4 112 0 0,-1 5 122 0 0,-9 0-118 0 0,0 1 34 0 0,3 9 139 0 0,-1 0-83 0 0,-5-8-173 0 0,-1 0 0 0 0,0 0 0 0 0,-1 0 1 0 0,0 1-1 0 0,0-1 0 0 0,0 3-132 0 0,-1 3 201 0 0,-1-1 36 0 0,1 7 186 0 0,0 0-44 0 0,0 6 31 0 0,-1-1-81 0 0,-2 1-86 0 0,-2-1-91 0 0,2-17-244 0 0,0-1 80 0 0,0 2 66 0 0,-1 4 79 0 0,0-2-73 0 0,2-6-67 0 0,-1 1-36 0 0,1 1-87 0 0,-1-1-100 0 0,1 0-53 0 0,0 0-95 0 0,-1 0-108 0 0,1-1-119 0 0,1 4-574 0 0</inkml:trace>
  <inkml:trace contextRef="#ctx0" brushRef="#br0" timeOffset="33205.379">8967 4742 19175 0 0,'4'-3'202'0'0,"4"1"409"0"0,-5 3-436 0 0,0 0-69 0 0,0 2-97 0 0,-1-1-51 0 0,0-1-35 0 0,5 7 59 0 0,1-1 45 0 0,-2 2 41 0 0,1-1 37 0 0,2 6 113 0 0,-1 0 61 0 0,0 0 46 0 0,0 2 34 0 0,10 28 704 0 0,-11-25-635 0 0,1 2-13 0 0,-1 0-96 0 0,-3-7-166 0 0,1 0-79 0 0,11 33 189 0 0,-1-1-99 0 0,2 10-71 0 0,-7-17-86 0 0,-1 7-7 0 0,-8-37 23 0 0,0-2-63 0 0,-1-1-83 0 0,0-3 16 0 0,0 0-35 0 0,0 1-94 0 0,-1-1-74 0 0,1 1-83 0 0,-1-1-93 0 0,0 0-103 0 0,-1 0-112 0 0,1-1-121 0 0,0-1 362 0 0,-1 0-34 0 0,2 0-28 0 0,-1-1-64 0 0,1 0-58 0 0,-1 1-50 0 0,0-1-195 0 0,1 0-49 0 0,-1 1-236 0 0,0-1-640 0 0</inkml:trace>
  <inkml:trace contextRef="#ctx0" brushRef="#br0" timeOffset="33670.383">8988 5090 14832 0 0,'0'0'214'0'0,"0"-1"-40"0"0,1 0 74 0 0,0 0-108 0 0,4-3 69 0 0,-2 2-73 0 0,4-3-126 0 0,1 1 36 0 0,9-5 148 0 0,-1 1 117 0 0,2 1 94 0 0,-3 1 24 0 0,1 0 43 0 0,37-10 1187 0 0,-30 10-989 0 0,-7 1-226 0 0,1 0-66 0 0,38-9 588 0 0,-31 9-577 0 0,3 0-6 0 0,-1 0-74 0 0,-15 3-189 0 0,0 1 0 0 0,1 1 0 0 0,-1 0 0 0 0,0 0 0 0 0,3 2-120 0 0,8 1 139 0 0,-1 0-65 0 0,-19-2-68 0 0,-1-1 0 0 0,0 0 0 0 0,1 1 1 0 0,-1-1-1 0 0,0 1 0 0 0,1-1 0 0 0,-1 1 0 0 0,0-1 0 0 0,0 1 0 0 0,0 0 0 0 0,1 0-6 0 0,3 4 2 0 0,0 0 0 0 0,-1 0 1 0 0,1 1-1 0 0,-1 0 0 0 0,0 0 0 0 0,0 0-2 0 0,3 11 2 0 0,5 31 73 0 0,-11-44-80 0 0,2 12 5 0 0,-1 0-1 0 0,-1 1 1 0 0,-1-1-1 0 0,0 1 1 0 0,-2 9 0 0 0,-1 26 56 0 0,4-50-47 0 0,-1 2-4 0 0,-3 4 55 0 0,2-6 7 0 0,1-2 8 0 0,2-4 49 0 0,5-2-88 0 0,-4 2-23 0 0,6-7 9 0 0,0-1-47 0 0,1 1-41 0 0,-1-1-36 0 0,4-4-89 0 0,0 0-44 0 0,29-36-633 0 0,-24 30 545 0 0,18-16-211 0 0,-22 26 397 0 0,-1 2 51 0 0,2 2 60 0 0,-11 6 8 0 0,1 0 1 0 0,-1 1 0 0 0,1 0 0 0 0,0 0-1 0 0,-1 0 1 0 0,1 0 0 0 0,0 1 0 0 0,1 0 17 0 0,10 1-20 0 0,-1 4 43 0 0,-3 2 62 0 0,-1 5 77 0 0,-7-6-93 0 0,9 17 204 0 0,-7-5-119 0 0,-1-1-11 0 0,5 7 179 0 0,0 2 53 0 0,-5-8-159 0 0,2 6 116 0 0,4 1-80 0 0,5-4-100 0 0,-15-19-149 0 0,1-1 0 0 0,0 1 1 0 0,0-1-1 0 0,-1 0 0 0 0,1 0 0 0 0,0 0 1 0 0,0 0-1 0 0,0 0 0 0 0,0 0 0 0 0,0 0-3 0 0,4-1-258 0 0,-1-1 14 0 0,-2 0-65 0 0,-1 0 104 0 0,0 0-42 0 0,-1 1 7 0 0,0-1-35 0 0,1 0-39 0 0,-1 0-41 0 0,0 0-45 0 0,0 0-47 0 0,0 0-51 0 0,0 0-54 0 0,0 0 31 0 0,-1 1-67 0 0,1-1-60 0 0,0 0-53 0 0,0 0-198 0 0,-1 0-53 0 0,1 0-239 0 0,1 0-652 0 0</inkml:trace>
  <inkml:trace contextRef="#ctx0" brushRef="#br0" timeOffset="33991.682">9916 4860 18023 0 0,'0'0'407'0'0,"0"0"60"0"0,0 0 23 0 0,0 0-201 0 0,0 0-138 0 0,0 0-54 0 0,0 0 2 0 0,0 0 129 0 0,0 0 42 0 0,0 0 8 0 0,0 0-63 0 0,2 1-103 0 0,0 1-72 0 0,4 3-57 0 0,-4-2 49 0 0,5 3-5 0 0,-2-2-59 0 0,-1 0-43 0 0,0-1-56 0 0,-1-1-30 0 0,1 1-53 0 0,-1-1-61 0 0,1 1-68 0 0,0-1-77 0 0,-1 1-83 0 0,1-1-90 0 0,-1 1-95 0 0,-2-3 240 0 0,0 1-59 0 0,0 0-52 0 0,0 0-46 0 0,0 0-173 0 0,0 0-46 0 0,1 0-209 0 0,0 0-571 0 0,-2-1 1445 0 0</inkml:trace>
  <inkml:trace contextRef="#ctx0" brushRef="#br0" timeOffset="34282.83">10277 4919 16543 0 0,'-4'0'253'0'0,"0"0"-36"0"0,-4 2 121 0 0,0 0-111 0 0,0 0-90 0 0,1 1-74 0 0,0 0-40 0 0,-15 9-44 0 0,13-6 62 0 0,4-4 16 0 0,1 1 32 0 0,-1 0 41 0 0,1-1 46 0 0,-11 6 45 0 0,0 1 107 0 0,-2 3 174 0 0,-8 7 391 0 0,5 3 43 0 0,9-5-356 0 0,4-1-156 0 0,2 0-82 0 0,4-14-329 0 0,1 0-1 0 0,0 0 1 0 0,-1 0-1 0 0,1 0 1 0 0,0 0-1 0 0,0 0 1 0 0,1 0-1 0 0,-1 0 1 0 0,1 2-13 0 0,-1-2 14 0 0,1 0 0 0 0,-1-1 0 0 0,1 1 0 0 0,0-1 1 0 0,-1 1-1 0 0,1-1 0 0 0,0 1 0 0 0,0-1 0 0 0,0 1 0 0 0,1-1 1 0 0,-1 0-1 0 0,0 0 0 0 0,0 1 0 0 0,1-1 0 0 0,0 0-14 0 0,0 1 18 0 0,0-1-1 0 0,1 0 0 0 0,-1 0 0 0 0,0 0 1 0 0,1 0-1 0 0,-1 0 0 0 0,1 0 1 0 0,-1-1-1 0 0,1 1 0 0 0,1-1-17 0 0,17-1 42 0 0,-7-2-68 0 0,0 0-47 0 0,3 0-60 0 0,9-1-118 0 0,-1-1-5 0 0,-8 2 113 0 0,-3 0 57 0 0,0 0 41 0 0,7 1-158 0 0,-2 3 61 0 0,-2 3 55 0 0,-1 3 48 0 0,-1 3 45 0 0,-2 2 37 0 0,10 18 134 0 0,-7-2 37 0 0,-9-10-23 0 0,0-1 1 0 0,-1 1-1 0 0,-1 1-191 0 0,4 22 288 0 0,-7-29-105 0 0,0-1 1 0 0,-1 1-1 0 0,-1 3-183 0 0,0-1 205 0 0,-1 0 0 0 0,-1 0 0 0 0,0-1 1 0 0,0 1-1 0 0,-2 0 0 0 0,0-1 0 0 0,-4 9-205 0 0,-10 17 442 0 0,6-19-242 0 0,-2-2-35 0 0,-1-1-39 0 0,-1-1-47 0 0,4-10 31 0 0,5-4-113 0 0,1-3-81 0 0,0-1-102 0 0,2-1-62 0 0,1-2-101 0 0,0 0-115 0 0,2 2 185 0 0,0 0-34 0 0,0-2-168 0 0,1 2 198 0 0,0 0-34 0 0,0 0-36 0 0,0 0-41 0 0,0 0-43 0 0,0 0-47 0 0,1 0-51 0 0,-1 1-53 0 0,1-1-58 0 0,0 0-61 0 0,-1 0-65 0 0,1 1-67 0 0,-1-1-72 0 0,1 1-75 0 0,1-5-1604 0 0,0-2-1438 0 0</inkml:trace>
  <inkml:trace contextRef="#ctx0" brushRef="#br0" timeOffset="34682.996">10775 4959 16615 0 0,'0'0'213'0'0,"0"-1"-38"0"0,-1 0 80 0 0,1 0-76 0 0,-3-3 98 0 0,2 2-122 0 0,-2 0 53 0 0,1 0-53 0 0,-1 1-44 0 0,0-1-39 0 0,-2 0-17 0 0,-10 1-114 0 0,6 2 114 0 0,-5 2 16 0 0,1 1 41 0 0,-15 5 207 0 0,1 3 83 0 0,8-3 120 0 0,1 1 0 0 0,-5 4-522 0 0,6-2 286 0 0,0 1-42 0 0,-1 2-30 0 0,0 1-109 0 0,11-8-7 0 0,-1 1-50 0 0,4-3-45 0 0,0-1 1 0 0,1 0-1 0 0,0 1 1 0 0,0 0-1 0 0,0 2-3 0 0,-2 7 51 0 0,5-14-50 0 0,0 0 0 0 0,0 0 1 0 0,0 0-1 0 0,0 0 0 0 0,0 0 1 0 0,0 0-1 0 0,0 0 1 0 0,0 0-1 0 0,0 0 0 0 0,0 0 1 0 0,1 0-1 0 0,-1 0 0 0 0,1 1-1 0 0,8 9 63 0 0,-4-9-27 0 0,-1 1 1 0 0,1-1-1 0 0,0 0 0 0 0,0 0 0 0 0,1 0-36 0 0,7 3 77 0 0,-5-2-40 0 0,-1 0-1 0 0,1-1 0 0 0,-1 0 0 0 0,6 1-36 0 0,32 1 94 0 0,2-6-52 0 0,-1-2-57 0 0,-8 1-45 0 0,-28 2 42 0 0,-1 1 0 0 0,0 0 1 0 0,0 1-1 0 0,8 1 18 0 0,-10 0 4 0 0,1 0 1 0 0,-1 0 0 0 0,0 0-1 0 0,0 1 1 0 0,5 3-5 0 0,10 7 62 0 0,-3 4 41 0 0,-3 3 49 0 0,-3 4 53 0 0,-1 6 2 0 0,-5 0-44 0 0,-2 0-40 0 0,-4 0-37 0 0,-2-15-59 0 0,0-1 0 0 0,-1-1 0 0 0,-2 6-27 0 0,0-1-7 0 0,-1-1 0 0 0,-4 10 7 0 0,2-11 0 0 0,-3-1 56 0 0,-3 3 67 0 0,-12 5 132 0 0,17-16-144 0 0,-1 0 1 0 0,0-1-1 0 0,-1-1 1 0 0,-1 1-112 0 0,-5 2 109 0 0,-1-2-40 0 0,13-5-261 0 0,0 0 72 0 0,-1 0 63 0 0,1-1 52 0 0,-1 1 51 0 0,0-1 39 0 0,-12-2 301 0 0,10 1-255 0 0,3 0-87 0 0,0-1-35 0 0,1 1-38 0 0,-1 0-39 0 0,1-1-46 0 0,0 0-52 0 0,0 0-57 0 0,-1 0-62 0 0,1 0-70 0 0,1 0-74 0 0,-1-1-80 0 0,0 1-86 0 0,1-1-92 0 0,0 0-96 0 0,0 0-104 0 0,0 0-109 0 0,0 0-114 0 0,1 0-120 0 0,0 0-102 0 0,0 1-34 0 0,-1-5-2852 0 0</inkml:trace>
  <inkml:trace contextRef="#ctx0" brushRef="#br0" timeOffset="35520.998">11037 5079 14808 0 0,'0'0'432'0'0,"0"0"-155"0"0,0 0-126 0 0,0 0-35 0 0,-1 1-59 0 0,-1 9-58 0 0,2-6-40 0 0,0 0 42 0 0,1 0 38 0 0,1-1 34 0 0,1 3 169 0 0,2-2 106 0 0,0-2-6 0 0,0 0 43 0 0,2 0 118 0 0,4-2 295 0 0,4-1 145 0 0,-6 0-375 0 0,-1-1-161 0 0,-1 0-82 0 0,-1 0-129 0 0,-1 0-82 0 0,0 1-92 0 0,0-1-104 0 0,7-4 318 0 0,0 0-35 0 0,11-9 107 0 0,-2-2-111 0 0,-2-2-95 0 0,-7 2-75 0 0,-2-2-42 0 0,-3-5-42 0 0,-6 19 34 0 0,0 0 0 0 0,-1 0 0 0 0,1 0-1 0 0,-1 0 1 0 0,-1-1 0 0 0,1-2 23 0 0,-1 3-182 0 0,0-1 37 0 0,-2-5-51 0 0,-2-1 102 0 0,-1 1 74 0 0,5 10 24 0 0,0-1 1 0 0,0 1 0 0 0,0-1 0 0 0,0 1-1 0 0,0 0 1 0 0,0 0 0 0 0,0 0 0 0 0,0 0-1 0 0,-1 0 1 0 0,1 0 0 0 0,0 0 0 0 0,-1 0-1 0 0,1 0 1 0 0,-1 0 0 0 0,1 1 0 0 0,-1-1-1 0 0,1 1 1 0 0,-2-1-5 0 0,-11 2-16 0 0,-10 9-41 0 0,3 5 64 0 0,-2 7 70 0 0,18-16-37 0 0,0 0 1 0 0,1 1 0 0 0,0-1 0 0 0,0 1 0 0 0,0 2-41 0 0,1-3 35 0 0,1-1 0 0 0,-1 1 0 0 0,2 0 1 0 0,-1 0-1 0 0,1 0 0 0 0,0 1 0 0 0,0-1 0 0 0,0 0 0 0 0,1 0 1 0 0,0 0-1 0 0,1 5-35 0 0,5 14 90 0 0,6-1-42 0 0,-1-13-76 0 0,1-2 41 0 0,9-2 67 0 0,3-6 46 0 0,-17-1-70 0 0,0-1 1 0 0,0 0-1 0 0,1 0 1 0 0,-1-1-1 0 0,4-1-56 0 0,15-8 119 0 0,-8 1-148 0 0,-1-1-85 0 0,2-1-80 0 0,-8 4-66 0 0,0-1-1 0 0,8-8 261 0 0,-6 3-142 0 0,6-6-55 0 0,1 0 61 0 0,2 3 60 0 0,1 0 53 0 0,-21 16 20 0 0,-1 0-1 0 0,0 0 1 0 0,1 0-1 0 0,-1 1 1 0 0,1-1-1 0 0,-1 0 1 0 0,1 1 0 0 0,-1-1-1 0 0,1 1 1 0 0,-1-1-1 0 0,1 1 1 0 0,0-1-1 0 0,-1 1 1 0 0,1 0-1 0 0,0 0 1 0 0,-1 0-1 0 0,1 0 1 0 0,0 0-1 0 0,-1 1 1 0 0,1-1-1 0 0,0 0 1 0 0,-1 1-1 0 0,1-1 1 0 0,-1 1-1 0 0,1-1 1 0 0,0 1-1 0 0,-1 0 1 0 0,0 0-1 0 0,1 0 1 0 0,-1 0 0 0 0,1 0-1 0 0,-1 0 1 0 0,0 0-1 0 0,0 0 1 0 0,0 0-1 0 0,0 1 1 0 0,1-1 3 0 0,6 13 1 0 0,-2 1 36 0 0,-3 2 47 0 0,-2-1 58 0 0,-1 10-58 0 0,1-4 66 0 0,-1 0 0 0 0,-4 17-150 0 0,5-38 336 0 0,0-4-109 0 0,2-2-90 0 0,1-1-72 0 0,2-6-61 0 0,9-11-119 0 0,24-21-312 0 0,1 3 50 0 0,-11 15 167 0 0,2 2 44 0 0,-8 9 123 0 0,0 2 1 0 0,1 0 0 0 0,0 2-1 0 0,7-2 43 0 0,32-8-5 0 0,-25 9 21 0 0,-14 3 43 0 0,-4 0 36 0 0,-2-2 52 0 0,-12 6-69 0 0,-6 5-70 0 0,0 0-1 0 0,0 0 1 0 0,1-1 0 0 0,-1 1 0 0 0,0 0-1 0 0,0-1 1 0 0,0 1 0 0 0,0 0 0 0 0,0-1-1 0 0,1 1 1 0 0,-1 0 0 0 0,0-1 0 0 0,0 1-1 0 0,0 0 1 0 0,0-1 0 0 0,0 1 0 0 0,0 0-1 0 0,0-1 1 0 0,0 1 0 0 0,0 0 0 0 0,0-1-1 0 0,0 1 1 0 0,-1 0 0 0 0,1-1 0 0 0,0 1 0 0 0,0 0-1 0 0,0-1 1 0 0,0 1 0 0 0,0 0 0 0 0,-1-1-1 0 0,1 1 1 0 0,0 0-8 0 0,-8-6 126 0 0,3 4-112 0 0,-1 1-48 0 0,-2 1 36 0 0,0-1-1 0 0,0 1 0 0 0,-1 1 0 0 0,1-1 1 0 0,-6 3-2 0 0,4-1-11 0 0,1 0 0 0 0,0 1 0 0 0,-1 1 0 0 0,1-1 0 0 0,1 2 0 0 0,-1-1 0 0 0,-4 4 11 0 0,3-1-15 0 0,0 0 0 0 0,0 1 1 0 0,1 0-1 0 0,0 1 0 0 0,-6 7 15 0 0,7-6 2 0 0,-1 1 1 0 0,2 0 0 0 0,-1 1-3 0 0,6-8 0 0 0,0-1-1 0 0,0 1 0 0 0,1 0 0 0 0,0-1 1 0 0,-1 1-1 0 0,1 0 0 0 0,1 0 1 0 0,-1 0-1 0 0,0 0 0 0 0,1 1 1 0 0,0-1 3 0 0,0 0 1 0 0,0 0-1 0 0,1 0 0 0 0,0-1 0 0 0,-1 1 1 0 0,1 0-1 0 0,0-1 0 0 0,1 1 1 0 0,-1 0-1 0 0,1-1 0 0 0,0 0 0 0 0,-1 1 1 0 0,2-1-1 0 0,-1 0 0 0 0,0 0 1 0 0,0 0-1 0 0,1 0 0 0 0,0 0 0 0 0,0-1 1 0 0,-1 1-1 0 0,2-1 0 0 0,-1 0 0 0 0,0 0 1 0 0,0 0-1 0 0,1 0-3 0 0,1 1-203 0 0,1 0 82 0 0,0-1 71 0 0,-1 1 57 0 0,7 1 130 0 0,7 2 224 0 0,-11-4-237 0 0,1 0-64 0 0,-1 0-100 0 0,-3-1-45 0 0,0 0-54 0 0,1 0-62 0 0,-1 0-69 0 0,0-1-103 0 0,1 1-95 0 0,-1 0-105 0 0,1-1-113 0 0,0 0-121 0 0,-4 0 355 0 0,1 0-33 0 0,0 1-36 0 0,0-1-35 0 0,-1 0-37 0 0,1 0-38 0 0,2 0-624 0 0,0-1-35 0 0,10 0-2698 0 0</inkml:trace>
  <inkml:trace contextRef="#ctx0" brushRef="#br0" timeOffset="35966.092">12370 4849 15408 0 0,'-1'-5'119'0'0,"-1"1"35"0"0,-1-3 158 0 0,-6-4 477 0 0,5 8-590 0 0,0 2-45 0 0,0-1-66 0 0,-1 1-59 0 0,0 1-68 0 0,-1-1-79 0 0,-17 3 349 0 0,2 2 80 0 0,-4 3 138 0 0,-9 10 299 0 0,3 6-21 0 0,11-5-317 0 0,5-1-145 0 0,1 0-94 0 0,3-3-14 0 0,1-1-43 0 0,-10 15 13 0 0,6-2-93 0 0,8-15-32 0 0,1 0 0 0 0,1 0 0 0 0,0 1 0 0 0,-2 10-2 0 0,5-19 7 0 0,1-1-1 0 0,-1 0 0 0 0,1 1 1 0 0,0-1-1 0 0,0 0 0 0 0,0 1 1 0 0,0-1-1 0 0,0 1 0 0 0,1-1 1 0 0,0 2-7 0 0,-1-2 10 0 0,1 0 1 0 0,0 0-1 0 0,0-1 1 0 0,0 1-1 0 0,-1 0 1 0 0,1-1-1 0 0,1 1 1 0 0,-1-1-1 0 0,0 1 1 0 0,0-1 0 0 0,1 0-1 0 0,-1 1-10 0 0,1-1 20 0 0,0 1 0 0 0,0-1-1 0 0,0 0 1 0 0,0 1 0 0 0,0-1 0 0 0,0 0-1 0 0,1-1 1 0 0,-1 1 0 0 0,2 0-20 0 0,-1 0 31 0 0,0 0 0 0 0,1-1 0 0 0,-1 0 0 0 0,0 1-1 0 0,1-1 1 0 0,-1 0 0 0 0,2-1-31 0 0,24-4 206 0 0,-1-4-99 0 0,-3-2-91 0 0,-1-4-85 0 0,-1-2-76 0 0,-2-2-70 0 0,-2-3-62 0 0,-1-1-55 0 0,7-16-298 0 0,-2-3-92 0 0,-1-10-227 0 0,5-25-537 0 0,-12 25 600 0 0,-6 16 354 0 0,-1 6 174 0 0,-1 0 114 0 0,-2 5 152 0 0,-3 13 90 0 0,0-1 33 0 0,0 1 35 0 0,-1 0 38 0 0,1-1 40 0 0,-1 1 43 0 0,-1 9 85 0 0,1-1-71 0 0,-1 0-40 0 0,1-5 143 0 0,-1 3-56 0 0,0 2 10 0 0,0-1 98 0 0,0 3-106 0 0,0 0 44 0 0,0 0 49 0 0,0-1 53 0 0,0 1 57 0 0,-1 0 63 0 0,1 0 67 0 0,-1 0 72 0 0,1 3-368 0 0,-1 0-98 0 0,-1 1-74 0 0,0-1-54 0 0,-4 4 16 0 0,5-3 13 0 0,-9 15 105 0 0,2 0-38 0 0,-4 22 77 0 0,6-5 160 0 0,-1 14-394 0 0,2-11 276 0 0,0-4-26 0 0,1 0 40 0 0,-4 33 1228 0 0,3 23-1518 0 0,5-41 395 0 0,2-1-96 0 0,-2-43-593 0 0,0-1 118 0 0,1 0 104 0 0,-1 0 85 0 0,1 0 68 0 0,0 0 51 0 0,2 11 709 0 0,-2-9-670 0 0,0-3-128 0 0,0 0-35 0 0,0 1-54 0 0,-1-1-67 0 0,1 1-78 0 0,0-1-87 0 0,0 1-127 0 0,0-1-123 0 0,0 0 214 0 0,-1-1-35 0 0,1 0-37 0 0,-1 0-37 0 0,1 0-40 0 0,-1 1-41 0 0,1-1-42 0 0,-1 0-44 0 0,1 0-46 0 0,-1 0-46 0 0,1 1-49 0 0,-1-1-50 0 0,0-1-724 0 0,0 1-43 0 0,1-1-350 0 0,-1 0-994 0 0</inkml:trace>
  <inkml:trace contextRef="#ctx0" brushRef="#br0" timeOffset="37398.382">13083 4444 15200 0 0,'0'0'446'0'0,"0"0"-163"0"0,0 0-130 0 0,0 0 58 0 0,0 0-9 0 0,0 0-38 0 0,1 1 70 0 0,0 1-102 0 0,3 3 61 0 0,-2-3-68 0 0,0 3 246 0 0,1 1 0 0 0,-1-1 0 0 0,0 1 0 0 0,0 0 0 0 0,0-1 0 0 0,-1 2-371 0 0,4 10 812 0 0,0 1-210 0 0,0 1-67 0 0,0 0-63 0 0,-1 0-59 0 0,0 0-54 0 0,0 1-49 0 0,-1-1-45 0 0,0 1-42 0 0,1 15 92 0 0,-1 1-90 0 0,-1-3-75 0 0,-2 12 151 0 0,-2 2-301 0 0,-1-8 160 0 0,3-28-118 0 0,-6 22 96 0 0,-5-4 2 0 0,8-24-70 0 0,3-4 20 0 0,0-2-30 0 0,-3-7-117 0 0,4-7-173 0 0,6-1 39 0 0,14-13-119 0 0,-14 20 198 0 0,9-10-136 0 0,2 1 42 0 0,2 1 39 0 0,1 2 34 0 0,-8 7 61 0 0,0 0 1 0 0,1 1-1 0 0,1 0 72 0 0,-2 2-33 0 0,-1 0 0 0 0,0 1 1 0 0,1 1-1 0 0,0 0 0 0 0,12-1 33 0 0,-20 4-6 0 0,0 0 0 0 0,-1 0-1 0 0,1 0 1 0 0,-1 1 0 0 0,1-1 0 0 0,-1 1-1 0 0,0 0 1 0 0,1 1 0 0 0,-1-1 0 0 0,0 1 0 0 0,3 1 6 0 0,-3-1-2 0 0,0 0 1 0 0,0 1 0 0 0,-1-1 0 0 0,1 1-1 0 0,-1 0 1 0 0,1 0 0 0 0,0 1 1 0 0,9 15 26 0 0,-7 2 35 0 0,-5-19-46 0 0,-1 1 0 0 0,0 0-1 0 0,0 0 1 0 0,0 0 0 0 0,-1-1 0 0 0,1 1-1 0 0,-1 0-14 0 0,0 1 26 0 0,0-1-1 0 0,0 0 1 0 0,0 0 0 0 0,-1 0-1 0 0,1 0 1 0 0,-2 2-26 0 0,-10 11 211 0 0,-1-2-56 0 0,-11 2-7 0 0,-2-3-70 0 0,11-8-33 0 0,0-1-1 0 0,-11 2-44 0 0,-12 1 122 0 0,36-7-109 0 0,-8 2-7 0 0,0-1 1 0 0,0 0 0 0 0,0 0 0 0 0,0-2 0 0 0,0 1-1 0 0,0-1 1 0 0,0-1 0 0 0,0 0 0 0 0,0 0-1 0 0,1-1 1 0 0,-5-2-7 0 0,13 4 0 0 0,1 1 0 0 0,-1-1 0 0 0,0 0 0 0 0,1 0 0 0 0,0 0 0 0 0,-1 0 0 0 0,1-1 0 0 0,-1 1 0 0 0,1 0 0 0 0,0 0 0 0 0,-1-2 0 0 0,2 3-2 0 0,0 0 1 0 0,-1-1-1 0 0,1 1 0 0 0,0-1 0 0 0,0 1 0 0 0,-1-1 0 0 0,1 1 0 0 0,0 0 0 0 0,0-1 1 0 0,0 1-1 0 0,0-1 0 0 0,0 1 0 0 0,0-1 0 0 0,0 1 0 0 0,0-1 0 0 0,0 1 1 0 0,0-1-1 0 0,0 1 0 0 0,0-1 0 0 0,0 1 0 0 0,0-1 0 0 0,0 1 2 0 0,7-7-125 0 0,-6 6 109 0 0,1 0-8 0 0,0-1 1 0 0,0 0-1 0 0,0 1 1 0 0,1 0 0 0 0,-1-1-1 0 0,0 1 1 0 0,1 0-1 0 0,-1 0 1 0 0,2 0 23 0 0,24-3-130 0 0,-13 5 91 0 0,1 0-1 0 0,-1 1 1 0 0,0 0 39 0 0,10 2-39 0 0,66 14-25 0 0,-69-14 64 0 0,0-1 0 0 0,0-2 0 0 0,1 0 0 0 0,-1-1 0 0 0,1-1 0 0 0,-1-1 0 0 0,10-3 0 0 0,19-9-21 0 0,-32 8-23 0 0,0-2 0 0 0,14-7 44 0 0,-19 8-25 0 0,0-2 0 0 0,0 1 1 0 0,-1-2-1 0 0,-1 0 0 0 0,0 0 0 0 0,0-1 1 0 0,0-2 24 0 0,24-30-404 0 0,-16 9 194 0 0,-6 5 94 0 0,-5 0 67 0 0,-9 27 50 0 0,0 0-30 0 0,0-1 81 0 0,0 0 11 0 0,0-1 34 0 0,-1 5 8 0 0,-3 5-42 0 0,-1 0-2 0 0,1 2 34 0 0,1 0 0 0 0,-1 0-1 0 0,-1 7-94 0 0,1-4 68 0 0,2 1-1 0 0,-1-1 0 0 0,2 1 0 0 0,-1 6-67 0 0,1-2 124 0 0,1 1 0 0 0,3 15-124 0 0,3 10 247 0 0,-5-39-219 0 0,-1 1 0 0 0,1-1-1 0 0,0 0 1 0 0,1 1-1 0 0,-1-1 1 0 0,1 0 0 0 0,-1 0-1 0 0,1 0 1 0 0,0 0 0 0 0,0 0-1 0 0,0-1 1 0 0,0 1-1 0 0,1 0 1 0 0,-1-1 0 0 0,1 0-1 0 0,0 0 1 0 0,-1 1 0 0 0,3-1-28 0 0,-3 0 19 0 0,0-1 0 0 0,0-1 0 0 0,1 1 0 0 0,-1 0 0 0 0,0 0 0 0 0,1-1 0 0 0,-1 1 0 0 0,0-1 0 0 0,1 0 0 0 0,-1 0 0 0 0,0 0 0 0 0,1 0 0 0 0,-1 0 0 0 0,1 0 0 0 0,-1-1 0 0 0,0 1 0 0 0,1-1 0 0 0,-1 0 0 0 0,0 1 0 0 0,0-1 0 0 0,0 0 0 0 0,1 0 0 0 0,-1-1 0 0 0,0 1 0 0 0,0 0 0 0 0,1-2-19 0 0,18-15-80 0 0,-3-2-100 0 0,1-7-126 0 0,7-15-234 0 0,-4 4 107 0 0,-6 15 222 0 0,-1 4 109 0 0,2 2 88 0 0,-17 16 11 0 0,1 0 0 0 0,0 0 0 0 0,0 1 1 0 0,0-1-1 0 0,0 0 0 0 0,0 1 0 0 0,0-1 1 0 0,-1 0-1 0 0,1 1 0 0 0,1-1 0 0 0,-1 1 0 0 0,0 0 1 0 0,0-1-1 0 0,0 1 0 0 0,0 0 0 0 0,0 0 1 0 0,0 0-1 0 0,0 0 0 0 0,0-1 0 0 0,1 2 1 0 0,-1-1-1 0 0,0 0 0 0 0,0 0 0 0 0,0 0 1 0 0,0 0-1 0 0,0 1 0 0 0,0-1 0 0 0,0 0 1 0 0,0 1-1 0 0,0-1 0 0 0,0 1 0 0 0,0 0 0 0 0,0-1 1 0 0,0 1-1 0 0,0 0 0 0 0,0-1 0 0 0,0 1 1 0 0,-1 0-1 0 0,1 0 0 0 0,0 0 0 0 0,0-1 1 0 0,-1 1-1 0 0,1 0 0 0 0,-1 0 0 0 0,1 1 3 0 0,3 4-17 0 0,-1-1 0 0 0,0 1 1 0 0,0 0-1 0 0,1 4 17 0 0,4 12-16 0 0,-4-12 26 0 0,49 144-20 0 0,-34-87 43 0 0,-8-18 51 0 0,-2-1 73 0 0,-3-13-66 0 0,-3-22-32 0 0,0 0 0 0 0,-1 0-1 0 0,-1 0 1 0 0,-1 0-1 0 0,0 13-58 0 0,-7 30 235 0 0,-5-1 41 0 0,9-46-212 0 0,0 0 1 0 0,0 0-1 0 0,-1 0 0 0 0,-1-1 1 0 0,1 1-1 0 0,-1-1 1 0 0,-1 0-1 0 0,1 0 1 0 0,-1-1-1 0 0,-6 6-64 0 0,3-5 99 0 0,-1 0-1 0 0,0 0 1 0 0,0-1 0 0 0,-1 0 0 0 0,-9 4-99 0 0,9-5 68 0 0,0-2 1 0 0,0 1 0 0 0,-1-1 0 0 0,0-1 0 0 0,1 0 0 0 0,-1-1 0 0 0,0 0-1 0 0,0-1 1 0 0,-9 0-69 0 0,-21-2 104 0 0,1-3 92 0 0,-1-3 71 0 0,2-3 50 0 0,27 5-178 0 0,1 1 0 0 0,0-1 0 0 0,0-1 0 0 0,0 0 0 0 0,1-1 0 0 0,0 0-1 0 0,-8-7-138 0 0,11 6 123 0 0,0 1 0 0 0,0-1 0 0 0,-4-6-123 0 0,2 1 25 0 0,8 10-5 0 0,1-1 1 0 0,-1 1-1 0 0,0-1 1 0 0,1 0-1 0 0,0 1 0 0 0,0-1 1 0 0,0 0-1 0 0,0 0 1 0 0,1-1-21 0 0,0-12 37 0 0,3 0-87 0 0,-1 9-24 0 0,2-1-39 0 0,0 1-45 0 0,1 0-52 0 0,0-1-56 0 0,1 1-63 0 0,-4 5 116 0 0,0 0 45 0 0,10-10-434 0 0,-9 9 332 0 0,-1 2 95 0 0,0 0-33 0 0,1 0-157 0 0,0-1-93 0 0,0 0-109 0 0,0 0-123 0 0,-1 2 86 0 0,1-1-80 0 0,-1 0-72 0 0,0 0-62 0 0,1 0-233 0 0,0 0-62 0 0,0-1-283 0 0,3-1-764 0 0,-6 4 2152 0 0</inkml:trace>
  <inkml:trace contextRef="#ctx0" brushRef="#br0" timeOffset="38501.908">15238 4662 15136 0 0,'-1'-9'330'0'0,"-2"2"-55"0"0,-1 1-49 0 0,-2 2-43 0 0,-8-1 80 0 0,-3 3-95 0 0,8 3-88 0 0,1 0 0 0 0,0 0-1 0 0,-1 1 1 0 0,-1 0-80 0 0,-2 2 172 0 0,2-1 77 0 0,-7 3-50 0 0,-1 0 61 0 0,-14 5 359 0 0,20-6-241 0 0,0 0 0 0 0,0 0 0 0 0,-2 3-378 0 0,-7 5 448 0 0,13-6-155 0 0,-1 0 1 0 0,1 1-1 0 0,-3 3-293 0 0,-10 18 498 0 0,11-10-247 0 0,3 1-59 0 0,5 0-70 0 0,6 0-81 0 0,5-5 157 0 0,4-6-71 0 0,2-6-53 0 0,2-3-37 0 0,-8-1-23 0 0,-1-1-1 0 0,0 0 1 0 0,1-1-1 0 0,0 0-13 0 0,15-7 103 0 0,-22 10-86 0 0,9-5-2 0 0,-1-1 0 0 0,11-5-15 0 0,35-31-93 0 0,-6 5-4 0 0,-41 31 97 0 0,0 1 0 0 0,1 0 0 0 0,0 0 0 0 0,3 0 0 0 0,-8 3 0 0 0,-1 0 0 0 0,1 1 0 0 0,0 0 0 0 0,0 0 0 0 0,0 0 0 0 0,0 1 0 0 0,0-1 0 0 0,0 1 0 0 0,0 0 0 0 0,2 1 0 0 0,9 5 0 0 0,-14-4 8 0 0,0-1 1 0 0,1 1-1 0 0,-1 0 1 0 0,0 0 0 0 0,0 1-1 0 0,0-1 1 0 0,1 2-9 0 0,0 2 24 0 0,1 0 1 0 0,-1 0-1 0 0,0 0 0 0 0,-1 1 1 0 0,1 1-25 0 0,0 2 31 0 0,0 0 0 0 0,-1 0 0 0 0,-1 0 0 0 0,1 0 0 0 0,-1 0 0 0 0,-1 1 0 0 0,0-1 1 0 0,-1 0-1 0 0,-1 8-31 0 0,1-8 19 0 0,-1 6 89 0 0,-4-2 75 0 0,6-13-76 0 0,0-1-10 0 0,0 0 5 0 0,0 0 20 0 0,0 0 6 0 0,0-1 7 0 0,0-2-55 0 0,-1-1-33 0 0,0-2-19 0 0,0 3 9 0 0,0-12 73 0 0,3-1-51 0 0,3-4-33 0 0,4-9-30 0 0,-3 13 6 0 0,10-26-44 0 0,-10 29 1 0 0,0 1 1 0 0,2-1 0 0 0,-1 2-1 0 0,2-2 41 0 0,-3 6-23 0 0,-1 1 0 0 0,1-1 0 0 0,0 1 0 0 0,0 1 0 0 0,1-1 0 0 0,0 1 0 0 0,2-1 23 0 0,-4 3-6 0 0,0 0 0 0 0,0 1 0 0 0,0-1-1 0 0,1 1 1 0 0,-1 0 0 0 0,1 1 0 0 0,-1-1 6 0 0,12 1 31 0 0,-2 3 52 0 0,3 4 69 0 0,6 9 138 0 0,-4 7 9 0 0,-8-6-130 0 0,-4-2-65 0 0,-2 0-46 0 0,-4-10-2 0 0,-1 0 1 0 0,0 1 0 0 0,0-1 0 0 0,0 0 0 0 0,-1 1 0 0 0,1 2-57 0 0,2 18 265 0 0,0 3 55 0 0,-4-25-290 0 0,1-1 0 0 0,0 1 1 0 0,0 0-1 0 0,1 0 0 0 0,-1 0 0 0 0,0 0 0 0 0,1 0 0 0 0,0-1 0 0 0,0 1 0 0 0,0 0 1 0 0,0-1-1 0 0,0 1 0 0 0,0 0 0 0 0,1-1 0 0 0,-1 0 0 0 0,1 1 0 0 0,1 1-30 0 0,10 6 159 0 0,-11-9-134 0 0,1 0 0 0 0,-1 0 0 0 0,1 0-1 0 0,0 0 1 0 0,-1 0 0 0 0,1 0-1 0 0,0 0 1 0 0,0-1 0 0 0,0 0 0 0 0,-1 1-1 0 0,1-1 1 0 0,1 0-25 0 0,5-1 20 0 0,0 1 0 0 0,0-1-1 0 0,1-1 1 0 0,6-1-20 0 0,-7 0 32 0 0,0 0-1 0 0,0 0 1 0 0,0-1-1 0 0,-1 0 1 0 0,1-1 0 0 0,-1 1-1 0 0,1-2-31 0 0,0-1 42 0 0,0 0-1 0 0,0-1 0 0 0,-1 0 1 0 0,0 0-1 0 0,5-7-41 0 0,-5 4 27 0 0,0 0-1 0 0,5-11-26 0 0,-6 10-10 0 0,-1 0 0 0 0,-1 0-1 0 0,0 0 1 0 0,3-9 10 0 0,-7 16-4 0 0,0 0-1 0 0,0-1 1 0 0,-1 1-1 0 0,1 0 0 0 0,-1 0 1 0 0,0 0-1 0 0,0 0 1 0 0,-1-1-1 0 0,0 1 1 0 0,1 0-1 0 0,-2 0 1 0 0,1 0-1 0 0,-1-1 5 0 0,1 4-7 0 0,0 0-1 0 0,0 1 1 0 0,0-1 0 0 0,-1 0-1 0 0,1 1 1 0 0,-1-1 0 0 0,1 1-1 0 0,-1-1 1 0 0,1 1 0 0 0,-1-1-1 0 0,0 1 1 0 0,1 0-1 0 0,-1 0 1 0 0,0 0 0 0 0,0 0-1 0 0,0 0 1 0 0,0 1 0 0 0,0-1-1 0 0,-2 0 8 0 0,1 0-11 0 0,1 1 1 0 0,0-1-1 0 0,-1 1 0 0 0,1 0 0 0 0,0-1 0 0 0,-1 1 0 0 0,1 0 1 0 0,-1 0-1 0 0,1 1 0 0 0,0-1 0 0 0,-1 0 0 0 0,1 1 1 0 0,-1 0-1 0 0,1-1 0 0 0,0 1 0 0 0,0 0 0 0 0,-2 1 11 0 0,0 1-24 0 0,0 0 0 0 0,1 0 0 0 0,-1 0 0 0 0,1 0 0 0 0,0 1 0 0 0,-1 1 24 0 0,2-2-6 0 0,0-1 0 0 0,1 0 0 0 0,0 1 1 0 0,-1-1-1 0 0,1 1 0 0 0,0 0 0 0 0,0-1 1 0 0,0 1-1 0 0,1 0 0 0 0,-1 0 0 0 0,1 1 6 0 0,-4 15-32 0 0,1 1-12 0 0,4-6 48 0 0,1-7-13 0 0,0 0 0 0 0,0 0 0 0 0,0 0 0 0 0,1 0 0 0 0,1 0 9 0 0,0 0 6 0 0,0 0 0 0 0,1-1 0 0 0,-1 0 0 0 0,4 4-6 0 0,0-2 18 0 0,0 0 1 0 0,1-1 0 0 0,0 0-1 0 0,0 0 1 0 0,0-1-1 0 0,10 4-18 0 0,31 13 9 0 0,-24-13-45 0 0,1-2-39 0 0,7 2-97 0 0,0-2-100 0 0,-30-7 76 0 0,1 0 64 0 0,10 2-134 0 0,-8-3 85 0 0,-4 1 42 0 0,0-1-44 0 0,1 1-52 0 0,-1-1-59 0 0,1 0-115 0 0,-1 1-95 0 0,1-1-110 0 0,0 0-119 0 0,-2 0 318 0 0,0 1-34 0 0,-1-1-37 0 0,1 0-37 0 0,0 0-38 0 0,0 0-41 0 0,0 0-41 0 0,0 0-44 0 0,3 0-811 0 0,0 1-39 0 0,1-1-346 0 0,2 0-983 0 0,-7 0 2863 0 0</inkml:trace>
  <inkml:trace contextRef="#ctx0" brushRef="#br0" timeOffset="94598.08">2907 1226 5096 0 0,'0'0'108'0'0,"0"0"51"0"0,2-2-66 0 0,5-4 48 0 0,-3 2-193 0 0,-1-1 36 0 0,1 0 36 0 0,-1 1 35 0 0,1-1 34 0 0,-1 0 33 0 0,3-4 218 0 0,-1-1 123 0 0,0 0 114 0 0,-1-1 107 0 0,0 0 101 0 0,-4 6-187 0 0,0 0-106 0 0,-1 1-97 0 0,-2 1-86 0 0,0 0-75 0 0,-1 1-64 0 0,0 1-53 0 0,-1 0-42 0 0,0 0-30 0 0,-18 3 43 0 0,18 0-8 0 0,0 0 61 0 0,-24 11 98 0 0,-17 8 68 0 0,-22 12 82 0 0,43-19 3 0 0,-14 11-392 0 0,0 5 313 0 0,33-24-201 0 0,0 0 1 0 0,0 1-1 0 0,1 0 1 0 0,0 0 0 0 0,0 1-1 0 0,-2 4-112 0 0,-4 12 210 0 0,10-22-202 0 0,1 1 0 0 0,-1-1 1 0 0,1 0-1 0 0,-1 0 0 0 0,1 1 0 0 0,0-1 0 0 0,0 0 1 0 0,0 2-9 0 0,0-1 21 0 0,1 0 1 0 0,-1-1 0 0 0,1 1 0 0 0,0-1 0 0 0,0 1 0 0 0,0-1 0 0 0,0 1 0 0 0,0-1 0 0 0,0 0 0 0 0,1 1 0 0 0,0 0-22 0 0,0-1 30 0 0,0 1 0 0 0,0-1 0 0 0,0 1 0 0 0,1-1 1 0 0,-1 0-1 0 0,1 0 0 0 0,0 0 0 0 0,0 0 0 0 0,0 0-30 0 0,18 6 121 0 0,-13-7-71 0 0,1-1 1 0 0,-1 0 0 0 0,1 0 0 0 0,-1 0 0 0 0,1-1 0 0 0,-1-1 0 0 0,1 1 0 0 0,-1-2 0 0 0,0 1 0 0 0,1-1-51 0 0,-1 0 38 0 0,0-1 1 0 0,0 1-1 0 0,-1-2 0 0 0,1 1 1 0 0,-1-1-1 0 0,0 0 0 0 0,0-1 1 0 0,0 1-1 0 0,-1-1 0 0 0,0-1 1 0 0,0 1-1 0 0,1-4-38 0 0,14-23 197 0 0,-6-4 58 0 0,-11 26-157 0 0,-1-1-74 0 0,4-26-114 0 0,-5 22 144 0 0,-1 7 33 0 0,0 1 53 0 0,-1-1 64 0 0,0 1 73 0 0,0 7-85 0 0,0 1 0 0 0,0 0-12 0 0,0 0-50 0 0,0 0-24 0 0,0 0-2 0 0,-1 1-32 0 0,0 2-38 0 0,-5 13-36 0 0,1 7 2 0 0,1-9 0 0 0,1 0 0 0 0,0 10 0 0 0,0 13 68 0 0,0-15-81 0 0,-2 12-47 0 0,-2 25-56 0 0,3-20 125 0 0,-1 9-60 0 0,-3-1 62 0 0,-26 94 185 0 0,16-73-136 0 0,12-41-54 0 0,2-6-57 0 0,1 0 0 0 0,0 18 51 0 0,4-6 0 0 0,0-25-1 0 0,0-1 0 0 0,1 0-1 0 0,-1 0 1 0 0,1 0 0 0 0,1-1-1 0 0,-1 1 1 0 0,1 0 0 0 0,1 0 1 0 0,-1-2 11 0 0,0-1 1 0 0,0 1-1 0 0,0-1 1 0 0,0 0-1 0 0,2 1-11 0 0,7 5 88 0 0,2-3 57 0 0,-13-7-129 0 0,1 1 0 0 0,0-1 0 0 0,0 0-1 0 0,-1 0 1 0 0,1 0 0 0 0,0 0 0 0 0,-1-1-1 0 0,1 1 1 0 0,0 0 0 0 0,0-1-1 0 0,-1 1 1 0 0,1-1 0 0 0,-1 0 0 0 0,1 1-1 0 0,1-2-15 0 0,23-14 180 0 0,-22 14-148 0 0,19-19 166 0 0,-3-5-59 0 0,-17 20-116 0 0,1 1 0 0 0,-1-1 0 0 0,0 0 0 0 0,-1 0 0 0 0,0 0 0 0 0,0-1 0 0 0,0 1-1 0 0,-1 0 1 0 0,1-1 0 0 0,-2 0 0 0 0,1 1 0 0 0,-1-1 0 0 0,0-4-23 0 0,-1 5 13 0 0,0 0 0 0 0,-1 1-1 0 0,1-1 1 0 0,-1 0 0 0 0,-1 1-1 0 0,1-1 1 0 0,-1 1 0 0 0,0-1 0 0 0,0 1-1 0 0,0 0 1 0 0,-1 0 0 0 0,-3-3-13 0 0,-7-7 74 0 0,-1 1 45 0 0,-1 1 59 0 0,0 1 74 0 0,13 9-247 0 0,-1 1 1 0 0,0 0-1 0 0,1 0 0 0 0,-1 0 0 0 0,0 0 1 0 0,0 1-1 0 0,-2-1-5 0 0,-9-3 48 0 0,12 4-66 0 0,11 1-165 0 0,4 0 34 0 0,-1 0 21 0 0,-3 0-16 0 0,-2 0-42 0 0,0 0-82 0 0,-1 0-32 0 0,0 0-82 0 0,0 0-94 0 0,0 0-106 0 0,-3 0 154 0 0,0-1-62 0 0,-1 1-57 0 0,1 0-48 0 0,0 0-173 0 0,1 0-49 0 0,-1-1-209 0 0,2 1-566 0 0</inkml:trace>
  <inkml:trace contextRef="#ctx0" brushRef="#br1" timeOffset="-144003.7">6300 706 13536 0 0,'1'-5'113'0'0,"2"-8"261"0"0,-1-6 253 0 0,-3 10-328 0 0,-1 0-35 0 0,-3-3-3 0 0,5 12 245 0 0,0 0 25 0 0,0 0 7 0 0,0 0 4 0 0,0 0 2 0 0,0 0 0 0 0,0 0-232 0 0,0 0-150 0 0,0 0-37 0 0,0 1-63 0 0,4 6-59 0 0,0 7 80 0 0,-1 1-1 0 0,0-1 0 0 0,-1 1 1 0 0,-1 4-83 0 0,2 14 142 0 0,0 9 52 0 0,0 3-28 0 0,0-9-42 0 0,-2 0-54 0 0,-1 7-40 0 0,6 0-38 0 0,4 6 64 0 0,5 23 31 0 0,-9-49-103 0 0,1 0-41 0 0,-7-22-12 0 0,0 0-77 0 0,0-1-117 0 0,0 0-1 0 0,0 0-28 0 0,0-2 4 0 0,1 1 69 0 0,0-1-10 0 0,1-1 83 0 0,1-3-75 0 0,-2 4 120 0 0,0 0-35 0 0,0 0 80 0 0,-1-1-45 0 0,1 1-43 0 0,0-1-38 0 0,-1 0-54 0 0,1 0-37 0 0,1-2-367 0 0,-1-3-256 0 0,1-3-590 0 0,-1-7-435 0 0</inkml:trace>
  <inkml:trace contextRef="#ctx0" brushRef="#br1" timeOffset="-143501.605">6324 682 10080 0 0,'0'0'226'0'0,"1"-1"-78"0"0,-1-1-54 0 0,2-3 59 0 0,-1 2-6 0 0,-1 0-270 0 0,1 0 48 0 0,-1-1 46 0 0,1 0 69 0 0,0 0 63 0 0,0 1 58 0 0,-1-1 52 0 0,1 0 46 0 0,1 0 40 0 0,-1 1 35 0 0,3-5 572 0 0,-3 7-752 0 0,0 0 0 0 0,0 0 0 0 0,0 0 0 0 0,0 0 0 0 0,0 0 0 0 0,0 0 0 0 0,0 1 0 0 0,0-1-1 0 0,0 0 1 0 0,0 1 0 0 0,0-1 0 0 0,0 0 0 0 0,0 1 0 0 0,1 0 0 0 0,-1-1-154 0 0,11-1 641 0 0,-1 0-112 0 0,1 1-100 0 0,0 1-89 0 0,0 1-79 0 0,0 0-67 0 0,1 1-57 0 0,-1 1-45 0 0,8 2-9 0 0,25 11 28 0 0,-32-10-24 0 0,-1 0 59 0 0,-6-4-119 0 0,-1 1 0 0 0,0 0 0 0 0,0 1 0 0 0,0-1 0 0 0,-1 1 0 0 0,1 0-1 0 0,-1 0 1 0 0,0 1 0 0 0,2 1-27 0 0,-5-4 11 0 0,1 0-1 0 0,-1 0 1 0 0,0 1 0 0 0,0-1-1 0 0,0 0 1 0 0,0 0 0 0 0,0 0-1 0 0,-1 1 1 0 0,1-1-1 0 0,-1 0 1 0 0,1 1 0 0 0,-1-1-1 0 0,0 2-10 0 0,0-2 13 0 0,0 1 0 0 0,0-1 0 0 0,-1 0 0 0 0,1 0-1 0 0,-1 0 1 0 0,1 0 0 0 0,-1 0 0 0 0,0 0 0 0 0,0 0-1 0 0,-1 2-12 0 0,-4 5 193 0 0,-1 0-45 0 0,0 0-40 0 0,-2-1-36 0 0,-9 7-17 0 0,-2-1-91 0 0,9-9-37 0 0,1 0 0 0 0,-1 0 0 0 0,0-1 0 0 0,-9 3 73 0 0,-7-1-73 0 0,19-5 42 0 0,6-1-59 0 0,9-3-182 0 0,3 0 80 0 0,-4 2 102 0 0,-2 0 54 0 0,-1 0 48 0 0,17-2-145 0 0,0 0 36 0 0,22 2-13 0 0,-24 2 98 0 0,0 0 0 0 0,-1 2 0 0 0,1 0 0 0 0,-1 0 1 0 0,0 2-1 0 0,12 4 12 0 0,-3 3-63 0 0,-1 1-51 0 0,-15-7 89 0 0,0 1 43 0 0,-1 0 39 0 0,0 2 36 0 0,6 8 182 0 0,-3 2 91 0 0,-10-16-289 0 0,-1 0 0 0 0,1 1-1 0 0,-1-1 1 0 0,0 0-1 0 0,0 1 1 0 0,-1-1-1 0 0,1 0 1 0 0,-1 1 0 0 0,0-1-1 0 0,1 1 1 0 0,-1-1-1 0 0,-1 0 1 0 0,1 1-1 0 0,0-1 1 0 0,-1 1 0 0 0,-1 2-77 0 0,1-2 80 0 0,-1-1 0 0 0,1 1 0 0 0,-1 0 1 0 0,0-1-1 0 0,0 0 0 0 0,-2 3-80 0 0,-7 8 281 0 0,-1-1-42 0 0,-2-1-36 0 0,0-1-34 0 0,-17 10 84 0 0,-2-3-92 0 0,-9 0-49 0 0,9-6 74 0 0,-32 7-186 0 0,49-16 10 0 0,0-1 1 0 0,0 0-1 0 0,-7-1-10 0 0,-2 0 66 0 0,2-1 74 0 0,7-1-190 0 0,12 0-23 0 0,1 0-66 0 0,0 0-116 0 0,1 0 79 0 0,0 1-37 0 0,1-1-39 0 0,-1 0-44 0 0,1 1-46 0 0,-1-1-51 0 0,2 1 64 0 0,-1 0-48 0 0,1-1-41 0 0,0 1-40 0 0,0 0-291 0 0,0 0-64 0 0,0 0-50 0 0,0 0-36 0 0,0 0-1606 0 0,0 0-1414 0 0</inkml:trace>
  <inkml:trace contextRef="#ctx0" brushRef="#br1" timeOffset="-141567.63">6514 1528 8808 0 0,'0'0'257'0'0,"-3"-6"28"0"0,1 4-231 0 0,0-1-34 0 0,-3-3 38 0 0,2 0 110 0 0,0-1 98 0 0,2 1 84 0 0,1 0 167 0 0,1-1 84 0 0,3-1 203 0 0,3-2 496 0 0,3 1 5 0 0,-3 4-492 0 0,0 1-201 0 0,-1 1-81 0 0,0 0-166 0 0,-1 1-83 0 0,0 1-94 0 0,0-1-109 0 0,-3 2-34 0 0,31-7 675 0 0,0 2-108 0 0,0 5-92 0 0,2 7-74 0 0,-27-4-234 0 0,-1 1-47 0 0,6 7 61 0 0,-13-10-216 0 0,1 0 0 0 0,-1 0-1 0 0,1 0 1 0 0,-1-1-1 0 0,1 1 1 0 0,-1 0-1 0 0,0 0 1 0 0,0 0 0 0 0,1 0-1 0 0,-1 0 1 0 0,0 0-1 0 0,0 0 1 0 0,0-1 0 0 0,0 1-1 0 0,0 0 1 0 0,0 0-1 0 0,0 0 1 0 0,0 0 0 0 0,0 0-1 0 0,0 0 1 0 0,-1 0-1 0 0,1 0 1 0 0,0 0-1 0 0,-1-1 1 0 0,1 1 0 0 0,-1 0-1 0 0,1 0 1 0 0,-1 0-1 0 0,1-1 1 0 0,-1 1 0 0 0,1 0-1 0 0,-1-1 1 0 0,0 1-1 0 0,0 0-9 0 0,-24 22 205 0 0,0-4-97 0 0,-8 3-63 0 0,-19 8-51 0 0,25-17 1 0 0,-35 15-65 0 0,22-13 73 0 0,15-1-3 0 0,20-13-12 0 0,4-1-48 0 0,5 2 29 0 0,11 1 116 0 0,14-1 78 0 0,0-2-45 0 0,0-2-41 0 0,0 0-33 0 0,8-1-28 0 0,-33 3-203 0 0,-1-1 53 0 0,0 1 47 0 0,1 0 42 0 0,3 0 61 0 0,-1-1 106 0 0,15 0 469 0 0,-16 1-504 0 0,-1 0-42 0 0,1-1-57 0 0,0 1-83 0 0,0-1-99 0 0,0 1-117 0 0,-1-1-48 0 0,1 1-102 0 0,-1-1-111 0 0,0 1-121 0 0,-2-1 298 0 0,0 1-34 0 0,0 0-35 0 0,0-1-37 0 0,0 1-36 0 0,0 0-40 0 0,0-1-40 0 0,0 1-40 0 0,1-1-595 0 0,0 1-34 0 0,4-2-2693 0 0</inkml:trace>
  <inkml:trace contextRef="#ctx0" brushRef="#br1" timeOffset="-141278.804">6912 1344 14112 0 0,'0'0'322'0'0,"0"0"45"0"0,0 0 17 0 0,0 0-161 0 0,0 0-107 0 0,0 0 96 0 0,0 0-50 0 0,0 0 172 0 0,0 0 308 0 0,1 0-319 0 0,-1 0-68 0 0,1 0-59 0 0,0 0-48 0 0,1 1 39 0 0,4 0 76 0 0,-4-1-123 0 0,-1 1 74 0 0,0-1-40 0 0,0 0 42 0 0,0 1 46 0 0,-1-1 53 0 0,5 4 246 0 0,-1 2-71 0 0,-1 0-66 0 0,0 0-59 0 0,-1 0-56 0 0,-1 1-50 0 0,0 1-45 0 0,-1-1-38 0 0,-1 6 36 0 0,0-1-65 0 0,-7 25 115 0 0,6-25-156 0 0,0-1 48 0 0,-2 21-71 0 0,4 48 194 0 0,1-58-224 0 0,-1 1-33 0 0,0-20-42 0 0,0 0-43 0 0,0-1-42 0 0,0-1-41 0 0,-1 0-41 0 0,1-1-38 0 0,0 1-38 0 0,-1-1-38 0 0,1 0-31 0 0,0 0-35 0 0,-1 1-467 0 0,1 2-125 0 0,0 3-117 0 0,0-6 588 0 0,0 0-63 0 0,0 0-57 0 0,0 0-50 0 0,0 0-186 0 0,0 0-50 0 0,0 0-225 0 0,0 0-614 0 0</inkml:trace>
  <inkml:trace contextRef="#ctx0" brushRef="#br1" timeOffset="-139147.206">7178 479 8952 0 0,'3'-1'166'0'0,"1"0"-38"0"0,2-2 33 0 0,-4 2-137 0 0,0 0 1 0 0,0 0 0 0 0,-1 0 0 0 0,1 0-1 0 0,-1-1 1 0 0,1 1 0 0 0,-1 0-1 0 0,1-1 1 0 0,0-1-25 0 0,1 0 104 0 0,-1-1 59 0 0,-1-1 82 0 0,1 0 98 0 0,-2-1 117 0 0,0 3-181 0 0,1 0 36 0 0,-2 2-197 0 0,1-1 113 0 0,0 0 96 0 0,0 0 78 0 0,-1-1 214 0 0,-2-4 1335 0 0,2 4-1173 0 0,-1 1-194 0 0,2 1-348 0 0,-1 0-44 0 0,1 1 361 0 0,0 0-11 0 0,0 0-23 0 0,0 0-97 0 0,0 0-45 0 0,0 0-11 0 0,0 0-23 0 0,0 0-96 0 0,0 0-39 0 0,0 0-10 0 0,0 0-22 0 0,0 0-102 0 0,0 1-35 0 0,2 6-1 0 0,3 4 7 0 0,-4-8-33 0 0,0-1 0 0 0,0 1 0 0 0,0 0-1 0 0,0 0 1 0 0,0-1 0 0 0,-1 1 0 0 0,1 0 0 0 0,-1 0-1 0 0,0 1-14 0 0,1 8 48 0 0,1 0-1 0 0,1-1 0 0 0,-1 1 0 0 0,2-1 0 0 0,3 9-47 0 0,-2-5 63 0 0,3 10 22 0 0,0 14-4 0 0,-3-16 62 0 0,7 21-143 0 0,-4-17 72 0 0,-2 0-1 0 0,0 1 1 0 0,-2 0-1 0 0,-1 6-71 0 0,6 36 157 0 0,0 38 60 0 0,-6-84-130 0 0,-2-23-34 0 0,-1 0-86 0 0,0 0 46 0 0,1 2 120 0 0,0 2 294 0 0,0-5-239 0 0,1-5-92 0 0,6-14 128 0 0,-1 0-100 0 0,2-5-66 0 0,-3 9-57 0 0,0 1 0 0 0,6-10-1 0 0,0 2 0 0 0,7-11 0 0 0,-11 22 6 0 0,-2 2-14 0 0,1 0-1 0 0,-1 1 1 0 0,2-1 8 0 0,-6 7-10 0 0,1 0 1 0 0,-1 0-1 0 0,0 0 0 0 0,1 0 0 0 0,-1 1 0 0 0,1-1 1 0 0,0 1-1 0 0,-1-1 0 0 0,1 1 0 0 0,0 0 0 0 0,0 0 0 0 0,0 0 1 0 0,0 1 9 0 0,-2 0-9 0 0,1 0 0 0 0,0 0 0 0 0,-1 0 1 0 0,1 0-1 0 0,-1 0 0 0 0,1 1 1 0 0,0-1-1 0 0,-1 1 0 0 0,1-1 0 0 0,-1 1 1 0 0,1 0-1 0 0,-1-1 0 0 0,0 1 1 0 0,1 0-1 0 0,-1 0 0 0 0,0 0 0 0 0,0 0 1 0 0,1 0-1 0 0,-1 0 0 0 0,0 0 0 0 0,0 1 1 0 0,0-1-1 0 0,0 0 0 0 0,0 1 1 0 0,-1-1-1 0 0,1 1 9 0 0,4 5-36 0 0,-1 1 1 0 0,-1-1-1 0 0,0 1 0 0 0,1 2 36 0 0,5 16-19 0 0,-6-17 31 0 0,-1-1 0 0 0,0 1 0 0 0,0 0 0 0 0,-1 0-1 0 0,0 0 1 0 0,-1 2-12 0 0,1 11-25 0 0,0-14 9 0 0,-1 0 1 0 0,0-1-1 0 0,0 1 0 0 0,-1 0 16 0 0,-11 72 64 0 0,11-77-13 0 0,1-1-54 0 0,1 0-61 0 0,-1 0-65 0 0,1 0-69 0 0,0-1-75 0 0,0 1-79 0 0,0-1-85 0 0,1 0-88 0 0,-1-1-94 0 0,1 1-99 0 0,0-1-104 0 0,0 1-108 0 0,-1-1-114 0 0,1-1-117 0 0,0 1-124 0 0,2-1-1231 0 0,1-1-1418 0 0</inkml:trace>
  <inkml:trace contextRef="#ctx0" brushRef="#br1" timeOffset="-138697.382">7801 719 12096 0 0,'0'0'356'0'0,"0"0"-130"0"0,0 0-104 0 0,0 0 34 0 0,0 0 28 0 0,0 0 37 0 0,0 0 10 0 0,0 0-81 0 0,0 0-16 0 0,1 0 43 0 0,1 0 147 0 0,5 0 192 0 0,1 1-41 0 0,-1 1-40 0 0,0 0-38 0 0,0 0-36 0 0,0 2-34 0 0,5 4 233 0 0,0 1-113 0 0,-1 2-98 0 0,-1 1-83 0 0,-1 2-66 0 0,5 10 27 0 0,-6-8-44 0 0,-1 0 1 0 0,2 11-184 0 0,-3-9 174 0 0,-2-2 75 0 0,10 55 242 0 0,-11-48-271 0 0,-2 1 69 0 0,4-17 124 0 0,-1-4-267 0 0,-2-1-80 0 0,-1-1-36 0 0,0 0-11 0 0,-1-1-1 0 0,1 0 1 0 0,-1 1 0 0 0,1-1-1 0 0,-1 0 1 0 0,1 1 0 0 0,0-1-1 0 0,-1 0 1 0 0,1 0 0 0 0,-1 0-1 0 0,1 1 1 0 0,0-1 0 0 0,-1 0-1 0 0,1 0 1 0 0,-1 0 0 0 0,1 0-1 0 0,0 0 1 0 0,-1 0 0 0 0,1 0-1 0 0,-1 0 1 0 0,1 0 0 0 0,0-1-19 0 0,16-6 368 0 0,12-16 273 0 0,-26 19-550 0 0,1 1-1 0 0,-1-1 1 0 0,0 0 0 0 0,-1 0-1 0 0,1-1 1 0 0,-1 1 0 0 0,1-2-91 0 0,9-21 354 0 0,-4 8-162 0 0,11-28 200 0 0,-10 23-246 0 0,-3 2-36 0 0,-4 5-20 0 0,-4 1-35 0 0,1-8-17 0 0,3 6 9 0 0,1-14 70 0 0,-5-1 56 0 0,2 12-70 0 0,1 19-87 0 0,-1 0 0 0 0,0-1 0 0 0,0 1 1 0 0,0-1-1 0 0,0 1 0 0 0,0-1 0 0 0,0 1 0 0 0,-1 0 0 0 0,1-1 0 0 0,-1 0-16 0 0,-1 0 21 0 0,-2-12 6 0 0,-2 2-147 0 0,4 10 29 0 0,-1 1-56 0 0,2 1-127 0 0,1 1 205 0 0,0 0-9 0 0,0 0-22 0 0,0 0-43 0 0,0 0-18 0 0,0 0-45 0 0,0 0-49 0 0,0 0-58 0 0,0 0-61 0 0,0 0-58 0 0,0 0-53 0 0,0 0-48 0 0,0 0-346 0 0,0 0-79 0 0,0 0-63 0 0,0 0-45 0 0,0 0-401 0 0,0 0-41 0 0,0 0-340 0 0,0 0-967 0 0</inkml:trace>
  <inkml:trace contextRef="#ctx0" brushRef="#br0" timeOffset="96234.997">8625 757 7112 0 0,'0'0'157'0'0,"0"0"23"0"0,0 0 13 0 0,-1-7-40 0 0,-2-2-100 0 0,-1 1-5 0 0,-2 1 87 0 0,-6 1 191 0 0,-3 2 99 0 0,-18 1 489 0 0,22 4-651 0 0,1-1-51 0 0,2 0-76 0 0,0 0-67 0 0,-7 1 317 0 0,0 0-1 0 0,0 0 1 0 0,-3 2-386 0 0,-22 7 699 0 0,16 0-335 0 0,2 2-77 0 0,1 3-98 0 0,1 3-117 0 0,0 6 54 0 0,4-3-83 0 0,9-10-33 0 0,0-1 1 0 0,2 1 0 0 0,-1 0 0 0 0,0 2-11 0 0,-4 22 113 0 0,10-17-27 0 0,5-3 35 0 0,-4-13-91 0 0,0 0 0 0 0,1 1 0 0 0,-1-2 0 0 0,1 1 1 0 0,-1 0-1 0 0,1 0 0 0 0,0 0 0 0 0,0-1 0 0 0,0 1 0 0 0,0-1 0 0 0,1 1-30 0 0,1 0 55 0 0,-1 0 0 0 0,0-1-1 0 0,1 1 1 0 0,-1-1 0 0 0,1 0-1 0 0,0 0-54 0 0,0 0 62 0 0,-1-1-1 0 0,1 1 0 0 0,0-1 1 0 0,0 0-1 0 0,0 0 0 0 0,0 0 1 0 0,0-1-1 0 0,0 1 1 0 0,-1-1-62 0 0,11-2 307 0 0,-1 0 0 0 0,12-6-307 0 0,-20 7 64 0 0,0 0 0 0 0,0-1 0 0 0,-1 1 1 0 0,1-1-1 0 0,-1 0 0 0 0,0-1 0 0 0,0 1 0 0 0,0-1 1 0 0,0 0-65 0 0,9-11 200 0 0,-2-1-70 0 0,-1 0-50 0 0,10-25 47 0 0,-11 15 0 0 0,-4 11-2 0 0,0 0 53 0 0,-3 9-99 0 0,0-2 98 0 0,0-2 183 0 0,-2 9-197 0 0,0 1-58 0 0,0 0-29 0 0,0 0-4 0 0,-3 4 5 0 0,0 7-88 0 0,3-9 17 0 0,-11 41-69 0 0,2 1 46 0 0,-16 61 41 0 0,17-72 81 0 0,2-1-55 0 0,-3 67-60 0 0,4-41 28 0 0,2-32 34 0 0,-1-1-1 0 0,-2 4-51 0 0,-16 48 25 0 0,14-51 51 0 0,6-17-65 0 0,0 0-1 0 0,1 1 1 0 0,-1 4-11 0 0,2-9 3 0 0,0 0 1 0 0,0 0-1 0 0,1 0 0 0 0,-1 0 1 0 0,1 0-1 0 0,0 0 1 0 0,1 1-4 0 0,-1-2 9 0 0,1-1-1 0 0,-1 0 1 0 0,0 0 0 0 0,1 0 0 0 0,0 0 0 0 0,0-1-1 0 0,0 2-8 0 0,2 0 62 0 0,3 2 32 0 0,1-2 51 0 0,-7-4-101 0 0,1 1 0 0 0,-1-1 0 0 0,1 1 0 0 0,0-1-1 0 0,-1 0 1 0 0,1 0 0 0 0,-1 0 0 0 0,1 0 0 0 0,0 0 0 0 0,-1 0 0 0 0,1 0 0 0 0,0 0-1 0 0,-1-1 1 0 0,1 1-44 0 0,8-5 227 0 0,-5 2-131 0 0,0-2-42 0 0,13-16 252 0 0,-3 0-102 0 0,0-7-46 0 0,-11 20-115 0 0,-1-1 0 0 0,0 0 0 0 0,-1 0 0 0 0,1-1-43 0 0,-4-8 62 0 0,-9-13-52 0 0,6 19-10 0 0,-15-32 77 0 0,14 34-60 0 0,0 1 0 0 0,1-1 0 0 0,-3-10-17 0 0,6 19 0 0 0,1 1 0 0 0,0-1 0 0 0,0 1 0 0 0,0 0 0 0 0,-1 0 0 0 0,1-1 0 0 0,0 1 0 0 0,0 0 0 0 0,0 0 0 0 0,0-1 0 0 0,-1 1 0 0 0,1 0 0 0 0,0-1 0 0 0,0 1 0 0 0,0 0 0 0 0,0-1 0 0 0,0 1 0 0 0,0 0 0 0 0,0-1 0 0 0,0 1 0 0 0,0 0 0 0 0,0-1 0 0 0,0 1 0 0 0,0 0 0 0 0,0-1 0 0 0,0 1 0 0 0,0 0 0 0 0,0-1 0 0 0,1 1 0 0 0,-1 0 0 0 0,0 0 0 0 0,0-1 0 0 0,1-1 0 0 0,0 0 0 0 0,0 0 0 0 0,0 0 0 0 0,0 0 0 0 0,1 0 0 0 0,-1 0 0 0 0,0 0 0 0 0,1 1 0 0 0,-1-1 0 0 0,1 0 0 0 0,0 1 0 0 0,0-1 0 0 0,-1 1 0 0 0,1 0 0 0 0,0 0 0 0 0,0-1 0 0 0,0 1 0 0 0,1 1 0 0 0,-1-1 0 0 0,0 0 0 0 0,1 0 0 0 0,2-1 0 0 0,3-1-2 0 0,0 0-1 0 0,0 1 0 0 0,0 0 1 0 0,1 0-1 0 0,-1 1 0 0 0,2 0 3 0 0,51-1-108 0 0,-59 2-31 0 0,1 0 18 0 0,-1 0 43 0 0,3 0 26 0 0,1 0 99 0 0,6 0 186 0 0,-8 0-192 0 0,0 0-42 0 0,1 0-78 0 0,0-1-110 0 0,-1 1-73 0 0,0 0-111 0 0,-2 0 140 0 0,0 0-33 0 0,0 0-37 0 0,-1 0-37 0 0,1-1-39 0 0,0 1-43 0 0,0 0-42 0 0,0 0-47 0 0,0 0-46 0 0,-1 0-50 0 0,1-1-52 0 0,0 1-53 0 0,3-1-1638 0 0,1 0-1330 0 0,-6 0 3533 0 0</inkml:trace>
  <inkml:trace contextRef="#ctx0" brushRef="#br0" timeOffset="100221.036">8724 244 4488 0 0,'0'0'99'0'0,"0"-1"-31"0"0,4-5 163 0 0,-2 3-165 0 0,-1 1-26 0 0,1 0 75 0 0,-1 0 62 0 0,0 0 51 0 0,2-1 282 0 0,0-4 815 0 0,-3 4-931 0 0,0 2-223 0 0,-1 0-36 0 0,1 0-43 0 0,-2-1-47 0 0,-5-3 212 0 0,1 0 40 0 0,0 0 51 0 0,-12-13 926 0 0,11 9-779 0 0,3 4-280 0 0,1 0-33 0 0,0 0-41 0 0,1-1-48 0 0,-6-11 255 0 0,-7-8 47 0 0,5 8-146 0 0,-8-6 45 0 0,13 19-196 0 0,-1-1 0 0 0,0 0 0 0 0,0 1-1 0 0,0 0 1 0 0,-2-1-98 0 0,-1 1 158 0 0,0 0 1 0 0,0 0 0 0 0,-7-2-159 0 0,-12 0 271 0 0,6 1-107 0 0,16 3-129 0 0,1 1 0 0 0,-1 0 0 0 0,0 0-1 0 0,0 0 1 0 0,-1 1-35 0 0,-13 0 64 0 0,0 2-33 0 0,10 0-31 0 0,0 0 0 0 0,1 0 0 0 0,-1 1-1 0 0,1 0 1 0 0,0 1 0 0 0,-1 0 0 0 0,2 0 0 0 0,-2 2 0 0 0,2-1 0 0 0,0 1 0 0 0,1 0 0 0 0,0 0 0 0 0,0 1 0 0 0,0 0 0 0 0,1 0 0 0 0,0 1 0 0 0,0 0 0 0 0,1 0 0 0 0,-1 1 0 0 0,-15 21 0 0 0,9-11 0 0 0,10-15 0 0 0,-1 1 0 0 0,0-1 0 0 0,0 0 0 0 0,0 0 0 0 0,0-1 0 0 0,0 1 0 0 0,-3 2 0 0 0,1-3 34 0 0,1 0 1 0 0,0 0 0 0 0,-1 0-1 0 0,1-1 1 0 0,-1 1 0 0 0,0-1-1 0 0,0-1 1 0 0,1 1 0 0 0,-3 0-35 0 0,0-1 67 0 0,0 0 1 0 0,-1 0-1 0 0,1 0 1 0 0,0-1-1 0 0,0-1 1 0 0,0 1-1 0 0,-1-1 1 0 0,1 0-1 0 0,-6-2-67 0 0,-4-2 217 0 0,1 0-1 0 0,0-1 1 0 0,-12-7-217 0 0,-18-11 388 0 0,37 19-379 0 0,6 3-9 0 0,0 0 1 0 0,0 1-1 0 0,-1-1 0 0 0,1 1 0 0 0,0 0 0 0 0,-1 0 0 0 0,1 0 0 0 0,-1 0 1 0 0,0 1-1 0 0,-2-1 0 0 0,6 0-1 0 0,-1 1 1 0 0,1 0 0 0 0,0 0 0 0 0,-1 0 0 0 0,1 0 0 0 0,-1 0 0 0 0,1 0 0 0 0,0 0 0 0 0,-1 0 0 0 0,1 0 0 0 0,0 0 0 0 0,-1 0 0 0 0,1 0 0 0 0,-1 1 0 0 0,1-1 0 0 0,0 0 0 0 0,-1 0 0 0 0,1 0 0 0 0,0 0 0 0 0,-1 1 0 0 0,1-1 0 0 0,0 0 0 0 0,0 0 0 0 0,-1 1 0 0 0,1-1 0 0 0,0 0 0 0 0,0 0 0 0 0,-1 1 0 0 0,1-1 0 0 0,0 1 0 0 0,-5 4-11 0 0,2 0-37 0 0,0 4 34 0 0,-6 4 16 0 0,7-12-2 0 0,-1 1 0 0 0,1 0 0 0 0,0-1 1 0 0,0 1-1 0 0,-1-1 0 0 0,1 0 0 0 0,0 0 1 0 0,-1 0-1 0 0,1 0 0 0 0,-1 0 0 0 0,0-1 1 0 0,1 1-1 0 0,-1-1 0 0 0,1 1 1 0 0,-1-1-1 0 0,0 0 0 0 0,1 0 0 0 0,-1 0 1 0 0,-2-1-1 0 0,-9-1 16 0 0,0 0 1 0 0,0-1-1 0 0,-4-1-16 0 0,3 0 10 0 0,-84-17 80 0 0,31 9 2 0 0,12 5 39 0 0,1 2 75 0 0,-19-1 91 0 0,35 2 174 0 0,-20 1-471 0 0,11 4 690 0 0,-34 5-690 0 0,27 2 259 0 0,25-2-152 0 0,-1 0-38 0 0,1 1-47 0 0,0 1-54 0 0,8 1-61 0 0,2 2 95 0 0,4 1 61 0 0,11-7-21 0 0,0 0 0 0 0,1 0 0 0 0,0 0 0 0 0,-1 0 0 0 0,2 1 0 0 0,-1 0 0 0 0,0 2-42 0 0,-6 14 89 0 0,4-4-72 0 0,3 0-60 0 0,0 0-75 0 0,3 1-93 0 0,1 0-108 0 0,0-10 114 0 0,0 1-33 0 0,1-1-36 0 0,0 0-36 0 0,0 0-40 0 0,1 0-41 0 0,-2-7-19 0 0,0 0-62 0 0,0 0-55 0 0,-1 0-46 0 0,1 1-169 0 0,0-1-47 0 0,1 2-203 0 0,0 0-546 0 0</inkml:trace>
  <inkml:trace contextRef="#ctx0" brushRef="#br0" timeOffset="110620.333">8598 1653 6192 0 0,'0'0'133'0'0,"0"0"23"0"0,0 0 13 0 0,1 0-74 0 0,-1 0 51 0 0,3-2 457 0 0,-2 1-404 0 0,0 1-136 0 0,0-1-37 0 0,0 1-41 0 0,0-1-51 0 0,0 1 122 0 0,1-1-65 0 0,-1 1 49 0 0,2 2 71 0 0,0 0 106 0 0,-1-1-208 0 0,0 1 1 0 0,-1 0-1 0 0,0-1 1 0 0,1 1-1 0 0,-1 0 1 0 0,0 0-1 0 0,0 0 1 0 0,0 0-1 0 0,0 0 1 0 0,-1 0 0 0 0,1 1-1 0 0,-1-1 1 0 0,1 0-1 0 0,-1 0 1 0 0,0 0-1 0 0,1 1 1 0 0,-1 1-10 0 0,1 8 26 0 0,0-8-20 0 0,0-1 0 0 0,-1 1 0 0 0,1 0-1 0 0,-1 0 1 0 0,0 0 0 0 0,0 0 0 0 0,-1 0 0 0 0,1 0 0 0 0,-2 2-6 0 0,2-5 1 0 0,0 1 0 0 0,0-1 1 0 0,0 0-1 0 0,0 1 0 0 0,0-1 0 0 0,1 0 0 0 0,-1 1 1 0 0,0-1-1 0 0,1 0 0 0 0,-1 1 0 0 0,1 0-1 0 0,1 10-2 0 0,-1-7 2 0 0,-1 0 0 0 0,1 0 0 0 0,0 1 0 0 0,1-1 0 0 0,1 5 0 0 0,2 8 0 0 0,4 29 39 0 0,-5-23 5 0 0,1 0 1 0 0,4 9-45 0 0,0 3 0 0 0,-9-29 10 0 0,0-1 44 0 0,0-6-45 0 0,0 1 0 0 0,-1-1-1 0 0,1 1 1 0 0,-1-1 0 0 0,1 1 0 0 0,-1-1 0 0 0,1 0 0 0 0,-1 1 0 0 0,1-1 0 0 0,-1 0 0 0 0,1 1 0 0 0,-1-1 0 0 0,1 0 0 0 0,-1 0-1 0 0,0 0 1 0 0,1 1 0 0 0,-1-1 0 0 0,1 0 0 0 0,-1 0 0 0 0,0 0-9 0 0,-12 2 283 0 0,7-1-58 0 0,0-1-35 0 0,-6 1 101 0 0,1-2-103 0 0,-1 1-78 0 0,-3-1-46 0 0,-19 2 9 0 0,13 1-28 0 0,1-1-1 0 0,-1 0-44 0 0,-14 0 29 0 0,0 1-3 0 0,-64 1 176 0 0,56-4-153 0 0,-2 1 3 0 0,-1 1 0 0 0,-22 5-52 0 0,-90 17 98 0 0,145-21-97 0 0,-290 42 76 0 0,56-8-10 0 0,19-13-67 0 0,158-13 0 0 0,-76 6 0 0 0,56-10 0 0 0,42-3 0 0 0,28-2 0 0 0,-1 0 0 0 0,-13-2 0 0 0,2 0 0 0 0,22 1 0 0 0,1 0 0 0 0,-1 0 0 0 0,-4-2 0 0 0,-62-11 0 0 0,67 11 8 0 0,6 1-2 0 0,0 0 1 0 0,0 0-1 0 0,0 0 1 0 0,0 0-1 0 0,1 0 1 0 0,-1 0-1 0 0,-1-2-6 0 0,-1 0-25 0 0,2 0 75 0 0,0-1 47 0 0,1-5 190 0 0,1 7-165 0 0,2-4 126 0 0,0 1-82 0 0,0 0-63 0 0,0-1-48 0 0,3-10 4 0 0,-4 8 0 0 0,7-36 301 0 0,-7 16-251 0 0,1 2 103 0 0,0 1 37 0 0,-1-17 184 0 0,0 37-366 0 0,-2 1-29 0 0,2 3-118 0 0,1 2-97 0 0,1 0 107 0 0,2 2-11 0 0,-2 0-41 0 0,-1-2-11 0 0,0 1-66 0 0,0-1-81 0 0,0 1-97 0 0,0 0-108 0 0,0-1 196 0 0,-1-1-33 0 0,1 1-36 0 0,-1 0-36 0 0,1 0-39 0 0,0 0-41 0 0,0 2-793 0 0,1-1-45 0 0,0 1-137 0 0</inkml:trace>
  <inkml:trace contextRef="#ctx0" brushRef="#br0" timeOffset="139797.813">4451 46 6592 0 0,'0'0'149'0'0,"0"0"23"0"0,0 0 11 0 0,0 0-66 0 0,1 1-58 0 0,6 1-51 0 0,-2 0 2 0 0,-4-1-6 0 0,0-1 0 0 0,-1 0 0 0 0,1 0-1 0 0,0 1 1 0 0,-1-1 0 0 0,1 0-1 0 0,0 1 1 0 0,-1-1 0 0 0,1 0 0 0 0,-1 1-1 0 0,1-1 1 0 0,-1 1 0 0 0,1-1-1 0 0,-1 1 1 0 0,1-1 0 0 0,-1 1 0 0 0,1 0-1 0 0,-1-1 1 0 0,1 1 0 0 0,-1 0-1 0 0,0-1 1 0 0,0 1 0 0 0,1 0 0 0 0,-1-1-1 0 0,0 1 1 0 0,0 0 0 0 0,0-1-1 0 0,1 1 1 0 0,-1 0 0 0 0,0 0 0 0 0,0-1-1 0 0,0 1 1 0 0,0 0 0 0 0,-1 0-1 0 0,1-1 1 0 0,0 1 0 0 0,0 0 0 0 0,0-1-1 0 0,-1 1 1 0 0,1 0 0 0 0,0 0-1 0 0,-1-1 1 0 0,1 1 0 0 0,0-1-1 0 0,-1 1 1 0 0,1 0 0 0 0,-1-1 0 0 0,1 1-1 0 0,-1-1 1 0 0,1 1 0 0 0,-1-1-4 0 0,-5 6 2 0 0,1-2 6 0 0,0 1-1 0 0,-1-1 1 0 0,0 0 0 0 0,1 0 0 0 0,-1 0-1 0 0,-1-1 1 0 0,1 0 0 0 0,-2 1-8 0 0,-16 4 49 0 0,0 1 77 0 0,-4 2 428 0 0,-19 4-554 0 0,14-8 141 0 0,-8-1 238 0 0,1 2-73 0 0,-17 2 12 0 0,0-2-103 0 0,-76 12 270 0 0,76-10-330 0 0,-102 11 17 0 0,91-13-136 0 0,-58 10-36 0 0,109-15 23 0 0,1 0 40 0 0,-33 6 249 0 0,11-1-88 0 0,12-4-161 0 0,15-2-132 0 0,-1 1 85 0 0,-9 3 140 0 0,-14 6 228 0 0,21-6-260 0 0,1 0-72 0 0,0 2-111 0 0,9-5 294 0 0,0 1-104 0 0,0 2-69 0 0,-2 11 12 0 0,6-11-23 0 0,1 0 35 0 0,0 21 107 0 0,0 0-66 0 0,4 14-32 0 0,0 21-27 0 0,-3-34-20 0 0,0-1 39 0 0,0 29 46 0 0,-2-17 2 0 0,-1 4 116 0 0,0 2 10 0 0,0 1-36 0 0,0 0-47 0 0,1 0-62 0 0,0 17 40 0 0,0 0 69 0 0,0 0 61 0 0,0 0 52 0 0,-5 34 301 0 0,3-84-562 0 0,-12 118 541 0 0,-1-10-40 0 0,12-39-253 0 0,2-31-227 0 0,0 8-8 0 0,2-20-78 0 0,1 5 50 0 0,-4 36-62 0 0,-1-6 66 0 0,1 30-10 0 0,-5 1-37 0 0,-1-12 86 0 0,3-36-31 0 0,1-18 8 0 0,3-11-10 0 0,0 1-36 0 0,5 58-34 0 0,-1-31 9 0 0,-3-20 44 0 0,2 6-13 0 0,0 0 34 0 0,-2-39-73 0 0,0 0 0 0 0,0 0 1 0 0,0 1-1 0 0,1-1 0 0 0,0 0 0 0 0,0 0 1 0 0,0 0-1 0 0,0 1-3 0 0,4 8 58 0 0,2 5 88 0 0,-2-13 52 0 0,5-1-70 0 0,5-2-2 0 0,15-2 128 0 0,0-1-50 0 0,-9 0-101 0 0,0 1-34 0 0,-1 1-37 0 0,0 0-43 0 0,35 3 31 0 0,75-2 104 0 0,-84-2-116 0 0,4-1-55 0 0,0-1-82 0 0,76-3 48 0 0,171-6 69 0 0,-193 9-2 0 0,53-1 101 0 0,16 0-9 0 0,-116 3-92 0 0,1-1-33 0 0,-36 1 155 0 0,0 0-60 0 0,1 0-49 0 0,-1 0-41 0 0,7-1-59 0 0,52-7-291 0 0,-47 5 255 0 0,-3-1 74 0 0,-1 0 81 0 0,2-1-39 0 0,-1-1 0 0 0,0-1-1 0 0,21-10 22 0 0,-35 11 6 0 0,-1-1 0 0 0,0 0-1 0 0,3-3-5 0 0,-8 3 13 0 0,-1 1 1 0 0,0-1-1 0 0,0-1 0 0 0,6-7-13 0 0,-12 12 14 0 0,-1 0 0 0 0,0 0 0 0 0,0-1-1 0 0,0 1 1 0 0,-1-1 0 0 0,0 0 0 0 0,0 0-1 0 0,0 0 1 0 0,0 0 0 0 0,0-4-14 0 0,2-10 62 0 0,-1 0 0 0 0,-1-6-62 0 0,0 10 22 0 0,-1-12-15 0 0,-3 0 64 0 0,0-10 75 0 0,2 15-55 0 0,0 1-47 0 0,2-22-56 0 0,-1-44-116 0 0,2-14 286 0 0,0 45-42 0 0,-3 0-1 0 0,-3-6-115 0 0,0 28 68 0 0,-9-79-56 0 0,6 58-12 0 0,-3-21 0 0 0,-5-2 59 0 0,-4-39 78 0 0,18 117-136 0 0,-11-76 64 0 0,3 0-44 0 0,3 23 30 0 0,-2-21 18 0 0,1 26 22 0 0,1 3-17 0 0,-3-18 68 0 0,-5 0-11 0 0,-6-39-6 0 0,3 18-116 0 0,-9-23-9 0 0,17 77 1 0 0,1 3 27 0 0,-5-14-85 0 0,-2-8-30 0 0,5 16 105 0 0,4 4 12 0 0,-5-38-87 0 0,8 47 97 0 0,0-1 68 0 0,1 16-83 0 0,0-7 13 0 0,0 0-1 0 0,-1 0 0 0 0,-3-8-37 0 0,0 0-7 0 0,-3-7 45 0 0,6 24-25 0 0,1 0 1 0 0,0 0-1 0 0,-1 0 0 0 0,0 1 1 0 0,0-1-1 0 0,1 1 0 0 0,-2-1-13 0 0,-2-5 36 0 0,1 4 12 0 0,-5-3 48 0 0,-12-4 41 0 0,-2 4-38 0 0,14 5-71 0 0,0 0-1 0 0,0 1 1 0 0,0 1-1 0 0,-2-1-27 0 0,-15 2 17 0 0,-1 2 1 0 0,-18 3-18 0 0,-1 0 19 0 0,15-2-102 0 0,-55 8-50 0 0,49-6 51 0 0,4-1-41 0 0,0 0-70 0 0,12-1 27 0 0,0-1-43 0 0,0 0-46 0 0,0 1-54 0 0,1-1-57 0 0,-1 0-64 0 0,0 0-69 0 0,0 0-74 0 0,-39 3-830 0 0</inkml:trace>
  <inkml:trace contextRef="#ctx0" brushRef="#br0" timeOffset="146673.1">5123 6822 12896 0 0,'0'0'297'0'0,"0"0"39"0"0,0 0 16 0 0,0 0-148 0 0,0 0-97 0 0,0 0 69 0 0,0 0-56 0 0,0 0 122 0 0,0 0 221 0 0,0 0 17 0 0,0 0-178 0 0,1 0-61 0 0,-1 0-50 0 0,1-1-45 0 0,1 0 49 0 0,3-3 96 0 0,-4 3-154 0 0,0 0 63 0 0,0 1-42 0 0,0 0 36 0 0,-1-1 40 0 0,0 1 45 0 0,9-3 264 0 0,1-1-48 0 0,-1 1-45 0 0,0 0-43 0 0,1 0-42 0 0,0 0-38 0 0,-1 0-37 0 0,1 1-35 0 0,10-3 162 0 0,0 1-111 0 0,0 0-94 0 0,1 1-74 0 0,13-2-28 0 0,23 0-60 0 0,-33 3 0 0 0,0 0 60 0 0,0 1 93 0 0,-22 1-303 0 0,4 0-84 0 0,0 0 76 0 0,-1 0 64 0 0,1-1 57 0 0,1 1 54 0 0,-1 0 44 0 0,17 0 384 0 0,-14 0-307 0 0,3 0-57 0 0,-7 0-122 0 0,0 1-37 0 0,0-1-45 0 0,0 0-49 0 0,0 1-55 0 0,0-1-61 0 0,0 1-67 0 0,0 0-73 0 0,-1-1-77 0 0,1 1-85 0 0,0 0-89 0 0,0 0-96 0 0,-1 0-101 0 0,1 0-106 0 0,0 1-113 0 0,-1-1-119 0 0,-2 0-152 0 0,1 0-35 0 0,4 1-2828 0 0</inkml:trace>
  <inkml:trace contextRef="#ctx0" brushRef="#br0" timeOffset="146953.065">5192 6950 13672 0 0,'-3'0'188'0'0,"-1"0"-42"0"0,-3 1 42 0 0,0 0-94 0 0,-10 3 45 0 0,12-3-47 0 0,0 1 54 0 0,0 0 77 0 0,1 0 93 0 0,-1 1 113 0 0,3-2-167 0 0,0 0 36 0 0,1 0 247 0 0,1-1-53 0 0,0 0-20 0 0,0 0-253 0 0,1 0-48 0 0,-1 0-42 0 0,0 0-35 0 0,1 1 19 0 0,2 2-20 0 0,-1-2 11 0 0,6 4 299 0 0,0-1-47 0 0,0 0-44 0 0,1-1-40 0 0,0-1-37 0 0,1 0-34 0 0,9 1 115 0 0,-3-2-132 0 0,0-1-45 0 0,31-2 144 0 0,-29 1-155 0 0,2 0-114 0 0,-1 0 38 0 0,74-5 327 0 0,-60 3-346 0 0,-6 0-113 0 0,-13 2-7 0 0,-1-1-38 0 0,1 1-42 0 0,0-1-45 0 0,-1 0-49 0 0,0 1-54 0 0,-10 0-7 0 0,0 1-52 0 0,0 0-48 0 0,-1-1-42 0 0,2 1-304 0 0,0 0-71 0 0,0-1-57 0 0,0 1-40 0 0,-4 0 932 0 0,6-1-1277 0 0,-1 1-34 0 0,11-1-2758 0 0,-16 1 4018 0 0</inkml:trace>
  <inkml:trace contextRef="#ctx0" brushRef="#br0" timeOffset="147825.156">6667 6688 15200 0 0,'0'-5'369'0'0,"0"1"-64"0"0,1 0-56 0 0,-1-1-48 0 0,0-2 75 0 0,-1-14 227 0 0,1 17-366 0 0,-2 0 35 0 0,1 0 22 0 0,-1 0 45 0 0,0 1 55 0 0,-1-1 62 0 0,-2-3 117 0 0,-1 1-67 0 0,-2 1-61 0 0,1 0-55 0 0,-2 1-49 0 0,1 1-44 0 0,-11-2 89 0 0,-5 0-79 0 0,-15 2 9 0 0,23 2-99 0 0,5 0-5 0 0,1 0 37 0 0,-4 1-7 0 0,0 0 1 0 0,0 0-1 0 0,-1 2-142 0 0,-1 0 159 0 0,0 0-1 0 0,-13 5-158 0 0,16-3 74 0 0,1 0 0 0 0,-1 2 0 0 0,-5 2-74 0 0,9-4 29 0 0,1 1 0 0 0,0 0 0 0 0,0 1 0 0 0,1 0 0 0 0,-1 0-29 0 0,1 0 7 0 0,1 1 1 0 0,0-1 0 0 0,0 1 0 0 0,1 0-1 0 0,-1 0 1 0 0,2 1 0 0 0,-1-1-1 0 0,1 1 1 0 0,0 0 0 0 0,-2 7-8 0 0,4-10 4 0 0,1 1-1 0 0,0-1 1 0 0,0 1-1 0 0,0-1 1 0 0,1 1 0 0 0,-1-1-1 0 0,1 1 1 0 0,1 0-1 0 0,-1-1 1 0 0,1 1 0 0 0,0-1-1 0 0,0 1 1 0 0,1-1-1 0 0,-1 1 1 0 0,1-1 0 0 0,1 0-1 0 0,0 2-3 0 0,10 13 20 0 0,5-4 34 0 0,-12-12-23 0 0,0-1 1 0 0,0 1-1 0 0,0-1 1 0 0,1 0 0 0 0,-1-1-1 0 0,1 0 1 0 0,-1 0-1 0 0,1 0 1 0 0,7 1-32 0 0,-6-2 33 0 0,-1-1 1 0 0,1 1-1 0 0,0-1 1 0 0,-1-1-1 0 0,1 1 1 0 0,0-1-1 0 0,-1-1 0 0 0,1 1 1 0 0,0-2-34 0 0,-4 2 13 0 0,1-1 0 0 0,-1 0-1 0 0,1 0 1 0 0,-1 0 0 0 0,1 0 0 0 0,-1-1 0 0 0,0 0 0 0 0,2-2-13 0 0,10-13 91 0 0,-12 12-26 0 0,0-1 0 0 0,-1 1-1 0 0,0-1 1 0 0,1-2-65 0 0,8-29 242 0 0,-7 14-180 0 0,0-12-62 0 0,-1 0 0 0 0,-2-1 0 0 0,-2-7 0 0 0,3 22-12 0 0,-3 21-25 0 0,2 5 78 0 0,2 10-41 0 0,-1 6 0 0 0,-2 1 0 0 0,0-1 0 0 0,-1 0 0 0 0,-1 0 0 0 0,-1 0 0 0 0,-1 0 0 0 0,-1 0 0 0 0,-2 15 0 0 0,1 0 0 0 0,2 3 0 0 0,-1 16 0 0 0,0 12 3 0 0,4-23 45 0 0,0-12 31 0 0,1-8-15 0 0,1 0-78 0 0,11 47-202 0 0,-10-55 218 0 0,1 0 1 0 0,0-1-1 0 0,1 0 0 0 0,1 0 0 0 0,0 0 1 0 0,1 0-1 0 0,0-1 0 0 0,1 0 0 0 0,8 9-2 0 0,-7-13 31 0 0,3-3 54 0 0,4-1 71 0 0,8-5 142 0 0,-22 0-259 0 0,1-1 0 0 0,-1 1 0 0 0,0-1 0 0 0,1 0 1 0 0,-1 1-1 0 0,0-1 0 0 0,0 0 0 0 0,2-1-39 0 0,6-8 180 0 0,-4-1-65 0 0,-4-3-45 0 0,-3-3 205 0 0,-2 1-48 0 0,-3 0-42 0 0,-1 1-38 0 0,-12-14 49 0 0,-5 2-102 0 0,-2 3-68 0 0,4 7-36 0 0,-21-13 10 0 0,21 16 28 0 0,-16-7-24 0 0,13 8-77 0 0,15 7-2 0 0,-1 1-38 0 0,1 0-44 0 0,-1-1-51 0 0,10 6-16 0 0,0-1 59 0 0,-1 0-22 0 0,-2-2-130 0 0,3 2 158 0 0,0 1-71 0 0,1-1 37 0 0,-1 1-44 0 0,0-1-51 0 0,1 1-56 0 0,-1-1-61 0 0,0 1-69 0 0,1-1-75 0 0,-1 0-79 0 0,1 1 67 0 0,0 0-73 0 0,-1 0-65 0 0,1 0-57 0 0,0 0-216 0 0,0 0-55 0 0,0 0-261 0 0,0 0-704 0 0</inkml:trace>
  <inkml:trace contextRef="#ctx0" brushRef="#br0" timeOffset="-97867.964">2549 1771 5296 0 0,'0'0'116'0'0,"0"0"17"0"0,0 0 12 0 0,0 0 41 0 0,0 0 120 0 0,0 0 57 0 0,0 0 12 0 0,0 0-3 0 0,0 0-16 0 0,0 0-200 0 0,0 0-35 0 0,0 1 33 0 0,1 0-80 0 0,-2 3-4 0 0,1-3 20 0 0,0 0 60 0 0,-1 0 91 0 0,-5 7 149 0 0,0-1-60 0 0,-1 1-56 0 0,1 0-50 0 0,0 0-44 0 0,0 0-39 0 0,-7 9 49 0 0,1 0-87 0 0,-18 21 54 0 0,13-17-176 0 0,0 0 78 0 0,-9 12 159 0 0,-52 56 698 0 0,60-70-756 0 0,0-1-43 0 0,-65 57 521 0 0,26-27-282 0 0,4-2-126 0 0,26-23-168 0 0,0 1-43 0 0,-3 2 51 0 0,-17 16 35 0 0,17-14-113 0 0,15-15 31 0 0,0-1 39 0 0,14-11 5 0 0,1-1-3 0 0,1-2-232 0 0,2-1-33 0 0,2 0-34 0 0,-1 1-33 0 0,2-2-248 0 0,6-5-306 0 0,-1-2-8 0 0</inkml:trace>
  <inkml:trace contextRef="#ctx0" brushRef="#br0" timeOffset="-97453.623">2234 2037 4688 0 0,'0'0'133'0'0,"0"0"-33"0"0,0 0-2 0 0,0 0 35 0 0,0 0 116 0 0,0 0 215 0 0,0 0 15 0 0,0 0-23 0 0,0 0-100 0 0,0 0-42 0 0,0 0-8 0 0,2 1 2 0 0,5 1 34 0 0,1 0-40 0 0,-1-2-38 0 0,1 0-35 0 0,6-4 135 0 0,1-1-110 0 0,-3-1-116 0 0,-1-1-45 0 0,3-3-27 0 0,6-4-21 0 0,9-7 32 0 0,-14 10-6 0 0,8-5-70 0 0,2-3 16 0 0,-8 8 101 0 0,-2 2 97 0 0,-8 6-55 0 0,1-1 40 0 0,-7 4 41 0 0,-1 0 23 0 0,0 0 13 0 0,0 1-39 0 0,1 0-41 0 0,-1 0-40 0 0,1 1-42 0 0,-1-1-43 0 0,1 1-42 0 0,-1 0-45 0 0,0 4 205 0 0,-1 0 1 0 0,0 0-1 0 0,0 0 1 0 0,-1 0-1 0 0,-1 5-190 0 0,-2 3 273 0 0,0 0-47 0 0,0-3-80 0 0,2 0-57 0 0,-3 7 88 0 0,-7 28 62 0 0,11-31-77 0 0,1-11-305 0 0,1-1 94 0 0,0 0 80 0 0,-1 1 64 0 0,1 0 103 0 0,1 7 531 0 0,0-7-468 0 0,0 0-121 0 0,-1-2-115 0 0,0 0-39 0 0,1 0-43 0 0,-1 0-50 0 0,1 1-55 0 0,-1-1-60 0 0,1 0-66 0 0,-1 0-70 0 0,1 0-77 0 0,-1 0-81 0 0,1 0-54 0 0,0 0-83 0 0,-1 0-88 0 0,1 0-91 0 0,-1 1-1046 0 0,0 1-1064 0 0</inkml:trace>
  <inkml:trace contextRef="#ctx0" brushRef="#br0" timeOffset="-96988.81">444 2839 9216 0 0,'0'0'208'0'0,"0"0"33"0"0,0 0 14 0 0,-1-1-42 0 0,-4 0-126 0 0,5 0 83 0 0,0 1-39 0 0,2-3 43 0 0,5-4 79 0 0,-7 7-217 0 0,2-1 111 0 0,0 0 1 0 0,1 0-1 0 0,-1 0 0 0 0,1 0 1 0 0,-1 0-1 0 0,1 1 1 0 0,-1-1-1 0 0,2 1-147 0 0,8-1 477 0 0,0 0-18 0 0,-5 2-270 0 0,-2-1-34 0 0,4 0 18 0 0,-1 0 44 0 0,0-1-38 0 0,8 1 77 0 0,0-1-111 0 0,0 0-80 0 0,26-1-63 0 0,-24 1 32 0 0,-12 1-214 0 0,1 0 80 0 0,-1 1 67 0 0,1-1 55 0 0,5 1 135 0 0,8 1 219 0 0,-11-1-251 0 0,0 0-67 0 0,0 0-104 0 0,-2 0-84 0 0,0 0-102 0 0,0 0-118 0 0,-4 0 126 0 0,1-1-36 0 0,-1 0-37 0 0,1 1-41 0 0,0-1-41 0 0,-1 1-43 0 0,1-1-47 0 0,0 0-48 0 0,-1 1-49 0 0,1-1-53 0 0,2 0-1074 0 0,5 2-960 0 0</inkml:trace>
  <inkml:trace contextRef="#ctx0" brushRef="#br0" timeOffset="-96754.936">447 2962 7728 0 0,'-2'0'149'0'0,"1"0"-90"0"0,-1 0-63 0 0,1 0-33 0 0,-2 0-165 0 0,2 0 159 0 0,0 0 81 0 0,0 0 24 0 0,0 0 35 0 0,0 0 23 0 0,0 0 34 0 0,-1 0 40 0 0,1 0 41 0 0,0 0 45 0 0,-1 0 49 0 0,1 0 52 0 0,-1 0 56 0 0,3 0-172 0 0,0 0-43 0 0,0-1-38 0 0,0 1-33 0 0,0-1-10 0 0,1 1-37 0 0,0-1 1 0 0,0-1-43 0 0,2 0 55 0 0,-2 1-47 0 0,-1 1 36 0 0,12-4 349 0 0,2 1-60 0 0,0 1-58 0 0,0 0-55 0 0,0 0-53 0 0,0 1-49 0 0,-1 0-46 0 0,0 0-44 0 0,-8 1-203 0 0,0-1 58 0 0,0 1 51 0 0,-1-1 40 0 0,7 1 124 0 0,13-2 347 0 0,-17 2-407 0 0,0-1-68 0 0,-3 1-54 0 0,-1 0-37 0 0,1 0-42 0 0,0 0-46 0 0,-1 0-69 0 0,1-1-64 0 0,0 1-72 0 0,0 0-78 0 0,0 0-82 0 0,0 0-90 0 0,0 0-96 0 0,0 0-100 0 0,-4 0-884 0 0,-1 0-960 0 0</inkml:trace>
  <inkml:trace contextRef="#ctx0" brushRef="#br0" timeOffset="-96530.313">666 2721 10712 0 0,'2'0'99'0'0,"0"-1"-105"0"0,0 0-38 0 0,0 1 44 0 0,-1 0 39 0 0,1 0 54 0 0,-1 0 36 0 0,0 0 56 0 0,1 0 66 0 0,0 0 75 0 0,3 2-221 0 0,-2 0-44 0 0,-1 3 2 0 0,-2-4-16 0 0,1 1-10 0 0,0-1 1 0 0,0 0-1 0 0,-1 1 1 0 0,1 0-1 0 0,0-1 1 0 0,-1 1-1 0 0,1-1 1 0 0,-1 1-1 0 0,0 0 1 0 0,1-1-1 0 0,-1 1 1 0 0,0 0-1 0 0,0-1 1 0 0,0 2-38 0 0,-6 13 452 0 0,3-8-198 0 0,4 5 218 0 0,-1-3-148 0 0,-1-4-157 0 0,0 1-36 0 0,-3 15 180 0 0,3-18-262 0 0,1 0-1 0 0,0 0 1 0 0,0 0 0 0 0,0 0-1 0 0,0 0 1 0 0,1 0 0 0 0,0 1-49 0 0,0 1 22 0 0,-1 1 0 0 0,1 0 0 0 0,-1 0 0 0 0,-1 0 1 0 0,1 0-1 0 0,-1 0 0 0 0,-1 2-22 0 0,0-1 8 0 0,1-1 0 0 0,1 1 0 0 0,-1 0 0 0 0,1 0 0 0 0,1 2-8 0 0,-1-9 113 0 0,0 1-33 0 0,1 0-14 0 0,0 0-108 0 0,0 0-92 0 0,0 0-67 0 0,0-1-53 0 0,5 2-738 0 0,-3-3 596 0 0,-1 1 79 0 0,0-1 207 0 0,-1 0 41 0 0,6 0-539 0 0</inkml:trace>
  <inkml:trace contextRef="#ctx0" brushRef="#br0" timeOffset="-96241.436">856 2676 12496 0 0,'-3'0'102'0'0,"3"2"61"0"0,4 3 266 0 0,1 0-80 0 0,-3-1-164 0 0,-1 0-83 0 0,-1 0-64 0 0,-12 13-38 0 0,10-7 9 0 0,1-6 4 0 0,0 0 0 0 0,0 0 0 0 0,-1 0 0 0 0,1 0-1 0 0,-1-1 1 0 0,1 1 0 0 0,-1-1 0 0 0,-1 1-13 0 0,-5 11 86 0 0,-1 10 136 0 0,-4 5 54 0 0,4-13-138 0 0,-1 1-37 0 0,6-9-42 0 0,0 0 0 0 0,0 0 0 0 0,-2 9-59 0 0,4-12 20 0 0,0 0 0 0 0,-1 0 1 0 0,0 0-1 0 0,-2 3-20 0 0,2-4 14 0 0,0 0 0 0 0,0 1 0 0 0,1 0 0 0 0,0-1 0 0 0,0 1 0 0 0,0 0-14 0 0,-6 15 66 0 0,0 2-98 0 0,8-22 24 0 0,0 0 0 0 0,0 0 0 0 0,-1 1 1 0 0,1-1-1 0 0,0 0 0 0 0,1 0 0 0 0,-1 1 0 0 0,0-1 1 0 0,0 0-1 0 0,0 0 0 0 0,1 0 0 0 0,-1 1 0 0 0,1-1 1 0 0,-1 0-1 0 0,1 0 0 0 0,-1 0 0 0 0,1 1 8 0 0,4 4-152 0 0,-3-3 19 0 0,-1-1 13 0 0,1 0-43 0 0,-1-1-53 0 0,1 1-60 0 0,-1-1-7 0 0,0 1-54 0 0,1-1-57 0 0,-1 0-64 0 0,0 0-68 0 0,0 0-73 0 0,1 0-79 0 0,-1 0-83 0 0,4 1-854 0 0,5 1-908 0 0,-9-2 2371 0 0</inkml:trace>
  <inkml:trace contextRef="#ctx0" brushRef="#br0" timeOffset="-95926.09">1039 2810 7256 0 0,'0'0'165'0'0,"-1"2"22"0"0,-1 4-18 0 0,0 0-52 0 0,0 0-42 0 0,-1 0-35 0 0,0 2-23 0 0,-5 14-38 0 0,4-9 72 0 0,2-2 65 0 0,1-1 96 0 0,1-9-204 0 0,-1 9 148 0 0,0 0 77 0 0,0 2 124 0 0,3 6 279 0 0,4-2 31 0 0,1-7-253 0 0,1-3-112 0 0,2-2-58 0 0,-1-3 8 0 0,-1 0-36 0 0,9-1 119 0 0,1-3-110 0 0,0-2-82 0 0,3-2-48 0 0,23-15 47 0 0,-13 0-113 0 0,-11 3-65 0 0,-10 6-30 0 0,-2-1-45 0 0,-3-1-55 0 0,-3 0-64 0 0,-4 5 164 0 0,-2 2-60 0 0,-5 0-83 0 0,-8 2-177 0 0,-3 3-18 0 0,7 2 163 0 0,2 1 76 0 0,1 1 48 0 0,-1-1 58 0 0,5-1 46 0 0,5 1 10 0 0,-1 0 0 0 0,1-1-1 0 0,-1 1 1 0 0,1 0 0 0 0,-1 0 0 0 0,1 0-1 0 0,-1 0 1 0 0,1 0 0 0 0,-1 1 0 0 0,1-1-1 0 0,0 0 1 0 0,-1 1 0 0 0,1-1 0 0 0,-1 1-1 0 0,1 0 4 0 0,0-1 56 0 0,2-1 19 0 0,5-5-8 0 0,5 3-74 0 0,-7 3 3 0 0,1-2-66 0 0,7-2 70 0 0,-8 3-66 0 0,0-1-86 0 0,-2 1 32 0 0,0 1-34 0 0,0-1-38 0 0,0 0-42 0 0,0 1-155 0 0,0-1-86 0 0,2 0-362 0 0,-1-1-101 0 0,0 1 120 0 0</inkml:trace>
  <inkml:trace contextRef="#ctx0" brushRef="#br0" timeOffset="-95583.674">1516 2495 8744 0 0,'0'0'218'0'0,"0"-1"-91"0"0,0 1-67 0 0,0-3-10 0 0,-1 1 7 0 0,0 0 8 0 0,-1 0-37 0 0,-4-1-66 0 0,1 1 64 0 0,-1 1 55 0 0,1 0 48 0 0,-1 0 60 0 0,1 2 37 0 0,3-1-126 0 0,0 0 0 0 0,0 1 0 0 0,0-1-1 0 0,-1 1 1 0 0,1 0 0 0 0,1 0 0 0 0,-1 0 0 0 0,0 0 0 0 0,0 0 0 0 0,0 0 0 0 0,0 0 0 0 0,0 1-100 0 0,-7 7 335 0 0,-8 12 189 0 0,2 2-76 0 0,3 2-58 0 0,2 2-45 0 0,0 7 289 0 0,1 1 1 0 0,1 4-635 0 0,1 14 576 0 0,4 1-80 0 0,2 0-78 0 0,3-1-78 0 0,2-8 362 0 0,3 9-702 0 0,-2-24 193 0 0,-1 1-38 0 0,-2 0-50 0 0,-1 0-67 0 0,-1-29-186 0 0,0 0 52 0 0,0 1 46 0 0,0-1 40 0 0,-1 3 92 0 0,-1 5 298 0 0,1-6-326 0 0,-1-1-101 0 0,1-2-21 0 0,0 0-36 0 0,0 1-38 0 0,0-1-44 0 0,0 0-47 0 0,0 0-51 0 0,-1 0-56 0 0,1 0-59 0 0,-1-1-64 0 0,0 1-67 0 0,1 0-71 0 0,-1-1-76 0 0,0 1-80 0 0,0-1-83 0 0,-2 1-1179 0 0,-1 0-1142 0 0</inkml:trace>
  <inkml:trace contextRef="#ctx0" brushRef="#br0" timeOffset="-95286.361">1185 2951 11432 0 0,'13'-20'672'0'0,"-3"10"-282"0"0,-2 5-209 0 0,0 1-69 0 0,1-1-89 0 0,1 1-105 0 0,9-3 488 0 0,0 2 38 0 0,41-5 966 0 0,-33 5-802 0 0,-2 4-364 0 0,-8 1-119 0 0,-3 2-78 0 0,0-1-79 0 0,-5 0-43 0 0,5 2-121 0 0,-5-1-17 0 0</inkml:trace>
  <inkml:trace contextRef="#ctx0" brushRef="#br0" timeOffset="-94977.752">1729 2767 10912 0 0,'0'0'248'0'0,"0"0"34"0"0,0 0-78 0 0,1 0-55 0 0,0 0-44 0 0,1 1-37 0 0,0-1-22 0 0,5 4 41 0 0,3 10-170 0 0,-1 1 96 0 0,-1 0 95 0 0,-2 0 94 0 0,-1 2 91 0 0,-2-1 91 0 0,-2 2 89 0 0,-2 0 88 0 0,1-17-539 0 0,-4 40 612 0 0,1-14-241 0 0,1-5-104 0 0,0 0-49 0 0,0-3-88 0 0,-1 0-52 0 0,1-1-59 0 0,-1 0-68 0 0,2-15 196 0 0,1 0-99 0 0,0 0-74 0 0,-1-1-34 0 0,0 4-131 0 0,1-1-97 0 0,-1 0-69 0 0,-1-3-421 0 0,2-5 394 0 0,0-4 49 0 0,0-8-754 0 0,0-8-584 0 0,0 5 669 0 0</inkml:trace>
  <inkml:trace contextRef="#ctx0" brushRef="#br0" timeOffset="-94976.752">1819 2786 9184 0 0,'2'-1'208'0'0,"5"-3"58"0"0,1 1-79 0 0,0-1-72 0 0,-1 1-53 0 0,14-5 23 0 0,-11 5-19 0 0,2-1 112 0 0,-6 3-33 0 0,0 0 48 0 0,-4 1-51 0 0,1-1 1 0 0,-1 1-1 0 0,0 0 0 0 0,1 0 1 0 0,-1 1-1 0 0,0-1 0 0 0,1 0 1 0 0,-1 1-1 0 0,0 0 0 0 0,1-1-142 0 0,9 6 673 0 0,-1 2-36 0 0,-2 1-39 0 0,-2 2-47 0 0,-2 1-52 0 0,-3 1-57 0 0,-3-1-248 0 0,-2-1-39 0 0,-6 9 55 0 0,-6-1-107 0 0,-2-4-73 0 0,5-6-42 0 0,-1-1 0 0 0,1-1 0 0 0,-10 4 12 0 0,-3 0 61 0 0,22-9-40 0 0,-1 0-179 0 0,1-1 64 0 0,-1 1 55 0 0,1-1 45 0 0,-5 2 101 0 0,-4 1 177 0 0,7-2-185 0 0,0 0-50 0 0,0-1-78 0 0,1 0-36 0 0,1 0-42 0 0,0 0-47 0 0,0-1-54 0 0,-1 1-81 0 0,1 0-73 0 0,-1-1-82 0 0,1 0-88 0 0,-1 1-94 0 0,1-1-101 0 0,-1 0-109 0 0,1 0-115 0 0,-2 0-922 0 0,-2 0-1060 0 0</inkml:trace>
  <inkml:trace contextRef="#ctx0" brushRef="#br0" timeOffset="-94261.242">2078 2542 9872 0 0,'0'0'222'0'0,"0"0"30"0"0,0 0 20 0 0,0 1-112 0 0,1-1-82 0 0,8 8-52 0 0,-2 2 87 0 0,-3 2 72 0 0,-2 1 56 0 0,0 4 99 0 0,-4 23 523 0 0,2-30-623 0 0,-2 9 116 0 0,1 1-66 0 0,-2 14 91 0 0,-8 45 360 0 0,6-55-448 0 0,0-1 79 0 0,2-13-117 0 0,0 1-66 0 0,0-1-72 0 0,-1 0-78 0 0,0 0-82 0 0,1 0-87 0 0,4-14 221 0 0,1 0-60 0 0,0-1-53 0 0,1-1-49 0 0,0 0-41 0 0,0 0-36 0 0,4-8-234 0 0,15-31-1082 0 0,-18 35 1196 0 0,-1 1 49 0 0,4-6-182 0 0,15-18-640 0 0,-15 24 747 0 0,1-1 36 0 0,4-2-23 0 0,-5 6 191 0 0,-1 1 40 0 0,-5 4 366 0 0,1 0-40 0 0,-1 1-37 0 0,1 0-33 0 0,0 0 47 0 0,0 2-56 0 0,1 2 76 0 0,2 7 113 0 0,-4-8-204 0 0,-1 0 73 0 0,-1 29 549 0 0,-2 0-85 0 0,-2 1-97 0 0,-2-1-110 0 0,1 2-295 0 0,5-28-191 0 0,1 0-1 0 0,-1 1 1 0 0,1-1-1 0 0,1 1 1 0 0,-1-1-1 0 0,1 0 1 0 0,1 2-26 0 0,4 7 62 0 0,-5-14-51 0 0,0 0 0 0 0,0 0 1 0 0,0 0-1 0 0,0 0 0 0 0,0 0 0 0 0,0 0 0 0 0,0 0 0 0 0,1 0 0 0 0,-1 0 0 0 0,0-1 0 0 0,0 1 0 0 0,1-1 0 0 0,-1 1-11 0 0,2 0 20 0 0,-1-1 0 0 0,1 1 0 0 0,0-1-1 0 0,0 1 1 0 0,-1-1 0 0 0,1 0 0 0 0,0 0-1 0 0,-1-1 1 0 0,1 1 0 0 0,0 0 0 0 0,-1-1 0 0 0,2 0-20 0 0,16-6 50 0 0,-2-2-87 0 0,-10 5-24 0 0,0-1-35 0 0,-2 0-37 0 0,0 1-42 0 0,5-7-84 0 0,0-1-98 0 0,1-2-85 0 0,-2 0-67 0 0,7-14-533 0 0,-11 18 429 0 0,-1 0 0 0 0,0 0 0 0 0,0-6 613 0 0,0-2-760 0 0,-4 16 650 0 0,-1 0 41 0 0,0 0 38 0 0,0 1 34 0 0,0-1 97 0 0,0 1 106 0 0,-1 1 20 0 0,0 0 43 0 0,-2 4 677 0 0,0 0-264 0 0,1-1-292 0 0,1-1-133 0 0,0 1-84 0 0,0-1-106 0 0,0 0-82 0 0,0-1-95 0 0,1 1-105 0 0,-12 42 459 0 0,3 2 88 0 0,9-42-319 0 0,0-1 0 0 0,0 1-1 0 0,0 0 1 0 0,1 0 0 0 0,-1 0 0 0 0,1 0-1 0 0,0-1 1 0 0,0 1 0 0 0,1 0-1 0 0,-1-1 1 0 0,2 3-13 0 0,1 5 108 0 0,-3-10-42 0 0,-1-1-47 0 0,0 1 0 0 0,0-1 1 0 0,1 1-1 0 0,-1-1 0 0 0,0 0 1 0 0,0 1-1 0 0,0-1 0 0 0,1 0 1 0 0,-1 0-1 0 0,0 1 0 0 0,1-1 1 0 0,-1 0-1 0 0,0 1 0 0 0,1-1 1 0 0,-1 0-1 0 0,0 0 0 0 0,1 0 1 0 0,-1 1-1 0 0,0-1 0 0 0,1 0 1 0 0,-1 0-1 0 0,1 0 0 0 0,-1 0 1 0 0,0 0-1 0 0,1 0 0 0 0,-1 0 1 0 0,1 0-20 0 0,7 2 284 0 0,-4-2-166 0 0,5-1 134 0 0,-1-2-35 0 0,4-6 123 0 0,-4-6-104 0 0,-3-2-77 0 0,-4 13-132 0 0,0 0 0 0 0,-1-1 1 0 0,0 1-1 0 0,0-1 0 0 0,0 1 0 0 0,0-1 0 0 0,-1 1 1 0 0,1 0-1 0 0,-1-1 0 0 0,0 1 0 0 0,-1 0 0 0 0,1 0 1 0 0,-1-1-1 0 0,-1-1-27 0 0,1 3-179 0 0,-1-1 76 0 0,1 1 67 0 0,0-1 53 0 0,-3-3 134 0 0,-7-8 385 0 0,8 10-442 0 0,0 1-86 0 0,2 1-56 0 0,-1 0-48 0 0,1 1-54 0 0,0-1-60 0 0,-1 1-89 0 0,0-1-85 0 0,0 0-92 0 0,1 1-99 0 0,-1 0-109 0 0,0-1-115 0 0,0 1-124 0 0,2 1 412 0 0,-1 0-33 0 0,0-1-1489 0 0,-2-1-1152 0 0</inkml:trace>
  <inkml:trace contextRef="#ctx0" brushRef="#br0" timeOffset="-94039.792">2486 2607 10448 0 0,'0'0'233'0'0,"0"0"-3"0"0,0 1-98 0 0,1 0-62 0 0,0 3-7 0 0,0-2 2 0 0,4 11-11 0 0,-1 0 94 0 0,-1 0 82 0 0,1 0 71 0 0,-1 2 103 0 0,0 0 54 0 0,2 34 1203 0 0,-4-28-980 0 0,-1-9-314 0 0,0 1-42 0 0,-1-4-110 0 0,1 1-35 0 0,-1-1-39 0 0,0 1-44 0 0,0 0-48 0 0,-1-1-53 0 0,0 1-57 0 0,1 0-63 0 0,-3 6 138 0 0,-7 29 104 0 0,6-26-99 0 0,0-2-52 0 0,-1 0-70 0 0,6-16-45 0 0,-1 1 79 0 0,1-1 52 0 0,-2 2 37 0 0,1-2-72 0 0,1 0-38 0 0,-1 0-64 0 0,0 0-97 0 0,0 0-109 0 0,0-1 134 0 0,1 1-35 0 0,-1-1-35 0 0,1 1-40 0 0,0-1-19 0 0,-1 0-50 0 0,1 0-46 0 0,0 0-38 0 0,-1 1-142 0 0,1-1-39 0 0,0 0-171 0 0,-1 1-463 0 0</inkml:trace>
  <inkml:trace contextRef="#ctx0" brushRef="#br0" timeOffset="-93556.009">2567 2786 7464 0 0,'5'0'107'0'0,"6"0"91"0"0,0 0-66 0 0,0 2-76 0 0,-1 1-85 0 0,-1-1 148 0 0,1-1 48 0 0,1 0 45 0 0,0-1 42 0 0,5 1 199 0 0,0 1 76 0 0,-1 2 66 0 0,-4 3 54 0 0,-9-4-469 0 0,-2 0-63 0 0,-1 0-52 0 0,-1 1-39 0 0,-8 10-82 0 0,6-9 95 0 0,-5 7 90 0 0,-2 0 0 0 0,1-1-1 0 0,-1-1 1 0 0,-1 0 0 0 0,-1 1-129 0 0,-5 4 149 0 0,9-8-48 0 0,-12 12 163 0 0,7-6-54 0 0,4-2-4 0 0,1 0 39 0 0,7-6-218 0 0,0-2 85 0 0,1 0 70 0 0,2-2 56 0 0,1 0 226 0 0,4-2 311 0 0,-1-1-334 0 0,-1-1-69 0 0,0 1-182 0 0,-1 0-61 0 0,-1 1-78 0 0,0-1-57 0 0,0 1-66 0 0,-1 0-71 0 0,37-39 257 0 0,-23 22-95 0 0,2-3-60 0 0,-1 0-95 0 0,-5 7-31 0 0,0-1-70 0 0,7-5 89 0 0,-11 12 35 0 0,1 1-1 0 0,1 0 1 0 0,1-1 113 0 0,13-6-199 0 0,-7 8 97 0 0,-3 4 47 0 0,0 3 35 0 0,-3 1 48 0 0,-1 3 48 0 0,1 3 64 0 0,2 7 126 0 0,-3 3 8 0 0,-5-6-118 0 0,-2-2-61 0 0,0-1-42 0 0,1 7 127 0 0,1 0 43 0 0,-2-9-81 0 0,0 1 0 0 0,-1-1-1 0 0,0 1 1 0 0,0-1-1 0 0,0 1-141 0 0,-1 7 281 0 0,1 14 218 0 0,-5-15-205 0 0,3-11-200 0 0,1 0-38 0 0,-1 1-6 0 0,-2-1 1 0 0,-1 1 38 0 0,4-4-266 0 0,-1 0 116 0 0,1 1 95 0 0,-1-1 294 0 0,1 1-243 0 0,0-1-87 0 0,-1 0-32 0 0,1 0-40 0 0,0 0-45 0 0,0 0-30 0 0,0 0-47 0 0,0 0-49 0 0,0 0-55 0 0,0 0-59 0 0,0 0-63 0 0,0 0-68 0 0,0 0-72 0 0,3-4-148 0 0</inkml:trace>
  <inkml:trace contextRef="#ctx0" brushRef="#br0" timeOffset="-92868.063">2822 2953 7712 0 0,'1'0'178'0'0,"-1"-1"-60"0"0,1-1-34 0 0,1-3 52 0 0,-1 3-60 0 0,2-5-85 0 0,1 0 89 0 0,0 0 78 0 0,0 1 68 0 0,1-2 119 0 0,1 0 66 0 0,1-1 141 0 0,5-4 334 0 0,1 2-24 0 0,-4 4-353 0 0,0 1-151 0 0,-1 2-80 0 0,0 0-120 0 0,-1 1-79 0 0,1 1-88 0 0,1 0-99 0 0,4-2 219 0 0,-3 1-3 0 0,0 0 50 0 0,-1 3 67 0 0,-1 2 85 0 0,1 3 88 0 0,-3 3-72 0 0,-2 0-61 0 0,-1 2-52 0 0,-2 7 49 0 0,-2 10 30 0 0,0-8-64 0 0,1 0-45 0 0,-1 1-49 0 0,-1 21 82 0 0,2-38-208 0 0,2 31 0 0 0,2-22 61 0 0,-3-11-40 0 0,5 3-166 0 0,-4-2-9 0 0,-1 0-19 0 0,1-1-79 0 0,-1 0-99 0 0,0 0-115 0 0,0-1 179 0 0,0 0-35 0 0,0 1-37 0 0,0-1-42 0 0,-1 1-41 0 0,1-1-45 0 0,0 0-47 0 0,0 0-50 0 0,2 0-1396 0 0,0 1-1122 0 0</inkml:trace>
  <inkml:trace contextRef="#ctx0" brushRef="#br0" timeOffset="-92623.962">3222 2898 13072 0 0,'0'0'297'0'0,"0"0"39"0"0,0 0-169 0 0,0 0-36 0 0,-1 0 41 0 0,1 0-95 0 0,-4 0-20 0 0,2 0 15 0 0,-2 1 3 0 0,1 0-35 0 0,-5 8-30 0 0,6-6 37 0 0,1-1 64 0 0,-4 3-68 0 0,1 1 94 0 0,1-1 59 0 0,1 9 324 0 0,5-4-287 0 0,0-5-170 0 0,1 1-79 0 0,-1-3 52 0 0,0 0 0 0 0,1 0 0 0 0,-1 0 0 0 0,1-1 0 0 0,0 1 0 0 0,1 0-36 0 0,26 12 152 0 0,-2-3-69 0 0,1 6-36 0 0,-28-13 169 0 0,-3-1-52 0 0,-3 2-44 0 0,-3-1-37 0 0,-4 3-7 0 0,-4 0-38 0 0,-5 0 38 0 0,6-3-65 0 0,2-1-48 0 0,1 0-56 0 0,1-1-38 0 0,0 0-57 0 0,0-1-66 0 0,0 1-73 0 0,-13 2-277 0 0</inkml:trace>
  <inkml:trace contextRef="#ctx0" brushRef="#br0" timeOffset="-91949.851">462 3410 10680 0 0,'0'0'241'0'0,"0"0"38"0"0,0 0 11 0 0,1 0-28 0 0,5 0-100 0 0,-4 1 148 0 0,0 0-63 0 0,-2 2-14 0 0,0 2 33 0 0,-2 4 138 0 0,2-7-231 0 0,-1-1 41 0 0,-2 4 100 0 0,-1 10 639 0 0,2-8-569 0 0,0 2 47 0 0,1-4-272 0 0,-1-1-48 0 0,0 5 105 0 0,2 6 182 0 0,-1 3 50 0 0,1-12-336 0 0,0 10 311 0 0,1-9-271 0 0,1-1-72 0 0,0-1-79 0 0,0 10-2 0 0,-1-7 23 0 0,3 2 56 0 0,-4-10-234 0 0,0 0 36 0 0,0 0-25 0 0,0 1 109 0 0,1-1 87 0 0,-1 1 97 0 0,2 2 452 0 0,-2-2-406 0 0,1 0-142 0 0,-1 0-44 0 0,0 0-54 0 0,0-1-63 0 0,0 1-73 0 0,0-1-80 0 0,0 1-92 0 0,0-1-98 0 0,0 1 90 0 0,0-1-50 0 0,-1 0-54 0 0,1 0-57 0 0,0 0-58 0 0,-1 1-63 0 0,1-1-64 0 0,-1 0-67 0 0,0 0-1360 0 0,-2 0-1212 0 0</inkml:trace>
  <inkml:trace contextRef="#ctx0" brushRef="#br0" timeOffset="-91651.624">458 3306 11432 0 0,'1'0'62'0'0,"2"-6"5"0"0,-2 3-10 0 0,0 0 103 0 0,-1 2-24 0 0,0 0 48 0 0,-5-3-10 0 0,5 3 114 0 0,2-1-96 0 0,0 0-68 0 0,4-2 87 0 0,-4 2-10 0 0,-1 2-172 0 0,0-1 0 0 0,0 1 0 0 0,0-1 0 0 0,1 1 0 0 0,-1 0 1 0 0,0-1-1 0 0,0 1 0 0 0,1 0 0 0 0,-1 0 0 0 0,0 0 0 0 0,1 0 1 0 0,-1 0-1 0 0,0 0 0 0 0,0 0 0 0 0,1 0 0 0 0,0 1-29 0 0,5 1 83 0 0,1 1-86 0 0,-3 1-88 0 0,-1-1-97 0 0,-1 1-116 0 0,-2-2 103 0 0,0 0-35 0 0,-1-2-67 0 0,0 1-50 0 0,1 0-44 0 0,-1-1-39 0 0,0 1-130 0 0,1 0-38 0 0,-1-1-159 0 0,1 2-421 0 0</inkml:trace>
  <inkml:trace contextRef="#ctx0" brushRef="#br0" timeOffset="-91348.039">606 3483 10016 0 0,'6'3'139'0'0,"-3"4"213"0"0,-6 1 11 0 0,0-2-206 0 0,0-2-120 0 0,-1 5-7 0 0,2 0 63 0 0,0 0 58 0 0,-2-1 60 0 0,2 0 191 0 0,1 0 83 0 0,0 0 27 0 0,-4 3 304 0 0,2-6-258 0 0,0-2-140 0 0,1 0-34 0 0,1 0-49 0 0,1 1-62 0 0,0-4-247 0 0,0 0 0 0 0,0 0 0 0 0,0 1 1 0 0,0-1-1 0 0,-1 0 0 0 0,1 0 1 0 0,0 1-1 0 0,0-1 0 0 0,0 0 1 0 0,0 0-1 0 0,0 1 0 0 0,0-1 1 0 0,-1 0-1 0 0,1 0 0 0 0,0 0 1 0 0,0 0-1 0 0,0 1 0 0 0,-1-1 1 0 0,1 0-1 0 0,0 0 0 0 0,0 0 1 0 0,0 0-1 0 0,-1 0 0 0 0,1 0 1 0 0,0 1-1 0 0,0-1 0 0 0,-1 0 0 0 0,1 0 1 0 0,0 0-1 0 0,0 0 0 0 0,-1 0 1 0 0,1 0-27 0 0,-4 0 398 0 0,0 0 118 0 0,3 0-218 0 0,1-1 34 0 0,3-6-244 0 0,0-2-63 0 0,-2 5-52 0 0,1-1 0 0 0,0 0 0 0 0,0 1 0 0 0,0-1-1 0 0,2-2 28 0 0,6-13-130 0 0,0 0-76 0 0,4 4 36 0 0,21-19-148 0 0,-20 25 195 0 0,2 3 65 0 0,-13 5 57 0 0,0 1-1 0 0,0-1 1 0 0,0 0-1 0 0,-1 0 1 0 0,1 0-1 0 0,0-1 0 0 0,0 0 2 0 0,-3 2-3 0 0,0 1 0 0 0,0-1 0 0 0,0 1 0 0 0,0-1 0 0 0,0 1 0 0 0,0-1 0 0 0,0 1 0 0 0,0 0 0 0 0,0-1 0 0 0,0 1-1 0 0,1 0 1 0 0,-1 0 0 0 0,0 0 0 0 0,0 0 3 0 0,3 0-10 0 0,10-1-32 0 0,-11 3 32 0 0,-2-1 6 0 0,0 0 30 0 0,1 0 1 0 0,-1 0-1 0 0,1 1 0 0 0,-1-1 0 0 0,0 0 0 0 0,1 0 0 0 0,-1 1 1 0 0,0-1-1 0 0,0 0 0 0 0,0 1-26 0 0,4 16 313 0 0,-4-17-298 0 0,-1 0-1 0 0,0 0 1 0 0,1 0 0 0 0,-1 0 0 0 0,1 0 0 0 0,-1 0-1 0 0,1 0 1 0 0,0-1 0 0 0,-1 1 0 0 0,1 0-1 0 0,0 0 1 0 0,-1 0 0 0 0,1-1 0 0 0,0 1 0 0 0,0 0-1 0 0,0 0-14 0 0,1-1 19 0 0,-1 1-1 0 0,0 0 0 0 0,0 0 0 0 0,0 0 0 0 0,0 1 1 0 0,0-1-1 0 0,0 0 0 0 0,0 0 0 0 0,0 0 0 0 0,0 1-18 0 0,4 12 109 0 0,-4-10-85 0 0,1 1 0 0 0,0-1 0 0 0,0 1 0 0 0,0-1-1 0 0,2 2-23 0 0,-2-4 14 0 0,0 1 0 0 0,-1 0 0 0 0,1-1 0 0 0,-1 1-1 0 0,0 0 1 0 0,0 0 0 0 0,0 0 0 0 0,0 2-14 0 0,0-2 7 0 0,1 1-47 0 0,6 4 88 0 0,-4-5-65 0 0,0 0-86 0 0,-2-2 6 0 0,0 1-38 0 0,0 0-44 0 0,0 0-47 0 0,0 0-55 0 0,-1 0-60 0 0,0-1-1 0 0,-1 1-248 0 0,1-1-106 0 0,-1 0 117 0 0,1 0-41 0 0,0 0-706 0 0,2 1-809 0 0,2 0-1211 0 0,-5-2 3322 0 0</inkml:trace>
  <inkml:trace contextRef="#ctx0" brushRef="#br0" timeOffset="-91086.824">1231 3357 12360 0 0,'0'0'364'0'0,"0"0"-133"0"0,0 0-106 0 0,0 0-46 0 0,0 0-2 0 0,0 0 72 0 0,0 0-8 0 0,-1 0-59 0 0,-2 5 38 0 0,-8 11 585 0 0,-2-1-101 0 0,-1-1-99 0 0,-1 0-95 0 0,1 1-85 0 0,-1 0-89 0 0,2 0-87 0 0,1 2-81 0 0,11-16-60 0 0,-11 18 37 0 0,7-12-43 0 0,1 0 0 0 0,0 1 1 0 0,0 0-1 0 0,1-1 0 0 0,0 2-2 0 0,2-4 53 0 0,1-4 14 0 0,1-1 10 0 0,1 0-35 0 0,11 0-4 0 0,1-6 57 0 0,0 0-86 0 0,-1-2-78 0 0,0-1-69 0 0,0-1-61 0 0,-1 0-53 0 0,0 0-43 0 0,0 0-35 0 0,-8 6 195 0 0,17-14-448 0 0,1-1-35 0 0,-7 6 276 0 0,-2 3 135 0 0,0 1 96 0 0,-6 6 14 0 0,-1 2 106 0 0,-3 1 55 0 0,1 0 38 0 0,1 4 184 0 0,3 7 364 0 0,-6-8-486 0 0,-1 0-63 0 0,-1-2-79 0 0,5 9 313 0 0,0-1-71 0 0,1 3-34 0 0,-3-6-163 0 0,-1 1-32 0 0,2 2 22 0 0,1 0-36 0 0,-3-6-25 0 0,0 0 0 0 0,1 0 1 0 0,-1 0-1 0 0,1 0 0 0 0,0 0 1 0 0,0 0 3 0 0,1-1-227 0 0,-3-2 80 0 0,-1 0-89 0 0,1 1-26 0 0,0-1-84 0 0,-1 0-10 0 0,1 0-57 0 0,-1 0-50 0 0,1 0-45 0 0,-1 0-152 0 0,1 0-43 0 0,0 0-183 0 0,0 0-491 0 0</inkml:trace>
  <inkml:trace contextRef="#ctx0" brushRef="#br0" timeOffset="-90531.91">1581 3306 10392 0 0,'0'0'233'0'0,"2"1"39"0"0,2 5-7 0 0,-1 0-86 0 0,1 0-68 0 0,0 1-53 0 0,9 17-19 0 0,-6-16 14 0 0,5 7 529 0 0,-5-2-31 0 0,7 18 795 0 0,-8-10-599 0 0,-3-12-465 0 0,0 0-36 0 0,0 0-43 0 0,0-1-50 0 0,-1-3-81 0 0,-1-1 81 0 0,-1-3 17 0 0,1-2-132 0 0,1-3-100 0 0,-1 2-16 0 0,1-1-37 0 0,9-16-575 0 0,1-11-239 0 0,-5 12 358 0 0,1 1-81 0 0,-2 5 148 0 0,2 2-72 0 0,-4 4 153 0 0,2 0-45 0 0,13-14-1193 0 0,-10 12 977 0 0,1 1 64 0 0,-5 4 353 0 0,1 0 35 0 0,3-1-60 0 0,-5 2 196 0 0,1 1 37 0 0,-1 0 41 0 0,1 0 45 0 0,0 1 46 0 0,-1 0 50 0 0,1 1 53 0 0,-1-1 57 0 0,1 2 58 0 0,0-1 63 0 0,-1 2 66 0 0,1-1 68 0 0,-1 2 72 0 0,1 0 75 0 0,2 3 105 0 0,1 2-80 0 0,-2 0-69 0 0,0 1-60 0 0,1 2 42 0 0,-1 0-54 0 0,10 27 880 0 0,-14-30-1108 0 0,-1-6-169 0 0,-1 0 38 0 0,0-1 13 0 0,0 1 44 0 0,0 0 54 0 0,0 0 62 0 0,0-2-219 0 0,0-3-14 0 0,-1 0-40 0 0,-2-2-25 0 0,2-2-37 0 0,3-11-140 0 0,-1 15 97 0 0,0-1 0 0 0,0 1 0 0 0,0 0 0 0 0,0-1 0 0 0,1 1-1 0 0,-1 0 1 0 0,1 0 0 0 0,-1 0 0 0 0,1 0 0 0 0,0 0 0 0 0,0 0 0 0 0,1-1 45 0 0,6-4-114 0 0,1 2 74 0 0,-1 2-63 0 0,0 4 71 0 0,2 3 69 0 0,3 4 113 0 0,-9-5-65 0 0,1 0-221 0 0,-1 1 75 0 0,0-1 64 0 0,0 1 54 0 0,3 4 146 0 0,11 11 467 0 0,-13-13-504 0 0,0-1-55 0 0,0 1-79 0 0,0 0-100 0 0,-2-3-44 0 0,0 1-62 0 0,1-1-67 0 0,-1 0-74 0 0,0-1-10 0 0,-1 1-59 0 0,1-1-64 0 0,0 0-67 0 0,0-1-72 0 0,0 1-75 0 0,1-1-80 0 0,-1 0-81 0 0,-1 0-1247 0 0,2 1-1176 0 0</inkml:trace>
  <inkml:trace contextRef="#ctx0" brushRef="#br0" timeOffset="-89779.006">2354 3338 11048 0 0,'0'0'324'0'0,"0"0"-4"0"0,0 0-159 0 0,0 0-71 0 0,0 0 87 0 0,0 0-18 0 0,0 0-34 0 0,0 1 39 0 0,-1-1-79 0 0,-1 4-9 0 0,1-3 3 0 0,-5 8 404 0 0,-12 11 760 0 0,11-14-851 0 0,1 0-110 0 0,0 0-74 0 0,1-1-91 0 0,-1 1-109 0 0,-8 10 238 0 0,2-1-91 0 0,0-1-49 0 0,0 5-25 0 0,10-15-69 0 0,0 0 0 0 0,0 0-1 0 0,1 0 1 0 0,-1 0 0 0 0,1 0-1 0 0,-1 4-11 0 0,2-6 8 0 0,0 1-1 0 0,-1 0 1 0 0,1-1-1 0 0,0 1 1 0 0,1-1-1 0 0,-1 1 1 0 0,0 0-1 0 0,1 1-7 0 0,-1-3 14 0 0,1 1 1 0 0,-1-1 0 0 0,1 1-1 0 0,0-1 1 0 0,-1 1-1 0 0,1-1 1 0 0,0 0-1 0 0,0 1 1 0 0,0-1-1 0 0,0 0 1 0 0,0 0-1 0 0,0 1 1 0 0,0-1-1 0 0,1 0 1 0 0,-1 0 0 0 0,0 0-1 0 0,1 0-14 0 0,0 0 26 0 0,1 0 0 0 0,-1 0 0 0 0,0 0 1 0 0,0 0-1 0 0,1-1 0 0 0,-1 1 0 0 0,1-1 0 0 0,-1 0 0 0 0,0 1 0 0 0,1-1 1 0 0,1 0-27 0 0,19-4 131 0 0,-19 3-114 0 0,1-1 0 0 0,-1 1-1 0 0,0-1 1 0 0,-1 0 0 0 0,1 0 0 0 0,0-1 0 0 0,0 1 0 0 0,-1-1 0 0 0,0 1 0 0 0,1-1-1 0 0,-1 0 1 0 0,0-1 0 0 0,2-2-17 0 0,-1 0 16 0 0,-1 1-1 0 0,1-1 0 0 0,-1 0 1 0 0,-1 0-1 0 0,1 0 1 0 0,-1-1-1 0 0,0 1 0 0 0,1-5-15 0 0,-1-2 17 0 0,0 0 0 0 0,0-1 0 0 0,-1 0-17 0 0,-1-15 33 0 0,-2-20-33 0 0,0 29-65 0 0,-1 1 0 0 0,-2-2 65 0 0,-2-18-32 0 0,4 21-22 0 0,0 2 35 0 0,1 6 47 0 0,1 3 35 0 0,1 0 47 0 0,0 11-46 0 0,-2 1-23 0 0,1 2-5 0 0,1 0 28 0 0,-1 2-24 0 0,0 4 11 0 0,2-6 22 0 0,0-6-4 0 0,-1 0 107 0 0,-1-1-108 0 0,1 0-75 0 0,0 1-42 0 0,0 1-217 0 0,0-1 198 0 0,0 0 89 0 0,0-1 37 0 0,0 0 41 0 0,0 1 27 0 0,1-1 40 0 0,-1 1 44 0 0,0-1 49 0 0,0 0 51 0 0,0 0 56 0 0,0 0 60 0 0,1 1 65 0 0,0-1-483 0 0,2 1 0 0 0,15 5 42 0 0,-17-6-126 0 0,-1 0 0 0 0,0 0-6 0 0,0 0-46 0 0,0 0-22 0 0,0 0-2 0 0,0 0 8 0 0,0 0 34 0 0,0 0 12 0 0,0 0 2 0 0,0 0-10 0 0,0 0-44 0 0,0 0-11 0 0,0 0-6 0 0,0 0 2 0 0,0 0 12 0 0,0 0 7 0 0,0 0 2 0 0,0 0-8 0 0,0 0-34 0 0,0 0-20 0 0,0 0-2 0 0,0 0-24 0 0,0 0 384 0 0,0 0-57 0 0,0-1-51 0 0,0 1-50 0 0,1 0-46 0 0,-1-1-41 0 0,0 1-40 0 0,1 0-36 0 0,-1-1-231 0 0,1 0-91 0 0,0 0 24 0 0,-1 1-38 0 0,3-2-1240 0 0,-3 2 1029 0 0,1 1 59 0 0,0-1 110 0 0,-1 0-362 0 0</inkml:trace>
  <inkml:trace contextRef="#ctx0" brushRef="#br0" timeOffset="-89375.604">2402 3234 9648 0 0,'0'0'216'0'0,"0"0"32"0"0,0 0 12 0 0,0 0-83 0 0,0 0-17 0 0,0 0 52 0 0,0 0 176 0 0,-1 0 286 0 0,1 0-118 0 0,-1 0-104 0 0,-1 0-87 0 0,0 0-23 0 0,0 0-80 0 0,0 0-73 0 0,-1 0 188 0 0,-1 0-45 0 0,0 1-36 0 0,-4 1 199 0 0,1 2-115 0 0,-1 1-93 0 0,3-1-111 0 0,-1 1-38 0 0,-10 10 158 0 0,6-6-92 0 0,4-3-17 0 0,-12 11 171 0 0,0 4-51 0 0,7-5-53 0 0,0 0-1 0 0,2 0 1 0 0,-3 5-254 0 0,5-4 201 0 0,-2 11 36 0 0,8-25-205 0 0,0 1-1 0 0,1-1 1 0 0,-1 0-1 0 0,1 1 1 0 0,0-1-1 0 0,0 0 1 0 0,0 1-1 0 0,1-1 1 0 0,-1 0-1 0 0,1 1 1 0 0,-1-1-1 0 0,2 3-31 0 0,0-3 32 0 0,-1 0 0 0 0,0 0-1 0 0,1-1 1 0 0,0 1 0 0 0,-1-1-1 0 0,1 1 1 0 0,0-1 0 0 0,1 0-32 0 0,-1 0 25 0 0,0 0 1 0 0,0 0-1 0 0,0-1 0 0 0,0 0 1 0 0,0 1-1 0 0,1-1 0 0 0,-1 0 1 0 0,1 1-26 0 0,0-1 26 0 0,1 0 0 0 0,-1-1 1 0 0,0 1-1 0 0,0 0 0 0 0,1-1 1 0 0,1 0-27 0 0,21-2 119 0 0,-19 0-95 0 0,0 0 1 0 0,1 0-1 0 0,-1-1 0 0 0,0 1 1 0 0,-1-2-1 0 0,4-1-24 0 0,-5 2 10 0 0,1-1 0 0 0,-1 0 0 0 0,1 0 0 0 0,-1 0 0 0 0,0-1 0 0 0,2-2-10 0 0,-1 0 22 0 0,0 0-1 0 0,-1-1 0 0 0,0 0 0 0 0,-1 0 0 0 0,1 0 1 0 0,-1 0-1 0 0,-1-1 0 0 0,0 1 0 0 0,0-1 1 0 0,1-4-22 0 0,-4 8 2 0 0,1 1 0 0 0,0-1 1 0 0,-1 1-1 0 0,0-1 0 0 0,0 1 1 0 0,-1-1-1 0 0,1 1 0 0 0,-1-1 1 0 0,0 1-1 0 0,0-1-2 0 0,-10-18-45 0 0,9 20 29 0 0,-1 0 0 0 0,0 0 0 0 0,1 0 0 0 0,-1 0 0 0 0,0 1 0 0 0,-1-1 16 0 0,1 1-140 0 0,-1 0 43 0 0,-12-2-105 0 0,9 3 75 0 0,-1 1-90 0 0,4 0 62 0 0,0 1-38 0 0,0 0-74 0 0,0-1-62 0 0,0 1-70 0 0,0 1-77 0 0,1-1-84 0 0,-1 0-93 0 0,1 1-100 0 0,0 0-107 0 0,3-2 290 0 0,0 0-121 0 0,-1 0 109 0 0,1 0-46 0 0,0 0-723 0 0,0 0-562 0 0,0 0-1070 0 0</inkml:trace>
  <inkml:trace contextRef="#ctx0" brushRef="#br0" timeOffset="-88657.98">2711 3331 9072 0 0,'0'0'266'0'0,"1"0"-56"0"0,-1 0-101 0 0,1 0-72 0 0,3-1-59 0 0,-1 1 51 0 0,0-1 1 0 0,-1 0 41 0 0,-1 0 84 0 0,0 1 62 0 0,-1 0 54 0 0,1-1 45 0 0,0 1 333 0 0,0 0 999 0 0,-1 0-1116 0 0,-1 0-80 0 0,1 1-111 0 0,-1-1-223 0 0,1 0-40 0 0,-1 0-42 0 0,0 0-88 0 0,0 0-97 0 0,0 0-105 0 0,-18 2 579 0 0,1 2-113 0 0,0 3-90 0 0,1 2-62 0 0,-30 20-8 0 0,29-15 22 0 0,6-6-45 0 0,-4 4 8 0 0,1 0 1 0 0,-2 3-38 0 0,3 0 63 0 0,2 2 49 0 0,11-17 14 0 0,1 0 24 0 0,0 0 2 0 0,0 0-4 0 0,3 1 28 0 0,3 3-66 0 0,1-1-8 0 0,9 1 40 0 0,1-5-37 0 0,-10 1-73 0 0,0-2 1 0 0,-1 1-1 0 0,0-1 0 0 0,4-1-32 0 0,1-1 38 0 0,0-1 0 0 0,0 0 0 0 0,0-1-1 0 0,8-6-37 0 0,-15 9 8 0 0,1-1 0 0 0,0 0 0 0 0,-1 0 0 0 0,0-1 0 0 0,2-1-8 0 0,-1-1 32 0 0,1 0-1 0 0,-2-1 0 0 0,1 0 0 0 0,-1 1 0 0 0,2-6-31 0 0,4-14 55 0 0,-1-1-57 0 0,-4 9-45 0 0,-1 1-48 0 0,-1 0-105 0 0,0 0 1 0 0,-2-1-1 0 0,0-9 200 0 0,1-3-163 0 0,1 1 91 0 0,-3 25 55 0 0,1 2 14 0 0,-2 5 22 0 0,-4 38 154 0 0,4-26-193 0 0,0 10 162 0 0,-1-1 0 0 0,-4 16-142 0 0,-3 32 230 0 0,8-63-190 0 0,1 1-1 0 0,0-1 1 0 0,1 1-1 0 0,0-1 1 0 0,0 1-1 0 0,3 7-39 0 0,-3-10 38 0 0,6 16 49 0 0,-5-16-78 0 0,0 0 1 0 0,1-1 0 0 0,0 0 0 0 0,2 4-10 0 0,-4-7 8 0 0,1 1 0 0 0,-1-1 0 0 0,1 0 0 0 0,0 0 0 0 0,0 0 0 0 0,0 0 0 0 0,0-1 0 0 0,0 1 0 0 0,1 0 0 0 0,1 0-8 0 0,-1-1 23 0 0,-1 1 0 0 0,1-1 0 0 0,-1-1 0 0 0,1 1 0 0 0,0 0 0 0 0,0-1-1 0 0,1 1-22 0 0,30-1 215 0 0,-2-8-34 0 0,-3-6-41 0 0,-3-5-49 0 0,-1-4-55 0 0,-4-3-61 0 0,-2-2-70 0 0,-3 0-76 0 0,-8 11 34 0 0,-7 14 102 0 0,-1 0-1 0 0,1 0 0 0 0,0 0 0 0 0,-1 0 0 0 0,1 0 0 0 0,-1 0 0 0 0,0 0 0 0 0,0 0 36 0 0,0 1-13 0 0,0 1 0 0 0,0 0 0 0 0,-1 0 0 0 0,1 0 0 0 0,0 0 0 0 0,0 0-1 0 0,-1 0 1 0 0,1 0 0 0 0,-1 1 0 0 0,1-1 0 0 0,-1 0 0 0 0,1 0 0 0 0,-1 0 0 0 0,1 0 0 0 0,-1 0 0 0 0,0 1-1 0 0,0-1 1 0 0,1 0 13 0 0,-2 0-9 0 0,1 1 0 0 0,0-1 0 0 0,-1 0 0 0 0,1 1 0 0 0,0-1-1 0 0,-1 1 1 0 0,1 0 0 0 0,0-1 0 0 0,-1 1 0 0 0,1 0 0 0 0,-1 0-1 0 0,1 0 1 0 0,0 0 0 0 0,-1 0 0 0 0,1 0 0 0 0,-1 0-1 0 0,1 1 10 0 0,-2-1 12 0 0,-1 1-1 0 0,1 0 0 0 0,0 0 0 0 0,0 0 0 0 0,-1 0 0 0 0,1 1 0 0 0,0-1 0 0 0,0 1-11 0 0,-2 1 45 0 0,0 1 1 0 0,0-1-1 0 0,1 1 0 0 0,-3 2-45 0 0,1 0 73 0 0,1 0-1 0 0,-1 0 0 0 0,1 1 1 0 0,1-1-1 0 0,-1 1 0 0 0,-2 7-72 0 0,3-2 115 0 0,2-2 67 0 0,4 1 103 0 0,7 3 217 0 0,5-4-1 0 0,-2-6-215 0 0,-1-2-103 0 0,1-1-69 0 0,1-1-93 0 0,0-1 43 0 0,31-1 239 0 0,-25 1-228 0 0,-8 0-73 0 0,1 0-46 0 0,-1 1-53 0 0,1-1-65 0 0,-1 1-72 0 0,0-1-84 0 0,0 1-92 0 0,1 0-102 0 0,-10 0 71 0 0,0 0-71 0 0,1 0-61 0 0,-1 0-56 0 0,1 0-185 0 0,0 0-55 0 0,0 0-225 0 0,2 0-605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4T08:18:0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15855 662 17071 0 0,'0'0'388'0'0,"0"0"52"0"0,0 0 30 0 0,0 0-197 0 0,1-1-132 0 0,2-2-11 0 0,0 1-74 0 0,6-2-82 0 0,-6 4 74 0 0,-1 0 25 0 0,-1 0 44 0 0,1 0 54 0 0,-1 0 63 0 0,0 0-6 0 0,0 0 46 0 0,0 0 52 0 0,0 0 54 0 0,0 0 197 0 0,-1 0 37 0 0,0 1-283 0 0,0-1-61 0 0,1 1-56 0 0,0 0-47 0 0,-1 0-43 0 0,1 0-36 0 0,1 1 8 0 0,1 3-32 0 0,-2-4 30 0 0,0 2-47 0 0,0 0 1 0 0,-1 0-1 0 0,1-1 1 0 0,-1 1 0 0 0,1 0-1 0 0,-1 0 1 0 0,0 0 0 0 0,0 2-48 0 0,-4 24 288 0 0,0-3-69 0 0,2-8-183 0 0,-1 1 1 0 0,-3 9-37 0 0,2-10 52 0 0,0 0 0 0 0,1 11-52 0 0,0 13 43 0 0,-2 39 99 0 0,4-54-147 0 0,0 0-58 0 0,1-25-69 0 0,0 0 48 0 0,0 5-112 0 0,0-4 48 0 0,0-2 34 0 0,0 0-35 0 0,0 1-135 0 0,0-1-97 0 0,0 1-113 0 0,0-1 199 0 0,0 0-33 0 0,0-1-42 0 0,0 0-51 0 0,0 0-47 0 0,0 0-42 0 0,0 0-325 0 0,0 0-69 0 0,0 0-55 0 0,0 0-40 0 0,0 0-374 0 0,0 0-35 0 0,0 0-2939 0 0</inkml:trace>
  <inkml:trace contextRef="#ctx0" brushRef="#br0" timeOffset="312.47">16158 660 18023 0 0,'0'0'230'0'0,"0"1"-41"0"0,0 0 87 0 0,0 2-82 0 0,-1 5 111 0 0,0-5-135 0 0,0 3 27 0 0,1 0-42 0 0,-3 5 52 0 0,0 1-115 0 0,0-1-80 0 0,-4 22-135 0 0,4-18 125 0 0,1-2-117 0 0,-1 1 0 0 0,-4 9 115 0 0,-4 11-65 0 0,1-4 106 0 0,6-15 23 0 0,0 0 35 0 0,1-2-48 0 0,-5 21-1 0 0,5-24-50 0 0,1-1-1 0 0,1 1 1 0 0,0-1-1 0 0,1 1 0 0 0,-1 0 1 0 0,2 0-1 0 0,0 2 1 0 0,2 1-58 0 0,3-5 119 0 0,1-2 96 0 0,2-4 75 0 0,3-4 114 0 0,-8 1-219 0 0,-1 0-1 0 0,1 0 1 0 0,-1-1 0 0 0,1 1-1 0 0,-1-1 1 0 0,0 0-1 0 0,2-1-126 0 0,5-5 253 0 0,0 1-68 0 0,0-1-57 0 0,-1 1-46 0 0,2-2-28 0 0,17-21-9 0 0,-16 15 3 0 0,10-18 28 0 0,-14 20-69 0 0,-1-1 0 0 0,-1 0 0 0 0,1-3-7 0 0,-4 7 13 0 0,0 0-1 0 0,0 0 0 0 0,-1 0 1 0 0,0 0-1 0 0,-1-1-12 0 0,0 4 38 0 0,-1 0-1 0 0,0 0 1 0 0,-1 0-1 0 0,0-5-37 0 0,-1 4-192 0 0,0 2 79 0 0,0 0 71 0 0,-1 1 60 0 0,0 1 44 0 0,-1 0 36 0 0,-2-2 123 0 0,-11-3 375 0 0,11 7-448 0 0,-1 1-42 0 0,3 0-62 0 0,-1 1-36 0 0,0 0-43 0 0,0-1-48 0 0,0 2-54 0 0,0-1-59 0 0,0 0-67 0 0,-1 1-71 0 0,1-1-77 0 0,0 1-83 0 0,0 0-90 0 0,0 0-94 0 0,1 0-102 0 0,-1 0-105 0 0,0 0-113 0 0,1 0-119 0 0,-2 0-253 0 0,0 0-40 0 0,-1 1-318 0 0,-4 1-906 0 0</inkml:trace>
  <inkml:trace contextRef="#ctx0" brushRef="#br0" timeOffset="-83428.64">2376 96 11056 0 0,'0'0'248'0'0,"0"0"34"0"0,0 0 22 0 0,0 0-29 0 0,0 0-126 0 0,0 0-25 0 0,0 0 40 0 0,0 0 210 0 0,0 0-142 0 0,0 0-49 0 0,-1 0-42 0 0,1 0-35 0 0,-2 0 26 0 0,-2 0 51 0 0,3 0-85 0 0,0 0 53 0 0,0 0 125 0 0,1 0-89 0 0,-1 1 37 0 0,-2 1 247 0 0,0 1-49 0 0,0 0-45 0 0,0 0-44 0 0,1 1-38 0 0,0 0-38 0 0,-3 5 160 0 0,2-2-163 0 0,0 1-59 0 0,0 1-19 0 0,-1 4 13 0 0,0-1-25 0 0,-5 12 107 0 0,4-11-94 0 0,1 0 1 0 0,0 1-1 0 0,0 5-177 0 0,-3 14 200 0 0,-5 17 48 0 0,0 1 53 0 0,10-42-248 0 0,-5 26 167 0 0,4-11-111 0 0,1-6 26 0 0,-1 0 0 0 0,-5 14-135 0 0,-3 20 188 0 0,6-18-107 0 0,-14 43 164 0 0,6-28-126 0 0,3 0-97 0 0,10-43 6 0 0,0 5-2 0 0,-3-3 40 0 0,2-7 14 0 0,1-1 24 0 0,0 0 40 0 0,1-10 117 0 0,0-2-72 0 0,2-3-32 0 0,3-7 3 0 0,-1 1 0 0 0,3-14 3 0 0,0 1-48 0 0,20-95 163 0 0,-18 82-265 0 0,8-24-67 0 0,-4 11 10 0 0,-5 20 51 0 0,-2 13-6 0 0,1 0-1 0 0,1 0 0 0 0,7-11 0 0 0,6-12-61 0 0,-20 47 52 0 0,0-1 0 0 0,0 1-1 0 0,0 0 1 0 0,1 0 0 0 0,-1 0-1 0 0,1 0 1 0 0,0 0 0 0 0,0 1-1 0 0,1-2 10 0 0,2 2-10 0 0,-6 1 8 0 0,1 1 0 0 0,0 0 0 0 0,-1-1 0 0 0,1 1 0 0 0,-1 0 1 0 0,1 0-1 0 0,0 0 0 0 0,-1 0 0 0 0,1 0 0 0 0,0 0 0 0 0,-1 0 1 0 0,1 0-1 0 0,0 0 0 0 0,-1 0 0 0 0,1 0 0 0 0,-1 0 0 0 0,1 0 0 0 0,0 1 1 0 0,-1-1-1 0 0,1 0 0 0 0,-1 0 0 0 0,1 1 0 0 0,0-1 0 0 0,-1 0 1 0 0,1 1-1 0 0,-1-1 0 0 0,1 1 2 0 0,0 0-4 0 0,3 1 1 0 0,-1 0 0 0 0,1 0 0 0 0,-1 1 0 0 0,0-1 0 0 0,0 1 0 0 0,1 1 3 0 0,0 1-14 0 0,1 1 0 0 0,-1-1 0 0 0,0 1 0 0 0,0 0 0 0 0,1 4 14 0 0,14 35-69 0 0,-10-16 50 0 0,13 49 19 0 0,-7-23 0 0 0,8 17 0 0 0,28 80 12 0 0,-47-142 29 0 0,4 4-25 0 0,0 1-3 0 0,-4-4 31 0 0,-3-8-42 0 0,0-1 1 0 0,0 0 0 0 0,0 0-1 0 0,0 1 1 0 0,0-1 0 0 0,1 0-1 0 0,-1 0 1 0 0,1 0 0 0 0,0-1-3 0 0,3 7-29 0 0,0 0-88 0 0,-4-7 3 0 0,-1-1 22 0 0,0 0-51 0 0,0 0-109 0 0,0 0-272 0 0,0 0-488 0 0,0 0 773 0 0,0 0 46 0 0,0 0-8 0 0,0 0-47 0 0,0 0-3 0 0,0 0-49 0 0,0 0-55 0 0,0 0-62 0 0,0 0-66 0 0,0 0-62 0 0,0 0-55 0 0,0 0-48 0 0,0 0-184 0 0,0 0-47 0 0,0 0-222 0 0,0 0-601 0 0</inkml:trace>
  <inkml:trace contextRef="#ctx0" brushRef="#br0" timeOffset="-83226.835">2331 603 14864 0 0,'0'0'299'0'0,"-1"0"-67"0"0,0-1-60 0 0,1 1-48 0 0,-1-1-29 0 0,0-1-42 0 0,-1-1 12 0 0,2 1 50 0 0,0 0 1 0 0,1 0-1 0 0,-1 0 1 0 0,0 0 0 0 0,1 0-1 0 0,-1 0 1 0 0,1 0-1 0 0,0 0 1 0 0,-1 1 0 0 0,1-1-1 0 0,0 0 1 0 0,0 0-1 0 0,0 1 1 0 0,1-1 0 0 0,-1 1-1 0 0,0-1 1 0 0,1 0-116 0 0,8-6 615 0 0,2 1-33 0 0,4-1 82 0 0,1 2-85 0 0,1 1-103 0 0,-1 0-121 0 0,-5 2-176 0 0,-2 0-87 0 0,20-5 67 0 0,21-3 195 0 0,-28 7-227 0 0,0 1-47 0 0,0 0-74 0 0,-10 2-45 0 0,-1 0-34 0 0,1 0-38 0 0,0 0-44 0 0,0 1-47 0 0,0-1-52 0 0,-1 1-55 0 0,1 0-60 0 0,1 1-728 0 0,-8-1 550 0 0,13 1-1195 0 0</inkml:trace>
  <inkml:trace contextRef="#ctx0" brushRef="#br0" timeOffset="-82839.617">2841 535 13104 0 0,'0'0'297'0'0,"0"0"39"0"0,0 0 19 0 0,0 0-145 0 0,0 0-99 0 0,0 0-30 0 0,1 0-42 0 0,7 0-36 0 0,1 0 211 0 0,2 0 88 0 0,2 1 144 0 0,8 2 314 0 0,-1 3-5 0 0,-9 0-318 0 0,-4 1-145 0 0,-3 0-91 0 0,-1 3 69 0 0,-2-1-43 0 0,-1 0-40 0 0,-2 0-36 0 0,-4 9 63 0 0,-4-1-94 0 0,-1-2-63 0 0,-20 17 20 0 0,21-22-17 0 0,-12 8-6 0 0,-13 7-61 0 0,2-2 32 0 0,12-6 82 0 0,18-12 287 0 0,2-1-91 0 0,1-1-126 0 0,2 0-34 0 0,5 2 71 0 0,9 2 134 0 0,-10-5-190 0 0,-2-1 51 0 0,6 1 79 0 0,0-1-44 0 0,0 0-37 0 0,0 0-36 0 0,11-1 82 0 0,-1 0-96 0 0,5 0-55 0 0,-13 1-51 0 0,1-1-1 0 0,0 2 1 0 0,4 0-51 0 0,-13-1-247 0 0,-1 0 100 0 0,1-1 86 0 0,0 1 71 0 0,0-1 54 0 0,0 0 41 0 0,10 0 359 0 0,-8 0-292 0 0,0-1-69 0 0,-3 1-91 0 0,0 0-33 0 0,0-1-53 0 0,1 1-63 0 0,-1 0-69 0 0,1-1-79 0 0,-1 1-117 0 0,1-1-110 0 0,0 0-120 0 0,-2 1 268 0 0,-1 0-34 0 0,1-1-35 0 0,0 1-37 0 0,0 0-37 0 0,-1-1-39 0 0,1 1-40 0 0,0 0-42 0 0,0-1-42 0 0,-1 1-45 0 0,1 0-601 0 0,1-1-35 0 0,4 0-2828 0 0</inkml:trace>
  <inkml:trace contextRef="#ctx0" brushRef="#br0" timeOffset="-82529.398">3142 550 14112 0 0,'0'0'322'0'0,"0"0"45"0"0,0 0 17 0 0,0 0-161 0 0,0 0-107 0 0,0 1-23 0 0,1 0-53 0 0,2 7-27 0 0,-3-5 58 0 0,0 6 377 0 0,-1-4-145 0 0,2 0 35 0 0,1 4 201 0 0,5 31 1480 0 0,-6-30-1607 0 0,1 0-57 0 0,-1 0-74 0 0,2-1-92 0 0,2 20 418 0 0,-3-9-275 0 0,-1-4-176 0 0,0-8-129 0 0,0-1-41 0 0,11 54 139 0 0,2-23-80 0 0,-12-33 69 0 0,0-2-71 0 0,-1-1-52 0 0,0 0-39 0 0,-1-1-44 0 0,1 0-23 0 0,0 0-40 0 0,0 0-46 0 0,-1-1-48 0 0,2 1-140 0 0,-1-1-93 0 0,0 0-103 0 0,0 0-112 0 0,1 0-120 0 0,-1-1 360 0 0,0 1-33 0 0,0-1-35 0 0,0 1-36 0 0,0-1-37 0 0,0 0-38 0 0,1 0-601 0 0,-1-1-33 0 0,5-3-2657 0 0</inkml:trace>
  <inkml:trace contextRef="#ctx0" brushRef="#br0" timeOffset="-82216.682">3016 27 12152 0 0,'0'0'273'0'0,"0"0"40"0"0,-1 0-58 0 0,1-1-72 0 0,-1 0-59 0 0,1 0-48 0 0,-1-1-33 0 0,-2-4-29 0 0,2 4 22 0 0,1-1-1 0 0,0 1 58 0 0,0 2 98 0 0,0-1 226 0 0,0 1 769 0 0,-1-1-123 0 0,1 1-116 0 0,-1-1-111 0 0,1 1-104 0 0,-1 0-99 0 0,1 0-92 0 0,-1 0-86 0 0,0 0-79 0 0,0 1-74 0 0,1-1-67 0 0,-1 0-62 0 0,0 1-54 0 0,0 0-50 0 0,0-1-42 0 0,0 1-37 0 0,-1 0-121 0 0,-2 3-379 0 0,3-2 415 0 0,0-1 80 0 0,1-1 70 0 0,-1 1 66 0 0,1-1 77 0 0,0 0 88 0 0,-6 9 6 0 0,0-1-43 0 0,-5 9 141 0 0,-1 0-94 0 0,-7 9 26 0 0,-1 0 59 0 0,2 1-117 0 0,8-12-176 0 0,0-1-37 0 0,-1 0-40 0 0,1 0-42 0 0,7-11-104 0 0,1 0 47 0 0,-1 0 40 0 0,1 0 34 0 0,-3 3 55 0 0,-7 7 144 0 0,9-9-182 0 0,-1 0-60 0 0,0 1-115 0 0,1-3 34 0 0,1 1-41 0 0,0-1-61 0 0,-1 1-57 0 0,1-1-61 0 0,0 1-66 0 0,-1-1-72 0 0,1 1-75 0 0,-1-1-82 0 0,1 1-87 0 0,2-3 362 0 0,0 0 36 0 0,-1-1-245 0 0,1 1 120 0 0,0-1 104 0 0,0 1 45 0 0,0-1 104 0 0,-1 0 59 0 0,1-1 39 0 0,-1 1 17 0 0,1 0-24 0 0,0 1-46 0 0,0 0-81 0 0,-1-10-1587 0 0</inkml:trace>
  <inkml:trace contextRef="#ctx0" brushRef="#br0" timeOffset="-81981.681">2845 1 11664 0 0,'0'0'264'0'0,"0"0"34"0"0,0 0 21 0 0,0 0-133 0 0,0 0-89 0 0,0 0 25 0 0,0 0-35 0 0,0 0 257 0 0,0 0-59 0 0,0 1-51 0 0,0 0-44 0 0,0 0-18 0 0,-1 1-33 0 0,2 6 383 0 0,-1-6-244 0 0,2 8 515 0 0,0 0-78 0 0,1 0-73 0 0,0 0-69 0 0,1 0-66 0 0,1-1-60 0 0,0 0-57 0 0,0 0-52 0 0,3 2 5 0 0,-1-1-62 0 0,1-1-55 0 0,1 0-47 0 0,2 1-16 0 0,1 0-44 0 0,-5-6-66 0 0,0 1 0 0 0,0-1 1 0 0,0-1-1 0 0,4 2-53 0 0,-7-3-45 0 0,1 0 36 0 0,11 2 73 0 0,-10-2-75 0 0,1-1-79 0 0,-3 0 3 0 0,0-1-34 0 0,-1 0-60 0 0,1 1-56 0 0,0-1-61 0 0,0 0-68 0 0,0 0-76 0 0,0-1-81 0 0,0 1-89 0 0,0-1-95 0 0,5-1-958 0 0</inkml:trace>
  <inkml:trace contextRef="#ctx0" brushRef="#br0" timeOffset="-81682.751">3123 69 13792 0 0,'-5'-1'251'0'0,"-1"-1"-47"0"0,0 1-43 0 0,0 0-37 0 0,-1 0-18 0 0,0 1-38 0 0,-2 0-26 0 0,-4 0-26 0 0,-11-1 14 0 0,5 0 185 0 0,-1 0 33 0 0,-17 0 328 0 0,3 1 7 0 0,-46 1 862 0 0,30 0-637 0 0,25 0-451 0 0,-1-1-42 0 0,25 0-385 0 0,1 0-79 0 0,0 0-135 0 0,0-1 69 0 0,1 1 39 0 0,2-1-82 0 0,1 1 100 0 0,4-1-140 0 0,-6 1 86 0 0,9-2-497 0 0,-1 1 33 0 0,7-2-365 0 0,-1 1 64 0 0,4 1-128 0 0,11 1-474 0 0,-24 1 1039 0 0,1 0 101 0 0,0 0 94 0 0,-1 0 89 0 0,1 0 83 0 0,-1 1 76 0 0,0 0 71 0 0,0 1 64 0 0,-2-1 35 0 0,0 1 34 0 0,4 4 198 0 0,-3-1-9 0 0,-1 1 45 0 0,3 11 437 0 0,-4 0 592 0 0,0 0-90 0 0,-3 1-107 0 0,-2 1-120 0 0,0-15-842 0 0,0 1 44 0 0,-3 12 625 0 0,2-9-480 0 0,0 0-78 0 0,1-4-173 0 0,0 1-68 0 0,1-4-281 0 0,-1-1 82 0 0,1 1 71 0 0,-1 0 61 0 0,1-1 70 0 0,-1 1 54 0 0,-1 3 435 0 0,1-2-325 0 0,0-1-78 0 0,0 0-124 0 0,1 0-70 0 0,-1-1-61 0 0,1 1-67 0 0,-1 0-75 0 0,1 0-84 0 0,-1-1-17 0 0,1 1-70 0 0,0 0-73 0 0,0 0-78 0 0,-1 0-83 0 0,1 0-88 0 0,0 1-93 0 0,0-1-97 0 0,0-2-237 0 0,0 1-34 0 0,0-1-2481 0 0</inkml:trace>
  <inkml:trace contextRef="#ctx0" brushRef="#br0" timeOffset="-54370.991">33 2138 15912 0 0,'1'-4'35'0'0,"-1"0"48"0"0,0-1 132 0 0,-3-7 369 0 0,0 9-465 0 0,0-2-62 0 0,3 5-57 0 0,0 0 1 0 0,-1-1 0 0 0,1 1-1 0 0,0-1 1 0 0,0 1 0 0 0,0 0-1 0 0,-1-1 1 0 0,1 1-1 0 0,0-1 1 0 0,0 1 0 0 0,0-1-1 0 0,0 1 1 0 0,0-1 0 0 0,0 1-1 0 0,0-1 1 0 0,0 1 0 0 0,0 0-1 0 0,0-1 1 0 0,0 1-1 0 0,0-1 1 0 0,0 1 0 0 0,1-1-1 0 0,-1 1 1 0 0,0-1 0 0 0,0 1-1 0 0,1-7 9 0 0,-3 2 32 0 0,-3 0 108 0 0,2 3-20 0 0,1-1 33 0 0,1-1 38 0 0,0 0 42 0 0,1 3-379 0 0,-1 0 74 0 0,1-1 65 0 0,-1 1 60 0 0,0 0 79 0 0,0 0 62 0 0,-1-1 192 0 0,1 1 71 0 0,-2 0 356 0 0,3 1-323 0 0,0 1-238 0 0,1 0-54 0 0,0 1-70 0 0,1-1-83 0 0,-2 0-45 0 0,7 6 85 0 0,-1 0-39 0 0,-3-4-48 0 0,-1 0 1 0 0,1 0-1 0 0,-1 0 0 0 0,0 0 0 0 0,0 1 0 0 0,-1-1 0 0 0,1 1 0 0 0,-1-1 0 0 0,1 1 0 0 0,-1 2-7 0 0,2 4 0 0 0,1-1 0 0 0,0 0 0 0 0,0 1 0 0 0,1-1 0 0 0,12 27 0 0 0,-9-15 18 0 0,2-1-1 0 0,1 3-17 0 0,12 19-16 0 0,-10-21-28 0 0,-2 1-33 0 0,0-2 133 0 0,1 0 1 0 0,8 9-57 0 0,6 1 84 0 0,-21-25-50 0 0,0-1 1 0 0,0 0-1 0 0,1 0 0 0 0,3 3-34 0 0,-7-7 18 0 0,-1 1 0 0 0,0-1-1 0 0,0 1 1 0 0,0-1 0 0 0,0 1-1 0 0,0-1 1 0 0,1 1 0 0 0,-1-1-1 0 0,0 0 1 0 0,0 0 0 0 0,1 0-1 0 0,-1 1 1 0 0,0-1 0 0 0,1 0-1 0 0,-1-1 1 0 0,0 1 0 0 0,0 0-1 0 0,1 0 1 0 0,-1-1 0 0 0,0 1-1 0 0,0 0 1 0 0,1-1-18 0 0,0 0 34 0 0,-1 0-1 0 0,1 0 1 0 0,0-1 0 0 0,0 1-1 0 0,-1-1 1 0 0,1 1 0 0 0,-1-1-1 0 0,0 1 1 0 0,1-1 0 0 0,-1 0-1 0 0,0 0 1 0 0,1-1-34 0 0,1-2 84 0 0,-1-1 1 0 0,1 1-1 0 0,-1-1 1 0 0,0-3-85 0 0,2-6 118 0 0,-2 2-47 0 0,0-13 56 0 0,0-1-46 0 0,3-58 41 0 0,-5 47-44 0 0,0 24-90 0 0,0 0 39 0 0,1-15 118 0 0,-1 1 80 0 0,4-39 377 0 0,-3 47-460 0 0,2 0-47 0 0,-3 9-34 0 0,1 1 43 0 0,2-21 274 0 0,2 15-271 0 0,-4 14-619 0 0,0 1 106 0 0,5 1-576 0 0,-4 1 706 0 0,-1 0-44 0 0,1 1-62 0 0,0-1-77 0 0,-1 0 102 0 0,0 0-47 0 0,0 0-51 0 0,0 0-56 0 0,0 0-318 0 0,0 0 365 0 0,0-1-36 0 0,-1 1-38 0 0,1-1-38 0 0,-1 0-41 0 0,1 1-43 0 0,2 1-2009 0 0,0 0-1495 0 0</inkml:trace>
  <inkml:trace contextRef="#ctx0" brushRef="#br0" timeOffset="-54101.797">493 2026 15520 0 0,'0'0'356'0'0,"0"0"49"0"0,0 0 19 0 0,0 0-179 0 0,0 0-117 0 0,0 0-32 0 0,0 1-49 0 0,0 7-45 0 0,4 12 75 0 0,-1-6 20 0 0,0 1 51 0 0,0-1 66 0 0,1 0 81 0 0,0 1 156 0 0,-1 0-72 0 0,-2 1-61 0 0,1 0-50 0 0,-1 2 0 0 0,2 1-39 0 0,-1-2-36 0 0,-1 1-95 0 0,3 19 9 0 0,-4-25-53 0 0,0 3 25 0 0,1-8-66 0 0,-1-5-21 0 0,0 0-27 0 0,0-1-43 0 0,0-1-34 0 0,0 0-38 0 0,0 1-227 0 0,0-1-517 0 0,0 0-60 0 0</inkml:trace>
  <inkml:trace contextRef="#ctx0" brushRef="#br0" timeOffset="-53885.004">502 1960 16208 0 0,'-1'-4'-39'0'0,"1"1"100"0"0,0 0 80 0 0,0 0 62 0 0,0-1 109 0 0,-1-4 496 0 0,1 5-553 0 0,1 1-79 0 0,-1 0-45 0 0,1 0-56 0 0,-1 0-67 0 0,1 1-42 0 0,0 0-34 0 0,-1 0-35 0 0,1 0-39 0 0,0 0-42 0 0,0 0-43 0 0,1 0-48 0 0,-1 1-49 0 0,0-1-53 0 0,1 1-55 0 0,0-1-57 0 0,-1 1-61 0 0,1 0-63 0 0,1-1-67 0 0,-1 1-67 0 0,0 0-73 0 0,1 0-1242 0 0,1 0-1166 0 0</inkml:trace>
  <inkml:trace contextRef="#ctx0" brushRef="#br0" timeOffset="-53604.184">790 1952 18831 0 0,'-7'-3'598'0'0,"0"2"-113"0"0,0 1-102 0 0,-1 1-91 0 0,1 0-82 0 0,-1 2-69 0 0,0 0-60 0 0,1 0-48 0 0,-6 5-59 0 0,-15 11-163 0 0,20-13 170 0 0,1 0 49 0 0,1-1 49 0 0,1-1 58 0 0,2-2-109 0 0,0 0 1 0 0,1 1-1 0 0,-1-1 0 0 0,1 1 0 0 0,0-1 1 0 0,0 1-1 0 0,0 0 0 0 0,0 0 0 0 0,0 0 1 0 0,1 0-1 0 0,-1 0 0 0 0,0 1-28 0 0,2-2 18 0 0,-1 0-1 0 0,1 0 1 0 0,-1 0-1 0 0,1 0 1 0 0,0 0-1 0 0,0 0 1 0 0,0 0-1 0 0,0 0 1 0 0,0 0-1 0 0,0 0 1 0 0,1 1-18 0 0,7 15 95 0 0,5-1-93 0 0,3-1-34 0 0,1-3-32 0 0,3-1-34 0 0,22 9-125 0 0,11 6 16 0 0,-22-8 93 0 0,-26-16 111 0 0,-1 0 1 0 0,-1 0-1 0 0,1 1 0 0 0,0-1 0 0 0,2 5 3 0 0,-5-7 0 0 0,-1-1-1 0 0,1 1 1 0 0,-1 0-1 0 0,0 0 1 0 0,1 0-1 0 0,-1-1 0 0 0,0 1 1 0 0,1 0-1 0 0,-1 0 1 0 0,0 0-1 0 0,0 0 1 0 0,0 0-1 0 0,0-1 0 0 0,0 1 1 0 0,0 0-1 0 0,0 0 1 0 0,0 0-1 0 0,0 0 1 0 0,0 0 0 0 0,-1 1 8 0 0,1 0 1 0 0,-1-1-1 0 0,0 1 1 0 0,1-1-1 0 0,-1 0 1 0 0,0 1-1 0 0,0-1 1 0 0,0 0-1 0 0,0 1 1 0 0,-1-1-9 0 0,-1 3 50 0 0,-1-1 0 0 0,0 0 1 0 0,0 0-1 0 0,-1 0 0 0 0,1 0 0 0 0,-1 0-50 0 0,-8 3 43 0 0,-1 1 40 0 0,-30 11 298 0 0,25-10-258 0 0,-1-1-84 0 0,10-3-65 0 0,0-1-39 0 0,1 1-34 0 0,-1-1-44 0 0,1 0-47 0 0,0 1-52 0 0,-1-1-56 0 0,1 1-61 0 0,0 0-65 0 0,-1-1-71 0 0,5-1-231 0 0,-1 0-73 0 0,0-1-69 0 0,1-1-69 0 0,-3 0-780 0 0</inkml:trace>
  <inkml:trace contextRef="#ctx0" brushRef="#br0" timeOffset="-53323.222">937 2051 18255 0 0,'0'0'294'0'0,"0"0"-49"0"0,0 1-44 0 0,1 0-36 0 0,0 0 66 0 0,2 5 204 0 0,-2-3-178 0 0,4 8-251 0 0,0 1 47 0 0,-2 0 42 0 0,0 0 34 0 0,1 17 288 0 0,-2 15 332 0 0,-1-19-350 0 0,1 0-91 0 0,0-8-181 0 0,1-1-80 0 0,-1 3-34 0 0,-2-15-18 0 0,1 1 1 0 0,-1-1 0 0 0,1 1 0 0 0,0-1 0 0 0,0 3 4 0 0,-1-6-194 0 0,0-1 61 0 0,0 0 54 0 0,1 0 47 0 0,-1 0 67 0 0,0 1 82 0 0,1 0 455 0 0,-1-1-485 0 0,0 1-36 0 0,0-1-48 0 0,0 0-61 0 0,1 1-72 0 0,-1-1-84 0 0,0 0-57 0 0,0 0-85 0 0,0 0-93 0 0,0 0-100 0 0,0 0-109 0 0,1 0-117 0 0,-1 0-126 0 0,0 0 401 0 0,0 0-34 0 0,0 0 62 0 0,0-1-55 0 0,0 1-50 0 0,1-1-44 0 0,-1 0-172 0 0,0 0-43 0 0,1 0-209 0 0,-1 0-569 0 0</inkml:trace>
  <inkml:trace contextRef="#ctx0" brushRef="#br0" timeOffset="-53322.222">934 1855 15720 0 0,'-3'-3'123'0'0,"0"0"64"0"0,-1-1 75 0 0,-5-3 411 0 0,6 5-460 0 0,-1-1-28 0 0,1 0-65 0 0,-1 0-86 0 0,0 0-104 0 0,3 2-12 0 0,0 0 86 0 0,-4-1 231 0 0,5 2-215 0 0,-1-1-35 0 0,1 1-63 0 0,-1 1-84 0 0,1-1-102 0 0,0 0-120 0 0,0 1 140 0 0,1-1-36 0 0,-1 0-40 0 0,0 1-41 0 0,1-1-45 0 0,0 1-46 0 0,-1-1-48 0 0,1 1-52 0 0,1 1-1718 0 0,2 1-1298 0 0</inkml:trace>
  <inkml:trace contextRef="#ctx0" brushRef="#br0" timeOffset="-52716.946">1126 1551 14368 0 0,'0'0'330'0'0,"0"0"-137"0"0,1 0-37 0 0,-1-1 69 0 0,1-1-73 0 0,1-3 88 0 0,-2 3-94 0 0,1 1-72 0 0,0-1-12 0 0,-1 2-62 0 0,0 0 94 0 0,5-1 756 0 0,-1 0-91 0 0,-2 0-301 0 0,1 0-55 0 0,0 1-58 0 0,1 1-65 0 0,-3-1-225 0 0,15 6 1082 0 0,-12-3-829 0 0,-1 1-88 0 0,-3-3-40 0 0,0-1-16 0 0,1 1-4 0 0,4 8 77 0 0,0 1-47 0 0,-2 1-42 0 0,0 2-37 0 0,1 11 21 0 0,-2-1-83 0 0,2 19 5 0 0,-1 57-55 0 0,1 63 1 0 0,-1-115 16 0 0,5 21-16 0 0,1-18 152 0 0,-4-29-121 0 0,-1-3-49 0 0,0 0-59 0 0,-4-17 81 0 0,0-1 1 0 0,0 0-1 0 0,0 1 0 0 0,0-1 0 0 0,0 0 0 0 0,0 1 0 0 0,0-1 1 0 0,0 0-1 0 0,0 0 0 0 0,0 1 0 0 0,0-1 0 0 0,0 0 0 0 0,1 1 1 0 0,-1-1-1 0 0,0 0 0 0 0,0 1 0 0 0,0-1 0 0 0,1 0 0 0 0,-1 0 0 0 0,0 1 1 0 0,0-1-1 0 0,1 0 0 0 0,-1 0 0 0 0,0 0 0 0 0,1 0 0 0 0,-1 1 1 0 0,0-1-1 0 0,1 0 0 0 0,-1 0 0 0 0,0 0 0 0 0,1 0-4 0 0,8-5 64 0 0,11-20-58 0 0,-16 20-21 0 0,22-32-336 0 0,-17 23 144 0 0,1 0-1 0 0,0 1 1 0 0,5-4 207 0 0,4 1-167 0 0,3 2 43 0 0,-17 11 116 0 0,0 1-1 0 0,0 0 0 0 0,0 0 0 0 0,1 1 0 0 0,-1-1 0 0 0,3 1 9 0 0,-4 0-16 0 0,0 1 0 0 0,1 0-1 0 0,-1 0 1 0 0,0 0 0 0 0,0 0 0 0 0,0 1-1 0 0,1-1 1 0 0,-1 1 16 0 0,0 0-14 0 0,-1 0-1 0 0,1 1 1 0 0,-1-1-1 0 0,0 1 1 0 0,0-1 0 0 0,0 1-1 0 0,0 0 1 0 0,0 0 0 0 0,0 1-1 0 0,0-1 1 0 0,0 0-1 0 0,-1 1 1 0 0,1 0 0 0 0,-1 0-1 0 0,0-1 1 0 0,0 1 0 0 0,0 1-1 0 0,0-1 1 0 0,-1 0-1 0 0,1 0 1 0 0,-1 1 14 0 0,7 21-83 0 0,-3-1 89 0 0,-4 1 74 0 0,-4 0 62 0 0,2-19-78 0 0,-1-1 0 0 0,1 1 0 0 0,-1 0 0 0 0,-1 0-1 0 0,0 2-63 0 0,0-3 65 0 0,0 0-1 0 0,0-1 1 0 0,-1 1 0 0 0,1 0-1 0 0,-1-1 1 0 0,0 0-1 0 0,0 0 1 0 0,-1 0-1 0 0,-2 2-64 0 0,-2 0 90 0 0,0 0 0 0 0,0-1 0 0 0,-9 4-90 0 0,1-2 53 0 0,0-1-44 0 0,3-2-47 0 0,0 0-52 0 0,0-1-59 0 0,0-1-70 0 0,10-1 176 0 0,1-1-28 0 0,1 0-33 0 0,0 0-55 0 0,0 0-25 0 0,1 0-54 0 0,-1 0-61 0 0,0 0-70 0 0,1 0 4 0 0,-1-1-58 0 0,1 1-62 0 0,-1 0-66 0 0,0 0-70 0 0,1-1-75 0 0,-1 1-79 0 0,1 0-83 0 0,-2-1-413 0 0,1 1-35 0 0,-5-2-2732 0 0,7 2 4003 0 0</inkml:trace>
  <inkml:trace contextRef="#ctx0" brushRef="#br0" timeOffset="-52214.627">1586 1532 16927 0 0,'0'0'388'0'0,"0"0"52"0"0,1 2 28 0 0,2 3-278 0 0,0 1-40 0 0,2 6 43 0 0,-1 2-112 0 0,0 0-76 0 0,3 27-109 0 0,-4-24 144 0 0,1 19-86 0 0,-3 1 56 0 0,-1 7 56 0 0,-4 22 80 0 0,0-5-30 0 0,4-20-88 0 0,-1-12-24 0 0,2 44 40 0 0,2 1 60 0 0,2-49-54 0 0,-1-9-47 0 0,2 9-83 0 0,2 2-91 0 0,-6-23 125 0 0,1 0 1 0 0,-1-1-1 0 0,0 1 0 0 0,1-1 1 0 0,0 1-1 0 0,0-1 0 0 0,0 0 1 0 0,1 1 45 0 0,16 9-204 0 0,-5-8 104 0 0,-1-3 50 0 0,0-3 39 0 0,3-2-6 0 0,-1 0 1 0 0,1-1-1 0 0,-1-1 0 0 0,0-1 0 0 0,8-4 17 0 0,8-7 16 0 0,-2-3 47 0 0,-7 1 36 0 0,-1-3 51 0 0,-3-3 61 0 0,-2-1 69 0 0,0-7 94 0 0,-1-2 89 0 0,-6 15-142 0 0,-7 10-156 0 0,0 1 86 0 0,-2-3 125 0 0,-2-5 250 0 0,-2 10-328 0 0,-2 1-34 0 0,-3 1-1 0 0,-2 2-150 0 0,5 3-102 0 0,-1 0-34 0 0,-16 4 191 0 0,2 4-43 0 0,12-4-88 0 0,0 0 0 0 0,1 1 0 0 0,0 0 0 0 0,-2 1-37 0 0,-3 4 23 0 0,0 1 0 0 0,1 1-1 0 0,0 0 1 0 0,-6 8-23 0 0,7-4 138 0 0,3 0-38 0 0,6-12-84 0 0,0 0 0 0 0,1 0 0 0 0,-1 0 0 0 0,0 0 0 0 0,1 0 0 0 0,0 0 0 0 0,0 2-16 0 0,1-2 5 0 0,-1 0 0 0 0,1 0-1 0 0,0 0 1 0 0,0-1 0 0 0,0 1 0 0 0,1 2-5 0 0,0-2-1 0 0,-1 0-1 0 0,2-1 1 0 0,-1 1 0 0 0,0-1 0 0 0,1 1 0 0 0,-1-1 0 0 0,1 0-1 0 0,0 1 1 0 0,0-1 0 0 0,0-1 0 0 0,1 1 0 0 0,-1 0 0 0 0,1-1 0 0 0,-1 0-1 0 0,1 0 1 0 0,1 0 1 0 0,3 2-207 0 0,1 0 69 0 0,-1-1 59 0 0,0-1 51 0 0,2 1 47 0 0,-1 0 39 0 0,35 4 368 0 0,-28-6-376 0 0,-8 0-72 0 0,-1-1-35 0 0,0 0-39 0 0,0 0-45 0 0,1 0-51 0 0,-1 0-55 0 0,0-1-61 0 0,1 1-66 0 0,-1 0-71 0 0,0-1-76 0 0,1 1-82 0 0,-1-1-87 0 0,0 1-92 0 0,1-1-97 0 0,-1 0-103 0 0,1 1-107 0 0,0-1-239 0 0,1 0-36 0 0,17-1-2853 0 0,-26 2 4186 0 0</inkml:trace>
  <inkml:trace contextRef="#ctx0" brushRef="#br0" timeOffset="-34660.475">10380 729 17479 0 0,'0'0'396'0'0,"0"0"-167"0"0,0 0-43 0 0,0 2 80 0 0,1 0-104 0 0,0 4 90 0 0,-1-4-144 0 0,1 0 43 0 0,5 14-110 0 0,0 0 64 0 0,-1 0 56 0 0,1 0 50 0 0,3 12 246 0 0,1 0 89 0 0,8 27 454 0 0,-13-36-693 0 0,0-1-38 0 0,2 7-2 0 0,-3-13-178 0 0,-1 0-37 0 0,4 12 106 0 0,0 0-42 0 0,4 24 16 0 0,-4-5-91 0 0,-4-22-30 0 0,-2 0 1 0 0,0 0-1 0 0,-2 20-11 0 0,0-39-121 0 0,1 1 35 0 0,-1 2-1 0 0,0 0 79 0 0,-3 6 59 0 0,3-8-75 0 0,0 0-44 0 0,-1 0-90 0 0,0 1-107 0 0,0-1-56 0 0,0 0-106 0 0,0-1-119 0 0,1 0 223 0 0,0-1-35 0 0,0 0-38 0 0,0 1-38 0 0,0-1-40 0 0,0 0-44 0 0,0 1-43 0 0,0-1-47 0 0,0 0-47 0 0,0 1-50 0 0,-1 0-628 0 0,0 0-37 0 0,-4 5-2866 0 0</inkml:trace>
  <inkml:trace contextRef="#ctx0" brushRef="#br0" timeOffset="-34266.899">10181 1127 13360 0 0,'0'0'298'0'0,"0"0"-135"0"0,0 0-35 0 0,1 0 40 0 0,0-1-80 0 0,2 0-5 0 0,-1 0-1 0 0,14-1 142 0 0,0 1-59 0 0,40 3 237 0 0,-32 0-153 0 0,-7-1 14 0 0,-1 1 94 0 0,4-1 149 0 0,0 1-80 0 0,-2-1-107 0 0,0 0-49 0 0,0 1-45 0 0,0-2-37 0 0,4 1-4 0 0,0-1-35 0 0,-3-1 26 0 0,0-1 0 0 0,8-2-175 0 0,-3 0 139 0 0,-1-2 0 0 0,0 0 0 0 0,2-3-139 0 0,-2 0 63 0 0,-1-2-50 0 0,-2-2-66 0 0,0-3-84 0 0,-12 10 4 0 0,0-1-35 0 0,3-5-133 0 0,-2-1-42 0 0,-7 10 253 0 0,0 0 0 0 0,-1 0-1 0 0,1 0 1 0 0,-1 0-1 0 0,1 0 1 0 0,-1-1 0 0 0,0 1-1 0 0,-1-1 91 0 0,1 1-63 0 0,-1 1 0 0 0,0-1 0 0 0,0 1 0 0 0,0-1 0 0 0,0 1 0 0 0,0-1 0 0 0,-1-1 63 0 0,-5-11-186 0 0,-5 5 72 0 0,-2 4 75 0 0,-3 3 72 0 0,-1 4 76 0 0,0 1 73 0 0,2 3 76 0 0,2 1 75 0 0,-7 7 147 0 0,4 4-76 0 0,4 3-64 0 0,4 1-51 0 0,6-14-194 0 0,0 1 0 0 0,0-1 1 0 0,1 0-1 0 0,1 1-95 0 0,-1 1 96 0 0,1 0 0 0 0,0 0 0 0 0,1-1 0 0 0,0 1 0 0 0,1 4-96 0 0,0-6 76 0 0,-1 1 0 0 0,2 0 0 0 0,-1-1 0 0 0,1 1-1 0 0,0-1 1 0 0,4 5-76 0 0,-5-8 33 0 0,1 0 1 0 0,-1 0-1 0 0,1-1 1 0 0,0 1-1 0 0,1-1 1 0 0,-1 0-1 0 0,0 0 1 0 0,1 0-1 0 0,0-1 0 0 0,0 1 1 0 0,0-1-1 0 0,3 2-33 0 0,-4-3 21 0 0,0 0 0 0 0,0 0-1 0 0,0 0 1 0 0,1 0-1 0 0,-1 0 1 0 0,0-1 0 0 0,0 1-1 0 0,3-1-20 0 0,6-1 23 0 0,-5 0-48 0 0,0-1-36 0 0,-1 0-44 0 0,1-2-51 0 0,0 0-124 0 0,1-1-108 0 0,-1-1-121 0 0,-4 3 203 0 0,0-1-35 0 0,1 1-38 0 0,-1-1-41 0 0,0 1-41 0 0,0-1-44 0 0,0 0-45 0 0,0 1-47 0 0,-1-1-50 0 0,1 0-50 0 0,-2 2 281 0 0,0 1-42 0 0,1-2-562 0 0,0-1-348 0 0,2-1-842 0 0</inkml:trace>
  <inkml:trace contextRef="#ctx0" brushRef="#br0" timeOffset="-33735.179">10941 951 10680 0 0,'0'0'241'0'0,"0"0"38"0"0,0 0 11 0 0,0 0-28 0 0,1 1-173 0 0,2 5-74 0 0,-2-1 3 0 0,1-1 35 0 0,3 3 129 0 0,-4-5-90 0 0,0 0-1 0 0,0 0 1 0 0,1 1-1 0 0,-1-1 1 0 0,0 0-1 0 0,-1 1 0 0 0,1-1 1 0 0,0 3-92 0 0,4 23 1179 0 0,7 14 438 0 0,0 3 39 0 0,-7-15-488 0 0,-4-25-876 0 0,-1-2-122 0 0,2 6 166 0 0,-1-6-201 0 0,0-1 38 0 0,0 0 23 0 0,-1 0 49 0 0,1 0 58 0 0,0 0 65 0 0,0-1-77 0 0,-1-1-23 0 0,0 0-11 0 0,0 0-1 0 0,0-1-69 0 0,1 0-89 0 0,0-2-64 0 0,1-4-54 0 0,-2 4 41 0 0,0-6 15 0 0,0-3-107 0 0,0 1-112 0 0,2-4-140 0 0,3-7-260 0 0,0 6 305 0 0,9-21-373 0 0,-12 31 574 0 0,0 1-40 0 0,0 2 13 0 0,-1 0 1 0 0,0-1 0 0 0,1 1-1 0 0,0 0 1 0 0,0 1-1 0 0,0-1 1 0 0,0 0-1 0 0,0 0 104 0 0,4-1-124 0 0,0 1 53 0 0,-5 3 5 0 0,0 0 5 0 0,7 2 69 0 0,-1 1-6 0 0,0 2 71 0 0,3 4 143 0 0,-2 3 81 0 0,5 14 354 0 0,-9-17-471 0 0,-1 0-41 0 0,1 0-49 0 0,0 0-101 0 0,4 11 156 0 0,3 6 57 0 0,-1-10-30 0 0,3-2 651 0 0,2-2-102 0 0,2-6-85 0 0,2-6-71 0 0,-5-6-272 0 0,-1-3-114 0 0,-1-3-93 0 0,-2-3-72 0 0,1-4-61 0 0,6-24-138 0 0,-11 26-134 0 0,0-1 48 0 0,1 0 43 0 0,0 0 39 0 0,13-15-89 0 0,-17 30 249 0 0,0-1 0 0 0,0 1 0 0 0,0 0 0 0 0,0 0-1 0 0,1 0 1 0 0,3-2 29 0 0,0 2-106 0 0,-1 2 46 0 0,5 6 40 0 0,3 12 99 0 0,-13-15-84 0 0,4 5 5 0 0,-1 1 0 0 0,1 0 1 0 0,-2 0-1 0 0,1 0 0 0 0,0 4 0 0 0,7 17 34 0 0,9 12 67 0 0,-19-38 20 0 0,0-1-76 0 0,0-1-58 0 0,0 1-63 0 0,0-1-50 0 0,0 0-69 0 0,0 0-78 0 0,0 0-90 0 0,0-1-16 0 0,0 1-76 0 0,0 0-82 0 0,0-1-89 0 0,0 1-93 0 0,0-1-102 0 0,0 0-106 0 0,1 0-114 0 0,-1 1-286 0 0,0-1-37 0 0,4 0-2859 0 0,-5 0 4219 0 0</inkml:trace>
  <inkml:trace contextRef="#ctx0" brushRef="#br0" timeOffset="-33297.178">11609 812 13216 0 0,'0'0'298'0'0,"0"0"46"0"0,0 0 22 0 0,0 0-156 0 0,0 0-102 0 0,0 0 25 0 0,0 0-43 0 0,0 0 104 0 0,0 0 211 0 0,0 0 380 0 0,0 0-331 0 0,0 0-88 0 0,1 1-77 0 0,-1 0-65 0 0,1 0-64 0 0,0-1-39 0 0,0 2 20 0 0,4 2 105 0 0,-4-3-131 0 0,0 0 45 0 0,5 4 397 0 0,-1 1-79 0 0,0 0-71 0 0,0 1-65 0 0,-1 0-56 0 0,-1 1-50 0 0,1 0-43 0 0,-1 0-36 0 0,2 8 71 0 0,4 21 180 0 0,-6-24-212 0 0,-1-1 54 0 0,4 27-73 0 0,-2 1 91 0 0,-3-3 28 0 0,-2 48 464 0 0,0-52-480 0 0,1 0-37 0 0,0-4-146 0 0,0 15 123 0 0,4 30-220 0 0,-1-49 84 0 0,2-1 39 0 0,-2-15-79 0 0,0-1-29 0 0,2 6-3 0 0,2 6 45 0 0,-7-19 7 0 0,0-1 0 0 0,0 0 0 0 0,0 0 0 0 0,0 0-33 0 0,0 0-142 0 0,0-2 14 0 0,-1-1 0 0 0,1 1-1 0 0,0-1 1 0 0,-1 1 0 0 0,0 0-1 0 0,1-1 1 0 0,-1 1 0 0 0,0 0-1 0 0,0-1 98 0 0,-2-4-329 0 0,1 0-84 0 0,0-1 157 0 0,0 0-78 0 0,0 1-74 0 0,-1-1-74 0 0,1 1 1 0 0,0 0-52 0 0,1 0-53 0 0,-1 0-49 0 0,0 0-49 0 0,1 0-47 0 0,0 0-45 0 0,0-1-45 0 0,0 4 104 0 0,0-1-103 0 0,1 1 151 0 0,-1 1-39 0 0,0-5-790 0 0,-1-2-592 0 0,-2-6-1142 0 0</inkml:trace>
  <inkml:trace contextRef="#ctx0" brushRef="#br0" timeOffset="-33053.193">11644 966 12728 0 0,'0'0'245'0'0,"0"0"-101"0"0,0-1-67 0 0,0-1 2 0 0,1 0-6 0 0,0-5 165 0 0,1 0-56 0 0,0 0-48 0 0,10-19 312 0 0,-5 16-143 0 0,-3 5-94 0 0,1 1 51 0 0,0 1 60 0 0,1 0 69 0 0,0 1 77 0 0,1 1 88 0 0,1 0-237 0 0,0 1-42 0 0,8 1 168 0 0,0 3-66 0 0,-11-2-254 0 0,0 0-1 0 0,0 0 1 0 0,0 0 0 0 0,0 1 0 0 0,-1 0 0 0 0,2 1-123 0 0,7 6 331 0 0,1 3-21 0 0,2 3 42 0 0,-11-10-149 0 0,0 1 0 0 0,0-1 0 0 0,0 1 0 0 0,2 6-203 0 0,-5-11 71 0 0,-1 1-1 0 0,0 0 1 0 0,0-1-1 0 0,0 1 1 0 0,0 0-1 0 0,0 0 1 0 0,-1 0-1 0 0,1 0 1 0 0,-1 0-1 0 0,0 0 1 0 0,0 0-1 0 0,0 0 1 0 0,0 0-71 0 0,0-1 51 0 0,-1 0 0 0 0,1 0 1 0 0,-1 0-1 0 0,0 0 1 0 0,0 0-1 0 0,0 0 0 0 0,0 0 1 0 0,0 0-1 0 0,0 0 0 0 0,0 0 1 0 0,-1-1-1 0 0,1 1 1 0 0,-1-1-1 0 0,1 1 0 0 0,-1-1 1 0 0,0 1-1 0 0,1-1 1 0 0,-1 0-1 0 0,-1 1-51 0 0,-24 12 562 0 0,13-9-321 0 0,0-1-34 0 0,-2-1-40 0 0,1-1-46 0 0,-1 0-51 0 0,0-2-56 0 0,1 0-63 0 0,-1-2-68 0 0,0 0-74 0 0,1-1-79 0 0,0-1-85 0 0,1-1-90 0 0,0-1-97 0 0,0 0-102 0 0,13 5 303 0 0,0 1-54 0 0,0-1-48 0 0,0 1-44 0 0,0-1-315 0 0,0 0-73 0 0,-1 0-56 0 0,1 0-42 0 0,-1 0-367 0 0,0-1-37 0 0,-3-2-2882 0 0</inkml:trace>
  <inkml:trace contextRef="#ctx0" brushRef="#br0" timeOffset="-32811.627">12044 1015 16783 0 0,'0'0'382'0'0,"0"0"54"0"0,0 0 22 0 0,0 0-187 0 0,0 0-130 0 0,0 0-39 0 0,-1 0-60 0 0,-1-3-15 0 0,-3 0 106 0 0,-3 2 109 0 0,2-1 74 0 0,1 0 105 0 0,0-3 200 0 0,2 1-88 0 0,1-1-82 0 0,2 0-74 0 0,2-1-65 0 0,0 1-59 0 0,1 0-52 0 0,1 0-42 0 0,2-1-15 0 0,1 1-39 0 0,15-8 132 0 0,-13 10-105 0 0,-6 3-65 0 0,1-2-104 0 0,-1 2-43 0 0,0-1-43 0 0,0 0-41 0 0,-1 1-40 0 0,1-1-37 0 0,0 1-37 0 0,0 0-34 0 0,-1 0-33 0 0,7 3-674 0 0</inkml:trace>
  <inkml:trace contextRef="#ctx0" brushRef="#br0" timeOffset="-29441.585">13035 478 16559 0 0,'0'0'374'0'0,"0"0"54"0"0,0 0 22 0 0,0 0-184 0 0,0 0-126 0 0,0 0-5 0 0,0 1-49 0 0,0 8 94 0 0,0-6-49 0 0,0-2-26 0 0,0 0 32 0 0,0 12 400 0 0,0 1-64 0 0,1-1-58 0 0,-1 1-55 0 0,1-1-52 0 0,0 1-48 0 0,0-1-44 0 0,1 0-40 0 0,0 6 7 0 0,0 0-62 0 0,1 0-53 0 0,0 0-43 0 0,1 5-40 0 0,10 45-141 0 0,-7-40 127 0 0,0-3 67 0 0,0 0 90 0 0,-6-22-184 0 0,2 8-8 0 0,0-6-35 0 0,-2-1-49 0 0,1 0-97 0 0,-1-2 67 0 0,0-1-38 0 0,0 1-44 0 0,0-1-46 0 0,-1 1-51 0 0,1 0-54 0 0,0-1-59 0 0,0 1-64 0 0,-1-2 56 0 0,1 0-65 0 0,-1 0-58 0 0,0 0-52 0 0,1 0-187 0 0,-1 0-50 0 0,1 1-227 0 0,-1 0-612 0 0</inkml:trace>
  <inkml:trace contextRef="#ctx0" brushRef="#br0" timeOffset="-29190.344">12785 689 18423 0 0,'-1'-3'155'0'0,"1"0"32"0"0,-1 1-76 0 0,0 0 73 0 0,-1-1 92 0 0,-1-2 110 0 0,2 4-203 0 0,1 1 17 0 0,0 0-27 0 0,1 0-74 0 0,0 0-54 0 0,3 0-10 0 0,-1 0 11 0 0,14 1 139 0 0,9 5 22 0 0,10 1 73 0 0,-22-6-292 0 0,-1 0 63 0 0,30 2 302 0 0,-24-3-236 0 0,-8 0-91 0 0,0 0-47 0 0,-2 0-41 0 0,1 0-47 0 0,-1-1-54 0 0,0 1-61 0 0,1-1-67 0 0,-1 0-74 0 0,1-1-81 0 0,-1 1-88 0 0,15-3-674 0 0</inkml:trace>
  <inkml:trace contextRef="#ctx0" brushRef="#br0" timeOffset="-28703.834">13311 430 15032 0 0,'0'0'340'0'0,"0"0"50"0"0,0 0 24 0 0,0 0-177 0 0,0 0-113 0 0,0 1-26 0 0,0 0-52 0 0,0 9-52 0 0,0-6 36 0 0,1 22 271 0 0,-1-11-90 0 0,0-1 57 0 0,0 1 78 0 0,-1 0 97 0 0,0 0-26 0 0,0 0-48 0 0,1 0-41 0 0,0 0-36 0 0,-1 13 189 0 0,-2 15 139 0 0,0 22 86 0 0,1-18-278 0 0,2-24-275 0 0,4 12 157 0 0,-2-18-161 0 0,-2-16-134 0 0,0 0 0 0 0,0 0 0 0 0,1-1 0 0 0,-1 1 0 0 0,0 0 0 0 0,0 0 0 0 0,1 0 0 0 0,-1-1 0 0 0,0 1 0 0 0,1 0 0 0 0,-1 0 0 0 0,1-1-1 0 0,-1 1 1 0 0,1 0 0 0 0,-1-1 0 0 0,2 1-15 0 0,-1 0 20 0 0,0 0 0 0 0,0-1 0 0 0,0 1 0 0 0,1 0 0 0 0,-1-1-1 0 0,0 1 1 0 0,0-1 0 0 0,1 0 0 0 0,-1 1 0 0 0,0-1 0 0 0,1 0 0 0 0,-1 0 0 0 0,0 0-1 0 0,1 0 1 0 0,0 0-20 0 0,10-2 167 0 0,0-2 38 0 0,-2-4 166 0 0,-5 3-259 0 0,-1 0-65 0 0,2-2-66 0 0,0 0-71 0 0,14-16-370 0 0,-13 13 353 0 0,7-11-142 0 0,10-15-128 0 0,-21 33 337 0 0,0 0 0 0 0,0-1 0 0 0,1 1 0 0 0,-1 0-1 0 0,1 0 1 0 0,-1 1 0 0 0,5-3 40 0 0,1 1-137 0 0,1 4 51 0 0,-8 0 78 0 0,0 1-1 0 0,0-1 1 0 0,0 1 0 0 0,-1-1 0 0 0,1 1-1 0 0,0 0 1 0 0,0 0 0 0 0,1 1 8 0 0,3 2-6 0 0,0 0-1 0 0,-1 1 1 0 0,1 0 0 0 0,3 4 6 0 0,-3-2-48 0 0,0-2-38 0 0,-1 0 50 0 0,-1 0 40 0 0,3 2 50 0 0,4 2 70 0 0,19 4-60 0 0,1-6 58 0 0,-24-6-75 0 0,1 0-1 0 0,-1-1 1 0 0,1 0 0 0 0,-1-1 0 0 0,1 1-1 0 0,-1-1 1 0 0,0-1 0 0 0,1 1-1 0 0,-1-1 1 0 0,0 0 0 0 0,0-1 0 0 0,4-2-47 0 0,-5 2 39 0 0,0 0 1 0 0,0-1 0 0 0,-1 1 0 0 0,1-1-1 0 0,1-3-39 0 0,11-12 74 0 0,-3-4-47 0 0,-7 0-85 0 0,-7 18 26 0 0,0 0 1 0 0,-1 0 0 0 0,1 0-1 0 0,-1 0 1 0 0,0 0-1 0 0,-1 0 1 0 0,0 0 31 0 0,1 1-27 0 0,-1 0 0 0 0,0 0 0 0 0,0 1 0 0 0,0-1 1 0 0,-1 0-1 0 0,1 1 0 0 0,-1-1 0 0 0,-2-2 27 0 0,3 4-6 0 0,-1-1 0 0 0,0 2 0 0 0,1-1 0 0 0,-1 0 0 0 0,0 0 0 0 0,0 0 0 0 0,0 1 0 0 0,-1-2 6 0 0,-5 0 53 0 0,7 3-43 0 0,-1 0 0 0 0,0 0 0 0 0,1-1 0 0 0,-1 1 0 0 0,0 0 0 0 0,1 0 0 0 0,-1 1 0 0 0,0-1 0 0 0,1 0 1 0 0,-1 0-1 0 0,1 1 0 0 0,-1-1 0 0 0,0 1-10 0 0,0 0 7 0 0,-1 0 1 0 0,1 0 0 0 0,0 1-1 0 0,0-1 1 0 0,0 1 0 0 0,0-1-1 0 0,0 1 1 0 0,-1 1-8 0 0,0 0 3 0 0,0 0 0 0 0,1 1 0 0 0,-1-1 0 0 0,1 1 0 0 0,0 0 0 0 0,0-1 0 0 0,0 1 0 0 0,0 0 0 0 0,-1 4-3 0 0,3 5 47 0 0,1-7-42 0 0,0 1-1 0 0,0-1 1 0 0,1 0-1 0 0,0 0 1 0 0,1 2-5 0 0,2 1 57 0 0,0-3-27 0 0,-1 0 1 0 0,1 0-1 0 0,1-1 1 0 0,-1 0-1 0 0,1 0 1 0 0,0 0-1 0 0,0-1 1 0 0,0 0 0 0 0,1 0-1 0 0,-1-1 1 0 0,1 1-1 0 0,4 0-30 0 0,38 12 202 0 0,0-5 34 0 0,-45-10-358 0 0,-1-1 48 0 0,1 1 40 0 0,-1-1 35 0 0,6 1 92 0 0,4 1 170 0 0,-7-2-174 0 0,1 0-51 0 0,0 1-99 0 0,-4-1-12 0 0,0 0-34 0 0,2 0-157 0 0,0-1-122 0 0,-2 1 142 0 0,0 0-37 0 0,-1 0-39 0 0,1 0-41 0 0,0 0-44 0 0,-1 0-45 0 0,1 0-48 0 0,-1-1-50 0 0,1 1-52 0 0,0 0-55 0 0,-1 0-56 0 0,1 0-58 0 0,2-1-654 0 0,1 0-43 0 0,0 1-332 0 0,4-2-945 0 0</inkml:trace>
  <inkml:trace contextRef="#ctx0" brushRef="#br0" timeOffset="-19585.646">10149 1994 15232 0 0,'0'0'348'0'0,"0"0"49"0"0,0 0 19 0 0,0 0-175 0 0,0 0-116 0 0,0 0 23 0 0,0 0-60 0 0,0 0 98 0 0,0 0 196 0 0,0 0 361 0 0,0 0 32 0 0,0 0-434 0 0,0 0-78 0 0,0 0-67 0 0,0 0-57 0 0,-1 1-53 0 0,1-1-32 0 0,-1 3 20 0 0,1-2-22 0 0,-1 1 45 0 0,0 7 436 0 0,0 1-63 0 0,0 0-56 0 0,2 0-50 0 0,-1 2 16 0 0,1 0-54 0 0,1 7 89 0 0,1-1-59 0 0,-2-7-146 0 0,4 18 229 0 0,-1-1-70 0 0,-1-5-124 0 0,1-1-34 0 0,1 23 121 0 0,-1-11-145 0 0,0 0-71 0 0,0 8-38 0 0,6 56 35 0 0,-9-88-159 0 0,3 18 43 0 0,-3-20-22 0 0,0 0-33 0 0,1 1-62 0 0,0 0-75 0 0,1-1-94 0 0,-1 0-111 0 0,-2-8 86 0 0,1 1 91 0 0,-1-1 81 0 0,0 0 71 0 0,0 1 58 0 0,0-1 38 0 0,0 1 112 0 0,0 0 593 0 0,0-1-626 0 0,0 0-55 0 0,0 1-72 0 0,0-1-92 0 0,0 0-108 0 0,0 0 66 0 0,0 0-35 0 0,0 0-240 0 0,0 0 170 0 0,0 0-34 0 0,0 0-35 0 0,0 0-35 0 0,0 0-39 0 0,0 0-39 0 0,0 0-40 0 0,0 0-44 0 0,0 0-43 0 0,0 0-45 0 0,0 0-48 0 0,0 0-48 0 0,0 0-50 0 0,0 0-52 0 0,0 0-574 0 0,0 0-35 0 0,0 0-2968 0 0</inkml:trace>
  <inkml:trace contextRef="#ctx0" brushRef="#br0" timeOffset="-19288.507">10181 2066 13968 0 0,'5'-5'223'0'0,"-1"0"-36"0"0,5-5 101 0 0,1-1-52 0 0,7-2 27 0 0,-8 8-114 0 0,1 0 48 0 0,-3 3-25 0 0,0 0 41 0 0,-1 1 2 0 0,1 0 39 0 0,0 0 44 0 0,0 1 48 0 0,5 1 284 0 0,0 0-73 0 0,-1 1-68 0 0,1 1-61 0 0,-1 1-56 0 0,0 0-48 0 0,0 1-44 0 0,0 0-36 0 0,2 2 8 0 0,0 1-33 0 0,2 3 227 0 0,0 0-1 0 0,7 7-445 0 0,-19-15 72 0 0,0-1-1 0 0,0 1 0 0 0,-1 0 0 0 0,1 0 1 0 0,-1 0-1 0 0,0 1 0 0 0,0-1 0 0 0,0 0 0 0 0,-1 1 1 0 0,1-1-1 0 0,-1 1 0 0 0,1 1-71 0 0,-1-1 66 0 0,0-1 0 0 0,-1 0-1 0 0,0 1 1 0 0,1-1 0 0 0,-1 0-1 0 0,0 1 1 0 0,-1-1 0 0 0,1 1-66 0 0,-5 16 294 0 0,-5-2-36 0 0,-3-2-43 0 0,-5-1-51 0 0,2-5-137 0 0,-1-1-1 0 0,-5 2-26 0 0,-17 6-42 0 0,22-11-17 0 0,0-1-33 0 0,-1 0-39 0 0,1-2-44 0 0,2 0-10 0 0,0-1-38 0 0,0 0-42 0 0,1-2-46 0 0,-1 1-49 0 0,0-2-51 0 0,0 0-56 0 0,1 0-59 0 0,12 0 294 0 0,0 1 88 0 0,1 0 75 0 0,0-1 36 0 0,-3 0 22 0 0,2 0-21 0 0,1 0-67 0 0,-1 0-102 0 0,1 1 6 0 0,0-1-64 0 0,0 0-73 0 0,0 1-80 0 0,0-1-91 0 0,0 1-99 0 0,0-1-107 0 0,-1 1-117 0 0,2-1 153 0 0,0 1 127 0 0,0 0-16 0 0,0-1 233 0 0,0 1-37 0 0,0-1-214 0 0,1 1-71 0 0,-1-1-57 0 0,0 0-49 0 0,1-1-237 0 0,0 0-554 0 0</inkml:trace>
  <inkml:trace contextRef="#ctx0" brushRef="#br0" timeOffset="-18788.387">10383 2227 8328 0 0,'9'-1'-148'0'0,"0"-1"71"0"0,5 0 80 0 0,-1 0 124 0 0,0 0 113 0 0,0 0 100 0 0,3-1 183 0 0,-1 0 106 0 0,-3 0-101 0 0,0 0 39 0 0,10-3 649 0 0,23-10 1292 0 0,-31 10-1726 0 0,1-2-63 0 0,-4 2-182 0 0,1-2-70 0 0,-1 0-82 0 0,0 0-94 0 0,-2 0 1 0 0,-1 1-50 0 0,1-1-43 0 0,-1 0-38 0 0,1-2-8 0 0,-1 0-35 0 0,16-24 139 0 0,-23 32-224 0 0,17-28 273 0 0,-2-3-102 0 0,-13 26-181 0 0,-1 1-1 0 0,0-1 1 0 0,0 0 0 0 0,0-1-23 0 0,-2 5-4 0 0,1-1 1 0 0,-1 1-1 0 0,0-1 0 0 0,0 1 0 0 0,0-1 1 0 0,-1 0-1 0 0,1 1 0 0 0,-1-2 4 0 0,1 4 9 0 0,0 0-1 0 0,-1 0 0 0 0,1 0 1 0 0,0 0-1 0 0,-1 0 0 0 0,1 0 1 0 0,-1 0-1 0 0,1 0 0 0 0,-1 0 1 0 0,1 0-1 0 0,-1 0 0 0 0,0 0 1 0 0,1 0-1 0 0,-1 0 0 0 0,0 1 1 0 0,0-1-1 0 0,0 0 0 0 0,0 0 1 0 0,0 1-1 0 0,1-1 0 0 0,-2 0-8 0 0,1 1 7 0 0,0 0-1 0 0,-1 0 1 0 0,1-1 0 0 0,0 1-1 0 0,0 0 1 0 0,0 0-1 0 0,-1 0 1 0 0,1 0-1 0 0,0 1 1 0 0,0-1-1 0 0,0 0 1 0 0,0 0-1 0 0,-1 1 1 0 0,1-1-1 0 0,0 1 1 0 0,-1-1-7 0 0,-19 15 41 0 0,6 2-58 0 0,6-3 56 0 0,1 2-41 0 0,-3 11-71 0 0,6-12-15 0 0,2-1 0 0 0,-1 1-1 0 0,0 10 89 0 0,3-4-41 0 0,0 0 47 0 0,2 7 62 0 0,0-18-72 0 0,1 0 0 0 0,0 0 0 0 0,1 3 4 0 0,-1-6-5 0 0,0-1 0 0 0,1 0-1 0 0,0 0 1 0 0,0-1 0 0 0,2 5 5 0 0,14 12 41 0 0,-7-15 111 0 0,1-5-62 0 0,0-3-56 0 0,1-4-55 0 0,-2-3-51 0 0,0-1-48 0 0,-1 0-44 0 0,-3-1-42 0 0,6-5-131 0 0,-1-1 65 0 0,2-2 39 0 0,0 0 58 0 0,0 1 47 0 0,2 0 37 0 0,-8 8 55 0 0,0 1 0 0 0,1-1-1 0 0,0 2 1 0 0,0 0-1 0 0,0 0 1 0 0,5-1 36 0 0,-9 5-29 0 0,0 0 1 0 0,1 1-1 0 0,-1 0 1 0 0,1 0-1 0 0,0 0 29 0 0,21 0-37 0 0,-11 4 72 0 0,-1 3 65 0 0,-2 4 80 0 0,-2 4 97 0 0,-2 2 62 0 0,0 0-79 0 0,19 39 393 0 0,-18-30-291 0 0,-2-5 43 0 0,-5-10-151 0 0,1 0 41 0 0,-5-8 71 0 0,0-1-12 0 0,0 0-64 0 0,0 0-30 0 0,0 0-4 0 0,0 0-13 0 0,3-1-58 0 0,0-1-54 0 0,1-5 12 0 0,1-9-11 0 0,-4 15-95 0 0,2-11 40 0 0,1 0-34 0 0,6-12-53 0 0,1 0-113 0 0,0 0-95 0 0,1 0-88 0 0,-10 20 147 0 0,0 0 55 0 0,0-1 30 0 0,1-3 12 0 0,1 0-25 0 0,-2 3-34 0 0,1 0-46 0 0,-1 1-78 0 0,-1 0-32 0 0,1 0-78 0 0,0 1-88 0 0,0-1-99 0 0,-1 2 40 0 0,0 0-74 0 0,0 0-66 0 0,0 0-59 0 0,1 0-206 0 0,-1 0-56 0 0,1-1-250 0 0,1-1-668 0 0,-3 4 1865 0 0</inkml:trace>
  <inkml:trace contextRef="#ctx0" brushRef="#br0" timeOffset="-17937.869">11957 1640 12608 0 0,'0'0'289'0'0,"0"0"40"0"0,0 0 21 0 0,0 0-150 0 0,0 0-96 0 0,0 0 6 0 0,0 1-44 0 0,0 7 56 0 0,-6 26 654 0 0,-16 63 1617 0 0,12-56-1447 0 0,4-13-399 0 0,-1 0-96 0 0,1 0-119 0 0,3-14-218 0 0,0 0-38 0 0,0 7 163 0 0,0 2 116 0 0,2-21-195 0 0,1-2 0 0 0,0 0 0 0 0,0 0 0 0 0,0-1-26 0 0,1 1-57 0 0,5-2 32 0 0,9-7 302 0 0,-3-4-113 0 0,-1-4-99 0 0,-2-1-85 0 0,-2 5-77 0 0,0 2-34 0 0,12-20 23 0 0,-6 9-45 0 0,2-1 0 0 0,1 2 0 0 0,4-4 19 0 0,-16 20-4 0 0,0 0-1 0 0,1 1 0 0 0,-1-1 1 0 0,1 1-1 0 0,0 0 0 0 0,0 1 1 0 0,1-1-1 0 0,-1 1 0 0 0,1 0 1 0 0,-1 1-1 0 0,1-1 1 0 0,0 1-1 0 0,0 0 0 0 0,0 1 1 0 0,5-2 4 0 0,7 4-111 0 0,-4 5 43 0 0,-11-5 64 0 0,-1 1-1 0 0,1 0 0 0 0,-1 0 1 0 0,0 0-1 0 0,1 0 0 0 0,-1 0 1 0 0,0 1-1 0 0,-1-1 0 0 0,2 2 5 0 0,2 5 8 0 0,0 1 0 0 0,0 0 0 0 0,-1 0 0 0 0,-1 0 0 0 0,1 3-8 0 0,0-3-10 0 0,-2-2 66 0 0,0 0 1 0 0,0 0-1 0 0,-1 1 1 0 0,0-1-1 0 0,0 2-56 0 0,-1 16 194 0 0,-4-1 42 0 0,4-22-297 0 0,-1 0 36 0 0,-2 2 69 0 0,0 0 139 0 0,-4-1 252 0 0,0-4 42 0 0,3-2-219 0 0,0-3-123 0 0,1-1-104 0 0,2 4-15 0 0,0-1 0 0 0,0 0 1 0 0,0 0-1 0 0,1 0 0 0 0,-1 1 0 0 0,1-1 0 0 0,0 0 0 0 0,0 0 0 0 0,0-3-16 0 0,1 2 5 0 0,0-1 1 0 0,-1 0-1 0 0,2 1 1 0 0,-1-1-1 0 0,2-4-5 0 0,13-20-80 0 0,4 5-100 0 0,-10 15 216 0 0,0 1-53 0 0,2 1-55 0 0,8 1-88 0 0,0 6 8 0 0,-6 3 94 0 0,-3 2 57 0 0,0 2 59 0 0,32 31 445 0 0,-17-11-214 0 0,-5-4-92 0 0,-1 2-52 0 0,-15-20-121 0 0,-2-2-277 0 0,0 0 93 0 0,0 0 82 0 0,0 0 70 0 0,1 2 92 0 0,1-1 84 0 0,12 8 572 0 0,-13-9-617 0 0,0-1-35 0 0,0 0-50 0 0,-1 0-41 0 0,1-1-48 0 0,-1 1-53 0 0,1-1-62 0 0,-1 0-67 0 0,1 0-74 0 0,0 0-81 0 0,-1 0-88 0 0,1-1-94 0 0,0 1-101 0 0,0-1-107 0 0,-1 0-115 0 0,1 0-121 0 0,0-1-127 0 0,-2 1 520 0 0,-1 0-34 0 0,2-1-806 0 0,-1 0-40 0 0,1 1-339 0 0,1-2-964 0 0</inkml:trace>
  <inkml:trace contextRef="#ctx0" brushRef="#br0" timeOffset="-17599.082">12795 1711 16096 0 0,'0'0'167'0'0,"0"0"-34"0"0,0-1 48 0 0,-1-1-73 0 0,0-2 30 0 0,1 3-34 0 0,-1 0 26 0 0,1 1 59 0 0,-1-1 70 0 0,0 1 85 0 0,-5 3-323 0 0,-1 1 111 0 0,-2 3 140 0 0,-3 7 282 0 0,0 1 51 0 0,6-6-241 0 0,1-1-119 0 0,1-1-80 0 0,-12 29 823 0 0,11-23-703 0 0,2 0-53 0 0,1-2-90 0 0,1 1-58 0 0,1-1-68 0 0,0 0-79 0 0,3 2-39 0 0,2-1 45 0 0,2-2 40 0 0,2-1 35 0 0,8 1 67 0 0,-12-8-42 0 0,-1-1 0 0 0,1 1 0 0 0,0-1-1 0 0,0 0 1 0 0,2 0-43 0 0,0 0 73 0 0,1-1 0 0 0,-1 1 0 0 0,1-2-1 0 0,2 1-72 0 0,16-5 152 0 0,-7-1-87 0 0,-2-1-80 0 0,-16 6 22 0 0,1 0 1 0 0,-1 0 0 0 0,1 0-1 0 0,-1 0 1 0 0,0-1 0 0 0,0 1-1 0 0,1 0 1 0 0,-1 0 0 0 0,0-1-1 0 0,0 1 1 0 0,0-1 0 0 0,0 1 0 0 0,0-2-8 0 0,0 0 15 0 0,0 1 1 0 0,-1-1-1 0 0,1 0 1 0 0,-1 1 0 0 0,1-1-1 0 0,-1 0 1 0 0,0 1-1 0 0,0-1 1 0 0,-1 0 0 0 0,1 0-1 0 0,0 1 1 0 0,-1-1-1 0 0,0 0-15 0 0,-1-6 56 0 0,-1 0-1 0 0,-1 1 1 0 0,1 0 0 0 0,-1 0-1 0 0,-1 0 1 0 0,-2-4-56 0 0,-3-1 27 0 0,0 1 0 0 0,0-1 1 0 0,-1 2-1 0 0,-1 0 1 0 0,-5-5-28 0 0,-26-17 8 0 0,1 5-76 0 0,36 25-57 0 0,0-1 75 0 0,0 0 48 0 0,-9-4 54 0 0,6 4-82 0 0,3 1-43 0 0,0 1-61 0 0,1 0-73 0 0,-1 0-88 0 0,0 1-103 0 0,1 0-115 0 0,2 0 208 0 0,0 1-35 0 0,1 0-36 0 0,-1 0-37 0 0,2 0-300 0 0,1 0-405 0 0,1 0-792 0 0,5 2-10 0 0</inkml:trace>
  <inkml:trace contextRef="#ctx0" brushRef="#br0" timeOffset="-16933.29">13194 1656 17015 0 0,'0'0'388'0'0,"0"0"-179"0"0,0 0-46 0 0,-1 0-39 0 0,1 0-33 0 0,0 0 22 0 0,-1 1-8 0 0,0 0 0 0 0,-8 7 199 0 0,1 1-110 0 0,0 0-81 0 0,-9 11 80 0 0,11-12-94 0 0,0-1 41 0 0,0 0 60 0 0,0 0 75 0 0,-14 17 185 0 0,9-8-185 0 0,2-2-76 0 0,0 0-36 0 0,2-2-61 0 0,1 1-35 0 0,0-1-40 0 0,0 0-45 0 0,3-2-3 0 0,0 1 65 0 0,3 5 117 0 0,3 0 75 0 0,-2-15-207 0 0,-1 1 0 0 0,1-1-1 0 0,0 1 1 0 0,-1-1 0 0 0,1 0 0 0 0,0 0-1 0 0,0 1 1 0 0,0-1 0 0 0,0 0 0 0 0,0 0-1 0 0,0 0 1 0 0,0 0 0 0 0,0 0-1 0 0,0 0 1 0 0,1 0 0 0 0,-1-1 0 0 0,0 1-1 0 0,1 0-28 0 0,9 1 138 0 0,1-3-40 0 0,-4-1-31 0 0,0 0-1 0 0,0 0 1 0 0,-1-1-1 0 0,7-4-66 0 0,-6 3 40 0 0,0 0-1 0 0,-1-1 0 0 0,0 0 0 0 0,2-2-39 0 0,-1 0 22 0 0,0 0-1 0 0,-1-1 0 0 0,3-4-21 0 0,17-28-12 0 0,-19 25-33 0 0,0-2-1 0 0,-1 1 0 0 0,1-7 46 0 0,0-1-115 0 0,-2 0 0 0 0,-1 1-1 0 0,1-18 116 0 0,-3 20-14 0 0,-1 1-57 0 0,1-1-51 0 0,-1 0-36 0 0,5-47-452 0 0,-5 39 385 0 0,0-1 70 0 0,-2 15 118 0 0,0-1 33 0 0,-1-2 105 0 0,-1 6 1 0 0,0-2 88 0 0,2-1 104 0 0,-1 11 21 0 0,0 1-58 0 0,0 2-51 0 0,-1 0-47 0 0,0 2-41 0 0,0 0-35 0 0,-4 3-3 0 0,2 1-73 0 0,-5 7-55 0 0,6-7 84 0 0,-8 23-32 0 0,7-15-29 0 0,0 0 0 0 0,1 0-1 0 0,-2 14 26 0 0,-2 18 0 0 0,2-14 0 0 0,1 0 0 0 0,1 0 0 0 0,2 1 0 0 0,1-1 0 0 0,2 10 0 0 0,0-26 0 0 0,-1-5 0 0 0,0 1 0 0 0,1-1 0 0 0,0 0 0 0 0,0 0 0 0 0,1 0 0 0 0,1-1 0 0 0,-1 1 0 0 0,4 5 0 0 0,5 3-19 0 0,1-3 46 0 0,-9-12-7 0 0,-1 1 0 0 0,1-1 0 0 0,0 0 0 0 0,0 0 0 0 0,1-1 0 0 0,-1 1 0 0 0,1-1 0 0 0,-1 0 0 0 0,1 0 0 0 0,0 0 0 0 0,2 0-20 0 0,23 2 63 0 0,-23-3-46 0 0,1-1 1 0 0,-1-1-1 0 0,1 1 1 0 0,-1-1-1 0 0,3-1-17 0 0,-3 0 11 0 0,-1 0 0 0 0,1 0-1 0 0,-1 0 1 0 0,0-1 0 0 0,3-2-11 0 0,-2 1 3 0 0,1-1 0 0 0,-1 0-1 0 0,-1-1 1 0 0,1 1 0 0 0,-1-1 0 0 0,0-1-1 0 0,0 1 1 0 0,4-8-3 0 0,-1 1-18 0 0,0-1 1 0 0,-1 0-1 0 0,-1-1 0 0 0,3-9 18 0 0,0-3-69 0 0,-1-1 1 0 0,-1-1 68 0 0,-3 12-38 0 0,-1 3 16 0 0,-1 1 1 0 0,0-1-1 0 0,-1-3 22 0 0,-1 14-5 0 0,-1-1-1 0 0,0 1 0 0 0,0-1 1 0 0,0 0-1 0 0,-1 1 0 0 0,1-1 1 0 0,-1 1-1 0 0,0-1 1 0 0,0 1-1 0 0,0-1 0 0 0,0 1 1 0 0,-1 0-1 0 0,1 0 0 0 0,-2-2 6 0 0,2 4 3 0 0,1 0 0 0 0,-1 1 0 0 0,1-1 0 0 0,0 0-1 0 0,-1 1 1 0 0,0-1 0 0 0,1 1 0 0 0,-1-1 0 0 0,1 1 0 0 0,-1-1-1 0 0,0 1 1 0 0,1-1 0 0 0,-1 1 0 0 0,0 0 0 0 0,1-1-1 0 0,-1 1 1 0 0,0 0 0 0 0,0 0 0 0 0,1-1 0 0 0,-1 1 0 0 0,0 0-1 0 0,0 0 1 0 0,0 0 0 0 0,0 0-3 0 0,0 0-1 0 0,-1 1 0 0 0,1-1 1 0 0,-1 0-1 0 0,1 1 0 0 0,0-1 0 0 0,-1 1 0 0 0,1 0 1 0 0,0-1-1 0 0,-1 1 0 0 0,1 0 0 0 0,0 0 0 0 0,-1 1 1 0 0,-2 2-17 0 0,0 0-1 0 0,0 0 0 0 0,1 0 1 0 0,-1 1-1 0 0,1 0 0 0 0,-2 4 18 0 0,-1 2-31 0 0,1 0 1 0 0,1 1-1 0 0,0-1 0 0 0,1 1 0 0 0,-1 8 31 0 0,2-9-9 0 0,0 0 0 0 0,1 1 0 0 0,1-1 0 0 0,0 1 0 0 0,0-1 0 0 0,2 3 9 0 0,-1-6 7 0 0,1 0 0 0 0,-1 0-1 0 0,2 0 1 0 0,-1 0 0 0 0,1 0 0 0 0,0-1-1 0 0,1 1 1 0 0,3 4-7 0 0,-4-6 15 0 0,1-1 0 0 0,0 1 1 0 0,1-1-1 0 0,-1 0 0 0 0,1-1 0 0 0,0 1 1 0 0,0-1-1 0 0,1 0 0 0 0,-1 0 0 0 0,1-1 1 0 0,2 2-16 0 0,6 1 186 0 0,-9-4-177 0 0,0 0-60 0 0,-1 0-52 0 0,0-1-66 0 0,0 1-78 0 0,0-1-90 0 0,0 0-21 0 0,-1 0-76 0 0,1 0-84 0 0,-1-1-89 0 0,1 1-98 0 0,-1 0-102 0 0,1 0-110 0 0,-1-1-117 0 0,3 1-336 0 0,-1 0-39 0 0,1 0-320 0 0,4 1-908 0 0</inkml:trace>
  <inkml:trace contextRef="#ctx0" brushRef="#br0" timeOffset="-51665.035">3246 1768 16559 0 0,'2'-1'374'0'0,"-1"0"-239"0"0,1-1-28 0 0,1-1 32 0 0,-1 2-50 0 0,-1 0 40 0 0,1 0 17 0 0,0 0 42 0 0,1 0 49 0 0,0 0 55 0 0,-3 0-190 0 0,0 1 24 0 0,-1 3 32 0 0,-1-1-49 0 0,-10 4 101 0 0,9-5-112 0 0,-13 7 291 0 0,1 0-76 0 0,-1 0-67 0 0,1 1-56 0 0,-3 2-23 0 0,0 0-48 0 0,-36 24 114 0 0,46-30-233 0 0,0 1 0 0 0,1 0 0 0 0,0 1 0 0 0,-4 3 0 0 0,8-7 0 0 0,0 0 0 0 0,1 0 0 0 0,-1 1 0 0 0,1-1 0 0 0,0 1 0 0 0,0-1 0 0 0,0 1 0 0 0,0 0 0 0 0,1 0 0 0 0,0 0 0 0 0,-1 3 0 0 0,1-5 0 0 0,1 1 0 0 0,0-1 0 0 0,0 0 0 0 0,0 0 0 0 0,0 0 0 0 0,1 0 0 0 0,-1 1 0 0 0,1-1 0 0 0,-1 0-1 0 0,1 0 1 0 0,0 0 0 0 0,0 0 0 0 0,-1 0 0 0 0,2 0 0 0 0,-1 0 0 0 0,0 0 0 0 0,0-1 0 0 0,0 1 0 0 0,1 0 0 0 0,0 0 0 0 0,4 4-16 0 0,0 0 0 0 0,1-1 1 0 0,0 1-1 0 0,4 1 16 0 0,10 8-16 0 0,19 14 9 0 0,-27-20 33 0 0,0 1 49 0 0,-10-8-105 0 0,4 3 54 0 0,1 1 114 0 0,-1 1 86 0 0,-1 0 62 0 0,-6-6-250 0 0,1 0-1 0 0,-1-1 0 0 0,1 1 0 0 0,-1 0 0 0 0,0 0 0 0 0,1-1 1 0 0,-1 1-1 0 0,0 0 0 0 0,0 0 0 0 0,1 0 0 0 0,-1 0 0 0 0,0-1 1 0 0,0 1-1 0 0,0 0 0 0 0,0 0 0 0 0,0 0 0 0 0,0 0 0 0 0,0 0 1 0 0,0-1-1 0 0,-1 1 0 0 0,1 0 0 0 0,0 0 0 0 0,0 0 1 0 0,-1-1-1 0 0,1 1 0 0 0,0 0-35 0 0,-10 9 341 0 0,-5-1 53 0 0,-2-2-84 0 0,-1-1-81 0 0,0-1-76 0 0,-1-2-70 0 0,0-1-68 0 0,0 0-62 0 0,1 0-58 0 0,6-1-3 0 0,7-1-86 0 0,0 0 35 0 0,-20-2-444 0 0,16 0 293 0 0,4 0 51 0 0,-1 1-65 0 0,1-2-80 0 0,0 1-91 0 0,1-1-105 0 0,-1 0-118 0 0,3 2 311 0 0,0-1-35 0 0,1 0-35 0 0,-1 1-39 0 0,-5-9-1523 0 0</inkml:trace>
  <inkml:trace contextRef="#ctx0" brushRef="#br0" timeOffset="-51382.464">3225 1757 17167 0 0,'0'0'500'0'0,"0"0"-230"0"0,1 0-70 0 0,-1 0-60 0 0,1 1-51 0 0,0 0-28 0 0,4 3-176 0 0,-4-3 123 0 0,0 0 39 0 0,9 13 170 0 0,-1 1 45 0 0,-6-7-29 0 0,1 1 0 0 0,-1 0 0 0 0,-1 0 0 0 0,2 7-233 0 0,1 17 559 0 0,-3-11-232 0 0,0-3-99 0 0,-1-2-56 0 0,-1-5-93 0 0,1 8 54 0 0,1 0-37 0 0,0 20 4 0 0,1-2-84 0 0,2 52-65 0 0,-3-58 73 0 0,-1-4-20 0 0,7 91 46 0 0,-4-80 5 0 0,3 1 34 0 0,-4-30-68 0 0,-1 0 42 0 0,0 2 79 0 0,-2-11 72 0 0,0 0-39 0 0,0-1-39 0 0,0 1-38 0 0,0-1-36 0 0,0 1-35 0 0,0 0-74 0 0,1-1-126 0 0,-1 1-116 0 0,0-1-107 0 0,1 0-98 0 0,-1 0 35 0 0,0 0-52 0 0,0 0-46 0 0,0-1-42 0 0,1 1-168 0 0,-1-1-45 0 0,0 0-472 0 0,0-1-54 0 0,0-1-1159 0 0,0-3-1407 0 0</inkml:trace>
  <inkml:trace contextRef="#ctx0" brushRef="#br0" timeOffset="-51101.732">3334 1834 15632 0 0,'0'-10'513'0'0,"1"-1"-116"0"0,1 1-89 0 0,1 0-62 0 0,-3 9-219 0 0,1 0 0 0 0,-1 0 1 0 0,1 0-1 0 0,-1 0 0 0 0,1 0 0 0 0,-1 0 0 0 0,1 0 0 0 0,0 0 0 0 0,0 0 1 0 0,-1 0-1 0 0,1 1 0 0 0,0-1 0 0 0,0 0 0 0 0,0 0 0 0 0,0 1 0 0 0,0-1 0 0 0,0 1 1 0 0,0-1-1 0 0,0 1 0 0 0,0-1 0 0 0,0 1 0 0 0,1 0-27 0 0,12 0 325 0 0,-1 3 209 0 0,0 1-72 0 0,0 2-65 0 0,0 0-57 0 0,-1 1-50 0 0,0 1-43 0 0,11 11 148 0 0,-13-10-227 0 0,-1 1 0 0 0,0 0 0 0 0,-1 0 0 0 0,0 1-1 0 0,0 1-167 0 0,1 2 215 0 0,-2 0 41 0 0,-5-10-234 0 0,0 1 0 0 0,0 0 1 0 0,-1-1-1 0 0,1 1 0 0 0,0 4-22 0 0,-2-5 22 0 0,0-1 1 0 0,1 1-1 0 0,-1 0 0 0 0,-1 0 0 0 0,1-1 0 0 0,0 1 0 0 0,-1-1 0 0 0,0 1 0 0 0,0 0 0 0 0,-1 2-22 0 0,0-1 32 0 0,0 0-1 0 0,-1-1 1 0 0,0 1-1 0 0,1-1 1 0 0,-2 1-1 0 0,1-1 1 0 0,-1 0-1 0 0,1 0 0 0 0,-1-1 1 0 0,0 1-1 0 0,0-1 1 0 0,-4 2-32 0 0,-26 15 128 0 0,-4-5-82 0 0,-1-5-113 0 0,21-7-18 0 0,1-2-41 0 0,-8 0 54 0 0,4-1-13 0 0,-20-2 85 0 0,19-1-77 0 0,1-2-61 0 0,0-2-86 0 0,1-3-109 0 0,18 8 401 0 0,0 1-82 0 0,0-1-77 0 0,1 0-69 0 0,0 1-62 0 0,1-1-57 0 0,0 0-49 0 0,0 1-43 0 0,0-1-122 0 0,1-1-40 0 0,7-8-2157 0 0,1 3 1037 0 0</inkml:trace>
  <inkml:trace contextRef="#ctx0" brushRef="#br0" timeOffset="-50750.478">3616 1917 16439 0 0,'0'0'374'0'0,"0"0"-176"0"0,0 0-47 0 0,0 0-41 0 0,0 0-34 0 0,1 0 2 0 0,0-2-16 0 0,0 2-4 0 0,-1-1 52 0 0,1 1 113 0 0,-1 0-65 0 0,1 0 36 0 0,3-1-226 0 0,2 0 72 0 0,1-1 101 0 0,0 0 103 0 0,-1 1 101 0 0,0-1 101 0 0,-5 1-8 0 0,1 1 90 0 0,5-2-33 0 0,0 0-54 0 0,-1 0-52 0 0,1 0-47 0 0,0-1-43 0 0,0 1-41 0 0,7-3 154 0 0,-2 0-142 0 0,1 0-72 0 0,-2 0-59 0 0,21-11 164 0 0,-19 9-143 0 0,-3 1-160 0 0,-1 1 0 0 0,1-2 0 0 0,-2 0-1 0 0,1 0 1 0 0,0 0 0 0 0,-1-1 0 0 0,5-7 0 0 0,-1-2 32 0 0,-1-3 36 0 0,-9 15 41 0 0,0-1-51 0 0,-2-3-48 0 0,-1 0-60 0 0,1 9 44 0 0,-1-1 1 0 0,1 1-1 0 0,0-1 1 0 0,0 1-1 0 0,-1 0 1 0 0,1-1-1 0 0,0 1 1 0 0,0-1 0 0 0,-1 1-1 0 0,1-1 1 0 0,0 1-1 0 0,-1 0 1 0 0,1-1-1 0 0,-1 1 1 0 0,1 0-1 0 0,-1-1 1 0 0,1 1-1 0 0,0 0 1 0 0,-1 0-1 0 0,1-1 1 0 0,-1 1-1 0 0,1 0 1 0 0,-1 0-1 0 0,1 0 1 0 0,-1 0-1 0 0,1 0 6 0 0,-13 3-16 0 0,3 2 29 0 0,0 1-1 0 0,0 1 1 0 0,1-1 0 0 0,0 2 0 0 0,1-1 0 0 0,-1 1-1 0 0,2 1 1 0 0,-3 1-13 0 0,-13 20 95 0 0,-17 28-95 0 0,36-52 0 0 0,0 1 0 0 0,0 0 0 0 0,0 0 0 0 0,1 1 0 0 0,-1-1 0 0 0,2 1 0 0 0,-1 0 0 0 0,1 0 0 0 0,0 0 0 0 0,1 0 0 0 0,0 0 0 0 0,0 1 0 0 0,1-8 3 0 0,0 1 0 0 0,1 0 0 0 0,-1 0 0 0 0,1 0 0 0 0,-1 0-1 0 0,1-1 1 0 0,0 1 0 0 0,0 0 0 0 0,-1-1 0 0 0,1 1 0 0 0,0-1-1 0 0,1 1 1 0 0,-1-1 0 0 0,0 1 0 0 0,0-1 0 0 0,1 1 0 0 0,-1-1 0 0 0,1 0-1 0 0,-1 0 1 0 0,1 0 0 0 0,-1 0 0 0 0,1 0 0 0 0,0 0 0 0 0,-1-1 0 0 0,1 1-1 0 0,0 0 1 0 0,0-1-3 0 0,3 2 10 0 0,0 0 0 0 0,0-1 0 0 0,0 0 0 0 0,0 0 0 0 0,5 0-10 0 0,9-2-3 0 0,16-6-271 0 0,-24 4 136 0 0,0 0-46 0 0,-2 1-16 0 0,0-1-51 0 0,0 0-59 0 0,0-1-67 0 0,-2 1 5 0 0,0 0-57 0 0,0 0-62 0 0,1 0-68 0 0,-1-1-71 0 0,0 0-76 0 0,0 1-82 0 0,0-1-87 0 0,-4 2 377 0 0,-1 1-55 0 0,1 0-49 0 0,-1-1-42 0 0,1 1-177 0 0,0-1-42 0 0,0 0-212 0 0,3-1-584 0 0</inkml:trace>
  <inkml:trace contextRef="#ctx0" brushRef="#br0" timeOffset="-50446.244">4274 1722 15632 0 0,'-6'-1'412'0'0,"0"1"-72"0"0,0 0-64 0 0,0 1-58 0 0,0 0-51 0 0,-1 1-45 0 0,-5 2 17 0 0,1 0-99 0 0,-13 8-34 0 0,10-5 76 0 0,6-3 47 0 0,0 0 86 0 0,-11 7 362 0 0,1 0 1 0 0,0 1-1 0 0,1 1 0 0 0,0 0 1 0 0,1 2-1 0 0,-3 3-577 0 0,8-5 283 0 0,0 1-37 0 0,1 1-36 0 0,1 1-36 0 0,3 1-33 0 0,1 0-33 0 0,4-13-88 0 0,0 1 0 0 0,1-1 0 0 0,0 1 0 0 0,0-1-1 0 0,0 1 1 0 0,1 3-20 0 0,-1-6 22 0 0,1 0-1 0 0,0 0 1 0 0,0 0 0 0 0,0 0-1 0 0,0 0 1 0 0,0 0-1 0 0,0 0 1 0 0,0 0-1 0 0,1 0 1 0 0,-1-1 0 0 0,1 1-1 0 0,-1 0 1 0 0,1-1-1 0 0,0 1 1 0 0,0-1-1 0 0,-1 0 1 0 0,1 0 0 0 0,0 0-1 0 0,0 0 1 0 0,2 1-22 0 0,26 9 270 0 0,-13-8-121 0 0,-4-1-45 0 0,-1-1 0 0 0,12-2-104 0 0,-7 1 36 0 0,0-2-35 0 0,-3 0-35 0 0,0 0-38 0 0,-1 0-45 0 0,0-1-50 0 0,-1 0 96 0 0,0 0-76 0 0,-1-1-92 0 0,1-1-108 0 0,-1 0-121 0 0,-6 2 184 0 0,1 1-37 0 0,-1-1-38 0 0,1 0-39 0 0,-1 0-42 0 0,1 1-44 0 0,15-11-1172 0 0</inkml:trace>
  <inkml:trace contextRef="#ctx0" brushRef="#br0" timeOffset="-50137.784">4424 1420 16096 0 0,'0'0'365'0'0,"0"0"56"0"0,-1 2 24 0 0,-3 11-177 0 0,2 1-91 0 0,1 1-71 0 0,1 1-52 0 0,7 47 8 0 0,-5-49 2 0 0,0 0 49 0 0,6 54 949 0 0,-4-22-388 0 0,-1-7-168 0 0,0-1-77 0 0,-2-6-148 0 0,0 0-86 0 0,0 0-98 0 0,-1 0-113 0 0,0-23-46 0 0,0-1 54 0 0,-2 23 123 0 0,0-18-114 0 0,0-5-46 0 0,1 0-47 0 0,-1-1-58 0 0,-1 0-69 0 0,1 0-79 0 0,-1 0-91 0 0,-1-1-101 0 0,0-1-113 0 0,4-4 285 0 0,-1 0-45 0 0,0 0-41 0 0,0-1-38 0 0,0 1-282 0 0,0 0-61 0 0,-1 0-48 0 0,1 0-36 0 0,-2 1-1551 0 0,-3 1-1365 0 0</inkml:trace>
  <inkml:trace contextRef="#ctx0" brushRef="#br0" timeOffset="-49520.961">4370 1684 10832 0 0,'1'-2'47'0'0,"0"0"1"0"0,0 0 0 0 0,0-1-1 0 0,1 1 1 0 0,-1 0 0 0 0,1 0-1 0 0,-1 1 1 0 0,1-1-1 0 0,0 0 1 0 0,0 0 0 0 0,0 1-1 0 0,0-1 1 0 0,1 0-48 0 0,4-2 117 0 0,2 0-44 0 0,0 1-60 0 0,1-1-75 0 0,2 1 108 0 0,-1 0 90 0 0,1 1 71 0 0,0 0 52 0 0,35-9 914 0 0,-22 5-267 0 0,-9 4 193 0 0,1 0 0 0 0,10 1-1099 0 0,-6 1 745 0 0,-10 0-275 0 0,2 1-62 0 0,0 0-52 0 0,-1 1-45 0 0,8 4 117 0 0,-17-5-367 0 0,-1 0 0 0 0,1 0-1 0 0,-1 0 1 0 0,0 1 0 0 0,0-1 0 0 0,1 1-1 0 0,-1-1 1 0 0,0 1 0 0 0,1 1-61 0 0,4 7 163 0 0,-2 1-36 0 0,0 15 40 0 0,-5-3-95 0 0,-3 10-20 0 0,2-19-32 0 0,0 2-20 0 0,1 0-1 0 0,0-1 1 0 0,1 2 0 0 0,1-4 30 0 0,1 0 33 0 0,-2-12 148 0 0,1-2-58 0 0,0-2-49 0 0,1-1-40 0 0,1-5-23 0 0,3-6-48 0 0,-2 3 29 0 0,10-19 1 0 0,-3-2 71 0 0,-9 25-56 0 0,6-14 19 0 0,1 0-37 0 0,12-22-59 0 0,-11 20-7 0 0,18-26-44 0 0,-23 41 80 0 0,0 0 0 0 0,1 1 0 0 0,0 0-1 0 0,4-3 11 0 0,3 0 1 0 0,-3 5 73 0 0,-8 4-5 0 0,-2 1 6 0 0,-1 1 42 0 0,0 0 13 0 0,0 0 4 0 0,0 3-24 0 0,1-1-36 0 0,1 3-1 0 0,2 3-31 0 0,-5 1 57 0 0,-6 19-11 0 0,-3 16-26 0 0,-8 33 25 0 0,16-68-61 0 0,1 1-1 0 0,0-1 1 0 0,0 0-1 0 0,1 4-25 0 0,2 37 7 0 0,3-32-85 0 0,3-4 85 0 0,5-3 90 0 0,-10-10-68 0 0,-1 0 0 0 0,1 0 0 0 0,-1 0 0 0 0,1-1 0 0 0,-1 1 0 0 0,1-1 0 0 0,0 1 0 0 0,-1-1 0 0 0,1 0-29 0 0,2 0 48 0 0,-1 0 1 0 0,1 0 0 0 0,-1-1-1 0 0,1 0 1 0 0,-1 0 0 0 0,0 0-1 0 0,1 0 1 0 0,-1-1 0 0 0,0 1 0 0 0,0-1-49 0 0,10-6 107 0 0,-2-2-56 0 0,-3 0 56 0 0,-1 1-1 0 0,0-2 0 0 0,6-7-106 0 0,6-17 154 0 0,-9 12-95 0 0,-1 0-35 0 0,-1-1-42 0 0,0 0-46 0 0,-1 6-24 0 0,-1-1-35 0 0,1 0-38 0 0,0 1-41 0 0,-7 15 191 0 0,16-38-278 0 0,-12 24 229 0 0,-4 12 50 0 0,1 9-88 0 0,-2-4 93 0 0,1 1 0 0 0,-1-1-1 0 0,0 0 1 0 0,1 1 0 0 0,-1-1 0 0 0,0 1 0 0 0,1-1-1 0 0,-1 1 1 0 0,0-1 0 0 0,0 1 0 0 0,1-1-1 0 0,-1 1 1 0 0,0 0 0 0 0,0-1 0 0 0,0 1-1 0 0,0 0 6 0 0,-1 32-161 0 0,-1 1 81 0 0,0-2 55 0 0,1-12 26 0 0,1 0 0 0 0,2 16-1 0 0,-1-5 0 0 0,-1-26-2 0 0,0 0 0 0 0,0 0 1 0 0,0 0-1 0 0,0 0 0 0 0,1 0 0 0 0,0 0 0 0 0,0 1 0 0 0,1-2 0 0 0,-1 1 1 0 0,2 3 1 0 0,-1-6-217 0 0,-1 1 68 0 0,0-1 59 0 0,0 0 50 0 0,1 1 45 0 0,-1-1 39 0 0,7 8 317 0 0,-5-6-331 0 0,-1-3-60 0 0,-1 0-34 0 0,1 0-39 0 0,-1 1-44 0 0,1-1-50 0 0,0 0-54 0 0,0-1-60 0 0,0 1-65 0 0,0 0-70 0 0,0 0-75 0 0,0-1-80 0 0,0 1-86 0 0,0-1-90 0 0,1 0-96 0 0,-1 0-101 0 0,1 0-105 0 0,0 0-1426 0 0,3 0-1414 0 0</inkml:trace>
  <inkml:trace contextRef="#ctx0" brushRef="#br0" timeOffset="-48958.255">5373 1515 12960 0 0,'0'0'297'0'0,"0"0"-138"0"0,0 0-35 0 0,0 0 39 0 0,0 1-77 0 0,0 3-9 0 0,-1-1 2 0 0,-1 13 182 0 0,2 0-115 0 0,0 4-84 0 0,3 11-94 0 0,0-1-5 0 0,-3-10 92 0 0,0-1 129 0 0,0 9 148 0 0,0 0 80 0 0,-2-1 90 0 0,-2 1 101 0 0,4-25-571 0 0,-3 10 109 0 0,1-8-56 0 0,1-4 22 0 0,1-1-10 0 0,0-1-30 0 0,-1 0-40 0 0,-3-9-105 0 0,3-14-748 0 0,5 0 98 0 0,4 0 95 0 0,3 0 93 0 0,3 0 91 0 0,1 3 89 0 0,0 0 86 0 0,-1 3 85 0 0,-5 8 189 0 0,12-9-56 0 0,-6 10 86 0 0,-3 4 72 0 0,0 2 95 0 0,-8 2-97 0 0,9-1 297 0 0,-1 2 43 0 0,0 1 57 0 0,0 3 69 0 0,-10-4-345 0 0,-1 1-47 0 0,0 0-40 0 0,0 0-35 0 0,1 2 30 0 0,0 1-75 0 0,-1-2 1 0 0,0-1 35 0 0,10 18 532 0 0,-4 3-117 0 0,-2 2-91 0 0,-3 1-62 0 0,-2-11-57 0 0,0 1-1 0 0,-2-1 0 0 0,-1 12-294 0 0,-3-1 441 0 0,-2-4-124 0 0,2-5 15 0 0,6-15-230 0 0,-1 0-46 0 0,-4 2-15 0 0,2-2-3 0 0,2 0 35 0 0,1 0 34 0 0,0-1 52 0 0,-5-6-94 0 0,2-1-40 0 0,1-1-36 0 0,0 0-34 0 0,2-9-131 0 0,3-1-89 0 0,3-4-134 0 0,12-21-604 0 0,-8 26 732 0 0,-1 0 38 0 0,13-15-136 0 0,0 2 113 0 0,3 1 90 0 0,-18 22 88 0 0,1 0 54 0 0,0 2 50 0 0,0 1 45 0 0,0 2 39 0 0,1 0 33 0 0,7 3 220 0 0,-12-1-261 0 0,-1 1 0 0 0,1 0 0 0 0,-1 0 1 0 0,1 1-1 0 0,-1-1 0 0 0,0 0 0 0 0,0 1 1 0 0,1 0-1 0 0,-1 0 0 0 0,0 0 0 0 0,-1 0 1 0 0,3 2-103 0 0,10 13 442 0 0,1 11-16 0 0,-3 1-118 0 0,-3 1-95 0 0,-1 0-77 0 0,3 11-35 0 0,-11-37-300 0 0,0-1 84 0 0,0 1 71 0 0,0 0 60 0 0,0 0 46 0 0,0-1 34 0 0,3 16 481 0 0,-3-13-475 0 0,0-1-92 0 0,0-1-61 0 0,-1-1-52 0 0,0 1-58 0 0,1-1-65 0 0,-1 1-97 0 0,0-1-90 0 0,0 1-101 0 0,0-1-108 0 0,0 1-116 0 0,0-1-126 0 0,0-1 383 0 0,0 0-36 0 0,0-1-34 0 0,0 1-37 0 0,0 2-669 0 0,-1-1-37 0 0,-1 8-2715 0 0</inkml:trace>
  <inkml:trace contextRef="#ctx0" brushRef="#br0" timeOffset="-43534.383">6112 1834 5352 0 0,'0'0'116'0'0,"0"0"17"0"0,0 0 12 0 0,0 0-41 0 0,0 0-4 0 0,0 0 40 0 0,0 0 122 0 0,0 0 220 0 0,3-4 573 0 0,-2 1-667 0 0,1 0 41 0 0,-1 1-29 0 0,0 0 46 0 0,0 1 54 0 0,0 0 64 0 0,1-1-416 0 0,0 1 45 0 0,-1-1 42 0 0,0 1 37 0 0,2 0 373 0 0,-2 1 105 0 0,0 1 249 0 0,0 5 1465 0 0,-1-2-1476 0 0,-1-2-534 0 0,1 0-36 0 0,-1 0-42 0 0,1 1-48 0 0,-1-1-55 0 0,1 0-62 0 0,-1 1-36 0 0,0-2-138 0 0,1 1-36 0 0,-1-1-38 0 0,1 0-40 0 0,0 0-41 0 0,-1 0-45 0 0,1 0-10 0 0,0 0-35 0 0,-6 14 506 0 0,-1 0-70 0 0,-1-1-56 0 0,-2-1-45 0 0,-2 3-17 0 0,-18 19 88 0 0,19-23-107 0 0,-22 23 108 0 0,10-13-141 0 0,12-12-79 0 0,-1 1-44 0 0,9-7 33 0 0,0-2-29 0 0,1 0-34 0 0,0 0-55 0 0,0 0-27 0 0,0-1-56 0 0,1 1-64 0 0,-1 0-71 0 0,0-1-78 0 0,0 1-72 0 0,1-1-63 0 0,-1 1-57 0 0,0 0-189 0 0,-1 0-55 0 0,1 0-231 0 0,-2 1-615 0 0</inkml:trace>
  <inkml:trace contextRef="#ctx0" brushRef="#br0" timeOffset="-35919.555">8127 1215 17215 0 0,'0'0'396'0'0,"0"2"52"0"0,0 17-89 0 0,0-4-126 0 0,0 0-37 0 0,0 15 109 0 0,0 1-84 0 0,-2 40 222 0 0,2-50-267 0 0,-1 1 45 0 0,0 4 121 0 0,0-1 110 0 0,0-11-264 0 0,1-1-35 0 0,1 4-5 0 0,0 7 30 0 0,1 24 173 0 0,-2-39-256 0 0,3 25-110 0 0,-2-28 40 0 0,-1 0 36 0 0,1-1 66 0 0,-1-2 78 0 0,0-3 94 0 0,-1-3 112 0 0,0-12-230 0 0,-1-1-57 0 0,1 0-50 0 0,1-1-43 0 0,0-6-46 0 0,1 0-52 0 0,1-3-274 0 0,6-23 341 0 0,-1 18-85 0 0,-6 24 63 0 0,2 0-1 0 0,-1 0 1 0 0,1 1-1 0 0,0-1 1 0 0,0 0-1 0 0,1 1 1 0 0,0 0-1 0 0,0 0 1 0 0,0 0-1 0 0,1 1 1 0 0,0-1-1 0 0,4-2 23 0 0,-1 1-30 0 0,0 1 1 0 0,0 0-1 0 0,1 0 1 0 0,0 1-1 0 0,1 0 1 0 0,-1 1-1 0 0,1 0 1 0 0,6-2 29 0 0,9-2-143 0 0,26-3 143 0 0,27-2-50 0 0,12-3 53 0 0,-75 14-46 0 0,-2 0-105 0 0,-2 1-37 0 0,0-1-51 0 0,0 0-48 0 0,0-2-40 0 0,-10 4 400 0 0,1-1-75 0 0,1 1-67 0 0,-1-1-58 0 0,2 0-152 0 0,0 0-86 0 0,1-1-147 0 0,1 0-309 0 0,-3 1 283 0 0,-3 0 89 0 0,-1 1 272 0 0,0-1 43 0 0,-2 1 48 0 0,0 0 54 0 0,-3 1-39 0 0,0 2 61 0 0,-1 1 56 0 0,-4 4 80 0 0,4-2-32 0 0,-9 5 256 0 0,2 1 0 0 0,-1 0 0 0 0,1 1 0 0 0,-5 8-353 0 0,5-4 260 0 0,1 0-44 0 0,4-3-46 0 0,1 1-49 0 0,3-5-31 0 0,0 0 0 0 0,1 0 0 0 0,-2 10-90 0 0,1 3 159 0 0,4-21-131 0 0,1 0 0 0 0,0 0-1 0 0,0 0 1 0 0,0 0-1 0 0,0 0 1 0 0,0 0-1 0 0,0 0 1 0 0,1-1 0 0 0,-1 2-28 0 0,1-2 25 0 0,-1 0 1 0 0,0 0-1 0 0,1 0 1 0 0,-1 0-1 0 0,1 0 1 0 0,-1 0 0 0 0,1 0-1 0 0,0 0 1 0 0,-1-1-1 0 0,1 1 1 0 0,0 0-1 0 0,0 0 1 0 0,0 0-26 0 0,1 0 55 0 0,0 0-1 0 0,-1 0 1 0 0,1 0-1 0 0,0 0 1 0 0,0-1-1 0 0,0 1 1 0 0,1-1-1 0 0,-1 1 1 0 0,0-1-1 0 0,0 0 1 0 0,0 1-1 0 0,0-1 1 0 0,0 0-1 0 0,2-1-54 0 0,21-2 418 0 0,-13 0-247 0 0,-1 0-37 0 0,3-2-26 0 0,-3 0-99 0 0,-3 1 36 0 0,1-1 0 0 0,-1 0 0 0 0,0 0 0 0 0,-1-1 0 0 0,1 0 0 0 0,2-3-45 0 0,13-17 91 0 0,-3-4-33 0 0,-20 29-55 0 0,1-1 0 0 0,0 0-1 0 0,0 1 1 0 0,-1-1 0 0 0,1 0 0 0 0,-1 0 0 0 0,0 1-1 0 0,0-1 1 0 0,1 0 0 0 0,-1 0 0 0 0,0 1 0 0 0,0-1-1 0 0,0 0 1 0 0,-1-1-3 0 0,2-18 14 0 0,0 18-10 0 0,0 0 0 0 0,0 0 0 0 0,0 0-1 0 0,-1 0 1 0 0,1 0 0 0 0,-1 0 0 0 0,0-1-1 0 0,0 1 1 0 0,0 0 0 0 0,0 0 0 0 0,-1 0-1 0 0,1 0 1 0 0,-1-1 0 0 0,0 1 0 0 0,0 0 0 0 0,0 0-1 0 0,0 0-3 0 0,-6-11-23 0 0,-1 0-36 0 0,-3 2-39 0 0,0 1-41 0 0,-2 2-42 0 0,-1 4-45 0 0,-1 3-47 0 0,-1 5-49 0 0,14-2 35 0 0,-1-1-375 0 0,1 1-103 0 0,3 6-1770 0 0,0-5 1928 0 0,0-1 43 0 0,0 1 59 0 0,0 0 74 0 0,0-1 193 0 0,0-1 44 0 0,0 1 50 0 0,0-1 55 0 0,7 6-1776 0 0</inkml:trace>
  <inkml:trace contextRef="#ctx0" brushRef="#br0" timeOffset="-35593.479">8890 1196 13736 0 0,'0'0'306'0'0,"0"0"-142"0"0,1 0-40 0 0,-1 0 30 0 0,1 0-90 0 0,1 0-12 0 0,-1 0-2 0 0,-1 0 42 0 0,1 1 96 0 0,-1 0 108 0 0,0 1-276 0 0,0 1 38 0 0,0 1 33 0 0,0 2 170 0 0,-4 14 872 0 0,2-16-929 0 0,-1 1-44 0 0,-2 3 252 0 0,0 0-47 0 0,1 1-42 0 0,0 1-35 0 0,-3 5 134 0 0,-1-2-58 0 0,3-2-80 0 0,-1-1-65 0 0,2 0-53 0 0,-1 1-41 0 0,1-1 7 0 0,-1 0 0 0 0,0 0 0 0 0,-4 6-132 0 0,6-12 22 0 0,1-2-8 0 0,1 0 0 0 0,-1 0 1 0 0,1 1-1 0 0,-1-1 0 0 0,1 0 1 0 0,0 1-1 0 0,0-1 0 0 0,0 1 0 0 0,0-1 1 0 0,1 1-1 0 0,-1 0 0 0 0,0-1 1 0 0,1 1-1 0 0,0 0 0 0 0,0-1 0 0 0,0 1-14 0 0,-4 13 65 0 0,4-15-65 0 0,-1-1 0 0 0,1 1 1 0 0,-1 0-1 0 0,1 0 0 0 0,0 0 0 0 0,-1 0 1 0 0,1 0-1 0 0,0 0 0 0 0,0 0 1 0 0,0 0-1 0 0,0 0 0 0 0,0 0 0 0 0,0 0 1 0 0,0 0-1 0 0,0 0 0 0 0,0 0 1 0 0,0 0-1 0 0,1 0 0 0 0,-1 0 0 0 0,0 0 1 0 0,1 0-1 0 0,-1 0 0 0 0,0 0 1 0 0,1 0-1 0 0,0 0 0 0 0,-1 0 0 0 0,1 0 0 0 0,1 1 16 0 0,0 0-1 0 0,0 0 0 0 0,1 0 0 0 0,-1 0 0 0 0,0-1 1 0 0,1 1-1 0 0,0 0-15 0 0,0-1 3 0 0,-1 0 1 0 0,1 0-1 0 0,0-1 1 0 0,-1 1-1 0 0,1 0 1 0 0,0-1-1 0 0,0 1 1 0 0,0-1-1 0 0,-1 0 1 0 0,2 0-4 0 0,29-6 42 0 0,-12 0 79 0 0,-8 2 6 0 0,-3 0 155 0 0,1-2-77 0 0,0-2-64 0 0,0-2-50 0 0,0-2-31 0 0,-9 9-54 0 0,-1 1 0 0 0,1 0-1 0 0,-1 0 1 0 0,1-1 0 0 0,-1 1-1 0 0,0-1 1 0 0,0 1 0 0 0,0-1-1 0 0,0 0 1 0 0,0 1 0 0 0,0-3-6 0 0,2-10 38 0 0,0-5 19 0 0,-6 7-58 0 0,-2 0-14 0 0,2-2-55 0 0,-2-5-103 0 0,5 18 145 0 0,-1 1 0 0 0,0-1-1 0 0,1 1 1 0 0,-1-1 0 0 0,0 1 0 0 0,0-1 0 0 0,0 1 0 0 0,0-1-1 0 0,-1 0 29 0 0,-10-9-173 0 0,-1 0-68 0 0,-3-2-107 0 0,-8-5-220 0 0,21 16 375 0 0,-4-3-93 0 0,4 4 115 0 0,2 0 41 0 0,0 0-34 0 0,-1 0-41 0 0,1 1-46 0 0,-1-1-91 0 0,1 0-73 0 0,-1 0-81 0 0,1 1-90 0 0,-1-1-98 0 0,0 1-107 0 0,1-1-115 0 0,-1 1-122 0 0,-2-1-1276 0 0,-2 0-1301 0 0</inkml:trace>
  <inkml:trace contextRef="#ctx0" brushRef="#br0" timeOffset="-35028.011">9190 1164 12672 0 0,'0'0'235'0'0,"0"1"-106"0"0,0-1-73 0 0,0 3-6 0 0,0-3-9 0 0,0 1 34 0 0,0 0 73 0 0,1-1 86 0 0,0 3-66 0 0,1 0-49 0 0,-1-1-43 0 0,1 1-34 0 0,4 16-31 0 0,-5-14-2 0 0,2 0 65 0 0,0 0 55 0 0,0-1 45 0 0,3 5 268 0 0,-6-8-373 0 0,1 0-1 0 0,0 0 1 0 0,-1 1 0 0 0,1-1-1 0 0,-1 1 1 0 0,0-1 0 0 0,1 0-1 0 0,-1 1 1 0 0,0-1 0 0 0,0 1 0 0 0,0 0-69 0 0,2 11 560 0 0,1 0-89 0 0,-2-11-364 0 0,0 1-1 0 0,0 0 1 0 0,0-1-1 0 0,-1 1 0 0 0,0 0 1 0 0,1 0-1 0 0,-1-1 1 0 0,0 1-1 0 0,0 0 0 0 0,-1 2-106 0 0,-1 5 320 0 0,-3 0-90 0 0,4-8-178 0 0,0 1 1 0 0,0 0-1 0 0,0 0 1 0 0,0 0 0 0 0,0 0-1 0 0,1-1 1 0 0,-1 2-53 0 0,1-2 26 0 0,0 0 1 0 0,-1-1 0 0 0,1 1-1 0 0,0 0 1 0 0,-1 0 0 0 0,0 0-1 0 0,1 0 1 0 0,-1-1 0 0 0,0 1-1 0 0,0 0 1 0 0,0-1 0 0 0,0 1-1 0 0,0-1 1 0 0,0 1 0 0 0,-1-1-1 0 0,1 1 1 0 0,-1-1-27 0 0,-4 6 165 0 0,1 1 51 0 0,2 0 76 0 0,2-3-170 0 0,-1 0-40 0 0,-3 0-42 0 0,-3-1-41 0 0,5-4 156 0 0,-1-1-72 0 0,-5-3-9 0 0,7 3-41 0 0,-5-8 125 0 0,2-5-54 0 0,2 5-54 0 0,1 1-16 0 0,0 0-45 0 0,2-2-48 0 0,2-6-83 0 0,-1-2-37 0 0,-2 6 104 0 0,1 10 71 0 0,-1 0-1 0 0,0 0 0 0 0,1 0 0 0 0,0 0 0 0 0,-1 0 0 0 0,1 0 0 0 0,0 0 0 0 0,0 0 0 0 0,0 1 0 0 0,0-1 0 0 0,0 0 0 0 0,1 0 0 0 0,-1 0 0 0 0,0 0 0 0 0,1 0 0 0 0,0 0 0 0 0,-1 1 0 0 0,1-1 0 0 0,0 0 0 0 0,0 0 0 0 0,0 1 0 0 0,0-1 0 0 0,1-1 5 0 0,4-5-16 0 0,-2-1-70 0 0,-3 7 38 0 0,1-1-1 0 0,-1 1 0 0 0,0-1 1 0 0,1 1-1 0 0,0 0 1 0 0,-1 0-1 0 0,1 0 0 0 0,0 0 1 0 0,0 0-1 0 0,0 0 1 0 0,0 0-1 0 0,0 0 0 0 0,2 0 49 0 0,7-4-156 0 0,7-3-4 0 0,-15 7 148 0 0,0 1 1 0 0,-1 0-1 0 0,1 0 1 0 0,0 0-1 0 0,0 0 1 0 0,0 0 0 0 0,0 1-1 0 0,0-1 1 0 0,0 1-1 0 0,0 0 1 0 0,0 0-1 0 0,0 0 1 0 0,1 0-1 0 0,0 0 12 0 0,6 5-11 0 0,-8-4 13 0 0,1 1-2 0 0,-1 0 0 0 0,1-1-1 0 0,-1 1 1 0 0,1 0 0 0 0,-1 0 0 0 0,0 0 0 0 0,2 2 0 0 0,3 14 53 0 0,-5-12-43 0 0,0 0 44 0 0,1 5 152 0 0,4 16 542 0 0,-6-20-582 0 0,0 1-27 0 0,-2 1-57 0 0,2 9 119 0 0,-1-15-164 0 0,1-1-1 0 0,-1 1 1 0 0,0-1-1 0 0,0 1 1 0 0,0-1-1 0 0,-1 0 1 0 0,1 1-1 0 0,-1 0-36 0 0,1-2 96 0 0,2 1 148 0 0,-4 3 55 0 0,0 0-8 0 0,1-5-63 0 0,4-12-59 0 0,-2-1-68 0 0,1-4-47 0 0,4 1-56 0 0,7-6 8 0 0,3-4-57 0 0,3 3-56 0 0,1 0 46 0 0,-16 17 59 0 0,0 2 0 0 0,0-1 0 0 0,0 0 0 0 0,1 1 0 0 0,0 0 0 0 0,-1 0 0 0 0,2 0 1 0 0,-1 0-1 0 0,1 1 2 0 0,27-10-197 0 0,-19 11 140 0 0,-2 1 50 0 0,-1 2 57 0 0,1 3 72 0 0,1 1 88 0 0,-2 1-99 0 0,-9-5-83 0 0,0 0 0 0 0,1 0 0 0 0,-1 0 0 0 0,0 1 0 0 0,0-1 0 0 0,0 1 0 0 0,1 1-28 0 0,2 3 97 0 0,-2 2 34 0 0,-2-6-106 0 0,0 0 0 0 0,0-1 0 0 0,-1 1 0 0 0,1 0 1 0 0,1-1-1 0 0,-1 1 0 0 0,0-1 0 0 0,0 1 0 0 0,1-1-25 0 0,-1 0 20 0 0,0 1 0 0 0,0-1-1 0 0,0 1 1 0 0,0-1-1 0 0,0 1 1 0 0,0-1 0 0 0,0 1-1 0 0,0 0 1 0 0,-1-1 0 0 0,1 1-1 0 0,0 0-19 0 0,10 38 228 0 0,0-13-172 0 0,-9-21-75 0 0,2 8 52 0 0,-3-6-58 0 0,0-4-29 0 0,1 0-38 0 0,1 2-108 0 0,1-1-105 0 0,-3-3 137 0 0,0-1 54 0 0,2 4-101 0 0,-1-3 79 0 0,-2-1 29 0 0,1 0-34 0 0,0 1-42 0 0,0-1-49 0 0,-1 0-57 0 0,1 0-62 0 0,0 0-72 0 0,0 0-77 0 0,-1 0-8 0 0,1 0-69 0 0,0 0-63 0 0,-1-1-55 0 0,1 1-199 0 0,0 0-54 0 0,0 0-242 0 0,0 1-652 0 0</inkml:trace>
  <inkml:trace contextRef="#ctx0" brushRef="#br0" timeOffset="-36798.901">6839 1656 8896 0 0,'0'0'200'0'0,"1"-1"31"0"0,-1 0-79 0 0,2-2-30 0 0,0-5 59 0 0,-3-2-202 0 0,3-1 101 0 0,-1 4 55 0 0,2 0 85 0 0,-2 3-42 0 0,0 0 40 0 0,0-1 43 0 0,0 1 46 0 0,0-2 1 0 0,1 0 80 0 0,0-1 23 0 0,-1 1 46 0 0,1-4 296 0 0,-1-1 50 0 0,-1 10-654 0 0,0-1 0 0 0,-1 1 0 0 0,1-1 0 0 0,0 0 0 0 0,0 1 0 0 0,-1-1 0 0 0,1 1-1 0 0,-1-1 1 0 0,1 1 0 0 0,-1-1 0 0 0,0 1-149 0 0,-8-9 1013 0 0,-1 5-524 0 0,0 1-57 0 0,-1 1-52 0 0,0 1-48 0 0,0 1-44 0 0,0 2-41 0 0,0 0-37 0 0,0 1-33 0 0,-7 3 47 0 0,1 2-60 0 0,-3 3-23 0 0,-7 8 11 0 0,20-12-143 0 0,1-1-1 0 0,0 1 1 0 0,1 0-1 0 0,-1 1 1 0 0,1 0-1 0 0,0 0 0 0 0,1 0 1 0 0,0 0-1 0 0,0 1-8 0 0,-7 16 24 0 0,1 1 1 0 0,-1 4-25 0 0,8-19 14 0 0,1-3-1 0 0,0-1 0 0 0,1 0 0 0 0,0 0 0 0 0,0 1 0 0 0,0-1 0 0 0,1 1-1 0 0,0-1 1 0 0,0 1 0 0 0,1 2-13 0 0,4 7 64 0 0,3-2 41 0 0,4-5 52 0 0,6-6 68 0 0,-13-4-161 0 0,0 0 0 0 0,0 0 1 0 0,0-1-1 0 0,0 1 0 0 0,0-1 0 0 0,0 0 1 0 0,-1-1-1 0 0,3 0-64 0 0,10-7 126 0 0,4-5-2 0 0,-2-3-60 0 0,-2-2-35 0 0,-2 1 1 0 0,3-5-30 0 0,-7 8 35 0 0,-1 0-40 0 0,-3 2-106 0 0,-1 0 0 0 0,4-13 111 0 0,-4 6-18 0 0,-4 12 55 0 0,0 3 38 0 0,-2 0 42 0 0,0 3 51 0 0,5 56-472 0 0,-3-25 214 0 0,1-1 81 0 0,3-1 112 0 0,-1-13-1 0 0,2-1 40 0 0,-6-10-139 0 0,0 0 0 0 0,1 1 0 0 0,0-1 0 0 0,0 0 0 0 0,-1 0 0 0 0,1 0 0 0 0,2 1-3 0 0,-2-2 11 0 0,0 0-1 0 0,-1 0 0 0 0,1 0 1 0 0,0 0-1 0 0,0 0 0 0 0,0 0 1 0 0,-1-1-1 0 0,1 1 1 0 0,1 0-11 0 0,0-1 26 0 0,0 0 1 0 0,0 1-1 0 0,0-1 1 0 0,0-1 0 0 0,0 1-1 0 0,0 0 1 0 0,0-1-1 0 0,0 1 1 0 0,0-1 0 0 0,0 0-1 0 0,0 0 1 0 0,2-1-27 0 0,2-1 83 0 0,1-1 0 0 0,-1 0 0 0 0,0-1 0 0 0,0 1 1 0 0,4-5-84 0 0,2-2 99 0 0,-2 0-37 0 0,-5 4-11 0 0,-1 0-1 0 0,1 0 1 0 0,2-6-51 0 0,13-25 87 0 0,-9 11-80 0 0,-1 1-52 0 0,-3 5-39 0 0,12-32-85 0 0,-4 1-302 0 0,3-24 471 0 0,-17 65-47 0 0,-1 0 0 0 0,0 0 1 0 0,0 0-1 0 0,-1-2 47 0 0,-1 1-3 0 0,1 0 44 0 0,0-2 83 0 0,0-1 101 0 0,-5 36-71 0 0,1-11-84 0 0,3-3-54 0 0,-1 25-23 0 0,2 1-1 0 0,1 0 0 0 0,1-1 0 0 0,2 1 8 0 0,23 128-33 0 0,-25-155 33 0 0,0 5-18 0 0,1-1-1 0 0,0 1 0 0 0,4 7 19 0 0,5 6-79 0 0,2-3-40 0 0,-13-20-134 0 0,-1 0 86 0 0,1-1 74 0 0,0 1 62 0 0,-1 0 56 0 0,1-1 47 0 0,2 1 289 0 0,-2 0-248 0 0,-1-1-86 0 0,1 0-41 0 0,-1 0-42 0 0,1 0-47 0 0,0 0-55 0 0,-1 0-60 0 0,1 0-91 0 0,0 1-87 0 0,-1-1-94 0 0,1 0-103 0 0,0 0-111 0 0,-1 0-119 0 0,1 0 364 0 0,-1 0-33 0 0,0 0-34 0 0,1 0-35 0 0,-1 0-338 0 0,1 0-412 0 0,-1 0-36 0 0,0 0-2817 0 0</inkml:trace>
  <inkml:trace contextRef="#ctx0" brushRef="#br0" timeOffset="-36515.063">7049 1418 17823 0 0,'1'-4'448'0'0,"0"1"-86"0"0,2 0-77 0 0,0 0-69 0 0,2 2-58 0 0,-1-1-50 0 0,7 1-6 0 0,12 2-98 0 0,-14 0 26 0 0,-4 0 38 0 0,0 0 55 0 0,88 12 412 0 0,-52-9-370 0 0,-9 0-107 0 0,0-1-89 0 0,-28-2 80 0 0,1-1-57 0 0,-1 1-62 0 0,1-1-66 0 0,0 0-72 0 0,-1 1-77 0 0,1-1-80 0 0,0 0-87 0 0,-2 1 89 0 0,0-1-45 0 0,0 0-45 0 0,1 0-48 0 0,-1 1-50 0 0,0-1-50 0 0,0 0-52 0 0,1 0-55 0 0,2 1-498 0 0,0 0-35 0 0,11 2-2598 0 0,-16-3 3784 0 0</inkml:trace>
  <inkml:trace contextRef="#ctx0" brushRef="#br0" timeOffset="-25438.047">2956 2828 15896 0 0,'0'0'362'0'0,"0"0"47"0"0,0 0 29 0 0,0 0-184 0 0,0 0-122 0 0,0 0 56 0 0,0 2-53 0 0,0 7 144 0 0,0-5-133 0 0,0 15 602 0 0,2-1-117 0 0,0 0-106 0 0,1 0-94 0 0,1 1-84 0 0,0-1-72 0 0,0 0-63 0 0,1 0-50 0 0,1 6-4 0 0,2 12 1 0 0,9 26 129 0 0,2 1-104 0 0,-19-62-104 0 0,0-1 16 0 0,0 0 0 0 0,0 0 8 0 0,0-7 156 0 0,2-1-100 0 0,-1-7 10 0 0,0-8-129 0 0,0 0-69 0 0,0 0-53 0 0,0 0-41 0 0,2-23-198 0 0,-1 27 140 0 0,0-1 0 0 0,1 1 0 0 0,4-10 180 0 0,1 1-128 0 0,2 2 71 0 0,-6 19 99 0 0,0-1-60 0 0,2-1-58 0 0,5-3-85 0 0,1 3 34 0 0,-3 6 113 0 0,-1 2 72 0 0,0 3 82 0 0,-3 2-54 0 0,3 5-84 0 0,-4-3-1 0 0,0-2 23 0 0,-1 1 0 0 0,0-1 0 0 0,1 1 0 0 0,-2 0 0 0 0,1 0 0 0 0,0 0 0 0 0,0 3-24 0 0,12 38 270 0 0,-4-10-12 0 0,-8-27-149 0 0,0 0-36 0 0,2 10-5 0 0,4 13-36 0 0,-2-12 50 0 0,1-4 94 0 0,-3-9-35 0 0,0 0 44 0 0,-4-5-136 0 0,1 0 0 0 0,0 0 0 0 0,0 0 0 0 0,-1-1 0 0 0,1 1 0 0 0,1 0 0 0 0,-1-1 1 0 0,1 1-50 0 0,-1-1 32 0 0,-1 0 1 0 0,1-1 0 0 0,0 1-1 0 0,0 0 1 0 0,0-1 0 0 0,0 1 0 0 0,-1-1-1 0 0,1 0 1 0 0,2 0-33 0 0,16-3 214 0 0,0-8-60 0 0,-14 7-119 0 0,-1-1-1 0 0,1 0 1 0 0,-1 0-1 0 0,0 0 1 0 0,0-1 0 0 0,-1 0-1 0 0,0 0 1 0 0,0 0-1 0 0,0 0 1 0 0,0 0 0 0 0,0-4-35 0 0,2-8-11 0 0,-1 0-32 0 0,7-37-202 0 0,-5 19 69 0 0,-1 12 89 0 0,0 5 47 0 0,1 0 42 0 0,-6 18-153 0 0,0 2 43 0 0,1 6-7 0 0,0 1 95 0 0,1 7 55 0 0,0 0 4 0 0,1 1-34 0 0,-1 1-4 0 0,1-1-1 0 0,1 0 1 0 0,0 0 0 0 0,1 0 0 0 0,1-1 0 0 0,0 0-1 0 0,9 12 0 0 0,-6-14-27 0 0,1-2 50 0 0,-8-8 8 0 0,0 0-1 0 0,0-1 1 0 0,1 1 0 0 0,-1-1 0 0 0,4 2-31 0 0,-4-3 32 0 0,1 0-1 0 0,0 1 1 0 0,-1-1-1 0 0,1 0 1 0 0,0-1 0 0 0,0 1-1 0 0,-1-1 1 0 0,1 1-1 0 0,0-1 1 0 0,0 0-1 0 0,0-1 1 0 0,-1 1 0 0 0,1-1-1 0 0,2 0-31 0 0,19-7 198 0 0,-4-4-70 0 0,-3-4-86 0 0,-4-2-100 0 0,-1-3-117 0 0,-8 10 39 0 0,-1-1-35 0 0,1 1-38 0 0,-2-1-38 0 0,1 0-41 0 0,-1 1-44 0 0,3-13-283 0 0,-2 9 174 0 0,-1 0-58 0 0,0-1-67 0 0,-1 0-81 0 0,-1 10 348 0 0,0 0 47 0 0,0-1-12 0 0,0 5 209 0 0,-1 1-1 0 0,0-1 1 0 0,0 0 0 0 0,0 1 0 0 0,0-1-1 0 0,0 1 1 0 0,0-1 0 0 0,-1 1 0 0 0,1-1-1 0 0,-1 0 56 0 0,1-1-123 0 0,0 2 73 0 0,0 1 50 0 0,0-1-8 0 0,0 1 45 0 0,0 0 43 0 0,0 0 19 0 0,0 0 80 0 0,0 0-29 0 0,0 1-34 0 0,0 3 38 0 0,-1 0-79 0 0,0 5 28 0 0,1-8-39 0 0,0 9 152 0 0,0 0 0 0 0,0 0 0 0 0,1 0-1 0 0,0 1 1 0 0,1 2-216 0 0,7 28 682 0 0,-8-38-624 0 0,2 10 119 0 0,1 0 1 0 0,5 10-178 0 0,0-3 177 0 0,2 1 100 0 0,-5-11-92 0 0,0 0 38 0 0,-4-7-378 0 0,1 0 83 0 0,0 0 72 0 0,0-1 62 0 0,-1 0 41 0 0,1-1 36 0 0,3 1 151 0 0,7-1 446 0 0,-9-1-554 0 0,1 0-48 0 0,-2-1-73 0 0,0 1-41 0 0,0-1-46 0 0,0 0-53 0 0,0 0-60 0 0,0-1-65 0 0,0 1-72 0 0,0 0-77 0 0,0-1-85 0 0,0 1-90 0 0,-1-1-96 0 0,1 0-103 0 0,-1 0-109 0 0,0 0-115 0 0,0 0-121 0 0,0 0-128 0 0,0 0-224 0 0,0 0-40 0 0,0 0-333 0 0,1-2-940 0 0</inkml:trace>
  <inkml:trace contextRef="#ctx0" brushRef="#br0" timeOffset="-24869.017">3968 2777 13648 0 0,'0'0'306'0'0,"0"1"46"0"0,2 10-319 0 0,1-1 70 0 0,-1 0 64 0 0,1 1 59 0 0,0 0 52 0 0,0-1 45 0 0,-1 1 40 0 0,1 0 32 0 0,2 7 321 0 0,8 33 1433 0 0,-8-29-1283 0 0,-1-3-181 0 0,-3-9-386 0 0,0 0-34 0 0,1 8 90 0 0,-3-5-147 0 0,0-3-70 0 0,-1-1-46 0 0,2-8-2 0 0,0-1 4 0 0,0 0 2 0 0,0 0 0 0 0,-7-4 66 0 0,2-5-104 0 0,1-1-109 0 0,2 3-120 0 0,1-4-203 0 0,1 1 1 0 0,0-1-1 0 0,1 0 1 0 0,0 0-1 0 0,1-6 374 0 0,11-28-1147 0 0,2 9 287 0 0,5 2 113 0 0,-6 17 190 0 0,-6 9 331 0 0,1 2 41 0 0,0 1 46 0 0,1 1 50 0 0,0 1 56 0 0,1 2 59 0 0,-2 3 424 0 0,1 3-83 0 0,1 4 0 0 0,1 3 128 0 0,-4-2-103 0 0,0 1-1 0 0,-1 0 0 0 0,0 0 0 0 0,-1 0 0 0 0,0 1 0 0 0,3 12-391 0 0,-2 5 708 0 0,-5-17-372 0 0,-1-3-45 0 0,-1-1 61 0 0,0-7-255 0 0,-2-5 5 0 0,1 0-37 0 0,1-2-36 0 0,1 0-36 0 0,1 0-38 0 0,-1-1-38 0 0,1 2-37 0 0,0-1-39 0 0,-1 3 18 0 0,2-9-171 0 0,0 0 37 0 0,0-3 8 0 0,1 0 46 0 0,2 1 46 0 0,2 1 45 0 0,-6 11 127 0 0,10-14-56 0 0,-10 13 41 0 0,1 0 0 0 0,-1 0 0 0 0,1 1 0 0 0,0 0 0 0 0,-1-1 0 0 0,1 1-1 0 0,0 0 1 0 0,0 0 0 0 0,1 1 0 0 0,-1-1 0 0 0,1 0 18 0 0,-3 2 11 0 0,-1 0-1 0 0,1 0 1 0 0,-1-1-1 0 0,1 1 1 0 0,-1 0-1 0 0,1 0 1 0 0,-1 0-1 0 0,1 0 1 0 0,-1 0-1 0 0,1 0 1 0 0,-1 0-1 0 0,1 0 1 0 0,-1 1-1 0 0,0-1 1 0 0,1 0-1 0 0,-1 0 1 0 0,1 0-1 0 0,-1 0 1 0 0,1 1-11 0 0,7 6 255 0 0,4 13 326 0 0,-10-16-398 0 0,3 5 126 0 0,0 0-56 0 0,1 5 45 0 0,0 0-65 0 0,7 17 224 0 0,4 8 345 0 0,-9-21-481 0 0,0 0-58 0 0,1 0-84 0 0,1-1-106 0 0,-9-16-214 0 0,0 1 57 0 0,0-1 50 0 0,1 0 40 0 0,1 1 94 0 0,5-1 278 0 0,-6-1-313 0 0,1 0-61 0 0,-2-1-41 0 0,0 1-35 0 0,1-1-39 0 0,-1 1-45 0 0,1-1-48 0 0,-1 0-55 0 0,1 1-57 0 0,-1-1-64 0 0,0 0-68 0 0,1 0-72 0 0,-1 0-78 0 0,0-1-81 0 0,0 1-87 0 0,0 0-92 0 0,0 0-96 0 0,0-1-101 0 0,0 1-399 0 0,0-1-41 0 0,0-1-338 0 0,1 0-959 0 0</inkml:trace>
  <inkml:trace contextRef="#ctx0" brushRef="#br0" timeOffset="-24443.779">4526 2539 15520 0 0,'0'0'356'0'0,"0"0"49"0"0,0 0 19 0 0,0 0-258 0 0,0 0-40 0 0,1 0 25 0 0,-1 1-100 0 0,3 2-82 0 0,-1-1 72 0 0,13 16-25 0 0,-3-3 30 0 0,-3-6 37 0 0,0 1-35 0 0,0 0 69 0 0,-1 1 60 0 0,0 0 52 0 0,0 4 102 0 0,0-1 49 0 0,13 31 905 0 0,-17-35-1004 0 0,14 35 622 0 0,-10-25-552 0 0,-3-6-130 0 0,0 0-43 0 0,-4-9-74 0 0,1 0 0 0 0,-1 0-1 0 0,0-1 1 0 0,-1 1 0 0 0,1 4-104 0 0,-2 3 160 0 0,-3-6-38 0 0,-3-6-49 0 0,6-1-70 0 0,1 1 0 0 0,-1-1 0 0 0,0 1-1 0 0,0-1 1 0 0,0 1 0 0 0,0-1-1 0 0,1 1 1 0 0,-1-1 0 0 0,0 0-1 0 0,1 1 1 0 0,-1-1 0 0 0,0 0 0 0 0,1 0-1 0 0,-1 1 1 0 0,1-1 0 0 0,-1 0-3 0 0,0-3-35 0 0,0 0 0 0 0,-1 0 1 0 0,2-1-1 0 0,-1 1 0 0 0,0 0 0 0 0,1 0 1 0 0,0-1-1 0 0,0-1 35 0 0,0 1-28 0 0,1 0 0 0 0,0 0 0 0 0,0 0 0 0 0,0 0 0 0 0,1 0 0 0 0,0 0 0 0 0,0 0 0 0 0,0 1-1 0 0,0-1 1 0 0,1 1 0 0 0,0-1 0 0 0,0 1 0 0 0,0 0 0 0 0,0 0 0 0 0,0 0 0 0 0,1 1 0 0 0,2-3 28 0 0,22-14-129 0 0,-13 13 108 0 0,1 2 40 0 0,0 3 47 0 0,0 3 54 0 0,0 4 64 0 0,0 5 70 0 0,-6-2-118 0 0,-1 0 58 0 0,2 4 92 0 0,2 8 189 0 0,-3 2-31 0 0,-6-7-214 0 0,-3-2-104 0 0,-2 0-77 0 0,1-11-18 0 0,-1 0 1 0 0,0 1-1 0 0,1-1 0 0 0,-1 1 0 0 0,-1-1 0 0 0,1 0 0 0 0,0 0 0 0 0,0 0 1 0 0,-2 2-32 0 0,-2 2 56 0 0,1-1 1 0 0,-1 0-1 0 0,-1 0 0 0 0,1-1 1 0 0,-1 1-57 0 0,-16 10 140 0 0,-2 0-102 0 0,11-9-66 0 0,0 0-36 0 0,0-1-40 0 0,-1 0-43 0 0,1 0-46 0 0,-1-2-50 0 0,0 0-53 0 0,0-1-57 0 0,0-1-61 0 0,0-1-63 0 0,1 0-68 0 0,0-2-70 0 0,10 2 399 0 0,1-1 63 0 0,-4 0-160 0 0,4 0 141 0 0,1 1 48 0 0,0-1-34 0 0,0 1-42 0 0,0-1-50 0 0,0 1-93 0 0,0-1-81 0 0,0 0-91 0 0,0 1-100 0 0,0-1-110 0 0,0 0-121 0 0,0 1 374 0 0,1-1-34 0 0,-1 1-35 0 0,0-1-37 0 0,-1-1-1871 0 0,-2 0-1376 0 0</inkml:trace>
  <inkml:trace contextRef="#ctx0" brushRef="#br0" timeOffset="-23853.852">4887 2856 13648 0 0,'0'0'306'0'0,"0"0"-139"0"0,0 1-36 0 0,0-1 40 0 0,0 0-80 0 0,2 2-8 0 0,-1-1 1 0 0,3 1 81 0 0,-1 0-42 0 0,4 2 19 0 0,1-1-99 0 0,11 2-68 0 0,-13-4 46 0 0,1 0 42 0 0,-1-1 61 0 0,0 1 77 0 0,0 0 93 0 0,0-1 111 0 0,-4 1-224 0 0,14-1 604 0 0,-1-1-82 0 0,1-1-87 0 0,0-2-90 0 0,0 0-95 0 0,-1-1-98 0 0,0 0-103 0 0,0-1-107 0 0,-7 3-97 0 0,-1-1 0 0 0,0 0 0 0 0,0 0 0 0 0,0-1 0 0 0,-1 0 1 0 0,1 0-1 0 0,-1-1-26 0 0,-2 3 5 0 0,-1 0 1 0 0,0 0 0 0 0,0-1 0 0 0,0 0 0 0 0,0 1 0 0 0,0-1-1 0 0,-1 0 1 0 0,1-1 0 0 0,-1 1 0 0 0,-1 0 0 0 0,1-1 0 0 0,0 1-1 0 0,-1-1-5 0 0,4-14 0 0 0,0-4 8 0 0,-4 5 38 0 0,-2 7-21 0 0,0-1 1 0 0,-1 0-1 0 0,-2-4-25 0 0,-5-9-3 0 0,7 22-5 0 0,1 0-1 0 0,-1 0 1 0 0,0 1 0 0 0,0-1-1 0 0,0 1 1 0 0,0 0-1 0 0,0-1 9 0 0,0 2-1 0 0,0 0 1 0 0,0-1-1 0 0,0 1 0 0 0,0 1 0 0 0,0-1 0 0 0,0 0 0 0 0,0 0 0 0 0,0 1 0 0 0,0-1 0 0 0,0 1 0 0 0,0 0 0 0 0,0-1 0 0 0,-1 1 0 0 0,1 0 0 0 0,0 0 0 0 0,0 1 1 0 0,0-1-1 0 0,0 0 0 0 0,0 1 0 0 0,-1-1 0 0 0,1 1 0 0 0,0 0 1 0 0,-24 10 14 0 0,6 3 66 0 0,-8 17 69 0 0,23-25-122 0 0,0 1-1 0 0,0-1 1 0 0,0 1 0 0 0,1 0 0 0 0,0 1 0 0 0,1-1 0 0 0,-1 1 0 0 0,2 0 0 0 0,-1-1 0 0 0,0 5-27 0 0,2-7 17 0 0,0 0-1 0 0,0-1 1 0 0,0 1-1 0 0,1 0 1 0 0,0 0-1 0 0,0-1 1 0 0,0 2-17 0 0,4 11-4 0 0,-3-11-42 0 0,1 1 45 0 0,0-1 58 0 0,1 1 68 0 0,2 3 129 0 0,2-3 11 0 0,0-3-121 0 0,0-2-63 0 0,1 0-50 0 0,9-1 147 0 0,0-2-79 0 0,0-1-75 0 0,-1-3-68 0 0,-1-1-64 0 0,0-2-57 0 0,0-1-53 0 0,-1-1-46 0 0,7-8-240 0 0,-1-2-82 0 0,1-5-192 0 0,7-14-460 0 0,-20 29 832 0 0,-1 0 1 0 0,1 0 0 0 0,5-3 405 0 0,-4 4-231 0 0,0 1 36 0 0,4-3-39 0 0,0 2 59 0 0,0 2 72 0 0,1 2 82 0 0,0 2 95 0 0,0 5 105 0 0,0 4 117 0 0,-7-2-101 0 0,0 2 34 0 0,8 11 259 0 0,-2 2-95 0 0,3 10 46 0 0,-13-20-315 0 0,0-1 0 0 0,-1 1 0 0 0,1-1 0 0 0,-2 1-1 0 0,1 0-123 0 0,-1 13 295 0 0,0-15-144 0 0,1 10 132 0 0,-1-12-161 0 0,0 0 38 0 0,0 0 51 0 0,-1 0 66 0 0,0-4 167 0 0,0-1-125 0 0,1 1-100 0 0,0 1-95 0 0,-1-1-42 0 0,3 4 69 0 0,-2-3-60 0 0,-1 0 75 0 0,-1-2-44 0 0,1 0 33 0 0,-9-4 374 0 0,1-4-67 0 0,2-2-70 0 0,0-3-75 0 0,2 0-79 0 0,1 0-82 0 0,0 1-87 0 0,1 1-89 0 0,1 0-56 0 0,0 0 1 0 0,0 0 0 0 0,1-1 0 0 0,1-1 75 0 0,0 0-94 0 0,0 0-36 0 0,1 3-12 0 0,-1-1-39 0 0,1 0-44 0 0,0 1-51 0 0,0 0-58 0 0,0-1-63 0 0,1 2-70 0 0,-1-1-77 0 0,-1 8 193 0 0,-1 0-49 0 0,1-1-46 0 0,0 1-41 0 0,0-2-595 0 0,1-1-113 0 0,0 0-168 0 0,0 1 19 0 0,-1-2-37 0 0,5-9-2884 0 0,-6 15 4265 0 0</inkml:trace>
  <inkml:trace contextRef="#ctx0" brushRef="#br0" timeOffset="-23036.681">6165 2533 15976 0 0,'0'1'331'0'0,"0"-1"-76"0"0,0 0-65 0 0,-1 0-58 0 0,0 1-24 0 0,0 0-68 0 0,-4 1-71 0 0,3-1 99 0 0,-9 5-46 0 0,1 1 44 0 0,1 2 46 0 0,0 2 45 0 0,1 1 46 0 0,1 0 47 0 0,1 0 48 0 0,0-1 46 0 0,-1 2 158 0 0,4-7-337 0 0,-10 18 512 0 0,7-11-380 0 0,1 0-33 0 0,2 0-38 0 0,1 0-41 0 0,2 1-47 0 0,2 0-50 0 0,1-4 27 0 0,-3-9-100 0 0,0-1 1 0 0,1 1-1 0 0,-1 0 1 0 0,1 0-1 0 0,-1-1 1 0 0,1 1-1 0 0,-1 0 0 0 0,1 0 1 0 0,-1-1-1 0 0,1 1 1 0 0,0-1-1 0 0,0 1 0 0 0,-1-1 1 0 0,1 1-1 0 0,0-1 1 0 0,0 1-1 0 0,-1-1 0 0 0,1 0 1 0 0,0 1-1 0 0,0-1 1 0 0,0 0-1 0 0,0 0-15 0 0,9 1 82 0 0,20-4 187 0 0,-1-8-90 0 0,-2-5-74 0 0,-3-4-59 0 0,-18 13-49 0 0,0 0 0 0 0,0 0 0 0 0,-1-1 0 0 0,3-4 3 0 0,-4 6-11 0 0,-1-1 0 0 0,0 0-1 0 0,0 0 1 0 0,0 0-1 0 0,-1 0 1 0 0,0 0 0 0 0,0 0-1 0 0,0-6 12 0 0,-2 9 10 0 0,1 0 0 0 0,-1 0 0 0 0,0 0 0 0 0,-1 0 0 0 0,1 0 0 0 0,-1-1 0 0 0,1 1 0 0 0,-1 0 0 0 0,0 0 0 0 0,-1 1 0 0 0,1-1 0 0 0,-1 0-10 0 0,1 2 9 0 0,0 0 0 0 0,0 0 1 0 0,0 1-1 0 0,0-1 0 0 0,-1 0 0 0 0,1 1 1 0 0,-1 0-1 0 0,1-1 0 0 0,-1 1 1 0 0,1 0-1 0 0,-1-1-9 0 0,0 1 15 0 0,0 0 1 0 0,0 0-1 0 0,0 0 0 0 0,0 1 0 0 0,0-1 1 0 0,-1 0-1 0 0,1 1 0 0 0,0-1 1 0 0,0 1-1 0 0,0 0 0 0 0,0 0 1 0 0,-1 0-16 0 0,-1 0 8 0 0,0 0 0 0 0,0 0 1 0 0,1 0-1 0 0,-1 1 1 0 0,0-1-1 0 0,0 1 0 0 0,0 0 1 0 0,0 0-1 0 0,0 1-8 0 0,-17 9-1 0 0,21-11 1 0 0,0 0 0 0 0,-1 0 0 0 0,1 1 0 0 0,0-1 0 0 0,0 0 0 0 0,-1 0 0 0 0,1 0 0 0 0,0 0 0 0 0,0 0 0 0 0,0 1 0 0 0,-1-1 0 0 0,1 0 0 0 0,0 0 0 0 0,0 1 0 0 0,0-1 0 0 0,0 0 0 0 0,-1 0 0 0 0,1 0 0 0 0,0 1 0 0 0,0-1 0 0 0,0 0 0 0 0,0 1 0 0 0,0-1 0 0 0,0 0 0 0 0,0 0 0 0 0,0 1 0 0 0,0-1 0 0 0,0 0 0 0 0,0 0 0 0 0,0 1 0 0 0,0-1 0 0 0,0 0 0 0 0,0 1 0 0 0,0-1 0 0 0,0 0 0 0 0,0 0 0 0 0,0 1 0 0 0,0-1 0 0 0,0 0 0 0 0,4 3 0 0 0,1 1-3 0 0,1-1-40 0 0,9-3-137 0 0,12-6-376 0 0,-26 6 529 0 0,15-5-284 0 0,0-1-39 0 0,16-8-452 0 0,6-5-296 0 0,-24 10 202 0 0,1 0 0 0 0,6-7 896 0 0,-6 3-674 0 0,17-19-1092 0 0,-22 21 1279 0 0,-1 1 71 0 0,-2 3 183 0 0,-1 0 57 0 0,7-8-311 0 0,-1-2 88 0 0,-1-1 85 0 0,0-1 82 0 0,-2 0 81 0 0,-1-1 77 0 0,0 1 76 0 0,-2 0 72 0 0,2-13 370 0 0,-5 17-222 0 0,0-3 95 0 0,-2 10-117 0 0,0-1 33 0 0,-1-2 114 0 0,0 0 70 0 0,0 0 80 0 0,-1 1 89 0 0,-1 0 101 0 0,0 0 109 0 0,-2 1 120 0 0,3 4-411 0 0,-1 1 34 0 0,-1-1 89 0 0,0 2-75 0 0,0 1-73 0 0,-1 2-66 0 0,1 0-62 0 0,-1 1-59 0 0,1 2-52 0 0,0-1-49 0 0,-2 4 26 0 0,0 0-94 0 0,2-2-81 0 0,0 1-34 0 0,0 2-63 0 0,-5 11 33 0 0,1 1 0 0 0,1 1 0 0 0,1-1 0 0 0,1 1 0 0 0,0 1 21 0 0,-3 39-61 0 0,2 1 61 0 0,0 10 14 0 0,2-24-14 0 0,3 0 0 0 0,5 45 0 0 0,1 2 0 0 0,13 273 0 0 0,-18-353-44 0 0,1 8 102 0 0,1 9 82 0 0,-1-11-135 0 0,-1-11-48 0 0,-1 0-34 0 0,0-1-43 0 0,0 1-47 0 0,0-7 19 0 0,1 0 66 0 0,0 5 4 0 0,-1-4-8 0 0,1-1-20 0 0,-1 0-56 0 0,0 0-100 0 0,1 0-103 0 0,-1 0-122 0 0,0-1 193 0 0,1 0-38 0 0,-1 0-153 0 0,0 0-70 0 0,0 0-62 0 0,0 0-55 0 0,0 0-195 0 0,0 0-55 0 0,0 0-235 0 0,0 1-637 0 0</inkml:trace>
  <inkml:trace contextRef="#ctx0" brushRef="#br0" timeOffset="-22764.303">6193 2725 20127 0 0,'0'0'463'0'0,"0"0"-150"0"0,0 0-62 0 0,0-1-55 0 0,0 0-46 0 0,0 0 47 0 0,0-4 87 0 0,1 3-149 0 0,0 2 66 0 0,3-3-196 0 0,0 1 1 0 0,1 0 0 0 0,-1 1-1 0 0,1-1 1 0 0,0 1 0 0 0,0 0-1 0 0,2-1-5 0 0,40-3 85 0 0,-23 3-19 0 0,-12 1-105 0 0,0 1 57 0 0,10-1 104 0 0,13 3 169 0 0,-20-1-191 0 0,0 1-48 0 0,1-1-73 0 0,-7 0-35 0 0,0 0-37 0 0,0 0-43 0 0,0 0-47 0 0,-1 0-51 0 0,1-1-57 0 0,0 1-61 0 0,0-1-66 0 0,-6 0-85 0 0,0 0-82 0 0,0 0-72 0 0,0 0-63 0 0,0 0-216 0 0,1 0-62 0 0,0 0-260 0 0,3 0-696 0 0</inkml:trace>
  <inkml:trace contextRef="#ctx0" brushRef="#br0" timeOffset="-22480.381">7355 2355 19639 0 0,'-1'0'346'0'0,"0"0"-36"0"0,-2 1 211 0 0,2 0-119 0 0,-1 1-107 0 0,1 0-93 0 0,1 0-78 0 0,-1 1-65 0 0,1 0-51 0 0,0 0-53 0 0,2 6-134 0 0,-1-6 152 0 0,-1 0 54 0 0,1-1 82 0 0,6 17-53 0 0,9 23-28 0 0,-9-27 35 0 0,0 1 84 0 0,-3-8-33 0 0,1 0 34 0 0,11 24 506 0 0,1 1-104 0 0,-2 1-97 0 0,0 0-94 0 0,-1 1-88 0 0,-2 0-83 0 0,-2 0-79 0 0,-2 1-74 0 0,0-3 51 0 0,-1-3-35 0 0,-4-10-125 0 0,-2-9-62 0 0,-1-4-18 0 0,0-1-68 0 0,0-6 62 0 0,0 1-147 0 0,0-1 82 0 0,0 0 38 0 0,-1 0-94 0 0,1-1 71 0 0,-2 0-174 0 0,0 0 177 0 0,1 1-55 0 0,0-1-97 0 0,0 1-7 0 0,0-1-51 0 0,0 1-48 0 0,0-1-41 0 0,0 0-324 0 0,0 0-70 0 0,0 0-55 0 0,0 0-40 0 0,-1 0-373 0 0,1 0-36 0 0,-2-4-2933 0 0</inkml:trace>
  <inkml:trace contextRef="#ctx0" brushRef="#br0" timeOffset="-22243.779">7283 2408 14048 0 0,'2'-37'833'0'0,"3"15"-382"0"0,0 9-242 0 0,2 2-71 0 0,3 0-87 0 0,3 1-99 0 0,10-2 940 0 0,-1 3-104 0 0,1 4-95 0 0,1 2-88 0 0,-1 3-80 0 0,0 3-71 0 0,0 2-65 0 0,0 2-55 0 0,12 9 103 0 0,-2 4-91 0 0,-19-10-183 0 0,-1 0 1 0 0,0 1-1 0 0,0 1 1 0 0,-1 0-1 0 0,7 10-163 0 0,-16-18 69 0 0,0 0-1 0 0,0 0 1 0 0,-1 0-1 0 0,1 0 1 0 0,-1 1 0 0 0,0-1-1 0 0,-1 1 1 0 0,1 0-1 0 0,-1-1 1 0 0,1 4-69 0 0,-1-4 58 0 0,-1 1 1 0 0,0-1-1 0 0,0 0 0 0 0,0 0 1 0 0,0 1-1 0 0,0-1 0 0 0,-1 2-58 0 0,0-2 55 0 0,0 0-1 0 0,-1 0 1 0 0,1 1-1 0 0,-1-1 1 0 0,-2 3-55 0 0,2-3 36 0 0,-1 1 1 0 0,0-1-1 0 0,0 0 1 0 0,0 0-1 0 0,-2 1-36 0 0,-7 7-9 0 0,0-1 51 0 0,3-5 42 0 0,-1 1 0 0 0,1-1 1 0 0,-9 3-85 0 0,-3 0 41 0 0,10-5-62 0 0,0 0-38 0 0,0-1-46 0 0,0-1-51 0 0,-2 1-89 0 0,0-2-82 0 0,0 0-94 0 0,0 0-103 0 0,0-1-112 0 0,0-1-124 0 0,6 0 332 0 0,1 1-36 0 0,-1-1-34 0 0,1 0-38 0 0,3 0 39 0 0,1 1-61 0 0,-1-1-54 0 0,1 1-48 0 0,-1-1-186 0 0,0 0-46 0 0,-1 1-224 0 0,-1-2-609 0 0</inkml:trace>
  <inkml:trace contextRef="#ctx0" brushRef="#br0" timeOffset="-21850.346">7695 2115 16008 0 0,'1'1'362'0'0,"1"3"-92"0"0,1 0-34 0 0,1 3 139 0 0,1 2-113 0 0,-1-1-94 0 0,0 1-76 0 0,0 1-56 0 0,8 25-101 0 0,-10-26 70 0 0,2 5 79 0 0,-3-8 7 0 0,0 1 39 0 0,5 27 363 0 0,-3 0-37 0 0,-2 0-39 0 0,-2 0-41 0 0,-1 0-43 0 0,-2 1-43 0 0,1-1-46 0 0,-2 0-47 0 0,1 3-36 0 0,0 1-61 0 0,3-37-133 0 0,1 1 36 0 0,0 1 37 0 0,0 0 45 0 0,-1 1 89 0 0,1-1 82 0 0,1-5-157 0 0,0-2-39 0 0,3-19-208 0 0,3 0-67 0 0,1-1-91 0 0,1 0-109 0 0,-2 5-27 0 0,6-9-28 0 0,13-13-111 0 0,-17 26 368 0 0,22-27-294 0 0,-7 15 229 0 0,-2 8 133 0 0,-10 11 114 0 0,0 1 32 0 0,1 2 4 0 0,-1 3 57 0 0,-2 3 48 0 0,0 2 42 0 0,4 7 154 0 0,-11-7-197 0 0,-1 0-1 0 0,1 0 1 0 0,-1 0-1 0 0,1 0 1 0 0,0 4-109 0 0,12 26 639 0 0,-9-9-311 0 0,-2-6-163 0 0,-2-10-132 0 0,-1 0-37 0 0,4 22 67 0 0,5 41 76 0 0,-7-48-138 0 0,-1 0-44 0 0,-1-22-26 0 0,-1 1-31 0 0,0 0 49 0 0,1 4 33 0 0,-1-4-16 0 0,1 0-80 0 0,-1-1 14 0 0,1 0-38 0 0,-1 1-132 0 0,1-1-104 0 0,0 1-118 0 0,-1-2 196 0 0,1 1-36 0 0,-1-1-117 0 0,0 0-65 0 0,0 1-60 0 0,0-1-51 0 0,0 0-183 0 0,0 0-51 0 0,0 0-220 0 0,0 0-595 0 0</inkml:trace>
  <inkml:trace contextRef="#ctx0" brushRef="#br0" timeOffset="-21564.589">8151 2347 14336 0 0,'0'0'157'0'0,"0"0"-34"0"0,0 0 41 0 0,0 1-75 0 0,-2 2 0 0 0,0-1-6 0 0,-2 5 206 0 0,0 1-62 0 0,1 0-54 0 0,0 0-49 0 0,1 0-43 0 0,0 1-35 0 0,-1 8-36 0 0,3 33-181 0 0,0-40 172 0 0,1 1 38 0 0,3 9 105 0 0,3 4 71 0 0,3 0 72 0 0,3-2 72 0 0,4-4 73 0 0,-15-16-360 0 0,0-1 0 0 0,0 1 1 0 0,0-1-1 0 0,1 1 0 0 0,-1-1 1 0 0,1 0-1 0 0,0 0-72 0 0,-1 0 64 0 0,0 0 1 0 0,0-1-1 0 0,0 1 1 0 0,0-1-1 0 0,1 0 1 0 0,-1 0-1 0 0,0 0 1 0 0,0 0-1 0 0,1 0-64 0 0,0 0 82 0 0,0-1 0 0 0,0 0 0 0 0,-1 1 0 0 0,1-1 0 0 0,0 0 0 0 0,0 0 0 0 0,-1-1 0 0 0,1 0-82 0 0,6-4 248 0 0,-1-3-58 0 0,-3-2-48 0 0,0-1-37 0 0,-4 8-74 0 0,0 0-1 0 0,0 0 1 0 0,0-1-1 0 0,-1 1 1 0 0,1 0 0 0 0,-1-1-1 0 0,0 1 1 0 0,-1 0-1 0 0,0-4-30 0 0,-15-62 158 0 0,8 47-157 0 0,-1 0-60 0 0,7 20-99 0 0,1-1 48 0 0,-1 1 40 0 0,1-1 36 0 0,-3-4 51 0 0,-5-10 181 0 0,5 12-205 0 0,2 1-68 0 0,-1 0-82 0 0,0 0-99 0 0,0 0-118 0 0,1 2 23 0 0,0 0-75 0 0,0-1-84 0 0,0 1-89 0 0,0-1-98 0 0,0 1-103 0 0,0 0-110 0 0,0-1-117 0 0,-2-2-1281 0 0,-2-3-1305 0 0</inkml:trace>
  <inkml:trace contextRef="#ctx0" brushRef="#br0" timeOffset="-21243.62">8428 2104 16352 0 0,'0'0'373'0'0,"0"0"55"0"0,0 0 20 0 0,0 0-273 0 0,0 0-41 0 0,0 1 26 0 0,0-1-106 0 0,0 4-86 0 0,0-1 75 0 0,0 17-58 0 0,0-1 110 0 0,1 1 92 0 0,0-1 76 0 0,1-1 27 0 0,-1-1 37 0 0,9 65 1341 0 0,-8-65-1351 0 0,0 1-37 0 0,0 0-40 0 0,-1 0-41 0 0,1 0-43 0 0,-1 0-44 0 0,0 0-46 0 0,0 0-48 0 0,1 6-77 0 0,-2-17-15 0 0,1 1 43 0 0,0 26 62 0 0,-2-24-100 0 0,1 1-105 0 0,-1-4-36 0 0,1 0-88 0 0,-1 0-101 0 0,0 0-117 0 0,1-7 364 0 0,0 1 40 0 0,0 0 5 0 0,0-1 50 0 0,0 1-11 0 0,0 0-18 0 0,0 0-55 0 0,-1 0-94 0 0,1-1-54 0 0,0 1-103 0 0,-1-1-122 0 0,1 1 207 0 0,0-1-37 0 0,-8 5-1095 0 0</inkml:trace>
  <inkml:trace contextRef="#ctx0" brushRef="#br0" timeOffset="-20620.126">8352 2277 12496 0 0,'16'-5'454'0'0,"-1"0"0"0"0,7 0-454 0 0,33-3 989 0 0,2 4 82 0 0,-1 3 81 0 0,-15 0-277 0 0,-1-1 41 0 0,-12 1-568 0 0,1 1-80 0 0,41-2 260 0 0,-32 2-119 0 0,-26 0-283 0 0,-10 0-37 0 0,-2 0-16 0 0,1 0-35 0 0,5 0 1 0 0,-5 0 33 0 0,-1 0 82 0 0,-15 8 20 0 0,0 0-71 0 0,-4 0-45 0 0,-8 2-41 0 0,15-5-17 0 0,1 1 0 0 0,0-1 0 0 0,-6 6 0 0 0,-10 5 0 0 0,12-7 0 0 0,1 0 0 0 0,1 1 0 0 0,-1 1 0 0 0,1 0 0 0 0,-9 11 0 0 0,20-20-1 0 0,-1 2-12 0 0,-1-1 0 0 0,1 1 0 0 0,0 0 1 0 0,0 0-1 0 0,0 0 0 0 0,-2 4 13 0 0,1 10 20 0 0,4-18-5 0 0,0 1 0 0 0,0-1 0 0 0,0 1-1 0 0,0-1 1 0 0,1 1 0 0 0,-1-1 0 0 0,0 1 0 0 0,0-1 0 0 0,0 1 0 0 0,1-1 0 0 0,-1 1 0 0 0,0-1 0 0 0,0 1 0 0 0,1-1 0 0 0,-1 0 0 0 0,0 1 0 0 0,1-1 0 0 0,-1 1 0 0 0,0-1 0 0 0,1 0-1 0 0,-1 1 1 0 0,1-1-15 0 0,13 5 238 0 0,-10-5-165 0 0,1 0 0 0 0,0 0 0 0 0,0 0-1 0 0,-1 0 1 0 0,2-1-73 0 0,0 0 40 0 0,0-1-1 0 0,-1 0 1 0 0,0 1-1 0 0,1-2 1 0 0,-1 1 0 0 0,4-3-40 0 0,29-20 163 0 0,-26 18-130 0 0,-11 5-27 0 0,1 1 0 0 0,-1 0 0 0 0,1 0 0 0 0,-1-1 1 0 0,0 1-1 0 0,0-1 0 0 0,0 1 0 0 0,1-1 0 0 0,-1 0 0 0 0,-1 1 1 0 0,1-1-1 0 0,0-1-6 0 0,8-11 20 0 0,3-5-68 0 0,-7 9-43 0 0,0 0 0 0 0,-1 0 0 0 0,3-9 91 0 0,-2 3-35 0 0,-2 1 63 0 0,-1 5 3 0 0,-1 1-33 0 0,0-10-93 0 0,0 7-27 0 0,0 0-41 0 0,5-11-263 0 0,-2 11 197 0 0,-2 2 103 0 0,4-10-3 0 0,0 11 49 0 0,4 1-103 0 0,2 6 68 0 0,0 3 52 0 0,1 4 39 0 0,-8-3 25 0 0,0 1 0 0 0,-1 0 0 0 0,1 0 0 0 0,-1 0 1 0 0,4 4-2 0 0,1 2-24 0 0,3 8 24 0 0,1 11 91 0 0,-1-3 10 0 0,-4-9-25 0 0,3 10 86 0 0,-1 1 16 0 0,-1-2 36 0 0,-3 2 34 0 0,2 4 58 0 0,-3-6-126 0 0,-3-18-115 0 0,-1 1 0 0 0,1-1 0 0 0,0 0-1 0 0,1 1 1 0 0,2 4-65 0 0,-4-10 50 0 0,2 5-81 0 0,-2-3 48 0 0,-1-2 69 0 0,0 0 29 0 0,-2-2 56 0 0,0-1-58 0 0,0-1-50 0 0,-5-7-21 0 0,6 7-25 0 0,-2-1-25 0 0,-3-6-114 0 0,5 8 95 0 0,0-1 0 0 0,1 1 0 0 0,-1 0 0 0 0,1 0 0 0 0,-1-1 0 0 0,1 1 0 0 0,-1-1 0 0 0,1 1 0 0 0,0 0 0 0 0,0-1 0 0 0,0-1 27 0 0,-1-10-196 0 0,-1 1-35 0 0,1 7 121 0 0,1 0-1 0 0,-1 1 0 0 0,1-1 1 0 0,0 1-1 0 0,0-1 0 0 0,0 0 111 0 0,5-11-255 0 0,-1 1 35 0 0,-1 0 34 0 0,-2 10 124 0 0,0 1 1 0 0,0-1-1 0 0,0 0 0 0 0,0 1 0 0 0,1-1 0 0 0,0 1 1 0 0,0 0-1 0 0,1-2 62 0 0,-3 5-14 0 0,7-9-165 0 0,-1 0-40 0 0,3-7-167 0 0,-1 0-50 0 0,-2 2 110 0 0,3 2 115 0 0,-2 4 114 0 0,2 1 42 0 0,8-9 31 0 0,-5 6 40 0 0,-6 7 6 0 0,0 0 34 0 0,5 1 144 0 0,2 3 154 0 0,7 8 288 0 0,-9 1-262 0 0,-4-3-156 0 0,-2 0-65 0 0,0-1-33 0 0,3 5-10 0 0,-5-5-111 0 0,0 0-40 0 0,8 8 184 0 0,-9-11-114 0 0,0 1-1 0 0,0-1 1 0 0,0 1 0 0 0,-1-1 0 0 0,1 1-1 0 0,0 0 1 0 0,-1 0 0 0 0,0-1 0 0 0,0 1-1 0 0,0 1-34 0 0,0 7 125 0 0,-1-10-103 0 0,0 1-1 0 0,1 0 1 0 0,-1-1-1 0 0,0 1 1 0 0,1 0-1 0 0,-1-1 1 0 0,0 1-1 0 0,1 0 1 0 0,0-1-1 0 0,-1 1 1 0 0,2 0-22 0 0,0 2 33 0 0,0-1-5 0 0,-1-1 0 0 0,1 1-1 0 0,-1-1 1 0 0,1 1 0 0 0,-1 0 0 0 0,0 0 0 0 0,0 0-1 0 0,0 0 1 0 0,0-1 0 0 0,-1 1 0 0 0,1 0 0 0 0,-1 0 0 0 0,0 0-1 0 0,0 3-27 0 0,0 12 144 0 0,5 8-10 0 0,-2-9-68 0 0,-2-16-61 0 0,-1 1 0 0 0,0-1 0 0 0,0 1 0 0 0,0-1 0 0 0,-1 1 0 0 0,1-1 0 0 0,0 1-1 0 0,0-1 1 0 0,-1 1 0 0 0,1-1 0 0 0,-1 0 0 0 0,0 2-5 0 0,-2 6-18 0 0,2 2-43 0 0,2-9 104 0 0,0 1-86 0 0,0-1-107 0 0,-1-1 27 0 0,1 0-36 0 0,-1 1-150 0 0,1 0-97 0 0,0 0-104 0 0,-1 0-115 0 0,1 0-124 0 0,-1-2 326 0 0,0 1-36 0 0,0 0-35 0 0,0 0-38 0 0,0 0-37 0 0,0 0-40 0 0,0 1-700 0 0,0-1-37 0 0,-2 4-2821 0 0</inkml:trace>
  <inkml:trace contextRef="#ctx0" brushRef="#br0" timeOffset="-20289.238">9530 2070 17679 0 0,'-8'1'457'0'0,"1"0"-72"0"0,0 1-64 0 0,0 0-60 0 0,0 1-53 0 0,1 0-48 0 0,-1 0-41 0 0,1 1-37 0 0,-1 0-22 0 0,-1 1-34 0 0,-24 20-49 0 0,23-18 63 0 0,0 0 58 0 0,0-1 80 0 0,0 0 98 0 0,-1 2 45 0 0,1 0 0 0 0,-9 8-321 0 0,5-2 207 0 0,10-12-176 0 0,-4 7 122 0 0,0 2-64 0 0,5-6-65 0 0,0 0 0 0 0,-1 0 0 0 0,2 0-1 0 0,-1 0 1 0 0,1 1 0 0 0,-1 3-24 0 0,1 6 139 0 0,5 0 40 0 0,2-2-67 0 0,2-1-53 0 0,3-1-40 0 0,0-1-32 0 0,0-1 0 0 0,1-1-1 0 0,4 2 14 0 0,-8-4 19 0 0,17 7-19 0 0,0-1 45 0 0,19 9 110 0 0,-23-12-102 0 0,1-3-40 0 0,15 7-15 0 0,-34-11-84 0 0,-1-1 91 0 0,3 2 142 0 0,-2-3-110 0 0,-1 1-47 0 0,1-1-45 0 0,0 1-72 0 0,1-1-88 0 0,2 0-103 0 0,0 0-120 0 0,-7 0 110 0 0,0 0-55 0 0,0 0-48 0 0,0 0-46 0 0,0 0-310 0 0,-1 0-74 0 0,0 0-59 0 0,0 1-43 0 0,-2-1-365 0 0,1 0-40 0 0,-1 1-310 0 0,-2 0-881 0 0</inkml:trace>
  <inkml:trace contextRef="#ctx0" brushRef="#br0" timeOffset="-27239.726">523 3139 11056 0 0,'0'0'248'0'0,"0"0"24"0"0,0-1-56 0 0,0-1-48 0 0,0-1-44 0 0,0 0-23 0 0,0-1-42 0 0,0 0-30 0 0,0 0-30 0 0,0 2 254 0 0,-1 0-74 0 0,1-1 57 0 0,0 2-31 0 0,0-1 47 0 0,0 0 1 0 0,0 1 44 0 0,1 0 50 0 0,-1-1 54 0 0,0 1-22 0 0,0 0 45 0 0,0 0 46 0 0,1 1 51 0 0,-1-1 53 0 0,1 1 55 0 0,-1-1 60 0 0,1 1 61 0 0,0 1-527 0 0,0-1-43 0 0,1 2 70 0 0,-1 0-142 0 0,1 0-39 0 0,1 5 59 0 0,-2-5-28 0 0,11 32 266 0 0,-3 0-48 0 0,-4-9 215 0 0,1 21-533 0 0,-3 3 664 0 0,-1 2-664 0 0,-2-9 310 0 0,0-30-217 0 0,0-11 9 0 0,0-1 2 0 0,0 0 0 0 0,1-11 40 0 0,1 0-40 0 0,2-11 3 0 0,2-4-120 0 0,-2 10-48 0 0,1-8-76 0 0,3-7-70 0 0,-3 10 97 0 0,-1 3 58 0 0,-1 1 56 0 0,1-4-68 0 0,0 1 0 0 0,3-5 64 0 0,9-13-72 0 0,-3 16-13 0 0,-12 21 77 0 0,0-1 0 0 0,0 1 1 0 0,0 0-1 0 0,0 0 0 0 0,0 0 1 0 0,0 0-1 0 0,0 0 0 0 0,1 0 1 0 0,-1 0-1 0 0,0 0 1 0 0,0 0-1 0 0,1 1 0 0 0,-1-1 1 0 0,0 0-1 0 0,1 1 0 0 0,-1-1 1 0 0,1 1-1 0 0,-1 0 0 0 0,1-1 1 0 0,0 1 7 0 0,0 0-6 0 0,-1 0 1 0 0,0 1-1 0 0,1-1 1 0 0,-1 1-1 0 0,0-1 1 0 0,1 1-1 0 0,-1-1 0 0 0,0 1 1 0 0,0 0-1 0 0,0-1 1 0 0,0 1-1 0 0,1 0 1 0 0,-1 0-1 0 0,0 0 1 0 0,0 0-1 0 0,-1 0 1 0 0,1 0-1 0 0,1 1 6 0 0,1 3-10 0 0,0 0 1 0 0,0 0-1 0 0,0 0 0 0 0,2 4 10 0 0,7 22 30 0 0,-10-24-6 0 0,3 9 62 0 0,-1 0-1 0 0,-1 0 0 0 0,-1 1 0 0 0,0-1 1 0 0,-2 1-1 0 0,1-1 0 0 0,-2 3-85 0 0,1-8 54 0 0,0-4 21 0 0,0-6 142 0 0,0-1-68 0 0,0-1-56 0 0,1-1-43 0 0,-1-2-31 0 0,3-6-38 0 0,-1 5 64 0 0,1-3 11 0 0,0-1-39 0 0,3-8-67 0 0,2-6-81 0 0,-1 8 83 0 0,3-4 3 0 0,-7 12 16 0 0,0 1 1 0 0,1 0-1 0 0,-1 0 1 0 0,1 0-1 0 0,5-5 29 0 0,3-3-29 0 0,12-12-49 0 0,-22 24 69 0 0,0 0 0 0 0,0 1-1 0 0,0-1 1 0 0,0 1 0 0 0,0 0-1 0 0,0 0 1 0 0,1 0 0 0 0,-1 0 0 0 0,0 0-1 0 0,1 0 1 0 0,-1 1 0 0 0,2-1 9 0 0,11 1-55 0 0,-14 0 55 0 0,-1 1 0 0 0,1-1 1 0 0,0 0-1 0 0,-1 0 0 0 0,1 1 0 0 0,-1-1 0 0 0,1 0 0 0 0,0 1 0 0 0,-1-1 1 0 0,1 1-1 0 0,-1-1 0 0 0,1 1 0 0 0,-1-1 0 0 0,1 1 0 0 0,-1-1 0 0 0,3 3-11 0 0,11 12 38 0 0,-10-10 21 0 0,-1 1 0 0 0,1 0 0 0 0,-1 0 0 0 0,0 1-48 0 0,9 27 251 0 0,-7-13-119 0 0,-2-1-20 0 0,8 35 135 0 0,-2-29-66 0 0,4-4 91 0 0,-12-21-272 0 0,1 1 0 0 0,-1-1 1 0 0,1 1-1 0 0,0-1 0 0 0,-1 1 0 0 0,1-1 0 0 0,0 0 0 0 0,0 1 0 0 0,0-1 0 0 0,0 0 0 0 0,0-1 0 0 0,0 1 0 0 0,0 0 1 0 0,0 0-1 0 0,0-1 0 0 0,0 1 0 0 0,2-1 0 0 0,0 0 10 0 0,0 0-1 0 0,0 0 1 0 0,1 0 0 0 0,-1 0 0 0 0,0-1-1 0 0,0 0 1 0 0,0 0 0 0 0,0 0 0 0 0,1-1-10 0 0,9-4 77 0 0,0 0 0 0 0,0-1 1 0 0,0-1-1 0 0,6-6-77 0 0,3 0 45 0 0,-2-2 0 0 0,0 0 0 0 0,-1-1-1 0 0,-1-2 1 0 0,0 0 0 0 0,8-12-45 0 0,-19 20 0 0 0,-1 1 0 0 0,0-1 0 0 0,-1 0 0 0 0,1-3 0 0 0,-5 9 0 0 0,0 1 0 0 0,-1 0 0 0 0,1-1 0 0 0,-1 0 0 0 0,0 1 0 0 0,0-1 0 0 0,-1 0 0 0 0,1 1 0 0 0,-1-1 0 0 0,0 0 0 0 0,0 0 0 0 0,-1-3 0 0 0,1 7 0 0 0,-1 0 0 0 0,1 0 1 0 0,-1-1-1 0 0,1 1 0 0 0,-1 0 0 0 0,0 0 0 0 0,1 0 0 0 0,-1 0 0 0 0,0 1 0 0 0,0-1 0 0 0,0 0 1 0 0,0 0-1 0 0,0 0 0 0 0,0 1 0 0 0,0-1 0 0 0,0 0 0 0 0,0 1 0 0 0,0-1 0 0 0,0 1 0 0 0,0-1 0 0 0,0 1 1 0 0,-1 0-1 0 0,1 0 0 0 0,0-1 0 0 0,0 1 0 0 0,0 0 0 0 0,-1 0 0 0 0,0 0 0 0 0,-19 0-10 0 0,4 4-36 0 0,9-2 45 0 0,1 1 0 0 0,-1 0 0 0 0,0 0-1 0 0,1 1 1 0 0,0 0 0 0 0,0 1 0 0 0,0-1 0 0 0,0 1 0 0 0,1 1 0 0 0,0-1 0 0 0,0 1 0 0 0,0 0-1 0 0,1 1 1 0 0,0-1 0 0 0,0 1 0 0 0,1 0 0 0 0,0 0 0 0 0,0 0 0 0 0,0 1 0 0 0,1-1 0 0 0,0 1-1 0 0,1 0 1 0 0,-1 0 0 0 0,0 7 1 0 0,3-10 0 0 0,0 0 0 0 0,0 0 0 0 0,0 0 0 0 0,1 0 0 0 0,-1 0 0 0 0,1 0 0 0 0,1 0 0 0 0,-1 0 0 0 0,0 0 0 0 0,1 0 0 0 0,0-1 0 0 0,0 1 0 0 0,1-1 0 0 0,-1 1 0 0 0,1-1 0 0 0,0 0 0 0 0,0 0 0 0 0,1 0 0 0 0,-1-1 0 0 0,1 1 0 0 0,-1-1 0 0 0,1 0 0 0 0,0 0 0 0 0,1 0 0 0 0,-1 0 0 0 0,0-1 0 0 0,1 1 0 0 0,-1-1 0 0 0,1-1 0 0 0,0 1 0 0 0,2 0 0 0 0,6 1-46 0 0,-1 0-89 0 0,0 0-82 0 0,0-1-76 0 0,0-1-69 0 0,0 0-62 0 0,0 0-56 0 0,0-1-49 0 0,10-1-528 0 0,0-1-100 0 0,-8 0-182 0 0,1-1 0 0 0,0 0 1 0 0,10-5 1338 0 0,-10 3-820 0 0,0-2 43 0 0,-7 4-1660 0 0,3-3-1351 0 0,-11 6 3783 0 0</inkml:trace>
  <inkml:trace contextRef="#ctx0" brushRef="#br0" timeOffset="-26897.582">1616 2999 16471 0 0,'-2'0'374'0'0,"-3"2"10"0"0,-1 0-71 0 0,1 0-65 0 0,0 1-57 0 0,-2 1-28 0 0,1 0-59 0 0,-1 2-41 0 0,-4 3-46 0 0,-6 8-19 0 0,12-11 42 0 0,0 0 41 0 0,1-1 27 0 0,0-1 45 0 0,0 1 52 0 0,1-1 59 0 0,-18 27 776 0 0,9-9-390 0 0,4-2-173 0 0,2 0-87 0 0,1-3-149 0 0,2 0-93 0 0,1-1-109 0 0,2 1-122 0 0,0-13 101 0 0,0-1-1 0 0,0 1 1 0 0,1-1-1 0 0,-1 0 0 0 0,1 1 1 0 0,0-1-1 0 0,0 0 0 0 0,0 1 1 0 0,0-1-1 0 0,1 0 1 0 0,0 0-1 0 0,1 3-17 0 0,-2-5 9 0 0,-1 0 1 0 0,1-1-1 0 0,0 1 1 0 0,0 0-1 0 0,0 0 0 0 0,0 0 1 0 0,0 0-1 0 0,0-1 0 0 0,0 1 1 0 0,0-1-1 0 0,0 1 1 0 0,0-1-1 0 0,0 1 0 0 0,1-1 1 0 0,0 1-10 0 0,-1-1 13 0 0,1 0 1 0 0,-1 0-1 0 0,1 0 1 0 0,-1 0-1 0 0,1 0 1 0 0,-1 0-1 0 0,1 0 1 0 0,-1-1-1 0 0,1 1 1 0 0,-1-1-1 0 0,0 1 1 0 0,1-1-1 0 0,-1 1 1 0 0,0-1-1 0 0,2-1-13 0 0,20-14 130 0 0,-3-3-85 0 0,-1-2-65 0 0,-3-3-48 0 0,3-8-133 0 0,-2-1-1 0 0,0-3 202 0 0,-15 34-6 0 0,6-12-13 0 0,-2 4-36 0 0,-6 10 56 0 0,0-1-1 0 0,0 1 0 0 0,0 0 0 0 0,1 0 1 0 0,-1 0-1 0 0,0-1 0 0 0,0 1 1 0 0,0 0-1 0 0,0 0 0 0 0,1 0 0 0 0,-1 0 1 0 0,0 0-1 0 0,0-1 0 0 0,0 1 1 0 0,1 0-1 0 0,-1 0 0 0 0,0 0 0 0 0,0 0 1 0 0,1 0-1 0 0,-1 0 0 0 0,0 0 1 0 0,0 0-1 0 0,1 0 0 0 0,-1 0 0 0 0,0 0 1 0 0,0 0-1 0 0,1 0 0 0 0,-1 0 0 0 0,0 0 1 0 0,0 0-1 0 0,0 0 0 0 0,1 0 1 0 0,-1 0-1 0 0,0 0 0 0 0,0 1 0 0 0,1-1 1 0 0,-1 0-1 0 0,0 0 0 0 0,6 4 88 0 0,-6-4-65 0 0,9 14 240 0 0,0 12-15 0 0,-4-12-126 0 0,18 40-43 0 0,-4-18-77 0 0,-18-33-124 0 0,1-1 46 0 0,2 2 38 0 0,-1-2 71 0 0,7 2 140 0 0,-6-3-128 0 0,0-1-54 0 0,0 0-69 0 0,-1 0-9 0 0,-1-1-36 0 0,1 1-40 0 0,-1 0-45 0 0,1-1-48 0 0,-1 0-54 0 0,1 0-57 0 0,-1 1-62 0 0,0-1-66 0 0,1 0-71 0 0,-1-1-75 0 0,0 1-79 0 0,0 0-84 0 0,0 0-88 0 0,0-1-92 0 0,-1 1-97 0 0,3-3-1421 0 0,1-3-1403 0 0,-5 7 3895 0 0</inkml:trace>
  <inkml:trace contextRef="#ctx0" brushRef="#br0" timeOffset="-26544.219">1877 2974 14208 0 0,'0'0'306'0'0,"0"1"-79"0"0,0 0-68 0 0,0 0-54 0 0,0 1-15 0 0,0 3-47 0 0,0-3 3 0 0,1 8-65 0 0,1 0 61 0 0,1 0 51 0 0,1 1 44 0 0,1 3 98 0 0,-2-1 45 0 0,0 0-10 0 0,0-1 48 0 0,1 3 111 0 0,2 8 270 0 0,1 5 162 0 0,-3-9-343 0 0,0-8-97 0 0,0 1-97 0 0,5 13 280 0 0,-8-14-286 0 0,0-8-119 0 0,-1-2-184 0 0,0-1 0 0 0,0 0 0 0 0,0 0 0 0 0,0 0 1 0 0,0 0-1 0 0,1 0 0 0 0,-1 0 0 0 0,0 0 0 0 0,0 0 0 0 0,0 0 0 0 0,0 0 0 0 0,0 0 0 0 0,1 0 0 0 0,-1 0 0 0 0,0 0 0 0 0,0 0 0 0 0,0 0 0 0 0,0 0 0 0 0,0 0 0 0 0,0 0 0 0 0,1 0 0 0 0,-1 0 0 0 0,0 0 0 0 0,0 0 0 0 0,0 0 0 0 0,0-1 0 0 0,0 1 0 0 0,0 0 0 0 0,1 0 0 0 0,-1 0 1 0 0,0 0-1 0 0,0 0 0 0 0,0 0 0 0 0,0 0 0 0 0,0 0 0 0 0,0-1 0 0 0,0 1 0 0 0,0 0 0 0 0,0 0 0 0 0,0 0 0 0 0,1 0-15 0 0,1-3 180 0 0,0 0-68 0 0,-1 1-97 0 0,0 1-52 0 0,-1 0-36 0 0,5-12 140 0 0,-2 1-72 0 0,1-8-107 0 0,0 0-85 0 0,1-12-182 0 0,-2 19 173 0 0,0 1 0 0 0,1-1 0 0 0,4-7 206 0 0,4-4-210 0 0,-1 11 57 0 0,0 8 86 0 0,1 5 74 0 0,0 4 60 0 0,7 9 137 0 0,-16-10-133 0 0,0 0 1 0 0,0 1-1 0 0,0-1 0 0 0,-1 1 1 0 0,1-1-1 0 0,-1 2-71 0 0,13 24 438 0 0,-2 1-63 0 0,-3 1-55 0 0,-3 2-46 0 0,-5-21-278 0 0,0-1 84 0 0,3 16 168 0 0,-3-18-217 0 0,0-1-49 0 0,0 1-77 0 0,1-1-100 0 0,-1-4 53 0 0,-1 1-33 0 0,1-1-36 0 0,-1-1-37 0 0,0-1-82 0 0,0-1-56 0 0,-1 0-50 0 0,1 0-45 0 0,0 1-316 0 0,-1-1-75 0 0,1 1-58 0 0,0-1-43 0 0,0 1-363 0 0,1 0-36 0 0,2 3-2873 0 0,-4-5 4222 0 0</inkml:trace>
  <inkml:trace contextRef="#ctx0" brushRef="#br0" timeOffset="-316.26">15059 975 18423 0 0,'0'0'540'0'0,"0"0"-193"0"0,0 0-159 0 0,0 0-48 0 0,0 0-71 0 0,-1-1-50 0 0,-2-2-50 0 0,1 2 47 0 0,0-4 22 0 0,1 4 154 0 0,2-2 379 0 0,2 0-83 0 0,1 1-68 0 0,2 0-50 0 0,13-4 957 0 0,-16 6-1054 0 0,6-2 0 0 0,1 1-60 0 0,0 0-52 0 0,0 0-46 0 0,2 1-27 0 0,0 0-44 0 0,25 1-55 0 0,-12 0 6 0 0,-9-1 62 0 0,-11 0-234 0 0,0 0 59 0 0,0 0 51 0 0,-1 0 42 0 0,6 0 70 0 0,11-2 223 0 0,-14 2-230 0 0,0 0-61 0 0,-1-1-85 0 0,1 0-111 0 0,-3 1 60 0 0,-1 0-35 0 0,0-1-41 0 0,1 1-42 0 0,1-1-198 0 0,0 1-102 0 0,-1-1-110 0 0,1 1-120 0 0,-2-1 357 0 0,-1 1-34 0 0,1 0-34 0 0,-1-1-35 0 0,1 1-36 0 0,-1 0-38 0 0,1-1-38 0 0,-1 1-40 0 0,2-1-619 0 0,0 1-33 0 0,9-2-2831 0 0,-13 2 4184 0 0</inkml:trace>
  <inkml:trace contextRef="#ctx0" brushRef="#br0" timeOffset="-882.214">14855 1293 17191 0 0,'0'0'185'0'0,"0"-1"-40"0"0,0 1 47 0 0,-1-1-89 0 0,0-3 2 0 0,0 2-7 0 0,1 0 65 0 0,0-3 104 0 0,1-11 455 0 0,1 14-527 0 0,-2 2 128 0 0,0 0 11 0 0,0 0 13 0 0,0 0 45 0 0,0 0 21 0 0,0 2 3 0 0,-3 8-45 0 0,1 1-58 0 0,1 0-48 0 0,0 0-36 0 0,-4 32 473 0 0,-2-11-260 0 0,2 0-91 0 0,1-5-145 0 0,-1-1-102 0 0,0 5 15 0 0,2-1-54 0 0,-2 16 4 0 0,1-11 27 0 0,0 27-96 0 0,1-14 63 0 0,3-34-19 0 0,0 0 0 0 0,2 14-44 0 0,1 14 45 0 0,-4-37-93 0 0,1-3-24 0 0,-1 1-43 0 0,1 0-56 0 0,-1 0-62 0 0,1 0-70 0 0,-1 0-80 0 0,1 0-87 0 0,0 0-97 0 0,1 0-104 0 0,0-1-114 0 0,-1-1 242 0 0,1-1-74 0 0,-1 1-65 0 0,0-1-59 0 0,0 1-213 0 0,1-1-57 0 0,-1 1-258 0 0,1 0-695 0 0</inkml:trace>
  <inkml:trace contextRef="#ctx0" brushRef="#br0" timeOffset="-553.126">14990 1359 18511 0 0,'0'0'422'0'0,"0"0"-196"0"0,0 0-48 0 0,0 1-43 0 0,0-1-36 0 0,0 1 24 0 0,-2 3-10 0 0,1-2 1 0 0,-1 4 109 0 0,0 0-52 0 0,0 0-46 0 0,0 0-41 0 0,0 1-26 0 0,1 0-39 0 0,-3 16-88 0 0,1-6 22 0 0,0-6 88 0 0,-1 24-194 0 0,3-11 80 0 0,0 0 35 0 0,-2 0 47 0 0,2-12-3 0 0,0 0 0 0 0,1 0-1 0 0,0 1 1 0 0,1-1 0 0 0,0 0-1 0 0,1 4-5 0 0,5 13 78 0 0,2-2 76 0 0,-8-24-118 0 0,0 0-1 0 0,1 0 1 0 0,-1-1 0 0 0,1 1 0 0 0,-1-1-1 0 0,1 1 1 0 0,0-1 0 0 0,1 2-36 0 0,-1-3 41 0 0,0 1 0 0 0,0 0-1 0 0,0-1 1 0 0,0 1 0 0 0,1-1 0 0 0,-1 0 0 0 0,0 1-1 0 0,2-1-40 0 0,1 1 64 0 0,-1-1-1 0 0,0 0 1 0 0,1 0-1 0 0,-1-1 1 0 0,1 0-1 0 0,-1 1 0 0 0,1-1 1 0 0,-1-1-1 0 0,0 1 1 0 0,1-1-1 0 0,0 0-63 0 0,30-8 398 0 0,-3-6-55 0 0,-13 4-161 0 0,-3 0-49 0 0,11-12 172 0 0,-2-2-48 0 0,-17 16-169 0 0,0 0 0 0 0,0-1 1 0 0,-1 0-1 0 0,-1-1 0 0 0,0 1 1 0 0,0-1-1 0 0,2-6-88 0 0,4-20 161 0 0,-9 26-80 0 0,-1 0-1 0 0,0 0 0 0 0,-1 0 1 0 0,0-3-81 0 0,-1 5 62 0 0,0 1 1 0 0,-1-1-1 0 0,0 1 1 0 0,0-1 0 0 0,-3-6-63 0 0,2 8 36 0 0,0 1 0 0 0,-1-1 0 0 0,1 0 0 0 0,-3-2-36 0 0,2 5-298 0 0,1-1 103 0 0,-1 1 90 0 0,0-1 77 0 0,-1-1 97 0 0,0-1 94 0 0,-11-13 611 0 0,11 15-639 0 0,1 1-35 0 0,0 1-54 0 0,-1 0-41 0 0,1-1-49 0 0,0 1-57 0 0,-1 0-63 0 0,1 1-71 0 0,-1-1-77 0 0,1 0-86 0 0,-1 1-92 0 0,0 0-99 0 0,0 0-107 0 0,0 0-113 0 0,0 0-122 0 0,2 2 419 0 0,0-1-34 0 0,0 1-33 0 0,0-1-35 0 0,0 0-36 0 0,0 1-36 0 0,0 0-748 0 0,0 0-39 0 0,0 0-332 0 0,-1-1-944 0 0</inkml:trace>
  <inkml:trace contextRef="#ctx0" brushRef="#br0" timeOffset="197548.468">10776 3479 16352 0 0,'0'0'241'0'0,"0"-1"-38"0"0,-2-1 111 0 0,1-2-92 0 0,-4-4 206 0 0,4 7-262 0 0,0 0 43 0 0,-2 1-174 0 0,2 1-22 0 0,1-1 0 0 0,-1 0-1 0 0,1 0 1 0 0,0 0 0 0 0,-1 0 0 0 0,1 1-1 0 0,0-1 1 0 0,-1 0 0 0 0,1 0-1 0 0,0 0 1 0 0,0 1 0 0 0,-1-1 0 0 0,1 0-1 0 0,0 1 1 0 0,0-1 0 0 0,-1 0 0 0 0,1 1-1 0 0,0-1 1 0 0,0 0 0 0 0,0 1 0 0 0,-1-1-1 0 0,1 0 1 0 0,0 1 0 0 0,0-1 0 0 0,0 1-1 0 0,0-1 1 0 0,0 0 0 0 0,0 1 0 0 0,0-1-1 0 0,0 0 1 0 0,0 1 0 0 0,0-1-1 0 0,0 1 1 0 0,0-1 0 0 0,0 0 0 0 0,0 1-1 0 0,0-1-12 0 0,1 9 208 0 0,0-5-42 0 0,7 19 556 0 0,2-1-122 0 0,3-1-110 0 0,1-1-99 0 0,1-1-86 0 0,3-2-75 0 0,0 0-63 0 0,2-1-51 0 0,15 8-5 0 0,4-1 24 0 0,9 4-135 0 0,-22-14 89 0 0,0 0 58 0 0,-13-6-34 0 0,30 18 133 0 0,-17-5 20 0 0,-19-15-206 0 0,4 4 118 0 0,1 5 177 0 0,-9-6-189 0 0,-4 1-37 0 0,-2-3-76 0 0,-2 1-34 0 0,-9 6-3 0 0,-15 2 49 0 0,-23 3 63 0 0,36-13-105 0 0,-64 20 33 0 0,-64 21-24 0 0,85-31-104 0 0,-30 4 72 0 0,83-18-181 0 0,0 0 55 0 0,-14 3-113 0 0,11-3 112 0 0,0 0-96 0 0,4-1 65 0 0,0 1-40 0 0,1-1-3 0 0,0 0-35 0 0,0 0-39 0 0,1-1-43 0 0,-1 1-47 0 0,1-1-50 0 0,-1 0-55 0 0,1 0-56 0 0,3 1 186 0 0,-1 0-47 0 0,1 0-43 0 0,0 0-39 0 0,0 0-299 0 0,0 0-66 0 0,0-1-50 0 0,0 1-37 0 0,0-1 370 0 0,1-1-1811 0 0,1-2-1305 0 0</inkml:trace>
  <inkml:trace contextRef="#ctx0" brushRef="#br0" timeOffset="197917.756">11112 3458 14336 0 0,'0'0'330'0'0,"0"0"45"0"0,0 0-182 0 0,0 0-47 0 0,0 0-39 0 0,0-1-33 0 0,-1 1 1 0 0,-2-2-2 0 0,2 2-6 0 0,1 0 55 0 0,-2 3-354 0 0,3 1 100 0 0,1 2 86 0 0,2-1 73 0 0,3 4 133 0 0,2 1 240 0 0,-9-10-369 0 0,19 18 660 0 0,1-1-42 0 0,0-2-49 0 0,2-1-61 0 0,0-1-69 0 0,1-1-80 0 0,0-1-87 0 0,0 0-99 0 0,-7-3-124 0 0,0 0-57 0 0,7 3-37 0 0,-1-2 61 0 0,13 7 125 0 0,-24-11-47 0 0,-1 1 0 0 0,1 0 0 0 0,6 6-125 0 0,-6-3 61 0 0,0 0 64 0 0,2 3 85 0 0,2 9 166 0 0,-13-18-324 0 0,-1-1-1 0 0,0 1 1 0 0,0-1 0 0 0,0 1-1 0 0,0 0 1 0 0,0 0 0 0 0,-1 1-52 0 0,0 12 183 0 0,-4-2-91 0 0,-5 0-73 0 0,5-10-16 0 0,1 0-1 0 0,-1 0 0 0 0,0-1 0 0 0,0 1 0 0 0,-1 0-2 0 0,-40 22 63 0 0,14-8-6 0 0,19-11-304 0 0,-1 1 108 0 0,0-1 93 0 0,0 0 77 0 0,0-1 59 0 0,-1 0 44 0 0,-30 13 439 0 0,24-12-356 0 0,0 0-72 0 0,10-4-116 0 0,0 0-34 0 0,-2 1-55 0 0,0-1-67 0 0,0 0-75 0 0,-1 0-85 0 0,0 0-124 0 0,0 0-119 0 0,7-1 217 0 0,-1-1-33 0 0,0 0-36 0 0,1 0-36 0 0,-1 0-38 0 0,1 0-39 0 0,-1 0-41 0 0,1 0-42 0 0,-1 0-43 0 0,1 0-46 0 0,-1 0-45 0 0,1 0-47 0 0,2-1-488 0 0,0 1-33 0 0,-7 0-2674 0 0,11-1 3951 0 0</inkml:trace>
  <inkml:trace contextRef="#ctx0" brushRef="#br0" timeOffset="194980.609">7197 3989 15528 0 0,'0'0'456'0'0,"0"0"-165"0"0,0 0-134 0 0,-1 0-45 0 0,0-1-66 0 0,-3 0 14 0 0,14 4 493 0 0,0-1-54 0 0,0 0-52 0 0,0-1-50 0 0,1 0-48 0 0,-1-1-45 0 0,1 1-44 0 0,0-2-42 0 0,-1 1-39 0 0,1-1-38 0 0,0 0-36 0 0,-1-1-33 0 0,11-1-21 0 0,0 0-110 0 0,-7 0 103 0 0,0-1 1 0 0,0 0-1 0 0,6-3-44 0 0,-3 0 42 0 0,-1 0 0 0 0,9-7-42 0 0,-19 10 0 0 0,1 0 0 0 0,-1-1 0 0 0,-1 0 0 0 0,1 0 0 0 0,-1 0 0 0 0,1-1 0 0 0,-1 0 0 0 0,-1 0 0 0 0,1 0 0 0 0,2-5 0 0 0,-4 5 16 0 0,-1 0 0 0 0,1 0 0 0 0,-1 0 0 0 0,2-5-16 0 0,-4 9 0 0 0,1 1 0 0 0,-1-1 0 0 0,0 1 0 0 0,1-1 0 0 0,-1 1 0 0 0,0-1 0 0 0,0 1 0 0 0,0-1 0 0 0,0 1 0 0 0,-1-1 0 0 0,1 1 0 0 0,0-1 0 0 0,-1 1 0 0 0,1-1 0 0 0,-1 1 0 0 0,1-1 0 0 0,-1 1 0 0 0,0-1 0 0 0,1 1 0 0 0,-1 0 0 0 0,0-1 0 0 0,0 1 0 0 0,0 0 0 0 0,0 0 0 0 0,0 0 0 0 0,0 0 0 0 0,0 0 0 0 0,-1 0 0 0 0,1 0 0 0 0,0 0 0 0 0,0 0 0 0 0,-2 0 0 0 0,0 0 0 0 0,1 0 0 0 0,-1 0 0 0 0,0 0 0 0 0,0 0 0 0 0,0 0 0 0 0,0 1 0 0 0,0 0 0 0 0,0-1 0 0 0,0 1 0 0 0,0 0 0 0 0,0 0 0 0 0,0 1 0 0 0,0-1 0 0 0,0 1 0 0 0,0-1 0 0 0,-1 2 0 0 0,-4 1 0 0 0,0 1 0 0 0,1 0 0 0 0,-1 0 0 0 0,1 1 0 0 0,0 0 0 0 0,0 1 0 0 0,0-1 0 0 0,1 2 0 0 0,-1-1 0 0 0,2 0 0 0 0,-4 5 0 0 0,4-3 0 0 0,0 1 0 0 0,1-1 0 0 0,-1 1 0 0 0,-1 7 0 0 0,-8 16 0 0 0,0 0-10 0 0,11-23-13 0 0,0 1 1 0 0,1-1 0 0 0,0 1 0 0 0,1 0 0 0 0,0 0-1 0 0,0 9 23 0 0,1-16 0 0 0,0 0-1 0 0,1 0 1 0 0,-1 0-1 0 0,0 0 0 0 0,1 0 1 0 0,0-1-1 0 0,0 2 1 0 0,10 15 37 0 0,-8-16-22 0 0,0-1 1 0 0,0 1 0 0 0,0-1 0 0 0,0 1 0 0 0,0-1-1 0 0,0 0 1 0 0,1 0 0 0 0,-1-1 0 0 0,1 1 0 0 0,2 0-16 0 0,0 0 29 0 0,-1 0 0 0 0,1-1 0 0 0,0 0 1 0 0,0 0-1 0 0,0-1 0 0 0,0 1 1 0 0,0-1-1 0 0,0 0 0 0 0,0-1 0 0 0,0 0 1 0 0,-1 0-1 0 0,1 0 0 0 0,0 0 0 0 0,2-2-29 0 0,17-9 92 0 0,-2-2-68 0 0,-2-3-54 0 0,-1-1-43 0 0,1-6-55 0 0,26-37-228 0 0,-28 36 231 0 0,1 0 42 0 0,0 1 59 0 0,2 2 79 0 0,-21 21-58 0 0,-1 0-1 0 0,1 1 0 0 0,0-1 1 0 0,0 1-1 0 0,-1-1 1 0 0,1 0-1 0 0,0 1 0 0 0,0-1 1 0 0,-1 1-1 0 0,1 0 0 0 0,0-1 1 0 0,0 1-1 0 0,0 0 0 0 0,0-1 1 0 0,0 1-1 0 0,0 0 1 0 0,0 0-1 0 0,-1 0 0 0 0,1 0 1 0 0,0 0-1 0 0,1 0 4 0 0,-2 0-2 0 0,1 0 1 0 0,0 1 0 0 0,-1-1-1 0 0,1 0 1 0 0,-1 1-1 0 0,1-1 1 0 0,-1 1-1 0 0,1-1 1 0 0,-1 1-1 0 0,1-1 1 0 0,-1 1-1 0 0,1-1 1 0 0,-1 1-1 0 0,1 0 1 0 0,-1-1-1 0 0,0 1 1 0 0,0-1-1 0 0,1 1 1 0 0,-1 0-1 0 0,0-1 1 0 0,0 1 1 0 0,4 20 13 0 0,-3-2 41 0 0,-1 8-51 0 0,-2 0-1 0 0,-1 0 0 0 0,0-1 0 0 0,-3 1 0 0 0,-4 14-2 0 0,9-36 64 0 0,0 0-45 0 0,-3 13-87 0 0,3-10 66 0 0,0-3 34 0 0,1-1 34 0 0,-1 1 53 0 0,1 0 60 0 0,0 0 70 0 0,0 0 80 0 0,1-12-150 0 0,1 0-59 0 0,4-5-26 0 0,0 1-70 0 0,3-4-35 0 0,9-25-137 0 0,-3 5-67 0 0,1 2 1 0 0,8-10 214 0 0,-22 39-10 0 0,1 1 0 0 0,0-1 0 0 0,0 0 0 0 0,1 1 0 0 0,-1 0 0 0 0,1 0 0 0 0,0 0 1 0 0,0 0-1 0 0,0 0 10 0 0,13-7-62 0 0,-13 7 37 0 0,0 4-46 0 0,5 7 12 0 0,-9-8 56 0 0,2 3 1 0 0,0 0 0 0 0,1 0 0 0 0,-1 1 1 0 0,-1-1-1 0 0,1 0 0 0 0,0 1 0 0 0,-1-1 0 0 0,0 1 1 0 0,1 2 1 0 0,6 38 98 0 0,-4-18 22 0 0,0-3-23 0 0,5 19 90 0 0,2-16-23 0 0,-7-18-80 0 0,3 5 200 0 0,-6-13-124 0 0,0 0-16 0 0,5 0-14 0 0,-1-3-49 0 0,4-7 13 0 0,-5 5-31 0 0,-1 1-62 0 0,0 0-1 0 0,0 0 1 0 0,-1-1-1 0 0,1 1 0 0 0,-1 0 1 0 0,1-2-1 0 0,11-32-99 0 0,-10 26 29 0 0,1 0 0 0 0,0 0 0 0 0,4-6 70 0 0,-6 14-17 0 0,-1 1 0 0 0,0-1 0 0 0,1 1 1 0 0,0 0-1 0 0,2-2 17 0 0,-3 3-5 0 0,0 0 1 0 0,1 0-1 0 0,-1 1 0 0 0,1-1 1 0 0,0 1-1 0 0,-1-1 0 0 0,1 1 0 0 0,0 0 5 0 0,-1 1-11 0 0,-1-1-1 0 0,0 1 1 0 0,1 1-1 0 0,-1-1 1 0 0,0 0-1 0 0,0 0 1 0 0,1 0-1 0 0,-1 1 1 0 0,0-1-1 0 0,0 1 1 0 0,1-1-1 0 0,-1 1 0 0 0,0-1 12 0 0,4 3-20 0 0,-3-2 34 0 0,16 15-15 0 0,4 12 122 0 0,5 5 47 0 0,-13-18-71 0 0,0 2-35 0 0,3 4-24 0 0,3-2-43 0 0,-18-17-208 0 0,1 0 62 0 0,-1 0 57 0 0,0 0 49 0 0,0 1 44 0 0,0-1 38 0 0,2 3 126 0 0,7 6 485 0 0,-6-7-418 0 0,-3-1-149 0 0,1-1-49 0 0,0 0-59 0 0,0 0-69 0 0,-1-1-4 0 0,-1 0-35 0 0,1 0-36 0 0,0-1-40 0 0,0 1-41 0 0,0 0-46 0 0,0-1-47 0 0,0 0-50 0 0,0 0-53 0 0,1 1-55 0 0,-1-2-58 0 0,0 1-61 0 0,0 0-63 0 0,1-1-67 0 0,-1 1-68 0 0,1-1-71 0 0,-2 0-407 0 0,1 1-36 0 0,2-1-2792 0 0</inkml:trace>
  <inkml:trace contextRef="#ctx0" brushRef="#br0" timeOffset="195268.083">8334 3924 15144 0 0,'0'0'340'0'0,"0"0"-159"0"0,0 0-43 0 0,0 0 33 0 0,0-1-100 0 0,0-1-14 0 0,0 2-2 0 0,0-1 47 0 0,0 1 105 0 0,0-1-60 0 0,0 1 33 0 0,-1 0-174 0 0,0-1 27 0 0,1 0 29 0 0,-1 1 79 0 0,1-1 166 0 0,0 1 290 0 0,0 0 31 0 0,0 0 6 0 0,0 0 4 0 0,0 0 2 0 0,0 0 0 0 0,0 1-238 0 0,2-1-119 0 0,0 1-76 0 0,1 1-92 0 0,7 2 28 0 0,-9-4-81 0 0,-1 0 36 0 0,7 5 138 0 0,-1 1-45 0 0,0-1-40 0 0,-1 1-37 0 0,5 8 22 0 0,-1 0-97 0 0,-2-2-54 0 0,6 18-79 0 0,-7-12 82 0 0,1 12 182 0 0,-3-10-134 0 0,-2-5-93 0 0,1 0-101 0 0,-3-15-130 0 0,0 1 88 0 0,0-1 77 0 0,0 0 70 0 0,0 0 53 0 0,0 1 36 0 0,0-1 121 0 0,0 1 625 0 0,1 0-666 0 0,-1-1-53 0 0,0 0-71 0 0,0 0-88 0 0,0 1-105 0 0,0-1-123 0 0,0 0-82 0 0,0 1-122 0 0,0-1 214 0 0,1 0-35 0 0,-1 0-37 0 0,0 0-38 0 0,0 0-40 0 0,0 1-40 0 0,0-1-44 0 0,0 0-43 0 0,0 0-46 0 0,0 0-47 0 0,0 1-49 0 0,0-1-49 0 0,0 0-518 0 0,0 0-34 0 0,0 0-2789 0 0</inkml:trace>
  <inkml:trace contextRef="#ctx0" brushRef="#br0" timeOffset="195538.004">8346 3727 15016 0 0,'1'-7'222'0'0,"0"0"101"0"0,1-2 160 0 0,4-2 349 0 0,2 3-1 0 0,-1 7-351 0 0,0 4-162 0 0,1 2-101 0 0,-7-3-323 0 0,0-1 63 0 0,1 0 50 0 0,-1 1 34 0 0,4 2 163 0 0,-3-3-174 0 0,0 1-49 0 0,-1-1-49 0 0,0 0-59 0 0,1 1-68 0 0,-1-1-80 0 0,0 0-23 0 0,0 0-70 0 0,0 0-74 0 0,0 0-83 0 0,0 0-87 0 0,0 1-94 0 0,0-1-100 0 0,0 0-107 0 0,1 2-1347 0 0,2 2-1285 0 0</inkml:trace>
  <inkml:trace contextRef="#ctx0" brushRef="#br0" timeOffset="195863.305">8760 3711 17023 0 0,'-7'-1'106'0'0,"0"0"51"0"0,-18-2 499 0 0,14 3-415 0 0,0 2-90 0 0,6-1-128 0 0,0 1-43 0 0,-3 0 154 0 0,6-2 2 0 0,1 2 2 0 0,-1-1-107 0 0,1 1 0 0 0,-1-1 1 0 0,1 1-1 0 0,0-1 0 0 0,-1 1 1 0 0,1 0-1 0 0,0 0 0 0 0,0 0 1 0 0,0-1-1 0 0,0 1 0 0 0,1 0 1 0 0,-1 0-32 0 0,0 1 45 0 0,1 0 0 0 0,-1-1-1 0 0,1 1 1 0 0,-1 0 0 0 0,1-1 0 0 0,0 1 0 0 0,0 0 0 0 0,0-1 0 0 0,0 1 0 0 0,1 0 0 0 0,-1-1 0 0 0,1 1 0 0 0,0 0 0 0 0,-1-1-1 0 0,1 1 1 0 0,1 1-45 0 0,6 7 135 0 0,1-1-94 0 0,7 8-41 0 0,-10-9 0 0 0,-1-1 0 0 0,2 0 0 0 0,-1-1 0 0 0,2 1 0 0 0,-2-2 0 0 0,-1 1 0 0 0,1-1 0 0 0,-1 1 0 0 0,0 0 0 0 0,-1 1 0 0 0,1-1 0 0 0,-3-2 0 0 0,1-1 0 0 0,0 1 0 0 0,0-1 0 0 0,0 0 0 0 0,1 1 0 0 0,7 9 0 0 0,-10-12 0 0 0,0 0 0 0 0,0 0 0 0 0,0 0 0 0 0,-1 0 0 0 0,1 0 0 0 0,-1 0 0 0 0,1 0 0 0 0,-1 1 0 0 0,0-1 0 0 0,0 1 0 0 0,3 13 0 0 0,-3-16 6 0 0,0 1-1 0 0,0 0 1 0 0,0 0-1 0 0,0 0 1 0 0,0-1-1 0 0,0 1 1 0 0,0 0-1 0 0,0 0 1 0 0,0-1-1 0 0,0 1 1 0 0,-1 0-1 0 0,1 0 1 0 0,0-1-1 0 0,0 1 1 0 0,-1 0-1 0 0,1-1 0 0 0,-1 1 1 0 0,1 0-1 0 0,0-1 1 0 0,-1 1-1 0 0,1-1 1 0 0,-1 1-1 0 0,0 0 1 0 0,0-1-6 0 0,-18 15 196 0 0,13-11-116 0 0,-14 5 176 0 0,-15-3-34 0 0,18-4-122 0 0,-22 5-29 0 0,6 0 17 0 0,10-4-63 0 0,4 0-48 0 0,1-1-56 0 0,2-1-42 0 0,0-1-58 0 0,1-1-68 0 0,-1 0-78 0 0,14 0 166 0 0,0 1 56 0 0,-5-1-81 0 0,5 0 59 0 0,0 1 24 0 0,1 0-33 0 0,-1-1-42 0 0,1 1-48 0 0,0 0-90 0 0,-1-1-77 0 0,1 1-88 0 0,-1-1-96 0 0,1 1-107 0 0,-1-1-117 0 0,1 1-124 0 0,0 0 410 0 0,1-1-34 0 0,-3 0-1762 0 0,0-1-1303 0 0,3 2 3599 0 0</inkml:trace>
  <inkml:trace contextRef="#ctx0" brushRef="#br0" timeOffset="196138.797">9010 3711 16815 0 0,'0'0'176'0'0,"0"0"-34"0"0,0-1 57 0 0,0 0-88 0 0,-2-2 60 0 0,2 2-45 0 0,-1 0 6 0 0,1 1 54 0 0,-1-1 68 0 0,1 1 81 0 0,-1 0-334 0 0,0 0 0 0 0,0 0 0 0 0,-1 0-1 0 0,1 1 1 0 0,0-1 0 0 0,0 0 0 0 0,0 0 0 0 0,0 1-1 0 0,0-1 1 0 0,0 1 0 0 0,0-1 0 0 0,0 1-1 0 0,0-1 1 0 0,0 1 0 0 0,0 0 0 0 0,0-1-1 0 0,0 1 1 0 0,0 0 0 0 0,1 0 0 0 0,-1 0-1 0 0,-4 3 0 0 0,1-2 27 0 0,1 1-1 0 0,-1 0 1 0 0,1 0-1 0 0,-1 0 1 0 0,1 0-1 0 0,0 1 1 0 0,-2 2-27 0 0,-8 17 92 0 0,6-2-59 0 0,5 1-56 0 0,2-16 24 0 0,1 0 0 0 0,0 0-1 0 0,0-1 1 0 0,0 1 0 0 0,0 0-1 0 0,1 0 1 0 0,0-1 0 0 0,0 1-1 0 0,2 2 19 0 0,0 0 1 0 0,1 0-1 0 0,-1-1 0 0 0,1 1 1 0 0,1-1-1 0 0,0 0 1 0 0,5 5-20 0 0,7 9 83 0 0,-11-11-15 0 0,2 0 91 0 0,-8-9-113 0 0,1 1-1 0 0,-1 0 1 0 0,0 0-1 0 0,1 0 1 0 0,-1 0-1 0 0,0 0 0 0 0,0 0 1 0 0,0 0-1 0 0,-1 0 1 0 0,1 1-1 0 0,0-1 0 0 0,-1 0 1 0 0,0 1-1 0 0,1 0-45 0 0,0 12 240 0 0,-2-14-221 0 0,1 0-1 0 0,-1 0 0 0 0,1 0 0 0 0,-1 0 0 0 0,1 0 0 0 0,-1 0 1 0 0,1-1-1 0 0,-1 1 0 0 0,0 0 0 0 0,1 0 0 0 0,-1 0 1 0 0,0-1-1 0 0,0 1 0 0 0,0 0 0 0 0,0-1 0 0 0,0 1 0 0 0,1-1 1 0 0,-1 1-1 0 0,0-1 0 0 0,0 1 0 0 0,0-1 0 0 0,0 0 0 0 0,0 0 1 0 0,-1 1-1 0 0,1-1-18 0 0,-11 5 249 0 0,4 0-59 0 0,0-1 0 0 0,-1 0-1 0 0,1-1 1 0 0,-5 2-190 0 0,-3 0 208 0 0,-2-1-62 0 0,7-1-98 0 0,0-1-39 0 0,1-1-47 0 0,-1 1-51 0 0,0-1-58 0 0,0 0-64 0 0,1 0-69 0 0,0 0-75 0 0,5 0-45 0 0,-9-1-591 0 0,9 0 521 0 0,0 0-24 0 0,0 0-105 0 0,2 0 210 0 0,0 0-48 0 0,1 0-53 0 0,-1 0-57 0 0,0 0-65 0 0,1 0-68 0 0,-1-1-75 0 0,0 1-80 0 0,-4 0-1418 0 0,-2-2-1250 0 0,9 2 3493 0 0</inkml:trace>
  <inkml:trace contextRef="#ctx0" brushRef="#br0" timeOffset="196357.721">9206 3775 14480 0 0,'2'1'50'0'0,"0"0"61"0"0,-1-1 46 0 0,0 1 36 0 0,-2 2 683 0 0,0-1-601 0 0,1-1-178 0 0,-1 0-35 0 0,1 0-42 0 0,0 1-47 0 0,0-1-54 0 0,1 1-60 0 0,-1-1 167 0 0,1-1 0 0 0,-1 1 1 0 0,0 0-1 0 0,0 0 1 0 0,1-1-1 0 0,-1 1 0 0 0,0 0 1 0 0,0 0-1 0 0,0 0 1 0 0,0-1-1 0 0,0 1 1 0 0,0 0-1 0 0,0 0 0 0 0,0 0 1 0 0,0-1-1 0 0,0 1 1 0 0,-1 0-1 0 0,1 0 0 0 0,0-1 1 0 0,0 1-1 0 0,-1 0 1 0 0,1 0-1 0 0,0-1 1 0 0,-1 2-27 0 0,-2 2 283 0 0,3 2 59 0 0,4 4 312 0 0,-3-8-523 0 0,0-1 0 0 0,-1 1 0 0 0,1 0 1 0 0,-1 0-1 0 0,1 0 0 0 0,-1 0 1 0 0,0 0-1 0 0,0 0 0 0 0,0 1-131 0 0,5 16 621 0 0,0-7-258 0 0,-1-5-194 0 0,-1 1-40 0 0,-1-1-50 0 0,-1 0-57 0 0,-1 2 24 0 0,0-7-38 0 0,-1-1 0 0 0,1 0 0 0 0,0 1 0 0 0,0-1 0 0 0,0 1 0 0 0,1-1-1 0 0,-1 1 1 0 0,0-1 0 0 0,0 0 0 0 0,1 1 0 0 0,-1-1 0 0 0,1 0 0 0 0,0 2-8 0 0,1-1 3 0 0,-1 1 1 0 0,1 0-1 0 0,-1-1 0 0 0,0 1 0 0 0,0 0 1 0 0,0 0-1 0 0,0 0 0 0 0,0 1-3 0 0,-1 9 47 0 0,1-11-260 0 0,-1 0 72 0 0,0 0 63 0 0,0-1 55 0 0,1 1 54 0 0,-1 0 52 0 0,2 4 315 0 0,-1-2-175 0 0,-1-2-138 0 0,1 0-77 0 0,-1-1-73 0 0,0 1-58 0 0,0-1-70 0 0,1 1-80 0 0,-2-1-90 0 0,1 1-14 0 0,0-1-74 0 0,0 0-79 0 0,-1 0-84 0 0,1 0-90 0 0,-1 1-94 0 0,0-1-101 0 0,1 0-105 0 0,-1 0-213 0 0,1-1-35 0 0,0 0-2621 0 0</inkml:trace>
  <inkml:trace contextRef="#ctx0" brushRef="#br0" timeOffset="196676.077">9301 3658 14168 0 0,'-12'-9'322'0'0,"10"7"55"0"0,2-1-67 0 0,0 1-63 0 0,2 0-64 0 0,0-1-62 0 0,1 1-60 0 0,0 0-60 0 0,0 1-58 0 0,3 0 166 0 0,2 3-72 0 0,11 7-96 0 0,-17-8 42 0 0,-1 1-25 0 0,0-1-27 0 0,0 0-44 0 0,0-1-22 0 0,0 1-44 0 0,-1 0-51 0 0,1 0-57 0 0,-1 0-62 0 0,1 0-57 0 0,0-1-51 0 0,-1 1-44 0 0,1 0-151 0 0,0 0-43 0 0,-1 0-182 0 0,2 1-486 0 0</inkml:trace>
  <inkml:trace contextRef="#ctx0" brushRef="#br0" timeOffset="196971.037">9590 3713 14808 0 0,'-9'-1'254'0'0,"1"0"-40"0"0,-8 0 111 0 0,7 1-185 0 0,0 1-34 0 0,-2 1-11 0 0,-4 2 4 0 0,-9 6 53 0 0,8-1 20 0 0,2-1 64 0 0,7-3-76 0 0,0-1 33 0 0,-14 16 331 0 0,2 5-77 0 0,2 2-55 0 0,3-2-38 0 0,10-11-186 0 0,2 0-64 0 0,2-11-92 0 0,0 1 0 0 0,-1-1 0 0 0,1 0 0 0 0,-1 1 0 0 0,0-1 0 0 0,-1 2-12 0 0,1-2 19 0 0,0-1-11 0 0,0 0 0 0 0,0 0 0 0 0,1 0 1 0 0,-1 0-1 0 0,0 0 0 0 0,1 0 0 0 0,0 0 1 0 0,-1 0-1 0 0,1 0 0 0 0,0 1-8 0 0,3 8 59 0 0,-3-11-57 0 0,5 14 55 0 0,-5-10 2 0 0,-2 0 50 0 0,3-4-15 0 0,1 2-60 0 0,2 1-1 0 0,-2-3 26 0 0,-1 0 46 0 0,7-5-41 0 0,5-3 25 0 0,0-2-75 0 0,-5 2-68 0 0,0-1-67 0 0,22-27-220 0 0,-11 15 147 0 0,-7 6 33 0 0,8-7 4 0 0,-3 7 77 0 0,1 1 0 0 0,4-1 80 0 0,-15 10-23 0 0,0 1-1 0 0,0 0 0 0 0,1 1 1 0 0,-1-1-1 0 0,1 1 24 0 0,-5 2-2 0 0,0 0 0 0 0,0 1 0 0 0,1-1 0 0 0,-1 0 0 0 0,0 1 0 0 0,3 0 2 0 0,-5 0 4 0 0,0 0-1 0 0,0 0 1 0 0,0 0-1 0 0,0 0 1 0 0,0 0 0 0 0,0 1-1 0 0,0-1 1 0 0,0 0-1 0 0,0 1 1 0 0,0-1-1 0 0,0 1 1 0 0,0-1-1 0 0,0 1 1 0 0,0-1-1 0 0,0 1 1 0 0,0-1-1 0 0,-1 1 1 0 0,1 0-1 0 0,0 0-3 0 0,10 16 234 0 0,-2 3-67 0 0,-2 1-53 0 0,-1 0-40 0 0,4 11-3 0 0,-9-28-64 0 0,-1-1 0 0 0,1 0-1 0 0,-1 1 1 0 0,1-1 0 0 0,-1 0-1 0 0,0 1 1 0 0,0-1 0 0 0,-1 1-1 0 0,0 1-6 0 0,0 18 107 0 0,1-13-49 0 0,-4-1 35 0 0,3-8-67 0 0,0 1 0 0 0,0-1 0 0 0,-1 0 0 0 0,1 0 0 0 0,0 1 0 0 0,0-1 0 0 0,-1 0 0 0 0,1 0 1 0 0,-1 0-1 0 0,1-1 0 0 0,-1 1 0 0 0,1 0 0 0 0,-1-1 0 0 0,0 1 0 0 0,-1 0-26 0 0,-15 0 239 0 0,7-4-111 0 0,3-1-54 0 0,1-3-40 0 0,3 0 2 0 0,-7-11-6 0 0,10 16-36 0 0,1 0 0 0 0,-1 0 0 0 0,1 0 0 0 0,0 0 0 0 0,-1 0 0 0 0,1 1 0 0 0,0-1 0 0 0,0 0 0 0 0,0 0 0 0 0,1 0 0 0 0,-1 0-1 0 0,0 0 1 0 0,1 0 0 0 0,-1 0 0 0 0,1 0 0 0 0,0 1 0 0 0,0-1 6 0 0,11-24-97 0 0,14-6 40 0 0,-8 10 4 0 0,-14 18 48 0 0,0-1 0 0 0,1 1-1 0 0,-1 0 1 0 0,1 1 0 0 0,0-1 0 0 0,0 1-1 0 0,0 0 1 0 0,0 0 0 0 0,0 0-1 0 0,1 1 1 0 0,0 0 0 0 0,-1 0-1 0 0,5-1 7 0 0,12 0 24 0 0,0 5 41 0 0,-1 5 50 0 0,-3 6 61 0 0,-11-5-432 0 0,0 0 114 0 0,-1 0 97 0 0,1 1 80 0 0,-2-1 52 0 0,0 0 37 0 0,9 19 398 0 0,-9-15-322 0 0,0 3-50 0 0,-2-8-128 0 0,0 1-44 0 0,-1-1-52 0 0,1 1-59 0 0,-1-1-67 0 0,0 1-74 0 0,0-3 47 0 0,-1 0-38 0 0,1 0-41 0 0,-1 0-42 0 0,0 1-45 0 0,1-1-46 0 0,-1 0-50 0 0,1 0-50 0 0,-1 0-23 0 0,0-1-50 0 0,1 1-51 0 0,-1 0-54 0 0,0-2-519 0 0,0 0-36 0 0,2 7-2667 0 0</inkml:trace>
  <inkml:trace contextRef="#ctx0" brushRef="#br0" timeOffset="189392.183">3033 4251 16184 0 0,'4'-8'24'0'0,"0"1"67"0"0,-1 0 52 0 0,1-1 38 0 0,10-16 529 0 0,-8 15-431 0 0,2 0-61 0 0,0 0-105 0 0,-1 3-123 0 0,2-4 55 0 0,-4 3-51 0 0,1 0-82 0 0,-1 3-39 0 0,0 1-71 0 0,2-4-200 0 0,-3 2 84 0 0,-1 1-3 0 0,0 0-68 0 0,-2 3 277 0 0,-1 1 11 0 0,-2-1-19 0 0,0-1 58 0 0,-7-3 0 0 0,2 4 77 0 0,1 0 1 0 0,-1 0 0 0 0,1 1 0 0 0,-1 0-1 0 0,0 0 1 0 0,1 1 0 0 0,-1 0 0 0 0,1 0-1 0 0,-3 1-19 0 0,-26 7 39 0 0,4 1-51 0 0,7-2 12 0 0,1 2 0 0 0,1 0 0 0 0,0 1 0 0 0,0 2 0 0 0,0 1 0 0 0,21-13 0 0 0,-1-1 0 0 0,1 1 0 0 0,0 0 0 0 0,0 0 0 0 0,-1-1 0 0 0,1 1 0 0 0,0 0 0 0 0,0 0 0 0 0,0 0 0 0 0,0 1 0 0 0,0-1 0 0 0,1 0 0 0 0,-1 0 0 0 0,0 0 0 0 0,0 1 0 0 0,1-1 0 0 0,-1 0 0 0 0,0 1 0 0 0,1-2-2 0 0,0 1 0 0 0,0-1 0 0 0,0 0 0 0 0,0 1 1 0 0,0-1-1 0 0,0 1 0 0 0,0-1 0 0 0,0 0 0 0 0,0 1 1 0 0,0-1-1 0 0,0 1 0 0 0,0-1 0 0 0,0 0 0 0 0,0 1 1 0 0,0-1-1 0 0,0 0 0 0 0,0 1 0 0 0,0-1 1 0 0,0 1-1 0 0,0-1 0 0 0,1 0 0 0 0,-1 1 0 0 0,0-1 1 0 0,0 0-1 0 0,0 1 0 0 0,1-1 0 0 0,-1 0 0 0 0,0 0 1 0 0,0 1-1 0 0,1-1 0 0 0,-1 0 0 0 0,0 0 1 0 0,1 1-1 0 0,-1-1 0 0 0,0 0 0 0 0,1 0 0 0 0,-1 0 1 0 0,1 1-1 0 0,-1-1 0 0 0,0 0 0 0 0,1 0 2 0 0,10 6-2 0 0,0-1 0 0 0,0 0-1 0 0,0 0 1 0 0,0-1 0 0 0,1 0 0 0 0,11 1 2 0 0,1 1-1 0 0,42 14-9 0 0,-21-5 37 0 0,9 7 75 0 0,-4 5 108 0 0,-37-18-100 0 0,-2 1 44 0 0,-9-7-95 0 0,0-1 1 0 0,0 0-1 0 0,0 1 0 0 0,-1-1 0 0 0,1 1 0 0 0,-1 0 1 0 0,2 2-60 0 0,-3-3 50 0 0,1 0 0 0 0,0 0 0 0 0,-1 0 0 0 0,1 0 1 0 0,-1 0-1 0 0,0 0 0 0 0,0 0 0 0 0,0 2-50 0 0,0-2 54 0 0,0 1 0 0 0,-1 0 0 0 0,1-1 0 0 0,-1 1 1 0 0,0-1-1 0 0,0 1 0 0 0,0-1 0 0 0,0 1 0 0 0,0-1 0 0 0,-1 0 0 0 0,1 0 0 0 0,-2 2-54 0 0,0 0 83 0 0,0 0 0 0 0,0-1 0 0 0,-1 1 0 0 0,1-1 0 0 0,-5 3-83 0 0,-24 13 311 0 0,-3-5-75 0 0,1-2-49 0 0,3-3-24 0 0,0-2-52 0 0,-22 4 120 0 0,-12-2-231 0 0,36-5 79 0 0,16-4-44 0 0,1 1 0 0 0,-1-2 0 0 0,1 1 0 0 0,-9-3-35 0 0,-8-2 31 0 0,22 3-64 0 0,0 0 55 0 0,6 1-4 0 0,-1 1 0 0 0,1-1 0 0 0,0 0 1 0 0,-1 1-1 0 0,1-1 0 0 0,0 0 0 0 0,0 0 0 0 0,-1 0 1 0 0,1 0-1 0 0,-1-1-18 0 0,-1-3 33 0 0,3-2-83 0 0,1 4-19 0 0,1-1-36 0 0,0-1-41 0 0,2 0-45 0 0,-2 3-19 0 0,6-6-166 0 0,-4 5 161 0 0,0 1-83 0 0,-2 1 97 0 0,0-1-43 0 0,0 1-175 0 0,1-1-109 0 0,-2 1 96 0 0,1-1-60 0 0,0 1-52 0 0,0 0-46 0 0,0-1-169 0 0,0 1-46 0 0,0-1-204 0 0,2-1-554 0 0</inkml:trace>
  <inkml:trace contextRef="#ctx0" brushRef="#br0" timeOffset="189721.978">3174 4157 14600 0 0,'0'0'330'0'0,"0"0"45"0"0,0 0 20 0 0,0 0-161 0 0,0 0-111 0 0,1 1-26 0 0,-1 0-50 0 0,6 8-48 0 0,3 15-16 0 0,0 1 35 0 0,7 24 103 0 0,5 20 184 0 0,9 45 317 0 0,-19-64-392 0 0,10 90 378 0 0,-17-105-507 0 0,1 0-48 0 0,0 0-63 0 0,2-1-78 0 0,-7-30 184 0 0,1 1-36 0 0,0-1-36 0 0,0 1-37 0 0,-1-2-38 0 0,1 1-38 0 0,-1-1-39 0 0,0-1-41 0 0,0 0-41 0 0,0-2-41 0 0,0 0-43 0 0,0-1-43 0 0,-1-2-44 0 0,0 0-45 0 0,0-2-45 0 0,0-2-47 0 0,0 6 140 0 0,1-1-53 0 0,0 0-46 0 0,-1 0-43 0 0,1 0-149 0 0,-1 0-41 0 0,1-1-181 0 0,-1-1-490 0 0</inkml:trace>
  <inkml:trace contextRef="#ctx0" brushRef="#br0" timeOffset="190036.599">3304 4253 12872 0 0,'2'-6'206'0'0,"-1"0"-35"0"0,1-4 42 0 0,5-12 220 0 0,-3 16-244 0 0,2-1 115 0 0,2 3 107 0 0,-4 3-155 0 0,1 0 40 0 0,1 2 45 0 0,0 0 48 0 0,3 1-35 0 0,-1 1-48 0 0,0 1-45 0 0,-1 0-40 0 0,8 5 116 0 0,-2 2-115 0 0,3 4-60 0 0,16 22 68 0 0,-20-24-87 0 0,12 21-41 0 0,-18-26-59 0 0,-2 1 1 0 0,0 0-1 0 0,0 0 0 0 0,0 0 0 0 0,-1 0 0 0 0,0 2-43 0 0,-2-7 19 0 0,0 0-1 0 0,-1 1 1 0 0,1-1-1 0 0,-1 1 1 0 0,0-1-1 0 0,0 1 1 0 0,0-1-1 0 0,-1 0 1 0 0,1 1-1 0 0,-1-1 0 0 0,0 1-17 0 0,0-2 8 0 0,0-1 0 0 0,0 1 0 0 0,-1 0 0 0 0,1-1 0 0 0,0 1 0 0 0,-1-1 0 0 0,-1 3-9 0 0,1-3 3 0 0,-1 1 1 0 0,1-1-1 0 0,-1 0 0 0 0,1 0 0 0 0,-1 0 0 0 0,0 0 0 0 0,-2 1-3 0 0,-11 5 203 0 0,-1-1-36 0 0,-20 1 66 0 0,-1-5-116 0 0,-1-5-95 0 0,8-3-60 0 0,0-3-38 0 0,18 4 7 0 0,0-1-1 0 0,1 0 1 0 0,-1-1-1 0 0,1 0 0 0 0,-6-6 70 0 0,-13-11-179 0 0,13 5-16 0 0,8 5-6 0 0,2 0-87 0 0,1-2-108 0 0,4 7 149 0 0,1 0-35 0 0,2 2-158 0 0,0 1-47 0 0,0 3 315 0 0,0 1 0 0 0,0-1-1 0 0,1 1 1 0 0,-1 0 0 0 0,0-1 0 0 0,1 1-1 0 0,0 0 1 0 0,-1-1 0 0 0,1 1-1 0 0,0-1 173 0 0,4-4-706 0 0,-2 3 320 0 0,1-1 37 0 0,12-9-1155 0 0</inkml:trace>
  <inkml:trace contextRef="#ctx0" brushRef="#br0" timeOffset="190264.947">3736 4167 13648 0 0,'0'0'260'0'0,"0"1"-107"0"0,-1-1-71 0 0,-3 2 3 0 0,2-2-7 0 0,-6 3 278 0 0,0 1-114 0 0,2-1-124 0 0,0 0-43 0 0,-6 4-19 0 0,-16 7-65 0 0,12-6-29 0 0,-1 1 39 0 0,-16 10 102 0 0,1 3 111 0 0,1 2 80 0 0,19-13-93 0 0,0 1 0 0 0,0 0 1 0 0,1 1-1 0 0,0 0 0 0 0,-2 6-201 0 0,-9 20 395 0 0,15-16-273 0 0,6-19-111 0 0,1 0 0 0 0,-1-1 0 0 0,1 1 0 0 0,0 0 0 0 0,1 0 0 0 0,-1 0 0 0 0,0 0-1 0 0,1 0-10 0 0,0-1 10 0 0,0 0 0 0 0,0 0 0 0 0,0 0 0 0 0,0 0-1 0 0,0-1 1 0 0,1 1 0 0 0,-1 0 0 0 0,1-1 0 0 0,0 1 0 0 0,0 0-10 0 0,0-1 20 0 0,0 0 0 0 0,1 0 0 0 0,-1 0 0 0 0,0 0 0 0 0,0-1 0 0 0,1 1 0 0 0,0 0-20 0 0,3 1 41 0 0,-1-1-1 0 0,1 1 0 0 0,0-1 0 0 0,0 0 0 0 0,0 0 0 0 0,0-1-40 0 0,1 0 32 0 0,0 0 0 0 0,0-1 0 0 0,0 0 0 0 0,0 0 0 0 0,0 0 0 0 0,0-1 0 0 0,0 0-1 0 0,1-1-31 0 0,12-2 94 0 0,-1-1 0 0 0,1-2-94 0 0,-8 3 95 0 0,0-1 0 0 0,0 0 1 0 0,9-6-96 0 0,-15 7 40 0 0,0 0 1 0 0,-1 0-1 0 0,1 0 1 0 0,0-1-1 0 0,-1 0 1 0 0,0 0-1 0 0,0 0 1 0 0,-1-1-1 0 0,0 1 1 0 0,0-1-1 0 0,0 0 1 0 0,0 0-1 0 0,-1-1 1 0 0,0 1-1 0 0,0-1 1 0 0,0-2-41 0 0,-2 5 38 0 0,0 1 0 0 0,0-1 0 0 0,-1 0 0 0 0,1 0 1 0 0,-1 0-1 0 0,0 0 0 0 0,0-3-38 0 0,-1 4 32 0 0,1-1 0 0 0,-1 1 0 0 0,0 0 0 0 0,0 0 0 0 0,0-1 0 0 0,0 1 0 0 0,-2-3-32 0 0,1 2 35 0 0,-1 0 0 0 0,1 1 1 0 0,-1-1-1 0 0,1 1 1 0 0,-4-4-36 0 0,-20-13 126 0 0,-4 3-52 0 0,-2 5-57 0 0,1 2-61 0 0,3 4-63 0 0,26 6 68 0 0,-7-2-27 0 0,-3 0 72 0 0,7 1-32 0 0,0 1-58 0 0,0 0-87 0 0,2-1 28 0 0,1 1-41 0 0,-1 0-45 0 0,0 1-51 0 0,0-1-55 0 0,0 0-60 0 0,0 0-65 0 0,0 1-71 0 0,2-1 105 0 0,1 0-61 0 0,-1 0-54 0 0,1 0-47 0 0,-1 1-171 0 0,0-1-45 0 0,0 0-207 0 0,0 1-555 0 0</inkml:trace>
  <inkml:trace contextRef="#ctx0" brushRef="#br0" timeOffset="190804.357">3799 4146 9880 0 0,'0'0'228'0'0,"1"1"-62"0"0,-1 0-53 0 0,1 0-41 0 0,0 2-18 0 0,2 2-40 0 0,-2-2 16 0 0,3 4 1 0 0,1 1 37 0 0,3 8 166 0 0,-1 0 113 0 0,0 1 93 0 0,-1-2 18 0 0,0 0 42 0 0,11 35 1244 0 0,-10-28-1040 0 0,-2-6-242 0 0,0-1-63 0 0,-4-12-224 0 0,0 0-59 0 0,0 1-34 0 0,0 1-21 0 0,1 0 4 0 0,-1-1 26 0 0,0-1 39 0 0,0 0 66 0 0,-1 0 30 0 0,1-1 66 0 0,1 1 78 0 0,-1-1 85 0 0,-2-3-329 0 0,0 0-40 0 0,-3-1 1 0 0,-3-4 10 0 0,0-9-16 0 0,1-1-66 0 0,1-2-63 0 0,1 1-63 0 0,0-3-100 0 0,-3-27-404 0 0,5 26 406 0 0,1 14 158 0 0,3-33-226 0 0,-1 26 207 0 0,1 0 36 0 0,0 3 44 0 0,0 2-5 0 0,1 1 38 0 0,4-2 135 0 0,1 6 31 0 0,6 2 164 0 0,3 7 78 0 0,-5 1-206 0 0,-3 0-107 0 0,-1 1-84 0 0,7 9 233 0 0,-2 1-52 0 0,-2 0-43 0 0,0 1-32 0 0,6 15 336 0 0,2 9-496 0 0,-8-16 182 0 0,-4-9 2 0 0,0 1-1 0 0,2 15-183 0 0,-2-4 89 0 0,-6-26-149 0 0,-1-1 74 0 0,1 3 175 0 0,-1-4-189 0 0,0 1-38 0 0,0 1-60 0 0,0 0-73 0 0,0 1-87 0 0,0 0-102 0 0,0-4-20 0 0,1 0 64 0 0,-1 0 56 0 0,0 0 48 0 0,1 0 10 0 0,-1 0 45 0 0,2-1-184 0 0,0 0 76 0 0,-2 1 6 0 0,1 0-38 0 0,-1 0-96 0 0,0-1-54 0 0,1 1-57 0 0,0-1-49 0 0,-1 1-44 0 0,1-1-168 0 0,-1 1-44 0 0,1-1-203 0 0,0 0-552 0 0,-1 1 1560 0 0</inkml:trace>
  <inkml:trace contextRef="#ctx0" brushRef="#br0" timeOffset="191123.413">4190 3871 15736 0 0,'0'0'220'0'0,"0"0"-46"0"0,0 0-42 0 0,0 0-36 0 0,-1-1 11 0 0,-1-1-18 0 0,1 1 11 0 0,1 1 343 0 0,0 1-110 0 0,0 1-92 0 0,1 1-74 0 0,0 1-40 0 0,3 7 55 0 0,-2-8-60 0 0,8 23 145 0 0,2 16-5 0 0,-2-4-70 0 0,5 14 21 0 0,11 74 428 0 0,-19-81-492 0 0,-2-17-109 0 0,0-1-48 0 0,0 1-60 0 0,1-1-68 0 0,-5-22 50 0 0,0 1 54 0 0,1 13 59 0 0,-1-11-76 0 0,0-2-62 0 0,0 0-88 0 0,0 0-114 0 0,-1-3 108 0 0,1 0-38 0 0,-1 7-837 0 0,-3-2-50 0 0</inkml:trace>
  <inkml:trace contextRef="#ctx0" brushRef="#br0" timeOffset="191714.08">4075 4148 15200 0 0,'0'0'348'0'0,"0"0"49"0"0,0 0 19 0 0,0 0-175 0 0,0 0-116 0 0,1 0-27 0 0,1 0-51 0 0,12 0-48 0 0,18 2 436 0 0,0 1-88 0 0,0 3-81 0 0,1-1-78 0 0,-5 1-81 0 0,0-2-51 0 0,1 0-46 0 0,-1-2-43 0 0,18 0 40 0 0,-12-2 31 0 0,0-1 0 0 0,1-1-38 0 0,3-4-11 0 0,-32 5 32 0 0,0 0-46 0 0,0 0-45 0 0,1 0-42 0 0,0-1-43 0 0,-1 1-40 0 0,1-1-39 0 0,-1 0-39 0 0,1 0-36 0 0,-1 0-36 0 0,0-1-35 0 0,0 1-33 0 0,5-5-507 0 0,-1 0-117 0 0,-8 6 620 0 0,-2 0 57 0 0,0-1 52 0 0,0 1 47 0 0,-1 0 42 0 0,0 0 37 0 0,-2-1-87 0 0,-1 0 66 0 0,-4-1-113 0 0,-3 3 479 0 0,0 0 38 0 0,-10 1 297 0 0,-3 6 219 0 0,17-4-424 0 0,1 0 0 0 0,-1 0 0 0 0,1 1 0 0 0,-5 3-293 0 0,1 1 364 0 0,-1 1-37 0 0,-8 11 227 0 0,1 4-106 0 0,4 1-78 0 0,12-19-291 0 0,0 0 0 0 0,-1 0 0 0 0,2 0 0 0 0,-1 0 0 0 0,1 0 0 0 0,0 0 0 0 0,0 0 0 0 0,1 0 1 0 0,-1 0-1 0 0,1 1 0 0 0,1 3-79 0 0,0-5 69 0 0,0 0 0 0 0,0-1 0 0 0,0 1 0 0 0,1-1 0 0 0,-1 1 0 0 0,2 0-69 0 0,-3-4 66 0 0,1 1-1 0 0,0 0 0 0 0,0-1 0 0 0,0 1 0 0 0,0-1 0 0 0,0 1 0 0 0,1-1 1 0 0,-1 0-1 0 0,1 1-65 0 0,-1-1 46 0 0,1 0 0 0 0,-1 0 0 0 0,0-1 0 0 0,0 1 0 0 0,0-1 0 0 0,1 1 0 0 0,-1-1 0 0 0,0 1 0 0 0,0-1 0 0 0,1 0 0 0 0,-1 1-46 0 0,16-2 426 0 0,1-6-79 0 0,1-3-79 0 0,-2-2-79 0 0,-3 0-78 0 0,-2 2-78 0 0,12-16 61 0 0,-4-4-62 0 0,-2-2-80 0 0,-2 0-97 0 0,-10 17 139 0 0,4-8 86 0 0,1-1 23 0 0,-4 9-76 0 0,4 0-27 0 0,-11 14 0 0 0,0 1 0 0 0,1-1 0 0 0,-1 1 0 0 0,0 0 0 0 0,1-1 0 0 0,-1 1 0 0 0,1 0 0 0 0,-1-1 0 0 0,0 1 0 0 0,1 0 0 0 0,-1-1 0 0 0,1 1 0 0 0,-1 0 0 0 0,1 0 0 0 0,-1 0 0 0 0,1-1 0 0 0,-1 1 0 0 0,1 0 0 0 0,-1 0 0 0 0,1 0 0 0 0,-1 0 0 0 0,1 0 0 0 0,-1 0 0 0 0,1 0 0 0 0,-1 0 0 0 0,1 0 0 0 0,-1 0 0 0 0,1 0 0 0 0,-1 0 0 0 0,1 1 0 0 0,-1-1 0 0 0,1 0 0 0 0,-1 0 0 0 0,1 0 0 0 0,-1 1 0 0 0,0-1 0 0 0,1 0 0 0 0,-1 1 0 0 0,1-1 0 0 0,-1 0 0 0 0,0 1 0 0 0,1-1 0 0 0,-1 0 0 0 0,0 1 0 0 0,1-1 0 0 0,10 16 0 0 0,-11-16 0 0 0,12 22 37 0 0,-3 1-56 0 0,0 5-194 0 0,3 16 213 0 0,-4-12-75 0 0,1-1 65 0 0,-6-20 9 0 0,1 1 7 0 0,1 3 63 0 0,-4-13 39 0 0,-1-2-2 0 0,0 0-2 0 0,0 0 4 0 0,0 0 18 0 0,-1-15 79 0 0,1 0-63 0 0,0 1-56 0 0,-1-1-47 0 0,1-4-44 0 0,-1 1-46 0 0,2-43-228 0 0,1 36 211 0 0,0 8-24 0 0,-1 12 73 0 0,0 0 0 0 0,0 0 0 0 0,0 1 0 0 0,0-1 0 0 0,1 0 0 0 0,0 1 0 0 0,-1-1 0 0 0,2 1 19 0 0,3 0-53 0 0,-5 4 52 0 0,1 1 0 0 0,-1-1 0 0 0,1 1 0 0 0,-1-1 0 0 0,0 1 0 0 0,1 0 0 0 0,-1-1 0 0 0,0 1 1 0 0,0 0-1 0 0,0 0 0 0 0,0 0 0 0 0,0 0 0 0 0,1 0 0 0 0,-2 0 0 0 0,1 0 0 0 0,1 1 1 0 0,12 20 1 0 0,3 10 131 0 0,-2-5-100 0 0,22 35-13 0 0,-25-44 25 0 0,0 0 43 0 0,31 36 271 0 0,-41-51-396 0 0,0 0 53 0 0,8 7 198 0 0,-6-6-154 0 0,1 1-89 0 0,-2-3-36 0 0,-1 0-42 0 0,2 0-131 0 0,-1 0-118 0 0,-1-1 129 0 0,-1 0-37 0 0,1 0-38 0 0,0 0-42 0 0,-1-1-114 0 0,-1 1-72 0 0,1-1-64 0 0,0 0-56 0 0,0 1-192 0 0,0-1-56 0 0,1 0-233 0 0,0 1-626 0 0,-2-1 1751 0 0</inkml:trace>
  <inkml:trace contextRef="#ctx0" brushRef="#br0" timeOffset="192357.487">5031 4197 11256 0 0,'0'0'256'0'0,"0"0"34"0"0,0 0 21 0 0,2 0-35 0 0,9 0-199 0 0,-1 0 84 0 0,1-1 113 0 0,2 0 230 0 0,-2 0-81 0 0,-4 1-173 0 0,-1-1-80 0 0,1 1-45 0 0,7 0 225 0 0,0-2-50 0 0,0-1-44 0 0,1-1-39 0 0,3-2 2 0 0,-1-1-38 0 0,-11 4-111 0 0,0 0-1 0 0,1-1 0 0 0,-1 0 1 0 0,-1 0-1 0 0,1 0 1 0 0,0-1-70 0 0,-3 2 22 0 0,-1 1 0 0 0,0-1 0 0 0,0 0 0 0 0,0 1 0 0 0,0-1 1 0 0,0 0-1 0 0,0 0 0 0 0,-1 0 0 0 0,1-3-22 0 0,2-6 114 0 0,-3 0 63 0 0,-2 2 35 0 0,-1 0 73 0 0,-1 0 86 0 0,-3 1 101 0 0,6 8-451 0 0,-1 1 0 0 0,1-1 0 0 0,-1 0 0 0 0,0 1 0 0 0,1-1 0 0 0,-1 0 0 0 0,0 1 0 0 0,1-1 0 0 0,-1 1 0 0 0,0-1 0 0 0,0 1 0 0 0,1 0 0 0 0,-1-1 0 0 0,0 1 0 0 0,0 0 0 0 0,0-1 0 0 0,0 1 0 0 0,0 0 0 0 0,1 0 0 0 0,-1 0-1 0 0,0 0 1 0 0,-1 0-21 0 0,-8 2 186 0 0,-1 3-35 0 0,1 3-38 0 0,0 0-41 0 0,3 1-44 0 0,1-3-47 0 0,1 1 19 0 0,0 1-1 0 0,1-1 0 0 0,-1 1 1 0 0,2 0-1 0 0,-1 0 1 0 0,0 3 0 0 0,1-1 11 0 0,0-1 1 0 0,1 0-1 0 0,0 5-11 0 0,-1 22 90 0 0,7 0 81 0 0,-3-29-105 0 0,1 1 0 0 0,0 0 0 0 0,1-1-1 0 0,0 3-65 0 0,0-4 61 0 0,0 0-1 0 0,0 0 1 0 0,1 0 0 0 0,0-1-1 0 0,0 1 1 0 0,0-1-1 0 0,0 0 1 0 0,1 0-61 0 0,19 13 220 0 0,-20-16-186 0 0,0 1 0 0 0,0-2-1 0 0,1 1 1 0 0,-1 0-1 0 0,2-1-33 0 0,14 3 69 0 0,2-5-46 0 0,-19 1 18 0 0,0-1-68 0 0,-1 1-65 0 0,1-1-62 0 0,0 1-58 0 0,-1-1-56 0 0,1 0-52 0 0,0 1-50 0 0,-1-1-46 0 0,1 0-43 0 0,-1 1-40 0 0,1-1-37 0 0,2 0-634 0 0,0-1-111 0 0,-1 1 56 0 0,1-1-33 0 0,7-2-2639 0 0,-12 4 3873 0 0</inkml:trace>
  <inkml:trace contextRef="#ctx0" brushRef="#br0" timeOffset="192763.882">5500 4091 14712 0 0,'-7'1'57'0'0,"0"0"102"0"0,2 1 54 0 0,-9 6 509 0 0,8-3-456 0 0,3-2-139 0 0,0 0-46 0 0,-1 1-58 0 0,1-1-69 0 0,-20 27 78 0 0,11-9 20 0 0,2-2 33 0 0,2 0 52 0 0,3-3 27 0 0,0 1 55 0 0,2 0 64 0 0,0 1 70 0 0,4 6 179 0 0,0-20-419 0 0,0 0 0 0 0,0 0 0 0 0,0 0 0 0 0,1-1-1 0 0,-1 1 1 0 0,1 0 0 0 0,0-1 0 0 0,2 3-113 0 0,-3-4 68 0 0,1 0 0 0 0,-1 0 0 0 0,1 0 0 0 0,0 0 0 0 0,-1-1 0 0 0,1 1 0 0 0,0-1 0 0 0,0 1 0 0 0,0-1 0 0 0,1 1 0 0 0,-1-1 0 0 0,0 0 0 0 0,2 0-68 0 0,-2 0 45 0 0,0 0 0 0 0,0-1 1 0 0,0 0-1 0 0,0 1 0 0 0,1-1 0 0 0,-1 0 0 0 0,0 0 1 0 0,0 0-1 0 0,0 0 0 0 0,0-1 0 0 0,1 1-45 0 0,22-8 216 0 0,-2-2-40 0 0,-2-4-44 0 0,-2-3-48 0 0,-3-2-51 0 0,-2-3-56 0 0,-3-1-58 0 0,-3-2-64 0 0,-8 24 138 0 0,6-26-175 0 0,-2-11-133 0 0,-3 23 226 0 0,-1 10 59 0 0,1 0-1 0 0,-1 0 1 0 0,0-1-1 0 0,-1 1 1 0 0,0-1 30 0 0,1 4-2 0 0,0 1-1 0 0,0 0 1 0 0,-1 0-1 0 0,1-1 1 0 0,-1 1 0 0 0,1 0-1 0 0,-1 0 1 0 0,0 0 0 0 0,1 0-1 0 0,-1 0 1 0 0,0 0-1 0 0,0 0 1 0 0,1 0 0 0 0,-1 0-1 0 0,0 0 1 0 0,0 0 0 0 0,0 1-1 0 0,0-1 1 0 0,0 0 0 0 0,0 1-1 0 0,0-1 1 0 0,-1 1-1 0 0,1-1 3 0 0,-1 1 6 0 0,0 0-1 0 0,1 0 1 0 0,-1 0-1 0 0,1 0 1 0 0,-1 0-1 0 0,1 1 1 0 0,-1-1-1 0 0,1 0 0 0 0,-1 1 1 0 0,0 0-6 0 0,1-1 12 0 0,-1 2-12 0 0,0 0 1 0 0,-1 0-1 0 0,1 0 1 0 0,0 0-1 0 0,0 1 1 0 0,0-1-1 0 0,1 1 0 0 0,-1 0 1 0 0,1-1-1 0 0,-1 1 1 0 0,1 0-1 0 0,0 0 0 0 0,0 0 1 0 0,0 0-1 0 0,0 0 1 0 0,1 0-1 0 0,-1 0 1 0 0,1 0-1 0 0,0 0 0 0 0,-1 0 1 0 0,2 0-1 0 0,-1 0 1 0 0,0 0-1 0 0,0 0 0 0 0,1 0 1 0 0,0 0-1 0 0,0 0 1 0 0,0 0-1 0 0,0 0 1 0 0,0 0-1 0 0,0-1 0 0 0,2 2 0 0 0,7 14 2 0 0,4 4 39 0 0,-9-16-13 0 0,0-1 1 0 0,1 1-1 0 0,6 4-28 0 0,-9-9-217 0 0,-1 1 88 0 0,1 0 75 0 0,0-1 62 0 0,-1 1 50 0 0,1-1 37 0 0,9 2 498 0 0,-8-2-480 0 0,0-1-93 0 0,-2 1-65 0 0,0-1-51 0 0,0 0-60 0 0,1 0-65 0 0,-1-1-96 0 0,1 1-94 0 0,-1 0-100 0 0,0 0-110 0 0,1-1-119 0 0,-2 1 323 0 0,0 0-33 0 0,0 0-34 0 0,0-1-35 0 0,1 1-36 0 0,-1 0-38 0 0,1-1-611 0 0,0 1-35 0 0,3-2-2596 0 0</inkml:trace>
  <inkml:trace contextRef="#ctx0" brushRef="#br0" timeOffset="193476.568">5797 3992 9760 0 0,'0'0'222'0'0,"0"0"29"0"0,1-1-85 0 0,2-1-33 0 0,2-4 65 0 0,-3 4-266 0 0,0 0 71 0 0,0 0 61 0 0,1 0 49 0 0,1-2 165 0 0,3-4 506 0 0,-6 7-379 0 0,-1 1 91 0 0,0 0 44 0 0,1-3 2160 0 0,-1 1-1470 0 0,1 1-491 0 0,-1 0 55 0 0,0 1 67 0 0,0 0 77 0 0,-4 16-884 0 0,2-1-15 0 0,0-1-4 0 0,1-6 44 0 0,0 1 0 0 0,0-1-1 0 0,1 1 1 0 0,1 3-79 0 0,-1 5 71 0 0,-1 0-86 0 0,0-4 27 0 0,1 1 55 0 0,-1 16 183 0 0,1-24-171 0 0,1 0-1 0 0,-1 0 1 0 0,1 0-1 0 0,0 0 1 0 0,0 0-1 0 0,1 0 1 0 0,0-1-1 0 0,1 3-78 0 0,-3-7 10 0 0,1 0-1 0 0,-1-1 1 0 0,1 1-1 0 0,-1 0 1 0 0,1 0-1 0 0,0 0 1 0 0,-1-1-1 0 0,1 1 1 0 0,0 0-1 0 0,0-1 1 0 0,-1 1-1 0 0,1 0 1 0 0,0-1-1 0 0,0 1 1 0 0,0-1-1 0 0,1 1-9 0 0,0-1 22 0 0,-1 1 1 0 0,1-1-1 0 0,0 0 0 0 0,0 0 0 0 0,0 0 1 0 0,0 0-1 0 0,0 0 0 0 0,-1 0 0 0 0,1 0 1 0 0,0-1-1 0 0,0 1 0 0 0,0-1 0 0 0,0 1 1 0 0,0-1-23 0 0,3-1 63 0 0,-1 0 1 0 0,1 0-1 0 0,0-1 1 0 0,-1 1-1 0 0,1-2-63 0 0,9-7 163 0 0,1-3-6 0 0,-9 9-104 0 0,0-1 1 0 0,-1 0-1 0 0,1 0 1 0 0,-1 0-1 0 0,4-7-53 0 0,10-13 67 0 0,-15 21-67 0 0,0 0-1 0 0,0 0 1 0 0,-1-1-1 0 0,0 0 1 0 0,0 1-1 0 0,2-5 1 0 0,10-24 0 0 0,-10 24 0 0 0,0 0 0 0 0,-1-1 0 0 0,3-8 0 0 0,-7 14-22 0 0,0 4-86 0 0,0 1 0 0 0,2 5 34 0 0,2 3 50 0 0,5 20 47 0 0,-2 15 67 0 0,3 9 28 0 0,-3-29-99 0 0,-4-9-94 0 0,2 0-1 0 0,4 12 76 0 0,-3-14-10 0 0,2-1 36 0 0,1 0 50 0 0,2-1 61 0 0,-6-7-250 0 0,0 0 73 0 0,11 3 81 0 0,-13-5-64 0 0,1 0-33 0 0,-1 0-45 0 0,1-1-56 0 0,0 0-65 0 0,0 0-75 0 0,0 0-135 0 0,0-1-121 0 0,-2 1 227 0 0,0 0-36 0 0,0-1-37 0 0,0 1-39 0 0,0-1-40 0 0,0 1-44 0 0,0-1-44 0 0,1 0-46 0 0,-1 0-48 0 0,0 1-50 0 0,0-1-51 0 0,0 0-54 0 0,3-2-1686 0 0,2-2-1399 0 0,-6 5 3872 0 0</inkml:trace>
  <inkml:trace contextRef="#ctx0" brushRef="#br0" timeOffset="193746.997">6482 3858 16184 0 0,'-3'-4'357'0'0,"0"1"-56"0"0,0 0-49 0 0,0 1-46 0 0,-1-1-10 0 0,0 1-49 0 0,-2-1 4 0 0,0 1-58 0 0,-6 2 41 0 0,3 3 16 0 0,2 2 73 0 0,4-2-63 0 0,-1 0 37 0 0,-5 8-10 0 0,2 0-49 0 0,2 2-44 0 0,3-1-38 0 0,1 10-28 0 0,8 10-81 0 0,9 6-57 0 0,-1-15 75 0 0,-3-6 67 0 0,1-1 81 0 0,25 22-568 0 0,-13-15 210 0 0,-10-10 135 0 0,-1 3-76 0 0,-11-5 103 0 0,-4-6 65 0 0,-3 1 33 0 0,-2-2 41 0 0,-3 0 48 0 0,-13 0 205 0 0,8-2 96 0 0,-1-1-1 0 0,-9-1-404 0 0,7 0 213 0 0,1-1-42 0 0,-2 1-47 0 0,0 0-92 0 0,-15 0 9 0 0,10 0-45 0 0,-7 1-80 0 0,15-1-6 0 0,-1 0-40 0 0,1 0-46 0 0,1 0-52 0 0,-1-1-58 0 0,1 0-64 0 0,-3-2-145 0 0</inkml:trace>
  <inkml:trace contextRef="#ctx0" brushRef="#br0" timeOffset="206054.256">12182 3511 12496 0 0,'1'-4'248'0'0,"1"-5"219"0"0,-1 6-243 0 0,0-1 106 0 0,0 2-120 0 0,0-1 38 0 0,1-1 244 0 0,-1 1-198 0 0,0 1 35 0 0,-1 1 486 0 0,2 1-144 0 0,0 0-54 0 0,0 1-54 0 0,-1-1-49 0 0,1 1-49 0 0,-1 0-46 0 0,0 0-42 0 0,1 1-42 0 0,-1-1-38 0 0,0 1-36 0 0,2 1 162 0 0,-1 1-117 0 0,0 0-96 0 0,-1 0-100 0 0,0-1-40 0 0,1 4-16 0 0,2 7-5 0 0,-3-9 12 0 0,0-1 51 0 0,0 0 106 0 0,-1-2-65 0 0,1 0 32 0 0,7 46 863 0 0,-6-32-739 0 0,-1 1-43 0 0,-1-4-89 0 0,0 1-48 0 0,-1 0-57 0 0,0 0-65 0 0,-3 45 92 0 0,-1 7-54 0 0,5-62-153 0 0,0-1 42 0 0,-1 5 33 0 0,0 0 90 0 0,0 10 161 0 0,1-12-197 0 0,0 0-51 0 0,0 0-95 0 0,0-3 17 0 0,0 1-35 0 0,0-1-53 0 0,0 0-48 0 0,0 1-53 0 0,0-1-57 0 0,-1 1-62 0 0,1-1-66 0 0,0 0-71 0 0,0 0-74 0 0,0-2-975 0 0</inkml:trace>
  <inkml:trace contextRef="#ctx0" brushRef="#br0" timeOffset="206351.655">12350 3276 18399 0 0,'0'0'422'0'0,"0"0"-201"0"0,0 0-53 0 0,0 0-44 0 0,0 0-38 0 0,0 0 3 0 0,0-1-18 0 0,0 0-6 0 0,0 1 57 0 0,0-1 123 0 0,0 1-71 0 0,1 0 39 0 0,2-6-163 0 0,0 1 124 0 0,-3 5-163 0 0,0-1 0 0 0,1 1 1 0 0,-1 0-1 0 0,0 0 0 0 0,0 0 0 0 0,0 0 0 0 0,0 0 0 0 0,1 0 1 0 0,-1 0-1 0 0,0-1 0 0 0,0 1 0 0 0,0 0 0 0 0,0 0 1 0 0,1 0-1 0 0,-1 0 0 0 0,0 0 0 0 0,0 0 0 0 0,0 0 0 0 0,1 0 1 0 0,-1 0-1 0 0,0 0 0 0 0,0 0 0 0 0,0 0 0 0 0,1 0 0 0 0,-1 0 1 0 0,0 0-1 0 0,0 0 0 0 0,0 0 0 0 0,0 0 0 0 0,1 1 1 0 0,-1-1-1 0 0,0 0-11 0 0,1 0-75 0 0,0 1 0 0 0,0-1 1 0 0,-1 1-1 0 0,1-1 0 0 0,0 1 0 0 0,0 0 1 0 0,-1-1-1 0 0,1 1 0 0 0,0 0 0 0 0,-1 0 1 0 0,1-1-1 0 0,-1 1 0 0 0,1 0 1 0 0,-1 0-1 0 0,1 0 0 0 0,-1 0 0 0 0,1 0 1 0 0,-1-1-1 0 0,0 2 75 0 0,1 1-351 0 0,1 0 10 0 0,-2-1 23 0 0,1-1 65 0 0,-1 1-60 0 0,1-1-72 0 0,0 0-84 0 0,-1 0 18 0 0,1 1-57 0 0,-1-1-51 0 0,1 0-45 0 0,-1 0-170 0 0,1 0-45 0 0,0 1-205 0 0,1 0-560 0 0,-2-2 1584 0 0</inkml:trace>
  <inkml:trace contextRef="#ctx0" brushRef="#br0" timeOffset="206591.236">12438 3593 11920 0 0,'0'1'227'0'0,"0"-1"-94"0"0,0 1-60 0 0,1 3 1 0 0,0-1-5 0 0,-1 4 158 0 0,0-1-47 0 0,0 1-43 0 0,0 0-40 0 0,-1 6-7 0 0,2 0-93 0 0,-1-2-29 0 0,0 0 86 0 0,0 0 89 0 0,-1 0 94 0 0,0 0 99 0 0,0 0 103 0 0,0 0 108 0 0,-1 0 114 0 0,0-5-213 0 0,-1-2 334 0 0,0-4 27 0 0,1-2-313 0 0,0 1-223 0 0,1-1-37 0 0,0-1-47 0 0,0 1-56 0 0,0-1-64 0 0,0 0-72 0 0,1 1-81 0 0,0-1-90 0 0,0-14 30 0 0,3 0-37 0 0,-1 6 10 0 0,1 1 0 0 0,0-1 0 0 0,1 0 0 0 0,1 0 171 0 0,5-11-261 0 0,3 1 66 0 0,0 1 108 0 0,-8 12 49 0 0,2 0 32 0 0,7-5 79 0 0,1 1 92 0 0,2 4 65 0 0,-14 7-188 0 0,-1 0-1 0 0,0 0 1 0 0,1 0 0 0 0,-1 1 0 0 0,1-1-1 0 0,0 1 1 0 0,-1 0 0 0 0,1 0 0 0 0,-1 0 0 0 0,1 0-1 0 0,-1 0 1 0 0,1 1 0 0 0,0-1 0 0 0,-1 1 0 0 0,1-1-1 0 0,-1 1 1 0 0,0 0 0 0 0,2 1-42 0 0,-1-1 37 0 0,-1 1 1 0 0,1 0 0 0 0,-1-1-1 0 0,1 1 1 0 0,-1 0-1 0 0,1 0 1 0 0,-1 1-38 0 0,3 2-171 0 0,-1 0 83 0 0,0 1 72 0 0,0-1 61 0 0,0 2 63 0 0,-1-1 48 0 0,8 15 487 0 0,-7-11-401 0 0,-2-4-134 0 0,0 0-38 0 0,1 2-57 0 0,-2-3-58 0 0,1-1-40 0 0,-1 1-44 0 0,0 0-47 0 0,1-1-53 0 0,-1 1-55 0 0,1-1-63 0 0,-1 1-65 0 0,0-1-68 0 0,1 1-74 0 0,-1 0-77 0 0,1-1-81 0 0,-1 1-86 0 0,1-1-90 0 0,-1-1-265 0 0,0 0-33 0 0,3 5-2488 0 0,-4-8 3669 0 0</inkml:trace>
  <inkml:trace contextRef="#ctx0" brushRef="#br0" timeOffset="207360.805">13050 3502 17407 0 0,'-3'-1'244'0'0,"0"0"-34"0"0,-3-1 118 0 0,0 1-105 0 0,0 1-87 0 0,2 0-71 0 0,-1 1-40 0 0,-12 5-52 0 0,9-2 51 0 0,-45 26 160 0 0,26-12-14 0 0,0 2 0 0 0,1 0 0 0 0,-5 8-170 0 0,0 2 112 0 0,2 3-50 0 0,23-27-60 0 0,1 1 0 0 0,0 1-1 0 0,1-1 1 0 0,0 1-1 0 0,0-1 1 0 0,1 1 0 0 0,-1 1-1 0 0,2-1 1 0 0,-1 0-1 0 0,1 4-1 0 0,1-11 6 0 0,1 0-1 0 0,0 0 0 0 0,0-1 1 0 0,0 1-1 0 0,0 0 0 0 0,0 0 1 0 0,0 0-1 0 0,0 0 0 0 0,0 0 0 0 0,0 0 1 0 0,0-1-1 0 0,1 1 0 0 0,-1 0 1 0 0,0 0-1 0 0,0 0 0 0 0,1 0 1 0 0,-1-1-1 0 0,1 1 0 0 0,-1 0 0 0 0,1 0 1 0 0,-1-1-1 0 0,1 1 0 0 0,-1 0 1 0 0,1-1-1 0 0,0 1-5 0 0,0 0 13 0 0,0 0 0 0 0,1-1 0 0 0,-1 1 0 0 0,1 0 0 0 0,-1-1 0 0 0,1 1 0 0 0,-1-1 0 0 0,1 0 0 0 0,-1 1 0 0 0,1-1 0 0 0,0 0 0 0 0,-1 0 0 0 0,1 0-13 0 0,30-4 188 0 0,-16 0-110 0 0,-4 0-48 0 0,0 0-1 0 0,0-1 0 0 0,-1 0 1 0 0,1-1-1 0 0,0-1-29 0 0,0 0 14 0 0,-1-1-1 0 0,-1 0 1 0 0,3-2-14 0 0,-2-1 2 0 0,0 0 0 0 0,6-8-2 0 0,-5 4-8 0 0,-1-1 1 0 0,-1 0 0 0 0,0-1-1 0 0,7-17 8 0 0,-8 12 7 0 0,0 0 0 0 0,0-6-7 0 0,17-76 1 0 0,-17 59 24 0 0,-2-6 53 0 0,-2 1 74 0 0,-5 26-52 0 0,-1 8 48 0 0,1 10-41 0 0,0 0 36 0 0,-1 0 44 0 0,1 0 48 0 0,0 5-69 0 0,-2 2 75 0 0,-1 1-73 0 0,1 1-61 0 0,0 1-48 0 0,-1 1-34 0 0,-1 8-32 0 0,3-9 25 0 0,0-1 37 0 0,-10 29-53 0 0,4 0-37 0 0,2 5-157 0 0,1 27 192 0 0,1-6-65 0 0,0-14 49 0 0,2 25 16 0 0,2-34 9 0 0,2 0 0 0 0,3 6-9 0 0,-4-28 76 0 0,1 0-1 0 0,1-1 0 0 0,0 1-75 0 0,4 6 73 0 0,-7-18-65 0 0,-1 0 0 0 0,1 0 0 0 0,0-1 0 0 0,-1 1 0 0 0,1 0 0 0 0,0 0 0 0 0,-1 0-1 0 0,1 0 1 0 0,0-1 0 0 0,0 1 0 0 0,-1 0 0 0 0,1-1 0 0 0,0 1 0 0 0,0-1 0 0 0,0 1 0 0 0,0-1 0 0 0,0 1 0 0 0,0-1 0 0 0,1 1-8 0 0,-1-1 8 0 0,1 0 1 0 0,-1 0-1 0 0,1 0 1 0 0,-1 0-1 0 0,1 0 1 0 0,-1 0-1 0 0,0-1 1 0 0,1 1-1 0 0,-1 0 1 0 0,1-1-1 0 0,-1 1 1 0 0,0-1-1 0 0,1 0-8 0 0,18-11 61 0 0,-3-2-57 0 0,-13 11-13 0 0,13-13-78 0 0,-2-1-55 0 0,-4 1-173 0 0,1-1-1 0 0,5-13 316 0 0,-1 2-239 0 0,-2 3 98 0 0,-2 1-8 0 0,3-13 50 0 0,4-8 35 0 0,1 16 64 0 0,-14 20 114 0 0,-3 14 35 0 0,-3 7-10 0 0,0-7-120 0 0,0-5-24 0 0,1 81 451 0 0,0-41-260 0 0,0 1-34 0 0,0-26-96 0 0,1 0-59 0 0,2 4-55 0 0,4 7-78 0 0,-2-12 113 0 0,2-4 43 0 0,-7-9-9 0 0,0 1 0 0 0,0-1 0 0 0,1 0 0 0 0,-1 0 0 0 0,0 0 0 0 0,1-1 0 0 0,-1 1 0 0 0,1 0 0 0 0,-1 0 0 0 0,1-1 0 0 0,-1 1 0 0 0,2-1-11 0 0,0 1 22 0 0,-1-1 1 0 0,1 0-1 0 0,0 0 1 0 0,-1 0-1 0 0,1 0 1 0 0,-1-1-1 0 0,1 1 1 0 0,0-1-1 0 0,-1 0 1 0 0,1 0-1 0 0,-1 1 1 0 0,1-2-1 0 0,-1 1 0 0 0,0 0 1 0 0,1 0-1 0 0,-1-1 1 0 0,0 1-1 0 0,1-2-22 0 0,3-2 30 0 0,0 0 0 0 0,0 0 0 0 0,-1 0-1 0 0,2-3-29 0 0,16-26 70 0 0,-12 12-50 0 0,0-1-1 0 0,0-5-19 0 0,-1 2-16 0 0,9-15 16 0 0,-14 35-48 0 0,-5 6 48 0 0,0 0 0 0 0,0-1-1 0 0,1 1 1 0 0,-1 0 0 0 0,0 0-1 0 0,0 0 1 0 0,0 0 0 0 0,1 0-1 0 0,-1 0 1 0 0,0 0 0 0 0,0 0-1 0 0,1 0 1 0 0,-1 0 0 0 0,0 0-1 0 0,0 0 1 0 0,1 0 0 0 0,-1 0-1 0 0,0 0 1 0 0,0 0 0 0 0,1 0-1 0 0,-1 0 1 0 0,0 0 0 0 0,0 0-1 0 0,1 0 1 0 0,-1 0 0 0 0,0 0-1 0 0,0 0 1 0 0,1 0 0 0 0,-1 1-1 0 0,0-1 1 0 0,0 0 0 0 0,0 0-1 0 0,1 0 1 0 0,-1 0 0 0 0,0 1-1 0 0,0-1 1 0 0,0 0 0 0 0,0 0 0 0 0,0 0-1 0 0,1 1 1 0 0,5 7 2 0 0,-6-7-3 0 0,3 4 1 0 0,-1 1 0 0 0,0 0 0 0 0,0-1 0 0 0,0 1 0 0 0,-1 0 0 0 0,0 0 0 0 0,1 2 0 0 0,1 10 0 0 0,-1-9 9 0 0,1 0 1 0 0,-1-1-1 0 0,1 0 0 0 0,1 1 0 0 0,0-2 0 0 0,0 1 0 0 0,1 1-9 0 0,-2-5-24 0 0,0-1-48 0 0,1 0-50 0 0,0 0-49 0 0,0-1-50 0 0,0 1-51 0 0,1-1-50 0 0,-1 0-52 0 0,1 0-52 0 0,0 0-52 0 0,0-1-53 0 0,0 1-53 0 0,0-1-54 0 0,0 0-55 0 0,0-1-54 0 0,-1 1-55 0 0,-1-1-547 0 0,0 0-38 0 0,5 0-2907 0 0,-8 0 4290 0 0</inkml:trace>
  <inkml:trace contextRef="#ctx0" brushRef="#br0" timeOffset="207829.478">14047 3335 18055 0 0,'0'0'407'0'0,"0"0"60"0"0,0 0-236 0 0,0 0-50 0 0,0 0-44 0 0,0-1-38 0 0,-1 1 8 0 0,-2-1-31 0 0,1 1 23 0 0,-16 3 43 0 0,1 6-98 0 0,-15 17-66 0 0,15-12 62 0 0,1-1 197 0 0,-21 20 374 0 0,16-10-292 0 0,8-7-160 0 0,1 1-85 0 0,4-2 38 0 0,3-6-42 0 0,0 1 0 0 0,1 0 0 0 0,-1 5-70 0 0,-1 4 115 0 0,4-1 36 0 0,1 1 69 0 0,1-17-184 0 0,0 0 0 0 0,0 0 0 0 0,0 0 0 0 0,1 0 0 0 0,-1 0 0 0 0,1 1 0 0 0,-1-1 0 0 0,2 1-36 0 0,-1-1 26 0 0,-1 0 1 0 0,1-1-1 0 0,0 0 1 0 0,0 1-1 0 0,0-1 0 0 0,1 1 1 0 0,-1-1-1 0 0,0 0 1 0 0,1 1-27 0 0,1 0 32 0 0,0-1 1 0 0,-1 1 0 0 0,1-1 0 0 0,0 1 0 0 0,0-1 0 0 0,0 0 0 0 0,0 0 0 0 0,1 0 0 0 0,-1 0 0 0 0,0-1 0 0 0,1 1-33 0 0,10 0 105 0 0,-1-1 1 0 0,1 0 0 0 0,-1-1-1 0 0,1-1 1 0 0,0 0-106 0 0,-13 2 6 0 0,14-3 21 0 0,1 0 0 0 0,-1-1 0 0 0,13-5-27 0 0,-9 1 1 0 0,0 0 1 0 0,15-10-2 0 0,-14 6-54 0 0,-1-1 0 0 0,7-7 54 0 0,3-5-107 0 0,-3-1-40 0 0,-8 5 76 0 0,5-12 112 0 0,-12 17-3 0 0,-5 2-36 0 0,-5-1-60 0 0,-1 14 53 0 0,0 0 1 0 0,0 0-1 0 0,0 1 0 0 0,0-1 1 0 0,0 0-1 0 0,-1 0 0 0 0,1 1 1 0 0,0-1-1 0 0,0 0 0 0 0,-1 1 1 0 0,1-1-1 0 0,0 0 1 0 0,-1 1-1 0 0,1-1 0 0 0,0 0 1 0 0,-1 1-1 0 0,1-1 0 0 0,-1 1 1 0 0,1-1-1 0 0,-1 1 0 0 0,0-1 1 0 0,1 1-1 0 0,-1-1 1 0 0,1 1-1 0 0,-1-1 0 0 0,0 1 1 0 0,1 0-1 0 0,-1 0 0 0 0,0-1 1 0 0,0 1-1 0 0,1 0 1 0 0,-1 0-1 0 0,0 0 0 0 0,1-1 1 0 0,-1 1 4 0 0,-6 1-18 0 0,0-1 1 0 0,0 1 0 0 0,0 0-1 0 0,0 0 1 0 0,1 1 0 0 0,-1 0-1 0 0,1 0 1 0 0,-4 2 17 0 0,2 0-17 0 0,0 0 1 0 0,0 1-1 0 0,0 0 1 0 0,1 0-1 0 0,0 1 1 0 0,-2 1 16 0 0,0 1-13 0 0,1 0 1 0 0,1 1 0 0 0,0 0-1 0 0,-6 9 13 0 0,7-9 3 0 0,1 1-1 0 0,-1 0 1 0 0,2 0-1 0 0,-4 9-2 0 0,7-16 17 0 0,0 1 0 0 0,1-1 0 0 0,-1 0 0 0 0,0 0 0 0 0,1 1 0 0 0,0-1 0 0 0,0 0 1 0 0,0 1-1 0 0,0-1 0 0 0,0 0 0 0 0,1 1 0 0 0,-1-1 0 0 0,1 0 0 0 0,0 0 0 0 0,0 2-17 0 0,1-2 17 0 0,-1 0 1 0 0,1 0-1 0 0,-1-1 1 0 0,1 1 0 0 0,0 0-1 0 0,0 0 1 0 0,0-1-1 0 0,2 2-17 0 0,0 0 17 0 0,0-1 0 0 0,0 0-1 0 0,0 0 1 0 0,1 0 0 0 0,-1-1-1 0 0,0 0 1 0 0,3 1-17 0 0,0 0 5 0 0,-1-1-1 0 0,1 0 1 0 0,0 0 0 0 0,-1-1-1 0 0,4 1-4 0 0,-3-1-228 0 0,-1-1 86 0 0,1 1 74 0 0,0 0 62 0 0,0-1 46 0 0,-1 1 35 0 0,16 1 262 0 0,-13-2-224 0 0,1 1-67 0 0,-1-1-105 0 0,-3 0-40 0 0,-1 0-57 0 0,1 0-65 0 0,-1 0-71 0 0,2-1-110 0 0,-1 1-100 0 0,0 0-109 0 0,0-1-119 0 0,-3 1 318 0 0,0 0-33 0 0,0-1-35 0 0,0 1-35 0 0,0 0-36 0 0,0-1-37 0 0,0 1-40 0 0,0-1-39 0 0,2 0-680 0 0,0 0-36 0 0,10-2-2895 0 0</inkml:trace>
  <inkml:trace contextRef="#ctx0" brushRef="#br0" timeOffset="208263.191">14801 3350 17071 0 0,'-2'2'388'0'0,"-7"6"72"0"0,-3 0-89 0 0,-1 0-87 0 0,0 0-84 0 0,0-1-77 0 0,1 1-93 0 0,-24 17 9 0 0,0 2-79 0 0,-7 9 40 0 0,17-11 57 0 0,13-12 10 0 0,-1 1 34 0 0,1 0 38 0 0,0 0 44 0 0,3-1 48 0 0,-8 11 17 0 0,9-9-85 0 0,5-4-23 0 0,2-3 7 0 0,1 1 34 0 0,2-9-100 0 0,0 1-35 0 0,9 1 19 0 0,13-3 96 0 0,1-6-38 0 0,22-13 35 0 0,-31 12-120 0 0,8-4-29 0 0,1 0-47 0 0,-2-3-44 0 0,0 0-40 0 0,-1-1-36 0 0,-1-2-35 0 0,-10 8-43 0 0,0 0-1 0 0,5-9 237 0 0,10-14-413 0 0,-2-1 38 0 0,20-36-275 0 0,-31 46 104 0 0,10-25 546 0 0,-15 28-240 0 0,0 0 0 0 0,2-16 240 0 0,-7 28 23 0 0,2-6-39 0 0,3-15-19 0 0,-5 20 61 0 0,0 0 38 0 0,-1-3 84 0 0,-2 1 96 0 0,0 1 118 0 0,-1 5-131 0 0,0 1 37 0 0,0 2 38 0 0,0 0-43 0 0,0 2-40 0 0,0 0-37 0 0,-3 3 89 0 0,0 2-107 0 0,1 0-93 0 0,0 1-39 0 0,-5 11-27 0 0,5-11 27 0 0,-5 10-4 0 0,0 0-1 0 0,1 0 0 0 0,-2 7-31 0 0,4-7 8 0 0,1 0 0 0 0,0 0-1 0 0,-1 12-7 0 0,1-4 0 0 0,2-12 0 0 0,1 0 0 0 0,0 0 0 0 0,0 5 0 0 0,-2 32-3 0 0,0-10 18 0 0,3-11 53 0 0,1-21-305 0 0,0 0 100 0 0,1 0 86 0 0,-1 0 73 0 0,0 0 56 0 0,0 0 44 0 0,3 22 646 0 0,-2-20-601 0 0,0 1-98 0 0,0-4-90 0 0,0 0-56 0 0,0 0-64 0 0,1 0-71 0 0,-1 0-105 0 0,0 1-101 0 0,1-1-111 0 0,-1 0-122 0 0,0-2 278 0 0,0 0-34 0 0,0-1-36 0 0,0 1-36 0 0,0-1-37 0 0,0 1-39 0 0,0 0-41 0 0,0-1-40 0 0,0 1-622 0 0,0 1-35 0 0,3 5-2713 0 0</inkml:trace>
  <inkml:trace contextRef="#ctx0" brushRef="#br0" timeOffset="209778.201">15212 3388 11952 0 0,'0'0'266'0'0,"3"0"172"0"0,2 1-89 0 0,-1-1-190 0 0,-1-1-78 0 0,14-4-71 0 0,13-4-36 0 0,-10-2-99 0 0,4-4 277 0 0,29-22 61 0 0,-38 25-112 0 0,-1-1 48 0 0,-4 3-2 0 0,0 0 42 0 0,0 0 48 0 0,0-2 55 0 0,-8 10-247 0 0,-1-1 62 0 0,1 0 55 0 0,-1-1 48 0 0,0 0 97 0 0,0 1 47 0 0,-1-2 118 0 0,-1-1 290 0 0,-2 0 4 0 0,1 4-286 0 0,-1 0-116 0 0,0 1-46 0 0,0 1-95 0 0,0 1-47 0 0,-1 0-53 0 0,0 1-59 0 0,-3 1 215 0 0,1 1-35 0 0,-7 4 144 0 0,1 1-113 0 0,0 2-96 0 0,1-1-76 0 0,0 2-55 0 0,2-1-45 0 0,1 0 1 0 0,-6 9-4 0 0,3-1 45 0 0,1 0 102 0 0,6-9-18 0 0,1 0 45 0 0,-2 7 37 0 0,3 2-52 0 0,1 4-18 0 0,1-17-103 0 0,1 0-1 0 0,0 1 0 0 0,0-1 0 0 0,1 4-37 0 0,-1-7 16 0 0,0 0-1 0 0,0 0 0 0 0,0-1 1 0 0,1 1-1 0 0,-1 0 0 0 0,1 0 1 0 0,-1-1-1 0 0,1 1 1 0 0,0-1-1 0 0,0 0 0 0 0,0 1 1 0 0,0-1-1 0 0,1 0 0 0 0,-1 0 1 0 0,0 0-1 0 0,2 0-15 0 0,13 5 125 0 0,4-6 42 0 0,-16-2-122 0 0,1 0 0 0 0,-1 0 0 0 0,0 0 0 0 0,0-1 0 0 0,4-1-45 0 0,27-16 190 0 0,-3-4-43 0 0,-6 0-51 0 0,-6 3-282 0 0,-1-1-60 0 0,6-11-882 0 0,12-20 1128 0 0,-23 31-258 0 0,6-9-27 0 0,-10 15 183 0 0,-1 1 35 0 0,-6 9-13 0 0,-6 9 63 0 0,0 5 68 0 0,-1 3 51 0 0,-3 3 0 0 0,0-1-44 0 0,-1 2-7 0 0,1 0 1 0 0,-5 16-52 0 0,2 2 141 0 0,-5 18 120 0 0,10-19 2 0 0,4-32-183 0 0,0-1 24 0 0,1 1 24 0 0,-1-1-50 0 0,5 4 35 0 0,-3-4-31 0 0,0 0 5 0 0,-1 0 39 0 0,11-7 68 0 0,0 0-41 0 0,-1-1-36 0 0,1-1-35 0 0,10-9-10 0 0,-1-1-101 0 0,-4 3-53 0 0,-1 0-39 0 0,32-35-351 0 0,-19 19 195 0 0,-6 14 176 0 0,-23 21 47 0 0,2 6 57 0 0,-1-6-6 0 0,0 1 5 0 0,-1 0-1 0 0,0 0 0 0 0,0 0 1 0 0,0-1-1 0 0,-1 1 1 0 0,1 1-2 0 0,-6 23 97 0 0,4-20-51 0 0,-1 9 38 0 0,0 0 0 0 0,1 13-84 0 0,1-8 108 0 0,1-1 74 0 0,0-21-70 0 0,0 0 14 0 0,0 0 2 0 0,0 0 4 0 0,0 0 18 0 0,7-1 68 0 0,-1-3-63 0 0,0-1-55 0 0,0 0-48 0 0,3-9-60 0 0,-1 0-98 0 0,1-1-64 0 0,4-6-271 0 0,-3 5 131 0 0,-3 6 146 0 0,-1 2 67 0 0,0 1 48 0 0,23-29-176 0 0,14-15-159 0 0,-35 43 316 0 0,1 1 0 0 0,0-1-1 0 0,1 1 69 0 0,-8 5-1 0 0,1 0 10 0 0,1-1-1 0 0,-1 1 1 0 0,1 0 0 0 0,0 0 0 0 0,0 0 0 0 0,0 0 0 0 0,1 0-9 0 0,-4 2 2 0 0,0 0 0 0 0,0 0 0 0 0,0 0 0 0 0,0 0 0 0 0,-1 0 0 0 0,1 0 0 0 0,0 0 0 0 0,0 0 0 0 0,0 0 0 0 0,0 0 0 0 0,0 0 0 0 0,0 1 0 0 0,0-1 0 0 0,0 0 1 0 0,0 1-1 0 0,0-1 0 0 0,0 1-2 0 0,10 10-16 0 0,-7-3 2 0 0,-1 0 53 0 0,-1 1 57 0 0,-2 7 94 0 0,0-9-125 0 0,1 2 33 0 0,1 1-40 0 0,-1-7-42 0 0,0 0 0 0 0,-1 0-1 0 0,1-1 1 0 0,-1 1-1 0 0,0 0 1 0 0,0 0 0 0 0,0 3-16 0 0,0 4 58 0 0,5 23 294 0 0,-2-21-264 0 0,-2-9-84 0 0,-1-1 0 0 0,2 1-4 0 0,3 3-36 0 0,-2-4-46 0 0,-1-2 0 0 0,0 1-20 0 0,1-1-41 0 0,-2 0-16 0 0,1 1-41 0 0,0-1-49 0 0,0 0-55 0 0,0 0 5 0 0,0-1-46 0 0,-1 1-49 0 0,1 0-52 0 0,-1 0-58 0 0,0 0-59 0 0,1 0-63 0 0,-1 0-68 0 0,0 0-127 0 0,0-1-85 0 0,1 1-439 0 0,0 0-37 0 0,3-1-2891 0 0</inkml:trace>
  <inkml:trace contextRef="#ctx0" brushRef="#br0" timeOffset="210046.452">16285 3191 18399 0 0,'0'0'422'0'0,"0"0"56"0"0,0 0 30 0 0,0 0-293 0 0,0 0-53 0 0,0 1-46 0 0,0 0-40 0 0,0 1-14 0 0,0 6-125 0 0,0-4 103 0 0,0 0-92 0 0,0 0 49 0 0,0 1 46 0 0,0-1 38 0 0,1 2 100 0 0,-1 1 56 0 0,-1 14 628 0 0,0-12-523 0 0,3 21 855 0 0,0-17-751 0 0,-1-3-200 0 0,-1-6-168 0 0,1 1-35 0 0,-1-1-158 0 0,1-1 96 0 0,0 1 82 0 0,1 1 99 0 0,0 0-73 0 0,-1-1-114 0 0,-1-1-73 0 0,1 0-91 0 0,-1 0-52 0 0,1 1-87 0 0,-1 0-98 0 0,0 0-108 0 0,2-5-414 0 0,6 0-11 0 0</inkml:trace>
  <inkml:trace contextRef="#ctx0" brushRef="#br0" timeOffset="210217.03">16513 2964 8432 0 0,'1'0'245'0'0,"-1"1"-97"0"0,2 0-73 0 0,2 1 16 0 0,-2-2-14 0 0,4 1 125 0 0,-1 4-160 0 0</inkml:trace>
  <inkml:trace contextRef="#ctx0" brushRef="#br0" timeOffset="210422.357">16720 3020 16959 0 0,'-8'-2'478'0'0,"0"2"-84"0"0,0-1-74 0 0,0 2-67 0 0,-2-1-26 0 0,0 2-71 0 0,-4 1-24 0 0,0 1-81 0 0,-14 6-3 0 0,19-6 3 0 0,0 0 40 0 0,1 0 27 0 0,1 0 45 0 0,-1-1 55 0 0,1 1 61 0 0,-10 6-44 0 0,14-8-173 0 0,0 1 0 0 0,0 0 0 0 0,1-1 0 0 0,-1 1 1 0 0,0 0-1 0 0,1 0 0 0 0,0 1 0 0 0,0-1 0 0 0,0 0 1 0 0,0 1-63 0 0,-3 10 183 0 0,3 1-53 0 0,5 1-72 0 0,3 0-94 0 0,17 22-169 0 0,-5-15 102 0 0,-3-4 58 0 0,1-1 51 0 0,-13-15 22 0 0,-1 0-84 0 0,-1 0 64 0 0,0 0 78 0 0,0 0 1 0 0,0 1 37 0 0,-1-3-83 0 0,0-1 162 0 0,-1 1-37 0 0,-1 0 74 0 0,-2 1-99 0 0,-5 1 98 0 0,7-3-80 0 0,-9 2 145 0 0,1 0-43 0 0,0-1-38 0 0,0-1-36 0 0,-2 0-1 0 0,0 0-38 0 0,-5-1 20 0 0,-2-1-45 0 0,-13 0 59 0 0,27 2-377 0 0,-1-1 71 0 0,1 0 50 0 0,-9-1-41 0 0,5 0-8 0 0,4 1 19 0 0,1 0-39 0 0,-1 0-47 0 0,1 0-56 0 0,-1-1-102 0 0,0 0-92 0 0,1 0-102 0 0,-1 1-115 0 0,3 0 283 0 0,0 0-34 0 0,0-1-33 0 0,0 1-37 0 0,0 0-37 0 0,0 0-38 0 0,0 0-40 0 0,1 0-42 0 0,0 0 162 0 0,0 1-49 0 0,0-1-44 0 0,1 0-39 0 0,-1 1-164 0 0,0-1-38 0 0,0 0-199 0 0,-1 0-544 0 0,2 1 1539 0 0</inkml:trace>
  <inkml:trace contextRef="#ctx0" brushRef="#br0" timeOffset="210701.368">16888 2985 16783 0 0,'0'0'382'0'0,"0"0"54"0"0,0 0 22 0 0,0 0-187 0 0,-1 1-130 0 0,-6 0-172 0 0,1 1 35 0 0,-8 3 100 0 0,2-1 61 0 0,-1 1 51 0 0,-26 13 622 0 0,23-9-531 0 0,8-4-188 0 0,1 0-34 0 0,0 0-40 0 0,0 0-49 0 0,-3 4 70 0 0,2 2-34 0 0,6-8-32 0 0,1-1 0 0 0,0 1 0 0 0,0 0 0 0 0,0 0 0 0 0,0 0-1 0 0,0 0 1 0 0,0 0 0 0 0,1 0 0 0 0,-1 0 0 0 0,1 0 0 0 0,0 0 0 0 0,0 1 0 0 0,0-1 0 0 0,1 0 0 0 0,-1 0-1 0 0,1 0 1 0 0,0 3 0 0 0,1-1 0 0 0,0 1 0 0 0,1-1 0 0 0,-1 1 0 0 0,1-1 0 0 0,0 0 0 0 0,0 0 0 0 0,1 0 0 0 0,-1-1 0 0 0,2 2 0 0 0,13 14 60 0 0,-16-18-33 0 0,5 5 20 0 0,10 13-12 0 0,-7-7 56 0 0,-5-6 19 0 0,-1 0 62 0 0,-1 1 74 0 0,0-1 89 0 0,-3-3 78 0 0,0 0-47 0 0,-1-1-43 0 0,-1 1-41 0 0,-4 1 179 0 0,-1 0-113 0 0,-3 0-39 0 0,-12 3 245 0 0,22-8-550 0 0,-18 4 266 0 0,-1 0-65 0 0,7-3-120 0 0,-1 1-54 0 0,3-1-53 0 0,-1 0-50 0 0,0 0-56 0 0,1-1-61 0 0,-2 1-131 0 0,-1 0-109 0 0,10 0 156 0 0,0-1 82 0 0,0 0 43 0 0,-4 0-117 0 0,4 0 133 0 0,1 1-2 0 0,0-1-39 0 0,0-1-49 0 0,0 1-57 0 0,0 0-109 0 0,0 0-95 0 0,0 0-106 0 0,0 0-119 0 0,0-1 305 0 0,1 1-34 0 0,0 0-36 0 0,0 0-38 0 0,0 0-39 0 0,0-1-40 0 0,0 1-42 0 0,0 0-44 0 0,-3-2-1981 0 0,-2-1-1486 0 0,6 3 4131 0 0</inkml:trace>
  <inkml:trace contextRef="#ctx0" brushRef="#br0" timeOffset="210944.972">16918 3071 19199 0 0,'0'0'564'0'0,"0"0"-203"0"0,0 0-167 0 0,1 0-46 0 0,-1 1-76 0 0,1 1-55 0 0,1 3-55 0 0,0-3 56 0 0,1 2 28 0 0,-1 0 36 0 0,3 12 281 0 0,-2-8-168 0 0,-1-3-98 0 0,7 17 1201 0 0,-6-15-893 0 0,-1 1-35 0 0,0-2-98 0 0,0 1-40 0 0,0-1-49 0 0,-1 0-55 0 0,2 5 6 0 0,-1 22 510 0 0,-2-25-537 0 0,0-1-38 0 0,0 0-48 0 0,0 0-48 0 0,-1-1-56 0 0,1 1-65 0 0,0-3 7 0 0,0 1-36 0 0,-1-1-39 0 0,1 0-42 0 0,0 0-43 0 0,0 1-48 0 0,0-1-48 0 0,0 0-53 0 0,0-4 193 0 0,0 0 47 0 0,0 0-7 0 0,0 0-53 0 0,0 0-4 0 0,0 0-54 0 0,0 0-60 0 0,0 0-68 0 0,0 0-73 0 0,0 0-69 0 0,0 0-60 0 0,0 0-53 0 0,0 0-201 0 0,0 0-53 0 0,0 0-243 0 0,0 0-661 0 0</inkml:trace>
  <inkml:trace contextRef="#ctx0" brushRef="#br0" timeOffset="211181.597">17128 2934 15408 0 0,'0'0'348'0'0,"0"0"-77"0"0,0 0-99 0 0,1-1-87 0 0,-1 1-39 0 0,1-3 20 0 0,0 2 12 0 0,0 0 92 0 0,-1 1-37 0 0,0 0 39 0 0,2-1-344 0 0,-1-1 75 0 0,0 1 66 0 0,0 0 59 0 0,1 0 72 0 0,0-1 59 0 0,0 0 90 0 0,1 0 194 0 0,1 0 13 0 0,-2 1-185 0 0,0 0-85 0 0,-1 1-53 0 0,1 0-71 0 0,-1 0-53 0 0,0 0-62 0 0,1 1-69 0 0,-2-1-66 0 0,0 0 31 0 0,0 0-10 0 0,0 0-44 0 0,0 0-6 0 0,1 0-45 0 0,-1 0-51 0 0,0 0-57 0 0,0 0-62 0 0,0 0-56 0 0,0 0-52 0 0,0 0-44 0 0,0 0-166 0 0,0 0-45 0 0,0 0-200 0 0,0 0-546 0 0</inkml:trace>
  <inkml:trace contextRef="#ctx0" brushRef="#br0" timeOffset="211665.998">17318 2964 15320 0 0,'0'0'165'0'0,"0"0"-35"0"0,0 1 43 0 0,-1-1-79 0 0,-3 2 1 0 0,1 0-7 0 0,-4 2 212 0 0,0 0-66 0 0,-1 1-59 0 0,1 0-49 0 0,-1 0-32 0 0,0 1-39 0 0,-19 15 12 0 0,16-12-14 0 0,-2 2 96 0 0,7-6-41 0 0,1 0 33 0 0,-1-1 38 0 0,1 1 42 0 0,-4 2 15 0 0,0 2 92 0 0,0 0 54 0 0,-10 14 562 0 0,14-16-684 0 0,1 1-34 0 0,-1 0-41 0 0,2 0-59 0 0,0 0-69 0 0,0-1-83 0 0,3 7 300 0 0,1-13-239 0 0,-1 0 0 0 0,1 1-1 0 0,-1-2 1 0 0,1 1 0 0 0,0 0-1 0 0,-1 0 1 0 0,1 0 0 0 0,0 0-1 0 0,0 0 1 0 0,0 0 0 0 0,0-1 0 0 0,0 1-1 0 0,0 0 1 0 0,0-1 0 0 0,0 1-1 0 0,0-1 1 0 0,0 1 0 0 0,0-1-1 0 0,0 1 1 0 0,0-1 0 0 0,0 0-1 0 0,0 0 1 0 0,1 1-35 0 0,10 0 231 0 0,0-1-83 0 0,-6-1-116 0 0,-1 0-33 0 0,0 0-38 0 0,-1 0-42 0 0,14-8 63 0 0,6-11 42 0 0,-3-4-12 0 0,-8 6-50 0 0,-3 5-32 0 0,0 1-48 0 0,16-18-406 0 0,1 3 113 0 0,4 4 89 0 0,5 4 63 0 0,-30 17 254 0 0,18-6-123 0 0,-9 8 64 0 0,-7 4 69 0 0,2 9-59 0 0,-8-10 65 0 0,-1 0-1 0 0,0 0 0 0 0,0 0 0 0 0,0 0 0 0 0,-1 0 0 0 0,1 0 0 0 0,-1 2-10 0 0,1 21 111 0 0,-3-10-96 0 0,0 4 13 0 0,1 1 45 0 0,0 5 95 0 0,-3 0 96 0 0,3-21-233 0 0,0 0 36 0 0,0 5 154 0 0,1 0 97 0 0,-3 4 260 0 0,2-13-387 0 0,1-1-30 0 0,0 0-8 0 0,0 0-5 0 0,0 0-17 0 0,0 0-10 0 0,0 0-8 0 0,1-2-44 0 0,4-9 53 0 0,3-3-31 0 0,0-2-61 0 0,2-3-83 0 0,1 2-109 0 0,2-1-76 0 0,0 1 69 0 0,3-2 36 0 0,11-9 19 0 0,2 4 25 0 0,-8 10-2 0 0,-3 4-26 0 0,2 1-54 0 0,-18 9 177 0 0,0-1-1 0 0,-1 1 1 0 0,1-1-1 0 0,0 1 1 0 0,-1 0 0 0 0,1-1-1 0 0,0 1 1 0 0,-1 0-1 0 0,1 0 1 0 0,0 1-1 0 0,0-1 1 0 0,1 0-6 0 0,-1 1 14 0 0,0 0-1 0 0,-1-1 1 0 0,1 1 0 0 0,0 0-1 0 0,0 0 1 0 0,-1 0 0 0 0,1 0 0 0 0,0 1-1 0 0,-1-1 1 0 0,1 0 0 0 0,-1 1-1 0 0,1-1 1 0 0,-1 1 0 0 0,0-1 0 0 0,0 1-14 0 0,2 2 33 0 0,0 1 1 0 0,-1-1 0 0 0,0 1 0 0 0,0-1-1 0 0,0 1 1 0 0,0 0-34 0 0,3 15 61 0 0,3 14 118 0 0,-1-5-46 0 0,-6-23-331 0 0,0 0 59 0 0,1-1 55 0 0,-1 1 48 0 0,0 0 50 0 0,1 1 52 0 0,1 3 110 0 0,-1-1 64 0 0,3 11 292 0 0,-3-12-329 0 0,0 1-29 0 0,0 0-79 0 0,0-1-97 0 0,-1-1-89 0 0,0 1-106 0 0,0 0-120 0 0,0-2-51 0 0,-1 1-104 0 0,1-1-112 0 0,-1 1-121 0 0,0-4 304 0 0,0 1-34 0 0,0-1-35 0 0,0 0-36 0 0,0 1-37 0 0,-1-1-38 0 0,1 0-39 0 0,0 1-41 0 0,-1-1-732 0 0,1-1-41 0 0,-1 2-327 0 0,0 0-924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59:19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18458 8875 4664 0 0,'0'0'101'0'0,"0"0"22"0"0,3-11 94 0 0,-3 5-178 0 0,0 1-10 0 0,1-1 55 0 0,0-1 45 0 0,0 1 39 0 0,2-5 209 0 0,5-14 647 0 0,-5 17-737 0 0,-1 1-39 0 0,1 0-54 0 0,-1-1-70 0 0,2-8 535 0 0,0-1-65 0 0,2-3 54 0 0,3-9 255 0 0,-6 19-643 0 0,1-1 82 0 0,-3 3-62 0 0,-1 7-317 0 0,0-1 36 0 0,0 0 93 0 0,1 0 146 0 0,0 0 278 0 0,0 2 34 0 0,0 1-250 0 0,0 1-133 0 0,0 0-108 0 0,0 11 221 0 0,-1 2-48 0 0,-3 14 125 0 0,1-14-212 0 0,-9 85 619 0 0,5-44-383 0 0,0 1-76 0 0,0-1-102 0 0,5-27-150 0 0,-1-1-35 0 0,-3 58 51 0 0,1-43-238 0 0,2-21 154 0 0,1-11 58 0 0,0 1 49 0 0,1-11-202 0 0,0 0 45 0 0,0 0 45 0 0,0 1 130 0 0,-1 0 150 0 0,1 0-148 0 0,0-1-107 0 0,-1 0-48 0 0,1 1-110 0 0,0-2 29 0 0,0 1-36 0 0,0 1-196 0 0,-1-1 133 0 0,1 1-34 0 0,0-1-34 0 0,0 0-37 0 0,0 0-39 0 0,0 1-39 0 0,1-2 171 0 0,0-1 37 0 0,0 0-108 0 0,0-2 66 0 0,1-5-199 0 0,-1 5 225 0 0,-1 1-83 0 0,1 1-114 0 0,-1 0 115 0 0,1 0-50 0 0,-1 0-42 0 0,1-1-38 0 0,0 1-255 0 0,0-1-45 0 0,1-2-676 0 0,0-3-786 0 0,-2 7 2101 0 0</inkml:trace>
  <inkml:trace contextRef="#ctx0" brushRef="#br0" timeOffset="1">18500 8749 4776 0 0,'0'0'135'0'0,"0"-4"-18"0"0,0-5-73 0 0,0 4-24 0 0,0 0 38 0 0,1-6 154 0 0,0 3 46 0 0,0-1 53 0 0,6-17 843 0 0,-3 14-712 0 0,-2 6-255 0 0,1 1-34 0 0,0-1-42 0 0,0 0-49 0 0,6-16 577 0 0,-2 3-103 0 0,0 7-239 0 0,-1 5-58 0 0,7-9 408 0 0,-9 12-491 0 0,0 0-49 0 0,2 1 101 0 0,2 5-47 0 0,5 8 76 0 0,-9-7-156 0 0,12 13 310 0 0,-3 4-95 0 0,-3 2-80 0 0,-1 1-65 0 0,2 5-20 0 0,-1-1-50 0 0,-1-1 1 0 0,-1 1-1 0 0,0 5-81 0 0,1 4 141 0 0,5 8-141 0 0,-5-15 239 0 0,3 19-239 0 0,-1-1 132 0 0,2 5-53 0 0,-4-16-23 0 0,-3-12 21 0 0,-6-14-48 0 0,0-9-24 0 0,0 1 1 0 0,0-1 0 0 0,0 0-1 0 0,0 0 1 0 0,0 0 0 0 0,0 1-1 0 0,1-1 1 0 0,-1 0 0 0 0,0 0 0 0 0,0 0-1 0 0,1 0 1 0 0,-1 1 0 0 0,1-1-1 0 0,-1 0 1 0 0,1 0 0 0 0,0 1-6 0 0,0-2-87 0 0,-1 0 25 0 0,0 0-12 0 0,0 0-48 0 0,0 0-126 0 0,0 0-231 0 0,0 0 266 0 0,0 0-31 0 0,0 0-72 0 0,0 0 107 0 0,0 0-38 0 0,0 0-43 0 0,0 0-39 0 0,0 0-430 0 0,0 0-287 0 0,0 0-674 0 0</inkml:trace>
  <inkml:trace contextRef="#ctx0" brushRef="#br0" timeOffset="2">18512 8934 10680 0 0,'0'0'241'0'0,"0"0"38"0"0,0 0 11 0 0,0 0-28 0 0,0 0-158 0 0,0 0-40 0 0,0 0 0 0 0,0 0 0 0 0,2 0-3 0 0,10 0-34 0 0,-8 0 18 0 0,-2 0 47 0 0,17-2 37 0 0,0-2-34 0 0,20-10 16 0 0,-8-2-41 0 0,14-9-70 0 0,-2 0 76 0 0,-22 16-14 0 0,-8 3-73 0 0,-1 0-88 0 0,-12 5 148 0 0,1 1-44 0 0,-1 0-39 0 0,1 0-37 0 0,0-1-170 0 0,0 1-110 0 0,-1-1-40 0 0,1 1-51 0 0,1 0-1146 0 0,-1 0 951 0 0,0 0-873 0 0,-1 0-857 0 0</inkml:trace>
  <inkml:trace contextRef="#ctx0" brushRef="#br0" timeOffset="3">18978 9006 5584 0 0,'0'0'165'0'0,"0"0"2"0"0,0 0-71 0 0,0 0 8 0 0,0 0 49 0 0,0 0 0 0 0,0 0-7 0 0,0 0-16 0 0,0 0-47 0 0,0 0 28 0 0,0 0 82 0 0,0 0 10 0 0,0 0-3 0 0,0 0-14 0 0,0 0-56 0 0,0 0-30 0 0,0 0-4 0 0,0 0 6 0 0,0 0 29 0 0,0 0 12 0 0,0 0 1 0 0,0 0 26 0 0,0 0 113 0 0,0 0 49 0 0,0 0 11 0 0,0 0-42 0 0,0 0-232 0 0,0 0-10 0 0,-1 0 4 0 0,-5-1-7 0 0,3 0 133 0 0,-1 0 49 0 0,-5 2-173 0 0,8-1-68 0 0,0 0 0 0 0,0 1 0 0 0,0-1 1 0 0,0 0-1 0 0,1 1 0 0 0,-1-1 0 0 0,0 1 1 0 0,0-1-1 0 0,0 1 0 0 0,1 0 0 0 0,-1-1 1 0 0,0 1-1 0 0,0 0 0 0 0,1-1 1 0 0,-1 1-1 0 0,1 0 0 0 0,-1 0 0 0 0,0 0 3 0 0,0 0-17 0 0,-2 3 14 0 0,-3 2 48 0 0,5-4-35 0 0,-12 7 2 0 0,12-8 52 0 0,1-1 8 0 0,0 0 23 0 0,0 0 21 0 0,0 0 4 0 0,1-1-23 0 0,0-4 95 0 0,2-3 90 0 0,-2 5-167 0 0,3-4 126 0 0,-2 0-83 0 0,2-6 56 0 0,1 9-97 0 0,0-1 25 0 0,1 1-39 0 0,-4 2-70 0 0,1 0 0 0 0,-1 1-1 0 0,1-1 1 0 0,-1 1 0 0 0,1 0 0 0 0,0 0 0 0 0,0-1-33 0 0,7 1 133 0 0,-10 1 12 0 0,0 0 23 0 0,2 1 7 0 0,17 8-266 0 0,-3 4 41 0 0,-13-10 50 0 0,0 1 0 0 0,-1-1 0 0 0,1 0 0 0 0,-1 1 0 0 0,0-1 0 0 0,0 1 0 0 0,0 0 0 0 0,0 2 0 0 0,0-2 15 0 0,-1 1 0 0 0,0 0 0 0 0,0-1 0 0 0,0 1 0 0 0,0 3-15 0 0,-1-2 23 0 0,0-1 0 0 0,0 1 1 0 0,-1-1-1 0 0,0 0 0 0 0,1 1 0 0 0,-2-1 0 0 0,1 0 1 0 0,-2 2-24 0 0,-1 6 43 0 0,1-5 6 0 0,0 0 1 0 0,0 0 0 0 0,-4 6-50 0 0,-13 19 96 0 0,14-23-77 0 0,-1 0-1 0 0,0-1 1 0 0,-1 1-1 0 0,0-2 1 0 0,0 1 0 0 0,-4 2-19 0 0,3-3-5 0 0,5-4 21 0 0,-1-1 0 0 0,1 0 0 0 0,0 0-1 0 0,-1 0 1 0 0,0 0-16 0 0,-1 1 36 0 0,4-4-29 0 0,1 1 0 0 0,0 0 1 0 0,-1 0-1 0 0,1-1 0 0 0,-1 1 0 0 0,1 0 0 0 0,-1-1 0 0 0,1 0 0 0 0,-1 1 0 0 0,0-1 0 0 0,1 0 0 0 0,-1 0 0 0 0,-1 0-7 0 0,2 0 2 0 0,1 0 0 0 0,0 0-1 0 0,-1 1 1 0 0,1-1 0 0 0,-1-1-1 0 0,1 1 1 0 0,-1 0 0 0 0,1 0-1 0 0,-1 0 1 0 0,1 0 0 0 0,-1 0 0 0 0,1 0-1 0 0,0 0 1 0 0,-1-1 0 0 0,1 1-1 0 0,-1 0 1 0 0,1 0 0 0 0,-1-1-1 0 0,1 1 1 0 0,0 0 0 0 0,-1-1-1 0 0,1 1 1 0 0,0 0 0 0 0,-1-1-1 0 0,1 1 1 0 0,0 0 0 0 0,0-1 0 0 0,-1 1-2 0 0,1-1 6 0 0,0 0-1 0 0,0 0 1 0 0,0 0 0 0 0,0 0 0 0 0,0 0 0 0 0,0 0 0 0 0,0 1 0 0 0,0-1 0 0 0,0 0 0 0 0,0 0 0 0 0,1 0 0 0 0,-1 0 0 0 0,0 1 0 0 0,1-2-6 0 0,8-15 91 0 0,-4 10-67 0 0,-1 2-24 0 0,-1 1 0 0 0,0 0 0 0 0,1 0 0 0 0,-1 1 0 0 0,1-1 0 0 0,0 1 0 0 0,-1-1 0 0 0,2 1 0 0 0,7-3 42 0 0,-7 4 4 0 0,0 1 0 0 0,-1 0 0 0 0,1-1 0 0 0,0 2 1 0 0,0-1-1 0 0,0 0 0 0 0,3 1-46 0 0,10 2 83 0 0,-17-1-19 0 0,-1-1 0 0 0,0 0 0 0 0,2 2 27 0 0,2 5-66 0 0,-4-6-13 0 0,5 3 29 0 0,-1 0-24 0 0,5 14 53 0 0,-9-17-223 0 0,1 0 71 0 0,-1 0 60 0 0,1 0 50 0 0,0 0 110 0 0,1 2 310 0 0,-1-3-358 0 0,0 1-92 0 0,-1-1-42 0 0,1 1-48 0 0,-1-1-55 0 0,0 1-61 0 0,1-1-70 0 0,-1 1 51 0 0,0-1-36 0 0,0 0-38 0 0,0 1-40 0 0,0-1-41 0 0,0 1-45 0 0,0-1-46 0 0,0 1-48 0 0,0-1 200 0 0,0 0-42 0 0,0 0-467 0 0,0 0-308 0 0,0 0-727 0 0</inkml:trace>
  <inkml:trace contextRef="#ctx0" brushRef="#br0" timeOffset="4">19264 9038 3888 0 0,'0'0'83'0'0,"0"0"11"0"0,0-1 12 0 0,2-6 112 0 0,-2 2-26 0 0,-1 2-63 0 0,2 1-6 0 0,-1 1 172 0 0,0-3 364 0 0,-1-1-248 0 0,1 1-99 0 0,-1 1-40 0 0,0 0-95 0 0,1-2 80 0 0,0 1 34 0 0,0-8 632 0 0,0 7-553 0 0,1-1-14 0 0,-1 4-226 0 0,0-1-40 0 0,0 2 166 0 0,0 1-83 0 0,0 0-54 0 0,-1 0-48 0 0,1-1-38 0 0,0 1-33 0 0,-1-3-110 0 0,1 2 90 0 0,-1 0 55 0 0,1 0 74 0 0,0 0 104 0 0,0 0-61 0 0,0 1 35 0 0,0-1 38 0 0,0 1 41 0 0,0 0 44 0 0,0 0 47 0 0,1-2-97 0 0,1 1-48 0 0,-1 1-43 0 0,1 1-37 0 0,0 2 42 0 0,1 2-84 0 0,2 9 47 0 0,-4-10-38 0 0,-1-1 64 0 0,1 11 214 0 0,-1-8-249 0 0,1 0-35 0 0,-2-1-43 0 0,1 1-54 0 0,-3 12-11 0 0,2 1 99 0 0,0-2 47 0 0,2 22 229 0 0,-1-25-262 0 0,0-1-36 0 0,2 10 40 0 0,-1-11-60 0 0,0-3-18 0 0,0 4 73 0 0,0 5 38 0 0,0-14-37 0 0,3 7-51 0 0,0-6 64 0 0,-4-2-47 0 0,0 3 0 0 0,0-5-23 0 0,0-1-96 0 0,0 0-45 0 0,0 0-10 0 0,0 0 29 0 0,0 0-12 0 0,0 0-51 0 0,0 0-141 0 0,0 0-252 0 0,0 0-27 0 0</inkml:trace>
  <inkml:trace contextRef="#ctx0" brushRef="#br0" timeOffset="5">19426 8749 5192 0 0,'0'0'151'0'0,"0"0"59"0"0,0 0 149 0 0,0 0 66 0 0,0 0 14 0 0,0 0-5 0 0,0 0-22 0 0,0 0-10 0 0,0 0-2 0 0,0 0-3 0 0,0 0-12 0 0,0 0-7 0 0,0 0-2 0 0,0 0-18 0 0,0 0-71 0 0,0 0-122 0 0,0 0-52 0 0,0 0-43 0 0,0 0-36 0 0,1 0-41 0 0,0 0-82 0 0,0 0 75 0 0,-1 0 45 0 0,1 0 66 0 0,0 0 93 0 0,0 0 114 0 0,-1 0-102 0 0,0 0 38 0 0,1 0 39 0 0,-1 0 43 0 0,33-2 505 0 0,-1-4-127 0 0,-15 2-399 0 0,-1-1-34 0 0,0 0-35 0 0,1 0-35 0 0,8-3 38 0 0,1 1-90 0 0,-1 1-94 0 0,1 1-95 0 0,-1 3 55 0 0,22 2-11 0 0,-32 0 0 0 0,-10 0-51 0 0,-1-1-91 0 0,1 0-72 0 0,-1 0-57 0 0,10-1-877 0 0,-8 3 695 0 0,-1 0 193 0 0,-1 1 77 0 0,-3-1-527 0 0</inkml:trace>
  <inkml:trace contextRef="#ctx0" brushRef="#br0" timeOffset="6">19456 8907 5152 0 0,'0'0'116'0'0,"0"0"17"0"0,0 0 10 0 0,0 0 7 0 0,0 0 29 0 0,0 0 12 0 0,0 0 1 0 0,0 0 28 0 0,0 0 118 0 0,0 0 57 0 0,0 0 12 0 0,0 0 7 0 0,0 0 28 0 0,0 0 7 0 0,0 0 6 0 0,0 0-11 0 0,0 0-50 0 0,0 0-18 0 0,0 0-221 0 0,0 0 51 0 0,0 0 42 0 0,0 0 35 0 0,1 0 210 0 0,0 1 732 0 0,-1-1-818 0 0,1 0-23 0 0,0 1-74 0 0,0-1-94 0 0,-1 0-153 0 0,1 0-34 0 0,-1 0-37 0 0,0 0-39 0 0,1 0-44 0 0,-1 0-46 0 0,15-1 327 0 0,25-6 317 0 0,-20 2-329 0 0,-10 4-132 0 0,0-1-37 0 0,16-4 133 0 0,-10 1-61 0 0,1 3-32 0 0,11-1-8 0 0,0-4 83 0 0,-6 2 39 0 0,0 1 69 0 0,-3 0-60 0 0,0-2 44 0 0,6-1 119 0 0,3 3 45 0 0,-25 4-361 0 0,-1 0 35 0 0,3 0 53 0 0,-4 0-24 0 0,-1 0-3 0 0,0 0-8 0 0,0 0-3 0 0,0 0 11 0 0,0 0-6 0 0,0 0-28 0 0,0 0-78 0 0,0 0-61 0 0,0 0-82 0 0,0 0-1 0 0,0 0-20 0 0,0 0-84 0 0,0 0-37 0 0,0 0-9 0 0,0 0 116 0 0,0 0 32 0 0,0 0-51 0 0,0 0-182 0 0,0 0-339 0 0,0 0 437 0 0,0 0 170 0 0,0 0-33 0 0,0 0-3 0 0,0 0-33 0 0,0 0-39 0 0,0 0-43 0 0,0 0-46 0 0,0 0-44 0 0,0 0-38 0 0,0 0-34 0 0,0 0-128 0 0,0 0-34 0 0,0 0-1352 0 0</inkml:trace>
  <inkml:trace contextRef="#ctx0" brushRef="#br0" timeOffset="7">21813 8007 5208 0 0,'0'0'116'0'0,"0"0"17"0"0,0 0 11 0 0,0 0 29 0 0,0 0 98 0 0,0 0 45 0 0,0 0 11 0 0,0-1 119 0 0,-2-5 737 0 0,2 3-860 0 0,0 1-54 0 0,-1 0-120 0 0,1 1-45 0 0,0 0-52 0 0,0 0-58 0 0,1 0 237 0 0,0 0-39 0 0,0-1 96 0 0,1 0-73 0 0,1-1-29 0 0,-1 0 16 0 0,0 0 43 0 0,-1 1 76 0 0,0 1-108 0 0,0 0 39 0 0,-1 0 3 0 0,0 1 1 0 0,1 0-112 0 0,-1 0 50 0 0,1-1 169 0 0,0 0 59 0 0,1-2 581 0 0,-2 2-699 0 0,1 0-37 0 0,0 0-82 0 0,0 1-42 0 0,0-1-51 0 0,1 1-57 0 0,1 0 42 0 0,0 1 1 0 0,0-1 0 0 0,0 0 0 0 0,0 1 0 0 0,0-1 0 0 0,-1 1 0 0 0,3 1-78 0 0,-2-1 65 0 0,-1 0 0 0 0,1 1 0 0 0,0-1 0 0 0,-1 1 0 0 0,0 0 0 0 0,1-1 0 0 0,-1 2-65 0 0,14 15 373 0 0,-3 6-72 0 0,-4 2-66 0 0,-3 1-55 0 0,-1 0-49 0 0,-2-3-40 0 0,-2-7-20 0 0,0 0-1 0 0,-1 0 1 0 0,-2 16-71 0 0,0-18 34 0 0,0 0 0 0 0,-2 0 0 0 0,1 0 0 0 0,-2-1 1 0 0,0 0-1 0 0,-1 0 0 0 0,-3 4-34 0 0,0 1 52 0 0,-8 6-51 0 0,26-38 43 0 0,4-5-42 0 0,1 1 0 0 0,15-15-2 0 0,-15 19 2 0 0,-1-1-1 0 0,0-1 1 0 0,-1 0 0 0 0,-1 0-1 0 0,0-1 1 0 0,-1-1-1 0 0,5-12-1 0 0,-9 16 69 0 0,-1-1 0 0 0,-1 1 0 0 0,0-1-1 0 0,0 0 1 0 0,-2 0 0 0 0,2-8-69 0 0,-3-14 92 0 0,-3 0-50 0 0,2 18-34 0 0,-1 3 10 0 0,0 6-37 0 0,0 2-32 0 0,-2 1-43 0 0,3 5-146 0 0,-1 1 64 0 0,1-1 56 0 0,0 1 51 0 0,-1 0 42 0 0,1-1 52 0 0,0 1 57 0 0,-1-1 104 0 0,1 1 55 0 0,0 0-122 0 0,0-1-73 0 0,-1 1-69 0 0,1 0-63 0 0,0 0-73 0 0,0-1-83 0 0,0 1-95 0 0,0 0-25 0 0,0-1-80 0 0,0 1-86 0 0,0-1-93 0 0,0 1-100 0 0,0-1-106 0 0,0 1-112 0 0,0-1-119 0 0,0 0-993 0 0,0-2-1159 0 0</inkml:trace>
  <inkml:trace contextRef="#ctx0" brushRef="#br0" timeOffset="8">22180 7628 7456 0 0,'0'0'166'0'0,"0"0"29"0"0,0 0 12 0 0,0 0-73 0 0,0 0-16 0 0,0 0 37 0 0,0 0 126 0 0,0 0 297 0 0,1-2-38 0 0,1 0-40 0 0,0 0-41 0 0,1-1-41 0 0,-1 1-43 0 0,0 0-45 0 0,-1 1-44 0 0,2 0 104 0 0,0 0-66 0 0,1 1-59 0 0,0 0-52 0 0,0 0-46 0 0,1 1-39 0 0,4 2 40 0 0,14 7 90 0 0,-19-8-162 0 0,0 0 41 0 0,-3-1-33 0 0,-1-1-17 0 0,1 0-37 0 0,5 5 49 0 0,2 2 215 0 0,-7-6-257 0 0,0 0-1 0 0,0 0 1 0 0,-1 0 0 0 0,1 1-1 0 0,0-1 1 0 0,-1 0-1 0 0,1 0 1 0 0,-1 0 0 0 0,1 1-1 0 0,-1-1 1 0 0,0 0-1 0 0,1 0 1 0 0,-1 1 0 0 0,0-1-1 0 0,0 1-56 0 0,-1 6 243 0 0,-1 1-82 0 0,-1 2-114 0 0,1-6-76 0 0,0 1-40 0 0,1-4 81 0 0,1-1 0 0 0,-1 0 1 0 0,1 0-1 0 0,-1 0 1 0 0,0 0-1 0 0,1 1 1 0 0,-1-1-1 0 0,0 0 1 0 0,0 0-1 0 0,0 0 0 0 0,0 0 1 0 0,0 0-13 0 0,-4 3 53 0 0,5-3-22 0 0,0-2-77 0 0,6 2 43 0 0,-5-1 3 0 0,1 0 0 0 0,-1 0 0 0 0,0 0 0 0 0,1 1 0 0 0,-1-1 0 0 0,0 0 0 0 0,1 1 0 0 0,-1-1 0 0 0,0 1 0 0 0,0 0 0 0 0,1-1 0 0 0,-1 1 0 0 0,0 0 0 0 0,0 0 0 0 0,0-1 0 0 0,1 2-1 0 0,2 2 2 0 0,36 28-1 0 0,-38-31-1 0 0,1 1 0 0 0,-1 0 1 0 0,0 0-1 0 0,1 0 1 0 0,-1 0-1 0 0,0 0 1 0 0,0 0-1 0 0,0 1 1 0 0,0 0 0 0 0,15 16 74 0 0,-16-17-28 0 0,1 0 0 0 0,-1 0 0 0 0,0-1 0 0 0,1 1-1 0 0,-1 0 1 0 0,0 0 0 0 0,0 0 0 0 0,0 0 0 0 0,-1 1 0 0 0,1-1 0 0 0,0 0 0 0 0,-1 0 0 0 0,1 0 0 0 0,-1 1 0 0 0,0-1 0 0 0,0 2-46 0 0,0-3 33 0 0,0 1 1 0 0,0 0-1 0 0,0-1 1 0 0,-1 1-1 0 0,1-1 1 0 0,-1 1-1 0 0,1-1 1 0 0,-1 1-1 0 0,0-1 1 0 0,1 1-1 0 0,-1-1 1 0 0,0 1-1 0 0,-1 0-33 0 0,0 1 177 0 0,0-1-45 0 0,0 2 27 0 0,1-1-99 0 0,-7 5 19 0 0,3-4-12 0 0,-2 1 45 0 0,4-4-96 0 0,0 0 0 0 0,0 0-1 0 0,0 0 1 0 0,0 0 0 0 0,0 0 0 0 0,0-1 0 0 0,0 1 0 0 0,0-1 0 0 0,-1 0-1 0 0,1 0 1 0 0,0 0 0 0 0,0 0 0 0 0,-2-1-16 0 0,-19-3-9 0 0,21 4-99 0 0,0-1-96 0 0,-1-1-94 0 0,1 1-93 0 0,0-1-93 0 0,0 1-92 0 0,1 0-90 0 0,0-1-91 0 0,1 2 373 0 0,1 0-54 0 0,0 0-46 0 0,0 0-42 0 0,0 0-151 0 0,0 0-41 0 0,0 0-182 0 0,0 0-495 0 0</inkml:trace>
  <inkml:trace contextRef="#ctx0" brushRef="#br0" timeOffset="9">20363 8267 7200 0 0,'7'-5'165'0'0,"-6"4"22"0"0,2-6 144 0 0,-3 3-270 0 0,-3-6-34 0 0,-1-4 86 0 0,0-2 85 0 0,2 12-107 0 0,0-1 43 0 0,-2-4 227 0 0,2 6-271 0 0,0 1-35 0 0,2 0 116 0 0,1-6-67 0 0,0 3-51 0 0,-1 3 11 0 0,-2-5 91 0 0,2 7-143 0 0,-1-1-1 0 0,1 1 0 0 0,0-1 0 0 0,0 1 0 0 0,0-1 0 0 0,0 1 0 0 0,0 0 0 0 0,0-1 0 0 0,-1 1 0 0 0,1-1 0 0 0,0 1 0 0 0,0-1 0 0 0,0 1 0 0 0,1-1 0 0 0,-1 1 0 0 0,0-1 0 0 0,0 1 0 0 0,0-1 0 0 0,0 1 0 0 0,0-1 0 0 0,1 1 0 0 0,-1-1 0 0 0,0 1 0 0 0,0-1 0 0 0,1 1 0 0 0,-1 0 0 0 0,0-1 0 0 0,1 1 0 0 0,-1-1-11 0 0,3-5 191 0 0,-1-7-4 0 0,0 1-23 0 0,1 5-8 0 0,0 0 65 0 0,2 1 40 0 0,4-10 444 0 0,1-1-415 0 0,2 2-37 0 0,17-11 155 0 0,-2 2-119 0 0,-12 9-151 0 0,9-2-25 0 0,-3 3-28 0 0,-19 12-78 0 0,-2 2-7 0 0,0-1 1 0 0,0 1-1 0 0,1 0 1 0 0,-1-1-1 0 0,0 1 1 0 0,1 0-1 0 0,-1 0 1 0 0,0-1 0 0 0,1 1-1 0 0,-1 0 1 0 0,0 0-1 0 0,1 0 1 0 0,-1-1-1 0 0,0 1 1 0 0,1 0-1 0 0,-1 0 1 0 0,1 0-1 0 0,-1 0 1 0 0,0 0-1 0 0,1 0 1 0 0,-1 0 0 0 0,1 0-1 0 0,-1 0 1 0 0,1 0-1 0 0,-1 0 1 0 0,0 0-1 0 0,1 0 0 0 0,-1 0 5 0 0,1 0-1 0 0,-1 0 1 0 0,0 0-1 0 0,1 0 0 0 0,-1 0 1 0 0,0 0-1 0 0,1 0 1 0 0,-1 1-1 0 0,0-1 0 0 0,0 0 1 0 0,1 0-1 0 0,-1 0 1 0 0,0 0-1 0 0,0 1 1 0 0,1-1-1 0 0,-1 0 0 0 0,0 0 1 0 0,0 0-1 0 0,0 1 1 0 0,1-1-1 0 0,-1 0 1 0 0,0 0-1 0 0,0 1 0 0 0,0-1 1 0 0,0 0-1 0 0,1 0 1 0 0,-1 1-1 0 0,0-1-4 0 0,1 12 74 0 0,-3 8 20 0 0,1-16-41 0 0,-7 19 202 0 0,3-8-137 0 0,-1-3-76 0 0,1-1-68 0 0,-3 3-41 0 0,1 7 49 0 0,6-15 19 0 0,-1 0 0 0 0,0 0 0 0 0,0 0 1 0 0,-2 2-2 0 0,-9 19 118 0 0,3-2 222 0 0,-5 16-340 0 0,8-17 94 0 0,5-19-76 0 0,-7 26 67 0 0,-1 14-19 0 0,8-35-50 0 0,1 0 1 0 0,1 0-1 0 0,-1 1 0 0 0,2-1 0 0 0,-1 0 0 0 0,2 6-16 0 0,-1-12 5 0 0,2 16 76 0 0,1 0 0 0 0,6 19-81 0 0,4-8 7 0 0,-13-29-19 0 0,-1-1 0 0 0,1 0 0 0 0,0 0 0 0 0,0 0 0 0 0,0 0 0 0 0,0 0 0 0 0,1 0 0 0 0,-1 0 0 0 0,0 0 0 0 0,1 1 12 0 0,14 5-28 0 0,-6-3 32 0 0,-9-3-4 0 0,-1-1 0 0 0,1 0 0 0 0,-1 1 0 0 0,1-1 0 0 0,0 0 0 0 0,-1 0 0 0 0,1 1 0 0 0,-1-1 0 0 0,1 0 0 0 0,0 0 0 0 0,-1 0 0 0 0,1 0 0 0 0,0 0 0 0 0,-1 1 0 0 0,1-1 0 0 0,0-1 0 0 0,-1 1 0 0 0,1 0 0 0 0,-1 0 0 0 0,1 0 0 0 0,0 0 0 0 0,-1 0 0 0 0,1 0 0 0 0,0-1 0 0 0,-1 1 0 0 0,3-1 0 0 0,4 0 12 0 0,-1-1 1 0 0,1 0 0 0 0,0 0-1 0 0,-1-1 1 0 0,1 1 0 0 0,-1-1-1 0 0,0-1 1 0 0,0 1 0 0 0,0-1-1 0 0,-1 0 1 0 0,1-1 0 0 0,3-3-13 0 0,8-11 36 0 0,-15 16-18 0 0,0 0 0 0 0,0 0 0 0 0,-1 0-1 0 0,1 0 1 0 0,-1-1 0 0 0,1 1-1 0 0,-1-1 1 0 0,0-1-18 0 0,0 2 14 0 0,-1 0-1 0 0,0 1 0 0 0,0-1 1 0 0,0 0-1 0 0,0 1 1 0 0,0-1-1 0 0,0 0 1 0 0,-1 1-1 0 0,1-1 0 0 0,-1 0 1 0 0,0 0-14 0 0,-11-19 47 0 0,-7 2 30 0 0,-16-3-27 0 0,6 3 15 0 0,23 17-58 0 0,0-1 1 0 0,0 1-1 0 0,0 0 0 0 0,-1 1 1 0 0,1 0-1 0 0,-1 0-7 0 0,-7-3 31 0 0,2 1-63 0 0,0 1 40 0 0,1 0 35 0 0,0 2 0 0 0,1-1 0 0 0,-2 1-43 0 0,-7 1 18 0 0,0 2-79 0 0,10-1-13 0 0,0 1-34 0 0,7-1 28 0 0,2-1-134 0 0,-1 1 48 0 0,-4 0-266 0 0,3 0 191 0 0,1-1 80 0 0,-1 0-34 0 0,1 1-40 0 0,0-1-47 0 0,0 0-54 0 0,1 1-59 0 0,-1-1-68 0 0,1 0-72 0 0,0 0 230 0 0,0 0-40 0 0,0 0-448 0 0,0 0-300 0 0,0 0-700 0 0</inkml:trace>
  <inkml:trace contextRef="#ctx0" brushRef="#br0" timeOffset="10">20804 8124 9616 0 0,'0'0'281'0'0,"0"0"-6"0"0,0 0-158 0 0,0 0-5 0 0,0 0 15 0 0,1 1 4 0 0,0-1-61 0 0,4 2-13 0 0,-2 0 20 0 0,-2-2 4 0 0,0 1 38 0 0,0-1 46 0 0,-1 1 55 0 0,4 7 96 0 0,1-1-60 0 0,3 3 9 0 0,-4 2-94 0 0,-4-11-147 0 0,1 0 1 0 0,-1 1 0 0 0,1-1 0 0 0,-1 0-1 0 0,1 1 1 0 0,-1-1 0 0 0,1 0-1 0 0,0 0 1 0 0,0 1 0 0 0,0-1 0 0 0,0 0-1 0 0,0 0 1 0 0,0 1-25 0 0,9 11 223 0 0,-5 4 6 0 0,2 0-105 0 0,-3-6-68 0 0,0 0 1 0 0,-1 0-1 0 0,1 5-56 0 0,-4-13 14 0 0,0 1 0 0 0,0-1-1 0 0,0 1 1 0 0,-1-1 0 0 0,1 1 0 0 0,-1-1-1 0 0,0 2-13 0 0,-2 17 75 0 0,3-13-106 0 0,0 11 116 0 0,0-13-128 0 0,0-3-19 0 0,0-1-36 0 0,0 1-41 0 0,0-1-48 0 0,-1 3-319 0 0,-1-1-6 0 0</inkml:trace>
  <inkml:trace contextRef="#ctx0" brushRef="#br0" timeOffset="11">20933 8077 5136 0 0,'7'-1'269'0'0,"-5"0"-218"0"0,-2 1-1 0 0,0 0 90 0 0,0 0 79 0 0,1 0 63 0 0,-1-1 27 0 0,1 1 34 0 0,2 0 1377 0 0,-2 0-1198 0 0,0 0-291 0 0,0 1-46 0 0,-1-1-51 0 0,1 1-61 0 0,2 3 488 0 0,0 0-82 0 0,-1 0-73 0 0,1 0-64 0 0,0 0-5 0 0,-1 1-67 0 0,2 1-11 0 0,1 4 47 0 0,0 0-97 0 0,-3-7-138 0 0,-1 0 0 0 0,0-1 0 0 0,1 1 0 0 0,-1 0-1 0 0,0 0 1 0 0,-1 0 0 0 0,1-1 0 0 0,0 4-71 0 0,5 19 406 0 0,2-1-90 0 0,-1-1-116 0 0,-1 0-93 0 0,0 0-92 0 0,0 5 45 0 0,-4-18-66 0 0,4 4 43 0 0,3 7-4 0 0,-8-17-39 0 0,3 10 76 0 0,-1-5-109 0 0,-1-3-92 0 0,-1-4 21 0 0,0 0-36 0 0,0-1-228 0 0,-1-1 196 0 0,0 0 78 0 0,0 0-34 0 0,0 0-11 0 0,0 0-36 0 0,0 0-39 0 0,0 0-46 0 0,0 0-49 0 0,0 0-45 0 0,0 0-41 0 0,0 0-34 0 0,0 0-128 0 0,0 0-34 0 0,0 0-1316 0 0</inkml:trace>
  <inkml:trace contextRef="#ctx0" brushRef="#br0" timeOffset="12">20693 8271 6448 0 0,'0'0'141'0'0,"0"0"23"0"0,0 0-14 0 0,0 0-64 0 0,0 1-48 0 0,-3 1 23 0 0,-8 0 4 0 0,4-3 50 0 0,5 0-14 0 0,1 1 155 0 0,1 0 7 0 0,0 0-17 0 0,0 0-187 0 0,-1 0 33 0 0,-1-2 183 0 0,0 0 100 0 0,2-1 74 0 0,7-12 38 0 0,9-7 287 0 0,-6 13-403 0 0,1 0-33 0 0,4-3 33 0 0,-8 6-236 0 0,0 1-34 0 0,0-1-37 0 0,-1 0-43 0 0,13-5 182 0 0,-17 10-172 0 0,0 0 1 0 0,0 0 0 0 0,0 0 0 0 0,0 0-1 0 0,0-1 1 0 0,0 1 0 0 0,0-1 0 0 0,0 1 0 0 0,-1-1-1 0 0,2-1-31 0 0,-1 1 33 0 0,0 0 0 0 0,0 0 0 0 0,0 0 0 0 0,0 1 0 0 0,0-1-1 0 0,0 1 1 0 0,0-1 0 0 0,1 1 0 0 0,-1-1 0 0 0,2 1-33 0 0,9-5 172 0 0,-3 2 32 0 0,0-1 77 0 0,8-5 85 0 0,1 1-74 0 0,10-5 103 0 0,-12 5-216 0 0,0-1-73 0 0,2-3-48 0 0,9-7-41 0 0,-27 19-16 0 0,13-8 203 0 0,6-4-57 0 0,-17 11-171 0 0,0 0 37 0 0,2-1 69 0 0,8-8 189 0 0,-9 8-227 0 0,1-1-46 0 0,-2 1-27 0 0,-2 2-67 0 0,0 0 189 0 0,-1 1-94 0 0,1 0-40 0 0,-1-1-47 0 0,1 1-52 0 0,0-1-60 0 0,0 1-65 0 0,-1 0 48 0 0,1 0-33 0 0,-1-1-35 0 0,1 1-38 0 0,-1 0-40 0 0,1 0-41 0 0,-1 0-43 0 0,1 0-44 0 0,-1-1-383 0 0,1 1-124 0 0,1-1-727 0 0,1-1-976 0 0</inkml:trace>
  <inkml:trace contextRef="#ctx0" brushRef="#br0" timeOffset="13">21222 7735 5384 0 0,'0'0'116'0'0,"0"0"17"0"0,0 0 12 0 0,0 0 45 0 0,0 0 135 0 0,0 0 54 0 0,0 0 6 0 0,0 0-14 0 0,0 0-83 0 0,0 0-38 0 0,0 0-8 0 0,0 0 2 0 0,0 0 17 0 0,0 0 10 0 0,0 0-123 0 0,0 0-32 0 0,1 0 35 0 0,0 0-79 0 0,4 0-1 0 0,-3 0 49 0 0,-1 0 4 0 0,0 0 59 0 0,0 0 74 0 0,-1 1 85 0 0,9 15 715 0 0,-5-9-697 0 0,0 0-54 0 0,0 1-76 0 0,-1 0-94 0 0,-1 0 2 0 0,0 0-40 0 0,11 33 201 0 0,-10-33-194 0 0,0 0 39 0 0,0 3 33 0 0,-1-1-51 0 0,0-4-94 0 0,21 47-3 0 0,-5-8 159 0 0,-12-26-173 0 0,13 53-15 0 0,-8-15 0 0 0,-9-42 5 0 0,-1 0 0 0 0,0 0 1 0 0,-1 0-1 0 0,0 4-5 0 0,-1 9 69 0 0,1 89 123 0 0,0-106-147 0 0,0-1-34 0 0,-1 17-13 0 0,1-26 7 0 0,0 0-42 0 0,0 0-80 0 0,0 0-51 0 0,0-1-173 0 0,1-1 129 0 0,0 0 85 0 0,0 0 115 0 0,0 0 75 0 0,-1 1-176 0 0,0-2 48 0 0,-1-4-27 0 0,14-19-428 0 0,-11 19 384 0 0,1-7-227 0 0,0-1-57 0 0,1-4-233 0 0,-2 6 123 0 0,-1 1 0 0 0,0-1 0 0 0,-1 0 530 0 0,1-9-709 0 0,0 11 404 0 0,0 0 38 0 0,0 0 44 0 0,0 1 42 0 0,0-1 45 0 0,-1 0 47 0 0,0 3 24 0 0,1-1 58 0 0,1-1 51 0 0,0 1 44 0 0,2-3 68 0 0,0 1 42 0 0,10-17 540 0 0,8-2 403 0 0,-17 24-930 0 0,0 0-35 0 0,-4 4 9 0 0,0-3 189 0 0,4 1-101 0 0,10-5 339 0 0,-13 7-432 0 0,-1 0 124 0 0,-1 1-109 0 0,1 1-52 0 0,1-1-8 0 0,0-1-65 0 0,4 1 6 0 0,-2 0 30 0 0,-2 0 80 0 0,-1 1-45 0 0,0-1 39 0 0,5 6 4 0 0,-2-2-49 0 0,0 0 1 0 0,-1 0 0 0 0,1 0 0 0 0,-1 0-1 0 0,0 1 1 0 0,3 3-136 0 0,-5-4 46 0 0,1-2-2 0 0,-1 0 0 0 0,0 1 1 0 0,0-1-1 0 0,0 0 0 0 0,0 1 1 0 0,0-1-1 0 0,0 1 0 0 0,-1-1 1 0 0,1 1-1 0 0,-1-1 0 0 0,0 1 1 0 0,0 1-45 0 0,1 9 199 0 0,2-1-37 0 0,7 26 223 0 0,-9-36-355 0 0,5 23 291 0 0,-5-19-246 0 0,0-1 0 0 0,0 1 0 0 0,1-1 0 0 0,0 0 0 0 0,0 1 0 0 0,0-1 0 0 0,1 0 0 0 0,-1 0 0 0 0,1 0 0 0 0,1-1 0 0 0,0 2-75 0 0,0-1 41 0 0,-2 1-32 0 0,-2-1-19 0 0,0-4-24 0 0,0-1-41 0 0,0 0-27 0 0,0 0-97 0 0,0 0-180 0 0,0 0 284 0 0,0 0 2 0 0,0 0-18 0 0,0 0-41 0 0,0 0-14 0 0,0 0-41 0 0,0 0-48 0 0,0 0-53 0 0,0 0-57 0 0,0 0-54 0 0,0 0-48 0 0,0 0-40 0 0,0 0-150 0 0,0 0-40 0 0,0 0-179 0 0,0 0-482 0 0</inkml:trace>
  <inkml:trace contextRef="#ctx0" brushRef="#br0" timeOffset="14">20357 8723 3520 0 0,'0'0'17'0'0,"5"1"2"0"0,-3 0 18 0 0,-2 0 31 0 0,-1 1 50 0 0,1-2 58 0 0,-3 2 447 0 0,0 0-294 0 0,2-2-236 0 0,0 1-35 0 0,0-1-40 0 0,0 1-46 0 0,1-1-134 0 0,-1 0 42 0 0,0 1 39 0 0,0-1 37 0 0,0 1 36 0 0,0-1 34 0 0,-1 1 115 0 0,1-1-2 0 0,0 1 34 0 0,-1 0 265 0 0,0-1 215 0 0,-1 1 482 0 0,2 0-154 0 0,1-1-360 0 0,0-1-149 0 0,1 1-58 0 0,0 0-193 0 0,-1 0-33 0 0,1-1-37 0 0,0 1-43 0 0,0-1-45 0 0,1 1-49 0 0,-1-1-55 0 0,1 0-57 0 0,-1 1 276 0 0,1 0 12 0 0,18-1 235 0 0,-10 0-264 0 0,-2 1-77 0 0,-6 0 4 0 0,0-2 17 0 0,3 1-51 0 0,9 0 2 0 0,-10 1 18 0 0,20 0 344 0 0,0 0-74 0 0,0-2-85 0 0,0-1-95 0 0,-11 2-48 0 0,8-1 106 0 0,7-1 72 0 0,-9 0-177 0 0,13 0 19 0 0,3 4 47 0 0,-7 0 27 0 0,-5 0-20 0 0,-15-1-84 0 0,0 1 0 0 0,0-1 1 0 0,1-1-1 0 0,-1 0 1 0 0,0 0-1 0 0,5-1-106 0 0,4-2 131 0 0,1 3-42 0 0,3-2-31 0 0,1 1 157 0 0,-1 1-81 0 0,0 1-62 0 0,-1 0-46 0 0,7 1-31 0 0,-17-2 53 0 0,1 0-39 0 0,15-3-12 0 0,15 4-3 0 0,-26 0 28 0 0,2 0 36 0 0,3-1 31 0 0,25-6-6 0 0,-43 7-73 0 0,8-2-3 0 0,33-6 78 0 0,1 5 68 0 0,-3 2-69 0 0,23-1-30 0 0,-33 2-54 0 0,36-1 0 0 0,-43 0 10 0 0,0 0 35 0 0,48 1 180 0 0,-30 0-131 0 0,3 3 42 0 0,-24-1-30 0 0,0-1 45 0 0,-5 0-33 0 0,11-2 21 0 0,-9 0-15 0 0,4-1 46 0 0,19-5 155 0 0,-10 1-152 0 0,0-1-47 0 0,-7 5-102 0 0,11-2 26 0 0,12-2-39 0 0,-19 4 96 0 0,-13 0 26 0 0,9 2 146 0 0,-6-1-95 0 0,-7 1-99 0 0,-1-1-52 0 0,-1-1-43 0 0,8 2 20 0 0,-15 0-10 0 0,0 0 0 0 0,-1 0 0 0 0,1-1 0 0 0,0 1 0 0 0,-1 0 0 0 0,1 1 0 0 0,-1-1 0 0 0,1 0 0 0 0,0 0 0 0 0,0 1 0 0 0,15 1 0 0 0,-11-2-21 0 0,-5 0-86 0 0,-1 0 122 0 0,1 0-47 0 0,0 0-45 0 0,1 0-48 0 0,0 0-30 0 0,0 0-40 0 0,1 0-39 0 0,-1 0-41 0 0,0 0-39 0 0,-1 0-41 0 0,1 0-41 0 0,-1 0-41 0 0,3 0-386 0 0,-3 0-29 0 0</inkml:trace>
  <inkml:trace contextRef="#ctx0" brushRef="#br0" timeOffset="15">21294 9097 6912 0 0,'0'0'157'0'0,"0"0"23"0"0,0 0 11 0 0,1-1-31 0 0,3-4-127 0 0,-2-3-27 0 0,-2 6 72 0 0,0 0 5 0 0,2 0 39 0 0,-1 0 36 0 0,1 0 81 0 0,0-2 172 0 0,0 2-178 0 0,0 1-105 0 0,0 0-93 0 0,-2 0 156 0 0,1 0-50 0 0,-1-1-2 0 0,1-1-57 0 0,0-2 35 0 0,0 3 20 0 0,0 1-379 0 0,0 0 108 0 0,0 0 96 0 0,0 0 86 0 0,-1 0 60 0 0,1 0 54 0 0,0 0 47 0 0,0 1 39 0 0,-1-1 93 0 0,1 0 34 0 0,0-2 842 0 0,-2 2-632 0 0,1 0-71 0 0,-1 0-230 0 0,0 0-62 0 0,0 1-92 0 0,0-1-58 0 0,-1 0-65 0 0,0 1-72 0 0,1-1 245 0 0,1 1-20 0 0,-2 0-58 0 0,-8 1 120 0 0,-8 4 89 0 0,-2 6-99 0 0,8-3-152 0 0,3 1-83 0 0,4-2 58 0 0,0-2 39 0 0,-7 11 201 0 0,8-9-166 0 0,-8 15 173 0 0,-7 10 64 0 0,13-17-126 0 0,4 12 44 0 0,7 0-6 0 0,0-13-47 0 0,-1-6-22 0 0,0-2-39 0 0,5 7 52 0 0,2-2-86 0 0,-8-8-97 0 0,1 0 1 0 0,0 0 0 0 0,0-1 0 0 0,0 1 0 0 0,0-1 0 0 0,0 0 0 0 0,2 0-20 0 0,9 4 113 0 0,-7-4-96 0 0,-1-1-1 0 0,1 1 1 0 0,0-2-1 0 0,0 1 0 0 0,0-1 1 0 0,0 0-1 0 0,1 0-16 0 0,16 0 21 0 0,-13-1-42 0 0,15-1 32 0 0,-11 0-67 0 0,-7 0-27 0 0,0 1-54 0 0,0-1-65 0 0,-1 1-78 0 0,-2 0 58 0 0,-1 0-40 0 0,-3 0-342 0 0,-1 1 82 0 0,1 0 72 0 0,-1-1 62 0 0,0 1-12 0 0,0-1 56 0 0,1 0-542 0 0,-1 0 507 0 0,0 1-59 0 0,0-1 97 0 0,-1 1-52 0 0,5-2-1614 0 0,2-2-1132 0 0</inkml:trace>
  <inkml:trace contextRef="#ctx0" brushRef="#br0" timeOffset="16">21491 8909 5848 0 0,'0'0'79'0'0,"0"1"-76"0"0,-1 0-63 0 0,1-1 99 0 0,0 0 47 0 0,-1 0 64 0 0,1-1 79 0 0,0 0 93 0 0,0 1 192 0 0,0 0-174 0 0,0 0-81 0 0,0-1-68 0 0,-1 1-55 0 0,1-1-21 0 0,-1-3 50 0 0,0 3-55 0 0,1 0 64 0 0,0 1 108 0 0,1-1 9 0 0,1-12 594 0 0,-2 9-459 0 0,0 4-122 0 0,0-1-122 0 0,0 1-67 0 0,0-1-29 0 0,0-1-49 0 0,0 1 12 0 0,1 0 63 0 0,-1 1 91 0 0,2-1-200 0 0,0 0 62 0 0,-1 0 50 0 0,1 0 40 0 0,1-1 142 0 0,4-1 455 0 0,-5 2-564 0 0,1 1-45 0 0,-3 0 139 0 0,1 0-97 0 0,-1 0-66 0 0,2 0-22 0 0,3 0-14 0 0,-3 0 10 0 0,-1 0 78 0 0,6 1-2 0 0,14 7 533 0 0,-12-4-456 0 0,-4-1-159 0 0,-1-1-55 0 0,-3-1 112 0 0,0 7 15 0 0,1 0-63 0 0,0 0-50 0 0,2-1-34 0 0,3 16-52 0 0,-7-14 54 0 0,-1-1 40 0 0,-11 26 79 0 0,1-14-111 0 0,7-14-23 0 0,0-1 0 0 0,-1 1 0 0 0,0-1 0 0 0,-1 2 1 0 0,-24 19-86 0 0,17-15 40 0 0,10-10 56 0 0,2-1 45 0 0,1 0 17 0 0,3-1 63 0 0,10-4 120 0 0,0 3-82 0 0,0-1-45 0 0,0 1-40 0 0,0 1-33 0 0,19-2-24 0 0,16 1-102 0 0,-41 2-72 0 0,0 0 35 0 0,22-1-262 0 0,-21 1 186 0 0,1-1-89 0 0,-3 0 4 0 0,1 1-74 0 0,0-1-86 0 0,0 0-98 0 0,8 0-270 0 0</inkml:trace>
  <inkml:trace contextRef="#ctx0" brushRef="#br0" timeOffset="17">22825 8077 6104 0 0,'0'0'133'0'0,"0"0"23"0"0,0-1 50 0 0,-2 1-110 0 0,-5-4-55 0 0,1 1-24 0 0,1 1 53 0 0,1 1 46 0 0,1 0 41 0 0,-1 0 207 0 0,-1-2 80 0 0,5 2-56 0 0,0 1-126 0 0,0 0-72 0 0,-1 0-62 0 0,1-1-52 0 0,-1 0-37 0 0,-1-1-135 0 0,1 1 128 0 0,0 0 80 0 0,1 0 3 0 0,0 1 44 0 0,-1 0 50 0 0,1-1 55 0 0,-1 1 88 0 0,1-1 79 0 0,0 1 84 0 0,0 0 94 0 0,0 0 100 0 0,0 0 107 0 0,0 0 115 0 0,0 0 122 0 0,7 9-777 0 0,-2-1-39 0 0,5 11 135 0 0,-3 0-119 0 0,-2 2-95 0 0,-3-4-84 0 0,0 0-34 0 0,2 36-5 0 0,-3-30-1 0 0,0-2 48 0 0,1 33-93 0 0,-6 28 54 0 0,0 10-11 0 0,4-59-57 0 0,-6 64 78 0 0,2-56-75 0 0,-2-5-74 0 0,-2 0-103 0 0,7-27-36 0 0,1-2 23 0 0,-1-4 10 0 0,0-2-185 0 0,1-1-58 0 0,0 0-16 0 0,0 0 171 0 0,0 0 65 0 0,0 0-43 0 0,1-1-191 0 0,1-2 78 0 0,0-1 33 0 0,1-4-270 0 0,-1 4 317 0 0,4-8-537 0 0</inkml:trace>
  <inkml:trace contextRef="#ctx0" brushRef="#br0" timeOffset="18">22757 8191 6192 0 0,'0'0'133'0'0,"0"0"23"0"0,-1 0-13 0 0,1 0-61 0 0,-1 0-45 0 0,-3-2 21 0 0,-2-2 301 0 0,3-1 49 0 0,3 4-255 0 0,-1 0 326 0 0,1 1-27 0 0,0 0-118 0 0,0-1-65 0 0,0 1-98 0 0,-1-2-61 0 0,1-2 57 0 0,1 3-61 0 0,1-1 17 0 0,-1-1 62 0 0,1 1 101 0 0,0-2 219 0 0,1-2 236 0 0,-2 5-531 0 0,0-1-33 0 0,0 0-63 0 0,0 1-36 0 0,1 0-41 0 0,-1-1-46 0 0,5-4 452 0 0,1 1-77 0 0,-1 1-70 0 0,1-1-60 0 0,2 1-19 0 0,-1 0-57 0 0,3-1-21 0 0,5-1 17 0 0,2-1 58 0 0,-6 1 15 0 0,26-8 225 0 0,1 6-60 0 0,-13 5-182 0 0,1 2-50 0 0,-24 1-124 0 0,0 0-1 0 0,0 0 1 0 0,0 1-1 0 0,0-1 1 0 0,0 1-1 0 0,0 0 1 0 0,3 1-38 0 0,9 7 130 0 0,-5 1-66 0 0,-3 2-53 0 0,-7-8 1 0 0,1-1-1 0 0,-1 1 0 0 0,0 0 1 0 0,-1 0-1 0 0,1-1 1 0 0,-1 1-1 0 0,1-1 0 0 0,-1 1 1 0 0,0 0-1 0 0,0-1 0 0 0,-1 1-11 0 0,-5 13-3 0 0,0 0 0 0 0,-1-1-1 0 0,-9 13 4 0 0,-10 6-47 0 0,21-28 20 0 0,0-1 0 0 0,-1 0 0 0 0,-7 4 27 0 0,-6 9-53 0 0,19-18 52 0 0,0 0 0 0 0,0-1 1 0 0,0 1-1 0 0,0 0 1 0 0,0-1-1 0 0,0 1 0 0 0,0-1 1 0 0,0 0-1 0 0,0 1 1 0 0,0-1-1 0 0,0 0 0 0 0,0 1 1 0 0,0-1-1 0 0,-1 0 1 0 0,1 0-1 0 0,0 0 0 0 0,0 0 1 0 0,-1 0 0 0 0,2-1-53 0 0,10-6-64 0 0,1-1 105 0 0,4 4 165 0 0,1 3-33 0 0,19 6 33 0 0,-1 7-92 0 0,-2 1-65 0 0,-23-9-7 0 0,28 13 72 0 0,-27-12-59 0 0,0 0 0 0 0,0 1 0 0 0,-1 1 0 0 0,0 0 0 0 0,0 0 0 0 0,-1 1 0 0 0,2 2-2 0 0,-6-6-121 0 0,-2 0 35 0 0,2 4 15 0 0,-2 1 115 0 0,-2-1 96 0 0,-1-2 28 0 0,-1 1 37 0 0,-10 11 540 0 0,1-6-206 0 0,3-4-238 0 0,0-2-110 0 0,1-1-74 0 0,1-1-89 0 0,1 0-74 0 0,0-1-84 0 0,0 0-94 0 0,-1 1 3 0 0,0 0 34 0 0,-5 3-98 0 0,4-2 164 0 0,-1-1 34 0 0,-6 5-6 0 0,0 0 79 0 0,-20 9 81 0 0,24-13-69 0 0,0-1-34 0 0,-6 0 2 0 0,0 0 41 0 0,8-3 21 0 0,-1-1-1 0 0,0 1 1 0 0,1-2 0 0 0,-1 1 0 0 0,-4-1-28 0 0,-10-4 31 0 0,1-3-71 0 0,11 3-19 0 0,1-1-34 0 0,2 0-183 0 0,2 2 55 0 0,0 1-70 0 0,1 0 37 0 0,1 1-61 0 0,3 2-144 0 0,1 0-11 0 0,0 0-30 0 0,0 0-118 0 0,0 0-48 0 0,0 0-8 0 0,0 0-4 0 0</inkml:trace>
  <inkml:trace contextRef="#ctx0" brushRef="#br0" timeOffset="19">23065 8725 7112 0 0,'0'0'157'0'0,"0"0"23"0"0,0 0 13 0 0,1 0-22 0 0,4-2-227 0 0,-1 0 49 0 0,0 1 43 0 0,-1-1 40 0 0,1 0 59 0 0,-1 0 39 0 0,1-1 74 0 0,2-1 172 0 0,1-1 207 0 0,-1 1-280 0 0,-1 2-144 0 0,1 0-109 0 0,1-1 148 0 0,-5 3 11 0 0,-2-1 7 0 0,0 1-109 0 0,1 0-72 0 0,2-1-6 0 0,-1 0 0 0 0,13-3 522 0 0,2 0 96 0 0,1 4 103 0 0,-1 3 109 0 0,-14-2-818 0 0,0 1 1 0 0,0-1 0 0 0,0 1 0 0 0,0 0 0 0 0,0 0-1 0 0,0 0 1 0 0,0 0 0 0 0,0 1 0 0 0,-1-1-86 0 0,3 5 159 0 0,-1 1-44 0 0,-2 1-61 0 0,-1 2-74 0 0,-3 7 171 0 0,-6 0-42 0 0,5-13-84 0 0,0 0 1 0 0,-1 1-1 0 0,0-1 0 0 0,0-1 0 0 0,-2 3-25 0 0,-4 2 24 0 0,0 0-1 0 0,-1-1 0 0 0,0 0 0 0 0,0 0 0 0 0,-2-1-23 0 0,2-1 27 0 0,-1 1-62 0 0,-28 11-260 0 0,23-11 207 0 0,6-3 80 0 0,0-1 49 0 0,10-3-156 0 0,-1 0 107 0 0,-1 0 107 0 0,-1 0 186 0 0,1 0 151 0 0,4 0-303 0 0,1 0-108 0 0,0 0-35 0 0,51-3 494 0 0,1 1 69 0 0,-42 2-341 0 0,0 0-53 0 0,0-1-46 0 0,-1 1-40 0 0,15-1-15 0 0,33-5-103 0 0,-37 3 112 0 0,-4 0-68 0 0,5-1 2 0 0,1-5-55 0 0,-23 9-65 0 0,-1 0-53 0 0,0 0-245 0 0,0 0-30 0 0,0 0-35 0 0,0 0-120 0 0,0 0-157 0 0,1-2 84 0 0,1-1 91 0 0,-1 0 96 0 0,0 0 100 0 0,-1 1 106 0 0,1 0 111 0 0,-1 1 116 0 0,2-3-665 0 0,-1-3 0 0 0</inkml:trace>
  <inkml:trace contextRef="#ctx0" brushRef="#br0" timeOffset="20">23483 8590 9584 0 0,'0'0'216'0'0,"0"0"32"0"0,0 0 12 0 0,-1-1-336 0 0,1 1 52 0 0,0-1 51 0 0,-1 0 48 0 0,0 0 46 0 0,0 0 44 0 0,0 0 41 0 0,0 0 40 0 0,0 0 36 0 0,0-1 36 0 0,-1 0 415 0 0,0 1 114 0 0,1 0 97 0 0,-3 2-616 0 0,1 0-35 0 0,-3 3 195 0 0,1 3-112 0 0,1 1-94 0 0,2-1-109 0 0,0 1-36 0 0,-1 15 159 0 0,1-10-98 0 0,0-3 21 0 0,2 11 353 0 0,0-7-247 0 0,-1-7-202 0 0,0 0-39 0 0,1-1-14 0 0,0-1 1 0 0,0 1-1 0 0,0-1 0 0 0,1 6-70 0 0,1 12 228 0 0,-1-9-86 0 0,0 0-59 0 0,7 27 8 0 0,-6-28-47 0 0,1 1 38 0 0,9 28 100 0 0,-12-41-312 0 0,1 0 42 0 0,-1 0 37 0 0,0-1 33 0 0,1 3 81 0 0,1 1 197 0 0,0 0-71 0 0,-2-2-93 0 0,1 0-51 0 0,0 0-42 0 0,0 0-42 0 0,-1-1-43 0 0,1 1-50 0 0,-1-1-57 0 0,1 1-16 0 0,-1-1-47 0 0,0 0-51 0 0,1 0-55 0 0,-1 0-58 0 0,0 0-62 0 0,0 0-65 0 0,0 0-70 0 0,0-1-225 0 0</inkml:trace>
  <inkml:trace contextRef="#ctx0" brushRef="#br0" timeOffset="21">23431 7271 4032 0 0,'0'0'116'0'0,"0"0"37"0"0,0 0 94 0 0,0 0 38 0 0,0 0 10 0 0,0 0 8 0 0,0 0 27 0 0,0 0 13 0 0,0 0 1 0 0,0 0-2 0 0,0 0-4 0 0,0 0-2 0 0,0 0 0 0 0,0 0-4 0 0,0 0-18 0 0,0 0-8 0 0,0 0-2 0 0,0 0-4 0 0,0 0-18 0 0,0 0-8 0 0,0 0-5 0 0,-1 1-100 0 0,-1-1-75 0 0,-4 3 42 0 0,4-2-39 0 0,-4 3 154 0 0,-13 4 465 0 0,14-6-561 0 0,0-1-74 0 0,4 0 89 0 0,-2 1-77 0 0,-9 3-47 0 0,-2-1 23 0 0,0 0 1 0 0,0-1-1 0 0,-1-1 0 0 0,-4 0-69 0 0,0 1 59 0 0,1 0 0 0 0,-4 1-59 0 0,-9 3-1 0 0,-20 2 1 0 0,16-4 54 0 0,-59 9 21 0 0,28-1-147 0 0,-6 1 136 0 0,31-8-57 0 0,20-2-23 0 0,0-1-74 0 0,-3-1 26 0 0,-11 3 100 0 0,3-1-13 0 0,11-2-85 0 0,-21 4 49 0 0,24-3 14 0 0,1-1 1 0 0,-14 0-2 0 0,-25 6 0 0 0,-5-5 0 0 0,16-4 0 0 0,28-1 0 0 0,1 2 0 0 0,-1 0 0 0 0,0 1 0 0 0,-1 1 0 0 0,0 0-19 0 0,0-1 0 0 0,-11-1 19 0 0,-23 1-26 0 0,14 2 47 0 0,-49-2 94 0 0,68-1-99 0 0,14 0-45 0 0,-1 0 42 0 0,-5 1 115 0 0,-1-1 92 0 0,-14 3 407 0 0,18-2-469 0 0,0 0-44 0 0,-2 0-57 0 0,1 0-113 0 0,-3 1 83 0 0,-1 0 48 0 0,0 0 45 0 0,-41 4 466 0 0,40-5-488 0 0,-1-1-60 0 0,-4 1-56 0 0,0 1 0 0 0,-16 3 18 0 0,16-1-18 0 0,0-2 0 0 0,-17 1 18 0 0,-147 7 64 0 0,166-10-45 0 0,-34 7 119 0 0,31-2-111 0 0,-6-1-85 0 0,17-3 38 0 0,-1 0 1 0 0,1 1-1 0 0,0 0 1 0 0,0 0 19 0 0,-29 4 0 0 0,28-5 0 0 0,0 1 0 0 0,0-1 0 0 0,-2 2 0 0 0,-8 3-27 0 0,0-2 0 0 0,-19 2 27 0 0,11-1-13 0 0,19-3 14 0 0,1 0-1 0 0,0-1 1 0 0,0 0 0 0 0,-2-1-1 0 0,-14 2-22 0 0,-1 1 1 0 0,1 0 0 0 0,-21 7 21 0 0,42-9 0 0 0,-37 7 1 0 0,-1-2-71 0 0,5 0-72 0 0,1 1-95 0 0,8-3 158 0 0,-14-1 28 0 0,4-1-5 0 0,12 2-30 0 0,15-3 29 0 0,0 0-49 0 0,-3 0-68 0 0,-6-1-145 0 0,-11 0-181 0 0,20 1 373 0 0,1 0 38 0 0,-31 4-241 0 0,0-3 73 0 0,2 1 117 0 0,20-2 114 0 0,-1 2 36 0 0,-10 0 48 0 0,-16 0-46 0 0,0 0 2 0 0,14 1 47 0 0,-55 7 103 0 0,-13-3-164 0 0,20-4 38 0 0,18-2-108 0 0,-71 5-257 0 0,76-2 268 0 0,28-2 86 0 0,0-2 48 0 0,-5-1 61 0 0,-18 0 124 0 0,0 0 17 0 0,16 0-121 0 0,7 2-61 0 0,-1 1-45 0 0,-17 1 155 0 0,1-1-50 0 0,-38 3 54 0 0,3 1-112 0 0,0-2-57 0 0,-33 4-25 0 0,100-8-16 0 0,0 0 34 0 0,-12 1 111 0 0,0 1 70 0 0,-34 4 362 0 0,41-4-431 0 0,0 0-37 0 0,-3 1-48 0 0,0 0-94 0 0,-17 3 78 0 0,-50 6-8 0 0,33-7 66 0 0,30-4-102 0 0,-39 3 0 0 0,40-5 7 0 0,-10-1-51 0 0,1 5-95 0 0,11 0 75 0 0,-14-4-109 0 0,11 0 73 0 0,9 1 77 0 0,7-1 16 0 0,-6 2-59 0 0,0 0 0 0 0,-8 3 66 0 0,8-2-61 0 0,-16 7-203 0 0,26-9 205 0 0,1 1 1 0 0,-1-1-1 0 0,1 0 1 0 0,-1-1-1 0 0,-2 1 59 0 0,-9 2-121 0 0,2 1 53 0 0,2 1 6 0 0,-2-1-53 0 0,-32 5-380 0 0,28-6 347 0 0,-3 0 95 0 0,-11 3-158 0 0,-2 1-17 0 0,22-6 192 0 0,0 1 34 0 0,3-1 33 0 0,-1 0 35 0 0,1-1 40 0 0,-1 1 44 0 0,9-1-31 0 0,1 0 4 0 0,-1 0-36 0 0,-5 3 177 0 0,4-2-78 0 0,0 0-35 0 0,2-1 46 0 0,-1 1 55 0 0,1-1 62 0 0,1 12-10 0 0,4-1-86 0 0,4 6-17 0 0,3 0-105 0 0,7 12-17 0 0,-1 10 467 0 0,-12-20-345 0 0,-3-8-127 0 0,0-1-37 0 0,-2 1-47 0 0,0-1-54 0 0,7 33 64 0 0,-7 6 159 0 0,2-15 208 0 0,5 15-367 0 0,-1-16 121 0 0,-6-25-82 0 0,0 0-1 0 0,0-1 1 0 0,-1 1-1 0 0,0 2-38 0 0,2 25 134 0 0,0-15-22 0 0,-1 0-1 0 0,0 6-111 0 0,-1-4 233 0 0,3 20-233 0 0,-2-23 60 0 0,0 1 0 0 0,-2 0 0 0 0,-1 8-60 0 0,0 24 60 0 0,11 107 20 0 0,-9-133 59 0 0,1 1-33 0 0,2 25 16 0 0,1 1-97 0 0,1 0-74 0 0,3 33-127 0 0,-8-19 367 0 0,0-45-186 0 0,0-1 1 0 0,-1 1-6 0 0,-1 23-1 0 0,0 4 1 0 0,-3 11 0 0 0,0-10 0 0 0,2 12 0 0 0,4-7 0 0 0,3 10 0 0 0,0-22 159 0 0,-2-1-77 0 0,-1 9-52 0 0,-1 27-43 0 0,-1-36 19 0 0,0-5 92 0 0,0-16 9 0 0,2 19-107 0 0,2-21 88 0 0,2 1 57 0 0,-3-11-107 0 0,-2 3 72 0 0,-1-10-82 0 0,1 1 0 0 0,0 0-1 0 0,1-1 1 0 0,-1 1 0 0 0,0 0 0 0 0,1-1-1 0 0,-1 1 1 0 0,1 1-28 0 0,4 8 41 0 0,4 2-34 0 0,-3-7-68 0 0,10 6-268 0 0,-10-9 226 0 0,-2-2 84 0 0,10 5-185 0 0,3-2 53 0 0,0-2 52 0 0,0 0 47 0 0,0 0 54 0 0,-14-3-2 0 0,0 1 0 0 0,0-1 0 0 0,0-1 0 0 0,0 1 0 0 0,0 0 0 0 0,0-1 0 0 0,-1 1 0 0 0,2-1 0 0 0,13-2-53 0 0,27 1 42 0 0,-2-1-61 0 0,1-1-74 0 0,1 2-92 0 0,-9 1 41 0 0,0-1 56 0 0,36-3-23 0 0,21-2 49 0 0,-2 3 22 0 0,2 0 49 0 0,0-2 38 0 0,74-5-161 0 0,-17 1 38 0 0,-50 0 138 0 0,10-6-4 0 0,142-24-74 0 0,-216 33 38 0 0,0 1 76 0 0,80-10 308 0 0,-66 12-265 0 0,-28 2-13 0 0,6 0-19 0 0,-1 0-34 0 0,60-5-39 0 0,-49 2 36 0 0,8 1 23 0 0,2 0 63 0 0,-15 1 11 0 0,0 1 42 0 0,-1-2 45 0 0,1 0 52 0 0,-4-1-132 0 0,37-2 92 0 0,-41 5-96 0 0,0 1 75 0 0,0-1-42 0 0,12-1 15 0 0,1-1-48 0 0,60-6 165 0 0,-65 8-136 0 0,1 2 59 0 0,2 0 12 0 0,1-1-56 0 0,22 0 229 0 0,2-4-392 0 0,-10-2 231 0 0,23-3-92 0 0,7-2-41 0 0,-7 2 24 0 0,-24 4-79 0 0,0-3-52 0 0,21-7 74 0 0,95-11-66 0 0,-154 26-34 0 0,1-1 49 0 0,12-2 126 0 0,31-5 405 0 0,-24 5-356 0 0,-1-1-107 0 0,62-14-73 0 0,-52 10-11 0 0,0 0 39 0 0,6 0 46 0 0,-2 0 3 0 0,6-1-2 0 0,99-17-84 0 0,-73 15 0 0 0,-45 8 0 0 0,0-2 0 0 0,0-1 0 0 0,1-2 0 0 0,-32 9 0 0 0,23-7 7 0 0,-1-1 41 0 0,50-16 225 0 0,-40 12-190 0 0,-1 3-66 0 0,1 1 0 0 0,0 2-1 0 0,7 0-16 0 0,-8 1 3 0 0,-11 3-3 0 0,0 1 0 0 0,0 0 0 0 0,17 3 0 0 0,10 0 0 0 0,-32-1 0 0 0,12-2 0 0 0,-6 2 0 0 0,-18-1 0 0 0,-1 0 0 0 0,0 0 0 0 0,1 0 0 0 0,-1 0 0 0 0,1 0 0 0 0,-1 0 0 0 0,1 0 0 0 0,0-1 0 0 0,22-5 34 0 0,12 3 93 0 0,-3 0-19 0 0,-13-1-81 0 0,-12 2-16 0 0,0 1-1 0 0,0 0 0 0 0,0 0 0 0 0,0 1 1 0 0,0 0-1 0 0,0 0 0 0 0,3 2-10 0 0,-10-2 0 0 0,0 0 0 0 0,-1 0 0 0 0,1 1 0 0 0,0-1 1 0 0,-1 0-1 0 0,1 0 0 0 0,0 0 0 0 0,-1-1 0 0 0,1 1 0 0 0,0 0 0 0 0,-1-1 0 0 0,1 1 0 0 0,0-1 0 0 0,0 0 0 0 0,6-1 10 0 0,74-12 124 0 0,-47 7-103 0 0,-8 2-31 0 0,18-1 0 0 0,-3 0 0 0 0,-31 3 0 0 0,1 0 0 0 0,-1-1 0 0 0,0 0 0 0 0,5-3 0 0 0,-11 5 0 0 0,11-4 0 0 0,0 0 0 0 0,10-1 0 0 0,21-7 0 0 0,-23 4 16 0 0,-19 7-8 0 0,1 0 0 0 0,0 0 0 0 0,0 1 0 0 0,0 0 0 0 0,1 0 0 0 0,-1 1 0 0 0,0 0 0 0 0,6-1-8 0 0,22-5 41 0 0,-11 0-18 0 0,16 2-23 0 0,-18-2 0 0 0,-7 5 0 0 0,-1-1 0 0 0,0 0 0 0 0,7-4 0 0 0,22-12 0 0 0,-34 14 0 0 0,1 1 0 0 0,0 0 0 0 0,0 0 0 0 0,0 1 0 0 0,0 0 0 0 0,2 0 0 0 0,34-9 0 0 0,-22 11-21 0 0,-19 1-122 0 0,0-3 68 0 0,-2-1 57 0 0,-1 0 46 0 0,-1-4 85 0 0,-1-4 129 0 0,0 6-80 0 0,1 0-40 0 0,0-1-50 0 0,-1 1-43 0 0,0 0-33 0 0,-6-32-257 0 0,6 31 256 0 0,-1 1 32 0 0,1 0 42 0 0,0-1 49 0 0,-4-22-121 0 0,2 0 1 0 0,1-8 2 0 0,3-110 98 0 0,1 50-54 0 0,-2 66-44 0 0,0 0 0 0 0,0 0 0 0 0,4-9 0 0 0,-3 24 0 0 0,-1 0 0 0 0,0-1 0 0 0,-2-10 0 0 0,-1-20 0 0 0,4 24 0 0 0,-2 0 0 0 0,-1 0 0 0 0,-1 0 0 0 0,0 0 0 0 0,-6-16 0 0 0,-27-101 15 0 0,5-8-15 0 0,26 125 32 0 0,-3-10 61 0 0,-3-12 36 0 0,6 14-94 0 0,-1 5-5 0 0,0 0 0 0 0,-2 0-1 0 0,-6-14-29 0 0,0 1 29 0 0,0-4-26 0 0,2-1 1 0 0,2 1-1 0 0,0-9-3 0 0,4 8 0 0 0,-8-56 0 0 0,-1-20 0 0 0,15 104 0 0 0,0 13 0 0 0,1 1 0 0 0,-1-1 0 0 0,0 1 0 0 0,0-1 0 0 0,0 0 0 0 0,-1 1 0 0 0,1-2 0 0 0,0-22 0 0 0,0 14-33 0 0,0 12 30 0 0,1-1 0 0 0,-1 0 1 0 0,0 0-1 0 0,0 1 0 0 0,0-1 0 0 0,0 0 1 0 0,0 0-1 0 0,0 0 0 0 0,0 1 0 0 0,0-1 1 0 0,0 0-1 0 0,-1 0 0 0 0,1 0 0 0 0,0 0 3 0 0,-1-7 2 0 0,1-1-14 0 0,0 7-31 0 0,-3 0 22 0 0,3 1-22 0 0,-2 0 22 0 0,2-1-22 0 0,-1-2 32 0 0,-4 2 1 0 0,5 2 9 0 0,0 0 0 0 0,0 0 0 0 0,0 0 1 0 0,0 0-1 0 0,0 0 0 0 0,0 0 0 0 0,0 0 1 0 0,1 0-1 0 0,-1 0 0 0 0,0-1 0 0 0,0 1 1 0 0,0 0-1 0 0,0 0 0 0 0,0 0 1 0 0,0 0-1 0 0,0 0 0 0 0,0 0 0 0 0,0 0 1 0 0,0 0-1 0 0,0 0 0 0 0,0 0 0 0 0,0 0 1 0 0,0 0-1 0 0,0 0 0 0 0,0 0 0 0 0,0-1 1 0 0,0 1-1 0 0,0 0 0 0 0,0 0 1 0 0,0 0-1 0 0,0 0 0 0 0,0 0 0 0 0,0 0 1 0 0,-1 0-1 0 0,1 0 0 0 0,0 0 0 0 0,0 0 1 0 0,0 0-1 0 0,0 0 0 0 0,0 0 0 0 0,0 0 1 0 0,0 0-1 0 0,0 0 0 0 0,0 0 0 0 0,0 0 1 0 0,0 0-1 0 0,0-1 0 0 0,0 1 1 0 0,0 0-1 0 0,0 0 0 0 0,0 0 0 0 0,0 0 1 0 0,0 0-1 0 0,-1 0 0 0 0,1 0 0 0 0,0 0 1 0 0,0 0-1 0 0,0 0 0 0 0,0 0 0 0 0,0 0 1 0 0,0 0-1 0 0,0 0 0 0 0,0 0 0 0 0,0 0 1 0 0,0 0-1 0 0,0 1 1 0 0,-18-3-69 0 0,18 2 68 0 0,-1 0-1 0 0,0 0 1 0 0,0 0-1 0 0,1 0 1 0 0,-1 0 0 0 0,0 0-1 0 0,0 0 1 0 0,0 0-1 0 0,1 0 1 0 0,-1 0-1 0 0,0 0 1 0 0,0 1-1 0 0,1-1 1 0 0,-1 0 0 0 0,0 0-1 0 0,0 1 1 0 0,1-1-1 0 0,-1 1 1 0 0,0-1-1 0 0,1 1 1 0 0,-1-1 0 0 0,1 1-1 0 0,-1-1 1 0 0,0 1 1 0 0,1 0-2 0 0,-1-1 1 0 0,0 1-1 0 0,1-1 0 0 0,-1 1 1 0 0,1-1-1 0 0,-1 1 1 0 0,0-1-1 0 0,0 1 1 0 0,1-1-1 0 0,-1 1 1 0 0,0-1-1 0 0,0 0 1 0 0,0 0-1 0 0,1 1 0 0 0,-1-1 1 0 0,0 0-1 0 0,0 0 1 0 0,0 0-1 0 0,0 0 2 0 0,-20 3-8 0 0,1-1 0 0 0,-17-1 8 0 0,24 0-24 0 0,-2 2-37 0 0,-4 1-44 0 0,3-2-38 0 0,0 1-68 0 0,-33 11-589 0 0,30-9 499 0 0,13-3 62 0 0,0 0 83 0 0,0-1 58 0 0,-7 3-67 0 0,5-2 0 0 0,2-1-44 0 0,0 1-109 0 0,3-2 109 0 0,0 1-39 0 0,0 0-42 0 0,0 0-47 0 0,0 0-50 0 0,0-1-54 0 0,0 1-58 0 0,0 0-62 0 0,0 0-65 0 0,-1 0-70 0 0,1 0-74 0 0,0 0-77 0 0,-2 1-407 0 0,-1-1-33 0 0,-12 5-2689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3T11:59:59.85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41,'27'-9,"-1"1,1 2,0 1,20-1,17 1,27 3,-30 3,18 4,-54-2,1 1,-1 1,0 1,10 4,-28-7,-1-1,0 1,1 0,-1 0,0 1,0 0,-1 0,1 0,-1 1,0-1,2 4,-4-4,0 0,0 1,0-1,-1 1,1 0,-1 0,-1 0,1 0,-1 0,1 0,-1 1,-1-1,1 0,-1 4,-1 23,-1 1,-2-1,-1 0,-2 4,5-29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00:5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11432 0 0,'0'0'256'0'0,"0"0"34"0"0,0 0 22 0 0,1 1-30 0 0,2 5-108 0 0,0 0 36 0 0,3 4 292 0 0,-1-1 65 0 0,4 10 821 0 0,-7-13-1003 0 0,0 0-44 0 0,0 1-53 0 0,0 0-76 0 0,0 0-91 0 0,-1 1-107 0 0,3 13 392 0 0,-1 0-89 0 0,1 4-24 0 0,1 12 56 0 0,0 0-67 0 0,-2-13-59 0 0,1-5 16 0 0,-1-1 69 0 0,-2-16-148 0 0,-1-2-4 0 0,0 0-16 0 0,0 0-4 0 0,0 0 0 0 0,0 0-6 0 0,0 0-30 0 0,0 0-18 0 0,1-1 17 0 0,2-1-50 0 0,4-7-40 0 0,-5 7 8 0 0,11-19 79 0 0,-3-4-44 0 0,2-2-68 0 0,-7 14-37 0 0,-1 0 34 0 0,7-13 17 0 0,-1 10-8 0 0,-1 0-36 0 0,29-45-207 0 0,-35 58 252 0 0,0-1-1 0 0,0 1 1 0 0,0 0-1 0 0,1 0 1 0 0,-1 0 0 0 0,1 1-1 0 0,2-2 2 0 0,3-2-1 0 0,-6 3 1 0 0,-3 2 0 0 0,1 1 0 0 0,0-1 0 0 0,0 1 0 0 0,0-1 0 0 0,0 0 0 0 0,-1 1 0 0 0,1 0 0 0 0,0-1 0 0 0,0 1 0 0 0,0-1 0 0 0,0 1 0 0 0,0 0 0 0 0,0 0 0 0 0,0 0 0 0 0,0-1 0 0 0,0 1 0 0 0,1 0 0 0 0,15-2 86 0 0,-15 1 22 0 0,-1 3-14 0 0,0 0-37 0 0,4 4-11 0 0,-2-3-10 0 0,3 6 41 0 0,-1 0 1 0 0,0 1-1 0 0,0 0 1 0 0,-1 0-1 0 0,-1 0 1 0 0,3 9-78 0 0,1 3 108 0 0,-5-12-24 0 0,0 1-1 0 0,0 0 1 0 0,-1 0-1 0 0,-1 0 1 0 0,0 9-84 0 0,-3 40 142 0 0,2-53-140 0 0,-3 2 44 0 0,0-1-40 0 0,3-6-129 0 0,0 0 35 0 0,0 1 7 0 0,1-1 41 0 0,-2 4-50 0 0,1-5 3 0 0,0 0-62 0 0,0 0-37 0 0,0 0-68 0 0,-1 0-80 0 0,0 0-90 0 0,-2 1-948 0 0,4-1-62 0 0</inkml:trace>
  <inkml:trace contextRef="#ctx0" brushRef="#br0" timeOffset="296.82">571 27 12608 0 0,'4'0'126'0'0,"1"0"-1"0"0,-1 1 1 0 0,0-1 0 0 0,1 1 0 0 0,-1 0 0 0 0,1 1 0 0 0,-1-1 0 0 0,3 2-126 0 0,1 3 202 0 0,-3 1-60 0 0,-5 2-77 0 0,-5 2-97 0 0,-4 0 623 0 0,1 2-52 0 0,1-1-49 0 0,0 1-47 0 0,1 0-43 0 0,-1 0-40 0 0,2 0-38 0 0,0 1-33 0 0,-3 8 110 0 0,1 0-67 0 0,-2 11 69 0 0,1 1-80 0 0,6-20-90 0 0,0-1-1 0 0,0 1 0 0 0,1 7-230 0 0,3 21 393 0 0,3-8-136 0 0,5-2-86 0 0,-8-27-141 0 0,0 0-1 0 0,0-1 0 0 0,0 1 0 0 0,1-1 0 0 0,-1 0 0 0 0,1 0 1 0 0,0 0-1 0 0,1 0 0 0 0,-1-1 0 0 0,4 4-29 0 0,2 0 25 0 0,1 0-41 0 0,-1-3-37 0 0,1 0-43 0 0,-1 0-50 0 0,1-1-58 0 0,0 0-65 0 0,0-1-71 0 0,0 0-78 0 0,1 0-86 0 0,-8-2 167 0 0,5-1-284 0 0,-6 1 382 0 0,0-1-64 0 0,0 0 33 0 0,-1 1-53 0 0,1-1-62 0 0,0 0-71 0 0,-1 1 138 0 0,0-1-99 0 0,0 1-49 0 0,0-1-44 0 0,1 1-37 0 0,-1-1-152 0 0,1 1-38 0 0,0 0-184 0 0,0-1-501 0 0,-2 1 1395 0 0</inkml:trace>
  <inkml:trace contextRef="#ctx0" brushRef="#br0" timeOffset="789.348">830 151 9472 0 0,'1'0'216'0'0,"5"-1"69"0"0,-1 1-98 0 0,1 2-61 0 0,3 3-63 0 0,0 2-43 0 0,-3-1 30 0 0,-2-1 45 0 0,1-1 70 0 0,0 2 112 0 0,-3-4-92 0 0,1 0 35 0 0,-1 1 38 0 0,0-1 42 0 0,1 0 45 0 0,-1 0 48 0 0,5 3 171 0 0,-1 2-48 0 0,-1-1-44 0 0,1 2-40 0 0,1 4 152 0 0,1 0-65 0 0,-2 1-50 0 0,1 0-34 0 0,5 10 350 0 0,-4-6-379 0 0,0 14 256 0 0,-7-16-345 0 0,-3 0-34 0 0,-7 4 13 0 0,5-13-231 0 0,-6 9 53 0 0,-11 9-22 0 0,8-12-23 0 0,8-8-63 0 0,10-8-8 0 0,-2 2-12 0 0,0-1 0 0 0,0 1-1 0 0,0 0 1 0 0,0 1 0 0 0,0-1-1 0 0,2 0 11 0 0,28-11-46 0 0,0 0 0 0 0,4-5 46 0 0,-1 1 8 0 0,-28 13-8 0 0,-1 0 0 0 0,1-1 0 0 0,-1 0 0 0 0,-1 0 0 0 0,5-5 0 0 0,7-4 11 0 0,-14 11 1 0 0,-1 0 0 0 0,0-1 0 0 0,0 1-1 0 0,0 0 1 0 0,0-1 0 0 0,-1 0 0 0 0,1 1 0 0 0,0-4-12 0 0,5-13 82 0 0,-8 17-62 0 0,1 1 0 0 0,-1 0 1 0 0,0 0-1 0 0,0 0 0 0 0,0 0 0 0 0,0-1 0 0 0,0 1 1 0 0,-1-1-21 0 0,-3-5 53 0 0,-3 2-40 0 0,-4-5-12 0 0,10 11-1 0 0,1 0 0 0 0,0 0-1 0 0,0-1 1 0 0,-1 1-1 0 0,1 0 1 0 0,0-1 0 0 0,0 1-1 0 0,0 0 1 0 0,-1-1 0 0 0,1 1-1 0 0,0-1 1 0 0,0 1-1 0 0,0 0 1 0 0,0-1 0 0 0,0 1-1 0 0,0 0 1 0 0,0-1 0 0 0,0 1-1 0 0,0-1 1 0 0,0 1-1 0 0,0 0 1 0 0,0-1 0 0 0,0 1-1 0 0,0-1 1 0 0,0 1 0 0 0,0 0-1 0 0,1-1 1 0 0,-1 1-1 0 0,0 0 1 0 0,0-1 0 0 0,1 1 0 0 0,1-2-14 0 0,3-4-35 0 0,-6 1-22 0 0,-8-2 14 0 0,2 2 15 0 0,3 1-14 0 0,1 1-23 0 0,0-1-39 0 0,1 0-17 0 0,1 0-39 0 0,0-1-45 0 0,0-1-50 0 0,1 5 54 0 0,-1-1 53 0 0,0 1 21 0 0,-2-1-14 0 0,0-1-57 0 0,1 1-15 0 0,1-1-57 0 0,1 2 100 0 0,-1-1-33 0 0,0-10-1260 0 0,-5 6 725 0 0</inkml:trace>
  <inkml:trace contextRef="#ctx0" brushRef="#br0" timeOffset="1180.926">1371 1 9184 0 0,'18'2'208'0'0,"-14"-2"33"0"0,-4 0 14 0 0,2 0-42 0 0,0 0-166 0 0,13 3-51 0 0,-13-2 21 0 0,0 0 33 0 0,2 0 138 0 0,-1-1 71 0 0,0 1 64 0 0,0 0 89 0 0,4 3 611 0 0,-5-2-686 0 0,1 2 96 0 0,-2-2-270 0 0,1 1-43 0 0,-2-1 198 0 0,1-1-41 0 0,1 1-38 0 0,-1-1-34 0 0,0 1 2 0 0,1-1-36 0 0,0 1 32 0 0,1 0-44 0 0,4 4 235 0 0,-5-4-218 0 0,-1 0 51 0 0,6 10 451 0 0,0-1-109 0 0,0 1-96 0 0,0-1-81 0 0,2 3-2 0 0,0 0-75 0 0,17 33 509 0 0,-17-26-407 0 0,5 18 101 0 0,-8-21-190 0 0,-1-1 0 0 0,-1 1 0 0 0,-1 1 0 0 0,0 0-328 0 0,-2 14 441 0 0,-4-1-46 0 0,-6 0-67 0 0,-6 0-86 0 0,11-24-208 0 0,-2 0 0 0 0,1-1-1 0 0,-1 0 1 0 0,0 0 0 0 0,0-1 0 0 0,-1 0-1 0 0,-4 3-33 0 0,-18 12 72 0 0,4-6-57 0 0,-1-2-59 0 0,0-2-76 0 0,0-1-93 0 0,8-4 103 0 0,6-2-5 0 0,3-1-14 0 0,-1 1-48 0 0,1-1-59 0 0,0 0-70 0 0,-1 0-83 0 0,1 1-92 0 0,-1-1-104 0 0,1 1-117 0 0,-14 5-810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01:0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3968 0 0,'0'0'91'0'0,"0"0"11"0"0,0 0 9 0 0,0 0-28 0 0,0 0 21 0 0,0 0 62 0 0,0 0 168 0 0,0 0 303 0 0,0 0 31 0 0,0 0-23 0 0,0 0-110 0 0,0 0-45 0 0,0 0-8 0 0,0 0-12 0 0,0 0-38 0 0,0 0-16 0 0,0 0-6 0 0,0 0 14 0 0,0 0 66 0 0,0 0 29 0 0,0 0 8 0 0,0 0-19 0 0,0 0-84 0 0,0 0-38 0 0,0 0-8 0 0,0 0-18 0 0,0 0-68 0 0,0 0-32 0 0,0 0-4 0 0,0 0-15 0 0,0 0-61 0 0,0 0-27 0 0,0 0-7 0 0,0 0-5 0 0,0 0-12 0 0,0 0-7 0 0,0 0-2 0 0,0 0 4 0 0,0 0 17 0 0,0 0 9 0 0,0 0 2 0 0,0 0-4 0 0,0 0-16 0 0,0 0-4 0 0,0 0 0 0 0,0 0-2 0 0,1 0-39 0 0,-1 0-39 0 0,0 4-3 0 0,-1-3 31 0 0,1 0 88 0 0,-4 3-90 0 0,3-3 8 0 0,1-1-8 0 0,0 0-3 0 0,0 0-2 0 0,0 0 15 0 0,1-1 62 0 0,11-1-25 0 0,2-3 65 0 0,7-4 143 0 0,8-3 101 0 0,-14 8-246 0 0,1 0-39 0 0,15-4 51 0 0,-1 3-97 0 0,4 0 24 0 0,17 1-123 0 0,-15 3 112 0 0,-33 1-79 0 0,15 1 74 0 0,-11 1-30 0 0,-3 4-5 0 0,-6-1-51 0 0,-7 3-31 0 0,8-7 15 0 0,-16 10-43 0 0,-6-2-126 0 0,0-3-129 0 0,13-4 97 0 0,1-2-33 0 0,5 1-24 0 0,0-1 85 0 0,0 2 52 0 0,-2 0 51 0 0,-1 1 26 0 0,2-2-40 0 0,-11 2-60 0 0,-1 0 47 0 0,-17 2 9 0 0,-39 7 67 0 0,66-12-20 0 0,6 0 34 0 0,-1 0 0 0 0,1 0 0 0 0,-1 0-1 0 0,0 0 1 0 0,1 0 0 0 0,-1 0 0 0 0,0 1 0 0 0,1-1-1 0 0,-1 1 1 0 0,1-1 0 0 0,-1 1 0 0 0,1 0 0 0 0,-1 0 2 0 0,1-1-54 0 0,1 0-11 0 0,0 0-6 0 0,0 0-29 0 0,0 0-117 0 0,0 0-51 0 0,0 0-11 0 0,0 0 98 0 0,0 0 21 0 0,0 0-138 0 0,0 0 75 0 0,0 0 64 0 0,1 0 54 0 0,-1 1 16 0 0,3 0 94 0 0,-2-1-58 0 0,-1 1-75 0 0,1-1-111 0 0,0 0 70 0 0,-1 0-39 0 0,1 0-41 0 0,-1 1-47 0 0,0-1-49 0 0,1 0-53 0 0,-1 0 27 0 0,1 0-49 0 0,-1 0-43 0 0,1 0-39 0 0,0 0-142 0 0,0 0-37 0 0,3 0-1494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01:0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7312 0 0,'0'0'165'0'0,"0"0"22"0"0,0 0 9 0 0,0 0-51 0 0,0 0 11 0 0,0 0 76 0 0,0 0 217 0 0,0 0 399 0 0,0 0 31 0 0,0 0-34 0 0,0 0-557 0 0,0 0 99 0 0,0 0 217 0 0,0 0-17 0 0,0 0-38 0 0,0 0-308 0 0,-1 0-42 0 0,-1 0 93 0 0,0 0-152 0 0,-1 0-38 0 0,-5 0 142 0 0,5 0-93 0 0,-8 0 233 0 0,0 1-53 0 0,0 0-47 0 0,0 0-42 0 0,-2 1 1 0 0,-1 0-45 0 0,-6 2 37 0 0,0 0-49 0 0,-22 4 192 0 0,-4 1 267 0 0,-14 7-645 0 0,47-12 91 0 0,14-5-51 0 0,3 0 7 0 0,3-2-36 0 0,26-7-62 0 0,-20 7 68 0 0,59-9-15 0 0,-40 5 35 0 0,0 2-1 0 0,4 1-36 0 0,19-1 151 0 0,-46 4-76 0 0,-5 2 47 0 0,-4 0-110 0 0,0-1 0 0 0,0 0 0 0 0,0 1 0 0 0,0-1-1 0 0,0 0 1 0 0,0 1 0 0 0,0-1 0 0 0,0 0 0 0 0,0 1 0 0 0,0-1 0 0 0,0 0 0 0 0,0 1 0 0 0,-1-1 0 0 0,1 0 0 0 0,0 0 0 0 0,0 1 0 0 0,0-1 0 0 0,0 0 0 0 0,-1 1 0 0 0,1-1 0 0 0,0 0 0 0 0,0 0 0 0 0,-1 0 0 0 0,1 1 0 0 0,0-1-12 0 0,-7 6 162 0 0,-1 0-54 0 0,3-3-84 0 0,1-1-50 0 0,-10 5 155 0 0,-2-2-32 0 0,-15 4 14 0 0,-8-1-84 0 0,-20 1-85 0 0,9-2 42 0 0,15-2 68 0 0,1-1 21 0 0,9 1-83 0 0,24-5-178 0 0,1 0 36 0 0,0 0-50 0 0,0 0 117 0 0,0 0 99 0 0,-1 0 75 0 0,1 0 57 0 0,-1 0 497 0 0,1 0-405 0 0,0 0-95 0 0,0 0-127 0 0,-1 0-44 0 0,1 0-35 0 0,0 0-39 0 0,0 0-42 0 0,0 0-48 0 0,0 0-49 0 0,0 0-55 0 0,0 0-59 0 0,0 0-61 0 0,-1 0-65 0 0,1 0-70 0 0,0 0-73 0 0,0 0-77 0 0,0 0-81 0 0,0 0-84 0 0,0 0-88 0 0,0 0-93 0 0,1-1-921 0 0,3 0-1541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01:0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1566 3 7712 0 0,'0'0'174'0'0,"0"0"-2"0"0,1 0-73 0 0,0 0-48 0 0,4 0-3 0 0,-3 0 0 0 0,2 0 92 0 0,-3 0-14 0 0,0 0 43 0 0,-1 0 142 0 0,3 0 303 0 0,0 0-78 0 0,-1-1-73 0 0,1 1-67 0 0,-1 0-60 0 0,1 0-54 0 0,-1 0-49 0 0,0-1-43 0 0,1 1 8 0 0,0 0-51 0 0,1 0-18 0 0,0-1 21 0 0,-2 1 150 0 0,-2 0-4 0 0,0 0-506 0 0,0 0 73 0 0,-1 0 66 0 0,1 0 63 0 0,0 0 55 0 0,-1 0 52 0 0,1 0 46 0 0,-1 0 39 0 0,0 1 110 0 0,0-1 48 0 0,-1 0 308 0 0,-2 0 952 0 0,3 1-1171 0 0,0-1-63 0 0,0 0-109 0 0,0 1-82 0 0,1-1-96 0 0,-1 0-111 0 0,-4 8 356 0 0,5-8-308 0 0,-1 1 0 0 0,1-1 1 0 0,0 0-1 0 0,0 1 1 0 0,-1-1-1 0 0,1 1 0 0 0,0-1 1 0 0,-1 0-1 0 0,1 1 0 0 0,0-1 1 0 0,-1 0-1 0 0,1 0 1 0 0,0 1-1 0 0,-1-1 0 0 0,1 0 1 0 0,-1 0-1 0 0,1 1 1 0 0,0-1-1 0 0,-1 0 0 0 0,1 0 1 0 0,-1 0-1 0 0,1 0 1 0 0,-1 0-1 0 0,1 0 0 0 0,-1 0 1 0 0,1 0-1 0 0,0 0 0 0 0,-1 0-18 0 0,-5 2 211 0 0,0 0-51 0 0,-2 0-9 0 0,-4 0 13 0 0,-10 0 123 0 0,-13 7 44 0 0,5-3-75 0 0,8-2-76 0 0,-9 1 40 0 0,17-2-134 0 0,-6 2-2 0 0,-4 0 8 0 0,7-1 4 0 0,3 0-28 0 0,-45 13 161 0 0,22-10-150 0 0,16-3 17 0 0,19-2-77 0 0,-1 1-1 0 0,-76 22 215 0 0,45-16-221 0 0,1-1-6 0 0,1-2 0 0 0,-11 0-6 0 0,29-5 52 0 0,-7 2-39 0 0,-8 1-18 0 0,-24 3 5 0 0,35-4 0 0 0,0-1 0 0 0,-15 0 0 0 0,16 0-1 0 0,-7 2 51 0 0,-7 0 35 0 0,-22 2-65 0 0,39-4 13 0 0,0 0-1 0 0,-10 5-32 0 0,12-5 41 0 0,0 1 0 0 0,0-2-1 0 0,0 0 1 0 0,-11 0-41 0 0,-19 2 18 0 0,3 0-18 0 0,9 0 15 0 0,0 1 34 0 0,-37 3 35 0 0,49-4-77 0 0,0-1 41 0 0,-37 1 201 0 0,24-2-149 0 0,17 0-86 0 0,0 0-36 0 0,-5 0-20 0 0,0 0 1 0 0,-3-2 41 0 0,-30 1-5 0 0,-15 8 5 0 0,64-8 32 0 0,0 1-52 0 0,1-1-46 0 0,1 1-41 0 0,1 1-199 0 0,2 1-82 0 0,3 0-214 0 0,-2-1 239 0 0,0 0 123 0 0,-2-2 83 0 0,1 1-83 0 0,0-1 37 0 0,3 2-364 0 0,-3-1 291 0 0,0 0 79 0 0,-1-1-32 0 0,0 1-71 0 0,1 0-58 0 0,-1-1-70 0 0,1 1-78 0 0,-1 0 55 0 0,0-1-56 0 0,0 0-48 0 0,1 1-43 0 0,-1-1-167 0 0,1 1-43 0 0,0-1-202 0 0,0 1-550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8:0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209 134 3312 0 0,'0'0'68'0'0,"0"0"16"0"0,0 0 5 0 0,-3-1-18 0 0,-3-1-47 0 0,3 2-10 0 0,1 0 39 0 0,2 0-53 0 0,-1 0 108 0 0,1 0 126 0 0,0 0 216 0 0,0 0 19 0 0,0 0 26 0 0,0 0 94 0 0,0 0 40 0 0,0 0 10 0 0,3 0 11 0 0,-1 0-216 0 0,1 0-36 0 0,0 0-42 0 0,-1-1-47 0 0,1 1-52 0 0,-1 0-56 0 0,0-1-63 0 0,-1 0-67 0 0,-1 1 243 0 0,1 0-41 0 0,1 1-34 0 0,4-1 165 0 0,11 2 494 0 0,6 0-665 0 0,-8 0-122 0 0,-2-1-45 0 0,22 3 57 0 0,-18-1-43 0 0,1-2 61 0 0,38 2 252 0 0,-40-1-254 0 0,0-1 0 0 0,0 0 0 0 0,0-2 0 0 0,1 0 0 0 0,2-1-139 0 0,21-1 308 0 0,1 5-95 0 0,2-1-81 0 0,20 2-73 0 0,-21 1 30 0 0,-21-4-23 0 0,-5-1-30 0 0,-6 3-43 0 0,-4-1 6 0 0,0 0 0 0 0,-1-1 0 0 0,1 1 0 0 0,0-1 0 0 0,0-1 0 0 0,2 1 1 0 0,10-1 12 0 0,0 2 42 0 0,-3-1-12 0 0,-5 0 12 0 0,0 0 54 0 0,-9 0-44 0 0,-1 0 0 0 0,0 0 5 0 0,0 0 23 0 0,0 0 11 0 0,0 0 1 0 0,0 0 4 0 0,0 0 16 0 0,0 0 4 0 0,0 0 0 0 0,0 0-7 0 0,0 0-28 0 0,0 0-14 0 0,0 0-13 0 0,-7-5 10 0 0,-5 1-33 0 0,11 3-34 0 0,-10-2 53 0 0,-18-4-60 0 0,26 7 9 0 0,-4-1 35 0 0,-5 1-35 0 0,1 1 0 0 0,5-1 28 0 0,2-1-33 0 0,-1 1 1 0 0,1 0-1 0 0,-1 0 1 0 0,1 1 0 0 0,-1-1-1 0 0,-2 2-6 0 0,2-1 14 0 0,1 0-1 0 0,-1-1 1 0 0,1 1 0 0 0,-1-1-1 0 0,1 0 1 0 0,-1 0-1 0 0,1-1-13 0 0,-9 0 4 0 0,1 1-1 0 0,-1 0 0 0 0,1 0 0 0 0,-5 2-3 0 0,-24 0-1 0 0,1 0 1 0 0,22-1 0 0 0,1 0 0 0 0,-7-1 0 0 0,-34 0 0 0 0,21 1 0 0 0,-9 1 0 0 0,-16 2 0 0 0,-5 2 0 0 0,25-8-185 0 0,-7 1-87 0 0,7 4 10 0 0,13-1 149 0 0,-11-3 70 0 0,7 0-8 0 0,5 1-36 0 0,30 0 77 0 0,1-1 2 0 0,5-1-64 0 0,0 0-3 0 0,-4 3 72 0 0,-2 0 1 0 0,1 0 2 0 0,-2 0 0 0 0,0-1 0 0 0,0 0 0 0 0,-1 1 0 0 0,1-1 0 0 0,0 0 0 0 0,0 1 0 0 0,0-1 0 0 0,0 0 0 0 0,0 0 0 0 0,0 0 0 0 0,0 0 0 0 0,0 0 0 0 0,0 0 0 0 0,0 0 0 0 0,0 0 0 0 0,0-1 0 0 0,-1 1 0 0 0,1 0 0 0 0,0 0 0 0 0,1-1 0 0 0,53-5-63 0 0,-23 4 62 0 0,-7 1-36 0 0,0 0 51 0 0,6 1 56 0 0,14 2 101 0 0,29 0 132 0 0,-25-4-191 0 0,23-1 54 0 0,2 3-166 0 0,54-1 128 0 0,-76-1-59 0 0,26 5 96 0 0,7 0 30 0 0,-28-5-98 0 0,-2 0-48 0 0,17-2 108 0 0,-49 3-34 0 0,0 0 0 0 0,9 2-123 0 0,6 0 107 0 0,-1-3-37 0 0,-21 1-18 0 0,22-1-45 0 0,-24 1 41 0 0,-1 1 3 0 0,-8 0 69 0 0,-11 0 205 0 0,-6 0-130 0 0,4 1-133 0 0,2-1-76 0 0,3 0-75 0 0,-34 3 143 0 0,-19-2-20 0 0,5 0 6 0 0,-5 0 16 0 0,-28-2-39 0 0,21 1-18 0 0,-133-2 1 0 0,195 2-97 0 0,-1 0 44 0 0,-1 0 50 0 0,-3 1 311 0 0,5-1-283 0 0,-1 0-80 0 0,0 1-107 0 0,2-1 32 0 0,-1 0-38 0 0,-1 0-120 0 0,1 0-81 0 0,-1 0-90 0 0,1 0-99 0 0,1 0 147 0 0,0 0-63 0 0,0 0-55 0 0,0 0-49 0 0,0 0-169 0 0,0 0-48 0 0,0 0-205 0 0,0 0-552 0 0</inkml:trace>
  <inkml:trace contextRef="#ctx0" brushRef="#br0" timeOffset="2992.705">617 56 7432 0 0,'0'0'216'0'0,"0"0"37"0"0,0 0 31 0 0,-1 0-11 0 0,-1 0-101 0 0,0 1-70 0 0,-4 0 52 0 0,3 0 13 0 0,-12 7 33 0 0,-7 5 162 0 0,16-7-286 0 0,1 1-47 0 0,-3 7 6 0 0,-1 0 55 0 0,4-8-5 0 0,1 0 0 0 0,-1 1 0 0 0,2 0 0 0 0,-3 5-85 0 0,1 8 93 0 0,4-6 98 0 0,2-2 71 0 0,3 0 60 0 0,3 0 49 0 0,-1-6 95 0 0,3-2-83 0 0,1-1-69 0 0,1-2-57 0 0,8-1 69 0 0,4-3 72 0 0,17-11 81 0 0,-32 11-288 0 0,1-2 1 0 0,-1 1-1 0 0,5-5-191 0 0,-7 5 134 0 0,-1 0 0 0 0,0-1-1 0 0,0 1 1 0 0,0-1-1 0 0,1-3-133 0 0,-3 5 95 0 0,-1-1 0 0 0,1 1 0 0 0,-1-1-1 0 0,0 0 1 0 0,0 0 0 0 0,0 0 0 0 0,-1 0 0 0 0,1-2-95 0 0,-2 5 1 0 0,5-26 546 0 0,-5 26-520 0 0,0 0 1 0 0,0 0-1 0 0,0 0 1 0 0,0 0-1 0 0,0-1 1 0 0,-1 1-1 0 0,1 0 0 0 0,0 0 1 0 0,-1 0-1 0 0,1 0 1 0 0,-1 0-1 0 0,1 0 1 0 0,-1 0-1 0 0,1 0 0 0 0,-1 0 1 0 0,0 0-1 0 0,1 0 1 0 0,-1 0-1 0 0,0 0 1 0 0,0 0-1 0 0,0 1 0 0 0,0-1-27 0 0,1 1 2 0 0,-19-12 453 0 0,2 8-240 0 0,0 3-448 0 0,0 2 66 0 0,-2 3 55 0 0,1 1 44 0 0,-3 4 30 0 0,14-5 38 0 0,0 0-1 0 0,0 0 0 0 0,1 0 0 0 0,0 1 0 0 0,0 0 0 0 0,0 0 0 0 0,0 1 1 0 0,-9 14-32 0 0,14-19 29 0 0,0 1-1 0 0,0-1 1 0 0,0 0-1 0 0,1 1 1 0 0,-1-1-1 0 0,1 0 1 0 0,-1 1-1 0 0,1-1 1 0 0,-1 1-1 0 0,1-1 1 0 0,0 1-1 0 0,0-1 1 0 0,0 1-1 0 0,0-1 1 0 0,0 1-1 0 0,0-1 0 0 0,0 1 1 0 0,0-1-1 0 0,0 1 4 0 0,1-1 2 0 0,-1 0-1 0 0,1 0 0 0 0,0 0 0 0 0,-1 0 0 0 0,1 0 1 0 0,0 0-1 0 0,0 0 0 0 0,0 0 0 0 0,-1 0 0 0 0,1 0 1 0 0,0 0-1 0 0,0 0 0 0 0,0-1 0 0 0,0 1 0 0 0,1-1 1 0 0,-1 1-1 0 0,0 0 0 0 0,0-1-1 0 0,3 1 17 0 0,0 1 0 0 0,0-1 0 0 0,-1 0 0 0 0,1-1 0 0 0,0 1 1 0 0,2-1-18 0 0,21 0 176 0 0,3-5 32 0 0,0-1-100 0 0,-23 4-84 0 0,0 0-1 0 0,0 0 0 0 0,0-1 0 0 0,-1 0 0 0 0,1 0 0 0 0,-1-1 0 0 0,3-1-23 0 0,-7 3 22 0 0,-1 1 0 0 0,1 0 0 0 0,0-1 0 0 0,-1 1 0 0 0,1-1 0 0 0,-1 0-1 0 0,1 0 1 0 0,-1 0-22 0 0,0 1 12 0 0,0 0-1 0 0,-1 0 0 0 0,1 0 1 0 0,-1 0-1 0 0,0-1 1 0 0,1 1-1 0 0,-1 0 1 0 0,0 0-1 0 0,0 0 0 0 0,1-1 1 0 0,-1 0-12 0 0,-4-13 84 0 0,-6 2-35 0 0,-14-6-24 0 0,19 16-29 0 0,0 0-1 0 0,0 0 1 0 0,0 1-1 0 0,-1 0 1 0 0,1 0-1 0 0,-1 0 5 0 0,-2 1-27 0 0,-1-1-1 0 0,1 1 0 0 0,0 0 1 0 0,0 1-1 0 0,-1 0 0 0 0,1 0 0 0 0,0 1 1 0 0,0 0-1 0 0,0 0 0 0 0,0 1 1 0 0,0 0-1 0 0,-1 1 28 0 0,4-1-16 0 0,0 0-1 0 0,1 0 1 0 0,-1 1 0 0 0,1 0 0 0 0,0-1 0 0 0,-1 2-1 0 0,1-1 1 0 0,-3 4 16 0 0,3-4-6 0 0,1 1 1 0 0,0 0-1 0 0,0 0 0 0 0,0 0 0 0 0,1 1 0 0 0,0-1 1 0 0,0 0-1 0 0,0 1 0 0 0,0 0 0 0 0,0 0 6 0 0,1-1 0 0 0,0 1 0 0 0,1-1 1 0 0,-1 0-1 0 0,1 0 0 0 0,0 0 0 0 0,0 0 0 0 0,0 0 0 0 0,0 0 0 0 0,1 0 0 0 0,0 0 0 0 0,0 0 0 0 0,0 0 0 0 0,0 0 0 0 0,1 0 0 0 0,0 0 0 0 0,-1 0 7 0 0,1 0 0 0 0,0-1 1 0 0,1 1-1 0 0,-1-1 0 0 0,3 3-7 0 0,11 9 78 0 0,5-7 61 0 0,-19-7-108 0 0,1-1 1 0 0,0 0-1 0 0,-1 1 0 0 0,1-1 0 0 0,-1 0 0 0 0,1-1 0 0 0,2 1-31 0 0,-2-1 45 0 0,0 0-1 0 0,0 1 1 0 0,0-2-1 0 0,0 1 1 0 0,0 0 0 0 0,0 0-1 0 0,0-1-44 0 0,15-10 201 0 0,-4-3-49 0 0,-12 11-122 0 0,1 0 0 0 0,-1 0 0 0 0,0 0 0 0 0,0 0 0 0 0,0 0-1 0 0,-1 0 1 0 0,2-3-30 0 0,-2 1 32 0 0,0-1-1 0 0,0 0 0 0 0,0 1 1 0 0,-1-1-1 0 0,0 1 1 0 0,0-1-1 0 0,-1-3-31 0 0,-3-15 122 0 0,1 8-71 0 0,-2-4-58 0 0,-4-11-78 0 0,7 29 72 0 0,1 0 0 0 0,-1 0 0 0 0,1 0 0 0 0,-1 0 0 0 0,0 0 0 0 0,0 1 1 0 0,-1-1-1 0 0,1 1 13 0 0,1 0-5 0 0,-1 1 0 0 0,0-1 0 0 0,1 1 0 0 0,-1 0 0 0 0,0 0 0 0 0,0 0 0 0 0,1 0 0 0 0,-2 0 5 0 0,1 0-12 0 0,1 1-1 0 0,-1-1 0 0 0,1 1 0 0 0,0 0 0 0 0,-1-1 0 0 0,1 1 1 0 0,-1 0-1 0 0,1 0 0 0 0,-1 0 0 0 0,1 0 0 0 0,-1 0 0 0 0,0 0 1 0 0,1 0-1 0 0,0 1 0 0 0,-1-1 0 0 0,1 1 0 0 0,-1-1 0 0 0,1 1 1 0 0,-1-1-1 0 0,0 2 13 0 0,0-1-16 0 0,1 0 1 0 0,-1 0 0 0 0,1 0 0 0 0,-1 1-1 0 0,1-1 1 0 0,-1 1 0 0 0,1-1 0 0 0,0 1-1 0 0,0 0 16 0 0,-1 1-17 0 0,0 1-1 0 0,0-1 1 0 0,1 0 0 0 0,-1 1-1 0 0,1 0 1 0 0,0 0 17 0 0,-3 20-2 0 0,4-11-65 0 0,4 5 89 0 0,0-7-26 0 0,0-5-40 0 0,1-1-30 0 0,1-1-45 0 0,1 1-23 0 0</inkml:trace>
  <inkml:trace contextRef="#ctx0" brushRef="#br0" timeOffset="45114.542">440 152 4864 0 0,'0'0'108'0'0,"0"0"17"0"0,0 0 10 0 0,1 0-106 0 0,-1 0 63 0 0,0-1 55 0 0,0 1 45 0 0,1-1 278 0 0,1 0 772 0 0,-1 0-923 0 0,0 1-75 0 0,-1 0-143 0 0,0-1-41 0 0,1 1-45 0 0,-1 0-52 0 0,14 3 595 0 0,-3 6-119 0 0,-1 3-120 0 0,-1 1-122 0 0,0 0-124 0 0,0-2-115 0 0,1 2 96 0 0,-10-12-54 0 0,0-1 0 0 0,0 1 0 0 0,0-1 0 0 0,0 0 0 0 0,0 1 0 0 0,1-1 0 0 0,-1 1 0 0 0,0-1 0 0 0,0 0 0 0 0,1 1 0 0 0,-1-1 0 0 0,0 1 0 0 0,1-1 0 0 0,-1 0 0 0 0,0 0 0 0 0,1 1 0 0 0,-1-1 0 0 0,1 0 0 0 0,-1 0 0 0 0,0 1 0 0 0,1-1 0 0 0,-1 0 0 0 0,1 0 0 0 0,-1 0 0 0 0,1 0 0 0 0,-1 1 0 0 0,1-1 0 0 0,-1 0 0 0 0,2 0 0 0 0,6 4 19 0 0,0-3 34 0 0,-7-1-32 0 0,1-1 0 0 0,0 1 0 0 0,-1 0 0 0 0,1 0 1 0 0,-1-1-1 0 0,1 1 0 0 0,-1-1 0 0 0,1 0 1 0 0,-1 1-1 0 0,1-1 0 0 0,-1 0 0 0 0,0 0 1 0 0,1 0-22 0 0,15-17 285 0 0,-10 7-198 0 0,0-2-42 0 0,-6 11-36 0 0,0 0 0 0 0,1 0 0 0 0,-1 0-1 0 0,0 0 1 0 0,-1 0 0 0 0,1 0 0 0 0,0 0-1 0 0,0 0 1 0 0,-1 0 0 0 0,1-3-9 0 0,0-7 18 0 0,2-5 75 0 0,-4 2 73 0 0,0 14-146 0 0,1 0-1 0 0,0 0 1 0 0,-1 0 0 0 0,1 0-1 0 0,-1 0 1 0 0,1 0-1 0 0,-1 0 1 0 0,1 0 0 0 0,-1 1-1 0 0,0-1 1 0 0,0 0-1 0 0,0 0-19 0 0,0 0 30 0 0,0 0 0 0 0,0 0 0 0 0,-1 0 0 0 0,1 0-1 0 0,-1 1 1 0 0,1-1 0 0 0,-1 0 0 0 0,1 1 0 0 0,-1-1 0 0 0,0 1-30 0 0,-13-1 498 0 0,0 5-35 0 0,-5 7 69 0 0,8-2-269 0 0,2 1-66 0 0,0 1-79 0 0,3-2-88 0 0,5-7-17 0 0,1 0 0 0 0,-1 0 0 0 0,1 0-1 0 0,0 1 1 0 0,0-1 0 0 0,0 0 0 0 0,0 1 0 0 0,0-1 0 0 0,0 0 0 0 0,1 1 0 0 0,-1-1 0 0 0,1 3-13 0 0,0-4 80 0 0,0-1 16 0 0,0 0-14 0 0,1 1-33 0 0,2 3 13 0 0,-1-2-11 0 0,0-1 90 0 0,2 0-85 0 0,0-1 0 0 0,-1 1 0 0 0,1-1 0 0 0,0 0 0 0 0,0 1 0 0 0,0-2 0 0 0,-1 1 0 0 0,1 0 0 0 0,3-2-56 0 0,-4 2 35 0 0,1-1 1 0 0,-1-1 0 0 0,0 1-1 0 0,0 0 1 0 0,0-1 0 0 0,0 1-1 0 0,2-2-35 0 0,-4 2-39 0 0,1 0 33 0 0,5-1 87 0 0,-3 0-46 0 0,-1 1-45 0 0,-1 0-30 0 0,0 1-35 0 0,-1-1-22 0 0,0 0-34 0 0,0 1-39 0 0,-1-1-44 0 0,0 1-18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01:1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227 186 9384 0 0,'0'0'208'0'0,"0"0"33"0"0,0 0 16 0 0,0 0-25 0 0,0 0-66 0 0,0 0-56 0 0,-1 0-46 0 0,1 0-32 0 0,-2 0-78 0 0,2 0 59 0 0,-1 0 59 0 0,0 0 86 0 0,1 0-34 0 0,0 0 33 0 0,0 0 37 0 0,-1 0 41 0 0,1 0 45 0 0,0 0 48 0 0,0-1 52 0 0,0 1 56 0 0,0-2 201 0 0,-1 0-50 0 0,1 1-48 0 0,-1-1-46 0 0,-1 1-44 0 0,1 0-41 0 0,-1 0-39 0 0,0 1-37 0 0,-2-1 232 0 0,-1 1-119 0 0,-1 0-101 0 0,0 1-82 0 0,1 0-92 0 0,0 0-35 0 0,-17 5 362 0 0,17-4-277 0 0,1-1 87 0 0,-8 5 57 0 0,0 1-68 0 0,-2 1-10 0 0,-7 6 63 0 0,-3 2 50 0 0,19-13-343 0 0,1 1 0 0 0,0-1 0 0 0,0 0 0 0 0,0 1 0 0 0,1 0 0 0 0,-3 3-56 0 0,2-1 58 0 0,-1 0 0 0 0,1 1-1 0 0,0 0 1 0 0,-1 5-58 0 0,-6 21 128 0 0,10-28-113 0 0,0 0 1 0 0,0-1-1 0 0,1 1 0 0 0,0 0 0 0 0,0 0 0 0 0,0-1 0 0 0,0 1 0 0 0,1 0 1 0 0,0 1-16 0 0,8 20 68 0 0,-7-21-40 0 0,0-1 1 0 0,0 0 0 0 0,1 0 0 0 0,0-1-1 0 0,-1 1 1 0 0,1 0 0 0 0,2 1-29 0 0,-3-3 23 0 0,1 0 0 0 0,0 1 1 0 0,0-1-1 0 0,0 0 0 0 0,0 0 0 0 0,0-1 1 0 0,0 1-1 0 0,0-1 0 0 0,0 0 0 0 0,1 1-22 0 0,0-1 23 0 0,0 0 1 0 0,0-1 0 0 0,0 1 0 0 0,0 0 0 0 0,5-1-25 0 0,10 2 75 0 0,-2 0 5 0 0,-3-4-59 0 0,15-3-66 0 0,9-2-111 0 0,-28 5 77 0 0,1-1 0 0 0,-1-1 1 0 0,1 1-1 0 0,3-4 79 0 0,-10 6-164 0 0,-1-1 49 0 0,1 0 25 0 0,3-1 8 0 0,0 0-23 0 0,-2 0-26 0 0,0 1-50 0 0,-1 0-87 0 0,0 0-40 0 0,0 0-89 0 0,0 0-103 0 0,0 0-116 0 0,-2 1 126 0 0,0 0-71 0 0,0 0-62 0 0,0-1-55 0 0,1 1-198 0 0,-1 0-53 0 0,2-1-239 0 0,0 0-641 0 0</inkml:trace>
  <inkml:trace contextRef="#ctx0" brushRef="#br0" timeOffset="544.486">451 12 8208 0 0,'0'0'234'0'0,"0"0"6"0"0,0 0-142 0 0,0 0 18 0 0,0 0 92 0 0,0 0 232 0 0,0 0 420 0 0,0 0-436 0 0,0 0-93 0 0,0 0-80 0 0,0 0-68 0 0,1 0-45 0 0,-1-1-54 0 0,3 1 43 0 0,-2-1-72 0 0,0 1 25 0 0,0 0 40 0 0,2 0 115 0 0,-1-1 67 0 0,3 1 317 0 0,6-2 1014 0 0,-8 2-1181 0 0,1 0-65 0 0,-2-1-166 0 0,0 1-55 0 0,1 0-65 0 0,-1 0-73 0 0,20-2 1566 0 0,-13 1-945 0 0,-2 0-218 0 0,0 0-79 0 0,-1 1-101 0 0,-2-1-171 0 0,-1 1-35 0 0,1 0 157 0 0,0 1-37 0 0,3 0 76 0 0,0 0-97 0 0,6 4 94 0 0,-8-3-124 0 0,0 0 45 0 0,-4-2-31 0 0,0 1-7 0 0,4 1-46 0 0,-4-2-71 0 0,-1 1-1 0 0,1-1 1 0 0,0 0 0 0 0,0 1 0 0 0,0-1 0 0 0,-1 1 0 0 0,1-1-1 0 0,0 1 1 0 0,0-1 0 0 0,-1 1 0 0 0,1 0 0 0 0,0-1-1 0 0,0 2-3 0 0,3 4 51 0 0,0 4 49 0 0,-1-1-73 0 0,-1-1 46 0 0,-3-4-41 0 0,-2-1-18 0 0,2-3 0 0 0,-14 23 49 0 0,1 0-29 0 0,-12 0 49 0 0,-2-3-42 0 0,5-3-41 0 0,-7 3 0 0 0,25-14 14 0 0,4-3 40 0 0,-2-2-42 0 0,-2 0-2 0 0,-1 3 50 0 0,5-3 30 0 0,4 4 67 0 0,3-2-38 0 0,14 0 33 0 0,-12-3-115 0 0,0-1 0 0 0,1 0 0 0 0,-1 0 0 0 0,1-1-37 0 0,27-6 62 0 0,-16 4-25 0 0,-2-1 0 0 0,10-4-37 0 0,5-2-52 0 0,-16 6-17 0 0,-1 0-40 0 0,1 0-47 0 0,0 0-56 0 0,-10 3-44 0 0,0 0-71 0 0,1-1-132 0 0,5 0-290 0 0,-10 2 621 0 0,17-4-1003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01:0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103 211 7040 0 0,'0'0'202'0'0,"0"0"-47"0"0,0 0-15 0 0,0 0 43 0 0,0 0 147 0 0,0 0 278 0 0,0 0 22 0 0,0 0-16 0 0,0 0-71 0 0,0 0-30 0 0,0 0-7 0 0,0 0-303 0 0,0 0-47 0 0,0 0-42 0 0,0-1-36 0 0,0 1-7 0 0,2-3-74 0 0,0 1 70 0 0,12-8 187 0 0,2 2 57 0 0,2 3 46 0 0,0 0 38 0 0,2-1 99 0 0,-13 4-263 0 0,1 0 0 0 0,-1 0 0 0 0,1 1 0 0 0,0 0 1 0 0,1 1-232 0 0,9 1 565 0 0,-9 2-277 0 0,-1 2-35 0 0,2 6 156 0 0,-5 2-110 0 0,-5 4-88 0 0,-5 10-1 0 0,-8 13-20 0 0,7-26-85 0 0,-7 22 75 0 0,-2-1-67 0 0,-4 10-37 0 0,10-21-21 0 0,-4 20-55 0 0,7-26 1 0 0,4-12 1 0 0,0 0-1 0 0,1 0 1 0 0,0 0-1 0 0,0 0 0 0 0,0 0 1 0 0,0 0-1 0 0,1 0 0 0 0,0 0 1 0 0,1 2-2 0 0,0 3 46 0 0,2 3 73 0 0,6-5 62 0 0,3-3 45 0 0,2-3-33 0 0,17-4 111 0 0,-5-4-117 0 0,5-6 41 0 0,-22 4 170 0 0,-5 0-79 0 0,-5 0-67 0 0,-3-1-57 0 0,-8-5 22 0 0,-7-2-23 0 0,15 12-147 0 0,-27-19 79 0 0,1 1-39 0 0,-32-19 4 0 0,-59-42-3 0 0,88 51-88 0 0,29 28-17 0 0,3 3-63 0 0,1 0-20 0 0,0 0-108 0 0,0 0-19 0 0,0 0 3 0 0,0 0-26 0 0,0 0-113 0 0,2-2-25 0 0,1 0 68 0 0,1 1 16 0 0,5-1-348 0 0,-6 1 383 0 0,0 1-12 0 0,0 0-50 0 0,0 0-52 0 0,0-1-72 0 0,-1 1-83 0 0,1 0-94 0 0,-2 0 229 0 0,0-1-54 0 0,0 1-46 0 0,0 0-42 0 0,0-1-155 0 0,0 1-41 0 0,0 0-187 0 0,1-1-508 0 0</inkml:trace>
  <inkml:trace contextRef="#ctx0" brushRef="#br0" timeOffset="1972.273">1493 20 8696 0 0,'13'0'197'0'0,"-10"0"24"0"0,-3 0 18 0 0,1-1-55 0 0,4-1-121 0 0,-1 1-43 0 0,-2 0 53 0 0,1 0 323 0 0,2-1 22 0 0,-1 1-51 0 0,0-1-45 0 0,1 1-38 0 0,3-2 193 0 0,12-1 490 0 0,-15 4-632 0 0,1-1 54 0 0,-5 1 101 0 0,-1 0-321 0 0,0 0-38 0 0,1 0 38 0 0,0 0-88 0 0,3 0-29 0 0,-2 0 22 0 0,4 1 111 0 0,0-1 99 0 0,-1 1 59 0 0,8 3 540 0 0,-6-2-412 0 0,-2 0-259 0 0,-1 0-75 0 0,-1-1-94 0 0,0 0-56 0 0,-1-1 301 0 0,-2 10 173 0 0,0-2-111 0 0,-1 0-111 0 0,-1-1-94 0 0,-4 0-80 0 0,-6 10 32 0 0,11-14-89 0 0,0-1 0 0 0,0 0 0 0 0,0 0 0 0 0,-1 0 0 0 0,1 0 1 0 0,-1 0-1 0 0,0 0 0 0 0,1-1 0 0 0,-1 1 0 0 0,0 0 0 0 0,0-1 0 0 0,-2 2-8 0 0,-20 8 65 0 0,6 0 19 0 0,16-10-28 0 0,2-1 21 0 0,0 0 1 0 0,0 0-12 0 0,0 0-2 0 0,0 0 0 0 0,4-1 56 0 0,8 3-46 0 0,-8-1-28 0 0,22-1 101 0 0,14-8-97 0 0,-11 2-41 0 0,-9 4 25 0 0,-11 1-28 0 0,1 0-53 0 0,1 0-55 0 0,0-1-54 0 0,0 0-57 0 0,-1 1-57 0 0,0-1-58 0 0,-1 0-59 0 0,-8 2 244 0 0,0 0 15 0 0,0 0-74 0 0,0 0-89 0 0,-1 0-117 0 0,0-1 152 0 0,1 1-40 0 0,-1 0-130 0 0,0 0-61 0 0,1 0-53 0 0,-1 0-46 0 0,0 0-170 0 0,1-1-45 0 0,-1 1-206 0 0,1-1-552 0 0</inkml:trace>
  <inkml:trace contextRef="#ctx0" brushRef="#br0" timeOffset="724.632">545 313 8696 0 0,'0'0'197'0'0,"0"0"24"0"0,0 0 18 0 0,0 0-73 0 0,0 0-1 0 0,0 0 71 0 0,0 0 213 0 0,0 0-27 0 0,1 0-94 0 0,0 0-81 0 0,-1 0-67 0 0,1 0-54 0 0,1 0-37 0 0,2 0 107 0 0,-2 0-74 0 0,0 0 81 0 0,-2 0-60 0 0,1 0 35 0 0,0 0 85 0 0,0 0 63 0 0,-1 0 72 0 0,1 0 81 0 0,4 3-81 0 0,-1 1-33 0 0,3 5 270 0 0,-1 1-108 0 0,-1 1-90 0 0,2 4 49 0 0,-6-12-400 0 0,0 0-1 0 0,-1-1 1 0 0,1 1 0 0 0,0 0-1 0 0,-1 0 1 0 0,1 0 0 0 0,-1 0-1 0 0,0 0 1 0 0,0 1-86 0 0,0 5 187 0 0,1 0-57 0 0,2 8 114 0 0,-1 0-79 0 0,-2 0-61 0 0,1-1-43 0 0,1 31 35 0 0,-2-41-81 0 0,3 8-10 0 0,0-5 36 0 0,3 4 42 0 0,-4-7-92 0 0,-1-5-95 0 0,-1-1-9 0 0,0 0-7 0 0,0 0-62 0 0,0 0-30 0 0,0-1 160 0 0,1 1 0 0 0,0 0-1 0 0,0 0 1 0 0,0 0 0 0 0,0 0-1 0 0,-1 0 1 0 0,1-1-1 0 0,0 1 1 0 0,0 0 0 0 0,0-1-1 0 0,-1 1 1 0 0,1 0-1 0 0,0-1 1 0 0,0 0 52 0 0,8-10-646 0 0,-3-4 97 0 0,-2-1 107 0 0,-2 9 249 0 0,1 1 37 0 0,3-12-283 0 0,-1-1 41 0 0,0 0 46 0 0,0 0 48 0 0,-1-1 53 0 0,-1 1 56 0 0,0 1 61 0 0,0 0 63 0 0,-3 16-240 0 0,0 0 116 0 0,1-1 103 0 0,-1 1 94 0 0,0-2 108 0 0,0 1 101 0 0,0 1 2 0 0,0-1 39 0 0,0-1 336 0 0,0-1 671 0 0,0 5-762 0 0,0 1-142 0 0,0 1-74 0 0,0 1-97 0 0,0 2-116 0 0,-1 4 166 0 0,1-1-33 0 0,-1 10 123 0 0,-1 19 198 0 0,3-18-298 0 0,1 1-46 0 0,1 20 148 0 0,-3-37-288 0 0,1 0 0 0 0,-1 0-1 0 0,1 0 1 0 0,-1 0 0 0 0,1 0-1 0 0,0 0 1 0 0,0 0-1 0 0,1 0 1 0 0,-1-1 0 0 0,0 1-1 0 0,3 2-37 0 0,22 28 381 0 0,-13-17-240 0 0,-6-8-177 0 0,-2-4 55 0 0,0 0 0 0 0,0-1 0 0 0,0 1 0 0 0,4 1-19 0 0,5 2-33 0 0,-2-3-104 0 0,-7-3 16 0 0,0-1-44 0 0,8-5-744 0 0,-10 4 661 0 0,-1-1-57 0 0,0 0-58 0 0,2-2-372 0 0</inkml:trace>
  <inkml:trace contextRef="#ctx0" brushRef="#br0" timeOffset="987.582">557 399 11056 0 0,'0'0'248'0'0,"0"0"34"0"0,0 0 22 0 0,0 0-29 0 0,0 0-174 0 0,0 0 11 0 0,0 0 88 0 0,0 0 219 0 0,0 0 396 0 0,0 0-330 0 0,1-1-73 0 0,0 1-64 0 0,1-2-56 0 0,-1 1 0 0 0,2-1-49 0 0,2-1 359 0 0,4-1-132 0 0,0 1-75 0 0,0 0-66 0 0,0 1-60 0 0,0 0-52 0 0,0 0-46 0 0,10-2 65 0 0,-3 1-112 0 0,21-6 94 0 0,12-3-140 0 0,-28 9-76 0 0,3 1-89 0 0,-12 0-6 0 0,0 1-44 0 0,-6 1 121 0 0,-1-1-36 0 0,0 1-39 0 0,1-1-41 0 0,-2 0-19 0 0,1 1-35 0 0,0-1-36 0 0,0 1-38 0 0,0-1-38 0 0,-1 1-40 0 0,1 0-42 0 0,0 0-43 0 0,0 0-51 0 0,-3 0 276 0 0,-1 0-33 0 0,0 0 6 0 0,1 0-35 0 0,-1 0-38 0 0,0-1-44 0 0,1 1-46 0 0,-1 0-44 0 0,0 0-38 0 0,1 0-34 0 0,-1 0-139 0 0,1-1-34 0 0,2 1-1470 0 0,-4 0 2131 0 0</inkml:trace>
  <inkml:trace contextRef="#ctx0" brushRef="#br0" timeOffset="1485.925">1013 294 7512 0 0,'7'-2'63'0'0,"1"1"113"0"0,-1 1 97 0 0,1 1 83 0 0,1 1 121 0 0,0 1 64 0 0,-5-2-151 0 0,0 1 1 0 0,0 0-1 0 0,0 0 1 0 0,-1 0 0 0 0,4 3-391 0 0,3 3 795 0 0,-5-2-370 0 0,-1 0-50 0 0,1 2-98 0 0,0 1-53 0 0,7 17 310 0 0,-8-15-304 0 0,2 1 55 0 0,13 19 340 0 0,-15-24-486 0 0,1-1 1 0 0,-1 1-1 0 0,-1-1 0 0 0,1 1 0 0 0,-1 0 0 0 0,-1 0 1 0 0,1 3-140 0 0,-1-5 101 0 0,0 0 1 0 0,0 0-1 0 0,0 0 1 0 0,2 4-102 0 0,-1-5 89 0 0,-1 1 0 0 0,0-1 0 0 0,0 1 1 0 0,-1 0-1 0 0,1 1-89 0 0,-1-4 37 0 0,-1 0 0 0 0,0 0 0 0 0,0 0 0 0 0,0 0 1 0 0,0 0-1 0 0,0 0 0 0 0,0 0 0 0 0,-1 0 0 0 0,1 0 0 0 0,0 0-37 0 0,-2 3 137 0 0,2-1-54 0 0,-4 5 44 0 0,0-5-32 0 0,-2 4 71 0 0,6-7-152 0 0,0-1 0 0 0,-1 1 0 0 0,1 0-1 0 0,-1 0 1 0 0,1-1 0 0 0,-1 1 0 0 0,1 0-1 0 0,-1-1 1 0 0,0 1 0 0 0,1 0 0 0 0,-1-1 0 0 0,0 1-1 0 0,1-1 1 0 0,-1 1 0 0 0,0-1 0 0 0,1 0-1 0 0,-1 1 1 0 0,0-1 0 0 0,0 0-14 0 0,-9 4 65 0 0,-4 2 57 0 0,14-6-120 0 0,0 0 0 0 0,-1 0 1 0 0,1 0-1 0 0,0 0 0 0 0,0 0 0 0 0,0 0 0 0 0,0 0 0 0 0,-1 1 0 0 0,1-1 0 0 0,0 0 0 0 0,0 0 1 0 0,0 0-1 0 0,-1 0 0 0 0,1 0 0 0 0,0 0 0 0 0,0 0 0 0 0,-1 0 0 0 0,1 0 0 0 0,0 0 0 0 0,0 0 1 0 0,0 0-1 0 0,-1 0 0 0 0,1 0 0 0 0,0 0 0 0 0,0-1 0 0 0,0 1 0 0 0,0 0 0 0 0,-1 0 0 0 0,1 0 1 0 0,0 0-1 0 0,0 0 0 0 0,0 0 0 0 0,-1 0 0 0 0,1-1 0 0 0,0 1-2 0 0,2-2 52 0 0,6-1-52 0 0,-5 2 1 0 0,13-10 1 0 0,11-5 72 0 0,5-3-22 0 0,-13 5-132 0 0,-6-8 64 0 0,-9 18 16 0 0,1 0 0 0 0,-1 1 0 0 0,1-1 0 0 0,0 1 0 0 0,0 0 0 0 0,4-2 0 0 0,19-13 55 0 0,-17 6 22 0 0,-3-3 47 0 0,-3-11 131 0 0,-4 22-215 0 0,-1 1 0 0 0,0 0-1 0 0,1 0 1 0 0,-1 0 0 0 0,1 0 0 0 0,0 0-1 0 0,0 0 1 0 0,0 0 0 0 0,1 0-1 0 0,-1 0-39 0 0,0 2 13 0 0,0 0 1 0 0,0 0-1 0 0,0 0 0 0 0,-1 0 0 0 0,1 0 0 0 0,0 0 0 0 0,-1-1 0 0 0,1 1 0 0 0,-1 0 0 0 0,0 0 0 0 0,1 0 0 0 0,-1-1 0 0 0,0 1 0 0 0,1 0 0 0 0,-1 0 0 0 0,0-1 0 0 0,0 1 0 0 0,0 0-13 0 0,-8-14 113 0 0,8 14-107 0 0,0 1 0 0 0,-1-1 0 0 0,1 0 0 0 0,0 0 0 0 0,-1 0 0 0 0,1 0 0 0 0,0 0 0 0 0,0 0 0 0 0,0 0 0 0 0,0 0 0 0 0,0 0 0 0 0,0 0 0 0 0,0 0 0 0 0,0 0 0 0 0,0 0 0 0 0,0 0 0 0 0,1 0 0 0 0,-1 1 0 0 0,0-1 0 0 0,0 0 0 0 0,1 0 0 0 0,0-1-6 0 0,-1 2 3 0 0,1-1-1 0 0,-1 0 1 0 0,0 0-1 0 0,1 1 1 0 0,-1-1-1 0 0,0 0 1 0 0,0 0 0 0 0,1 1-1 0 0,-1-1 1 0 0,0 0-1 0 0,0 0 1 0 0,0 0-1 0 0,0 0 1 0 0,0 1-1 0 0,0-1 1 0 0,0 0-1 0 0,0 0 1 0 0,-1 0 0 0 0,1 1-1 0 0,0-1 1 0 0,0 0-1 0 0,-1 0 1 0 0,1 1-1 0 0,0-1 1 0 0,-1 0-1 0 0,1 1 1 0 0,-1-1 0 0 0,1 0-1 0 0,-1 1 1 0 0,1-1-1 0 0,-1 1 1 0 0,0-1-3 0 0,-15-12 54 0 0,-1 0-35 0 0,6 2 34 0 0,9 10-52 0 0,1-1 0 0 0,-1 1 0 0 0,1 0 0 0 0,-1 0-1 0 0,0 0 1 0 0,0 0 0 0 0,1 0 0 0 0,-1 0 0 0 0,0 0-1 0 0,0 1 1 0 0,0-1 0 0 0,0 1 0 0 0,0-1 0 0 0,-1 1-1 0 0,1-1 0 0 0,-16-3-1 0 0,16 2-8 0 0,1 0-13 0 0,-5-2-73 0 0,0 0-45 0 0,-1 2-54 0 0,0 0-65 0 0,1 0 1 0 0,1 0-52 0 0,0 0-58 0 0,0 0-64 0 0,5 2 125 0 0,1 0 66 0 0,-1 0 58 0 0,0 0 50 0 0,0 0 25 0 0,1 0 43 0 0,0-1-28 0 0,0 1 9 0 0,-1 0-93 0 0,1 0-19 0 0,-1 0-80 0 0,0 0-26 0 0,1 0-76 0 0,-1 0-83 0 0,0 0-93 0 0,-3-2-1119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10:1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46 10512 0 0,'0'0'306'0'0,"-2"-3"-84"0"0,-1 0-108 0 0,0 0-51 0 0,1 0-40 0 0,-3-2 7 0 0,0 0 59 0 0,1 1 50 0 0,-2 0 46 0 0,-2-1 211 0 0,-1 0 81 0 0,6 4-256 0 0,-1 0 0 0 0,1 0 1 0 0,0 0-1 0 0,0 1 0 0 0,-1-1 0 0 0,1 1 1 0 0,-1-1-1 0 0,0 1-221 0 0,-10 2 679 0 0,6-1-391 0 0,1 1-52 0 0,-1 1-65 0 0,1 1-73 0 0,-2 0 180 0 0,1 2-37 0 0,-8 5 145 0 0,4-1-169 0 0,1 1-52 0 0,-9 12 55 0 0,12-11-126 0 0,0 0 1 0 0,0 1-1 0 0,0 2-94 0 0,0 3 138 0 0,0 0 63 0 0,4-1-87 0 0,4 8-18 0 0,0-13-52 0 0,0-10-35 0 0,0-1 0 0 0,0 1 0 0 0,1-1 0 0 0,-1 1 0 0 0,0-1 0 0 0,0 1 0 0 0,1-1 0 0 0,-1 1 0 0 0,1-1 0 0 0,0 2-9 0 0,0-2 9 0 0,-1-1 1 0 0,1 1 0 0 0,-1 0 0 0 0,1 0 0 0 0,0-1 0 0 0,0 1-1 0 0,-1 0 1 0 0,1-1 0 0 0,0 1 0 0 0,0 0 0 0 0,0-1-1 0 0,-1 0 1 0 0,1 1 0 0 0,0-1 0 0 0,0 1 0 0 0,0-1 0 0 0,0 0-1 0 0,1 1-9 0 0,17-2 171 0 0,-9-2-94 0 0,11-11 75 0 0,-2-5-65 0 0,12-25-1 0 0,-16 22-31 0 0,-2 1-49 0 0,-1 0 0 0 0,7-18-6 0 0,-7 15 0 0 0,-5 13 18 0 0,0 0 22 0 0,0-3-47 0 0,-7 13-62 0 0,0 2-46 0 0,3 6 76 0 0,-1 0 25 0 0,0 0-1 0 0,-1-1 1 0 0,1 1-1 0 0,-1 0 0 0 0,-1 0 1 0 0,1 4 14 0 0,-1 12 0 0 0,0-20 3 0 0,-1 48 0 0 0,-1 1-38 0 0,0 53-58 0 0,4-34 90 0 0,0-22 8 0 0,-1-17-11 0 0,4 22 6 0 0,-3-43 26 0 0,1 0-1 0 0,0 1 0 0 0,3 9-25 0 0,-1-9 47 0 0,-4-7-20 0 0,1 0 0 0 0,0 0 1 0 0,0-1-1 0 0,1 1 0 0 0,0 1-27 0 0,16 15 176 0 0,-13-17-107 0 0,-5-4-61 0 0,0 1 0 0 0,-1-1 0 0 0,1 0-1 0 0,0 1 1 0 0,0-1 0 0 0,0 0 0 0 0,-1 0 0 0 0,1 1 0 0 0,0-1-1 0 0,0 0 1 0 0,0 0 0 0 0,-1 0 0 0 0,1 0 0 0 0,0 0 0 0 0,0 0 0 0 0,0 0-1 0 0,0 0 1 0 0,-1-1 0 0 0,1 1 0 0 0,0 0 0 0 0,0 0 0 0 0,0-1-1 0 0,-1 1 1 0 0,1 0 0 0 0,0-1 0 0 0,-1 1 0 0 0,1-1 0 0 0,0 1-1 0 0,-1-1 1 0 0,1 1 0 0 0,0-1 0 0 0,-1 0 0 0 0,1 1 0 0 0,-1-1-1 0 0,1 0 1 0 0,-1 1 0 0 0,0-1 0 0 0,1 0-8 0 0,5-14 126 0 0,-2 1-72 0 0,-4 13-55 0 0,2-27 108 0 0,-7-2-37 0 0,1 17-37 0 0,0 1 0 0 0,0-1 0 0 0,-4-6-33 0 0,-9-11 55 0 0,-14-14-46 0 0,25 35-14 0 0,-2-1 76 0 0,8 9-56 0 0,-1 0-1 0 0,0 0 1 0 0,0 0-1 0 0,0 0 1 0 0,0 0-1 0 0,0 0 1 0 0,-1 0-1 0 0,1 1 1 0 0,0-1-1 0 0,0 0 1 0 0,0 1-1 0 0,-1-1-14 0 0,-2-1 55 0 0,3 0-43 0 0,-3 0-14 0 0,-7 2 61 0 0,11 0-59 0 0,0-1 0 0 0,-1 1 0 0 0,1 0 0 0 0,0 0 0 0 0,-1 0 0 0 0,1 0 0 0 0,0 0 0 0 0,0 0 0 0 0,-1 0 0 0 0,1 0-1 0 0,0 0 1 0 0,-1 0 0 0 0,1 0 0 0 0,0 0 0 0 0,-1 0 0 0 0,1 0 0 0 0,0 0 0 0 0,0 1 0 0 0,-1-1 0 0 0,1 0 0 0 0,0 0 0 0 0,-1 0-1 0 0,1 0 1 0 0,0 0 0 0 0,0 1 0 0 0,-1-1 0 0 0,1 0 0 0 0,0 0 0 0 0,0 0 0 0 0,0 1 0 0 0,-1-1 0 0 0,1 0 0 0 0,1 4-71 0 0,1-1 63 0 0,1 0-1 0 0,-1-1 1 0 0,1 1-1 0 0,0-1 1 0 0,0 0 0 0 0,0 0-1 0 0,0 0 1 0 0,0 0 0 0 0,0-1-1 0 0,0 1 1 0 0,1-1-1 0 0,-1 0 1 0 0,1 0 0 0 0,1 1 8 0 0,1-1-27 0 0,0 0 0 0 0,0 0 1 0 0,0-1-1 0 0,0 0 0 0 0,3 0 27 0 0,16-3-135 0 0,0-2-58 0 0,-1-3-70 0 0,-3 0-86 0 0,-17 6 174 0 0,0 0 62 0 0,8-4-91 0 0,-7 4 64 0 0,-2 0 5 0 0,0 0-53 0 0,1 0-87 0 0,-1 0-91 0 0,0 0-107 0 0,1 0-120 0 0,-3 1 179 0 0,0 0-58 0 0,1 0-52 0 0,-1 0-46 0 0,1 0-165 0 0,-1 0-44 0 0,1-1-200 0 0,1 0-537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10:1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7920 0 0,'0'0'174'0'0,"0"0"29"0"0,0 0-22 0 0,0 0-77 0 0,1-1-58 0 0,0-2-16 0 0,0 1 10 0 0,0-2 971 0 0,0 1-96 0 0,0 1-93 0 0,1-1-86 0 0,-1 2-83 0 0,1-1-78 0 0,-1 1-72 0 0,1 0-69 0 0,0 1-64 0 0,0 0-59 0 0,-1 0-55 0 0,1 1-49 0 0,0-1-46 0 0,0 1-40 0 0,2 1 18 0 0,0 2-107 0 0,6 7-204 0 0,-8-9 163 0 0,0 0 36 0 0,-1 0 35 0 0,0 0 46 0 0,0-1 52 0 0,0 0 62 0 0,3 7-8 0 0,0 0 0 0 0,-1-1 0 0 0,0 1 1 0 0,1 7-215 0 0,4 7 352 0 0,-2-4-73 0 0,0 1-43 0 0,4 13 105 0 0,-7-24-228 0 0,-1 0 0 0 0,-1 0 0 0 0,1 7-113 0 0,-1-6 93 0 0,1 0-1 0 0,0 0 0 0 0,1 4-92 0 0,6 12 147 0 0,0 2-52 0 0,-1 1-49 0 0,-4-11 3 0 0,1-1 62 0 0,-1-3 147 0 0,0 0-1 0 0,1 13-257 0 0,-4-16-15 0 0,1 6-87 0 0,-1-14 79 0 0,-1 0 0 0 0,0 0 0 0 0,0 0 0 0 0,-1 0 0 0 0,1 1 0 0 0,0-1 0 0 0,-1 0 0 0 0,1 0 0 0 0,-1 0 0 0 0,0 0 23 0 0,-1 7 54 0 0,1-8-40 0 0,1 0 1 0 0,0-1-1 0 0,0 1 1 0 0,0 0 0 0 0,0 0-1 0 0,0 0 1 0 0,1-1-1 0 0,-1 1 1 0 0,0 0-1 0 0,0 0 1 0 0,0-1 0 0 0,1 1-1 0 0,-1 0 1 0 0,0-1-1 0 0,1 1-14 0 0,-2 1 100 0 0,-10-3-344 0 0,10 1 209 0 0,0 0 0 0 0,1-1 0 0 0,-1 1 0 0 0,0-1 0 0 0,0 1 0 0 0,1-1 0 0 0,-1 0 0 0 0,1 1 0 0 0,-1-1 1 0 0,0 0-1 0 0,1 1 0 0 0,-1-1 0 0 0,1 0 0 0 0,0 1 0 0 0,-1-1 35 0 0,-1-4-200 0 0,1 2 60 0 0,-3-3-120 0 0,2-2-51 0 0,-4-17-736 0 0,4 15 682 0 0,0 2 59 0 0,-1-8-233 0 0,-1-8-339 0 0,-1-2-62 0 0,1 10 395 0 0,-2-19-583 0 0,3 0 65 0 0,-2-18-470 0 0,3 42 1230 0 0,1 1-59 0 0,0-31-1201 0 0,1 31 1196 0 0,0-2-17 0 0,0 0 81 0 0,0 1 105 0 0,-1 5 146 0 0,1 0 36 0 0,0-6-12 0 0,1-1 49 0 0,2-1 58 0 0,0 0 67 0 0,1 1 76 0 0,1 0 86 0 0,0 1 94 0 0,0 1 104 0 0,1 2-115 0 0,1 1 48 0 0,6-3 377 0 0,-10 9-593 0 0,0 0 1 0 0,0 1 0 0 0,0-1-1 0 0,1 1 1 0 0,-1 0 0 0 0,0 0-1 0 0,1 0 1 0 0,-1 0 0 0 0,4 0-224 0 0,4 0 569 0 0,1 2-56 0 0,-1 1-118 0 0,0 1-74 0 0,-1 2-88 0 0,0 0-101 0 0,-1 3 124 0 0,-3 1-53 0 0,5 6 36 0 0,-9-14-223 0 0,1 2 45 0 0,0 0 1 0 0,-1 0 0 0 0,1 0-1 0 0,-1 1 1 0 0,2 2-62 0 0,3 14 292 0 0,-5-15-200 0 0,-1 0 1 0 0,1 0 0 0 0,0 0 0 0 0,0 0 0 0 0,2 2-93 0 0,6 14 243 0 0,-7-10-165 0 0,-1 1-41 0 0,-1 2 42 0 0,-1-12-64 0 0,1 0 0 0 0,-1 1 0 0 0,0-1 0 0 0,0 0 0 0 0,0 1 0 0 0,0-1 0 0 0,0 0 0 0 0,0 1 0 0 0,0-1 0 0 0,-1 0 0 0 0,0 0 0 0 0,1 1 0 0 0,-2 1-15 0 0,-4 5 47 0 0,-9 13 98 0 0,14-20-134 0 0,-1 0 0 0 0,1-1 0 0 0,0 1 0 0 0,-1-1 0 0 0,1 0 0 0 0,0 1 0 0 0,-1-1 0 0 0,0 0 0 0 0,1 0 0 0 0,-1 0 0 0 0,0 0 0 0 0,-1 0-11 0 0,-26 9 63 0 0,7-2 13 0 0,8-3-1 0 0,0-2-50 0 0,-1-2-52 0 0,1-1-55 0 0,0-3-58 0 0,0-1-59 0 0,1-2-62 0 0,1-2-65 0 0,6-1-261 0 0,4 4 303 0 0,0 1 27 0 0,1 1-68 0 0,0 0 36 0 0,0 0-52 0 0,0 1-60 0 0,0 0-67 0 0,0 1 133 0 0,1-1-44 0 0,0 1-39 0 0,-1 0-35 0 0,1 0-128 0 0,-1 0-34 0 0,0-4-1348 0 0</inkml:trace>
  <inkml:trace contextRef="#ctx0" brushRef="#br0" timeOffset="739.053">346 41 8808 0 0,'-9'4'135'0'0,"8"-4"-114"0"0,0 1 0 0 0,1-1 0 0 0,-1 0 0 0 0,0 1 0 0 0,1-1 0 0 0,-1 1 0 0 0,1 0 0 0 0,-1-1 0 0 0,0 1 0 0 0,1-1 0 0 0,-1 1 1 0 0,1 0-1 0 0,0-1 0 0 0,-1 1 0 0 0,1 0 0 0 0,-1 0 0 0 0,1-1 0 0 0,0 2-21 0 0,-1 3 74 0 0,1 2-46 0 0,-2 0 9 0 0,-2-1 55 0 0,3-6-79 0 0,1 1-1 0 0,-1-1 0 0 0,1 1 0 0 0,-1-1 0 0 0,1 1 0 0 0,-1-1 0 0 0,1 1 1 0 0,0 0-1 0 0,-1-1 0 0 0,1 1 0 0 0,0-1 0 0 0,0 1 0 0 0,-1 0 0 0 0,1-1 1 0 0,0 1-1 0 0,0 0 0 0 0,0-1 0 0 0,0 1 0 0 0,0 0 0 0 0,0 0 0 0 0,0-1 1 0 0,0 1-1 0 0,0 0 0 0 0,0-1 0 0 0,1 2-12 0 0,0 2 78 0 0,2 9 148 0 0,-2-5-45 0 0,0 0 8 0 0,-2 1 46 0 0,1-4-89 0 0,0 0-1 0 0,0-1 0 0 0,1 1 1 0 0,0 0-1 0 0,0 0 1 0 0,0 0-1 0 0,0-1 0 0 0,1 1 1 0 0,0 1-146 0 0,0-1 170 0 0,0 1 0 0 0,0-1 0 0 0,-1 0 0 0 0,0 1 0 0 0,0-1 1 0 0,0 5-171 0 0,-2 0 226 0 0,1-7-153 0 0,0 0 0 0 0,-1 0 0 0 0,2 0 0 0 0,-1 0 0 0 0,0 0 0 0 0,0 0 0 0 0,1 0 0 0 0,0 0 1 0 0,0 2-74 0 0,6 13 218 0 0,-6-14-183 0 0,0 0 0 0 0,0 0 0 0 0,0 0 0 0 0,-1 1-1 0 0,1-1 1 0 0,-1 0 0 0 0,0 0 0 0 0,0 1 0 0 0,-1-1-35 0 0,1 12 107 0 0,2 8 10 0 0,-1-16-63 0 0,0 0 1 0 0,-1 0 0 0 0,0 0-1 0 0,0 3-54 0 0,-1-5 78 0 0,2 0 35 0 0,2 10 328 0 0,-2-8-203 0 0,-1-3-96 0 0,-1-2-32 0 0,-3 3 32 0 0,4-5-137 0 0,-1-1-1 0 0,1 0 0 0 0,0 0 0 0 0,0 1 1 0 0,-1-1-1 0 0,1 0 0 0 0,0 0 0 0 0,0 1 0 0 0,-1-1 1 0 0,1 0-1 0 0,0 1 0 0 0,0-1 0 0 0,0 0 1 0 0,0 1-1 0 0,0-1 0 0 0,-1 0 0 0 0,1 1 0 0 0,0-1 1 0 0,0 1-1 0 0,0-1 0 0 0,0 0 0 0 0,0 1 1 0 0,0-1-1 0 0,0 0 0 0 0,0 1 0 0 0,0-1 0 0 0,0 1 1 0 0,0-1-1 0 0,1 0 0 0 0,-1 1 0 0 0,0-1 1 0 0,0 0-1 0 0,0 1 0 0 0,0-1 0 0 0,0 0 0 0 0,1 1 1 0 0,-1-1-1 0 0,0 0 0 0 0,0 1 0 0 0,1-1 1 0 0,-1 0-5 0 0,1 1 63 0 0,-1-1 1 0 0,0 0 0 0 0,0 0 0 0 0,0 0 6 0 0,0 0 20 0 0,1-6 44 0 0,0 0-47 0 0,4-1-25 0 0,0 0-52 0 0,4-9-15 0 0,-2-8-61 0 0,0 1-40 0 0,8-47-289 0 0,-15 67 372 0 0,1 0 0 0 0,0 0 0 0 0,0 0 1 0 0,1 0-1 0 0,-1 0 0 0 0,1-2 23 0 0,0 3-19 0 0,-1-1-1 0 0,1 0 1 0 0,-1 1 0 0 0,0-1-1 0 0,0 0 1 0 0,-1 0 0 0 0,1 0 19 0 0,-1 0-2 0 0,1 1 1 0 0,-1 0 0 0 0,1-1 0 0 0,0 1 0 0 0,0 0 0 0 0,0 0 0 0 0,0-1 0 0 0,0 1 0 0 0,0 0 0 0 0,1 0-1 0 0,-1 0 2 0 0,8-12-67 0 0,-5 12-59 0 0,5 2 64 0 0,-3 1 74 0 0,-2 1 56 0 0,4 11 59 0 0,-6-11-97 0 0,0 1-1 0 0,0 0 0 0 0,0-1 0 0 0,-1 1 0 0 0,1 0 1 0 0,-1 0-1 0 0,0 0 0 0 0,0 0 0 0 0,0 0 0 0 0,0 3-29 0 0,2 7 74 0 0,1 7-18 0 0,3 18 41 0 0,-6-34-74 0 0,0 0 0 0 0,0-1 0 0 0,0 1-1 0 0,0 0 1 0 0,0-1 0 0 0,1 1 0 0 0,0-1-23 0 0,-1 0 18 0 0,0 0 0 0 0,0 0 0 0 0,0-1 0 0 0,0 1 0 0 0,0 0 0 0 0,0 0 0 0 0,-1 0 0 0 0,1 2-18 0 0,-1-3 1 0 0,-1-1-1 0 0,1 0 0 0 0,0 1 1 0 0,0-1-1 0 0,0 1 1 0 0,0-1-1 0 0,0 0 1 0 0,1 1-1 0 0,-1-1 0 0 0,0 0 1 0 0,1 1-1 0 0,-1-1 1 0 0,1 0-1 0 0,-1 1 1 0 0,1-1-1 0 0,-1 0 0 0 0,1 0 1 0 0,0 1-1 0 0,0-1 1 0 0,0 0-1 0 0,0 0 1 0 0,0 0-1 0 0,0 0 0 0 0,0 0 1 0 0,0 0-1 0 0,0-1 1 0 0,0 1-1 0 0,0 0 1 0 0,0 0-1 0 0,1-1 0 0 0,0 1 0 0 0,1 1 21 0 0,0-1 0 0 0,0 1-1 0 0,0-1 1 0 0,1 0-1 0 0,-1 0 1 0 0,1 0-1 0 0,-1 0 1 0 0,1 0-1 0 0,2-1-20 0 0,11-1 7 0 0,14-6 15 0 0,-11 0-80 0 0,-8 2-24 0 0,-1-1-45 0 0,-2-1-52 0 0,-1-1-60 0 0,3-3-71 0 0,0 1-83 0 0,6-4-311 0 0,-7 1 108 0 0,-5-2-35 0 0,-2 2 163 0 0,1 3 57 0 0,1 0 50 0 0,1 1 43 0 0,-3 4 59 0 0,-3 1 60 0 0,-1 0 49 0 0,0 0 37 0 0,1 4 102 0 0,-1-1-1 0 0,1 1 0 0 0,0-1 1 0 0,0 1-1 0 0,0-1 0 0 0,-1 0 1 0 0,1 1-1 0 0,0-1 0 0 0,0 0 1 0 0,0 1-1 0 0,0-1 0 0 0,0 1 1 0 0,0-1-1 0 0,0 0 1 0 0,0 1-1 0 0,0-1 0 0 0,0 0 1 0 0,1 1-1 0 0,-1-1 0 0 0,0 1 1 0 0,0-1-1 0 0,0 1 0 0 0,1-1 1 0 0,-1 0 11 0 0,1 0 480 0 0,0 0-93 0 0,-2 0-82 0 0,1 1-73 0 0,-1 0-62 0 0,0 0-51 0 0,-1 2 6 0 0,-3 2-53 0 0,4-1-13 0 0,-1 0 81 0 0,2-2-28 0 0,0 1 36 0 0,-2 12 220 0 0,-6 0-109 0 0,2-5-126 0 0,2-1 70 0 0,1 3 104 0 0,-1 6 210 0 0,2-9-288 0 0,-1-1-104 0 0,0 0-74 0 0,3-7-51 0 0,-1 1 0 0 0,1-1 0 0 0,0 1 0 0 0,0-1 1 0 0,0 1-1 0 0,0 0 0 0 0,0-1 0 0 0,0 1 0 0 0,0-1 0 0 0,0 1 0 0 0,0-1 0 0 0,0 1 0 0 0,0-1 0 0 0,1 1 0 0 0,-1 0 0 0 0,0-1 1 0 0,0 1-1 0 0,0-1 0 0 0,1 1 0 0 0,-1-1 0 0 0,0 1 0 0 0,1-1 0 0 0,-1 0 0 0 0,0 1 0 0 0,1-1 0 0 0,-1 1 0 0 0,1-1 0 0 0,-1 0 1 0 0,1 1-1 0 0,1 1 0 0 0,-2-1 0 0 0,1 10 0 0 0,0-10 1 0 0,-1 0 0 0 0,1 0 0 0 0,0 0 0 0 0,0-1 0 0 0,0 1 1 0 0,0 0-1 0 0,0-1 0 0 0,0 1 0 0 0,0 0 0 0 0,0-1 0 0 0,0 1 1 0 0,1-1-1 0 0,-1 0 0 0 0,0 1 0 0 0,0-1 0 0 0,1 0-1 0 0,12 3 69 0 0,-3-4 59 0 0,6-3-43 0 0,5-3 17 0 0,-3-2 39 0 0,-2-5-43 0 0,-6-7 50 0 0,-10 18-140 0 0,0 0 0 0 0,0 1 0 0 0,0-2 0 0 0,0 1 1 0 0,0 0-1 0 0,-1 0 0 0 0,1 0 0 0 0,-1 0 0 0 0,0 0 0 0 0,0 0 0 0 0,0-1 1 0 0,0 1-1 0 0,-1 0 0 0 0,1 0 0 0 0,-1 0 0 0 0,0 0 0 0 0,0 0 0 0 0,0 0 1 0 0,0 0-10 0 0,-4-14 76 0 0,5 16-69 0 0,0 0-1 0 0,0-1 1 0 0,0 1 0 0 0,-1 0-1 0 0,1 0 1 0 0,0-1 0 0 0,-1 1 0 0 0,1 0-1 0 0,-1 0 1 0 0,0-1 0 0 0,1 1-1 0 0,-1 0 1 0 0,0 0 0 0 0,0 0-1 0 0,0 0-5 0 0,-8-5 16 0 0,8 5-16 0 0,-1 1 0 0 0,1-1 0 0 0,-1 0 0 0 0,1 0 0 0 0,-1 0 0 0 0,1 0 0 0 0,0 0 0 0 0,0 0 0 0 0,-1-1 0 0 0,-1-2 11 0 0,-1 0-1 0 0,1 0 0 0 0,-1 1 0 0 0,0-1 0 0 0,0 1 1 0 0,0 0-1 0 0,0 0-10 0 0,-19-8-34 0 0,2 5-84 0 0,-1 2-114 0 0,3 2-155 0 0,6 0 61 0 0,4 2 25 0 0,2-1-32 0 0,-1 1-97 0 0,2 0-17 0 0,0 0-94 0 0,-1 1-105 0 0,1 0-118 0 0,5-1 440 0 0,1 0-44 0 0,-1 0-37 0 0,0 0-34 0 0,1 0-126 0 0,-1 0-33 0 0,-1 0-1311 0 0</inkml:trace>
  <inkml:trace contextRef="#ctx0" brushRef="#br0" timeOffset="1015.055">916 1 9584 0 0,'-3'2'73'0'0,"1"1"44"0"0,4 8 344 0 0,0-7-301 0 0,-1 1-39 0 0,-2 1-53 0 0,-1 1-31 0 0,1-1 63 0 0,0 2 78 0 0,1 3 140 0 0,0 0-70 0 0,-1 11 408 0 0,-2-1-53 0 0,-2 0-53 0 0,-1 0-50 0 0,0 0-48 0 0,1 0-49 0 0,2 1-47 0 0,2 0-45 0 0,0-9-106 0 0,0 1-35 0 0,0-9-91 0 0,0 1 0 0 0,1-1 0 0 0,0 1 0 0 0,0 0 0 0 0,1-1 0 0 0,-1 1 0 0 0,2 5-79 0 0,4 19 301 0 0,0 0-42 0 0,-5-27-237 0 0,1 1 0 0 0,-1-1 0 0 0,0 1 0 0 0,1-1 0 0 0,0 0 0 0 0,0 0 0 0 0,1 2-22 0 0,1 5 42 0 0,-4-9-42 0 0,0 0 0 0 0,0 0 0 0 0,0 0-1 0 0,1 0 1 0 0,-1 0 0 0 0,0 0 0 0 0,1 0 0 0 0,-1-1 0 0 0,1 1 0 0 0,-1 0 0 0 0,1 0 0 0 0,-1 0 0 0 0,1 0 0 0 0,0 0 0 0 0,-1-1-1 0 0,1 1 1 0 0,0 0 0 0 0,0-1 0 0 0,-1 1 0 0 0,2 0 0 0 0,-1 0-49 0 0,-1-1-30 0 0,0 0-53 0 0,0 0-136 0 0,0 0-249 0 0,0 0 391 0 0,0 0 14 0 0,0 0-13 0 0,0 0-40 0 0,0 0-9 0 0,0 0-40 0 0,0 0-45 0 0,0 0-51 0 0,0 0-55 0 0,0 0-51 0 0,0 0-46 0 0,0 0-38 0 0,0 0-146 0 0,0 0-39 0 0,0 0-174 0 0,0 0-472 0 0</inkml:trace>
  <inkml:trace contextRef="#ctx0" brushRef="#br0" timeOffset="1692.016">849 172 7568 0 0,'3'-2'132'0'0,"13"-4"377"0"0,-10 5-400 0 0,-1 1-67 0 0,9 0 14 0 0,0-1 92 0 0,38-2 579 0 0,-42 2-595 0 0,0 0-34 0 0,4 0 207 0 0,0-1-55 0 0,-1 0-47 0 0,1 0-42 0 0,2-1-11 0 0,0 1-37 0 0,32-6 130 0 0,-25 4-107 0 0,0 0 62 0 0,-8 1-14 0 0,-1 1 56 0 0,-8 1 4 0 0,-2 1-81 0 0,0 1-62 0 0,-2-1-43 0 0,0 2 8 0 0,-3 0-19 0 0,-2-1 34 0 0,1 0 31 0 0,2-1-19 0 0,0 0-39 0 0,-7 5 33 0 0,-1 4 125 0 0,-7 2 25 0 0,0 1 7 0 0,5-2-27 0 0,2-2-86 0 0,-6 3 23 0 0,-4 4 46 0 0,7-3-21 0 0,1 0 31 0 0,1 0 0 0 0,-2-1 0 0 0,-9 8-210 0 0,8-4 208 0 0,12-13-185 0 0,-1 0 0 0 0,0-1 0 0 0,0 1 0 0 0,0-1 0 0 0,0 1 0 0 0,0-1 1 0 0,-1 0-1 0 0,1 0 0 0 0,0 1 0 0 0,-1-1-23 0 0,-1 2-3 0 0,0 0 53 0 0,-1 1 65 0 0,-1 2 124 0 0,-1 2 88 0 0,3-4-164 0 0,1-3 4 0 0,2-1 1 0 0,0 0-8 0 0,0 0-34 0 0,0 0-20 0 0,1 0-18 0 0,1 0-38 0 0,8-1 22 0 0,-7 1-37 0 0,0-1 0 0 0,0 0-1 0 0,0 0 1 0 0,0 0 0 0 0,0 0 0 0 0,0 0 0 0 0,-1-1 0 0 0,1 1 0 0 0,-1-1-1 0 0,3-1-34 0 0,9-9 111 0 0,-7 6-95 0 0,-1 0-37 0 0,-5 5 13 0 0,7-8 6 0 0,3-9 45 0 0,0-1-20 0 0,-7 13-26 0 0,0 1 0 0 0,-1-1-1 0 0,1-1 1 0 0,-1 1 0 0 0,0 0-1 0 0,-1-2 4 0 0,0 5-20 0 0,0 0 0 0 0,-1 1 0 0 0,1-1 0 0 0,0 1 0 0 0,0-1 0 0 0,0 1 0 0 0,1 0 0 0 0,-1 0 0 0 0,1 0 0 0 0,-1 0 0 0 0,3-1 20 0 0,4-4-83 0 0,-1-1-42 0 0,-6 6 89 0 0,1 0 0 0 0,0 0 0 0 0,0 0 0 0 0,-1 0 0 0 0,1 0 0 0 0,1 0 0 0 0,-1 1 0 0 0,0-1 1 0 0,0 1-1 0 0,0 0 0 0 0,1 0 0 0 0,3 0 36 0 0,-5 0-25 0 0,1 1 1 0 0,0 0-1 0 0,-1-1 1 0 0,1 1 0 0 0,0 1-1 0 0,0-1 1 0 0,2 1 24 0 0,-4-1-9 0 0,1 0 0 0 0,0 1 0 0 0,-1-1 0 0 0,1 1 0 0 0,-1 0 0 0 0,0-1 0 0 0,1 1 0 0 0,-1 0 0 0 0,1 0 0 0 0,-1 0 0 0 0,0 0 0 0 0,0 0 0 0 0,1 0 9 0 0,3 16-118 0 0,2-7 109 0 0,-5-6 9 0 0,1 0 0 0 0,-1 0 0 0 0,0-1 0 0 0,0 1-1 0 0,-1 1 1 0 0,1-1 0 0 0,-1 0 0 0 0,0 0-1 0 0,1 4 2 0 0,2 12 31 0 0,1 7 20 0 0,-6-12 13 0 0,-1-9-43 0 0,2-4-11 0 0,-1-1 1 0 0,0 1 0 0 0,1 1-1 0 0,-1-1 1 0 0,1 0-1 0 0,0 0 1 0 0,-1 0-1 0 0,1 0 1 0 0,0 0 0 0 0,0 0-1 0 0,1 0 1 0 0,-1 0-1 0 0,0 0 1 0 0,1 0-1 0 0,-1 0 1 0 0,1 0-1 0 0,0 1-11 0 0,0 10 84 0 0,0-3-32 0 0,0-3 16 0 0,3-1 23 0 0,1 0 44 0 0,-4-5-50 0 0,-1-1-13 0 0,0 0 5 0 0,0 0 3 0 0,0-1 28 0 0,1-3-54 0 0,2-6-2 0 0,-2 7-36 0 0,0 0-1 0 0,0 0 1 0 0,0 0 0 0 0,-1 0-1 0 0,1 0 1 0 0,-1 0 0 0 0,0-1 0 0 0,0 1-1 0 0,0-3-15 0 0,0-9 40 0 0,2-1-67 0 0,1 7-9 0 0,0 1-5 0 0,-1 0 0 0 0,0-1-1 0 0,0-5 42 0 0,4-11-49 0 0,6-1-45 0 0,3 1-40 0 0,1 4-37 0 0,-11 16 139 0 0,0 0-1 0 0,0 1 0 0 0,0-1 0 0 0,1 1 0 0 0,5-3 33 0 0,-9 5-7 0 0,0 1 0 0 0,0 0 0 0 0,0-1 0 0 0,1 1 0 0 0,-1 1 0 0 0,0-1 0 0 0,0 0-1 0 0,1 0 1 0 0,-1 1 0 0 0,0-1 0 0 0,1 1 0 0 0,-1 0 0 0 0,1 0 0 0 0,-1 0 0 0 0,1 0 0 0 0,-1 0 0 0 0,0 0-1 0 0,3 1 8 0 0,1 2 10 0 0,1 0 37 0 0,3 4 91 0 0,10 12 261 0 0,-15-12-317 0 0,0 0-44 0 0,21 37 270 0 0,6 25 53 0 0,-3-5-42 0 0,-11-37-307 0 0,-15-23 2 0 0,0 0 0 0 0,1-1 0 0 0,0 1-1 0 0,0-1 1 0 0,0 1 0 0 0,0-1 0 0 0,1-1-1 0 0,0 2-13 0 0,15 4 20 0 0,1-3-51 0 0,2-3-76 0 0,-7-3 49 0 0,-11 1 5 0 0,0 0-43 0 0,-1 0-29 0 0,1-1-50 0 0,-1 1-59 0 0,0 0-69 0 0,0-1-8 0 0,-1 1-60 0 0,1 0-64 0 0,-1-1-70 0 0,1 1-75 0 0,-1 0-81 0 0,1-1-86 0 0,-1 1-91 0 0,7-1-1388 0 0,5-2-1265 0 0,-15 3 3487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10:1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81 7456 0 0,'0'0'166'0'0,"0"0"29"0"0,2-10 156 0 0,-1 6-287 0 0,2 1-23 0 0,0 0 75 0 0,-1-1 66 0 0,-1 1 58 0 0,1 0 109 0 0,0 0 53 0 0,1-7 958 0 0,-1 7-840 0 0,-1-1-40 0 0,0 2-195 0 0,0-1-36 0 0,0 1-74 0 0,0 0-35 0 0,1 0-38 0 0,-1 0-43 0 0,2-3 10 0 0,-2 1 38 0 0,-2-1 195 0 0,-3 3 1 0 0,-7 1 204 0 0,-4 2 87 0 0,5 1-266 0 0,3-1-128 0 0,1 1-92 0 0,4-2-94 0 0,-8 2-13 0 0,-16 4 30 0 0,0 1 1 0 0,-21 9-32 0 0,17-5-23 0 0,0 0 93 0 0,-6 2 96 0 0,-18 9 149 0 0,44-17-263 0 0,1 2 49 0 0,-12 16 333 0 0,17-19-351 0 0,3-1 57 0 0,0 0-55 0 0,0 2-32 0 0,0 2-15 0 0,1-4 15 0 0,1 15 62 0 0,5 11-75 0 0,-2-13 15 0 0,1 2 148 0 0,2 0-37 0 0,1 0-39 0 0,1 0-36 0 0,0 1-33 0 0,0 1-43 0 0,1 4 41 0 0,2 1 71 0 0,16 40 358 0 0,-19-35-302 0 0,-4-9-92 0 0,-1 1-49 0 0,-3-11-17 0 0,0 0 96 0 0,-1-1 57 0 0,1 13 298 0 0,-1-16-359 0 0,0 1-34 0 0,0-1-43 0 0,-1 0-59 0 0,0 1-69 0 0,0 0-83 0 0,0-3 120 0 0,-1 5-69 0 0,0-4-28 0 0,0-1-56 0 0,0-1-101 0 0,-1 0-46 0 0,0-1-104 0 0,-1 0-120 0 0,2-2 238 0 0,-1 1-35 0 0,-9 3-887 0 0,2-1-11 0 0</inkml:trace>
  <inkml:trace contextRef="#ctx0" brushRef="#br0" timeOffset="742.685">0 514 6328 0 0,'7'-1'228'0'0,"-1"0"-97"0"0,1-1-69 0 0,4-3-76 0 0,1-1 3 0 0,-3 3 99 0 0,-4 2-216 0 0,0-1 78 0 0,0 1 71 0 0,0-1 63 0 0,0 1 56 0 0,0-1 49 0 0,0 0 40 0 0,-1 0 33 0 0,5-1 241 0 0,10-4 752 0 0,-13 6-905 0 0,1-1-39 0 0,-1 0-29 0 0,1 1-85 0 0,0 0-104 0 0,-3 0-92 0 0,0 1-32 0 0,19-3 466 0 0,-1-2-49 0 0,6-1 30 0 0,-1 1-377 0 0,13-3-33 0 0,9-1-8 0 0,-11-1 165 0 0,-1-2 77 0 0,-14 4-24 0 0,1 0 55 0 0,-24 8 103 0 0,1 1-58 0 0,-1-1-54 0 0,-1 1-49 0 0,0 1-44 0 0,0-1-40 0 0,-2 3 28 0 0,0-1-108 0 0,-1 1-47 0 0,-8 8-91 0 0,7-7 112 0 0,3-2 42 0 0,0-1 47 0 0,-16 18 116 0 0,2 4 62 0 0,14-20-229 0 0,-1 0 0 0 0,1 0 0 0 0,1 0 0 0 0,-1 0 0 0 0,0 1 0 0 0,1-1 0 0 0,0 1 0 0 0,0-1 0 0 0,0 1 0 0 0,0 3-61 0 0,1 6 150 0 0,-1-12-117 0 0,1 0 1 0 0,0 1-1 0 0,0-1 0 0 0,0 1 1 0 0,0-1-1 0 0,0 0 1 0 0,1 2-34 0 0,3 6 268 0 0,3-3-67 0 0,2-4-50 0 0,2-2-38 0 0,-9-1-88 0 0,1 0-1 0 0,-1 0 1 0 0,1-1 0 0 0,0 1-1 0 0,-1-1 1 0 0,1 0-1 0 0,-1 0 1 0 0,1 0-1 0 0,-1 0 1 0 0,1 0-25 0 0,6-6 131 0 0,2-6 7 0 0,-1-2-57 0 0,1-6-39 0 0,-9 16-43 0 0,-1 0 0 0 0,1 1 1 0 0,-1-1-1 0 0,1 0 0 0 0,-1-1 1 0 0,1-9-35 0 0,3 0-54 0 0,12-28-305 0 0,-14 35 328 0 0,9-11-71 0 0,-11 18 111 0 0,1-1 0 0 0,-1 1 0 0 0,1-1 0 0 0,0 1 1 0 0,-1 0-1 0 0,1-1 0 0 0,0 1 0 0 0,0 0 0 0 0,0 0 0 0 0,0 0 0 0 0,0 1 1 0 0,1-1 25 0 0,14 0-178 0 0,-5 4 89 0 0,-3 3 43 0 0,-1 1 33 0 0,2 3 3 0 0,-6-6 8 0 0,-1 0 1 0 0,0-1-1 0 0,1 1 1 0 0,-1 1-1 0 0,0-1 0 0 0,-1 0 1 0 0,2 4 1 0 0,4 5-46 0 0,5 6 38 0 0,0 0-1 0 0,-6-7-35 0 0,-6-11 43 0 0,11 22-11 0 0,-3-7 79 0 0,0-5 80 0 0,-4-7-32 0 0,0 0 33 0 0,-4-4 59 0 0,-1 0 7 0 0,0 0 0 0 0,0 0-12 0 0,0 0-2 0 0,0 0 0 0 0,-1 0 20 0 0,1-2-74 0 0,-1 1-56 0 0,-2-5 78 0 0,2 3-64 0 0,-4-4 153 0 0,1-1-50 0 0,0 1-44 0 0,1 0-36 0 0,-1-1-15 0 0,0-1-34 0 0,-4-19 66 0 0,6 19-145 0 0,0 0-1 0 0,1-1 0 0 0,0 1 0 0 0,1-1 1 0 0,0 1-1 0 0,0 0 0 0 0,1-1 0 0 0,0 1 0 0 0,1-1 1 0 0,0 1-1 0 0,0 0 0 0 0,2-1 2 0 0,16-35-320 0 0,-9 27 99 0 0,-4 9 36 0 0,1 0-61 0 0,0 1-74 0 0,2 0-85 0 0,-7 6 117 0 0,5-2-193 0 0,-5 2 272 0 0,-1 1-79 0 0,-1 1 71 0 0,1-1-43 0 0,-1 1-48 0 0,0-1-54 0 0,1 0-31 0 0,-1 1-52 0 0,0-1-46 0 0,0 1-41 0 0,0-1-152 0 0,0 0-40 0 0,0 1-184 0 0,2-2-498 0 0,-3 2 1393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16:26.484"/>
    </inkml:context>
    <inkml:brush xml:id="br0">
      <inkml:brushProperty name="width" value="0.025" units="cm"/>
      <inkml:brushProperty name="height" value="0.025" units="cm"/>
    </inkml:brush>
    <inkml:context xml:id="ctx1">
      <inkml:inkSource xml:id="inkSrc126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09-03T11:59:59.591"/>
    </inkml:context>
    <inkml:brush xml:id="br1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1717 12108 6648 0 0,'0'0'149'0'0,"0"0"23"0"0,0 0 12 0 0,0 0 1 0 0,0 0-19 0 0,0 0-6 0 0,0 0 0 0 0,0 0 6 0 0,0 0-64 0 0,1 0-38 0 0,2 0 25 0 0,-1 0-26 0 0,8 0 495 0 0,0-2-33 0 0,1 1-38 0 0,0-2-45 0 0,0 1-36 0 0,0 0-59 0 0,0 1-65 0 0,0 0-71 0 0,4 1 59 0 0,1 0-40 0 0,2-1 5 0 0,10-1 69 0 0,18 0 203 0 0,-15 1-67 0 0,-13 1-286 0 0,-1 0-42 0 0,3 0-21 0 0,11-1-12 0 0,22 0 27 0 0,-18 1 48 0 0,34-2 107 0 0,-1-2 58 0 0,-38 1-103 0 0,42-4 220 0 0,-51 4-257 0 0,0 0 50 0 0,-19 3-188 0 0,-1 0-33 0 0,1 0 34 0 0,0-1 38 0 0,2-1 57 0 0,-3 1-39 0 0,-1 1 61 0 0,0 0 2 0 0,0 0-8 0 0,0 0 13 0 0,0 0 56 0 0,0 0 22 0 0,-1-1-84 0 0,-2 1-35 0 0,-3-1-8 0 0,4 1-41 0 0,-8-1-65 0 0,0 1-69 0 0,-13 0-129 0 0,16 0 157 0 0,-1 0 40 0 0,-26 1-10 0 0,22-1 4 0 0,0 0-1 0 0,0 1 1 0 0,0 0-4 0 0,-60 7 102 0 0,24-4-17 0 0,-5 1-125 0 0,0-2 83 0 0,-122 1 314 0 0,100-4-281 0 0,37 0-94 0 0,1 0-51 0 0,36 0 128 0 0,1 0 26 0 0,0 0-16 0 0,0 0-5 0 0,2-1-10 0 0,28-4-46 0 0,3 3 35 0 0,-5 0 34 0 0,10-1-46 0 0,-1 2 92 0 0,32-3 245 0 0,-27 1 44 0 0,0-1-90 0 0,-1 1-63 0 0,9-2-8 0 0,24-3 57 0 0,9 2-132 0 0,-47 5-153 0 0,-16 0-54 0 0,0 1-45 0 0,0 0-54 0 0,1 0-64 0 0,-21 0-112 0 0,0 0 92 0 0,0 0 84 0 0,1 0 73 0 0,-1 0 66 0 0,1 0 63 0 0,0 0 154 0 0,1 0 455 0 0,-1 0-530 0 0,0-1-71 0 0,0 1-89 0 0,-1 0-94 0 0,1 0-113 0 0,0 0 61 0 0,-1 0-36 0 0,0-1-241 0 0,1 1 167 0 0,-1 0-34 0 0,0 0-36 0 0,0 0-37 0 0,0 0-39 0 0,1 0-41 0 0,-1 0-41 0 0,0 0-45 0 0,0-1-45 0 0,0 1-46 0 0,0 0-50 0 0,0 0-49 0 0,0 0-52 0 0,0 0-53 0 0,0 0-1269 0 0,0 0-1180 0 0</inkml:trace>
  <inkml:trace contextRef="#ctx0" brushRef="#br0" timeOffset="1088.001">1844 12182 4232 0 0,'0'0'107'0'0,"-1"0"-40"0"0,-7 6 66 0 0,1-3-189 0 0,0 0 51 0 0,0 0 50 0 0,0 0 45 0 0,0 1 44 0 0,0-1 41 0 0,0 0 37 0 0,0 0 36 0 0,-7 3 315 0 0,1-1 99 0 0,0 1 79 0 0,0 0 61 0 0,9-4-680 0 0,1 0 61 0 0,-2 1 95 0 0,-2 2 203 0 0,4-3-207 0 0,3-2-114 0 0,0 0 0 0 0,0 0 2 0 0,0 0 12 0 0,0 0 2 0 0,0 0 0 0 0,0 0 24 0 0,0 0 100 0 0,0 0 41 0 0,0 0 10 0 0,0 0-26 0 0,1 0-32 0 0,4 1-99 0 0,2 0-56 0 0,-2 1-42 0 0,19 0 503 0 0,12-6 227 0 0,1 0 16 0 0,-24 3-485 0 0,-1 1-98 0 0,0-1-79 0 0,0-1-61 0 0,0 1-37 0 0,19-1 48 0 0,-11 2 10 0 0,-1 1 148 0 0,-1-1 0 0 0,9-2-288 0 0,-10 0 217 0 0,0 2 0 0 0,0 0 0 0 0,3 1-217 0 0,-1 0 235 0 0,1 0-86 0 0,0-1-69 0 0,0-1-51 0 0,7 1-63 0 0,24 1 34 0 0,-43 0-118 0 0,1 0 37 0 0,9-1 10 0 0,3 0 103 0 0,11 0 120 0 0,-9-1-68 0 0,-7 1-99 0 0,-15 0 133 0 0,7-1 2 0 0,2 1-56 0 0,1 0-65 0 0,-3 1-70 0 0,-4 1 82 0 0,-4-2 42 0 0,0 0 14 0 0,0 0 8 0 0,0 0-9 0 0,-1 0-12 0 0,-23-4-34 0 0,-14 4 57 0 0,-8-1-36 0 0,5-2-38 0 0,4 0-14 0 0,12 0-54 0 0,-7 0 28 0 0,0 0 0 0 0,-7 2 37 0 0,-17-1-58 0 0,-91-3 47 0 0,126 4-30 0 0,-11-3 19 0 0,5 0-32 0 0,-13-1 43 0 0,26 1 11 0 0,3 0 0 0 0,5 3-13 0 0,3 1-54 0 0,3 0-11 0 0,10 3-79 0 0,-2 0 105 0 0,0 0 35 0 0,14 5 7 0 0,-2-4-39 0 0,11-2 91 0 0,14 1 50 0 0,-25 0-48 0 0,13-2 81 0 0,1 1 23 0 0,-12-1-48 0 0,44 1 310 0 0,-38-2-265 0 0,-4 0-80 0 0,21 0 42 0 0,23 1-74 0 0,43 0-45 0 0,-51-5 0 0 0,-58 4-158 0 0,0 0 43 0 0,0 0 15 0 0,-1 0 56 0 0,2 0 53 0 0,3-1 112 0 0,-5 1-137 0 0,1-1-70 0 0,-1 0-104 0 0,-1 0 56 0 0,1 1-36 0 0,-1-1-39 0 0,0 0-41 0 0,1 1-45 0 0,-1-1-48 0 0,0 0-52 0 0,1 0-55 0 0,-1-1-58 0 0,0 1-61 0 0,0 0-66 0 0,0-1-67 0 0,0 1-71 0 0,0-1-76 0 0,0 1-1159 0 0,0-1-1138 0 0</inkml:trace>
  <inkml:trace contextRef="#ctx0" brushRef="#br0" timeOffset="2219.163">2351 11928 7256 0 0,'0'0'140'0'0,"0"0"-58"0"0,-4-5 48 0 0,1 1 13 0 0,1 0-39 0 0,-2-4 12 0 0,-4-19-38 0 0,7 21-4 0 0,-1 0 58 0 0,1 0 88 0 0,-1-1 105 0 0,2 4-118 0 0,-1 0 34 0 0,0-1 35 0 0,0 1 40 0 0,1 2-397 0 0,0 0 44 0 0,-1 1 41 0 0,1-1 41 0 0,-1 0 36 0 0,1 0 34 0 0,-1-2 210 0 0,0 1-76 0 0,1 1 35 0 0,-2-3 374 0 0,0 0 249 0 0,-1-2 575 0 0,1 2-258 0 0,1 2-473 0 0,0 2-193 0 0,1-1-83 0 0,0 2-227 0 0,0-1-45 0 0,0 1-49 0 0,0 1-53 0 0,1-1-59 0 0,0 1-62 0 0,-1 1-68 0 0,1 0-73 0 0,1 1 206 0 0,-1-1-1 0 0,1 0 0 0 0,-1 1 0 0 0,1-1 0 0 0,0 0 0 0 0,0 0 0 0 0,0 0 0 0 0,1 0 0 0 0,-1 0 0 0 0,1 0 1 0 0,0-1-1 0 0,2 2-44 0 0,-3-2 24 0 0,13 13 210 0 0,1 1-13 0 0,-6-7-134 0 0,11 8 89 0 0,14 8 16 0 0,16 7-19 0 0,-6-3 38 0 0,-32-22-168 0 0,1 1 50 0 0,39 19 432 0 0,-40-20-415 0 0,7 3-12 0 0,-9-6-93 0 0,-2 1-37 0 0,-5-3 9 0 0,22 8 103 0 0,-4-3-18 0 0,-3 2 7 0 0,-18-8-3 0 0,1 5-2 0 0,-1-4 11 0 0,-3-1 108 0 0,-1 3-88 0 0,-2 2 48 0 0,-9 4 94 0 0,0-2-101 0 0,0-2-71 0 0,-19 8 26 0 0,18-9-18 0 0,2 0 56 0 0,-5 1 52 0 0,-10 6 89 0 0,9-3-256 0 0,0 0 1 0 0,-11 2-15 0 0,13-5-1 0 0,-1 1 0 0 0,2 1 0 0 0,-14 8 1 0 0,18-8 27 0 0,0 0-34 0 0,-8 7-60 0 0,-24 21-163 0 0,31-25 194 0 0,0 1 40 0 0,-2 1 66 0 0,0-1 91 0 0,6-3-325 0 0,2-1 39 0 0,0 1 49 0 0,1 0 59 0 0,2-2 47 0 0,-1-1 39 0 0,5-5 46 0 0,-2 0 68 0 0,1 1-135 0 0,1-1-73 0 0,0 0-37 0 0,0 0-44 0 0,1-1-51 0 0,9 3 160 0 0,0-4-42 0 0,9-5-135 0 0,-11 1 11 0 0,-1 0 1 0 0,0 0-1 0 0,7-7 163 0 0,-3 2-129 0 0,0 2 49 0 0,30-23-306 0 0,-5 2 140 0 0,-27 22 184 0 0,1 0 36 0 0,17-16 34 0 0,-9 7-63 0 0,-8 8-31 0 0,-1 1-57 0 0,2-1-96 0 0,0-1 63 0 0,0 1 56 0 0,0-1 50 0 0,3-2 44 0 0,0 0 58 0 0,0 0 45 0 0,0 1 33 0 0,6-7-94 0 0,5-3-53 0 0,-6 8 53 0 0,-1 3 60 0 0,1 3 85 0 0,-17 5-97 0 0,-2 0 0 0 0,3-3 2 0 0,-3 3 3 0 0,0 1-4 0 0,0 0 1 0 0,0 0 4 0 0,0 0 2 0 0,0 1 0 0 0,-3 0-1 0 0,-1 1 1 0 0,-9 0 12 0 0,-5-11 99 0 0,2-5-48 0 0,12 11-114 0 0,-20-21 110 0 0,17 16-76 0 0,0 1-1 0 0,-1-1 0 0 0,-7-4-54 0 0,2 3 63 0 0,-27-19 205 0 0,19 14-75 0 0,-1 2 55 0 0,7 4-145 0 0,1 0-86 0 0,0 0-57 0 0,-18-14-111 0 0,13 9 139 0 0,9 4 75 0 0,-1 1 73 0 0,-19-22-330 0 0,23 21 92 0 0,0 2-46 0 0,6 6 32 0 0,1 1-113 0 0,0 0-203 0 0,0 0 323 0 0,0 0-2 0 0,0 0-25 0 0,0 0-54 0 0,0 0-18 0 0,0 0-54 0 0,0 0-63 0 0,0 0-69 0 0,0 0-74 0 0,0 0-70 0 0,0 0-62 0 0,0 0-54 0 0,0 0-191 0 0,0 0-54 0 0,0 0-231 0 0,0 0-623 0 0</inkml:trace>
  <inkml:trace contextRef="#ctx0" brushRef="#br0" timeOffset="-47696.643">3627 1422 7112 0 0,'0'0'157'0'0,"0"0"23"0"0,0 0 13 0 0,0 0 22 0 0,0 0 42 0 0,0 0 21 0 0,0 0 2 0 0,0 0 10 0 0,0 0 45 0 0,0 0 17 0 0,0 0 7 0 0,0 0 15 0 0,0 0 64 0 0,0 0 30 0 0,2-1 4 0 0,4-1 24 0 0,1 1-115 0 0,-2 0-157 0 0,1 1-44 0 0,5-1 89 0 0,8-1 111 0 0,-10 1-169 0 0,2-1-83 0 0,1 0 52 0 0,2-1 86 0 0,8 1 198 0 0,8-2 193 0 0,-11 0-291 0 0,-7 2-331 0 0,1 1 34 0 0,25-2 257 0 0,-8 1-63 0 0,29 1 199 0 0,-1 5-79 0 0,-22-1-205 0 0,-1-2-50 0 0,0-1-59 0 0,1-5-66 0 0,-18 3 73 0 0,0 0-63 0 0,20-2-21 0 0,29 1 8 0 0,-39-2 15 0 0,14 1-48 0 0,29-4-21 0 0,4 0 54 0 0,-40 3 0 0 0,9-1 9 0 0,-15-1 54 0 0,-8 2-63 0 0,20-3 0 0 0,-20 4 0 0 0,9 0 0 0 0,0 2 0 0 0,0 0 0 0 0,12 3 0 0 0,-3-1 0 0 0,26-3 0 0 0,-36 0-2 0 0,-9 1 15 0 0,-6 1 27 0 0,-3-1 24 0 0,0 0 35 0 0,-1 2-88 0 0,-5 0-23 0 0,1-1-48 0 0,0 0-19 0 0,0-2-41 0 0,-6 3-97 0 0,0 0 59 0 0,1 0 52 0 0,-1 0 46 0 0,1 0 47 0 0,0 0 83 0 0,3 0 394 0 0,-2 0-335 0 0,-1 0-117 0 0,0 0-52 0 0,0 0-62 0 0,0 0-72 0 0,0 0-135 0 0,-1 0 107 0 0,1 0-34 0 0,-1 0-38 0 0,0 0-38 0 0,1 0-41 0 0,-1 0-44 0 0,0 0-44 0 0,1 0-48 0 0,-1 0-49 0 0,0 0-51 0 0,0 0-54 0 0,0 0-56 0 0,0 0-57 0 0,0 0-60 0 0,0 0-984 0 0,0 0-1008 0 0</inkml:trace>
  <inkml:trace contextRef="#ctx0" brushRef="#br0" timeOffset="-46733.747">3960 1718 5296 0 0,'0'0'116'0'0,"0"0"17"0"0,0 0 12 0 0,0 0 35 0 0,0 0 99 0 0,0 0 45 0 0,0 0 11 0 0,0 0 15 0 0,0 0 64 0 0,0 0 30 0 0,0 0 4 0 0,0 0-16 0 0,0 0-66 0 0,0 0-22 0 0,0 0-6 0 0,0 0 16 0 0,0 0 81 0 0,0 0 40 0 0,0 0 5 0 0,0 0 0 0 0,0 0 0 0 0,0 0 0 0 0,0 0 0 0 0,0 0-27 0 0,0 0-110 0 0,0 0-45 0 0,0 0-8 0 0,0 0-9 0 0,0 0-49 0 0,1 2-89 0 0,0 0-61 0 0,2 5 39 0 0,-2-4 20 0 0,5 14 278 0 0,-1 0-98 0 0,0 4-29 0 0,1 12 43 0 0,-2-11-102 0 0,0-7-50 0 0,0 2 2 0 0,0 0-39 0 0,3 8 16 0 0,-1 0-46 0 0,9 27 85 0 0,-7-17-11 0 0,-7-32-157 0 0,0 3 6 0 0,0 9-24 0 0,-1-6 36 0 0,0 3 38 0 0,0-11-32 0 0,0-1 26 0 0,0 0-2 0 0,0-1 9 0 0,1-2-41 0 0,1-8-38 0 0,-1 6-9 0 0,3-16-1 0 0,-1 0-1 0 0,-1-2 0 0 0,0-22 37 0 0,0 15 18 0 0,0-1 34 0 0,2 1 41 0 0,2 0 48 0 0,-3 17-305 0 0,-3 11 98 0 0,0 0 0 0 0,0 0 1 0 0,1 0-1 0 0,-1 0 0 0 0,1 0 0 0 0,0 0 1 0 0,0 0-1 0 0,-1 0 0 0 0,2-1 29 0 0,6-13-13 0 0,-8 14 9 0 0,1-1 1 0 0,0 1 0 0 0,0 0 0 0 0,0 0 0 0 0,0 0-1 0 0,0 0 1 0 0,0 0 0 0 0,0 0 0 0 0,1 1-1 0 0,-1-1 1 0 0,1 0 0 0 0,-1 1 0 0 0,1-1-1 0 0,0 1 1 0 0,0-1 0 0 0,-1 1 0 0 0,1 0 0 0 0,0 0-1 0 0,0 0 1 0 0,0 0 0 0 0,0 0 0 0 0,1 0-1 0 0,1 0 4 0 0,2 0 32 0 0,0 0 34 0 0,11 6 236 0 0,-10-1-201 0 0,-1 1-79 0 0,3 10-152 0 0,-6-11 116 0 0,5 12 106 0 0,0 1-34 0 0,-4-5-38 0 0,0 0 0 0 0,0 0 0 0 0,-1 0 0 0 0,-1 0 0 0 0,0 0-1 0 0,-1 1-19 0 0,2 10-6 0 0,5 30-85 0 0,-4-24 121 0 0,-2-15 34 0 0,0 0 43 0 0,-1-10-46 0 0,-1 1-66 0 0,0 0-56 0 0,0 0-49 0 0,0 2-69 0 0,0-1-42 0 0,0-3 69 0 0,0-1-1 0 0,0 1 0 0 0,0-1 1 0 0,1 1-1 0 0,-1-1 1 0 0,1 0-1 0 0,0 1 0 0 0,0 1 153 0 0,0-3-247 0 0,-1-1 123 0 0,0 0-37 0 0,0 0-172 0 0,0 0 39 0 0,0 0 36 0 0,0 0 35 0 0,0 1-132 0 0,0-1 104 0 0,0 1 87 0 0,0-1 61 0 0,0 3-54 0 0,0-2 51 0 0,0-1 17 0 0,0 1-33 0 0,0-1-42 0 0,0 0-47 0 0,0 1-114 0 0,0-1-89 0 0,0 0-103 0 0,0 0-115 0 0,0 0-1117 0 0</inkml:trace>
  <inkml:trace contextRef="#ctx0" brushRef="#br0" timeOffset="-44492.402">5469 1193 8144 0 0,'0'0'234'0'0,"0"0"6"0"0,-1 0-153 0 0,-5-2-72 0 0,3 1-1 0 0,1 0 40 0 0,1 1 56 0 0,1 0 132 0 0,0 0 227 0 0,0 0 19 0 0,0 0-249 0 0,0 0-41 0 0,0 0-39 0 0,0-1-34 0 0,0 1 32 0 0,-1 0-104 0 0,1 0-67 0 0,-1 0-38 0 0,-1-1-336 0 0,2 1 342 0 0,-1-1 74 0 0,1 1 47 0 0,0 0 55 0 0,-1 0 65 0 0,1 0 77 0 0,0-1 85 0 0,0 1 92 0 0,0 0 102 0 0,0 0 111 0 0,0 0 119 0 0,0 0-343 0 0,0 0 33 0 0,0 0 35 0 0,0 0 35 0 0,12-4-44 0 0,-1 2-50 0 0,1 2-45 0 0,0-1-42 0 0,13 3 255 0 0,-1 1-112 0 0,-6-1-176 0 0,13-1-43 0 0,0-3-110 0 0,6-3-70 0 0,17-7-65 0 0,4 0 13 0 0,-19 7 87 0 0,-36 5-332 0 0,0 0 69 0 0,0-1 59 0 0,0 1 49 0 0,2-1 82 0 0,7 0 264 0 0,-9 0-264 0 0,1 0-51 0 0,-1 1-70 0 0,0-1-90 0 0,0 1-13 0 0,-1 0-54 0 0,0-1-60 0 0,1 1-68 0 0,-1 0 2 0 0,0 0-54 0 0,0 0-57 0 0,0 0-60 0 0,0 0-65 0 0,0-1-67 0 0,0 1-70 0 0,0 0-75 0 0,-2 0 405 0 0,0 0-48 0 0,0 0-43 0 0,0 0-37 0 0,0 0-143 0 0,0 0-37 0 0,0 0-1507 0 0</inkml:trace>
  <inkml:trace contextRef="#ctx0" brushRef="#br0" timeOffset="-44169.596">5411 1313 10120 0 0,'0'0'298'0'0,"0"0"-4"0"0,0 0-130 0 0,0 0 33 0 0,1 0-34 0 0,0 1 79 0 0,1 0-92 0 0,5 2 130 0 0,-4-2-108 0 0,4 3 632 0 0,1-1-96 0 0,0-1-92 0 0,1 0-81 0 0,-1 0-76 0 0,1-1-67 0 0,0 0-61 0 0,1 0-52 0 0,4-1 78 0 0,1 0-85 0 0,28-2 349 0 0,-4-3-205 0 0,19-4 259 0 0,-2 0-13 0 0,-31 6-398 0 0,-1 1-103 0 0,-7 0-73 0 0,-1 2 0 0 0,1 0-1 0 0,6 1-87 0 0,-6 0 72 0 0,2 0-52 0 0,-7 1-94 0 0,-2 0-70 0 0,-2 0-98 0 0,-7-1 50 0 0,-1-1-152 0 0,0 0 89 0 0,0 0 80 0 0,0 0 71 0 0,1 0 64 0 0,-1 0 38 0 0,0 0 88 0 0,1 0 77 0 0,0 0 285 0 0,-1 0-355 0 0,1 0-48 0 0,-1 0-65 0 0,1 0-82 0 0,-1 0-100 0 0,1 0-116 0 0,-1 0-77 0 0,0 0-117 0 0,0 0 208 0 0,0 0-34 0 0,1 0-34 0 0,-1 0-38 0 0,0 0-37 0 0,0 0-41 0 0,0 0-40 0 0,0 0-43 0 0,0 0-44 0 0,0 0-45 0 0,0 0-47 0 0,0 0-49 0 0,0 0-1192 0 0,0 0-1081 0 0</inkml:trace>
  <inkml:trace contextRef="#ctx0" brushRef="#br0" timeOffset="-46320.78">4555 1649 6848 0 0,'0'0'157'0'0,"0"0"23"0"0,0 0 11 0 0,0 0-65 0 0,0 0-11 0 0,0 0 141 0 0,0 0-44 0 0,-1 1-40 0 0,1-1-33 0 0,-2 2 82 0 0,-3 3 140 0 0,3-4-163 0 0,-4 5 677 0 0,-1 1-69 0 0,1 0-65 0 0,1 0-62 0 0,1 1-57 0 0,0 1-54 0 0,1 0-50 0 0,0 0-47 0 0,2-1-93 0 0,-1 1-36 0 0,0 0-62 0 0,1-1-58 0 0,2 16 323 0 0,1-13-289 0 0,3 14 315 0 0,-2-9-269 0 0,-1-8-194 0 0,1 0-41 0 0,3 7 83 0 0,-1 1-58 0 0,-3-7-55 0 0,1 0 0 0 0,1 0 0 0 0,0-1 0 0 0,1 3-37 0 0,-2-6-60 0 0,0 1 47 0 0,8 11 106 0 0,-6-9-90 0 0,-1-1-88 0 0,-1-3-5 0 0,-1 0-40 0 0,0-1-32 0 0,0 1-44 0 0,0-1-48 0 0,0 1-54 0 0,1-1-59 0 0,-1 1-62 0 0,0-1-67 0 0,0 1-73 0 0,-2-3-355 0 0</inkml:trace>
  <inkml:trace contextRef="#ctx0" brushRef="#br0" timeOffset="-45507.144">4745 1712 4112 0 0,'0'0'91'0'0,"0"0"11"0"0,0 0 12 0 0,0 0-29 0 0,0 0 8 0 0,0 0 45 0 0,0 0 131 0 0,0 0 241 0 0,0 0 24 0 0,0 0-1 0 0,0 0-10 0 0,0 0-3 0 0,1 0 79 0 0,1 0-34 0 0,2 0-41 0 0,0 0-49 0 0,0 0-55 0 0,0 0-62 0 0,-1 0-69 0 0,-2 0-75 0 0,4 4 323 0 0,1-1-42 0 0,-2 1-40 0 0,1 0-37 0 0,0 1-37 0 0,-1-1-34 0 0,5 6 250 0 0,-2 0-115 0 0,0 1-102 0 0,0 1-87 0 0,-2 0-73 0 0,3 8 18 0 0,-5-8-144 0 0,0-1-1 0 0,0 0 1 0 0,-1 1 0 0 0,-1 0-94 0 0,0 1 113 0 0,0-1 41 0 0,-2-2-63 0 0,0 0 1 0 0,-1 0 0 0 0,1 0-1 0 0,-2-1 1 0 0,0 1-1 0 0,0 0 1 0 0,0-1 0 0 0,-1 0-1 0 0,-1 0 1 0 0,-5 9-92 0 0,12-20 230 0 0,2-2-71 0 0,4-3-27 0 0,2-3-88 0 0,12-10-40 0 0,-10 9 67 0 0,-9 7-65 0 0,15-14-8 0 0,24-27-66 0 0,-29 28 82 0 0,-1-2 59 0 0,-1-1 82 0 0,-9 16-97 0 0,0-1 0 0 0,0 0 0 0 0,-1 0-1 0 0,0 0 1 0 0,0 0 0 0 0,0 0-1 0 0,0 0-57 0 0,-2-22 311 0 0,-5 6 14 0 0,-4 1 91 0 0,7 15-307 0 0,-1 0-66 0 0,-1-3-76 0 0,-4-5-119 0 0,5 8 121 0 0,-1 0 59 0 0,1 0 90 0 0,2 3-314 0 0,1 1 129 0 0,1 0 36 0 0,-2 0 59 0 0,1-1 80 0 0,-2-1 224 0 0,2 3-266 0 0,1-1-42 0 0,-1 0-72 0 0,0 0-106 0 0,0 0-73 0 0,0 0-105 0 0,0 1-119 0 0,0-1 176 0 0,1 1-35 0 0,-1 0-37 0 0,1-1-39 0 0,-1 1-40 0 0,1-1-42 0 0,-1 1-45 0 0,1 0-45 0 0,-1-1-49 0 0,1 1-48 0 0,-1 0 283 0 0,1 0-49 0 0,0 0-43 0 0,0 0-38 0 0,0-1-143 0 0,0 1-38 0 0,0 0-1498 0 0</inkml:trace>
  <inkml:trace contextRef="#ctx0" brushRef="#br0" timeOffset="-45125.038">5039 1553 6984 0 0,'0'0'201'0'0,"1"0"-4"0"0,3 0-228 0 0,-1 1 37 0 0,3 0 104 0 0,-2 1 27 0 0,-1 0 35 0 0,8 4 479 0 0,-8-3-408 0 0,0-1-88 0 0,5 4 557 0 0,0 2-65 0 0,-2 0-58 0 0,0 1-53 0 0,0 0-46 0 0,-1 1-41 0 0,5 9 349 0 0,-2-1-170 0 0,6 6 250 0 0,1-2-150 0 0,-2-4-221 0 0,-2-1-43 0 0,10 19 355 0 0,-8-6-242 0 0,-11-23-447 0 0,0 0 1 0 0,-1 0 0 0 0,0 0 0 0 0,0 0 0 0 0,0 0-1 0 0,-1 1-130 0 0,-3 30 378 0 0,-4 0-116 0 0,-6-2-94 0 0,-7-3-72 0 0,11-18-108 0 0,-6 6 57 0 0,0 2-23 0 0,4-7-92 0 0,2-4-76 0 0,-1 1-107 0 0,7-11 97 0 0,1 1 47 0 0,-6 6-119 0 0,4-5 89 0 0,2-2 16 0 0,0 0-42 0 0,1 0-10 0 0,-1-1-42 0 0,0 1-45 0 0,0-1-53 0 0,0 1-57 0 0,0 0-63 0 0,0-1-68 0 0,0 1-74 0 0,-2 3-928 0 0</inkml:trace>
  <inkml:trace contextRef="#ctx0" brushRef="#br0" timeOffset="-50042.638">3803 354 7936 0 0,'0'0'233'0'0,"0"0"28"0"0,0 0-103 0 0,0 0-59 0 0,1-1-25 0 0,0-2-41 0 0,0 2 9 0 0,-1 0 53 0 0,1 0 78 0 0,0-1 803 0 0,0 1-97 0 0,1-1-93 0 0,-1 1-86 0 0,1 1-83 0 0,-1 0-77 0 0,1 0-72 0 0,-1 0-69 0 0,1 1-62 0 0,-1 0-58 0 0,1 0-53 0 0,-1 0-48 0 0,1 1-44 0 0,-1-1-38 0 0,2 3 0 0 0,0 1-102 0 0,4 8-164 0 0,-6-9 167 0 0,0-1 65 0 0,0 0 34 0 0,0-1 52 0 0,-1 0 62 0 0,1 0 69 0 0,0 14 91 0 0,0 2-40 0 0,-1 0-45 0 0,-1 0-51 0 0,0-3-77 0 0,1-1-45 0 0,-1 12 136 0 0,-3 14 23 0 0,-1 0-31 0 0,1-2 233 0 0,-3 8-473 0 0,-4 10 258 0 0,2-8-108 0 0,2 0-88 0 0,0-4 117 0 0,1 1-68 0 0,-8 84 41 0 0,12-74-49 0 0,4-57-5 0 0,1-1-48 0 0,6-4 43 0 0,7-25 129 0 0,-6-2-102 0 0,-5 5-75 0 0,0-15-20 0 0,3-18 27 0 0,-2 21-65 0 0,1-20-157 0 0,5-32-143 0 0,-5 44 164 0 0,-2 0 41 0 0,5-37 4 0 0,-6 63 94 0 0,0 1 0 0 0,8-18 10 0 0,-9 30 51 0 0,-1 0-39 0 0,0 2-42 0 0,1 0 1 0 0,0 1 0 0 0,0-1 0 0 0,0 1 0 0 0,4-7 29 0 0,1 3 12 0 0,2 0 47 0 0,-9 10 29 0 0,0 1-7 0 0,4-1-3 0 0,2 3-22 0 0,2 6-2 0 0,-5 0-35 0 0,-2-5-18 0 0,2 8 34 0 0,1-1-1 0 0,-1 1 1 0 0,-1 0-1 0 0,0 0 1 0 0,0 2-35 0 0,1 0 33 0 0,4 22-9 0 0,7 23 40 0 0,-3-20-59 0 0,23 81 120 0 0,-28-99-108 0 0,32 86 172 0 0,-25-67-104 0 0,1 22-30 0 0,-3-11-19 0 0,-12-50-216 0 0,0 1 56 0 0,0-1 50 0 0,0 1 43 0 0,0-1 61 0 0,0 1 75 0 0,1 0 415 0 0,-1 0-441 0 0,0-1-34 0 0,0 0-44 0 0,0 0-56 0 0,0 1-67 0 0,-1-1-77 0 0,1 0-53 0 0,0 0-78 0 0,0 0-85 0 0,0 0-93 0 0,0 0-101 0 0,0 0-108 0 0,0 0-115 0 0,0 0-124 0 0,0 0 945 0 0,0 0-1399 0 0</inkml:trace>
  <inkml:trace contextRef="#ctx0" brushRef="#br0" timeOffset="-49705.908">3793 804 7056 0 0,'0'0'157'0'0,"0"0"23"0"0,0 0 12 0 0,1 0-27 0 0,1-2-314 0 0,1 0 62 0 0,-1 0 57 0 0,0 1 53 0 0,0-1 47 0 0,0 1 43 0 0,-1-1 38 0 0,1 1 33 0 0,0-1 158 0 0,1 0 51 0 0,5-4 1010 0 0,-5 5-863 0 0,0 0-303 0 0,-1 0-36 0 0,0 1-43 0 0,1-1-49 0 0,3 1 530 0 0,0-1-76 0 0,1 0-77 0 0,-1 0-76 0 0,1-1-39 0 0,0 1-99 0 0,1 0-97 0 0,-1 0-99 0 0,6 0-21 0 0,2-1 108 0 0,0 1 75 0 0,34-5 729 0 0,-28 2-641 0 0,-10 3-219 0 0,0-2-53 0 0,-1 1-64 0 0,1 0-75 0 0,17-4 96 0 0,-10 2-41 0 0,-2 1-51 0 0,-1-1-74 0 0,-7 3 29 0 0,0-1-35 0 0,-2 1-81 0 0,6-1-132 0 0,-8 1 188 0 0,-1 1-87 0 0,-1-1 75 0 0,0 1-40 0 0,0 0-46 0 0,-1 0-50 0 0,0-1-5 0 0,0 1-49 0 0,1 0-42 0 0,-1 0-38 0 0,0 0-135 0 0,0 0-38 0 0,2 0-1410 0 0,-3 0 2043 0 0</inkml:trace>
  <inkml:trace contextRef="#ctx0" brushRef="#br0" timeOffset="-49181.685">4354 867 6968 0 0,'0'0'157'0'0,"0"0"23"0"0,0 0 11 0 0,1-1-11 0 0,0 1-71 0 0,1-1-51 0 0,5-2 15 0 0,-4 1-13 0 0,2 0-32 0 0,-2 0 41 0 0,1 0 37 0 0,3-2 198 0 0,-1 2 27 0 0,0-1 50 0 0,14-5 978 0 0,-11 5-839 0 0,-5 1-296 0 0,1 1-35 0 0,-1 0-44 0 0,1 0-49 0 0,3 0 227 0 0,0-1-99 0 0,-1 1-68 0 0,9-1 126 0 0,-7 2-33 0 0,-1 1 26 0 0,-4 0-94 0 0,0 1 33 0 0,0-1 30 0 0,0 1 42 0 0,12 8 1235 0 0,-12-5-1053 0 0,-2-2-278 0 0,-1 0-39 0 0,0 0-46 0 0,0 1-51 0 0,-1 0-60 0 0,1 1-65 0 0,-2 15 245 0 0,-1 0-64 0 0,-2 2-42 0 0,-6 12-43 0 0,3-17 50 0 0,-1-1-40 0 0,-10 14-64 0 0,-7 3-134 0 0,12-19-24 0 0,0 0 0 0 0,-5 3 187 0 0,28-24-80 0 0,4 0 36 0 0,23-5 36 0 0,-28 9 25 0 0,1 1 1 0 0,-1 0-1 0 0,1 1 1 0 0,-1 0-1 0 0,1 1 0 0 0,-1 0 1 0 0,3 0-18 0 0,-6 1-4 0 0,8 2 25 0 0,-7 1-71 0 0,4 3-60 0 0,-11-7 50 0 0,0 0-1 0 0,0 0 45 0 0,2 2 108 0 0,0-1-77 0 0,-2-1-39 0 0,1 1-34 0 0,0-1-24 0 0,-1 1-34 0 0,1-1-40 0 0,-1 1-44 0 0,0-1-51 0 0,1 1-54 0 0,-1-1-60 0 0,0 1-65 0 0,0-1-399 0 0</inkml:trace>
  <inkml:trace contextRef="#ctx0" brushRef="#br0" timeOffset="-48827.355">4713 806 9072 0 0,'0'0'200'0'0,"0"0"-30"0"0,0 0-39 0 0,2-2 36 0 0,5-4 58 0 0,-4 2-247 0 0,0 1 46 0 0,0 0 42 0 0,-1 0 60 0 0,0 0 37 0 0,1 1 61 0 0,-1-1 72 0 0,0 0 81 0 0,-1 1 5 0 0,1 0 68 0 0,-1 1 74 0 0,0-1 79 0 0,0 0 84 0 0,0 1 90 0 0,0 0 95 0 0,-1 0 100 0 0,1 0-733 0 0,-1 1 46 0 0,0 0 119 0 0,0 0-20 0 0,0 0-44 0 0,0 0-250 0 0,0 0 1 0 0,0 0 20 0 0,0 0-14 0 0,0 0 31 0 0,2 2 253 0 0,0 4-108 0 0,1 8 295 0 0,-3 1-378 0 0,1 0-48 0 0,1 3-20 0 0,2 9 6 0 0,0 3 8 0 0,-2-11-4 0 0,1 1-27 0 0,0 0-1 0 0,4 9-104 0 0,2 9 31 0 0,-8-33-255 0 0,0-1 86 0 0,1 1 74 0 0,-1-1 60 0 0,1 1 47 0 0,-1-1 34 0 0,6 10 268 0 0,-4-8-227 0 0,0 1-66 0 0,0-1-103 0 0,-1-3-18 0 0,-1 0-36 0 0,0-1-37 0 0,1 1-42 0 0,-1 0-46 0 0,1 0-49 0 0,-1 0-52 0 0,0 0-57 0 0,1-1-61 0 0,-1 1-63 0 0,0 0-68 0 0,0 0-71 0 0,0-1-75 0 0,0 1-78 0 0,0 0-83 0 0,0 0-85 0 0,-1-2-1351 0 0,0-1-1310 0 0</inkml:trace>
  <inkml:trace contextRef="#ctx0" brushRef="#br0" timeOffset="-24963.673">6171 837 8752 0 0,'0'0'197'0'0,"0"0"24"0"0,0 0 19 0 0,0 0-83 0 0,0-1-79 0 0,0 1-54 0 0,-1-3-45 0 0,1 2 50 0 0,-1 1 27 0 0,1-1 39 0 0,-1 1 46 0 0,0 0 58 0 0,-1-1-315 0 0,1 1 60 0 0,-1-1 53 0 0,1 1 51 0 0,-1-1 46 0 0,1 0 42 0 0,0 0 38 0 0,-1 0 32 0 0,1-1 108 0 0,0 1 40 0 0,-1-2 306 0 0,0-6 972 0 0,2 6-1172 0 0,0 0-47 0 0,0 0-97 0 0,1 0-63 0 0,0 0-72 0 0,0 0-86 0 0,1-1 1228 0 0,0 2-717 0 0,-1 0-50 0 0,0 0-152 0 0,0 1-44 0 0,0-1-48 0 0,0 0-52 0 0,-1 1-59 0 0,1-1-62 0 0,-1 0-67 0 0,0 1-73 0 0,0 2 404 0 0,0 0-41 0 0,1-1-39 0 0,-1 1-37 0 0,0 0-35 0 0,0 0-33 0 0,1 2 128 0 0,-1-1-109 0 0,1 0-92 0 0,0 0-75 0 0,0 0-61 0 0,0 1-57 0 0,1 3-155 0 0,-1-2 152 0 0,-1-1 114 0 0,0-2 11 0 0,0 1 34 0 0,4 69 66 0 0,-2-35-124 0 0,-1-1-45 0 0,9 161 123 0 0,-20-96-128 0 0,7-50 75 0 0,3-50-72 0 0,0 1 1 0 0,0-1-1 0 0,0 0 1 0 0,0 0-1 0 0,0 1 1 0 0,0-1-1 0 0,0 0 1 0 0,0 0-1 0 0,0 1 0 0 0,0-1 1 0 0,0 0-1 0 0,0 0 1 0 0,0 1-1 0 0,-1-1 1 0 0,1 0-1 0 0,0 0 1 0 0,0 1-1 0 0,0-1 0 0 0,0 0 1 0 0,0 0-1 0 0,-1 1 1 0 0,1-1-1 0 0,0 0 1 0 0,0 0-1 0 0,0 0 1 0 0,-1 0-1 0 0,1 1 1 0 0,0-1-1 0 0,0 0 0 0 0,0 0 1 0 0,-1 0-4 0 0,-7-2 19 0 0,-5-7-28 0 0,10 5 3 0 0,0 0 0 0 0,0-1 0 0 0,1 1 0 0 0,-1 0 0 0 0,0-4 6 0 0,-4-12-57 0 0,4 2-55 0 0,0-1-89 0 0,0-4-181 0 0,1 0-1 0 0,0-14 383 0 0,3-4-281 0 0,2-1 89 0 0,-1 0 87 0 0,-1-1 88 0 0,0 24 14 0 0,-1-17 8 0 0,-4 12-60 0 0,4 15 56 0 0,4-2-44 0 0,-1-3-19 0 0,-3 14-2 0 0,5-5-138 0 0,-2 2 173 0 0,-1 2 49 0 0,14-4-33 0 0,22 0-114 0 0,-12 3 123 0 0,-21 2-4 0 0,7-1 25 0 0,0 0 1 0 0,-1 1 0 0 0,1 0-1 0 0,7 1-17 0 0,-2 2-25 0 0,3 2-46 0 0,-8-2 22 0 0,-7 0 46 0 0,-2-1 1 0 0,8 6 2 0 0,-10-4 0 0 0,-1-2 0 0 0,1 2 0 0 0,0 1 0 0 0,-1-1 0 0 0,1 0 0 0 0,-1 0-1 0 0,1 0 1 0 0,-1 1 0 0 0,-1-1 0 0 0,1 0 0 0 0,-1 0-1 0 0,1 0 1 0 0,-1 1 0 0 0,0-1 0 0 0,-1 0 0 0 0,1 0-1 0 0,-1 0 1 0 0,0-1 0 0 0,0 1 0 0 0,0 0 0 0 0,-1 0 0 0 0,-7 11 7 0 0,0-1 0 0 0,-2 0 0 0 0,0 0 1 0 0,0-1-8 0 0,-4 4 38 0 0,-31 31-43 0 0,29-30-84 0 0,34-33-65 0 0,1 2 38 0 0,20-7-24 0 0,-2 8 88 0 0,-24 9 47 0 0,0 1 1 0 0,0 0-1 0 0,1 1 0 0 0,-1 1 1 0 0,1 0-1 0 0,7 1 5 0 0,-12-1-1 0 0,-1 1-1 0 0,0 0 0 0 0,-1 1 0 0 0,1 0 0 0 0,6 2 2 0 0,-7-2 13 0 0,0 0-1 0 0,0 1 1 0 0,0 0 0 0 0,0 0 0 0 0,-1 0-1 0 0,3 3-12 0 0,-4-4 16 0 0,0 1 1 0 0,0 0-1 0 0,0 1 0 0 0,-1-1 0 0 0,1 0 0 0 0,-1 1 0 0 0,0-1 0 0 0,0 1 1 0 0,0 0-1 0 0,0 0 0 0 0,0 0 0 0 0,-1 0 0 0 0,0 0 0 0 0,0 0 0 0 0,0 0 0 0 0,0 0 1 0 0,-1 0-1 0 0,0 4-16 0 0,-3 24 97 0 0,1-25-69 0 0,0-1 1 0 0,0 0 0 0 0,0 0 0 0 0,-1 0 0 0 0,0 0 0 0 0,0 0 0 0 0,0 0 0 0 0,-1-1-1 0 0,0 0 1 0 0,-2 3-29 0 0,-14 10 65 0 0,5-6 5 0 0,-1-1-1 0 0,-1-1 0 0 0,1 0 0 0 0,-5 0-69 0 0,3-2 142 0 0,0-1-1 0 0,-10 2-141 0 0,1-1 163 0 0,-1-3 33 0 0,0-2 41 0 0,0-2 45 0 0,12 0-455 0 0,12 0 122 0 0,1-1 1 0 0,-1 0-1 0 0,0 0 1 0 0,1 0-1 0 0,-1-1 1 0 0,-1 1 50 0 0,1-1 65 0 0,1 0-101 0 0,-1 0-87 0 0,1 0-69 0 0,-1 0-107 0 0,-6-1-704 0 0,6 0 612 0 0,2 2-201 0 0,2 0 340 0 0,0 0-17 0 0,0 0-68 0 0,0 0 119 0 0,0 0-41 0 0,0 0-41 0 0,0 0-41 0 0,0 0-36 0 0,0 0-34 0 0,0 0-259 0 0,0 0-56 0 0,0 0-843 0 0,0 0-658 0 0,0 0-1255 0 0</inkml:trace>
  <inkml:trace contextRef="#ctx0" brushRef="#br0" timeOffset="-24394.595">6440 1361 11200 0 0,'0'0'256'0'0,"0"0"34"0"0,0 0 20 0 0,0 0-40 0 0,0 0-91 0 0,0 0-34 0 0,0 0 155 0 0,0 0 280 0 0,2 0 27 0 0,12-1 271 0 0,1-1-85 0 0,-5 0-344 0 0,0 1-59 0 0,0 0-68 0 0,0 2-77 0 0,2 1 159 0 0,-2 4-70 0 0,-1 3-62 0 0,-1 2-51 0 0,0 9 49 0 0,-7-17-228 0 0,0 1-1 0 0,0-1 0 0 0,-1 0 1 0 0,0 1-1 0 0,1-1 0 0 0,-1 1 1 0 0,0 2-42 0 0,-5 17 178 0 0,-4 0-46 0 0,5-15-92 0 0,0 1-1 0 0,-1-1 1 0 0,-1 0-1 0 0,-1 2-39 0 0,-1 0 20 0 0,-1-1 0 0 0,0 0-1 0 0,0 0 1 0 0,-1 0 0 0 0,0-1-1 0 0,-10 5-19 0 0,13-9 11 0 0,0 0 0 0 0,0-1-1 0 0,0 1 1 0 0,-1-2 0 0 0,0 1-1 0 0,1-1 1 0 0,-3 0-11 0 0,-2 0 51 0 0,16-6-46 0 0,16-4-22 0 0,-19 8 23 0 0,27-8-19 0 0,18-4-46 0 0,-14 9 67 0 0,-2 1-126 0 0,-17 1 27 0 0,-3 0-34 0 0,-1-1-72 0 0,2 1-130 0 0,-6 0 112 0 0,0 0-38 0 0,0-1-42 0 0,0 1-45 0 0,-1 0-49 0 0,1 0-53 0 0,-4 0 160 0 0,0 1-40 0 0,1-1-425 0 0,-1 1 109 0 0,1 0-55 0 0,0-1-806 0 0,2 1-630 0 0,2 0-1200 0 0</inkml:trace>
  <inkml:trace contextRef="#ctx0" brushRef="#br0" timeOffset="-24085.576">6802 1307 11256 0 0,'0'0'256'0'0,"0"0"34"0"0,0 0-29 0 0,0 0-112 0 0,0 0-82 0 0,-1-2-20 0 0,0 1 16 0 0,-1-1 57 0 0,1 2-35 0 0,0-1 102 0 0,1 1 204 0 0,0 0-152 0 0,0 0 80 0 0,-2 1 346 0 0,-1 2 563 0 0,2-2-728 0 0,0 0-51 0 0,0 0-95 0 0,1-1-347 0 0,-2 5 349 0 0,-1 1 352 0 0,3-3-447 0 0,-1 1-70 0 0,1-1-113 0 0,-1 4 116 0 0,-4 1-28 0 0,1 1-4 0 0,2-1 24 0 0,2 4 135 0 0,0 0-80 0 0,-1-1-69 0 0,0 1-56 0 0,1 5-22 0 0,-1 31-24 0 0,4-26 32 0 0,-2 2-63 0 0,1-1-7 0 0,1-8-39 0 0,2 16 13 0 0,-5-20-27 0 0,2-1-41 0 0,-2-5 118 0 0,0 1-115 0 0,0-3-19 0 0,-1-1-35 0 0,1 1-38 0 0,-1 0-40 0 0,1 1-134 0 0,-1-1-83 0 0,1 1-88 0 0,0-1-94 0 0,0-2-575 0 0,0-1 691 0 0,0 0 274 0 0,0 0-36 0 0,0 0 6 0 0,0 0-37 0 0,0 0-41 0 0,0 0-46 0 0,0 0-50 0 0,0 0-47 0 0,0 0-40 0 0,0 0-37 0 0,0 0-146 0 0,0 0-35 0 0,0 0-1543 0 0</inkml:trace>
  <inkml:trace contextRef="#ctx0" brushRef="#br0" timeOffset="-21710.661">6800 586 4776 0 0,'0'1'848'0'0,"0"-1"-67"0"0,0 0-62 0 0,0 1-62 0 0,0-1-57 0 0,0 1-57 0 0,1 0-52 0 0,0 0-51 0 0,-1 0-47 0 0,1 0-46 0 0,0 1-42 0 0,0-1-40 0 0,0 1-37 0 0,0-1-35 0 0,1 2 99 0 0,0 0-161 0 0,-1-1-39 0 0,3 3-4 0 0,-1 0-89 0 0,4 7-93 0 0,-5-9 102 0 0,0 1 46 0 0,-1-1 63 0 0,0 0 79 0 0,0 0 97 0 0,0-1 113 0 0,6 32 891 0 0,-4-22-897 0 0,0-1-40 0 0,1 3 11 0 0,-1-1-113 0 0,1 6 72 0 0,0-1-72 0 0,-1-1-61 0 0,0 1-49 0 0,2 8 9 0 0,9 36 110 0 0,-8-34-217 0 0,-1 1 49 0 0,-1 2 47 0 0,-1-1 46 0 0,0-3 31 0 0,0-6-202 0 0,3 14-88 0 0,-3-21 64 0 0,0 1 54 0 0,1-1 80 0 0,-1-5-56 0 0,-2-6-44 0 0,-1-3-19 0 0,2 4 20 0 0,2 4 33 0 0,0-1 11 0 0,2 1-72 0 0,-4-5 13 0 0,1 1 43 0 0,-2-3-7 0 0,-1-1 11 0 0,2-4 3 0 0,-1-10-16 0 0,1-24 60 0 0,2 13-80 0 0,-3 20-35 0 0,0-24 59 0 0,2-9-42 0 0,-2 35-19 0 0,-1 0 0 0 0,1 0 0 0 0,0 1 0 0 0,0-1 0 0 0,0 0-1 0 0,0 1 1 0 0,0-1 0 0 0,0 1 0 0 0,1-1 0 0 0,-1 1-1 0 0,2-2 7 0 0,6-6 1 0 0,-6 6 1 0 0,0 0 0 0 0,1 0 0 0 0,0 1 0 0 0,-1-1 0 0 0,1 1 0 0 0,0 0 0 0 0,1-1-2 0 0,9-5 151 0 0,-2 1 47 0 0,4 5 64 0 0,-15 3-250 0 0,9 0 250 0 0,-1 1-112 0 0,2 2-76 0 0,-9-3-73 0 0,-1 1-1 0 0,0 0 1 0 0,1 0 0 0 0,-1 0-1 0 0,0-1 1 0 0,1 1 0 0 0,-1 1 0 0 0,0-1-1 0 0,0 0 1 0 0,1 0-1 0 0,10 12 91 0 0,7 5 79 0 0,-13-8-145 0 0,1-1-1 0 0,-2 2 1 0 0,5 8-25 0 0,-5-7 1 0 0,0 1 0 0 0,-1 0 0 0 0,-1 0 1 0 0,0 1-1 0 0,-1-1 0 0 0,0 0 0 0 0,-1 1 0 0 0,0 9-1 0 0,2-4 53 0 0,-2-15-56 0 0,-1 0 23 0 0,-1 21 3 0 0,1-23-183 0 0,0-2-32 0 0,0 0-118 0 0,0 0 89 0 0,0 0 78 0 0,0 0 71 0 0,0 1 57 0 0,0-1 38 0 0,0 0 110 0 0,0 1-1 0 0,0 0 483 0 0,0 0-496 0 0,0-1-50 0 0,0 0-65 0 0,0 1-84 0 0,0-1-101 0 0,0 1-116 0 0,0-1-81 0 0,0 0-118 0 0,0 1 200 0 0,0-1-33 0 0,0 0-37 0 0,0 0-36 0 0,0 0-38 0 0,0 0-40 0 0,0 0-42 0 0,0 0-42 0 0,0 1-44 0 0,0-1-46 0 0,0 0-47 0 0,0 0-49 0 0,0 0-1407 0 0,0 0-1211 0 0</inkml:trace>
  <inkml:trace contextRef="#ctx0" brushRef="#br0" timeOffset="-21086.59">7328 900 8232 0 0,'0'0'182'0'0,"0"0"29"0"0,0 0-21 0 0,-1 0-82 0 0,1 1-59 0 0,-2 0-16 0 0,1-1 10 0 0,-2 0 18 0 0,1 1 28 0 0,1-1 91 0 0,1 0 207 0 0,0 0 348 0 0,0-1-457 0 0,0 1-37 0 0,0 0 146 0 0,-1-1-113 0 0,1 1-90 0 0,-2-1-25 0 0,0-3 17 0 0,1 3-27 0 0,1 1-21 0 0,0-1 42 0 0,0 1 49 0 0,0 0 58 0 0,9-5 105 0 0,-1 0-60 0 0,23-10 640 0 0,-20 11-571 0 0,0 1 90 0 0,-4 2-1 0 0,-1 0-69 0 0,1 1-63 0 0,-2 1-56 0 0,2 0-7 0 0,0 0-60 0 0,3 2 24 0 0,0 1-72 0 0,1 0-29 0 0,-8-2-66 0 0,1 2-36 0 0,4 11 0 0 0,-7-10 4 0 0,3 33 124 0 0,-3-2-72 0 0,-3-13-61 0 0,0 0 1 0 0,-2 0-1 0 0,-5 19-41 0 0,2-25 34 0 0,0 6 7 0 0,7-21-35 0 0,-1-1 1 0 0,1 1-1 0 0,-1 0 1 0 0,1-1-1 0 0,-1 1 0 0 0,0 0 1 0 0,0-1-1 0 0,0 1 1 0 0,0-1-1 0 0,0 1-6 0 0,0-1 28 0 0,3 0-87 0 0,-1-1 55 0 0,0 0-1 0 0,1 1 0 0 0,-1-1 1 0 0,0 0-1 0 0,1 0 0 0 0,-1 0 0 0 0,1 0 1 0 0,-1 0-1 0 0,0 0 0 0 0,1 0 1 0 0,-1 0-1 0 0,1-1 5 0 0,2 0-3 0 0,0-1 1 0 0,0 1-1 0 0,0-1 1 0 0,0 0-1 0 0,0 0 1 0 0,0-1-1 0 0,-1 1 3 0 0,10-8 3 0 0,0 0 0 0 0,6-7-3 0 0,-18 16 0 0 0,11-11 0 0 0,1 0 0 0 0,6-11 0 0 0,-9 12 14 0 0,-4 2-22 0 0,1 0 1 0 0,-1 0 0 0 0,3-6 7 0 0,-3 0 47 0 0,-1-3 68 0 0,-2 5-5 0 0,0-1 40 0 0,5-24 375 0 0,-7 21-329 0 0,0 2-133 0 0,3 1 41 0 0,-2 10-48 0 0,-1 0 1 0 0,0-1-1 0 0,-1 1 1 0 0,1-1-1 0 0,-1-1-56 0 0,1-8 144 0 0,0-17 126 0 0,-3 16-184 0 0,-4 4-72 0 0,4 9-250 0 0,1 1-18 0 0,0 0-56 0 0,0 0-62 0 0,0 1-71 0 0,-1-1-76 0 0,1 1-86 0 0,-1 0-91 0 0,-1 0-99 0 0,2 0 354 0 0,0 0-58 0 0,0 0-49 0 0,0 0-44 0 0,0 0-168 0 0,0 0-43 0 0,0 0-202 0 0,-1 0-550 0 0</inkml:trace>
  <inkml:trace contextRef="#ctx0" brushRef="#br0" timeOffset="82089.278">14133 436 4520 0 0,'1'-1'146'0'0,"1"-1"-42"0"0,2-6 87 0 0,-2-1-184 0 0,0 0 36 0 0,7-7 130 0 0,-3 3 60 0 0,-2 3 281 0 0,-1 0-62 0 0,0 0-56 0 0,0-1-51 0 0,-1 1-46 0 0,0 0-42 0 0,1-11 157 0 0,1-4-51 0 0,4-13 66 0 0,4-24 83 0 0,-11 56-440 0 0,0-1-1 0 0,0 0 0 0 0,-1 0 1 0 0,0-3-72 0 0,0-13 172 0 0,1 20-132 0 0,0-17 122 0 0,-1 5-20 0 0,-1 7-17 0 0,-1 0 39 0 0,-1 2 51 0 0,-1 1 59 0 0,3 5-60 0 0,1 0 2 0 0,0 0-18 0 0,-6 10 95 0 0,4-6-215 0 0,0-2-47 0 0,2 0-31 0 0,-3 4 0 0 0,0 1 0 0 0,1 0 0 0 0,0-1 0 0 0,0 1 0 0 0,1 0 0 0 0,-1 4 0 0 0,-2 10 13 0 0,-1 11 27 0 0,5-3 29 0 0,-2 1 1 0 0,-3 19-70 0 0,1-18 20 0 0,2 0 0 0 0,2 10-20 0 0,-3 30 24 0 0,-3 51 53 0 0,6-118-21 0 0,-1 0-41 0 0,1 4-22 0 0,-1-5 34 0 0,0 0 36 0 0,1-1 25 0 0,-1 0 40 0 0,-1 0 49 0 0,1 0 55 0 0,0-1-35 0 0,1-1-12 0 0,0 0-43 0 0,0 0-66 0 0,-1 0-46 0 0,-1 0-23 0 0,1 0 27 0 0,-1 0 107 0 0,2 0-15 0 0,-1 0 49 0 0,-9-4 80 0 0,1-3-50 0 0,1-1-43 0 0,0-2-38 0 0,-3-7 12 0 0,-3-10-26 0 0,8 15-74 0 0,4 8-2 0 0,-4-8 7 0 0,-13-18-54 0 0,11 21 44 0 0,-1 0 56 0 0,-1 3 78 0 0,0 3 101 0 0,7 3-265 0 0,1 0 0 0 0,-1 0 0 0 0,1 0 1 0 0,-1 1-1 0 0,1-1 0 0 0,0 1 1 0 0,-1-1-1 0 0,1 1 0 0 0,0 0 1 0 0,-1 0-1 0 0,1 0 0 0 0,0 0 0 0 0,0 1 1 0 0,0-1-1 0 0,0 0 0 0 0,0 1 1 0 0,0 0-1 0 0,0-1 0 0 0,0 1 1 0 0,1 0-1 0 0,-2 1-1 0 0,-2 3-4 0 0,-1 1 1 0 0,2 0-1 0 0,-1 0 0 0 0,1 0 1 0 0,-3 6 3 0 0,-6 18-75 0 0,8-20 76 0 0,1 1-1 0 0,1 0 0 0 0,0-1 0 0 0,0 1 1 0 0,1 2-1 0 0,0 0-4 0 0,-1 17 9 0 0,3-29-12 0 0,1 1 1 0 0,-1-1-1 0 0,1 0 0 0 0,-1 0 0 0 0,1 1 0 0 0,0-1 0 0 0,0 0 0 0 0,0 0 7 0 0,-1-1-1 0 0,1 1-1 0 0,0-1 1 0 0,0 0-1 0 0,0 0 1 0 0,0 0-1 0 0,0 0 1 0 0,0 0 0 0 0,0 0-1 0 0,0 0 1 0 0,0 0-1 0 0,0 0 1 0 0,0-1-1 0 0,1 1 1 0 0,-1 0-1 0 0,0-1 1 0 0,1 1 0 0 0,-1-1-1 0 0,0 1 1 0 0,1-1-1 0 0,-1 0 1 0 0,1 1-1 0 0,-1-1 1 0 0,1 0-1 0 0,-1 0 1 0 0,0 0-1 0 0,1 0 1 0 0,-1 0 0 0 0,1-1 1 0 0,2 1-24 0 0,13-1 32 0 0,0-3-36 0 0,36-13-162 0 0,-36 11 126 0 0,-11 4-90 0 0,0 0 51 0 0,0 0 32 0 0,4-2 29 0 0,7-2-17 0 0,-11 4-4 0 0,-1 0-43 0 0,0 1-24 0 0,0-1-45 0 0,-1 1-53 0 0,1-1-59 0 0,-1 1-4 0 0,0 0-50 0 0,0 0-54 0 0,0 0-60 0 0,0 0-63 0 0,-1 0-67 0 0,1 0-71 0 0,0 0-76 0 0,5-1-893 0 0,4-1-915 0 0,-12 3 2376 0 0</inkml:trace>
  <inkml:trace contextRef="#ctx0" brushRef="#br0" timeOffset="82640.98">13743 868 5552 0 0,'8'2'348'0'0,"-4"0"-160"0"0,-1 0 56 0 0,1-1 109 0 0,-3 0-125 0 0,1-1 39 0 0,0 0 45 0 0,0 0 49 0 0,10 2 742 0 0,-7-1-643 0 0,1-1-69 0 0,-1-1-93 0 0,2 0-115 0 0,32-11 994 0 0,-16 6-581 0 0,-1-1-97 0 0,-9 3-99 0 0,0 0 1 0 0,12 0-401 0 0,1-2 328 0 0,5-1-212 0 0,44-7 278 0 0,-51 10-313 0 0,-1 1-49 0 0,-13 1-20 0 0,0 1 1 0 0,0 0 0 0 0,0 1 0 0 0,-1 0 0 0 0,2 1-13 0 0,-3 0-207 0 0,0 0 90 0 0,0 0 76 0 0,0-1 63 0 0,5 2 107 0 0,17 1 337 0 0,-21-1-362 0 0,0-1-52 0 0,-3 0-60 0 0,0 0-46 0 0,1 1-52 0 0,-1-1-61 0 0,1 1-99 0 0,0 0-93 0 0,0-1-106 0 0,0 2-114 0 0,0-1-126 0 0,-4-1 302 0 0,1 1-34 0 0,-1-1-37 0 0,1 0-38 0 0,-1 1-39 0 0,0-1-41 0 0,0 0-941 0 0,1 1-864 0 0</inkml:trace>
  <inkml:trace contextRef="#ctx0" brushRef="#br0" timeOffset="84443.483">14524 111 6504 0 0,'-13'-2'141'0'0,"11"1"23"0"0,2 1 13 0 0,0 0-53 0 0,0 0-10 0 0,0 0 41 0 0,0 0 132 0 0,0 0 247 0 0,0 0 11 0 0,0 0-37 0 0,0 0-357 0 0,0 0 29 0 0,0 0 73 0 0,0 0-18 0 0,0 0-14 0 0,0 2-44 0 0,2 15 108 0 0,-1 1-53 0 0,-3 19 125 0 0,1 1-61 0 0,0 1-52 0 0,1 1-50 0 0,-2 0-43 0 0,-2-1-34 0 0,-2 23-31 0 0,4-31 1 0 0,-2 0-1 0 0,-3 13-86 0 0,4-33-30 0 0,0 8 65 0 0,-2 8 37 0 0,1-9-117 0 0,-1-5-109 0 0,2-7 22 0 0,0 0-42 0 0,2-5-139 0 0,1-1 106 0 0,0 0 45 0 0,0 0 39 0 0,0 0 38 0 0,0 0 16 0 0,0 0 60 0 0,0 0 47 0 0,0 0 34 0 0,-1 1 246 0 0,1-1-244 0 0,0 0-46 0 0,0 0-53 0 0,0 1-54 0 0,0-1-66 0 0,-1 0-75 0 0,1 0-28 0 0,0 0-66 0 0,0 0-72 0 0,0 0-77 0 0,0 0-84 0 0,0 0-90 0 0,0-1-95 0 0,0 1-102 0 0,-1-1-365 0 0,-1-3-671 0 0</inkml:trace>
  <inkml:trace contextRef="#ctx0" brushRef="#br0" timeOffset="84734.874">14470 256 5552 0 0,'0'0'105'0'0,"0"0"-43"0"0,2-8 36 0 0,0 0 80 0 0,-1 0-80 0 0,3-11-5 0 0,-2 12-28 0 0,2-2 91 0 0,-2 5-28 0 0,1-1 41 0 0,3-3 230 0 0,1-1-62 0 0,1 1-53 0 0,1-1-41 0 0,2-1 6 0 0,20-12 354 0 0,-19 15-318 0 0,-10 6-68 0 0,2 1 2 0 0,0-2-72 0 0,1 0-40 0 0,2-3-26 0 0,-2 2-19 0 0,-2 2 9 0 0,3-2 31 0 0,1 1 39 0 0,11-1 420 0 0,-10 2-359 0 0,-1 2-74 0 0,-4-1-106 0 0,1 1-36 0 0,-2-1 142 0 0,-1 0-7 0 0,2 1-45 0 0,11 4 89 0 0,-12-4-146 0 0,-1 0 1 0 0,0 0 0 0 0,0-1-1 0 0,0 1 1 0 0,0 0 0 0 0,0 0-1 0 0,-1 0 1 0 0,1 0 0 0 0,0 0 0 0 0,0 0-1 0 0,-1 0 1 0 0,1 0 0 0 0,0 1-1 0 0,-1-1 1 0 0,1 0 0 0 0,-1 0-1 0 0,1 0 1 0 0,-1 1 0 0 0,0-1-20 0 0,1 2 33 0 0,-1 0 0 0 0,0 0 0 0 0,0 0 0 0 0,0 0 0 0 0,0 0 0 0 0,-1 0 0 0 0,1-1 0 0 0,-1 1 0 0 0,0 0-33 0 0,-10 27 218 0 0,-4-8-78 0 0,-1-1-48 0 0,-13 14 11 0 0,24-29-94 0 0,-1 0 1 0 0,-1 0 0 0 0,1-1-1 0 0,-3 2-9 0 0,1-1-67 0 0,0 1-34 0 0,1 0-36 0 0,-1 1-38 0 0,0 1-105 0 0,-1-1-70 0 0,1 3-279 0 0,5-6 290 0 0,-2 2-157 0 0</inkml:trace>
  <inkml:trace contextRef="#ctx0" brushRef="#br0" timeOffset="85244.62">14595 572 7488 0 0,'0'0'217'0'0,"-4"0"-31"0"0,1-1-135 0 0,0 0-33 0 0,-2-2 16 0 0,2 2 122 0 0,2-1 75 0 0,2-4 649 0 0,2 2-491 0 0,0 2-244 0 0,-1 1-49 0 0,2-2-61 0 0,-2 1-65 0 0,0 1-36 0 0,3-2 117 0 0,-4 0-36 0 0,3 0-17 0 0,3 0 36 0 0,6-1 51 0 0,-9 2-74 0 0,24-7-11 0 0,-21 9 34 0 0,-6 0-26 0 0,-1 0 0 0 0,1 0-1 0 0,-1 0 1 0 0,0 0 0 0 0,1 0 0 0 0,-1 1-1 0 0,1-1 1 0 0,-1 0 0 0 0,0 0-1 0 0,1 0 1 0 0,-1 1 0 0 0,0-1 0 0 0,1 0-1 0 0,-1 1 1 0 0,0-1 0 0 0,0 0 0 0 0,1 1-1 0 0,-1-1 1 0 0,0 0 0 0 0,0 1 0 0 0,1-1-1 0 0,-1 0 1 0 0,0 1 0 0 0,0-1-8 0 0,1 2 20 0 0,-1 0 73 0 0,0 0-39 0 0,-3 7 17 0 0,3-7-15 0 0,-4 8 231 0 0,-4 2 89 0 0,1-4-72 0 0,4-1-61 0 0,0-1-188 0 0,0-1-1 0 0,-1 0 1 0 0,1 0 0 0 0,-1 0 0 0 0,-4 4-55 0 0,-3 2 59 0 0,1-3-36 0 0,-19 13 21 0 0,20-15-16 0 0,-1 0 0 0 0,1 1 0 0 0,-6 7-28 0 0,6-7-15 0 0,8-6-54 0 0,4 2 42 0 0,10 0 64 0 0,10 0 133 0 0,-21-2-74 0 0,1-1 0 0 0,14 0-35 0 0,11 3-24 0 0,26 0 11 0 0,-36-4 8 0 0,-2-2 40 0 0,-13 3-185 0 0,0 0 45 0 0,5 0 19 0 0,-4 1-28 0 0,-1-1-89 0 0,-1 0-24 0 0,1-1-72 0 0,-2 1-25 0 0,1-1-67 0 0,0 0-75 0 0,-1 0-82 0 0,4-4-121 0 0</inkml:trace>
  <inkml:trace contextRef="#ctx0" brushRef="#br0" timeOffset="85551.851">14758 530 6192 0 0,'0'-1'-243'0'0,"0"0"46"0"0,0 1 46 0 0,0-1 41 0 0,0 1 40 0 0,0-1 38 0 0,0 1 36 0 0,0 0 34 0 0,0-1 47 0 0,0 1 42 0 0,0-1 38 0 0,0 1 33 0 0,-1 0 154 0 0,1-1 55 0 0,0 1 517 0 0,0 0 455 0 0,0 1-819 0 0,0-1 2 0 0,0 1-94 0 0,0 0-170 0 0,0 0-104 0 0,0 1-120 0 0,1-2-88 0 0,-1 1-36 0 0,1 22 793 0 0,-5 0-98 0 0,2-8-291 0 0,0 1-80 0 0,2-2 67 0 0,-2-1-63 0 0,0 0-63 0 0,-2 3-67 0 0,0 5-66 0 0,1-14-53 0 0,-6 15 114 0 0,8-21-131 0 0,1 0-30 0 0,-1 0-35 0 0,1 0-36 0 0,-1 1-34 0 0,1-1-35 0 0,0 0-34 0 0,-1 0-35 0 0,1 1-33 0 0,-1 0-335 0 0,0 0-122 0 0,1 0-121 0 0,-1-1-119 0 0,0 0-752 0 0,1-1-971 0 0</inkml:trace>
  <inkml:trace contextRef="#ctx0" brushRef="#br0" timeOffset="85934.949">14880 603 6736 0 0,'0'0'149'0'0,"0"0"23"0"0,0 0 12 0 0,2 0-25 0 0,4-2-113 0 0,0 1 49 0 0,1-1 44 0 0,0 1 35 0 0,9-3 358 0 0,11-3 461 0 0,-15 4-606 0 0,-1-1-65 0 0,0 0-108 0 0,0 1-31 0 0,-1 1-43 0 0,6-1 9 0 0,0 2-51 0 0,22-4 94 0 0,-20 3-118 0 0,-12 3-60 0 0,1-1 0 0 0,-1-1 0 0 0,1 0 0 0 0,-1 1 0 0 0,4-2-14 0 0,-4 0-29 0 0,1 1-48 0 0,25-2-513 0 0,-32 3 434 0 0,0 0-34 0 0,0-1-65 0 0,1 1 84 0 0,-1 0-33 0 0,0 0-37 0 0,1 0-33 0 0,-1-1-360 0 0,2 0-244 0 0,0 0-567 0 0</inkml:trace>
  <inkml:trace contextRef="#ctx0" brushRef="#br0" timeOffset="86197.037">14954 749 6504 0 0,'0'0'141'0'0,"0"0"23"0"0,0 0 13 0 0,1 0-20 0 0,6 5 82 0 0,-5-3-110 0 0,0-1 66 0 0,6 2 525 0 0,0-2-96 0 0,1-1-89 0 0,1 0-83 0 0,-1-1-78 0 0,1-1-72 0 0,-1 1-67 0 0,0-1-61 0 0,-2 0-62 0 0,0 1-44 0 0,17-4 367 0 0,-1-1-90 0 0,8-2 2 0 0,1 3-112 0 0,-20 4-183 0 0,16-1 157 0 0,-18 2-173 0 0,-2-1-49 0 0,0 1-50 0 0,0 0-64 0 0,0 0-77 0 0,-7 0-113 0 0,-1 0-16 0 0</inkml:trace>
  <inkml:trace contextRef="#ctx0" brushRef="#br0" timeOffset="90566.698">16430 427 7056 0 0,'5'15'303'0'0,"-4"0"90"0"0,-3 2 91 0 0,-2 0 94 0 0,0 1 187 0 0,2 0 126 0 0,1-11-637 0 0,1 0-55 0 0,-1 0-44 0 0,0 0-35 0 0,-2 23 208 0 0,-3 7-127 0 0,2-14-85 0 0,3-7-87 0 0,-2 7-40 0 0,2-16-35 0 0,-2 1-45 0 0,1-2-30 0 0,0 1-48 0 0,0-1-58 0 0,0 0-66 0 0,1-5-89 0 0,0 1-96 0 0,1-1 67 0 0,-1 1-36 0 0,0 0-524 0 0,0 1-411 0 0,-1 2-781 0 0</inkml:trace>
  <inkml:trace contextRef="#ctx0" brushRef="#br0" timeOffset="92388.915">16561 1168 4864 0 0,'0'0'108'0'0,"0"0"17"0"0,0 0 10 0 0,-1 0-22 0 0,-3 2-39 0 0,3-2 8 0 0,1 0 94 0 0,0 0 156 0 0,0 0 11 0 0,0 0-19 0 0,0 0-86 0 0,0 0-40 0 0,0 0-6 0 0,0 0-10 0 0,0 0-38 0 0,2-3 89 0 0,3-3-118 0 0,-1 0-106 0 0,-2 3-74 0 0,0-1-5 0 0,1-1 47 0 0,0-2 57 0 0,0 0 57 0 0,-3 5-48 0 0,1 0 0 0 0,-1 0 1 0 0,1 1-1 0 0,-1-1 1 0 0,0 0-1 0 0,1 0 1 0 0,-1 0-1 0 0,0 0 0 0 0,0 0 1 0 0,-1-1-44 0 0,2-11 381 0 0,3-8 77 0 0,1-2-5 0 0,-2-10-64 0 0,1 0-85 0 0,1-8-17 0 0,2-20 75 0 0,1 0 46 0 0,-4 21-38 0 0,2-5-339 0 0,4-9-174 0 0,7-17 143 0 0,-2 20 14 0 0,-3 17 61 0 0,-6 20-24 0 0,-1-1 1 0 0,1-6-52 0 0,7-19 100 0 0,5 2-57 0 0,-7 16-42 0 0,-5 10-1 0 0,1 1 0 0 0,0 0 0 0 0,1 0 0 0 0,0 1 0 0 0,1 0 0 0 0,1-1 0 0 0,21-16-72 0 0,-25 25 59 0 0,-1 2-25 0 0,6-3-49 0 0,-4 6-24 0 0,6 4 40 0 0,-3 2-65 0 0,-1 0 75 0 0,-1 0 65 0 0,2 4 98 0 0,1 1 46 0 0,-2-5-101 0 0,0 3-136 0 0,-7-6 43 0 0,0-1 0 0 0,-1 0 0 0 0,1 1 0 0 0,-1 0 0 0 0,0-1 0 0 0,0 1 0 0 0,-1 1 46 0 0,1 5-67 0 0,-2-3 41 0 0,-2 5 54 0 0,-2 0 49 0 0,-5 7 129 0 0,5-10-15 0 0,-2 0-1 0 0,1-1 0 0 0,-6 6-190 0 0,1-3 118 0 0,0 0-62 0 0,3-4-34 0 0,-37 34 181 0 0,22-26-164 0 0,1-3-7 0 0,-14 3 93 0 0,31-14-99 0 0,-1-1 0 0 0,0 1 0 0 0,1-1 1 0 0,-1 0-1 0 0,-5 0-26 0 0,-14-4 42 0 0,25 2-169 0 0,-1 1 110 0 0,0-1 86 0 0,-3-2 185 0 0,3 2-223 0 0,-1 0-67 0 0,1 1-82 0 0,0-1-122 0 0,0 0 69 0 0,1 1-40 0 0,0 0-41 0 0,-1 0-45 0 0,1 0-49 0 0,0 0-50 0 0,0 0 119 0 0,0 0-40 0 0,0 0-417 0 0,0 0-281 0 0,0 0-659 0 0</inkml:trace>
  <inkml:trace contextRef="#ctx0" brushRef="#br0" timeOffset="92991.901">17135 151 6504 0 0,'0'0'141'0'0,"0"0"23"0"0,0 0 13 0 0,-1 1-19 0 0,-8 7 121 0 0,5-2-12 0 0,2-1-68 0 0,-3 0 100 0 0,1 1-37 0 0,-3 6 161 0 0,-1 5-54 0 0,3-4-164 0 0,0 0-37 0 0,-3 9 121 0 0,-1-1-184 0 0,1 0 110 0 0,1 0 68 0 0,-6 29 461 0 0,10-35-542 0 0,0 1-35 0 0,2 3-30 0 0,0 0-86 0 0,3 54-169 0 0,0-55 113 0 0,-1-11 26 0 0,1 0-1 0 0,0 0 1 0 0,0-1 0 0 0,3 7-21 0 0,-2-8-23 0 0,0-1-49 0 0,1-1-57 0 0,-1-1-64 0 0,0-1-72 0 0,1-1-79 0 0,-1 0-87 0 0,0-1-94 0 0,-2 1 277 0 0,0 0-34 0 0,0-1-370 0 0,1 1-249 0 0,2-1-583 0 0,-4 1 1481 0 0</inkml:trace>
  <inkml:trace contextRef="#ctx0" brushRef="#br0" timeOffset="93453.871">17278 254 4832 0 0,'0'0'136'0'0,"2"0"3"0"0,-1 0-118 0 0,4 1-17 0 0,3-5 87 0 0,-8 4 135 0 0,1 0-37 0 0,2 0 96 0 0,0 0-60 0 0,3 2 18 0 0,-3-1-58 0 0,-1-1 95 0 0,3 2 191 0 0,0 0-60 0 0,-1 1-53 0 0,0 1-50 0 0,-1 1-43 0 0,0 0-40 0 0,1 7 128 0 0,-1 3-54 0 0,0 19 251 0 0,-5-14-287 0 0,-1 0-73 0 0,-3 0-52 0 0,4-11-73 0 0,-2-1 0 0 0,1 1 0 0 0,-2-1 0 0 0,-1 3-65 0 0,-11 12 213 0 0,12-16-118 0 0,-4 5 45 0 0,3-8-7 0 0,6-4-68 0 0,0 0 6 0 0,0 0 1 0 0,0 0 0 0 0,0 0 4 0 0,1-1 16 0 0,14-17-6 0 0,0-1-36 0 0,3-4-24 0 0,8-13-28 0 0,-14 23 1 0 0,9-6 50 0 0,0 1-33 0 0,-4 2-73 0 0,4-4 23 0 0,-18 18 36 0 0,-1-1 1 0 0,0 0-1 0 0,1 0 1 0 0,-1 0-1 0 0,0 0 1 0 0,0-1-3 0 0,4-9 54 0 0,-4 8-53 0 0,-1 1 0 0 0,1-1 0 0 0,-1 1 0 0 0,0-1 0 0 0,0 0 0 0 0,0 0-1 0 0,0-12 53 0 0,-3-1-32 0 0,1 15 2 0 0,-1-1 1 0 0,1 1-1 0 0,-1-1 1 0 0,1 1-1 0 0,-1 0 1 0 0,0 0-1 0 0,0 0 1 0 0,0 0-1 0 0,-3-2-23 0 0,0-4-76 0 0,3 6-14 0 0,1 1 3 0 0,-1 1-39 0 0,0-1-117 0 0,-2 0-102 0 0,4 1-55 0 0,-3-2-14 0 0</inkml:trace>
  <inkml:trace contextRef="#ctx0" brushRef="#br0" timeOffset="93779.909">17584 1 4176 0 0,'0'0'119'0'0,"1"1"1"0"0,3 5 580 0 0,-1 1-81 0 0,0 0-76 0 0,-1 1-68 0 0,1 4 125 0 0,-1 0-113 0 0,0 0-91 0 0,-1 1-66 0 0,5 25 553 0 0,-4-19-573 0 0,-1 2-85 0 0,0 5-16 0 0,-1-18-141 0 0,0 1 42 0 0,0 1 62 0 0,-1 6 135 0 0,-1 1 42 0 0,2-7-147 0 0,-1 5 83 0 0,0-2-78 0 0,-2 3-27 0 0,-3 7 27 0 0,1 0 38 0 0,2-7 3 0 0,1-6-90 0 0,-7 16 368 0 0,4-15-328 0 0,1-2-76 0 0,0 1-57 0 0,0-1-137 0 0,0 1 41 0 0,-6 8 70 0 0,0-2 75 0 0,-18 19 232 0 0,18-23-262 0 0,-1 0-56 0 0,-1 0-76 0 0,1-1-98 0 0,3-3-16 0 0,0-1-59 0 0,0 0-66 0 0,0 1-71 0 0,1-2-52 0 0,0 1-75 0 0,6-6 177 0 0,0 0-43 0 0,0 0-39 0 0,0 0-33 0 0,0 0-124 0 0,0 0-33 0 0,-3 3-1277 0 0</inkml:trace>
  <inkml:trace contextRef="#ctx0" brushRef="#br0" timeOffset="107594.691">15908 62 4864 0 0,'0'0'141'0'0,"0"0"-35"0"0,0 0-1 0 0,0 0 79 0 0,1 0 36 0 0,2 0 306 0 0,1 0 68 0 0,6 0 855 0 0,-8 0-1048 0 0,-1 1-46 0 0,1-1-293 0 0,-1 1 94 0 0,1 1 122 0 0,1 0 241 0 0,1 0 90 0 0,-2-1-444 0 0,-1 0-34 0 0,0 0-54 0 0,0-1-33 0 0,0 0-39 0 0,-1 1-44 0 0,1-1 288 0 0,0 1-55 0 0,1 0-46 0 0,-1 1-40 0 0,1 1 17 0 0,2 3 52 0 0,-3-4-34 0 0,4 7 384 0 0,-1 3-76 0 0,-1-1-71 0 0,-1 2-63 0 0,-1 0-57 0 0,0-1-51 0 0,-1 0-43 0 0,0-1-38 0 0,0-10-120 0 0,-1 27 316 0 0,-1 0-110 0 0,-1 2-62 0 0,-9 41 113 0 0,8-45-112 0 0,0-7 3 0 0,1-2-352 0 0,0 1 110 0 0,-2 3 92 0 0,-1 12 144 0 0,-1-1 43 0 0,3-10-109 0 0,1-4-78 0 0,-1-1-83 0 0,2-3-61 0 0,-2 1 53 0 0,0 2 47 0 0,0-1 40 0 0,0 4 68 0 0,3-14 57 0 0,3-13-166 0 0,0 0 0 0 0,-1-1 0 0 0,0 1 0 0 0,0-1 0 0 0,0 0 1 0 0,-1 1-1 0 0,0-1 0 0 0,-1-6 39 0 0,1-31-135 0 0,1 9-14 0 0,-1 26 95 0 0,0-1 0 0 0,0 1-1 0 0,2-5 55 0 0,3-21-250 0 0,1-38 250 0 0,-5 18-72 0 0,-1 0 52 0 0,0 30 32 0 0,-1-7-14 0 0,0 19-29 0 0,0 1 0 0 0,2-12 31 0 0,0 22-6 0 0,-1 1 0 0 0,1-1 0 0 0,0 1 1 0 0,0-1-1 0 0,0 1 0 0 0,0-1 0 0 0,0 1 1 0 0,1 0-1 0 0,-1 0 0 0 0,1 0 6 0 0,8-18-17 0 0,-6 11-36 0 0,3-3 49 0 0,-4 8 24 0 0,-1-1 0 0 0,1 1 0 0 0,1 0 0 0 0,-1 1 1 0 0,0-1-1 0 0,3-1-20 0 0,1 3 21 0 0,0 0 13 0 0,-4 2-32 0 0,-1-1 1 0 0,1 0-1 0 0,0 1 1 0 0,-1 0-1 0 0,1 0 1 0 0,0 0-1 0 0,-1 0 1 0 0,2 0-3 0 0,8-1-5 0 0,-7 1 14 0 0,-1 0-1 0 0,1 0 0 0 0,0 1 0 0 0,0-1 0 0 0,-1 1 1 0 0,1 0-1 0 0,2 1-8 0 0,-3 0-43 0 0,20 9 33 0 0,-13-3 10 0 0,-8-4 1 0 0,0-1 0 0 0,0 1 0 0 0,0 0 0 0 0,-1-1 0 0 0,0 1 0 0 0,1 1 0 0 0,-1 0-1 0 0,-1-2 9 0 0,1 1 1 0 0,-1 0-1 0 0,0 0 0 0 0,0 0 1 0 0,-1-1-1 0 0,1 1 0 0 0,-1 3-9 0 0,0-2 20 0 0,0 0-1 0 0,-1-1 0 0 0,1 1 0 0 0,-1 0 0 0 0,0 0 0 0 0,-1 0-19 0 0,0 2 39 0 0,-1 0 0 0 0,0-1 0 0 0,0 1 1 0 0,-1 1-40 0 0,-4 9 85 0 0,-3 5-26 0 0,-11 5 50 0 0,13-16-68 0 0,-1 0 0 0 0,0-1 0 0 0,-1 0 0 0 0,-5 3-41 0 0,-9 3 111 0 0,-8 6 56 0 0,10-5-108 0 0,17-13-49 0 0,0-1-1 0 0,0 1 1 0 0,-1-1 0 0 0,1 0-1 0 0,-1 0 1 0 0,1-1 0 0 0,-1 0 0 0 0,-1 0-10 0 0,2 0-21 0 0,6-3-28 0 0,9-3-33 0 0,9-5 54 0 0,-9 5 72 0 0,0 1 0 0 0,1 0 0 0 0,-1 0-1 0 0,5 0-43 0 0,11-1 5 0 0,-18 4-5 0 0,1-2 0 0 0,0 2 0 0 0,1-1 0 0 0,0 1 0 0 0,-1 0 0 0 0,1 1 0 0 0,-1 0 0 0 0,0 0 0 0 0,5 2 0 0 0,-2 0-2 0 0,-1 0 1 0 0,0 1 0 0 0,-1 1 0 0 0,5 2 1 0 0,-2 1-35 0 0,-1 1-34 0 0,-1 1-45 0 0,-3 3-55 0 0,0-1 92 0 0,4 10 15 0 0,-3 0 79 0 0,-8-18-7 0 0,1 0 1 0 0,0-1 0 0 0,-1 1 0 0 0,0 0 0 0 0,0 0 0 0 0,0-1 0 0 0,0 1 0 0 0,-1 0 0 0 0,1 0 0 0 0,-1-1 0 0 0,0 1 0 0 0,-1 1-11 0 0,-1 4 16 0 0,-2 7 78 0 0,4-12-56 0 0,-1-1 0 0 0,0 1 0 0 0,0-1 0 0 0,0 0 0 0 0,0 1 0 0 0,0-1 0 0 0,0 0 1 0 0,-3 2-39 0 0,-6 6 116 0 0,3-1 70 0 0,-1-1 0 0 0,-1-1 0 0 0,-1 2-186 0 0,-8 2 176 0 0,-31 12-51 0 0,31-16-78 0 0,-1 0 0 0 0,-1-1-1 0 0,1-2 1 0 0,-22 4-47 0 0,27-7-7 0 0,-25-3 173 0 0,26-1-151 0 0,1-2-76 0 0,1-1-109 0 0,7 1 33 0 0,0 0-40 0 0,4 4 41 0 0,-1-3-139 0 0,1 2 132 0 0,1 0-35 0 0,-1 0-69 0 0,1 0-23 0 0,-1 0-74 0 0,1 1-87 0 0,-1-1-97 0 0,1 0-111 0 0,-1 1-123 0 0,1 0 331 0 0,0-1-35 0 0,0 1-37 0 0,-1 0-38 0 0,1 0-1286 0 0,0-1-1027 0 0</inkml:trace>
  <inkml:trace contextRef="#ctx0" brushRef="#br0" timeOffset="108259.105">15988 781 4328 0 0,'2'-1'-8'0'0,"3"0"78"0"0,3 0 99 0 0,-2-1 106 0 0,-1 0 115 0 0,0-1 358 0 0,1 0-112 0 0,-1 0-98 0 0,2 1-83 0 0,0-1 4 0 0,1 1-71 0 0,14-1 609 0 0,-18 4-784 0 0,1 0-71 0 0,0 2-27 0 0,7 5 60 0 0,-10-6-81 0 0,-1-1 50 0 0,0 0 6 0 0,0 0-55 0 0,5 13 110 0 0,-5-11-97 0 0,0 0 71 0 0,1 8 159 0 0,-2-8-254 0 0,0-1 1 0 0,0 1-1 0 0,-1-1 1 0 0,1 1-1 0 0,-1-1 0 0 0,0 1 1 0 0,0-1-1 0 0,0 1 0 0 0,0-1 1 0 0,0 0-1 0 0,-1 1-84 0 0,-3 5 217 0 0,-1-3-77 0 0,4-4 12 0 0,0 1-35 0 0,-12 8 29 0 0,-2-1-55 0 0,-3 2-36 0 0,-12 6-35 0 0,30-17-13 0 0,-14 8 174 0 0,5-2 10 0 0,7-4-109 0 0,2-1-37 0 0,-1 2-37 0 0,2-1 3 0 0,-2 1 43 0 0,7 0 31 0 0,7-2 261 0 0,0-2-105 0 0,2-1-55 0 0,7-2-20 0 0,0-1-6 0 0,6 0 30 0 0,21-4 144 0 0,-15 5-189 0 0,5-1-63 0 0,-11 1-17 0 0,-8 3-49 0 0,-16 1-205 0 0,0 0 73 0 0,0 0 64 0 0,1 0 54 0 0,2-1 115 0 0,8 1 372 0 0,-10-1-391 0 0,0 1-74 0 0,-1 0-56 0 0,0-1-42 0 0,-1 1-47 0 0,1 0-53 0 0,-1-1-80 0 0,1 1-74 0 0,0 0-83 0 0,0-1-90 0 0,0 1-97 0 0,0-1-104 0 0,-1 1-111 0 0,1-1-119 0 0,2 0-959 0 0,3-1-1075 0 0</inkml:trace>
  <inkml:trace contextRef="#ctx0" brushRef="#br0" timeOffset="120876.825">11785 417 9648 0 0,'0'0'216'0'0,"0"0"32"0"0,0 0 12 0 0,0 0-6 0 0,0 1-117 0 0,0-1-60 0 0,1 8 9 0 0,1 12 241 0 0,-3-10-8 0 0,0 0 0 0 0,0 1 0 0 0,-3 4-319 0 0,1 5 334 0 0,1-10-205 0 0,1 0-34 0 0,-7 32 346 0 0,1 2-34 0 0,-4 50-213 0 0,-18 69-194 0 0,8-52 54 0 0,19-97 48 0 0,1 0-48 0 0,0-8-40 0 0,1 1 1 0 0,-1-1 0 0 0,0 0 0 0 0,0 0 0 0 0,-1 0 0 0 0,-1 5-15 0 0,2-9 73 0 0,0 0-65 0 0,1 0-53 0 0,-1 0-38 0 0,0 1-250 0 0,1-5 194 0 0,0-2 77 0 0,1-7-96 0 0,1-1-81 0 0,0 1-69 0 0,-1-1-46 0 0,4-58-1451 0 0,-2 35 969 0 0,-2 18 473 0 0,0 0 54 0 0,-1 2 170 0 0,0 1-66 0 0,1-1-57 0 0,-1 1-48 0 0,2-15-401 0 0,5-37-1141 0 0,-4 46 1333 0 0,0 0 66 0 0,0 0 85 0 0,-2 10 228 0 0,1-1 35 0 0,-1 1 36 0 0,1 0 41 0 0,0 0 43 0 0,-1 0 48 0 0,3-11-70 0 0,-1 11 50 0 0,0 0 35 0 0,0 0 35 0 0,0 0 39 0 0,0 0 40 0 0,1 0 43 0 0,0 1 43 0 0,1-1 47 0 0,-1 1 49 0 0,1 0 50 0 0,1 0 52 0 0,-1 0 55 0 0,1 0 56 0 0,0 0 59 0 0,5-1 399 0 0,2 6-97 0 0,1 5-105 0 0,0 4-116 0 0,0 3-124 0 0,-8-3-351 0 0,0 0-35 0 0,0 1-36 0 0,-1-1-37 0 0,0 1-38 0 0,-1-1-39 0 0,10 16 237 0 0,-3-8-139 0 0,-2-2-66 0 0,0-1-44 0 0,28 40 143 0 0,-15-21-50 0 0,-1 2-52 0 0,2 8-28 0 0,9 20-13 0 0,-29-54-51 0 0,7 15-52 0 0,-2-5 80 0 0,0 1 35 0 0,8 16 109 0 0,-4-11-98 0 0,-3-3-78 0 0,1-1-91 0 0,-2-2-74 0 0,0-1-99 0 0,0 0-115 0 0,-3-7 142 0 0,-1 0-36 0 0,-3-6 51 0 0,0 0-34 0 0,0 2-344 0 0,0-1 85 0 0,0-1-46 0 0,1 3-658 0 0,0 2-518 0 0,2 2-982 0 0</inkml:trace>
  <inkml:trace contextRef="#ctx0" brushRef="#br0" timeOffset="121127.405">11856 845 10160 0 0,'0'0'230'0'0,"0"0"30"0"0,0 0 19 0 0,1-1-30 0 0,4-5-171 0 0,1 6-54 0 0,-5 0-24 0 0,6-1 24 0 0,-1 0 44 0 0,2-1 55 0 0,3-2 110 0 0,8-2 130 0 0,-13 5-283 0 0,1 0-38 0 0,35-6 242 0 0,-10 3-58 0 0,-11 1-130 0 0,-3 1-75 0 0,0 0-73 0 0,-16 2 78 0 0,0 0-38 0 0,0-1-37 0 0,0 1-35 0 0,-1 0-36 0 0,1 0-34 0 0,2-1-254 0 0,-1 0-117 0 0,1 1-117 0 0,-1-1-111 0 0,1 1-105 0 0,2 0-681 0 0,4 0-875 0 0</inkml:trace>
  <inkml:trace contextRef="#ctx0" brushRef="#br0" timeOffset="121572.189">12404 756 8752 0 0,'0'0'197'0'0,"0"0"-45"0"0,1 0-56 0 0,0 0-22 0 0,1 0-36 0 0,-1 0 7 0 0,0 0 51 0 0,0 0 75 0 0,1 0-211 0 0,0 0 70 0 0,1 1 60 0 0,-1-1 49 0 0,3 2 205 0 0,6 2 614 0 0,-8-3-683 0 0,0 1-78 0 0,0-1-108 0 0,-2-1-95 0 0,0 0-39 0 0,0 1 235 0 0,0-1-36 0 0,1 2 65 0 0,0 1-76 0 0,1 1-44 0 0,-1-1 26 0 0,5 7 31 0 0,-5 2-41 0 0,-2-9-96 0 0,0 0 1 0 0,-1 0 0 0 0,1 0 0 0 0,-1 0-1 0 0,1 0 1 0 0,-1 0 0 0 0,-1 2-20 0 0,-2 5 39 0 0,-1-1 1 0 0,0 0-1 0 0,0-1 1 0 0,-3 4-40 0 0,-4 3 47 0 0,-11 7-25 0 0,-5 7 37 0 0,21-22-23 0 0,-2 2-72 0 0,0 0 43 0 0,2-1 96 0 0,0 0 82 0 0,-2 3 117 0 0,9-7-151 0 0,4 0-72 0 0,6 4-38 0 0,-9-7-34 0 0,0 0-7 0 0,7 5 17 0 0,1-2 117 0 0,5 1-13 0 0,-2-1-20 0 0,-4 0-1 0 0,10 2 137 0 0,2 2-21 0 0,-3 1-94 0 0,-9-6-36 0 0,0 0 82 0 0,-3-1-44 0 0,-1-1 34 0 0,6 2-31 0 0,-7-3-85 0 0,-2 0-51 0 0,9 7-21 0 0,-9-7-215 0 0,-1 1 82 0 0,1-1 71 0 0,0 0 60 0 0,0 0 48 0 0,0 1 35 0 0,3-1 344 0 0,-3 0-333 0 0,0 0-83 0 0,0 0-44 0 0,-1-1-48 0 0,1 1-52 0 0,0 0-62 0 0,-1 0-44 0 0,1 0-65 0 0,-1 0-69 0 0,1 0-75 0 0,-1 0-80 0 0,1 0-86 0 0,-1 0-90 0 0,1 0-97 0 0,-1 0-1013 0 0,0 0-1044 0 0</inkml:trace>
  <inkml:trace contextRef="#ctx0" brushRef="#br0" timeOffset="121857.895">12635 842 8752 0 0,'0'0'197'0'0,"0"0"24"0"0,0 0 19 0 0,0-1-29 0 0,2-3-118 0 0,-2 4-11 0 0,0-1 92 0 0,0 1 144 0 0,0 0-419 0 0,0-1 44 0 0,0 1 40 0 0,1 0 37 0 0,-1-1 118 0 0,1 1 110 0 0,0 0 198 0 0,3 1 1079 0 0,-4 0-1230 0 0,1-1-40 0 0,-1 1-70 0 0,1 0-49 0 0,-1-1-59 0 0,0 1-67 0 0,2 11 373 0 0,-2-1-60 0 0,-1 5 58 0 0,-5 20 427 0 0,3-22-419 0 0,0 10-4 0 0,2 2-71 0 0,0-5-121 0 0,0-1-58 0 0,0-14-237 0 0,0 0 48 0 0,1 0 42 0 0,-1 0 35 0 0,0 6 98 0 0,-2 14 296 0 0,3-18-328 0 0,-1 0-50 0 0,1 2-86 0 0,0-5-23 0 0,0 1-37 0 0,0-1-52 0 0,0 1-52 0 0,0 0-56 0 0,0 1-61 0 0,0-1-67 0 0,0 1-70 0 0,0 0-76 0 0,0 0-80 0 0,0-7-280 0 0</inkml:trace>
  <inkml:trace contextRef="#ctx0" brushRef="#br0" timeOffset="83330.781">14019 979 6648 0 0,'0'0'149'0'0,"0"0"23"0"0,0 0 12 0 0,0 0-9 0 0,0 0-65 0 0,0 0-22 0 0,0 0-6 0 0,0 0 27 0 0,0 0 124 0 0,0 0 58 0 0,0 0 12 0 0,0 0-80 0 0,0 0-112 0 0,0 0-74 0 0,0-1-31 0 0,0 1 24 0 0,-1-1 35 0 0,1 1 78 0 0,-1-1 90 0 0,0 0 339 0 0,0 1-79 0 0,-1 0-76 0 0,1 1-67 0 0,0 0-63 0 0,0 0-57 0 0,0 1-51 0 0,0 0-44 0 0,-1 2 3 0 0,1 0-76 0 0,-1 0-50 0 0,0 6-42 0 0,0-4 40 0 0,1-2 63 0 0,0-1 28 0 0,0-1 55 0 0,-3 11-99 0 0,0-1 34 0 0,0 8 187 0 0,0 0 1 0 0,1 4-279 0 0,1-2 113 0 0,1-13-100 0 0,0 51 35 0 0,1-38-14 0 0,-1-1 1 0 0,0 1-35 0 0,-1-1 16 0 0,2-15-4 0 0,0 0-1 0 0,0-1 1 0 0,-1 1-1 0 0,0-1 1 0 0,0 1-1 0 0,-1 0-11 0 0,0 0-22 0 0,-2 4 61 0 0,-3 7 127 0 0,-5-5 14 0 0,3-10-117 0 0,7-2-52 0 0,1 0 1 0 0,0 0 0 0 0,-1-1-1 0 0,1 1 1 0 0,0 0 0 0 0,-1-1-1 0 0,1 1 1 0 0,0-1 0 0 0,0 0-1 0 0,-1 1 1 0 0,1-1 0 0 0,0 0-1 0 0,0 0 1 0 0,0 0 0 0 0,0 0-12 0 0,-17-18 148 0 0,6 5-78 0 0,0 4-27 0 0,-4-5-10 0 0,-3 3-34 0 0,17 11-2 0 0,-23-8 12 0 0,13 9-21 0 0,0 6-56 0 0,9-4 52 0 0,0 1 0 0 0,1-1 1 0 0,-1 1-1 0 0,1-1 0 0 0,-1 1 0 0 0,1 0 0 0 0,0 0 0 0 0,0 0 0 0 0,1 0 0 0 0,-1 0 0 0 0,0 0 1 0 0,1 1-1 0 0,0-1 0 0 0,0 1 0 0 0,0-1 0 0 0,0 2 16 0 0,-3 26-79 0 0,4 1 61 0 0,0-19 35 0 0,0-9-18 0 0,1 0 1 0 0,-1 0-1 0 0,1 0 1 0 0,-1-1-1 0 0,1 1 0 0 0,0 0 1 0 0,1-1-1 0 0,-1 1 1 0 0,1 0-8 0 0,0 0 0 0 0,0-1 0 0 0,0 1 0 0 0,0-1 0 0 0,0 0 0 0 0,1 0 0 0 0,0 0 0 0 0,-1 0 0 0 0,1 0 0 0 0,0-1 0 0 0,3 2 8 0 0,-4-2-4 0 0,1 0 0 0 0,0 0 1 0 0,1 0-1 0 0,-1-1 0 0 0,0 0 0 0 0,0 1 1 0 0,1-1-1 0 0,-1-1 0 0 0,0 1 0 0 0,1 0 1 0 0,-1-1-1 0 0,1 1 0 0 0,0-1 4 0 0,-1 0 8 0 0,1-1-1 0 0,-1 1 0 0 0,0-1 1 0 0,1 1-1 0 0,-1-1 1 0 0,0 0-1 0 0,0 0 0 0 0,0 0 1 0 0,2-2-8 0 0,24-13 10 0 0,-10 4-54 0 0,-3 1-48 0 0,-1-1-70 0 0,-3 3-37 0 0,0-1-70 0 0,0-1-80 0 0,0 1-89 0 0,2-3-48 0 0</inkml:trace>
  <inkml:trace contextRef="#ctx0" brushRef="#br0" timeOffset="83700.235">14195 1022 6392 0 0,'0'0'184'0'0,"-1"1"-33"0"0,-1 0 59 0 0,1 0-119 0 0,-1 1-48 0 0,-3 0-58 0 0,0-1 52 0 0,4-1 152 0 0,1 3 57 0 0,-1 0-83 0 0,-1-1-65 0 0,-2 4 62 0 0,1-3-43 0 0,0 1 72 0 0,2-2-3 0 0,-1 0 62 0 0,-3 12 270 0 0,0 0-99 0 0,2 0-86 0 0,-1 1-75 0 0,1 3-27 0 0,1 1-69 0 0,0 3-25 0 0,1 11 26 0 0,-2-12-51 0 0,3-17-93 0 0,-1-1 0 0 0,1 0-1 0 0,-1 0 1 0 0,1 0 0 0 0,0 0 0 0 0,0 1 0 0 0,1-1 0 0 0,-1 1-19 0 0,2 6 57 0 0,-1 0-1 0 0,-1-1 1 0 0,0 1 0 0 0,0 6-57 0 0,0 29 256 0 0,2-30-154 0 0,0 5 64 0 0,2 0 36 0 0,-3-19-181 0 0,0 1 0 0 0,-1-1 0 0 0,1 1 0 0 0,0-1 0 0 0,0 0 0 0 0,0 1 0 0 0,0-1 1 0 0,0 0-1 0 0,0 0 0 0 0,0 1 0 0 0,0-1 0 0 0,0 0 0 0 0,1 0 0 0 0,-1 0 0 0 0,0 0 0 0 0,1-1 0 0 0,-1 1 0 0 0,1 0 0 0 0,-1 0 0 0 0,1-1 0 0 0,-1 1 0 0 0,1-1 0 0 0,0 1-21 0 0,8 0 100 0 0,-6-4-66 0 0,-2 2-8 0 0,9-2 43 0 0,-8 2-33 0 0,0 0-1 0 0,-1 1 1 0 0,1-1 0 0 0,0 0 0 0 0,0-1-1 0 0,-1 1 1 0 0,1 0 0 0 0,0-1 0 0 0,-1 0-1 0 0,0 1 1 0 0,1-1 0 0 0,-1 0 0 0 0,0 0-36 0 0,9-9 88 0 0,6-5 168 0 0,-8 8-150 0 0,0 0-67 0 0,-4 2-71 0 0,1 1-58 0 0,-2 0-39 0 0,0 0-55 0 0,0 0-63 0 0,0 0-68 0 0,3-7-289 0 0</inkml:trace>
  <inkml:trace contextRef="#ctx0" brushRef="#br0" timeOffset="83930.739">14105 1216 9528 0 0,'0'0'216'0'0,"0"0"32"0"0,2 0 10 0 0,1-1-123 0 0,0 0-34 0 0,12-1-67 0 0,3 0 15 0 0,1-1 83 0 0,3 0 100 0 0,13-4 175 0 0,-18 4-216 0 0,-1 0-34 0 0,7 0-29 0 0,-12 1-64 0 0,15-3 206 0 0,-15 3-238 0 0,-6 1-59 0 0,1 0-36 0 0,-1 0-44 0 0,0 0-48 0 0,1 0-56 0 0,-1 0-62 0 0,-3 1 11 0 0,0 0-43 0 0,0-1-40 0 0,0 1-34 0 0,0 0-114 0 0,0-1-34 0 0,5 0-1172 0 0,-7 1 1667 0 0</inkml:trace>
  <inkml:trace contextRef="#ctx0" brushRef="#br0" timeOffset="114746.281">9656 560 5672 0 0,'-2'-4'227'0'0,"1"0"-56"0"0,0-5 27 0 0,3-13 135 0 0,-1 17-177 0 0,0 1 64 0 0,0 1-150 0 0,1-1 99 0 0,0-1 51 0 0,8-15 1023 0 0,-6 15-951 0 0,-1 2-189 0 0,0 1-36 0 0,5-7 225 0 0,-2 3-62 0 0,-1 3-108 0 0,-4 3 55 0 0,-1 0 30 0 0,0 0 8 0 0,0 0 13 0 0,5 0 660 0 0,-2 1-586 0 0,-1 0-188 0 0,-1 0-49 0 0,0-1-60 0 0,0 1-69 0 0,0 0 94 0 0,0 1-1 0 0,1 0 0 0 0,-1 0 0 0 0,0 0 0 0 0,0 0 1 0 0,0 0-1 0 0,-1 0 0 0 0,1 1 0 0 0,0-1 1 0 0,-1 0-1 0 0,1 0 0 0 0,-1 2-29 0 0,1 2 84 0 0,-1-1-1 0 0,1 1 1 0 0,-1-1 0 0 0,-1 6-84 0 0,-4 31 397 0 0,-1 3-57 0 0,1-1-82 0 0,0 1-88 0 0,0-1-91 0 0,-8 43 50 0 0,13-85-133 0 0,-2 6 9 0 0,-1 2 32 0 0,3-9-22 0 0,-1 1-1 0 0,0-1 0 0 0,1 1 0 0 0,-1-1 0 0 0,0 0 0 0 0,0 1 0 0 0,0-1 0 0 0,0 0 1 0 0,0 0-1 0 0,0 0 0 0 0,0 0 0 0 0,-2 1-14 0 0,-5 0 160 0 0,-1-5-37 0 0,-9-10 20 0 0,12 8-116 0 0,2 2-2 0 0,0 0-1 0 0,0 0 1 0 0,0-1 0 0 0,-3-3-25 0 0,5 4 4 0 0,-1 0 0 0 0,1 0 0 0 0,-1 1 1 0 0,0-1-1 0 0,0 1 0 0 0,0 0 0 0 0,-4-2-4 0 0,-10-7 55 0 0,15 10-55 0 0,0-1 0 0 0,0 1 0 0 0,0 0 0 0 0,0 0 0 0 0,0 0-1 0 0,0 0 1 0 0,0 0 0 0 0,-1 0 0 0 0,1 0 0 0 0,0 1 0 0 0,-1-1 0 0 0,1 1 0 0 0,0 0 0 0 0,-2-1 0 0 0,-16 5-97 0 0,2 7 40 0 0,14-8 53 0 0,0 1 0 0 0,0-1 0 0 0,0 1 0 0 0,1 0 0 0 0,-1 0 0 0 0,1 1 0 0 0,-2 3 4 0 0,3-4 3 0 0,-1 0-1 0 0,1 1 1 0 0,0-1 0 0 0,0 0-1 0 0,0 1 1 0 0,1 0 0 0 0,0-1-1 0 0,0 1 1 0 0,0 0 0 0 0,0 0-1 0 0,1-1 1 0 0,0 1 0 0 0,0 0 0 0 0,0 0-1 0 0,1 0 1 0 0,-1 0 0 0 0,2 4-3 0 0,-1-8-6 0 0,-1 1 1 0 0,1 0 0 0 0,0-1 0 0 0,0 1 0 0 0,0-1 0 0 0,0 1 0 0 0,0-1 0 0 0,0 1-1 0 0,0-1 1 0 0,1 0 0 0 0,-1 0 0 0 0,0 1 0 0 0,1-1 0 0 0,-1 0 0 0 0,1 0 0 0 0,-1 0-1 0 0,1 0 1 0 0,1 0 5 0 0,0 0-13 0 0,1 0 0 0 0,-1 0 0 0 0,1 0-1 0 0,0-1 1 0 0,-1 1 0 0 0,1-1 0 0 0,0 0 0 0 0,0 0-1 0 0,0 0 14 0 0,36-6-185 0 0,-7-4-106 0 0,-23 7 208 0 0,-1 0-81 0 0,6-2-215 0 0,6-2-333 0 0,-4-1 66 0 0</inkml:trace>
  <inkml:trace contextRef="#ctx0" brushRef="#br0" timeOffset="115347.338">9956 454 8688 0 0,'0'-1'134'0'0,"-4"-10"240"0"0,3 8-302 0 0,0 2-44 0 0,-1-1-3 0 0,0 1 47 0 0,0 0 41 0 0,0 0 37 0 0,1 1 71 0 0,-1 0 36 0 0,-3 1 645 0 0,1 3 7 0 0,3-2-645 0 0,0 1-35 0 0,0-1-70 0 0,0 0-36 0 0,1 1-41 0 0,-1 0-44 0 0,-4 11 52 0 0,1 1 80 0 0,-8 25 395 0 0,8-26-439 0 0,0-1-77 0 0,3-4-49 0 0,-1 1 0 0 0,1-1 0 0 0,0 1 0 0 0,1-1 0 0 0,0 5 0 0 0,-1 30 0 0 0,-1-26-18 0 0,2 0 1 0 0,0 6 17 0 0,-1 24-40 0 0,3-10-14 0 0,0-2 55 0 0,-1-8-1 0 0,0-24 0 0 0,0 0 0 0 0,-1 0 0 0 0,0 1 0 0 0,0-1 0 0 0,0 0 0 0 0,0 0 0 0 0,-1 2 0 0 0,0-4 0 0 0,0 1 0 0 0,1 0 0 0 0,0 0 0 0 0,-1-1 0 0 0,1 1 0 0 0,0 0 0 0 0,0-1 0 0 0,1 1 0 0 0,-1 0 0 0 0,1 0 0 0 0,0 2 0 0 0,5 8-32 0 0,-5-12-128 0 0,-1-1-32 0 0,0 0 0 0 0,0 0-10 0 0,0 0-38 0 0,0 0-14 0 0,0-3-24 0 0,1 0 56 0 0,1-2-110 0 0,0-2-92 0 0,-2 4 250 0 0,0 0-39 0 0,-3-8-357 0 0,-3-15-823 0 0,4 9 602 0 0,0 4 267 0 0,0 7 304 0 0,1-1 32 0 0,0 1 38 0 0,0-1 41 0 0,-1 1 46 0 0,1 0 50 0 0,-8-34 36 0 0,-1-6 34 0 0,0-5-12 0 0,3 16 48 0 0,2 4 151 0 0,3 14-82 0 0,1 1 37 0 0,1-6 136 0 0,2 2 97 0 0,0 13-71 0 0,1 0-64 0 0,0 1-55 0 0,1 0-48 0 0,1-1-14 0 0,1 2-45 0 0,14-9 130 0 0,-17 13-101 0 0,0 0-34 0 0,4 1 48 0 0,-1 0-87 0 0,8 2 31 0 0,-10-2-49 0 0,22 5 177 0 0,-23-4-124 0 0,0 0 28 0 0,16 4 68 0 0,1 2-89 0 0,10 6-51 0 0,17 12-39 0 0,-30-14 3 0 0,-14-9-8 0 0,-1 0 1 0 0,1 0-1 0 0,-1 0 0 0 0,0 0 0 0 0,0 1 0 0 0,0-1 1 0 0,0 0-1 0 0,-1 1 0 0 0,2 1-38 0 0,-2-2 14 0 0,-1-1 1 0 0,1 0 0 0 0,-1 1-1 0 0,1-1 1 0 0,-1 0-1 0 0,0 1 1 0 0,1-1-1 0 0,-1 1 1 0 0,0-1-1 0 0,0 1 1 0 0,0-1 0 0 0,0 0-1 0 0,0 1 1 0 0,0-1-1 0 0,0 1 1 0 0,-1-1-1 0 0,1 1 1 0 0,0-1-1 0 0,-1 0 1 0 0,1 1 0 0 0,-1-1-15 0 0,-15 24 200 0 0,10-18-162 0 0,-3-1-36 0 0,-4 3 36 0 0,1-2-76 0 0,0 0-87 0 0,0-1-101 0 0,-1 0-110 0 0,1 0-124 0 0,5-4 180 0 0,0 0-35 0 0,0 1-36 0 0,0-1-39 0 0,3-1 142 0 0,1-1 5 0 0,1 1-44 0 0,1 0-106 0 0,-1-1-123 0 0,1 1-105 0 0,-1-1-227 0 0,0 1-537 0 0</inkml:trace>
  <inkml:trace contextRef="#ctx0" brushRef="#br0" timeOffset="115867.719">10031 774 5296 0 0,'0'0'116'0'0,"-1"-1"119"0"0,-1 0-97 0 0,-2-1-69 0 0,1 0-75 0 0,2 1 174 0 0,0-1 44 0 0,0-1 314 0 0,0 1 81 0 0,1-3 899 0 0,1 3-1090 0 0,-1 1-51 0 0,1-1-64 0 0,0 1-91 0 0,0-1-108 0 0,-1 1-97 0 0,1 0-35 0 0,0 0-83 0 0,-1 0-90 0 0,1 0 388 0 0,5-1-1 0 0,3-3-76 0 0,-3 0-55 0 0,-1 3 17 0 0,-2 1-16 0 0,0 1 54 0 0,10-1 489 0 0,-10 1-471 0 0,1 1-8 0 0,-2-1-108 0 0,0 0-39 0 0,0 1 229 0 0,-1 0 0 0 0,11 8 60 0 0,-2 1-37 0 0,-7-8-164 0 0,-1 1 0 0 0,0 0-1 0 0,0 0 1 0 0,-1 0-1 0 0,1 1 1 0 0,0 1-59 0 0,3 14 194 0 0,-5 1-49 0 0,-1-16-123 0 0,0 0-1 0 0,0 0 1 0 0,0 0-1 0 0,0 0 1 0 0,-1 0-1 0 0,1 0 1 0 0,-1-1-1 0 0,0 1 1 0 0,-2 1-22 0 0,2 0 75 0 0,-1-1 1 0 0,0 0 0 0 0,0 0-1 0 0,-1 0 1 0 0,-2 1-76 0 0,-4 3 88 0 0,-4 3-48 0 0,7-4-106 0 0,-3 3-19 0 0,4-5 98 0 0,1-1 82 0 0,0-3 106 0 0,3-1-117 0 0,2-2-63 0 0,4-2-14 0 0,12-5 7 0 0,-1 2 0 0 0,1 0 1 0 0,1 1-1 0 0,-1 1 1 0 0,2 0-15 0 0,-12 3-125 0 0,0 1 68 0 0,6-2 74 0 0,15-2 187 0 0,-19 3-204 0 0,1 1-76 0 0,-2 1-79 0 0,0-1-101 0 0,-1 1-122 0 0,-2 0 138 0 0,-1 0-37 0 0,-3 0-174 0 0,1 0-110 0 0,-1 0 79 0 0,0 0-41 0 0,0 0-612 0 0,0 0-481 0 0,0 0-913 0 0</inkml:trace>
  <inkml:trace contextRef="#ctx0" brushRef="#br0" timeOffset="116146.511">10351 709 7520 0 0,'0'-1'-293'0'0,"0"0"57"0"0,0 1 54 0 0,0-1 50 0 0,0 0 50 0 0,0 0 45 0 0,0 0 43 0 0,0 0 41 0 0,0 0 59 0 0,0 0 50 0 0,0 0 45 0 0,0 0 41 0 0,0-1 188 0 0,0 0 64 0 0,0 1 51 0 0,1-1 35 0 0,0-2 1403 0 0,-1 3-1374 0 0,1 1-62 0 0,-1 0-246 0 0,0 0-38 0 0,1 0-42 0 0,-1 0-48 0 0,1 1-53 0 0,-1 0-59 0 0,1 0-64 0 0,-1 0-68 0 0,1 0 180 0 0,-1 2-77 0 0,7 26 360 0 0,-5-17-248 0 0,0 1-37 0 0,-2 1-80 0 0,2 3 30 0 0,-2-14-48 0 0,0 0 1 0 0,1 1-1 0 0,-1-1 1 0 0,-1 1-1 0 0,1-1 1 0 0,0 0 0 0 0,-1 3-10 0 0,0-5 0 0 0,1 0 0 0 0,0 1 0 0 0,0-1 0 0 0,0 0 0 0 0,0 0 0 0 0,0 1 1 0 0,0-1-1 0 0,0 0 0 0 0,0 0 0 0 0,1 0 0 0 0,-1 1 0 0 0,0-1 0 0 0,1 0 0 0 0,-1 0-1 0 0,1 1-1 0 0,-1-1 0 0 0,0 0 1 0 0,1 0-1 0 0,-1 0 0 0 0,0 0 1 0 0,0 0-1 0 0,0 1 1 0 0,0-1-1 0 0,0 0 0 0 0,0 0 1 0 0,0 0-1 0 0,-1 0 0 0 0,1 1 2 0 0,-3 15-193 0 0,3-9 78 0 0,0 0-99 0 0,0-4 57 0 0,0 1-40 0 0,0-2 2 0 0,0 0-34 0 0,0 1-38 0 0,0-1-42 0 0,0-2-369 0 0</inkml:trace>
  <inkml:trace contextRef="#ctx0" brushRef="#br0" timeOffset="116636.102">9530 1104 6048 0 0,'0'0'133'0'0,"0"0"23"0"0,0 0 11 0 0,1-1-41 0 0,2-1-84 0 0,3-1 8 0 0,-2 0 88 0 0,-1 0 115 0 0,1-1 235 0 0,0 0 204 0 0,-2 3-503 0 0,1-1-39 0 0,3-1 483 0 0,1 1-77 0 0,-1-1-72 0 0,0 1-65 0 0,0 0-58 0 0,0 0-52 0 0,0 0-46 0 0,-1 1-40 0 0,2 0 2 0 0,1 1-36 0 0,-3 0-45 0 0,0 0 1 0 0,1 0-1 0 0,-1 1 0 0 0,1 0 1 0 0,4 1-145 0 0,14 4 274 0 0,1-3-68 0 0,14-1 7 0 0,-1-1-78 0 0,17 1 14 0 0,-18 1-22 0 0,31 2-224 0 0,-22-4 114 0 0,-11-1 56 0 0,6 1-57 0 0,21-5-68 0 0,-35-1-488 0 0,-18 3 300 0 0,1 0-79 0 0,-3 0-27 0 0,1 0-92 0 0,-1 0-109 0 0,-3 1 228 0 0,0 0-33 0 0,-3 1 75 0 0,-1-1-39 0 0,2 1-415 0 0,0-1-280 0 0,0 0-654 0 0</inkml:trace>
  <inkml:trace contextRef="#ctx0" brushRef="#br0" timeOffset="117165.707">9748 1183 10080 0 0,'0'0'230'0'0,"0"0"30"0"0,0 0 18 0 0,0 0-10 0 0,0 0-51 0 0,0 0-22 0 0,0 0-3 0 0,0 1 5 0 0,1-1-75 0 0,-1 1-47 0 0,2 2 30 0 0,-2-1-31 0 0,3 18 49 0 0,0-1 66 0 0,-1 3 79 0 0,-2 29 426 0 0,-1-32-474 0 0,-2 9 32 0 0,1-14-181 0 0,0 0-45 0 0,0-4-6 0 0,1-6 6 0 0,0 0 1 0 0,0-1-1 0 0,0 1 0 0 0,-1 0 0 0 0,1-1 1 0 0,-1 1-27 0 0,-5 6 40 0 0,4-6 14 0 0,3-3-50 0 0,0-1 0 0 0,-1 0 0 0 0,1 0 0 0 0,0 0 0 0 0,0 0 0 0 0,0 0 0 0 0,0 1 0 0 0,0-1 0 0 0,0 0 1 0 0,-1 0-1 0 0,1 0 0 0 0,0 0 0 0 0,0 0 0 0 0,0 0 0 0 0,0 0 0 0 0,-1 0 0 0 0,1 0 0 0 0,0 0 0 0 0,0 0 1 0 0,0 0-1 0 0,0 0 0 0 0,-1 0 0 0 0,1 0 0 0 0,0 0 0 0 0,0 0 0 0 0,0 0 0 0 0,0 0 0 0 0,-1 0 0 0 0,1 0 1 0 0,0 0-1 0 0,0 0 0 0 0,0 0-4 0 0,-7-4 67 0 0,-4-6-12 0 0,11 10-51 0 0,-18-23 271 0 0,7 10-132 0 0,0 0-41 0 0,3 6-68 0 0,-1 1-35 0 0,8 5 4 0 0,1 0 0 0 0,-1 1 0 0 0,0 0 0 0 0,0-1 0 0 0,0 1 0 0 0,0 0 0 0 0,0-1 0 0 0,0 1 0 0 0,0 0 0 0 0,0 0 0 0 0,0 0 0 0 0,0 0 0 0 0,0 0-3 0 0,0 0-2 0 0,0 0 0 0 0,0 0 0 0 0,0 0 0 0 0,0 1 0 0 0,0-1 0 0 0,0 0-1 0 0,0 1 1 0 0,0-1 0 0 0,0 1 0 0 0,0-1 0 0 0,0 1 0 0 0,0 0 0 0 0,0-1 0 0 0,0 1 0 0 0,0 0 2 0 0,-9 13-44 0 0,6-6 62 0 0,-1 8-31 0 0,-1 10 46 0 0,6-23-29 0 0,-1-1 0 0 0,1 1 0 0 0,0-1 0 0 0,0 1-1 0 0,0-1 1 0 0,1 1 0 0 0,-1-1 0 0 0,0 0 0 0 0,1 1 0 0 0,0-1 0 0 0,-1 1 0 0 0,1-1 0 0 0,0 0-1 0 0,0 0 1 0 0,1 0 0 0 0,0 2-4 0 0,0-1 11 0 0,0 0-1 0 0,0 0 0 0 0,1 0 0 0 0,0 0 1 0 0,-1-1-1 0 0,1 1 0 0 0,0-1 1 0 0,2 2-11 0 0,-3-3 2 0 0,0 0 1 0 0,0-1 0 0 0,0 1 0 0 0,0 0 0 0 0,0-1 0 0 0,0 0 0 0 0,0 1-1 0 0,0-1 1 0 0,0 0 0 0 0,1 0 0 0 0,-1 0 0 0 0,0 0 0 0 0,0 0 0 0 0,0-1-1 0 0,0 1 1 0 0,1-1-3 0 0,13-3-62 0 0,0 0 55 0 0,33-17 128 0 0,-28 10-121 0 0,-10 5-47 0 0,1-1-50 0 0,0-1-60 0 0,-1 1-72 0 0,1-1-83 0 0,-1 0-93 0 0,1 0-106 0 0,-1 0-116 0 0,-7 6 140 0 0,-1-1-105 0 0,0 1 92 0 0,-1 0-41 0 0,3-2-624 0 0,0-1-485 0 0,3-2-924 0 0</inkml:trace>
  <inkml:trace contextRef="#ctx0" brushRef="#br0" timeOffset="117467.57">10072 1206 6192 0 0,'0'0'133'0'0,"0"0"23"0"0,0 0 13 0 0,0 0-75 0 0,0 0-38 0 0,0-1-22 0 0,-2 0-37 0 0,2 1 40 0 0,-1 0 44 0 0,0 0 505 0 0,0 0-50 0 0,0 0-46 0 0,0 1-46 0 0,-1 0-43 0 0,1-1-40 0 0,0 1-39 0 0,0 1-36 0 0,-2 0 185 0 0,1 1-121 0 0,-1 0-103 0 0,1 1-87 0 0,0-1-82 0 0,1 0-36 0 0,-2 2-29 0 0,-3 7-45 0 0,4-9 65 0 0,1 0 46 0 0,0-1 31 0 0,0 0 50 0 0,-3 7-75 0 0,0 0 38 0 0,-5 9 223 0 0,-10 25 615 0 0,14-30-720 0 0,1 1-67 0 0,-2 5 67 0 0,-1 4 32 0 0,1 1-50 0 0,4 1-61 0 0,4-1-77 0 0,0-15-85 0 0,1 0 0 0 0,-1-1 0 0 0,1 1 0 0 0,1-1 0 0 0,0 0 0 0 0,0 1 0 0 0,-2-6 0 0 0,0 0 0 0 0,0 0 0 0 0,1 0 0 0 0,-1 0 0 0 0,0 0 0 0 0,1-1 0 0 0,0 1 0 0 0,0-1 0 0 0,0 0 0 0 0,0 0 0 0 0,0 0 0 0 0,0 0 0 0 0,0 0 0 0 0,1-1 0 0 0,-1 0 0 0 0,1 1 0 0 0,4 0-230 0 0,0-2 109 0 0,-1 0 73 0 0,11-5 3 0 0,-13 3-3 0 0,1 0-37 0 0,0-1-85 0 0,0-1-95 0 0,0 1-116 0 0,-4 1 139 0 0,1 0-36 0 0,0 0-41 0 0,-1-1-43 0 0,1 1-45 0 0,-1 0-48 0 0,0 0-52 0 0,1 0-53 0 0,-1 0-57 0 0,0 0-59 0 0,2-2-873 0 0,1-2-865 0 0,-5 6 2409 0 0</inkml:trace>
  <inkml:trace contextRef="#ctx0" brushRef="#br0" timeOffset="117744.518">9922 1400 7776 0 0,'8'0'174'0'0,"-6"0"29"0"0,-2 0 12 0 0,4-1-53 0 0,4 0-108 0 0,9-2 11 0 0,21-7 258 0 0,-25 6-290 0 0,-6 1-60 0 0,0 1-39 0 0,0 0-47 0 0,0-1-54 0 0,0 1-24 0 0,-6 2-4 0 0,1-1-33 0 0,1 0-313 0 0,1-1-223 0 0,2 0-509 0 0</inkml:trace>
  <inkml:trace contextRef="#ctx0" brushRef="#br0" timeOffset="118313.457">10345 176 4504 0 0,'0'0'133'0'0,"0"0"-33"0"0,0 0-4 0 0,0 0 35 0 0,0 0 113 0 0,0 0 206 0 0,0 0 20 0 0,-1 0 243 0 0,0 1-78 0 0,0 0-279 0 0,-1-1-71 0 0,1 1-112 0 0,0 0-68 0 0,0 0-74 0 0,0 0-85 0 0,-5 4 432 0 0,0 0-65 0 0,1-1-57 0 0,0 1-50 0 0,-1 1-13 0 0,1 1-46 0 0,-9 14 145 0 0,1 8-137 0 0,11-22-106 0 0,-3 10 78 0 0,3-5 12 0 0,2-2 35 0 0,1 1 73 0 0,0-9-226 0 0,-1 0 0 0 0,1-1 0 0 0,0 1 0 0 0,0 0 0 0 0,-1 0 0 0 0,1-1 0 0 0,0 1 0 0 0,1 0 0 0 0,-1-1-1 0 0,0 1 1 0 0,0-1 0 0 0,1 1 0 0 0,-1-1 0 0 0,1 0 0 0 0,-1 0 0 0 0,1 1 0 0 0,-1-1 0 0 0,1 0 0 0 0,0 0 0 0 0,-1-1 0 0 0,1 1 0 0 0,0 0-21 0 0,7 2 95 0 0,-1 0-1 0 0,1-1 1 0 0,0 0-1 0 0,4 0-94 0 0,8 2 157 0 0,-20-4-56 0 0,0 0-1 0 0,1 0-47 0 0,7 0-12 0 0,-7 0-12 0 0,15 2 122 0 0,-2 0 66 0 0,-14-2-89 0 0,-1 0 0 0 0,2-1 14 0 0,0 0-47 0 0,3-1-5 0 0,-2 2-1 0 0,-4 4 1 0 0,-1-3 54 0 0,-1 0-48 0 0,-2 1-29 0 0,-4 1-29 0 0,-1 0-1 0 0,0 1 45 0 0,-1-2-46 0 0,1 0-52 0 0,-1 0-53 0 0,-2 0-100 0 0,1 1-95 0 0,-10 1-271 0 0,12-4 267 0 0,4 0 81 0 0,1-1-37 0 0,1 0-46 0 0,0-1-54 0 0,3 2-198 0 0,0 0-399 0 0,-3-1 46 0 0,1 0 47 0 0,2-1 46 0 0,1 1-18 0 0</inkml:trace>
  <inkml:trace contextRef="#ctx0" brushRef="#br0" timeOffset="118617.239">10431 221 7400 0 0,'0'0'211'0'0,"2"1"-36"0"0,2 1 75 0 0,0 1-105 0 0,-1 0-77 0 0,0 0 173 0 0,-1 0 0 0 0,-1 0 0 0 0,1 0 0 0 0,0 0-1 0 0,-1 1 1 0 0,0-1 0 0 0,0 0 0 0 0,0 1 0 0 0,0-1 0 0 0,0 3-241 0 0,0 1 358 0 0,1 0-35 0 0,-1 1-46 0 0,0-1-54 0 0,-1-2-92 0 0,1 0-44 0 0,2 21 167 0 0,-1 1-51 0 0,0-1-58 0 0,0-1-50 0 0,0-9-16 0 0,-2-1 0 0 0,0 16-79 0 0,-1-4 77 0 0,1-22-52 0 0,-1 1 0 0 0,0-1 0 0 0,0 0-1 0 0,0 0 1 0 0,-1 1 0 0 0,-1 2-25 0 0,1-4 42 0 0,-1-2-58 0 0,-1-1-93 0 0,0-1-67 0 0,-3 1-247 0 0,7 0 218 0 0,-1-2 39 0 0,-1 0-69 0 0,0-2 95 0 0,-4-2-72 0 0,5 4 120 0 0,1 0-38 0 0,-2-1-169 0 0,0 0 91 0 0,-2-4-226 0 0,2 3 165 0 0,1 2 52 0 0,0-1-68 0 0,0 0-80 0 0,0-1-96 0 0,1 2-45 0 0,-1-1-99 0 0,0-1-215 0 0,0-1-515 0 0</inkml:trace>
  <inkml:trace contextRef="#ctx0" brushRef="#br0" timeOffset="118889.344">10383 256 6048 0 0,'7'-7'133'0'0,"-5"5"23"0"0,-2 2 11 0 0,1-3-75 0 0,1 0-36 0 0,5-4-23 0 0,11-4-46 0 0,-14 9 58 0 0,0 0 26 0 0,0 1 98 0 0,0 0 61 0 0,6-1 391 0 0,-5 1-310 0 0,-2 1-185 0 0,0-1-95 0 0,-1 1 438 0 0,1 0 10 0 0,6 2-192 0 0,-1 1-66 0 0,1 2-55 0 0,0 0-44 0 0,1 3-20 0 0,14 17 91 0 0,-16-13-79 0 0,-6-9-93 0 0,0 0 0 0 0,-1 0-1 0 0,1 0 1 0 0,-1 0 0 0 0,0 0 0 0 0,0 0-1 0 0,0 0 1 0 0,-1 0 0 0 0,1 2-21 0 0,-2 6 107 0 0,-3-1 42 0 0,2-7-143 0 0,-4 5 99 0 0,3-5-90 0 0,1-1-46 0 0,0 0-58 0 0,1 0-73 0 0,-1 1-89 0 0,1-3-96 0 0,1 1-99 0 0,0-1 59 0 0,0 0-37 0 0,0 0-503 0 0,0 0-398 0 0,0 0-756 0 0</inkml:trace>
  <inkml:trace contextRef="#ctx0" brushRef="#br0" timeOffset="119467.632">10652 229 6072 0 0,'-1'2'105'0'0,"-10"5"301"0"0,8-5-319 0 0,1 0-53 0 0,-3 1 18 0 0,-1 0 86 0 0,1 0 82 0 0,-9 6 376 0 0,11-5-441 0 0,-1 0-36 0 0,-5 6 367 0 0,-9 13 372 0 0,9-7-637 0 0,-3 7 167 0 0,9-14-308 0 0,1 1-49 0 0,1-1-31 0 0,0-6 0 0 0,1-1 0 0 0,0 0 0 0 0,-1 1 0 0 0,1-1 0 0 0,0 1 0 0 0,0-1 0 0 0,0 1 0 0 0,1 1 0 0 0,-1 4 0 0 0,0-7 0 0 0,0 0 0 0 0,0-1 0 0 0,0 1 0 0 0,0 0 0 0 0,0 0 0 0 0,0 0 0 0 0,0-1 0 0 0,0 1 0 0 0,0 0 0 0 0,0-1 0 0 0,0 1 0 0 0,1 0 0 0 0,-1 0 0 0 0,0-1 0 0 0,1 1 0 0 0,-1 0 0 0 0,1-1 0 0 0,-1 1 0 0 0,0 0 0 0 0,1-1 0 0 0,-1 1 0 0 0,1-1 0 0 0,0 1 0 0 0,-1-1 0 0 0,1 1 0 0 0,0 0-3 0 0,5 5-21 0 0,12-5 35 0 0,-14-2-6 0 0,0 0 1 0 0,-1 1 0 0 0,1-1-1 0 0,-1 0 1 0 0,1-1-1 0 0,-1 1 1 0 0,0-1 0 0 0,0 1-1 0 0,2-2-5 0 0,-1 0 13 0 0,-1 1 0 0 0,0-1 0 0 0,0 0 0 0 0,0 0-1 0 0,0 0 1 0 0,-1 0 0 0 0,1-1 0 0 0,-1 1 0 0 0,1-1 0 0 0,-1 1-1 0 0,1-4-12 0 0,1-2 37 0 0,-1-1 0 0 0,0 0-1 0 0,0 0 1 0 0,0-4-37 0 0,4-23 60 0 0,-4 19-50 0 0,-5 3-7 0 0,1 2-18 0 0,4 10-33 0 0,2-1 59 0 0,0 2 18 0 0,0 2-25 0 0,-5 0-9 0 0,1 0 0 0 0,0 0 0 0 0,-1 1 0 0 0,1-1 0 0 0,-1 0 0 0 0,1 0 0 0 0,0 1 1 0 0,-1-1-1 0 0,1 0 0 0 0,-1 0 0 0 0,1 1 0 0 0,-1-1 0 0 0,1 1 0 0 0,-1-1 0 0 0,1 0 1 0 0,-1 1-1 0 0,1 0 5 0 0,10 16 11 0 0,-8-12-9 0 0,3 5 105 0 0,0-1-37 0 0,-1-1-13 0 0,0 2-1 0 0,-1-1 1 0 0,3 6-57 0 0,-3 0 108 0 0,0 1 80 0 0,2-1 297 0 0,0-5-204 0 0,-2-4-132 0 0,-4-5-73 0 0,0-1-12 0 0,0 4-40 0 0,0-4 38 0 0,0 0 24 0 0,0 0 2 0 0,0-1 32 0 0,0-1-67 0 0,0-3-58 0 0,1-3-95 0 0,2-7 18 0 0,2-8-142 0 0,1-1 0 0 0,1 1 224 0 0,-1 6-82 0 0,2 1 35 0 0,2 1 46 0 0,2 3 55 0 0,-9 8-38 0 0,-1 2 0 0 0,1 0 0 0 0,-1-1 1 0 0,1 1-1 0 0,-1 1 1 0 0,1-1-1 0 0,0 0 0 0 0,1 0-16 0 0,-4 2 7 0 0,1 0-1 0 0,0-1 1 0 0,-1 1-1 0 0,1 0 1 0 0,0 0-1 0 0,-1 0 1 0 0,1 0-1 0 0,0 0 1 0 0,0 0-1 0 0,-1 0 1 0 0,1 0-1 0 0,0 0 1 0 0,0 0 0 0 0,-1 0-1 0 0,1 0-6 0 0,0 1 10 0 0,0-1-1 0 0,0 1 1 0 0,0-1 0 0 0,-1 1 0 0 0,1-1-1 0 0,0 1 1 0 0,0-1 0 0 0,-1 1 0 0 0,1 0-1 0 0,0-1 1 0 0,-1 1 0 0 0,1 0 0 0 0,-1 0-1 0 0,1 0-9 0 0,2 4 55 0 0,0-1-1 0 0,0 1 1 0 0,-1 0 0 0 0,0 0-1 0 0,0 1-54 0 0,5 17 87 0 0,-1-6-40 0 0,-5-15-43 0 0,1 0-1 0 0,-1 0 1 0 0,-1 0 0 0 0,1 1 0 0 0,0-1-1 0 0,0 0 1 0 0,-1 0 0 0 0,0 1 0 0 0,1-1-1 0 0,-1 1-3 0 0,1 9-80 0 0,0-1-47 0 0,1 9-144 0 0,-2-8 79 0 0</inkml:trace>
  <inkml:trace contextRef="#ctx0" brushRef="#br0" timeOffset="119945.832">10784 828 10016 0 0,'0'0'230'0'0,"0"0"30"0"0,0 0 18 0 0,0 0-151 0 0,0 0-34 0 0,1 0 13 0 0,3-3-35 0 0,-3 3-14 0 0,0 0 47 0 0,12-1 280 0 0,0 0-1 0 0,0-1 0 0 0,4-2-383 0 0,6 0 427 0 0,0 1-42 0 0,-11 2-114 0 0,0-1-103 0 0,1-1-82 0 0,-1 0-62 0 0,38-7-109 0 0,-48 10 59 0 0,8-1-40 0 0,1 0 54 0 0,42-1 199 0 0,-44 3-189 0 0,1-1-32 0 0,-1 2-43 0 0,0 0-51 0 0,0 0-61 0 0,-1 1-69 0 0,0 0-78 0 0,0 2-87 0 0,-7-5-12 0 0,0 1-109 0 0,0 0 77 0 0,-1-1-40 0 0,1 1-595 0 0,-1-1 1102 0 0,0 0-1567 0 0,0 0-887 0 0</inkml:trace>
  <inkml:trace contextRef="#ctx0" brushRef="#br0" timeOffset="120174.385">10805 1011 9672 0 0,'2'-4'115'0'0,"6"-1"183"0"0,3 1 31 0 0,-5 2-157 0 0,-2 0-103 0 0,-2 1-44 0 0,3 0 5 0 0,0-1 54 0 0,3 0 121 0 0,-1 0 61 0 0,9-1 346 0 0,-11 1-443 0 0,0 0-38 0 0,8-3 328 0 0,1 0-34 0 0,2 2-40 0 0,-1 0-44 0 0,1 0-52 0 0,-1 2-56 0 0,0-1-62 0 0,-1 2-67 0 0,27-2 197 0 0,10 2-301 0 0,-12 4 59 0 0,-24-2-91 0 0,0 0-98 0 0,-5-1-38 0 0,-1 0-84 0 0,-1-1-32 0 0,0 1-80 0 0,0 0-86 0 0,0-1-97 0 0,-6 1 224 0 0,0-1-44 0 0,0 0-40 0 0,0 0-34 0 0,0 1-128 0 0,0-1-33 0 0,5 1-1327 0 0,-7-1 1922 0 0</inkml:trace>
  <inkml:trace contextRef="#ctx0" brushRef="#br0" timeOffset="-182076.141">3299 1227 4320 0 0,'0'0'99'0'0,"0"0"11"0"0,0 0 9 0 0,0 0 10 0 0,0 0 41 0 0,0 0 19 0 0,0 0 3 0 0,0 0-8 0 0,0 0-34 0 0,0 0-12 0 0,-1 0-4 0 0,0 0-51 0 0,-10 3 74 0 0,-5 3-109 0 0,2-2 45 0 0,0-1 0 0 0,-1-1-1 0 0,-12 0-92 0 0,8 0 28 0 0,3 0 22 0 0,0-1 81 0 0,-36 2 487 0 0,41-3-517 0 0,0 0-33 0 0,4 0 127 0 0,0-1-81 0 0,-5 1 26 0 0,6 1-53 0 0,5-1 6 0 0,0 0 7 0 0,0 0-50 0 0,-8-1-24 0 0,6 0 28 0 0,0 1 98 0 0,3 0-23 0 0,0 0 43 0 0,29 5-84 0 0,18-3 109 0 0,-23-2-121 0 0,-1 2-45 0 0,0-2 13 0 0,-1-1 65 0 0,17 1 111 0 0,-14 3-124 0 0,-17-1 106 0 0,-7 0 264 0 0,-8-2 40 0 0,0 0-232 0 0,3-1-160 0 0,0 1-50 0 0,0 0-61 0 0,1 0-72 0 0,-41 3 206 0 0,-45-4-137 0 0,21-1 34 0 0,11-4-24 0 0,56 6 1 0 0,1 0-71 0 0,0 0-40 0 0,0 0-145 0 0,0 0 121 0 0,0 0-53 0 0,0 0-75 0 0,0 0 79 0 0,0 0-37 0 0,0 0-40 0 0,0 0-36 0 0,0 0-380 0 0,0 0-259 0 0,0 0-604 0 0</inkml:trace>
  <inkml:trace contextRef="#ctx0" brushRef="#br0" timeOffset="-181301.996">3218 1421 4808 0 0,'0'0'101'0'0,"0"0"22"0"0,0 0 8 0 0,0 0 17 0 0,0 0 1 0 0,-1 0-47 0 0,-2 1-7 0 0,-4 0 42 0 0,5-1-38 0 0,1 0 61 0 0,-6 1 39 0 0,-2 2-57 0 0,0 0-45 0 0,0 1-34 0 0,-16 5 48 0 0,-36 11 213 0 0,17-8 6 0 0,-10 2 120 0 0,48-13-171 0 0,3 0-57 0 0,1 0-51 0 0,2 0-46 0 0,2 1 16 0 0,5-1-105 0 0,13 1-81 0 0,-14-2 77 0 0,-2 0 67 0 0,16 0 24 0 0,1-1-93 0 0,-1 0-98 0 0,1-1 0 0 0,3-2 68 0 0,-9 2 2 0 0,-1-2 38 0 0,14-2 186 0 0,19-2-226 0 0,-4 1 242 0 0,-10 4 138 0 0,-9 0-52 0 0,-28 3-240 0 0,-4 1 91 0 0,-30-1 481 0 0,25 1-509 0 0,2 0-93 0 0,11-1-58 0 0,-20 1-29 0 0,0 1-49 0 0,-21 2-495 0 0,-12 3 573 0 0,37-3-320 0 0</inkml:trace>
  <inkml:trace contextRef="#ctx0" brushRef="#br0" timeOffset="-180303.861">2187 939 5496 0 0,'0'0'124'0'0,"0"0"17"0"0,0 0 11 0 0,0 0 31 0 0,0 0 102 0 0,0 0 47 0 0,0 0 11 0 0,0 0-2 0 0,1 2-10 0 0,2 7 58 0 0,-2 1-51 0 0,-1 0-46 0 0,-1 0-43 0 0,-4 12 144 0 0,-1 0-110 0 0,-3 16 83 0 0,3-4-104 0 0,-3 0 467 0 0,-5 11-729 0 0,4-19 201 0 0,-17 55 287 0 0,5-16 282 0 0,-4 5-770 0 0,8-26 280 0 0,-4 24 79 0 0,2-8 3 0 0,5-20-45 0 0,7-20-172 0 0,-4 12-68 0 0,4-9-32 0 0,2-8 19 0 0,1-2 30 0 0,0-1 48 0 0,5-11-75 0 0,0-1-3 0 0,0 0 0 0 0,0 0 5 0 0,0 0 22 0 0,0 0 6 0 0,0 0 7 0 0,0 0 7 0 0,-1-5 24 0 0,1 0-39 0 0,1-1-18 0 0,1-5-6 0 0,1-5 59 0 0,-1-4-16 0 0,7-25 210 0 0,-4 16-173 0 0,-2 15-118 0 0,-2-1-40 0 0,9-45-126 0 0,25-78 9 0 0,-28 117 91 0 0,9-30-201 0 0,31-68-386 0 0,-29 77 437 0 0,-4 10 79 0 0,-1 1 40 0 0,8-14-3 0 0,16-18-73 0 0,-32 55 145 0 0,-3 5-15 0 0,-1 1 0 0 0,1-1 0 0 0,0 0 1 0 0,0 1-1 0 0,0-1 0 0 0,0 1 0 0 0,1 0 1 0 0,1-2 8 0 0,6-3-24 0 0,-1 4-35 0 0,0 6-39 0 0,-1 8-41 0 0,-1 9 97 0 0,-6-10 3 0 0,0 0 1 0 0,0 0-1 0 0,-1 0 1 0 0,-1 2 38 0 0,2 25-60 0 0,1-6 98 0 0,-1-9 44 0 0,-2-1 0 0 0,-1 7-82 0 0,-4 24 10 0 0,1-15 5 0 0,3-13 51 0 0,-2 14 22 0 0,0-10 48 0 0,2 19-136 0 0,2-30 45 0 0,1 38 122 0 0,5-18 24 0 0,-2-13-71 0 0,0 0 32 0 0,3 5 29 0 0,-7-23-90 0 0,0-3-153 0 0,0-1 35 0 0,-1 4 34 0 0,0-4-35 0 0,0 0-95 0 0,0 0-92 0 0,0-1 59 0 0,1-1-39 0 0,-1 1-42 0 0,0 0-46 0 0,0 0-50 0 0,0 0-55 0 0,0-1 73 0 0,1 0-42 0 0,0 1-40 0 0,-1-1-33 0 0,1 1-515 0 0,-1-1-83 0 0,0 1-316 0 0</inkml:trace>
  <inkml:trace contextRef="#ctx0" brushRef="#br0" timeOffset="-179985.554">1957 1423 6648 0 0,'0'0'149'0'0,"0"0"23"0"0,0 0 12 0 0,2 0-42 0 0,5 0-93 0 0,-2 0-28 0 0,1 1 38 0 0,4-1 158 0 0,1 2 174 0 0,3 0 339 0 0,-2 0-102 0 0,-4-1-278 0 0,-1-1-132 0 0,1 1-91 0 0,0-2 331 0 0,0 0-44 0 0,1 0-41 0 0,-1-1-41 0 0,0 0-36 0 0,0-1-36 0 0,8-2 165 0 0,-3 1-168 0 0,0-1-62 0 0,0 2-53 0 0,1 1-43 0 0,-11 1-148 0 0,1 1 49 0 0,9-3 129 0 0,-6 1-95 0 0,0 1-90 0 0,-2 0-58 0 0,0 0-79 0 0,-2 0-40 0 0,1 1-75 0 0,-1 0-84 0 0,0 0-93 0 0,-3 0 194 0 0,0 0-43 0 0,1 0-440 0 0,-1 0-300 0 0,0 0-698 0 0</inkml:trace>
  <inkml:trace contextRef="#ctx0" brushRef="#br0" timeOffset="-177855.776">2690 589 4664 0 0,'0'0'101'0'0,"1"0"35"0"0,3-2-51 0 0,-2 2-36 0 0,-2-1 39 0 0,3 1-52 0 0,-1 0 28 0 0,0 1 481 0 0,0-1-49 0 0,0 1-46 0 0,-1-1-43 0 0,0 1-43 0 0,0 1-38 0 0,0-1-38 0 0,0 0-34 0 0,0 3 159 0 0,-1 0-110 0 0,0 0-92 0 0,0 1-72 0 0,-1 0-48 0 0,-3 9 30 0 0,2-9-26 0 0,0-1 66 0 0,1-1 106 0 0,-20 37 303 0 0,-2-3-110 0 0,-2-1-95 0 0,-3-1-82 0 0,8-13-89 0 0,2 1-65 0 0,-18 20 86 0 0,30-36 8 0 0,7-4-82 0 0,3-3-68 0 0,2-2-50 0 0,22-12-125 0 0,-3-3-244 0 0,-1-2-117 0 0,-7 5 75 0 0,1 1-49 0 0,0 1-42 0 0,0 2-40 0 0,0 1 55 0 0,0 0 79 0 0,-1 0 56 0 0,0 1 46 0 0,0 0 36 0 0,8-6-8 0 0,-15 9 210 0 0,-6 2 61 0 0,-4 2 68 0 0,0 1 32 0 0,0 0 16 0 0,-1 0-51 0 0,-6-2 84 0 0,5 2-23 0 0,1 0-28 0 0,1 0 37 0 0,-10 0 205 0 0,1 1-116 0 0,-4 1-70 0 0,4-1-105 0 0,0 1-35 0 0,-11 1 0 0 0,8-1 27 0 0,-52 12 143 0 0,24-7-79 0 0,-19 1 193 0 0,41-6-223 0 0,-22 2 74 0 0,14-6 3 0 0,23 1 78 0 0,3-2-78 0 0,3 0-60 0 0,2-1-47 0 0,16-7 28 0 0,-10 8-28 0 0,1-1-37 0 0,-7 2-25 0 0,0 0 0 0 0,0 1 0 0 0,0 0 0 0 0,0 0 0 0 0,1 0 1 0 0,4 0 0 0 0,54-9 0 0 0,-52 10 0 0 0,-9-1 0 0 0,-1 1 0 0 0,1 0 0 0 0,0 0 0 0 0,-1 0 0 0 0,1 0 0 0 0,-1 0 0 0 0,1 1 0 0 0,0-1 0 0 0,-1 1 0 0 0,1-1 0 0 0,-1 1 0 0 0,1 0 0 0 0,-1 0 0 0 0,1 1 0 0 0,7 2 0 0 0,12 4 0 0 0,-17-5 0 0 0,-1 0 0 0 0,0 0 0 0 0,1 0 0 0 0,-1 0 0 0 0,1 2 0 0 0,-5-5 0 0 0,3 2-110 0 0,-1 0 110 0 0,-1 1 110 0 0,0-1 185 0 0,-3 0 23 0 0,-1-1-168 0 0,0 0-101 0 0,0 0-96 0 0,-15-2 94 0 0,15 0-30 0 0,0 0 0 0 0,-1-1 0 0 0,1 1-1 0 0,0-1 1 0 0,0 1 0 0 0,1-1 0 0 0,-3-1-17 0 0,-17-17 113 0 0,9 7-72 0 0,9 9-37 0 0,-9-11 16 0 0,2 3 52 0 0,1 0 0 0 0,-3-6-72 0 0,2-2 28 0 0,5 5-23 0 0,3 5-21 0 0,0 0-39 0 0,2 6-17 0 0,1 3-4 0 0,5 4 1 0 0,-2 5 38 0 0,1 10-11 0 0,-4-15 24 0 0,3 17 1 0 0,-1 1 0 0 0,-1 0-1 0 0,-1 0 24 0 0,0 15-6 0 0,-1-3 42 0 0,2 0 55 0 0,1 0 73 0 0,3-1 91 0 0,-4-30-128 0 0,-1 0-92 0 0,1 7-147 0 0,0-5 135 0 0,1-1 109 0 0,-2-1-13 0 0,1-1 42 0 0,0 0 49 0 0,0-1 53 0 0,0 1 60 0 0,0-1 64 0 0,1-1-251 0 0,-1-3-57 0 0,0-9 15 0 0,-1 11-55 0 0,1 1-24 0 0,1-25 158 0 0,1-16 2 0 0,-3 23-74 0 0,0-7 40 0 0,0 0-51 0 0,1-1-45 0 0,-1 1-37 0 0,1-17-51 0 0,-1-20-93 0 0,-1 30 114 0 0,0-1-29 0 0,1 29 112 0 0,0 1-37 0 0,-1 1-66 0 0,-1 4-54 0 0,0 3-105 0 0,0 5-35 0 0,0-3 138 0 0,2-1 85 0 0,-1-2 86 0 0,-6 36-136 0 0,3-21 41 0 0,1 1 0 0 0,0 0 1 0 0,2 9 21 0 0,0-8 7 0 0,0 1-51 0 0,0 12-98 0 0,3 16-150 0 0,0-39 146 0 0,-1 5-141 0 0,2 7-235 0 0,1-2-28 0 0</inkml:trace>
  <inkml:trace contextRef="#ctx0" brushRef="#br0" timeOffset="-169183.611">2341 1646 5152 0 0,'0'0'116'0'0,"0"0"17"0"0,0 0 10 0 0,-1 0-23 0 0,-4 2-59 0 0,4-2 130 0 0,1 0 53 0 0,-3 0 32 0 0,0 1 38 0 0,-6 0 821 0 0,4 0-681 0 0,3 0-216 0 0,0 0-33 0 0,-1 0-30 0 0,1-1-58 0 0,0 1-65 0 0,0 0-76 0 0,1-1 232 0 0,1 0-70 0 0,-1 0-61 0 0,-7 1 22 0 0,1 1 184 0 0,1-1-71 0 0,0 1-28 0 0,-12 0 188 0 0,9-4-159 0 0,8 2 175 0 0,1-1-79 0 0,0 0-69 0 0,0 0-61 0 0,2-1-53 0 0,-1 1-44 0 0,3-2-19 0 0,7-5-100 0 0,-7 7 86 0 0,-2-1 88 0 0,-1 2-122 0 0,13-5 108 0 0,-1 1-48 0 0,33-10 47 0 0,-27 9-25 0 0,24 5 223 0 0,-36 1-240 0 0,0 1-36 0 0,1 1 5 0 0,-6-3 23 0 0,-1 1 36 0 0,10 10-37 0 0,-9-9-56 0 0,-1 0 0 0 0,1 0 0 0 0,-1-1 0 0 0,0 1 0 0 0,0 1 0 0 0,0-1 0 0 0,0 0 0 0 0,0 0 0 0 0,0 0 0 0 0,-1 0 0 0 0,1 1 0 0 0,0-1 0 0 0,-1 0 0 0 0,0 1 0 0 0,0 0-15 0 0,0 0 7 0 0,0 0 0 0 0,0 0 0 0 0,-1 0 0 0 0,1-1 0 0 0,-1 1 0 0 0,0 0 0 0 0,0 0 0 0 0,0-1 0 0 0,-1 3-7 0 0,-1-1-1 0 0,1 0 1 0 0,-1 0 0 0 0,1 0 0 0 0,-1 0 0 0 0,0-1 0 0 0,-1 1 0 0 0,1-1 0 0 0,-1 0-1 0 0,1 0 1 0 0,-1 0 0 0 0,0 0 0 0 0,-3 1 44 0 0,1 0 0 0 0,0-1 0 0 0,-1 1 0 0 0,-1-1-44 0 0,-22 13 122 0 0,14-7-133 0 0,0-3 103 0 0,-9 5 163 0 0,24-10-175 0 0,1-1 16 0 0,0 0 0 0 0,0 0 0 0 0,0 0 0 0 0,0 0 10 0 0,0 0 45 0 0,14 6 762 0 0,-10-3-728 0 0,-2-2-145 0 0,-1-1-43 0 0,0 0 198 0 0,1 0-48 0 0,9 0-52 0 0,0 0 33 0 0,43-4 587 0 0,-35 1-557 0 0,-9 2-124 0 0,0-1-47 0 0,1 1-55 0 0,-1-1-61 0 0,-7 1 127 0 0,-2 0 40 0 0,10 0 193 0 0,6 1-177 0 0,-15 0-924 0 0,0-1 109 0 0,0 1 99 0 0,0-1 86 0 0,-1 0 77 0 0,0 0 64 0 0,0 0 54 0 0,0 0 43 0 0,0-8-1297 0 0,-1 7 1224 0 0,0-1-64 0 0,0 2 126 0 0,0-1-40 0 0,0 1-44 0 0,0-1-51 0 0,0 1-65 0 0,0-1-98 0 0,0 1-226 0 0,0-1-543 0 0</inkml:trace>
  <inkml:trace contextRef="#ctx0" brushRef="#br0" timeOffset="-168657.593">2486 1691 5840 0 0,'0'0'132'0'0,"0"0"17"0"0,0 0-14 0 0,0-1-58 0 0,0 1-43 0 0,0-6 19 0 0,0-7-28 0 0,0 10 70 0 0,0 1 71 0 0,0-1 108 0 0,0 2 308 0 0,0 1-195 0 0,0 0-92 0 0,0-1-78 0 0,0-1-62 0 0,0 1-25 0 0,0-5 58 0 0,0 4-61 0 0,0 0 76 0 0,0 2-58 0 0,0-1 36 0 0,0-1-18 0 0,0 0 97 0 0,0 0 15 0 0,1 0 38 0 0,1-4 795 0 0,-1 3-679 0 0,0 1-77 0 0,0 1-222 0 0,-1 0-37 0 0,1-1-41 0 0,0 1-54 0 0,-1 0-62 0 0,1 0-67 0 0,-1 0 387 0 0,0 1-42 0 0,1-1-91 0 0,-1 0-60 0 0,4-2-10 0 0,-3 2 6 0 0,2-1-7 0 0,-1-1 48 0 0,2-3 202 0 0,4-5 411 0 0,-3 8-476 0 0,-4 3-77 0 0,-1 0-28 0 0,0 0-4 0 0,0 0 5 0 0,0 0 22 0 0,0 0 5 0 0,0 0 0 0 0,0 0-38 0 0,0 1-123 0 0,2 2 57 0 0,7 7 237 0 0,-6-6-218 0 0,-2-3-76 0 0,3 5 31 0 0,-1 1 0 0 0,0-1 0 0 0,-1 1 0 0 0,0-1 1 0 0,0 1-1 0 0,0 0 0 0 0,0 0 0 0 0,-1 1-30 0 0,3 10 38 0 0,0 0-46 0 0,2-1 155 0 0,-2 1 0 0 0,3 17-147 0 0,-5-23 26 0 0,0 13 34 0 0,3-1-56 0 0,-5-22-1 0 0,1 0-8 0 0,-1 5 45 0 0,0-6 150 0 0,0-1 56 0 0,0 0 8 0 0,0 0-19 0 0,0-1-86 0 0,2-4-71 0 0,1-1-43 0 0,-2 3 44 0 0,4-20 81 0 0,-1-1-60 0 0,-4-1-49 0 0,-3 0-39 0 0,0 10 34 0 0,1-2-36 0 0,-3-16-13 0 0,2 8 3 0 0,3 19 0 0 0,0 0 0 0 0,-1 0 0 0 0,0 0 0 0 0,0 0 0 0 0,-2-4 0 0 0,3 8-472 0 0,-1 1 59 0 0,1 1 55 0 0,0-1 52 0 0,0 1 47 0 0,0 0 42 0 0,-1 1 39 0 0,1-1 35 0 0,0 2-27 0 0,0-1 61 0 0,1 1 31 0 0,-1 2 9 0 0,0-1-16 0 0,0-1-22 0 0,0-1-30 0 0,0 0-57 0 0,0 8-446 0 0</inkml:trace>
  <inkml:trace contextRef="#ctx0" brushRef="#br0" timeOffset="-127196.095">9941 2777 11256 0 0,'0'0'256'0'0,"0"0"34"0"0,0 0 21 0 0,0 0-35 0 0,1 0-204 0 0,-1 2-37 0 0,3 8-35 0 0,-4-1 361 0 0,0-1 44 0 0,-1 0 114 0 0,-1-1 1 0 0,1 1 0 0 0,-1-1 0 0 0,-1 1-520 0 0,-2 4 589 0 0,4-6-333 0 0,-1 0-34 0 0,1 1 50 0 0,-1 0-36 0 0,-4 8 139 0 0,2-6-195 0 0,1 0-40 0 0,-4 11 39 0 0,5-4-106 0 0,3-13-67 0 0,0-1 0 0 0,-1 1 0 0 0,2 0 1 0 0,-1 0-1 0 0,0 0 0 0 0,1 0 0 0 0,-1 1-6 0 0,1-2 7 0 0,-1-1-1 0 0,1 0 1 0 0,-1 1-1 0 0,1-1 0 0 0,-1 0 1 0 0,1 1-1 0 0,0-1 1 0 0,-1 0-1 0 0,1 0 1 0 0,0 0-1 0 0,0 0 1 0 0,0 0-1 0 0,0 0 1 0 0,0 0-1 0 0,0 0-6 0 0,1 0 13 0 0,0 0 0 0 0,-1 0 1 0 0,1 0-1 0 0,0 0 0 0 0,0-1 0 0 0,0 1 0 0 0,0-1 0 0 0,-1 1 1 0 0,1-1-1 0 0,0 0 0 0 0,0 0 0 0 0,0 0 0 0 0,0 0 1 0 0,0 0-1 0 0,2 0-13 0 0,1-1 35 0 0,0 0 0 0 0,0 0 1 0 0,0-1-1 0 0,1 1 0 0 0,2-3-35 0 0,10-5 60 0 0,-13 7-42 0 0,-1-1 0 0 0,0 0 0 0 0,0 0 0 0 0,-1 0 0 0 0,1 0 0 0 0,1-2-18 0 0,4-13 81 0 0,-6 1 28 0 0,-2-4 33 0 0,-2 0-57 0 0,1 18-75 0 0,0 0 1 0 0,-1 0-1 0 0,0 1 1 0 0,1-1-1 0 0,-1 0 1 0 0,0 1-1 0 0,0-1 1 0 0,-1 1-1 0 0,1-1 1 0 0,0 1-1 0 0,-1 0 1 0 0,1-1-1 0 0,-3-1-10 0 0,-2-2 22 0 0,1 0 0 0 0,0-1 0 0 0,0 1 0 0 0,0-2-22 0 0,-3-1 44 0 0,-2 2-37 0 0,-2 1-38 0 0,0 1-37 0 0,-6-3-117 0 0,5 3-119 0 0,3 3 29 0 0,2 1-61 0 0,5 1 118 0 0,-1-1-40 0 0,5 1-100 0 0,-1 0 65 0 0,0 0 56 0 0,0 0 46 0 0,0-1 23 0 0,0 1 35 0 0,-1-2-207 0 0,1 1 162 0 0,-1 1-127 0 0,0-1 121 0 0,1 1-35 0 0,0 0-41 0 0,-1 0-47 0 0,1 0-70 0 0,-1 0-48 0 0,1 0-43 0 0,0 0-38 0 0,-1 0-143 0 0,1 0-37 0 0,-2 0-1504 0 0</inkml:trace>
  <inkml:trace contextRef="#ctx0" brushRef="#br0" timeOffset="-126262.222">10277 2819 9488 0 0,'0'0'276'0'0,"0"0"2"0"0,0 0-149 0 0,-6 0 49 0 0,3 0-84 0 0,0 0 51 0 0,1 0 99 0 0,-1 0 110 0 0,2 1-127 0 0,0-1 37 0 0,1 0 40 0 0,-1 0 44 0 0,-4 3 196 0 0,0 0-42 0 0,0 0-41 0 0,1 1-41 0 0,-1 0-38 0 0,1 0-37 0 0,0 0-37 0 0,1 1-35 0 0,-4 5 175 0 0,2 0-125 0 0,1 2-113 0 0,1 0-104 0 0,-1 6 105 0 0,1-3-71 0 0,2 0-65 0 0,1 3-34 0 0,1-2 68 0 0,3-1 78 0 0,3 2 90 0 0,-6-16-244 0 0,0 1 0 0 0,0 0 0 0 0,1 0 0 0 0,-1-1-1 0 0,0 1 1 0 0,0-1 0 0 0,1 1 0 0 0,-1-1-1 0 0,1 1 1 0 0,-1-1 0 0 0,1 0 0 0 0,0 0-1 0 0,-1 0 1 0 0,1 0 0 0 0,0 0 0 0 0,0 0-1 0 0,0 0-32 0 0,1 0 47 0 0,0-1-1 0 0,0 1 0 0 0,0-1 0 0 0,0 1 0 0 0,1-1 0 0 0,-1 0 0 0 0,0 0 0 0 0,0 0 0 0 0,0-1 0 0 0,2 1-46 0 0,2-2 82 0 0,-1 0 0 0 0,0 1 0 0 0,0-2-1 0 0,0 1 1 0 0,0-1 0 0 0,0 0 0 0 0,0 0 0 0 0,-1-1 0 0 0,1 1-1 0 0,1-3-81 0 0,6-9 253 0 0,-8 8-138 0 0,-1 0 0 0 0,0 0 0 0 0,0 0-1 0 0,2-8-114 0 0,0-6 169 0 0,-3-1-43 0 0,-2-5-16 0 0,-4-13 11 0 0,3 35-110 0 0,0 1 1 0 0,0-1 0 0 0,0 1 0 0 0,0-1 0 0 0,1 1-1 0 0,0-3-11 0 0,2-23 90 0 0,-5 9-79 0 0,1 11-11 0 0,0 1-1 0 0,1 0 1 0 0,0-1 0 0 0,0-2 0 0 0,7-57-5 0 0,-5 39-50 0 0,-1 26 53 0 0,0 0-1 0 0,-1-1 1 0 0,2 1-1 0 0,-1 0 0 0 0,1-3 3 0 0,-1 5 0 0 0,1-1 0 0 0,-1 0 1 0 0,-1 0-1 0 0,1 0 0 0 0,0 0 0 0 0,-1 0 0 0 0,0 0 0 0 0,1 0 0 0 0,-1 0 0 0 0,0 0 0 0 0,-1-1 0 0 0,-2-7 0 0 0,2 10 0 0 0,1-1 0 0 0,-1 1 0 0 0,1-1 0 0 0,0 1 0 0 0,-1-1 0 0 0,1 1 0 0 0,0-1 0 0 0,0 1 0 0 0,0-1 0 0 0,0 1 0 0 0,0-1 0 0 0,0 0 0 0 0,0 1 0 0 0,0-2 0 0 0,3-4 0 0 0,-2 5 0 0 0,-1 1 0 0 0,1 0 0 0 0,-1 0 0 0 0,1 0 0 0 0,-1 0 0 0 0,1 0 0 0 0,-1-1 0 0 0,0 1 0 0 0,0 0 0 0 0,0 0 0 0 0,1-1 0 0 0,-1 1 0 0 0,0 0 0 0 0,-1 0 0 0 0,1-1 0 0 0,0 1 0 0 0,0 0 0 0 0,0 0 0 0 0,-1 0 0 0 0,1-1 0 0 0,-1 1 0 0 0,1 0 0 0 0,-1 0 0 0 0,1 0 0 0 0,-1 0 0 0 0,0 0 0 0 0,1 0 0 0 0,-1 0 0 0 0,-1-1 0 0 0,-5-8 0 0 0,7 9 0 0 0,0 0 0 0 0,-1 0 0 0 0,1 0 0 0 0,-1 0 0 0 0,0 1 0 0 0,1-1 0 0 0,-1 0 0 0 0,0 0 0 0 0,1 1 0 0 0,-1-1 0 0 0,0 0 0 0 0,0 1 0 0 0,1-1 0 0 0,-1 1 0 0 0,0-1 0 0 0,-1 0 0 0 0,2 1 0 0 0,0 0 0 0 0,0 0 0 0 0,0 0 0 0 0,0 0 0 0 0,0 0 0 0 0,-1 0 0 0 0,1 0 0 0 0,0 0 0 0 0,0 0 0 0 0,0 0 0 0 0,0 0 0 0 0,0 0 0 0 0,-1 0 0 0 0,1 0 0 0 0,0 0 0 0 0,0 0 0 0 0,0 0 0 0 0,0 0 0 0 0,0 0 0 0 0,0 0 0 0 0,-1 0 0 0 0,1 0 0 0 0,0 1 0 0 0,0-1 0 0 0,0 0 0 0 0,0 0 0 0 0,0 0 0 0 0,0 0 0 0 0,0 0 0 0 0,-1 0 0 0 0,1 0 0 0 0,0 0 0 0 0,0 0 0 0 0,0 1 0 0 0,0-1 0 0 0,0 0 0 0 0,0 0 0 0 0,-3 6 9 0 0,0 0-1 0 0,0 1 1 0 0,1-1 0 0 0,0 1-1 0 0,0 0 1 0 0,1-1-1 0 0,0 1 1 0 0,0 2-9 0 0,-3 19-5 0 0,5 13 5 0 0,0-32 0 0 0,-1 0 0 0 0,0 1 0 0 0,-1-1 0 0 0,0 4 0 0 0,-3 18 0 0 0,4-23 0 0 0,-1 1 0 0 0,0-1 0 0 0,-1 1 0 0 0,0-1 0 0 0,0 0 0 0 0,-2 3 0 0 0,3-8 0 0 0,-1 0 0 0 0,1 0 0 0 0,1 0 0 0 0,-1 0 0 0 0,0 0 0 0 0,1 0 0 0 0,-1 0 0 0 0,1 1 0 0 0,0-1 0 0 0,0 0 0 0 0,0 0 0 0 0,1 0 0 0 0,-1 1 0 0 0,1-1 0 0 0,1 3 0 0 0,-2-4 0 0 0,0 0 0 0 0,1 1 1 0 0,-1-1-1 0 0,0 1 0 0 0,0-1 0 0 0,0 0 0 0 0,0 1 0 0 0,-1-1 0 0 0,1 1 0 0 0,-1-1 0 0 0,1-1-1 0 0,0 1 1 0 0,-1-1-1 0 0,1 0 1 0 0,0 1-1 0 0,0-1 0 0 0,0 0 1 0 0,0 1-1 0 0,0-1 1 0 0,0 1-1 0 0,0-1 0 0 0,0 0 1 0 0,1 1-1 0 0,-1-1 1 0 0,0 0-1 0 0,1 1 0 0 0,-1-1 1 0 0,1 0-1 0 0,-1 0 0 0 0,1 0 1 0 0,0 1-1 0 0,0-1 1 0 0,-1 0-1 0 0,1 0 1 0 0,10 15-67 0 0,-10-14 67 0 0,0-1 0 0 0,0 1 0 0 0,0 0 0 0 0,1 0 0 0 0,-1-1 0 0 0,0 1 0 0 0,1-1 0 0 0,-1 1 0 0 0,1-1 0 0 0,-1 0 0 0 0,1 1 0 0 0,0-1 0 0 0,-1 0 0 0 0,1 0 0 0 0,0 0 0 0 0,1 0 0 0 0,6 2 7 0 0,1 0 0 0 0,-1-1 0 0 0,8 1-7 0 0,-8-1 20 0 0,-1-2 1 0 0,1 1-1 0 0,0-1 1 0 0,0 0-1 0 0,0-1 1 0 0,-1 0-1 0 0,1 0 0 0 0,0-1 1 0 0,-1-1-1 0 0,1 1 1 0 0,2-2-21 0 0,-5 0 17 0 0,0-1 1 0 0,0 0 0 0 0,0 1 0 0 0,-1-2 0 0 0,0 1-1 0 0,0-1 1 0 0,0 1 0 0 0,-1-1 0 0 0,3-4-18 0 0,-3 3 48 0 0,0 1 1 0 0,-1-1-1 0 0,1 0 0 0 0,-1-1 1 0 0,-1 1-1 0 0,1 0 1 0 0,0-5-49 0 0,1-10 80 0 0,0 1-35 0 0,2-7-59 0 0,-6 24 14 0 0,1-1 0 0 0,-1 0 0 0 0,0 0 0 0 0,0 0 0 0 0,0 0 0 0 0,-1 0 0 0 0,0-3 0 0 0,0 6 0 0 0,1 0 0 0 0,0 0 0 0 0,-1 0 0 0 0,1 0 0 0 0,-1 0 0 0 0,0 0 0 0 0,0 1 0 0 0,0-1 0 0 0,0 0 0 0 0,0 0 0 0 0,0 1 0 0 0,0-1 0 0 0,0 1 0 0 0,-1-1 0 0 0,1 1 0 0 0,0 0 0 0 0,-1-1 0 0 0,0 1 0 0 0,0-1 0 0 0,2 2-9 0 0,-1 0-1 0 0,0 0 0 0 0,0-1 1 0 0,1 1-1 0 0,-1 0 0 0 0,0 0 1 0 0,0 0-1 0 0,1 0 0 0 0,-1 0 1 0 0,0 0-1 0 0,0 0 0 0 0,1 0 1 0 0,-1 0-1 0 0,0 0 1 0 0,1 0-1 0 0,-1 1 10 0 0,-1-1-10 0 0,1 1 1 0 0,0-1 0 0 0,0 1-1 0 0,0 0 1 0 0,-1-1-1 0 0,1 1 1 0 0,0 0-1 0 0,0 0 1 0 0,0 0-1 0 0,0 0 1 0 0,0 0 0 0 0,1 0-1 0 0,-1 1 10 0 0,-2 1-23 0 0,1 0 0 0 0,1 0 0 0 0,-1 0 1 0 0,0 1-1 0 0,1-1 0 0 0,0 1 0 0 0,-1 1 23 0 0,-6 16-53 0 0,6-18 48 0 0,1-1 0 0 0,0 1 0 0 0,0 0 0 0 0,0 0 0 0 0,0 0 0 0 0,0 0 0 0 0,0 0 0 0 0,1 0 0 0 0,-1 0 0 0 0,1 0 5 0 0,0 0-10 0 0,0 12-34 0 0,1-1 38 0 0,0-9 14 0 0,-1 0 0 0 0,1 0 0 0 0,0 0 0 0 0,1-1 0 0 0,-1 1 0 0 0,1 0 0 0 0,0-1 0 0 0,0 1-8 0 0,6 12-5 0 0,4 8 19 0 0,-2-10 35 0 0,1-4 31 0 0,3-2 46 0 0,-3-3-40 0 0,-7-3-34 0 0,1 0-1 0 0,0-1 0 0 0,-1 0 0 0 0,1 0 0 0 0,0 0 0 0 0,0 0 1 0 0,0-1-1 0 0,0 0 0 0 0,5 1-51 0 0,18-1 140 0 0,0-1-39 0 0,0-2-43 0 0,-1 0-45 0 0,-23 1 37 0 0,1 1-60 0 0,-1 0-55 0 0,0 0-50 0 0,2 0-157 0 0,1-1-93 0 0,-1 1-70 0 0,0-2-49 0 0,7-1-503 0 0</inkml:trace>
  <inkml:trace contextRef="#ctx0" brushRef="#br0" timeOffset="-95063.83">11174 2590 5040 0 0,'0'0'108'0'0,"0"0"17"0"0,0 0 13 0 0,0 0-39 0 0,-1 0-54 0 0,-3 2-42 0 0,3-2 51 0 0,0 0 30 0 0,1 0 97 0 0,0 0 159 0 0,0 0 11 0 0,0 0-11 0 0,0 0-51 0 0,0 0-22 0 0,0 0-3 0 0,0 0-11 0 0,0 0-44 0 0,0 0-17 0 0,0 0-6 0 0,0 0 10 0 0,0 0 52 0 0,0 0 28 0 0,7 2 286 0 0,2 4-104 0 0,-5-4-265 0 0,-1-1-33 0 0,4 1 69 0 0,9 3 384 0 0,-10-4-383 0 0,1 0-46 0 0,-3-1-132 0 0,0 0-33 0 0,7 1 218 0 0,-1-1-66 0 0,7 1 9 0 0,-14-1-157 0 0,1 0 0 0 0,-1 0 0 0 0,1 0 1 0 0,-1-1-1 0 0,1 0 0 0 0,-1 1 0 0 0,1-1 0 0 0,-1-1 0 0 0,0 1 1 0 0,2-1-24 0 0,11-6 115 0 0,-1 1 39 0 0,36-18 430 0 0,-30 13-398 0 0,-5 1-106 0 0,0-2-98 0 0,-8 7-35 0 0,-1-1-33 0 0,0-1-38 0 0,-1 0-40 0 0,-1-1 138 0 0,-4-2 33 0 0,-1 10 1 0 0,0-1-1 0 0,0 1 1 0 0,-1 0 0 0 0,1-1-1 0 0,-1 1 1 0 0,1-1-1 0 0,-1 1 1 0 0,1 0 0 0 0,-1-1-1 0 0,0 1 1 0 0,1 0-1 0 0,-1 0 1 0 0,0-1 0 0 0,0 1-1 0 0,0 0 1 0 0,0 0-1 0 0,0 0 1 0 0,0 0 0 0 0,-1 0-8 0 0,-2-2 4 0 0,-9-3 88 0 0,12 5-75 0 0,-1 1-1 0 0,1 0 0 0 0,-1 0 1 0 0,1 0-1 0 0,0 0 1 0 0,-1 0-1 0 0,1 0 1 0 0,-1 0-1 0 0,1 0 0 0 0,0 1 1 0 0,-2-1-17 0 0,-18 6 11 0 0,12-2-11 0 0,-1 0 0 0 0,1 0 0 0 0,0 1 0 0 0,1 0 0 0 0,-1 1 0 0 0,0 0 0 0 0,-10 10-8 0 0,3 2 48 0 0,3 2 50 0 0,3 3 52 0 0,-1 2 29 0 0,8-20-130 0 0,1 0-1 0 0,-1 0 1 0 0,1 0-1 0 0,1 0 1 0 0,-1 1-1 0 0,1-1 1 0 0,-1 0-1 0 0,2 1 1 0 0,-1 1-41 0 0,0 4 57 0 0,0-9-56 0 0,1-1 1 0 0,0 1-1 0 0,0-1 1 0 0,-1 1-1 0 0,1-1 1 0 0,1 1-1 0 0,-1-1 0 0 0,0 1 1 0 0,0 0-1 0 0,0-1 1 0 0,1 1-1 0 0,0 0-1 0 0,0 2 17 0 0,1-1 1 0 0,-1 0-1 0 0,1 1 0 0 0,0-1 0 0 0,1 0 0 0 0,1 3-17 0 0,7 2 101 0 0,3-5 53 0 0,-13-3-61 0 0,7-2 302 0 0,1 3-200 0 0,-4-1-150 0 0,-1 1-50 0 0,1-1-62 0 0,-2-1-72 0 0,19-4-95 0 0,0-2-79 0 0,0-3-81 0 0,0-1-83 0 0,0-1-85 0 0,-1-1-87 0 0,-1-1-90 0 0,-1 1-92 0 0,-10 7 543 0 0,-1-1-76 0 0,1-1-67 0 0,-1 1-55 0 0,1-3-155 0 0,0 0-47 0 0,18-20-1475 0 0,-19 20 1512 0 0,0 1 37 0 0,-5 5 372 0 0,0 1 65 0 0,-1-1 57 0 0,1 0 51 0 0,-1-1 46 0 0,1-1 54 0 0,0-2 96 0 0,1 0 62 0 0,-3 6-74 0 0,0 0 56 0 0,0 0 47 0 0,0 0 37 0 0,1-1 211 0 0,2-5 710 0 0,-4 5-844 0 0,1 0-36 0 0,-1 2 408 0 0,0 1 7 0 0,0 0-27 0 0,0 0-476 0 0,0 0-40 0 0,0 0 69 0 0,-1-1-120 0 0,1 1-55 0 0,-1-1 10 0 0,1 1 21 0 0,-1 0-3 0 0,1 0 37 0 0,-1 0 45 0 0,1 0 54 0 0,-7 2 26 0 0,0 0-38 0 0,-6 5 113 0 0,1 0-111 0 0,0 2-83 0 0,-22 25 74 0 0,26-25-131 0 0,-7 9 187 0 0,-14 15 126 0 0,23-25-301 0 0,0 0 1 0 0,0 0-1 0 0,1 1 1 0 0,0 0 0 0 0,-1 4-89 0 0,-1 1 107 0 0,1 0 2 0 0,3-5-5 0 0,2 0 11 0 0,2-7-96 0 0,-1 0 0 0 0,1 0 1 0 0,-1 0-1 0 0,1 0 0 0 0,0-1 0 0 0,0 1 0 0 0,0 0 0 0 0,0 0 1 0 0,0 0-20 0 0,0-1 64 0 0,1 2 28 0 0,5-2-47 0 0,5-4-10 0 0,-10 2 6 0 0,10-3 297 0 0,0-1-69 0 0,-1-2-63 0 0,1 0-54 0 0,-1 0-49 0 0,0-2-40 0 0,9-10-34 0 0,-15 14-48 0 0,-1-1 0 0 0,1 0 1 0 0,-1 1-1 0 0,0-1 0 0 0,-1-1 1 0 0,0 1-1 0 0,0 0 1 0 0,0-1-1 0 0,1-4 19 0 0,-1-5 0 0 0,-2 1 40 0 0,0 8-25 0 0,0 0 0 0 0,1 0 0 0 0,-1 0 0 0 0,1 0 0 0 0,2-3-15 0 0,2-10 0 0 0,-10 64 22 0 0,1 0 73 0 0,-3 64 56 0 0,4 13 36 0 0,0-69-147 0 0,-4 99 86 0 0,3-107-58 0 0,0-23 3 0 0,2-1 56 0 0,1-19-63 0 0,0-1-28 0 0,0 0-118 0 0,0 0-57 0 0,0 0-12 0 0,0 0 47 0 0,0 0-5 0 0,0 0-132 0 0,0-1 36 0 0,1-1-113 0 0,0-2 63 0 0,2-2 18 0 0,-1 0 31 0 0,-2 4 0 0 0,3-11-408 0 0</inkml:trace>
  <inkml:trace contextRef="#ctx0" brushRef="#br0" timeOffset="-93407.017">11715 2390 5840 0 0,'0'0'132'0'0,"0"0"17"0"0,0 0 11 0 0,0 0 32 0 0,0 0 107 0 0,0 0 42 0 0,0 0 10 0 0,0 0 1 0 0,0 0-151 0 0,0 0-37 0 0,-1 2 67 0 0,0 0-100 0 0,-2 5 64 0 0,3-4-61 0 0,-2 21 845 0 0,2-15-613 0 0,0 1-43 0 0,-1-4-144 0 0,0 0-37 0 0,2 10 241 0 0,3 1-63 0 0,1 1-12 0 0,0 9 128 0 0,9 18 143 0 0,-7-26-298 0 0,0 0 73 0 0,0-2 101 0 0,-6-16-287 0 0,-1-1 7 0 0,0 0 2 0 0,1 1-92 0 0,0 0-60 0 0,2 3-29 0 0,-1-2 87 0 0,-1-1 18 0 0,-1 0 57 0 0,0-1 66 0 0,0 1 79 0 0,5-4-102 0 0,-1-1-47 0 0,-1-1-40 0 0,-1-1-36 0 0,0-5-7 0 0,-1-7-43 0 0,0 3-10 0 0,2-13 33 0 0,-2 16-47 0 0,1 0 0 0 0,0 0 1 0 0,3-10-5 0 0,-3 17 0 0 0,-1-1 0 0 0,0 1 0 0 0,0 0 0 0 0,0 0 0 0 0,-1-1 0 0 0,0 1 0 0 0,0 0 0 0 0,0-1 0 0 0,-1 1 0 0 0,1 0 0 0 0,-2-5 0 0 0,1 0-15 0 0,2 11-60 0 0,5 8 87 0 0,4 22 60 0 0,-2 20 138 0 0,-5-29-133 0 0,1-1-36 0 0,11 32 99 0 0,-1-20-13 0 0,-10-23-84 0 0,-3-8-37 0 0,-1-1 1 0 0,1 1 0 0 0,0-1 0 0 0,-1 1-1 0 0,1-1 1 0 0,0 1 0 0 0,0-1 0 0 0,0 0-1 0 0,0 1 1 0 0,0-1 0 0 0,0 0-1 0 0,1 0 1 0 0,-1 0 0 0 0,0 0 0 0 0,1 0-1 0 0,-1 0 1 0 0,1 0-7 0 0,4 3-9 0 0,0-2 39 0 0,7-3 118 0 0,-10 1-91 0 0,0-1 0 0 0,0 0 0 0 0,-1 0 0 0 0,1-1 0 0 0,0 1 0 0 0,-1 0 0 0 0,1-1 0 0 0,1-1-57 0 0,5-4 152 0 0,0-1-40 0 0,1-3-58 0 0,-3 3-125 0 0,-4 4-13 0 0,0 0-37 0 0,7-8-85 0 0,14-17-1204 0 0,16-28 1410 0 0,-33 45-230 0 0,0 1-49 0 0,15-26-778 0 0,-13 21 639 0 0,1 0 83 0 0,-6 8 216 0 0,1 0 42 0 0,8-12-171 0 0,-3 3 111 0 0,0-1 56 0 0,-8 13 400 0 0,-1 2-63 0 0,-1 0-56 0 0,-1 1-50 0 0,-1 1-44 0 0,0 1-37 0 0,-5 1-17 0 0,-12 9-113 0 0,16-8 86 0 0,1-1 37 0 0,-21 17-49 0 0,3-2-79 0 0,-12 15 66 0 0,2 1 38 0 0,12-8 93 0 0,9-11-20 0 0,2-1 36 0 0,-1 4 58 0 0,2 3-47 0 0,2-1-62 0 0,5 0-75 0 0,0-15 2 0 0,0 0 1 0 0,0 0-1 0 0,0 0 1 0 0,0 0-1 0 0,0-1 1 0 0,1 1-1 0 0,0 1-23 0 0,5 2 110 0 0,-6-5-34 0 0,3 1 41 0 0,7 1-65 0 0,-9-2-27 0 0,0 0-3 0 0,1-1 0 0 0,-1 1 0 0 0,1-1 1 0 0,0 0-1 0 0,-1 0 0 0 0,1 0 0 0 0,-1 0 1 0 0,1 0-1 0 0,0 0 0 0 0,-1-1 0 0 0,2 0-22 0 0,0 0 27 0 0,0 0-1 0 0,0-1 1 0 0,0 1-1 0 0,0-1 1 0 0,0 0 0 0 0,-1 0-1 0 0,1-1-26 0 0,1-1 31 0 0,1 0 0 0 0,-1 0 1 0 0,-1-1-1 0 0,2-1-31 0 0,14-20 63 0 0,-17 20-42 0 0,0-1 0 0 0,0 1 0 0 0,0-1 0 0 0,-1 0-21 0 0,10-47 57 0 0,-7 27-16 0 0,-4 22-52 0 0,-2 8-59 0 0,-1 6-6 0 0,1-4 75 0 0,-3 37-10 0 0,2-37 11 0 0,1 1 0 0 0,0 0 0 0 0,0-1 0 0 0,1 1 0 0 0,0 0 0 0 0,0 0 0 0 0,0-1 0 0 0,1 1 0 0 0,0 0 0 0 0,0-1 0 0 0,0 1 1 0 0,1 0-1 0 0,-2-4 0 0 0,4 10 0 0 0,2-6 17 0 0,-5-5 0 0 0,0 0 0 0 0,0 0 0 0 0,1 0 0 0 0,-1-1 0 0 0,0 1 0 0 0,0 0 0 0 0,1-1 0 0 0,-1 1 1 0 0,0-1-1 0 0,1 1 0 0 0,-1-1 0 0 0,0 0 0 0 0,1 1 0 0 0,-1-1 0 0 0,1 0 0 0 0,-1 0 0 0 0,0 0 0 0 0,1 0 0 0 0,-1 0-17 0 0,2-1 38 0 0,1 0 0 0 0,-1 1 0 0 0,0-1 0 0 0,0 0 0 0 0,0-1 0 0 0,-1 1 0 0 0,1 0 0 0 0,3-3-38 0 0,20-17 219 0 0,-15 10-160 0 0,-2 1-45 0 0,0-3 16 0 0,-1 0 1 0 0,0 0 0 0 0,-1 0-1 0 0,-1-1 1 0 0,2-6-31 0 0,8-26 62 0 0,-2-2-62 0 0,3-6-11 0 0,-4 12-133 0 0,12-58-123 0 0,-17 60 166 0 0,-5 25-8 0 0,-2-1-1 0 0,1-12 110 0 0,-3 22-11 0 0,1 5 11 0 0,0 1 0 0 0,0 0 0 0 0,0 0 0 0 0,0 0 0 0 0,0 0 0 0 0,0 0 0 0 0,0 0 0 0 0,0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 0 0 0 0,-1 5 0 0 0,-2 6 0 0 0,-8 42-103 0 0,3 1 55 0 0,-2 55 71 0 0,9-57-77 0 0,2 1 34 0 0,4 0 38 0 0,4-3 39 0 0,-6-37-60 0 0,2-1 0 0 0,-1 1 0 0 0,2-1 1 0 0,0 0 2 0 0,-4-8 4 0 0,1-1 1 0 0,0 1-1 0 0,1-1 1 0 0,-1 0-1 0 0,0 1 1 0 0,1-1 0 0 0,0 0-5 0 0,9 5 58 0 0,2-3 41 0 0,-5-4-36 0 0,-1-2-39 0 0,1-1-36 0 0,-1-1-35 0 0,8-5-140 0 0,-1-4-109 0 0,-5 1-6 0 0,0 0-50 0 0,2-7-244 0 0,-3 1-56 0 0,7-20-996 0 0,-7 12 615 0 0,-1 4 252 0 0,-2 0 101 0 0,-1 3 211 0 0,-1 0 105 0 0,0 0 120 0 0,-3 9 173 0 0,0 0 36 0 0,1-5 101 0 0,-1 7 2 0 0,-1 1 86 0 0,1 1 21 0 0,-1 1 75 0 0,0 3 150 0 0,0 0-461 0 0,-1 1 55 0 0,1 0 49 0 0,0-1 46 0 0,0 1 39 0 0,0-1 36 0 0,1-1 249 0 0,-1 1-29 0 0,0-3 796 0 0,0 4-705 0 0,-1-1-51 0 0,0 2-110 0 0,0-1-210 0 0,0 1-41 0 0,0 0-47 0 0,0 1-51 0 0,-7 10 154 0 0,-7 18 242 0 0,8-23-215 0 0,1-1 44 0 0,3 3 90 0 0,2 1-131 0 0,0-9-128 0 0,1 1 0 0 0,0-1 1 0 0,-1 1-1 0 0,1-1 0 0 0,0 1 1 0 0,0-1-1 0 0,0 1 0 0 0,0-1 1 0 0,1 0-1 0 0,-1 1 0 0 0,0-1 1 0 0,1 1-1 0 0,-1-1 1 0 0,1 1-22 0 0,4 9 139 0 0,7 12-5 0 0,-3-13-3 0 0,-4-4 18 0 0,1 1-50 0 0,0 0-43 0 0,-1 1-35 0 0,5 6-45 0 0,12 20-117 0 0,-13-20 161 0 0,5 11-33 0 0,-11-17 49 0 0,-1 0 45 0 0,0-1 32 0 0,-1 0 51 0 0,0 1 59 0 0,-1-1 68 0 0,-1 0-33 0 0,-4-2-107 0 0,-13 6 74 0 0,16-9-168 0 0,-13 2 130 0 0,7-3-130 0 0,0-1-34 0 0,-4-2-58 0 0,1-1-92 0 0,4 1-8 0 0,0 0-46 0 0,0-1-52 0 0,1 0-57 0 0,-1-1-59 0 0,1 1-66 0 0,0 0-68 0 0,1-1-74 0 0,-5-1-139 0 0</inkml:trace>
  <inkml:trace contextRef="#ctx0" brushRef="#br0" timeOffset="-74203.331">13243 2179 6104 0 0,'-1'-2'295'0'0,"-2"-2"-72"0"0,0 1-135 0 0,1 1-62 0 0,0 1-15 0 0,1 0 30 0 0,0 0 43 0 0,1 1 96 0 0,0 0 153 0 0,0-3 175 0 0,-1-1 386 0 0,1 2-152 0 0,0 2-296 0 0,1 0-203 0 0,-1 1-35 0 0,1 0-43 0 0,1 0-51 0 0,-1 0-59 0 0,1 1-52 0 0,0 0-58 0 0,1 0-61 0 0,2 3 201 0 0,0 1 45 0 0,-1 4 132 0 0,-2 0 52 0 0,-2 12 349 0 0,-2-6-292 0 0,1-10-244 0 0,0 1-36 0 0,1 0-44 0 0,0 0-49 0 0,-2 32 467 0 0,0-1 79 0 0,0-24-409 0 0,1-9-87 0 0,1 0 0 0 0,0 0 0 0 0,-1 1 0 0 0,2-1 0 0 0,-1 1-48 0 0,1 18 169 0 0,-2-20-140 0 0,1 0 0 0 0,0 0-1 0 0,0 0 1 0 0,1-1 0 0 0,-1 1 0 0 0,1 0 0 0 0,0 0 0 0 0,0 0-29 0 0,7 28 191 0 0,-7-25-155 0 0,0 0-1 0 0,1-1 1 0 0,0 1 0 0 0,0-1 0 0 0,0 0 0 0 0,1 1 0 0 0,1 1-36 0 0,-1-1 83 0 0,-5-1-59 0 0,1-5-13 0 0,-2 2-11 0 0,0-3-39 0 0,1 0-325 0 0,0-2 105 0 0,-1 0 74 0 0,-2-5-158 0 0,3 4 59 0 0,0 1 40 0 0,2 1-78 0 0,-2-2-96 0 0,0 0 50 0 0,-1-2-261 0 0,1 2 228 0 0,-2-4-527 0 0</inkml:trace>
  <inkml:trace contextRef="#ctx0" brushRef="#br0" timeOffset="-73943.379">13105 2444 6912 0 0,'0'0'157'0'0,"0"0"-35"0"0,-1 0-44 0 0,1 0-17 0 0,-1-2 4 0 0,0 2 8 0 0,1-1 59 0 0,-3-1-34 0 0,3 2 11 0 0,0-1 124 0 0,0 1 207 0 0,0 0 9 0 0,0 0-30 0 0,0 0-296 0 0,0 0 22 0 0,0 0 55 0 0,1 0 57 0 0,2-1-101 0 0,1 1-59 0 0,2 1-22 0 0,-3-1-7 0 0,-1 0 63 0 0,9 0 139 0 0,0-1-37 0 0,10-1 130 0 0,1-2-116 0 0,-1-1-95 0 0,0 1-73 0 0,0 0-47 0 0,-4 1 28 0 0,1-1 0 0 0,-1-1 0 0 0,10-5-60 0 0,-10 3-1 0 0,-1 1-46 0 0,0 0-56 0 0,0 0-70 0 0,-11 3-83 0 0,2 1 83 0 0,-1-1 57 0 0,8-4-86 0 0,-6 2 20 0 0,-4 2 43 0 0,0 1-44 0 0,0-1-54 0 0,0 0-63 0 0,-1 1 42 0 0,0 0-41 0 0,0-1-44 0 0,-1 1-47 0 0,1 0-52 0 0,-1 0-54 0 0,0-1-59 0 0,0 1-61 0 0,2-1-509 0 0,0-3-626 0 0,-4 6 1750 0 0</inkml:trace>
  <inkml:trace contextRef="#ctx0" brushRef="#br0" timeOffset="-73288.507">13512 2197 7224 0 0,'0'0'165'0'0,"0"0"22"0"0,0 0 7 0 0,0 0 20 0 0,0 0 34 0 0,0 0 9 0 0,0 0-37 0 0,-1 1-93 0 0,1 0-61 0 0,-2 3-3 0 0,2-2 2 0 0,-6 28 1025 0 0,3-12-515 0 0,1-9-331 0 0,0-1-39 0 0,0 3 70 0 0,0 0-39 0 0,-2 12 136 0 0,0 4-66 0 0,-1 15-14 0 0,2-9-90 0 0,0-11-31 0 0,0-4 20 0 0,0 0 60 0 0,0 4-23 0 0,1 0-59 0 0,1 1-48 0 0,1-1-34 0 0,0-16-45 0 0,1-3 34 0 0,4-1 114 0 0,-2-4-94 0 0,1-1-48 0 0,-1 0-56 0 0,0-1-41 0 0,9-12 100 0 0,-1-3-48 0 0,0-4-45 0 0,3-13-69 0 0,-1 3 17 0 0,-4 13 63 0 0,-2 4-99 0 0,-1 0 1 0 0,2-8 129 0 0,-1 3-181 0 0,-3 11 42 0 0,-1 0-42 0 0,-3 10 180 0 0,0 0 1 0 0,0 0-1 0 0,0 0 1 0 0,0 0 0 0 0,0 1-1 0 0,0-1 1 0 0,0 0-1 0 0,0 0 1 0 0,0 0 0 0 0,0 0-1 0 0,0 0 1 0 0,0 0-1 0 0,0 0 1 0 0,1 0 0 0 0,-1 0-1 0 0,0 0 1 0 0,0 0 0 0 0,0 0-1 0 0,0 0 1 0 0,0 0-1 0 0,0 0 1 0 0,0 0 0 0 0,0 0-1 0 0,0 0 1 0 0,0 0-1 0 0,0 0 1 0 0,0 0 0 0 0,0 0-1 0 0,0 0 1 0 0,0 0-1 0 0,0 0 1 0 0,0 0 0 0 0,0 0-1 0 0,0 0 1 0 0,0 0-1 0 0,0 0 1 0 0,0 0 0 0 0,0 0-1 0 0,0 0 1 0 0,0 0-1 0 0,1 0 1 0 0,-1 0 0 0 0,0 0-1 0 0,0 0 1 0 0,0 0 0 0 0,0 0-1 0 0,0 0 1 0 0,0 0-1 0 0,0 0 1 0 0,0 0 0 0 0,0 0-1 0 0,0 0 1 0 0,0 0-1 0 0,0 0 1 0 0,0 0 0 0 0,0 0-1 0 0,0 0 1 0 0,0 0-1 0 0,0 0 1 0 0,0 0 0 0 0,0 0-1 0 0,0 0 1 0 0,0 0-1 0 0,0 0 1 0 0,0 0 0 0 0,0 0-1 0 0,0 0 1 0 0,0 0 0 0 0,0 0-1 0 0,0 0 1 0 0,3 6 59 0 0,-1 10 118 0 0,-2 12-37 0 0,-1-9-31 0 0,1 0-1 0 0,1-1 1 0 0,3 12-109 0 0,6 4 206 0 0,-7-25-142 0 0,8 15 151 0 0,-9-21-179 0 0,-1-1-1 0 0,1 1 1 0 0,0-1-1 0 0,0 0 1 0 0,0 1-1 0 0,0-1 1 0 0,1 1-36 0 0,3-1 110 0 0,6-4-40 0 0,-2-1-31 0 0,-5 1 16 0 0,-2 0-26 0 0,0 0 0 0 0,-1 0 1 0 0,1 0-1 0 0,0-1 0 0 0,-1 1 0 0 0,2-2-29 0 0,13-18 88 0 0,-7 9-77 0 0,2-3 69 0 0,-1-1-82 0 0,-1-1-70 0 0,-2-1-57 0 0,3-16-207 0 0,-8 20 104 0 0,0 0-1 0 0,-1 0 1 0 0,-1 0 0 0 0,0-10 232 0 0,-1 19 44 0 0,-1 0-36 0 0,-3-2-79 0 0,-3 4-90 0 0,0 2-56 0 0,5 2 168 0 0,0 1-1 0 0,1-1 1 0 0,-1 0 0 0 0,0 1-1 0 0,0-1 1 0 0,1 1-1 0 0,-1 0 1 0 0,1-1 0 0 0,-1 1-1 0 0,1 0 1 0 0,-2 1 49 0 0,-3 3-128 0 0,0 0 57 0 0,-7 11 239 0 0,1 2-52 0 0,7-9-70 0 0,0 0-1 0 0,0 1 1 0 0,1 0-1 0 0,1 0 0 0 0,-2 4-45 0 0,-1 14 127 0 0,4-10-16 0 0,2-1 40 0 0,0-10-125 0 0,0-1 0 0 0,0 1 0 0 0,1-1-1 0 0,0 0 1 0 0,0 1 0 0 0,1 0-26 0 0,-1-5 21 0 0,0 0 0 0 0,0 0 0 0 0,0 0-1 0 0,0 0 1 0 0,0 0 0 0 0,0 0 0 0 0,0 0 0 0 0,2 1-21 0 0,5 4 130 0 0,3-2 41 0 0,-4-3-100 0 0,26 8 325 0 0,-9-8-199 0 0,31-4 131 0 0,-18-1-143 0 0,-6 0-69 0 0,0-1-48 0 0,-5 0-57 0 0,-1 0-49 0 0,1 0-56 0 0,-1-1-64 0 0,0 0-256 0 0,-5 0-30 0 0</inkml:trace>
  <inkml:trace contextRef="#ctx0" brushRef="#br0" timeOffset="-71844.647">14370 2189 5496 0 0,'1'-1'880'0'0,"0"2"-123"0"0,0 0-114 0 0,0 1-103 0 0,0 1-92 0 0,0 0-83 0 0,0 0-71 0 0,0 1-62 0 0,0 1-20 0 0,0 0-55 0 0,2 12 191 0 0,-2-10-166 0 0,0-3-47 0 0,-1-1 35 0 0,1-1 43 0 0,-1 1 51 0 0,2 8 87 0 0,0 1-95 0 0,0-2-95 0 0,0 0-37 0 0,3 21 172 0 0,-1-11-212 0 0,6 9 148 0 0,-9-26-204 0 0,0-1 0 0 0,1 0 1 0 0,-1 0-1 0 0,1 0 0 0 0,0 1 0 0 0,-1-2 0 0 0,1 1 0 0 0,0 0 0 0 0,2 1-28 0 0,-2-1 15 0 0,0-1 0 0 0,0 0 0 0 0,0 0 0 0 0,0 0 0 0 0,0 0 0 0 0,0-1 0 0 0,0 1 0 0 0,1 0-15 0 0,0-1 16 0 0,1 1 0 0 0,0-1 0 0 0,0 0 0 0 0,-1 0 1 0 0,1 0-1 0 0,0 0 0 0 0,-1-1 0 0 0,1 1 0 0 0,0-1 0 0 0,-1 0 0 0 0,1 0 1 0 0,-1-1-1 0 0,0 1 0 0 0,1-1 0 0 0,-1 1 0 0 0,0-1 0 0 0,0 0 0 0 0,0 0 0 0 0,3-3-16 0 0,0 0 29 0 0,0 0 0 0 0,0-1 0 0 0,4-5-29 0 0,12-19 2 0 0,-10 9-24 0 0,-2-2 47 0 0,-2 2 85 0 0,-1-1 1 0 0,1-5-111 0 0,-8 11 26 0 0,0 15-215 0 0,0 1-48 0 0,0 0-3 0 0,1 1 79 0 0,-2 1 78 0 0,1 2 53 0 0,-3 4 37 0 0,3-6-40 0 0,-2 2-18 0 0,1 0 42 0 0,-2 5 90 0 0,2 1 91 0 0,-1 14 336 0 0,2-17-388 0 0,-1 0-45 0 0,1 1-66 0 0,0-1-113 0 0,0-5 61 0 0,0 8-118 0 0,-1 2 89 0 0,1 1 66 0 0,2 1 60 0 0,3 2 57 0 0,-2-11-15 0 0,1 1 73 0 0,2-6 150 0 0,-4-2-183 0 0,1-1-47 0 0,-1 1-69 0 0,0-1-38 0 0,-2 2 11 0 0,7-10 180 0 0,-2 0-71 0 0,1-4-42 0 0,2-7-25 0 0,-3 10-4 0 0,4-15-134 0 0,10-25-166 0 0,-15 44 235 0 0,1 0-1 0 0,-1 0 1 0 0,5-4 34 0 0,-5 11-56 0 0,0 4 38 0 0,3 7 38 0 0,-6-8-15 0 0,2 4 50 0 0,0 0 0 0 0,-1 1 0 0 0,0-1 0 0 0,-1 0 0 0 0,1 1 0 0 0,-1-1-1 0 0,0 1 1 0 0,-1 0 0 0 0,0 2-55 0 0,5 25 238 0 0,-4-28-218 0 0,1 4 38 0 0,0-1 0 0 0,0 0 1 0 0,5 10-59 0 0,-5-15 27 0 0,0 0 0 0 0,0 0 0 0 0,1 0 0 0 0,0 0 0 0 0,-1-1 0 0 0,2 2-27 0 0,1-1 8 0 0,8 2 78 0 0,-5-6-100 0 0,-3-1-81 0 0,-1 1-103 0 0,-1-1-59 0 0,-1 1-102 0 0,-1 0 131 0 0,0 0-37 0 0,0 0-360 0 0,0 0 85 0 0,0 0-51 0 0,1 0-696 0 0,1-1-542 0 0,1-1-1039 0 0,-4 2 2848 0 0</inkml:trace>
  <inkml:trace contextRef="#ctx0" brushRef="#br0" timeOffset="-71655.228">14572 2128 12208 0 0,'0'0'273'0'0,"0"0"40"0"0,0 0 23 0 0,0 0-137 0 0,-1 0-96 0 0,-1 0-32 0 0,-1 0-52 0 0,2 0-67 0 0,1 0-44 0 0,0 0-10 0 0,0 0 28 0 0,0 0-10 0 0,1 1-237 0 0,-1 0 90 0 0,1 0 90 0 0,0 0 36 0 0,2 4-159 0 0,-1-3 109 0 0,-1-1-84 0 0,-1 0 77 0 0,0-1-35 0 0,0 1-60 0 0,1-1-26 0 0,-1 0-40 0 0,1 1-419 0 0,0 0-280 0 0,0 0-658 0 0</inkml:trace>
  <inkml:trace contextRef="#ctx0" brushRef="#br0" timeOffset="-70518.405">15196 2236 8496 0 0,'0'0'190'0'0,"0"0"28"0"0,0 0 10 0 0,-6-2-47 0 0,-3 0-118 0 0,-8 3-28 0 0,-11 10 100 0 0,22-8-87 0 0,2-1 22 0 0,-20 8 1472 0 0,-21 14-1542 0 0,37-19 212 0 0,0 0-1 0 0,0 0 1 0 0,1 1 0 0 0,0 1-1 0 0,0-1 1 0 0,0 1 0 0 0,0 2-212 0 0,5-7 68 0 0,-13 17 383 0 0,2 2-77 0 0,12-18-329 0 0,0-1 0 0 0,0 1 0 0 0,0 0 0 0 0,1-1 0 0 0,-1 1 0 0 0,1 0 0 0 0,-1 0-45 0 0,1 0 30 0 0,0-1 1 0 0,0 0-1 0 0,0 0 1 0 0,1 1-1 0 0,-1-1 1 0 0,1 0-1 0 0,-1 0 1 0 0,1 0-1 0 0,0 2-30 0 0,0-2 12 0 0,0-1 0 0 0,-1 0 0 0 0,1 0 0 0 0,0 1 0 0 0,0-1 0 0 0,0 0 0 0 0,0 0 0 0 0,0 0 0 0 0,0 0 0 0 0,0 0 0 0 0,0 0 0 0 0,0 0 1 0 0,0-1-1 0 0,0 1 0 0 0,1 0 0 0 0,-1-1 0 0 0,1 1-12 0 0,1 0 17 0 0,0 0 0 0 0,0 0 0 0 0,0 0 0 0 0,0-1 0 0 0,0 0 0 0 0,0 1 0 0 0,0-1 0 0 0,1 0-17 0 0,26-4 73 0 0,-5-4-59 0 0,-19 6 14 0 0,-1-1 0 0 0,0 0-1 0 0,0 0 1 0 0,0 0 0 0 0,0 0-1 0 0,0-1 1 0 0,-1 0 0 0 0,1 0-1 0 0,-1-1 1 0 0,0 1 0 0 0,2-4-28 0 0,-3 3 24 0 0,1-1 1 0 0,-1 0 0 0 0,0 0 0 0 0,1-3-25 0 0,7-29-2 0 0,-4-11 164 0 0,-3-2-96 0 0,-4 0-79 0 0,-1 0-58 0 0,0-14-79 0 0,5-2 60 0 0,-1 0 50 0 0,-3 65 44 0 0,0-3-7 0 0,3-1 70 0 0,-2 4-2 0 0,0 0 146 0 0,-1 3-111 0 0,1 1-96 0 0,-1 0-44 0 0,1 2 40 0 0,0-1 0 0 0,0 0 0 0 0,-1 1 1 0 0,1-1-1 0 0,-1 0 0 0 0,0 1 1 0 0,0-1-1 0 0,-1 2 0 0 0,-4 30 62 0 0,1-8 20 0 0,-11 76 65 0 0,9-67-116 0 0,1 1 0 0 0,1 0-1 0 0,2 1 1 0 0,3 13-31 0 0,0-41 11 0 0,0 1 1 0 0,1-1 0 0 0,0 0-1 0 0,2 5-11 0 0,-3-11 7 0 0,1-1-1 0 0,-1 1 0 0 0,1 0 0 0 0,-1-1 1 0 0,1 0-1 0 0,0 1 0 0 0,1-1 0 0 0,-1 0 1 0 0,0 0-1 0 0,1 0 0 0 0,0 0 0 0 0,0 0 1 0 0,1 0-7 0 0,-3-2 4 0 0,1 0 0 0 0,0 0 1 0 0,0 0-1 0 0,0 0 1 0 0,0 0-1 0 0,0 0 0 0 0,0-1 1 0 0,0 1-1 0 0,0-1 1 0 0,2 1-5 0 0,-1-1 13 0 0,0 0 0 0 0,0 0 0 0 0,0-1 0 0 0,1 1 0 0 0,-1-1 0 0 0,0 1 0 0 0,0-1 1 0 0,0 0-1 0 0,0 0 0 0 0,2-1-13 0 0,1-1 28 0 0,-1 0 0 0 0,0 0-1 0 0,0 0 1 0 0,0-1 0 0 0,2-2-28 0 0,10-10 59 0 0,0-5-41 0 0,-1-2-80 0 0,-7 11-33 0 0,-1-1-1 0 0,-1 0 1 0 0,0 0 0 0 0,2-9 95 0 0,8-16-161 0 0,-6 10 65 0 0,-1 0 39 0 0,-9 23 57 0 0,-2 8 41 0 0,-2 4-62 0 0,-3 3-20 0 0,-3 27 64 0 0,4 4 101 0 0,5-36-101 0 0,0 0 1 0 0,0-1-1 0 0,0 1 0 0 0,1 0 1 0 0,-1 0-1 0 0,1 0 1 0 0,0-1-1 0 0,1 1 1 0 0,-1-1-1 0 0,1 1 1 0 0,0-1-1 0 0,0 1 1 0 0,0-1-1 0 0,1 0 1 0 0,0 2-24 0 0,12 8 123 0 0,-12-12-89 0 0,0 1 1 0 0,-1-1-1 0 0,1-1 1 0 0,0 1-1 0 0,1 0 0 0 0,-1-1 1 0 0,2 1-35 0 0,-3-1 17 0 0,0-1 0 0 0,0 1 1 0 0,0-1-1 0 0,0 0 0 0 0,0 1 1 0 0,0-1-1 0 0,0 0 0 0 0,0 0 1 0 0,0 0-1 0 0,0-1 0 0 0,0 1 0 0 0,0 0 1 0 0,0-1-18 0 0,0 0 10 0 0,0 1 1 0 0,0-1 0 0 0,-1 0-1 0 0,1 0 1 0 0,0 0 0 0 0,0 0-1 0 0,-1-1 1 0 0,1 1 0 0 0,0 0-11 0 0,10-11 142 0 0,-2 0-36 0 0,7-14 6 0 0,-4-3-126 0 0,-5-3-114 0 0,-3 14 58 0 0,0 1-54 0 0,5-24-217 0 0,-8 27 257 0 0,-1 0 37 0 0,-1 13-6 0 0,0 1-11 0 0,0 0-3 0 0,-4 2-48 0 0,0 3 66 0 0,1 3 49 0 0,0 3 47 0 0,1-7-34 0 0,-1 8 37 0 0,0 0 0 0 0,1 0-1 0 0,0 0 1 0 0,0 5-50 0 0,-2 12 20 0 0,4-9 18 0 0,1-16-18 0 0,0 0-1 0 0,0-1 1 0 0,0 1 0 0 0,1 0 0 0 0,-1 0-1 0 0,2 1-19 0 0,13 20 101 0 0,-3-11-94 0 0,-11-11-163 0 0,1-1 113 0 0,1 0 75 0 0,4 2 132 0 0,-6-3-139 0 0,1 0-33 0 0,0 0-64 0 0,1 0-85 0 0,-2-1-56 0 0,1 1-86 0 0,0-1-99 0 0,0 0-111 0 0,0 0-124 0 0,-2 0 267 0 0,0 0-36 0 0,1 0-37 0 0,-1 0-38 0 0,0 0-40 0 0,1 0-42 0 0,3-1-1342 0 0,3 0-1075 0 0</inkml:trace>
  <inkml:trace contextRef="#ctx0" brushRef="#br0" timeOffset="-69934.187">15883 2108 9008 0 0,'0'0'200'0'0,"-1"0"-60"0"0,-5 0 324 0 0,4 0-369 0 0,0 0-58 0 0,-8 1-6 0 0,0 2 54 0 0,-2 1 74 0 0,-6 7 152 0 0,-10 10 240 0 0,19-14-403 0 0,1 0-36 0 0,1 0-51 0 0,-23 20 597 0 0,4 3-42 0 0,22-23-485 0 0,-1-1-1 0 0,1 1 0 0 0,0 0 0 0 0,1 0 0 0 0,-1 1 0 0 0,2-1 0 0 0,-1 1 0 0 0,1-1 1 0 0,0 1-131 0 0,1-6 45 0 0,1-1 0 0 0,0 1 0 0 0,0 0 0 0 0,0 0 0 0 0,0-1 0 0 0,0 1 0 0 0,0 0 0 0 0,1-1 0 0 0,-1 1 0 0 0,0 0 0 0 0,1-1 0 0 0,0 3-45 0 0,5 6 220 0 0,2 0-37 0 0,2-2-40 0 0,0-1-42 0 0,1-2-47 0 0,-1-1-47 0 0,-3-2 23 0 0,1-1 1 0 0,-1-1-1 0 0,0 1 1 0 0,0-1 0 0 0,1 0-1 0 0,4-2-30 0 0,11 1 62 0 0,6-1-55 0 0,12-6 47 0 0,-11 2-40 0 0,-18 3 1 0 0,-1 0 1 0 0,0 0 0 0 0,1-1 0 0 0,-1-1-1 0 0,-1 1 1 0 0,1-2 0 0 0,-1 0-1 0 0,0 0 1 0 0,4-4-16 0 0,16-17-32 0 0,-24 21-2 0 0,-1-1-1 0 0,0 1 1 0 0,-1-1 0 0 0,0 0 34 0 0,-1 3-10 0 0,-1 0 1 0 0,-1 0-1 0 0,1 0 1 0 0,0 0-1 0 0,-1-1 1 0 0,0 1-1 0 0,0-1 1 0 0,0 0 9 0 0,-1 4 0 0 0,0-8 0 0 0,-2 7 0 0 0,-3-3 0 0 0,4 4-4 0 0,1 0 0 0 0,-1 1 0 0 0,1-1 1 0 0,-1 1-1 0 0,0-1 0 0 0,1 1 0 0 0,-1-1 0 0 0,0 1 1 0 0,0 0-1 0 0,1-1 0 0 0,-1 1 0 0 0,0 0 1 0 0,0-1-1 0 0,1 1 0 0 0,-1 0 0 0 0,0 0 1 0 0,0 0-1 0 0,0 0 0 0 0,0 0 0 0 0,1 0 1 0 0,-1 0-1 0 0,0 0 0 0 0,0 0 0 0 0,0 0 1 0 0,0 0-1 0 0,1 0 0 0 0,-1 1 4 0 0,-3-1-22 0 0,0 0 7 0 0,1 1 1 0 0,0-1 0 0 0,0 1-1 0 0,0-1 1 0 0,0 1 0 0 0,0 0-1 0 0,-1 1 15 0 0,-22 11-53 0 0,16-6 50 0 0,1 0-1 0 0,-1 1 1 0 0,-5 6 3 0 0,7-5 20 0 0,1 1 37 0 0,5-5-11 0 0,-1 0 0 0 0,1 1 0 0 0,0-1 0 0 0,0 1-1 0 0,1-1 1 0 0,0 1 0 0 0,0-1 0 0 0,0 1 0 0 0,0 1-46 0 0,1 11 54 0 0,2-1-94 0 0,-1-13 40 0 0,-1-1 1 0 0,1 0 0 0 0,0 1 0 0 0,1-1 0 0 0,-1 0 0 0 0,1 0 0 0 0,1 3-1 0 0,-1-3 9 0 0,0 0 1 0 0,1 0-1 0 0,0 0 1 0 0,-1 0 0 0 0,1 0-1 0 0,1-1 1 0 0,-1 1-1 0 0,0-1 1 0 0,0 0-1 0 0,1 0 1 0 0,-1 0-1 0 0,1 0 1 0 0,0-1-1 0 0,0 1 1 0 0,1-1-10 0 0,19 5-27 0 0,1-4-103 0 0,-12-2 15 0 0,-1-1-40 0 0,0-1-46 0 0,-1 0-48 0 0,-7 1 55 0 0,1 0 48 0 0,16-6-324 0 0,-14 4 249 0 0,-1 1-108 0 0,-2 1 84 0 0,-1-1-54 0 0,0 1-60 0 0,1-1-68 0 0,-1 1-75 0 0,0-1-81 0 0,1 1-90 0 0,-1-1-95 0 0,4-1-847 0 0,3-2-906 0 0</inkml:trace>
  <inkml:trace contextRef="#ctx0" brushRef="#br0" timeOffset="-69436.755">16459 2098 8952 0 0,'0'0'200'0'0,"0"-1"31"0"0,0 0-78 0 0,0-2-29 0 0,0-4 61 0 0,-1 1-202 0 0,-2 2 45 0 0,-1 2 41 0 0,-1 0 36 0 0,-5 2 200 0 0,3 0 97 0 0,-8 6 73 0 0,0 0-61 0 0,0 1-58 0 0,1 1-50 0 0,-1 1-47 0 0,1 0-41 0 0,-13 12 118 0 0,-3 6-62 0 0,9-6-26 0 0,1 1-1 0 0,-1 4-247 0 0,16-21 13 0 0,1 0-1 0 0,0 1 0 0 0,1 0 0 0 0,-1-1 1 0 0,1 1-1 0 0,0 1 0 0 0,0-1 1 0 0,1 0-1 0 0,0 1 0 0 0,0-1 1 0 0,1 1-1 0 0,0 0 0 0 0,-1 3-12 0 0,2-9 9 0 0,0 0 0 0 0,1 1 0 0 0,-1-1-1 0 0,0 0 1 0 0,1 0 0 0 0,-1 0 0 0 0,0 0-1 0 0,1-1 1 0 0,-1 1 0 0 0,1 0 0 0 0,-1 0-1 0 0,1 0 1 0 0,0 0 0 0 0,-1 0 0 0 0,1-1-1 0 0,0 1 1 0 0,0 0 0 0 0,-1 0 0 0 0,1-1 0 0 0,0 1-1 0 0,0-1 1 0 0,0 1 0 0 0,0-1 0 0 0,0 1-1 0 0,0-1 1 0 0,0 1 0 0 0,0-1 0 0 0,0 0-1 0 0,0 0 1 0 0,0 1 0 0 0,0-1 0 0 0,0 0-1 0 0,1 0-8 0 0,2 0 36 0 0,1 1-1 0 0,-1-1 0 0 0,0 0 0 0 0,1 0 0 0 0,-1-1 0 0 0,1 1 0 0 0,0-1-35 0 0,44-13 206 0 0,-2-5-95 0 0,-39 14-95 0 0,0 1 0 0 0,0-1 0 0 0,-1 0 0 0 0,1-1 0 0 0,-1 0 0 0 0,0 0 0 0 0,-1-1 0 0 0,1 1 0 0 0,4-8-16 0 0,2-4 23 0 0,-1-1-35 0 0,0 1-36 0 0,-1-1-38 0 0,-1-1-39 0 0,0 0-42 0 0,-2-1-41 0 0,-1-1-45 0 0,3-15-123 0 0,0-5-634 0 0,-1-3 1010 0 0,-4 13-306 0 0,-2-2 67 0 0,-2 17 166 0 0,-1 0 37 0 0,0 14 16 0 0,0-9-8 0 0,-1 1 81 0 0,-1-1 75 0 0,-4 4 69 0 0,3 3-136 0 0,0 1 75 0 0,-1-1 157 0 0,-2 1 230 0 0,2 4-280 0 0,0 3-49 0 0,0-1-103 0 0,0 2-42 0 0,-7 14 311 0 0,2 6-36 0 0,3 6 18 0 0,-1 27 217 0 0,2 2-104 0 0,4 12 1 0 0,5 35 161 0 0,2-56-287 0 0,5 0-112 0 0,5-2-88 0 0,5-2-60 0 0,-19-44-268 0 0,-1 1 78 0 0,1-1 67 0 0,-1 0 56 0 0,3 3 122 0 0,4 5 355 0 0,-5-7-405 0 0,0 0-89 0 0,-1-2-49 0 0,0 1-48 0 0,0 0-56 0 0,-1 0-62 0 0,1-1-70 0 0,0 1-76 0 0,0 0-82 0 0,0 0-89 0 0,-1 0-96 0 0,1-1-103 0 0,0 1-108 0 0,-1 0-116 0 0,3 1-1163 0 0,1 2-1213 0 0,-5-5 3345 0 0</inkml:trace>
  <inkml:trace contextRef="#ctx0" brushRef="#br0" timeOffset="-148586.308">1547 3161 8720 0 0,'0'0'131'0'0,"1"0"-38"0"0,0 0 4 0 0,0 0-81 0 0,5 0-38 0 0,-4 0 65 0 0,-1 0 51 0 0,1 0 71 0 0,-1 1 88 0 0,-1-1 104 0 0,0 0 121 0 0,-4 3 112 0 0,-1 0-50 0 0,0 0-46 0 0,1 0-44 0 0,-1 0-41 0 0,1 0-39 0 0,-1 1-36 0 0,0-1-32 0 0,0 1 19 0 0,-1 0-39 0 0,-5 4 185 0 0,-2 1-37 0 0,-6 6 86 0 0,7-5-248 0 0,2 1-37 0 0,-14 28 358 0 0,24-38-573 0 0,-1 0 0 0 0,1 0 0 0 0,-1 0 0 0 0,1 1-1 0 0,0-1 1 0 0,-1 0 0 0 0,1 0 0 0 0,0 0 0 0 0,0 1 0 0 0,0-1-1 0 0,0 0 1 0 0,0 0 0 0 0,0 1 0 0 0,0-1 0 0 0,1 0 0 0 0,-1 0-1 0 0,0 0 1 0 0,1 1-16 0 0,9 19 238 0 0,-10-21-236 0 0,4 2 60 0 0,3 0-63 0 0,-5-2 4 0 0,18 8 13 0 0,-8-4 18 0 0,0 1 0 0 0,0-2 0 0 0,3 1-34 0 0,-1-1 22 0 0,23 6-49 0 0,-20-4 39 0 0,0 1 45 0 0,3 0 64 0 0,-13-2 204 0 0,-4 1-56 0 0,-3 1-47 0 0,-2 1-41 0 0,-3 3 48 0 0,-4 1 34 0 0,-7 0-8 0 0,-1-1-82 0 0,-1-2-67 0 0,0-1-52 0 0,-18 9-42 0 0,26-12-79 0 0,-13 4-16 0 0,9-4-44 0 0,4-1-57 0 0,0 0-112 0 0,5-2 96 0 0,0 1-39 0 0,1 0-45 0 0,-1 0-46 0 0,5-2 174 0 0,0 0 35 0 0,0 0-27 0 0,0 0 106 0 0,-1 0 47 0 0,1 0 103 0 0,-1 1 175 0 0,1-1-234 0 0,0 0-56 0 0,-1 1-54 0 0,1-1-62 0 0,0 0-73 0 0,0 0-85 0 0,-1 0-24 0 0,1 0-73 0 0,0 0-79 0 0,0 0-84 0 0,0 0-92 0 0,-1 0-97 0 0,1 0-105 0 0,0 0-109 0 0,-2-1-1190 0 0,-1 0-1200 0 0</inkml:trace>
  <inkml:trace contextRef="#ctx0" brushRef="#br0" timeOffset="-148244.265">1758 3161 10912 0 0,'0'0'248'0'0,"0"0"34"0"0,0 0 20 0 0,0 0-38 0 0,1 3-114 0 0,1 1 84 0 0,0 0-10 0 0,0-1 73 0 0,1 2 418 0 0,-1-1-72 0 0,0 1-69 0 0,0 1-64 0 0,-1-1-59 0 0,0 1-55 0 0,0-1-50 0 0,0 1-45 0 0,-1 4 96 0 0,0 0-85 0 0,0 1-26 0 0,0 7 33 0 0,-1 5 124 0 0,1 1-162 0 0,0 0-35 0 0,-1 24 166 0 0,0-10-140 0 0,1 19 92 0 0,-2-23-209 0 0,1-17-85 0 0,0 1-39 0 0,0 7 49 0 0,0-1-22 0 0,2 0-39 0 0,1-14 20 0 0,0 6-25 0 0,-1-9-30 0 0,-1-6-69 0 0,0 0 118 0 0,-1-1-38 0 0,1 1-37 0 0,1-1-33 0 0,-1 1-164 0 0,0 0-101 0 0,0-1-217 0 0,0 0 23 0 0,1 0-772 0 0,0 0 589 0 0,-1-1 447 0 0,1 1 40 0 0,-1 0 49 0 0,1-1 57 0 0,-1 1 65 0 0,0-1 66 0 0,1 1 73 0 0,-1 0 79 0 0,4-3-1497 0 0</inkml:trace>
  <inkml:trace contextRef="#ctx0" brushRef="#br0" timeOffset="-147907.456">1743 3186 9704 0 0,'0'0'216'0'0,"0"0"32"0"0,0 0 13 0 0,0 0-104 0 0,1 0-79 0 0,1-1-98 0 0,1 0 36 0 0,2-1 105 0 0,0 0 153 0 0,-1 1-1 0 0,-1 0 36 0 0,4 0 339 0 0,-3-1-251 0 0,-1 1-124 0 0,0 0-82 0 0,-2 0 142 0 0,0 1-64 0 0,1 0-57 0 0,0 1-47 0 0,0-1-17 0 0,0 1-40 0 0,5 2 127 0 0,-5-2-106 0 0,-1-1 62 0 0,6 3 112 0 0,0 0-44 0 0,-1 0-42 0 0,1 0-36 0 0,4 5 88 0 0,0 1-91 0 0,15 21 136 0 0,-15-16-117 0 0,-7-10-114 0 0,-1 1 11 0 0,0 0 1 0 0,0 0-1 0 0,0 1 0 0 0,-1-1 1 0 0,2 4-95 0 0,0 5 118 0 0,-2-3-56 0 0,-1-3 26 0 0,-2-1-39 0 0,1-5-48 0 0,-1-1 1 0 0,1 1-1 0 0,-1-1 1 0 0,1 1-1 0 0,-1-1 1 0 0,0 0-1 0 0,0 1 1 0 0,0-1-1 0 0,1 0 1 0 0,-1 1-1 0 0,0-1 1 0 0,-1 0 0 0 0,1 1-2 0 0,-3 2 53 0 0,-3 1 70 0 0,-2-1-43 0 0,-11 2-19 0 0,8-3-69 0 0,-7 1 11 0 0,6-4-39 0 0,2-1-32 0 0,0 0-46 0 0,2-1-23 0 0,0 0-45 0 0,1 0-50 0 0,-1 0-56 0 0,2 0 29 0 0,1 1-39 0 0,-1-1-40 0 0,1 1-43 0 0,3 0 139 0 0,1 0-52 0 0,0-1-50 0 0,0 1-48 0 0,-2-2-301 0 0</inkml:trace>
  <inkml:trace contextRef="#ctx0" brushRef="#br0" timeOffset="-147143.611">2133 3196 8952 0 0,'0'0'200'0'0,"0"0"33"0"0,0 0 15 0 0,0 0 2 0 0,0 0-46 0 0,-1-1-40 0 0,1 1-33 0 0,-2-1 55 0 0,-2-1 139 0 0,2 2-183 0 0,1-1 51 0 0,0 1 78 0 0,0-1 91 0 0,0 1 113 0 0,0-1-189 0 0,1 1 34 0 0,-4-2 142 0 0,-1 1-43 0 0,0 0-39 0 0,-1 1-38 0 0,-6 2 243 0 0,0 2-118 0 0,2 0-165 0 0,1 0-50 0 0,-3 4 51 0 0,2 0-57 0 0,3-2-139 0 0,-7 9 161 0 0,6-1-48 0 0,3-6-108 0 0,-3 11 179 0 0,4-4-167 0 0,4-11-104 0 0,-1 0 0 0 0,1 1 0 0 0,0-1-1 0 0,0 0 1 0 0,1 0 0 0 0,-1 0 0 0 0,1 1 0 0 0,1 2-20 0 0,-2-4 8 0 0,1-1 0 0 0,0 0 1 0 0,0 0-1 0 0,0 0 1 0 0,0 0-1 0 0,0 0 0 0 0,0 0 1 0 0,0 0-1 0 0,1 0 1 0 0,-1-1-1 0 0,1 1 0 0 0,-1 0 1 0 0,1-1-1 0 0,0 1 1 0 0,0-1-1 0 0,-1 0 0 0 0,2 1-8 0 0,2 1 24 0 0,5 2 7 0 0,7-2 40 0 0,-13-1-41 0 0,8-2 3 0 0,4-5 53 0 0,-12 4-69 0 0,-1-1 0 0 0,1 0 0 0 0,-1 0 0 0 0,1 0 1 0 0,-1 0-1 0 0,0-1 0 0 0,2-1-17 0 0,16-22 21 0 0,-17 22-25 0 0,-4 2 5 0 0,1 1-1 0 0,0-1 0 0 0,0 0 0 0 0,-1 1 0 0 0,1-1 0 0 0,-1 0 1 0 0,1 1-1 0 0,-1-1 0 0 0,1 0 0 0 0,1-19-40 0 0,-1 6-15 0 0,0-5-131 0 0,-1 17 147 0 0,-1 0 0 0 0,2 0 0 0 0,-1 0 0 0 0,0-1 1 0 0,1 1-1 0 0,-1 0 0 0 0,1 0 0 0 0,0 0 39 0 0,5-15-266 0 0,-6 17 178 0 0,0 1 0 0 0,1-1 0 0 0,6-6-58 0 0,1 5 57 0 0,1 2 46 0 0,-2 2 34 0 0,-3-1 16 0 0,-1-1-12 0 0,0 1-1 0 0,1 0 0 0 0,-1 1 0 0 0,0-1 0 0 0,0 1 0 0 0,1-1 0 0 0,-1 1 0 0 0,-1 0 0 0 0,1 0 0 0 0,0 0 0 0 0,0 1 0 0 0,-1-1 0 0 0,1 1 0 0 0,-1-1 0 0 0,0 1 6 0 0,17 22 20 0 0,-10-13 40 0 0,-2-1 47 0 0,-3-4-5 0 0,1 1-18 0 0,-2 1 39 0 0,3 19 376 0 0,-6-18-331 0 0,0-8-34 0 0,-3 4 174 0 0,0 1-112 0 0,-2-1-45 0 0,5-6-146 0 0,0 1 1 0 0,-1-1 0 0 0,1 0 0 0 0,0 0 0 0 0,-1 0 0 0 0,1 1 0 0 0,-1-1 0 0 0,1 0 0 0 0,0 0-1 0 0,-1 0 1 0 0,1 0 0 0 0,-1 0 0 0 0,1 0 0 0 0,-1 1 0 0 0,1-1 0 0 0,-1 0 0 0 0,1 0 0 0 0,0-1-1 0 0,-1 1 1 0 0,1 0 0 0 0,-1 0 0 0 0,1 0 0 0 0,-1 0 0 0 0,1 0 0 0 0,0 0 0 0 0,-1 0 0 0 0,1-1-1 0 0,-1 1 1 0 0,1 0 0 0 0,0 0 0 0 0,-1-1 0 0 0,1 1 0 0 0,0 0 0 0 0,-1-1 0 0 0,1 1 0 0 0,0 0-1 0 0,-1-1-5 0 0,-9-12 147 0 0,4-2-81 0 0,5-3-73 0 0,3 0-66 0 0,3 0-58 0 0,2 1-50 0 0,1 1-43 0 0,0 3-35 0 0,3-1 54 0 0,1 0 55 0 0,2 1 52 0 0,0 3 50 0 0,2 3 48 0 0,0 5 46 0 0,1 5 44 0 0,1 7 41 0 0,-4 3 70 0 0,2 9 197 0 0,-8-11-244 0 0,-1-1-60 0 0,-4-6-58 0 0,-1-1 1 0 0,0 1-1 0 0,0-1 0 0 0,0 1 1 0 0,-1 0-1 0 0,1 0 0 0 0,0 3-36 0 0,4 10 122 0 0,-1 3 25 0 0,-4 0-60 0 0,-1-2-80 0 0,-3 3 18 0 0,2-13-68 0 0,0-2-84 0 0,1-4 0 0 0,0-2 36 0 0,0 0-15 0 0,0 0-58 0 0,0 0-160 0 0,0 0-289 0 0,0 0 465 0 0,0 0 17 0 0,0 0-14 0 0,0 0-45 0 0,0 0-11 0 0,0 0-45 0 0,0 0-52 0 0,0 0-58 0 0,0 0-62 0 0,0 0-59 0 0,0 0-51 0 0,0 0-46 0 0,0 0-165 0 0,0 0-44 0 0,0 0-201 0 0,0 0-539 0 0</inkml:trace>
  <inkml:trace contextRef="#ctx0" brushRef="#br0" timeOffset="-146825.894">2597 2937 11720 0 0,'0'0'215'0'0,"1"0"-98"0"0,1 0-66 0 0,1 1-6 0 0,0 0 60 0 0,-2-1 31 0 0,0 1 77 0 0,3 3-256 0 0,0 1 80 0 0,0 0 73 0 0,-2 0 65 0 0,1 1 58 0 0,-1 0 49 0 0,0 0 42 0 0,0 1 34 0 0,-1 4 298 0 0,2 18 960 0 0,-3-21-1152 0 0,1 1-38 0 0,-1 3 76 0 0,0-7-299 0 0,1 1-37 0 0,-1-1-43 0 0,0 0-47 0 0,1 0-51 0 0,0 0-55 0 0,1 14 313 0 0,0-1-62 0 0,-1 0-50 0 0,0 0-37 0 0,3 29 127 0 0,-4-43-253 0 0,6 45 118 0 0,-3-28-100 0 0,1 2-62 0 0,2-1-104 0 0,-5-17-9 0 0,1 2 43 0 0,-1-4 13 0 0,-1 1-90 0 0,1-2-14 0 0,0 0-78 0 0,-1 0-25 0 0,1 0-73 0 0,0 0-84 0 0,0-1-91 0 0,-1 0 131 0 0,0-1-60 0 0,0 0-53 0 0,0 0-46 0 0,1 0-168 0 0,-1 0-45 0 0,0 0-203 0 0,0 0-545 0 0</inkml:trace>
  <inkml:trace contextRef="#ctx0" brushRef="#br0" timeOffset="-145553.714">2527 3147 8496 0 0,'2'1'190'0'0,"5"0"14"0"0,0 0-49 0 0,0-1-42 0 0,0 1-34 0 0,7-1-1 0 0,18 0 1 0 0,-22 0-22 0 0,0 0 42 0 0,0 0 58 0 0,0 0 73 0 0,-4 0-29 0 0,1 0 45 0 0,-1 1 47 0 0,1 0 54 0 0,5 0-203 0 0,0 1 39 0 0,26 3 494 0 0,-22-4-418 0 0,2 0-50 0 0,-9 0-150 0 0,0-1-38 0 0,6 0-77 0 0,1 1-91 0 0,2-1-104 0 0,23-1-419 0 0,-29-1 509 0 0,0-2 50 0 0,-10 4-263 0 0,-2 0-8 0 0,0 0 8 0 0,0 0 46 0 0,0 0 123 0 0,1-1 74 0 0,0 1 29 0 0,1-2 54 0 0,-1 1-4 0 0,-1 0-63 0 0,0 0-96 0 0,-10-6 183 0 0,0 4 100 0 0,-1 2 87 0 0,0 2 75 0 0,2 2-1 0 0,0 0 33 0 0,-3 2 182 0 0,2 1 38 0 0,-9 8 69 0 0,13-8-365 0 0,0 0 0 0 0,1 1 0 0 0,0-1 0 0 0,0 2-190 0 0,-5 7 350 0 0,2 2 145 0 0,5-10-307 0 0,1-1 0 0 0,0 1 0 0 0,1-1 0 0 0,-1 1 0 0 0,1 5-188 0 0,0-9 68 0 0,1 0 0 0 0,0 0 0 0 0,0 0 0 0 0,0 0 0 0 0,0 0 0 0 0,1 0 0 0 0,-1 0 0 0 0,1 0 0 0 0,0 0 0 0 0,0 0 0 0 0,0 0 0 0 0,0 0 0 0 0,1 1-68 0 0,4 4 395 0 0,0 0-78 0 0,1-2-64 0 0,0-1-51 0 0,2-2-9 0 0,-6-2-152 0 0,-1 0 1 0 0,1-1-1 0 0,-1 0 0 0 0,1 0 0 0 0,0 0 1 0 0,-1 0-1 0 0,1 0 0 0 0,-1 0 1 0 0,2-1-42 0 0,18-5 189 0 0,-1-4-58 0 0,-17 8-114 0 0,0-1 0 0 0,-1 0 0 0 0,0 0-1 0 0,1 0 1 0 0,-1 0 0 0 0,0 0 0 0 0,0-1 0 0 0,-1 1-1 0 0,1-1 1 0 0,-1 1 0 0 0,0-1 0 0 0,0 0 0 0 0,0 0-1 0 0,1-4-16 0 0,1-3 9 0 0,6-24 59 0 0,-8 18-73 0 0,1-2-10 0 0,0 0-47 0 0,2-6-94 0 0,-3-1-99 0 0,-2 26 250 0 0,-1-11-31 0 0,0 5-13 0 0,-2 4-66 0 0,3 2 115 0 0,-1 1-1 0 0,0-1 1 0 0,1 0 0 0 0,-1 1-1 0 0,1-1 1 0 0,-1 1 0 0 0,1-1-1 0 0,0 1 1 0 0,-1-1 0 0 0,1 1-1 0 0,-1-1 1 0 0,1 1-1 0 0,0-1 1 0 0,-1 1 0 0 0,1-1-1 0 0,0 1 1 0 0,0 0 0 0 0,-1-1-1 0 0,1 1 1 0 0,0 0 0 0 0,0-1-1 0 0,0 1 1 0 0,0 0 0 0 0,0-1-1 0 0,0 1 1 0 0,0 0 0 0 0,-1 3 9 0 0,-4 9 33 0 0,3 1 34 0 0,3 9 86 0 0,5 0 38 0 0,-3-14-95 0 0,0 0 1 0 0,1 0-1 0 0,1-1 0 0 0,0 1-105 0 0,11 13 223 0 0,-6-3-56 0 0,-10-17-149 0 0,1-1 0 0 0,0 1 0 0 0,0 0-1 0 0,0 0 1 0 0,0-1 0 0 0,0 1 0 0 0,0 0 0 0 0,0-1 0 0 0,1 1-1 0 0,-1-1-17 0 0,2 1 40 0 0,-1 0-1 0 0,0 0 1 0 0,1-1-1 0 0,-1 1 0 0 0,1-1 1 0 0,-1 0-1 0 0,1 0 1 0 0,0 0-40 0 0,-1 0 29 0 0,0 0 1 0 0,0-1 0 0 0,0 0-1 0 0,1 1 1 0 0,-1-1-1 0 0,0 0 1 0 0,0 0 0 0 0,0 0-1 0 0,2-1-29 0 0,-2 1 24 0 0,1 0 1 0 0,-1-1-1 0 0,0 0 0 0 0,1 0 0 0 0,-1 0 0 0 0,0 0 0 0 0,0 0 0 0 0,2-1-24 0 0,-1 0 16 0 0,0 0 0 0 0,-1 0 0 0 0,1 0-1 0 0,0-1 1 0 0,-1 0 0 0 0,1 0-16 0 0,4-6 21 0 0,-2 1 0 0 0,1-1 1 0 0,2-5-22 0 0,1-4-41 0 0,-1 2-91 0 0,-4 9 19 0 0,1-1-36 0 0,1-4-139 0 0,1-8-225 0 0,0 1 66 0 0,-2 9 212 0 0,-1 5 5 0 0,-4 5 225 0 0,0 0 0 0 0,0 0 0 0 0,1 0 0 0 0,-1 0 0 0 0,0 0 1 0 0,0-1-1 0 0,1 1 0 0 0,-1 0 0 0 0,0 0 0 0 0,0 0 0 0 0,1 0 0 0 0,-1 0 0 0 0,0 0 0 0 0,1 0 0 0 0,-1 0 1 0 0,0 0-1 0 0,0 0 0 0 0,1 0 0 0 0,-1 0 0 0 0,0 0 0 0 0,1 0 0 0 0,-1 1 0 0 0,0-1 0 0 0,0 0 0 0 0,1 0 1 0 0,-1 0-1 0 0,0 0 0 0 0,0 0 0 0 0,1 1 0 0 0,-1-1 0 0 0,0 0 0 0 0,0 0 0 0 0,0 0 0 0 0,1 1 0 0 0,-1-1 1 0 0,0 0-1 0 0,0 0 0 0 0,0 0 0 0 0,0 1 0 0 0,0-1 0 0 0,1 0 0 0 0,-1 1 0 0 0,0-1 5 0 0,9 23 289 0 0,-6-14-201 0 0,0-1-33 0 0,0 0 19 0 0,0 1-1 0 0,0 0 1 0 0,-1-1-1 0 0,0 1 1 0 0,-1 0-1 0 0,1 5-73 0 0,0 9 156 0 0,1 1 96 0 0,1 1 101 0 0,1-1 102 0 0,-4-21 89 0 0,0-2-110 0 0,1 0-99 0 0,0-2-87 0 0,0 0-76 0 0,0 0-64 0 0,1-2-55 0 0,0 0-41 0 0,10-15-207 0 0,-12 14 216 0 0,0 1 63 0 0,2-7-123 0 0,0 0-34 0 0,5-10-163 0 0,4-3-162 0 0,11-8-314 0 0,-21 29 694 0 0,-1 1 0 0 0,1-1 0 0 0,0 1 0 0 0,0-1 0 0 0,0 1 0 0 0,0 0 0 0 0,0-1 1 0 0,0 1-1 0 0,0 0 0 0 0,0 0 18 0 0,2 0-18 0 0,-1 0-1 0 0,0 1 1 0 0,1-1 0 0 0,-1 0-1 0 0,1 1 1 0 0,1 0 18 0 0,22 1-44 0 0,-1 4 60 0 0,-9-2 29 0 0,-14-3-34 0 0,-1 1 0 0 0,0-1 0 0 0,1 1 0 0 0,-1 0 0 0 0,0 0-1 0 0,1 0 1 0 0,-1 0 0 0 0,0 1-11 0 0,25 19 277 0 0,-7-3-56 0 0,-5-10-132 0 0,6 1 73 0 0,20 6 100 0 0,-36-14-238 0 0,0 0-1 0 0,-1 0 1 0 0,1 0 0 0 0,0 0-1 0 0,0-1 1 0 0,0 0 0 0 0,2 0-24 0 0,28-7 144 0 0,-34 7-140 0 0,0 0 0 0 0,1-1 0 0 0,-1 1 0 0 0,1-1 0 0 0,-1 1 0 0 0,0-1 0 0 0,0 0 0 0 0,1 1 0 0 0,-1-1 0 0 0,0 0 0 0 0,0 0 0 0 0,0 0 0 0 0,0 0 1 0 0,0 0-1 0 0,0 0 0 0 0,0 0 0 0 0,0 0 0 0 0,0-1 0 0 0,0 1 0 0 0,-1 0 0 0 0,1 0-4 0 0,1-4 40 0 0,3 0-25 0 0,3-3-17 0 0,8-34 2 0 0,-12 30-43 0 0,-2 0-90 0 0,5-14-220 0 0,2-4-132 0 0,-8 28 445 0 0,-1 0 0 0 0,0-1 0 0 0,1 1 0 0 0,-1 0 1 0 0,0 0-1 0 0,0 0 0 0 0,-1 0 0 0 0,1 0 0 0 0,0 0 1 0 0,-1 0-1 0 0,1 0 0 0 0,-1 0 0 0 0,0 0 0 0 0,1 0 40 0 0,-4-6-84 0 0,4 7 73 0 0,0 0 1 0 0,-1-1-1 0 0,1 1 1 0 0,-1 0-1 0 0,1 0 1 0 0,-1 0-1 0 0,1 0 0 0 0,-1 0 1 0 0,0 0-1 0 0,1 0 1 0 0,-1 0-1 0 0,0 1 1 0 0,0-1-1 0 0,0 0 1 0 0,0 0-1 0 0,0 1 1 0 0,0-1-1 0 0,0 0 1 0 0,0 1-1 0 0,0-1 1 0 0,0 1-1 0 0,0-1 1 0 0,0 1 10 0 0,0 0-54 0 0,1 0 1 0 0,-15 0 60 0 0,14 0 78 0 0,0 0 14 0 0,-1 2-39 0 0,-5 8 46 0 0,4-7-10 0 0,-6 10 84 0 0,-1 1 35 0 0,7-2-18 0 0,-1 1 31 0 0,4-12-204 0 0,-1 0 0 0 0,1 1-1 0 0,-1-1 1 0 0,1 0 0 0 0,0 0 0 0 0,-1 0-1 0 0,1 0 1 0 0,0 0 0 0 0,0 0 0 0 0,0 0-1 0 0,-1 1 1 0 0,1-1 0 0 0,1 0-1 0 0,-1 1-23 0 0,0 10 136 0 0,0 0-75 0 0,0 9 1 0 0,4-6 55 0 0,-2-10-90 0 0,1 4 30 0 0,1-1 0 0 0,0 1 0 0 0,0-1 1 0 0,3 4-58 0 0,7 2 64 0 0,-3-2-47 0 0,-10-10-11 0 0,1 0 1 0 0,-1 0-1 0 0,1-1 0 0 0,-1 1 1 0 0,1 0-1 0 0,0-1 0 0 0,-1 1 1 0 0,1-1-1 0 0,0 0 1 0 0,0 0-1 0 0,0 1 0 0 0,0-1 1 0 0,0-1-1 0 0,0 1 1 0 0,0 0-1 0 0,1 0 0 0 0,-1-1 1 0 0,0 1-1 0 0,0-1 0 0 0,2 1-6 0 0,33 0-50 0 0,-22-3-71 0 0,-7 0-15 0 0,0-1-64 0 0,1-1-78 0 0,-1-1-91 0 0,-1 1 92 0 0,-1 0-72 0 0,0 0-74 0 0,1-1-76 0 0,-2 1-78 0 0,1-1-79 0 0,0 0-83 0 0,0 0-82 0 0,6-7-987 0 0</inkml:trace>
  <inkml:trace contextRef="#ctx0" brushRef="#br0" timeOffset="-144369.011">3917 3101 11200 0 0,'24'3'546'0'0,"-22"-2"-236"0"0,-1 0-40 0 0,1 4-201 0 0,-1-2-36 0 0,-1-2-33 0 0,0-1 1 0 0,0 0-1 0 0,0 1 0 0 0,0-1 1 0 0,0 0-1 0 0,0 1 0 0 0,0-1 1 0 0,0 1-1 0 0,0-1 1 0 0,-1 0-1 0 0,1 1 0 0 0,0-1 1 0 0,0 0-1 0 0,0 0 0 0 0,-1 1 1 0 0,1-1-1 0 0,0 0 0 0 0,0 1 1 0 0,-1-1-1 0 0,1 0 1 0 0,0 0-1 0 0,-1 1 0 0 0,-1 0 28 0 0,1 0 41 0 0,-1 1 122 0 0,0 1 42 0 0,0 0 85 0 0,0 2 206 0 0,-1 1 67 0 0,1-2-235 0 0,0-1-104 0 0,-1 0-54 0 0,-1 1-22 0 0,-4 5 340 0 0,7-8-441 0 0,0 1 1 0 0,1-1-1 0 0,-1 1 1 0 0,0-1-1 0 0,1 1 1 0 0,-1-1-1 0 0,1 1 1 0 0,-1-1-1 0 0,1 1 1 0 0,-1-1-1 0 0,1 1-75 0 0,-2 9 337 0 0,-2-2-79 0 0,3-7-210 0 0,0 0-1 0 0,0 0 0 0 0,0 0 0 0 0,0 0 0 0 0,1 0 0 0 0,-1 0 1 0 0,1 0-1 0 0,0 0 0 0 0,-1 0 0 0 0,1 1 0 0 0,0-1 0 0 0,0 1-47 0 0,1 7 167 0 0,-1-1-74 0 0,0-6-81 0 0,0 0 0 0 0,0 0 0 0 0,0-1 0 0 0,0 1 0 0 0,1 0 0 0 0,-1 0 0 0 0,1-1 0 0 0,-1 1 0 0 0,2 2-12 0 0,6 5 126 0 0,-3-6 46 0 0,-1 1-58 0 0,2 1-31 0 0,8 5 48 0 0,-7-8-53 0 0,0-2 55 0 0,1-2 70 0 0,5-5-33 0 0,4-13 12 0 0,-16 16-177 0 0,0 1-1 0 0,0 0 1 0 0,0-1-1 0 0,-1 1 0 0 0,1-1 1 0 0,0 1-1 0 0,-1-1 0 0 0,0 1 1 0 0,0-1-1 0 0,1-1-4 0 0,-1-16 31 0 0,-1 9-42 0 0,-2-4-64 0 0,1 4 0 0 0,1 3-44 0 0,0-2-61 0 0,-5-3 2 0 0,2 4 14 0 0,2 1-5 0 0,-3-3-84 0 0,-8-2-42 0 0,-7 2-39 0 0,5 4 11 0 0,14 7 238 0 0,1 0-9 0 0,1 0 14 0 0,19 1 10 0 0,-3 5 61 0 0,-5-2 19 0 0,16 2 82 0 0,-15-4-41 0 0,-1-1-1 0 0,1 0 1 0 0,11-1-51 0 0,16-4 155 0 0,-32 3-130 0 0,-1-1 25 0 0,7-3 17 0 0,-1 1-21 0 0,-6 2 18 0 0,-5 1 2 0 0,-2 1-2 0 0,0 0 0 0 0,0 0 6 0 0,0 0 15 0 0,0 0-12 0 0,0 4 70 0 0,-1 10-26 0 0,-3 0 4 0 0,3-10-97 0 0,0 0 0 0 0,0 0 0 0 0,0 0 0 0 0,1 0 0 0 0,-1 0 0 0 0,1 0 0 0 0,0 0 0 0 0,0 0 0 0 0,1 0 0 0 0,-1 0-1 0 0,1 0 1 0 0,0 1-24 0 0,2 6 42 0 0,2 0 113 0 0,3 1 136 0 0,7 3 256 0 0,-14-13-482 0 0,1-1 1 0 0,0 0-1 0 0,0 0 0 0 0,-1 0 1 0 0,1-1-1 0 0,0 1 1 0 0,0 0-1 0 0,1 0-65 0 0,10-1 250 0 0,-2-4-147 0 0,-5 1-96 0 0,-1-1-37 0 0,16-17 150 0 0,-1-1-38 0 0,-1-1-35 0 0,-1 0-33 0 0,8-11-47 0 0,1 3-58 0 0,-19 21 34 0 0,1-1-5 0 0,3 0-43 0 0,-11 11 99 0 0,-1-1-1 0 0,1 1 1 0 0,-1 0-1 0 0,1-1 1 0 0,-1 1 0 0 0,1 0-1 0 0,0-1 1 0 0,-1 1-1 0 0,1 0 1 0 0,0 0-1 0 0,0 0 1 0 0,-1-1 0 0 0,1 1-1 0 0,0 0 1 0 0,-1 0-1 0 0,2 0 7 0 0,-2 0-1 0 0,1 1 0 0 0,0-1 0 0 0,-1 0-1 0 0,1 0 1 0 0,-1 1 0 0 0,1-1-1 0 0,0 0 1 0 0,-1 1 0 0 0,1-1 0 0 0,-1 1-1 0 0,1-1 1 0 0,-1 0 0 0 0,1 1 0 0 0,-1-1-1 0 0,1 1 1 0 0,-1-1 0 0 0,0 1-1 0 0,1 0 1 0 0,-1-1 0 0 0,0 1 0 0 0,1-1-1 0 0,-1 1 2 0 0,6 16 0 0 0,-5-15-35 0 0,0 2 59 0 0,7 15 199 0 0,-4-12-195 0 0,10 15 147 0 0,4 6 140 0 0,3-2 67 0 0,-21-26-302 0 0,3 3 24 0 0,2 7-55 0 0,-3-3 6 0 0,3-3-12 0 0,10 6 148 0 0,-9-8-142 0 0,5-1 67 0 0,16-4 270 0 0,-19 0-326 0 0,0 0-66 0 0,16-12 68 0 0,-17 10-26 0 0,-1-1 0 0 0,0 0-1 0 0,-1 0 1 0 0,1 0 0 0 0,-1-1 0 0 0,0 0-1 0 0,1-2-35 0 0,4-11 33 0 0,-3-1-69 0 0,2-12-108 0 0,0 1-9 0 0,-2 12 94 0 0,-5 15 22 0 0,-1 0 0 0 0,1 0 0 0 0,-1 0 0 0 0,0 0-1 0 0,-1-3 38 0 0,-1-5-162 0 0,-1 9 102 0 0,1 3-14 0 0,1 1-10 0 0,0 5-21 0 0,0 8 67 0 0,0-12 35 0 0,0 2-6 0 0,1 0 0 0 0,-1 0-1 0 0,1 0 1 0 0,-1 0 0 0 0,1-1-1 0 0,0 1 1 0 0,0 0 0 0 0,0-1-1 0 0,1 1 1 0 0,-1-1 0 0 0,1 2 9 0 0,22 27-36 0 0,-14-18 38 0 0,1-1 3 0 0,0 0 0 0 0,9 7-5 0 0,-4-5 55 0 0,-1-1 67 0 0,-11-10-77 0 0,-2 1 25 0 0,2 1 48 0 0,-4-5-81 0 0,1 1 0 0 0,-1 0 0 0 0,1 0 0 0 0,-1 0 0 0 0,1 0 0 0 0,0 0 0 0 0,-1-1 1 0 0,1 1-1 0 0,0 0 0 0 0,0 0 0 0 0,-1-1 0 0 0,1 1 0 0 0,0-1 0 0 0,0 1-37 0 0,-1 0 161 0 0,0 2-62 0 0,1 2-55 0 0,-1-2 19 0 0,-1-1 44 0 0,0-1 74 0 0,-4 4-43 0 0,-6 4 100 0 0,3-4-129 0 0,1-2-67 0 0,-2 0-56 0 0,-3 1-30 0 0,-6 2 91 0 0,6-1-83 0 0,6-3-39 0 0,0 0-55 0 0,1-1 8 0 0,1 0-34 0 0,0 0-37 0 0,0-1-40 0 0,-3 1-255 0 0,4 0 192 0 0,-1-1-36 0 0,0 0-39 0 0,1-1-42 0 0,-1 1-43 0 0,0-1-45 0 0,-2-1-1221 0 0,3-1-64 0 0</inkml:trace>
  <inkml:trace contextRef="#ctx0" brushRef="#br0" timeOffset="-150850.997">230 3158 7224 0 0,'0'0'165'0'0,"0"0"22"0"0,0 0 7 0 0,2 0-23 0 0,3-2-112 0 0,-3 2-9 0 0,-1-1 134 0 0,1 1 63 0 0,-1-1 54 0 0,1 0 47 0 0,-1 0 86 0 0,1 0 35 0 0,2-3 1163 0 0,-3 2-961 0 0,0-1 42 0 0,0 2-264 0 0,0-1-111 0 0,-1 1-218 0 0,0 1-38 0 0,0-1-39 0 0,0 0-44 0 0,0 0 342 0 0,1 0-105 0 0,0-1 84 0 0,0-1 149 0 0,1-1 349 0 0,-1 0 403 0 0,0 3-497 0 0,0 2-353 0 0,0 1-89 0 0,1 1-108 0 0,-1-1-135 0 0,0 0-35 0 0,3 6 51 0 0,-1 1 0 0 0,1 0 0 0 0,-2-1 0 0 0,1 2-55 0 0,1 12 183 0 0,-3-10-14 0 0,1 1-43 0 0,0 13 19 0 0,1-2-105 0 0,1 45-128 0 0,-4-40 99 0 0,2 27-70 0 0,1-18 61 0 0,1-6 46 0 0,1-1 59 0 0,-4-25-56 0 0,0-1-35 0 0,1 10 0 0 0,-1-7 28 0 0,-1 3 45 0 0,4-11-15 0 0,2-2-94 0 0,-4 0-30 0 0,0 1-33 0 0,0 0-41 0 0,-1 0-46 0 0,1-2-12 0 0,0 0 31 0 0,-1 1-9 0 0,0-1-45 0 0,0 1-8 0 0,0 0-45 0 0,-1 0-52 0 0,1 0-60 0 0,0 0 12 0 0,-1 0-49 0 0,0 1-55 0 0,1-1-56 0 0,-1 0-62 0 0,0 0-65 0 0,1 0-70 0 0,-1 1-72 0 0,0-5-1483 0 0,0-2-1278 0 0,0 8 3541 0 0</inkml:trace>
  <inkml:trace contextRef="#ctx0" brushRef="#br0" timeOffset="-149769.09">173 3127 3456 0 0,'0'0'76'0'0,"0"0"16"0"0,0 0-12 0 0,0 0-34 0 0,-4 3 4 0 0,3-3-93 0 0,0 1 39 0 0,0 0 38 0 0,0 0 36 0 0,-1 0 169 0 0,0 0 122 0 0,2 0-91 0 0,-1-1 34 0 0,0 1 400 0 0,1 0-106 0 0,0-1 50 0 0,0 1 751 0 0,2 0 1531 0 0,-1-1-2005 0 0,0 0-67 0 0,0 0-212 0 0,0 0-77 0 0,0 0-93 0 0,0 0-106 0 0,0-1-165 0 0,0 1-80 0 0,0 0-84 0 0,-1 0-92 0 0,1 0-98 0 0,0 0-105 0 0,0 0-111 0 0,-1 0-119 0 0,16 2 1290 0 0,-8-2-493 0 0,-1 1-52 0 0,0 0-72 0 0,0 0-90 0 0,-2 2-13 0 0,-2-2-6 0 0,0 0-44 0 0,1 0-71 0 0,-3 0-61 0 0,0-1-36 0 0,-5 4-156 0 0,1-1 215 0 0,2-2 3 0 0,-1-1 1 0 0,1 1 0 0 0,0 0 0 0 0,-1-1-1 0 0,1 1 1 0 0,0 0 0 0 0,-1-1 0 0 0,1 0-1 0 0,-1 1 1 0 0,1-1 0 0 0,-2 0 69 0 0,-8 1-325 0 0,-1-1 48 0 0,0 1 51 0 0,3 0 65 0 0,-22 4-60 0 0,-19 1-233 0 0,29-4 287 0 0,-1-1 50 0 0,0 0 79 0 0,16-1 36 0 0,-7 2 30 0 0,12-2 106 0 0,1 0 26 0 0,0 0 0 0 0,0 0-2 0 0,0 0-6 0 0,0 0-6 0 0,0 0-2 0 0,0 0 16 0 0,0 0 66 0 0,1 0 27 0 0,2 0-90 0 0,1 0-68 0 0,6 0 63 0 0,-8 0-51 0 0,17-3 256 0 0,1 1-54 0 0,0 0-45 0 0,0-1-37 0 0,16-1 118 0 0,47-8 382 0 0,-27 2 186 0 0,16-7-913 0 0,-18 2 350 0 0,-18 6-155 0 0,-3 0-23 0 0,15-4 11 0 0,1 1-74 0 0,1 1-61 0 0,-1 2-48 0 0,-40 9 11 0 0,-3 0 45 0 0,5 0-75 0 0,-10 0-58 0 0,-1 0-6 0 0,0 0 3 0 0,0 0-24 0 0,-1 0-131 0 0,1 1 81 0 0,-1 1 63 0 0,-2 4-58 0 0,1-4 58 0 0,-9 8-484 0 0,0-2-38 0 0,-4 1-158 0 0,-8 2-429 0 0,-17 3-793 0 0,13-6 768 0 0,26-8 1211 0 0,-8 3-390 0 0,-3 3-262 0 0,-1 0 33 0 0,4-4 276 0 0,2 0 125 0 0,0-1 80 0 0,-12 1 70 0 0,12-1 56 0 0,-17-6 83 0 0,23 5-30 0 0,0-1 62 0 0,1 1 112 0 0,-1-1-99 0 0,0 0-65 0 0,-1-3-12 0 0,2 2 13 0 0,-1 1 35 0 0,1 0 49 0 0,-1 0 60 0 0,1 0 75 0 0,0 1 85 0 0,1-2-239 0 0,1 0 75 0 0,0 0 105 0 0,1-2 203 0 0,1 1-52 0 0,-2 0-222 0 0,-1 2-112 0 0,0-1-90 0 0,-1 1 346 0 0,1 1 5 0 0,0 0-35 0 0,0 0 228 0 0,0 0-117 0 0,0 0-106 0 0,0 0-92 0 0,0 0-79 0 0,0-1-65 0 0,0 1-53 0 0,1 0-49 0 0,1-1-102 0 0,-2 1 122 0 0,1 0 79 0 0,-1 0 114 0 0,0 0 50 0 0,-1 0-6 0 0,1 0-51 0 0,-1 0-100 0 0,1 0-66 0 0,1 1-17 0 0,-1 0 19 0 0,0-1 35 0 0,-1 1 77 0 0,1-1 85 0 0,7 13 146 0 0,4 4 44 0 0,-7-3-94 0 0,-3-5-111 0 0,1 3-16 0 0,0-1-35 0 0,3 24 225 0 0,6 5-107 0 0,-5-1-108 0 0,2 2-66 0 0,-3-16-92 0 0,-2-6 33 0 0,7 25-49 0 0,-9-38 3 0 0,-1 1 0 0 0,0-1 0 0 0,0 1 0 0 0,-1 6-5 0 0,0 5 75 0 0,0 2 78 0 0,0-15-186 0 0,0-4-132 0 0,0-1-29 0 0,0 0 2 0 0,0 0-32 0 0,0 0-134 0 0,0 0-61 0 0,0 0-12 0 0,0 0 141 0 0,0 0 3 0 0,0 0-122 0 0,0 0 37 0 0,0 0-34 0 0,0 0-1044 0 0,0 0 880 0 0,0 0 97 0 0,-1-1-24 0 0,1 1 204 0 0,0 0-37 0 0,0 0-37 0 0,0 0-36 0 0,-1-1-494 0 0,0 0-301 0 0,0 0-735 0 0</inkml:trace>
  <inkml:trace contextRef="#ctx0" brushRef="#br0" timeOffset="-149446.161">557 3386 8328 0 0,'-2'-1'-68'0'0,"0"1"96"0"0,1-1 88 0 0,0 0 77 0 0,0 0 127 0 0,0 0 80 0 0,1 0 165 0 0,0 0 392 0 0,2-2 693 0 0,-1 3-1149 0 0,0-1-52 0 0,0 0-127 0 0,0 1-58 0 0,0-1-66 0 0,0 0-77 0 0,0 1-86 0 0,1-1-96 0 0,-1 0-105 0 0,0 1-114 0 0,1-1 914 0 0,-2 0-405 0 0,1 0-53 0 0,0 0-46 0 0,0 0-39 0 0,2 0 13 0 0,1-1-66 0 0,-3 1 1 0 0,0 1 45 0 0,3-3 116 0 0,1-2 9 0 0,2-1 7 0 0,-1 2-22 0 0,-2 2 37 0 0,2 1 89 0 0,1-1-277 0 0,0 0 95 0 0,3-1 112 0 0,6-4 196 0 0,-6 4-213 0 0,-1-1-50 0 0,-3 2-103 0 0,0 0-45 0 0,3 0 69 0 0,6-1 139 0 0,-5 1-86 0 0,-5 0-109 0 0,-3 2 66 0 0,4 3-28 0 0,13 7 170 0 0,-10-1-184 0 0,-6-5-71 0 0,-1 0 0 0 0,-1 1-1 0 0,1-1 1 0 0,-1 0-1 0 0,0 1 1 0 0,0-1-1 0 0,0 1 1 0 0,0-1 0 0 0,-1 1-1 0 0,0 0 1 0 0,0-1-1 0 0,0 4 0 0 0,-2 11 44 0 0,-1 0 0 0 0,-2 9-44 0 0,1-6 49 0 0,1 8-63 0 0,3-29-56 0 0,0-1 2 0 0,0 0 127 0 0,0 1-48 0 0,0 0-45 0 0,1-1-43 0 0,0 2-40 0 0,-1-1-38 0 0,1 0-35 0 0,0 0-33 0 0,1 2-314 0 0,0-1-103 0 0,-1 0-84 0 0,0-2-66 0 0,4 0-112 0 0</inkml:trace>
  <inkml:trace contextRef="#ctx0" brushRef="#br0" timeOffset="-149047.141">832 3389 8328 0 0,'0'0'241'0'0,"0"0"0"0"0,0 0-132 0 0,0 0-38 0 0,1 0 193 0 0,-1 0-46 0 0,1 0-40 0 0,-1 1-33 0 0,3 0 68 0 0,2 1 159 0 0,-3-1-222 0 0,-1-1 49 0 0,5 1 533 0 0,1 0-59 0 0,-1 0-58 0 0,0-1-54 0 0,0 0-52 0 0,1 0-50 0 0,-1 0-46 0 0,1 0-44 0 0,-1-1-43 0 0,0 0-38 0 0,1 0-36 0 0,-1 0-35 0 0,7-1 126 0 0,0-2-104 0 0,-3 1-109 0 0,0 0-44 0 0,7-3-8 0 0,19-11 25 0 0,-26 11-19 0 0,0 0 56 0 0,-8 4-110 0 0,1 0 0 0 0,0 0 0 0 0,-1 0 0 0 0,1 0 0 0 0,-1 0 0 0 0,2-3-30 0 0,-2 3 8 0 0,-1 1 0 0 0,0-1 0 0 0,0 1 0 0 0,-1-1 0 0 0,1 0 0 0 0,0 1 0 0 0,0-1 0 0 0,-1 0 0 0 0,1 0 0 0 0,-1-1-8 0 0,0 2 3 0 0,0-1 0 0 0,0 1 0 0 0,0 0 1 0 0,0-1-1 0 0,0 1 0 0 0,0 0 0 0 0,-1-1 0 0 0,1 1 0 0 0,0 0 0 0 0,-1-1 0 0 0,1 1 0 0 0,-1 0 0 0 0,0 0 0 0 0,1 0 0 0 0,-1 0 0 0 0,0-1 0 0 0,0 1 0 0 0,0 0 0 0 0,0 0 0 0 0,0 0 0 0 0,0 1 0 0 0,0-1 0 0 0,0 0 0 0 0,0 0 0 0 0,0 0 0 0 0,0 1 0 0 0,-1-1 0 0 0,1 1 0 0 0,0-1 0 0 0,0 1 0 0 0,-1-1 0 0 0,1 1-3 0 0,-17-3 8 0 0,13 3-27 0 0,0 1 0 0 0,0-1 1 0 0,0 1-1 0 0,0 0 1 0 0,0 0 18 0 0,-24 10-99 0 0,13-3 95 0 0,5-1-23 0 0,0 0 0 0 0,0 1 0 0 0,1 1 0 0 0,-4 4 27 0 0,11-9 8 0 0,-1 0 0 0 0,1 0 0 0 0,0 0-1 0 0,0 1 1 0 0,-2 3-8 0 0,-1 8 65 0 0,3 2 39 0 0,3-16-70 0 0,0 0 0 0 0,1 1 0 0 0,-1-1 0 0 0,0 1 0 0 0,1-1 0 0 0,-1 0-1 0 0,1 1 1 0 0,0-1 0 0 0,0 0 0 0 0,0 0 0 0 0,0 0 0 0 0,0 1-1 0 0,0-1 1 0 0,1 0 0 0 0,-1 0 0 0 0,1-1 0 0 0,-1 1 0 0 0,1 0-34 0 0,1 1 52 0 0,1-1-1 0 0,-1 1 1 0 0,0-1 0 0 0,1 0 0 0 0,-1 0 0 0 0,1-1 0 0 0,-1 1 0 0 0,1-1 0 0 0,0 0 0 0 0,2 1-52 0 0,20 2 203 0 0,-1-2-50 0 0,0-2-57 0 0,-4-1-69 0 0,-8-1-92 0 0,15-3 121 0 0,-19 3-99 0 0,0-1-81 0 0,-4 2 9 0 0,-1 0-39 0 0,1-1-44 0 0,0 1-49 0 0,0-1-54 0 0,0 1-60 0 0,-1-1-64 0 0,1 1-70 0 0,0-1-16 0 0,8-3-969 0 0</inkml:trace>
  <inkml:trace contextRef="#ctx0" brushRef="#br0" timeOffset="-67059.171">246 4030 5008 0 0,'0'0'108'0'0,"-1"1"-31"0"0,-9 4 183 0 0,7-3-206 0 0,1-1-33 0 0,-2 0-2 0 0,3 0 52 0 0,0-1-128 0 0,0 0 51 0 0,0 1 47 0 0,1-1 44 0 0,-1 0 41 0 0,0 1 36 0 0,0-1 257 0 0,0 1 41 0 0,-1-1 61 0 0,-1 2 1339 0 0,1-2-1118 0 0,2 0-352 0 0,-1 0-53 0 0,0 1-49 0 0,0-1-90 0 0,0 0-105 0 0,0 0-121 0 0,0 0 483 0 0,1 0-9 0 0,0 0-35 0 0,0 0-131 0 0,0 0-59 0 0,3 5 370 0 0,2-1-285 0 0,0 0-138 0 0,-3-2-105 0 0,19 7 431 0 0,1-5-111 0 0,1-4-97 0 0,2-4-82 0 0,-6-1-90 0 0,0-1-36 0 0,3-3-20 0 0,7-3-17 0 0,-22 8-38 0 0,-1 1 1 0 0,0-1 0 0 0,0 0-1 0 0,5-4-3 0 0,5-7 54 0 0,-4-1 38 0 0,-8 9-53 0 0,7-12 37 0 0,-4-1-37 0 0,-7 18-39 0 0,1 1 0 0 0,-1 0 0 0 0,0 0 1 0 0,0 0-1 0 0,0-1 0 0 0,0 1 0 0 0,0 0 0 0 0,0 0 0 0 0,-1 0 1 0 0,1-1-1 0 0,0 1 0 0 0,-1 0 0 0 0,1 0 0 0 0,-1 0 0 0 0,1 0 1 0 0,-1 0-1 0 0,1 0 0 0 0,-1 0 0 0 0,0 0 0 0 0,1 0 0 0 0,-1 0 1 0 0,0 0-1 0 0,0 0 0 0 0,0 0 0 0 0,0 0 0 0 0,0 1 0 0 0,0-1 1 0 0,0 0-1 0 0,0 1 0 0 0,0-1 0 0 0,0 1 0 0 0,0-1 1 0 0,-1 1-1 0 0,0-1-1 0 0,0 1 0 0 0,0-1 0 0 0,0 1 0 0 0,0 0 0 0 0,0 0 0 0 0,0 0 1 0 0,0 0-1 0 0,-1 0 0 0 0,1 0 0 0 0,0 1 0 0 0,0-1 0 0 0,0 1 1 0 0,0-1 0 0 0,-30 11-102 0 0,25-8 67 0 0,-2 1 3 0 0,-1 0 0 0 0,1 1 0 0 0,0 1 0 0 0,-3 1 32 0 0,-34 29-36 0 0,42-32 63 0 0,0 0 0 0 0,-1 0 0 0 0,2 1 0 0 0,-1 0 0 0 0,1-1 0 0 0,-1 1 1 0 0,1 1-1 0 0,-1 1-27 0 0,2 0 27 0 0,-1-1 0 0 0,1 1 0 0 0,0 0 1 0 0,0 0-1 0 0,1 0 0 0 0,-1 4-27 0 0,1 3 38 0 0,1 0 1 0 0,0 1-1 0 0,1-1 0 0 0,1 0 1 0 0,0 1-1 0 0,3 8-38 0 0,-4-19 13 0 0,1 0-1 0 0,-1 0 1 0 0,1 0-1 0 0,0-1 1 0 0,0 1-1 0 0,0 0 0 0 0,0-1 1 0 0,1 1-1 0 0,-1-1 1 0 0,3 2-13 0 0,14 13 112 0 0,3-4 46 0 0,-21-14-150 0 0,1 1 0 0 0,0 0 0 0 0,0 0 0 0 0,0-1 1 0 0,-1 1-1 0 0,1-1 0 0 0,0 0 0 0 0,0 1 0 0 0,0-1 0 0 0,0 0 1 0 0,0 0-9 0 0,2-1 22 0 0,-1 1 0 0 0,1-1 1 0 0,-1 0-1 0 0,0 1 0 0 0,1-2 1 0 0,-1 1-1 0 0,0 0 1 0 0,0-1-1 0 0,3-1-22 0 0,0 0 45 0 0,0-2 0 0 0,0 1-1 0 0,0-1 1 0 0,2-1-45 0 0,8-11 50 0 0,-6 4-39 0 0,-1-1-39 0 0,8-14-123 0 0,-2-8-151 0 0,-10 19 26 0 0,0 0 1 0 0,0-7 275 0 0,4-5-306 0 0,-4 16 137 0 0,-1-1-50 0 0,-3 3 33 0 0,0-2-41 0 0,-2 13 174 0 0,-1 3 42 0 0,1 0-56 0 0,4 39-86 0 0,3-14 126 0 0,-5-25 46 0 0,0 0 0 0 0,-1 0 0 0 0,1 0-1 0 0,-1 0 1 0 0,0 0 0 0 0,0 3-19 0 0,2 15 105 0 0,0-14-6 0 0,0 0 1 0 0,-1 0 0 0 0,0 0 0 0 0,0 2-100 0 0,1 15 215 0 0,-1-6-117 0 0,1 0-82 0 0,-2 14-16 0 0,1-29-11 0 0,-1 0 72 0 0,1-1 79 0 0,1-1 136 0 0,0-2-23 0 0,0-1-154 0 0,-1-1-89 0 0,2 0-87 0 0,0-3 109 0 0,0 0-1 0 0,0-1 0 0 0,-1 1 0 0 0,0 0 0 0 0,0-1-31 0 0,4-10 4 0 0,1-4-6 0 0,7-16-2 0 0,-4 13-70 0 0,-4 11 38 0 0,0 0-45 0 0,16-28-315 0 0,-10 25 251 0 0,-5 6 90 0 0,1 1 33 0 0,-7 8 11 0 0,1-1 0 0 0,0 1 0 0 0,0 0 1 0 0,-1 0-1 0 0,1 0 0 0 0,0 0 1 0 0,0 0-1 0 0,0 0 0 0 0,0 0 11 0 0,-1 1-5 0 0,0-1 0 0 0,0 1 0 0 0,0 0 0 0 0,0 0 0 0 0,0-1 0 0 0,0 1 0 0 0,0 0 0 0 0,0 0 0 0 0,0 0 0 0 0,0 0 0 0 0,0 1 0 0 0,0-1 0 0 0,1 0 5 0 0,6 6-9 0 0,0 8 24 0 0,-3 1 36 0 0,2 17 132 0 0,-5-11 61 0 0,-1 0 0 0 0,-1 3-244 0 0,0-9 105 0 0,-3 24 175 0 0,3-38-216 0 0,0 0 22 0 0,0-1-57 0 0,-2 3-71 0 0,1-2 88 0 0,1-1 21 0 0,0 1 38 0 0,0-2 47 0 0,0 1 53 0 0,3-10-66 0 0,-1-2-76 0 0,1-4-57 0 0,2-9-7 0 0,0 0-51 0 0,-1 12 30 0 0,0 0-57 0 0,2-5-106 0 0,-3 8 10 0 0,1 0 1 0 0,0 0-1 0 0,1-1 175 0 0,4-3-137 0 0,-7 8 55 0 0,3-5-12 0 0,2 8-8 0 0,-1 3 24 0 0,-3 2 78 0 0,-2-1-4 0 0,0 0 5 0 0,0 0-1 0 0,0 0 0 0 0,0-1 0 0 0,-1 1 0 0 0,1 0 0 0 0,0 0 0 0 0,0 0 0 0 0,0 0 0 0 0,-1 0 0 0 0,1 0 1 0 0,0 0-1 0 0,-1 0 0 0 0,1 1 0 0 0,-1-1 0 0 0,1 0 0 0 0,-1 0 0 0 0,0 0 0 0 0,1 1 0 0 0,1 4 12 0 0,6 14 53 0 0,8 32 264 0 0,-12-34-283 0 0,0 3 26 0 0,-3-14-43 0 0,0 0 0 0 0,1 1 0 0 0,0-1 0 0 0,0 0 0 0 0,1 0 0 0 0,-1 0-1 0 0,3 2-28 0 0,-2-4 11 0 0,-2-4 21 0 0,1-1-11 0 0,-1 1-45 0 0,0 1-38 0 0,0-1-36 0 0,0 1-61 0 0,0 0-36 0 0,1-2-77 0 0,2-3-184 0 0,2-2 13 0 0,-1-1-135 0 0,7-8-851 0 0,-6 4 632 0 0,11-34-2924 0 0,-14 35 2960 0 0,0-1 38 0 0,-1 0-21 0 0,1-1 75 0 0,-1 0 93 0 0,-1 0 107 0 0,-1 8 455 0 0,1-1 47 0 0,0 1 47 0 0,-1 0 45 0 0,1-1 45 0 0,0 1 44 0 0,0 0 42 0 0,0 0 43 0 0,0 0 40 0 0,0 0 41 0 0,1 0 39 0 0,-1 0 38 0 0,0 1 37 0 0,0-1 37 0 0,1 1 36 0 0,-1-1 34 0 0,0 2 205 0 0,-1 1-190 0 0,2 0 877 0 0,-1 0-995 0 0,1 0-16 0 0,-1 0-74 0 0,0 0-221 0 0,-1 1-33 0 0,1-1-37 0 0,-1 0-40 0 0,1 0-43 0 0,-1 0-48 0 0,0 0-51 0 0,0 0-54 0 0,2 1 200 0 0,-1-1 1 0 0,0 1 0 0 0,0 0 0 0 0,0 0 0 0 0,0 0-1 0 0,0 0 1 0 0,0 0 0 0 0,0 0 0 0 0,0 0 0 0 0,0 0 0 0 0,0 0-82 0 0,6 16 791 0 0,-3 3-118 0 0,-2-10-385 0 0,-1 0-35 0 0,0-1-35 0 0,0-1-36 0 0,2 13 30 0 0,1 2-30 0 0,2 0-50 0 0,-2-11-57 0 0,-3-9-49 0 0,0 1 0 0 0,0-1 0 0 0,0 0 0 0 0,1 0 0 0 0,-1 0 0 0 0,1 0-1 0 0,0 1-25 0 0,1 3 45 0 0,-1 1-21 0 0,6 2 35 0 0,-4-6-105 0 0,0-1 78 0 0,11 4 280 0 0,-8-4-250 0 0,-4-2-84 0 0,0 0-49 0 0,1 0-60 0 0,-1 0-69 0 0,-3-2 123 0 0,0 1-40 0 0,0-3-116 0 0,0 0-46 0 0,0-5-468 0 0,-1 6 539 0 0,1 1 45 0 0,-3-11-616 0 0,0 1-88 0 0,-1 0-82 0 0,-1-1-79 0 0,1-1-28 0 0</inkml:trace>
  <inkml:trace contextRef="#ctx0" brushRef="#br0" timeOffset="-66787.61">1005 3911 9848 0 0,'0'0'222'0'0,"0"0"30"0"0,0 0 19 0 0,0-1-150 0 0,-1 0-34 0 0,0-1-34 0 0,0 0-35 0 0,-3-1-2 0 0,3 1 44 0 0,-3-2 362 0 0,3 1 331 0 0,4 2 7 0 0,1 1-326 0 0,-1 1-216 0 0,0-1-54 0 0,0 1-66 0 0,0 0-77 0 0,-1-1-86 0 0,1 1-100 0 0,-1 0-109 0 0,-1-1-122 0 0,5 2 70 0 0</inkml:trace>
  <inkml:trace contextRef="#ctx0" brushRef="#br0" timeOffset="-66545.416">1226 3897 9904 0 0,'0'0'222'0'0,"0"0"30"0"0,0 0-23 0 0,0 0-98 0 0,-1 0-72 0 0,-2-1-20 0 0,2 1 13 0 0,0 0-46 0 0,0 0-1 0 0,1-1 1 0 0,-1 1 0 0 0,0 0 0 0 0,0 0 0 0 0,1 0-1 0 0,-1 0 1 0 0,0 0 0 0 0,0 0 0 0 0,1 0 0 0 0,-1 1 0 0 0,0-1-1 0 0,1 0 1 0 0,-1 0 0 0 0,0 0 0 0 0,1 1 0 0 0,-1-1 0 0 0,0 0-1 0 0,0 1-5 0 0,-10 8 226 0 0,6-5-58 0 0,-2 1-26 0 0,-1 0 79 0 0,-2 2 158 0 0,5-4-63 0 0,0 1 1 0 0,1-1 0 0 0,-1 1-1 0 0,-2 3-316 0 0,-1 5 472 0 0,8-10-283 0 0,0 2-70 0 0,2 2-34 0 0,2 5 34 0 0,7 2 66 0 0,3-2-70 0 0,5 1-47 0 0,10 4-53 0 0,-13-8-22 0 0,-9-6 7 0 0,-6-2 0 0 0,0 1 0 0 0,0-1 0 0 0,0 0 0 0 0,0 0 0 0 0,0 1 0 0 0,0-1 0 0 0,0 1 0 0 0,0-1 0 0 0,0 1 0 0 0,0 0 0 0 0,0-1 0 0 0,-1 1 0 0 0,1 0 0 0 0,0-1 0 0 0,0 1 0 0 0,0 0 0 0 0,1 1 0 0 0,8 10 10 0 0,-10-12-5 0 0,1 1-1 0 0,-1-1 1 0 0,0 1-1 0 0,0-1 1 0 0,0 1-1 0 0,0-1 1 0 0,0 1 0 0 0,0-1-1 0 0,1 1 1 0 0,-1 0-1 0 0,0-1 1 0 0,-1 1-1 0 0,1-1 1 0 0,0 1-1 0 0,0-1 1 0 0,0 1-1 0 0,0-1 1 0 0,0 1 0 0 0,0 0-1 0 0,-1-1 1 0 0,1 1-1 0 0,0-1 1 0 0,-1 1-1 0 0,1-1 1 0 0,0 0-1 0 0,-1 1 1 0 0,1-1-1 0 0,0 1 1 0 0,-1-1 0 0 0,0 1-6 0 0,-15 14 96 0 0,10-11-70 0 0,-2 4-39 0 0,-2-2 35 0 0,-26 13 148 0 0,20-11-122 0 0,-1-2-62 0 0,0 1-97 0 0,9-4 15 0 0,0 0-33 0 0,1 0-38 0 0,0-1-39 0 0,6-1 276 0 0,0-1-32 0 0,-1 1-56 0 0,0 0-107 0 0,0-1-85 0 0,0 1-35 0 0,1 0-40 0 0,-5 1-759 0 0,4-1 629 0 0,1-1 201 0 0,0 1 33 0 0,0-1-650 0 0</inkml:trace>
  <inkml:trace contextRef="#ctx0" brushRef="#br0" timeOffset="-66212.93">1476 3868 8896 0 0,'0'0'200'0'0,"0"0"33"0"0,0 0 14 0 0,0 0-89 0 0,-1 1-78 0 0,1-1-53 0 0,-4 3-40 0 0,3-2 45 0 0,-12 9 311 0 0,-8 7 108 0 0,0 1-101 0 0,5-4-141 0 0,1 1-36 0 0,-11 14 94 0 0,21-21-265 0 0,1-1 40 0 0,4-5-19 0 0,-1 0-1 0 0,0-1 0 0 0,1 1 1 0 0,0 0-1 0 0,-1 0 0 0 0,1 0 1 0 0,0-1-1 0 0,0 1 0 0 0,0 0 0 0 0,0 0 1 0 0,0 0-23 0 0,4 10 133 0 0,2-5-93 0 0,0-2-55 0 0,3 0-56 0 0,12 3 117 0 0,11 1-48 0 0,-4 0 12 0 0,-10-3 40 0 0,-4 0 36 0 0,0 2 52 0 0,-7-3 63 0 0,-1 1 45 0 0,-6-5-201 0 0,0 0 0 0 0,1 0 0 0 0,-1 0 0 0 0,1-1 0 0 0,-1 1 0 0 0,0 0 0 0 0,1 0 0 0 0,-1 0 0 0 0,0 0 0 0 0,0 0 0 0 0,0 0 0 0 0,0 0 0 0 0,0 0 0 0 0,0 0 0 0 0,0 0 0 0 0,0 0 0 0 0,0-1 0 0 0,-1 1 0 0 0,1 1-45 0 0,-5 7 399 0 0,-2 0-88 0 0,1-3-178 0 0,0-1-76 0 0,-11 6 149 0 0,-2 0-45 0 0,0-2-41 0 0,-2-1-37 0 0,-22 7-6 0 0,2-4-90 0 0,38-10-165 0 0,-1 0 62 0 0,1-1 54 0 0,0 1 45 0 0,-4 0 75 0 0,-7 0 211 0 0,9 0-252 0 0,1-1-75 0 0,1 0-23 0 0,1 0-41 0 0,-1 0-47 0 0,0-1-51 0 0,0 1-80 0 0,0 0-72 0 0,1 0-78 0 0,-1-1-86 0 0,0 1-93 0 0,0 0-97 0 0,0-1-106 0 0,0 1-112 0 0,0-1-695 0 0,-1 0-920 0 0</inkml:trace>
  <inkml:trace contextRef="#ctx0" brushRef="#br0" timeOffset="-65914.958">1607 3984 10688 0 0,'0'0'314'0'0,"0"0"-6"0"0,0 0-195 0 0,0 1-53 0 0,0 2-11 0 0,0-1 14 0 0,0-1 18 0 0,0-1 44 0 0,0 8 38 0 0,-1-1 111 0 0,1-2-8 0 0,-1 0 41 0 0,-1 5 399 0 0,-2 10 756 0 0,3-13-1007 0 0,1 0-45 0 0,0-1-115 0 0,1 0-55 0 0,-1 0-64 0 0,2 0-76 0 0,-1 0 78 0 0,0 0-43 0 0,1 4 11 0 0,6 11 93 0 0,-5-15-89 0 0,6 12 192 0 0,-1-7-199 0 0,-2-3-103 0 0,1 0-93 0 0,-2-6 11 0 0,-4-1-50 0 0,-1-1-42 0 0,0 0-186 0 0,0 0-28 0 0,0 0 125 0 0,0 0 39 0 0,0-1-107 0 0,0 1 54 0 0,1 0 47 0 0,-1-1 40 0 0,1 0-80 0 0,3-3-114 0 0,-3 3 142 0 0,0 0-10 0 0,0 0-75 0 0,0 0-93 0 0,-1 1-108 0 0,1-1 131 0 0,-1 1-45 0 0,1-1-42 0 0,-1 1-35 0 0,1-1-136 0 0,0 0-35 0 0,1-1-1424 0 0</inkml:trace>
  <inkml:trace contextRef="#ctx0" brushRef="#br0" timeOffset="-65653.209">1630 3891 9472 0 0,'0'0'216'0'0,"0"-1"29"0"0,0 0-85 0 0,0-2-32 0 0,-1-4 63 0 0,0 5-150 0 0,-1 1-38 0 0,1-2 16 0 0,0 2 50 0 0,1 0 73 0 0,0 1 164 0 0,0 0 19 0 0,0-1 53 0 0,-1 1 1008 0 0,1 0-831 0 0,0 0-266 0 0,0 1-44 0 0,0-1-54 0 0,0 0-63 0 0,0 1-75 0 0,0-1-85 0 0,1 1-95 0 0,-1 0-104 0 0,2 1 117 0 0,0 0 86 0 0,-1 1 57 0 0,3 2 104 0 0,-1-1-122 0 0,-1-2-71 0 0,-1-1-69 0 0,1 1-43 0 0,-1 0-70 0 0,1-1-79 0 0,-1 0-89 0 0,1 1-97 0 0,-1-1-109 0 0,1 1-117 0 0,-1-2 320 0 0,0 1-34 0 0,1 1-1249 0 0,2 2-965 0 0</inkml:trace>
  <inkml:trace contextRef="#ctx0" brushRef="#br0" timeOffset="-65199.133">1844 3911 9072 0 0,'0'0'164'0'0,"0"0"-75"0"0,0 0-50 0 0,-1 1-3 0 0,0 0 46 0 0,0 0 24 0 0,0 0 59 0 0,-9 10-228 0 0,-2 1 105 0 0,0 0 90 0 0,0-1 75 0 0,-1 1 49 0 0,1-1 42 0 0,-22 26 704 0 0,20-17-529 0 0,3 2-81 0 0,5-7-200 0 0,2 2-71 0 0,4-15-108 0 0,-1 0 14 0 0,1 1 1 0 0,-1 0-1 0 0,1 1 0 0 0,0-1 1 0 0,0 0-1 0 0,0 2-27 0 0,5 6 28 0 0,-2-7 58 0 0,8 2-8 0 0,-7-5 4 0 0,3-2 10 0 0,-1 0-33 0 0,8-7 38 0 0,-8 5-25 0 0,-1-1-46 0 0,0 0 0 0 0,0 0 1 0 0,-1 0-1 0 0,1 0 1 0 0,-1-1-1 0 0,0 1 1 0 0,0-1-1 0 0,-1 0 0 0 0,2-4-26 0 0,8-13 51 0 0,33-73-51 0 0,-44 91 0 0 0,0 1 0 0 0,-1-1 0 0 0,1 1 0 0 0,0 0 0 0 0,0-1 0 0 0,0 1 0 0 0,1 0 0 0 0,-1 0 0 0 0,1 1 0 0 0,0-1 0 0 0,0 0 0 0 0,2-1 0 0 0,2 1 0 0 0,-6 3-2 0 0,-1 0 1 0 0,1 0 0 0 0,0 0-1 0 0,-1 0 1 0 0,1 0 0 0 0,0 0 0 0 0,-1 0-1 0 0,1 0 1 0 0,0 0 0 0 0,-1 1 0 0 0,1-1-1 0 0,0 0 1 0 0,-1 0 0 0 0,1 1-1 0 0,0-1 1 0 0,-1 0 0 0 0,1 1 0 0 0,0-1-1 0 0,-1 0 1 0 0,1 1 0 0 0,-1-1 1 0 0,6 9-75 0 0,-5-8 53 0 0,2 5 5 0 0,-1-1 0 0 0,0 1 1 0 0,0 0-1 0 0,0 0 1 0 0,-1 0-1 0 0,0 0 0 0 0,0 0 1 0 0,-1 0-1 0 0,1 0 1 0 0,-1 0-1 0 0,0 0 1 0 0,-1 3 16 0 0,0 10-13 0 0,3 35 72 0 0,0-3 42 0 0,-2-50-218 0 0,0 1 64 0 0,0-1 56 0 0,-1 1 49 0 0,1 0 64 0 0,-1-1 48 0 0,1 1 79 0 0,-1 0 170 0 0,1-2 77 0 0,1-1-232 0 0,0-1-107 0 0,-1 1-119 0 0,1-1-34 0 0,5-18 308 0 0,-2 7-184 0 0,2 0-92 0 0,9-12-30 0 0,1 0 0 0 0,0 1 0 0 0,11-10 0 0 0,-20 27 0 0 0,0-1 0 0 0,1 1 0 0 0,-1 0 0 0 0,1 0 0 0 0,1 1 0 0 0,-1 0 0 0 0,1 0 0 0 0,0 1 0 0 0,1 1 0 0 0,-1-1 0 0 0,5 0 0 0 0,-11 4-1 0 0,0 0 1 0 0,-1 0 0 0 0,1 1-1 0 0,0-1 1 0 0,-1 1 0 0 0,1 0-1 0 0,0 0 1 0 0,0 0 0 0 0,0 0 0 0 0,-1 0-1 0 0,1 0 1 0 0,0 1 0 0 0,0-1-1 0 0,-1 1 1 0 0,1 0 0 0 0,0 0 0 0 0,-1 0-1 0 0,1 0 1 0 0,-1 0 0 0 0,1 1-1 0 0,-1-1 1 0 0,0 1 0 0 0,1 0 0 0 0,-1-1-1 0 0,0 1 1 0 0,0 1 0 0 0,1 0 3 0 0,0 1-1 0 0,0 0 1 0 0,0 0 0 0 0,-1 0 0 0 0,0 0-1 0 0,0 0 1 0 0,0 0 0 0 0,1 3-3 0 0,4 23 71 0 0,-5-20-84 0 0,-1-1 45 0 0,1 22 207 0 0,-1-17-164 0 0,-2-6-63 0 0,1 0-35 0 0,-1 0-43 0 0,0 0-51 0 0,-1-1-60 0 0,0 1-69 0 0,-1-1-77 0 0,0 1-85 0 0,2-7 53 0 0,1 0-57 0 0,-1 0-50 0 0,1 0-45 0 0,-1 0-151 0 0,0 0-43 0 0,0 0-183 0 0,0 1-490 0 0,1-2 1361 0 0</inkml:trace>
  <inkml:trace contextRef="#ctx0" brushRef="#br0" timeOffset="-64431.835">2741 3646 7112 0 0,'0'0'157'0'0,"0"0"23"0"0,0 0 13 0 0,0 0-52 0 0,0 0 6 0 0,0 0 71 0 0,0 0 202 0 0,0 0 366 0 0,0 0 29 0 0,0 0-428 0 0,0 0-83 0 0,0 1-71 0 0,0 0-61 0 0,0 0-37 0 0,0 1-46 0 0,0 3 72 0 0,0-3-57 0 0,0-1-6 0 0,-1 0 39 0 0,-3 7 359 0 0,1 1-34 0 0,-3 10 362 0 0,3 1-126 0 0,1 0-113 0 0,1 1-105 0 0,0 0-95 0 0,2 0-85 0 0,-1 0-74 0 0,1 0-57 0 0,-1 0-61 0 0,0-6 160 0 0,0 11 157 0 0,0-8-177 0 0,1-4-77 0 0,0 0-40 0 0,0-2-59 0 0,1-1-39 0 0,0 1-44 0 0,1 0-49 0 0,1 9 60 0 0,-3-14 0 0 0,0-1 0 0 0,0 0 0 0 0,1 1 0 0 0,2 3 0 0 0,-4-9-117 0 0,0-1 75 0 0,0 1 57 0 0,1-1 41 0 0,-1 1 156 0 0,0 0-161 0 0,1-1-71 0 0,-1 1-33 0 0,0 0-35 0 0,0 0-149 0 0,0 0 70 0 0,0 0-36 0 0,0 0-39 0 0,0 0-43 0 0,0 1-43 0 0,0-1-49 0 0,0-1 109 0 0,0 0-39 0 0,0 0-407 0 0,0 0 103 0 0,0 0-52 0 0,0 0-775 0 0,-1-1-607 0 0,0 0-1155 0 0</inkml:trace>
  <inkml:trace contextRef="#ctx0" brushRef="#br0" timeOffset="-63920.233">2488 3840 8496 0 0,'0'0'252'0'0,"1"-1"-49"0"0,1 1-43 0 0,0 0-40 0 0,0-1-21 0 0,1 0-40 0 0,1 1-30 0 0,-1-1-38 0 0,9 2 299 0 0,-1 0-33 0 0,9 1 108 0 0,1-3-46 0 0,-6-1 15 0 0,0 1-34 0 0,1 0-36 0 0,-1 0-37 0 0,6 0 13 0 0,0 0-70 0 0,-1-2-72 0 0,1-1-75 0 0,3-1 87 0 0,1 0-103 0 0,-10 2-59 0 0,1 0-49 0 0,-1 0-50 0 0,0-1-54 0 0,22-3 45 0 0,-5 6 112 0 0,-27 2 89 0 0,0 2 72 0 0,-1 4 93 0 0,2 6 186 0 0,-3 2 12 0 0,-1-5-176 0 0,-2-2-88 0 0,1-2-64 0 0,-1 13 236 0 0,2-3-70 0 0,1 1-56 0 0,1 3-43 0 0,2 10-5 0 0,-5-25-91 0 0,7 12 57 0 0,-4-8-100 0 0,-1-4 6 0 0,-3-4 44 0 0,0-1 10 0 0,0 0 0 0 0,0 0 0 0 0,0 0 0 0 0,0 0 0 0 0,0 0 0 0 0,-2-1 19 0 0,0-1-42 0 0,0-5-54 0 0,1-8-155 0 0,1 14 154 0 0,0-25-375 0 0,-1 15 132 0 0,1-1 0 0 0,1 0 0 0 0,0-1 257 0 0,2-4-287 0 0,3 0-34 0 0,-5 15 295 0 0,14-29-635 0 0,-7 22 488 0 0,1 0 66 0 0,2 0 23 0 0,2 1-65 0 0,0 0-81 0 0,1 1-95 0 0,0 1-108 0 0,1 1-124 0 0,-8 2 228 0 0,0 1-36 0 0,1 0-38 0 0,-1 0-40 0 0,-5 2-42 0 0,1-1-105 0 0,-1 1-222 0 0,3-1-521 0 0,-5 1 1325 0 0</inkml:trace>
  <inkml:trace contextRef="#ctx0" brushRef="#br0" timeOffset="-63574.524">3235 3757 7248 0 0,'0'0'209'0'0,"-1"0"-40"0"0,1 1-88 0 0,-2 0-61 0 0,-3 2-64 0 0,2-2 65 0 0,-4 1 281 0 0,0 2 35 0 0,-8 3 426 0 0,1 1 65 0 0,-18 15 1211 0 0,23-15-1439 0 0,1 1-35 0 0,0 0-38 0 0,0 0-64 0 0,1 1-79 0 0,1 0-92 0 0,0 0-18 0 0,-6 12 474 0 0,7-2-296 0 0,4-11-259 0 0,1-1-54 0 0,4 16 160 0 0,0-14-135 0 0,-2-4-25 0 0,1 1 42 0 0,-1-3-63 0 0,-1 0 4 0 0,2 2 177 0 0,3-2-226 0 0,-2-1-78 0 0,1-1-36 0 0,26 13 57 0 0,-28-14 8 0 0,3 1 172 0 0,0-2-137 0 0,3-1-66 0 0,0 2 7 0 0,-9-1 0 0 0,1 0-1 0 0,-1 0 1 0 0,0 0 0 0 0,1 0 0 0 0,-1 0 0 0 0,0 0 0 0 0,1 0-1 0 0,-1 0 1 0 0,0 0 0 0 0,1 0 0 0 0,-1 0 0 0 0,0 0-1 0 0,1 0 1 0 0,-1 0 0 0 0,0-1 0 0 0,1 1 0 0 0,-1 0 0 0 0,0 0-1 0 0,0 0 1 0 0,1-1 0 0 0,-1 1 0 0 0,0 0 0 0 0,0 0 0 0 0,1 0-1 0 0,-1-1 1 0 0,0 1 0 0 0,0 0 0 0 0,4-4-9 0 0,-3 4-266 0 0,0-1 96 0 0,0 0 82 0 0,-1 0 69 0 0,1 0 54 0 0,0 0 40 0 0,1-3 404 0 0,-1 3-403 0 0,-1 0-102 0 0,1 0-49 0 0,-1 0-56 0 0,0 0-65 0 0,0 0-73 0 0,1 0-108 0 0,-1 1-102 0 0,0-1-111 0 0,0-1-121 0 0,0 2 312 0 0,0-1-34 0 0,0 1-35 0 0,0-1-36 0 0,0 1-37 0 0,0-1-39 0 0,0 1-40 0 0,0-1-41 0 0,0-1-1193 0 0,0-3-1048 0 0</inkml:trace>
  <inkml:trace contextRef="#ctx0" brushRef="#br0" timeOffset="-63168.052">3141 3646 8064 0 0,'0'0'233'0'0,"0"-1"-270"0"0,0 1 87 0 0,-1-1 74 0 0,1 0 66 0 0,-1 0 36 0 0,0 0 38 0 0,0-1 241 0 0,0-2 765 0 0,1 3-917 0 0,1 1-43 0 0,-1 0-310 0 0,1 0-398 0 0,0 0-102 0 0,1 0 68 0 0,-1 0-38 0 0,1 0-554 0 0,1 1-437 0 0,1 1-830 0 0</inkml:trace>
  <inkml:trace contextRef="#ctx0" brushRef="#br0" timeOffset="-62457.871">3432 3678 7776 0 0,'0'0'174'0'0,"0"0"29"0"0,0 0 12 0 0,-7 0-53 0 0,-4 0-108 0 0,8 1-35 0 0,0 0 35 0 0,-3 2 136 0 0,0 0 49 0 0,-8 6 388 0 0,9-5-392 0 0,0-1-75 0 0,-15 11 568 0 0,2 0-56 0 0,1 2-59 0 0,1 1-65 0 0,1 1-68 0 0,2 2-72 0 0,1 0-78 0 0,1 1-80 0 0,6-10-153 0 0,2-7-58 0 0,1 0 0 0 0,1 1 0 0 0,-1-1 0 0 0,1 0 0 0 0,-1 2-39 0 0,-1 21 171 0 0,4-20 124 0 0,1-2-54 0 0,1-1-50 0 0,1-1-42 0 0,7-1 40 0 0,1-3-106 0 0,-8 0-77 0 0,0 0-1 0 0,0 0 1 0 0,-1 0 0 0 0,1-1 0 0 0,0 1-1 0 0,-1-1 1 0 0,1 0 0 0 0,0-1-6 0 0,5-6 115 0 0,1-3-30 0 0,-2-1 1 0 0,4-7-86 0 0,-9 14 16 0 0,0 0 0 0 0,0-1 0 0 0,-1 1 0 0 0,1-1 0 0 0,-2 1 0 0 0,2-7-16 0 0,-3 11-1 0 0,0 2 0 0 0,0-1 1 0 0,0 1 0 0 0,0 0 0 0 0,0-1-1 0 0,0 1 1 0 0,0-1 0 0 0,0 1-1 0 0,0-1 1 0 0,0 1 0 0 0,0 0-1 0 0,0-1 1 0 0,0 1 0 0 0,0-1-1 0 0,0 1 1 0 0,1-1 0 0 0,-1 1-1 0 0,0 0 1 0 0,0-1 0 0 0,1 1 0 0 0,-1 0-1 0 0,0-1 1 0 0,0 1 0 0 0,1 0-1 0 0,-1-1 1 0 0,0 1 0 0 0,1 0-1 0 0,-1 0 1 0 0,1-1 0 0 0,-1 1-1 0 0,0 0 1 0 0,1 0 0 0 0,-1 0 0 0 0,2-1-53 0 0,-4 11 96 0 0,1-9-34 0 0,1 1 0 0 0,0-1 0 0 0,-1 0 0 0 0,1 0 0 0 0,0 0 0 0 0,0 0 0 0 0,0 1 0 0 0,0-1 0 0 0,0 0 0 0 0,0 0 0 0 0,0 0 1 0 0,1 1-10 0 0,1 17 122 0 0,0 0 1 0 0,-1 0-1 0 0,-1 12-122 0 0,0-20 48 0 0,1 28 71 0 0,5 19 2 0 0,-4-42-65 0 0,0-1-36 0 0,2 14-6 0 0,0-9 36 0 0,-1-10-23 0 0,-2 1 0 0 0,1-1-1 0 0,-1 9-26 0 0,2 15 84 0 0,3-6-36 0 0,-2-5 22 0 0,-1 0 0 0 0,1 23-70 0 0,-4-38 34 0 0,0 0 0 0 0,-1 0 1 0 0,0 0-1 0 0,-1 4-34 0 0,0-7 33 0 0,1 1 1 0 0,-1-1-1 0 0,0 0 1 0 0,-1 0-1 0 0,1 0 1 0 0,-1 0-1 0 0,0 0-33 0 0,1-3 20 0 0,1 0 0 0 0,-1 0-1 0 0,0 0 1 0 0,0 0 0 0 0,0 0-1 0 0,0 0 1 0 0,0-1 0 0 0,0 1 0 0 0,0-1-1 0 0,0 1 1 0 0,-1-1 0 0 0,1 0 0 0 0,-1 0-1 0 0,1 0 1 0 0,-1 0 0 0 0,1-1 0 0 0,-2 1-20 0 0,-1 0 32 0 0,1 0 0 0 0,-1-1 1 0 0,0 0-1 0 0,1 0 1 0 0,-1 0-1 0 0,-1-1-32 0 0,-2 0 41 0 0,0-1 0 0 0,0 1 0 0 0,1-2 0 0 0,-5-1-41 0 0,-8-4 34 0 0,3-2-41 0 0,-14-14 20 0 0,4-3 40 0 0,8 7-1 0 0,13 12-1 0 0,0 0-46 0 0,1-2-55 0 0,1 0-64 0 0,2-1-73 0 0,1 1-82 0 0,1 0-90 0 0,2 1-100 0 0,-1 7 369 0 0,0 0-47 0 0,2-4-247 0 0,0 3 76 0 0,4-7-639 0 0,-4 6 567 0 0,-1 1 87 0 0,0 1 65 0 0,7-7-604 0 0</inkml:trace>
  <inkml:trace contextRef="#ctx0" brushRef="#br0" timeOffset="-61449.687">3618 3734 8032 0 0,'0'0'182'0'0,"0"0"-39"0"0,1 0-51 0 0,0-1-21 0 0,2 0-35 0 0,-2 0 3 0 0,0 1 47 0 0,0-1 67 0 0,0 0-90 0 0,-1 1 16 0 0,2-2 151 0 0,-1 0 39 0 0,1-1 363 0 0,-1 1-131 0 0,-1 0 35 0 0,-2-3 1295 0 0,0 3-1087 0 0,0 1-168 0 0,-1 0-76 0 0,0 0-98 0 0,0 1-118 0 0,1 0-193 0 0,1 0-38 0 0,-1 0-40 0 0,1 0-44 0 0,-1 0-45 0 0,0 1-49 0 0,1-1-51 0 0,-1 0-54 0 0,-7 4 314 0 0,0-1 0 0 0,0 2 0 0 0,0-1 0 0 0,1 1 0 0 0,0 0 1 0 0,0 1-1 0 0,0 0 0 0 0,0 0 0 0 0,-6 8-84 0 0,5-4 161 0 0,0 0 0 0 0,0 1-1 0 0,-5 9-160 0 0,-7 18 392 0 0,17-30-300 0 0,-1 12 36 0 0,4-14-56 0 0,1 0 39 0 0,0-5-34 0 0,8 4 111 0 0,2-4-57 0 0,-8-2-113 0 0,1 1-1 0 0,-1-1 1 0 0,0 1-1 0 0,1-1 1 0 0,-1 0-1 0 0,0 0 1 0 0,0 0 0 0 0,1 0-18 0 0,3-3 33 0 0,0 0 0 0 0,1 0 0 0 0,-1-1 0 0 0,3-3-33 0 0,-1 0 40 0 0,-1-1-1 0 0,0 1 1 0 0,0-1-1 0 0,0-1 1 0 0,2-4-40 0 0,4-7 56 0 0,6-17-56 0 0,-19 37-55 0 0,1 3-46 0 0,2 2 41 0 0,3 9-2 0 0,-5-9 62 0 0,1 0 0 0 0,-1 0 0 0 0,0 1 0 0 0,0-1 0 0 0,-1 0 0 0 0,0 1 0 0 0,1-1 0 0 0,-1 1 0 0 0,-1 1 0 0 0,1 0 0 0 0,0 1 0 0 0,1-1 0 0 0,-1 0 0 0 0,1 0 0 0 0,0 0 0 0 0,5 24 62 0 0,0 17 152 0 0,-5-39-178 0 0,1 31 71 0 0,-2-25-64 0 0,0-1 1 0 0,2 0 0 0 0,0 5-44 0 0,8 34 101 0 0,-3 2-53 0 0,-2-13-49 0 0,-3 0 1 0 0,-1 1-1 0 0,-2-1 1 0 0,-2 1-1 0 0,-1 0 1 0 0,-8 22-12 0 0,7-40 42 0 0,1-1 80 0 0,4-21-100 0 0,-1 1 0 0 0,1-1 0 0 0,-1 0 0 0 0,0 0 0 0 0,0 0 0 0 0,0 0-1 0 0,0 0 1 0 0,0 0 0 0 0,0-1 0 0 0,0 1 0 0 0,-1 0 0 0 0,1 0-1 0 0,-1-1 1 0 0,1 1 0 0 0,-1-1 0 0 0,0 1 0 0 0,0-1 0 0 0,1 0 0 0 0,-2 1-10 0 0,1-1 7 0 0,0 0 0 0 0,0 0 1 0 0,0 0-1 0 0,0-1 0 0 0,0 1 1 0 0,0 0-1 0 0,0-1 1 0 0,0 0-1 0 0,0 1 0 0 0,0-1 1 0 0,0 0-1 0 0,-1 0 1 0 0,1 0-1 0 0,0 0 0 0 0,0-1 1 0 0,0 1-1 0 0,0-1 0 0 0,-1 1-7 0 0,-4-3 14 0 0,0 1-1 0 0,0-1 0 0 0,1 0 0 0 0,-1 0 0 0 0,1-1 0 0 0,0 0 0 0 0,0 0 1 0 0,0-1-1 0 0,1 1 0 0 0,-2-3-13 0 0,3 2 25 0 0,-1 0 1 0 0,1-1-1 0 0,0 1 1 0 0,-1-3-26 0 0,-6-16-109 0 0,7 12 4 0 0,1 0-37 0 0,1-1-38 0 0,1 0-41 0 0,2 0-43 0 0,1-1-45 0 0,0 7 162 0 0,-1 0-34 0 0,1-3-148 0 0,0 0-59 0 0,2-6-278 0 0,1 1-70 0 0,2-1 0 0 0</inkml:trace>
  <inkml:trace contextRef="#ctx0" brushRef="#br0" timeOffset="-55470.881">3718 3871 4264 0 0,'0'0'125'0'0,"0"0"39"0"0,0 0 80 0 0,0 0 39 0 0,0 0 5 0 0,0 0 10 0 0,0 0 48 0 0,0 0 26 0 0,0 0 4 0 0,0 0-8 0 0,0 0-34 0 0,0 0-12 0 0,0 0-2 0 0,0 0-26 0 0,0 0-106 0 0,0 0-48 0 0,0 0-10 0 0,0 0 4 0 0,0 0 29 0 0,0 0 12 0 0,0 0 1 0 0,0 0 2 0 0,0 0 13 0 0,0 0-24 0 0,0 0-72 0 0,1 0-46 0 0,3 1-7 0 0,-2 0 4 0 0,10 3 172 0 0,6-3 1 0 0,-11-3-99 0 0,4-1 103 0 0,1 0 135 0 0,-3 3-152 0 0,-2-1-86 0 0,-1 0-44 0 0,1 0-54 0 0,0-2-66 0 0,3-2-50 0 0,1 0 47 0 0,4-2 42 0 0,-6 3 44 0 0,-1 0-1 0 0,-1-1 1 0 0,1 1-1 0 0,2-4-38 0 0,5-6 26 0 0,-4 1 0 0 0,2-4-18 0 0,-12 15-16 0 0,0 0 0 0 0,-1 0 0 0 0,1 0 1 0 0,-1-1-1 0 0,1 1 0 0 0,-1 0 0 0 0,0-1 0 0 0,1 1 1 0 0,-2-2 7 0 0,1 1-7 0 0,0 0 1 0 0,0 0 0 0 0,0 0 0 0 0,-1 0 0 0 0,0 0 0 0 0,1 0-1 0 0,-1 0 1 0 0,0 0 0 0 0,0 1 0 0 0,-1-1 6 0 0,-10-13-7 0 0,10 13 19 0 0,-1 1 0 0 0,0 0 0 0 0,0 0 0 0 0,1 0-1 0 0,-1 1 1 0 0,-2-2-12 0 0,-8-2 81 0 0,-1 2 38 0 0,-4 4 38 0 0,11 1-12 0 0,-1 0-1 0 0,1 0 1 0 0,-1 1-1 0 0,-6 4-144 0 0,7-3 146 0 0,0 1 1 0 0,0-1-1 0 0,-5 6-146 0 0,-9 8 348 0 0,9-7-108 0 0,-5 9 141 0 0,13-14-240 0 0,0 1 1 0 0,1-1-1 0 0,0 1 1 0 0,0 0-1 0 0,0 0 1 0 0,1 0 0 0 0,-1 4-142 0 0,3-9 23 0 0,0-1 0 0 0,0 1 0 0 0,0-1 0 0 0,0 0 0 0 0,0 1 0 0 0,0-1 0 0 0,0 1 1 0 0,0-1-1 0 0,0 0 0 0 0,1 1 0 0 0,-1-1-23 0 0,1 1 47 0 0,0 0 0 0 0,0 0 0 0 0,0 0 1 0 0,0 0-1 0 0,1 0 0 0 0,-1 0 0 0 0,0-1 0 0 0,1 1 0 0 0,-1-1 0 0 0,1 1 1 0 0,0 0-48 0 0,0 0 80 0 0,1 0 1 0 0,0-1-1 0 0,-1 1 1 0 0,1-1-1 0 0,0 1 1 0 0,0-1-1 0 0,2 1-80 0 0,11 1 335 0 0,13-5-219 0 0,1-1-50 0 0,-10-1-39 0 0,-1-1 0 0 0,1 0 0 0 0,15-8-27 0 0,2-3 69 0 0,-26 10-42 0 0,7-3-91 0 0,0 0-125 0 0,-1-1-114 0 0,0-1-103 0 0,-2-1-94 0 0,-1-2-84 0 0,-3-2-74 0 0,-1-2-63 0 0,-9 15 495 0 0,0-1 33 0 0,0-3-106 0 0,-2 0 92 0 0,1 0 64 0 0,-1-8-103 0 0,2 9 112 0 0,0 5 65 0 0,-2 5 2 0 0,-1 6 71 0 0,2-6 12 0 0,-4 12 130 0 0,3-12-93 0 0,0 0 0 0 0,0 1 0 0 0,0-1 0 0 0,0 1 0 0 0,1 3-53 0 0,-2 14 155 0 0,-3 1 87 0 0,2-4 23 0 0,0-1 73 0 0,3-11-207 0 0,-1 0-42 0 0,-1 8 2 0 0,-1 12-28 0 0,2-18-10 0 0,1-1 45 0 0,-2 3 596 0 0,1-10-374 0 0,0-4-43 0 0,-1-1-63 0 0,1-1-83 0 0,1 0-103 0 0,0 3-58 0 0,0-1-33 0 0,3-9 139 0 0,-1-1-34 0 0,3-11-43 0 0,4-4-120 0 0,8-13-203 0 0,-9 26 213 0 0,10-9-194 0 0,-9 16 198 0 0,3 2 54 0 0,-11 6 53 0 0,8-3 0 0 0,-5 4 0 0 0,6 4 0 0 0,4 2 52 0 0,6 9 144 0 0,-3-1-39 0 0,-5-8-106 0 0,-8-5-23 0 0,0 0 1 0 0,1 0-1 0 0,-1-1 1 0 0,1 0 0 0 0,-1 1-1 0 0,1-2-28 0 0,-2 1 17 0 0,1-1 0 0 0,-1 0 0 0 0,1 1 0 0 0,-1-2 0 0 0,1 1 0 0 0,-1 0 0 0 0,1-1 0 0 0,-1 0 0 0 0,1 1 0 0 0,-1-1 0 0 0,0-1 0 0 0,0 1 0 0 0,1 0 0 0 0,-1-1 0 0 0,0 0 0 0 0,0 0 0 0 0,0 0 1 0 0,-1 0-1 0 0,1 0 0 0 0,1-1-17 0 0,3-4 43 0 0,-2 3-24 0 0,0 0 1 0 0,-1 0-1 0 0,1-1 0 0 0,-1 0 1 0 0,0 0-1 0 0,0 0 1 0 0,-1 0-1 0 0,0 0 0 0 0,1-1 1 0 0,-1-2-20 0 0,1 0-16 0 0,-1-1 35 0 0,7-20 136 0 0,-8 18-154 0 0,-1-1-69 0 0,-3 5-33 0 0,-1 2 45 0 0,-2 2 29 0 0,-7 2 29 0 0,0 3-9 0 0,4 1-36 0 0,2 0-33 0 0,2 0-50 0 0,-4 5-11 0 0,0-1 60 0 0,0 0 52 0 0,1 1 42 0 0,-5 6 92 0 0,-16 22 262 0 0,22-27-284 0 0,-9 12 173 0 0,12-15-163 0 0,0-1-1 0 0,0 0 1 0 0,0 1-1 0 0,1 0 1 0 0,0 1-97 0 0,-9 19 289 0 0,9-18-213 0 0,-1-1-59 0 0,-1 8-11 0 0,4-14 47 0 0,9 1 56 0 0,0 2-79 0 0,-1-1-49 0 0,5 0-53 0 0,-7-3-88 0 0,13-1-100 0 0,-11 0 91 0 0,-1 0-85 0 0,-4 0 77 0 0,1 0-42 0 0,-1 1-79 0 0,1-1-64 0 0,0 0-74 0 0,0 0-79 0 0,-1 0-88 0 0,1 0-95 0 0,-1 0-102 0 0,1 0-111 0 0,3-1-996 0 0,2-2-1075 0 0</inkml:trace>
  <inkml:trace contextRef="#ctx0" brushRef="#br0" timeOffset="-54953.245">4589 3660 9960 0 0,'-1'0'220'0'0,"0"1"-75"0"0,-2 1-43 0 0,-3 2 74 0 0,4-2-73 0 0,-6 3 36 0 0,1 0-44 0 0,-17 14 102 0 0,14-10-73 0 0,0 0 90 0 0,5-5-60 0 0,0 1 38 0 0,-1 0 72 0 0,1 0 60 0 0,-2 0 19 0 0,1 1 0 0 0,0 1 0 0 0,1-1 0 0 0,-1 1 0 0 0,-2 5-343 0 0,-1 5 483 0 0,5-8-288 0 0,1 1-39 0 0,2-8-110 0 0,0 0 0 0 0,1 1 0 0 0,-1-1 0 0 0,1 0 0 0 0,-1 1 0 0 0,1-1 0 0 0,0 1 0 0 0,0-1-1 0 0,0 2-45 0 0,3 6 93 0 0,0-3 161 0 0,0-1-18 0 0,-3-5-223 0 0,1-1-1 0 0,-1 0 1 0 0,1 0-1 0 0,0 1 1 0 0,-1-1-1 0 0,1 0 1 0 0,-1 0 0 0 0,1 1-1 0 0,0-1 1 0 0,-1 0-1 0 0,1 0 1 0 0,-1 0-1 0 0,1 0 1 0 0,0 0-1 0 0,-1 0 1 0 0,1 0 0 0 0,0 0-13 0 0,4 0 39 0 0,1-1 0 0 0,-1 1 0 0 0,0-1 0 0 0,1 0 0 0 0,0-1-39 0 0,24-10 122 0 0,-22 6-90 0 0,0 1 0 0 0,0-1 0 0 0,0 0 0 0 0,-1-1 0 0 0,6-6-32 0 0,-7 6 16 0 0,-1-1 1 0 0,0 0 0 0 0,0 0-1 0 0,-1 0 1 0 0,0-1-17 0 0,2-2 2 0 0,4-14 53 0 0,-3-1-53 0 0,1-26-108 0 0,-4 24 12 0 0,3-29-121 0 0,-2-1 74 0 0,0 1-32 0 0,4-13 173 0 0,-8 61 46 0 0,-1 6 49 0 0,-3 9 150 0 0,0 3-119 0 0,0-1-61 0 0,1-2-74 0 0,1-3-55 0 0,-9 38 263 0 0,-17 76 245 0 0,17-67-218 0 0,4-20-62 0 0,0-1 32 0 0,3-14-100 0 0,0 1-48 0 0,-8 58-28 0 0,9-39 137 0 0,-2 7 64 0 0,4-28-181 0 0,5 6 64 0 0,-1 6-3 0 0,-1-12-43 0 0,2-8-72 0 0,-2-3-18 0 0,-3-2 187 0 0,0-1-65 0 0,1 1-66 0 0,0-1-67 0 0,-1 1-67 0 0,1-1-68 0 0,0 1-70 0 0,0 0-71 0 0,-1-1-70 0 0,1 1-73 0 0,0-1-72 0 0,0 1-74 0 0,0-1-75 0 0,0 0-75 0 0,0 1-77 0 0,0-1-77 0 0,2 0-1235 0 0,1 0-1214 0 0</inkml:trace>
  <inkml:trace contextRef="#ctx0" brushRef="#br0" timeOffset="-127561.598">9303 2825 7544 0 0,'0'0'166'0'0,"0"0"29"0"0,0 0 13 0 0,-1-1-29 0 0,-1-1 150 0 0,0-1-48 0 0,-5-4 523 0 0,6 4-403 0 0,0 2-160 0 0,0 0 35 0 0,0-1 40 0 0,1 1 47 0 0,-1 0 103 0 0,1 0 75 0 0,-1-1 84 0 0,1 1 93 0 0,0 0 101 0 0,0 0 112 0 0,-1 0 119 0 0,1 0-478 0 0,0 0 34 0 0,0 0-267 0 0,0 1-147 0 0,0 0-45 0 0,0 0 13 0 0,0 0 49 0 0,0 0-17 0 0,0 0-23 0 0,7 9 40 0 0,0 2-75 0 0,-5-6-88 0 0,0 0 0 0 0,0 0 0 0 0,0 0 0 0 0,0 0-1 0 0,0 5-45 0 0,0 5 13 0 0,2 10 46 0 0,0-2-36 0 0,-4-20-15 0 0,0 1-1 0 0,1-1 1 0 0,-1 0 0 0 0,1 0-1 0 0,-1 0 1 0 0,1 0-1 0 0,1 3-7 0 0,6 11 6 0 0,-6-6 42 0 0,-3-4-26 0 0,0-4 26 0 0,0 6 125 0 0,-2-3-63 0 0,-1-4-47 0 0,0-1-32 0 0,-8-6 2 0 0,10 2 17 0 0,1 3-45 0 0,-2-4 36 0 0,0 1 0 0 0,1-1-1 0 0,-1 1 1 0 0,1-1 0 0 0,0 0 0 0 0,-1-2-41 0 0,0-4 47 0 0,2-3-40 0 0,4-14-45 0 0,-2 17-10 0 0,2 1 0 0 0,-1 1 1 0 0,1-1-1 0 0,1 0 0 0 0,1-3 48 0 0,5-8-8 0 0,-5 7-44 0 0,-4 11 49 0 0,-1 0 1 0 0,1 1 0 0 0,0-1 0 0 0,0 0-1 0 0,-1 1 1 0 0,1-1 0 0 0,0 1 0 0 0,0-1 0 0 0,0 1-1 0 0,1-1 1 0 0,-1 1 0 0 0,0 0 0 0 0,1-1 2 0 0,3-2-28 0 0,0-1 1 0 0,0 0-1 0 0,-1 0 1 0 0,1 0-1 0 0,2-5 28 0 0,-6 9-3 0 0,0 0 0 0 0,0 0 0 0 0,0 0 0 0 0,0 0 0 0 0,0 1 0 0 0,0-1 0 0 0,0 0 0 0 0,0 1 0 0 0,0-1 0 0 0,0 1 0 0 0,0-1 0 0 0,0 1 0 0 0,1-1 0 0 0,-1 1 0 0 0,0 0 0 0 0,1-1 3 0 0,-1 1-2 0 0,0 0 0 0 0,0 0 0 0 0,0-1-1 0 0,0 1 1 0 0,0 0 0 0 0,0-1 0 0 0,0 1 0 0 0,0 0 0 0 0,0-1 0 0 0,-1 0 0 0 0,1 1 0 0 0,0-1 0 0 0,0 1 0 0 0,0-1 0 0 0,-1 0-1 0 0,1 0 1 0 0,0 0 2 0 0,1 1-48 0 0,6 3 36 0 0,-6-2 15 0 0,0 0 0 0 0,0 0-1 0 0,0 0 1 0 0,0 0 0 0 0,0 0-1 0 0,0 0 1 0 0,0 1 0 0 0,0-1-1 0 0,0 1 1 0 0,-1-1 0 0 0,1 1-1 0 0,1 1-2 0 0,3 4 28 0 0,8 4-16 0 0,1 3-12 0 0,-13-9 0 0 0,-1-1 0 0 0,1 2 3 0 0,1 0-1 0 0,-1 1 1 0 0,0-1-1 0 0,-1 0 0 0 0,0 1 1 0 0,1 2-3 0 0,-2-6 12 0 0,0 0 0 0 0,0 0 0 0 0,0 0 1 0 0,0 0-1 0 0,-1 1 0 0 0,0 1-12 0 0,1-3 13 0 0,-1 0 0 0 0,1-1 0 0 0,-1 1 0 0 0,0 0 0 0 0,1-1 0 0 0,-1 1-1 0 0,0-1 1 0 0,0 0 0 0 0,0 1 0 0 0,0-1 0 0 0,-1 1 0 0 0,1-1-13 0 0,-12 10 183 0 0,4-7-87 0 0,8-3-90 0 0,0-1 0 0 0,0 0-1 0 0,0 0 1 0 0,0 0 0 0 0,0 1-1 0 0,-1-1 1 0 0,1 0 0 0 0,0-1-1 0 0,0 1 1 0 0,0 0 0 0 0,-1 0-6 0 0,-10-1 47 0 0,11 0-47 0 0,0 1 0 0 0,0 0 0 0 0,0 0 0 0 0,1 0 0 0 0,-1 0 0 0 0,0-1 0 0 0,0 1 0 0 0,0 0 0 0 0,1-1 0 0 0,-1 1 0 0 0,0-1 0 0 0,0 1 0 0 0,1-1 0 0 0,-1 1 0 0 0,0-1 0 0 0,1 0 0 0 0,-1 1 0 0 0,1-1 0 0 0,-1 0 0 0 0,0 1 0 0 0,1-1 0 0 0,0 0 0 0 0,-1 0 0 0 0,1 1 0 0 0,-1-1 0 0 0,1 0 0 0 0,0 0 0 0 0,0 0 0 0 0,-1 1 0 0 0,1-1 0 0 0,-6-10 0 0 0,2 3-23 0 0,2-5-92 0 0,1 3 45 0 0,0 7 62 0 0,1 1-1 0 0,-1-1 0 0 0,1 1 1 0 0,0 0-1 0 0,0-1 0 0 0,0 1 1 0 0,0-1-1 0 0,0 1 0 0 0,1 0 1 0 0,-1-1-1 0 0,1 1 0 0 0,0 0 1 0 0,0-1-1 0 0,-1 1 0 0 0,1 0 1 0 0,1 0-1 0 0,-1 0 0 0 0,0 0 1 0 0,0 0-1 0 0,1 0 0 0 0,-1 0 1 0 0,2-1 8 0 0,8-14-44 0 0,-9 14 33 0 0,1 0 0 0 0,0 0 0 0 0,-1 0 0 0 0,1 0 0 0 0,0 0 0 0 0,0 1 0 0 0,0-1 0 0 0,4-1 11 0 0,9-9-30 0 0,-12 11 21 0 0,-1-1-1 0 0,1 0 1 0 0,0 1-1 0 0,-1 0 1 0 0,1 0 0 0 0,2-1 9 0 0,23-7-21 0 0,-16 6 26 0 0,-11 4 18 0 0,1-1 0 0 0,-1 1 0 0 0,0 0-1 0 0,1 0 1 0 0,-1-1 0 0 0,0 2 0 0 0,1-1 0 0 0,-1 0-1 0 0,0 0 1 0 0,1 1 0 0 0,-1-1 0 0 0,0 1-1 0 0,1 0 1 0 0,-1-1 0 0 0,2 2-23 0 0,0 0 38 0 0,0 1 0 0 0,0-1 0 0 0,0 0 0 0 0,-1 1 0 0 0,2 1-38 0 0,0 1 43 0 0,0-1-1 0 0,-1 1 1 0 0,0 0-1 0 0,3 4-42 0 0,-4-5 14 0 0,0 1 0 0 0,-1-1-1 0 0,0 0 1 0 0,0 1 0 0 0,1 2-14 0 0,4 17 69 0 0,-4-15-42 0 0,-1 0 0 0 0,-1 0-1 0 0,0 1 1 0 0,1 8-27 0 0,-2-14-201 0 0,0 7-148 0 0,1-8 159 0 0,-1 0-34 0 0,0 0-80 0 0,1-1-101 0 0,-1 0-119 0 0,1-1-122 0 0,-1-1-368 0 0,0 0-715 0 0</inkml:trace>
  <inkml:trace contextRef="#ctx0" brushRef="#br0" timeOffset="-133737.083">5265 3090 5760 0 0,'0'0'166'0'0,"0"0"-38"0"0,0 0 3 0 0,0 0 56 0 0,0 0 166 0 0,0 0 307 0 0,0 0 20 0 0,0 0-29 0 0,0 0-435 0 0,0 0 68 0 0,0 0 146 0 0,0 0-12 0 0,0 0-37 0 0,0 0-193 0 0,-2 1-65 0 0,-1-1-17 0 0,-3 1-33 0 0,4-1-10 0 0,0 1 59 0 0,0-1 87 0 0,1 0-145 0 0,-12 1 282 0 0,6 3-61 0 0,7-3-117 0 0,-5 0 259 0 0,1 0-61 0 0,-1 1-53 0 0,1 0-47 0 0,-1-1-43 0 0,1 1-35 0 0,-4 1 107 0 0,-1 1-45 0 0,8-4-149 0 0,-4 3 41 0 0,1 0-57 0 0,-4 4 22 0 0,-4-2 7 0 0,3 3-58 0 0,8-7-47 0 0,1 0 0 0 0,-1-1 0 0 0,1 1 1 0 0,-1-1-1 0 0,1 1 0 0 0,-1 0 0 0 0,0-1 0 0 0,1 1 0 0 0,-1-1 1 0 0,0 0-1 0 0,1 1 0 0 0,-1-1 0 0 0,0 1 0 0 0,0-1 0 0 0,1 0 1 0 0,-2 1-10 0 0,1-1 64 0 0,1 0 0 0 0,0 0 5 0 0,0 0 22 0 0,0 0 44 0 0,0 0-98 0 0,-2 2-144 0 0,1-2 125 0 0,1 0 43 0 0,0 1 59 0 0,0-1 72 0 0,1 0 86 0 0,-1 1 99 0 0,9 1-218 0 0,0-1 0 0 0,0 1-1 0 0,-1-1 1 0 0,1-1-1 0 0,1 1-158 0 0,15-4 279 0 0,-3 1-75 0 0,-14 1-137 0 0,0 0-1 0 0,0 0 1 0 0,0-1-1 0 0,0 0 0 0 0,6-3-66 0 0,11-5 132 0 0,-18 8-83 0 0,0 0 0 0 0,0-1-1 0 0,-1 0 1 0 0,1-1 0 0 0,0 0-1 0 0,-1 0 1 0 0,0 0 0 0 0,0 0-1 0 0,0-1 1 0 0,1-2-49 0 0,-1 1 37 0 0,3-5 13 0 0,-8-1 52 0 0,-1 11-92 0 0,0 0 0 0 0,0 0 0 0 0,0 0 0 0 0,0-1 0 0 0,0 1-1 0 0,0 0 1 0 0,0 0 0 0 0,1 0 0 0 0,-1 0 0 0 0,0-1 0 0 0,1 1-1 0 0,-1 0-9 0 0,4-12 95 0 0,-7 2-92 0 0,2 9-2 0 0,-5-15 9 0 0,2 12 44 0 0,-12-5-55 0 0,13 9 1 0 0,-1 0 0 0 0,0 1 0 0 0,0-1 0 0 0,0 1 0 0 0,0 0-1 0 0,0 0 1 0 0,0 0 0 0 0,0 1 0 0 0,0-1 0 0 0,1 1-1 0 0,-1 0 1 0 0,0 0 0 0 0,0 0 0 0 0,1 1 0 0 0,-1-1 0 0 0,-3 3 0 0 0,-3 1-14 0 0,0 1 0 0 0,1 0 0 0 0,0 0 0 0 0,0 1 0 0 0,-2 3 14 0 0,3-2 0 0 0,1 0 0 0 0,0 0 0 0 0,0 0 0 0 0,1 1 0 0 0,0 0 0 0 0,1 1-1 0 0,-5 9 1 0 0,-5 18 55 0 0,12-28-21 0 0,1 0 0 0 0,0 0 0 0 0,0 0 1 0 0,1 6-35 0 0,1 5 9 0 0,1-16 0 0 0,0 0 0 0 0,0 0 1 0 0,0 0-1 0 0,1 0 0 0 0,0 0 0 0 0,-1 0 0 0 0,2 2-9 0 0,-1-3 21 0 0,1 1 0 0 0,-1-1 0 0 0,0 0 0 0 0,1 0 0 0 0,0 0 0 0 0,0 0 0 0 0,2 1-21 0 0,-2-2 15 0 0,-1 0 1 0 0,1 0-1 0 0,-1-1 1 0 0,1 0-1 0 0,0 1 1 0 0,0-1-1 0 0,-1 0 1 0 0,1 0-1 0 0,0 0 1 0 0,0-1 0 0 0,0 1-1 0 0,0-1 1 0 0,0 0-1 0 0,0 1 1 0 0,0-1-1 0 0,0-1 1 0 0,0 1-1 0 0,0 0 1 0 0,0-1-1 0 0,0 1 1 0 0,0-1-1 0 0,2-1-15 0 0,31-13 121 0 0,1-4-46 0 0,-30 15-61 0 0,0 0-1 0 0,0-1 1 0 0,-1 0 0 0 0,0 0 0 0 0,0-1 0 0 0,0 1 0 0 0,-1-1 0 0 0,0 0-1 0 0,1-2-13 0 0,2-7 4 0 0,-1-2-50 0 0,3-6-64 0 0,-7 16 73 0 0,0 1-1 0 0,0-1 0 0 0,0 1 1 0 0,-1-1-1 0 0,0 0 0 0 0,-1 0 0 0 0,2-7 38 0 0,1-6-63 0 0,6-11-75 0 0,-2 8 41 0 0,-1 9 73 0 0,-2 8-26 0 0,-4 1 28 0 0,-1 4-32 0 0,0 1-10 0 0,4 8-1 0 0,-1 19 66 0 0,-2 61-5 0 0,0-44 12 0 0,-1-1 42 0 0,0-40-42 0 0,-2 13-7 0 0,-2-3 60 0 0,4-11-47 0 0,-3 1 62 0 0,3-2-6 0 0,0-1 10 0 0,4-3 42 0 0,1-5-60 0 0,0-10-15 0 0,-3 12-12 0 0,15-36 32 0 0,2 2-69 0 0,3 1-56 0 0,4 2-39 0 0,-25 36 93 0 0,0 0-1 0 0,-1 0 0 0 0,2 0 0 0 0,-1 0 0 0 0,0 0 0 0 0,0 0 0 0 0,0 0 0 0 0,0 0 1 0 0,0 1-1 0 0,1-1 0 0 0,-1 0 0 0 0,0 1 0 0 0,1-1 0 0 0,-1 1 5 0 0,4-3-5 0 0,-5 3 0 0 0,1 0 0 0 0,-1 0 0 0 0,1-1 0 0 0,0 1 0 0 0,-1 0 0 0 0,1 0 0 0 0,0 0 0 0 0,-1 0 0 0 0,1 0 0 0 0,0 0 0 0 0,-1 0 0 0 0,1 0 0 0 0,0 0 0 0 0,-1 0-1 0 0,1 0 1 0 0,0 0 0 0 0,-1 0 5 0 0,12 9-59 0 0,-10-8 47 0 0,1 1 6 0 0,-1 1 0 0 0,0-1 0 0 0,1 0 0 0 0,-1 1 0 0 0,-1 0 0 0 0,1-1 0 0 0,0 1 0 0 0,-1 0 0 0 0,1 0 0 0 0,-1 0 0 0 0,0 0 0 0 0,0 0 0 0 0,0 0 0 0 0,0 0 0 0 0,0 0 0 0 0,-1 2 6 0 0,2 9-10 0 0,-1 0 1 0 0,0 0-1 0 0,-2 4 10 0 0,1-6 7 0 0,-3 19 60 0 0,1-20 5 0 0,1-10-19 0 0,1-1 13 0 0,0 0 7 0 0,0-1 12 0 0,1-1-37 0 0,4-11-5 0 0,1-5 6 0 0,-2 0-40 0 0,-2 10-10 0 0,0 0 0 0 0,0 1 0 0 0,0-1-1 0 0,3-3 2 0 0,1-2 12 0 0,11-23-36 0 0,-10 23-44 0 0,1-1 0 0 0,9-11 68 0 0,-14 20-20 0 0,1 0 0 0 0,1 0 0 0 0,-1 1 0 0 0,1-1 0 0 0,0 1 0 0 0,0 0 0 0 0,0 0 0 0 0,0 0 0 0 0,1 1 0 0 0,-1 0 0 0 0,1 0 0 0 0,0 0 0 0 0,0 1 0 0 0,3-1 20 0 0,-1 4-7 0 0,4 3 46 0 0,-10-3-29 0 0,0 1 9 0 0,0 0 1 0 0,0 0 0 0 0,-1 0-1 0 0,1 1 1 0 0,0-1-1 0 0,-1 1 1 0 0,1-1 0 0 0,-1 1-1 0 0,0-1 1 0 0,0 1-1 0 0,0 0-19 0 0,9 32 168 0 0,-6-17-127 0 0,-3-13-21 0 0,-1-1 0 0 0,1 0-1 0 0,-1 1 1 0 0,0-1 0 0 0,0 3-20 0 0,-1-2 25 0 0,1-1 0 0 0,0 1 0 0 0,1 0 0 0 0,-1 0 0 0 0,2 1-25 0 0,3 26 204 0 0,-1-2-56 0 0,-3-27-120 0 0,1 3 9 0 0,0-3-36 0 0,1-1 17 0 0,1 2 35 0 0,-2-3 12 0 0,6 1-16 0 0,-2-2-54 0 0,2-1-116 0 0,-3 0-31 0 0,-4 1-100 0 0,3-4-267 0 0,-1 1 142 0 0,-1 1 137 0 0,0 1-46 0 0,0-1-54 0 0,-1 1-62 0 0,0 0-70 0 0,0 0-80 0 0,-1 1 179 0 0,1-1-58 0 0,-1 0-326 0 0,1 0-98 0 0,0 0-74 0 0,0-1-52 0 0,1 0-1201 0 0,1-1-1224 0 0</inkml:trace>
  <inkml:trace contextRef="#ctx0" brushRef="#br0" timeOffset="-133218.733">6050 2987 7456 0 0,'0'0'166'0'0,"0"0"29"0"0,0 0-22 0 0,0 0-74 0 0,1 0-55 0 0,3-1-18 0 0,-2 0 12 0 0,1-1 26 0 0,-1 1 51 0 0,-2 1-115 0 0,0 0 234 0 0,1 0 273 0 0,-1 0 468 0 0,0 0 38 0 0,0 0-12 0 0,0 0-86 0 0,0 0-34 0 0,0 0-7 0 0,0 0-362 0 0,0 0-203 0 0,0 0-43 0 0,0 0 76 0 0,0 0-62 0 0,1 1-53 0 0,-1 0-46 0 0,1 0-40 0 0,0 2 40 0 0,1 6 92 0 0,-2-7-87 0 0,2 9 247 0 0,-1 1-49 0 0,-1-1-43 0 0,1 0-40 0 0,-1 12 196 0 0,0-1-112 0 0,0-12-243 0 0,-2 18 96 0 0,1 3-80 0 0,0-24-178 0 0,0-1 43 0 0,-3 14 145 0 0,1-10-132 0 0,2-5-53 0 0,0 0-34 0 0,0 1-79 0 0,1 1-87 0 0,0-7-31 0 0,0 0-268 0 0,0 0-486 0 0,0 0 768 0 0,0 0 47 0 0,0 0-3 0 0,0 0-42 0 0,0 0-1 0 0,0 0-43 0 0,0 0-48 0 0,0 0-55 0 0,0 0-59 0 0,0 0-55 0 0,0 0-48 0 0,0 0-42 0 0,0 0-165 0 0,0 0-41 0 0,0 0-200 0 0,0 0-538 0 0</inkml:trace>
  <inkml:trace contextRef="#ctx0" brushRef="#br0" timeOffset="-132932.644">6095 2884 10896 0 0,'0'0'317'0'0,"0"0"2"0"0,0 0-117 0 0,0 0-45 0 0,0 0 168 0 0,0 0 3 0 0,0 0 106 0 0,0 0-8 0 0,0 0 40 0 0,1-1 1150 0 0,-1 1-977 0 0,1 0-82 0 0,-1 0-329 0 0,0 0-40 0 0,1 0-61 0 0,-1 0-40 0 0,1 0-46 0 0,-1 0-49 0 0,1 1-53 0 0,-1-1-57 0 0,1 0-62 0 0,-1 0-65 0 0,3 1 306 0 0,-1 1-87 0 0,1-1-75 0 0,-1 0-65 0 0,1 1-28 0 0,-1-1-36 0 0,2 1-167 0 0,0 0-41 0 0,6 1-420 0 0</inkml:trace>
  <inkml:trace contextRef="#ctx0" brushRef="#br0" timeOffset="-132690.308">6363 2884 11720 0 0,'0'0'264'0'0,"0"0"34"0"0,0 0 22 0 0,0 1-130 0 0,-1-1-92 0 0,-6 4-261 0 0,1 0 100 0 0,-1 0 89 0 0,0 0 79 0 0,-3 2 154 0 0,1-1 107 0 0,-3 3 174 0 0,-5 3 380 0 0,2 1-10 0 0,6-3-387 0 0,2 0-180 0 0,1-1-112 0 0,4-3-126 0 0,2-1-96 0 0,0-1 0 0 0,0-1-5 0 0,-1-1 0 0 0,1 1 0 0 0,0 0-1 0 0,0 0 1 0 0,0 0 0 0 0,0 0 0 0 0,0-1-1 0 0,0 1 1 0 0,1 0 0 0 0,-1 0 0 0 0,1 0 0 0 0,-1-1-1 0 0,1 2-3 0 0,0-1 1 0 0,0 0 0 0 0,0 0 0 0 0,0 0 0 0 0,1-1 0 0 0,-1 1 0 0 0,1 0 0 0 0,-1 0 0 0 0,1-1 0 0 0,1 2-1 0 0,2 0-1 0 0,0 1 0 0 0,0-1 0 0 0,0 0 0 0 0,1 0 0 0 0,0-1-1 0 0,0 1 2 0 0,-4-2 2 0 0,48 23-2 0 0,-7 0 0 0 0,-42-24 13 0 0,-1 0 0 0 0,1 0 0 0 0,0 1 0 0 0,-1-1 0 0 0,1 0 0 0 0,-1 0 0 0 0,0 1 0 0 0,1-1 0 0 0,-1 1 0 0 0,1-1 0 0 0,-1 0 0 0 0,0 1 0 0 0,1-1 0 0 0,-1 1 0 0 0,0-1 0 0 0,1 1 0 0 0,-1-1 0 0 0,0 1 0 0 0,1-1 0 0 0,-1 1-1 0 0,0-1 1 0 0,0 1 0 0 0,0-1 0 0 0,0 1 0 0 0,0-1 0 0 0,1 1 0 0 0,-1-1 0 0 0,0 2-13 0 0,-1-1 26 0 0,1 0-1 0 0,0 0 1 0 0,-1 0-1 0 0,1 0 1 0 0,-1 0-1 0 0,1 0 1 0 0,-1 0-1 0 0,0 0 1 0 0,1 0-1 0 0,-1 0 1 0 0,0 0-1 0 0,0-1 1 0 0,1 1 0 0 0,-1 0-26 0 0,-3 2 96 0 0,1 0-1 0 0,-1 0 1 0 0,0-1 0 0 0,0 0 0 0 0,1 1 0 0 0,-1-1 0 0 0,-3 0-96 0 0,-33 10 259 0 0,12-5-168 0 0,16-4-91 0 0,-1 0-32 0 0,1 1-40 0 0,0-1-44 0 0,2 0 38 0 0,0-2-87 0 0,-2 1-119 0 0,-5 0-249 0 0,15-1 455 0 0,0-1-74 0 0,-1 0 42 0 0,-4 0-139 0 0,4 0 100 0 0,0 0-90 0 0,1 0 72 0 0,1 0-39 0 0,-1 0-134 0 0,0 0-89 0 0,0 0-104 0 0,0 0-114 0 0,1 0 101 0 0,1 0-109 0 0,0 0 104 0 0,0 0-41 0 0,0 0-678 0 0,0 0-524 0 0,0 0-1000 0 0</inkml:trace>
  <inkml:trace contextRef="#ctx0" brushRef="#br0" timeOffset="-132287.895">6566 2888 11600 0 0,'0'0'264'0'0,"0"0"34"0"0,0 0 21 0 0,0 0-133 0 0,0 0-89 0 0,0 0 8 0 0,0 0 15 0 0,0 0 97 0 0,0 0 238 0 0,0 0 425 0 0,0 0 44 0 0,0 0-383 0 0,0 0-236 0 0,0 0-90 0 0,0 0-50 0 0,0 0-43 0 0,0 0-37 0 0,-1 0-2 0 0,-1 2-53 0 0,0-1 60 0 0,-4 3 135 0 0,1 1-36 0 0,-7 6 94 0 0,2-2-131 0 0,-1 0-61 0 0,-14 15-77 0 0,17-13-14 0 0,9-6 0 0 0,-1-4 0 0 0,0 2 0 0 0,1-1 0 0 0,-1 0 0 0 0,0 0 0 0 0,1 0 0 0 0,-1 1 0 0 0,1-1 0 0 0,0 0 0 0 0,0 0 0 0 0,0 0 0 0 0,0 1 0 0 0,0-2 0 0 0,-1 0 0 0 0,1 0 0 0 0,-1 0 0 0 0,1 0 0 0 0,-1 0 0 0 0,1 0 0 0 0,0 0 0 0 0,-1 0 0 0 0,1 0 0 0 0,0 0 0 0 0,0-1 0 0 0,0 1 0 0 0,0 0 0 0 0,0-1 0 0 0,0 1 0 0 0,0 0 0 0 0,0-1 0 0 0,0 1 0 0 0,0-1 0 0 0,0 0 0 0 0,1 1 0 0 0,2 0 0 0 0,75 38 0 0 0,-53-27 0 0 0,-18-9 15 0 0,-3-1-43 0 0,-3 1 61 0 0,1 0 25 0 0,2 1 39 0 0,-1 0 107 0 0,-4 0-36 0 0,-8 5 82 0 0,-2-2-114 0 0,-3 0 10 0 0,-38 13-9 0 0,33-15-128 0 0,1 0-54 0 0,2-2-51 0 0,0 0-65 0 0,0-1-79 0 0,0 0-91 0 0,12-1 62 0 0,0-1 83 0 0,-2 1 31 0 0,0 0 102 0 0,-5 1 31 0 0,6-1-28 0 0,0-1-53 0 0,1 0-38 0 0,0 1-63 0 0,0-1-73 0 0,1 0-86 0 0,-1 0-12 0 0,1 0-74 0 0,-1-1-80 0 0,1 1-86 0 0,0-1-94 0 0,-1 1-100 0 0,1-1-106 0 0,0 0-114 0 0,-1 0-853 0 0,-1-1-1054 0 0</inkml:trace>
  <inkml:trace contextRef="#ctx0" brushRef="#br0" timeOffset="-131935.364">6722 2902 12208 0 0,'0'0'273'0'0,"0"0"40"0"0,0 0 23 0 0,0 0-137 0 0,0 0-96 0 0,0 1 5 0 0,2 0 10 0 0,2 3 707 0 0,1 1-80 0 0,-1 0-77 0 0,-1 2-71 0 0,1-1-68 0 0,-1 1-61 0 0,-1 1-57 0 0,1-1-53 0 0,0 6 116 0 0,0 0-102 0 0,-1-4-150 0 0,-1 0-39 0 0,2 8 99 0 0,-3-15-257 0 0,3 19 256 0 0,0 3 84 0 0,2 0 43 0 0,7 13 270 0 0,-9-27-542 0 0,-1-1-54 0 0,0-2 7 0 0,-1-6-65 0 0,-3 4 0 0 0,2 8 63 0 0,0-13-287 0 0,0 1 62 0 0,0-1 58 0 0,0 0 49 0 0,0 0 72 0 0,0 0 87 0 0,0 1 489 0 0,0 0-520 0 0,0-1-40 0 0,0 0-49 0 0,0 0-63 0 0,0 0-77 0 0,0 0-87 0 0,0 1-61 0 0,0-1-88 0 0,0 0-98 0 0,0 0-104 0 0,0 0-115 0 0,0 0-123 0 0,0 0 355 0 0,0 0-33 0 0,0 0-36 0 0,0 0-35 0 0,0 0 106 0 0,0 0-55 0 0,0-1-49 0 0,0 1-43 0 0,0 0-168 0 0,0-1-42 0 0,0 0-203 0 0,0 0-551 0 0</inkml:trace>
  <inkml:trace contextRef="#ctx0" brushRef="#br0" timeOffset="-131657.833">6799 2880 11552 0 0,'0'0'217'0'0,"0"0"-36"0"0,0-1 82 0 0,0 1-114 0 0,0 0-93 0 0,0-1-68 0 0,0 1-43 0 0,-1-2-246 0 0,1 1 211 0 0,0 0 72 0 0,0 1 39 0 0,1-1 47 0 0,-1 1 55 0 0,0-1 65 0 0,0 1 72 0 0,0 0 83 0 0,0-1 91 0 0,0 1-91 0 0,0 0 48 0 0,1 0 48 0 0,-1 0 53 0 0,0 0 55 0 0,0 0 56 0 0,0 0 61 0 0,1 0 61 0 0,1 2-759 0 0,6 3 32 0 0,-6-3-26 0 0,1 0-33 0 0,1 2-121 0 0,-2-3 38 0 0,-1 1-40 0 0,1-1-48 0 0,0 0-51 0 0,0 1-58 0 0,-1-1-62 0 0,0-1 19 0 0,0 1-58 0 0,0-1-52 0 0,0 1-44 0 0,-1-1-159 0 0,1 1-43 0 0,0 0-192 0 0,1 0-514 0 0</inkml:trace>
  <inkml:trace contextRef="#ctx0" brushRef="#br0" timeOffset="-131075.623">7027 2916 9960 0 0,'0'0'222'0'0,"0"0"30"0"0,0 0 20 0 0,0 1-77 0 0,0-1-94 0 0,-1 1-66 0 0,-3 2-55 0 0,2-2 48 0 0,-1 3-103 0 0,-1-1 44 0 0,0 0 42 0 0,0-1 40 0 0,0 1 36 0 0,-1 0 36 0 0,-3 2 216 0 0,-1 0 112 0 0,1 0 91 0 0,0 1 69 0 0,1 0 51 0 0,-8 6 448 0 0,8-6-615 0 0,0-1-35 0 0,1 2-53 0 0,0 0-66 0 0,5-6-336 0 0,-4 6 175 0 0,1 3 145 0 0,5-1-53 0 0,3-1-185 0 0,-3-8-78 0 0,-1 1-1 0 0,1 0 0 0 0,-1-1 1 0 0,0 1-1 0 0,0 0 1 0 0,1 0-1 0 0,-1-1 1 0 0,0 1-1 0 0,0 0 0 0 0,0 0 1 0 0,0 0-1 0 0,0-1 1 0 0,0 1-1 0 0,0 0 1 0 0,0 0-1 0 0,0 0 1 0 0,0 0-1 0 0,0-1 0 0 0,0 1 1 0 0,-1 0-1 0 0,1 0 1 0 0,0-1-1 0 0,-1 1 1 0 0,1 0-9 0 0,0 0 6 0 0,-1 0 0 0 0,1-1 0 0 0,0 1 1 0 0,-1 0-1 0 0,1 0 0 0 0,0 0 1 0 0,0-1-1 0 0,0 1 0 0 0,-1 0 0 0 0,1 0 1 0 0,0 0-1 0 0,0 0 0 0 0,0 0 1 0 0,1-1-1 0 0,-1 1 0 0 0,0 0 0 0 0,0 0 1 0 0,0 0-1 0 0,1 0 0 0 0,-1-1 1 0 0,0 1-1 0 0,1 0 0 0 0,-1 0 0 0 0,1 0-6 0 0,2 3 11 0 0,-1-1 0 0 0,1 0 0 0 0,1 1 0 0 0,-1-1-1 0 0,0 0 1 0 0,1 0 0 0 0,0-1 0 0 0,-1 1-1 0 0,1-1 1 0 0,0 0 0 0 0,0 0 0 0 0,3 1-11 0 0,-2-1 17 0 0,0 0 1 0 0,0 0-1 0 0,0-1 1 0 0,0 0-1 0 0,0 0 1 0 0,0 0-1 0 0,0 0 1 0 0,0-1-1 0 0,1 0 1 0 0,-1 0 0 0 0,0 0-1 0 0,0-1 1 0 0,1 0-1 0 0,-1 0-17 0 0,18-5 106 0 0,-3-5-38 0 0,-18 10-61 0 0,0-1-1 0 0,0 0 0 0 0,-1 1 1 0 0,1-1-1 0 0,0 0 0 0 0,-1 0 1 0 0,0 0-1 0 0,1 0 0 0 0,-1 0 0 0 0,0-1 1 0 0,0 1-1 0 0,0 0 0 0 0,0 0 1 0 0,0-1-1 0 0,-1 1 0 0 0,1-1 1 0 0,-1 1-1 0 0,1-1-6 0 0,2-30 88 0 0,0-4-5 0 0,1 13-65 0 0,0 2-18 0 0,-1 16 0 0 0,-3 5 0 0 0,0 1 0 0 0,1 0 0 0 0,-1-1 0 0 0,0 1 0 0 0,0 0 0 0 0,1 0 0 0 0,-1-1 0 0 0,0 1 0 0 0,0 0 0 0 0,1-1 0 0 0,-1 1 0 0 0,0 0 0 0 0,1 0 0 0 0,-1 0 0 0 0,0-1 0 0 0,1 1 0 0 0,-1 0 0 0 0,1 0 0 0 0,-1 0 0 0 0,0 0 0 0 0,1 0 0 0 0,-1 0 0 0 0,1-1 0 0 0,-1 1 0 0 0,0 0 0 0 0,1 0 0 0 0,-1 0 0 0 0,1 1 0 0 0,-1-1 0 0 0,0 0 0 0 0,1 0 0 0 0,-1 0 0 0 0,0 0 0 0 0,1 0 0 0 0,-1 0 0 0 0,1 0 0 0 0,-1 1 0 0 0,0-1 0 0 0,1 0 0 0 0,-1 0 0 0 0,0 1 0 0 0,1-1 0 0 0,-1 0 0 0 0,0 0 0 0 0,0 1 0 0 0,2-1 0 0 0,-1 1 0 0 0,0-1 0 0 0,1 1 0 0 0,-1 0 0 0 0,0 0 0 0 0,0-1 0 0 0,0 1 0 0 0,0 0 0 0 0,1 0 0 0 0,-1 0 0 0 0,-1 0 0 0 0,1 0 0 0 0,0 0 0 0 0,0 1 0 0 0,0-1 0 0 0,0 0 0 0 0,3 6 0 0 0,-1-3-1 0 0,0-1-1 0 0,0 1 0 0 0,0 0 1 0 0,-1 0-1 0 0,0 1 1 0 0,0-1-1 0 0,2 5 2 0 0,9 18-53 0 0,-6-14 67 0 0,2 18-43 0 0,-7-19 47 0 0,1-1 36 0 0,-1 0 49 0 0,-1-8-110 0 0,-1-1 49 0 0,1 1 48 0 0,-1 4 331 0 0,-1-6-213 0 0,-1-1-103 0 0,-2-1-35 0 0,0-2-95 0 0,3 3 33 0 0,0-1 0 0 0,1 1 0 0 0,-1-1 0 0 0,1 1 0 0 0,-1-1 0 0 0,1 0 0 0 0,-1 1 0 0 0,1-1-1 0 0,-1 0 1 0 0,1 1 0 0 0,0-1 0 0 0,-1 0 0 0 0,1 0 0 0 0,0 1 0 0 0,0-1 0 0 0,-1 0-8 0 0,1-15 58 0 0,3-1-55 0 0,1 4-43 0 0,9-12-66 0 0,-8 17 42 0 0,0 0 0 0 0,0 0 1 0 0,1 1-1 0 0,0 0 0 0 0,1 0 0 0 0,1-1 64 0 0,10-5-64 0 0,-10 6 60 0 0,0 0-34 0 0,-6 4 22 0 0,0 1 0 0 0,0 0 1 0 0,0 0-1 0 0,1 0 0 0 0,-1 0 0 0 0,0 0 1 0 0,1 1-1 0 0,1-1 16 0 0,46-21-61 0 0,-40 21 159 0 0,12 5 46 0 0,-15-2-66 0 0,-3 1 41 0 0,-1 0-77 0 0,0 1-9 0 0,3 1 9 0 0,15 12 139 0 0,-8-1 12 0 0,3 3 4 0 0,-14-16-170 0 0,1 1 1 0 0,-1-1-1 0 0,1 1 1 0 0,-1 0 0 0 0,0 0-1 0 0,0 0 1 0 0,0 0-1 0 0,-1 0 1 0 0,1 0-1 0 0,0 2-27 0 0,6 10 121 0 0,-7-15-111 0 0,0 1 0 0 0,-1 0 0 0 0,1 0 0 0 0,0 0 0 0 0,-1 0 0 0 0,1 0 0 0 0,-1 0 0 0 0,1 0 0 0 0,-1 0 0 0 0,1 0 0 0 0,-1 0-1 0 0,0 0 1 0 0,1 0 0 0 0,-1 0 0 0 0,0 0 0 0 0,0 0 0 0 0,0 1 0 0 0,0-1 0 0 0,0 0 0 0 0,0 0-10 0 0,0 13 106 0 0,0-13-100 0 0,1 0 0 0 0,-1 0 0 0 0,0 0 0 0 0,0 1 0 0 0,0-1 0 0 0,0 0 0 0 0,0 0 0 0 0,0 0 0 0 0,0 0 0 0 0,0 0 1 0 0,0 0-1 0 0,-1 0 0 0 0,1 0 0 0 0,0 0 0 0 0,-1 0 0 0 0,1 0 0 0 0,-1 0 0 0 0,1 0 0 0 0,-1 0 0 0 0,0 1-6 0 0,1-2-286 0 0,0 0 82 0 0,-1 1 73 0 0,1-1 65 0 0,0 0 54 0 0,0 1 33 0 0,-1-1 103 0 0,-1 2 560 0 0,1-2-579 0 0,1 1-48 0 0,-1-1-62 0 0,1 0-80 0 0,-1 0-95 0 0,1 1-110 0 0,0-1-76 0 0,-1 0-111 0 0,1 0-122 0 0,0 0 250 0 0,-1 0-35 0 0,1 0-36 0 0,0 0-37 0 0,0 0-40 0 0,0 0-39 0 0,0 0-42 0 0,-1 0-43 0 0,1 0-45 0 0,0 0-45 0 0,0 0-1657 0 0,0 0-1337 0 0</inkml:trace>
  <inkml:trace contextRef="#ctx0" brushRef="#br0" timeOffset="-130180.222">8036 2842 9760 0 0,'0'0'222'0'0,"0"0"30"0"0,0 0 18 0 0,0 0-87 0 0,0 0-1 0 0,0 0 79 0 0,0 0 234 0 0,0 0 428 0 0,-1 1 405 0 0,-1 0-489 0 0,0 1-197 0 0,0 0-73 0 0,0-1-165 0 0,1 1-76 0 0,-1-1-87 0 0,0 1-99 0 0,0-1-142 0 0,0 1 90 0 0,1 0 39 0 0,-1-1 35 0 0,-3 5 465 0 0,3-4-395 0 0,0 1-69 0 0,1-2-111 0 0,0 1 111 0 0,1 0-5 0 0,1 6-7 0 0,0-6-130 0 0,-1 0-1 0 0,1-1 1 0 0,-1 1-1 0 0,0 0 1 0 0,0-1-1 0 0,0 1 1 0 0,0 0-1 0 0,0-1 0 0 0,0 1 1 0 0,0 0-1 0 0,-1 1-22 0 0,1-2 16 0 0,-1 1 0 0 0,1-1-1 0 0,0 1 1 0 0,-1-1 0 0 0,1 1-1 0 0,0-1 1 0 0,0 1-1 0 0,0-1 1 0 0,0 1 0 0 0,0 0-1 0 0,0-1 1 0 0,1 1-1 0 0,-1-1 1 0 0,1 1 0 0 0,-1-1-1 0 0,1 1 1 0 0,-1-1 0 0 0,1 0-1 0 0,0 2-15 0 0,2 2 39 0 0,-3-3-23 0 0,0-1-1 0 0,1 1 0 0 0,-1-1 0 0 0,0 0 0 0 0,0 1 0 0 0,0-1 0 0 0,0 1 0 0 0,0-1 1 0 0,0 1-1 0 0,0-1 0 0 0,0 1 0 0 0,-1-1 0 0 0,1 1-15 0 0,-1 0 13 0 0,1 0 1 0 0,0-1-1 0 0,-1 1 1 0 0,1 0-1 0 0,0 0 1 0 0,0-1-1 0 0,0 1 0 0 0,0 0 1 0 0,1 1-14 0 0,2 8 52 0 0,-1 1 1 0 0,-1 0 0 0 0,0 2-53 0 0,0 7 28 0 0,0 1 12 0 0,-1 13 46 0 0,0-32-80 0 0,0-1 1 0 0,0 1 0 0 0,0 0 0 0 0,0 0 0 0 0,1-1-1 0 0,-1 1 1 0 0,1-1 0 0 0,0 2-7 0 0,0-1 2 0 0,0-1 0 0 0,-1 0-1 0 0,1 0 1 0 0,-1 0 0 0 0,1 1 0 0 0,-1-1 0 0 0,0 0 0 0 0,0 0 0 0 0,0 1 0 0 0,-1-1-1 0 0,1 1-1 0 0,0 0 0 0 0,-1 1 0 0 0,1 0 0 0 0,0-1 0 0 0,0 1 0 0 0,0-1 0 0 0,1 1 0 0 0,-1-1 0 0 0,2 3 0 0 0,-2-3 0 0 0,1 1 0 0 0,0 0 0 0 0,-1 0 0 0 0,0-1 0 0 0,0 1 0 0 0,0 0 0 0 0,-1 3 0 0 0,4 5-41 0 0,0-4-74 0 0,-3-5 10 0 0,-2 0-42 0 0,1-3 26 0 0,1 0-48 0 0,0 1-335 0 0,0 0 100 0 0,0 0 85 0 0,-1 1 69 0 0,0-1 1 0 0,-1 2-268 0 0,0-1 234 0 0,1-1-73 0 0,0-1 127 0 0,0 1-41 0 0,0-1-54 0 0,0 0-55 0 0,1 0-59 0 0,-1 1-67 0 0,0-1-71 0 0,0 0-78 0 0,0 0-84 0 0,0 0-88 0 0,-2 0-1166 0 0,-3 0-1104 0 0</inkml:trace>
  <inkml:trace contextRef="#ctx0" brushRef="#br0" timeOffset="-129211.626">7844 2999 8928 0 0,'3'-2'-5'0'0,"0"0"109"0"0,0-3 300 0 0,-4 3-321 0 0,0-1-56 0 0,1 3-27 0 0,0-1 0 0 0,0 0 1 0 0,0 1-1 0 0,0-1 0 0 0,0 1 0 0 0,1-1 1 0 0,-1 1-1 0 0,0-1 0 0 0,0 0 0 0 0,1 1 0 0 0,-1-1 1 0 0,0 1-1 0 0,1-1 0 0 0,-1 1 0 0 0,0-1 0 0 0,1 1 1 0 0,-1 0-1 0 0,1-1 0 0 0,-1 1 0 0 0,1-1 1 0 0,-1 1-1 0 0,1 0 0 0 0,0-1 0 0 0,2-2 25 0 0,-1 0 46 0 0,1-8 664 0 0,0 1 64 0 0,7 0 87 0 0,-8 9-759 0 0,6-6 417 0 0,-4 2-112 0 0,-1 0 24 0 0,-2 1-185 0 0,0 1 37 0 0,-1 1-64 0 0,2 0-39 0 0,1-2 105 0 0,2 1-72 0 0,4-1-30 0 0,0 1 9 0 0,-7 2-106 0 0,0-1 34 0 0,1-3 178 0 0,0 1-56 0 0,2-3 69 0 0,2 1-82 0 0,3 0 18 0 0,15-7 419 0 0,-10 6-326 0 0,-4 2-177 0 0,-1 0-84 0 0,-5 3-54 0 0,0 1 1 0 0,-1-1-1 0 0,1 1 0 0 0,0 0 0 0 0,0 1 1 0 0,0 0-1 0 0,-1-1 0 0 0,2 1-50 0 0,10 1 90 0 0,-2 0-45 0 0,13 4 36 0 0,-5 1-82 0 0,17 9 1 0 0,-35-14 7 0 0,-1 0 0 0 0,0 1 0 0 0,1-1 0 0 0,-1 1 0 0 0,0 0 0 0 0,0 0 0 0 0,0 0 0 0 0,0 1 0 0 0,0 0-7 0 0,-1-1 13 0 0,-1 0-1 0 0,1-1 0 0 0,-1 1 0 0 0,0 0 0 0 0,0 0 1 0 0,1 0-1 0 0,-2 1 0 0 0,1-1 0 0 0,0 0 0 0 0,0 0 1 0 0,-1 1-1 0 0,1 0-12 0 0,1 1 37 0 0,1 7-1 0 0,-5 1 35 0 0,0-8-50 0 0,0 1 1 0 0,-1 0 0 0 0,0-1-1 0 0,1 1 1 0 0,-2-1 0 0 0,1 0 0 0 0,0 0-1 0 0,-1 0 1 0 0,0-1-22 0 0,-25 19 71 0 0,9-12-74 0 0,-2-2-49 0 0,1-3-60 0 0,-1-2-71 0 0,-3-1-119 0 0,-15 1-161 0 0,20-4 275 0 0,0-3 38 0 0,20 4 146 0 0,0 0 1 0 0,0 0-1 0 0,0 0 0 0 0,0 0 0 0 0,0 0 0 0 0,0-1 1 0 0,0 1-1 0 0,0 0 0 0 0,0 0 0 0 0,0 0 0 0 0,0 0 1 0 0,0 0-1 0 0,1 0 0 0 0,-1 0 0 0 0,0 0 0 0 0,0 0 1 0 0,0 0-1 0 0,0-1 0 0 0,0 1 0 0 0,0 0 0 0 0,0 0 1 0 0,0 0-1 0 0,0 0 0 0 0,0 0 0 0 0,0 0 0 0 0,0 0 1 0 0,0 0-1 0 0,0 0 0 0 0,0-1 0 0 0,0 1 0 0 0,0 0 1 0 0,0 0-1 0 0,-1 0 0 0 0,1 0 0 0 0,0 0 0 0 0,0 0 1 0 0,0 0-1 0 0,0 0 0 0 0,0 0 0 0 0,0 0 0 0 0,0 0 1 0 0,0-1-1 0 0,0 1 0 0 0,0 0 0 0 0,0 0 0 0 0,0 0 1 0 0,0 0-1 0 0,0 0 0 0 0,-1 0 0 0 0,1 0 0 0 0,0 0 1 0 0,0 0-1 0 0,0 0 0 0 0,0 0 0 0 0,0 0 0 0 0,0 0 1 0 0,0 0-1 0 0,0 0 0 0 0,0 0 0 0 0,-1 0 0 0 0,1 0 1 0 0,0 0-1 0 0,0 0 0 0 0,0 0 0 0 0,0 0 1 0 0,0 0-1 0 0,0 0 0 0 0,0 0 4 0 0,11-4-192 0 0,5 1 69 0 0,-4 2 73 0 0,-6 1 24 0 0,1 0 0 0 0,-1 1 0 0 0,0 0-1 0 0,1 0 1 0 0,1 1 26 0 0,28 5-93 0 0,-25-5 93 0 0,1-1-1 0 0,0-1 0 0 0,0 1 0 0 0,0-2 0 0 0,9-1 1 0 0,26-5 10 0 0,-16 0 28 0 0,-26 6-28 0 0,6-2 18 0 0,-1 0 0 0 0,0-1 0 0 0,6-3-28 0 0,-8 3-10 0 0,4-4 10 0 0,4-8 46 0 0,2-2 26 0 0,-16 17-68 0 0,-1 0 0 0 0,1 0 0 0 0,-1-1 0 0 0,1 1-1 0 0,-1 0 1 0 0,1 0 0 0 0,-1-1 0 0 0,0 1 0 0 0,1-1 0 0 0,-1 1 0 0 0,0-1 0 0 0,0 0 0 0 0,0 1 0 0 0,0-1 0 0 0,-1 0 0 0 0,1 0 0 0 0,0 1 0 0 0,-1-1-1 0 0,1-1-3 0 0,-1 1 2 0 0,1 1-1 0 0,-1-1 0 0 0,1 1 0 0 0,0-1 0 0 0,0 1 0 0 0,-1-1 0 0 0,1 1 0 0 0,0-1 0 0 0,0 1 1 0 0,0 0-1 0 0,1-1 0 0 0,-1 1 0 0 0,0 0 0 0 0,0 0-1 0 0,1-1 6 0 0,0 1 0 0 0,-1-1 0 0 0,0 1 0 0 0,1-1 0 0 0,-1 0 0 0 0,0 0 0 0 0,0 1 0 0 0,0-1 0 0 0,0 0 0 0 0,1-2-6 0 0,-1 0 14 0 0,4-11 66 0 0,1 2 54 0 0,-5 12-113 0 0,0 0 0 0 0,-1 0-1 0 0,1-1 1 0 0,0 1-1 0 0,-1 0 1 0 0,1 0 0 0 0,-1-1-1 0 0,0 1 1 0 0,1 0-1 0 0,-1-1 1 0 0,0 1 0 0 0,0-1-21 0 0,0 2 3 0 0,0 0 0 0 0,0-1 1 0 0,0 1-1 0 0,0 0 1 0 0,0 0-1 0 0,0-1 1 0 0,0 1-1 0 0,0 0 0 0 0,0 0 1 0 0,-1 0-1 0 0,1-1 1 0 0,0 1-1 0 0,0 0 0 0 0,0 0 1 0 0,0 0-1 0 0,0-1 1 0 0,-1 1-1 0 0,1 0 1 0 0,0 0-1 0 0,0 0 0 0 0,0 0 1 0 0,0 0-1 0 0,-1-1 1 0 0,1 1-1 0 0,0 0 0 0 0,0 0 1 0 0,0 0-1 0 0,-1 0-3 0 0,-11 2 35 0 0,-20 15-160 0 0,29-15 112 0 0,-1 1 1 0 0,0 0 0 0 0,1 0-1 0 0,-1 0 1 0 0,1 0-1 0 0,0 0 1 0 0,0 1 0 0 0,0-1-1 0 0,1 1 1 0 0,-1 0-1 0 0,1 0 13 0 0,-5 9-9 0 0,6-12 9 0 0,0 1 0 0 0,0 0-1 0 0,0 0 1 0 0,0 0 0 0 0,0 0 0 0 0,0 0 0 0 0,0 0 0 0 0,1 0 0 0 0,-1 0 0 0 0,1 0 0 0 0,0 0 0 0 0,-1 1-1 0 0,1-1 1 0 0,0 0 0 0 0,0 0 0 0 0,1 0 0 0 0,-1 0 0 0 0,0 0 0 0 0,1 1 0 0 0,-1-1 0 0 0,1 0 0 0 0,-1 0-1 0 0,2 1 1 0 0,0 4 0 0 0,-1-5 0 0 0,-1-1 0 0 0,1 1 0 0 0,0-1 0 0 0,-1 0 0 0 0,1 1 0 0 0,0-1 0 0 0,0 1 0 0 0,0-1 0 0 0,0 0 0 0 0,0 0 0 0 0,0 1 0 0 0,0-1 0 0 0,1 0 0 0 0,15 14 0 0 0,-14-14 6 0 0,0 1-1 0 0,0 0 0 0 0,0-1 1 0 0,0 1-1 0 0,0-1 0 0 0,3 1-5 0 0,-3-2 15 0 0,0 1 0 0 0,0 0-1 0 0,0-1 1 0 0,1 0 0 0 0,-1 0 0 0 0,0 0-1 0 0,0 0 1 0 0,0 0 0 0 0,1 0 0 0 0,-1-1-1 0 0,0 0 1 0 0,1 0-15 0 0,13-7 51 0 0,3-3 22 0 0,-6 4-36 0 0,0-4-39 0 0,-6 4 2 0 0,14-14 0 0 0,12-7 0 0 0,-25 22 0 0 0,0 0 0 0 0,0 1 0 0 0,2 0 0 0 0,-11 5 0 0 0,12-5 0 0 0,-9 6-5 0 0,-1 0-3 0 0,14 1-71 0 0,-11-1 0 0 0,-2 2 34 0 0,3 7 14 0 0,-5-7 18 0 0,2 3-4 0 0,0 1 0 0 0,-1 0 1 0 0,0 0-1 0 0,0 0 0 0 0,0 0 0 0 0,-1 0 0 0 0,1 4 17 0 0,0 52-17 0 0,-2-57 20 0 0,0-3-2 0 0,3 10 22 0 0,-2-12 96 0 0,-1-1 18 0 0,0 0-1 0 0,0 0 7 0 0,1-1 79 0 0,1-3-68 0 0,0-1-30 0 0,1-3 5 0 0,-2 6-41 0 0,4-9 93 0 0,4-11 125 0 0,1 0-98 0 0,0 0-92 0 0,1 1-81 0 0,0 0-74 0 0,2 0-65 0 0,1 2-57 0 0,2-1-49 0 0,-14 18 111 0 0,0-1 34 0 0,7-8-93 0 0,-5 6 3 0 0,-2 3 24 0 0,0 0-45 0 0,0-1-53 0 0,0 1-63 0 0,-1 0-69 0 0,1 0-79 0 0,0 0 100 0 0,-1 1-40 0 0,0-1-44 0 0,0 1-44 0 0,1 0-49 0 0,-1-1-49 0 0,0 1-53 0 0,1 0-55 0 0,3-4-1646 0 0,2-2-1313 0 0</inkml:trace>
  <inkml:trace contextRef="#ctx0" brushRef="#br0" timeOffset="-53312.202">5252 3589 7112 0 0,'0'0'157'0'0,"0"0"23"0"0,1-9 156 0 0,1 4-273 0 0,-1 1-15 0 0,0-1 92 0 0,0 2 79 0 0,0-1 71 0 0,1 0 138 0 0,-1 0 69 0 0,0 0 167 0 0,1 0 410 0 0,-1 2-174 0 0,-1 2-328 0 0,0 0-127 0 0,0 1-39 0 0,0 0 30 0 0,-1 2-97 0 0,-1 1-116 0 0,1-2-161 0 0,0 1-37 0 0,-13 37 272 0 0,-5 22 282 0 0,9-26-252 0 0,2-12-138 0 0,-1 11 56 0 0,2 1-56 0 0,-8 30 80 0 0,9-36-159 0 0,2-4-92 0 0,-1 0 6 0 0,4-20 4 0 0,0-1 0 0 0,0 1 0 0 0,0-1 0 0 0,-1 0 0 0 0,0 2-28 0 0,0 0 59 0 0,1-6 9 0 0,1-1 35 0 0,-2 0-48 0 0,-1-2-33 0 0,-2-1-29 0 0,1-7 20 0 0,5-3-101 0 0,6-13-219 0 0,-4 15 170 0 0,0 1-44 0 0,0 1 0 0 0,0-1 1 0 0,2 1-1 0 0,0-3 181 0 0,9-13-1148 0 0,15-19 1148 0 0,-24 38-112 0 0,-3 3 86 0 0,1-1 0 0 0,-1 1 0 0 0,1 0 0 0 0,0 1 0 0 0,0-1 0 0 0,0 0 0 0 0,1 1 0 0 0,-1 0 0 0 0,2-1 26 0 0,0 0-50 0 0,0 1 0 0 0,0 0 0 0 0,0 0 0 0 0,0 0 0 0 0,1 1 1 0 0,2-1 49 0 0,1 2-12 0 0,5 5 66 0 0,-13-4-34 0 0,0 0 1 0 0,0 0 0 0 0,0 0-1 0 0,1 0 1 0 0,-1 0 0 0 0,0 0-1 0 0,0 1 1 0 0,-1-1-1 0 0,1 0 1 0 0,0 1 0 0 0,0-1-1 0 0,-1 0 1 0 0,1 1-21 0 0,1 2 55 0 0,0-1-2 0 0,-1-1-1 0 0,0 1 1 0 0,1 0 0 0 0,-1 0 0 0 0,0 1 0 0 0,0-1-1 0 0,-1 0 1 0 0,1 0 0 0 0,-1 0 0 0 0,1 1-1 0 0,-1-1 1 0 0,0 0 0 0 0,0 2-53 0 0,0-4 9 0 0,-1 4 128 0 0,-2 0-35 0 0,2-2-50 0 0,-1 0 0 0 0,0 0 0 0 0,0-1 0 0 0,0 1 0 0 0,0-1 1 0 0,-2 2-53 0 0,-6 3 212 0 0,0-1-35 0 0,-12 3 81 0 0,-2-3-103 0 0,-1-3-76 0 0,5-3-50 0 0,1-1 0 0 0,-13-1-29 0 0,4-1 63 0 0,17 1-16 0 0,-1-1-37 0 0,11 3-10 0 0,0 0-1 0 0,0-1 1 0 0,0 1 0 0 0,0 0 0 0 0,0-1 0 0 0,0 1-1 0 0,0-1 1 0 0,0 1 0 0 0,1-1 0 0 0,-1 1 0 0 0,0-1 0 0 0,0 0-1 0 0,0 1 1 0 0,1-1 0 0 0,-1 0 0 0 0,0 0 0 0 0,1 1-1 0 0,-1-2 1 0 0,-1 1-16 0 0,4 1-114 0 0,1-2 84 0 0,2-1 37 0 0,-2 2-19 0 0,7 1-1 0 0,0-1 0 0 0,0-1 0 0 0,0 0 0 0 0,1 0 29 0 0,24-5-30 0 0,-25 5 30 0 0,-1-1 0 0 0,0 1 0 0 0,1-2 0 0 0,-1 1 0 0 0,0-2 0 0 0,2 1-1 0 0,24-13-5 0 0,-21 8 34 0 0,-1 0 0 0 0,0-1 0 0 0,0 0-1 0 0,4-6-27 0 0,3-3-1 0 0,0-2-48 0 0,-14 14 38 0 0,-3 5-2 0 0,0-1 0 0 0,0 0 1 0 0,-1 0-1 0 0,1 0 0 0 0,-1-1 0 0 0,0 1 0 0 0,0 0 0 0 0,0-1 0 0 0,0 1 0 0 0,-1-1 13 0 0,2 0-9 0 0,0-1 4 0 0,-2 0-56 0 0,-1 5-2 0 0,0 1 1 0 0,-1 6 60 0 0,-2 0 17 0 0,-8 19 115 0 0,10-22-101 0 0,0-1-1 0 0,0 1 1 0 0,0-1-1 0 0,0 1 1 0 0,1 0 0 0 0,0-1-1 0 0,-1 1 1 0 0,1 0-1 0 0,1-1 1 0 0,-1 1-1 0 0,0 0-28 0 0,3 3 62 0 0,-2-5-28 0 0,-1-1 1 0 0,1 1 0 0 0,0 0-1 0 0,0-1 1 0 0,0 1-1 0 0,1-1 1 0 0,-1 1 0 0 0,0-1-1 0 0,1 1-34 0 0,-1-1 17 0 0,0-1 0 0 0,0 1 0 0 0,0 0 0 0 0,0-1 0 0 0,0 1 0 0 0,0-1 0 0 0,0 1 0 0 0,0-1 0 0 0,0 1 0 0 0,0-1 0 0 0,0 0 0 0 0,1 0-17 0 0,13-1 118 0 0,1-6-64 0 0,-9 3-53 0 0,0-1 0 0 0,-1 0 0 0 0,0 0 0 0 0,0-1 0 0 0,0 1 0 0 0,-1-2 0 0 0,0 1-1 0 0,1-1 0 0 0,5-10-41 0 0,0 1-49 0 0,5-10-263 0 0,2 2 0 0 0,8-9 353 0 0,-23 29-65 0 0,-2 3-13 0 0,0 2 3 0 0,1 0 73 0 0,0 1 0 0 0,0 0 0 0 0,0 0 0 0 0,0 0 0 0 0,-1 0 0 0 0,1 1 0 0 0,0 0 2 0 0,0 1 19 0 0,-1-1 0 0 0,1 1 0 0 0,-1 0-1 0 0,0-1 1 0 0,1 5-19 0 0,-1-3 33 0 0,1 6 54 0 0,0 1-1 0 0,0-1 1 0 0,-1 4-87 0 0,-2 36 204 0 0,-4-1 117 0 0,-3 4-321 0 0,1-9 143 0 0,1-3 29 0 0,-1 1-46 0 0,-7 42 19 0 0,2-17-100 0 0,-11 90 0 0 0,18-102 4 0 0,-3-1-24 0 0,-4-1 76 0 0,10-48-87 0 0,-5 14 48 0 0,-4-4 45 0 0,10-16-96 0 0,0 1 0 0 0,0 0 0 0 0,0-1 0 0 0,0 1 1 0 0,0 0-1 0 0,0-1 0 0 0,0 1 0 0 0,0-1 0 0 0,0 0 0 0 0,0 1 0 0 0,0-1 0 0 0,0 0 0 0 0,0 0 1 0 0,-1 1-12 0 0,0-1 15 0 0,1 0 1 0 0,-1 0 0 0 0,1-1 0 0 0,-1 1 0 0 0,1 0 0 0 0,-1-1 0 0 0,1 1 0 0 0,0-1 0 0 0,-1 1-1 0 0,1-1 1 0 0,-1 0 0 0 0,1 1 0 0 0,-1-2-16 0 0,-6-3 47 0 0,-1-1 1 0 0,1-1-1 0 0,0 0 0 0 0,-3-3-47 0 0,4 2 33 0 0,0 0 1 0 0,1 0-1 0 0,0-1 0 0 0,0 1 1 0 0,0-2-1 0 0,-2-5-33 0 0,3 3 38 0 0,1 0-1 0 0,-1 0 1 0 0,2 0-1 0 0,0 0 1 0 0,-1-6-38 0 0,2 2 84 0 0,1 1 0 0 0,0-10-84 0 0,3-10 103 0 0,4 1 73 0 0,7 2 70 0 0,-10 27-183 0 0,0 0-1 0 0,0 1 1 0 0,1-1-1 0 0,-1 0 1 0 0,1 1-63 0 0,3-2 45 0 0,0 0 0 0 0,0 0 0 0 0,1 0 0 0 0,0 1 0 0 0,0 0 0 0 0,0 1 1 0 0,1 0-1 0 0,0 0 0 0 0,-1 1 0 0 0,1 0 0 0 0,9-2-45 0 0,13-2 75 0 0,0 2-54 0 0,-1 2-69 0 0,0 0-86 0 0,-20 2 62 0 0,-5 0-91 0 0,0 1 68 0 0,10-1-13 0 0,-9 2 17 0 0,-2-1-14 0 0,0 0-54 0 0,0 0-77 0 0,0 0-88 0 0,0 0-101 0 0,0 0-117 0 0,-2 0 92 0 0,-1 0-67 0 0,1 0-62 0 0,0 0-51 0 0,1 0-186 0 0,-1 0-53 0 0,1 0-223 0 0,1 0-602 0 0</inkml:trace>
  <inkml:trace contextRef="#ctx0" brushRef="#br0" timeOffset="-51689.731">6222 3637 5728 0 0,'0'0'132'0'0,"0"0"17"0"0,0 0 10 0 0,0-1-26 0 0,0-4-106 0 0,0 0 9 0 0,0 2 62 0 0,0 1 110 0 0,0-1 356 0 0,0 2-70 0 0,0 1-239 0 0,0 0-52 0 0,-1 0-44 0 0,0 0-40 0 0,-1-1 24 0 0,-4 0 36 0 0,3 0-31 0 0,-9-1 410 0 0,10 2-419 0 0,0-1-1 0 0,0 1 1 0 0,0 0 0 0 0,0 1 0 0 0,0-1-1 0 0,0 0 1 0 0,0 0 0 0 0,-1 1 0 0 0,1 0-1 0 0,-1 0-138 0 0,-5 2 384 0 0,1 2-47 0 0,-2 2 13 0 0,0-1-65 0 0,-13 17 452 0 0,13-11-381 0 0,-2 4 38 0 0,7-11-238 0 0,-1 1-1 0 0,1 0 0 0 0,1 1 1 0 0,-1-1-156 0 0,0 4 69 0 0,-1 0 44 0 0,1 3 67 0 0,-2 8 147 0 0,5-16-233 0 0,0-1-1 0 0,1 1 1 0 0,-1 0-1 0 0,1 0 1 0 0,0 0-1 0 0,1 1-93 0 0,4 16 278 0 0,2-10-137 0 0,0-5-41 0 0,3-2-23 0 0,6-6-18 0 0,-12 0-48 0 0,-1 0 0 0 0,1 0 0 0 0,-1-1 1 0 0,1 1-1 0 0,-1-1 0 0 0,2-1-11 0 0,8-7 120 0 0,-9 8-50 0 0,0-2-61 0 0,0 0 1 0 0,0 0-1 0 0,0-1 0 0 0,0 0 1 0 0,-1 1-1 0 0,0-1 0 0 0,0 0 0 0 0,1-1-9 0 0,5-9 4 0 0,-4 5-7 0 0,0 1 1 0 0,0-1 0 0 0,-1 0 0 0 0,1-3 2 0 0,7-17-66 0 0,3 4-75 0 0,-8 16 72 0 0,16-18-157 0 0,-21 27 206 0 0,-1-1 0 0 0,1 1 1 0 0,-1 0-1 0 0,1 0 1 0 0,0 0-1 0 0,0 0 1 0 0,-1 0-1 0 0,1 0 0 0 0,0 0 1 0 0,0 1-1 0 0,0-1 1 0 0,0 0-1 0 0,0 1 1 0 0,0 0-1 0 0,0 0 1 0 0,1-1 19 0 0,4 2-76 0 0,-2 0 36 0 0,2 4 30 0 0,-5-3-3 0 0,10 7-11 0 0,-2 3 45 0 0,8 17 121 0 0,-11-12 94 0 0,-1 0 0 0 0,3 10-236 0 0,-6-12 145 0 0,0 20 380 0 0,-3-34-460 0 0,0-1 20 0 0,0 1-58 0 0,0 1-87 0 0,0-1 76 0 0,0-1 34 0 0,0-1 39 0 0,0 0 106 0 0,0-2 105 0 0,0-2-272 0 0,1-1 0 0 0,-1 0 0 0 0,1 0 0 0 0,1-3-28 0 0,9-23 36 0 0,5 1-75 0 0,1 2-75 0 0,-10 17 48 0 0,-4 8 36 0 0,0 0-1 0 0,0 0 1 0 0,1 0 0 0 0,-1 0-1 0 0,3-1 31 0 0,35-28-129 0 0,-34 30 99 0 0,18-4-170 0 0,-25 7 200 0 0,1 0 0 0 0,-1 0-1 0 0,1 0 1 0 0,-1 0-1 0 0,1 0 1 0 0,-1 0 0 0 0,1 0-1 0 0,-1 0 1 0 0,0 0-1 0 0,1 0 1 0 0,-1 0 0 0 0,1 0-1 0 0,-1 0 1 0 0,1 0-1 0 0,-1 1 1 0 0,1-1 0 0 0,-1 0-1 0 0,0 0 1 0 0,1 1-1 0 0,-1-1 1 0 0,0 0 0 0 0,1 0-1 0 0,-1 1 1 0 0,0-1-1 0 0,1 0 1 0 0,-1 1 0 0 0,0-1-1 0 0,1 1 1 0 0,-1-1-1 0 0,0 0 1 0 0,0 1-1 0 0,0-1 1 0 0,1 1 0 0 0,-1-1-1 0 0,0 1 1 0 0,0-1 0 0 0,0 1-2 0 0,3 4 9 0 0,5 7 74 0 0,-7-10-57 0 0,0 0-1 0 0,0 0 0 0 0,0 1 1 0 0,0-1-1 0 0,0 0 0 0 0,0 1 1 0 0,-1-1-1 0 0,1 1 0 0 0,-1-1 1 0 0,0 0-1 0 0,0 1 0 0 0,0 0-23 0 0,4 33 270 0 0,0-12-132 0 0,-2-8-29 0 0,7 19 66 0 0,-6-24-91 0 0,-2-10-72 0 0,0-1-1 0 0,0 1 0 0 0,-1 0 0 0 0,1 0 0 0 0,0 0 1 0 0,0 0-1 0 0,0 0 0 0 0,0-1 0 0 0,0 1 0 0 0,0 0 0 0 0,0-1 1 0 0,0 1-1 0 0,0-1 0 0 0,0 1 0 0 0,0-1 0 0 0,1 0-11 0 0,18 6 189 0 0,-10-5-92 0 0,-7-1-79 0 0,1 0 0 0 0,-1 0 0 0 0,0 0 0 0 0,0 0 0 0 0,0-1 1 0 0,1 1-1 0 0,-1-1 0 0 0,0 0 0 0 0,1-1-18 0 0,7-5 98 0 0,9-14-12 0 0,13-14 38 0 0,-27 28-102 0 0,-1 0 0 0 0,0 0 0 0 0,0-1 0 0 0,1-3-22 0 0,5-10 24 0 0,1-2-54 0 0,-2 0-72 0 0,-1 0-93 0 0,-4-1-110 0 0,-4 16 224 0 0,-3-2-133 0 0,2 10 206 0 0,0-1 0 0 0,0 1 0 0 0,0 0 1 0 0,-1 0-1 0 0,1-1 0 0 0,0 1 0 0 0,0 0 1 0 0,0 0-1 0 0,-1-1 0 0 0,1 1 0 0 0,0 0 0 0 0,0 0 1 0 0,-1 0-1 0 0,1 0 0 0 0,0-1 0 0 0,0 1 1 0 0,-1 0-1 0 0,1 0 0 0 0,0 0 0 0 0,-1 0 1 0 0,1 0-1 0 0,0 0 0 0 0,0 0 0 0 0,-1 0 0 0 0,1 0 8 0 0,-8 2-47 0 0,-15 10-132 0 0,4 4 80 0 0,13-11 83 0 0,2 1 1 0 0,-1-1 0 0 0,0 1 0 0 0,1 0 0 0 0,0 0 0 0 0,1 0 0 0 0,-1 1 0 0 0,1-1-1 0 0,-1 6 16 0 0,-5 14 75 0 0,7-18 3 0 0,0 1 0 0 0,0-1 1 0 0,0 8-79 0 0,2-12 32 0 0,0 1 0 0 0,0-1 0 0 0,0 1 0 0 0,0-1 0 0 0,1 0 0 0 0,0 1 0 0 0,0-1 0 0 0,0 1-32 0 0,1-1 16 0 0,-1-1 0 0 0,0 0 0 0 0,1 0 0 0 0,0 0 0 0 0,0 0 0 0 0,0 0 0 0 0,0 0-16 0 0,0-1 14 0 0,1 0 1 0 0,-1 0-1 0 0,1-1 1 0 0,-1 1 0 0 0,1-1-1 0 0,0 1 1 0 0,0-1-1 0 0,0 0 1 0 0,0 0-1 0 0,0 0 1 0 0,0 0-1 0 0,0-1 1 0 0,0 1 0 0 0,0-1-16 0 0,28 3 112 0 0,-16-2-65 0 0,5-2 91 0 0,-10 1-116 0 0,0-1-33 0 0,0 0-34 0 0,0 1-37 0 0,-1-2-37 0 0,1 1-38 0 0,0 0-40 0 0,0-1-42 0 0,-1 0-42 0 0,1 0-44 0 0,-1 0-46 0 0,0 0-46 0 0,0 0-48 0 0,0-1-50 0 0,14-3-578 0 0</inkml:trace>
  <inkml:trace contextRef="#ctx0" brushRef="#br0" timeOffset="-43522.427">7529 3729 5264 0 0,'0'0'116'0'0,"0"0"17"0"0,-1-1 42 0 0,-1-1-91 0 0,-6-4-40 0 0,7 3-18 0 0,1 3 108 0 0,0 0 26 0 0,0 0 0 0 0,0 0-12 0 0,0 0-51 0 0,0-1 0 0 0,-1 1-58 0 0,0 0-45 0 0,-1 0-51 0 0,0 0 26 0 0,1-1 48 0 0,0 1 33 0 0,0 0 43 0 0,0 0 23 0 0,1-1 41 0 0,-1 1 47 0 0,1-1 52 0 0,0-6-16 0 0,1 0 107 0 0,0 0 63 0 0,2-9 610 0 0,-2 11-742 0 0,0 0-38 0 0,1-1-23 0 0,-1 0-95 0 0,1-1 111 0 0,-2-2 8 0 0,1 1-1 0 0,-1 4 8 0 0,2 0 42 0 0,-1 0 100 0 0,-1 4-354 0 0,1-1 50 0 0,-1 1 43 0 0,0-1 36 0 0,-1 0 336 0 0,0-1 358 0 0,1 2-468 0 0,-1-1-80 0 0,1 2-167 0 0,1-1-65 0 0,-1 1-71 0 0,0-1-61 0 0,1 1-66 0 0,-1 0-74 0 0,1 1 207 0 0,-1-1 0 0 0,0 1 0 0 0,0-1 1 0 0,0 1-1 0 0,0-1 0 0 0,0 1 1 0 0,0-1-1 0 0,0 1 0 0 0,0-1 1 0 0,-1 1-1 0 0,1-1 0 0 0,-1 1 1 0 0,1-1-15 0 0,-2 7 102 0 0,1 11 163 0 0,-1-2-95 0 0,-1 16 67 0 0,3-3-56 0 0,-1 0-41 0 0,-1 1-38 0 0,2 0-35 0 0,1-4-14 0 0,1-2 48 0 0,2 29 145 0 0,-4 5-232 0 0,0-34 60 0 0,-1-18-25 0 0,1 0 30 0 0,0-5-36 0 0,-2 2-22 0 0,1-3-2 0 0,1-1-136 0 0,0 0-67 0 0,0 0-10 0 0,1 0-40 0 0,-1 0 103 0 0,1 0 71 0 0,1 0 2 0 0,-1 0-53 0 0,-1 0-6 0 0,1 0-56 0 0,-1-1-69 0 0,-1 1-80 0 0,-3-4-350 0 0,0 1-6 0 0</inkml:trace>
  <inkml:trace contextRef="#ctx0" brushRef="#br0" timeOffset="-42152.189">7360 3603 9584 0 0,'-19'-7'216'0'0,"20"5"-66"0"0,8-11 344 0 0,-6 9-393 0 0,0 2-62 0 0,5-2-40 0 0,0 1-1 0 0,1-1 1 0 0,-1 2 0 0 0,2-1 1 0 0,19-4 26 0 0,-21 4 69 0 0,1-2 68 0 0,7-4 254 0 0,9 5 421 0 0,-10 2-320 0 0,-2 1-131 0 0,-1 1-56 0 0,-1 0-108 0 0,0 1-56 0 0,0 0-64 0 0,1 0-72 0 0,-3 1-24 0 0,1-1 34 0 0,10 2 120 0 0,-1 2 72 0 0,25 9 404 0 0,-30-8-467 0 0,-2 1-33 0 0,2 0 31 0 0,-11-6-137 0 0,0 1 1 0 0,0-1 0 0 0,0 1 0 0 0,-1 0-1 0 0,1 0 1 0 0,0 0 0 0 0,1 1-32 0 0,4 9 131 0 0,-6-10-101 0 0,-1 0 1 0 0,0 0-1 0 0,0 1 1 0 0,0-1-1 0 0,0 0 1 0 0,0 1-1 0 0,-1-1 1 0 0,1 1-31 0 0,-2 6 95 0 0,-6 1-83 0 0,-24 21-108 0 0,16-20 114 0 0,-3 2 31 0 0,-1-1 0 0 0,-1-1 0 0 0,0 0 0 0 0,0-2 1 0 0,-12 4-50 0 0,13-6 14 0 0,13-5-3 0 0,1 0-1 0 0,-1 0 0 0 0,0 0 0 0 0,1-1 1 0 0,-1 0-1 0 0,0 0 0 0 0,0 0 0 0 0,0-1 1 0 0,0 1-1 0 0,-5-2-10 0 0,-17 0 23 0 0,-3 0 28 0 0,28-1-51 0 0,6 1 0 0 0,21 4 1 0 0,-12-2-2 0 0,14 4 1 0 0,-22-4 0 0 0,0 0 0 0 0,1 0 0 0 0,-1-1 0 0 0,0 1 0 0 0,1-1 0 0 0,2 0 0 0 0,38-7 1 0 0,-9-4-6 0 0,-26 7 14 0 0,0 0 1 0 0,0-1 0 0 0,-1 0 0 0 0,0-1 0 0 0,0 0 0 0 0,-1-1-1 0 0,3-2-9 0 0,7-5-25 0 0,-14 12 4 0 0,0-1 0 0 0,-1 0 0 0 0,0 0 1 0 0,1 0-1 0 0,-1 0 0 0 0,0-1 0 0 0,0 1 1 0 0,0-2 19 0 0,14-14-109 0 0,-15 18 96 0 0,0-1-1 0 0,0 0 0 0 0,0 0 0 0 0,0 0 0 0 0,-1 0 0 0 0,1 0 0 0 0,-1 0 0 0 0,1 0 0 0 0,-1 0 0 0 0,0-1 0 0 0,0 1 0 0 0,0 0 1 0 0,0-1 14 0 0,18-48-384 0 0,-19 50 373 0 0,0 0-1 0 0,1-1 1 0 0,-1 1 0 0 0,0 0 0 0 0,0 0 0 0 0,0 0 0 0 0,0-1 0 0 0,0 1 0 0 0,0 0 0 0 0,0 0 0 0 0,-1 0 0 0 0,1-1 0 0 0,0 1 0 0 0,-1-1 11 0 0,0 1-8 0 0,1 0 1 0 0,0 0-1 0 0,0 0 0 0 0,-1 0 0 0 0,1 0 0 0 0,0 0 0 0 0,0 0 0 0 0,0 0 1 0 0,0 0-1 0 0,0 0 0 0 0,0-1 0 0 0,0 1 0 0 0,0 0 0 0 0,1 0 1 0 0,-1-1 7 0 0,3-4-33 0 0,-2 4 17 0 0,0-1 0 0 0,0 1 0 0 0,0 0 0 0 0,0-1 0 0 0,-1 1 0 0 0,1-1 0 0 0,-1 0 0 0 0,1 1 0 0 0,-1-1 0 0 0,0 1 0 0 0,0-1 1 0 0,0-1 15 0 0,1-11-102 0 0,8-7 28 0 0,-1 7-2 0 0,-5 4-22 0 0,-3 10 98 0 0,1 0-1 0 0,-1 1 0 0 0,0-1 1 0 0,1 0-1 0 0,-1 1 1 0 0,0-1-1 0 0,1 0 1 0 0,-1 1-1 0 0,1-1 0 0 0,-1 1 1 0 0,1-1-1 0 0,-1 0 1 0 0,1 1-1 0 0,0-1 1 0 0,-1 1-1 0 0,1 0 0 0 0,0-1 1 0 0,-1 1-1 0 0,1-1 1 0 0,0 1 0 0 0,-1 0 0 0 0,1-1 0 0 0,0 1 0 0 0,-1 0 0 0 0,1-1 0 0 0,0 1 0 0 0,-1-1 0 0 0,1 1 0 0 0,-1 0 0 0 0,1-1 0 0 0,-1 0 0 0 0,1 1 0 0 0,-1-1 0 0 0,1 1 0 0 0,-1-1 0 0 0,0 0 0 0 0,1 1 1 0 0,-1-1-1 0 0,1 0 0 0 0,0-5 0 0 0,4 4 13 0 0,-3 1 60 0 0,-2 1 35 0 0,0 0-16 0 0,0 0-10 0 0,0 0 0 0 0,3 3 21 0 0,-1 9-19 0 0,-4-6-34 0 0,2-5-39 0 0,-1 1 0 0 0,1-1 1 0 0,0 0-1 0 0,0 0 0 0 0,-1 0 1 0 0,1 0-1 0 0,0 1 0 0 0,0-1 1 0 0,0 0-1 0 0,0 0 0 0 0,1 0 1 0 0,-1 0-1 0 0,0 1 0 0 0,0-1 1 0 0,1 0-1 0 0,-1 0 1 0 0,1 1-12 0 0,5 23 181 0 0,-6-22-161 0 0,1 1 1 0 0,-1-1-1 0 0,1 0 1 0 0,0 0 0 0 0,0 0-1 0 0,0 0 1 0 0,0 0 0 0 0,1 0-1 0 0,0 0-20 0 0,-1-1 10 0 0,0-1 1 0 0,0 1-1 0 0,0 0 0 0 0,0-1 0 0 0,0 1 0 0 0,-1 0 0 0 0,1-1 1 0 0,0 1-1 0 0,-1 0 0 0 0,1 0 0 0 0,-1-1 0 0 0,0 1 0 0 0,1 0 1 0 0,-1 0-1 0 0,0 0 0 0 0,0 0 0 0 0,0 0 0 0 0,0 0 1 0 0,-1 1-11 0 0,1 7 47 0 0,5 4-28 0 0,-4-12-19 0 0,-1-1 1 0 0,1 1-1 0 0,0 0 1 0 0,-1 0 0 0 0,1-1-1 0 0,-1 1 1 0 0,0 0-1 0 0,1 0 1 0 0,-1-1 0 0 0,0 1-1 0 0,0 0 1 0 0,0 0 0 0 0,-1-1-1 0 0,1 2 0 0 0,-4 24 56 0 0,1 1-53 0 0,-3-11 45 0 0,4-15-47 0 0,1 0 0 0 0,-1 1 1 0 0,1-1-1 0 0,0 0 0 0 0,0 1 0 0 0,0-1 1 0 0,1 1-1 0 0,-1-1 0 0 0,0 1 0 0 0,1-1 1 0 0,0 1-1 0 0,0 0 0 0 0,-1-1 0 0 0,2 1 1 0 0,-1 0-1 0 0,0-1 0 0 0,0 1-1 0 0,1-2 3 0 0,-1 0 0 0 0,0 1 0 0 0,0-1 0 0 0,0 0 0 0 0,0 0-1 0 0,0 0 1 0 0,0 0 0 0 0,0 0 0 0 0,0 0 0 0 0,0 0 0 0 0,-1 0 0 0 0,1 0 0 0 0,0 0 0 0 0,-1 0-1 0 0,1 0 1 0 0,-1 0 0 0 0,1 0-3 0 0,-1 0 4 0 0,0 1 0 0 0,1-1-1 0 0,-1 0 1 0 0,1 0 0 0 0,0 0-1 0 0,-1 1 1 0 0,1-1 0 0 0,0 0-1 0 0,0 0 1 0 0,0 1 0 0 0,0-1-4 0 0,1 12 50 0 0,6 5 34 0 0,-2-12 18 0 0,-4-6-82 0 0,0 1 0 0 0,0-1 1 0 0,0 0-1 0 0,0 0 0 0 0,0 1 0 0 0,0-1 0 0 0,0 0 1 0 0,0 0-1 0 0,0 0 0 0 0,0 0 0 0 0,0-1 1 0 0,0 1-1 0 0,0 0 0 0 0,0 0 0 0 0,0 0 1 0 0,0-1-1 0 0,0 1 0 0 0,0 0 0 0 0,-1-1 0 0 0,2 0-20 0 0,2-3 75 0 0,-3-1-67 0 0,2-9 81 0 0,6-5-18 0 0,-1 2 8 0 0,-5 5 20 0 0,-2 10-83 0 0,0 0 1 0 0,-1-1-1 0 0,1 1 1 0 0,0 0-1 0 0,0 0 1 0 0,0 0-1 0 0,0 0 1 0 0,1 0-1 0 0,-1 0 1 0 0,0 0-1 0 0,1 0 1 0 0,-1 1-1 0 0,1-1-16 0 0,5-6 59 0 0,-1-2-35 0 0,2-6-87 0 0,0 3-61 0 0,10-15-230 0 0,-12 20 275 0 0,1 0 34 0 0,-5 5 15 0 0,0 0 0 0 0,0 0 0 0 0,0 0 1 0 0,-1 0-1 0 0,1 0 0 0 0,-1-1 0 0 0,1-1 30 0 0,8-17-149 0 0,-9 21 143 0 0,0-1 1 0 0,0 1 0 0 0,0 0-1 0 0,0 0 1 0 0,0 0-1 0 0,0 0 1 0 0,0 1 0 0 0,0-1-1 0 0,1 0 1 0 0,-1 0 5 0 0,4 0-54 0 0,2 6-65 0 0,-1 6 98 0 0,2 10 48 0 0,-5-5 96 0 0,1-1-38 0 0,5 25 66 0 0,-6-30-102 0 0,4 5-30 0 0,2 3-21 0 0,-2-6 5 0 0,-5-10 7 0 0,0 0 0 0 0,0 0 0 0 0,0-1 0 0 0,0 1-1 0 0,0-1 1 0 0,1 1 0 0 0,1 0-10 0 0,17 5 67 0 0,-7-7-67 0 0,-2-2 18 0 0,1-3-69 0 0,-2-2-59 0 0,1-1-50 0 0,5-7-178 0 0,5-7-281 0 0,-12 9 303 0 0,0 0-1 0 0,-1 0 1 0 0,0-1-1 0 0,2-6 317 0 0,1 0-356 0 0,-1 7 221 0 0,4-6 8 0 0,-15 18 125 0 0,1 0 0 0 0,-1 1 1 0 0,0-1-1 0 0,1 1 0 0 0,-1-1 0 0 0,0 0 1 0 0,0 1-1 0 0,0-1 0 0 0,1 0 1 0 0,-1 1-1 0 0,0-1 0 0 0,0 0 0 0 0,0 1 1 0 0,0-1-1 0 0,0 0 0 0 0,0 1 0 0 0,-1-1 1 0 0,1 0-1 0 0,0 1 0 0 0,0-1 0 0 0,0 0 1 0 0,0 1-1 0 0,-1-1 0 0 0,1 0 1 0 0,0 1-1 0 0,-1-1 0 0 0,1 1 0 0 0,-1-1 1 0 0,1 1 1 0 0,-2-4 16 0 0,1 1 78 0 0,0 2-37 0 0,-5-1 28 0 0,3 2-16 0 0,0 1 106 0 0,2-1 17 0 0,1 1-49 0 0,-2 1-48 0 0,-1 1-29 0 0,-3 1-23 0 0,1-1-7 0 0,3-1 19 0 0,1 0-28 0 0,0 0-1 0 0,-1 0 1 0 0,1 0-1 0 0,0 0 1 0 0,0 0-1 0 0,1 1 1 0 0,-1-1-1 0 0,0 0 1 0 0,1 1-27 0 0,-7 17 179 0 0,4-16-153 0 0,1-2-5 0 0,1 1 1 0 0,-1 0 0 0 0,1-1 0 0 0,0 1-1 0 0,-1 0 1 0 0,1 0 0 0 0,0 0-1 0 0,1 0 1 0 0,-1 0 0 0 0,0 0-1 0 0,1 0 1 0 0,0 1-22 0 0,-1-1 22 0 0,1 0-1 0 0,-1 1 0 0 0,1-1 1 0 0,-1 0-1 0 0,0 0 1 0 0,0 0-1 0 0,0 0 0 0 0,-1 0 1 0 0,0 1-22 0 0,1-1 14 0 0,-1 0 0 0 0,1 0 0 0 0,0 0 0 0 0,0 0 0 0 0,0 1 0 0 0,0-1 0 0 0,1 0 0 0 0,-1 1 0 0 0,1 0-14 0 0,0 0 12 0 0,0 0 0 0 0,-1 0 0 0 0,1-1 1 0 0,-1 1-1 0 0,1 0 0 0 0,-1-1 0 0 0,-1 3-12 0 0,2-5 3 0 0,-1-1 0 0 0,1 1 0 0 0,0 0 0 0 0,0-1 0 0 0,0 1 1 0 0,0 0-1 0 0,0-1 0 0 0,0 1 0 0 0,0 0 0 0 0,1-1 0 0 0,-1 1 0 0 0,0-1 0 0 0,0 1 0 0 0,0 0 0 0 0,1-1 0 0 0,-1 1 0 0 0,0-1 0 0 0,0 1 0 0 0,1 0 0 0 0,-1-1 0 0 0,1 1 1 0 0,-1-1-4 0 0,0 0 2 0 0,1 1 0 0 0,-1-1 0 0 0,0 1 1 0 0,1-1-1 0 0,-1 0 0 0 0,0 1 0 0 0,0-1 1 0 0,1 1-1 0 0,-1-1 0 0 0,0 1 0 0 0,0-1 1 0 0,0 1-1 0 0,0-1 0 0 0,0 1 0 0 0,0-1 1 0 0,1 1-1 0 0,-1-1 0 0 0,0 1 0 0 0,-1-1 1 0 0,1 1-1 0 0,0-1 0 0 0,0 1 1 0 0,0-1-1 0 0,0 1 0 0 0,0-1 0 0 0,0 1 1 0 0,-1-1-1 0 0,1 1-2 0 0,3 1 67 0 0,6 1-63 0 0,-9-2 5 0 0,2-1 8 0 0,1 0 0 0 0,-1 0 0 0 0,0 0 0 0 0,1 0 1 0 0,-1 0-1 0 0,1 0 0 0 0,-1 0 0 0 0,0-1 0 0 0,0 1 0 0 0,3-2-17 0 0,10-1 111 0 0,-11 3-98 0 0,-1-1-1 0 0,1 1 0 0 0,0-1 0 0 0,0 0 0 0 0,0 0 0 0 0,-1 0 0 0 0,1-1 0 0 0,-1 1 1 0 0,1-1-1 0 0,-1 0-12 0 0,11-12 97 0 0,-3-2-53 0 0,-6 10-2 0 0,-1 0 0 0 0,1 0 0 0 0,-2 0 0 0 0,1-1 0 0 0,-1 1 0 0 0,1-2-42 0 0,-4 6 9 0 0,1 0-1 0 0,-1 0 1 0 0,1 0 0 0 0,-1 0 0 0 0,0 0-1 0 0,0 0 1 0 0,0-1 0 0 0,0 1 0 0 0,0 0-1 0 0,0-1-7 0 0,-4-9 6 0 0,-5 0-33 0 0,6 9 10 0 0,1 0 0 0 0,-1 1 0 0 0,0-1 0 0 0,-1 1 0 0 0,1 0-1 0 0,0 0 1 0 0,-1 0 0 0 0,-1-1 16 0 0,-9-2-96 0 0,1 2-64 0 0,1 2-109 0 0,5 0 83 0 0,1 1-40 0 0,0 0-43 0 0,-1 0-49 0 0,6 0 85 0 0,1 0-43 0 0,0 0 63 0 0,0 0 33 0 0,0 0-89 0 0,0 0 104 0 0,0 0 87 0 0,-1 0 65 0 0,1 0 48 0 0,-1 0 184 0 0,1 0-186 0 0,0 0-53 0 0,0 0-35 0 0,-1 0-41 0 0,1 0-47 0 0,0 0-58 0 0,0-1-63 0 0,0 1-69 0 0,0 0-78 0 0,0 0-82 0 0,0 0-91 0 0,0 0-97 0 0,0 0-104 0 0,0-1 502 0 0,0 1-33 0 0,0-1-404 0 0,0 0-260 0 0,0-1-621 0 0</inkml:trace>
  <inkml:trace contextRef="#ctx0" brushRef="#br0" timeOffset="-41179.673">8448 3449 7688 0 0,'1'0'133'0'0,"-1"-1"-50"0"0,7-4 83 0 0,-5 3-36 0 0,-2 1-26 0 0,1 1 34 0 0,1-2-234 0 0,-1 1 73 0 0,1 0 65 0 0,-1 0 59 0 0,2 0 179 0 0,-1 1 108 0 0,0 1 62 0 0,2 1 681 0 0,-3-1-811 0 0,0 0-35 0 0,-1 0-41 0 0,1 0-61 0 0,0 0-74 0 0,-1 0-87 0 0,1-1-66 0 0,-1 1-54 0 0,5 8 722 0 0,0 1-59 0 0,-2 1-54 0 0,0-1-50 0 0,-2 1-46 0 0,1 0-40 0 0,-1 11 269 0 0,1 2-84 0 0,1-1-79 0 0,1 1-70 0 0,0 1-115 0 0,-2-7-146 0 0,1-1-46 0 0,0 1-39 0 0,1 0-36 0 0,5 5 78 0 0,-1-6-8 0 0,-2-5 23 0 0,1-1 50 0 0,-6-10-134 0 0,-1-1-113 0 0,0 0-48 0 0,0 0-6 0 0,0 0-38 0 0,0 0-135 0 0,0 0-61 0 0,2-9-726 0 0,-2-1 49 0 0,0 0 54 0 0,-2 0 59 0 0,-1 0 65 0 0,0 0 70 0 0,0 0 76 0 0,-1 0 81 0 0,1 3 206 0 0,0-1 53 0 0,1 1 56 0 0,0-1 57 0 0,0 1 61 0 0,0-1 63 0 0,1 1 66 0 0,1-1 66 0 0,1 1 297 0 0,0 1 43 0 0,0 5-207 0 0,0-1 0 0 0,0 0 0 0 0,0 1 0 0 0,0 0 0 0 0,0-1 0 0 0,0 1 1 0 0,0-1-1 0 0,0 1 0 0 0,2-1-126 0 0,6-5 666 0 0,-2 3-276 0 0,-1 1-118 0 0,0 0-61 0 0,1 0-68 0 0,-1 0-105 0 0,0 0 57 0 0,0 0-1 0 0,1 0 1 0 0,-1 1 0 0 0,1 0 0 0 0,0 1 0 0 0,1-1-95 0 0,27-3 291 0 0,-14 2-168 0 0,-1-1-62 0 0,5-2-31 0 0,31-6-93 0 0,-36 9 96 0 0,2-1 93 0 0,-11 2-16 0 0,-1 0 38 0 0,-8 2 297 0 0,-2 2-119 0 0,-1 0-99 0 0,-2 0-81 0 0,-3 4-37 0 0,-4 2-83 0 0,4-3-2 0 0,3-2 26 0 0,1-1 23 0 0,0-1 37 0 0,-49 57 1069 0 0,36-38-876 0 0,7-9-194 0 0,2 0-36 0 0,-8 16 112 0 0,9-10 11 0 0,2-1 41 0 0,2 1 88 0 0,4-17-205 0 0,10-3-23 0 0,-13 3-82 0 0,3-1 13 0 0,0 0 0 0 0,0 0 0 0 0,0 0 0 0 0,-1 0 0 0 0,1-1 0 0 0,-1 0 0 0 0,1 1 0 0 0,-1-1-28 0 0,19-19 143 0 0,-11 8-69 0 0,-1 0-1 0 0,4-9-73 0 0,-10 17 12 0 0,22-41 4 0 0,-6 10-66 0 0,-9 19-32 0 0,1 0-57 0 0,-10 15 123 0 0,1-1 1 0 0,0 1-1 0 0,-1 0 0 0 0,1 0 1 0 0,0 0-1 0 0,0 0 0 0 0,0 1 1 0 0,0-1-1 0 0,1 0 0 0 0,-1 1 1 0 0,0 0-1 0 0,1-1 0 0 0,-1 1 0 0 0,1 0 1 0 0,0 0 15 0 0,-1 1-8 0 0,-1-1 1 0 0,1 1-1 0 0,0 0 1 0 0,0-1-1 0 0,-1 1 0 0 0,1 0 1 0 0,0 0-1 0 0,0 1 1 0 0,-1-1-1 0 0,1 0 1 0 0,0 1-1 0 0,0-1 0 0 0,-1 1 1 0 0,1-1-1 0 0,-1 1 1 0 0,1 0-1 0 0,0-1 1 0 0,-1 1-1 0 0,1 0 1 0 0,-1 0-1 0 0,0 0 0 0 0,1 0 1 0 0,-1 1 7 0 0,4 2-16 0 0,-1 1 1 0 0,0-1 0 0 0,0 1 0 0 0,0 0-1 0 0,-1 0 1 0 0,0 1 0 0 0,0-1-1 0 0,0 1 1 0 0,1 3 15 0 0,-1 0 1 0 0,0 0 0 0 0,-1 1 0 0 0,2 4-1 0 0,-1 15 69 0 0,-1-1 66 0 0,-1 0 81 0 0,-1-1 93 0 0,0-11-77 0 0,0-15-136 0 0,0-1 0 0 0,0 0 0 0 0,0 0 0 0 0,0 0 0 0 0,0 0 6 0 0,0 0 20 0 0,0 0 6 0 0,0-1-20 0 0,1 1-48 0 0,3-6 7 0 0,9-19 32 0 0,-2-2-46 0 0,-1 3-43 0 0,1 1-36 0 0,3-3-151 0 0,-6 9-20 0 0,1 0-1 0 0,5-5 198 0 0,4-3-249 0 0,3 0 88 0 0,-17 22 138 0 0,-1-1 1 0 0,1 1-1 0 0,0 0 1 0 0,0-1-1 0 0,0 2 1 0 0,0-1 0 0 0,1 1-1 0 0,-1-1 1 0 0,1 1-1 0 0,-1 0 1 0 0,3 0 22 0 0,-1 2-36 0 0,0 3 47 0 0,4 10 105 0 0,-8-9-52 0 0,0 1 0 0 0,-1-1 0 0 0,0 1 0 0 0,1-1-1 0 0,-1 4-63 0 0,3 20 264 0 0,-1 0 84 0 0,0-6 97 0 0,1-1-1 0 0,2 2-444 0 0,0-4 221 0 0,1-1-55 0 0,4-1-88 0 0,-9-15-50 0 0,0 0 0 0 0,1 1 1 0 0,-1-1-1 0 0,1 0 0 0 0,-1-1 1 0 0,1 1-1 0 0,2 1-28 0 0,-1-1 42 0 0,0 0-1 0 0,1-1 1 0 0,-1 1-1 0 0,0-1 1 0 0,2 0-42 0 0,14 2 95 0 0,-7-3-69 0 0,0 0-35 0 0,0-1-41 0 0,0 0-49 0 0,-1-1-55 0 0,0 0-65 0 0,0 1-69 0 0,-2-1-78 0 0,-10 2 361 0 0,3-1-342 0 0,-1 1-62 0 0,1-1-56 0 0,0 0-50 0 0,0 1-172 0 0,0-1-54 0 0,3 0-857 0 0,-1 0 373 0 0,0 0-33 0 0,11 0-2639 0 0</inkml:trace>
  <inkml:trace contextRef="#ctx0" brushRef="#br0" timeOffset="-31305.265">9643 3672 4832 0 0,'0'0'136'0'0,"0"-1"-13"0"0,1 1-71 0 0,3-5-61 0 0,-2 3 79 0 0,-1 1 17 0 0,0 1 47 0 0,0-1 57 0 0,-1 0 65 0 0,1 1-484 0 0,0-1 76 0 0,0 0 70 0 0,0 1 65 0 0,0-1 60 0 0,0 0 55 0 0,0 1 51 0 0,0-1 44 0 0,0 0 59 0 0,0 1 40 0 0,1-1 387 0 0,-1 0 7 0 0,0 0 983 0 0,-1 1-1117 0 0,0 1-54 0 0,-1-1-78 0 0,0 2-98 0 0,0-1-171 0 0,-1 0-59 0 0,1 0-65 0 0,-1 1-71 0 0,-3 2 244 0 0,1 0-50 0 0,-2 1-22 0 0,-3 2 2 0 0,-3 3 38 0 0,4-3 16 0 0,8-7 429 0 0,0 0-87 0 0,1 0-81 0 0,1-1-74 0 0,0 0-65 0 0,0 0-59 0 0,1-1-50 0 0,0 0-44 0 0,1 0-21 0 0,0 0-36 0 0,15-8 207 0 0,-14 8-140 0 0,-1 0 91 0 0,-3 2-148 0 0,-1 0-32 0 0,1-1-34 0 0,4-1-3 0 0,-4 1 31 0 0,0 1 80 0 0,1-1-148 0 0,-1 1-102 0 0,-1-1-103 0 0,1 1 49 0 0,-1 0-42 0 0,0 0-42 0 0,1 0-41 0 0,-1 0-39 0 0,0 0-34 0 0,0 0-235 0 0,0 0-57 0 0,0 0-46 0 0,0 0-32 0 0,0 0-1308 0 0,0 0-1164 0 0</inkml:trace>
  <inkml:trace contextRef="#ctx0" brushRef="#br0" timeOffset="-18271.729">1472 5493 5344 0 0,'0'0'133'0'0,"1"0"-55"0"0,-1-1-42 0 0,2-4 22 0 0,-3 0-29 0 0,-2-5-32 0 0,0 1 39 0 0,2 3 50 0 0,0 1 46 0 0,2 0 68 0 0,0 1-157 0 0,-1-1 72 0 0,0-1 66 0 0,-1 1 56 0 0,0-1 110 0 0,-1 0 55 0 0,0-2 133 0 0,-3-3 322 0 0,1 1-75 0 0,2 3-298 0 0,0 1-119 0 0,1 1-48 0 0,-1-3 82 0 0,-1 2-37 0 0,0 0-35 0 0,0 0-34 0 0,-6-2 205 0 0,-2 2-105 0 0,2 3-141 0 0,-1 2-46 0 0,-7 0 36 0 0,-1 4-52 0 0,13-2-138 0 0,-1 1 0 0 0,0 0-1 0 0,1 1 1 0 0,-1-1 0 0 0,1 1 0 0 0,-1 0 0 0 0,1 0 0 0 0,0 1 0 0 0,1 0 0 0 0,-1 0 0 0 0,1 0 0 0 0,-4 4-52 0 0,-7 8 188 0 0,2 1 34 0 0,1 1 44 0 0,2-2 56 0 0,2 4 87 0 0,3-4-212 0 0,2-1-132 0 0,2-14-55 0 0,1 0 1 0 0,0 0 0 0 0,0 0-1 0 0,0 0 1 0 0,0 0 0 0 0,0 0-1 0 0,0 0 1 0 0,0-1 0 0 0,0 1 0 0 0,0 0-1 0 0,1 0 1 0 0,-1 0 0 0 0,0 0-1 0 0,0 0 1 0 0,1 0 0 0 0,-1 0-1 0 0,1 0 1 0 0,-1 0 0 0 0,1-1 0 0 0,-1 1-1 0 0,1 0 1 0 0,-1 0 0 0 0,1-1-1 0 0,0 2-10 0 0,20 10 269 0 0,-12-7-171 0 0,-4-4-12 0 0,2-4-67 0 0,-6 3-6 0 0,8-2 9 0 0,0 0-1 0 0,0-1 1 0 0,0 1 0 0 0,0-2-1 0 0,-1 1 1 0 0,0-1 0 0 0,0 0-1 0 0,7-5-21 0 0,-6 2 12 0 0,0 1 0 0 0,-1-1 0 0 0,0-1 0 0 0,3-3-12 0 0,-2 0 51 0 0,2-8-48 0 0,-2 4 50 0 0,-7 11-52 0 0,0 1 0 0 0,-1-1 0 0 0,1 0 0 0 0,-1 0 0 0 0,0 0-1 0 0,0 0 1 0 0,0 0 0 0 0,-1 0 0 0 0,1 0 0 0 0,-1-3-1 0 0,2-10-9 0 0,4-4-84 0 0,-3 16 4 0 0,-3 5 69 0 0,-1 0-22 0 0,-1-3 27 0 0,1-1-44 0 0,1 3-17 0 0,0 1-13 0 0,1 4 3 0 0,-2 10 36 0 0,-3 10 19 0 0,2 1 51 0 0,2 25 129 0 0,0-21 173 0 0,-2 18-322 0 0,0-36 41 0 0,-1 22 56 0 0,-2 14-12 0 0,3 24 35 0 0,3-23 3 0 0,-1 5 116 0 0,2-28-154 0 0,-1-9-65 0 0,2-1-1 0 0,3 13-19 0 0,-1-10 65 0 0,1 0 66 0 0,-4-9-87 0 0,-1-1-11 0 0,0 3 18 0 0,1-4 5 0 0,4 11 208 0 0,-5-17-200 0 0,-1-1 0 0 0,0 0 0 0 0,0 1 0 0 0,0 5 0 0 0,0-5 0 0 0,-1-1-17 0 0,-1 2-25 0 0,1-1 36 0 0,-2 1 62 0 0,3-1-205 0 0,0-1-11 0 0,0 0 8 0 0,0 0 6 0 0,0 0 2 0 0,0 0 0 0 0,0 0 17 0 0,0 0-26 0 0,0 0-60 0 0,0 0-158 0 0,-1-1-286 0 0,-4-4-22 0 0</inkml:trace>
  <inkml:trace contextRef="#ctx0" brushRef="#br0" timeOffset="-17133.14">1803 5094 8696 0 0,'0'0'197'0'0,"0"0"24"0"0,0 0 18 0 0,0-1-34 0 0,0-3-97 0 0,0 4 0 0 0,0-1 123 0 0,0 1 197 0 0,0 0 11 0 0,0 0-14 0 0,0 0-60 0 0,-1 2 32 0 0,0 1-79 0 0,0 0-74 0 0,0 0-70 0 0,-1 0-54 0 0,1-1-78 0 0,-4 18 408 0 0,0-1-40 0 0,1 1-40 0 0,1-1-38 0 0,0 1-38 0 0,1 0-36 0 0,0 0-36 0 0,0 1-35 0 0,0 12 81 0 0,1 0-44 0 0,-2 34 178 0 0,-3 22 149 0 0,6-50-259 0 0,-2-11 23 0 0,0-3 40 0 0,2-24-264 0 0,0-1-22 0 0,0 1-8 0 0,0-1-42 0 0,0 3-65 0 0,0-2 73 0 0,0 0 95 0 0,0-1-11 0 0,1-1 41 0 0,1-3-137 0 0,1-1 1 0 0,-1 0-1 0 0,0 1 0 0 0,0-1 1 0 0,0-2-16 0 0,0-4-3 0 0,0 1 1 0 0,-1 0-1 0 0,0-4 3 0 0,1-7 5 0 0,-1 1 1 0 0,-2-10-45 0 0,0-17-10 0 0,2 35 13 0 0,0-12 18 0 0,6-19 18 0 0,-3-4-39 0 0,1 0-55 0 0,2 7 100 0 0,1-3-83 0 0,-4 24-21 0 0,0 1 0 0 0,5-9 98 0 0,22-47 0 0 0,-30 73-1 0 0,-1 0 0 0 0,0 1 0 0 0,1-1 0 0 0,-1 0 0 0 0,0 1 0 0 0,1-1 0 0 0,-1 1 0 0 0,1-1 0 0 0,-1 1 0 0 0,1-1 0 0 0,-1 1 0 0 0,1-1 0 0 0,-1 1 0 0 0,1 0 0 0 0,0-1 0 0 0,-1 1 0 0 0,1 0 0 0 0,-1-1 0 0 0,1 1 0 0 0,0 0 0 0 0,-1 0 0 0 0,1 0 0 0 0,0-1 0 0 0,-1 1-1 0 0,1 0 1 0 0,0 0 0 0 0,0 0 0 0 0,-1 0 0 0 0,1 0 0 0 0,0 0 0 0 0,-1 1 0 0 0,1-1 0 0 0,0 0 0 0 0,-1 0 0 0 0,1 0 0 0 0,0 1 0 0 0,-1-1 0 0 0,1 0 1 0 0,14 10-33 0 0,-10-4 41 0 0,25 61 4 0 0,-1 8 130 0 0,-2 3 85 0 0,-8-25-18 0 0,0 0 49 0 0,-3-9-178 0 0,-13-33-19 0 0,0 0 1 0 0,-1 0-1 0 0,0 2-61 0 0,1 1 52 0 0,2 1-36 0 0,-3-9-17 0 0,0-1 0 0 0,-1 1 1 0 0,0 0-1 0 0,0-1 0 0 0,0 6 1 0 0,1 1 7 0 0,0-2 36 0 0,-2-9-113 0 0,0-1 2 0 0,0 0-20 0 0,0 0-100 0 0,0 0-41 0 0,0 0 107 0 0,0 0-67 0 0,0 0 66 0 0,0 0-33 0 0,0 0-37 0 0,0 0-43 0 0,0 0-44 0 0,0 0-44 0 0,0 0-39 0 0,0 0-36 0 0,0 0-258 0 0,0 0-58 0 0,0 0-47 0 0,0 0-33 0 0,0 0-1425 0 0,0 0-1260 0 0</inkml:trace>
  <inkml:trace contextRef="#ctx0" brushRef="#br0" timeOffset="-16908.705">1821 5299 10776 0 0,'0'0'316'0'0,"0"0"-3"0"0,1 0-232 0 0,-1 0-42 0 0,7-3-36 0 0,1-1 68 0 0,-1 1 38 0 0,9-4 205 0 0,-3 2 32 0 0,1 1 56 0 0,31-10 1070 0 0,-25 10-878 0 0,0-1-85 0 0,-10 3-308 0 0,0 0-45 0 0,-5 1-303 0 0,-1 0 65 0 0,0 1 56 0 0,0-1 46 0 0,4 0 119 0 0,10 1 324 0 0,-13 0-388 0 0,1 1-78 0 0,-3-1-46 0 0,0 0-43 0 0,1 1-49 0 0,-1-1-53 0 0,0 0-80 0 0,1 1-74 0 0,-1-1-83 0 0,1 1-88 0 0,0-1-96 0 0,-1 1-102 0 0,1-1-110 0 0,-1 1-115 0 0,0-1-900 0 0,1 0-1042 0 0,-4 0 2874 0 0</inkml:trace>
  <inkml:trace contextRef="#ctx0" brushRef="#br0" timeOffset="-16462.939">2245 5331 8720 0 0,'0'0'197'0'0,"0"0"-45"0"0,1 0-56 0 0,0-1-22 0 0,1 1-36 0 0,-1-1 7 0 0,0 1 51 0 0,0-1 75 0 0,5-2-161 0 0,-1 2 98 0 0,0 0 87 0 0,1 1 74 0 0,0 1 134 0 0,0 1 70 0 0,2 2 155 0 0,2 4 365 0 0,-2 2-48 0 0,-3-3-402 0 0,-1-1-174 0 0,-1 0-98 0 0,-1 0-136 0 0,-1-1-95 0 0,0 0-106 0 0,-1 0-119 0 0,-1 11 352 0 0,-4-1-50 0 0,-5 7-13 0 0,-5-2-59 0 0,6-10-20 0 0,-1-1 0 0 0,-7 7-25 0 0,-9 5 110 0 0,14-11 2 0 0,-3 1 102 0 0,0 0-22 0 0,6-3-105 0 0,2-2-59 0 0,1 1-54 0 0,4-2 4 0 0,1-4-82 0 0,1-1-9 0 0,0 0 46 0 0,0 0 187 0 0,0 1-60 0 0,1 4-10 0 0,0-3 33 0 0,-1-1 3 0 0,1 0 40 0 0,-1 0 47 0 0,1-1 54 0 0,5 3 114 0 0,2-2-41 0 0,0 0-39 0 0,0-1-36 0 0,10-2 132 0 0,-1-1-106 0 0,1 0-62 0 0,-9 1-86 0 0,0 0-44 0 0,17-2 31 0 0,0 3-19 0 0,0-3-72 0 0,-13 3-35 0 0,-12 1-164 0 0,1-1 67 0 0,-1 1 56 0 0,1 0 46 0 0,0-1 70 0 0,5-1 202 0 0,-5 1-230 0 0,0 1-77 0 0,-1-1-21 0 0,1 1-40 0 0,-1-1-49 0 0,0 1-52 0 0,0-1-81 0 0,1 1-74 0 0,-1-1-81 0 0,0 1-87 0 0,0-1-94 0 0,1 1-102 0 0,-1-1-107 0 0,0 1-115 0 0,2-2-1207 0 0,1 1-1233 0 0</inkml:trace>
  <inkml:trace contextRef="#ctx0" brushRef="#br0" timeOffset="-16210.187">2459 5348 9960 0 0,'0'0'222'0'0,"0"0"30"0"0,0 0 20 0 0,0 0-24 0 0,1 1-161 0 0,2 4-72 0 0,0-2 0 0 0,-1-1 39 0 0,0 0 252 0 0,-1 0-81 0 0,1 1-34 0 0,0 2 4 0 0,0 1 22 0 0,-1-3 4 0 0,8 14 798 0 0,-6-8-558 0 0,0-1-32 0 0,-1 1-36 0 0,0 0-36 0 0,-1 0-37 0 0,1 0-39 0 0,-1 0-38 0 0,1 1-42 0 0,0-1-44 0 0,0 1-45 0 0,4 10 189 0 0,2 1-99 0 0,-3-11-142 0 0,-2 1-33 0 0,11 23 111 0 0,-14-33-203 0 0,1 0 56 0 0,-1-1 141 0 0,1 1-94 0 0,0-1-55 0 0,-1 0-40 0 0,1 1-47 0 0,-1 0-27 0 0,1 0-44 0 0,0 0-51 0 0,-1 1-55 0 0,0-2 170 0 0,0 0 7 0 0,0 0-15 0 0,0 0-41 0 0,0 0-12 0 0,0 0-42 0 0,0 0-47 0 0,-1 0-52 0 0,1 0-58 0 0,-1 0-53 0 0,1 0-48 0 0,-1 0-40 0 0,1 0-150 0 0,-1 0-40 0 0,0 0-180 0 0,-1 0-485 0 0</inkml:trace>
  <inkml:trace contextRef="#ctx0" brushRef="#br0" timeOffset="-15823.309">2200 4753 11488 0 0,'0'0'264'0'0,"0"1"16"0"0,0 1-98 0 0,0 0-58 0 0,0 6 70 0 0,0-6-81 0 0,-3 10-97 0 0,1 0 58 0 0,0 0 59 0 0,1 1 58 0 0,-1-1 64 0 0,1 1 61 0 0,-2-1 61 0 0,1 1 62 0 0,-1-1 64 0 0,2 1-35 0 0,-1 0-51 0 0,2-1-66 0 0,-1-3-166 0 0,0-1-37 0 0,1 0-44 0 0,-1-1-47 0 0,-1 11 137 0 0,1-1-64 0 0,1 4-30 0 0,-1-16-79 0 0,1 0 1 0 0,-1 0 0 0 0,0 0 0 0 0,0 0 0 0 0,0 0-1 0 0,-1 0 1 0 0,0-1 0 0 0,0 2-22 0 0,1-5-4 0 0,-1 3 22 0 0,1 0-60 0 0,2 1-49 0 0,-1-6-462 0 0,-1 1 104 0 0,1-1 88 0 0,0-1 73 0 0,0 1 62 0 0,0-1 41 0 0,-1-5-308 0 0,1 4 246 0 0,-1 0-87 0 0,1 1 123 0 0,0 1-36 0 0,0-11-733 0 0</inkml:trace>
  <inkml:trace contextRef="#ctx0" brushRef="#br0" timeOffset="-15291.798">2107 4855 6624 0 0,'0'0'192'0'0,"-1"1"-7"0"0,-7 5-108 0 0,8-5-13 0 0,-1-1 103 0 0,1 1 193 0 0,0 3 184 0 0,1 1-41 0 0,0-1-38 0 0,0 0-37 0 0,1 0-35 0 0,0 0-33 0 0,3 3 267 0 0,1-1-110 0 0,0 0-98 0 0,2 0-81 0 0,0-1-69 0 0,0-1-61 0 0,1 0-37 0 0,20 6 287 0 0,-17-7-230 0 0,1 0 136 0 0,-12-2-305 0 0,17 3 211 0 0,0-1-53 0 0,-8-1-107 0 0,0-1 0 0 0,1-1 1 0 0,-1 1-1 0 0,0-2 1 0 0,0 1-1 0 0,0-1 1 0 0,8-3-111 0 0,-16 4 54 0 0,0-1-55 0 0,-1 0 28 0 0,2-1 79 0 0,0 0 34 0 0,1 0 72 0 0,-5 0-133 0 0,-6-4-92 0 0,4 4-20 0 0,-1 1 0 0 0,1-1 0 0 0,0 1 0 0 0,-1 0 0 0 0,1 0 0 0 0,-1 0 0 0 0,1 0 0 0 0,-1 1 0 0 0,-1-1 33 0 0,-36 0-372 0 0,28 2 234 0 0,-32-1-166 0 0,2 2 49 0 0,-69 0-295 0 0,110-2 507 0 0,2 0 86 0 0,4 0 22 0 0,12-2 0 0 0,-2 1-62 0 0,0-1 1 0 0,-1 0-1 0 0,1-1 0 0 0,12-4-3 0 0,5-1-13 0 0,-4 0-47 0 0,15-8 51 0 0,4-2 12 0 0,-27 10-11 0 0,7-8 52 0 0,2 0-6 0 0,-19 8 26 0 0,-8 7-10 0 0,-4 3 6 0 0,-4 3-56 0 0,2-1-4 0 0,-26 15 0 0 0,19-11 0 0 0,0 0 0 0 0,-1-1 0 0 0,0-1 0 0 0,-11 7 0 0 0,-7 3 0 0 0,14-11 20 0 0,-10 3 29 0 0,5 5-74 0 0,21-13-71 0 0,1 0 29 0 0,0 0-61 0 0,0 0-73 0 0,0 0 58 0 0,0 0-33 0 0,0 0-36 0 0,0 0-34 0 0,0 0-336 0 0,0 0 79 0 0,0 0-47 0 0,0 0-649 0 0,0 0-513 0 0,0 0-973 0 0</inkml:trace>
  <inkml:trace contextRef="#ctx0" brushRef="#br0" timeOffset="-14666.145">2888 5291 7728 0 0,'0'-1'225'0'0,"-1"1"-701"0"0,1 0 96 0 0,-1-1 90 0 0,0 1 86 0 0,1 0 81 0 0,-1-1 76 0 0,1 1 71 0 0,-1 0 68 0 0,1 0 99 0 0,-1 0 81 0 0,0 0 73 0 0,1 0 64 0 0,-1 0 157 0 0,0 0 66 0 0,1 0 194 0 0,-1 0 503 0 0,0 0 155 0 0,1 0-526 0 0,0 0-206 0 0,0-1-62 0 0,1 1-176 0 0,-1 0-65 0 0,0 0-78 0 0,1 0-88 0 0,0-1-127 0 0,-1 1-67 0 0,1 0-74 0 0,0-1-78 0 0,16-5 738 0 0,2 2-119 0 0,1 1-119 0 0,0 2-122 0 0,-6 0-165 0 0,-2-1-65 0 0,-2 1-235 0 0,-1 0 74 0 0,1 0 64 0 0,0 0 54 0 0,9-1 155 0 0,24-2 450 0 0,-29 4-516 0 0,-1-1-82 0 0,-5 0-72 0 0,0 1-45 0 0,0 0-53 0 0,0-1-58 0 0,0 1-85 0 0,1 0-82 0 0,-1 0-89 0 0,1-1-97 0 0,-1 1-106 0 0,1 0-111 0 0,0 0-121 0 0,-5 0 388 0 0,0 0-33 0 0,-4 0-1110 0 0</inkml:trace>
  <inkml:trace contextRef="#ctx0" brushRef="#br0" timeOffset="-14366.714">2940 5368 9648 0 0,'-2'0'216'0'0,"0"1"-135"0"0,0-1-24 0 0,0 1 18 0 0,-3 0 55 0 0,-1 2 73 0 0,2-1-59 0 0,-1 1 34 0 0,4-3-42 0 0,0 1 154 0 0,1-1 250 0 0,0 0 18 0 0,0 0 30 0 0,3 0-162 0 0,-1 0-62 0 0,0 0-57 0 0,1 1-51 0 0,-1-1-42 0 0,0 0-37 0 0,2 2 93 0 0,8 0 301 0 0,-9-2-405 0 0,0 1 41 0 0,5-1 158 0 0,1-1-43 0 0,-1 1-39 0 0,0 0-38 0 0,8 0 145 0 0,1 0-120 0 0,2-1-73 0 0,1 0-108 0 0,-3 0-71 0 0,24-1-64 0 0,-34 2-3 0 0,1-1 43 0 0,15 1 90 0 0,-13 0-93 0 0,1 0-92 0 0,-6 0 3 0 0,0 0-41 0 0,3 0-150 0 0,-1 1-118 0 0,-3-1 154 0 0,0 0-37 0 0,-1 0-37 0 0,1 0-42 0 0,-2 0-19 0 0,-1 0-57 0 0,0 0-51 0 0,1 0-43 0 0,-1 0-159 0 0,1 0-43 0 0,0 0-190 0 0,1 0-513 0 0</inkml:trace>
  <inkml:trace contextRef="#ctx1" brushRef="#br1">8997 4891</inkml:trace>
  <inkml:trace contextRef="#ctx0" brushRef="#br0" timeOffset="-13539.497">3661 4926 9760 0 0,'0'0'222'0'0,"0"0"30"0"0,0 0 18 0 0,0 0-91 0 0,0 0-12 0 0,0 0 64 0 0,0 0 198 0 0,0 0 369 0 0,0 0 30 0 0,0 0-39 0 0,0 0-526 0 0,0 0 83 0 0,0 0 182 0 0,0 0-287 0 0,0 1-52 0 0,0-1-47 0 0,0 0-39 0 0,0 1 7 0 0,0 4-28 0 0,0-2 27 0 0,0 12 155 0 0,0 1 33 0 0,0 27 559 0 0,0-28-604 0 0,0-1-39 0 0,-1-2-74 0 0,1-1-44 0 0,-1 1-51 0 0,0 0-59 0 0,0 16 78 0 0,3 14-64 0 0,0-18 3 0 0,1 4 3 0 0,0 18 54 0 0,-3-36-48 0 0,1 0 0 0 0,1-1-1 0 0,-1 1 1 0 0,2 1-11 0 0,3 22 75 0 0,-7-30-63 0 0,2 1-21 0 0,3 2 52 0 0,4 5 65 0 0,-7-10-28 0 0,-1-1 47 0 0,2 0-105 0 0,1-1-114 0 0,2-1-167 0 0,-4 0 180 0 0,0-12-549 0 0,-6-7-267 0 0,-5 0-16 0 0,2 8 252 0 0,2 2 28 0 0,0-1-69 0 0,0-1 95 0 0,0 0-51 0 0,0 0-46 0 0,0 0-41 0 0,-4-15-845 0 0,-1 0-103 0 0,8 19 1232 0 0,0 1-61 0 0,-9-34-2168 0 0,9 28 1960 0 0,2 8 412 0 0,-1-1 39 0 0,1 0 25 0 0,0 0 67 0 0,0-1 75 0 0,0 1 84 0 0,0 0 93 0 0,0-1 102 0 0,0 1 111 0 0,1 0 120 0 0,-1 0-99 0 0,1 1 65 0 0,0-1 57 0 0,0 0 49 0 0,1 0 148 0 0,0-1 46 0 0,6-14 1470 0 0,-1 10-867 0 0,-1 5-478 0 0,0 1-184 0 0,1 1-63 0 0,-1 2-148 0 0,1-1-61 0 0,0 2-68 0 0,1-1-76 0 0,1 0 161 0 0,5-1 122 0 0,-1 1-58 0 0,-8 3-307 0 0,0-1 1 0 0,-1 1-1 0 0,1-1 0 0 0,0 1 0 0 0,-1 0 0 0 0,1 0 1 0 0,0 1-1 0 0,-1-1 0 0 0,1 1 0 0 0,0 0-109 0 0,13 4 393 0 0,1 1-84 0 0,-2 1-68 0 0,0 1-57 0 0,6 9 30 0 0,-19-14-189 0 0,0 0-1 0 0,-1 0 1 0 0,0 0-1 0 0,0 0 0 0 0,0 0 1 0 0,0 1-1 0 0,0-1 1 0 0,-1 1-1 0 0,1-1 0 0 0,-1 3-24 0 0,3 10 72 0 0,-4-14-52 0 0,0 0-1 0 0,0 0 1 0 0,0 0-1 0 0,0 0 1 0 0,0 0-1 0 0,-1-1 0 0 0,1 1 1 0 0,-1 2-20 0 0,-9 14 143 0 0,-1-6-92 0 0,3-5 0 0 0,1 0-1 0 0,-1-1 1 0 0,-3 2-51 0 0,-29 14 93 0 0,30-18-77 0 0,0 0-1 0 0,0 0 0 0 0,-3-1-15 0 0,5-1 2 0 0,0-1 0 0 0,1 0 0 0 0,-1 0-1 0 0,-4-1-1 0 0,9 1 100 0 0,0-1-84 0 0,-1 0-111 0 0,0 1-94 0 0,2 0-179 0 0,4 0 228 0 0,3-1 73 0 0,28 1-189 0 0,-1 4 73 0 0,0 2 66 0 0,-1 2 59 0 0,-1 2 50 0 0,0 3 43 0 0,28 18 134 0 0,-48-26-83 0 0,-8-5-57 0 0,1 0 1 0 0,-1 1 0 0 0,1-1-1 0 0,-1 1 1 0 0,0-1 0 0 0,0 1-1 0 0,1 0 1 0 0,-1 0 0 0 0,0 0-1 0 0,-1 0 1 0 0,2 3-30 0 0,2 3 92 0 0,4 8 147 0 0,-7-12-166 0 0,-1-1-1 0 0,1 1 1 0 0,-1-1-1 0 0,0 1 1 0 0,0 0-1 0 0,0 0-72 0 0,-1-2 35 0 0,0 0-1 0 0,0 0 1 0 0,0 0-1 0 0,0 0 1 0 0,0 0-1 0 0,0 0 1 0 0,-1 0-1 0 0,1 0 1 0 0,-1 0-1 0 0,1 0 1 0 0,-1 0-1 0 0,0 0 1 0 0,0 0-1 0 0,0 0 1 0 0,0 0-1 0 0,0 0 1 0 0,0-1-1 0 0,-1 1 1 0 0,1 0-1 0 0,-1-1 1 0 0,1 1-1 0 0,-1-1-34 0 0,-9 9 189 0 0,-2-1-38 0 0,-16 6 60 0 0,5-6-108 0 0,-12 3-7 0 0,21-8-203 0 0,-1-1 94 0 0,-1 1 74 0 0,-25 1 169 0 0,27-4-192 0 0,4-1-50 0 0,-1 0-45 0 0,1 0-57 0 0,-1-1-67 0 0,4 1 4 0 0,0-1-43 0 0,0 0-47 0 0,0 0-52 0 0,0 0-55 0 0,0 0-58 0 0,1 0-64 0 0,-1-1-65 0 0,6 2 161 0 0,1 0-56 0 0,0-1-48 0 0,-1 1-44 0 0,1 0-158 0 0,-1-1-43 0 0,0 1-191 0 0,-1 0-517 0 0,3 0 1429 0 0</inkml:trace>
  <inkml:trace contextRef="#ctx0" brushRef="#br0" timeOffset="-11732.793">3999 5422 5264 0 0,'8'0'116'0'0,"-6"0"17"0"0,-2 0 12 0 0,1 0-14 0 0,2 0-84 0 0,-1 0 34 0 0,-1 0 84 0 0,-1 0 191 0 0,1 0 179 0 0,0 0-58 0 0,1-1-47 0 0,-1 1-39 0 0,3-2 243 0 0,4-2 754 0 0,-7 3-987 0 0,1 0 38 0 0,7-3 255 0 0,2 1-89 0 0,1 0-83 0 0,1 0-79 0 0,-1 2-74 0 0,0-1-69 0 0,0 1-64 0 0,-2 1-58 0 0,-5 1-47 0 0,9 5 372 0 0,-8-3-395 0 0,1 2-66 0 0,-4-1-24 0 0,-2-3 1 0 0,-1 1 0 0 0,0-1-1 0 0,0 0 1 0 0,1 0 0 0 0,-1 0-1 0 0,0 1 1 0 0,0-1 0 0 0,0 0 0 0 0,0 0-1 0 0,0 0 1 0 0,-1 1 0 0 0,1-1-1 0 0,0 0 1 0 0,-1 0 0 0 0,1 0-1 0 0,0 0 1 0 0,-1 2-19 0 0,-9 11 183 0 0,-6 2-34 0 0,9-10-123 0 0,0-1-40 0 0,-18 11 14 0 0,11-6 0 0 0,0-1 0 0 0,-1-1 0 0 0,-9 3 0 0 0,-5 3 0 0 0,16-8-21 0 0,1 0-40 0 0,7-4 39 0 0,-2 3-100 0 0,1 0 13 0 0,3-4 112 0 0,1 0 55 0 0,2-1 20 0 0,0 0 42 0 0,0 0-6 0 0,0 0 6 0 0,1 1-40 0 0,8 3 123 0 0,5-3 151 0 0,1-2-82 0 0,1-2-66 0 0,-1 0-46 0 0,-5 0-27 0 0,-1 1 0 0 0,1 1-1 0 0,9-1-132 0 0,13 1 238 0 0,-1-3-69 0 0,-4 1-104 0 0,11-3-79 0 0,-37 6-131 0 0,0 0 51 0 0,0 0 43 0 0,0 0 37 0 0,1 0 67 0 0,4-1 221 0 0,-4 1-225 0 0,0 0-51 0 0,1-1-91 0 0,-2 1 0 0 0,0 0-37 0 0,0-1-41 0 0,0 1-44 0 0,0 0-49 0 0,0-1-53 0 0,0 1-57 0 0,0-1-60 0 0,-1 0-65 0 0,1 1-69 0 0,0-1-73 0 0,-1 0-77 0 0,1 1-81 0 0,-1-1-84 0 0,1-1-1395 0 0,0-1-660 0 0</inkml:trace>
  <inkml:trace contextRef="#ctx0" brushRef="#br0" timeOffset="-11495.363">4253 5390 9272 0 0,'0'0'208'0'0,"0"0"33"0"0,0 0 14 0 0,0 1-47 0 0,0-1-53 0 0,0 3 22 0 0,0 2 25 0 0,0-3-91 0 0,0 0 48 0 0,0 0 69 0 0,0 5 316 0 0,-1 0-34 0 0,1 6 412 0 0,-1 0-121 0 0,0 0-111 0 0,0 0-101 0 0,0 0-91 0 0,0 1-82 0 0,-1-1-71 0 0,1 4 18 0 0,-1 1-84 0 0,0 8 18 0 0,-1 39 290 0 0,4-62-529 0 0,0 1-59 0 0,-1-2-44 0 0,0-1-51 0 0,1-1-112 0 0,-1 0-198 0 0,0 0 306 0 0,0 0 1 0 0,0 0-19 0 0,0 0-45 0 0,0 0-14 0 0,0 0-45 0 0,0 0-51 0 0,0 0-58 0 0,0 0-62 0 0,0 0-58 0 0,0 0-51 0 0,0 0-45 0 0,0 0-159 0 0,0 0-45 0 0,0 0-192 0 0,0 0-520 0 0</inkml:trace>
  <inkml:trace contextRef="#ctx0" brushRef="#br0" timeOffset="-5578.202">4673 5094 6792 0 0,'0'0'149'0'0,"0"0"23"0"0,6-5 151 0 0,-2 1-263 0 0,-3 3-33 0 0,1-1 51 0 0,0 0 44 0 0,0 0 41 0 0,1-2 185 0 0,0 0 71 0 0,8-11 1138 0 0,-7 9-960 0 0,-3 3-344 0 0,1 0-46 0 0,0 1-56 0 0,-1 0-65 0 0,0-1 363 0 0,1 1-39 0 0,-2 0-39 0 0,1 0-36 0 0,-1 1-35 0 0,0-1-33 0 0,-1 0 176 0 0,0 0-108 0 0,-1 0-94 0 0,-1 1-79 0 0,0 1-63 0 0,-3 0-36 0 0,-8 2-51 0 0,10-1 58 0 0,1 0 77 0 0,-5 2 25 0 0,-1 1-35 0 0,-9 3 46 0 0,3 0-108 0 0,0 0-51 0 0,-32 18-101 0 0,27-14 77 0 0,0 1 92 0 0,10-6 4 0 0,0 1 42 0 0,6-4-107 0 0,-1 0 1 0 0,1 1 0 0 0,0 0 0 0 0,-4 3-32 0 0,2 1 47 0 0,-1 0 1 0 0,1 0-1 0 0,-4 9-47 0 0,6-11 28 0 0,1 1 0 0 0,0 0 0 0 0,0 0 1 0 0,1 0-1 0 0,0 1 0 0 0,-1 5-28 0 0,0 25 193 0 0,3-35-179 0 0,0-1-1 0 0,1 1 0 0 0,-1-1 1 0 0,0 0-1 0 0,1 1 0 0 0,0-1 0 0 0,0 0 1 0 0,0 1-14 0 0,0 0 26 0 0,1 0 1 0 0,0 0-1 0 0,-1 0 1 0 0,1-1-1 0 0,0 1 1 0 0,2 1-27 0 0,-2-2 23 0 0,-1-1 0 0 0,1 1 0 0 0,0-1 0 0 0,0 1 0 0 0,0-1 0 0 0,0 0 0 0 0,0 0 1 0 0,0 0-1 0 0,1 1-23 0 0,-2-2 18 0 0,0 0 0 0 0,1 1 0 0 0,-1-1 0 0 0,1 0 0 0 0,-1 1 0 0 0,1-1 0 0 0,-1 0 0 0 0,1 0 0 0 0,-1 0 0 0 0,1 0 0 0 0,-1 0 0 0 0,1-1 0 0 0,-1 1 0 0 0,1-1-18 0 0,28-12 188 0 0,-3-7-61 0 0,-9 4 43 0 0,12-15-170 0 0,-23 23 27 0 0,13-16 42 0 0,-14 14-10 0 0,0-1-1 0 0,0 0 1 0 0,-1 0-1 0 0,3-9-58 0 0,-1 0 35 0 0,0-1-43 0 0,-3 2 2 0 0,-2 1-68 0 0,-2 17 76 0 0,0 1-2 0 0,0 0 0 0 0,0 0 1 0 0,0-1-1 0 0,0 1 0 0 0,0 0 1 0 0,0 0-1 0 0,0-1 0 0 0,0 1 1 0 0,0 0-1 0 0,0 0 1 0 0,0-1-1 0 0,0 1 0 0 0,0 0 1 0 0,0 0-1 0 0,0-1 0 0 0,0 1 1 0 0,0 0-1 0 0,0 0 0 0 0,-1-1 1 0 0,1 1-1 0 0,0 0 0 0 0,0 0 1 0 0,0 0-1 0 0,0-1 1 0 0,0 1-1 0 0,-1 0 0 0 0,1 0 1 0 0,0 0-1 0 0,0 0 0 0 0,0-1 1 0 0,-1 1-1 0 0,1 0 0 0 0,0 0 1 0 0,0 0-1 0 0,-1 5 69 0 0,-1 9-77 0 0,1-10 13 0 0,-3 24 213 0 0,0 40 350 0 0,3-27-282 0 0,3-21-109 0 0,2-1-51 0 0,-2-13-81 0 0,-1 0-1 0 0,1 1 0 0 0,-2-1 0 0 0,1 5-44 0 0,0 0 84 0 0,2 4-6 0 0,0 14 59 0 0,-3-2-86 0 0,-5 38 142 0 0,3-45-163 0 0,0-2-35 0 0,2-9 5 0 0,0-1 1 0 0,-1 10 38 0 0,-1-14-102 0 0,1-2-14 0 0,-1 0-40 0 0,1-2-115 0 0,0 1 36 0 0,0-1-107 0 0,0 0 50 0 0,0-2-45 0 0,0 1 123 0 0,1 0-56 0 0,0 0 32 0 0,-1 0-47 0 0,1 0 0 0 0,0 0-44 0 0,0 0-47 0 0,0 0-54 0 0,0 0 54 0 0,0 1-36 0 0,0-1-39 0 0,0 0-40 0 0,-1 1-42 0 0,1-1-46 0 0,0 0-47 0 0,0 1-49 0 0,-1-3-1538 0 0,-1-2-1222 0 0</inkml:trace>
  <inkml:trace contextRef="#ctx0" brushRef="#br0" timeOffset="-4600.067">4788 4687 5440 0 0,'0'0'124'0'0,"0"0"17"0"0,0 0 10 0 0,0 0-40 0 0,0 0 22 0 0,0 0 78 0 0,0 0 210 0 0,0 0 385 0 0,0 0 33 0 0,0 0-16 0 0,0 0-99 0 0,0 0-42 0 0,0 0-8 0 0,0 0-285 0 0,0 0-170 0 0,0 0-55 0 0,0 0 12 0 0,0 0 48 0 0,0 0-28 0 0,0 0 17 0 0,0 0 88 0 0,0 0 34 0 0,0 0 8 0 0,0 0-187 0 0,0 0-34 0 0,0 1 35 0 0,1-1-79 0 0,0 4-23 0 0,0-2 15 0 0,0 6 241 0 0,0 1-47 0 0,0 0-41 0 0,-1 1-37 0 0,0 8 95 0 0,0 1-93 0 0,0 4-25 0 0,-1 11 23 0 0,-1-1-75 0 0,-1 34 36 0 0,5-4-33 0 0,3-20 29 0 0,0-8 39 0 0,2 0 72 0 0,-6-28-199 0 0,5 27 274 0 0,-4-11-26 0 0,-1-14-160 0 0,2-1 92 0 0,-1 0 60 0 0,-1 0 49 0 0,1-9-232 0 0,4-4-81 0 0,-2 3-14 0 0,-2 0 7 0 0,0-1 0 0 0,-1 1 0 0 0,1 0 0 0 0,-1-1-1 0 0,1 1 1 0 0,-1-1 0 0 0,0-1-24 0 0,7-32 143 0 0,-1 4-55 0 0,1 6-34 0 0,6-15-34 0 0,-6 21-70 0 0,3-1-57 0 0,-7 14 91 0 0,-1 2-13 0 0,0-1-1 0 0,0 1 1 0 0,1 0-1 0 0,-1 0 1 0 0,1 0-1 0 0,1 0 0 0 0,3-3 30 0 0,-7 7-10 0 0,0 0 0 0 0,1 0 0 0 0,-1 1 0 0 0,0-1 1 0 0,0 1-1 0 0,0-1 0 0 0,0 1 0 0 0,0-1 0 0 0,1 1 0 0 0,-1 0 0 0 0,0-1 0 0 0,0 1 0 0 0,0 0 0 0 0,1 0 0 0 0,-1 0 0 0 0,0 0 0 0 0,1 0 0 0 0,-1 0 0 0 0,0 0 0 0 0,0 1 0 0 0,1-1 10 0 0,5 4-29 0 0,-1 1 39 0 0,2 5-10 0 0,-6-7 0 0 0,-1-1 0 0 0,1 0 0 0 0,0 0 0 0 0,-1 0 0 0 0,0 1 0 0 0,1-1 0 0 0,-1 1 0 0 0,0-1 0 0 0,0 1 0 0 0,8 27-8 0 0,3-1 39 0 0,6 20 82 0 0,1 5-113 0 0,-17-48-9 0 0,6 18 18 0 0,-6-16-59 0 0,-1-1-60 0 0,-1-7 40 0 0,0 1-17 0 0,0-1-51 0 0,0 0-139 0 0,0 0-248 0 0,0 0 298 0 0,0 0-20 0 0,0 0-66 0 0,0 0 108 0 0,0 0-36 0 0,0 0-41 0 0,0 0-38 0 0,0 0-421 0 0,0 0 110 0 0,0 0-52 0 0,0 0-795 0 0,0 0-619 0 0,0 0-1180 0 0</inkml:trace>
  <inkml:trace contextRef="#ctx0" brushRef="#br0" timeOffset="-3968.326">5099 4847 5840 0 0,'0'0'132'0'0,"0"0"17"0"0,0 0 11 0 0,4-3-36 0 0,4-3-81 0 0,-5 5-7 0 0,0-1 69 0 0,0 1 60 0 0,0 0 54 0 0,3 0 248 0 0,-1 0 95 0 0,14 1 1505 0 0,-15 1-1658 0 0,0 0-39 0 0,-1 0-46 0 0,1 0-64 0 0,0 1-79 0 0,-1-1-92 0 0,0 1 11 0 0,0-1 35 0 0,4 5 413 0 0,-5-3-336 0 0,1 1-60 0 0,-1 1-97 0 0,5 8 362 0 0,-1 1-60 0 0,-1 1-52 0 0,-1 0-45 0 0,-1 3 6 0 0,0 0-37 0 0,1 37 385 0 0,-4-33-392 0 0,1 0-34 0 0,0 21 118 0 0,1-14 13 0 0,0-2 52 0 0,-3-13-141 0 0,-1-1 37 0 0,1-9-130 0 0,1 0-39 0 0,0 2 14 0 0,-1 4-11 0 0,0-6-30 0 0,1-3 2 0 0,0-1-1 0 0,0 0 2 0 0,0 0 4 0 0,0 0 5 0 0,0 0 12 0 0,0 0 7 0 0,3-2 53 0 0,0-2-48 0 0,6-12 73 0 0,-6 9-78 0 0,5-11 108 0 0,3-4-60 0 0,-6 14-86 0 0,0-1 34 0 0,7-23 310 0 0,-8 18-274 0 0,-2 5-87 0 0,1 1-38 0 0,8-24-48 0 0,10-17 45 0 0,-7 19 27 0 0,2-12-33 0 0,-9 20 45 0 0,2-27 140 0 0,-6 29-175 0 0,-2 8-11 0 0,-4 1-56 0 0,-4 2-75 0 0,-1 1-94 0 0,-2 1-114 0 0,5 4 122 0 0,-1 1-35 0 0,1 0-38 0 0,-1 0-40 0 0,1 1-43 0 0,-1 0-44 0 0,4 1 263 0 0,1 0 21 0 0,0 0-12 0 0,-1-1-43 0 0,1 1-9 0 0,0 0-43 0 0,0 0-50 0 0,0-1-55 0 0,0 1-60 0 0,0 0-55 0 0,0-1-50 0 0,0 1-43 0 0,0 0-159 0 0,0-1-43 0 0,0 1-193 0 0,-1-1-519 0 0</inkml:trace>
  <inkml:trace contextRef="#ctx0" brushRef="#br0" timeOffset="69579.755">5435 5311 4232 0 0,'8'0'91'0'0,"-7"0"11"0"0,-1 0 12 0 0,0 0-24 0 0,0 0 18 0 0,0 0-95 0 0,0-1 58 0 0,0 1 53 0 0,0-1 48 0 0,0 0 89 0 0,0 0 50 0 0,0-1 231 0 0,1 0 62 0 0,1-1 658 0 0,0 2-482 0 0,1 1-231 0 0,-2 0-325 0 0,0 1-40 0 0,0 0-163 0 0,0-1 0 0 0,-1 1 0 0 0,1-1 1 0 0,-1 1-1 0 0,1-1 0 0 0,-1 1 0 0 0,1-1 0 0 0,-1 1 0 0 0,1 0 0 0 0,-1-1 0 0 0,0 1 0 0 0,1 0 0 0 0,-1-1 0 0 0,0 1 0 0 0,0 0-21 0 0,3 14 252 0 0,0-1-30 0 0,-1-6-98 0 0,-2 0 62 0 0,0-6-120 0 0,0-1 0 0 0,0 1 0 0 0,1 0 0 0 0,-1 0 0 0 0,0 0 0 0 0,1 0 0 0 0,0 0 0 0 0,-1-1 0 0 0,1 2-66 0 0,11 22 139 0 0,-3 0-49 0 0,-7-16-70 0 0,0 0 1 0 0,0 0 0 0 0,-1 1-1 0 0,0-1 1 0 0,-1 1-1 0 0,0-1 1 0 0,0 0 0 0 0,-1 4-21 0 0,0-5 40 0 0,-1-1 0 0 0,0 1 0 0 0,-2 6-40 0 0,-5 6 69 0 0,2-10 35 0 0,-1 0 0 0 0,0 0 0 0 0,-1 0-104 0 0,-7 9 65 0 0,5-9-39 0 0,6-7 2 0 0,0 0-1 0 0,0 0 1 0 0,0-1-1 0 0,0 1 1 0 0,0-1-1 0 0,-1-1 0 0 0,-3 2-27 0 0,-9-1 38 0 0,9-4-38 0 0,-1 1 0 0 0,7 2 8 0 0,3-1-9 0 0,0 0 1 0 0,-1 0-1 0 0,1 0 1 0 0,0 0-1 0 0,0 0 1 0 0,-1 0-1 0 0,1 1 0 0 0,0-1 1 0 0,-1 0-1 0 0,1 0 1 0 0,0 0-1 0 0,-1 0 0 0 0,1 0 1 0 0,0 0-1 0 0,0 0 1 0 0,-1-1-1 0 0,1 1 1 0 0,0 0-1 0 0,-1 0 0 0 0,1 0 1 0 0,0 0-1 0 0,-1 0 1 0 0,1 0-1 0 0,0 0 0 0 0,0-1 1 0 0,-1 1-1 0 0,1 0 1 0 0,0 0-1 0 0,0 0 1 0 0,-6-4 34 0 0,-3-1 58 0 0,-21-16 28 0 0,25 17-117 0 0,1 0-1 0 0,-1 1 1 0 0,0-1 0 0 0,0 1-1 0 0,0 0 1 0 0,-1 1 0 0 0,-3-2-3 0 0,8 3-13 0 0,-5 0-83 0 0,-1-1 39 0 0,-5-1 44 0 0,-2 0 135 0 0,-7 0 229 0 0,1 5 34 0 0,6 2-202 0 0,3 1-123 0 0,5-1-72 0 0,0 0-33 0 0,-5 4-71 0 0,2 0 47 0 0,-3 2 33 0 0,-10 14 40 0 0,21-21-4 0 0,-1-1 0 0 0,1 1 0 0 0,0 0 0 0 0,0-1 0 0 0,1 1 0 0 0,-1 0 0 0 0,0-1 0 0 0,1 1 0 0 0,0 0 0 0 0,-1 0 0 0 0,1 0 0 0 0,1 0 0 0 0,-1-1 0 0 0,0 1 0 0 0,1 0 0 0 0,-1 0 0 0 0,1 0 0 0 0,1 16 0 0 0,-2-15 1 0 0,0-4-2 0 0,0 0 1 0 0,-1 1 0 0 0,1-1 0 0 0,0 0 0 0 0,0 0 0 0 0,0 1 0 0 0,0-1 0 0 0,0 0 0 0 0,0 0 0 0 0,0 0 0 0 0,0 1 0 0 0,0-1 0 0 0,1 0 0 0 0,-1 0 0 0 0,0 1 0 0 0,0-1 0 0 0,0 0 0 0 0,0 0 0 0 0,0 0 0 0 0,0 1 0 0 0,0-1 0 0 0,0 0 0 0 0,1 0 0 0 0,-1 0 0 0 0,0 1 0 0 0,0-1 0 0 0,0 0 0 0 0,0 0 0 0 0,1 0 0 0 0,-1 0 0 0 0,0 0 0 0 0,0 0 0 0 0,0 1 0 0 0,1-1 0 0 0,5 5 10 0 0,-5-4 45 0 0,-1-1 20 0 0,-2 0 18 0 0,-9 0-41 0 0,1-1-48 0 0,1 0 0 0 0,0 0-1 0 0,-10 1-3 0 0,-19-3 0 0 0,32 3 0 0 0,0 0 0 0 0,0 0 0 0 0,1 0 0 0 0,-1 1 0 0 0,0 0 0 0 0,1 0 0 0 0,-2 1 0 0 0,-22 3 0 0 0,9-3 4 0 0,0 1 0 0 0,0 2 0 0 0,-11 3-4 0 0,-10 3 83 0 0,0-4 110 0 0,23-5-131 0 0,1 1 36 0 0,-19 5 186 0 0,3-1 59 0 0,-17 0 246 0 0,41-7-442 0 0,-1 0-1 0 0,0 0 0 0 0,1-1 0 0 0,-2 0-146 0 0,-23-7 337 0 0,31 7-312 0 0,-5-1 3 0 0,-2-7 36 0 0,6 6-29 0 0,1-1-1 0 0,0 0 0 0 0,0 0 0 0 0,0-1 0 0 0,1 1 0 0 0,-1 0 0 0 0,0-3-34 0 0,-3-11 71 0 0,2 3-38 0 0,3 6 8 0 0,1 6-69 0 0,2-2-37 0 0,-2 5-100 0 0,0 0 36 0 0,0 0-30 0 0,0-1 111 0 0,0 1 89 0 0,0-1 123 0 0,1-1 384 0 0,-1 1-423 0 0,0 1-60 0 0,0-1-66 0 0,0 1-50 0 0,0-1-57 0 0,1 1-66 0 0,-1 0-106 0 0,0-1-102 0 0,1 1-113 0 0,-1 0-123 0 0,0-1 258 0 0,0 1-34 0 0,1 0-37 0 0,-1 0-38 0 0,0 0-39 0 0,0 0-41 0 0,1 0-42 0 0,-1 0-44 0 0,2 0-1270 0 0,1 0-1076 0 0</inkml:trace>
  <inkml:trace contextRef="#ctx0" brushRef="#br0" timeOffset="71101.264">4663 6638 6272 0 0,'0'0'182'0'0,"0"0"-45"0"0,0 0-4 0 0,0 0 51 0 0,0 0 158 0 0,0 0 292 0 0,0 0-120 0 0,0-1-101 0 0,0 0-88 0 0,0-1-71 0 0,-1 1-59 0 0,1-1-41 0 0,-1-4 251 0 0,0 4-189 0 0,1 0 88 0 0,0 1-107 0 0,0 1 38 0 0,-2-37 1967 0 0,1 14-1050 0 0,0 12-633 0 0,1-1-51 0 0,1-7 31 0 0,0 0-77 0 0,1 0-72 0 0,0 0-66 0 0,1 0-62 0 0,1-1-57 0 0,0 1-51 0 0,1 0-46 0 0,5-21 28 0 0,3-14 14 0 0,9-6-87 0 0,-15 45 24 0 0,1 0-1 0 0,7-9-46 0 0,-10 15 28 0 0,2 0 0 0 0,-1 0 0 0 0,1 1 0 0 0,1 0 0 0 0,0 1-1 0 0,0 0 1 0 0,0 0 0 0 0,1 0 0 0 0,0 1 0 0 0,5-2-28 0 0,-5 3 7 0 0,1 0 0 0 0,-1 1 0 0 0,1 0-1 0 0,0 1 1 0 0,0 1 0 0 0,0-1 0 0 0,1 1 0 0 0,-1 1 0 0 0,8-1-7 0 0,-10 2 3 0 0,-1 1 1 0 0,0-1-1 0 0,1 1 1 0 0,-1 0-1 0 0,0 1 1 0 0,0 0-1 0 0,0 0 1 0 0,1 0-4 0 0,-3 1-2 0 0,1 0 0 0 0,0-1 0 0 0,-1 2-1 0 0,1-1 1 0 0,-1 1 0 0 0,1 0 2 0 0,-4-3 0 0 0,0 1 0 0 0,3 10 0 0 0,-4-9-5 0 0,4 13 9 0 0,-3-11 9 0 0,0 1 0 0 0,-1-1 0 0 0,0 1 0 0 0,0 0 0 0 0,-1 3-13 0 0,0-6 11 0 0,0-1 0 0 0,-1 1 0 0 0,1-1-1 0 0,-1 0 1 0 0,0 1 0 0 0,1-1-1 0 0,-1 0 1 0 0,0 1 0 0 0,-1-1-1 0 0,1 0 1 0 0,0 0 0 0 0,-1 0 0 0 0,1 0-1 0 0,-1 0 1 0 0,1 0 0 0 0,-1-1-1 0 0,0 1-10 0 0,-2 2 33 0 0,0-1-1 0 0,0 0 0 0 0,0 0 0 0 0,0-1 1 0 0,0 1-1 0 0,0-1 0 0 0,-1 0 0 0 0,0 0-32 0 0,-29 7 14 0 0,-16-2 60 0 0,37-6-58 0 0,-22 3-16 0 0,-13-2 0 0 0,43-2-20 0 0,-4 0 63 0 0,4 0-62 0 0,-2 0-57 0 0,-1 0-84 0 0,7 0 48 0 0,1 0-158 0 0,0 0 75 0 0,0 0 67 0 0,0 0 59 0 0,-1 0 65 0 0,1 0 106 0 0,-2 0 493 0 0,2 0-503 0 0,-1 0-42 0 0,1 0-56 0 0,-1 0-71 0 0,1 0-87 0 0,0 0-99 0 0,-1 0-67 0 0,1 0-101 0 0,0 0-111 0 0,-1 0-120 0 0,1 0 283 0 0,0 0-35 0 0,0 0-34 0 0,0 0-37 0 0,0 0-38 0 0,0 0-38 0 0,0 0-41 0 0,0 0-41 0 0,0 0-1399 0 0,0 0-1150 0 0</inkml:trace>
  <inkml:trace contextRef="#ctx0" brushRef="#br0" timeOffset="71614.973">5208 6026 5152 0 0,'0'-2'90'0'0,"3"-8"254"0"0,-1 7-270 0 0,-1 1-46 0 0,1 0-12 0 0,-1 1 41 0 0,1-1 532 0 0,0-4 856 0 0,-1 3-969 0 0,0 1-48 0 0,0 0-68 0 0,1 1-86 0 0,-1 0 169 0 0,-1 1 5 0 0,0 0-121 0 0,0 0-103 0 0,0-1-87 0 0,0 1-70 0 0,0-1-60 0 0,1-1-177 0 0,-1 1 155 0 0,0 0 106 0 0,0 0 6 0 0,1 1 41 0 0,-1-1 51 0 0,0 1 56 0 0,0 0 60 0 0,0-1 66 0 0,0 1 73 0 0,0 0 79 0 0,0 0 84 0 0,0 0 90 0 0,-9 6 494 0 0,6-4-923 0 0,-1 0-56 0 0,2 0-74 0 0,-1 0-93 0 0,-14 20 743 0 0,9-10-445 0 0,1 1-39 0 0,0 0-43 0 0,2 1-47 0 0,0-1-51 0 0,2 0-55 0 0,0 8 136 0 0,2 1-110 0 0,1-2-76 0 0,0-9-33 0 0,1-1-1 0 0,0 1 1 0 0,1 2-25 0 0,3 1 426 0 0,0-3-173 0 0,-1-2-87 0 0,1 0-58 0 0,-1-2-77 0 0,-1-1-54 0 0,0 0-62 0 0,-1 0-71 0 0,-1-5-2 0 0,0 0-29 0 0,3 2-52 0 0,4 4-367 0 0,-7-7 545 0 0,1 1-52 0 0,-1-1-44 0 0,1 1-36 0 0,1 0-262 0 0,5-1-721 0 0,-5 0 867 0 0,-1-1 60 0 0,4-1-597 0 0</inkml:trace>
  <inkml:trace contextRef="#ctx0" brushRef="#br0" timeOffset="72158.215">5351 6012 7248 0 0,'0'0'209'0'0,"0"0"28"0"0,0 0-29 0 0,0 0-46 0 0,1 0-74 0 0,1 0-48 0 0,3 0-12 0 0,-3 0 19 0 0,-1 0 20 0 0,1 0 37 0 0,-2 0 45 0 0,1 0 53 0 0,5 2 255 0 0,0 0 0 0 0,0 1 0 0 0,-1 0 0 0 0,1 0 0 0 0,3 3-457 0 0,-1 0 454 0 0,-1 0-35 0 0,0 1-6 0 0,1 1-70 0 0,-1 0-82 0 0,1 1-97 0 0,-3-3 67 0 0,0 1 0 0 0,0 0 1 0 0,-1 0-1 0 0,0 1-231 0 0,-2-5 108 0 0,0 1 0 0 0,-1 0 0 0 0,1 0 0 0 0,-1-1-1 0 0,0 1 1 0 0,0 0 0 0 0,-1 0 0 0 0,1 0 0 0 0,-1 3-108 0 0,1 7 363 0 0,2 0-42 0 0,-1 0-63 0 0,-1 2-97 0 0,-1-16-155 0 0,0 12 94 0 0,0-7-29 0 0,-1-1 34 0 0,0 0 15 0 0,0-1 37 0 0,-1 0 40 0 0,0-1 47 0 0,-1 0 104 0 0,4-6 13 0 0,1 0-225 0 0,-1 1-56 0 0,1 0-75 0 0,-1 0-95 0 0,3-3 90 0 0,6-8-96 0 0,5-11-167 0 0,-9 14 183 0 0,-1 0 60 0 0,0-2 93 0 0,2-4 113 0 0,-1 0-63 0 0,0 0-74 0 0,-2-1-83 0 0,-2 1-96 0 0,-1 1 131 0 0,-1 14-3 0 0,1-1 1 0 0,-1 1 0 0 0,0 0 0 0 0,0-1 0 0 0,0 1-1 0 0,0 0 1 0 0,0-1 0 0 0,-1 1 0 0 0,0-2 1 0 0,1-6-52 0 0,0 9 52 0 0,0 0 0 0 0,0 0 0 0 0,0 0 0 0 0,0 0 0 0 0,0 0 0 0 0,0 0-1 0 0,0 0 1 0 0,0-1 0 0 0,-1 1 0 0 0,1 0 0 0 0,0 0 0 0 0,-1 0 0 0 0,1 0 0 0 0,-1 0 0 0 0,1 0 0 0 0,-1 0 0 0 0,1 0 0 0 0,-1 0-1 0 0,0 0 1 0 0,-2-4-7 0 0,0-1-58 0 0,0 3-65 0 0,2 3-20 0 0,1 0-38 0 0,0 0 91 0 0,0-1 69 0 0,0 1 37 0 0,-2-3 110 0 0,1 2-105 0 0,1 0-75 0 0,-1 0-10 0 0,1 1-33 0 0,-1-1-20 0 0,1 1-34 0 0,0-1-37 0 0,-1 1-41 0 0,1-1-43 0 0,0 1-46 0 0,0 0-51 0 0,-1 0-54 0 0,1-1 174 0 0,-1 1-33 0 0,0-1-378 0 0,1 0 101 0 0,-1 1-45 0 0,-1-2-709 0 0,0 1-551 0 0,0-1-1050 0 0</inkml:trace>
  <inkml:trace contextRef="#ctx0" brushRef="#br0" timeOffset="72538.811">5653 5864 7976 0 0,'0'0'174'0'0,"0"0"29"0"0,0 0 14 0 0,0 0-5 0 0,0 0-99 0 0,0 0-51 0 0,6 2 5 0 0,-1 0-5 0 0,0 0 37 0 0,5 2 192 0 0,-2 0 31 0 0,0-1 52 0 0,15 11 991 0 0,-14-7-823 0 0,0 1-88 0 0,-5-3-282 0 0,1 0-44 0 0,-3-2-25 0 0,13 15 539 0 0,-1 1-89 0 0,2 3 32 0 0,-12-14-316 0 0,1 0 1 0 0,-2 0 0 0 0,3 6-270 0 0,-6-13 26 0 0,12 37 787 0 0,-11-33-713 0 0,0 0-1 0 0,-1 0 0 0 0,0-1 0 0 0,0 1 0 0 0,0 0 0 0 0,0 0 0 0 0,-1 1-99 0 0,-1 3-99 0 0,0-1 87 0 0,-1 1 76 0 0,0-1 61 0 0,0 0 46 0 0,-1-1 36 0 0,-11 17 564 0 0,7-15-470 0 0,0 0-62 0 0,-1-1-103 0 0,3-3-118 0 0,0 0-58 0 0,0-1-63 0 0,0 0-72 0 0,-1 1-101 0 0,1-2-99 0 0,-1 1-110 0 0,-1-1-118 0 0,5-1 255 0 0,-1 0-34 0 0,0-1-33 0 0,1 0-36 0 0,-1 1-37 0 0,0-1-37 0 0,0 0-38 0 0,1 0-41 0 0,-4 0-1596 0 0,-3 1-1250 0 0</inkml:trace>
  <inkml:trace contextRef="#ctx0" brushRef="#br0" timeOffset="74604.573">6449 5180 3680 0 0,'0'0'83'0'0,"0"0"11"0"0,0 0-8 0 0,1 0-37 0 0,2 3 6 0 0,-2-2-10 0 0,0-1 1 0 0,0 1 0 0 0,0-1 0 0 0,0 0 0 0 0,0 1 0 0 0,0-1 0 0 0,0 0-1 0 0,0 1 1 0 0,0-1 0 0 0,1 0 0 0 0,-1 0 0 0 0,0 0 0 0 0,0 0 0 0 0,0 0 0 0 0,0 0-1 0 0,0 0 1 0 0,0 0 0 0 0,0 0 0 0 0,1-1-46 0 0,1 1 302 0 0,6-1 492 0 0,0 1-117 0 0,0-1-106 0 0,-1 0-93 0 0,3 0-11 0 0,-1-1-95 0 0,3 0-23 0 0,6-1 53 0 0,0-1-20 0 0,23-3 288 0 0,28-6 300 0 0,-37 10-538 0 0,-17 2-106 0 0,0-1 1 0 0,6-2-327 0 0,-5 0 220 0 0,2 1-38 0 0,20 0 81 0 0,1 2-115 0 0,-2 6-94 0 0,-13 0-326 0 0,-22-5 92 0 0,2 1-41 0 0,-4-1 210 0 0,0 0-401 0 0</inkml:trace>
  <inkml:trace contextRef="#ctx0" brushRef="#br0" timeOffset="74878.94">6520 5317 7792 0 0,'0'0'230'0'0,"2"0"-16"0"0,14-1-197 0 0,0 0 104 0 0,0-1 91 0 0,1-1 80 0 0,2-1 144 0 0,1-1 72 0 0,4-1 169 0 0,11-4 391 0 0,-14 4-445 0 0,0 0-46 0 0,-7 2-229 0 0,0 1-41 0 0,-2 0-88 0 0,-1 1-37 0 0,1 0-44 0 0,-1 0-46 0 0,10-1 163 0 0,0 0-96 0 0,4 2-54 0 0,11 2-19 0 0,-29 0-139 0 0,-1-1 50 0 0,23 1 196 0 0,-20-1-227 0 0,-5 0-27 0 0,0-1-37 0 0,3 1-116 0 0,-1-1-104 0 0,0 0-120 0 0,-3 0 169 0 0,0 1-36 0 0,-2 0-16 0 0,0 0-47 0 0,0-1-43 0 0,0 1-38 0 0,0 0-130 0 0,0 0-38 0 0,2 0-1360 0 0</inkml:trace>
  <inkml:trace contextRef="#ctx0" brushRef="#br0" timeOffset="75393.199">6828 4898 9848 0 0,'0'0'222'0'0,"0"0"30"0"0,0 0 19 0 0,0 0-12 0 0,0 0-82 0 0,0 0-32 0 0,1 1 19 0 0,4 4 42 0 0,-3-3-95 0 0,0 0 64 0 0,9 6-22 0 0,1 0 90 0 0,28 12 701 0 0,-29-15-716 0 0,0 1-43 0 0,-1-1-61 0 0,0 1-79 0 0,10 5-5 0 0,12 5 102 0 0,-4-2-36 0 0,12 6-4 0 0,3 2 18 0 0,-15-7-3 0 0,-4-1 18 0 0,-2 0 47 0 0,-10-5 96 0 0,0 0 1 0 0,9 9-279 0 0,-3 4 332 0 0,-4 5 43 0 0,-13-14-160 0 0,-6 10-7 0 0,2-11-61 0 0,-3 9 202 0 0,-12 9 337 0 0,-5-3 23 0 0,8-11-320 0 0,7-9-252 0 0,2 0-34 0 0,-16 14 235 0 0,-3-2-95 0 0,-2 0-95 0 0,1-3-98 0 0,16-10-7 0 0,4-3-44 0 0,1 1-1 0 0,-1-1 1 0 0,1 1-1 0 0,-4 4 2 0 0,8-6-217 0 0,-1-1 73 0 0,1 0 63 0 0,-1 0 53 0 0,0 0 53 0 0,0 0 45 0 0,-4 2 253 0 0,3-2-207 0 0,0 1-88 0 0,1-1-81 0 0,0 0-75 0 0,0 0-45 0 0,1 0-70 0 0,-1 0-77 0 0,1 0-86 0 0,0 0-3 0 0,0 0-70 0 0,0 0-75 0 0,0 1-79 0 0,0-1-83 0 0,0 1-89 0 0,0-1-94 0 0,0 1-97 0 0,1-1-1187 0 0,-2 3-1231 0 0</inkml:trace>
  <inkml:trace contextRef="#ctx0" brushRef="#br0" timeOffset="80795.153">8061 4742 6392 0 0,'0'0'141'0'0,"0"0"23"0"0,0 0 12 0 0,-1 0-24 0 0,-4 0-79 0 0,5 0-3 0 0,-1 0 78 0 0,-1-1 553 0 0,0 1-64 0 0,0-2-59 0 0,0 1-57 0 0,1-1-54 0 0,-1 0-49 0 0,1 0-46 0 0,0-1-43 0 0,-1 0 90 0 0,0 0-76 0 0,0 1-64 0 0,0 1-54 0 0,1 0-84 0 0,1 1-37 0 0,1-2 21 0 0,4-6 3 0 0,-4 7-52 0 0,0-1 52 0 0,0 1 71 0 0,-1 0 87 0 0,1-1-190 0 0,3-2 386 0 0,-3 4-409 0 0,1-1-59 0 0,-2 1-26 0 0,2 0 175 0 0,-2 0-3 0 0,0-1-38 0 0,1 1-63 0 0,5-2-37 0 0,-4 2 38 0 0,-1 0 27 0 0,0 0 53 0 0,10 30 12 0 0,-8-25-132 0 0,-1 0 0 0 0,0-1 0 0 0,-1 1 0 0 0,1 0 0 0 0,-1 0 0 0 0,0-1 1 0 0,0 1-1 0 0,-1 1-20 0 0,4 14 58 0 0,6 53 323 0 0,-8-61-297 0 0,-1-1 1 0 0,0 1-1 0 0,0 2-84 0 0,-1-4 66 0 0,1 0-1 0 0,0 0 1 0 0,1 0 0 0 0,1 4-66 0 0,-2-8 29 0 0,0 0 0 0 0,0 0 0 0 0,-1 0-1 0 0,0 0 1 0 0,0 0 0 0 0,0 1-29 0 0,0 21 55 0 0,3 60 137 0 0,-5-80-157 0 0,0 5-12 0 0,5-2 43 0 0,-2-6-1 0 0,-1-4 1 0 0,0-1 8 0 0,5-2 145 0 0,-3-3-100 0 0,-2 0-74 0 0,0-4-24 0 0,0 1 3 0 0,0 3-10 0 0,0-1 0 0 0,-1 1 0 0 0,1 0 0 0 0,-1 0 0 0 0,0 0 0 0 0,0 0 0 0 0,-1 0-1 0 0,0 0 1 0 0,-1-3-14 0 0,-6-20 99 0 0,6 12-113 0 0,-1 2-79 0 0,1 0-49 0 0,-3-20-250 0 0,-2-21-207 0 0,2 14 184 0 0,4-2 75 0 0,0 3 90 0 0,1 13 108 0 0,1 10 108 0 0,1 12 22 0 0,-1 0 0 0 0,-1 0 0 0 0,1 0 0 0 0,-1 0 0 0 0,0 0 0 0 0,0-1 12 0 0,0 2-9 0 0,0 0 1 0 0,1 0 0 0 0,-1-1-1 0 0,1 1 1 0 0,0 0 0 0 0,0-1 0 0 0,0-2 8 0 0,1 6-4 0 0,-1 0 1 0 0,0-1-1 0 0,0 1 1 0 0,0-1 0 0 0,0 1-1 0 0,0-1 1 0 0,0 1 0 0 0,0-1-1 0 0,0 1 1 0 0,0-1-1 0 0,-1 1 1 0 0,1 0 0 0 0,-1-1-1 0 0,1 1 1 0 0,-1 0 0 0 0,1-1-1 0 0,-1 1 1 0 0,0 0 0 0 0,0-1 3 0 0,1 1 0 0 0,0 1 0 0 0,0-1 0 0 0,0 0 0 0 0,0 1 0 0 0,0-1 0 0 0,0 0 0 0 0,1 1 0 0 0,-1-1 0 0 0,0 0 0 0 0,0 1 0 0 0,1-1 0 0 0,-1 0 0 0 0,0 1 0 0 0,1-1 0 0 0,-1 1 0 0 0,0-1 0 0 0,1 1 0 0 0,-1-1 0 0 0,1 1 0 0 0,-1-1 0 0 0,1 1 0 0 0,0 0 0 0 0,-1-1 0 0 0,11-8 0 0 0,-8 7-8 0 0,0 1 1 0 0,0 0 0 0 0,1-1 0 0 0,-1 1 0 0 0,0 0 0 0 0,0 1 0 0 0,1-1 0 0 0,-1 1 0 0 0,0-1-1 0 0,1 1 1 0 0,-1 0 0 0 0,0 0 0 0 0,1 0 0 0 0,-1 1 0 0 0,0-1 0 0 0,1 1 0 0 0,-1 0 0 0 0,3 1 7 0 0,17 1 0 0 0,-19-3 0 0 0,-1 0 0 0 0,1 1 0 0 0,-1-1 0 0 0,1 1 0 0 0,-1 0 0 0 0,0 0 0 0 0,1 0 0 0 0,1 1 0 0 0,24 9 0 0 0,-26-11 0 0 0,1 1 0 0 0,-1 0 0 0 0,0 0 0 0 0,1 1 0 0 0,-1-1 0 0 0,0 0 0 0 0,0 1 0 0 0,0 0 0 0 0,0 0 0 0 0,0 0 0 0 0,0 0 0 0 0,0 1 0 0 0,2 1 0 0 0,8 9-1 0 0,-12-12 2 0 0,1 0 0 0 0,-1 0 0 0 0,1 0-1 0 0,-1 0 1 0 0,1 1 0 0 0,-1-1-1 0 0,0 1 1 0 0,0-1 0 0 0,0 1 0 0 0,1 0-1 0 0,-2-1 1 0 0,1 1 0 0 0,0 0-1 0 0,0 0 1 0 0,0 0-1 0 0,-1 0 8 0 0,1 0-1 0 0,0 0 1 0 0,0 1-1 0 0,0-1 0 0 0,0 0 1 0 0,0 0-1 0 0,1 0 1 0 0,0 0-8 0 0,6 13 52 0 0,-6-3 42 0 0,-2-8-84 0 0,-1 1 0 0 0,0-1 0 0 0,0 1 0 0 0,0-1 0 0 0,0 0 0 0 0,-1 0 0 0 0,0 0 0 0 0,1 0 0 0 0,-2 0 0 0 0,1 0 0 0 0,0 0 0 0 0,-1 0 0 0 0,0-1 0 0 0,0 0 0 0 0,0 1 0 0 0,0-1 0 0 0,0 0 0 0 0,-1 0 0 0 0,1-1 0 0 0,-1 1 0 0 0,0 0-10 0 0,-6 3 11 0 0,1-1-1 0 0,-1 1 1 0 0,-8 2-11 0 0,-26 7-74 0 0,41-15-6 0 0,-4 0-16 0 0,6 0 0 0 0,13 2-67 0 0,5-3 85 0 0,-11 0 60 0 0,49 8-113 0 0,-45-5 112 0 0,0 0 0 0 0,0 1 0 0 0,0 0 0 0 0,0 1 0 0 0,-1 0 0 0 0,1 0 19 0 0,16 7-24 0 0,-7-2 45 0 0,8 8 62 0 0,3 0 6 0 0,-25-14-50 0 0,1 0 0 0 0,-1 1 1 0 0,1-1-1 0 0,-1 1 0 0 0,0 1 1 0 0,-1-1-40 0 0,10 14 170 0 0,-10-8-34 0 0,-2 0 49 0 0,1 4-18 0 0,-2-4-20 0 0,-1-9-140 0 0,0 0 0 0 0,0 0 0 0 0,-1-1 0 0 0,1 1 0 0 0,0 0-1 0 0,-1 0 1 0 0,1-1 0 0 0,-1 1 0 0 0,1 0 0 0 0,-1-1-1 0 0,1 1 1 0 0,-1 0 0 0 0,1-1 0 0 0,-1 1 0 0 0,0-1 0 0 0,1 1-7 0 0,-12 10 117 0 0,1 0 0 0 0,1-5-71 0 0,-32 9 62 0 0,24-9-23 0 0,-1-2 1 0 0,0 0 0 0 0,0-1 0 0 0,-13 0-86 0 0,-1-3 68 0 0,1-3-44 0 0,27 2 13 0 0,0-1-39 0 0,-1 0-39 0 0,1 0-37 0 0,-1-1-36 0 0,1 1-34 0 0,-3-3-249 0 0,7 4 186 0 0,1 1-194 0 0,-1 0-359 0 0,-2-2-32 0 0</inkml:trace>
  <inkml:trace contextRef="#ctx0" brushRef="#br0" timeOffset="81217.858">8512 4952 8808 0 0,'16'-7'197'0'0,"-13"6"24"0"0,12-6 148 0 0,-9 3-261 0 0,-5 4-91 0 0,4-3 8 0 0,0 1 47 0 0,1 0 42 0 0,-1-1 37 0 0,1 1 71 0 0,1 0 37 0 0,1-1 87 0 0,4 0 215 0 0,8 2 358 0 0,-13 1-651 0 0,-1 1-34 0 0,-1 0-72 0 0,0 1-35 0 0,0 0-40 0 0,0 1-45 0 0,2 2 284 0 0,-5-2-218 0 0,0-2-85 0 0,-1 1-64 0 0,0-1 43 0 0,0-1 1 0 0,-1 1-1 0 0,1 0 0 0 0,0-1 0 0 0,-1 1 1 0 0,1 0-1 0 0,-1-1 0 0 0,1 1 1 0 0,-1 0-1 0 0,1 0 0 0 0,-1 0 1 0 0,0 0-1 0 0,1-1 0 0 0,-1 1 1 0 0,0 0-1 0 0,0 0 0 0 0,1 0 1 0 0,-1 0-1 0 0,0 0 0 0 0,0 0 1 0 0,0 0-1 0 0,0-1 0 0 0,0 1 0 0 0,0 0 1 0 0,-1 0-1 0 0,1 0-2 0 0,-1 4 7 0 0,1-2-1 0 0,0 0 0 0 0,0 0 1 0 0,-1 0-1 0 0,1-1 1 0 0,-1 1-1 0 0,0 0 1 0 0,-1 2-7 0 0,1-1 27 0 0,-1-1 0 0 0,0 1-1 0 0,0 0 1 0 0,-1-1 0 0 0,1 1 0 0 0,-1-1 0 0 0,-3 3-27 0 0,-4 4 124 0 0,-1-1 1 0 0,0 0-1 0 0,-9 5-124 0 0,-1 0 82 0 0,11-8 17 0 0,-2-1 76 0 0,2-1 10 0 0,2 0 54 0 0,1 0 58 0 0,3 1 65 0 0,4-4-154 0 0,0-1-31 0 0,0 0-7 0 0,0 0-4 0 0,0 0-5 0 0,0 0-1 0 0,0 0 0 0 0,0 0 6 0 0,4 0 39 0 0,1 0-39 0 0,4 0 67 0 0,-1 0-109 0 0,1-1-77 0 0,12 0-79 0 0,-12 1 51 0 0,36-4-19 0 0,-27 1-90 0 0,-18 3 77 0 0,7-1-122 0 0,10-3-136 0 0,-9 3 114 0 0,-1-1-48 0 0,-1 0-90 0 0,-2 1 82 0 0,0-1-41 0 0,-1 1-46 0 0,0 0-49 0 0,1-1-56 0 0,-1 0-59 0 0,0 1-64 0 0,0-1-68 0 0,-2 1 235 0 0,-1 1-46 0 0,1 0-40 0 0,-1-1-35 0 0,1 0-137 0 0,-1 1-34 0 0,2-2-1430 0 0</inkml:trace>
  <inkml:trace contextRef="#ctx0" brushRef="#br0" timeOffset="81495.942">8813 4867 8496 0 0,'0'0'190'0'0,"0"0"28"0"0,0 0 10 0 0,1-1-26 0 0,2-1-136 0 0,-1 0 32 0 0,-1 1 102 0 0,-1 1 231 0 0,2-1 3 0 0,0 0-48 0 0,0 1-42 0 0,0 0-39 0 0,3 2 208 0 0,0 0-95 0 0,7 7 560 0 0,-10-6-493 0 0,4 5 89 0 0,-2 0-62 0 0,0 0-56 0 0,-1 0-53 0 0,-1 1-47 0 0,0 0-44 0 0,-1 0-38 0 0,0 1-34 0 0,-1 5 84 0 0,-1 0-56 0 0,-4 30 385 0 0,4-35-482 0 0,-1 8 29 0 0,1 0-85 0 0,-2 20 50 0 0,3 2 81 0 0,0-39-479 0 0,0 0 72 0 0,0 0 63 0 0,0-1 55 0 0,0 2 75 0 0,0-1 97 0 0,2 2 519 0 0,-2-2-550 0 0,0-1-42 0 0,1 0-56 0 0,-1 1-71 0 0,0-1-84 0 0,1 0-98 0 0,-1 0-67 0 0,0 0-98 0 0,1 1-109 0 0,-1-1-117 0 0,0 0 275 0 0,0 0-33 0 0,0 0-35 0 0,0 0-34 0 0,0 0-38 0 0,0 0-37 0 0,0 0-40 0 0,0 0-39 0 0,0 0-1615 0 0,0 0-1268 0 0</inkml:trace>
  <inkml:trace contextRef="#ctx0" brushRef="#br0" timeOffset="82113.991">9064 5151 7256 0 0,'0'0'165'0'0,"0"0"22"0"0,0 0 7 0 0,0 0-60 0 0,0 0-10 0 0,0 0 44 0 0,0 0 142 0 0,0 0 266 0 0,0 0 22 0 0,0 0-229 0 0,0 0-94 0 0,0 0 36 0 0,0 0 206 0 0,0 0-90 0 0,0 0-93 0 0,0 0-81 0 0,0 0-68 0 0,0 0-45 0 0,0-1-54 0 0,1 0 32 0 0,0-1-39 0 0,-1 2 6 0 0,0-1 40 0 0,3-5 389 0 0,-1 1-48 0 0,0-1-44 0 0,0 1-41 0 0,-1 0-39 0 0,1-1-36 0 0,1-4 213 0 0,-2 3-261 0 0,1 0-32 0 0,1-6 146 0 0,3-28 485 0 0,-3 11-469 0 0,0-1-108 0 0,0 1-92 0 0,-1-1-78 0 0,1 0-61 0 0,-1 1-46 0 0,10-69-126 0 0,-4 58 99 0 0,-3 16 43 0 0,1 0 35 0 0,-3 16-54 0 0,0 1-1 0 0,0 0 0 0 0,1-1 0 0 0,0 1 1 0 0,1 0-1 0 0,-1 1 0 0 0,1-1 0 0 0,1 1 1 0 0,0 0-1 0 0,0 0 0 0 0,0 1 0 0 0,7-6 1 0 0,-8 8-6 0 0,1 0 0 0 0,-1 0 0 0 0,1 1 0 0 0,0 0 0 0 0,0 0 0 0 0,0 0-1 0 0,0 1 1 0 0,3-1 6 0 0,-4 2-9 0 0,0 0-1 0 0,1 0 0 0 0,-1 0 1 0 0,1 1-1 0 0,-1 0 0 0 0,1 0 1 0 0,0 0-1 0 0,-1 1 0 0 0,0 0 1 0 0,4 0 9 0 0,20 8-54 0 0,-25-7 54 0 0,0 0 0 0 0,1 0 0 0 0,-1 0 0 0 0,0 0 0 0 0,0 1 0 0 0,0 0 0 0 0,0 0 0 0 0,0 0 0 0 0,-1 0 0 0 0,0 0 0 0 0,1 1 0 0 0,-1 0 0 0 0,1 2 0 0 0,1 1 0 0 0,-1-1 0 0 0,0 1 0 0 0,-1 1 0 0 0,2 3 0 0 0,-4-8 0 0 0,0 0 0 0 0,0 0 0 0 0,-1 1 0 0 0,1-1 0 0 0,-1 0 0 0 0,0 0 0 0 0,0 0 0 0 0,0 0 0 0 0,0 1 0 0 0,0-1 0 0 0,-1 0 0 0 0,0 3 0 0 0,-1-1 17 0 0,1 0 0 0 0,-1 0-1 0 0,0-1 1 0 0,0 1-1 0 0,-1-1 1 0 0,1 1 0 0 0,-1-1-1 0 0,0 0 1 0 0,0 0-1 0 0,-1 0 1 0 0,1 0 0 0 0,-3 1-17 0 0,0 0 28 0 0,-1 0 0 0 0,0 0 0 0 0,0 0 0 0 0,0-1 0 0 0,-1 0 0 0 0,0-1 0 0 0,-2 1-28 0 0,-6 2 38 0 0,-1-1 0 0 0,0-1 0 0 0,-4 1-38 0 0,-14 0 2 0 0,3-1-50 0 0,30-4-221 0 0,-1 0 103 0 0,1 0 89 0 0,-1 0 71 0 0,0 0 79 0 0,-7 0 330 0 0,6 0-285 0 0,1-1-116 0 0,1 1-51 0 0,1 0-41 0 0,-2 0-145 0 0,1 0 68 0 0,1 0-35 0 0,0 0-39 0 0,-1-1-40 0 0,1 1-45 0 0,0 0-46 0 0,-1 0-49 0 0,1 0-51 0 0,0 0-55 0 0,0 0-56 0 0,-1 0-59 0 0,1 0-63 0 0,0 0-63 0 0,-1 0-68 0 0,2 0-1189 0 0,0 0-1142 0 0</inkml:trace>
  <inkml:trace contextRef="#ctx0" brushRef="#br0" timeOffset="82476.789">9633 4432 9384 0 0,'0'0'208'0'0,"0"0"33"0"0,0 0 16 0 0,-6 11 478 0 0,4-8-521 0 0,0 0 60 0 0,-3 5 321 0 0,1 0-47 0 0,0 1-48 0 0,0 0-45 0 0,1 0-44 0 0,0 0-45 0 0,0 1-42 0 0,0-1-42 0 0,0 3 6 0 0,-1-1-59 0 0,0 0-55 0 0,0 0-54 0 0,0-1 82 0 0,1 1 0 0 0,0 0 0 0 0,0 0 0 0 0,1 0 0 0 0,0 3-202 0 0,0 9 285 0 0,2-1-58 0 0,0-9-79 0 0,1 0-37 0 0,3 24 114 0 0,-3-24-147 0 0,1 0-77 0 0,1 1 40 0 0,-1-6 10 0 0,0 1 0 0 0,1-1 1 0 0,0 0-1 0 0,2 3-51 0 0,7 9 56 0 0,3-6-100 0 0,-2-8-66 0 0,1-4-82 0 0,-8-2 45 0 0,-3-1 18 0 0,-1 1-20 0 0,0-1-52 0 0,0 0-18 0 0,0 0-56 0 0,1 0-63 0 0,-1-1-74 0 0,0 1 60 0 0,0 0-47 0 0,7-4-954 0 0</inkml:trace>
  <inkml:trace contextRef="#ctx0" brushRef="#br0" timeOffset="82891.067">9761 4551 5552 0 0,'8'-2'256'0'0,"0"1"-53"0"0,17 1 377 0 0,-20 1-412 0 0,2 1 165 0 0,-3-1-119 0 0,-1 0 38 0 0,0 0 137 0 0,-1 0-60 0 0,0 0-51 0 0,0 0-47 0 0,1 1-7 0 0,-1 0-47 0 0,1 0-13 0 0,1 2 21 0 0,1 0 60 0 0,-2-2-16 0 0,6 4 244 0 0,-1 0-59 0 0,0 1-51 0 0,-1 0-43 0 0,1 2 17 0 0,0 0-37 0 0,15 20 507 0 0,-9-10-230 0 0,-2 3 2 0 0,-11-17-458 0 0,1 0 1 0 0,-1 0 0 0 0,0 0 0 0 0,0 0 0 0 0,-1 0 0 0 0,1 2-122 0 0,-1-6 114 0 0,0-1-9 0 0,-1 0-132 0 0,1 1 39 0 0,-1 1 105 0 0,-2 3 398 0 0,-1-5-344 0 0,2-2-60 0 0,1-3-72 0 0,3-5-34 0 0,-2 9 5 0 0,4-21 64 0 0,4-22 70 0 0,-1 15-116 0 0,-2 14 16 0 0,-1 0 0 0 0,1-13-44 0 0,-4 20 7 0 0,0 1-1 0 0,-1-1 1 0 0,0 1-1 0 0,0-1 1 0 0,-1 1 0 0 0,-1-7-7 0 0,0 6-4 0 0,1 7 10 0 0,0-1-1 0 0,1 1 1 0 0,-1 0 0 0 0,0-1-1 0 0,0 1 1 0 0,0 0 0 0 0,0-1-1 0 0,0 1 1 0 0,0 0 0 0 0,-1 0 0 0 0,1 0-1 0 0,0 0-5 0 0,-10-6-1 0 0,11 6-188 0 0,0 1 54 0 0,0 0 48 0 0,-1 0 43 0 0,1 0 64 0 0,0-1 109 0 0,0 1 497 0 0,-1-1-522 0 0,1 1-34 0 0,0 0-48 0 0,-1 0-72 0 0,1 0-87 0 0,-1 0-104 0 0,0 0-49 0 0,1 0-91 0 0,-1-1-100 0 0,0 1-108 0 0,0 0-118 0 0,-1 0-126 0 0,2 0 367 0 0,-1 0-36 0 0,0 0-35 0 0,0 0-38 0 0,1 0-1314 0 0,0 0-1068 0 0</inkml:trace>
  <inkml:trace contextRef="#ctx0" brushRef="#br0" timeOffset="83172.579">10146 4312 7456 0 0,'0'0'166'0'0,"0"0"29"0"0,1 1 12 0 0,9 5-224 0 0,-1 1 78 0 0,0 1 71 0 0,0 0 62 0 0,-1 1 55 0 0,0 0 48 0 0,8 9 409 0 0,-3-1-35 0 0,14 24 962 0 0,-19-29-1168 0 0,0 0-38 0 0,2 6 77 0 0,-4-10-301 0 0,-1 0-39 0 0,9 19 150 0 0,-5 0-34 0 0,-6 0-37 0 0,-5 0-37 0 0,-5-1-40 0 0,-4-1-39 0 0,-5-1-42 0 0,-3-2-43 0 0,-26 18 71 0 0,30-27-120 0 0,-1-1-61 0 0,13-10 101 0 0,1 0-56 0 0,0 0-53 0 0,0-1-52 0 0,0 1-50 0 0,0 0-50 0 0,0 0-47 0 0,0 0-46 0 0,-1 1-288 0 0,0-1-108 0 0,0 1-103 0 0,0-1-96 0 0,-2 2-917 0 0,-3 1-1042 0 0</inkml:trace>
  <inkml:trace contextRef="#ctx0" brushRef="#br0" timeOffset="83949.438">10337 5137 7400 0 0,'0'0'165'0'0,"0"0"-37"0"0,0 0-48 0 0,0 0-31 0 0,-2 0 31 0 0,2 0 2 0 0,-1 0 64 0 0,-5 0-197 0 0,0 0 83 0 0,-1 0 76 0 0,1 0 63 0 0,-3 1 156 0 0,0-1 77 0 0,-20 2 1102 0 0,16-1-949 0 0,7 0-208 0 0,-1 0-37 0 0,-6 3 211 0 0,0 0-107 0 0,0 1-79 0 0,-22 8 412 0 0,-31 6 420 0 0,35-10-670 0 0,0 0-91 0 0,15-5-250 0 0,0 0-37 0 0,-1-1-42 0 0,1 0-47 0 0,-17 3 99 0 0,4-1 145 0 0,-23 2-276 0 0,-3 3 144 0 0,23-6-69 0 0,-1 3-39 0 0,-14 2-35 0 0,9-4 50 0 0,-50 5 12 0 0,35-5 47 0 0,34-4-48 0 0,-1 0-41 0 0,-34 3-24 0 0,18 2 98 0 0,0 2-43 0 0,-34 9-52 0 0,0 1-99 0 0,39-12-18 0 0,-1 0 0 0 0,-10-1 117 0 0,21-3 128 0 0,1 1-87 0 0,-13 2-38 0 0,11-4 49 0 0,-14 0-3 0 0,2 0-58 0 0,-8 2-55 0 0,-20 3-76 0 0,-8 0 34 0 0,-94 0 106 0 0,72 0 0 0 0,18-5 1 0 0,39 0 34 0 0,0-1 67 0 0,5 1-88 0 0,-21 4-14 0 0,30 0 59 0 0,-5-2-54 0 0,26-3-115 0 0,-1 0 40 0 0,0 0 32 0 0,-1 1 108 0 0,-2-1 212 0 0,2 0-257 0 0,0 1-83 0 0,1-1-105 0 0,-1 0-70 0 0,1 0-106 0 0,0 0-120 0 0,1 0 180 0 0,-1 0-35 0 0,1 0-39 0 0,0 1-38 0 0,-1-1-42 0 0,1 0-43 0 0,0 0-45 0 0,0 0-47 0 0,0 0-49 0 0,0 0-51 0 0,0 0 651 0 0,0 0-1922 0 0,0 0-1095 0 0</inkml:trace>
  <inkml:trace contextRef="#ctx0" brushRef="#br0" timeOffset="84884.468">8925 5610 8272 0 0,'0'0'241'0'0,"0"0"62"0"0,0 0 110 0 0,0 0 47 0 0,0 0 11 0 0,0 0-177 0 0,0 0-64 0 0,0 0 43 0 0,-1 1 196 0 0,-9 6 433 0 0,7-5-593 0 0,1 0-1 0 0,0 1 1 0 0,0-1 0 0 0,0 1-1 0 0,0-1 1 0 0,0 1 0 0 0,0 1-309 0 0,-2 3 618 0 0,0 1-45 0 0,0 0-47 0 0,0 0-79 0 0,-3 9 155 0 0,3 2-94 0 0,2 2-86 0 0,2 0-79 0 0,-1 3 0 0 0,0-13-190 0 0,-1 23 317 0 0,0-11-191 0 0,2-5-80 0 0,0 1-38 0 0,-1 14 52 0 0,0-6-63 0 0,2 2-88 0 0,0-11 3 0 0,-2 9-9 0 0,0-17-32 0 0,0 0 0 0 0,1 0 0 0 0,1 1 0 0 0,0 0-24 0 0,0-7 25 0 0,0 6-77 0 0,-1-7 61 0 0,1 2 36 0 0,-1 0 52 0 0,1 2 66 0 0,-1-22-104 0 0,3-7-49 0 0,0-6-14 0 0,-2-4-39 0 0,1 1-54 0 0,3-33-210 0 0,1 3-62 0 0,-4 30 237 0 0,8-42-26 0 0,-8 57 79 0 0,1 0-40 0 0,-1 0-50 0 0,0 0-62 0 0,-1 5 80 0 0,2 1 68 0 0,6-20-29 0 0,-5 24 58 0 0,1 1-14 0 0,3 0-58 0 0,0 4 44 0 0,5 4 22 0 0,-1 5 55 0 0,9 15 46 0 0,-12-9-61 0 0,1 0 22 0 0,2 6 67 0 0,2 9 20 0 0,13 29 196 0 0,-19-31-204 0 0,-1 0-9 0 0,1 0 40 0 0,10 28 589 0 0,10 18-701 0 0,-22-61 43 0 0,0 0 0 0 0,0 0 0 0 0,2 0-43 0 0,1 0 106 0 0,-3-6-84 0 0,0 1-47 0 0,-5-6-91 0 0,-1-1-60 0 0,0 0-16 0 0,0 0 47 0 0,0 0-29 0 0,0 0-101 0 0,0 0-272 0 0,0 0-492 0 0,0 0-44 0 0</inkml:trace>
  <inkml:trace contextRef="#ctx0" brushRef="#br0" timeOffset="85074.019">8903 5921 10240 0 0,'1'-7'257'0'0,"0"1"-50"0"0,4 0 32 0 0,1 0-60 0 0,11-1 127 0 0,-5 3-39 0 0,-6 3-99 0 0,0-1 39 0 0,-1 0 45 0 0,0 0 55 0 0,6-3 334 0 0,0 0-34 0 0,1 1-36 0 0,-1 0-37 0 0,1 0-42 0 0,0 1-42 0 0,-1-1-46 0 0,1 1-47 0 0,0 0-40 0 0,0-1-56 0 0,0 1-59 0 0,0-1-62 0 0,0 0 34 0 0,0 1-36 0 0,12-2 50 0 0,7 1-78 0 0,13 4-54 0 0,-42 0-211 0 0,0 0 50 0 0,1 0 45 0 0,-1 1 38 0 0,2-1 58 0 0,9 2 278 0 0,-7 0-255 0 0,-3-2-96 0 0,1 1-82 0 0,-1 0-100 0 0,0 0-120 0 0,0-1 12 0 0,-1 1-77 0 0,0 0-85 0 0,0-1-92 0 0,0 1-99 0 0,0-1-106 0 0,0 1-113 0 0,0 0-119 0 0,-1-1-1071 0 0,0 0-1182 0 0</inkml:trace>
  <inkml:trace contextRef="#ctx0" brushRef="#br0" timeOffset="85492.613">9374 5912 8952 0 0,'8'0'200'0'0,"-7"0"33"0"0,1 0-80 0 0,-1 0-49 0 0,-1 0-3 0 0,3 0-45 0 0,2 0 7 0 0,2 0 63 0 0,-4 0 161 0 0,0 1 85 0 0,0-1 29 0 0,4 2 827 0 0,-5-1-737 0 0,0 0-214 0 0,-1 0-39 0 0,0 0-47 0 0,0 0-58 0 0,0 0 389 0 0,-1-1-196 0 0,0 1-56 0 0,0 1-50 0 0,0 0-44 0 0,-1 0-15 0 0,1 1-46 0 0,-1 0-25 0 0,0 0-16 0 0,-14 12 339 0 0,-1-1-92 0 0,10-9-196 0 0,-1 0 1 0 0,2 0-1 0 0,-1 0 0 0 0,1 1 1 0 0,-2 2-126 0 0,6-6 40 0 0,-1 4-97 0 0,2-4 90 0 0,1 0 95 0 0,-1-1-16 0 0,1 0 38 0 0,0-1 42 0 0,-1 0 0 0 0,1 1-62 0 0,2 0-67 0 0,0 0-47 0 0,7 1-48 0 0,-8-1 47 0 0,31 1 167 0 0,17-3 18 0 0,-12 0-48 0 0,-26 1-31 0 0,-1 0-36 0 0,27 0 103 0 0,-13 0-69 0 0,-22 0-64 0 0,4 3-45 0 0,-3 1-31 0 0,-4-3-80 0 0,0-1 1 0 0,0 0 35 0 0,0 0-9 0 0,0 0-42 0 0,0 0-113 0 0,0 0-211 0 0,1 0-227 0 0,0 0 98 0 0,0 0 83 0 0,0 0 69 0 0,-1 0 61 0 0,1 0 40 0 0,0 0-610 0 0,0 0 497 0 0,0 0-84 0 0,-1 0 215 0 0,0 0-33 0 0,1 0-1781 0 0,0 0-1193 0 0</inkml:trace>
  <inkml:trace contextRef="#ctx0" brushRef="#br0" timeOffset="85914.203">9682 5773 8808 0 0,'0'0'257'0'0,"0"0"-2"0"0,0 0-77 0 0,0 0-30 0 0,0 0 158 0 0,0 0 290 0 0,0 0 32 0 0,0 0 32 0 0,0 0 118 0 0,0 0 57 0 0,0 0 12 0 0,0 0-38 0 0,0 0-533 0 0,1 1 96 0 0,1 1-216 0 0,0 0-1 0 0,-1-1 1 0 0,1 1 0 0 0,0 1 0 0 0,-1-1 0 0 0,0 0 0 0 0,0 0-1 0 0,1 1-155 0 0,4 12 739 0 0,-1-4-309 0 0,0 0-103 0 0,1 3 99 0 0,-2 1-84 0 0,2 3 2 0 0,-2-6-147 0 0,-1 0-50 0 0,3 11 34 0 0,-4-12-123 0 0,1 0 0 0 0,0 0 0 0 0,5 9-58 0 0,-4-11 44 0 0,-3-7-42 0 0,0 0 0 0 0,-1 0-1 0 0,1 0 1 0 0,0 0 0 0 0,1 0 0 0 0,-1 0 0 0 0,0-1 0 0 0,0 1-1 0 0,1 0 1 0 0,-1-1 0 0 0,2 1-2 0 0,-1 0-188 0 0,-1-1 57 0 0,1 1 50 0 0,-1-1 44 0 0,1 1 44 0 0,-1-1 47 0 0,1 1 57 0 0,-1-1 118 0 0,2 2 197 0 0,-3-3-324 0 0,1 1-38 0 0,-1-1-49 0 0,1 0-43 0 0,-1 0-48 0 0,1 0-56 0 0,-1 0-26 0 0,1 0-48 0 0,-1 0-51 0 0,1-1-55 0 0,0 1-59 0 0,0 0-64 0 0,0-1-67 0 0,0 1-72 0 0,0 0-114 0 0,0-1-90 0 0,1 1-93 0 0,-1-1-98 0 0,1 0-234 0 0,-1 1-33 0 0,3-1-2591 0 0,-4 1 3821 0 0</inkml:trace>
  <inkml:trace contextRef="#ctx0" brushRef="#br0" timeOffset="86502.231">9423 5416 10768 0 0,'0'0'241'0'0,"0"0"38"0"0,-1 0-34 0 0,1 1-103 0 0,-1-1-78 0 0,-2 3-17 0 0,1-1 13 0 0,-16 13 16 0 0,12-10-30 0 0,0 0 39 0 0,1 0 57 0 0,-1 1 74 0 0,3-3-23 0 0,-1 1 47 0 0,1 0 50 0 0,-1 0 57 0 0,0 1-15 0 0,1-1-35 0 0,-5 5 217 0 0,-8 10 480 0 0,9-10-511 0 0,-3 7-146 0 0,1 0-110 0 0,0 1-88 0 0,0 0-65 0 0,-11 19-33 0 0,19-34-204 0 0,0-1 56 0 0,0 0 50 0 0,0 1 42 0 0,1-1 45 0 0,-1 0 40 0 0,0 1 261 0 0,1-1-143 0 0,0 0-110 0 0,0-1-58 0 0,1 0-56 0 0,-1 0-44 0 0,0 0-52 0 0,0 0-61 0 0,0 1-66 0 0,0-1 4 0 0,0 0-50 0 0,0 0-52 0 0,0 0-56 0 0,0 0-59 0 0,1 0-63 0 0,-1 0-65 0 0,0 0-69 0 0,0 0 329 0 0,0 0-44 0 0,0-1-39 0 0,0 1-34 0 0,0-1-129 0 0,0 0-34 0 0,0-1-1358 0 0</inkml:trace>
  <inkml:trace contextRef="#ctx0" brushRef="#br0" timeOffset="87071.857">9269 5422 7512 0 0,'0'0'166'0'0,"0"0"29"0"0,0 0 13 0 0,0 0-71 0 0,0 1-69 0 0,0 0-47 0 0,1 3-48 0 0,0-1 43 0 0,6 13 577 0 0,2 1 89 0 0,1-1 44 0 0,17 20 1036 0 0,-8-15-752 0 0,-9-12-547 0 0,0 1-49 0 0,0-2-60 0 0,0 0-69 0 0,-4-3-114 0 0,0-1-1 0 0,1-1 1 0 0,-1 1-1 0 0,1-1 1 0 0,2 1-171 0 0,19 6 481 0 0,-7-3-240 0 0,1-3 14 0 0,-18-3-215 0 0,0-1 0 0 0,0-1 0 0 0,0 1 0 0 0,0 0 0 0 0,0-1 0 0 0,0 0 0 0 0,0 0-40 0 0,2-3 84 0 0,-2-1-66 0 0,-3-1-57 0 0,-3-1-49 0 0,-2-4-135 0 0,-3-1-234 0 0,3 7 153 0 0,0 0 1 0 0,0 1-1 0 0,0 0 0 0 0,-1 0 1 0 0,-1-1 303 0 0,-15-9-973 0 0,1 4 223 0 0,-1 1 82 0 0,7 5 303 0 0,1 1 47 0 0,-1-1 54 0 0,1 2 60 0 0,-1 0 65 0 0,1 1 72 0 0,0 0 78 0 0,1 1 84 0 0,-26-3-225 0 0,21 1 107 0 0,-3 1 64 0 0,8-1 168 0 0,5 1-58 0 0,1 0 57 0 0,6 1-86 0 0,0 0-2 0 0,0 0-6 0 0,0 0-22 0 0,0 0-10 0 0,0 0-2 0 0,1 0-3 0 0,38 2 4 0 0,5 0-31 0 0,32 3 42 0 0,-52-3-67 0 0,-7-1-40 0 0,-82 1-510 0 0,36 0 330 0 0,-2 0 51 0 0,15-1 114 0 0,1 1 35 0 0,-5 1-9 0 0,0 0 67 0 0,9-2 24 0 0,1-1 53 0 0,3 0-10 0 0,1 0 33 0 0,0-2 36 0 0,0 0 42 0 0,5 2-17 0 0,1 0-67 0 0,0 0-28 0 0,0 0-7 0 0,9-4-10 0 0,9 1-63 0 0,-6 1-42 0 0,-8 1-95 0 0,0 0 55 0 0,8-1 66 0 0,-6 1-80 0 0,-3 0-62 0 0,1 0-90 0 0,1 0-113 0 0,-3 1 106 0 0,0 0-37 0 0,-1-1-45 0 0,1 1-44 0 0,-1 0-40 0 0,1-1-35 0 0,0 1-120 0 0,0 0-35 0 0,3-1-1242 0 0</inkml:trace>
  <inkml:trace contextRef="#ctx0" brushRef="#br0" timeOffset="87678.729">10707 4981 9408 0 0,'0'0'273'0'0,"0"0"-5"0"0,0 0-96 0 0,0 0-40 0 0,0 0 140 0 0,0 0 252 0 0,0 0 20 0 0,0 0-202 0 0,0 0-76 0 0,0 0 48 0 0,0 0 223 0 0,0 0 421 0 0,0 0 24 0 0,0 0-408 0 0,0 0-240 0 0,0 0-66 0 0,0 0-60 0 0,0 0-53 0 0,0 0-45 0 0,0-1-31 0 0,1 1-36 0 0,2-1 22 0 0,-1 0 46 0 0,7-2 303 0 0,-1 0-61 0 0,1 1-56 0 0,-1 0-49 0 0,2 0-6 0 0,0 1-51 0 0,5-2 21 0 0,1 2-57 0 0,8-2 49 0 0,4-1 9 0 0,0-1-67 0 0,-4 2-65 0 0,1-1-34 0 0,23-2-30 0 0,-46 6-132 0 0,1 0 66 0 0,-1-1 52 0 0,0 1 37 0 0,5 0 179 0 0,-4-1-166 0 0,0 1-87 0 0,-2 0-35 0 0,1 0-42 0 0,-1-1-19 0 0,1 1-38 0 0,-1 0-41 0 0,0 0-45 0 0,1 0-48 0 0,-1 0-53 0 0,0-1-56 0 0,1 1-59 0 0,-2 0 63 0 0,-1 0 35 0 0,1 1-279 0 0,-1-1 109 0 0,1 0 93 0 0,-1 1 108 0 0,0-1 47 0 0,1 1-62 0 0,-2 1-412 0 0,2-2 506 0 0,0 1-37 0 0,-1-1-48 0 0,1 0-61 0 0,-2 2-1568 0 0,-2 2-1104 0 0,4-4 2995 0 0</inkml:trace>
  <inkml:trace contextRef="#ctx0" brushRef="#br0" timeOffset="87949.167">10623 5058 10680 0 0,'-1'0'240'0'0,"0"1"-81"0"0,-2 1-47 0 0,-3 2 78 0 0,4-2-81 0 0,2-1-16 0 0,-1 1-46 0 0,0-1 15 0 0,-2 0 33 0 0,-1 1 54 0 0,3-2 7 0 0,1 0 168 0 0,0 0 302 0 0,0 0 29 0 0,0 1-290 0 0,1-1-70 0 0,0 1-63 0 0,1 0-54 0 0,1 0 45 0 0,-1-1-111 0 0,4 1 86 0 0,-5 0-103 0 0,0-1 38 0 0,4 0 191 0 0,0 1-47 0 0,1 0-42 0 0,-2-1-37 0 0,2 0-3 0 0,0 0-37 0 0,1 0-7 0 0,5-2 28 0 0,6-1 92 0 0,1 1-76 0 0,8 0-15 0 0,1 1-92 0 0,24-2 0 0 0,-29 0-20 0 0,-18 3-253 0 0,0-1 70 0 0,0 0 63 0 0,1 1 53 0 0,4-1 110 0 0,17 0 493 0 0,-21 1-509 0 0,0-1-42 0 0,2 1-70 0 0,-4 0-38 0 0,0 0-36 0 0,0 0-41 0 0,0 0-44 0 0,0-1-49 0 0,0 1-51 0 0,0 0-57 0 0,0 0-60 0 0,0-1-65 0 0,0 1-67 0 0,0 0-73 0 0,0-1-75 0 0,0 1-81 0 0,0 0-83 0 0,4-1-1254 0 0,3-1-1191 0 0,-11 2 3023 0 0</inkml:trace>
  <inkml:trace contextRef="#ctx0" brushRef="#br0" timeOffset="88924.65">11482 4804 11048 0 0,'0'0'324'0'0,"0"0"-155"0"0,-1 0-43 0 0,0-1 19 0 0,-1 0-106 0 0,-5-4-108 0 0,5 4 103 0 0,-6-3 117 0 0,-3 2 48 0 0,0 1 43 0 0,0 1 38 0 0,-13 3 373 0 0,2 2 92 0 0,13-3-367 0 0,-3 1 34 0 0,0 1-45 0 0,0 0-41 0 0,0 0-38 0 0,-10 8 187 0 0,0 1-114 0 0,4 1-112 0 0,0 1-52 0 0,9-7-95 0 0,1 1 0 0 0,0 1-1 0 0,0-1 1 0 0,1 1 0 0 0,0 1-102 0 0,-7 16 270 0 0,11-22-266 0 0,2 0 0 0 0,-1-1 0 0 0,1 1 0 0 0,-1 0 0 0 0,1 0 0 0 0,1 0 0 0 0,-1 0 0 0 0,1 0-1 0 0,-1 0 1 0 0,2 0 0 0 0,-1 0 0 0 0,1 2-4 0 0,-1-5 6 0 0,1 0 0 0 0,-1 0 0 0 0,1 0 0 0 0,-1 0 0 0 0,1 0 0 0 0,0-1 0 0 0,0 1 0 0 0,0 0 0 0 0,0 0-1 0 0,0-1 1 0 0,1 1 0 0 0,-1-1 0 0 0,0 1 0 0 0,1 0-6 0 0,0-1 10 0 0,0 0 0 0 0,0 0 0 0 0,0 0 1 0 0,0 0-1 0 0,0 0 0 0 0,0 0 0 0 0,0 0 0 0 0,0 0 0 0 0,0-1 0 0 0,0 1 0 0 0,0-1 0 0 0,0 0 0 0 0,1 0 0 0 0,-1 0 0 0 0,1 0-10 0 0,22-1 5 0 0,-20 1 10 0 0,0-1 1 0 0,0 0-1 0 0,0 0 0 0 0,0 0 0 0 0,-1-1 1 0 0,1 0-1 0 0,0 0 0 0 0,-1 0 0 0 0,1 0 1 0 0,2-2-16 0 0,12-8 81 0 0,-15 10-66 0 0,-1 0 0 0 0,1-1-1 0 0,-1 1 1 0 0,1-1 0 0 0,-1 0 0 0 0,0 1 0 0 0,0-1 0 0 0,0-1-15 0 0,6-9 29 0 0,0-1 1 0 0,-2 0 0 0 0,1 0 0 0 0,-2-1-1 0 0,0 0 1 0 0,0 0 0 0 0,-1-4-30 0 0,5-9 18 0 0,-7 21-6 0 0,-3 6 50 0 0,0 1 19 0 0,0 0 8 0 0,0 0-15 0 0,-3 8-60 0 0,-2 5 51 0 0,2-6-30 0 0,1-1 1 0 0,0 0-1 0 0,0 1 1 0 0,0 5-36 0 0,-5 29 28 0 0,-6 21 99 0 0,2-6-23 0 0,6-35-73 0 0,-1 12 14 0 0,3-9-47 0 0,-1 27 26 0 0,3 0 61 0 0,4 1 57 0 0,6-2 55 0 0,-5-31-67 0 0,-1 22 61 0 0,-3-19-59 0 0,0-5-3 0 0,0-11-119 0 0,3 0-10 0 0,-1-3 14 0 0,-2-3 50 0 0,1 1 0 0 0,10 6-51 0 0,-8-7-2 0 0,-1 1 0 0 0,1-1 0 0 0,-1 0 1 0 0,1 0-1 0 0,-1 0 0 0 0,1 0 0 0 0,-1 0 0 0 0,1-1 0 0 0,-1 1 0 0 0,1-1 0 0 0,-1 1 1 0 0,0-1-1 0 0,1 0 0 0 0,-1 0 0 0 0,1 0-11 0 0,12-4 14 0 0,-11 4-14 0 0,0 0 0 0 0,0 0 0 0 0,0 0 0 0 0,0 0 0 0 0,0-1 0 0 0,-1 1 0 0 0,1-1 0 0 0,1-1 0 0 0,9-4 0 0 0,-11 6 3 0 0,4-2-5 0 0,0 0 1 0 0,-1 0 0 0 0,1 0-1 0 0,0-1 1 0 0,3-3 1 0 0,-9 6 1 0 0,1 0 0 0 0,-1 0 0 0 0,0 0 0 0 0,0 0 0 0 0,0-1 0 0 0,0 1 1 0 0,0 0-1 0 0,0-1 0 0 0,0 1 0 0 0,0-1 0 0 0,0 1 0 0 0,0-2-1 0 0,-1 1 3 0 0,0 1 0 0 0,1 0 0 0 0,-1 0-1 0 0,0 0 1 0 0,0-1 0 0 0,0 1 0 0 0,0 0 0 0 0,-1 0 0 0 0,1-1 0 0 0,0 1 0 0 0,0 0 0 0 0,-1 0 0 0 0,1 0 0 0 0,-1 0 0 0 0,1-1 0 0 0,-1 1-1 0 0,1 0 1 0 0,-1 0 0 0 0,0 0-3 0 0,-3-5 14 0 0,0 1 0 0 0,0 0-1 0 0,-1 0 1 0 0,-4-3-14 0 0,-22-15 11 0 0,8 10-32 0 0,-1 2 0 0 0,-1 0 21 0 0,3 1-12 0 0,0 0 0 0 0,-6-6 12 0 0,20 11-12 0 0,9 4-41 0 0,5-3 43 0 0,-1 1 13 0 0,0 1-3 0 0,0 1 0 0 0,0 0 0 0 0,1 1 0 0 0,-1-1 0 0 0,0 1 0 0 0,0 0 0 0 0,1 0 0 0 0,-1 1 0 0 0,1 0 0 0 0,1-1 0 0 0,53 6-3 0 0,-38-3 23 0 0,0-1 0 0 0,0 0 0 0 0,0-2-1 0 0,21-2-19 0 0,20-6 114 0 0,-29 5-36 0 0,0-2 0 0 0,0-1 0 0 0,5-3-78 0 0,-19 5-5 0 0,-3 2 27 0 0,-6-1 63 0 0,-3-1 55 0 0,-2-1 82 0 0,-5 5-137 0 0,-1 0-63 0 0,0-2-55 0 0,1 1-60 0 0,0 0-129 0 0,0 0-66 0 0,0 0-169 0 0,-2 0 186 0 0,1 0 96 0 0,-2-1 71 0 0,1 1-197 0 0,1 1 54 0 0,0 0 64 0 0,-1 0 54 0 0,1 0 46 0 0,-2-1 15 0 0,-2 0 43 0 0,2 1-48 0 0,1-1-78 0 0,0 1-108 0 0,0 0 81 0 0,1 0-37 0 0,-1 0-40 0 0,1-1-45 0 0,-1 1-46 0 0,1 0-51 0 0,-5-1-924 0 0,2 0-43 0 0</inkml:trace>
  <inkml:trace contextRef="#ctx0" brushRef="#br0" timeOffset="96285.429">849 7262 8552 0 0,'0'0'190'0'0,"0"-1"-24"0"0,0 1-40 0 0,1-3 34 0 0,4-7 43 0 0,0 0-224 0 0,0-1 58 0 0,0 3 48 0 0,-1-1 57 0 0,1 0 65 0 0,-1 0 74 0 0,0 0 82 0 0,-1 0 90 0 0,-1 0 98 0 0,0 0 106 0 0,0-1-155 0 0,0 1-80 0 0,1-2-10 0 0,-1-7 106 0 0,-2 15-313 0 0,0 1-112 0 0,0-1-76 0 0,-1-2-71 0 0,1 4 62 0 0,0 0 33 0 0,0-1 68 0 0,-1 0 86 0 0,1 1-48 0 0,0 0 34 0 0,0 0 37 0 0,-1 1 40 0 0,1-1 44 0 0,0 0 46 0 0,0 0 50 0 0,-1 0 54 0 0,0 3-219 0 0,-2 2-73 0 0,0 0-57 0 0,1 0-69 0 0,-9 39 486 0 0,3 2-35 0 0,3 1-37 0 0,5 1-40 0 0,2 0-43 0 0,4-1-46 0 0,3-1-49 0 0,4-2-52 0 0,-9-31-136 0 0,7 20 71 0 0,-6-18-61 0 0,0-1 35 0 0,1 3 62 0 0,-5-15-112 0 0,-1 0 2 0 0,0 2-44 0 0,0-1-41 0 0,0 0-52 0 0,0-2-42 0 0,0 0 158 0 0,-1 0-47 0 0,1 0-43 0 0,-1 0-41 0 0,1 0-35 0 0,-1 0-34 0 0,-1 0-227 0 0,0 0-42 0 0,0 0-53 0 0,-4-1-1175 0 0,5 1 1002 0 0,-8-4-1010 0 0</inkml:trace>
  <inkml:trace contextRef="#ctx0" brushRef="#br0" timeOffset="97497.965">550 7181 8496 0 0,'0'0'190'0'0,"0"0"-7"0"0,0-1-77 0 0,-1 1-51 0 0,-2-2-5 0 0,2 1 2 0 0,-1 0 843 0 0,0 0-69 0 0,1 1-66 0 0,0-1-65 0 0,0 0-61 0 0,0 1-59 0 0,0-1-56 0 0,1 1-55 0 0,0-1-51 0 0,-1 1-49 0 0,1 0-47 0 0,0-1-44 0 0,1 1-41 0 0,-1 0-39 0 0,1 0-36 0 0,-1 0-35 0 0,1 0 10 0 0,1 0-70 0 0,-1 0-60 0 0,1 0-49 0 0,2 0-130 0 0,5 1-392 0 0,-7 0 451 0 0,1-1 46 0 0,-1 0 59 0 0,0 0 75 0 0,0 1 29 0 0,-1-1 44 0 0,0 0 50 0 0,0 0 53 0 0,18 0-28 0 0,-4-1 26 0 0,22 0 372 0 0,-14-2-308 0 0,-13 2-210 0 0,0-1-36 0 0,0 1-43 0 0,0-1-51 0 0,57-12 37 0 0,-7 3 62 0 0,-1-4 80 0 0,-33 9-88 0 0,13-2-49 0 0,-5 2-2 0 0,14-6 0 0 0,-36 11-1 0 0,-3 2 18 0 0,6 2 145 0 0,-2 4 96 0 0,-4 0-134 0 0,-4-1-67 0 0,7 6-39 0 0,0 0 90 0 0,-3 2 49 0 0,-6-8-54 0 0,0 1 0 0 0,0-1 1 0 0,-1 1-1 0 0,0-1 0 0 0,0 1 1 0 0,0 4-104 0 0,2 21 357 0 0,-3-10-177 0 0,-1-4-87 0 0,0-1-68 0 0,0-14-29 0 0,-2 28 160 0 0,-2 1-45 0 0,0 0-57 0 0,2 0-66 0 0,-1 34 12 0 0,3-44 3 0 0,0 9-5 0 0,0-3 76 0 0,1-23-17 0 0,1 4-83 0 0,-2-8-82 0 0,0-1 0 0 0,0 0 9 0 0,0 0-4 0 0,0 0-1 0 0,0 0 0 0 0,0 0-134 0 0,0-1 52 0 0,-1-2-13 0 0,-1-4-196 0 0,-2-6-398 0 0,2-1-78 0 0,1 2 97 0 0,-2 1-33 0 0,-1-4-204 0 0,1-2 80 0 0,1 4 377 0 0,0 1 70 0 0,1 2 144 0 0,1 0 66 0 0,-1 1 74 0 0,1 1 82 0 0,1-6-33 0 0,0 2 89 0 0,2 0 96 0 0,1 1 104 0 0,1 1 113 0 0,2 0 119 0 0,-3 5-138 0 0,0 1 34 0 0,0-1 33 0 0,1 0 36 0 0,-1 3-176 0 0,-1-1 1 0 0,1 1-1 0 0,-1 0 1 0 0,1 0-1 0 0,0 0 1 0 0,0 0 0 0 0,0 1-1 0 0,1-1-159 0 0,13-2 519 0 0,2 2-31 0 0,-12 3-297 0 0,0 1-43 0 0,2 3 44 0 0,-8-4-141 0 0,1 1-1 0 0,-1 0 0 0 0,0 0 1 0 0,1 0-1 0 0,-1 0 0 0 0,0 1 1 0 0,0-1-1 0 0,-1 0 0 0 0,2 2-50 0 0,3 9 221 0 0,-3-2 22 0 0,-1 0 65 0 0,-2-5-189 0 0,0-1-45 0 0,0 1-33 0 0,1 4-39 0 0,1 7-16 0 0,-2-12 45 0 0,0 1 36 0 0,0-6-58 0 0,0 2 5 0 0,-1 0 0 0 0,1-1 0 0 0,0 1 0 0 0,0 0 0 0 0,0-1 0 0 0,0 1 0 0 0,0 0 0 0 0,1-1 0 0 0,-1 1 1 0 0,0 0-1 0 0,1-1 0 0 0,-1 1 0 0 0,1 0 0 0 0,0-1 0 0 0,-1 1 0 0 0,1-1 0 0 0,0 1 0 0 0,0-1 0 0 0,1 1-14 0 0,-1 0 13 0 0,1-1-1 0 0,-1 1 0 0 0,1-1 0 0 0,0 0 0 0 0,0 0 0 0 0,0 1 0 0 0,0-1 0 0 0,0 0 0 0 0,0-1 0 0 0,0 1 0 0 0,0 0 0 0 0,0-1 0 0 0,0 1 0 0 0,0-1 0 0 0,1 0 0 0 0,-1 1 1 0 0,0-1-1 0 0,1 0-12 0 0,4-1 33 0 0,0 0 0 0 0,-1 0 1 0 0,1-1-1 0 0,0 1 1 0 0,1-2-34 0 0,13-3 65 0 0,-16 4-53 0 0,1-1 0 0 0,-1 0 0 0 0,0 1 1 0 0,0-2-1 0 0,0 1 0 0 0,0-1 0 0 0,-1 1 1 0 0,1-1-1 0 0,-1 0 0 0 0,0-1 0 0 0,2-3-12 0 0,6-4 15 0 0,-6 6-2 0 0,-1 0 1 0 0,0-1-1 0 0,0 0 0 0 0,0 0 1 0 0,-1 0-1 0 0,1-3-13 0 0,1-4-5 0 0,-2-1-34 0 0,-2 0-47 0 0,-4 2-59 0 0,0 7-8 0 0,-3 4 56 0 0,-6 6 21 0 0,-10 12 89 0 0,20-15-20 0 0,-5 6-26 0 0,-1 0-1 0 0,1 1 1 0 0,0-1-1 0 0,1 1 0 0 0,0 1 1 0 0,-1 2 33 0 0,-10 15-36 0 0,15-23 52 0 0,-1-1-1 0 0,1 0 1 0 0,0 1-1 0 0,0-1 1 0 0,0 1-1 0 0,1-1 1 0 0,-1 1-1 0 0,0 0-15 0 0,1-1 20 0 0,0 0-1 0 0,-1 1 1 0 0,1-1-1 0 0,0 0 0 0 0,0 1 1 0 0,1-1-1 0 0,-1 0 1 0 0,0 1-1 0 0,1-1 0 0 0,0 0 1 0 0,-1 0-1 0 0,1 1 0 0 0,0-1 1 0 0,0 0-1 0 0,0 0 1 0 0,0 0-1 0 0,1 0 0 0 0,-1 0 1 0 0,0 0-1 0 0,1 0 1 0 0,0-1-1 0 0,-1 1 0 0 0,1-1 1 0 0,0 1-1 0 0,0-1-19 0 0,0 1 17 0 0,0-1-1 0 0,0 0 1 0 0,0 0-1 0 0,0 0 0 0 0,0 0 1 0 0,1 0-1 0 0,-1-1 1 0 0,0 1-1 0 0,0-1 0 0 0,3 1-16 0 0,20 0 57 0 0,-8-2 116 0 0,-1-1 0 0 0,13-2-173 0 0,-7-1 81 0 0,0 0-82 0 0,-12 2-41 0 0,1 1-35 0 0,-1-1-38 0 0,1 0-43 0 0,0 0-64 0 0,-1 0-61 0 0,-8 3-1 0 0,0-1-48 0 0,1 1-43 0 0,-1-1-39 0 0,1 0-273 0 0,0 0-64 0 0,0 0-52 0 0,0 0-36 0 0,1 0-319 0 0,0-1-33 0 0,10-3-2496 0 0</inkml:trace>
  <inkml:trace contextRef="#ctx0" brushRef="#br0" timeOffset="99797.488">2071 7296 6896 0 0,'0'0'200'0'0,"1"-1"-42"0"0,0-1-82 0 0,0 0-57 0 0,3-6-60 0 0,-4 6 61 0 0,0 1-49 0 0,1 0 72 0 0,0-1 72 0 0,0 0 70 0 0,0-1 71 0 0,0 0 68 0 0,0 0 68 0 0,1 0 68 0 0,-1 0 65 0 0,1 0 66 0 0,0 0 64 0 0,-1 1 64 0 0,1 0 62 0 0,-1 1 62 0 0,0 0 61 0 0,0 0 60 0 0,0 3-791 0 0,1 1-37 0 0,3 11 158 0 0,-3-10-153 0 0,2 8 150 0 0,-1-1-39 0 0,2 14 156 0 0,-1-3-132 0 0,2-1-64 0 0,6 25 342 0 0,-10-34-453 0 0,1-1-35 0 0,-1 0-46 0 0,2-1-57 0 0,-2 0 54 0 0,5 6-91 0 0,-2-8 76 0 0,3 3 39 0 0,-8-10 37 0 0,0-1 5 0 0,0 0 10 0 0,0 0-1 0 0,0 0-16 0 0,1-1 35 0 0,4-9-18 0 0,-3-21 28 0 0,3-1-53 0 0,4 1-51 0 0,3 0-48 0 0,3 1-46 0 0,4 2-43 0 0,2 4-43 0 0,3 3-38 0 0,-16 16 126 0 0,1 0 1 0 0,-1 0-1 0 0,1 1 0 0 0,0 0 1 0 0,0 0-1 0 0,0 1 0 0 0,0 1 1 0 0,3-1 74 0 0,43-7-357 0 0,-18 6 159 0 0,4-1 39 0 0,-4 2 134 0 0,-21 3-25 0 0,-13 1 50 0 0,-6 2 0 0 0,-6 2 0 0 0,9-5 0 0 0,-39 28 0 0 0,29-22 0 0 0,1-1 0 0 0,0 2 0 0 0,0-1 0 0 0,1 2 0 0 0,-3 2 0 0 0,-3 2 0 0 0,-19 21-4 0 0,14-9 48 0 0,4-3 42 0 0,2 1 58 0 0,10-8-65 0 0,3-5 56 0 0,0-5-17 0 0,0-3 50 0 0,0-1-22 0 0,0 1-63 0 0,0 0-45 0 0,3 5 16 0 0,-2-5-52 0 0,0 0 0 0 0,1 0 0 0 0,-1 0 0 0 0,0 0 0 0 0,0 0 0 0 0,1 0 0 0 0,-1-1 0 0 0,1 1 0 0 0,-1 0 0 0 0,0-1-1 0 0,1 1 1 0 0,-1-1 0 0 0,1 0 0 0 0,-1 1 0 0 0,1-1 0 0 0,-1 0 0 0 0,1 0 0 0 0,-1 0 0 0 0,1 0 0 0 0,-1 0 0 0 0,2-1-2 0 0,15-2 42 0 0,-5-2 52 0 0,2-2 16 0 0,-2-1-49 0 0,1-3-32 0 0,-12 9-30 0 0,1-1 1 0 0,-1 0-1 0 0,0 1 1 0 0,0-1-1 0 0,-1 0 1 0 0,1 0-1 0 0,0-1 1 0 0,2-4 5 0 0,16-36-13 0 0,-8 14 65 0 0,-10 24-58 0 0,0 0 0 0 0,0 0 0 0 0,1 1 0 0 0,0-1 0 0 0,0 1 0 0 0,4-4 1 0 0,-5 4-77 0 0,0 3-7 0 0,3 1-4 0 0,-1 2-47 0 0,0 4 99 0 0,1 7 39 0 0,-4-11-14 0 0,1 7-36 0 0,1 4 34 0 0,1 3 8 0 0,0-4-43 0 0,2 1 12 0 0,1 1 44 0 0,11 10 109 0 0,-17-21-100 0 0,1-1-1 0 0,0 0 1 0 0,-1 1-1 0 0,1-1 1 0 0,0 0 0 0 0,-1 0-1 0 0,1 1 1 0 0,0-2-1 0 0,0 1 1 0 0,0 0 0 0 0,0 0-1 0 0,0 0 1 0 0,0-1-1 0 0,0 1 1 0 0,0-1 0 0 0,0 0-1 0 0,1 0 1 0 0,-1 0-1 0 0,0 0 1 0 0,0 0 0 0 0,0 0-1 0 0,0 0 1 0 0,0-1-1 0 0,0 1 1 0 0,2-1-17 0 0,-1 0 16 0 0,1 0-1 0 0,0-1 1 0 0,-1 0 0 0 0,1 1-1 0 0,-1-1 1 0 0,0 0-1 0 0,1-1 1 0 0,-1 1 0 0 0,0 0-1 0 0,0-1 1 0 0,0 0-16 0 0,2-4 28 0 0,0 1 0 0 0,0 0 0 0 0,-1-1 0 0 0,0 0 0 0 0,0-2-28 0 0,1-2 38 0 0,0 0-1 0 0,0-1 1 0 0,-1 0-1 0 0,-1 0-37 0 0,4-16 40 0 0,-3 6-38 0 0,-1-1-39 0 0,0 0-51 0 0,-1 0-62 0 0,-2 16 77 0 0,0-1-1 0 0,0 1 1 0 0,-1-1-1 0 0,-1-3 74 0 0,0-5-99 0 0,1 1 38 0 0,-1-5-37 0 0,-2-9 7 0 0,0 6 26 0 0,1 16 57 0 0,-3-7-40 0 0,6 13 115 0 0,0 1 21 0 0,0 0-33 0 0,3 8-109 0 0,3 25 294 0 0,-3-14-164 0 0,1 0-96 0 0,-1 10 22 0 0,-2-15 22 0 0,1 0 42 0 0,2 11 46 0 0,-1 0 0 0 0,-1 4-112 0 0,2 11 92 0 0,-1 5 95 0 0,-1 0-40 0 0,-1 0-41 0 0,-1 1-39 0 0,0-45-59 0 0,0 0 0 0 0,0 0 0 0 0,0 0 0 0 0,0 1 0 0 0,0-1-1 0 0,0 0 1 0 0,0 0 0 0 0,1 0 0 0 0,-1 1 0 0 0,0-1 0 0 0,1 0 0 0 0,-1 0 0 0 0,1 0 0 0 0,-1 0-1 0 0,1 0 1 0 0,-1 0 0 0 0,1 0 0 0 0,0 0 0 0 0,0 0 0 0 0,0 0 0 0 0,-1 0 0 0 0,1 0 0 0 0,0 0-1 0 0,0-1 1 0 0,0 1 0 0 0,0 0 0 0 0,0-1 0 0 0,0 1 0 0 0,0-1 0 0 0,1 1 0 0 0,-1-1 0 0 0,0 1-1 0 0,0-1 1 0 0,0 0 0 0 0,1 0 0 0 0,-1 1 0 0 0,0-1 0 0 0,0 0 0 0 0,0 0 0 0 0,1 0 0 0 0,-1 0-1 0 0,0-1 1 0 0,0 1 0 0 0,0 0 0 0 0,1-1-8 0 0,3 1 42 0 0,0-1 0 0 0,-1-1 1 0 0,1 1-1 0 0,0-1 0 0 0,1-1-42 0 0,18-10 269 0 0,-18 9-339 0 0,-1 0 40 0 0,19-17 38 0 0,-17 12-103 0 0,-6 8-214 0 0,0 0 104 0 0,0-1 87 0 0,0 1 72 0 0,0 0 51 0 0,0 0 34 0 0,3-3 174 0 0,-2 3-154 0 0,-1 0-54 0 0,0 0-41 0 0,1 0-50 0 0,-1 0-62 0 0,0 0-70 0 0,0 0-81 0 0,0 0-92 0 0,0 0-101 0 0,0 0 103 0 0,0 1-53 0 0,-1-1-56 0 0,1 0-58 0 0,-1 0-62 0 0,1 0-65 0 0,0 1-67 0 0,-1-1-71 0 0,0 1 635 0 0,1-2-1919 0 0,1-1-1182 0 0</inkml:trace>
  <inkml:trace contextRef="#ctx0" brushRef="#br0" timeOffset="100190.985">2593 7099 11952 0 0,'0'0'266'0'0,"0"0"44"0"0,2 0 14 0 0,4-2-342 0 0,0 0 48 0 0,0 0 46 0 0,0 0 45 0 0,0-1 42 0 0,0 1 42 0 0,0 0 38 0 0,0-1 39 0 0,1 1 35 0 0,-1 0 34 0 0,6-3 447 0 0,0 0 117 0 0,1-1 101 0 0,-8 4-621 0 0,0 0-37 0 0,1 0-34 0 0,-1 0-34 0 0,7-1 198 0 0,-1 1-112 0 0,4-1-51 0 0,-1 2-116 0 0,3-1-75 0 0,8 1-89 0 0,27 5 19 0 0,-51-3-299 0 0,1-1 88 0 0,-1 0 77 0 0,1 0 63 0 0,0 1 50 0 0,-1-1 37 0 0,5 1 287 0 0,-4 0-233 0 0,1 0-61 0 0,-1-1-101 0 0,-1 1-50 0 0,1-1-55 0 0,-1 1-62 0 0,1-1-71 0 0,-1 1-105 0 0,1-1-98 0 0,-1 1-106 0 0,1 0-118 0 0,0-1-124 0 0,-2 1 359 0 0,1-1-36 0 0,0 0-35 0 0,0 1-37 0 0,-1-1-38 0 0,1 1-40 0 0,1 0-1317 0 0,1 0-71 0 0,0 0 132 0 0</inkml:trace>
  <inkml:trace contextRef="#ctx0" brushRef="#br0" timeOffset="100516.027">3029 7187 8808 0 0,'0'0'257'0'0,"0"0"-2"0"0,0 0-190 0 0,0 1-37 0 0,0 1 2 0 0,0 0 41 0 0,0-1 77 0 0,0-1 174 0 0,0 0 304 0 0,0 0-289 0 0,0 1-70 0 0,0-1-59 0 0,0 1-49 0 0,0 2 44 0 0,0 3 93 0 0,0-4-147 0 0,0 0 73 0 0,0-1-43 0 0,0-1 42 0 0,-1 1 47 0 0,1-1 53 0 0,-2 8 670 0 0,1 2-74 0 0,1 1-91 0 0,1 0-108 0 0,0-5-405 0 0,0-1-34 0 0,0 1-35 0 0,0-1-39 0 0,0 0-40 0 0,1 0-42 0 0,-1-1-44 0 0,1 0-48 0 0,-1-2 28 0 0,8 16 263 0 0,2-5-115 0 0,-8-10-108 0 0,0 3-46 0 0,2 3-38 0 0,9 7-70 0 0,-13-16-247 0 0,-1 0 91 0 0,0 0 82 0 0,1 1 69 0 0,-1-1 73 0 0,1 0 83 0 0,1 1 429 0 0,-2-1-441 0 0,1 0-34 0 0,-1 1-62 0 0,0-1-44 0 0,1 0-39 0 0,-1 0-44 0 0,0 0-49 0 0,0 0-53 0 0,1 0-57 0 0,-1 0-63 0 0,0 0-67 0 0,0 1-71 0 0,0-1-76 0 0,0 0-82 0 0,0 0-84 0 0,0 0-91 0 0,0 0-94 0 0,0 0-1263 0 0,0 0-1239 0 0</inkml:trace>
  <inkml:trace contextRef="#ctx0" brushRef="#br0" timeOffset="100796.582">3032 7031 11312 0 0,'0'-1'226'0'0,"0"0"-90"0"0,-1-1-60 0 0,0-4 46 0 0,0 3 37 0 0,1 1 10 0 0,0 1 76 0 0,3-4-258 0 0,-1 2 39 0 0,2-4 160 0 0,-2 7-112 0 0,0 0-68 0 0,0 0-62 0 0,-1 1-62 0 0,0-1-13 0 0,0 1-44 0 0,0-1-228 0 0,0 0-114 0 0,-1 0 68 0 0,0 0-44 0 0,0 0-587 0 0,0 0-469 0 0,0 0-892 0 0</inkml:trace>
  <inkml:trace contextRef="#ctx0" brushRef="#br0" timeOffset="101044.488">3276 7138 9272 0 0,'0'0'202'0'0,"-2"0"-68"0"0,0-1-49 0 0,-4 0 57 0 0,3 1-1 0 0,-4 2-166 0 0,0 0 61 0 0,1 1 55 0 0,-1 1 50 0 0,0 0 47 0 0,1 0 40 0 0,-6 5 331 0 0,-2 4 250 0 0,7-6-105 0 0,1 0-1 0 0,0 1 1 0 0,-1 3-704 0 0,-1 5 702 0 0,3 2-118 0 0,5 2-107 0 0,2-1-98 0 0,5-2-87 0 0,4-3-77 0 0,4-5-67 0 0,4-5-57 0 0,-15-4-75 0 0,1-1 0 0 0,-1 1-1 0 0,0-1 1 0 0,0 0 0 0 0,0 0 0 0 0,1 0 0 0 0,-1 0-1 0 0,0-1 1 0 0,-1 0 0 0 0,1 0 0 0 0,0 0-1 0 0,0 0 1 0 0,-1 0 0 0 0,1-1 0 0 0,-1 0-1 0 0,0 1 1 0 0,0-1 0 0 0,0-1 0 0 0,0 1 0 0 0,-1 0-1 0 0,1-1 1 0 0,-1 1 0 0 0,2-3-16 0 0,-3 3 13 0 0,0 0 0 0 0,0 0 0 0 0,0 0 0 0 0,0-1 0 0 0,-1 1 0 0 0,1 0 0 0 0,-1 0 0 0 0,0 0 0 0 0,0-1 1 0 0,0 1-1 0 0,-1 0 0 0 0,1 0 0 0 0,-1 0 0 0 0,1 0 0 0 0,-1 0 0 0 0,0-1 0 0 0,0 1 0 0 0,-1 0-13 0 0,-5-12 31 0 0,-1 1-35 0 0,-3 3-46 0 0,0 2-57 0 0,10 8-9 0 0,-1 1 56 0 0,-2-3 41 0 0,2 1-1 0 0,1 2-35 0 0,0-1-29 0 0,0 0-47 0 0,0 1-19 0 0,0-1-44 0 0,0 1-49 0 0,0-1-54 0 0,0 1 3 0 0,0-1-44 0 0,1 1-49 0 0,-1-1-50 0 0,0 1-55 0 0,0 0-58 0 0,0-1-60 0 0,0 1-63 0 0,-3-1-1390 0 0,-1-1-1170 0 0</inkml:trace>
  <inkml:trace contextRef="#ctx0" brushRef="#br0" timeOffset="102291.894">3907 7047 6896 0 0,'0'0'200'0'0,"0"0"5"0"0,-1-1-68 0 0,-1 0-17 0 0,-3-4 0 0 0,3 4-18 0 0,1 1 78 0 0,-4-2-6 0 0,0 1 104 0 0,1 0 95 0 0,-1 0 85 0 0,0 1 77 0 0,0-1 66 0 0,-1 1 57 0 0,0 0 49 0 0,1 0 5 0 0,1 1-80 0 0,-1 1-76 0 0,0 0-71 0 0,0 1-67 0 0,0 0-60 0 0,0 0-58 0 0,1 1-51 0 0,-4 2 54 0 0,1 1-100 0 0,2-2-105 0 0,0 0-37 0 0,-3 5-16 0 0,6-8-44 0 0,-8 11 189 0 0,2 2-52 0 0,6-9-97 0 0,0-1 0 0 0,0 1 0 0 0,1 0-1 0 0,-1 5-40 0 0,1-5 19 0 0,0 1 0 0 0,1 0 0 0 0,0 0 0 0 0,0 0 0 0 0,1-1 0 0 0,0 1 0 0 0,0 0-1 0 0,2 6-18 0 0,-2-11 7 0 0,0 0-1 0 0,-1-1 1 0 0,1 1-1 0 0,0 0 0 0 0,0-1 1 0 0,0 1-1 0 0,0 0 1 0 0,0-1-1 0 0,1 0 0 0 0,-1 1 1 0 0,0-1-1 0 0,1 0 1 0 0,-1 1-1 0 0,1-1 0 0 0,0 0 1 0 0,-1 0-1 0 0,1 0 1 0 0,0 0-1 0 0,-1-1 0 0 0,1 1 1 0 0,0 0-1 0 0,0-1 1 0 0,0 1-7 0 0,6 0 34 0 0,0 1 1 0 0,0-2 0 0 0,-1 1-1 0 0,1-1 1 0 0,1 0-35 0 0,-3 0 18 0 0,0 0 12 0 0,0-1-1 0 0,-1 1 1 0 0,1-1-1 0 0,4-1-29 0 0,21-10 63 0 0,-17 5-33 0 0,0-1 1 0 0,-1 0-1 0 0,3-3-30 0 0,-13 8 18 0 0,0 1-1 0 0,-1-1 1 0 0,1 1-1 0 0,-1-1 0 0 0,0 0 1 0 0,0 0-1 0 0,0 0 1 0 0,0-1-1 0 0,1-1-17 0 0,-2 4 7 0 0,-1-1 0 0 0,1 1-1 0 0,0-1 1 0 0,-1 1-1 0 0,1-1 1 0 0,-1 1 0 0 0,1-1-1 0 0,-1 0 1 0 0,0 1-1 0 0,0-1 1 0 0,0 0 0 0 0,1 1-1 0 0,-2-1 1 0 0,1 1-1 0 0,0-1 1 0 0,0 0 0 0 0,0 1-1 0 0,-1-1 1 0 0,1 0 0 0 0,-1 1-1 0 0,0-2-6 0 0,-5-6 59 0 0,-9-9-71 0 0,10 12 88 0 0,0 1 69 0 0,0 1 100 0 0,2 1-78 0 0,1 1 34 0 0,-1 0 37 0 0,0-1 40 0 0,1 1-110 0 0,0 0-94 0 0,1 1-75 0 0,1-1-58 0 0,-4-2-372 0 0,0 3 307 0 0,1 0 9 0 0,2 1 36 0 0,-2-1-129 0 0,1-1 89 0 0,0 1-53 0 0,-1-1-40 0 0,-2-1-67 0 0,4 2 186 0 0,1 1 23 0 0,0 0 6 0 0,6-3-120 0 0,4-5 22 0 0,-3 1 52 0 0,10-2-138 0 0,27-7-240 0 0,-32 12 313 0 0,0 0-42 0 0,0 0-56 0 0,0-2-69 0 0,9-4-184 0 0,1 0-371 0 0,-1-1 0 0 0,0-1 897 0 0,8-10-827 0 0,-16 9 459 0 0,0-2 43 0 0,-10 10 211 0 0,2-1-1 0 0,0-1 34 0 0,5-6 7 0 0,0-5 99 0 0,-8 15 6 0 0,-1-1 0 0 0,1 1 0 0 0,-1-1 0 0 0,0 0 0 0 0,1-3-31 0 0,-2-3 82 0 0,-2 1 87 0 0,-5-5 209 0 0,-4 3 105 0 0,8 9-350 0 0,0 0 0 0 0,1 1 0 0 0,-1-1 0 0 0,0 0 0 0 0,0 1 1 0 0,0 0-1 0 0,-1 0 0 0 0,0-1-133 0 0,-6 0 327 0 0,1 3-39 0 0,-6 2 98 0 0,2 4-70 0 0,1 2-63 0 0,2 3-57 0 0,1 1-52 0 0,3 1-46 0 0,0 0-40 0 0,3 0-33 0 0,-1 7 47 0 0,-3 33-23 0 0,6-29 11 0 0,2 3 139 0 0,2 0-92 0 0,0-8-76 0 0,1 1-34 0 0,6 19-77 0 0,4 29-131 0 0,-7-34 241 0 0,1 2 54 0 0,-1-7 26 0 0,-1-2 40 0 0,6 28 132 0 0,4 25 97 0 0,-12-54-294 0 0,0 0-36 0 0,-4-17-10 0 0,0-1 0 0 0,0 1 0 0 0,-1-1 0 0 0,0 1 0 0 0,0-1 0 0 0,-1 1 0 0 0,0-1 0 0 0,-1 0-1 0 0,-4 9-38 0 0,4-12-42 0 0,-1 0 55 0 0,-12 11 201 0 0,7-11-151 0 0,0-1-89 0 0,4-3-38 0 0,0-1-41 0 0,-3 2-132 0 0,1-2-118 0 0,4 0 128 0 0,-1-1-37 0 0,0 0-39 0 0,1 0-41 0 0,-16 0-738 0 0</inkml:trace>
  <inkml:trace contextRef="#ctx0" brushRef="#br0" timeOffset="102602.794">3945 7355 10336 0 0,'2'-1'42'0'0,"10"-4"228"0"0,0 1-47 0 0,0-1-43 0 0,0 0-37 0 0,2 1-11 0 0,1-1-33 0 0,-5 3-34 0 0,1 0 1 0 0,0 0-1 0 0,3 1-65 0 0,24-3 424 0 0,-23 2-212 0 0,2 0 76 0 0,0 0 104 0 0,-11 2-464 0 0,0-1 113 0 0,1 1 89 0 0,-1-1 65 0 0,14-1 593 0 0,-11 1-536 0 0,-5 1-172 0 0,1-1-60 0 0,0 1-69 0 0,0-1-82 0 0,-1 1-50 0 0,0-1-72 0 0,0 1-78 0 0,0-1-86 0 0,0 1-93 0 0,1-1-99 0 0,-1 1-106 0 0,0-1-114 0 0,3 0-895 0 0,5 0-990 0 0,-12 1 2710 0 0</inkml:trace>
  <inkml:trace contextRef="#ctx0" brushRef="#br0" timeOffset="103207.742">4814 6897 7312 0 0,'0'0'165'0'0,"0"0"22"0"0,1-1 9 0 0,0-2-99 0 0,2-1-23 0 0,13-10 29 0 0,-15 14-1 0 0,-1-1 115 0 0,0 1 187 0 0,0 0 11 0 0,0 0 27 0 0,0 0 114 0 0,0 0 55 0 0,-6 1-115 0 0,1-1-80 0 0,-1 1-72 0 0,0 1-67 0 0,-2 0 29 0 0,-1 2-111 0 0,1-1-88 0 0,-1 2-67 0 0,-22 15-83 0 0,21-13 126 0 0,6-4 6 0 0,-1 0 42 0 0,1 0-37 0 0,-12 11 179 0 0,-1 1-72 0 0,3 3-53 0 0,13-17-136 0 0,1 1-1 0 0,-1-1 0 0 0,0 1 1 0 0,1-1-1 0 0,-1 1 0 0 0,1-1 1 0 0,-1 1-1 0 0,1 0 0 0 0,0-1 1 0 0,0 2-12 0 0,0-2 3 0 0,0 0 1 0 0,0 0 0 0 0,0 0 0 0 0,1-1-1 0 0,-1 1 1 0 0,0 0 0 0 0,1 0-1 0 0,-1 0 1 0 0,1-1 0 0 0,-1 1 0 0 0,1 0-1 0 0,-1 0 1 0 0,1-1 0 0 0,-1 1 0 0 0,1 0-1 0 0,0-1 1 0 0,-1 1 0 0 0,1-1 0 0 0,0 1-1 0 0,0-1 1 0 0,-1 1 0 0 0,1-1 0 0 0,0 0-1 0 0,0 1 1 0 0,0-1 0 0 0,0 0 0 0 0,0 1-4 0 0,29 5 46 0 0,-19-4-29 0 0,16 3 37 0 0,17-1-16 0 0,-21-2 9 0 0,21 5-47 0 0,-37-6 22 0 0,0 1 1 0 0,0 0-1 0 0,0 1 1 0 0,5 2-23 0 0,-11-4 111 0 0,-1-1 1 0 0,0 0 20 0 0,0 0 84 0 0,0 0 37 0 0,-1 1 6 0 0,-2 0-91 0 0,1 2-51 0 0,-2 2-18 0 0,1-1 48 0 0,-6 4 172 0 0,-1 0-65 0 0,-2-1-57 0 0,0-1-49 0 0,-1-1-42 0 0,0 0-35 0 0,-13 4 0 0 0,0 0-45 0 0,3 0-18 0 0,13-6-36 0 0,0 1-74 0 0,4-1-24 0 0,-1-1-61 0 0,2 0-22 0 0,0 0-56 0 0,-1-1-63 0 0,1 1-68 0 0,3-2 136 0 0,-1 0-191 0 0,2-1 259 0 0,0 1-67 0 0,0 0 19 0 0,1-1-56 0 0,-1 1-64 0 0,1-1-74 0 0,0 1 83 0 0,-1 0-44 0 0,1 0-38 0 0,0 0-35 0 0,0 0-130 0 0,0 0-34 0 0,0 0-1381 0 0</inkml:trace>
  <inkml:trace contextRef="#ctx0" brushRef="#br0" timeOffset="103468.299">4977 6826 10568 0 0,'0'0'233'0'0,"0"0"39"0"0,0 0 17 0 0,0 0-27 0 0,0 0-194 0 0,0 1-34 0 0,3 6-19 0 0,-2-3 27 0 0,0-1 0 0 0,0 0-1 0 0,0 1 1 0 0,-1 0 0 0 0,1-1 0 0 0,-1 3-42 0 0,0 3 180 0 0,-1-5-44 0 0,0 1 38 0 0,1 8 506 0 0,0 1 40 0 0,0 1-96 0 0,4 3-77 0 0,0-6-244 0 0,0 0-65 0 0,0-1-74 0 0,-1 0-90 0 0,1 3 8 0 0,4 6-28 0 0,1 2-10 0 0,-5-7 22 0 0,-3-12-169 0 0,-1-1 71 0 0,1 7 121 0 0,-1-6-108 0 0,0-2-49 0 0,0 1-59 0 0,-1-1-92 0 0,1 0-101 0 0,-1 0-118 0 0,1 0 169 0 0,0-1-35 0 0,-1 1-207 0 0,1-1-98 0 0,-1 1-98 0 0,0 0-69 0 0,0 0-222 0 0,0 0-573 0 0</inkml:trace>
  <inkml:trace contextRef="#ctx0" brushRef="#br0" timeOffset="103818.185">5140 6925 7224 0 0,'0'0'165'0'0,"0"0"22"0"0,0 0 7 0 0,0 1-23 0 0,-2 3-248 0 0,0-1 60 0 0,1 1 56 0 0,0-1 53 0 0,0 1 46 0 0,0-1 44 0 0,1 0 38 0 0,-1 1 35 0 0,1 1 275 0 0,1 1 71 0 0,2 12 1543 0 0,-1-11-1300 0 0,0-3-349 0 0,-1 0-90 0 0,0 1 96 0 0,0 0-36 0 0,0 0-43 0 0,0 0-49 0 0,0 0-56 0 0,0-1-62 0 0,-1 1-69 0 0,0-2-76 0 0,0-1 127 0 0,1-2-63 0 0,0 1-65 0 0,1 1-38 0 0,3 4 33 0 0,-5-5-38 0 0,1 4 27 0 0,-1-4-205 0 0,0-1 47 0 0,0 0 42 0 0,0 1 35 0 0,1 0 86 0 0,1 1 269 0 0,-2-1-290 0 0,1-1-48 0 0,0 1-85 0 0,-1 0-17 0 0,0-1-36 0 0,1 0-51 0 0,-1 1-49 0 0,0-1-56 0 0,0 0-58 0 0,1 0-65 0 0,-1 0-69 0 0,0 0-73 0 0,0 0-78 0 0,0 0 598 0 0,0 0-1076 0 0</inkml:trace>
  <inkml:trace contextRef="#ctx0" brushRef="#br0" timeOffset="104005.052">5137 6798 9648 0 0,'0'0'216'0'0,"0"0"32"0"0,0 0 12 0 0,0 0-20 0 0,1 0-156 0 0,4 3-68 0 0,2 2-16 0 0,-1 1 0 0 0</inkml:trace>
  <inkml:trace contextRef="#ctx0" brushRef="#br0" timeOffset="106892.764">5246 6840 6504 0 0,'0'0'141'0'0,"0"0"23"0"0,0 0 13 0 0,-1 0-9 0 0,1 1-110 0 0,-1-1-70 0 0,-3 2-78 0 0,3-1 99 0 0,0 0 41 0 0,0-1 57 0 0,1 1 69 0 0,-1-1 85 0 0,1 1 99 0 0,-4 4 300 0 0,2 1-79 0 0,0 1-69 0 0,1 0-62 0 0,0 0-53 0 0,1 1-46 0 0,0 7 249 0 0,-2 17 512 0 0,3-2-214 0 0,0-19-623 0 0,0-2-66 0 0,0 16 354 0 0,0-5-108 0 0,-1-18-271 0 0,0-2 9 0 0,0 0 6 0 0,0 0 1 0 0,0 0 0 0 0,0 0 0 0 0,0 0-1 0 0,0 0-11 0 0,0 0-52 0 0,0 0-28 0 0,2-2 40 0 0,0-2-73 0 0,4-10-24 0 0,-5 13-38 0 0,4-13 67 0 0,1 0-37 0 0,11-26-29 0 0,-1 6-11 0 0,-3 14-32 0 0,0 4-24 0 0,4 0-36 0 0,-15 14 72 0 0,1 0 0 0 0,0-1-1 0 0,0 1 1 0 0,0 0-1 0 0,0 1 1 0 0,1-1 0 0 0,-1 0-1 0 0,1 1 1 0 0,-1 0-1 0 0,1 0 1 0 0,-1 0 0 0 0,2 0 17 0 0,-3 1-9 0 0,0 0 0 0 0,0 0 0 0 0,0 0 0 0 0,-1 0 0 0 0,1 0 0 0 0,0 0 0 0 0,0 1 0 0 0,0-1 0 0 0,0 1 0 0 0,1 0 9 0 0,-1 0-6 0 0,0 0 1 0 0,0 0 0 0 0,0 0-1 0 0,0 1 1 0 0,0-1 0 0 0,0 1-1 0 0,0-1 1 0 0,-1 1 0 0 0,1 0 0 0 0,0 0 5 0 0,-1 0-4 0 0,7 9 15 0 0,-2 8 60 0 0,-1 22 273 0 0,-5-27-183 0 0,-2 2 47 0 0,1-7-72 0 0,-3 10 129 0 0,1-9-130 0 0,2-9-57 0 0,1-1 16 0 0,0 0-11 0 0,0 0-11 0 0,0 0-9 0 0,3-8-50 0 0,9-19 97 0 0,1-2-39 0 0,-5 11-88 0 0,8-10-106 0 0,-8 19 101 0 0,14-11-106 0 0,-21 20 74 0 0,2 0-12 0 0,10 3 23 0 0,-13-3 35 0 0,13 7-92 0 0,-2 3 54 0 0,6 14 65 0 0,-13-18 4 0 0,0 0 0 0 0,0 0 0 0 0,0 0 0 0 0,1-1 0 0 0,0 1 0 0 0,4 3-23 0 0,7-1 224 0 0,-1-6-87 0 0,-2-5-65 0 0,-11 2-62 0 0,0 0 0 0 0,1-1 0 0 0,-1 1 0 0 0,0-1 0 0 0,0 1 1 0 0,0-1-1 0 0,-1 0 0 0 0,1 1 0 0 0,0-1 0 0 0,0 0 0 0 0,0-2-10 0 0,3-3-44 0 0,-1-1-43 0 0,2-6-186 0 0,-4 8 88 0 0,-1 0-1 0 0,0 0 1 0 0,1 0 0 0 0,-2 0 0 0 0,1 0 0 0 0,-1-6 185 0 0,1 0-252 0 0,0 11 223 0 0,-1-1 0 0 0,0 1-1 0 0,0 0 1 0 0,1 0 0 0 0,-1-1-1 0 0,0 1 1 0 0,0 0 0 0 0,-1-1-1 0 0,1 1 1 0 0,0 0-1 0 0,0-1 1 0 0,-1 1 0 0 0,1-1 29 0 0,-1-1-163 0 0,0 1 43 0 0,1 1 39 0 0,0 0 34 0 0,1 3 34 0 0,-1 3 74 0 0,2 21 148 0 0,2 0 56 0 0,5 6 107 0 0,-5-22-165 0 0,0-1-1 0 0,0 0 0 0 0,4 6-206 0 0,0-5 419 0 0,1-5-104 0 0,0-3-86 0 0,1-4-68 0 0,4-5-4 0 0,-12 6-142 0 0,-1 0-1 0 0,1-1 0 0 0,-1 1 1 0 0,0 0-1 0 0,1-1 0 0 0,-1 0 1 0 0,0 1-1 0 0,0-1 0 0 0,0 0 0 0 0,1-1-14 0 0,2-10 19 0 0,-2 1-48 0 0,-1-14-134 0 0,-1 20 94 0 0,0-1-1 0 0,0 1 0 0 0,1 0 0 0 0,0 0 0 0 0,0 0 0 0 0,2-3 70 0 0,-2 4-71 0 0,0-2 18 0 0,0-1-4 0 0,0 3-20 0 0,1 1-31 0 0,1-1-54 0 0,-3 4 85 0 0,0 1 10 0 0,9 5 10 0 0,-1 5 43 0 0,3 11 40 0 0,-10-20-23 0 0,14 34 332 0 0,-1-4-25 0 0,-4-11-17 0 0,-9-17-232 0 0,1-1 1 0 0,-1 0-1 0 0,1 1 0 0 0,0-1 0 0 0,0 0 0 0 0,-1 0 0 0 0,1 0 0 0 0,1 0 0 0 0,-1 0-61 0 0,13 6 336 0 0,-1-4-105 0 0,1-3-68 0 0,-7-5-11 0 0,0-4-85 0 0,-3 2-38 0 0,-2 4-29 0 0,10-10 0 0 0,-6-5 0 0 0,-1 7-42 0 0,0-2 1 0 0,1 0 52 0 0,-2-1-6 0 0,-1-9-56 0 0,-1 2 33 0 0,-1 13 18 0 0,-1 3 0 0 0,1 0 0 0 0,-1 0 0 0 0,-1 0 0 0 0,1 0 0 0 0,-1 0 0 0 0,1 0 0 0 0,-1 0 0 0 0,-1-1 0 0 0,0-2-44 0 0,0 0-1 0 0,1 0 1 0 0,0 0-1 0 0,0 0 1 0 0,0 1-1 0 0,1-1 45 0 0,0-38-133 0 0,2 0 133 0 0,-1 29-53 0 0,1 0 34 0 0,0-1 36 0 0,-1 1 38 0 0,2-9-131 0 0,0 11 95 0 0,-3 6 39 0 0,-1-1 45 0 0,0 8-47 0 0,0 1-101 0 0,0 0-47 0 0,0 0-11 0 0,0 0 5 0 0,-3 3 242 0 0,1 1-66 0 0,0 1-55 0 0,1 1-44 0 0,0 5-76 0 0,1 6-101 0 0,0-9 109 0 0,-1-2 51 0 0,-1 15 14 0 0,-3 27 27 0 0,3-14-59 0 0,1 0 47 0 0,1-12 7 0 0,0 20 2 0 0,1-35 0 0 0,0 0 0 0 0,0 0 0 0 0,1-1 0 0 0,-1 1 0 0 0,1 0 0 0 0,1-1 0 0 0,-1 0 0 0 0,2 2 0 0 0,6 7 22 0 0,3-3-46 0 0,3-4-43 0 0,0-2-41 0 0,2-3-39 0 0,0-1-37 0 0,18-3-282 0 0,-9-4-131 0 0,-17 2 303 0 0,1 0-1 0 0,-1-1 0 0 0,0 0 1 0 0,-1-1-1 0 0,4-2 295 0 0,8-7-482 0 0,-4 2 124 0 0,-2-2 53 0 0,-2 0 67 0 0,-2-1 79 0 0,-9 12 139 0 0,0 0 0 0 0,0-1 1 0 0,0 1-1 0 0,0-1 0 0 0,-1 1 0 0 0,2-4 20 0 0,-3 5-4 0 0,1 0-1 0 0,-1 1 0 0 0,0-1 1 0 0,0 1-1 0 0,0-1 0 0 0,0 1 1 0 0,0-1-1 0 0,0 0 1 0 0,0 1-1 0 0,-1-1 0 0 0,1 1 1 0 0,0-1-1 0 0,-1 1 0 0 0,1-1 1 0 0,-1 1-1 0 0,0-1 1 0 0,0 0 4 0 0,-4-5 24 0 0,0 3 44 0 0,-8-1 178 0 0,1 4 27 0 0,-6 6 206 0 0,-4 6 98 0 0,9-2-259 0 0,3-1-131 0 0,3-1-97 0 0,-1 2 76 0 0,1 1-35 0 0,-5 11 53 0 0,4 0-83 0 0,4-9-13 0 0,0 1-1 0 0,-1 11-87 0 0,4-14 23 0 0,5 4 96 0 0,-2-9-92 0 0,-1-4-26 0 0,-1 0 67 0 0,1 0-56 0 0,-1-1 1 0 0,0 1-1 0 0,0-1 1 0 0,1 0-1 0 0,-1 1 1 0 0,0-1-1 0 0,1 0 1 0 0,-1 1-1 0 0,1-1 1 0 0,-1 0 0 0 0,0 1-1 0 0,1-1 1 0 0,-1 0-1 0 0,1 0 1 0 0,-1 1-1 0 0,1-1 1 0 0,-1 0-1 0 0,1 0 1 0 0,-1 0-1 0 0,1 0-12 0 0,9 3 172 0 0,-8-3-152 0 0,0 0 0 0 0,0-1 0 0 0,0 1 0 0 0,0 0 0 0 0,0-1 0 0 0,0 1 0 0 0,0-1 0 0 0,0 0 0 0 0,0 1 0 0 0,1-2-20 0 0,-1 1 14 0 0,0 0 0 0 0,0-1 1 0 0,0 1-1 0 0,-1-1 0 0 0,1 1 0 0 0,0-1 0 0 0,-1 0 0 0 0,1 0-14 0 0,11-18 42 0 0,-3-2-52 0 0,5-9-71 0 0,-7 15-22 0 0,0 0-42 0 0,2 5-39 0 0,-10 11 112 0 0,0 0 0 0 0,0 0-4 0 0,2 1-20 0 0,5 6 20 0 0,4 23 30 0 0,-6-16 5 0 0,0-1 0 0 0,6 11 41 0 0,4-3 7 0 0,-13-18 5 0 0,1 0 0 0 0,-1-1 0 0 0,1 1 0 0 0,0-1 0 0 0,0 0 0 0 0,1 0-12 0 0,9 5 82 0 0,0-2 46 0 0,-9-3-56 0 0,1-1 1 0 0,0 1-1 0 0,0-2 0 0 0,0 1 0 0 0,0 0 1 0 0,0-1-1 0 0,0 0 0 0 0,0 0 0 0 0,0 0 1 0 0,0-1-1 0 0,4 0-72 0 0,10-6 164 0 0,-2-3-108 0 0,4-8 54 0 0,-3-1-57 0 0,-12 12-51 0 0,-1-1 0 0 0,0 0 0 0 0,0 0 0 0 0,-1 0 0 0 0,0-1-1 0 0,0 1 1 0 0,1-7-2 0 0,1-3-21 0 0,-1 0-47 0 0,11-38-271 0 0,-7 26 166 0 0,12-64-603 0 0,-8 30 225 0 0,-10 47 397 0 0,1-6 2 0 0,-1 2 34 0 0,-2 6 22 0 0,-1 9 172 0 0,0 2 15 0 0,0-2 46 0 0,-2 8-44 0 0,-1 2-60 0 0,-3 4-4 0 0,-2 23 323 0 0,1 1-104 0 0,2 1-78 0 0,2 0-55 0 0,-2 61 123 0 0,5-55-77 0 0,0-22-51 0 0,1 1 1 0 0,4 14-111 0 0,-2-15 61 0 0,0-1 0 0 0,2 0 0 0 0,1 1-61 0 0,3 1 20 0 0,3-2 37 0 0,6-3 49 0 0,-15-12-83 0 0,0 0 0 0 0,0 1 0 0 0,0-1 0 0 0,0-1 0 0 0,0 1 0 0 0,0 0-1 0 0,0-1 1 0 0,0 1 0 0 0,4-1-23 0 0,0 0 32 0 0,0-1-1 0 0,0 1 1 0 0,0-1-1 0 0,0-1 1 0 0,-1 1-1 0 0,1-1 1 0 0,4-2-32 0 0,-7 3 10 0 0,0-1-1 0 0,-1 0 1 0 0,1 0 0 0 0,-1 0-1 0 0,0 0 1 0 0,1 0 0 0 0,-1-1-1 0 0,0 0 1 0 0,0 0 0 0 0,-1 1-1 0 0,1-1 1 0 0,-1-1 0 0 0,1 1-1 0 0,0-2-9 0 0,1-3 55 0 0,0-2-56 0 0,0 1-46 0 0,-1-2-39 0 0,0-2-69 0 0,0-27-379 0 0,-3 23 337 0 0,-1 3 78 0 0,-1 0 78 0 0,2 10 247 0 0,-2 0-56 0 0,1 0-51 0 0,-1 1-48 0 0,0 0-45 0 0,0 0-39 0 0,0 1-38 0 0,-1 0-33 0 0,-1-1-121 0 0,-1 1-62 0 0,-2-1-115 0 0,-4 0-268 0 0,11 3 664 0 0,-1-1 1 0 0,0 1-1 0 0,1 0 0 0 0,-1 0 1 0 0,0 0-1 0 0,0 0 0 0 0,1 0 1 0 0,-1 0-1 0 0,0 0 0 0 0,0 0 0 0 0,1 0 1 0 0,-1 0-1 0 0,0 0 0 0 0,1 1 1 0 0,-1-1-1 0 0,0 0 0 0 0,1 0 1 0 0,-1 1-1 0 0,0-1 0 0 0,1 0 1 0 0,-1 1-1 0 0,0-1 0 0 0,1 1 0 0 0,-1 0 6 0 0,0 0-8 0 0,0 0 0 0 0,0 0 0 0 0,0 1 0 0 0,1-1 0 0 0,-1 0 0 0 0,0 1 0 0 0,1-1 0 0 0,-1 1 0 0 0,1-1 0 0 0,-1 0 0 0 0,1 1 0 0 0,0 0 8 0 0,-2 9-9 0 0,2 0 37 0 0,1-1 47 0 0,1-2 56 0 0,-1-4-85 0 0,0-1-1 0 0,0 1 1 0 0,1-1-1 0 0,-1 1 1 0 0,1-1-1 0 0,1 2-45 0 0,14 16 218 0 0,-6-11-50 0 0,0-1 0 0 0,11 7-168 0 0,-12-9 62 0 0,-6-4-27 0 0,1 0 0 0 0,0-1 0 0 0,1 1 0 0 0,-1-1-1 0 0,0 0 1 0 0,3 0-35 0 0,11 3 65 0 0,2-3-77 0 0,-10-3-43 0 0,-2 0-41 0 0,-7 0 54 0 0,-1 1-22 0 0,0-1-28 0 0,0 1-49 0 0,0 0-23 0 0,-1-1-49 0 0,1 1-56 0 0,0 0-65 0 0,-1-1-67 0 0,1 1-64 0 0,0-1-56 0 0,-1 1-49 0 0,1-1-170 0 0,0 1-49 0 0,0-1-205 0 0,0 0-549 0 0</inkml:trace>
  <inkml:trace contextRef="#ctx0" brushRef="#br0" timeOffset="107157.916">6501 6555 14064 0 0,'0'0'413'0'0,"0"0"-151"0"0,0 0-121 0 0,1 0-51 0 0,-1-1-41 0 0,6 0-28 0 0,2 0 9 0 0,1 1 51 0 0,2 0 63 0 0,7 1 115 0 0,-2 1-27 0 0,-6-2-128 0 0,27 2 644 0 0,-19 0-421 0 0,1 0-34 0 0,7 2 71 0 0,0-2-72 0 0,-22-2-371 0 0,0 1 53 0 0,4-1 66 0 0,8 2 156 0 0,-11-1-196 0 0,0 0-65 0 0,0 0-67 0 0,0-1-85 0 0,-1 1-101 0 0,1 0-116 0 0,-3-1 130 0 0,1 0-45 0 0,-1 1-48 0 0,0-1-51 0 0,1 1-54 0 0,-1-1-56 0 0,1 0-59 0 0,-1 1-62 0 0,6 0-1494 0 0,4 1-1247 0 0</inkml:trace>
  <inkml:trace contextRef="#ctx0" brushRef="#br0" timeOffset="107670.761">7234 6609 10832 0 0,'0'0'317'0'0,"0"0"2"0"0,0 0-198 0 0,-1 1-35 0 0,-4 0 102 0 0,2 0-66 0 0,-26 13 1465 0 0,3 4-95 0 0,16-11-1069 0 0,1 1-54 0 0,1 0-52 0 0,1 0-52 0 0,-1 1-48 0 0,1 0-49 0 0,0 0-46 0 0,1 1-44 0 0,1-5-54 0 0,2 1-34 0 0,-1 0 48 0 0,0 6 92 0 0,0 1 54 0 0,1 11 212 0 0,5-11-222 0 0,-1-11-148 0 0,0 1-1 0 0,0-1 0 0 0,1 0 0 0 0,-1 0 0 0 0,0 0 0 0 0,1 0 1 0 0,-1-1-1 0 0,1 1 0 0 0,0 0 0 0 0,-1-1 0 0 0,1 1 1 0 0,0-1-1 0 0,0 1 0 0 0,0-1 0 0 0,0 0 0 0 0,0 0 0 0 0,1 0 1 0 0,-1 0-1 0 0,0 0 0 0 0,0 0 0 0 0,1-1 0 0 0,-1 1-25 0 0,1-1 32 0 0,0 0-1 0 0,-1 0 1 0 0,1 0-1 0 0,0 0 1 0 0,0 0-1 0 0,-1-1 1 0 0,1 1-1 0 0,0-1 1 0 0,-1 0-1 0 0,3-1-31 0 0,14-8 162 0 0,-2-4-34 0 0,-3-2-38 0 0,-5-1-47 0 0,1-7-20 0 0,3-6 38 0 0,-8 7-61 0 0,0-3 2 0 0,1-2-106 0 0,-4-1-99 0 0,-1 16 56 0 0,0-1 1 0 0,1 0-1 0 0,1 0 147 0 0,-1 0-157 0 0,0 0 0 0 0,-1 1 0 0 0,0-2 157 0 0,0-12-200 0 0,-1 5 94 0 0,0 11 44 0 0,0 1 0 0 0,-1-1 0 0 0,-2-10 62 0 0,2 16-1 0 0,0 0-1 0 0,1 0 0 0 0,-1 0 1 0 0,1 1-1 0 0,1-1 0 0 0,-1 0 0 0 0,1-2 2 0 0,-2-6 40 0 0,1 11-6 0 0,-1-1 25 0 0,1 1 37 0 0,-1 0 46 0 0,1-1 55 0 0,1 7-144 0 0,3 2-37 0 0,1 5-21 0 0,-3 3 5 0 0,-1-1 20 0 0,3 0 44 0 0,-3-6-5 0 0,1-1-1 0 0,-1 1 0 0 0,0 0 0 0 0,0 0 0 0 0,-1 0 0 0 0,0 2-58 0 0,3 26 231 0 0,-2-28-176 0 0,0 0 1 0 0,0 0-1 0 0,-1 0 0 0 0,0 1 0 0 0,-1-1 0 0 0,1 0 0 0 0,-2 3-55 0 0,1-5 48 0 0,1 1 1 0 0,0-1 0 0 0,0 1 0 0 0,0-1-1 0 0,1 1 1 0 0,1 3-49 0 0,-1-2 75 0 0,0-1 0 0 0,-1 0 0 0 0,0 1 0 0 0,0 4-75 0 0,0-6 67 0 0,0-1 1 0 0,0 1 0 0 0,0 0 0 0 0,1 0 0 0 0,0 1-68 0 0,6 24 289 0 0,-1-5-88 0 0,-2-10-60 0 0,1 0-48 0 0,16 27 80 0 0,-16-34-125 0 0,1 0 18 0 0,-4-2-78 0 0,-2-5-115 0 0,0 0 81 0 0,1-1 64 0 0,-1 2 194 0 0,0-1-160 0 0,1-1-83 0 0,-1 1-110 0 0,0-1-105 0 0,0 0 73 0 0,0 0-38 0 0,0 0-41 0 0,0 0-45 0 0,0 0-46 0 0,0 0-50 0 0,0 0-72 0 0,0 0-72 0 0,0 0-64 0 0,0 0-55 0 0,0 0-195 0 0,0 0-56 0 0,0 0-234 0 0,0 0-630 0 0</inkml:trace>
  <inkml:trace contextRef="#ctx0" brushRef="#br0" timeOffset="118407.298">8064 6373 7936 0 0,'-7'-1'141'0'0,"-10"4"122"0"0,7 2-30 0 0,4 0 23 0 0,0 2 107 0 0,2-3-183 0 0,0 0 47 0 0,-1 0 64 0 0,1 1 59 0 0,0 1 61 0 0,3 1 66 0 0,1-4-281 0 0,0 0 1 0 0,-1 0 0 0 0,0 0-1 0 0,1 0 1 0 0,-1-1-1 0 0,0 1 1 0 0,0 0 0 0 0,-1 0-197 0 0,-4 13 854 0 0,4-7-470 0 0,3 0-35 0 0,-1-1-131 0 0,0-1-34 0 0,-6 26 499 0 0,5-28-576 0 0,-1 11 170 0 0,4 0-75 0 0,-1-12-149 0 0,-1 0-1 0 0,1 0 1 0 0,-1 1 0 0 0,0-1-1 0 0,-1 4-52 0 0,-4 16 194 0 0,3-18-124 0 0,1 1-1 0 0,-1-1 1 0 0,1 0-1 0 0,0 6-69 0 0,1-1 121 0 0,0 1 0 0 0,-2-1 0 0 0,0 3-121 0 0,0-4 119 0 0,0 1 46 0 0,1-1 4 0 0,4 16 363 0 0,-2-15-346 0 0,0-2-91 0 0,1 3 29 0 0,7 2 3 0 0,4 3-7 0 0,-13-17-349 0 0,0 1 91 0 0,1-1 80 0 0,-1 1 66 0 0,1-1 65 0 0,-1 0 49 0 0,2 2 414 0 0,-1-2-352 0 0,-1 0-117 0 0,1 0-45 0 0,-1 1-48 0 0,0-1-51 0 0,1 0-58 0 0,-1 0-65 0 0,1 0-96 0 0,-1 0-91 0 0,0 0-102 0 0,1 1-110 0 0,-1-1-118 0 0,0 0 311 0 0,0 0-34 0 0,1 0-33 0 0,-1 0-36 0 0,0 0-36 0 0,0 0-37 0 0,0 0-1661 0 0,0 0-1274 0 0</inkml:trace>
  <inkml:trace contextRef="#ctx0" brushRef="#br0" timeOffset="118837.365">7904 6598 7856 0 0,'2'0'174'0'0,"5"2"103"0"0,1-2-92 0 0,2 0-57 0 0,7-2-54 0 0,1 0-36 0 0,5 0-20 0 0,-11 1 12 0 0,0 0 34 0 0,1-1 47 0 0,-1 1 62 0 0,-4 0-15 0 0,1 0 38 0 0,-1-1 43 0 0,0 1 48 0 0,-1-1-87 0 0,0 1-34 0 0,11-1 220 0 0,-7 1-164 0 0,-3 0-43 0 0,-1 0 2 0 0,0 0 37 0 0,11-2 204 0 0,14 1 143 0 0,-19 1-290 0 0,1 1 73 0 0,-1 0 98 0 0,-12 0-232 0 0,-1 0-4 0 0,0 0-2 0 0,0 0-34 0 0,1 1-74 0 0,-1 0-49 0 0,1 3-5 0 0,-1-1 3 0 0,0 3 138 0 0,-4 12 443 0 0,2-14-501 0 0,1 0-33 0 0,0 0-44 0 0,1 0-57 0 0,-7 25 292 0 0,-3-1-35 0 0,6-19-186 0 0,-2 5 14 0 0,4 3-54 0 0,1-13 9 0 0,1 1-30 0 0,-1 1-1 0 0,1-3 33 0 0,0 1 35 0 0,1-1 50 0 0,0-2-50 0 0,-1-1 34 0 0,0 0 12 0 0,4 0 55 0 0,0 0-45 0 0,0 0-23 0 0,0 0-40 0 0,9-3 39 0 0,-6 0-27 0 0,31-23 190 0 0,-29 19-230 0 0,1 0-41 0 0,-7 4 16 0 0,0 1 0 0 0,0-1-1 0 0,-1 0 1 0 0,1 0-1 0 0,-1-1 1 0 0,1 1-1 0 0,-1-1 1 0 0,2-3-12 0 0,2-4 33 0 0,4-11 24 0 0,-5-6-37 0 0,-4 25-21 0 0,-1 0-1 0 0,0-1 1 0 0,0 1-1 0 0,0-1 0 0 0,0 1 1 0 0,0-1-1 0 0,-1 1 1 0 0,0 0-1 0 0,0-1 1 0 0,0 1-1 0 0,0 0 1 0 0,0-1-1 0 0,-2-1 2 0 0,3 4-8 0 0,-1 1 0 0 0,1-1 0 0 0,-1 1 1 0 0,1-1-1 0 0,0 0 0 0 0,-1 0 0 0 0,1 1 0 0 0,0-1 0 0 0,0 0 0 0 0,-1 1 0 0 0,1-1 0 0 0,0 0 1 0 0,0 0-1 0 0,0 1 0 0 0,0-1 0 0 0,0 0 0 0 0,0 0 0 0 0,0 1 0 0 0,0-1 0 0 0,0 0 1 0 0,0 0-1 0 0,1 1 0 0 0,-1-1 8 0 0,0-2 90 0 0,0 1-65 0 0,-1 0-59 0 0,0 1-52 0 0,-1-1-49 0 0,0 1-40 0 0,-3-2-277 0 0,1 2 20 0 0,-7-2-900 0 0,8 3 803 0 0,-6 0-428 0 0</inkml:trace>
  <inkml:trace contextRef="#ctx0" brushRef="#br0" timeOffset="119698.981">9314 6324 11256 0 0,'0'0'256'0'0,"0"0"-19"0"0,0 0-109 0 0,0-1-75 0 0,1-1-10 0 0,0 1-3 0 0,-1 1 36 0 0,0-1 78 0 0,0 0 88 0 0,0-3-183 0 0,0 4 19 0 0,0-1 90 0 0,-1 1 39 0 0,1 0-63 0 0,-1-1-19 0 0,-1 0-72 0 0,0-1-8 0 0,1 2 47 0 0,-13-3 317 0 0,-1 2-53 0 0,0 3-46 0 0,-1 1-39 0 0,-10 5 100 0 0,-10 6 99 0 0,19-7-221 0 0,11-5-205 0 0,1 0 0 0 0,-1 1 1 0 0,1-1-1 0 0,0 2 0 0 0,0-1 1 0 0,0 0-1 0 0,0 1 0 0 0,1 0 1 0 0,-4 3-45 0 0,-9 14 229 0 0,17-20-222 0 0,-1-1 1 0 0,1 0 0 0 0,0 1 0 0 0,0-1 0 0 0,0 0 0 0 0,0 1 0 0 0,0-1 0 0 0,0 0-1 0 0,0 1 1 0 0,-1-1 0 0 0,1 0 0 0 0,0 1 0 0 0,0-1 0 0 0,0 0 0 0 0,0 1 0 0 0,1-1 0 0 0,-1 0-1 0 0,0 1 1 0 0,0-1 0 0 0,0 0 0 0 0,0 1 0 0 0,0-1-8 0 0,8 12 126 0 0,-6-10-106 0 0,15 18 97 0 0,29 23-25 0 0,-38-36-55 0 0,-5-3-61 0 0,0 1 39 0 0,1 3 105 0 0,-3 1 80 0 0,-5 7 336 0 0,2-12-415 0 0,-1-1-48 0 0,-5 3 137 0 0,-2-1-35 0 0,-11 1 84 0 0,-2-3-104 0 0,-1-2-81 0 0,-7 1-66 0 0,28-2-218 0 0,1 1 60 0 0,-1-1 55 0 0,0 0 49 0 0,-1 1 59 0 0,-1 0 82 0 0,1-1 67 0 0,0 1 47 0 0,-12 1 720 0 0,10-1-681 0 0,1 0-88 0 0,0-1-119 0 0,1 1-104 0 0,2-1-14 0 0,-1 0-34 0 0,1 0-36 0 0,0 1-38 0 0,-2-1-217 0 0,2 0 155 0 0,0 0-33 0 0,1 0-34 0 0,-1 1-36 0 0,0-1-37 0 0,0 0-38 0 0,0 0-41 0 0,0 0-41 0 0,0 0-43 0 0,0 0-44 0 0,1 0-46 0 0,-1 0-47 0 0,0 0-49 0 0,0 0-50 0 0,2 0-1300 0 0,0 0-1173 0 0</inkml:trace>
  <inkml:trace contextRef="#ctx0" brushRef="#br0" timeOffset="120042.455">9357 6319 8432 0 0,'1'0'283'0'0,"2"1"320"0"0,-1 0-357 0 0,-1 0 66 0 0,1 0 69 0 0,2 6 172 0 0,4 19 1114 0 0,-5-14-980 0 0,-2 2-42 0 0,0-8-363 0 0,-1 1-32 0 0,0-1-39 0 0,0 0-42 0 0,0 0-47 0 0,0 0-53 0 0,1 11 267 0 0,0 0-63 0 0,0 0-54 0 0,1 0-46 0 0,1 10 30 0 0,-1 15-8 0 0,-2-13 25 0 0,1 0 0 0 0,5 23-220 0 0,-3-27 119 0 0,-4 34 28 0 0,0-38-68 0 0,0 0 48 0 0,1-18 35 0 0,0 0-62 0 0,0-1-58 0 0,0 0-53 0 0,0-1-48 0 0,-1 0-45 0 0,1-1-39 0 0,0 0-36 0 0,-1 0-167 0 0,1-2-60 0 0,-3-5-981 0 0,2 4 834 0 0,0-1 57 0 0,0 1 212 0 0,0 1 50 0 0,-3-9-1187 0 0</inkml:trace>
  <inkml:trace contextRef="#ctx0" brushRef="#br0" timeOffset="120319.325">9383 6373 7856 0 0,'2'-2'174'0'0,"4"-3"18"0"0,1 0-42 0 0,6-4 49 0 0,3 0-91 0 0,14-1-62 0 0,-10 6 377 0 0,-2 2 62 0 0,1 2 68 0 0,0 3 69 0 0,4 6 311 0 0,-18-6-725 0 0,0 0 0 0 0,0 0 1 0 0,0 0-1 0 0,0 1 0 0 0,-1 0 0 0 0,1 0-208 0 0,-3-2 108 0 0,0 0 0 0 0,0 1 0 0 0,0-1 0 0 0,0 1 0 0 0,-1-1 0 0 0,1 1 0 0 0,-1 0-1 0 0,1-1 1 0 0,-1 1 0 0 0,0 0 0 0 0,1 2-108 0 0,-2-3 69 0 0,0 0-1 0 0,1 0 1 0 0,-1 0-1 0 0,0 0 1 0 0,0 0-1 0 0,0-1 1 0 0,-1 1-1 0 0,1 0 1 0 0,0 0-1 0 0,-1 0 1 0 0,1 0 0 0 0,-1 0-69 0 0,-6 15 626 0 0,-3-5-76 0 0,0-6-248 0 0,-2 0-69 0 0,-35 11 500 0 0,26-12-462 0 0,10-2-164 0 0,0-1-43 0 0,0 0-53 0 0,-1 0-64 0 0,3-1-46 0 0,-1 0-56 0 0,0 0-62 0 0,1 0-68 0 0,-1-1-74 0 0,0 1-78 0 0,-1-1-85 0 0,1 0-91 0 0,7-1-383 0 0,0 0 105 0 0,2 1-75 0 0</inkml:trace>
  <inkml:trace contextRef="#ctx0" brushRef="#br0" timeOffset="120956.149">9864 6330 10568 0 0,'-7'3'365'0'0,"-1"0"-73"0"0,1 0-67 0 0,-1 1-60 0 0,-1 0-34 0 0,1 0-62 0 0,-3 2-50 0 0,-4 2-75 0 0,-4 2-49 0 0,6-4 72 0 0,3-1 60 0 0,0 0 74 0 0,-9 4 186 0 0,2 2 96 0 0,8-4-148 0 0,1-1 34 0 0,1 1 36 0 0,0 0 41 0 0,2-2 70 0 0,2-2-190 0 0,-1 1-48 0 0,-1 5 74 0 0,4-8-237 0 0,1-1-1 0 0,0 1 0 0 0,0 0 1 0 0,0 0-1 0 0,0-1 1 0 0,0 1-1 0 0,0 0 1 0 0,0 0-1 0 0,0-1 0 0 0,0 1 1 0 0,0 0-1 0 0,0 0 1 0 0,0-1-1 0 0,0 1 0 0 0,0 0 1 0 0,1-1-1 0 0,-1 1 1 0 0,0 0-1 0 0,1 0 1 0 0,-1-1-1 0 0,0 1 0 0 0,1-1 1 0 0,-1 1-1 0 0,1 0 1 0 0,-1-1-1 0 0,1 1 0 0 0,-1-1 1 0 0,1 1-15 0 0,1 0 97 0 0,4 5 248 0 0,0-1-117 0 0,4-1-100 0 0,7 2-83 0 0,-14-6-28 0 0,0 1 0 0 0,0-1 1 0 0,0 0-1 0 0,0 0 0 0 0,0 0 1 0 0,0-1-1 0 0,0 1 1 0 0,0-1-1 0 0,0 1 0 0 0,0-1 1 0 0,0 0-1 0 0,0 0 1 0 0,0-1-18 0 0,19-7 39 0 0,-12 3-77 0 0,-2 2-53 0 0,6-7 54 0 0,-2-1 48 0 0,2-4 46 0 0,4-9 73 0 0,-3 3-27 0 0,-4 9-62 0 0,-2 2-37 0 0,2 2-33 0 0,-10 8 23 0 0,13-9 17 0 0,-9 7-33 0 0,-2 2-35 0 0,-1 1 56 0 0,0 0 1 0 0,-1 1-1 0 0,1-1 0 0 0,0 0 0 0 0,-1 1 0 0 0,1 0 1 0 0,0-1-1 0 0,-1 1 0 0 0,1 0 0 0 0,0 0 0 0 0,-1 0 1 0 0,1 0-1 0 0,-1 0 0 0 0,0 0 0 0 0,1 0 0 0 0,-1 1 1 0 0,0-1-1 0 0,0 0 0 0 0,0 1 0 0 0,0-1 0 0 0,0 1 1 0 0,4 4-13 0 0,-1-1-40 0 0,10 30-264 0 0,-10-24 295 0 0,7 34 13 0 0,-5-20 58 0 0,-2-10 31 0 0,1 2 52 0 0,-5-18 247 0 0,0-1-64 0 0,0-1-57 0 0,0 1-55 0 0,1-1-49 0 0,0-1-44 0 0,0 0-40 0 0,0 0-35 0 0,1-1-33 0 0,-1 0-36 0 0,3-4-80 0 0,5-12-237 0 0,-6 16 276 0 0,0 0 40 0 0,8-12-426 0 0,-1 1 50 0 0,17-26-550 0 0,-17 29 635 0 0,3-1 60 0 0,1 1 57 0 0,1 2 57 0 0,1 4 55 0 0,-1 5 53 0 0,1 8 54 0 0,-2 9 51 0 0,-1 7 126 0 0,-2 1-51 0 0,1 0-52 0 0,2 0-58 0 0,-12-19-8 0 0,1 0-58 0 0,5 6-220 0 0,-8-9 132 0 0</inkml:trace>
  <inkml:trace contextRef="#ctx0" brushRef="#br0" timeOffset="121202.58">10469 6032 11600 0 0,'0'-2'32'0'0,"0"1"41"0"0,0 1 166 0 0,0 5 405 0 0,0-3-427 0 0,0 0-43 0 0,0 0-92 0 0,0-1-35 0 0,0 0-64 0 0,0-1-43 0 0,0 0-41 0 0,0 22 1064 0 0,0-1-125 0 0,0 0-115 0 0,-1-1-107 0 0,1 1-99 0 0,0 0-88 0 0,0 0-81 0 0,0 0-72 0 0,-1-5-101 0 0,1 1-35 0 0,0 16 51 0 0,0 7-75 0 0,-1 20-45 0 0,2-55-174 0 0,-1 1 67 0 0,0 0 59 0 0,1 5 90 0 0,1 2 27 0 0,-2-4-127 0 0,1-2-95 0 0,-1-4-1 0 0,0 1-33 0 0,-1 1-162 0 0,1 1-121 0 0,-1-4 150 0 0,0 1-38 0 0,1-1-38 0 0,-1 0-41 0 0,1-1-34 0 0,0-1-60 0 0,0 0-53 0 0,0 0-47 0 0,0 0-164 0 0,-1 0-46 0 0,1 0-199 0 0,0 0-533 0 0</inkml:trace>
  <inkml:trace contextRef="#ctx0" brushRef="#br0" timeOffset="123688.598">11478 6128 5904 0 0,'0'0'132'0'0,"0"0"17"0"0,0 0 11 0 0,0 0-275 0 0,0-1 49 0 0,0 1 47 0 0,0-1 44 0 0,1 0 39 0 0,-1 0 37 0 0,0-2 196 0 0,0 1 60 0 0,0-1 65 0 0,0 0 103 0 0,-1-2 760 0 0,1 4-857 0 0,-1-1 66 0 0,0 0-36 0 0,1 0-35 0 0,-1 0-34 0 0,-1-1 295 0 0,1 0-116 0 0,-1 0-102 0 0,0 1-91 0 0,0 0-77 0 0,0 0-67 0 0,-1-1 35 0 0,-1 1-110 0 0,-7 0 147 0 0,2 2-31 0 0,5 0-169 0 0,1 0-34 0 0,-7 3 32 0 0,1 0 10 0 0,5-2 7 0 0,-3 3-89 0 0,3 1-12 0 0,0-1 25 0 0,1 1 25 0 0,0 1 38 0 0,2-5-74 0 0,1-1-86 0 0,0 0-45 0 0,0 0 66 0 0,0 0-19 0 0,0 0-25 0 0,0 0-43 0 0,0 0-20 0 0,0 0-43 0 0,0 0-49 0 0,0 0-55 0 0,0 0-59 0 0,0 0-55 0 0,0 0-50 0 0,0 0-42 0 0,0 0-147 0 0,0 0-43 0 0,0 0-177 0 0,0 0-476 0 0</inkml:trace>
  <inkml:trace contextRef="#ctx0" brushRef="#br0" timeOffset="126689.063">10386 6194 7112 0 0,'0'0'157'0'0,"0"0"23"0"0,0 0 13 0 0,0 0-56 0 0,0 0-4 0 0,0 0 54 0 0,0 0 167 0 0,0 0 306 0 0,0 0 20 0 0,0 0-19 0 0,0 0-105 0 0,0 0-48 0 0,0 0-10 0 0,0 0-26 0 0,0 0-102 0 0,0 0-46 0 0,0 0-10 0 0,0 0-33 0 0,0 0-129 0 0,0 0-59 0 0,0 0-11 0 0,0 2-3 0 0,-3 11-78 0 0,1-11 11 0 0,-2 15 215 0 0,4-3-178 0 0,-1-7-95 0 0,0-6 29 0 0,1 0-1 0 0,0 0 0 0 0,-1 0 1 0 0,1 0-1 0 0,0-1 0 0 0,-1 1 1 0 0,1 0-1 0 0,-1 0 1 0 0,0-1-1 0 0,1 1 0 0 0,-1 0 1 0 0,0-1-1 0 0,1 1 1 0 0,-1 0 17 0 0,0-1-132 0 0,0 2 4 0 0,-10 9-141 0 0,-12 0-212 0 0,-3-3 40 0 0,8-4 245 0 0,7-2 137 0 0,1 0 65 0 0,-1-1-17 0 0,10-1-12 0 0,1 0 121 0 0,0 0 64 0 0,1-1 23 0 0,2 0-64 0 0,1 0-36 0 0,5-4 53 0 0,-7 5-59 0 0,45-21 1084 0 0,-26 13-710 0 0,3 1-40 0 0,-12 5-257 0 0,0-1-41 0 0,36-10 377 0 0,-7 1-87 0 0,-20 7-236 0 0,-1-1-51 0 0,28-6 102 0 0,-25 7-199 0 0,29-7 123 0 0,-33 8-131 0 0,-6 0-36 0 0,1 1-38 0 0,0 0-45 0 0,-1-1-54 0 0,-11 4 175 0 0,0 0-46 0 0,0-1-46 0 0,-1 1-45 0 0,1 0-43 0 0,0 0-44 0 0,0 0-41 0 0,0-1-41 0 0,-1 1-41 0 0,1 0-38 0 0,0 0-39 0 0,-1 0-38 0 0,1 0-35 0 0,0 0-36 0 0,-1 0-35 0 0,1 0-34 0 0,2 0-1427 0 0,2 0-1142 0 0</inkml:trace>
  <inkml:trace contextRef="#ctx0" brushRef="#br0" timeOffset="127752.551">10925 6145 6480 0 0,'0'0'190'0'0,"2"0"-10"0"0,-1-1-293 0 0,1 1 69 0 0,0-1 68 0 0,-1 0 63 0 0,1 0 61 0 0,-1 1 57 0 0,0-1 53 0 0,1 0 51 0 0,-1-1 47 0 0,1 1 43 0 0,-1 0 41 0 0,0 0 36 0 0,2-2 575 0 0,1 0 107 0 0,-2 0-313 0 0,-4 2-359 0 0,0 1-90 0 0,-1 0-79 0 0,0 0-71 0 0,-2 1-31 0 0,1 0-71 0 0,-1 0-44 0 0,1 0-39 0 0,-11 4 211 0 0,2 0-77 0 0,2 0-64 0 0,-15 11 115 0 0,-11 7 110 0 0,-4 3 102 0 0,36-22-374 0 0,0 0 0 0 0,0 0 0 0 0,1 0 0 0 0,-1 1 0 0 0,1 0-1 0 0,-2 3-83 0 0,-14 25 437 0 0,9-13-146 0 0,12-11-162 0 0,6 6-65 0 0,-7-14-51 0 0,1 1 55 0 0,10 4 151 0 0,1-4-81 0 0,15-7 14 0 0,-10 1-35 0 0,-13 4-99 0 0,0-1 0 0 0,1-1 0 0 0,-1 1-1 0 0,0 0 1 0 0,0-1 0 0 0,-1 0-1 0 0,1 0 1 0 0,0 0 0 0 0,-1-1 0 0 0,1 1-1 0 0,-1-1 1 0 0,0 1 0 0 0,0-1-1 0 0,0 0 1 0 0,0-1 0 0 0,0 1-1 0 0,2-3-16 0 0,17-30 107 0 0,-6 2-90 0 0,-15 58-18 0 0,1-10-18 0 0,1-1 45 0 0,4 1 48 0 0,7 5 93 0 0,-10-15-121 0 0,0 0 0 0 0,0-1 0 0 0,0 1 0 0 0,1-1 0 0 0,-1 0 0 0 0,4 1-47 0 0,4 1 56 0 0,1-1-35 0 0,-12-3-18 0 0,30 5 82 0 0,-10-9-80 0 0,-6-2-28 0 0,-1 0-82 0 0,-2 0-91 0 0,0-1-98 0 0,-1-2-106 0 0,0 0-113 0 0,-1-3-121 0 0,-6 6 269 0 0,1-2-34 0 0,5-6-371 0 0,-2 0-80 0 0,0-2-167 0 0,8-19-1437 0 0,-12 21 1613 0 0,-1 2 230 0 0,-1 1 39 0 0,0-1 47 0 0,0-1 56 0 0,-1 6 246 0 0,2-8-382 0 0,-2 8 429 0 0,0 1 99 0 0,0 2 87 0 0,-1 0 40 0 0,1 1 43 0 0,-1-1 50 0 0,1-1 132 0 0,-1 0 108 0 0,0 0 119 0 0,0 2-202 0 0,0 0 33 0 0,0 1 351 0 0,0 1-44 0 0,0 0-21 0 0,0 0-3 0 0,0 0-36 0 0,0 1-330 0 0,0-1-56 0 0,0 2-47 0 0,0-1-40 0 0,0 3 15 0 0,0 3 51 0 0,0-6-28 0 0,0 6 153 0 0,1 0-40 0 0,1 8 165 0 0,2 2-38 0 0,3 7 89 0 0,0-2-142 0 0,5 11 124 0 0,5 13 193 0 0,-6-14-155 0 0,-6-19-226 0 0,2-2 49 0 0,-3-5-134 0 0,-4-5-100 0 0,1 0 33 0 0,-1 1 349 0 0,1-1-102 0 0,-1-1-164 0 0,0 0-42 0 0,0-1-133 0 0,1 0-44 0 0,-1-1-103 0 0,2-25 235 0 0,-1 3-72 0 0,7-23 22 0 0,1-6-60 0 0,-7 42-8 0 0,-1 4-16 0 0,1 0 0 0 0,0 0 0 0 0,0 1-1 0 0,0-1 1 0 0,2-2 22 0 0,2-7-11 0 0,-5 14 1 0 0,0-1 0 0 0,0 0 0 0 0,0 0 0 0 0,1 0 0 0 0,-1 1 0 0 0,1-1 0 0 0,-1 1 0 0 0,3-3 10 0 0,2-3-23 0 0,8-6-55 0 0,-12 13 69 0 0,-1 0-1 0 0,1 0 1 0 0,0 0-1 0 0,0 1 0 0 0,0-1 1 0 0,-1 1-1 0 0,1-1 1 0 0,0 1-1 0 0,0 0 1 0 0,0-1-1 0 0,0 1 0 0 0,1 0 10 0 0,0 0 0 0 0,-2 0 0 0 0,-1 0 0 0 0,1-1 0 0 0,0 1 0 0 0,0 0 0 0 0,0 0 0 0 0,-1 0 0 0 0,1 0 0 0 0,0 1 0 0 0,0-1 0 0 0,-1 0 0 0 0,1 0 0 0 0,0 0 0 0 0,0 1 0 0 0,-1-1 0 0 0,1 0 0 0 0,0 1 0 0 0,-1-1 0 0 0,1 0 0 0 0,0 1 0 0 0,-1-1 0 0 0,1 1 0 0 0,-1-1 0 0 0,1 1 0 0 0,-1-1 0 0 0,1 1 0 0 0,0 0 0 0 0,1 1 0 0 0,0 0 0 0 0,-1 0 0 0 0,1 0 0 0 0,0 1 0 0 0,-1-1 0 0 0,1 0 0 0 0,-1 1 0 0 0,0-1 0 0 0,0 1 0 0 0,0 0 0 0 0,0-1 0 0 0,0 1 0 0 0,-1 0 0 0 0,1 2 0 0 0,5 17 96 0 0,2 12 171 0 0,-5-21-150 0 0,-2-2 100 0 0,0 1-48 0 0,0-7-96 0 0,-1 0 1 0 0,-1 0-1 0 0,1-1 0 0 0,-1 1 0 0 0,0 3-73 0 0,0-3 42 0 0,1 3 97 0 0,1-2-24 0 0,-1-2-91 0 0,-1-1-5 0 0,0 1 12 0 0,3 7 53 0 0,1 2-62 0 0,-1-9 17 0 0,-1 0 1 0 0,1-1-1 0 0,0 1 0 0 0,0-1 1 0 0,1 1-1 0 0,0 1-39 0 0,4 2 30 0 0,0-2-89 0 0,-3-3-15 0 0,-1 0-35 0 0,1-2-41 0 0,0 1-45 0 0,-4-1-73 0 0,0 0-285 0 0,1 0 64 0 0,-1 0 103 0 0,1 0 89 0 0,-1 0 77 0 0,1 0 39 0 0,0 0 70 0 0,1-1 37 0 0,0 1 7 0 0,-2 0 14 0 0,1 0-38 0 0,-1 0-122 0 0,4-5-907 0 0</inkml:trace>
  <inkml:trace contextRef="#ctx0" brushRef="#br0" timeOffset="128409.499">11587 6131 7672 0 0,'0'0'224'0'0,"0"0"-60"0"0,0 0-12 0 0,0 0 51 0 0,0 0 170 0 0,0 0 312 0 0,0 0 19 0 0,0 0-9 0 0,0 0-66 0 0,2 0-28 0 0,9 0 122 0 0,-2 1-169 0 0,0-2-59 0 0,1 0-63 0 0,0-1-68 0 0,0-1-164 0 0,-1 2-49 0 0,-5 0-102 0 0,-1 1-1 0 0,1-1 0 0 0,-1 0 1 0 0,1 0-1 0 0,-1 0 1 0 0,2-1-49 0 0,15-7 171 0 0,13 2-34 0 0,-24 5-88 0 0,1 0 0 0 0,-1-1 1 0 0,7-2-50 0 0,-9 2 36 0 0,-3 1-16 0 0,0 1-1 0 0,0-1 1 0 0,0 0-1 0 0,-1 0 1 0 0,1 0-1 0 0,-1-1 1 0 0,3-1-20 0 0,1-2 55 0 0,-1 1 43 0 0,0-1 48 0 0,-1 0 50 0 0,-1-2 53 0 0,-2-2 101 0 0,-3 2-98 0 0,-2 2-79 0 0,-2 0-61 0 0,-3 1-34 0 0,6 4-64 0 0,0 0 0 0 0,-1 1 0 0 0,1-1 1 0 0,0 0-1 0 0,-1 1 0 0 0,1 0 0 0 0,-1 0 0 0 0,-1-1-14 0 0,-7 1 13 0 0,-5 0-14 0 0,-1 5 45 0 0,2 3 59 0 0,10-5-48 0 0,1 0-1 0 0,0 1 1 0 0,0-1-1 0 0,0 1 1 0 0,0 0-1 0 0,1 0 1 0 0,0 0-1 0 0,-1 0 1 0 0,-1 5-55 0 0,-6 14 146 0 0,5-7-62 0 0,1-4 33 0 0,1 1 0 0 0,-3 10-117 0 0,7-22 0 0 0,-5 23 72 0 0,3-14-60 0 0,1 0 0 0 0,0 0 0 0 0,0 0 0 0 0,1 0 0 0 0,1 1-12 0 0,2 9 51 0 0,5-1 48 0 0,6-3 68 0 0,5-4 90 0 0,-14-10-261 0 0,0 0-1 0 0,-1 0 0 0 0,1-1 1 0 0,0 1-1 0 0,5-1 5 0 0,13 1-91 0 0,-4-4-76 0 0,-10 0 42 0 0,1 0-33 0 0,1-2-92 0 0,1 0-65 0 0,-1-1-73 0 0,0 0-80 0 0,0-1-88 0 0,0 0-96 0 0,0 0-103 0 0,-1 0-111 0 0,-7 4 294 0 0,0 0-111 0 0,0 0 110 0 0,-1 0-41 0 0,3-2-704 0 0,1-1-541 0 0,4-3-1035 0 0</inkml:trace>
  <inkml:trace contextRef="#ctx0" brushRef="#br0" timeOffset="129423.405">12029 6071 10080 0 0,'0'0'230'0'0,"0"0"30"0"0,0 0 18 0 0,-1 0-156 0 0,0 0-34 0 0,-1 0-36 0 0,0 0-34 0 0,-4 2 35 0 0,1 1 90 0 0,2 0 110 0 0,0 1 202 0 0,1-1-94 0 0,-4 3 56 0 0,1 1-42 0 0,0 0-40 0 0,0 0-36 0 0,-4 9 202 0 0,1 0-108 0 0,3 0-112 0 0,0-1-50 0 0,3-6-104 0 0,1-1 0 0 0,0 0-1 0 0,0 0 1 0 0,0 1-1 0 0,1 1-126 0 0,2 12 326 0 0,6-2 43 0 0,-7-18-307 0 0,0 1 0 0 0,1-1 1 0 0,0 0-1 0 0,-1 0 0 0 0,1 0 0 0 0,0-1 1 0 0,0 1-1 0 0,0 0 0 0 0,0-1 1 0 0,0 1-1 0 0,0-1 0 0 0,0 0 1 0 0,1 1-1 0 0,-1-1 0 0 0,0 0 0 0 0,3 0-62 0 0,10 1 328 0 0,0-5-54 0 0,-1-6-76 0 0,-2-6-101 0 0,-1-10 140 0 0,-6-3-97 0 0,-4-1-86 0 0,-5 0-73 0 0,-5 1-63 0 0,-4 3-50 0 0,11 20 90 0 0,-1 1 1 0 0,-1 0-1 0 0,1 0 1 0 0,-1 0 0 0 0,1 0-1 0 0,-1 0 1 0 0,0 1 0 0 0,-1 0-1 0 0,-1-2 42 0 0,-4 1-80 0 0,7 2 70 0 0,3 2-44 0 0,3-1-9 0 0,9 0 65 0 0,-12 1-5 0 0,2-1 3 0 0,-1 1 0 0 0,1 0 0 0 0,0 0 0 0 0,0 1 0 0 0,-1-1 0 0 0,1 0 0 0 0,0 0 0 0 0,-1 1 0 0 0,1-1 0 0 0,0 1 0 0 0,0 0 0 0 0,17 3 0 0 0,13-3 5 0 0,-10 0-9 0 0,1-2 1 0 0,9-1 3 0 0,-24 1 11 0 0,0 0 0 0 0,0-1 1 0 0,0 0-1 0 0,-1-1 0 0 0,4 0-11 0 0,10-4-60 0 0,-3 3-34 0 0,-2-6-87 0 0,-12 6 78 0 0,3 0 12 0 0,-2 2 6 0 0,-1-1-7 0 0,-1 1-20 0 0,1-2-40 0 0,-20 23 155 0 0,13-14 18 0 0,-1 1 0 0 0,1-1 0 0 0,0 1 0 0 0,0 0-1 0 0,1 0 1 0 0,0 0 0 0 0,0 0 0 0 0,0 3-21 0 0,-3 5 27 0 0,4-11-19 0 0,0-1 1 0 0,0 1 0 0 0,1 0 0 0 0,-1-1-1 0 0,1 1 1 0 0,-1 0 0 0 0,1 0-9 0 0,-1 17 74 0 0,1 5 136 0 0,0-22-174 0 0,1-1 0 0 0,0 1-1 0 0,-1-1 1 0 0,1 1 0 0 0,0-1-1 0 0,0 0 1 0 0,0 1-1 0 0,1-1 1 0 0,0 2-36 0 0,8 8 298 0 0,10 4 93 0 0,-18-14-344 0 0,0-1 0 0 0,0 0 0 0 0,0 0-1 0 0,0 0 1 0 0,0-1 0 0 0,0 1 0 0 0,1 0 0 0 0,-1-1 0 0 0,2 1-47 0 0,-3-1 29 0 0,0 0 0 0 0,0 0 0 0 0,0 0 1 0 0,1 0-1 0 0,-1 0 0 0 0,0-1 0 0 0,0 1 0 0 0,0 0 1 0 0,0 0-1 0 0,0-1 0 0 0,0 1 0 0 0,0-1-29 0 0,14-6 166 0 0,-1 0-90 0 0,-11 6-72 0 0,0-1 1 0 0,-1 0-1 0 0,1 0 0 0 0,-1 0 1 0 0,0 0-1 0 0,0 0 0 0 0,2-2-4 0 0,15-20 20 0 0,-1-2-82 0 0,-2-1-95 0 0,0-1-108 0 0,-12 21 180 0 0,6-8-15 0 0,-7 11 28 0 0,1-1-49 0 0,-3 3 51 0 0,0 1-26 0 0,-1 1 0 0 0,0 0 3 0 0,0 0 10 0 0,0 0 3 0 0,0 0 0 0 0,0 0 4 0 0,0 6 72 0 0,-1-2 4 0 0,1-2 0 0 0,-1 0 0 0 0,1 0 0 0 0,0 0 0 0 0,0 0 0 0 0,0 0 0 0 0,0 0 0 0 0,0 0 0 0 0,1-1 0 0 0,-1 1 0 0 0,1 0 0 0 0,-1 1 0 0 0,2 6-89 0 0,1 1 36 0 0,4 9 44 0 0,2-1 108 0 0,2-2 82 0 0,5 0 108 0 0,-13-15-243 0 0,-1 1 0 0 0,1 0 0 0 0,-1-1 0 0 0,1 1 0 0 0,0-1 0 0 0,0 0 0 0 0,0 0 0 0 0,0 0 0 0 0,-1 0 0 0 0,1-1 0 0 0,0 1 0 0 0,0-1 0 0 0,1 0 0 0 0,-1 0 0 0 0,0 0 0 0 0,2 0-46 0 0,-5 0 4 0 0,18-2 139 0 0,-3-1-44 0 0,3-1-19 0 0,8-9-2 0 0,-18 7-57 0 0,0 1 0 0 0,0-2 0 0 0,-1 1 0 0 0,0-1 0 0 0,0 0 0 0 0,2-3-21 0 0,0-2-15 0 0,-1 0-41 0 0,1-3-69 0 0,-2 0-82 0 0,0-1-96 0 0,-1 0-115 0 0,-3 9 214 0 0,0 0 0 0 0,1 0-1 0 0,-1 1 1 0 0,1-1-1 0 0,2-1 205 0 0,12-21-734 0 0,-17 26 638 0 0,4-6-19 0 0,-1 6 38 0 0,3-2-48 0 0,-5 4 107 0 0,0 1 0 0 0,-1-1 0 0 0,1 0-1 0 0,0 0 1 0 0,0 1 0 0 0,0 0 0 0 0,0-1 0 0 0,0 1 0 0 0,0 0-1 0 0,0 0 1 0 0,0 0 0 0 0,0 0 18 0 0,1 0-21 0 0,1 0 0 0 0,-1 1 0 0 0,0 0 1 0 0,0 0-1 0 0,0 0 0 0 0,0 0 0 0 0,2 1 21 0 0,18 13-74 0 0,-5 5 74 0 0,-5 4 41 0 0,-5-9-35 0 0,-2-1-1 0 0,5 16-5 0 0,-5-9 55 0 0,0 3 78 0 0,-2 1 106 0 0,-4-23-223 0 0,1 6 95 0 0,0 0 65 0 0,0 1 97 0 0,-3 5 210 0 0,-3-2 12 0 0,-1-6-204 0 0,-2-2-92 0 0,-1-2-59 0 0,-14-1 56 0 0,7-3-106 0 0,3 0-69 0 0,0-1-69 0 0,6 2-22 0 0,-1 0-35 0 0,1-1-40 0 0,-1 1-43 0 0,4 1 52 0 0,1-1-47 0 0,1 1-73 0 0,1-1 81 0 0,0 1-35 0 0,0 0-45 0 0,0 0-45 0 0,-1-1-117 0 0,1 1-64 0 0,0 0-55 0 0,0-1-49 0 0,-1 1-172 0 0,1 0-48 0 0,-1 0-208 0 0,0-1-558 0 0,2 1 1565 0 0</inkml:trace>
  <inkml:trace contextRef="#ctx0" brushRef="#br0" timeOffset="132166.875">13371 6037 8840 0 0,'0'0'197'0'0,"0"0"24"0"0,0-6 195 0 0,0 5-359 0 0,1-1-36 0 0,0 1-9 0 0,0 0 32 0 0,-1 1-44 0 0,0 0 90 0 0,1 0 102 0 0,-1 0 158 0 0,0 0 2 0 0,0 0 12 0 0,0 0 52 0 0,0 0 28 0 0,-1 0-252 0 0,1 1 94 0 0,1 1 141 0 0,1 2 292 0 0,1-1-46 0 0,-1-1-326 0 0,0-1-160 0 0,-2 0-137 0 0,0-1-34 0 0,6 3 328 0 0,-1 0-35 0 0,8 1 216 0 0,1-2-102 0 0,1-2-75 0 0,26-4 456 0 0,-26 1-431 0 0,-5 0-208 0 0,0 0-34 0 0,10-5 49 0 0,6-6-62 0 0,14-14-46 0 0,-24 14-7 0 0,-4-1-27 0 0,-10 12-16 0 0,0 0 0 0 0,-1 0 0 0 0,1 0 0 0 0,-1-1 0 0 0,0 1 1 0 0,0 0-1 0 0,1-3-22 0 0,-2 4 7 0 0,0 1 0 0 0,1-1 1 0 0,-1 1-1 0 0,0 0 0 0 0,0-1 1 0 0,0 1-1 0 0,0-1 0 0 0,-1 1 0 0 0,1-1 1 0 0,0 1-1 0 0,-1 0 0 0 0,1-1 1 0 0,0 1-1 0 0,-1 0 0 0 0,0-1 0 0 0,1 1 1 0 0,-2-1-8 0 0,1 1-2 0 0,1-1 1 0 0,-1 2 0 0 0,0-1 0 0 0,0 0-1 0 0,-1 0 1 0 0,1 0 0 0 0,0 0-1 0 0,0 1 1 0 0,0-1 0 0 0,0 0 0 0 0,-1 1-1 0 0,1-1 1 0 0,0 1 0 0 0,-1 0 1 0 0,-2-2-18 0 0,0 1 1 0 0,0 0-1 0 0,0 0 1 0 0,0 0-1 0 0,0 1 1 0 0,0-1-1 0 0,0 1 1 0 0,-1 0-1 0 0,1 0 1 0 0,0 0 0 0 0,0 1-1 0 0,0 0 1 0 0,-1 0-1 0 0,1 0 1 0 0,0 0-1 0 0,0 0 1 0 0,0 1-1 0 0,1 0 1 0 0,-3 1 17 0 0,-20 15-99 0 0,2 4 52 0 0,20-18 46 0 0,0 1 1 0 0,1-1-1 0 0,0 0 0 0 0,0 1 0 0 0,0 0 1 0 0,0-1-1 0 0,1 1 0 0 0,-1 0 0 0 0,2 0 0 0 0,-3 6 1 0 0,-1 8 0 0 0,3-15 0 0 0,1 1 0 0 0,0-1 0 0 0,0 1 0 0 0,0-1 0 0 0,0 1 0 0 0,1 0 0 0 0,0-1 0 0 0,0 1 0 0 0,0 1 0 0 0,4 5 12 0 0,0-4 12 0 0,0-1-1 0 0,0 0 0 0 0,1 0 0 0 0,-1 0 1 0 0,4 3-24 0 0,-5-7 11 0 0,-1 0 1 0 0,0 0-1 0 0,1 0 1 0 0,-1 0 0 0 0,1 0-1 0 0,0 0 1 0 0,-1-1-1 0 0,1 1 1 0 0,0-1 0 0 0,0 0-1 0 0,0 0 1 0 0,0 0-1 0 0,0 0 1 0 0,2 0-12 0 0,4-1 22 0 0,-1 0 0 0 0,0 0 0 0 0,1 0-1 0 0,-1-1 1 0 0,0 0 0 0 0,1-1 0 0 0,-1 1 0 0 0,3-3-22 0 0,-4 2 11 0 0,-1-1 0 0 0,1 0 1 0 0,0 0-1 0 0,-1-1 1 0 0,0 0-1 0 0,0 0 1 0 0,0 0-1 0 0,0-1 0 0 0,3-4-11 0 0,30-29 0 0 0,-19 19-41 0 0,-1 1-78 0 0,-3 3 16 0 0,-5 6 8 0 0,0-3-59 0 0,-10 12 146 0 0,-1-1 0 0 0,1 0-1 0 0,0 1 1 0 0,-1-1-1 0 0,1 0 1 0 0,0 1 0 0 0,0-1-1 0 0,0 1 1 0 0,0-1-1 0 0,0 1 1 0 0,-1 0 0 0 0,1-1-1 0 0,0 1 1 0 0,0 0-1 0 0,0 0 1 0 0,0 0 0 0 0,0-1 8 0 0,12 1-149 0 0,-10 0 96 0 0,-2 0-35 0 0,-1 1-15 0 0,1 1 54 0 0,4 7 25 0 0,-4-6 25 0 0,-1 1-1 0 0,1 0 0 0 0,-1-1 0 0 0,1 1 0 0 0,-1 0 0 0 0,0 0 0 0 0,-1-1 1 0 0,1 1-1 0 0,-1 3 0 0 0,0-2-3 0 0,0 0 0 0 0,1 0 0 0 0,0 1 0 0 0,0-1 0 0 0,1 5 3 0 0,0-7-16 0 0,0 10-32 0 0,0 9 56 0 0,0-16-44 0 0,0-2 105 0 0,1 1 120 0 0,3-1 216 0 0,1-2 14 0 0,-2-3-204 0 0,-1-2-114 0 0,0-1-98 0 0,2-9 59 0 0,0-1-87 0 0,-3 8-27 0 0,0 0 0 0 0,0 0 0 0 0,1 0 1 0 0,0 0-1 0 0,0 0 52 0 0,5-7-97 0 0,-1 0-48 0 0,14-22-275 0 0,-12 24 338 0 0,2 1 62 0 0,-6 5-9 0 0,4-3-46 0 0,0 4-67 0 0,0 2 89 0 0,-3 5 42 0 0,-4 1 11 0 0,0 0 0 0 0,0 0 0 0 0,0 0 0 0 0,-1 0 0 0 0,0 1 0 0 0,1-1 0 0 0,-2 0 0 0 0,1 1 0 0 0,0-1 0 0 0,-1 1 0 0 0,0-1 0 0 0,2 15 0 0 0,1-3 14 0 0,-1 0 62 0 0,-1-1 59 0 0,0 0 56 0 0,-1-14-87 0 0,0-1 11 0 0,1 1-138 0 0,-1 0 72 0 0,0 1 130 0 0,-1 2 83 0 0,0 1 378 0 0,2-6-426 0 0,1 0-163 0 0,0-1-50 0 0,9-13 142 0 0,0 0-74 0 0,-1-1-58 0 0,1 0-41 0 0,19-27-123 0 0,-22 32 186 0 0,-1 2-45 0 0,1 0-42 0 0,0 1-37 0 0,9-8-186 0 0,2 2-100 0 0,-15 11 333 0 0,4-2-38 0 0,5-1 10 0 0,-5 7 72 0 0,1 7 31 0 0,-1 3 37 0 0,-6-7-24 0 0,0 1 0 0 0,-1-1 1 0 0,1 1-1 0 0,-1-1 0 0 0,0 2-44 0 0,1 6 197 0 0,0 1-1 0 0,-1-1 1 0 0,-1 9-197 0 0,0-11 92 0 0,1 0-34 0 0,0 5-22 0 0,1 0-40 0 0,6 14-25 0 0,2-12 70 0 0,-3-12-50 0 0,1-6-84 0 0,0-3-65 0 0,-1 0-46 0 0,-5 2 75 0 0,3-1-49 0 0,-1 0-33 0 0,3-3-304 0 0,-3-1-109 0 0,0-2-96 0 0,4-6-310 0 0,-2 8 479 0 0,0 0-34 0 0,1-1-154 0 0,-1-1-66 0 0,1-1 150 0 0,5-8-386 0 0,-5 7 410 0 0,0 2 170 0 0,0 0 80 0 0,0 2 136 0 0,-1 0 79 0 0,2 0 89 0 0,-1 0 99 0 0,-4 5-222 0 0,-1 1 123 0 0,-1-1 88 0 0,0 1 45 0 0,1 0 43 0 0,-1 0 40 0 0,0 0 36 0 0,0 1 35 0 0,2-2 301 0 0,0 2 238 0 0,0 0 111 0 0,0 0-22 0 0,6 6 1194 0 0,-2 0-1215 0 0,-1 1-64 0 0,0 0-70 0 0,-1 0-75 0 0,-2 1-79 0 0,1 1-85 0 0,-2-1-90 0 0,0 2-95 0 0,-1-5-61 0 0,0 1-45 0 0,1 5 50 0 0,1 5 35 0 0,-2-10-110 0 0,1-2 20 0 0,0-1-74 0 0,-1 0-40 0 0,1 0 24 0 0,-1 1 35 0 0,1 2 56 0 0,-2-6-3 0 0,1 1-70 0 0,0-1-65 0 0,0 0-58 0 0,0 0-54 0 0,1 0-48 0 0,-1-1-42 0 0,0 1-36 0 0,2-1-201 0 0,-1 0-58 0 0,1-2-1094 0 0,-2 2 1256 0 0,-1 1-41 0 0,1-1-36 0 0,-1 0-33 0 0,1 0-272 0 0,-1 0-54 0 0,1-2-879 0 0,0-1-679 0 0,1-1-1298 0 0</inkml:trace>
  <inkml:trace contextRef="#ctx0" brushRef="#br0" timeOffset="132328.783">14505 5783 11488 0 0,'0'0'264'0'0,"0"0"34"0"0,0 0 20 0 0,0 0-41 0 0,0 0-166 0 0,0 0-26 0 0,2 4 33 0 0,0-2-140 0 0,0 0-42 0 0,-1-1-47 0 0,0 1-59 0 0,0-1-68 0 0,1 0-176 0 0,-1 0-118 0 0,0 0 71 0 0,0 0-44 0 0,1 1-596 0 0,2 0-441 0 0,2 2-871 0 0,-6-4 2347 0 0</inkml:trace>
  <inkml:trace contextRef="#ctx0" brushRef="#br0" timeOffset="132625.59">14803 5767 13592 0 0,'0'0'306'0'0,"0"0"46"0"0,0 0 23 0 0,0 0-157 0 0,-2-1-105 0 0,-10 0-97 0 0,-2 2 49 0 0,0 2 44 0 0,-2 1 36 0 0,-8 6 148 0 0,-6 5 239 0 0,12 0-289 0 0,4 3-62 0 0,13-16-167 0 0,0-1 0 0 0,0 1 0 0 0,0 0 0 0 0,1 0 0 0 0,-1 0 0 0 0,1 0 0 0 0,-1 0 0 0 0,1 0 0 0 0,0 1-14 0 0,0-1 6 0 0,0 0 0 0 0,0-1 0 0 0,0 1 0 0 0,0-1 0 0 0,0 1 0 0 0,1-1 0 0 0,-1 1 0 0 0,1-1 0 0 0,-1 1 0 0 0,1-1 0 0 0,0 0-1 0 0,-1 1 1 0 0,2 0-6 0 0,2 3 28 0 0,0 1 1 0 0,0-1-1 0 0,1 0 0 0 0,0 0 0 0 0,0 0 0 0 0,0-1 0 0 0,4 3-28 0 0,26 13 27 0 0,-15-8 21 0 0,-12-7-40 0 0,-1 1-1 0 0,1 1 1 0 0,-1-1 0 0 0,5 8-8 0 0,0 0 60 0 0,-9-6-9 0 0,-3-2 55 0 0,-4 1 79 0 0,-6 1 165 0 0,-15 1 251 0 0,18-8-444 0 0,1 1-41 0 0,5-2-93 0 0,-19 3 294 0 0,1 0-78 0 0,-1-1-70 0 0,1 0-63 0 0,-13 1-47 0 0,1 1-114 0 0,28-4-119 0 0,1 1 57 0 0,0-1 49 0 0,-1 0 43 0 0,-3 1 82 0 0,-5 1 180 0 0,7-2-159 0 0,-2 0-63 0 0,1 1-112 0 0,3-1-2 0 0,0 0-39 0 0,-1 0-45 0 0,1-1-48 0 0,0 1-54 0 0,0 0-57 0 0,-1 0-62 0 0,1 0-67 0 0,0-1-71 0 0,0 1-75 0 0,1-1-80 0 0,-1 1-85 0 0,0-1-89 0 0,0 0-93 0 0,2 1-1190 0 0,-1 0-1214 0 0</inkml:trace>
  <inkml:trace contextRef="#ctx0" brushRef="#br0" timeOffset="132953.637">15023 5750 12872 0 0,'0'0'289'0'0,"0"0"40"0"0,0 0 23 0 0,0 0-144 0 0,0 0-100 0 0,0 0-32 0 0,0 1-38 0 0,-4 2-25 0 0,2-2 52 0 0,1 0 85 0 0,-13 13 543 0 0,0 5-67 0 0,7-5-266 0 0,1 0-60 0 0,2-2-105 0 0,1 1-57 0 0,2-1-65 0 0,1 0-71 0 0,6 13 146 0 0,7-1-42 0 0,22 20 50 0 0,-10-14-22 0 0,-16-18-31 0 0,-4-6-17 0 0,-1 0 48 0 0,-3-5 57 0 0,-1 4-12 0 0,2-1 194 0 0,0 1 147 0 0,-3-2-391 0 0,-2 1-41 0 0,0-2-3 0 0,1 1 0 0 0,-1 0 1 0 0,0 0-1 0 0,0-1 0 0 0,0 1 0 0 0,0-1 0 0 0,0 0-85 0 0,-7 2 150 0 0,-1-2-52 0 0,-22 4 101 0 0,7 0-145 0 0,13-5-72 0 0,-2-1-34 0 0,13 0-116 0 0,0-1 55 0 0,-1 1 47 0 0,1 0 38 0 0,-3 0 49 0 0,-5-1 154 0 0,6 1-155 0 0,0-1-56 0 0,1 1-79 0 0,-1 0-101 0 0,2 0 4 0 0,-1-1-60 0 0,1 1-69 0 0,-1 0-74 0 0,1 0 8 0 0,0 0-61 0 0,0-1-64 0 0,1 1-68 0 0,-1 0-71 0 0,0 0-76 0 0,0-1-79 0 0,0 1-84 0 0,-2-1-1331 0 0,-2-1-1260 0 0</inkml:trace>
  <inkml:trace contextRef="#ctx0" brushRef="#br0" timeOffset="133241.167">15219 5949 12320 0 0,'0'0'281'0'0,"0"0"40"0"0,0 0 21 0 0,0 0-110 0 0,0 0-112 0 0,-1 0-80 0 0,0 2-67 0 0,-1-1 59 0 0,0 2-6 0 0,-5 6-55 0 0,4-5 44 0 0,1-1 33 0 0,0 1 59 0 0,0 0 72 0 0,0-1 89 0 0,1 1 107 0 0,-2 2 69 0 0,1 0 53 0 0,0 14 1549 0 0,3-15-1557 0 0,0 3 187 0 0,0-4-385 0 0,0 1-40 0 0,0 0-9 0 0,0 1-77 0 0,0-4-85 0 0,0 4 90 0 0,0-1-44 0 0,1 5 22 0 0,1 0-100 0 0,8 14-62 0 0,-6-15 40 0 0,1 2 44 0 0,0-2-1 0 0,-5-7-329 0 0,1 0 95 0 0,-1-1 84 0 0,0 1 70 0 0,-1-1 55 0 0,1 0 40 0 0,0 0 123 0 0,-1 1 347 0 0,0-2-434 0 0,1 1-54 0 0,-1-1-69 0 0,0 0-78 0 0,0 0-93 0 0,0 0-109 0 0,0 1-123 0 0,0-1 152 0 0,0 0-36 0 0,0 0-38 0 0,1 0-40 0 0,-1 0-42 0 0,0 0-44 0 0,1 0-312 0 0,-1 0-108 0 0,1 1-115 0 0,-1-1-121 0 0,2 1-554 0 0,0 0-56 0 0,2 1-1026 0 0</inkml:trace>
  <inkml:trace contextRef="#ctx0" brushRef="#br0" timeOffset="133511.128">15325 5795 10680 0 0,'1'-2'39'0'0,"1"0"45"0"0,-1 0 50 0 0,5-7 511 0 0,-4 6-530 0 0,-1 1-60 0 0,1-2-26 0 0,0 1 37 0 0,5-1 246 0 0,-2 4-139 0 0,-1 2-103 0 0,0-1-56 0 0,1 2-53 0 0,0 0-21 0 0,0 0-56 0 0,1 2-64 0 0,4 1-57 0 0</inkml:trace>
  <inkml:trace contextRef="#ctx0" brushRef="#br0" timeOffset="133997.044">15568 5801 12528 0 0,'0'0'281'0'0,"0"0"40"0"0,0 0-60 0 0,-1 1-73 0 0,0-1-61 0 0,0 1-49 0 0,-1 0-33 0 0,-3 2-29 0 0,2-1 23 0 0,-6 2-70 0 0,-1 1 58 0 0,1-1 50 0 0,-1 0 44 0 0,-4 2 114 0 0,0 1 58 0 0,-2 1 110 0 0,-7 5 245 0 0,13-7-274 0 0,0 2-60 0 0,0 0-51 0 0,0 1-44 0 0,-1 2-4 0 0,1 0-39 0 0,6-6-106 0 0,1 0 1 0 0,-1 0-1 0 0,1 0 0 0 0,0 0 0 0 0,1 1 0 0 0,-1 1-70 0 0,-1 11 141 0 0,6-3 64 0 0,-1-13-163 0 0,0 0 0 0 0,0 0 0 0 0,0 0-1 0 0,0-1 1 0 0,0 1 0 0 0,1 0 0 0 0,-1-1-1 0 0,1 1 1 0 0,-1-1 0 0 0,1 1-1 0 0,0-1 1 0 0,-1 0 0 0 0,1 0 0 0 0,0 1-1 0 0,0-1 1 0 0,0-1 0 0 0,0 1-1 0 0,0 0 1 0 0,2 0-42 0 0,20 3 363 0 0,-11-4-222 0 0,-1-2-38 0 0,3-4-43 0 0,-2-3-106 0 0,28-33 55 0 0,-27 26-32 0 0,1 1-56 0 0,0 0-49 0 0,-1-1-75 0 0,10-6-196 0 0,-21 20 350 0 0,0 0-1 0 0,-1 0 0 0 0,1 0 0 0 0,0 1 1 0 0,0-1-1 0 0,0 1 0 0 0,0-1 0 0 0,1 1 0 0 0,-1 0 1 0 0,0 0-1 0 0,1 1 0 0 0,-1-1 0 0 0,0 1 0 0 0,1-1 50 0 0,2 1-76 0 0,-6 1 69 0 0,1-1 0 0 0,0 0-1 0 0,0 1 1 0 0,0-1 0 0 0,-1 0-1 0 0,1 1 1 0 0,0-1 0 0 0,-1 1-1 0 0,1-1 1 0 0,0 1-1 0 0,-1 0 1 0 0,1-1 0 0 0,-1 1-1 0 0,1 0 1 0 0,-1-1 0 0 0,1 1-1 0 0,-1 0 1 0 0,0 0 0 0 0,1-1-1 0 0,-1 1 1 0 0,0 0 7 0 0,7 16-34 0 0,-6-14 34 0 0,-1 0 0 0 0,0 0-1 0 0,1 0 1 0 0,-1 0 0 0 0,0-1-1 0 0,-1 1 1 0 0,1 1 0 0 0,-5 21 38 0 0,1-3 28 0 0,2-11 76 0 0,-1-1-1 0 0,0 1 1 0 0,-4 9-142 0 0,1-2 203 0 0,1-1 74 0 0,3-10-74 0 0,0-3 79 0 0,2-4-273 0 0,0-1 0 0 0,0 1 1 0 0,0 0-1 0 0,0 0 0 0 0,0 0 0 0 0,0 0 1 0 0,0 0-1 0 0,0 0 0 0 0,0 0 1 0 0,0 0-1 0 0,0 0 0 0 0,0 0 0 0 0,0 0 1 0 0,0 0-1 0 0,0 0 0 0 0,0 0 1 0 0,0 0-1 0 0,0 0 0 0 0,0 0 0 0 0,0 0 1 0 0,0 0-1 0 0,0-1 0 0 0,0 1 1 0 0,0 0-1 0 0,0 0 0 0 0,0 0 0 0 0,0 0 1 0 0,0 0-1 0 0,0 0 0 0 0,0 0 1 0 0,0 0-1 0 0,0 0 0 0 0,0 0 0 0 0,0 0 1 0 0,0 0-1 0 0,0 0 0 0 0,0 0 1 0 0,0 0-1 0 0,0 0 0 0 0,0 0 0 0 0,0 0 1 0 0,0 0-1 0 0,0 0 0 0 0,0 0 1 0 0,0 0-1 0 0,0 0 0 0 0,0 0 0 0 0,0 0 1 0 0,0 0-1 0 0,-1 0 0 0 0,1 0 1 0 0,0 0-1 0 0,0 0 0 0 0,0 0 0 0 0,0 0 1 0 0,0 0-1 0 0,0 0 0 0 0,0 0 1 0 0,0 0-1 0 0,0 0 0 0 0,0 0 0 0 0,0 0 1 0 0,0 0-1 0 0,0 0 0 0 0,0 0 1 0 0,0 0-1 0 0,0 0-9 0 0,0-4 253 0 0,1-1-96 0 0,-1 2-129 0 0,1 1-41 0 0,0-1-45 0 0,1 1-52 0 0,6-12 167 0 0,2 0-86 0 0,0-1-73 0 0,1 1-60 0 0,9-10-241 0 0,-6 9-157 0 0,-1 1-1 0 0,12-8 561 0 0,13-6-529 0 0,-12 10 213 0 0,10 1 8 0 0,-17 11 206 0 0,1 1 42 0 0,-14 5-3 0 0,1 0 47 0 0,-1 2 41 0 0,0 0 36 0 0,4 4 126 0 0,-9-5-141 0 0,0 0 0 0 0,1 0 0 0 0,-1 1 0 0 0,0-1 0 0 0,0 1 0 0 0,1-1 0 0 0,-1 1 0 0 0,0 0 0 0 0,0-1 0 0 0,-1 1 0 0 0,1 0 0 0 0,0-1 0 0 0,-1 1 0 0 0,1 0 0 0 0,-1 0 0 0 0,1 0-46 0 0,-2 13 254 0 0,-1-3-99 0 0,-2 12 201 0 0,-2 2 34 0 0,-7 23 475 0 0,12-47-841 0 0,1 0 1 0 0,-1 0 0 0 0,1 1-1 0 0,-1-1 1 0 0,1 0-1 0 0,0 1 1 0 0,0-1 0 0 0,0 0-1 0 0,1 3-24 0 0,2 7 73 0 0,2 0-35 0 0,3-2-44 0 0,2-3-52 0 0,1-2-59 0 0,2-4-68 0 0,-12-2 35 0 0,1 1 35 0 0,1 0-26 0 0,0-1 82 0 0,5 0 25 0 0,-5 0-45 0 0,-1 1-64 0 0,1-1-91 0 0,-1 1-47 0 0,0-1-94 0 0,1 0-105 0 0,-1 1-119 0 0,-1-1 250 0 0,0 1-34 0 0,0-1-37 0 0,0 1-37 0 0,0 0-41 0 0,0-1-40 0 0,0 1-44 0 0,0 0-44 0 0,4-2-1606 0 0,2-1-1257 0 0,-7 3 3486 0 0</inkml:trace>
  <inkml:trace contextRef="#ctx0" brushRef="#br0" timeOffset="173674.64">845 8007 14272 0 0,'0'0'421'0'0,"0"0"-155"0"0,0 0-123 0 0,0 0-52 0 0,0 0-3 0 0,0 0 99 0 0,0 0 33 0 0,0 0-3 0 0,-1 1-95 0 0,0 0-66 0 0,-2 3-1 0 0,1-2 51 0 0,1 0 4 0 0,0-1 53 0 0,0 0 65 0 0,1-1 74 0 0,-1 3-167 0 0,-1 1 51 0 0,-2 5 252 0 0,2-4-205 0 0,2-3 111 0 0,0-2-38 0 0,0 0-232 0 0,0 0-6 0 0,0 1 4 0 0,0 4-18 0 0,0 1-70 0 0,0-4-134 0 0,0-1 4 0 0,1 0-94 0 0,-1 1-92 0 0,1-1-88 0 0,-1 1-85 0 0,1-1-82 0 0,0 1-77 0 0,0-1-76 0 0,-1 0-184 0 0,0 0-88 0 0,1 0-1203 0 0,-1-1-1255 0 0</inkml:trace>
  <inkml:trace contextRef="#ctx0" brushRef="#br0" timeOffset="194305.835">817 8070 6176 0 0,'0'0'177'0'0,"0"0"-149"0"0,0 0 38 0 0,0-1 160 0 0,0 1 136 0 0,2-3 612 0 0,-1 2-685 0 0,-1 0-123 0 0,1 0-64 0 0,-1 0-78 0 0,1 0-94 0 0,-1 1-127 0 0,1 0 42 0 0,-1-1 40 0 0,0 1 37 0 0,1-1 36 0 0,-1 1 35 0 0,1-1 88 0 0,-1 1 115 0 0,1-1 101 0 0,-1 0 88 0 0,1 0 72 0 0,-1 1 78 0 0,1-1 48 0 0,0-1 1452 0 0,0 1-1198 0 0,-1 0-376 0 0,1 1-39 0 0,-1 0-106 0 0,0-1-39 0 0,1 1-45 0 0,-1 0-49 0 0,1-1-54 0 0,-1 1-60 0 0,1 0-66 0 0,-1 0-70 0 0,2-1 422 0 0,-2 1-11 0 0,0 0-35 0 0,0 0-19 0 0,0 0-2 0 0,0 0 6 0 0,1 2 20 0 0,6 13 199 0 0,-2 1-99 0 0,-1 1-87 0 0,-1 0-73 0 0,-2-3-96 0 0,0 1-34 0 0,0 7 12 0 0,-1-1-40 0 0,2 33 106 0 0,3 22-63 0 0,-1-15-64 0 0,-2-30-62 0 0,3 27 48 0 0,1-9-13 0 0,-5-32-17 0 0,1 0 0 0 0,1 0-1 0 0,3 10-30 0 0,-6-26-41 0 0,1 1 42 0 0,0 1 44 0 0,1 1 78 0 0,0-1 75 0 0,-2-4-124 0 0,-1-2-40 0 0,-3-16 20 0 0,1 0-62 0 0,0-4-61 0 0,-1-13-96 0 0,1 5 31 0 0,0 11 84 0 0,-1-31-56 0 0,4 33 86 0 0,1 0 0 0 0,0 1-1 0 0,1-1 1 0 0,1 1 0 0 0,4-14 20 0 0,1 10-57 0 0,-7 18 37 0 0,1 0 1 0 0,-1 1 0 0 0,1-1 0 0 0,0 1 0 0 0,0-1-1 0 0,0 1 1 0 0,0 0 0 0 0,1-1 19 0 0,-1 1-17 0 0,0 1 1 0 0,0-1 0 0 0,0 1-1 0 0,0 0 1 0 0,0 0 0 0 0,0 0-1 0 0,1 0 1 0 0,-1 0-1 0 0,0 0 1 0 0,3 0 16 0 0,17 1-76 0 0,2 3-48 0 0,-1 2 73 0 0,1 3 54 0 0,17 8-3 0 0,-7-2-75 0 0,-16-7-15 0 0,2 0-47 0 0,-14-6 123 0 0,2 0 25 0 0,-7-1 42 0 0,-1 0 13 0 0,0 0-62 0 0,1-1 1 0 0,-1 1-1 0 0,0 0 1 0 0,0-1-1 0 0,0 1 0 0 0,0 0 1 0 0,0-1-1 0 0,0 1 1 0 0,0 0-1 0 0,0-1 1 0 0,0 1-1 0 0,0 0 1 0 0,0-1-1 0 0,0 1 1 0 0,0 0-1 0 0,0-1 0 0 0,0 1 1 0 0,0 0-1 0 0,0-1 1 0 0,0 1-1 0 0,0 0 1 0 0,0 0-1 0 0,0-1 1 0 0,-1 1-1 0 0,1 0 1 0 0,0-1-1 0 0,0 1 0 0 0,0 0 1 0 0,0 0-1 0 0,-1-1 1 0 0,1 1-1 0 0,0 0 1 0 0,-1 0-5 0 0,-6-10 78 0 0,5 9-58 0 0,0 0 0 0 0,0-1 0 0 0,0 1 0 0 0,0 1 0 0 0,0-1 0 0 0,0 0-1 0 0,0 0 1 0 0,0 1 0 0 0,0-1 0 0 0,0 1 0 0 0,0-1 0 0 0,0 1 0 0 0,0 0 0 0 0,-1 0 0 0 0,1 0 0 0 0,-1 1-20 0 0,-3-1 59 0 0,0 0-1 0 0,0 1 1 0 0,1 0 0 0 0,-1 1 0 0 0,-2 0-59 0 0,3 0 41 0 0,1 0 0 0 0,0 0-1 0 0,0 0 1 0 0,0 0-1 0 0,0 1 1 0 0,1 0-1 0 0,-1-1 1 0 0,1 1-1 0 0,-1 1 1 0 0,1-1 0 0 0,-2 2-41 0 0,2 0 43 0 0,-1 0 1 0 0,1 1 0 0 0,0-1-1 0 0,0 0 1 0 0,0 1 0 0 0,1 0-1 0 0,0 0 1 0 0,-1 2-44 0 0,-2 21 130 0 0,5 1-35 0 0,4-2-38 0 0,5-1-41 0 0,2-12 4 0 0,-1 1 48 0 0,-7-12 24 0 0,2-1-45 0 0,-4-2-46 0 0,1-1-1 0 0,0 1 1 0 0,-1-1-1 0 0,1 1 1 0 0,-1-1-1 0 0,1 0 1 0 0,0 0-1 0 0,-1 0 1 0 0,1 0-1 0 0,0 0 1 0 0,-1 0-1 0 0,1 0 1 0 0,0 0-1 0 0,0-1 0 0 0,7-3 187 0 0,-1-2-35 0 0,5-6 63 0 0,-5 1-122 0 0,-1-2-48 0 0,2-13-58 0 0,-7 13-43 0 0,0 0 0 0 0,0 1 1 0 0,-1-9 55 0 0,-1 2-14 0 0,0 0 61 0 0,0 13-9 0 0,0 5 25 0 0,0 1-114 0 0,0 0-49 0 0,0 0-11 0 0,0 0 6 0 0,0 0 28 0 0,0 0 11 0 0,0 1-7 0 0,0 3 35 0 0,3 8 21 0 0,-3-10 4 0 0,3 30-97 0 0,-1-7 69 0 0,4 1 45 0 0,-3-17-4 0 0,1 4 0 0 0,0 0 0 0 0,0-1 0 0 0,2 0 0 0 0,0 0 0 0 0,0-1 0 0 0,8 11 0 0 0,-14-21 3 0 0,1 0 0 0 0,0 0 0 0 0,0 0 0 0 0,0 0 0 0 0,-1-1 0 0 0,1 1-1 0 0,0 0 1 0 0,0-1 0 0 0,0 1 0 0 0,0-1 0 0 0,0 1 0 0 0,0-1 0 0 0,0 1-1 0 0,0-1 1 0 0,0 0 0 0 0,0 1 0 0 0,0-1 0 0 0,0 0 0 0 0,0 0 0 0 0,1 0 0 0 0,-1 0-1 0 0,0 0 1 0 0,0 0 0 0 0,0 0 0 0 0,0 0 0 0 0,0 0 0 0 0,0-1-3 0 0,13-4 128 0 0,-10 2-82 0 0,0 1 0 0 0,0-1-1 0 0,-1 1 1 0 0,1-1 0 0 0,-1 0 0 0 0,2-2-46 0 0,16-23 204 0 0,-10 10-55 0 0,-2 0 0 0 0,4-9-149 0 0,-3 1 92 0 0,0 0-1 0 0,0-5-91 0 0,-1-6 97 0 0,2-13-97 0 0,-1-21 49 0 0,0-34-49 0 0,-8 57-16 0 0,-2 30-40 0 0,-1-1 0 0 0,-2-12 56 0 0,3 24 0 0 0,0 6 1 0 0,0 0 0 0 0,0 1-1 0 0,0-1 1 0 0,0 0-1 0 0,0 0 1 0 0,0 0-1 0 0,0 1 1 0 0,0-1-1 0 0,0 0 1 0 0,0 0-1 0 0,0 1 1 0 0,-1-1-1 0 0,1 0 1 0 0,0 0-1 0 0,-1 1 1 0 0,1-1-1 0 0,0 0 1 0 0,-1 0-1 0 0,1 1 1 0 0,-1-1-1 0 0,0 0 53 0 0,1 1 11 0 0,0 4-55 0 0,-1-1 0 0 0,0 1 0 0 0,0-1 0 0 0,0 1 0 0 0,0-1 0 0 0,-1 2-9 0 0,-3 11 10 0 0,2 4-29 0 0,2 1 0 0 0,0-1 0 0 0,2 21 19 0 0,0 0-15 0 0,-1-10 5 0 0,2 1 0 0 0,0-1-1 0 0,2-1 1 0 0,2 1 0 0 0,1-1 0 0 0,1 0-1 0 0,8 19 11 0 0,-14-44 2 0 0,0 0-1 0 0,1 0 0 0 0,-1-1 0 0 0,1 1 0 0 0,0-1 1 0 0,0 1-1 0 0,1-1 0 0 0,2 3-1 0 0,-4-5 7 0 0,0-1 0 0 0,1 1 0 0 0,-1 0 1 0 0,0-1-1 0 0,1 1 0 0 0,-1-1 0 0 0,1 1 0 0 0,0-1 0 0 0,-1 0 0 0 0,1 0 1 0 0,0-1-1 0 0,0 1 0 0 0,-1 0 0 0 0,1-1 0 0 0,0 0 0 0 0,2 0-7 0 0,0 0 15 0 0,0-1-1 0 0,0 0 1 0 0,0 0-1 0 0,0-1 1 0 0,0 1-1 0 0,0-1 1 0 0,0 0-1 0 0,-1-1 1 0 0,1 1-1 0 0,-1-1 1 0 0,0 0-1 0 0,1 0 1 0 0,-1 0-1 0 0,-1 0 1 0 0,1-1-1 0 0,0 1 1 0 0,1-4-15 0 0,1 0 11 0 0,1-1 1 0 0,-1 0-1 0 0,-1 0 1 0 0,1-2-12 0 0,5-12-22 0 0,-4 2-38 0 0,-6 15 37 0 0,8-34-232 0 0,-8 35 228 0 0,-1 1 0 0 0,0 0 0 0 0,0 0 0 0 0,0 0 0 0 0,0 0 0 0 0,0 0 0 0 0,-1-1 0 0 0,1 1 0 0 0,-1 0 0 0 0,0 0 0 0 0,0 0 27 0 0,-1 0-35 0 0,-2-6-55 0 0,4 8 80 0 0,-1 0 0 0 0,1 0 0 0 0,-1 0 1 0 0,0 0-1 0 0,0 1 0 0 0,0-1 0 0 0,0 0 0 0 0,1 0 0 0 0,-1 1 1 0 0,0-1-1 0 0,0 0 0 0 0,0 1 0 0 0,-1-1 10 0 0,-4 2-66 0 0,-4 7 102 0 0,8-6-19 0 0,-13 13 64 0 0,4 6-59 0 0,-5 23-32 0 0,14-37 15 0 0,0 1-5 0 0,0 0 0 0 0,1 0 0 0 0,0 0 0 0 0,0 0 0 0 0,1 0 0 0 0,0 0-1 0 0,1 5 1 0 0,4 15 55 0 0,-4-25-41 0 0,0 0 0 0 0,1-1 0 0 0,-1 1 0 0 0,0-1 0 0 0,1 1 0 0 0,-1-1 0 0 0,1 0 0 0 0,0 0 0 0 0,0 1 0 0 0,0-1-1 0 0,0 0 1 0 0,0-1 0 0 0,0 1 0 0 0,1 0 0 0 0,-1-1 0 0 0,0 1 0 0 0,1-1 0 0 0,-1 0 0 0 0,1 0 0 0 0,2 1-14 0 0,-1-1 17 0 0,0 0-1 0 0,-1 0 0 0 0,1 0 0 0 0,0-1 0 0 0,0 1 1 0 0,0-1-1 0 0,0 0 0 0 0,0 0 0 0 0,-1-1 0 0 0,1 1 1 0 0,0-1-1 0 0,0 0 0 0 0,0 0 0 0 0,3-1-16 0 0,12-5 70 0 0,1 1-65 0 0,-2-4-80 0 0,-17 10 64 0 0,10-8-177 0 0,-5 4-25 0 0,-1 0-66 0 0,-2 2 94 0 0,0-1-36 0 0,1 0-239 0 0,-2 1 182 0 0,0 0-36 0 0,0 0-36 0 0,0-1-41 0 0,0 1-42 0 0,0 0-45 0 0,-1 1-8 0 0,0 0-64 0 0,0-1-58 0 0,0 1-51 0 0,0 0-188 0 0,0 0-49 0 0,1-1-228 0 0,0 0-616 0 0</inkml:trace>
  <inkml:trace contextRef="#ctx0" brushRef="#br0" timeOffset="194702.888">1181 8095 11600 0 0,'0'0'264'0'0,"0"0"34"0"0,0 0 21 0 0,0 0-133 0 0,0 0-89 0 0,0 0 57 0 0,0 0-52 0 0,0 0 102 0 0,0 0 182 0 0,0 0 20 0 0,0 0 10 0 0,0 0-204 0 0,0 0-45 0 0,1 0-40 0 0,-1 0-35 0 0,1 0 22 0 0,4 0-12 0 0,-3-1 4 0 0,4 0 248 0 0,0 1-43 0 0,0-2-40 0 0,-1 1-35 0 0,7-1 142 0 0,-1-1-101 0 0,3 0-33 0 0,18-2 196 0 0,-20 3-232 0 0,28-3 147 0 0,0-2-98 0 0,1-2-84 0 0,-1 0-72 0 0,11-2-54 0 0,-1 1-66 0 0,-44 9-54 0 0,0 0 45 0 0,12-3 57 0 0,-10 2-64 0 0,0 0-99 0 0,-4 1 15 0 0,0 0-43 0 0,1 0-75 0 0,-1-1-69 0 0,0 1-78 0 0,1 0-84 0 0,0 0-94 0 0,-1 0-102 0 0,1-1-110 0 0,-1 1-119 0 0,-1 0 283 0 0,10-2-1659 0 0,6-2-1291 0 0</inkml:trace>
  <inkml:trace contextRef="#ctx0" brushRef="#br0" timeOffset="196556.118">2065 8013 7056 0 0,'0'0'157'0'0,"0"0"23"0"0,-1 0 12 0 0,-3-2-90 0 0,-1 1-31 0 0,-18-5 15 0 0,22 6 110 0 0,0 0-83 0 0,-1 0-63 0 0,0-1-87 0 0,-2 1-68 0 0,3 0 111 0 0,0 0 43 0 0,0-1 34 0 0,0 1 47 0 0,1 0 55 0 0,-1-1 62 0 0,0 1 13 0 0,1 0 53 0 0,-1-1 58 0 0,1 0 63 0 0,0 1 66 0 0,0-1 72 0 0,-1 0 76 0 0,1 0 81 0 0,0 0-207 0 0,0 1-8 0 0,0 1-37 0 0,-1-1-41 0 0,1 0-40 0 0,-1 0-38 0 0,1 0-37 0 0,-1 1-34 0 0,-1-1 190 0 0,1 1-205 0 0,0-1-54 0 0,0 0-50 0 0,-1 1-43 0 0,0 0 3 0 0,0 0-81 0 0,-1 0-52 0 0,-2 2-66 0 0,2 0 94 0 0,1-1 38 0 0,1-1 46 0 0,-1 1 55 0 0,1 0 66 0 0,-2 4-22 0 0,-1-1-46 0 0,-2 3 12 0 0,0 0-56 0 0,-8 11 126 0 0,4-4-174 0 0,0 0 43 0 0,2-4 47 0 0,0 0 1 0 0,1 1-1 0 0,0 0 0 0 0,-1 5-158 0 0,3-2 89 0 0,0 2-43 0 0,5-15-39 0 0,0 1 0 0 0,-1-1 0 0 0,1 0 0 0 0,0 1 0 0 0,0-1 0 0 0,0 0 0 0 0,0 1 0 0 0,0-1 0 0 0,1 0 0 0 0,0 2-7 0 0,-1-3 3 0 0,1 1 0 0 0,0 0 0 0 0,0-1 1 0 0,0 1-1 0 0,0-1 0 0 0,0 1 0 0 0,0-1 0 0 0,1 1 0 0 0,-1-1 1 0 0,0 0-1 0 0,1 0 0 0 0,-1 0 0 0 0,1 0 0 0 0,-1 0 1 0 0,1 0-1 0 0,0 0 0 0 0,-1 0 0 0 0,1 0 0 0 0,0-1 0 0 0,1 1-3 0 0,7 3 47 0 0,14 5 56 0 0,-7-5-77 0 0,2 0-146 0 0,1 1 0 0 0,16 7 120 0 0,-20-6-16 0 0,-1 0 40 0 0,-13-5-48 0 0,2 1 60 0 0,4 3 175 0 0,-7-4-110 0 0,-1-1 30 0 0,0 1-54 0 0,0 7 47 0 0,-1-6-70 0 0,0 1-1 0 0,0-1 0 0 0,0 1 1 0 0,0-1-1 0 0,0 0 0 0 0,-1 1 1 0 0,1-1-1 0 0,-1 0 0 0 0,0 0 0 0 0,1 0 1 0 0,-1 0-1 0 0,0 0 0 0 0,0 0 1 0 0,0-1-1 0 0,-1 1 0 0 0,1 0-53 0 0,-21 12 369 0 0,2-2-95 0 0,15-9-210 0 0,-12 5 91 0 0,-2-3-62 0 0,13-3-73 0 0,0-1 0 0 0,0-1 1 0 0,-1 1-1 0 0,1-1 0 0 0,0 0 0 0 0,0-1 1 0 0,-4 0-21 0 0,6 0-201 0 0,-1-1 72 0 0,1 1 63 0 0,0-1 52 0 0,-4-1 100 0 0,-13-9 454 0 0,18 9-458 0 0,0 0-39 0 0,1 1-46 0 0,0-1-35 0 0,0 1-40 0 0,0-1-46 0 0,0 0-51 0 0,0 1-57 0 0,0-1-62 0 0,0 0-67 0 0,0 0-73 0 0,1-1-77 0 0,-1 1-84 0 0,0 0-90 0 0,0 0-93 0 0,1-1-99 0 0,-1 1-106 0 0,0-1-110 0 0,1 2-185 0 0,-1-1-34 0 0,-4-6-2743 0 0</inkml:trace>
  <inkml:trace contextRef="#ctx0" brushRef="#br0" timeOffset="201471.186">2533 7993 7600 0 0,'11'-7'166'0'0,"-9"6"29"0"0,-2 1 14 0 0,1-2-44 0 0,2-2-108 0 0,0 0-36 0 0,-2 3 58 0 0,0 0 83 0 0,-1 1 188 0 0,0 0 314 0 0,0 0 28 0 0,0 0 0 0 0,0 0-18 0 0,0 0-8 0 0,0 0-2 0 0,0 2-135 0 0,0 0-100 0 0,-1 0-88 0 0,0 1-76 0 0,0-1-78 0 0,0 0-44 0 0,0 1-15 0 0,0 1 8 0 0,0 19 445 0 0,0-4-159 0 0,3 2-87 0 0,2 6 117 0 0,2 0-67 0 0,0 0-63 0 0,1 0-58 0 0,-3-10-63 0 0,-3-11-114 0 0,0 0 0 0 0,1 0-1 0 0,-1 0 1 0 0,1-1 0 0 0,2 3-87 0 0,-1-2 64 0 0,-1 6 23 0 0,0-4-19 0 0,0 6 54 0 0,-1-7-42 0 0,-1-5-13 0 0,0 2-43 0 0,0-3-20 0 0,0-1-59 0 0,0 0-83 0 0,0 0-150 0 0,0 0 142 0 0,0 0-59 0 0,0 0-85 0 0,0 0 92 0 0,0 0-42 0 0,0 0-44 0 0,0 0-43 0 0,0 0-39 0 0,0 0-35 0 0,0 0-258 0 0,0 0-58 0 0,0 0-46 0 0,0 0-33 0 0,0 0-1425 0 0,0 0-1259 0 0</inkml:trace>
  <inkml:trace contextRef="#ctx0" brushRef="#br0" timeOffset="201762.735">2527 7827 14336 0 0,'0'0'330'0'0,"0"0"45"0"0,0 0 17 0 0,0 0-165 0 0,0 0-109 0 0,0 0-33 0 0,-1 0-50 0 0,-1 0-37 0 0,1 0-85 0 0,1 0-44 0 0,0 0-11 0 0,0 1 22 0 0,1 2 96 0 0,7 8-156 0 0,1-2-154 0 0,-1 0-24 0 0,-2 1 54 0 0</inkml:trace>
  <inkml:trace contextRef="#ctx0" brushRef="#br0" timeOffset="201969.765">2856 7873 13704 0 0,'0'0'306'0'0,"0"0"46"0"0,0 0 24 0 0,0 0-211 0 0,0 0-40 0 0,-2 1 24 0 0,1-1-102 0 0,-6 1-95 0 0,4 0 80 0 0,-16 8-32 0 0,2 4 114 0 0,0 1 124 0 0,9-6-69 0 0,1 0 34 0 0,-5 3 181 0 0,0 0 90 0 0,0 2-116 0 0,5-1-100 0 0,3 1-83 0 0,3 1-69 0 0,5 8-41 0 0,10 13-90 0 0,-2-14-32 0 0,3-1 56 0 0,0 1 66 0 0,-3 0 78 0 0,-12-20-233 0 0,0 1 0 0 0,-1 5 19 0 0,0 1 81 0 0,-2 9 144 0 0,3-16-133 0 0,0 1 0 0 0,0-1 0 0 0,0 0 0 0 0,0 0 0 0 0,-1 0 0 0 0,1 1 0 0 0,0-1 0 0 0,-1 0 0 0 0,1 0 0 0 0,-1 0 0 0 0,0 1-21 0 0,-10 10 165 0 0,-3-3-50 0 0,-1-1-35 0 0,6-3-35 0 0,5-3-146 0 0,0-1 66 0 0,-9 4 108 0 0,7-3-90 0 0,3-1-33 0 0,0 0-39 0 0,0-1-46 0 0,0 1-56 0 0,-1 0-133 0 0,0 0-113 0 0,2 0 172 0 0,0-1-34 0 0,1 1-36 0 0,-1-1-37 0 0,-4 3-877 0 0</inkml:trace>
  <inkml:trace contextRef="#ctx0" brushRef="#br0" timeOffset="202522.764">3282 8027 13272 0 0,'0'0'298'0'0,"0"0"46"0"0,0 0 23 0 0,0 0-154 0 0,0 0-102 0 0,0 0-30 0 0,1 0-42 0 0,7 0-36 0 0,-2 0-48 0 0,0 0 44 0 0,0 0 37 0 0,0 0 35 0 0,5 1 121 0 0,-1-1 69 0 0,23-1 782 0 0,-18 0-651 0 0,-7 0-214 0 0,1 0-58 0 0,7-1 198 0 0,-1-1-105 0 0,4 0-60 0 0,10-4-42 0 0,-2 1-18 0 0,4-4 21 0 0,-1-4 42 0 0,-22 10-106 0 0,18-10 132 0 0,-26 14-182 0 0,1 0 0 0 0,-1-1 1 0 0,0 1-1 0 0,1 0 0 0 0,-1 0 1 0 0,1-1-1 0 0,-1 1 0 0 0,0 0 1 0 0,1 0-1 0 0,-1-1 0 0 0,0 1 0 0 0,0 0 1 0 0,1-1-1 0 0,-1 1 0 0 0,0 0 1 0 0,0-1-1 0 0,1 1 0 0 0,-1-1 1 0 0,0 1-1 0 0,0 0 0 0 0,0-1 0 0 0,0 1 1 0 0,0-1-1 0 0,1 1 0 0 0,-1-1 1 0 0,0 1-1 0 0,0-1 0 0 0,0 1 1 0 0,0 0-1 0 0,0-1 0 0 0,0 1 1 0 0,-1-1-1 0 0,1 1 0 0 0,0-1 0 0 0,0 1 0 0 0,0-1 5 0 0,0 0-1 0 0,0 0 1 0 0,0 0-1 0 0,0 0 0 0 0,-1 0 1 0 0,1 0-1 0 0,0 0 0 0 0,0 0 1 0 0,-1 0-1 0 0,1 0 0 0 0,0 0 1 0 0,-1 1-1 0 0,1-1 1 0 0,-1 0-1 0 0,1 0 0 0 0,-1 0 1 0 0,0 1-1 0 0,1-1 0 0 0,-1 0 1 0 0,0 1-1 0 0,1-1 0 0 0,-1 0 1 0 0,0 1-5 0 0,-1-1 5 0 0,0 0 0 0 0,0 0 1 0 0,0 0-1 0 0,0 1 0 0 0,0-1 0 0 0,0 1 0 0 0,0-1 1 0 0,0 1-1 0 0,-1 0 0 0 0,0-1-5 0 0,-6 2 12 0 0,-1-1 1 0 0,1 1-1 0 0,0 0 0 0 0,-5 2-12 0 0,14-3 1 0 0,-29 9 120 0 0,19-4-92 0 0,1 0-1 0 0,0 1 0 0 0,0 0 1 0 0,0 0-1 0 0,1 1 1 0 0,0 0-29 0 0,-10 10 115 0 0,16-14-83 0 0,0-1 0 0 0,0 1 1 0 0,0-1-1 0 0,0 1 0 0 0,1 0 0 0 0,-1 0 1 0 0,1 0-1 0 0,0 0 0 0 0,0 0 0 0 0,0 0 1 0 0,0 1-33 0 0,0-1 31 0 0,1 0 0 0 0,-1 1 0 0 0,1-1 0 0 0,0 1 0 0 0,0-1 0 0 0,0 1 0 0 0,1-1 0 0 0,-1 0 0 0 0,1 3-31 0 0,1-1 29 0 0,-1-1-1 0 0,1 0 1 0 0,-1 0 0 0 0,1 0 0 0 0,1 0-1 0 0,-1 0 1 0 0,2 2-29 0 0,-1-2 20 0 0,0 0 0 0 0,0 0 0 0 0,1-1 0 0 0,-1 1 1 0 0,1-1-1 0 0,3 3-20 0 0,4-1 49 0 0,8 0-31 0 0,-3-1-19 0 0,-9-2-151 0 0,0 0 52 0 0,1 0 45 0 0,-1-1 37 0 0,7 1 62 0 0,19-1 180 0 0,-23-1-204 0 0,0-1-59 0 0,2 0-113 0 0,-6 0 22 0 0,0 0-41 0 0,0-1-46 0 0,0 1-50 0 0,0 0-54 0 0,0-1-59 0 0,0 1-64 0 0,0-1-67 0 0,0 1-72 0 0,0-1-76 0 0,-1 0-81 0 0,1 0-85 0 0,0 0-89 0 0,-1 0-94 0 0,2 0-1114 0 0,3-2-1189 0 0</inkml:trace>
  <inkml:trace contextRef="#ctx0" brushRef="#br0" timeOffset="202925.979">3911 7831 13360 0 0,'0'0'298'0'0,"0"0"46"0"0,0 0-170 0 0,-1 0-38 0 0,1 0 41 0 0,0 0-97 0 0,-2 2-24 0 0,0-1 19 0 0,-9 8 84 0 0,0 1 51 0 0,1 1 44 0 0,0 0 36 0 0,-8 12 354 0 0,10-11-99 0 0,1 1-1 0 0,0-1 0 0 0,-3 12-544 0 0,2-4 457 0 0,2 0-56 0 0,1 1-69 0 0,2 0-99 0 0,0 0-119 0 0,3-10-109 0 0,0 0-38 0 0,2 15 153 0 0,0-19-54 0 0,0-1 0 0 0,0 0 0 0 0,0-1 0 0 0,3 7-66 0 0,-1-9 96 0 0,2-3-37 0 0,9-4 33 0 0,-3-2-56 0 0,-1-3-50 0 0,-2-2-40 0 0,3-8-101 0 0,2-14-174 0 0,2-2-66 0 0,-12 28 312 0 0,1-2-86 0 0,1 0 0 0 0,-1 0 0 0 0,3-2 169 0 0,2 0-121 0 0,2 3 54 0 0,-9 7 24 0 0,-2 1 43 0 0,0 0 0 0 0,-1 0-1 0 0,1 0 1 0 0,0 0 0 0 0,-1 0 0 0 0,1 0-1 0 0,0 0 1 0 0,-1 0 0 0 0,1 1-1 0 0,0-1 1 0 0,-1 0 0 0 0,1 0 0 0 0,0 1-1 0 0,-1-1 1 0 0,1 1 0 0 0,-1-1 0 0 0,1 0-1 0 0,-1 1 1 0 0,1-1 0 0 0,-1 1 0 0 0,1-1-1 0 0,-1 1 1 0 0,1-1 0 0 0,-1 1 0 0 0,1 0-1 0 0,-1-1 1 0 0,0 1 0 0 0,1-1-1 0 0,-1 1 1 0 0,0 0 0 0 0,0-1 0 0 0,0 1-1 0 0,1 0 1 0 0,-1-1 0 0 0,0 1 0 0 0,0 0-1 0 0,0 0 1 0 0,0 1-1 0 0,10 22 17 0 0,-2-3 76 0 0,-6-17-51 0 0,-1 1 1 0 0,0 0-1 0 0,0 0 0 0 0,0 0 0 0 0,0 2-41 0 0,4 32 248 0 0,0 11-35 0 0,-4-28-116 0 0,1 0 1 0 0,1 0-1 0 0,3 8-97 0 0,4 30 181 0 0,-6-35-85 0 0,-1-9 76 0 0,1 0 0 0 0,3 9-172 0 0,0-7 57 0 0,0-2-58 0 0,-3-9 25 0 0,1-1-44 0 0,1 0-40 0 0,1-1-36 0 0,7 0-192 0 0,-12-5 255 0 0,-1 0 1 0 0,0 0-1 0 0,1 0 0 0 0,-1 0 0 0 0,0 0 0 0 0,0-1 0 0 0,1 1 0 0 0,-1 0 0 0 0,0-1 1 0 0,0 1-1 0 0,1-1 0 0 0,-1 0 33 0 0,3-1-199 0 0,6-4-119 0 0,-7 4 188 0 0,0-1-49 0 0,0 1-98 0 0,0-1-107 0 0,-2 1 144 0 0,1 0-36 0 0,-1 1-40 0 0,0-1-43 0 0,0 1-56 0 0,0 0-59 0 0,0-1-53 0 0,0 1-45 0 0,0-1-166 0 0,0 1-45 0 0,1-2-200 0 0,0 0-540 0 0</inkml:trace>
  <inkml:trace contextRef="#ctx0" brushRef="#br0" timeOffset="203968.64">4138 7845 11024 0 0,'0'0'248'0'0,"0"0"34"0"0,0 0-26 0 0,-1 0-109 0 0,0-1-81 0 0,-2 0-18 0 0,1 0 14 0 0,-3 0 89 0 0,3 2 144 0 0,0 1-47 0 0,0 2 51 0 0,1 1-58 0 0,1 5 184 0 0,0-5-88 0 0,0-4-132 0 0,0 9 498 0 0,1-1-98 0 0,1 0-89 0 0,0 0-78 0 0,1 2-4 0 0,1 0-82 0 0,1 4 55 0 0,2 1-94 0 0,4 12 208 0 0,-4-10-262 0 0,2 1-67 0 0,1-1-67 0 0,1-3-73 0 0,-10-14 12 0 0,1 0 77 0 0,4-3-45 0 0,1 0-25 0 0,1-1-17 0 0,-2-1 29 0 0,0-2-36 0 0,3-9-39 0 0,-4 2-67 0 0,2-9-90 0 0,1 1-41 0 0,-1-8-9 0 0,-7 25 182 0 0,1 0-1 0 0,-1 1 0 0 0,1-1 0 0 0,0 0 0 0 0,1 1 1 0 0,-1-1-1 0 0,0 1 0 0 0,1-1 0 0 0,1 0 18 0 0,0-3-48 0 0,4-4-24 0 0,0 8-35 0 0,-2 4 3 0 0,-1 3 56 0 0,1 1 43 0 0,1 3 51 0 0,-4-6-24 0 0,27 43 123 0 0,-22-33-110 0 0,0-1 0 0 0,1 0-1 0 0,0-1 1 0 0,6 7-35 0 0,23 21 165 0 0,-26-31-34 0 0,2-3-36 0 0,-7-4-60 0 0,-1 1-1 0 0,0-1 1 0 0,0 0 0 0 0,0 0-1 0 0,1-1 1 0 0,1 0-35 0 0,10-2 76 0 0,-7 0 23 0 0,0 0-1 0 0,-1-1 0 0 0,9-4-98 0 0,0-2 103 0 0,0-3-51 0 0,-3-3-87 0 0,-2-2-115 0 0,-8 7 22 0 0,-1 1-40 0 0,3-20-275 0 0,-5 18 217 0 0,0 0 0 0 0,-1 1 0 0 0,-1-1 0 0 0,0 0 0 0 0,-1-6 226 0 0,-4-7-363 0 0,5 24 372 0 0,-1-1 0 0 0,1 0 0 0 0,-1 0 0 0 0,0 0 0 0 0,1 1 0 0 0,-1-1 0 0 0,0 0 1 0 0,0 1-1 0 0,0-1 0 0 0,0 0 0 0 0,-1 1 0 0 0,1-1 0 0 0,0 1 0 0 0,-1 0 0 0 0,1 0 0 0 0,-1-1 0 0 0,1 1 0 0 0,-1 0 0 0 0,0 0 0 0 0,1 0 0 0 0,-1 1 0 0 0,0-1 0 0 0,0 0 0 0 0,0 1 0 0 0,1-1 0 0 0,-1 1 0 0 0,-1-1-9 0 0,1 1 3 0 0,0 0 0 0 0,1 0-1 0 0,-1 0 1 0 0,0 1 0 0 0,0-1-1 0 0,1 0 1 0 0,-1 1 0 0 0,1-1-1 0 0,-1 1 1 0 0,0 0-1 0 0,1-1 1 0 0,-1 1 0 0 0,0 0-3 0 0,-11 9 4 0 0,2 1 95 0 0,5-4 8 0 0,1 0 0 0 0,0 0 1 0 0,1 0-1 0 0,-1 1 0 0 0,1 1-107 0 0,-1 1 75 0 0,0 0-43 0 0,1 7 68 0 0,3-11-80 0 0,1 1 1 0 0,0-1-1 0 0,0 0 1 0 0,0 0-1 0 0,1 0 1 0 0,0 2-21 0 0,2 5 63 0 0,0-2 35 0 0,-2-8-75 0 0,2 3 25 0 0,9-1 20 0 0,-5-4 132 0 0,-1 0-50 0 0,0-2-46 0 0,-1-1-41 0 0,2-2-38 0 0,-1-2-69 0 0,0-2-55 0 0,-1 0-41 0 0,-2 1-30 0 0,-1 0 1 0 0,1 0-1 0 0,-1 0 0 0 0,0-3 170 0 0,1-2-160 0 0,-2 1 88 0 0,7-13-119 0 0,-1 8 19 0 0,-6 6-40 0 0,-1 9 92 0 0,0 1 8 0 0,0 0 34 0 0,0 0 12 0 0,0 0 2 0 0,2 2 42 0 0,1 7 80 0 0,-1-3 20 0 0,2 1 35 0 0,-1 2-42 0 0,1 1-30 0 0,0 6-34 0 0,5 10-18 0 0,-2-9 96 0 0,12 10 68 0 0,-4-13-7 0 0,-12-12-107 0 0,-1-1-1 0 0,1 1 1 0 0,0-1-1 0 0,0 0 1 0 0,0 0-1 0 0,-1 1 1 0 0,3-1-39 0 0,9 1 182 0 0,1-2 39 0 0,11-4 199 0 0,0-2-111 0 0,0-3-93 0 0,0-3-76 0 0,-4 0-64 0 0,-1-2-34 0 0,-10 5-29 0 0,0 1 0 0 0,-1-1 0 0 0,0-1 1 0 0,8-9-14 0 0,1-8 62 0 0,-3 3-8 0 0,-8 14-46 0 0,-2-1 0 0 0,1 0 0 0 0,2-7-8 0 0,1-3 35 0 0,2-7-7 0 0,-1 1-37 0 0,-5 8-29 0 0,0-1-34 0 0,-2 6 0 0 0,4-15-10 0 0,2-16 43 0 0,-8 34 32 0 0,-1 0 0 0 0,-1 0 0 0 0,0-2 7 0 0,-3-16-54 0 0,3 27 54 0 0,0-1 0 0 0,-1 1 0 0 0,0 0 0 0 0,1 0 0 0 0,-1-1 0 0 0,0 1 0 0 0,0 0 0 0 0,0 0 0 0 0,0 0 0 0 0,0 0 0 0 0,-1 0 0 0 0,1 0 0 0 0,-1 1 0 0 0,1-1 0 0 0,-1 0 0 0 0,0 1 0 0 0,1-1 0 0 0,-1 1 0 0 0,0-1 0 0 0,0 1 0 0 0,0 0 0 0 0,0 0 0 0 0,0 0 0 0 0,-1 0 0 0 0,0 0 0 0 0,0 1 0 0 0,1 0 0 0 0,-1-1 0 0 0,0 1 0 0 0,1 0 0 0 0,-1 1 0 0 0,0-1 0 0 0,1 0 0 0 0,-1 1 0 0 0,0 0 0 0 0,1-1 0 0 0,-1 1 0 0 0,1 0 0 0 0,-1 0 0 0 0,1 0 0 0 0,0 1 0 0 0,-1-1 0 0 0,1 1 0 0 0,0-1 0 0 0,0 1 0 0 0,0 0 0 0 0,-22 20 43 0 0,3 1-42 0 0,13-12-20 0 0,1 0 1 0 0,0 0 0 0 0,1 0-1 0 0,0 1 1 0 0,0-1 0 0 0,1 3 18 0 0,-8 31-37 0 0,6 1 72 0 0,5-14 51 0 0,2 0 66 0 0,6 1-116 0 0,6-3 110 0 0,-9-25-92 0 0,0 1 1 0 0,1-1 0 0 0,0 0 0 0 0,0 0-1 0 0,1 0-54 0 0,-1 0 62 0 0,1-1 0 0 0,0 0 0 0 0,-1 0 0 0 0,2 0 0 0 0,-1-1 0 0 0,0 0-1 0 0,1 0 1 0 0,3 1-62 0 0,-3-1-197 0 0,1-1 102 0 0,0 1 88 0 0,0-1 72 0 0,0 0 55 0 0,0 0 42 0 0,16 4 490 0 0,-13-4-400 0 0,0 0-70 0 0,-5-1-131 0 0,1-1-33 0 0,0 1-49 0 0,0 0-62 0 0,0-1-73 0 0,0 1-80 0 0,1-1-117 0 0,0 1-112 0 0,-1-1-123 0 0,-2 0 250 0 0,-1 0-35 0 0,1 0-36 0 0,-1 0-37 0 0,0 0-39 0 0,1 0-40 0 0,-1 0-41 0 0,0-1-42 0 0,1 1-44 0 0,-1 0-46 0 0,1 0-551 0 0,-1-1-34 0 0,9 0-2705 0 0</inkml:trace>
  <inkml:trace contextRef="#ctx0" brushRef="#br0" timeOffset="204577.555">5646 7521 5936 0 0,'0'0'169'0'0,"0"-1"2"0"0,0-1-318 0 0,0 1 126 0 0,0 0 117 0 0,0 0 107 0 0,0 0 97 0 0,1 0 88 0 0,-1 1 79 0 0,0 0 67 0 0,0 0-63 0 0,1-1 33 0 0,-1 1 582 0 0,1 1-45 0 0,1 0 1456 0 0,-2-1-1467 0 0,1 1-65 0 0,-1 0-94 0 0,1-1-479 0 0,-1 1-35 0 0,0-1 60 0 0,1 1-75 0 0,-1-1-85 0 0,0 1-92 0 0,1-1-104 0 0,-1 1-76 0 0,0-1-79 0 0,0 0-85 0 0,0 0-90 0 0,0 0-95 0 0,0 1-100 0 0,0-1-104 0 0,10 17 1177 0 0,-2 2-87 0 0,-3 1-65 0 0,0 1-48 0 0,0 2 30 0 0,0-4-150 0 0,-1 1-41 0 0,1-1-36 0 0,0 1-36 0 0,4 18 73 0 0,0 0-105 0 0,1 0-89 0 0,0-1-72 0 0,-7-26 12 0 0,2 6 6 0 0,-4-12-46 0 0,0 1-43 0 0,-1-5-27 0 0,0-1-114 0 0,0 0-203 0 0,0 0 324 0 0,0 0 0 0 0,0 0-23 0 0,0 0-49 0 0,0 0-18 0 0,0 0-50 0 0,0 0-57 0 0,0 0-66 0 0,0 0-70 0 0,0 0-64 0 0,0 0-58 0 0,0 0-51 0 0,0 0-179 0 0,0 0-49 0 0,0 0-218 0 0,0 0-583 0 0</inkml:trace>
  <inkml:trace contextRef="#ctx0" brushRef="#br0" timeOffset="204977.627">5576 7657 9136 0 0,'0'0'227'0'0,"0"0"-95"0"0,0-1-70 0 0,2 0-9 0 0,-1 0 6 0 0,5-2-76 0 0,-1 0 53 0 0,0 1 46 0 0,1 0 38 0 0,-1 0 66 0 0,1 0 35 0 0,9-1 532 0 0,-7 2-383 0 0,0-1-76 0 0,6-1 162 0 0,1 1-34 0 0,30-2 724 0 0,-13 2-340 0 0,-10 1-341 0 0,0 0-86 0 0,4 1-18 0 0,12-4 102 0 0,-11 2-272 0 0,-19 2-144 0 0,-1 0-1 0 0,1 1 1 0 0,-1 1 0 0 0,0-1 0 0 0,1 1-1 0 0,5 2-46 0 0,-11-3 91 0 0,-2-1-84 0 0,0 0 0 0 0,1 0 1 0 0,-1 0-1 0 0,0 0 0 0 0,0 0 0 0 0,0 0 0 0 0,1 0 0 0 0,-1 0 1 0 0,0 1-1 0 0,0-1 0 0 0,0 0 0 0 0,1 0 0 0 0,-1 0 0 0 0,0 0 1 0 0,0 0-1 0 0,0 0 0 0 0,0 1 0 0 0,1-1 0 0 0,-1 0 0 0 0,0 0 1 0 0,0 0-1 0 0,0 0 0 0 0,0 1 0 0 0,0-1 0 0 0,0 0 0 0 0,0 0 1 0 0,0 0-1 0 0,1 1 0 0 0,-1-1-7 0 0,1 9 131 0 0,-4 7 83 0 0,-2 2-6 0 0,-6 7 54 0 0,-2 8 54 0 0,8-10-70 0 0,3-15-152 0 0,2-6-42 0 0,-1 1 0 0 0,1-1 0 0 0,-1 1 0 0 0,1 0 0 0 0,0 0 0 0 0,0-1 0 0 0,0 1 0 0 0,0 0 0 0 0,1-1 0 0 0,-1 1-52 0 0,7 7 184 0 0,-6-9-102 0 0,14 4 223 0 0,2 0-58 0 0,-13-5-189 0 0,0 0 0 0 0,-1-1-1 0 0,1 1 1 0 0,0-1 0 0 0,0 0-1 0 0,0-1-57 0 0,24-10 280 0 0,-3-6-89 0 0,-6-3-112 0 0,-4-4-10 0 0,-11 17-58 0 0,-2 1 1 0 0,1-1 0 0 0,-1 1 0 0 0,0-1 0 0 0,0 0 0 0 0,-1 0 0 0 0,1-7-12 0 0,-3-10 64 0 0,0 22-266 0 0,1-1 78 0 0,-1 1 67 0 0,-1 0 55 0 0,0-3 115 0 0,-5-2 204 0 0,4 5-211 0 0,-1 1-60 0 0,1-1-95 0 0,0 2-38 0 0,1-1-52 0 0,-1 1-59 0 0,1 0-64 0 0,-1 1-100 0 0,0-1-90 0 0,0 0-99 0 0,0 1-107 0 0,0-1-117 0 0,0 1-123 0 0,2 0 400 0 0,-1 0-34 0 0,1 0-35 0 0,-1 1-36 0 0,0-1-594 0 0,-1 0-32 0 0,-5 1-2574 0 0</inkml:trace>
  <inkml:trace contextRef="#ctx0" brushRef="#br0" timeOffset="212329.881">6719 7511 6992 0 0,'0'0'157'0'0,"0"0"23"0"0,0 0 12 0 0,0 0-27 0 0,0-1-95 0 0,0 0-41 0 0,-2-3-62 0 0,1 3 96 0 0,0 0 99 0 0,0 1 34 0 0,0-1 83 0 0,1 0 95 0 0,-1 1 109 0 0,0-1-46 0 0,1 1 72 0 0,0 0 79 0 0,-1-1 83 0 0,1 1 89 0 0,0 0 95 0 0,0 0 100 0 0,0 0 105 0 0,-1 7-758 0 0,1 0-51 0 0,-1 1-44 0 0,-1 0-33 0 0,-1 26 405 0 0,2-11-124 0 0,1 0-82 0 0,0-7-151 0 0,0 0-34 0 0,0 17 99 0 0,2 5-68 0 0,-1-20-133 0 0,2 0 0 0 0,1 4-86 0 0,-3-17-63 0 0,1 0 50 0 0,2 15 130 0 0,-2-12-100 0 0,-1-2-58 0 0,-1 0-63 0 0,0 1-110 0 0,0-4 62 0 0,0 0-35 0 0,0 0-37 0 0,-1 0-41 0 0,0-1-44 0 0,1 1-47 0 0,-1-2 205 0 0,1-1 21 0 0,0 0-12 0 0,0 0-40 0 0,0 0-8 0 0,0 1-41 0 0,-1-1-48 0 0,1 0-51 0 0,0 0 320 0 0,0 0-378 0 0,-1 1-52 0 0,1-1-47 0 0,-1 1-40 0 0,0-1-151 0 0,1 1-41 0 0,-1 0-182 0 0,-1 0-493 0 0</inkml:trace>
  <inkml:trace contextRef="#ctx0" brushRef="#br0" timeOffset="213078.113">6504 7596 11432 0 0,'0'0'256'0'0,"0"0"34"0"0,0 0 22 0 0,0 1-75 0 0,2-1-115 0 0,0 1-82 0 0,5 2-75 0 0,-5-1 61 0 0,10 2-7 0 0,-1-1 43 0 0,1 1 44 0 0,0-2 44 0 0,1 1 45 0 0,-1-1 47 0 0,0 1 47 0 0,0-2 48 0 0,1 1-85 0 0,0-3-53 0 0,1 0-45 0 0,0-2-38 0 0,9-2 10 0 0,8-4-10 0 0,-21 6-79 0 0,-1 0 95 0 0,0 0-69 0 0,0-1-68 0 0,-1 0-68 0 0,0-1-65 0 0,0 0-64 0 0,-1 0-62 0 0,0-1-61 0 0,-1 0-59 0 0,0-1-58 0 0,-1 0-57 0 0,0 0-54 0 0,-1-1-53 0 0,0-1-52 0 0,-1 1-50 0 0,-1-1-49 0 0,-2 8 478 0 0,1 0 83 0 0,-1-1 77 0 0,0 1 70 0 0,1-2 89 0 0,0 0 118 0 0,0 0 150 0 0,-1-1 302 0 0,0 3 277 0 0,-1 3-540 0 0,0-1-220 0 0,-1 2-38 0 0,-1 5 373 0 0,0 0-52 0 0,1 1-46 0 0,0 0-41 0 0,1 2 17 0 0,1 0-43 0 0,0 3 16 0 0,0 7 100 0 0,1 4 101 0 0,0 0-129 0 0,0 0-45 0 0,2 3 152 0 0,1-1 0 0 0,2 1-492 0 0,3 6 462 0 0,3-9-92 0 0,-6-14-122 0 0,-3-7-78 0 0,0 1 44 0 0,-2-4-97 0 0,-1-1-12 0 0,1 0-1 0 0,5-1-23 0 0,0-3-49 0 0,2-9-79 0 0,-8 12 43 0 0,6-15-323 0 0,1-12-293 0 0,-3 9 212 0 0,0 7 181 0 0,2-10-201 0 0,0-2-65 0 0,2 1-69 0 0,3 1-51 0 0,2 5-33 0 0,-8 12 615 0 0,-2 4-22 0 0,9 2 5 0 0,-3 2 112 0 0,0 3 123 0 0,1 4 227 0 0,-7-7-227 0 0,6 8 201 0 0,1 1-84 0 0,-1 0-69 0 0,1 0-56 0 0,5 8 20 0 0,22 22 168 0 0,-22-29-177 0 0,-6-6-34 0 0,1-1 38 0 0,1-1 44 0 0,0 0 51 0 0,0-2 58 0 0,2-1 66 0 0,-1-1 73 0 0,2-2 79 0 0,-10 0-335 0 0,2 0-79 0 0,2-1-63 0 0,-1-1-47 0 0,-5 2-41 0 0,-1 1 1 0 0,1-1-1 0 0,-1 0 0 0 0,1 1 0 0 0,-1-1 0 0 0,1 0 0 0 0,-1 0 0 0 0,1 0 1 0 0,-1 0-1 0 0,0 0 0 0 0,0 0 0 0 0,0-1 0 0 0,1 1 0 0 0,-1 0 0 0 0,0-1 0 0 0,9-26 12 0 0,-4 14-57 0 0,0-1-52 0 0,-2-1-64 0 0,-1-1-77 0 0,-3 16 226 0 0,1-12-274 0 0,0 1 0 0 0,-1-1-1 0 0,-1-10 287 0 0,-1 10-202 0 0,1 1 56 0 0,1 11 131 0 0,0-1 0 0 0,-1 0-1 0 0,1 1 1 0 0,-1-1 0 0 0,1 1-1 0 0,-1-1 1 0 0,1 1 0 0 0,-1 0-1 0 0,0-1 1 0 0,0 1 0 0 0,0 0-1 0 0,0-1 1 0 0,0 1 0 0 0,0 0-1 0 0,0 0 1 0 0,-1-1 15 0 0,2 2 0 0 0,-1-1-1 0 0,1 1 1 0 0,-1 0-1 0 0,0-1 1 0 0,1 1-1 0 0,-1 0 1 0 0,1 0-1 0 0,-1-1 1 0 0,1 1-1 0 0,-1 0 1 0 0,0 0-1 0 0,1 0 1 0 0,-1 0-1 0 0,0 0 1 0 0,1 0-1 0 0,-1 0 1 0 0,0 0-1 0 0,1 0 1 0 0,-1 0 0 0 0,1 0-1 0 0,-1 0 1 0 0,0 0-1 0 0,1 0 1 0 0,-1 1-1 0 0,1-1 1 0 0,-1 0-1 0 0,0 0 1 0 0,1 1 0 0 0,-2 0-2 0 0,0-1 13 0 0,0 1 0 0 0,0-1 0 0 0,1 1 1 0 0,-1 0-1 0 0,0 0 0 0 0,1 0 0 0 0,-1 0 0 0 0,1 0 0 0 0,-1 0-11 0 0,-1 2 32 0 0,0 0 1 0 0,0 0 0 0 0,1 0 0 0 0,-1 0-1 0 0,1 0 1 0 0,0 0 0 0 0,0 1-33 0 0,-12 27 250 0 0,11-12-114 0 0,2 25 70 0 0,2-24-70 0 0,4 0 114 0 0,-2-10-70 0 0,1 0 45 0 0,0-3-80 0 0,1-1-65 0 0,3 1-45 0 0,4 2-43 0 0,-2-1 12 0 0,-8-6 6 0 0,1 0-1 0 0,0-1 1 0 0,0 1 0 0 0,1-1-1 0 0,-1 0 1 0 0,0 0-1 0 0,0 0 1 0 0,0 0-1 0 0,1-1 1 0 0,1 1-10 0 0,35 0 88 0 0,-37-1-188 0 0,0 0 37 0 0,4-1 31 0 0,-1 0 86 0 0,8-1 176 0 0,-9 1-188 0 0,-1 1-39 0 0,1-1-71 0 0,0-1-100 0 0,-1 1-67 0 0,1 1-100 0 0,-1-1-115 0 0,-2 0 177 0 0,0 0-34 0 0,0 1-35 0 0,0-1-38 0 0,0 1-40 0 0,0-1-41 0 0,0 1-42 0 0,0-1-45 0 0,0 1-47 0 0,0-1-48 0 0,5-1-1799 0 0,3-2-1384 0 0,-10 4 3817 0 0</inkml:trace>
  <inkml:trace contextRef="#ctx0" brushRef="#br0" timeOffset="-207999.752">7731 7529 7600 0 0,'-16'-5'166'0'0,"13"4"29"0"0,3 1 14 0 0,0 0-25 0 0,-3-2-118 0 0,3 2 72 0 0,0 0 24 0 0,0 0-2 0 0,0 0-32 0 0,0 0-38 0 0,1 0-4 0 0,-1 0-79 0 0,4 0-67 0 0,-3 0 94 0 0,0 0 53 0 0,0 0 74 0 0,0 0 90 0 0,0 0 108 0 0,-1 0-133 0 0,1 0 33 0 0,5 3 117 0 0,-5-2-309 0 0,0-1 1 0 0,-1 1-1 0 0,1-1 1 0 0,0 1-1 0 0,-1 0 0 0 0,1-1 1 0 0,-1 1-1 0 0,1 0 1 0 0,-1 0-1 0 0,1-1 1 0 0,-1 1-1 0 0,0 0 0 0 0,1 0 1 0 0,-1 0-1 0 0,0 0 1 0 0,0-1-1 0 0,0 1 1 0 0,0 1-68 0 0,1 6 466 0 0,0-3-233 0 0,0 1-54 0 0,0-1-65 0 0,1 1-78 0 0,-1-5-3 0 0,-1 0-1 0 0,0 1 1 0 0,1-1-1 0 0,-1 0 1 0 0,0 0-1 0 0,0 1 1 0 0,0-1 0 0 0,0 0-1 0 0,0 1 1 0 0,0 0-33 0 0,0-1 26 0 0,0 1 0 0 0,0-1 0 0 0,0 0 0 0 0,0 0 0 0 0,0 0 0 0 0,0 1 0 0 0,0-1 0 0 0,0 0 0 0 0,1 0 0 0 0,-1 0 0 0 0,0 0 0 0 0,1 1 0 0 0,-1-1 0 0 0,1 0-26 0 0,14 23 490 0 0,-5-7-222 0 0,-2-3-116 0 0,-1-1-89 0 0,-2-2-11 0 0,1 0 32 0 0,-2-6 5 0 0,1-1 17 0 0,2 0 38 0 0,-1-2 74 0 0,-1-1-85 0 0,0 1-52 0 0,2-1-38 0 0,-2 0 3 0 0,-1 0 25 0 0,-2 0 33 0 0,-2-1-6 0 0,0-2 17 0 0,1-9-78 0 0,-1 10-33 0 0,1 0 0 0 0,-1 0 0 0 0,0 0 0 0 0,0 0 0 0 0,1 0 0 0 0,-1 0 0 0 0,1 0 0 0 0,-1 0 0 0 0,1 0 0 0 0,-1 1 0 0 0,1-1 0 0 0,0 0 0 0 0,-1 0 0 0 0,1 0 0 0 0,0 0-4 0 0,0 0 3 0 0,0 1 0 0 0,-1-1 0 0 0,1 0 0 0 0,0 0 0 0 0,-1 0 0 0 0,1 1 1 0 0,-1-1-1 0 0,1 0 0 0 0,-1 0 0 0 0,1 0 0 0 0,-1 0 0 0 0,0 0 1 0 0,0 0-1 0 0,1 0 0 0 0,-1 0-3 0 0,-1-12 11 0 0,1 12-12 0 0,-1-1 0 0 0,1 1 0 0 0,0-1 0 0 0,0 1 0 0 0,0-1 0 0 0,0 1 0 0 0,0-1 0 0 0,0 1 0 0 0,1-1 0 0 0,-1 1 0 0 0,0-1 0 0 0,1 1 0 0 0,-1-1 0 0 0,1 1 0 0 0,0-1 1 0 0,8-12-98 0 0,-1 2-27 0 0,-4-1-39 0 0,-4 10 127 0 0,1 0-1 0 0,-1 0 0 0 0,1 0 1 0 0,0 0-1 0 0,0 0 0 0 0,0 0 1 0 0,0 0-1 0 0,0 0 1 0 0,1 1-1 0 0,-1-1 0 0 0,1 0 1 0 0,-1 1-1 0 0,1-1 1 0 0,0 1 37 0 0,0 0-37 0 0,-1 0 0 0 0,0-1 1 0 0,1 1-1 0 0,-1 0 1 0 0,0-1-1 0 0,-1 1 1 0 0,1-1-1 0 0,0 1 1 0 0,-1-1-1 0 0,1 0 37 0 0,3-13-203 0 0,2 5 112 0 0,-5 9 67 0 0,1-1 1 0 0,0 0 0 0 0,0 0-1 0 0,-1 0 1 0 0,0 0 0 0 0,0-1-1 0 0,1 0 24 0 0,-1-7-32 0 0,2 5 1 0 0,-3 5 30 0 0,0 1 0 0 0,1 0 0 0 0,-1-1 0 0 0,0 1-1 0 0,0 0 1 0 0,1-1 0 0 0,-1 1 0 0 0,0 0 0 0 0,0-1 0 0 0,0 1 0 0 0,1-1 0 0 0,-1 1 0 0 0,0 0 0 0 0,0-1 0 0 0,0 1 0 0 0,0-1 0 0 0,0 1-1 0 0,0-1 1 0 0,0 1 0 0 0,0 0 0 0 0,0-1 1 0 0,2 1 72 0 0,-2 0 86 0 0,1 0 12 0 0,2 1-61 0 0,0 1-37 0 0,6 3 38 0 0,-8-4-39 0 0,19 20 453 0 0,-9-5-227 0 0,-4-1-124 0 0,-3 1-99 0 0,1 6 89 0 0,1 0 44 0 0,-2-6-38 0 0,-3-13-134 0 0,0 0 0 0 0,1 0 0 0 0,-1 0 0 0 0,1 0-1 0 0,0 0 1 0 0,1 2-35 0 0,5 8 132 0 0,-5-5-13 0 0,3 1 20 0 0,11-1 191 0 0,4-5-19 0 0,-11-2-205 0 0,13-5-1 0 0,-19 3-97 0 0,0-1 0 0 0,1 0 1 0 0,-1 0-1 0 0,0-1 0 0 0,0 1 0 0 0,2-2-8 0 0,21-21 46 0 0,-13 7 52 0 0,-10 5-14 0 0,-3-1-80 0 0,0 3-47 0 0,1 1-35 0 0,-1 8 58 0 0,0 0 1 0 0,-1 0-1 0 0,1 0 0 0 0,-1 0 1 0 0,0 0-1 0 0,1 0 0 0 0,-1 0 0 0 0,0 0 1 0 0,0-2 19 0 0,-2-9-73 0 0,1 9 63 0 0,0-9-21 0 0,5-6-66 0 0,1-6-7 0 0,-5 23 99 0 0,1 1 0 0 0,-1 0-1 0 0,0 0 1 0 0,0-1 0 0 0,1 1-1 0 0,-1 0 1 0 0,1 0 0 0 0,0 0-1 0 0,-1-1 1 0 0,1 1 0 0 0,0 0 0 0 0,-1 0-1 0 0,1 0 1 0 0,0 0 0 0 0,0 0 5 0 0,2-2-9 0 0,-2 1-58 0 0,0 2 1 0 0,3-2 42 0 0,-1 5-30 0 0,4 11 54 0 0,-7 0 0 0 0,0-13 1 0 0,0 0 0 0 0,-1 0 0 0 0,1 0-1 0 0,0 0 1 0 0,0 0 0 0 0,0 0 0 0 0,0 0 0 0 0,1 1 0 0 0,-1-1 0 0 0,0 0 0 0 0,0 0 0 0 0,1 0 0 0 0,-1 0 0 0 0,0 0 0 0 0,1 0-1 0 0,2 4 28 0 0,3 9 30 0 0,-6-2 45 0 0,1 4 48 0 0,7 1-49 0 0,2-1-53 0 0,1-2-58 0 0,-9-11 23 0 0,1 0 0 0 0,0 0 0 0 0,1-1 0 0 0,-1 1 0 0 0,0-1 0 0 0,1 0 0 0 0,-1 1 0 0 0,4 0-14 0 0,11 4 107 0 0,-2-2 42 0 0,-9-5 0 0 0,-1-1-56 0 0,0-2-43 0 0,11-8 66 0 0,-14 7-65 0 0,-3-1-35 0 0,4-5-7 0 0,-3 9-1 0 0,8-12 39 0 0,-9 12-46 0 0,1-1-1 0 0,-1 1 1 0 0,1-1-1 0 0,-1 1 1 0 0,1 0-1 0 0,-1-1 1 0 0,0 1-1 0 0,1-1 1 0 0,-1 1-1 0 0,0-1 0 0 0,2-9-8 0 0,5-3 42 0 0,-6 12-31 0 0,0 0-1 0 0,0 0 1 0 0,0 0 0 0 0,0 0 0 0 0,0-1 0 0 0,0 1 0 0 0,-1 0-1 0 0,1-1-2 0 0,0-1-28 0 0,0-1 0 0 0,0 1-1 0 0,1 0 1 0 0,-1 0 0 0 0,1 0-1 0 0,0 0 1 0 0,0 0 0 0 0,0 1 0 0 0,3-4 28 0 0,-3 4-18 0 0,3-12-98 0 0,-5 14 108 0 0,0 1-1 0 0,1-1 0 0 0,-1 0 1 0 0,0 0-1 0 0,0 1 0 0 0,0-1 1 0 0,1 0-1 0 0,-1 1 0 0 0,0-1 1 0 0,0 0-1 0 0,1 1 0 0 0,-1-1 1 0 0,1 0-1 0 0,-1 1 0 0 0,1-1 1 0 0,-1 1-1 0 0,1-1 0 0 0,-1 1 1 0 0,1-1-1 0 0,-1 1 9 0 0,2-1-103 0 0,-2 1-1 0 0,0 0 7 0 0,0 0 20 0 0,0 0-14 0 0,-1 1 0 0 0,0 6 58 0 0,2-3 28 0 0,0 10-39 0 0,-4-4 86 0 0,3-8-28 0 0,0-1 0 0 0,0 0 0 0 0,0 1 0 0 0,-1-1 0 0 0,1 0 0 0 0,1 1-1 0 0,-1-1 1 0 0,0 1 0 0 0,0-1 0 0 0,0 0 0 0 0,1 1 0 0 0,-1 0-14 0 0,8 16 96 0 0,1 3-83 0 0,-8-17-11 0 0,0 0 0 0 0,0-1 0 0 0,1 1 0 0 0,-1 0-1 0 0,1-1 1 0 0,0 1 0 0 0,1 0-2 0 0,8 18 62 0 0,-9-19-46 0 0,0 0 0 0 0,0 0 1 0 0,0 0-1 0 0,0-1 0 0 0,1 1 0 0 0,-1 0 0 0 0,1-1 1 0 0,0 0-1 0 0,1 1-16 0 0,-2-1 19 0 0,-1-1 61 0 0,1 0 36 0 0,0 1-49 0 0,8 3 7 0 0,-9-5-43 0 0,0 1-21 0 0,0-1 1 0 0,-1 0-1 0 0,1 1 0 0 0,0-1 0 0 0,0 0 0 0 0,0 0 0 0 0,-1 1 0 0 0,1-1 0 0 0,0 0 0 0 0,0 0 0 0 0,0 0 0 0 0,-1 0 0 0 0,1 0 0 0 0,0 0 0 0 0,0 0 0 0 0,0-1 0 0 0,-1 1 0 0 0,1 0 1 0 0,1-1-11 0 0,5-3 47 0 0,0-3-34 0 0,-1-1-34 0 0,-1 0-35 0 0,-1-1-36 0 0,0 2-38 0 0,-4 7 117 0 0,11-27-467 0 0,-5 8 102 0 0,-1 3 2 0 0,-2 1-74 0 0,-1 7 218 0 0,1-2-71 0 0,-1 5 12 0 0,1-1 0 0 0,0 0 1 0 0,0 1-1 0 0,1-3 291 0 0,4 0-420 0 0,-7 7 211 0 0,-1 1 22 0 0,6 2 47 0 0,0 3 87 0 0,-1 3 74 0 0,2 5 106 0 0,1-1 19 0 0,-3-4 18 0 0,0 0 0 0 0,0 0 0 0 0,-1 0 0 0 0,0 0-164 0 0,14 36 764 0 0,-11-29-393 0 0,1 5 201 0 0,-7-19-304 0 0,-1-1 10 0 0,2 1 131 0 0,0 1-70 0 0,-1 0-123 0 0,1-2-61 0 0,1 0-69 0 0,0-3-76 0 0,5-5 175 0 0,-1-1-99 0 0,-2-1-91 0 0,0-1-78 0 0,-1 0-70 0 0,0-1-59 0 0,0 0-47 0 0,-1 0-39 0 0,11-30-1010 0 0,-8 28 896 0 0,-3 9 202 0 0,-1 1 0 0 0,1 0 0 0 0,0 0 0 0 0,0 0-1 0 0,1-1 211 0 0,3-2-277 0 0,0 0 51 0 0,-2 5 111 0 0,1 4 87 0 0,0 2 73 0 0,0 1 59 0 0,4 6 146 0 0,-1 3 205 0 0,8 17 205 0 0,-5 3-121 0 0,-5-15-258 0 0,-2-9-101 0 0,-1-1 34 0 0,1 0 68 0 0,-1 0 57 0 0,-3-8-73 0 0,5 2 61 0 0,-3-1-138 0 0,1 0 52 0 0,0-2-38 0 0,-1-1 43 0 0,0 0-168 0 0,2-1 85 0 0,0 0-43 0 0,-1 0-41 0 0,0-1-37 0 0,3-4-60 0 0,0-5-118 0 0,-1-3 91 0 0,-1 0 0 0 0,0-1-1 0 0,1-8 46 0 0,1-3-149 0 0,-3 13 28 0 0,0 1-41 0 0,-1 4 79 0 0,-3 7 58 0 0,1-1 1 0 0,-1 1 0 0 0,1 0 0 0 0,0-1-1 0 0,0 1 1 0 0,0 0 0 0 0,0 0-1 0 0,0 0 1 0 0,1 0 0 0 0,-1 0 0 0 0,0 0-1 0 0,1 0 1 0 0,0 0 0 0 0,-1 1-1 0 0,2-2 25 0 0,-2 3-64 0 0,-1 0 0 0 0,0 0 0 0 0,3 1-38 0 0,10 6 23 0 0,9 19 64 0 0,-3 3 37 0 0,-14-20 0 0 0,1 0 0 0 0,0 0 0 0 0,0-1 0 0 0,1 0 0 0 0,5 5-22 0 0,-5-7-86 0 0,1 1 81 0 0,19 13 215 0 0,-15-13-186 0 0,-4-3-77 0 0,-1-1-70 0 0,2 0-105 0 0,-1 0-118 0 0,-4-2 122 0 0,1 0-38 0 0,-1 0-39 0 0,1 0-42 0 0,-4-1-64 0 0,0 0-62 0 0,1 0-57 0 0,-1 0-48 0 0,1 0-169 0 0,0 0-49 0 0,0 0-204 0 0,2 0-551 0 0</inkml:trace>
  <inkml:trace contextRef="#ctx0" brushRef="#br0" timeOffset="-206557.576">9297 7185 9240 0 0,'0'0'208'0'0,"0"0"33"0"0,0 0 14 0 0,-1 0-42 0 0,-1 1-164 0 0,0 0 35 0 0,1-1 63 0 0,1 0 168 0 0,0 0 271 0 0,0 0 20 0 0,0 0 23 0 0,0 0 91 0 0,0 0 44 0 0,1 3-152 0 0,0 1-82 0 0,1 0-75 0 0,1 0-67 0 0,0 0 2 0 0,2 1-70 0 0,1 1 59 0 0,0 0-78 0 0,0 0 49 0 0,-5-5-149 0 0,0 0 0 0 0,1 1-76 0 0,0 1-59 0 0,3 6 21 0 0,-4-7-22 0 0,2 1 67 0 0,-1-1-92 0 0,2 3-7 0 0,-3-4 10 0 0,0 1 36 0 0,-1-1 20 0 0,1 0 38 0 0,1 1 45 0 0,-1-1 49 0 0,0 0-71 0 0,-1-1 0 0 0,0 0 0 0 0,0 0-1 0 0,0 1-32 0 0,9 1 469 0 0,-7-2-483 0 0,-1-1-36 0 0,0-2-45 0 0,-2-1-56 0 0,-4-8 67 0 0,-1-5-11 0 0,5 10-62 0 0,1 0-33 0 0,-2-6-69 0 0,-4-11-205 0 0,2 14 219 0 0,1-1 52 0 0,2 10 65 0 0,-2-9-56 0 0,-4-17-16 0 0,6 14 9 0 0,1 12 9 0 0,0 1-16 0 0,-1 4-1 0 0,-3 12 72 0 0,3-3-2 0 0,0 2 46 0 0,0 5 58 0 0,0 3 8 0 0,3 0-34 0 0,-1-1-41 0 0,-1 0-40 0 0,-2 6 34 0 0,-1 13 147 0 0,1 4 70 0 0,-1-16-114 0 0,2-16-75 0 0,-1 4 22 0 0,1-1-1 0 0,0 1 1 0 0,2 0 0 0 0,0 3-79 0 0,-1-7 59 0 0,0-10-50 0 0,0-1-1 0 0,0 1 0 0 0,0-1 0 0 0,1 1 1 0 0,-1-1-1 0 0,0 1 0 0 0,1-1 0 0 0,0 0 1 0 0,0 2-9 0 0,5 7 66 0 0,4 1 43 0 0,-9-10-96 0 0,0-1 0 0 0,1 0 0 0 0,-1 1-1 0 0,1-1 1 0 0,-1 0 0 0 0,1 0 0 0 0,0 0 0 0 0,-1 0-1 0 0,1-1 1 0 0,0 1 0 0 0,0 0 0 0 0,0-1-1 0 0,-1 1 1 0 0,1-1 0 0 0,0 1 0 0 0,0-1-1 0 0,0 0 1 0 0,0 0 0 0 0,0 0 0 0 0,0 0 0 0 0,0 0-1 0 0,0-1 1 0 0,-1 1 0 0 0,1 0 0 0 0,0-1-1 0 0,1 0-12 0 0,23-10 86 0 0,-3-4-97 0 0,-14 10-30 0 0,7-8 98 0 0,-2-1-65 0 0,-2-1-59 0 0,-2-2-55 0 0,-1-1-47 0 0,-1-1-42 0 0,6-18-316 0 0,-10 28 370 0 0,1-15-147 0 0,-4-6-71 0 0,-1 28 339 0 0,0 0 1 0 0,0 0-1 0 0,0 0 0 0 0,-1 0 0 0 0,1 0 0 0 0,-1 0 1 0 0,1 0-1 0 0,-1 0 0 0 0,0 0 0 0 0,0 0 1 0 0,0 0-1 0 0,0 0 0 0 0,0 1 0 0 0,0-1 0 0 0,0 0 1 0 0,0 1-1 0 0,-1-1 0 0 0,1 1 0 0 0,-1-1 1 0 0,1 1-1 0 0,-1 0 0 0 0,0 0 0 0 0,1-1 0 0 0,-3 0 36 0 0,-2 0-113 0 0,-6-2-37 0 0,8 3 110 0 0,0-1 0 0 0,1 2 1 0 0,-1-1-1 0 0,0 0 1 0 0,0 1-1 0 0,-2 0 40 0 0,1 0-13 0 0,-3 0-23 0 0,7 0 94 0 0,0 0 10 0 0,-3 0-4 0 0,3 0 0 0 0,1 0 6 0 0,0 0 20 0 0,0 0 6 0 0,20 0 168 0 0,-3 0-115 0 0,-1 0-54 0 0,39-4 51 0 0,-32-1-53 0 0,13-1-3 0 0,-5 0-62 0 0,-24 4-28 0 0,0 0 0 0 0,-1 0 0 0 0,1 0-1 0 0,0-1 1 0 0,3-2 0 0 0,6-3 8 0 0,16-10 79 0 0,-30 17-78 0 0,1-1 0 0 0,-1 0 0 0 0,0 1-1 0 0,0-1 1 0 0,0 0 0 0 0,0 0 0 0 0,-1 0 0 0 0,1-1 0 0 0,-1 1 0 0 0,1 0-1 0 0,0-3-8 0 0,-2 5 7 0 0,2-2-23 0 0,-3-1 41 0 0,-3-2 87 0 0,3 4-112 0 0,0 0 0 0 0,1 0 0 0 0,-1 0 0 0 0,0 0 0 0 0,0 1 0 0 0,0-1 0 0 0,0 0 0 0 0,-1 1 0 0 0,1-1 0 0 0,0 1 0 0 0,0-1 0 0 0,0 1 0 0 0,0-1 0 0 0,-1 1 0 0 0,1 0 0 0 0,0 0 0 0 0,0 0 0 0 0,-1-1 0 0 0,-2 1 0 0 0,2-1 0 0 0,0 1 0 0 0,0-1 0 0 0,0 1 0 0 0,0 0 0 0 0,0 0 0 0 0,0 0 0 0 0,0 0 0 0 0,0 0 0 0 0,0 0 0 0 0,0 0 0 0 0,0 1 0 0 0,0-1 0 0 0,0 1 0 0 0,0-1 0 0 0,0 1 0 0 0,0 0 0 0 0,0 0 0 0 0,0 0 0 0 0,-1 2 0 0 0,0-1 0 0 0,0 0 0 0 0,0 1 0 0 0,0 0 0 0 0,1-1 0 0 0,-1 1 0 0 0,1 0 0 0 0,0 1 0 0 0,-1 1 0 0 0,1-2 0 0 0,1-1 1 0 0,0 0-1 0 0,0 0 0 0 0,0 0 0 0 0,0 0 1 0 0,0 0-1 0 0,1 0 0 0 0,-1 1 0 0 0,1-1 0 0 0,-2 22 56 0 0,7 23 103 0 0,-4-44-149 0 0,1 7 18 0 0,0-1 0 0 0,0 1 0 0 0,1-1 0 0 0,1 0 0 0 0,-1 0 0 0 0,4 5-28 0 0,-5-10 18 0 0,0 0-1 0 0,0-1 0 0 0,0 1 0 0 0,1-1 0 0 0,0 1 0 0 0,-1-1 0 0 0,1 0 1 0 0,0 0-1 0 0,1-1 0 0 0,-1 1 0 0 0,0-1 0 0 0,1 1 0 0 0,-1-1 0 0 0,1 0 1 0 0,0 0-1 0 0,2 0-17 0 0,16 5 133 0 0,10-3-25 0 0,-16-5-29 0 0,0-4 57 0 0,-6-1 1 0 0,0-1 48 0 0,9-14-402 0 0,-3-1-33 0 0,12-29-338 0 0,-9 17 141 0 0,1 2-35 0 0,-16 28 394 0 0,7-3-176 0 0,-8 5 197 0 0,1 0 54 0 0,-3 1-59 0 0,0 1-25 0 0,7 3 56 0 0,-6-2 22 0 0,0 0-1 0 0,0 1 1 0 0,0-1 0 0 0,0 1 0 0 0,-1-1 0 0 0,1 1-1 0 0,0 0 1 0 0,-1 0 0 0 0,1 0 0 0 0,0 1 19 0 0,0 2-30 0 0,1-1 0 0 0,-1 1 0 0 0,0 0 0 0 0,0 0 0 0 0,0 0 30 0 0,5 27-103 0 0,-5-4 49 0 0,-1 0 43 0 0,0-18 15 0 0,-1 0 0 0 0,0 0 0 0 0,-2 8-4 0 0,2-14 64 0 0,0 1-37 0 0,-1 9-42 0 0,1-9 34 0 0,1 2 88 0 0,-1-4 1 0 0,0 1 46 0 0,0-1 54 0 0,0 0 60 0 0,0-2-12 0 0,0-1-66 0 0,0 0-29 0 0,0 0-8 0 0,0 0-5 0 0,0 0-15 0 0,-1-1-49 0 0,-4-8 71 0 0,1-1 141 0 0,2-1-52 0 0,0 0-46 0 0,2 0-42 0 0,0 0-38 0 0,2-1-35 0 0,3-11 0 0 0,4-4-92 0 0,17-34-157 0 0,-15 37 173 0 0,-1 6-201 0 0,9-11-11 0 0,-9 18 85 0 0,1 1-64 0 0,0 0-91 0 0,-4 4 71 0 0,-1 1-42 0 0,1 1-49 0 0,0-1-51 0 0,1 1-59 0 0,-1 0-63 0 0,0 0-68 0 0,1 0-73 0 0,11-4-754 0 0</inkml:trace>
  <inkml:trace contextRef="#ctx0" brushRef="#br0" timeOffset="-205613.485">10831 7108 9728 0 0,'0'0'242'0'0,"0"0"-101"0"0,0 0-75 0 0,-2 0-9 0 0,1-1 6 0 0,-4 0-142 0 0,-1 0 71 0 0,0 1 66 0 0,0 0 58 0 0,-3 2 153 0 0,0 1 95 0 0,0 1 72 0 0,0 1 52 0 0,-15 12 961 0 0,14-10-878 0 0,5-2-289 0 0,0-1-32 0 0,1-1-39 0 0,0 1-46 0 0,-6 6 350 0 0,0 0-89 0 0,2 1-75 0 0,1 0-62 0 0,-3 10 121 0 0,8-14-299 0 0,0-1 0 0 0,0 0 0 0 0,1 1 0 0 0,0-1 0 0 0,0 1-111 0 0,0 10 268 0 0,1-16-246 0 0,0 0-1 0 0,0 1 1 0 0,0-1-1 0 0,0 0 0 0 0,0 0 1 0 0,0 0-1 0 0,0 0 1 0 0,1 0-1 0 0,-1 0 0 0 0,0 0 1 0 0,1 0-1 0 0,-1 0 0 0 0,1 1 1 0 0,-1-1-1 0 0,1-1 1 0 0,-1 1-1 0 0,1 0 0 0 0,0 0 1 0 0,0 0-1 0 0,-1 0 1 0 0,1 0-1 0 0,0-1 0 0 0,0 1 1 0 0,0 0-22 0 0,1 0 28 0 0,0-1 1 0 0,-1 1 0 0 0,1-1-1 0 0,0 1 1 0 0,0-1-1 0 0,-1 0 1 0 0,1 1 0 0 0,0-1-1 0 0,0 0 1 0 0,0 0-1 0 0,0 0 1 0 0,-1-1 0 0 0,1 1-1 0 0,0 0-28 0 0,30-10 310 0 0,-6-2-68 0 0,-20 8-220 0 0,0 0 0 0 0,0 0 0 0 0,0 0 0 0 0,0-1 1 0 0,0-1-23 0 0,5-5-6 0 0,-4-2-59 0 0,-4 7 58 0 0,2-4-77 0 0,-4 7 45 0 0,0 1 1 0 0,0-1 0 0 0,-1 1 0 0 0,1-1-1 0 0,-1 1 1 0 0,1-1 0 0 0,-1 0-1 0 0,0-2 39 0 0,0-3-123 0 0,0 0 5 0 0,0 6-17 0 0,0 2 22 0 0,0-1 47 0 0,-4-6-25 0 0,3 6 63 0 0,1 0 0 0 0,-1 0 0 0 0,0 0 0 0 0,0 0 0 0 0,0 0 0 0 0,0 0 0 0 0,0 0 0 0 0,-1 1 0 0 0,1-1 0 0 0,0 0 0 0 0,0 1 0 0 0,0-1 0 0 0,-1 1 28 0 0,-19-4-286 0 0,0 8 93 0 0,20-3 185 0 0,-1-1 0 0 0,1 1 0 0 0,-1 0 0 0 0,1-1 1 0 0,0 1-1 0 0,0 0 0 0 0,-1 0 0 0 0,1 0 0 0 0,0 0 0 0 0,0 0 0 0 0,0 0 8 0 0,-3 4-74 0 0,4 1 16 0 0,5 2 40 0 0,6 2 24 0 0,9-2 44 0 0,-15-7-22 0 0,0 0 1 0 0,0 0-1 0 0,0-1 0 0 0,0 0 0 0 0,3 0-28 0 0,6-1 81 0 0,0-1-1 0 0,-1 0 0 0 0,2-2-80 0 0,18-6 29 0 0,-20 5-5 0 0,0 0 1 0 0,-1-1 0 0 0,1-1-1 0 0,-2 0 1 0 0,1 0-25 0 0,-2 0 6 0 0,-1 0 1 0 0,-1-1 0 0 0,1 0-1 0 0,0-1-6 0 0,9-14-39 0 0,-3-2-52 0 0,-5 5 2 0 0,-2-1-39 0 0,-4 9 21 0 0,-1 0 0 0 0,0 0 0 0 0,0 0 0 0 0,-1-1 0 0 0,-1 1 0 0 0,0-1 0 0 0,-1-1 107 0 0,-2-18-152 0 0,-5 1 97 0 0,6 29 54 0 0,0-1 0 0 0,0 0 0 0 0,0 1 0 0 0,-1-1 0 0 0,1 1 0 0 0,-1-1 0 0 0,1 1 0 0 0,-1 0 0 0 0,-2-2 1 0 0,-1-1 39 0 0,-2 2 45 0 0,0 1 58 0 0,0 4 71 0 0,-6 4-5 0 0,3 2-68 0 0,-4 9-27 0 0,2 3-75 0 0,-4 26-6 0 0,12-31 14 0 0,0-1 41 0 0,1 0 57 0 0,-1 2 12 0 0,0 0-60 0 0,1 1-51 0 0,1-1-40 0 0,0 4-40 0 0,-4 60-220 0 0,5-63 244 0 0,0-1 36 0 0,0 1 47 0 0,-1 0 56 0 0,0 35 131 0 0,3 0 120 0 0,0-25-133 0 0,0 0 36 0 0,-1-8-100 0 0,0 1 35 0 0,3 43 571 0 0,0-36-493 0 0,-1 1-76 0 0,0-14-152 0 0,0 0-35 0 0,1 24 110 0 0,0-3-99 0 0,-1-23-43 0 0,-1-1 0 0 0,2 1-1 0 0,1 4 1 0 0,-3-14-44 0 0,-1 0 33 0 0,2 9 117 0 0,-2-7-134 0 0,1-3-24 0 0,-1 1-33 0 0,0 0-39 0 0,1-1-45 0 0,-1 1-50 0 0,0-1-56 0 0,1 0-781 0 0,-1-1-59 0 0</inkml:trace>
  <inkml:trace contextRef="#ctx0" brushRef="#br0" timeOffset="-205437.825">10850 7349 13472 0 0,'5'-6'466'0'0,"1"1"-94"0"0,1 1-85 0 0,0 0-76 0 0,1 1-67 0 0,-1 0-56 0 0,1 0-48 0 0,1 1-38 0 0,0 0-32 0 0,30-3-183 0 0,-30 5 204 0 0,1-1 53 0 0,-3 0 34 0 0,2 1-148 0 0,0-1 45 0 0,2 1 40 0 0,5-1 63 0 0,5 0 34 0 0,-8 0-83 0 0,-2 1-62 0 0,1-1-74 0 0,-3 0-52 0 0,0 0-77 0 0,1 0-89 0 0,-1 0-100 0 0,-7 0 97 0 0,1 1-52 0 0,-1 0-46 0 0,0 0-40 0 0,1-1-139 0 0,-1 1-40 0 0,1 0-169 0 0,2-1-449 0 0,-5 1 1240 0 0</inkml:trace>
  <inkml:trace contextRef="#ctx0" brushRef="#br0" timeOffset="-204711.363">11677 6970 11376 0 0,'0'0'256'0'0,"0"0"34"0"0,0 0 21 0 0,0 1-95 0 0,0-1-104 0 0,0 1-75 0 0,0 4-60 0 0,0-2 53 0 0,0 4-15 0 0,0 1 35 0 0,0 7 142 0 0,0-6-17 0 0,0 0 36 0 0,0 10 298 0 0,0-1 65 0 0,2 23 831 0 0,-2-28-1017 0 0,1 0-46 0 0,3 23 462 0 0,-1 3-32 0 0,-1 1-131 0 0,-1-14-277 0 0,0-1-52 0 0,1 0-47 0 0,0 0-42 0 0,5 25 121 0 0,0-1-98 0 0,-1-16-116 0 0,-6-19-61 0 0,0-2 33 0 0,0-11-33 0 0,0-1-33 0 0,0 0-118 0 0,0-1-68 0 0,-1-1 57 0 0,-3-6-54 0 0,2 5 38 0 0,-5-9-453 0 0,1-1-64 0 0,-2-8-402 0 0,2 0-72 0 0,-4-24-1155 0 0,8 30 1533 0 0,-1 0 34 0 0,0-3-115 0 0,0 0 101 0 0,-1-12-517 0 0,3 15 652 0 0,0-1 35 0 0,1 1 39 0 0,0-1 43 0 0,0 1 47 0 0,1-1 52 0 0,1 1 57 0 0,0-1 61 0 0,0 1 64 0 0,1 0 70 0 0,0-1 74 0 0,0 1 78 0 0,1 0 83 0 0,0 1 87 0 0,1-2 336 0 0,3 2 45 0 0,5-4 295 0 0,-9 14-629 0 0,1 0-1 0 0,-1 0 1 0 0,0 0 0 0 0,1 1-1 0 0,0-1 1 0 0,0 1 0 0 0,0 1 0 0 0,1-2-270 0 0,20-4 1024 0 0,-13 6-556 0 0,0 1-39 0 0,1 2-46 0 0,-1 2-55 0 0,1 1-60 0 0,-1 2-68 0 0,7 8 78 0 0,0 4 81 0 0,-4 1 63 0 0,-4 3 46 0 0,-11-18-385 0 0,1-1-1 0 0,-1 1 1 0 0,0-1-1 0 0,0 1 1 0 0,0 0-1 0 0,-1-1 1 0 0,1 1-1 0 0,-1 0 1 0 0,0 0-1 0 0,0-1 1 0 0,0 1-1 0 0,-1 0 1 0 0,1 0-1 0 0,-1-1 1 0 0,0 1-1 0 0,0-1 1 0 0,0 1-83 0 0,-1 0 81 0 0,1 0 1 0 0,-1 0 0 0 0,0-1-1 0 0,-1 1 1 0 0,1-1-1 0 0,-1 0 1 0 0,1 1-82 0 0,-7 5 121 0 0,0 0 0 0 0,-8 7-121 0 0,-2-2 69 0 0,-1-1-39 0 0,-1-3-45 0 0,-1-1-49 0 0,-2-2-52 0 0,0-1-57 0 0,21-6 27 0 0,1 1 36 0 0,-3 0-23 0 0,0 0 82 0 0,-7 1 32 0 0,8-1-20 0 0,0 0-43 0 0,2-1-11 0 0,-1 0-35 0 0,0 1-41 0 0,1-1-45 0 0,-1 0-86 0 0,0 0-71 0 0,0 1-78 0 0,0-1-88 0 0,0 0-93 0 0,1 0-102 0 0,-1 0-110 0 0,0-1-116 0 0,-2 1-1083 0 0,-3-1-1150 0 0</inkml:trace>
  <inkml:trace contextRef="#ctx0" brushRef="#br0" timeOffset="-203992.269">11978 6706 10856 0 0,'0'0'241'0'0,"0"0"38"0"0,0 0 14 0 0,0 1-80 0 0,0-1-102 0 0,0 1-74 0 0,0 3-60 0 0,-1-1 53 0 0,-6 30 49 0 0,0 1 117 0 0,1-7 31 0 0,0 1 46 0 0,-12 55 677 0 0,15-58-421 0 0,0 1-1 0 0,2 12-528 0 0,-1 3 461 0 0,2 2 107 0 0,4 1-40 0 0,-2-20-241 0 0,0-7-76 0 0,3 13 268 0 0,4-3 48 0 0,-1-13-233 0 0,-7-13-197 0 0,-1-1 5 0 0,0 0 20 0 0,2 0 52 0 0,1-1-83 0 0,5-5 7 0 0,2-6-57 0 0,-1-1-60 0 0,-2-2-54 0 0,0 1-47 0 0,-2-1-41 0 0,0-1-32 0 0,3-16-267 0 0,8-26-489 0 0,-6 35 575 0 0,-6 16 307 0 0,-2 1 5 0 0,1 1 0 0 0,0 0 0 0 0,0 0 0 0 0,0 0 0 0 0,1 0 1 0 0,2-2 61 0 0,-4 5-64 0 0,3 1 25 0 0,-4 0 98 0 0,0 3 9 0 0,2 3 7 0 0,0 0 1 0 0,0 1-1 0 0,0-1 1 0 0,-1 1-1 0 0,0 0 1 0 0,0 0-1 0 0,1 4-75 0 0,6 46 527 0 0,-2-12-71 0 0,-5-33-330 0 0,4 19 87 0 0,4 2-86 0 0,-8-28-117 0 0,0-1 1 0 0,0 1-1 0 0,0 0 1 0 0,0-1-1 0 0,0 1 1 0 0,2 0-11 0 0,-3-2 2 0 0,0-1-1 0 0,1 0 1 0 0,-1 1 0 0 0,1-1 0 0 0,-1 0 0 0 0,1 0 0 0 0,0 0-1 0 0,-1 0 1 0 0,1 0 0 0 0,0 0 0 0 0,-1-1 0 0 0,1 1-1 0 0,1 0-1 0 0,3 0 107 0 0,0 0-34 0 0,5-2-20 0 0,0-1-114 0 0,-1-2-102 0 0,0-1-90 0 0,-2-1-78 0 0,1-2-65 0 0,-1-1-53 0 0,3-6-393 0 0,12-25-1254 0 0,-18 28 1502 0 0,-1 2 60 0 0,2-3-131 0 0,-2-1 63 0 0,0 1 76 0 0,-1-1 91 0 0,-1 0 103 0 0,0 0 118 0 0,-2 7 156 0 0,1 1 34 0 0,-1-1 37 0 0,0 0 38 0 0,0 6 76 0 0,0 1-40 0 0,0 0 4 0 0,0 0 43 0 0,0 0 124 0 0,0 0 230 0 0,-3 4-90 0 0,0-1-59 0 0,-1 1-53 0 0,2 0-45 0 0,-2 1 35 0 0,0 0-55 0 0,-5 14 358 0 0,6-11-277 0 0,-3 7-73 0 0,5-11-176 0 0,-1 0 0 0 0,1-1 0 0 0,-1 1 0 0 0,1 0 0 0 0,0 0 0 0 0,1 0 0 0 0,-1 0 0 0 0,1 0 0 0 0,0 0 0 0 0,0 0 0 0 0,0 4-53 0 0,1-3 5 0 0,0 1 35 0 0,2 7 131 0 0,2 3 160 0 0,-1-4-19 0 0,1-2 34 0 0,-3-8-244 0 0,-1 1 0 0 0,1-1-1 0 0,-1 0 1 0 0,1 0 0 0 0,0 0 0 0 0,0 0 0 0 0,1 0-102 0 0,9 5 428 0 0,1-6-140 0 0,1-3-91 0 0,6-7 189 0 0,-5-4-122 0 0,-5-3-104 0 0,-3-3-85 0 0,-3 4-64 0 0,-2-2-33 0 0,-2-33-155 0 0,0 31 96 0 0,0 14-156 0 0,0 1 69 0 0,-1 0 59 0 0,0-1 49 0 0,-1-3 48 0 0,-5-11 146 0 0,5 13-157 0 0,-1 0-79 0 0,1 3-7 0 0,0 0-44 0 0,0-1-49 0 0,0 1-54 0 0,0 0-87 0 0,0-1-76 0 0,0 1-84 0 0,0 0-91 0 0,-1 0-98 0 0,1-1-105 0 0,0 1-112 0 0,-1 0-120 0 0,1 0-893 0 0,-3-2-1084 0 0</inkml:trace>
  <inkml:trace contextRef="#ctx0" brushRef="#br0" timeOffset="-203728.025">12590 6772 8208 0 0,'0'0'234'0'0,"0"0"6"0"0,0 0-176 0 0,0 1-37 0 0,-1 23 698 0 0,0 0 103 0 0,-7 55 2134 0 0,5-62-2362 0 0,1 0-40 0 0,-2 0-44 0 0,1 0-69 0 0,0 0-83 0 0,-1 0-95 0 0,0 0-32 0 0,1 1-37 0 0,-4 16 110 0 0,3-6 19 0 0,1 0 0 0 0,1 21-329 0 0,2-45 40 0 0,-1 20 270 0 0,1-13-218 0 0,-1-6-78 0 0,0 0-35 0 0,0 0-45 0 0,-1-1-51 0 0,2-3-57 0 0,0-1 57 0 0,0 0 2 0 0,0 0-46 0 0,0 0-144 0 0,0 0 37 0 0,-1 0 59 0 0,1 0 51 0 0,0 0 42 0 0,-1-1 28 0 0,0 1 34 0 0,-1 0-72 0 0,1 0-6 0 0,-3-1-458 0 0</inkml:trace>
  <inkml:trace contextRef="#ctx0" brushRef="#br0" timeOffset="-203021.568">12506 6980 6992 0 0,'2'0'157'0'0,"14"0"100"0"0,0 0-84 0 0,39-2 186 0 0,-43 1-251 0 0,-1 1 34 0 0,2-1 49 0 0,-1 0 59 0 0,0 0 69 0 0,0 0 81 0 0,6 0 77 0 0,0-1-32 0 0,6 0 100 0 0,0-1-34 0 0,53-2 1067 0 0,-45 5-866 0 0,-30 0-516 0 0,-2 0-86 0 0,0 0-40 0 0,-3 0 118 0 0,-8 7 317 0 0,6-4-353 0 0,1-1-34 0 0,1 0-67 0 0,-17 11 323 0 0,-2-1-74 0 0,9-5-166 0 0,0 0-47 0 0,0 1-55 0 0,1 2-61 0 0,-15 12-15 0 0,-3 1 5 0 0,13-4 95 0 0,12-11 18 0 0,-14 20-8 0 0,12-16 46 0 0,4-5 12 0 0,1 1 60 0 0,1-1 73 0 0,0 0 84 0 0,1-6-47 0 0,1-1-17 0 0,1 1-107 0 0,2 0-58 0 0,4 0-48 0 0,-6-1-7 0 0,3-2-38 0 0,1 1 0 0 0,-1-1 0 0 0,0 0 0 0 0,0 0 0 0 0,0-1 0 0 0,0 0 0 0 0,0 0 0 0 0,0 0 0 0 0,-1 0 0 0 0,1-1 0 0 0,0 0-19 0 0,21-22 75 0 0,-14 13-73 0 0,0-1-33 0 0,6-7-102 0 0,-9 11 20 0 0,0 1-35 0 0,8-8-84 0 0,3-2-131 0 0,-7 7-102 0 0,1 0 1 0 0,8-5 464 0 0,-6 7-224 0 0,1 1 63 0 0,-11 8-69 0 0,1 2 117 0 0,-1 3 91 0 0,-1 2 64 0 0,7 13 191 0 0,-9-12-186 0 0,5 19-45 0 0,-5 3 57 0 0,-2 1 63 0 0,-2 0 67 0 0,-1 5 152 0 0,3-21-148 0 0,-1 1 56 0 0,0-5-20 0 0,-1-3 21 0 0,-1 0 69 0 0,1-6-20 0 0,0 4-62 0 0,0-2-40 0 0,-1-1-40 0 0,0-2-37 0 0,0-1-38 0 0,0-1-37 0 0,0-1-36 0 0,0-1-35 0 0,-2-16 52 0 0,1 1-121 0 0,3 9-2 0 0,0 1-36 0 0,0-1-38 0 0,1-1-40 0 0,9-37-782 0 0,8 2 118 0 0,7 3 105 0 0,-19 34 543 0 0,1 0 0 0 0,1 0 1 0 0,1-1 226 0 0,6-2-256 0 0,0 2 71 0 0,2 3 68 0 0,0 2 67 0 0,-15 5 118 0 0,-1 0 0 0 0,1 0 1 0 0,-1 0-1 0 0,1-1 1 0 0,-1 2-1 0 0,1-1 0 0 0,0 0 1 0 0,-1 0-1 0 0,1 0 1 0 0,-1 1-1 0 0,0-1 0 0 0,1 1 1 0 0,-1-1-1 0 0,1 1 1 0 0,-1 0-1 0 0,1 0-68 0 0,12 11 661 0 0,-6-2-292 0 0,-3 1-44 0 0,-1-1-49 0 0,-2 0-59 0 0,1 3 95 0 0,0-1-48 0 0,5 12 158 0 0,-4-14-256 0 0,-1-1 0 0 0,0 1 1 0 0,0 0-1 0 0,-1 1-166 0 0,-2-4 57 0 0,2 4 34 0 0,0-4-23 0 0,1 4 36 0 0,5 5-80 0 0,-7-15-176 0 0,-1 0 40 0 0,2 0-18 0 0,-1 0 95 0 0,4 2-25 0 0,-4-2-11 0 0,1 0-55 0 0,-1-1-78 0 0,0 1-94 0 0,1-1-113 0 0,-2 0 158 0 0,1 0-35 0 0,-1 0-134 0 0,1 0-64 0 0,0 1-55 0 0,0-1-49 0 0,0 0-173 0 0,0 0-49 0 0,1 0-208 0 0,0 0-563 0 0</inkml:trace>
  <inkml:trace contextRef="#ctx0" brushRef="#br0" timeOffset="-202742.583">13486 6851 14448 0 0,'0'0'312'0'0,"-1"0"-81"0"0,0 0-69 0 0,0 0-56 0 0,-2 0-14 0 0,-2 0-49 0 0,3 0 3 0 0,-25 9-22 0 0,0 4 81 0 0,-4 6 97 0 0,23-13-109 0 0,1 1 0 0 0,0-1 0 0 0,0 1 1 0 0,-2 3-94 0 0,7-8 50 0 0,0 1 0 0 0,0-1 0 0 0,1 1 0 0 0,-1-1 0 0 0,1 1 0 0 0,-1 0 0 0 0,1 0 0 0 0,0-1 0 0 0,0 1 0 0 0,1 0 0 0 0,-1 1-50 0 0,0-1 49 0 0,1 0 0 0 0,0 1-1 0 0,0-1 1 0 0,0 0 0 0 0,0 0 0 0 0,1 1 0 0 0,-1-1 0 0 0,1 0-1 0 0,0 2-48 0 0,5 11 174 0 0,3-1-33 0 0,2 0-35 0 0,2-3-37 0 0,1 3 36 0 0,-7-9-33 0 0,-1 0 0 0 0,1 0-1 0 0,6 4-71 0 0,-5-5 37 0 0,6 5 63 0 0,1-1 86 0 0,-5-4 7 0 0,0 0 70 0 0,-9-5-46 0 0,-1 0 27 0 0,0 0 4 0 0,0 0-5 0 0,0 0-23 0 0,-1 0-56 0 0,0 0-42 0 0,-2 0 25 0 0,-8 0 11 0 0,-14-3-76 0 0,8 0-86 0 0,2 1-68 0 0,1 0-85 0 0,2 0-54 0 0,0 0-88 0 0,0 0-99 0 0,0 0-112 0 0,6 1 202 0 0,1 0-35 0 0,-22-5-939 0 0</inkml:trace>
  <inkml:trace contextRef="#ctx0" brushRef="#br0" timeOffset="-191870.537">13889 6869 6720 0 0,'0'-1'-356'0'0,"-1"1"87"0"0,1-1 83 0 0,-1 1 79 0 0,1-1 74 0 0,0 1 69 0 0,-1-1 66 0 0,1 1 61 0 0,0-1 105 0 0,-1 1 74 0 0,1-1 65 0 0,0 1 58 0 0,0-1 159 0 0,0 0 58 0 0,0 0 195 0 0,0 0 510 0 0,0 0 552 0 0,0 1-732 0 0,1 0-305 0 0,-1 0-499 0 0,0 0-37 0 0,1 0 31 0 0,-1 1-75 0 0,0-1-83 0 0,1 1-92 0 0,-1-1-102 0 0,1 1-108 0 0,-1 0-120 0 0,0-1 45 0 0,1 1-33 0 0,1 5 529 0 0,-2 1-33 0 0,0 8 234 0 0,-3 0-101 0 0,-1 1-81 0 0,0-1-55 0 0,1-1-40 0 0,1 3 22 0 0,-5 19 476 0 0,5-27-620 0 0,0 1-34 0 0,0-1-41 0 0,1 1-52 0 0,0-2-37 0 0,1 1 52 0 0,4 19 244 0 0,1-18-175 0 0,2 0 14 0 0,-6-9-205 0 0,0 0-34 0 0,1-2-34 0 0,-1 0-34 0 0,3-2-271 0 0,0-1-123 0 0,0 0-118 0 0,0-1-111 0 0,-2 1-107 0 0,0 2-100 0 0,-2 1 569 0 0,1 0-54 0 0,-1-1-47 0 0,1 1-42 0 0,-1 0-161 0 0,1 0-42 0 0,-1-1-195 0 0,1-1-535 0 0,-1 3 1499 0 0</inkml:trace>
  <inkml:trace contextRef="#ctx0" brushRef="#br0" timeOffset="-191582.493">13983 6695 11200 0 0,'0'0'256'0'0,"0"0"34"0"0,0-1-30 0 0,0 1-113 0 0,0-1-80 0 0,0-2-22 0 0,0 2 16 0 0,0-12 237 0 0,0 10-78 0 0,0 2 241 0 0,0 1-94 0 0,0-2-97 0 0,0 0-68 0 0,0-3 190 0 0,0 1-80 0 0,0 3-98 0 0,0-1 53 0 0,0 1 65 0 0,1 0 75 0 0,0-3 339 0 0,1 0-93 0 0,-1 2-249 0 0,0-1-34 0 0,1-3 278 0 0,1 0 9 0 0,5-2 190 0 0,2-3-80 0 0,-1 1-106 0 0,-3 6-276 0 0,-5 3-105 0 0,-1 0-82 0 0,1 0-64 0 0,-1 0-49 0 0,2 1-35 0 0,3-4 37 0 0,-3 1-28 0 0,0 0 41 0 0,-1 2-165 0 0,-1 1-87 0 0,0 1-129 0 0,1 1 106 0 0,0 2 72 0 0,2 3-55 0 0,-3-4-18 0 0,1-2 94 0 0,-1 1-53 0 0,0 0-58 0 0,0 0-62 0 0,1 0-66 0 0,-1 0-72 0 0,0 1-74 0 0,0-1-80 0 0,1 0 85 0 0,-1-1-48 0 0,0 1-50 0 0,0-1-52 0 0,0 1-53 0 0,0-1-56 0 0,1 1-57 0 0,-1-1-58 0 0,0 4-1612 0 0,0 2-1376 0 0</inkml:trace>
  <inkml:trace contextRef="#ctx0" brushRef="#br0" timeOffset="-191141.208">14015 6840 10064 0 0,'0'3'203'0'0,"-1"0"-35"0"0,0 3 80 0 0,-1 2-56 0 0,-2 4 17 0 0,2-6-73 0 0,0 0 62 0 0,1-3-17 0 0,0 1 52 0 0,0 1 15 0 0,0 0 34 0 0,-1 2 189 0 0,0 0 39 0 0,-2 9 739 0 0,2-11-866 0 0,1 1-35 0 0,0-1-93 0 0,1 0-40 0 0,0 0-46 0 0,-1 0-53 0 0,2-3 13 0 0,-1 0-76 0 0,1 5-66 0 0,0-4 43 0 0,-1-1 63 0 0,0 1 90 0 0,1-1 116 0 0,-1-1-21 0 0,0 0 72 0 0,0 0 80 0 0,-1 0 89 0 0,8-13-456 0 0,0 1 0 0 0,0-1 0 0 0,6-5-63 0 0,-8 10 13 0 0,15-21-13 0 0,-13 16 0 0 0,1 1 0 0 0,0 0 0 0 0,1 0 0 0 0,0 1 0 0 0,1 0 0 0 0,0 0 0 0 0,1 1 0 0 0,2-1 0 0 0,-10 8 3 0 0,0 0-1 0 0,1 1 0 0 0,-1-1 0 0 0,1 1 1 0 0,-1-1-1 0 0,1 1 0 0 0,0 0 0 0 0,3 0-2 0 0,5 0 59 0 0,1 1 56 0 0,-12 0-33 0 0,-1 1 32 0 0,0 0-36 0 0,4 3 28 0 0,-1-2-47 0 0,-1 1 22 0 0,-1-1 33 0 0,0 1 56 0 0,0 5 29 0 0,1 0 0 0 0,-1 0 0 0 0,0 8-199 0 0,-2-2 164 0 0,-1 1-41 0 0,-2 5 19 0 0,2 0-40 0 0,2 22 5 0 0,0-33-98 0 0,0-6-89 0 0,0-1 66 0 0,3 6 147 0 0,-1-5-137 0 0,-1-1-55 0 0,0 0-60 0 0,1-1-89 0 0,-1 1-100 0 0,1-1-118 0 0,-1 0 165 0 0,0-1-37 0 0,-1 1-11 0 0,1-1-47 0 0,-1 0-43 0 0,0 0-39 0 0,0 0-283 0 0,0 0-65 0 0,0 0-49 0 0,0 0-38 0 0,0 0-1560 0 0,0 0-1380 0 0</inkml:trace>
  <inkml:trace contextRef="#ctx0" brushRef="#br0" timeOffset="-183495.079">14723 6530 11952 0 0,'0'0'266'0'0,"0"0"44"0"0,0 0-205 0 0,10-9 401 0 0,-7 7-421 0 0,-1 1-53 0 0,4-2 0 0 0,-4 1 68 0 0,-2 0 74 0 0,-1 2 80 0 0,1-1 374 0 0,0 1 32 0 0,0 0 14 0 0,0 0 45 0 0,0 0 17 0 0,0 0 6 0 0,-1-1-180 0 0,-2 0 489 0 0,2 0-628 0 0,-1 1-51 0 0,2 0-93 0 0,-5 12-35 0 0,-5 5 219 0 0,2-3-117 0 0,4-5-160 0 0,0-1-76 0 0,1 0-54 0 0,-17 72 412 0 0,13-51-376 0 0,-3 16 147 0 0,1-8-68 0 0,3-12-129 0 0,-2 11-15 0 0,-3 10 34 0 0,1-17-51 0 0,9-26-104 0 0,0 0 43 0 0,-2 8 15 0 0,1-4-29 0 0,1-2-69 0 0,0-1-63 0 0,-1-1-100 0 0,1 0-43 0 0,-1 0-97 0 0,0-1-109 0 0,0-1-121 0 0,2 0 386 0 0,-1-1 61 0 0,1 0 0 0 0,0 0-45 0 0,0 0 2 0 0,0 0-46 0 0,0 0-52 0 0,0 0-59 0 0,0 0-62 0 0,0 0-59 0 0,0 0-51 0 0,0 0-46 0 0,0 0-178 0 0,0 0-45 0 0,0 0-216 0 0,0 0-586 0 0</inkml:trace>
  <inkml:trace contextRef="#ctx0" brushRef="#br0" timeOffset="-183231.857">14505 6755 12872 0 0,'0'0'289'0'0,"0"0"40"0"0,0 0 23 0 0,0 0-144 0 0,1-1-100 0 0,19-10 648 0 0,0 3-40 0 0,0 2-55 0 0,0 3-73 0 0,-1 0-87 0 0,0 2-103 0 0,0 1-119 0 0,-9 0-188 0 0,-1 0-37 0 0,0 1-37 0 0,0-1-33 0 0,0 0-36 0 0,0-1-36 0 0,0 1-38 0 0,0 0-40 0 0,1-1-41 0 0,-1 0-43 0 0,-4 0-62 0 0,4 0-242 0 0,-5 0 284 0 0,0 0-98 0 0,-3 1 134 0 0,1-1-41 0 0,0 1-46 0 0,0 0-51 0 0,-1 0-16 0 0,0 0-47 0 0,1 0-43 0 0,-1 0-38 0 0,1 0-146 0 0,-1 0-36 0 0,4 0-1527 0 0,-5 0 2219 0 0</inkml:trace>
  <inkml:trace contextRef="#ctx0" brushRef="#br0" timeOffset="-182851.922">14912 6482 11808 0 0,'0'0'266'0'0,"0"0"44"0"0,0 0 11 0 0,0 0-135 0 0,0 0-89 0 0,0 0 19 0 0,0 0-39 0 0,0 0 88 0 0,0 0 178 0 0,0 0-44 0 0,0 0-68 0 0,0 0-59 0 0,0 0-49 0 0,1 1 10 0 0,0 1-27 0 0,-1-2-27 0 0,0 1 67 0 0,0-1-16 0 0,1 1 38 0 0,-1-1 44 0 0,0 1 49 0 0,2 4 249 0 0,-1 1-39 0 0,0 0-38 0 0,0 0-36 0 0,0 6 295 0 0,-1 2-122 0 0,-1 0-108 0 0,-1 0-92 0 0,1 0-79 0 0,-1-1-64 0 0,0 2-30 0 0,0-1-40 0 0,-6 37 276 0 0,-4-1-52 0 0,3-15-147 0 0,-7 20 58 0 0,-6-2-97 0 0,17-46-112 0 0,-1-1 43 0 0,5-5-29 0 0,1-1 1 0 0,0 0 0 0 0,0 0-15 0 0,0 0 13 0 0,6-6-59 0 0,8-14-14 0 0,1-2-69 0 0,-4 5-48 0 0,0 1-57 0 0,4-7-43 0 0,-1 1 63 0 0,2-2 24 0 0,-2 1 15 0 0,-7 12 53 0 0,0 0 1 0 0,0 0 0 0 0,8-7 38 0 0,5 0-86 0 0,-13 14 33 0 0,1 3 57 0 0,-6 2 75 0 0,0 1-40 0 0,1 6-6 0 0,-3-8-20 0 0,7 18 184 0 0,-3-1-43 0 0,-1 5-11 0 0,-2 10 17 0 0,1 13 44 0 0,-1-23-112 0 0,-1-17-73 0 0,0 0-1 0 0,1 0 1 0 0,-1 0-1 0 0,1 0 1 0 0,0 0-1 0 0,1 2-18 0 0,2 11 53 0 0,-4-17-53 0 0,0 0 0 0 0,0 0 0 0 0,1-1 0 0 0,-1 1-1 0 0,0 0 1 0 0,0 0 0 0 0,0-1 0 0 0,1 1 0 0 0,-1 0-1 0 0,0-1 1 0 0,1 1 0 0 0,-1 0 0 0 0,1-1 0 0 0,-1 1-1 0 0,1-1 1 0 0,-1 1 0 0 0,1 0 0 0 0,-1-1 0 0 0,1 1-1 0 0,-1-1 1 0 0,1 0 0 0 0,0 1 0 0 0,-1-1 0 0 0,7 2-44 0 0,-5-2-2 0 0,16 4-461 0 0,-11-5 248 0 0,2 0-117 0 0,-5 0 138 0 0,0 0-42 0 0,1-1-136 0 0,1 0-85 0 0,-1 0-97 0 0,0 0-109 0 0,0 0-120 0 0,-3 1 365 0 0,1 0-35 0 0,-1-1-36 0 0,0 1-37 0 0,1 0-39 0 0,-1 0-40 0 0,1-1-194 0 0,0 1-64 0 0,4-2-1324 0 0,4-2-1232 0 0</inkml:trace>
  <inkml:trace contextRef="#ctx0" brushRef="#br0" timeOffset="-182250.875">15479 6567 16208 0 0,'0'0'365'0'0,"0"0"56"0"0,0 0 26 0 0,0 0-256 0 0,-1 0-47 0 0,1 0-40 0 0,-1 1-34 0 0,-1-1-14 0 0,-5 3-107 0 0,4-1 87 0 0,-14 7 21 0 0,1 1 43 0 0,-1 0 40 0 0,0 0 36 0 0,-17 11 273 0 0,2 1 109 0 0,9-7-146 0 0,0 2-43 0 0,10-7-120 0 0,1 0 0 0 0,0 1 0 0 0,0 1-1 0 0,1 1-248 0 0,6-7 125 0 0,-9 18 278 0 0,14-23-296 0 0,0-1-23 0 0,0 0-11 0 0,1 0 4 0 0,2 2-47 0 0,0 1-3 0 0,1-2 63 0 0,11-3 43 0 0,1-2-43 0 0,13-13-16 0 0,-7 0-93 0 0,9-13-87 0 0,-5 6-12 0 0,-22 21 100 0 0,14-14-49 0 0,-5 1-12 0 0,-12 16 11 0 0,0 3-10 0 0,0 13 78 0 0,-3 5 17 0 0,-4 12 119 0 0,1-7-30 0 0,3-9-81 0 0,1-8-3 0 0,1 0-1 0 0,0 0 0 0 0,0 0 0 0 0,2 9-21 0 0,-1-15 23 0 0,-1 1 0 0 0,1-1 0 0 0,1 1 0 0 0,-1-1 0 0 0,0 0 0 0 0,2 3-23 0 0,5 5 118 0 0,3-2 44 0 0,-10-9-147 0 0,1 1-1 0 0,-1 0 1 0 0,0-1-1 0 0,1 1 1 0 0,-1-1 0 0 0,1 0-1 0 0,-1 1 1 0 0,1-1 0 0 0,-1 0-1 0 0,1 0 1 0 0,-1 0 0 0 0,1 0-1 0 0,-1 0 1 0 0,1 0-1 0 0,-1 0 1 0 0,2-1-15 0 0,0 0 27 0 0,0 0 0 0 0,1 0 1 0 0,-1 0-1 0 0,0-1 0 0 0,0 1 0 0 0,0-1 0 0 0,2-1-27 0 0,19-17 130 0 0,-6-1-79 0 0,-2 1-61 0 0,-1-1-63 0 0,-1-1-56 0 0,-1 0-50 0 0,3-4-94 0 0,-2-1-52 0 0,3-5-119 0 0,8-18-294 0 0,15-28-475 0 0,-30 52 807 0 0,-4 8 173 0 0,1-3 30 0 0,1 1 93 0 0,-6 17 139 0 0,0-8-95 0 0,-2 7 75 0 0,0 0 72 0 0,0 0 102 0 0,0 2-34 0 0,0 0 42 0 0,0 0 48 0 0,0 0 52 0 0,-1 4-54 0 0,0 0-81 0 0,-1 1-51 0 0,-2 1-40 0 0,1 0-25 0 0,2-2 15 0 0,-13 22 194 0 0,6-8 109 0 0,1 1-1 0 0,-3 14-357 0 0,3-8 221 0 0,1 1-59 0 0,1-1-85 0 0,0 0-109 0 0,1 1 59 0 0,-6 30 260 0 0,2 2-287 0 0,5-10 58 0 0,3-46-77 0 0,0 1-39 0 0,0 0-38 0 0,0 0-37 0 0,0 1-37 0 0,0-1-37 0 0,-1 0-36 0 0,1 1-35 0 0,0-1-35 0 0,-1 1-36 0 0,1-1-33 0 0,0 1-34 0 0,-1 0-514 0 0,1 0-130 0 0,0-1 62 0 0,0 0-88 0 0,0-1-225 0 0,0 0-35 0 0,0 0-2818 0 0</inkml:trace>
  <inkml:trace contextRef="#ctx0" brushRef="#br0" timeOffset="-182069.734">15507 6555 16384 0 0,'0'0'373'0'0,"0"0"-171"0"0,0 0-43 0 0,1 0 49 0 0,0 0-100 0 0,2 0-10 0 0,-1 0 3 0 0,20 0 194 0 0,28 2 317 0 0,-32 0-347 0 0,-3-1 3 0 0,0 2 55 0 0,1-1 70 0 0,-1 2 83 0 0,1-1 18 0 0,2 0-122 0 0,-8-1-212 0 0,0 0-34 0 0,9 2 31 0 0,-1 2-115 0 0,-1 2-100 0 0,-7-3 3 0 0,-8-5-5 0 0,0 1-50 0 0,1 0-99 0 0,-1 0-108 0 0,-1 0 110 0 0,1-1-36 0 0,-1 1-38 0 0,0-1-42 0 0,0 1-44 0 0,0-1-47 0 0,0 1-51 0 0,0-1-52 0 0,0 1-56 0 0,0-1-58 0 0,0 1-62 0 0,-1 0-64 0 0,1 0-509 0 0,0 0-34 0 0,1 3-2725 0 0,-2-4 4024 0 0</inkml:trace>
  <inkml:trace contextRef="#ctx0" brushRef="#br0" timeOffset="-181337.025">16139 6583 13760 0 0,'-1'0'-90'0'0,"0"-1"39"0"0,0 0 55 0 0,0 0 95 0 0,0 0 69 0 0,1 0 99 0 0,0-1 193 0 0,1 0-32 0 0,1 1-216 0 0,0-1-110 0 0,1 1-88 0 0,-3 0 151 0 0,0 1 195 0 0,0 0 344 0 0,0 0 31 0 0,1-1-113 0 0,1 2-82 0 0,1 1-77 0 0,-1 0-77 0 0,1 0-74 0 0,0 1-71 0 0,-2-1-70 0 0,0-2-66 0 0,-1 0-95 0 0,0 0 2 0 0,5 6 409 0 0,-1 1-52 0 0,-1-1-47 0 0,0 0-44 0 0,-1 1-39 0 0,-1 0-35 0 0,0 6 115 0 0,-4 3-55 0 0,1-8-123 0 0,0 0 0 0 0,-1 0 0 0 0,-3 6-141 0 0,-2 13 290 0 0,4-12-154 0 0,0-6-99 0 0,1 6 13 0 0,0-5 15 0 0,-3-1 41 0 0,5-8-14 0 0,1-1-11 0 0,0 0 3 0 0,0 0 18 0 0,0 0 8 0 0,0 0 2 0 0,0 0-2 0 0,0-3 14 0 0,2-1-40 0 0,1-1-23 0 0,2-3-16 0 0,-2 4-11 0 0,4-9-69 0 0,1 1-33 0 0,9-13-157 0 0,-1 3-63 0 0,32-39-681 0 0,-26 36 594 0 0,-18 20 320 0 0,0 0-36 0 0,11-10-293 0 0,-5 8 162 0 0,-4 4 115 0 0,0 1 59 0 0,0 2 48 0 0,-5 0-80 0 0,0 0 20 0 0,0 0 58 0 0,0 0 0 0 0,0 0 0 0 0,0 0 0 0 0,-1 1 0 0 0,1-1 0 0 0,0 0 1 0 0,0 1-1 0 0,0-1 0 0 0,-1 1 0 0 0,1-1 0 0 0,0 1 0 0 0,0-1 0 0 0,-1 1 0 0 0,1-1 0 0 0,0 1 0 0 0,-1 0 0 0 0,1-1 0 0 0,-1 1 1 0 0,1 0-1 0 0,-1 0 0 0 0,1-1 0 0 0,-1 2 2 0 0,2 0-22 0 0,6 10 39 0 0,-3 2 33 0 0,-2 16 143 0 0,-5 0 103 0 0,-5-3 81 0 0,-5 17 431 0 0,11-43-666 0 0,1-1-137 0 0,-1 0 36 0 0,-1 2 117 0 0,-2-1 201 0 0,4-2-235 0 0,1-3-97 0 0,3-10 39 0 0,3 0-100 0 0,1-3-92 0 0,5-7-128 0 0,-4 8 122 0 0,2-3 71 0 0,1 0-53 0 0,-3 6-60 0 0,0 2 0 0 0,1-1 0 0 0,9-8 174 0 0,5 0-185 0 0,-9 10 116 0 0,0 0 44 0 0,-14 9 24 0 0,2-1-1 0 0,8 5 23 0 0,0 5 242 0 0,-4 5-80 0 0,-6-10-144 0 0,0 1 0 0 0,0-1 0 0 0,0 1 0 0 0,0-1 0 0 0,-1 0-1 0 0,1 1 1 0 0,-1 0-39 0 0,-1 21 179 0 0,-1 0-63 0 0,0 23-5 0 0,2-45-218 0 0,0 0 64 0 0,0 1 58 0 0,1 4 93 0 0,-1-6-119 0 0,1 0-37 0 0,-1 0-47 0 0,0 0-58 0 0,0 0-69 0 0,0 1-77 0 0,0-1-90 0 0,0 0-99 0 0,0-1 121 0 0,1-1 41 0 0,-1 0 36 0 0,0 0 35 0 0,0 0-165 0 0,1 1 103 0 0,-1-1 85 0 0,1 1 56 0 0,0 0-265 0 0,0-1 186 0 0,-1 0 80 0 0,0 0-39 0 0,0 0-48 0 0,0 0-55 0 0,1 1-183 0 0,-1-1-57 0 0,0 0-51 0 0,0 0-43 0 0,0 0-181 0 0,0 0-43 0 0,0 0-218 0 0,0 0-593 0 0</inkml:trace>
  <inkml:trace contextRef="#ctx0" brushRef="#br0" timeOffset="-181011.443">16805 6441 16152 0 0,'0'0'365'0'0,"0"0"56"0"0,0 0 24 0 0,0 0-188 0 0,0 0-124 0 0,0 1-21 0 0,-1 1-65 0 0,-6 9-52 0 0,4-8 80 0 0,-6 6 551 0 0,-1 1-58 0 0,0-1-55 0 0,0 1-52 0 0,-1 0-13 0 0,0 1-55 0 0,0 0-51 0 0,0-1-48 0 0,0 1-44 0 0,1 0-41 0 0,0 1-36 0 0,0-1-33 0 0,-17 26-37 0 0,26-33-97 0 0,-1-1-1 0 0,0 0 1 0 0,1 1-1 0 0,-1-1 1 0 0,1 0 0 0 0,0 1-1 0 0,0 0 1 0 0,0-1-1 0 0,1 1 1 0 0,-1 0-1 0 0,1-1-5 0 0,0-2 3 0 0,0 0 0 0 0,0 0 0 0 0,0 0 0 0 0,0 0 0 0 0,0 0 0 0 0,1 0 0 0 0,-1-1 0 0 0,0 1 1 0 0,0 0-1 0 0,1 0 0 0 0,-1 0 0 0 0,1-1 0 0 0,-1 1 0 0 0,1 0 0 0 0,-1 0 0 0 0,1-1 0 0 0,-1 1-3 0 0,1 0 13 0 0,0 0 0 0 0,1 0 0 0 0,-1-1 0 0 0,0 1 1 0 0,0 0-1 0 0,0-1 0 0 0,1 1 0 0 0,-1-1 0 0 0,0 1 0 0 0,1-1 1 0 0,-1 0-1 0 0,1 1 0 0 0,-1-1 0 0 0,0 0 0 0 0,2 0-13 0 0,23-2 204 0 0,-13-1-141 0 0,8-3-81 0 0,-1-3 47 0 0,2-4 56 0 0,-16 9-38 0 0,-1-1 1 0 0,0 1-1 0 0,0-1 0 0 0,2-3-47 0 0,-3 3 36 0 0,-1 1 0 0 0,1-1 1 0 0,-1 0-1 0 0,0 0 0 0 0,-1-1 0 0 0,1 1 0 0 0,-1-1 0 0 0,0 1 1 0 0,1-5-38 0 0,0-11 72 0 0,-3-2-38 0 0,-6-10-11 0 0,0 18-92 0 0,4 9-6 0 0,-1 0-36 0 0,0 0-42 0 0,-1 1-50 0 0,0 1-55 0 0,0 0-61 0 0,-1 1-69 0 0,0 1-73 0 0,4 1-233 0 0,1 1 402 0 0,0 0 157 0 0,0 0-35 0 0,0 0-2 0 0,0 0-34 0 0,0 0-39 0 0,0 0-43 0 0,0 0-46 0 0,0 0-46 0 0,0 0-39 0 0,0 0-38 0 0,0 0-288 0 0,0 0-61 0 0,0 0-48 0 0,0 0-34 0 0,0 0-1584 0 0,0 0-1390 0 0</inkml:trace>
  <inkml:trace contextRef="#ctx0" brushRef="#br0" timeOffset="-180285.039">17211 6367 16783 0 0,'0'0'382'0'0,"0"0"54"0"0,0 0 22 0 0,0 0-187 0 0,0 0-130 0 0,0 0-39 0 0,-1 0-60 0 0,-39 15 6 0 0,14-4 35 0 0,4-1 43 0 0,0 0 72 0 0,5-1 34 0 0,0 1 74 0 0,-1 1 82 0 0,2 1 94 0 0,-28 26 291 0 0,26-19-465 0 0,4-1-80 0 0,3 0-36 0 0,2 0-46 0 0,3 2-56 0 0,6-9 222 0 0,6-4-61 0 0,3-2-54 0 0,2-3-45 0 0,9-3 23 0 0,4-4-6 0 0,5-6 66 0 0,0-5-78 0 0,-3-2-61 0 0,0-3-44 0 0,-6 1-19 0 0,-1 0 1 0 0,5-6-34 0 0,-1-3 63 0 0,2-5 62 0 0,0-2-36 0 0,-1-1-41 0 0,-2-1-46 0 0,0-1-49 0 0,-3 0-56 0 0,-1 0-60 0 0,-2 0-64 0 0,17-61 84 0 0,-31 97 136 0 0,0-10-7 0 0,-2 12-42 0 0,-4 4-21 0 0,-5 11 32 0 0,9-14 36 0 0,-17 32 30 0 0,1 1 46 0 0,-7 21 285 0 0,2 4-352 0 0,5-9 112 0 0,4-14-83 0 0,1-3-102 0 0,-4 25 73 0 0,12-43-21 0 0,1 1-1 0 0,0 11 22 0 0,3 9 10 0 0,-1-32-4 0 0,1 0 0 0 0,-1 0 0 0 0,1-1 0 0 0,0 1 1 0 0,0-1-1 0 0,0 1 0 0 0,0 0 0 0 0,0-1 0 0 0,0 0 1 0 0,1 1-1 0 0,-1-1 0 0 0,1 0 0 0 0,0 0 0 0 0,0 1 1 0 0,-1-1-1 0 0,1-1 0 0 0,2 2-6 0 0,-1 0 18 0 0,1-1 0 0 0,-1 0 0 0 0,1 0 0 0 0,0 0 0 0 0,0-1 0 0 0,0 1 0 0 0,0-1 0 0 0,0 0 0 0 0,0 0 0 0 0,5 1-18 0 0,-1-2 32 0 0,0 1 1 0 0,1-1 0 0 0,-1 0-1 0 0,1-1 1 0 0,-1 0-1 0 0,6-1-32 0 0,-6 0 13 0 0,-1 0-1 0 0,0 0 1 0 0,0 0-1 0 0,1-2-12 0 0,10-6 11 0 0,0-1 0 0 0,0-1-1 0 0,-1-1 1 0 0,-1 0 0 0 0,0-1-1 0 0,6-8-10 0 0,-12 12-1 0 0,-1 0-1 0 0,0 0 1 0 0,2-6 1 0 0,-7 11 3 0 0,0-1 0 0 0,0-1 1 0 0,-1 1-1 0 0,0-2-3 0 0,3-14 45 0 0,-5 21-45 0 0,-1 0 0 0 0,0 1 0 0 0,0-1 1 0 0,0 0-1 0 0,0 0 0 0 0,0 1 0 0 0,0-1 1 0 0,0 0-1 0 0,0 0 0 0 0,0 0 1 0 0,0 1-1 0 0,-1-1 0 0 0,1 0 0 0 0,0 0 1 0 0,0 1-1 0 0,-1-1 0 0 0,1 0 0 0 0,0 1 1 0 0,-1-1-1 0 0,1 0 0 0 0,-1 1 1 0 0,1-1-1 0 0,-1 0 0 0 0,1 1 0 0 0,-1-1 1 0 0,0 1-1 0 0,1-1 0 0 0,-1 1 0 0 0,0-1 1 0 0,1 1-1 0 0,-1 0 0 0 0,0-1 1 0 0,1 1-1 0 0,-1 0 0 0 0,0 0 0 0 0,0-1 1 0 0,1 1-1 0 0,-1 0 0 0 0,0 0 0 0 0,0 0 1 0 0,0 0-1 0 0,1 0 0 0 0,-1 0 1 0 0,0 0-1 0 0,0 0 0 0 0,1 0 0 0 0,-1 0 1 0 0,0 0-1 0 0,0 1 0 0 0,-4 0 0 0 0,1-1-1 0 0,-1 2 1 0 0,1-1 0 0 0,-1 0-1 0 0,1 1 1 0 0,0 0 0 0 0,0 0-1 0 0,-2 1 1 0 0,-1 2-1 0 0,0 1-1 0 0,0 0 0 0 0,0 0 0 0 0,1 1 1 0 0,0 0-1 0 0,0 0 0 0 0,1 0 0 0 0,-3 4 2 0 0,-2 3 16 0 0,8-11 8 0 0,0 0 1 0 0,0 1 0 0 0,0-1 0 0 0,0 1 0 0 0,1 0 0 0 0,-1 2-25 0 0,1-3 35 0 0,0 1 0 0 0,0-1 0 0 0,0 0 0 0 0,1 1 1 0 0,0-1-1 0 0,0 1 0 0 0,0-1 0 0 0,0 1 0 0 0,0-1 0 0 0,1 0 0 0 0,0 2-35 0 0,0-2 32 0 0,-1-1 0 0 0,1 1 0 0 0,0 0 0 0 0,1-1 0 0 0,-1 1 0 0 0,0-1 0 0 0,1 1 0 0 0,-1-1 0 0 0,1 0 0 0 0,0 0 0 0 0,0 0 0 0 0,0 1 0 0 0,1-1-32 0 0,-1 0 24 0 0,1 0 1 0 0,-1 0 0 0 0,1-1 0 0 0,0 1 0 0 0,0-1 0 0 0,-1 1 0 0 0,1-1 0 0 0,2 0-25 0 0,6 2 74 0 0,0-1 1 0 0,0 0-1 0 0,0-1 0 0 0,5 0-74 0 0,11 0 96 0 0,-8-2-79 0 0,1 1-63 0 0,0-1-90 0 0,0 1-112 0 0,-17 0 84 0 0,1 0 65 0 0,8-1-69 0 0,-7 1 21 0 0,-3 0 22 0 0,1 0-47 0 0,0 0-53 0 0,-1-1-64 0 0,0 1 23 0 0,0 0-46 0 0,0 0-49 0 0,0 0-53 0 0,0 0-156 0 0,0 0-83 0 0,0 0-73 0 0,0 0-66 0 0,0 0-231 0 0,0 0-63 0 0,1 0-280 0 0,1 0-752 0 0,-4 0 2103 0 0</inkml:trace>
  <inkml:trace contextRef="#ctx0" brushRef="#br0" timeOffset="-179935.523">18009 6438 25655 0 0,'-1'-2'587'0'0,"-1"-1"-279"0"0,-1-1 68 0 0,-2-5 366 0 0,1 4-317 0 0,0 1-177 0 0,2 2-175 0 0,1 0-40 0 0,-1 1-573 0 0,1 1 41 0 0,-2-1-393 0 0,2 0 413 0 0,0 1 34 0 0,0 0-56 0 0,-1 1-206 0 0,1 0-459 0 0,0 0 314 0 0,1-1 49 0 0,0 0 358 0 0,0 0-35 0 0,-1 1-1218 0 0,1 0-50 0 0,-1 1-397 0 0,0 0-1126 0 0</inkml:trace>
  <inkml:trace contextRef="#ctx0" brushRef="#br0" timeOffset="-135569.347">1536 9774 13304 0 0,'0'0'298'0'0,"0"1"90"0"0,-2 0-85 0 0,0 1-76 0 0,0 0-70 0 0,-1 1-61 0 0,1 0-56 0 0,0-1-47 0 0,0 0-39 0 0,-5 10 214 0 0,4-7-35 0 0,1 1 41 0 0,-1 0 49 0 0,1-1 55 0 0,0 1 65 0 0,0 0 69 0 0,-1 1 75 0 0,1-2-61 0 0,-5 3 260 0 0,-2 5 318 0 0,6-8-675 0 0,-1-2-59 0 0,2-1-149 0 0,-1 0-33 0 0,0 2-38 0 0,-1 0-43 0 0,-1 2 7 0 0,2-5 47 0 0,2-1-49 0 0,1-1-1 0 0,-1 1 0 0 0,1-1 0 0 0,0 1 1 0 0,-1-1-1 0 0,1 1 0 0 0,0-1 1 0 0,0 1-1 0 0,-1-1 0 0 0,1 1 0 0 0,0-1 1 0 0,0 0-1 0 0,0 1 0 0 0,0-1 0 0 0,-1 1 1 0 0,1-1-1 0 0,0 0-11 0 0,0-10 130 0 0,0 3-78 0 0,1 2-42 0 0,-1 2-41 0 0,8-16 60 0 0,3-8 29 0 0,1 0 89 0 0,-12 27-81 0 0,0 1 20 0 0,0 0 16 0 0,0 0-11 0 0,0 0-10 0 0,0 0 2 0 0,0 0 10 0 0,0 0-2 0 0,0 1-22 0 0,-3 6-15 0 0,3-5-36 0 0,0-1-20 0 0,0-1 0 0 0,0 0-1 0 0,0 1 1 0 0,0-1 0 0 0,0 0-1 0 0,0 1 1 0 0,0-1-1 0 0,0 1 1 0 0,0-1 0 0 0,0 0-1 0 0,0 1 1 0 0,0-1 0 0 0,0 0-1 0 0,0 1 1 0 0,0-1 0 0 0,-1 0-1 0 0,1 1 1 0 0,0-1 0 0 0,0 0-1 0 0,0 1 1 0 0,-1-1-1 0 0,1 0 1 0 0,0 0 0 0 0,0 1-1 0 0,-1-1 1 0 0,1 0 2 0 0,-1 1-86 0 0,1-1-99 0 0,0 0-156 0 0,0 0 175 0 0,0 0 69 0 0,0 0-35 0 0,0 0-12 0 0,0 0-36 0 0,0 0-41 0 0,0 0-47 0 0,0 0-49 0 0,0 0-48 0 0,0 0-43 0 0,0 0-39 0 0,0 0-288 0 0,0 0-65 0 0,0 0-51 0 0,0 0-36 0 0,0 0-335 0 0,0 0-33 0 0,0 0-2624 0 0</inkml:trace>
  <inkml:trace contextRef="#ctx0" brushRef="#br0" timeOffset="-134505.978">2197 9837 9328 0 0,'0'0'208'0'0,"0"0"33"0"0,0 0 15 0 0,0 0-86 0 0,0 0-16 0 0,0 0 51 0 0,0 0 173 0 0,0 0 315 0 0,0 0 19 0 0,0 0 20 0 0,0 0 59 0 0,0 0 29 0 0,0 2 4 0 0,2 6-177 0 0,0 0-71 0 0,0 1-67 0 0,-1 0-60 0 0,-1-1-56 0 0,1 2-50 0 0,-1-1-45 0 0,0 0-40 0 0,-1 6 85 0 0,1 1-67 0 0,-2 2-3 0 0,0 9 94 0 0,-1-3 28 0 0,1 4-14 0 0,-3 31 260 0 0,4-34-341 0 0,2 3 103 0 0,0-14-162 0 0,2 0 33 0 0,1-2 62 0 0,4-6-62 0 0,1-3-55 0 0,2-5-47 0 0,6-6 26 0 0,-14 6-167 0 0,0 0 0 0 0,1 0 0 0 0,-1-1 0 0 0,0 0-1 0 0,-1 1 1 0 0,1-1-31 0 0,29-39 169 0 0,-4-1-72 0 0,-1-7 40 0 0,14-37-137 0 0,-5 10 53 0 0,-24 49-41 0 0,-7 17-2 0 0,-1-1 1 0 0,1 0-1 0 0,-2 0 1 0 0,0 0-1 0 0,0-4-10 0 0,-2 13 0 0 0,-1 0 0 0 0,1 0 1 0 0,0 0-1 0 0,0 0 0 0 0,0 1 0 0 0,1-3 0 0 0,6-4-41 0 0,-5 9-694 0 0,-1 1 57 0 0,0 2 58 0 0,0 0 58 0 0,-1 1 56 0 0,0-1 57 0 0,0 1 57 0 0,0-2 56 0 0,-1-1-51 0 0,0 1 96 0 0,1-1 69 0 0,-1 3-217 0 0,0-2 100 0 0,0 0 68 0 0,0-1-73 0 0,0 1-12 0 0,0-1-74 0 0,0 0-84 0 0,0 0-94 0 0,-1 0-106 0 0,1 1-115 0 0,0-1-126 0 0,-1-1 428 0 0,1 1-36 0 0,-2 2-1590 0 0,-2 3-1186 0 0</inkml:trace>
  <inkml:trace contextRef="#ctx0" brushRef="#br0" timeOffset="-134206.199">2591 9846 11144 0 0,'0'0'248'0'0,"0"0"34"0"0,0 0 22 0 0,0 0-29 0 0,0 1-158 0 0,5 4-26 0 0,-4-4-44 0 0,0 1 32 0 0,0-1 28 0 0,0 0 42 0 0,-1 0 50 0 0,0-1 56 0 0,-3 6 791 0 0,1 1-59 0 0,0 1-81 0 0,0 1-107 0 0,0-3-272 0 0,1 1-87 0 0,-1-2-98 0 0,1 1-108 0 0,-4 8 364 0 0,0-1-57 0 0,1-4-279 0 0,-1 0 25 0 0,0 1-1 0 0,1 0 1 0 0,0 0-1 0 0,-1 7-286 0 0,-7 19 682 0 0,4-15-309 0 0,1 0-74 0 0,5-14-173 0 0,1 3-27 0 0,1-2-16 0 0,0-2 12 0 0,-2-1 22 0 0,0 2 43 0 0,3-7-161 0 0,-1 1-1 0 0,0-1 0 0 0,0 0 0 0 0,0 1 1 0 0,-1-1-1 0 0,1 0 0 0 0,0 1 1 0 0,0-1-1 0 0,0 0 0 0 0,0 1 0 0 0,0-1 1 0 0,0 0-1 0 0,0 0 0 0 0,-1 1 1 0 0,1-1-1 0 0,0 0 0 0 0,0 1 1 0 0,0-1-1 0 0,-1 0 0 0 0,1 0 0 0 0,0 1 1 0 0,0-1-1 0 0,-1 0 0 0 0,1 0 1 0 0,0 0-1 0 0,0 1 0 0 0,-1-1 0 0 0,1 0 1 0 0,0 0-1 0 0,-1 0 2 0 0,0 1-22 0 0,0-1-107 0 0,1 0-21 0 0,0 0 46 0 0,0-1-2 0 0,2-3-244 0 0,0 0 71 0 0,5-9-404 0 0,-4 9 464 0 0,-1 0-42 0 0,0 0-57 0 0,0 0-74 0 0,0 1 82 0 0,-1 1-45 0 0,0-1-48 0 0,0 0-55 0 0,2-4-528 0 0,-1 1 67 0 0,1-3-205 0 0,0 0 88 0 0,6-8-1044 0 0</inkml:trace>
  <inkml:trace contextRef="#ctx0" brushRef="#br0" timeOffset="-133931.878">2658 9738 13416 0 0,'0'0'298'0'0,"-1"-2"305"0"0,0 1-268 0 0,0-1-153 0 0,0 2-137 0 0,1-1-36 0 0,-3-1 0 0 0,1 2 26 0 0,2 0-35 0 0,-1-1 71 0 0,1 1 84 0 0,0 0 144 0 0,0 0 12 0 0,0 0-9 0 0,0 0-39 0 0,0 0-21 0 0,0 0-2 0 0,0 0-25 0 0,0 0-100 0 0,0 0-91 0 0,0 0-103 0 0,0 0-35 0 0,0 0-46 0 0,2 1-254 0 0,8 1-578 0 0,0 1-58 0 0</inkml:trace>
  <inkml:trace contextRef="#ctx0" brushRef="#br0" timeOffset="-133699.739">2888 9727 13736 0 0,'0'0'295'0'0,"-1"0"-77"0"0,0 0-64 0 0,0 0-53 0 0,-2 0-13 0 0,-1 0-44 0 0,2 0 0 0 0,-18 5 209 0 0,0 3 40 0 0,1 2 45 0 0,1 2 47 0 0,2 2 52 0 0,0 1 55 0 0,2 1 59 0 0,2 0 62 0 0,8-8-460 0 0,1 1-34 0 0,-1 11 32 0 0,5 1-97 0 0,-1-19-56 0 0,0-1 0 0 0,1 1 1 0 0,0 0-1 0 0,-1-1 0 0 0,1 1 1 0 0,0-1-1 0 0,-1 1 0 0 0,1-1 0 0 0,1 1 2 0 0,16 21-62 0 0,9 11 52 0 0,7 15 10 0 0,-31-45-76 0 0,-1 0 37 0 0,0 5 63 0 0,-1 0 116 0 0,-2-1 93 0 0,-3 2 138 0 0,3-7-247 0 0,0-1 0 0 0,0 0 0 0 0,-1 0 0 0 0,1 0 0 0 0,-1 0 0 0 0,0 0-1 0 0,1 0 1 0 0,-1 0 0 0 0,0-1 0 0 0,-2 2-124 0 0,-8 4 462 0 0,2-3-263 0 0,-1 0-37 0 0,-11 3 68 0 0,5-2-130 0 0,0-1-48 0 0,-17 2-53 0 0,26-5-24 0 0,-4-2 73 0 0,7 0-58 0 0,1 1-35 0 0,-1-1-48 0 0,1 1-60 0 0,0 0-74 0 0,4-1 25 0 0,0 1 44 0 0,-1 0 40 0 0,1 0 35 0 0,-1 0 10 0 0,1 0 62 0 0,-3-2 141 0 0,2 2-136 0 0,1-1-41 0 0,0 1-41 0 0,-1 0-49 0 0,1-1-58 0 0,-1 1-33 0 0,1 0-58 0 0,0-1-64 0 0,0 1-69 0 0,-1 0-76 0 0,1 0-81 0 0,0 0-86 0 0,0 0-94 0 0,1-1 304 0 0,-1 1-57 0 0,1 0-50 0 0,-1-1-43 0 0,1 1-123 0 0,-1-1-38 0 0,2-1-1657 0 0</inkml:trace>
  <inkml:trace contextRef="#ctx0" brushRef="#br0" timeOffset="-133435.988">3017 9800 15080 0 0,'0'0'440'0'0,"0"0"-158"0"0,0 0-130 0 0,0 0-55 0 0,0 0-10 0 0,0 1 71 0 0,0 1-55 0 0,-3 8 89 0 0,2-8-120 0 0,-4 8 311 0 0,-1 0 81 0 0,-6 11 555 0 0,8-14-708 0 0,0-1-36 0 0,-2 3 286 0 0,2 1-71 0 0,1 1-69 0 0,0 0-67 0 0,0 1-29 0 0,-1 1-82 0 0,-2 2 58 0 0,2 0-102 0 0,0 4-58 0 0,-1 9-26 0 0,-1 1 27 0 0,2-10 50 0 0,4-19-438 0 0,0 0 70 0 0,0 0 63 0 0,0 0 57 0 0,0 0 49 0 0,0 1 44 0 0,0 0 137 0 0,-1 1 62 0 0,0 3 371 0 0,1-3-464 0 0,0 0-46 0 0,0-1-61 0 0,0 1-94 0 0,-1 0-115 0 0,1-1 37 0 0,0 0-36 0 0,0 0-202 0 0,0 0-119 0 0,0 0 198 0 0,0-1-34 0 0,0 0-35 0 0,0 1-38 0 0,0-1-38 0 0,0 0-40 0 0,0 1-42 0 0,0-1-42 0 0,1 0-45 0 0,-1 0-45 0 0,0 0-48 0 0,0 0-48 0 0,1-1-789 0 0,0 1-47 0 0,2-2-2095 0 0</inkml:trace>
  <inkml:trace contextRef="#ctx0" brushRef="#br0" timeOffset="-133177.58">3023 9593 18167 0 0,'0'0'414'0'0,"0"0"-167"0"0,-1 0-43 0 0,1-1-40 0 0,-1 0-32 0 0,0 0 44 0 0,-4-5 125 0 0,3 3-112 0 0,-1-3-31 0 0,0 2 64 0 0,-1-2 630 0 0,2 5-628 0 0,0-1-83 0 0,1 2-115 0 0,0-1 508 0 0,1 1 12 0 0,0 0-231 0 0,-1 0-149 0 0,1-1-49 0 0,-1 0-38 0 0,2 2-249 0 0,0-1-56 0 0,0 1-63 0 0,1-1-69 0 0,0 1-76 0 0,0-1-83 0 0,0 1-89 0 0,-1-1-95 0 0,1 1-98 0 0,0-1-106 0 0,-1 0-114 0 0,0 1-120 0 0,0-1-202 0 0,1 1-37 0 0,1 0-2882 0 0</inkml:trace>
  <inkml:trace contextRef="#ctx0" brushRef="#br0" timeOffset="-132952.304">3235 9478 14896 0 0,'0'0'433'0'0,"0"0"-152"0"0,0 0-129 0 0,0 0-56 0 0,0 2-24 0 0,-1 21 83 0 0,1-14-66 0 0,-1 0 50 0 0,1-2 29 0 0,-1 1 60 0 0,0-1 70 0 0,1 0 82 0 0,-2 5 162 0 0,0 1-48 0 0,0-1-45 0 0,0 1-42 0 0,-1 6 144 0 0,0 1-87 0 0,0 0-80 0 0,2 0-71 0 0,-2 17 513 0 0,-5 24-826 0 0,-1-21 317 0 0,5-21-194 0 0,0 9 150 0 0,2-13-144 0 0,-1 1-77 0 0,-13 55 66 0 0,15-61-116 0 0,-1 0-57 0 0,2-1-51 0 0,-1 0-45 0 0,1-8 34 0 0,0-1 36 0 0,0 0-35 0 0,0 0-446 0 0,0 0 107 0 0,1 1 91 0 0,-2 0 74 0 0,1-1 64 0 0,0 1 41 0 0,-1 2-311 0 0,1-2 243 0 0,0 0-92 0 0,-1-1 126 0 0,1 0-38 0 0,0 1-24 0 0,0-1-42 0 0,0 0-48 0 0,0 0-52 0 0,0 0-52 0 0,0 0-53 0 0,0 0-47 0 0,0 0-41 0 0,0 0-170 0 0,0 1-40 0 0,0-1-205 0 0,0 0-559 0 0</inkml:trace>
  <inkml:trace contextRef="#ctx0" brushRef="#br0" timeOffset="-132555.274">3260 9798 11312 0 0,'0'0'332'0'0,"1"-1"-4"0"0,6-6-232 0 0,2-4 11 0 0,-7 9-37 0 0,-1-1 48 0 0,1-1 136 0 0,-2 4 25 0 0,0-1 5 0 0,1 1-110 0 0,0-1-67 0 0,2-2 39 0 0,-1 2-41 0 0,4-5 928 0 0,1 0-105 0 0,1 0-101 0 0,-1 1-96 0 0,1-1-90 0 0,0 2-84 0 0,0 0-79 0 0,1 1-74 0 0,-3 1-111 0 0,-1 1-37 0 0,7 1 158 0 0,-5 1-175 0 0,1 1-50 0 0,6 5 79 0 0,-12-5-218 0 0,1 0-1 0 0,-1 1 1 0 0,1-1 0 0 0,-1 0-1 0 0,0 1 1 0 0,0-1 0 0 0,0 1-1 0 0,1 1-49 0 0,2 6 183 0 0,0 0 66 0 0,-4-4-162 0 0,1 0 0 0 0,-1 0-1 0 0,0 0 1 0 0,0-1-1 0 0,-1 1 1 0 0,0 2-87 0 0,-4 36 472 0 0,0-29-204 0 0,2-10-107 0 0,-1 1 1 0 0,0-1-1 0 0,0 0 0 0 0,0 0 1 0 0,-2 1-162 0 0,-2 3 172 0 0,0 0-91 0 0,1-1-113 0 0,-9 6 47 0 0,-9 5 154 0 0,15-12-97 0 0,-15 9 4 0 0,17-11-22 0 0,0-1-1 0 0,-1-1 1 0 0,1 1-1 0 0,-4 0-53 0 0,-9 1 86 0 0,-1-5-54 0 0,8-3-56 0 0,0-4-46 0 0,6 1-172 0 0,3-3-113 0 0,4 4 131 0 0,0 0-35 0 0,0 0-35 0 0,1 0-40 0 0,1 0-39 0 0,-1 0-44 0 0,1 0-43 0 0,0 0-48 0 0,1 1-47 0 0,-1-1-52 0 0,0 2-52 0 0,0 0-56 0 0,7-9-1229 0 0</inkml:trace>
  <inkml:trace contextRef="#ctx0" brushRef="#br0" timeOffset="-131942.144">3618 9448 12464 0 0,'0'0'281'0'0,"0"0"40"0"0,0 0 22 0 0,0 0-143 0 0,0 0-96 0 0,0 0-38 0 0,0 0-9 0 0,0 0 35 0 0,0 0 24 0 0,0 0-77 0 0,0 1-107 0 0,0-1 129 0 0,0 1 30 0 0,0-1 54 0 0,0 1 66 0 0,0 0 75 0 0,0 9 341 0 0,0 0-49 0 0,0 0-47 0 0,0 0-44 0 0,-1 0-41 0 0,1 1-39 0 0,-1-1-37 0 0,1 1-33 0 0,-1 1 26 0 0,0 1-39 0 0,-1 12 220 0 0,-2 5-30 0 0,-2 14 106 0 0,2-24-358 0 0,-9 48 597 0 0,2-25-340 0 0,-4 12 201 0 0,10-34-478 0 0,-1 0-34 0 0,-6 32 318 0 0,9-35-402 0 0,0-1-75 0 0,2-15-45 0 0,1 0 1 0 0,0-1-1 0 0,0 1 1 0 0,0 0 0 0 0,0 0-1 0 0,0-1 1 0 0,0 1-1 0 0,1 0 1 0 0,-1-1-1 0 0,0 1 1 0 0,1 0-1 0 0,-1-1 1 0 0,1 1-1 0 0,0 0-4 0 0,-1-1-1 0 0,1 0 0 0 0,-1-1 0 0 0,1 1 0 0 0,-1-1 0 0 0,1 1 0 0 0,0 0-1 0 0,-1-1 1 0 0,1 1 0 0 0,0-1 0 0 0,-1 0 0 0 0,1 1 0 0 0,0-1 0 0 0,-1 1 0 0 0,1-1 0 0 0,0 0 1 0 0,1 1-6 0 0,-1-1 0 0 0,1 0 0 0 0,0 0 0 0 0,0 1 0 0 0,-1-1 0 0 0,1 0 0 0 0,0 0 0 0 0,0-1 0 0 0,1 1 6 0 0,0-1-12 0 0,-1 0 0 0 0,1 1 0 0 0,0-2 0 0 0,0 1 0 0 0,-1 0 0 0 0,1-1 0 0 0,-1 1 0 0 0,1-1 0 0 0,-1 0 0 0 0,0 1 0 0 0,2-3 12 0 0,26-27-240 0 0,-22 22 150 0 0,18-21-269 0 0,-3-2 45 0 0,0-1 57 0 0,-2-1 72 0 0,-2 6 94 0 0,0 0 67 0 0,-15 20 24 0 0,0 1 0 0 0,0-1 0 0 0,-1 1 0 0 0,0-1 0 0 0,0-2 0 0 0,-3 0 103 0 0,-3 2 40 0 0,-3 1 33 0 0,6 7-154 0 0,-1-1 0 0 0,0 1 0 0 0,0-1 0 0 0,1 1 0 0 0,-1-1 0 0 0,0 1-1 0 0,0-1 1 0 0,1 1 0 0 0,-1 0 0 0 0,0-1 0 0 0,0 1 0 0 0,0 0 0 0 0,0 0 0 0 0,0 0 0 0 0,0 0 0 0 0,1 0-1 0 0,-2 0-21 0 0,1 0 14 0 0,0 0-1 0 0,1 0 0 0 0,-1 0 0 0 0,0 0 0 0 0,1 1 1 0 0,-1-1-1 0 0,0 0 0 0 0,0 1 0 0 0,1-1 0 0 0,-1 0 1 0 0,0 1-1 0 0,1-1 0 0 0,-1 1 0 0 0,1-1 0 0 0,-1 1-13 0 0,-6 6 84 0 0,3-3-14 0 0,0 0 0 0 0,0 0 0 0 0,1 0 0 0 0,0 0 0 0 0,-1 0 0 0 0,0 4-70 0 0,-6 12 81 0 0,8-14-56 0 0,0 0-1 0 0,0 1 1 0 0,1-1 0 0 0,0 1-1 0 0,-1 5-24 0 0,1 2 71 0 0,1 3 38 0 0,0-15-94 0 0,0 0 0 0 0,1 0 0 0 0,-1 0 0 0 0,1 1 0 0 0,-1-1 0 0 0,1 0 0 0 0,0 0 0 0 0,-1 0 0 0 0,2 1-15 0 0,0 1 22 0 0,1 0 1 0 0,-1 0-1 0 0,1 0 1 0 0,0 0 0 0 0,1-1-1 0 0,-1 1 1 0 0,2 0-23 0 0,0 1 35 0 0,0-1 1 0 0,1 0-1 0 0,-1 0 0 0 0,1 0 1 0 0,0-1-1 0 0,0 0 1 0 0,1 0-1 0 0,3 1-35 0 0,-4-3-293 0 0,1 1 120 0 0,-1 0 103 0 0,0-1 87 0 0,0 0 67 0 0,1 0 53 0 0,22 4 731 0 0,-20-5-686 0 0,-4 1-132 0 0,-1-1-36 0 0,2 0-51 0 0,-1 1-67 0 0,1-1-77 0 0,-1 0-87 0 0,1 0-126 0 0,0 0-121 0 0,-3 0 207 0 0,0 0-34 0 0,0 0-36 0 0,0 0-39 0 0,-1 0-39 0 0,1 0-40 0 0,0 0-43 0 0,0-1-43 0 0,0 1-46 0 0,0 0-46 0 0,0 0-48 0 0,0 0-50 0 0,0-1-728 0 0,1 1-42 0 0,1 0-350 0 0,1-1-992 0 0,-6 1 2868 0 0</inkml:trace>
  <inkml:trace contextRef="#ctx0" brushRef="#br0" timeOffset="-136032.947">1440 10199 7224 0 0,'0'0'165'0'0,"0"0"22"0"0,0 0 7 0 0,0 0-23 0 0,-1-2-241 0 0,0 0 59 0 0,1 0 52 0 0,0-1 45 0 0,0 1 64 0 0,0-1 41 0 0,2-4 489 0 0,-2 5-360 0 0,0-2 135 0 0,1 0-40 0 0,-2-4 311 0 0,1 0 11 0 0,3-4 259 0 0,-1 9-680 0 0,-1 0-51 0 0,0-7 444 0 0,-1 6-375 0 0,1 0 40 0 0,-1 0 103 0 0,0 3-189 0 0,0-1 39 0 0,1 0 43 0 0,-1 1 47 0 0,1 0-98 0 0,-1 1-21 0 0,0 0-2 0 0,0 0-12 0 0,0 0-49 0 0,0 0-19 0 0,0 0-7 0 0,0 0-15 0 0,0 0-64 0 0,0 0-30 0 0,0 0-4 0 0,-1 8 109 0 0,-2 1-47 0 0,-3 2-14 0 0,-3 5 27 0 0,-1 0 39 0 0,2 2 105 0 0,-1 0-1 0 0,2 0 0 0 0,-4 16-314 0 0,5-17 178 0 0,1-6-81 0 0,3 1-48 0 0,-1-4-8 0 0,1 1-24 0 0,1 3 32 0 0,2-8 193 0 0,1-5-78 0 0,5-13 29 0 0,-1-1-14 0 0,-1 7-87 0 0,-1-2-64 0 0,0-2-54 0 0,1-6-69 0 0,0 0 27 0 0,19-67 57 0 0,-1 17 11 0 0,-21 65 1 0 0,-2 3-1 0 0,0-1 1 0 0,1 0 0 0 0,-1 1-1 0 0,0-1 1 0 0,1 0 0 0 0,-1 1-1 0 0,0-1 1 0 0,0 0 0 0 0,0 1-1 0 0,0-1 1 0 0,0 0 0 0 0,0 0-1 0 0,0 1 1 0 0,0-1-1 0 0,0 0 1 0 0,0 1 0 0 0,0-1-1 0 0,0 0 0 0 0,3-4 125 0 0,-2 5-116 0 0,0-1-29 0 0,0 1-33 0 0,-1 0-41 0 0,0 0-50 0 0,4 16 184 0 0,-5 3 79 0 0,-8 20 166 0 0,5-24-220 0 0,0 6 53 0 0,-7 23 152 0 0,1-17-162 0 0,6-18-47 0 0,1 2-11 0 0,-2 7 33 0 0,-2 3 38 0 0,6-19-78 0 0,1 1-49 0 0,0-2-34 0 0,0-1-52 0 0,0 0-30 0 0,0 0-114 0 0,0 0-187 0 0,0 0 226 0 0,0 0 88 0 0,0 0-38 0 0,0 0-11 0 0,0 0-38 0 0,0 0-43 0 0,0 0-50 0 0,0 0-51 0 0,0 0-51 0 0,0 0-45 0 0,0 0-42 0 0,0 0-306 0 0,0 0-68 0 0,0 0-54 0 0,0 0-38 0 0,0 0-356 0 0,0 0-34 0 0,0 0-2788 0 0</inkml:trace>
  <inkml:trace contextRef="#ctx0" brushRef="#br0" timeOffset="-135084.659">1536 9983 9728 0 0,'0'0'284'0'0,"0"0"1"0"0,2 0-187 0 0,3 3-85 0 0,0 1 18 0 0,-1-2 55 0 0,0 1 46 0 0,0-1 36 0 0,-4-2-113 0 0,1 0 1 0 0,0 0-1 0 0,-1 1 0 0 0,1-1 1 0 0,0 0-1 0 0,-1 1 0 0 0,1-1 1 0 0,-1 1-1 0 0,1-1 0 0 0,-1 1 1 0 0,1-1-1 0 0,-1 1 0 0 0,1 0 1 0 0,-1-1-1 0 0,1 1 0 0 0,-1-1 1 0 0,1 1-1 0 0,-1 0 0 0 0,0-1 1 0 0,0 1-1 0 0,1 0-55 0 0,0 4 198 0 0,-1 1-55 0 0,0 0 386 0 0,0 0-99 0 0,1 0-80 0 0,-1 0-64 0 0,1 1 11 0 0,0 11 329 0 0,-1-9-347 0 0,0 0-35 0 0,-1 10 156 0 0,-1-2-89 0 0,-5 24 317 0 0,3-28-409 0 0,0-1 37 0 0,-4 10 133 0 0,1-1-11 0 0,2-9-71 0 0,4-11-109 0 0,1-1 2 0 0,0 0-9 0 0,0 0-72 0 0,0 0-56 0 0,0 0-39 0 0,-1 0-24 0 0,0 0 27 0 0,1 0 89 0 0,0-1-9 0 0,-1 1 40 0 0,0-2-139 0 0,1-1 0 0 0,-1 1 1 0 0,1 0-1 0 0,-1-1 1 0 0,1 1-1 0 0,0-1 0 0 0,0 1 1 0 0,0-1-1 0 0,0 1 0 0 0,0-1-8 0 0,7-27-36 0 0,5 0-115 0 0,1 4-107 0 0,-6 13 78 0 0,1 1 0 0 0,0-1-1 0 0,1 1 1 0 0,0 1-1 0 0,8-7 181 0 0,15-10-320 0 0,-20 20 249 0 0,0 4 67 0 0,0 4 62 0 0,-1 2 60 0 0,0 3 53 0 0,-1 2 51 0 0,-1 4 45 0 0,-2 1 42 0 0,-5-7-234 0 0,8 19 399 0 0,-6-5-79 0 0,1 6 94 0 0,-1 2 50 0 0,-4-8-225 0 0,-3-6-169 0 0,-1 8 160 0 0,4-20-201 0 0,0-1-275 0 0,0 0 34 0 0,0 0-45 0 0,0 0 109 0 0,0 0 91 0 0,-1 1 89 0 0,1-1 70 0 0,0 2 581 0 0,-1-1-496 0 0,1-1-167 0 0,0 1-61 0 0,0-1-67 0 0,0 0-71 0 0,0 1-80 0 0,0-1-90 0 0,0 0-132 0 0,0 1 156 0 0,0-1-33 0 0,0 0-35 0 0,0 0-37 0 0,0 0-38 0 0,0 0-39 0 0,0 0-42 0 0,0 0-42 0 0,0 1-45 0 0,0-1-45 0 0,0 0-47 0 0,0 0-49 0 0,0 0-50 0 0,0 0-53 0 0,0 0-1641 0 0,0 0-1382 0 0</inkml:trace>
  <inkml:trace contextRef="#ctx0" brushRef="#br0" timeOffset="-128735.373">4647 9636 8208 0 0,'1'-1'124'0'0,"7"-8"232"0"0,-6 6-287 0 0,0 1-42 0 0,-1 0 2 0 0,1 0 53 0 0,0-4 196 0 0,5-5 496 0 0,-4 7-527 0 0,-3 4-20 0 0,0 0 169 0 0,0 0 317 0 0,0-1-295 0 0,0 1-83 0 0,-1 0-72 0 0,1-1-61 0 0,-1 0-4 0 0,-1-1-73 0 0,-2-1 109 0 0,3 2-43 0 0,-6-1 389 0 0,-1 1-118 0 0,0 0-100 0 0,-1 2-85 0 0,1 0-104 0 0,1 0-35 0 0,-15 3 154 0 0,9-1-109 0 0,6-2-25 0 0,-24 4 337 0 0,-40 12 757 0 0,50-11-901 0 0,1 1-41 0 0,5-3-117 0 0,0 1-36 0 0,-9 5 194 0 0,17-7-220 0 0,0 0 43 0 0,6-2-24 0 0,1-1-48 0 0,0 0-26 0 0,0 0-4 0 0,3 5-12 0 0,7 2-41 0 0,10-2-26 0 0,18-2 7 0 0,-17-2 14 0 0,0 2 36 0 0,3 1-15 0 0,14 2 60 0 0,-3-1-16 0 0,-11-1-61 0 0,-5 0-38 0 0,0 1-43 0 0,-12-3 73 0 0,30 9-54 0 0,-22-5 50 0 0,1 2 75 0 0,-9-4 3 0 0,1 2 37 0 0,-3-1 189 0 0,-1 0-33 0 0,-3 6 184 0 0,-6 0-106 0 0,-5-1-87 0 0,-10 5 30 0 0,-7-1 5 0 0,4-5-213 0 0,0-1 79 0 0,1-3 212 0 0,0 0-1 0 0,-11 0-380 0 0,0-1 248 0 0,17-3-182 0 0,0 1-42 0 0,13-1-22 0 0,2-1-3 0 0,0 0 0 0 0,0 1 0 0 0,0-1 0 0 0,0 0 0 0 0,0 0 0 0 0,0 0 0 0 0,0 0 0 0 0,0-1 0 0 0,0 1 0 0 0,0 0 0 0 0,0 0 0 0 0,0 0 0 0 0,1-1 0 0 0,-1 1 0 0 0,0-1 0 0 0,0 1 0 0 0,0-1 0 0 0,0 1 1 0 0,-8-2-70 0 0,6 2 4 0 0,0-1-56 0 0,1 0-79 0 0,0 0-100 0 0,1 1 107 0 0,1-1-34 0 0,0 0-36 0 0,0-1-38 0 0,0 1-41 0 0,1-1-44 0 0,-1 1-47 0 0,2-1-50 0 0,2-4-726 0 0,6-1-660 0 0,-9 5 1545 0 0,9-5-1425 0 0</inkml:trace>
  <inkml:trace contextRef="#ctx0" brushRef="#br0" timeOffset="-128404.182">4727 9539 12552 0 0,'0'0'281'0'0,"0"0"40"0"0,0 0 23 0 0,0 0-141 0 0,0 0-96 0 0,1 0 91 0 0,-1 1-50 0 0,8 9 292 0 0,-2-5-104 0 0,-1 2 62 0 0,8 17 963 0 0,-9-14-854 0 0,0-2-62 0 0,3 3-27 0 0,-2 1-47 0 0,-1 1-41 0 0,0-1-39 0 0,0 4 15 0 0,0-1-41 0 0,0 9 72 0 0,0-1-50 0 0,2 13 114 0 0,-3-16-16 0 0,-1 0 0 0 0,-1 0 0 0 0,-1 14-385 0 0,0-14 218 0 0,-1 1-35 0 0,0 7-10 0 0,1-14-129 0 0,0 0-33 0 0,-2 7 125 0 0,-1 0-40 0 0,-1 9 16 0 0,0-3-24 0 0,1-3-16 0 0,2-9-58 0 0,1-14-68 0 0,0-1-73 0 0,0 0 37 0 0,0 1 5 0 0,0-1 92 0 0,1 0 52 0 0,-1 2 262 0 0,1-1-241 0 0,-1-1-79 0 0,0 0-36 0 0,1 1-42 0 0,-1-1-50 0 0,0 0-34 0 0,0 0-50 0 0,0 0-56 0 0,1 1-59 0 0,-1-1-65 0 0,0-1-70 0 0,0 1-75 0 0,0 0-80 0 0,3-5-804 0 0,0-3-54 0 0</inkml:trace>
  <inkml:trace contextRef="#ctx0" brushRef="#br0" timeOffset="-128111.98">4746 9699 11408 0 0,'0'-3'91'0'0,"0"-2"62"0"0,0-9 270 0 0,1 9-308 0 0,0 0-45 0 0,1 2-78 0 0,2-1 262 0 0,-1 1 1 0 0,1-1 0 0 0,0 1 0 0 0,0 0-1 0 0,0 0 1 0 0,4-2-255 0 0,14-5 972 0 0,-7 7-415 0 0,1 0-57 0 0,0 2-70 0 0,1 1-86 0 0,-15 0-299 0 0,16 0 382 0 0,-1 0-59 0 0,0 1-51 0 0,0 1-44 0 0,9 3 92 0 0,-19-3-254 0 0,0 1 1 0 0,-1-1-1 0 0,1 1 0 0 0,5 3-111 0 0,-6-2 7 0 0,1 0 81 0 0,0 0 66 0 0,0 1 74 0 0,8 7 374 0 0,-10-6-415 0 0,2 3 15 0 0,-5-4-156 0 0,1 1-45 0 0,-2-1 6 0 0,-1 0 34 0 0,0-3-15 0 0,-1-1 0 0 0,0 0 0 0 0,1 1 1 0 0,-1-1-1 0 0,0 1 0 0 0,0-1 0 0 0,1 0 0 0 0,-1 0 0 0 0,-1 2-26 0 0,-11 9 234 0 0,9-9-196 0 0,0 0-33 0 0,-2 0 12 0 0,-1 1 0 0 0,0-1 0 0 0,1 1-1 0 0,-1-2 1 0 0,-1 1-17 0 0,-12 3-2 0 0,-1-1 0 0 0,-5 0 2 0 0,-10 2-12 0 0,31-6-227 0 0,0 0 81 0 0,-1 0 70 0 0,1 0 58 0 0,-7 0 92 0 0,-7 1 180 0 0,10-1-166 0 0,1-1-63 0 0,-1 0-98 0 0,4 0-25 0 0,0 0-53 0 0,0-1-60 0 0,0 1-67 0 0,0 0-103 0 0,0-1-94 0 0,0 0-102 0 0,0 1-110 0 0,0-1-120 0 0,2 0 363 0 0,1 1-34 0 0,0-1-34 0 0,0 1-34 0 0,-1-1-37 0 0,1 0-38 0 0,-1 0-1672 0 0,-1 0-1304 0 0</inkml:trace>
  <inkml:trace contextRef="#ctx0" brushRef="#br0" timeOffset="-127641.088">5060 9732 11808 0 0,'0'0'266'0'0,"0"0"44"0"0,0 0 11 0 0,0 0-135 0 0,0 0-89 0 0,1 0-3 0 0,7-1-80 0 0,-1 0 27 0 0,0-1 75 0 0,0 0 62 0 0,0-1 51 0 0,1-1 95 0 0,15-7 694 0 0,-14 5-615 0 0,0 1-77 0 0,0 1-105 0 0,-3 1 89 0 0,0-1-39 0 0,0 1-35 0 0,-1 0-33 0 0,7-3 113 0 0,-1-1-103 0 0,-1 1-93 0 0,0 0-53 0 0,4-3-32 0 0,16-16-20 0 0,-19 16 31 0 0,8-9-28 0 0,-11 2 54 0 0,-7 9-13 0 0,-1 7-50 0 0,0-1-1 0 0,0 0 1 0 0,-1 1 0 0 0,1-1 0 0 0,0 1 0 0 0,0-1 0 0 0,0 1-1 0 0,0-1 1 0 0,-1 1 0 0 0,1-1 0 0 0,0 1 0 0 0,0-1 0 0 0,-1 1-1 0 0,1-1 1 0 0,0 1 0 0 0,-1-1 0 0 0,1 1-9 0 0,-10-6 46 0 0,-15 1-65 0 0,19 4 39 0 0,2 1-5 0 0,-1 0 0 0 0,1 0 0 0 0,0 0 0 0 0,0 0 0 0 0,0 1 0 0 0,0 0 0 0 0,0-1-1 0 0,-1 2-14 0 0,-19 6 182 0 0,13-3-60 0 0,-1 3 54 0 0,-5 5 167 0 0,2 3 63 0 0,13-13-321 0 0,0 0 0 0 0,0 0 0 0 0,0 0 1 0 0,0 0-1 0 0,1 1 0 0 0,-1-1 0 0 0,1 0 0 0 0,0 1 0 0 0,0-1 0 0 0,0 3-85 0 0,0-4 48 0 0,1 1 0 0 0,0-1 0 0 0,0 0-1 0 0,0 1 1 0 0,0-1 0 0 0,1 1 0 0 0,-1-1 0 0 0,1 0 0 0 0,-1 1-1 0 0,1 0-47 0 0,13 25 582 0 0,5-6-70 0 0,5-5-78 0 0,3-4-82 0 0,2-6-88 0 0,2-3-95 0 0,0-5-101 0 0,0-3-106 0 0,-20 2-28 0 0,-1 0 5 0 0,-4 1-12 0 0,0 0-21 0 0,-1-1-39 0 0,0 1-17 0 0,-1 0-39 0 0,1 0-45 0 0,-1-1-52 0 0,0 1 5 0 0,0 0-42 0 0,-1-1-46 0 0,1 1-49 0 0,0-1-51 0 0,0 0-56 0 0,-1 0-58 0 0,1 0-62 0 0,-3 2 266 0 0,0-1-39 0 0,2 0-520 0 0,-1 0 159 0 0,0 0-54 0 0,2-1-945 0 0,-1 0 140 0 0</inkml:trace>
  <inkml:trace contextRef="#ctx0" brushRef="#br0" timeOffset="-127333.776">5672 9474 13224 0 0,'0'0'389'0'0,"0"0"-201"0"0,-1-1-45 0 0,1 1-41 0 0,-1-1-34 0 0,-1 0-13 0 0,-5-3-108 0 0,5 2 89 0 0,-11-1 133 0 0,-1 5 50 0 0,0 3 62 0 0,2 0 70 0 0,7-2-158 0 0,-7 2 191 0 0,1 1 37 0 0,-22 12 968 0 0,6-2-219 0 0,22-13-1038 0 0,0 0-1 0 0,0 0 1 0 0,1 1 0 0 0,-1 0 0 0 0,1 0 0 0 0,0 0 0 0 0,0 1 0 0 0,1-1-1 0 0,-1 1 1 0 0,1 0 0 0 0,0 0 0 0 0,-1 2-132 0 0,2-4 93 0 0,1 1-1 0 0,-1-1 1 0 0,1 1 0 0 0,0-1-1 0 0,0 1 1 0 0,1 0 0 0 0,-1-1-1 0 0,1 1 1 0 0,-1 1-93 0 0,1-3 70 0 0,1 1 0 0 0,-1-1 0 0 0,0 1 0 0 0,1-1 0 0 0,-1 1 0 0 0,1-1 0 0 0,0 1-1 0 0,0-1 1 0 0,0 0 0 0 0,0 0 0 0 0,0 1 0 0 0,0-1 0 0 0,2 2-70 0 0,0 0 98 0 0,1 1 1 0 0,0-1-1 0 0,0 0 1 0 0,0-1-1 0 0,1 1 1 0 0,-1-1-1 0 0,1 1 0 0 0,0-1 1 0 0,0-1-1 0 0,3 2-98 0 0,12 4 304 0 0,3-1-33 0 0,5-2 1 0 0,1-2-95 0 0,-15-2-132 0 0,-1 0-33 0 0,1-1-37 0 0,-1 0-39 0 0,-8 0-185 0 0,1 0 99 0 0,-1-1 87 0 0,1 1 70 0 0,-1-1 56 0 0,0 1 40 0 0,12-4 351 0 0,-9 3-288 0 0,-1-1-71 0 0,-3 1-87 0 0,-1 0-34 0 0,2-1-56 0 0,-1 1-62 0 0,0-1-72 0 0,1 1-80 0 0,-1-1-118 0 0,1 1-112 0 0,-1-1-121 0 0,-2 1 275 0 0,1 0-35 0 0,-1 0-35 0 0,0 0-38 0 0,0 0-37 0 0,0 0-40 0 0,1 0-40 0 0,-1 0-42 0 0,0 1-44 0 0,0-1-45 0 0,1-1-653 0 0,1 0-37 0 0,6-3-2970 0 0</inkml:trace>
  <inkml:trace contextRef="#ctx0" brushRef="#br0" timeOffset="-127035.073">5882 9200 13104 0 0,'0'0'297'0'0,"0"0"39"0"0,1 2 19 0 0,1 4-132 0 0,0 1-84 0 0,0 0-67 0 0,0 0-47 0 0,5 15-50 0 0,-4-12 66 0 0,-1-5 19 0 0,0 0 36 0 0,0 0 43 0 0,0 1 52 0 0,3 8 291 0 0,1 1 41 0 0,7 36 1302 0 0,-8-29-1074 0 0,-3-9-336 0 0,1 0-35 0 0,0 3 30 0 0,0 0-79 0 0,2 7 3 0 0,-3 1-43 0 0,0-1-52 0 0,0 1-63 0 0,-1-7-92 0 0,0 0-43 0 0,0-3 10 0 0,0 1 45 0 0,-1 6 90 0 0,2 0 41 0 0,-2-13-145 0 0,0 1-47 0 0,-2 0-57 0 0,1 0-65 0 0,-1-3-23 0 0,1 0-44 0 0,1 0-47 0 0,-1 0-51 0 0,1-5 52 0 0,0 0 48 0 0,-2 1-211 0 0,0-1 167 0 0,1-1-95 0 0,1 1 95 0 0,0-1-41 0 0,-1 0-132 0 0,1 0-98 0 0,-1 0-71 0 0,1 0-64 0 0,-1 1-54 0 0,0-1-193 0 0,1 0-55 0 0,-1 0-234 0 0,0 0-626 0 0</inkml:trace>
  <inkml:trace contextRef="#ctx0" brushRef="#br0" timeOffset="-126074.035">5861 9422 10960 0 0,'0'0'245'0'0,"1"0"-65"0"0,0 0-56 0 0,0 0-44 0 0,2 1-17 0 0,2 0-41 0 0,-3 0 12 0 0,5 3-68 0 0,0 0 50 0 0,0 0 40 0 0,0 1 34 0 0,1 0 49 0 0,-3-1-11 0 0,0-1 0 0 0,-1 1 0 0 0,0 0 1 0 0,0 0-1 0 0,3 4-128 0 0,2 3 391 0 0,0 0 36 0 0,5 7 362 0 0,0 0 81 0 0,-2 2 68 0 0,-1 1 54 0 0,-4-5-492 0 0,4 6 120 0 0,-3-7-209 0 0,-4-6-91 0 0,0-1-11 0 0,-1 0 50 0 0,-2-7-286 0 0,-1-1-2 0 0,0 0 0 0 0,0 0 14 0 0,0 0-16 0 0,0 0-5 0 0,0-1 21 0 0,0-1-40 0 0,0-9 7 0 0,1-18-184 0 0,3 1-58 0 0,-1 15 57 0 0,0 0 0 0 0,1 1-1 0 0,0 0 1 0 0,1 0 0 0 0,0 0 0 0 0,1 0 133 0 0,15-22-309 0 0,-6 15 167 0 0,1 2 44 0 0,-7 8 37 0 0,0 0 0 0 0,0 1 0 0 0,1 1 0 0 0,3-2 61 0 0,14-6-68 0 0,-12 8 95 0 0,23-6-74 0 0,-26 10 71 0 0,0 0 46 0 0,-3 2 18 0 0,0 0 38 0 0,-1 0 45 0 0,1 1 50 0 0,-10 1-167 0 0,-3 3-30 0 0,1-3 45 0 0,-2 2 8 0 0,-2-1-63 0 0,5-1 5 0 0,-1 2 51 0 0,2-3 46 0 0,0 1-44 0 0,-4-2 3 0 0,1 1 10 0 0,1 0 76 0 0,1 2 81 0 0,1-1-75 0 0,0 0 36 0 0,-1 5-164 0 0,-1 2 107 0 0,2-1 23 0 0,-1-1 40 0 0,-1 6 300 0 0,1-4-198 0 0,1-1-74 0 0,0 1-63 0 0,0 0-53 0 0,1 7-2 0 0,0 20-42 0 0,0-23-5 0 0,1-1 81 0 0,0 4-58 0 0,3-1 42 0 0,3 1 69 0 0,10 2 152 0 0,-14-15-301 0 0,0 0 1 0 0,1 0-1 0 0,-1 0 1 0 0,0 0 0 0 0,1-1-1 0 0,-1 0 1 0 0,1 0-1 0 0,-1 0 1 0 0,1 0-1 0 0,0 0-57 0 0,11 0 147 0 0,0-2-41 0 0,30-6-3 0 0,-31 4-28 0 0,0-1 1 0 0,-1 0 0 0 0,11-5-76 0 0,5-7 92 0 0,-3-4-49 0 0,-10 3-53 0 0,-3-2-41 0 0,-6 8-56 0 0,0 0-81 0 0,13-27-646 0 0,-13 22 543 0 0,-4 7 195 0 0,0 0 49 0 0,0 0 58 0 0,-1 1 69 0 0,0 2-159 0 0,-1 4 41 0 0,-1 0-1 0 0,1-1 1 0 0,0 1-1 0 0,-1-1 1 0 0,0 1-1 0 0,1-1 1 0 0,-1 1 0 0 0,0-2 38 0 0,-3 9 128 0 0,0 11-23 0 0,2-13-72 0 0,0 5-20 0 0,-1 1 58 0 0,0 5 139 0 0,0 11 225 0 0,1-14-275 0 0,2-1-48 0 0,0 1-77 0 0,1-2-25 0 0,1 10 56 0 0,6 7 91 0 0,-8-23-140 0 0,0-1 1 0 0,1 1-1 0 0,-1-1 1 0 0,1 0-1 0 0,0 1 1 0 0,-1-1-1 0 0,1 0 1 0 0,2 1-18 0 0,14 9 35 0 0,-5-7-8 0 0,-10-4-3 0 0,0 0 0 0 0,1 0 0 0 0,-1 0 0 0 0,1 0 0 0 0,-1-1 0 0 0,1 1 0 0 0,-1-1 0 0 0,4 0-24 0 0,10-3 37 0 0,1-2-371 0 0,-13 3 192 0 0,0-1-38 0 0,0 1-11 0 0,-1 0-45 0 0,0-1-53 0 0,-1 1-61 0 0,0-1 5 0 0,1 1-54 0 0,-1-1-57 0 0,0 0-64 0 0,-1 0-67 0 0,1 0-72 0 0,0 0-77 0 0,0-1-82 0 0,-2 3 323 0 0,0 0-60 0 0,0 0-53 0 0,-1 0-48 0 0,2-1-184 0 0,-1 1-46 0 0,0-1-222 0 0,1 0-605 0 0,-2 2 1705 0 0</inkml:trace>
  <inkml:trace contextRef="#ctx0" brushRef="#br0" timeOffset="-125400.806">6780 9274 10736 0 0,'0'0'241'0'0,"0"0"38"0"0,0 0 13 0 0,0 0-26 0 0,-1 1-174 0 0,-1 6-78 0 0,1-1 9 0 0,0-1 42 0 0,0 7 168 0 0,1-1 61 0 0,1 14 509 0 0,0-11-415 0 0,-1-7-239 0 0,0 0-40 0 0,1 9 538 0 0,1 0-32 0 0,3 16 528 0 0,1 1-92 0 0,-3-1-64 0 0,-3-25-780 0 0,3 3 37 0 0,-1-1 12 0 0,-1-4-15 0 0,-1-4-1 0 0,0-1 0 0 0,0 0-18 0 0,0 0-78 0 0,0 0-31 0 0,0 0-8 0 0,0 0-2 0 0,0 0-7 0 0,0 0-7 0 0,-1 0 25 0 0,1-3-64 0 0,-2-8-38 0 0,3-8-11 0 0,0 7-32 0 0,0 2-29 0 0,2-1-43 0 0,-2 7 64 0 0,7-23-264 0 0,-5 16 137 0 0,1 1 1 0 0,0 0-1 0 0,2-2 166 0 0,-4 8-51 0 0,0 0 0 0 0,1 0 1 0 0,-1 1-1 0 0,1-1 0 0 0,0 1 0 0 0,0 0 1 0 0,0 0-1 0 0,0 0 0 0 0,1 0 51 0 0,-2 1-25 0 0,0 1-1 0 0,1-1 0 0 0,-1 1 1 0 0,1 0-1 0 0,-1 0 0 0 0,1 0 1 0 0,0 0-1 0 0,-1 0 0 0 0,2 0 26 0 0,8 3-58 0 0,-4 1 52 0 0,-5-2 24 0 0,-1 1-1 0 0,0 0 0 0 0,0 0 1 0 0,1 0-1 0 0,-1 0 0 0 0,-1 1 1 0 0,1-1-1 0 0,0 1 0 0 0,0-1 1 0 0,-1 1-1 0 0,1-1 0 0 0,-1 1 0 0 0,0 0 1 0 0,0 0-1 0 0,0 2-17 0 0,2 6 101 0 0,0 1-1 0 0,-1-1 1 0 0,-1 7-101 0 0,2 5 206 0 0,-2-18-137 0 0,-1 1 1 0 0,0-1-1 0 0,0 0 0 0 0,-1 0 0 0 0,0 1-69 0 0,0 5 190 0 0,0 1 89 0 0,2-7 207 0 0,-1-2-93 0 0,1-2-84 0 0,0-1-75 0 0,1-1-64 0 0,0-1-57 0 0,0 0-47 0 0,-1-2-37 0 0,3-2-39 0 0,2-9-77 0 0,-5 12 107 0 0,0 1 50 0 0,4-18-63 0 0,2 1-76 0 0,0 1-44 0 0,17-31-301 0 0,-12 30 266 0 0,-7 10 97 0 0,-2 5 25 0 0,-1 1 0 0 0,0-1-1 0 0,1 1 1 0 0,0-1 0 0 0,0 1 0 0 0,0 0 0 0 0,0 0 0 0 0,2-1 26 0 0,-3 1-4 0 0,3-3-46 0 0,11 1-53 0 0,-7 5 100 0 0,-3 3 66 0 0,3 6-21 0 0,-8-7-20 0 0,1 0-1 0 0,0 0 1 0 0,0 0-1 0 0,-1 1 1 0 0,1-1 0 0 0,-1 1-1 0 0,1-1 1 0 0,-1 1-1 0 0,0 0 1 0 0,0-1 0 0 0,0 1-1 0 0,0 0 1 0 0,-1 0-1 0 0,1 0-21 0 0,3 42 374 0 0,-2-19-55 0 0,0-11-107 0 0,1 1 58 0 0,1 2 108 0 0,6 7 245 0 0,4-2-8 0 0,-2-11-254 0 0,1-3-112 0 0,2-3-62 0 0,-2-2-193 0 0,1-1 48 0 0,31 1 236 0 0,-25-4-188 0 0,-8 0-72 0 0,0 0-38 0 0,-1-1-46 0 0,1 0-56 0 0,0-1-65 0 0,0 1-74 0 0,-1 0-82 0 0,1 0-92 0 0,-3 0 34 0 0,-1 0-63 0 0,1 0-67 0 0,-1 0-72 0 0,-5 0 48 0 0,0 1-80 0 0,-1 0-70 0 0,1-1-62 0 0,0 1-224 0 0,1 0-60 0 0,-1-1-271 0 0,3 0-727 0 0,-6 1 2010 0 0</inkml:trace>
  <inkml:trace contextRef="#ctx0" brushRef="#br0" timeOffset="-116693.28">8269 9172 2880 0 0,'18'-5'65'0'0,"-14"4"7"0"0,-4 1 7 0 0,7-7-5 0 0,-5 5-68 0 0,2-4 13 0 0,-1 0 40 0 0,-3 0 43 0 0,1-1 46 0 0,-1 5-99 0 0,0 0 200 0 0,0 1-61 0 0,1-1 5 0 0,1 0-75 0 0,0-3 109 0 0,-2 3-95 0 0,0-1 68 0 0,-3-3 102 0 0,2 6-263 0 0,1 0-1 0 0,0-1 1 0 0,0 1 0 0 0,-1-1-1 0 0,1 1 1 0 0,0 0-1 0 0,0-1 1 0 0,0 1 0 0 0,0-1-1 0 0,0 1 1 0 0,-1-1-1 0 0,1 1 1 0 0,0 0 0 0 0,0-1-1 0 0,0 1 1 0 0,0-1-1 0 0,0 1 1 0 0,0-1-1 0 0,1 1 1 0 0,-1-1 0 0 0,0 1-1 0 0,0 0 1 0 0,0-1-1 0 0,0 1-38 0 0,5-6 344 0 0,-3 2 249 0 0,0 0-115 0 0,0-1-17 0 0,0-3 102 0 0,-1 3-167 0 0,1 1-103 0 0,-1 1-16 0 0,0 1 43 0 0,-1 0 72 0 0,0 1-111 0 0,0-1-86 0 0,-1 1-63 0 0,-1-4 176 0 0,4 3-77 0 0,-1 2-236 0 0,0-1 49 0 0,0 1 43 0 0,0 0 37 0 0,1-1 215 0 0,-2-2 608 0 0,-1 2-958 0 0,1 0 42 0 0,0 0 137 0 0,2 0 179 0 0,0 0 342 0 0,2 0 14 0 0,-2 1-329 0 0,-1 0-174 0 0,0 0-150 0 0,-1 0-39 0 0,1 0 233 0 0,-1 1-26 0 0,-2 0-84 0 0,0 0-48 0 0,-5 4 43 0 0,5-4-38 0 0,1 0-61 0 0,1 0 1 0 0,-1 0-1 0 0,0 0 1 0 0,1 0-1 0 0,-1 0 1 0 0,1-1-1 0 0,0 1 1 0 0,-1 1 0 0 0,1-1-1 0 0,0 0 1 0 0,-1 0-1 0 0,1 0 1 0 0,0 0-1 0 0,0 0 1 0 0,0 0-1 0 0,0 0 1 0 0,0 0 0 0 0,0 0-1 0 0,0 0 1 0 0,1 0-1 0 0,-1 1-30 0 0,3 15 304 0 0,1-2-53 0 0,-3-7-129 0 0,1-1-22 0 0,-1 1 1 0 0,0 0-1 0 0,-1 0 0 0 0,0 3-100 0 0,0-9 24 0 0,1 0 0 0 0,-1 1 0 0 0,1-1 0 0 0,-1 0 0 0 0,1 0 0 0 0,0 0-1 0 0,-1 1 1 0 0,1-1 0 0 0,1 1-24 0 0,-1-1 20 0 0,0 0-1 0 0,0-1 0 0 0,0 1 1 0 0,-1 0-1 0 0,1 0 1 0 0,-1 0-1 0 0,1 0 1 0 0,-1 0-1 0 0,1 0 1 0 0,-1 0-1 0 0,0 0 0 0 0,0 0-19 0 0,-2 10 112 0 0,0 9 114 0 0,4-5-108 0 0,-1-13-78 0 0,0 1 0 0 0,-1 0 0 0 0,0 0-1 0 0,0-1 1 0 0,0 1 0 0 0,0 0-1 0 0,0 0 1 0 0,-1-1 0 0 0,-1 4-40 0 0,2-3 56 0 0,-1 1 1 0 0,0-1-1 0 0,1 1 0 0 0,0-1 1 0 0,0 1-1 0 0,0 1-56 0 0,0-4 22 0 0,0-1 1 0 0,1 1-1 0 0,-1 0 0 0 0,0-1 0 0 0,0 1 0 0 0,-1 0 0 0 0,1-1 0 0 0,0 1 0 0 0,-1 0 0 0 0,1-1-22 0 0,-5 9 74 0 0,3-4-81 0 0,1-5 7 0 0,1 0 0 0 0,0-1 0 0 0,0 1 0 0 0,-1 0 0 0 0,1 0 0 0 0,0 0 0 0 0,0 0 0 0 0,0 0 0 0 0,0-1-1 0 0,0 1 1 0 0,0 0 0 0 0,0 0 0 0 0,1 0 0 0 0,-1 0 0 0 0,0-1 0 0 0,0 1 0 0 0,1 0 0 0 0,-1 0 0 0 0,0 0-1 0 0,1-1 1 0 0,-1 1 0 0 0,1 0 0 0 0,-1 0 2 0 0,1 0 0 0 0,-1-1 0 0 0,1 1 0 0 0,-1 0-1 0 0,0 0 1 0 0,1 0 0 0 0,-1 0 0 0 0,0 0 0 0 0,0 0-1 0 0,0 0 1 0 0,1 0 0 0 0,-1 0 0 0 0,-1 1-2 0 0,1-1 16 0 0,0 0 0 0 0,0 0-1 0 0,0 0 1 0 0,1 0 0 0 0,-1 0 0 0 0,0 0 0 0 0,0 0 0 0 0,0 0 0 0 0,1 0 0 0 0,-1 0 0 0 0,1 0 0 0 0,-1 0 0 0 0,1 0-1 0 0,-1 0 1 0 0,1 0 0 0 0,-1 0 0 0 0,1 0-16 0 0,3 4 45 0 0,0-2-64 0 0,-4-3 16 0 0,0 1-141 0 0,0-1 42 0 0,1 0 39 0 0,-1 1 32 0 0,0-1 42 0 0,0 0 59 0 0,-1 1 303 0 0,1 0-278 0 0,0-1-92 0 0,-1 0-40 0 0,1 0-48 0 0,0 0-57 0 0,0 0-39 0 0,0 0-57 0 0,-1 0-63 0 0,1 0-68 0 0,0 0-74 0 0,0 0-79 0 0,0 0-86 0 0,0 0-90 0 0,0 0 266 0 0,0 0-59 0 0,0 0-52 0 0,0 0-45 0 0,0 0-169 0 0,0 0-45 0 0,0 0-203 0 0,0 0-551 0 0</inkml:trace>
  <inkml:trace contextRef="#ctx0" brushRef="#br0" timeOffset="-115815.869">8080 9268 10272 0 0,'0'0'298'0'0,"-1"-1"-3"0"0,-1 1-229 0 0,-1-1-9 0 0,3-1 83 0 0,4-4-31 0 0,2 1-22 0 0,-4 3 17 0 0,10-2 438 0 0,-2 0-43 0 0,25-4 1023 0 0,-18 6-821 0 0,-6 1-349 0 0,0-1-78 0 0,0 1-67 0 0,0-1-57 0 0,0-1-54 0 0,0 1-34 0 0,7-3-10 0 0,22-7 5 0 0,-28 8-1 0 0,-1 0 42 0 0,10-4-27 0 0,-6 3-53 0 0,20-9-96 0 0,-18 7 136 0 0,-5 1-35 0 0,-9 6-12 0 0,0-1-1 0 0,-1-1 0 0 0,1 1 1 0 0,0 0-1 0 0,-1-1 1 0 0,1 1-1 0 0,-1-1 1 0 0,0 0-1 0 0,0 0 1 0 0,2-1-11 0 0,10-6 10 0 0,-10 7-9 0 0,8-6-1 0 0,-10 4 0 0 0,-2 2-1 0 0,6-4 2 0 0,-1 2-1 0 0,-4 3 0 0 0,-1 1 0 0 0,1-1 0 0 0,-1 1 0 0 0,0-1 0 0 0,1 0 0 0 0,-1 1 0 0 0,0-1 0 0 0,1 0 0 0 0,-1 1 0 0 0,0-1 0 0 0,0 0 0 0 0,0 1 0 0 0,0-1 0 0 0,0 0 0 0 0,0 1 0 0 0,0-1 0 0 0,0 0 0 0 0,0 1 0 0 0,0-1 0 0 0,0 0 0 0 0,0-1-1 0 0,-2-3 24 0 0,1 4 89 0 0,1 1 17 0 0,0 0-1 0 0,6-1 358 0 0,-3 2-113 0 0,-1 2-98 0 0,0 2-78 0 0,-2 5-3 0 0,-2 7-43 0 0,1-9-60 0 0,1-4-2 0 0,-1 2-10 0 0,1 0-1 0 0,-1 0 0 0 0,0-1 0 0 0,-1 1 0 0 0,-1 5-78 0 0,-5 22 241 0 0,6-24-133 0 0,1 0 0 0 0,-2-1 0 0 0,-1 6-108 0 0,2-8 86 0 0,0 1 0 0 0,0 0 1 0 0,1 0-1 0 0,0 0 0 0 0,-1 7-86 0 0,0 17 154 0 0,0-2-39 0 0,4-9-11 0 0,-2-17-79 0 0,1 0 0 0 0,-1 0-1 0 0,0 1 1 0 0,0-1-1 0 0,-1 0 1 0 0,1 3-25 0 0,-1-3 26 0 0,1 0 0 0 0,0 0 0 0 0,-1 0 0 0 0,2 0 0 0 0,-1 0 0 0 0,0 2-26 0 0,1 8 104 0 0,-1 4-4 0 0,0-16-38 0 0,0-1 14 0 0,5 1 119 0 0,-2-1-37 0 0,1-3-149 0 0,9-12 50 0 0,-1-10-50 0 0,2 0-34 0 0,-12 20-8 0 0,0 1 0 0 0,0-1 0 0 0,0 0 1 0 0,0 0-1 0 0,-1 0 0 0 0,0 1 0 0 0,0-1 0 0 0,0-1 33 0 0,3-16-108 0 0,23-70-380 0 0,-27 92 484 0 0,0 0-1 0 0,0 0 1 0 0,0 0 0 0 0,0-1-1 0 0,0 1 1 0 0,1 0-1 0 0,-1 0 1 0 0,0 0-1 0 0,0 0 1 0 0,0 0-1 0 0,0 0 1 0 0,0 0 0 0 0,0-1-1 0 0,0 1 1 0 0,0 0-1 0 0,0 0 1 0 0,0 0-1 0 0,0 0 1 0 0,0 0-1 0 0,0 0 1 0 0,0 0-1 0 0,1 0 1 0 0,-1-1 0 0 0,0 1-1 0 0,0 0 1 0 0,0 0-1 0 0,0 0 1 0 0,0 0-1 0 0,0 0 1 0 0,0 0-1 0 0,1 0 1 0 0,-1 0-1 0 0,0 0 1 0 0,0 0 0 0 0,0 0-1 0 0,0 0 1 0 0,0 0-1 0 0,0 0 1 0 0,1 0-1 0 0,-1 0 1 0 0,0 0 4 0 0,5 5-75 0 0,5 15 64 0 0,-7-13-17 0 0,5 9 18 0 0,2 9 45 0 0,5 8 28 0 0,-5-17 71 0 0,9 5 2 0 0,-17-19-118 0 0,0-1-6 0 0,-1 0 0 0 0,0 0 0 0 0,1 0 0 0 0,-1-1 0 0 0,1 1 0 0 0,-1 0 0 0 0,1-1 0 0 0,0 0 0 0 0,-1 1 0 0 0,1-1 0 0 0,0 0 0 0 0,-1 0 0 0 0,1 1 0 0 0,0-1 0 0 0,-1-1 0 0 0,1 1 0 0 0,-1 0 0 0 0,1 0 0 0 0,0-1-12 0 0,4 1 63 0 0,-1-2 0 0 0,1 1 0 0 0,0-1 0 0 0,4-2-63 0 0,20-12 208 0 0,-2-5-79 0 0,-20 13-102 0 0,0 0 0 0 0,-1 0 0 0 0,0-1 0 0 0,-1 1-1 0 0,1-2 1 0 0,-2 1 0 0 0,1-1 0 0 0,-1 0 0 0 0,1-4-27 0 0,2-10 85 0 0,-2 0 35 0 0,-4 13-62 0 0,-1 7-47 0 0,0 0 1 0 0,0 1-1 0 0,-1-1 0 0 0,1 0 0 0 0,-1 0 1 0 0,0 0-1 0 0,0 0 0 0 0,0 0 1 0 0,-1 0-1 0 0,1 0 0 0 0,-1 1 1 0 0,0-1-1 0 0,0 0 0 0 0,-1-3-11 0 0,-3 0-157 0 0,-2 5 67 0 0,0 2 56 0 0,-1 3 41 0 0,3 0 22 0 0,1-1 0 0 0,0 1 1 0 0,0 0-1 0 0,1 0 0 0 0,-1 0 1 0 0,0 2-30 0 0,-17 21-252 0 0,6 4 84 0 0,9-9 124 0 0,1 2 70 0 0,5-20-22 0 0,0-1 1 0 0,0 1-1 0 0,0-1 0 0 0,0 1 0 0 0,0-1 0 0 0,0 1 0 0 0,1-1 0 0 0,-1 1 1 0 0,1-1-1 0 0,0 0 0 0 0,0 1 0 0 0,0-1 0 0 0,0 0 0 0 0,0 1 0 0 0,2 1-4 0 0,-1-1 18 0 0,1 1-1 0 0,0-1 1 0 0,0 0-1 0 0,0 0 1 0 0,0-1-1 0 0,0 1 1 0 0,0-1-1 0 0,1 1 1 0 0,1 0-18 0 0,2 1 39 0 0,1-1 0 0 0,-1 0 1 0 0,1 0-1 0 0,-1 0 1 0 0,1-1-1 0 0,0-1 0 0 0,0 1 1 0 0,0-1-1 0 0,0 0 1 0 0,1-1-40 0 0,-4 0-259 0 0,0 0 106 0 0,-1 0 90 0 0,1 0 78 0 0,1-1 74 0 0,-1 1 58 0 0,13-2 485 0 0,-10 1-415 0 0,-4 0-138 0 0,1 0-51 0 0,-1 0-57 0 0,0 1-59 0 0,0-1-67 0 0,0 0-75 0 0,0 0-111 0 0,1 0-107 0 0,-1-1-117 0 0,-2 2 236 0 0,0-1-34 0 0,0 0-34 0 0,0 1-36 0 0,0-1-37 0 0,0 0-38 0 0,0 0-40 0 0,0 1-40 0 0,0-1-43 0 0,0 0-43 0 0,1 0-656 0 0,-1 0-35 0 0,6-3-2856 0 0</inkml:trace>
  <inkml:trace contextRef="#ctx0" brushRef="#br0" timeOffset="-113785.043">9447 8961 9728 0 0,'0'0'284'0'0,"0"0"1"0"0,1 0-212 0 0,-1 1-36 0 0,4 1-21 0 0,-2 0 15 0 0,6 6 224 0 0,-2 1 112 0 0,-2 0 85 0 0,-1 2 61 0 0,2 20 1029 0 0,-4-18-935 0 0,-1-3-200 0 0,1-1-78 0 0,1 7 306 0 0,-1 1-84 0 0,0-1-71 0 0,-1 0-62 0 0,-1 3-8 0 0,1-1-47 0 0,-6 41 678 0 0,2-34-567 0 0,2-10-157 0 0,-1 0 35 0 0,3-14-376 0 0,0 1 37 0 0,0 1 105 0 0,-1 3 447 0 0,0-5-447 0 0,0-1-36 0 0,-2-1-64 0 0,3 0-8 0 0,-1 1 0 0 0,1-1 1 0 0,-1 0-1 0 0,0 1 0 0 0,1-1 1 0 0,-1 0-1 0 0,1 1 0 0 0,0-1 1 0 0,-1 0-1 0 0,1 0 0 0 0,0 0 1 0 0,-1 1-1 0 0,1-1 0 0 0,0 0 1 0 0,0 0-1 0 0,0 0 0 0 0,0 0 1 0 0,-1 1-1 0 0,1-2-10 0 0,0-19 77 0 0,0 17-80 0 0,0-14 29 0 0,0-7-16 0 0,0 0-34 0 0,3 0-38 0 0,1-1-40 0 0,1 6-119 0 0,8-20 221 0 0,-9 30-56 0 0,0 1 0 0 0,1 0 0 0 0,-1 0 0 0 0,2 0 0 0 0,1-1 56 0 0,5-2-11 0 0,-7 8-2 0 0,3 6-40 0 0,-6 0 51 0 0,1 0 1 0 0,0 0 0 0 0,-1 0 0 0 0,1 0 0 0 0,-1 0-1 0 0,0 1 1 0 0,0-1 0 0 0,0 1 0 0 0,0-1-1 0 0,0 1 1 0 0,-1 0 0 0 0,1 0 0 0 0,-1 0 0 0 0,0 0-1 0 0,0 0 1 0 0,1 2 1 0 0,5 25 4 0 0,-3-2 39 0 0,-3-18-10 0 0,0-1 5 0 0,0-1 0 0 0,-1 1 0 0 0,0 0 0 0 0,0-1 0 0 0,-1 3-38 0 0,1-10-103 0 0,-1 1 33 0 0,1 2 19 0 0,0 0 101 0 0,-1 1 82 0 0,1 0 121 0 0,-2 4 476 0 0,2-8-501 0 0,0-2-59 0 0,0-3-83 0 0,0-2-109 0 0,1-9 23 0 0,1 0 0 0 0,0 0 0 0 0,2 0 0 0 0,-1 1 0 0 0,2-1 0 0 0,4-9 0 0 0,-5 16 0 0 0,0 0 0 0 0,0 1 0 0 0,5-7 0 0 0,-7 11 0 0 0,-2 3 0 0 0,1-1-1 0 0,0 0 1 0 0,-1 0-1 0 0,1 1 1 0 0,0-1-1 0 0,0 1 1 0 0,0-1-1 0 0,0 0 1 0 0,0 1-1 0 0,-1 0 0 0 0,1-1 1 0 0,0 1-1 0 0,0-1 1 0 0,0 1-1 0 0,0 0 1 0 0,0 0-1 0 0,0 0 1 0 0,0-1-1 0 0,0 1 1 0 0,0 0-1 0 0,1 0 1 0 0,-1 1-1 0 0,0-1 1 0 0,0 0-1 0 0,0 0 1 0 0,12 13-30 0 0,2 15 42 0 0,1 26 36 0 0,-11-36-65 0 0,14 33 17 0 0,-17-48-6 0 0,-1 1 0 0 0,1-1 0 0 0,0 0 0 0 0,0 0 0 0 0,0 0 0 0 0,0 0 0 0 0,2 3 6 0 0,-2-4 4 0 0,0 0-1 0 0,1 0 1 0 0,-1-1-1 0 0,0 1 0 0 0,0 0 1 0 0,1-1-1 0 0,-1 0 1 0 0,3 2-4 0 0,-1-2 11 0 0,-1 0 0 0 0,0 0 1 0 0,1 0-1 0 0,-1-1 0 0 0,0 1 1 0 0,1-1-1 0 0,0 0-11 0 0,25-3 112 0 0,-20 1-69 0 0,0-1 0 0 0,0 0-1 0 0,-1-1 1 0 0,0 1 0 0 0,0-2-1 0 0,0 1 1 0 0,3-3-43 0 0,-4 2 31 0 0,-1 0 0 0 0,1 0 0 0 0,-1-1 0 0 0,2-2-31 0 0,33-42 247 0 0,-19 13-158 0 0,-6 5-103 0 0,-5-3-113 0 0,-8 26 112 0 0,-2 5 1 0 0,0 0 0 0 0,0 1 0 0 0,-1-1 0 0 0,1 0 0 0 0,-1 0 0 0 0,0 0 0 0 0,0 1 0 0 0,0-2 14 0 0,-4-11-20 0 0,3 15 17 0 0,0 0 0 0 0,1 0 0 0 0,-1 1 0 0 0,0-1 0 0 0,0 0-1 0 0,0 1 1 0 0,0-1 0 0 0,0 0 0 0 0,0 1 0 0 0,0 0 0 0 0,0-1 0 0 0,0 1-1 0 0,0-1 1 0 0,0 1 3 0 0,-7-2-44 0 0,7 1 45 0 0,0 1-1 0 0,0-1 0 0 0,0 1 1 0 0,0-1-1 0 0,-1 1 0 0 0,1 0 1 0 0,0-1-1 0 0,0 1 1 0 0,0 0-1 0 0,-1 0 0 0 0,1 0 1 0 0,0 0-1 0 0,0 0 0 0 0,0 0 1 0 0,-1 0-1 0 0,1 0 0 0 0,0 1 1 0 0,0-1-1 0 0,0 0 1 0 0,-1 1-1 0 0,1-1 0 0 0,0 1 1 0 0,0-1-1 0 0,0 1 0 0 0,0 0 1 0 0,0-1-1 0 0,0 1 0 0 0,0 0 1 0 0,0 0-1 0 0,0-1 1 0 0,1 1-1 0 0,-1 0 0 0 0,-1 1 0 0 0,-2 1 64 0 0,-8 9-54 0 0,2 0 69 0 0,-4 5-28 0 0,3-1-51 0 0,0 0 39 0 0,1 0 0 0 0,1 1 0 0 0,-3 7-39 0 0,9-16 1 0 0,0 1 1 0 0,0-1-1 0 0,1 1 1 0 0,0 0-1 0 0,1 0 0 0 0,0 0 1 0 0,0-1-1 0 0,1 4-1 0 0,0-9 5 0 0,1 4-15 0 0,5 4 51 0 0,-3-6-13 0 0,7 9 14 0 0,3-2 47 0 0,5-2 66 0 0,13-1 127 0 0,3-6-4 0 0,-12-3-130 0 0,-4-1-67 0 0,-1-1-52 0 0,-3 0-28 0 0,0-1 1 0 0,0 0-1 0 0,-1-2 0 0 0,12-4-1 0 0,26-12-26 0 0,-43 17-44 0 0,0-1 0 0 0,-1 1 0 0 0,1-1 0 0 0,3-3 70 0 0,27-25-374 0 0,-12 10 37 0 0,-15 14 151 0 0,-1-1-64 0 0,0 0-52 0 0,0-1-44 0 0,8-10-425 0 0,-6 5-193 0 0,0-1 0 0 0,1-4 964 0 0,-3 3-524 0 0,-1 0 75 0 0,-7 12 296 0 0,1 0 49 0 0,-2-1 45 0 0,0 0 40 0 0,-4-6 85 0 0,3 11-49 0 0,-1 1-1 0 0,0 0 0 0 0,1 0 0 0 0,-1 0 0 0 0,0 0 1 0 0,0 1-1 0 0,0-1 0 0 0,1 0 0 0 0,-1 0 1 0 0,0 0-1 0 0,-1 0-16 0 0,1 1 60 0 0,-1-1-1 0 0,1 0 1 0 0,-1 1 0 0 0,0-1-1 0 0,1 1 1 0 0,-1-1 0 0 0,0 1 0 0 0,1 0-1 0 0,-1 0 1 0 0,0 0 0 0 0,1 0 0 0 0,-1 0-1 0 0,0 0 1 0 0,1 0 0 0 0,-1 0 0 0 0,0 1-1 0 0,1-1 1 0 0,-1 1 0 0 0,1-1-60 0 0,-16 7 509 0 0,11-2-294 0 0,0-1-37 0 0,-10 8 42 0 0,13-9-178 0 0,-1-1-1 0 0,1 1 1 0 0,0 0-1 0 0,0 0 1 0 0,0 0-1 0 0,-1 2-41 0 0,-8 10 118 0 0,-4 8 47 0 0,11-15-75 0 0,0 1 36 0 0,-1 1 71 0 0,0 1-35 0 0,-4 6 39 0 0,2 1-84 0 0,1 1-72 0 0,3 1-62 0 0,2-7 144 0 0,2-11-88 0 0,-1 1 0 0 0,1-1 0 0 0,0 1-1 0 0,0 0 1 0 0,-1-1 0 0 0,2 1 0 0 0,-1-1 0 0 0,0 1 0 0 0,0-1 0 0 0,1 1 0 0 0,0 2-39 0 0,0-4 89 0 0,1 0 14 0 0,0 2-46 0 0,2 2 0 0 0,-1-3 62 0 0,10-3-4 0 0,-9 0-75 0 0,-1 1 1 0 0,0-1-1 0 0,0 0 0 0 0,0 0 1 0 0,0 0-1 0 0,0 0 0 0 0,0-1 1 0 0,0 1-41 0 0,6-5 84 0 0,0-2-39 0 0,0-2-68 0 0,13-25 23 0 0,-6 8 0 0 0,-4 10-58 0 0,3-10-130 0 0,-9 16 124 0 0,0 1 38 0 0,-3 5 26 0 0,-3 6-2 0 0,1-1 1 0 0,-1 0-1 0 0,0 0 0 0 0,1 0 0 0 0,-1 1 0 0 0,0-1 0 0 0,1 0 0 0 0,-1 0 0 0 0,0 1 1 0 0,1-1-1 0 0,-1 0 0 0 0,0 1 0 0 0,0-1 0 0 0,0 0 0 0 0,1 1 0 0 0,-1-1 0 0 0,0 0 1 0 0,0 1-1 0 0,0-1 0 0 0,0 0 0 0 0,1 1 0 0 0,-1-1 0 0 0,0 1 0 0 0,0-1 0 0 0,0 0 1 0 0,0 1-1 0 0,0-1 0 0 0,0 1 0 0 0,0-1 2 0 0,4 16-104 0 0,-3 10 24 0 0,1 0 53 0 0,-1-19 30 0 0,0 1 0 0 0,1 0 0 0 0,0-1 1 0 0,0 1-1 0 0,1-1 0 0 0,0 1 0 0 0,0-1 0 0 0,2 3-3 0 0,-4-9 20 0 0,0 0 0 0 0,0-1 0 0 0,0 1 0 0 0,0 0 0 0 0,0-1 0 0 0,0 1 0 0 0,1-1-1 0 0,-1 1 1 0 0,0-1 0 0 0,0 1 0 0 0,0-1 0 0 0,0 0 0 0 0,1 1-20 0 0,4 0 48 0 0,-2-1-35 0 0,8-2 58 0 0,0-2-63 0 0,-2-1-57 0 0,0-2-53 0 0,-2 0-46 0 0,1-2-42 0 0,5-10-295 0 0,0-7-230 0 0,-3 0-1132 0 0,3-14 1847 0 0,-9 24-429 0 0,1 1 47 0 0,-3 7 185 0 0,4-14-364 0 0,-5 14 414 0 0,0 0 68 0 0,-1 4 81 0 0,-1 0 32 0 0,4 13-34 0 0,0 8 11 0 0,0 47 401 0 0,0-36-188 0 0,0 1 100 0 0,-2-15-116 0 0,-1 1 39 0 0,2 11 275 0 0,-1-17-303 0 0,-1 1 34 0 0,0-1 43 0 0,-1-1 52 0 0,0-7-33 0 0,0-1 18 0 0,0 0 3 0 0,0 0-36 0 0,0 0-224 0 0,0 0-4 0 0,0 0 7 0 0,0 0-14 0 0,7-2 91 0 0,-1-4-53 0 0,2-9 17 0 0,-5 9-67 0 0,8-13 32 0 0,0-2-44 0 0,9-16-62 0 0,2 1-97 0 0,-15 26 39 0 0,1 0-1 0 0,0 1 1 0 0,0 0 0 0 0,1 0 0 0 0,8-7 79 0 0,-14 14-19 0 0,1-1 0 0 0,-1 1 1 0 0,1-1-1 0 0,0 1 0 0 0,0 0 0 0 0,0 1 0 0 0,0-1 1 0 0,1 1-1 0 0,3-2 19 0 0,-5 3-10 0 0,-1 0 0 0 0,1-1 1 0 0,-1 1-1 0 0,1 0 0 0 0,0 0 1 0 0,-1 0-1 0 0,1 1 0 0 0,-1-1 1 0 0,3 1 9 0 0,12 8-23 0 0,-14-5 23 0 0,-1-1 0 0 0,1 1 0 0 0,0 0 0 0 0,-1 0 0 0 0,0 0 0 0 0,0 1 0 0 0,0-1 0 0 0,-1 0 0 0 0,1 1 0 0 0,-1 1 0 0 0,3 15-10 0 0,0 0 37 0 0,4 23 98 0 0,-7-39-199 0 0,0-1 37 0 0,1 5 51 0 0,3 12 229 0 0,-3-13-171 0 0,0-2-74 0 0,1 0-65 0 0,0 0-108 0 0,-1-3 41 0 0,0 0-35 0 0,0 0-40 0 0,0 0-41 0 0,1 0-45 0 0,0-1-48 0 0,-2-1 148 0 0,0 0 28 0 0,-1-1-13 0 0,1 1-52 0 0,0-1-8 0 0,0 0-52 0 0,-1 1-59 0 0,1-1-66 0 0,0 0-71 0 0,0 1-66 0 0,-1-1-59 0 0,1 0-50 0 0,0 0-192 0 0,1 1-49 0 0,-1-1-231 0 0,1 0-622 0 0</inkml:trace>
  <inkml:trace contextRef="#ctx0" brushRef="#br0" timeOffset="-112385.012">11328 8844 8416 0 0,'0'0'242'0'0,"0"0"5"0"0,0 0-107 0 0,0 0 91 0 0,0 0-82 0 0,1 0-68 0 0,-1 0-56 0 0,1-1-65 0 0,1 1-174 0 0,-1-1 189 0 0,0 1 81 0 0,0 0 15 0 0,-1 0 35 0 0,1 0 42 0 0,-1 0 45 0 0,1 0 51 0 0,-1 0 55 0 0,1 0 59 0 0,-1 0 65 0 0,0 0 70 0 0,1 0 73 0 0,1 2-114 0 0,0 1-44 0 0,1-1-42 0 0,-1 0-40 0 0,0 0-36 0 0,0 0-33 0 0,2 2 164 0 0,0 0-123 0 0,-1 1-73 0 0,2 2 33 0 0,5 13 173 0 0,-8-13-228 0 0,0 1 85 0 0,0-2-136 0 0,12 48 1135 0 0,-11-35-906 0 0,-2 1-59 0 0,-1-14-225 0 0,0 6 38 0 0,0-7-41 0 0,0 3 77 0 0,0 1 103 0 0,-1-10-125 0 0,1 0-103 0 0,-1 2-33 0 0,0-1-13 0 0,0 0 29 0 0,0-2 94 0 0,0 0-7 0 0,0 0 46 0 0,0-12-121 0 0,7-10 63 0 0,5-1-12 0 0,-4 11-73 0 0,-4 10-27 0 0,4-10 38 0 0,10-19 3 0 0,-13 26-33 0 0,1 1 0 0 0,-1 0 1 0 0,1 0-1 0 0,0 0 0 0 0,1 0 0 0 0,2-2 0 0 0,1-1 0 0 0,-8 7 0 0 0,1 0 0 0 0,0 0 0 0 0,0 0 0 0 0,0 0 0 0 0,0 1 0 0 0,1-1 0 0 0,-1 0 0 0 0,0 1 0 0 0,1 0 0 0 0,-1-1 0 0 0,1 1 0 0 0,0 0 0 0 0,0 0 0 0 0,-1 0 1 0 0,10 0 9 0 0,-11 1-2 0 0,0 0 0 0 0,0 0 0 0 0,1 1 0 0 0,-1-1 1 0 0,0 1-1 0 0,0-1 0 0 0,0 1 0 0 0,-1-1 0 0 0,1 1 0 0 0,0-1 0 0 0,0 1 0 0 0,0 0 0 0 0,0 0 1 0 0,0-1-1 0 0,-1 1 0 0 0,1 0 0 0 0,0 0 0 0 0,-1 0 0 0 0,1 0 0 0 0,0 0 0 0 0,-1 0 0 0 0,0 0 1 0 0,1 0-1 0 0,-1 0 0 0 0,1 0 0 0 0,-1 0 0 0 0,0 0 0 0 0,0 0 0 0 0,1 1-8 0 0,-1 2 29 0 0,1 0 0 0 0,0 0 0 0 0,-1 1 0 0 0,0-1 0 0 0,0 0-1 0 0,0 0 1 0 0,0 0-29 0 0,-3 10 94 0 0,-1 7-58 0 0,-1 6-14 0 0,2-10 82 0 0,3-15-92 0 0,0 0 1 0 0,0-1-1 0 0,0 1 0 0 0,0-1 0 0 0,0 1 0 0 0,0 0 0 0 0,1-1 0 0 0,-1 1 1 0 0,0-1-1 0 0,1 2-12 0 0,0 0 13 0 0,0 0 1 0 0,0 1-1 0 0,-1-1 1 0 0,1 1-1 0 0,-1-1 1 0 0,0 3-14 0 0,3-1 92 0 0,8 1-36 0 0,-9-5-23 0 0,8 3 239 0 0,0-4-79 0 0,0-4-67 0 0,0-3-54 0 0,5-7-35 0 0,3-8-61 0 0,-12 14 24 0 0,4-8-55 0 0,2-11 50 0 0,-4 6 20 0 0,-4 11 19 0 0,0 0-59 0 0,3-10-151 0 0,4-9-184 0 0,-6 17 243 0 0,0-3-36 0 0,-5 13 134 0 0,0 0 1 0 0,0 0 0 0 0,1 1 0 0 0,-1-1 0 0 0,1 0-1 0 0,0 1 1 0 0,-1-1 0 0 0,1 1 0 0 0,0-1-1 0 0,0 1 1 0 0,0-1 0 0 0,0 1 18 0 0,-1 0-80 0 0,-1 5-53 0 0,-1 7 69 0 0,2-8 30 0 0,-3 20-34 0 0,-1 11 84 0 0,4-32-16 0 0,0 39 142 0 0,1-34-122 0 0,0-1 0 0 0,0 0 0 0 0,0 0-1 0 0,1 0 1 0 0,0 0 0 0 0,0 0 0 0 0,1 0-1 0 0,2 4-19 0 0,9 11 8 0 0,-8-16 34 0 0,0-2 36 0 0,-2-1 1 0 0,-3-1-42 0 0,0-1 0 0 0,0 1 0 0 0,1-1 0 0 0,-1 1 0 0 0,0-1 1 0 0,0 0-1 0 0,0 0 0 0 0,0 0 0 0 0,1 1 0 0 0,-1-1 0 0 0,1 0-37 0 0,15-3 340 0 0,-1-3-106 0 0,-9 3-168 0 0,-1 0-41 0 0,-5 3-25 0 0,4-3 18 0 0,0 0-1 0 0,0 0 0 0 0,0 0 0 0 0,-1-1 0 0 0,1 0 1 0 0,-1 0-1 0 0,0 0 0 0 0,3-4-17 0 0,9-13 34 0 0,-5 2-45 0 0,-1 0-52 0 0,-2-1-69 0 0,-1 1-83 0 0,-4 8 8 0 0,1 1 51 0 0,1-5-3 0 0,4-18-150 0 0,-8 31 213 0 0,-1 2 0 0 0,3-3 6 0 0,-3 3 20 0 0,0 20 7 0 0,0 2 55 0 0,0 1 50 0 0,2 4 58 0 0,6 13 109 0 0,-7-36-272 0 0,1 1 47 0 0,-1 0 49 0 0,0-1 47 0 0,2 3 126 0 0,9 10 361 0 0,-5-11-449 0 0,1 1-59 0 0,-5-5-258 0 0,-1-1 71 0 0,1 1 63 0 0,-1-1 53 0 0,4 0 99 0 0,10-1 458 0 0,-12-1-462 0 0,0 0-40 0 0,-2 1-45 0 0,1-1-35 0 0,0 0-41 0 0,-1 0-45 0 0,1 0-52 0 0,0 0-57 0 0,-1 0-61 0 0,1 0-68 0 0,-1 0-72 0 0,0 0-79 0 0,0 0-83 0 0,0 0-89 0 0,0 0-94 0 0,0-1-99 0 0,0 1-106 0 0,0 0-110 0 0,-1 0-159 0 0,1-1-34 0 0,1-3-2689 0 0</inkml:trace>
  <inkml:trace contextRef="#ctx0" brushRef="#br0" timeOffset="-111700.507">12211 8719 11256 0 0,'0'0'256'0'0,"0"0"34"0"0,0 0 21 0 0,0 0-35 0 0,0 0-161 0 0,0 0-24 0 0,0 0-37 0 0,-2 8 33 0 0,0-2 6 0 0,0-1 70 0 0,1 1 60 0 0,0 0 51 0 0,0 1 109 0 0,0 1 43 0 0,0 14 946 0 0,0-11-726 0 0,1-5-361 0 0,-1 0-36 0 0,0 1 16 0 0,0 0-93 0 0,-1 5 133 0 0,1 0-40 0 0,-2 12 182 0 0,-4 22 328 0 0,7-42-646 0 0,0-1-55 0 0,0 13 16 0 0,0-11 30 0 0,0-3-10 0 0,0 1 44 0 0,0-1 49 0 0,0 1 58 0 0,0-1 65 0 0,0 1 71 0 0,1-7-266 0 0,0 0-42 0 0,3-4-3 0 0,2-8-40 0 0,-5 8 0 0 0,3-14 4 0 0,0 1-72 0 0,3-4-78 0 0,-5 19 51 0 0,1 0 0 0 0,-1 0 0 0 0,1 0-1 0 0,0 1 1 0 0,1-1 49 0 0,11-20-193 0 0,8-11-117 0 0,-21 34 289 0 0,1 0-1 0 0,-1 0 1 0 0,1 1-1 0 0,0-1 1 0 0,0 1-1 0 0,0-1 22 0 0,1-1-19 0 0,3-1-58 0 0,-7 5 77 0 0,1-1 0 0 0,-1 1-1 0 0,0 0 1 0 0,1 0 0 0 0,-1 0-1 0 0,0-1 1 0 0,1 1 0 0 0,-1 0-1 0 0,0 0 1 0 0,1 0 0 0 0,-1 0-1 0 0,0 0 1 0 0,1-1 0 0 0,-1 1-1 0 0,0 0 1 0 0,1 0-1 0 0,-1 0 1 0 0,1 0 0 0 0,-1 0-1 0 0,0 0 1 0 0,1 0 0 0 0,-1 1-1 0 0,0-1 1 0 0,1 0 0 0 0,-1 0-1 0 0,1 0 1 0 0,-1 0 0 0 0,0 0-1 0 0,1 0 1 0 0,-1 1 0 0 0,0-1-1 0 0,1 0 1 0 0,-1 0 0 0 0,0 1-1 0 0,0-1 1 0 0,1 0 0 0 0,-1 0-1 0 0,0 1 1 0 0,0-1-1 0 0,1 0 1 0 0,-1 1 0 0 0,0-1-1 0 0,0 0 1 0 0,0 1 0 0 0,1-1-1 0 0,-1 0 1 0 0,12 16 21 0 0,-11-13-31 0 0,1 0 1 0 0,-1 1-1 0 0,1-1 1 0 0,-1 1-1 0 0,0 0 1 0 0,0 3 9 0 0,1 23-52 0 0,-3-9 82 0 0,1-2 92 0 0,-1 8 120 0 0,0-13-75 0 0,-1-1 42 0 0,-2 4 153 0 0,0-1 114 0 0,3-14-254 0 0,1-2-106 0 0,0 0-16 0 0,0 0 17 0 0,0 0-17 0 0,0 0-11 0 0,2-12 71 0 0,2 5-117 0 0,1-4-20 0 0,0 0-15 0 0,12-24-182 0 0,-9 19 96 0 0,2 0 0 0 0,0 1 0 0 0,0 0 0 0 0,3-1 78 0 0,9-8-153 0 0,-17 21 152 0 0,-1 0-1 0 0,1-1 1 0 0,-1 1 0 0 0,1 1-1 0 0,0-1 1 0 0,0 1 0 0 0,0 0-1 0 0,3-1 2 0 0,-8 3 0 0 0,1 0 0 0 0,0-1 0 0 0,-1 1 0 0 0,1 0 0 0 0,0 0 0 0 0,-1 0 0 0 0,1 0 0 0 0,0 0 0 0 0,-1 0 0 0 0,1 0 0 0 0,0 0 0 0 0,-1 0 0 0 0,1 0 0 0 0,0 0 0 0 0,-1 0 0 0 0,1 0 0 0 0,-1 0 0 0 0,1 1 0 0 0,0-1 0 0 0,-1 0 0 0 0,1 1 0 0 0,-1-1 0 0 0,1 0 0 0 0,0 1 0 0 0,-1-1 0 0 0,1 0 0 0 0,-1 1 0 0 0,1-1 0 0 0,-1 1 0 0 0,0-1 0 0 0,1 1 0 0 0,-1-1 0 0 0,1 1 0 0 0,-1 0 0 0 0,0-1 0 0 0,0 1 0 0 0,1-1 0 0 0,-1 1 0 0 0,1 1 0 0 0,3 3 1 0 0,0 0 0 0 0,-1 0 0 0 0,1 0 0 0 0,-1 1 0 0 0,0-1 1 0 0,-1 1-1 0 0,1 0 0 0 0,-1 0 0 0 0,0 0 0 0 0,-1 0 0 0 0,2 6-1 0 0,-3-9 3 0 0,3 10 66 0 0,1 6 77 0 0,4 18 140 0 0,-4-26-227 0 0,0 1-34 0 0,-1-6-37 0 0,0-1-53 0 0,-2-4-3 0 0,-1-1-12 0 0,3 0-208 0 0,4-1-250 0 0,-4 1 281 0 0,-1-1-120 0 0,-1 1 137 0 0,1-1-42 0 0,-1 1-87 0 0,0-1-66 0 0,1 0-72 0 0,-1 1-81 0 0,0-1-87 0 0,0 0-96 0 0,0 1-101 0 0,1-1-110 0 0,-1-1-288 0 0,1 1-34 0 0,1-2-2723 0 0</inkml:trace>
  <inkml:trace contextRef="#ctx0" brushRef="#br0" timeOffset="-111280.468">12763 8400 13448 0 0,'0'0'298'0'0,"0"0"46"0"0,-1 0-115 0 0,1 0-50 0 0,-1-1-41 0 0,1 1-35 0 0,-1-1-11 0 0,-3 1 191 0 0,4 3-184 0 0,0 3 94 0 0,1 2 44 0 0,-2-4-107 0 0,-3 10 403 0 0,3-1-116 0 0,2 1-91 0 0,0 0-68 0 0,1 17 217 0 0,-3-11-191 0 0,1-1-56 0 0,0 12 66 0 0,3 20 99 0 0,-2-29-199 0 0,1 1 54 0 0,0-1 72 0 0,-1-12-194 0 0,-1-1-47 0 0,1 7-24 0 0,0-9-56 0 0,0-1 0 0 0,0 1 0 0 0,1 0 0 0 0,1 3 1 0 0,-3-7 0 0 0,1 0 0 0 0,-1 0 0 0 0,1 0 0 0 0,-1 0 0 0 0,0 0 0 0 0,0 0-1 0 0,0 0 1 0 0,-1 0 8 0 0,1 0 0 0 0,0 0 0 0 0,0-1-1 0 0,1 1 1 0 0,-1 0 0 0 0,1-1 0 0 0,-1 2-8 0 0,2 1 4 0 0,-1 0 39 0 0,-1-4-17 0 0,0 1 0 0 0,0 0-1 0 0,1-1 1 0 0,-1 1 0 0 0,1-1 0 0 0,-1 1-1 0 0,1 0 1 0 0,0-1 0 0 0,-1 0 0 0 0,1 1-1 0 0,1 0-25 0 0,-2-1 70 0 0,0-1 15 0 0,0-5 27 0 0,-1 0-62 0 0,-3-6-77 0 0,-1-3-103 0 0,3 6 59 0 0,1 5 28 0 0,1-1 0 0 0,-1 1 0 0 0,1 0 0 0 0,-1-1 0 0 0,1 1 0 0 0,0 0 0 0 0,0-1 0 0 0,0 1 0 0 0,1-1 0 0 0,-1 1 0 0 0,1 0 43 0 0,2-20-211 0 0,-3 19 189 0 0,0 1-1 0 0,1 0 1 0 0,-1 0 0 0 0,1 0 0 0 0,0 0-1 0 0,-1 0 1 0 0,1 0 0 0 0,0 0 0 0 0,1 0 0 0 0,-1 0-1 0 0,1-1 23 0 0,32-42-344 0 0,-31 43 251 0 0,1 0 45 0 0,11-3 6 0 0,-8 5-31 0 0,-4 0 73 0 0,0 1-1 0 0,-1 0 0 0 0,1 0 1 0 0,0 0-1 0 0,0 0 0 0 0,-1 0 1 0 0,1 1-1 0 0,0-1 0 0 0,-1 1 1 0 0,1 0-1 0 0,0 0 0 0 0,-1 0 1 0 0,1 0-1 0 0,-1 0 0 0 0,0 1 1 0 0,1-1-1 0 0,-1 1 0 0 0,0-1 1 0 0,0 1-1 0 0,0 0 0 0 0,0 0 1 0 0,0 0-1 0 0,0 0 0 0 0,1 1 1 0 0,5 10-12 0 0,-2 0 36 0 0,-1 0 36 0 0,-2 1 35 0 0,-2 0 35 0 0,-2 1 34 0 0,-1-1 33 0 0,-2 2 33 0 0,2-11-115 0 0,0 0-1 0 0,0 0 1 0 0,0 1-1 0 0,-1-1 1 0 0,0-1-1 0 0,-3 5-114 0 0,4-6 53 0 0,0 0 0 0 0,-1 0 0 0 0,1-1-1 0 0,-1 1 1 0 0,0-1 0 0 0,0 0-1 0 0,0 1-52 0 0,-6 2 104 0 0,-34 20 527 0 0,27-18-462 0 0,0-2-55 0 0,3-1-146 0 0,1-1-47 0 0,-2 2-66 0 0,-8 2-138 0 0,17-5 31 0 0,1-1 94 0 0,-1 0 57 0 0,-8 1-45 0 0,8-1 51 0 0,2-1-16 0 0,-1 1-46 0 0,0-1-56 0 0,1 0-66 0 0,-2 0-121 0 0,1 0-109 0 0,1 0-124 0 0,1 0 266 0 0,0 0-36 0 0,0 0-38 0 0,0 0-39 0 0,0 0-42 0 0,0 0-44 0 0,1-1-45 0 0,-1 1-46 0 0,0 0-49 0 0,1 0-51 0 0,-3-1-1404 0 0,-2 1-1201 0 0,6 0 3355 0 0</inkml:trace>
  <inkml:trace contextRef="#ctx0" brushRef="#br0" timeOffset="-110667.543">12958 8804 9760 0 0,'0'0'222'0'0,"0"0"-9"0"0,1 0-89 0 0,0 0-59 0 0,4 0-6 0 0,-3 0 2 0 0,11 2-10 0 0,0-1 47 0 0,0-3 39 0 0,-1 0 36 0 0,3-3 73 0 0,-1-1 34 0 0,-7 2-41 0 0,0-1-1 0 0,0 0 1 0 0,0 0 0 0 0,4-4-239 0 0,10-13 580 0 0,-8 7-223 0 0,-4 1-91 0 0,0 0-37 0 0,-3 3-74 0 0,0-1-38 0 0,-1 1-43 0 0,-1-1-48 0 0,-1 1 3 0 0,0-2 50 0 0,0-4 67 0 0,-3-8 138 0 0,0 23-252 0 0,-1 0 0 0 0,1-1 0 0 0,0 1 0 0 0,-1 0-1 0 0,0 0 1 0 0,1 0 0 0 0,-1 0 0 0 0,0 0 0 0 0,0 0 0 0 0,0 0 0 0 0,-1 0 0 0 0,1 0 0 0 0,0 0 0 0 0,-1 1 0 0 0,-1-2-32 0 0,-8-4 119 0 0,-3 3-39 0 0,5 4 254 0 0,0 3-65 0 0,1 2-59 0 0,0 2-52 0 0,1 1-48 0 0,1 1-40 0 0,-4 7-30 0 0,-3 9 169 0 0,9-18-126 0 0,2 0 0 0 0,-1 0 0 0 0,1 1 0 0 0,0-1 0 0 0,0 0 0 0 0,1 1-1 0 0,0-1 1 0 0,0 3-83 0 0,1-4 75 0 0,1-1 0 0 0,-1 0 0 0 0,1 0 0 0 0,0 1 0 0 0,1 0-75 0 0,3 8 199 0 0,2-1 116 0 0,-2-7-105 0 0,0-2 43 0 0,-3-2-83 0 0,1-1-67 0 0,0-1-41 0 0,2 1-37 0 0,-1 0 31 0 0,-2-1-34 0 0,0 0 0 0 0,0 1 0 0 0,0-1 0 0 0,0 0-1 0 0,0 0 1 0 0,0 0 0 0 0,0 0 0 0 0,0 0 0 0 0,0 0-1 0 0,0-1-21 0 0,9-2 58 0 0,0-2-39 0 0,-1-1-41 0 0,0-1-44 0 0,0 0-46 0 0,-1 0-49 0 0,1-1-101 0 0,7-5-236 0 0,0 1 0 0 0,1 1 0 0 0,12-6 498 0 0,-7 8-352 0 0,0 3 38 0 0,1 3 50 0 0,-1 6 66 0 0,-12 0 72 0 0,0 2 47 0 0,-7-2 60 0 0,0 0 0 0 0,1 1 0 0 0,-1-1-1 0 0,-1 1 1 0 0,1-1 0 0 0,2 4 19 0 0,4 7-81 0 0,11 20 55 0 0,-8-15 76 0 0,-1 0 90 0 0,-7-9-24 0 0,0 0 36 0 0,-1 0 40 0 0,0 0 45 0 0,-4-8-477 0 0,1 0 119 0 0,-1 0 105 0 0,1 0 95 0 0,0 0 123 0 0,0 0 97 0 0,-1 0 161 0 0,2 0 360 0 0,-1-1 375 0 0,0-1-831 0 0,-1-1-37 0 0,0-1 12 0 0,1 0-101 0 0,-1 1-163 0 0,0 0-34 0 0,0-1-37 0 0,0 0-40 0 0,0-18 253 0 0,-1 1-84 0 0,0-1-67 0 0,1 0-52 0 0,0 7-44 0 0,1 0-1 0 0,0 0 1 0 0,2-8 30 0 0,0 9-65 0 0,-2 0-35 0 0,2-5-127 0 0,1 0-101 0 0,2 0-115 0 0,-1 9 174 0 0,0 0-34 0 0,-4 6 149 0 0,0 0 47 0 0,0 0 23 0 0,2-1 1 0 0,-2 0-8 0 0,1 1-10 0 0,-1 1-24 0 0,0-1-47 0 0,0 1-17 0 0,0-1-47 0 0,0 1-54 0 0,0 0-60 0 0,0 0 9 0 0,0-1-51 0 0,0 1-53 0 0,-1 0-56 0 0,1 0-62 0 0,0 0-64 0 0,0 0-67 0 0,0 0-72 0 0,3-3-1443 0 0,1-1-1243 0 0,-5 5 3449 0 0</inkml:trace>
  <inkml:trace contextRef="#ctx0" brushRef="#br0" timeOffset="-109707.501">14047 8621 11056 0 0,'0'0'248'0'0,"0"0"34"0"0,0 0 22 0 0,0 0-29 0 0,-1 0-175 0 0,-8-5-63 0 0,6 3 57 0 0,0 0 465 0 0,-1 0-36 0 0,1 1-35 0 0,0 0-34 0 0,-3 0 364 0 0,1 1-113 0 0,-1 1-97 0 0,1 1-84 0 0,0 0-70 0 0,-1 0-57 0 0,1 0-25 0 0,-4 1 133 0 0,-2 1-194 0 0,2 3-54 0 0,1 0-45 0 0,1 2-38 0 0,-3 7 46 0 0,-2 9 32 0 0,8-15-154 0 0,0 5 13 0 0,4-12-94 0 0,0 0 1 0 0,0 0-1 0 0,0 0 0 0 0,0 0 1 0 0,1 0-1 0 0,0 0 0 0 0,0 0-17 0 0,1 4 46 0 0,0-1-1 0 0,1 0 0 0 0,0 0 1 0 0,3 5-46 0 0,-6-10 64 0 0,23 2 83 0 0,-3-1-67 0 0,-18-2-80 0 0,0 0 0 0 0,0 0 0 0 0,0 0 0 0 0,0-1 0 0 0,0 1 0 0 0,0-1 0 0 0,0 1-1 0 0,0-1 1 0 0,1-1 0 0 0,22-14-55 0 0,-5-5-90 0 0,-17 16 91 0 0,1-1-1 0 0,-1 1 0 0 0,0-1 0 0 0,0 0 1 0 0,0 0-1 0 0,-1 0 0 0 0,0 0 0 0 0,0 0 1 0 0,-1-1-1 0 0,1 1 0 0 0,-1 0 0 0 0,-1-1 1 0 0,1-5 54 0 0,-1 6-38 0 0,-1 1 1 0 0,1 0-1 0 0,-1-1 0 0 0,0 1 1 0 0,-1 0-1 0 0,0-4 38 0 0,1 8-14 0 0,1-1 0 0 0,-1 1 0 0 0,0-1 0 0 0,0 1 0 0 0,0-1 0 0 0,0 1 0 0 0,0-1 0 0 0,0 1 0 0 0,0 0 0 0 0,0 0 0 0 0,0-1 0 0 0,-1 1 0 0 0,1 0 0 0 0,0 0 0 0 0,-1 0 0 0 0,1 1 0 0 0,-1-1 0 0 0,1 0 0 0 0,-1 0 0 0 0,0 1 0 0 0,1-1 0 0 0,-1 1 0 0 0,0-1 0 0 0,-1 1 14 0 0,-5 0-99 0 0,2 1 46 0 0,-4 5 32 0 0,6-4 6 0 0,3-2-49 0 0,2 2 10 0 0,-2 0 40 0 0,0 1 14 0 0,6 4-65 0 0,-2-4 62 0 0,0 0 1 0 0,1-1-1 0 0,-1 1 1 0 0,0-1 0 0 0,1 0-1 0 0,-1 0 1 0 0,1 0-1 0 0,-1 0 1 0 0,5 0 2 0 0,-3 0 3 0 0,0-1 1 0 0,0 0-1 0 0,1 0 0 0 0,-1-1 1 0 0,1 1-1 0 0,4-1-3 0 0,7-2 32 0 0,0 0 0 0 0,-1-1 0 0 0,1-1-1 0 0,4-2-31 0 0,6-1 57 0 0,0 0 26 0 0,0-3-43 0 0,-2-1-38 0 0,-1-3-34 0 0,-11 5-42 0 0,1 0 1 0 0,3-5 73 0 0,23-24-227 0 0,-28 24 119 0 0,0-1 0 0 0,-1-1 0 0 0,0 0 0 0 0,-2-1 0 0 0,0 0 0 0 0,0 0 0 0 0,-1-2 108 0 0,-1 0-117 0 0,-1 0 1 0 0,1-6 116 0 0,-2-13 7 0 0,-6 11 87 0 0,-3 6 102 0 0,0 11-44 0 0,0 1 43 0 0,-6-2 247 0 0,-2 8-105 0 0,-1 6-93 0 0,0 3-80 0 0,0 4-68 0 0,1 1-57 0 0,-5 9-83 0 0,7-6 42 0 0,2 0 0 0 0,-5 9 2 0 0,-12 31 83 0 0,4-8 52 0 0,7-13-135 0 0,4 1 48 0 0,1 8 52 0 0,0 22 95 0 0,6-41-125 0 0,1-3-42 0 0,1 1 1 0 0,1 11-29 0 0,0 24 120 0 0,0-48-85 0 0,0 1-1 0 0,0 0 0 0 0,2-1 0 0 0,-1 1 0 0 0,1-1 1 0 0,0 1-1 0 0,0-1 0 0 0,1 0 0 0 0,3 7-34 0 0,0 2 124 0 0,-1 1-1 0 0,1 7-123 0 0,-1 0 145 0 0,-1-7-26 0 0,8 29 193 0 0,-2-17-137 0 0,2-7-69 0 0,3 1-50 0 0,-2-6-35 0 0,21 21 123 0 0,-23-28-157 0 0,-1 0-64 0 0,-9-10-120 0 0,-1-1-25 0 0,0 0 55 0 0,0 0-42 0 0,0 0-128 0 0,0 0 17 0 0,0 0-37 0 0,0 0-939 0 0,0 0-58 0 0</inkml:trace>
  <inkml:trace contextRef="#ctx0" brushRef="#br0" timeOffset="-109408.012">14111 8787 14424 0 0,'0'0'330'0'0,"0"0"45"0"0,0 0-104 0 0,1 0-72 0 0,0-1-60 0 0,0 0-48 0 0,1 1-31 0 0,4-3-5 0 0,-4 3-5 0 0,19-2-33 0 0,-14 2 29 0 0,0 0 41 0 0,-1 0 32 0 0,1 0 48 0 0,-1 0 58 0 0,1-1 65 0 0,35 0 924 0 0,-14 2-449 0 0,-4 0-178 0 0,0 2-60 0 0,-4-1-145 0 0,0 1-63 0 0,-1-1-69 0 0,1 1-80 0 0,-2 0-91 0 0,0-1-83 0 0,-14-1-87 0 0,-1 0 75 0 0,6 2 152 0 0,-5-2-120 0 0,0 0-98 0 0,-1 0-53 0 0,0-1-81 0 0,-1 1-37 0 0,0-1-77 0 0,1 0-84 0 0,-1 0-93 0 0,-1 0 42 0 0,0 0-73 0 0,-1 0-64 0 0,1 0-57 0 0,0 0-194 0 0,0 0-57 0 0,1 0-235 0 0,0 0-633 0 0</inkml:trace>
  <inkml:trace contextRef="#ctx0" brushRef="#br0" timeOffset="-106748.172">7093 9857 5440 0 0,'0'0'124'0'0,"0"0"17"0"0,0 0 10 0 0,0 0-50 0 0,0 0-5 0 0,0 0 39 0 0,0 0 118 0 0,0 0-41 0 0,0 0-48 0 0,0 0-42 0 0,0 0-35 0 0,0 0 14 0 0,-1 0-48 0 0,1 0-6 0 0,-1 0 79 0 0,0 0 82 0 0,1 0-59 0 0,0 0 34 0 0,-5 0 76 0 0,-1 0 246 0 0,-2-1 140 0 0,2 1-276 0 0,1 0-145 0 0,0 1-111 0 0,-3-1 75 0 0,0 0 75 0 0,-7 0 327 0 0,10 0-334 0 0,-1 1-51 0 0,1-1-44 0 0,0 0-37 0 0,-6 0 55 0 0,-7 3-33 0 0,-18 6 139 0 0,-1-1-59 0 0,0-1-57 0 0,-1-1-53 0 0,-3 1-41 0 0,0 0-54 0 0,-37 6 27 0 0,5-4 146 0 0,-37-3-194 0 0,44-5 26 0 0,22-3 23 0 0,1-2 1 0 0,-37-9-50 0 0,7 1 29 0 0,41 10-83 0 0,4 3-248 0 0,-21 5 302 0 0,16-2-75 0 0,-12 2-138 0 0,-5 2 213 0 0,-44 13-138 0 0,39-8 102 0 0,0-2 38 0 0,-41 6-17 0 0,33-7-94 0 0,10-3-90 0 0,25-4 52 0 0,1 0-38 0 0,-20 1-343 0 0,-1-1 120 0 0,1-1 106 0 0,-1 0 91 0 0,-16 1 46 0 0,0 0 105 0 0,6 1 66 0 0,5 2 87 0 0,-26 7-93 0 0,38-5 231 0 0,0 0-53 0 0,0 0-47 0 0,0-1-38 0 0,-32 4 3 0 0,-100 7 2 0 0,150-16-84 0 0,-21 0-25 0 0,26-1-26 0 0,0-1 0 0 0,-11-2 37 0 0,-7-3-73 0 0,1-1 46 0 0,1-1 50 0 0,-2-4 53 0 0,-9-3 63 0 0,-1 5-47 0 0,25 6-63 0 0,0 1-1 0 0,0 1 1 0 0,-1 1 0 0 0,1 0-1 0 0,-1 2 1 0 0,0 1-29 0 0,2 0 58 0 0,1 2 1 0 0,-6 1-59 0 0,-12 7 111 0 0,1 4 42 0 0,-1 2 113 0 0,1 0 63 0 0,-15 7 210 0 0,-68 32 834 0 0,81-41-985 0 0,-1-2-43 0 0,8-5-171 0 0,1 0-36 0 0,-31 7 47 0 0,-13-4-74 0 0,46-10-82 0 0,-1-1 1 0 0,0-2-1 0 0,0-1-29 0 0,-4-1 14 0 0,0-2-50 0 0,0 0-47 0 0,1-1-41 0 0,-21-2-154 0 0,1 1-83 0 0,-1 3-69 0 0,-1 5-53 0 0,-6 6-32 0 0,20 0 277 0 0,24-4 184 0 0,-1 1 34 0 0,1-1 39 0 0,0 2 43 0 0,-9 3-17 0 0,0 1 84 0 0,-12 5 189 0 0,1 2 103 0 0,-49 19 663 0 0,57-25-779 0 0,-2-1-69 0 0,-4 1-237 0 0,16-5 8 0 0,-1 0 0 0 0,-3-1-7 0 0,-10 3 63 0 0,22-5-42 0 0,1-1 0 0 0,-1 0 1 0 0,0 0-1 0 0,0-1 0 0 0,0 0 0 0 0,1-1 0 0 0,-1 0 0 0 0,0-1 0 0 0,0 0 1 0 0,-8-1-22 0 0,16 1-3 0 0,-24-6-57 0 0,16 4 11 0 0,-1-1 0 0 0,1 0 0 0 0,-1 0 0 0 0,-5-4 49 0 0,4 0-2 0 0,-1 1 1 0 0,0 0-1 0 0,0 1 0 0 0,0 1 1 0 0,-1 0-1 0 0,0 1 0 0 0,0 0 1 0 0,-2 1 1 0 0,5 3 0 0 0,-1 0 0 0 0,1 1 0 0 0,0 1 0 0 0,0-1 0 0 0,0 2 0 0 0,0-1 0 0 0,0 2 0 0 0,1-1 0 0 0,-3 3 0 0 0,-35 9 0 0 0,-5 2 135 0 0,33-10-59 0 0,-1-1 36 0 0,-1 0 50 0 0,0-2 64 0 0,-2-1 58 0 0,1-1-61 0 0,-4 1-14 0 0,-15-2 44 0 0,1-2 10 0 0,14-1-35 0 0,4-2 16 0 0,0 0 68 0 0,4 0-56 0 0,-10 4-17 0 0,-10-3 49 0 0,35 3-265 0 0,0-1-1 0 0,0 1 0 0 0,0 0 1 0 0,0 0-1 0 0,0 0 1 0 0,-1 1-23 0 0,-25 6 80 0 0,0 6-49 0 0,4 2-46 0 0,21-12 75 0 0,4-2-83 0 0,-1 1-49 0 0,1-1-37 0 0,0 0-55 0 0,0 0-65 0 0,0 0-74 0 0,0 0-13 0 0,0 0-64 0 0,0 0-69 0 0,0 0-74 0 0,1 0-81 0 0,-1 0-86 0 0,0 0-91 0 0,1 0-97 0 0,-2 2-1490 0 0,0 1-1344 0 0</inkml:trace>
  <inkml:trace contextRef="#ctx0" brushRef="#br0" timeOffset="-105846.04">7571 9448 9880 0 0,'0'0'290'0'0,"0"0"-3"0"0,0 0-214 0 0,0-1-36 0 0,-8-2 5 0 0,8 3 45 0 0,-1 0-43 0 0,0 0-36 0 0,-1 0-52 0 0,0-1-35 0 0,1 1 74 0 0,0 0 63 0 0,-1 0 81 0 0,1-1 54 0 0,0 0 85 0 0,0 1 98 0 0,0-1 110 0 0,1 0 20 0 0,0 1 7 0 0,0 0 20 0 0,0 0 65 0 0,0 0 30 0 0,0 0-311 0 0,0-1-56 0 0,1 0-50 0 0,0 1-45 0 0,0-1-15 0 0,0 1-43 0 0,1-1-18 0 0,2 1 2 0 0,-1-1 10 0 0,-1 1 3 0 0,0 0 21 0 0,0 0 49 0 0,-1 0 15 0 0,0 0 48 0 0,0 0 54 0 0,0 0 61 0 0,-1 0-66 0 0,0 0 36 0 0,1 0 37 0 0,-1 0 40 0 0,-1 1-382 0 0,-1 1 71 0 0,0 0 53 0 0,-5 5 470 0 0,3-4-392 0 0,0-1-97 0 0,3-1-116 0 0,-1 0-46 0 0,1 0 206 0 0,0-1-57 0 0,0 0-52 0 0,-4 2-23 0 0,3-2-5 0 0,-2 1 14 0 0,-1 1 0 0 0,1-1-1 0 0,-1-1 1 0 0,0 1 0 0 0,1-1 0 0 0,-1 0-1 0 0,0 0 1 0 0,1 0 0 0 0,-1-1-1 0 0,0 1 1 0 0,1-1 0 0 0,-1 0-1 0 0,1 0-43 0 0,-3-2 123 0 0,-1 3-82 0 0,5 0-13 0 0,0 0 36 0 0,3 0 0 0 0,0 0 0 0 0,4-3 8 0 0,7 0-45 0 0,-10 2-8 0 0,3 0-12 0 0,-2 0 1 0 0,1 0 0 0 0,-1 0-1 0 0,1 0 1 0 0,-1 1-1 0 0,1-1 1 0 0,0 1 0 0 0,-1-1-1 0 0,1 1 1 0 0,0 0-1 0 0,0 0-7 0 0,1 1 0 0 0,-1-1 0 0 0,1 1 0 0 0,0 0 0 0 0,0 0-1 0 0,0 1 1 0 0,2 0 0 0 0,10 9-2 0 0,-2 7 72 0 0,-2 8 80 0 0,-11-23-124 0 0,0 0 0 0 0,0 0 0 0 0,-1 0 0 0 0,1 0 0 0 0,-1 0 0 0 0,0 0 0 0 0,0 0 0 0 0,0 0 0 0 0,0 0 0 0 0,-1 0 0 0 0,0 3-26 0 0,0-2 46 0 0,1 0 0 0 0,-1 0 0 0 0,1 0 0 0 0,0 0 0 0 0,0 3-46 0 0,-1 13 135 0 0,0-17-122 0 0,1-1 0 0 0,-1 1-1 0 0,0-1 1 0 0,1 0-1 0 0,-1 1 1 0 0,0-1 0 0 0,-1 2-13 0 0,-4 4 22 0 0,1 0 0 0 0,-1 0 0 0 0,0 0 1 0 0,-1-1-1 0 0,0 1 0 0 0,0-2 1 0 0,0 1-1 0 0,-3 1-22 0 0,-24 12 40 0 0,-11-1 40 0 0</inkml:trace>
  <inkml:trace contextRef="#ctx0" brushRef="#br0" timeOffset="-102250.02">1572 10809 11672 0 0,'-2'-3'271'0'0,"1"1"-68"0"0,-1-1-57 0 0,1 1-50 0 0,-1 0-36 0 0,0-1-37 0 0,-3-5-48 0 0,3 5 46 0 0,-1-1 101 0 0,2 2-22 0 0,0 0 37 0 0,0 0 40 0 0,-1 0 46 0 0,2 2 183 0 0,0 0 16 0 0,0 0 62 0 0,0 0 27 0 0,0 0 8 0 0,0 0-9 0 0,0 0-290 0 0,0 0-48 0 0,0 0-43 0 0,0 0-35 0 0,0 1 19 0 0,0 2-24 0 0,-1-1 15 0 0,0 4 222 0 0,1 0-57 0 0,-1 0-49 0 0,2 1-44 0 0,0 1-14 0 0,0 0-42 0 0,0 1-17 0 0,2 6 7 0 0,1 0 5 0 0,-3-6-2 0 0,9 45 322 0 0,-1-1-88 0 0,-5-27-193 0 0,3 15 260 0 0,-2 6-414 0 0,-1-5 159 0 0,1 25 110 0 0,-7-22-118 0 0,1-26-83 0 0,-1 3 1 0 0,-2-7 10 0 0,3-13-72 0 0,0 1-1 0 0,0 3-42 0 0,1-5-72 0 0,-1 0-34 0 0,-2-2-62 0 0,-1-1-145 0 0,-3-3-238 0 0,4 3 273 0 0,0-2-37 0 0,0 0 0 0 0,0 0-1 0 0,1 0 1 0 0,-1-1 0 0 0,1 1-1 0 0,0-1 1 0 0,0 1-1 0 0,0-1 1 0 0,1 0 351 0 0,-6-22-1542 0 0,2 1 99 0 0,3 12 704 0 0,-1 0 58 0 0,-1-6-165 0 0,0 0 68 0 0,2 0 73 0 0,-1 0 79 0 0,1 0 83 0 0,1-1 91 0 0,-1 1 94 0 0,1 0 101 0 0,0 1 114 0 0,-1 0 95 0 0,2 8 167 0 0,0 0 53 0 0,0 0 50 0 0,1-1 46 0 0,1 0 44 0 0,0 1 38 0 0,5-12 455 0 0,0 7-77 0 0,3 0 58 0 0,4 0 215 0 0,-11 14-778 0 0,0-1 1 0 0,1 1-1 0 0,-1 0 1 0 0,0 0 0 0 0,1 0-1 0 0,-1 0 1 0 0,2 0-224 0 0,3 0 422 0 0,0 0-51 0 0,0 1-45 0 0,0 1-41 0 0,8 2 184 0 0,1 3-99 0 0,-11-3-198 0 0,0 1 0 0 0,1 0 0 0 0,-1 0 0 0 0,-1 1 0 0 0,7 3-172 0 0,2 6 456 0 0,-10-9-305 0 0,-1 0 0 0 0,1 0 0 0 0,-1 1-1 0 0,0-1 1 0 0,0 1 0 0 0,-1 0 0 0 0,1 0-1 0 0,-1 0 1 0 0,0 0 0 0 0,0 0-1 0 0,0 5-150 0 0,1 13 514 0 0,-3 1-36 0 0,-7 4 54 0 0,-6-2-90 0 0,-7-4-110 0 0,8-13-212 0 0,-1-1-36 0 0,-1-1-45 0 0,-1-2-52 0 0,0 0-63 0 0,-1-3-77 0 0,1 0-87 0 0,-1-3-100 0 0,1-2-113 0 0,-1-2-124 0 0,10 1 129 0 0,4 2 309 0 0,0 1-1 0 0,1-1 0 0 0,-1 0 1 0 0,0 1-1 0 0,1-1 1 0 0,0 0-1 0 0,-1 0 0 0 0,0-2 140 0 0,-2-6-517 0 0,0-1-114 0 0,3 5 265 0 0,0 1-42 0 0,1 0-48 0 0,-1-1-53 0 0,2 1-61 0 0,-1 1-66 0 0,0 2 277 0 0,0 1-43 0 0,1 0-39 0 0,-1-1-34 0 0,0 0-133 0 0,1 1-34 0 0,0-4-1399 0 0</inkml:trace>
  <inkml:trace contextRef="#ctx0" brushRef="#br0" timeOffset="-101568.304">1703 10635 10768 0 0,'0'0'241'0'0,"0"0"38"0"0,0 0 13 0 0,0 0-26 0 0,1 0-177 0 0,3 5-60 0 0,-1-2 37 0 0,10 25 1453 0 0,-7-8-537 0 0,-2-2-216 0 0,0 0-70 0 0,-1-8-329 0 0,-1 0-37 0 0,0 0-41 0 0,1-1-46 0 0,0 4 97 0 0,-1 1-52 0 0,2 13 173 0 0,0 9 19 0 0,2 4 19 0 0,1 9 170 0 0,-6-40-633 0 0,0 0-65 0 0,3 14-136 0 0,0-12 139 0 0,-2-7 68 0 0,0-2 117 0 0,-1-4 27 0 0,0-1-95 0 0,1-2-59 0 0,-1-1-94 0 0,14-42-30 0 0,1 0-21 0 0,-3 16 8 0 0,-8 23-35 0 0,9-14-217 0 0,-4 16 240 0 0,3 4 76 0 0,-12 3 38 0 0,0 1 0 0 0,0-1 0 0 0,-1 0 0 0 0,1 1 0 0 0,0-1 0 0 0,0 1 0 0 0,-1-1 0 0 0,1 1 0 0 0,0-1 0 0 0,-1 1 0 0 0,1 0 1 0 0,0-1-1 0 0,-1 1 0 0 0,1 0 0 0 0,-1-1 0 0 0,1 1 0 0 0,-1 0 3 0 0,1 0-14 0 0,3 4 12 0 0,-1-1 1 0 0,0 0-1 0 0,0 1 0 0 0,-1-1 1 0 0,1 1-1 0 0,-1 0 0 0 0,1 3 2 0 0,10 37 46 0 0,-7-26 0 0 0,-1-1-11 0 0,7 24 33 0 0,-10-35-60 0 0,1-1 0 0 0,0 1 1 0 0,0-1-1 0 0,4 6-8 0 0,8 2 54 0 0,-14-13-55 0 0,13 8 1 0 0,-9-10 0 0 0,-2 1 0 0 0,13-1 97 0 0,-1-2-61 0 0,-2-2-56 0 0,0-2-54 0 0,-1-1-47 0 0,0-1-44 0 0,-2-1-40 0 0,-1-2-36 0 0,5-8-206 0 0,-3-1-62 0 0,-1-7-160 0 0,-1-13-387 0 0,-9 39 1009 0 0,0-1 0 0 0,0 0 1 0 0,0 0-1 0 0,0 0 0 0 0,-1 0 1 0 0,1 0-1 0 0,-1 0 0 0 0,0 0 1 0 0,0 0 46 0 0,-2-4-55 0 0,0 2 51 0 0,-2 1 66 0 0,-1 3 82 0 0,5 1-83 0 0,-1 0 0 0 0,1 0 1 0 0,-1 0-1 0 0,1 1 1 0 0,-1-1-1 0 0,1 1 1 0 0,-1-1-1 0 0,1 1 0 0 0,-1-1 1 0 0,1 1-1 0 0,-1 0 1 0 0,1 0-1 0 0,-1 0-61 0 0,0 1 100 0 0,0-1 0 0 0,0 1 0 0 0,0 0 0 0 0,0 0 0 0 0,0 1 0 0 0,1-1 0 0 0,-2 1-100 0 0,-3 8 302 0 0,1 0-38 0 0,1-1-41 0 0,1 0-47 0 0,2-8-167 0 0,1 0-1 0 0,0 0 0 0 0,-1 0 1 0 0,1 0-1 0 0,0-1 0 0 0,0 1 1 0 0,0 0-1 0 0,0 0 0 0 0,1 1-8 0 0,-1 13 48 0 0,0-14-43 0 0,0-1-1 0 0,0 0 1 0 0,0 1 0 0 0,0-1-1 0 0,0 1 1 0 0,0-1 0 0 0,0 0-1 0 0,0 1 1 0 0,1-1-1 0 0,-1 0 1 0 0,1 1 0 0 0,-1-1-1 0 0,1 1-4 0 0,0 0 3 0 0,0 0 0 0 0,1 0 0 0 0,-1 0-1 0 0,0 0 1 0 0,1 0 0 0 0,0-1 0 0 0,0 1 0 0 0,-1 0-1 0 0,1-1 1 0 0,0 1 0 0 0,2 0-3 0 0,0 0 11 0 0,0 1 0 0 0,0-1-1 0 0,0-1 1 0 0,1 1 0 0 0,-1-1 0 0 0,2 1-11 0 0,13 1 121 0 0,7-6-7 0 0,-22 2-99 0 0,-1 0 1 0 0,1-1-1 0 0,0 1 1 0 0,-1-1-1 0 0,1 1 1 0 0,-1-1 0 0 0,1 0-1 0 0,1-2-15 0 0,-3 3 11 0 0,0-1-1 0 0,0 0 1 0 0,-1 1-1 0 0,1-1 1 0 0,-1 0-1 0 0,1 0 1 0 0,-1 0-1 0 0,1 0 1 0 0,-1 0-1 0 0,0 0 1 0 0,0 0-1 0 0,0-1 1 0 0,0 0-11 0 0,0 0 15 0 0,-1 1 0 0 0,1-1 0 0 0,-1 1 0 0 0,0-1 0 0 0,0 1 0 0 0,0-1 0 0 0,0 1 0 0 0,0-1 0 0 0,-1-1-15 0 0,-5-16 87 0 0,-4 0-45 0 0,-4 3-51 0 0,-2 1-57 0 0,-3 1-63 0 0,0 2-71 0 0,0 1-76 0 0,0 2-83 0 0,12 6 202 0 0,1-1-78 0 0,1 1-60 0 0,-2 0-43 0 0,6 3 301 0 0,0 1-36 0 0,0-1-52 0 0,0 0-67 0 0,0 0 18 0 0,0 1-41 0 0,1-1-46 0 0,-1 0-51 0 0,0 1 10 0 0,1-1-42 0 0,0 0-43 0 0,-1 1-47 0 0,1-1-50 0 0,-1 0-51 0 0,1 1-55 0 0,-1-1-58 0 0,0-2-1394 0 0,0 0-1153 0 0</inkml:trace>
  <inkml:trace contextRef="#ctx0" brushRef="#br0" timeOffset="-101370.176">2319 10621 11920 0 0,'0'0'266'0'0,"-1"1"44"0"0,-6 18 1 0 0,5-8-94 0 0,0 0 1 0 0,0 0 0 0 0,1 7-218 0 0,0 1 263 0 0,1 1 44 0 0,1-1 60 0 0,-1 1 78 0 0,1-9-135 0 0,-1 0 37 0 0,0 0 41 0 0,1 0 45 0 0,-1 6 41 0 0,0-1-66 0 0,1 1-66 0 0,0 0-65 0 0,1-1-64 0 0,0 1-65 0 0,1-1-62 0 0,0 1-64 0 0,-2-13-65 0 0,0 0 37 0 0,0 14 135 0 0,-1-12-156 0 0,0 0-91 0 0,0-1-110 0 0,0-2 62 0 0,0 0-39 0 0,0-3-206 0 0</inkml:trace>
  <inkml:trace contextRef="#ctx0" brushRef="#br0" timeOffset="-100654.777">2312 10737 8120 0 0,'0'0'182'0'0,"0"0"-4"0"0,0 0-75 0 0,1 0-49 0 0,3 0-5 0 0,-1 0 1 0 0,8-1 71 0 0,0 1-58 0 0,17 0 24 0 0,-19 0-19 0 0,1 1 47 0 0,-3-1 31 0 0,1 1 54 0 0,1-1 66 0 0,-1 2 76 0 0,-5-2-131 0 0,0 0-38 0 0,3 1 78 0 0,1-1-74 0 0,10 1 125 0 0,-11-2-122 0 0,-2 1 18 0 0,1 0 69 0 0,-1 0 85 0 0,1 0 100 0 0,-2 0-114 0 0,0 0 47 0 0,0 0 52 0 0,0-1 56 0 0,-1 1 58 0 0,1 0 64 0 0,0 0 65 0 0,0 0 71 0 0,-3 0-554 0 0,-1 1-63 0 0,-1 2-10 0 0,-3 5 30 0 0,4-6-41 0 0,0 0 75 0 0,-7 14 17 0 0,-3 0-54 0 0,-4 3-20 0 0,-8 8 18 0 0,22-27-149 0 0,1 1-1 0 0,-1-1 0 0 0,1 1 0 0 0,-1 0 1 0 0,1-1-1 0 0,-1 1 0 0 0,1-1 0 0 0,0 1 0 0 0,-1 0 1 0 0,1-1-1 0 0,0 1 0 0 0,-1 0 0 0 0,1-1 1 0 0,0 1-1 0 0,0 0 0 0 0,0-1 1 0 0,-2 7 38 0 0,-2 6 96 0 0,3-11-43 0 0,1 2-22 0 0,0-4-5 0 0,4 2 11 0 0,-4-1-71 0 0,1-1 1 0 0,-1 0-1 0 0,0 0 1 0 0,0 0-1 0 0,1 1 1 0 0,-1-1-1 0 0,0 0 1 0 0,0 0-1 0 0,1 0 0 0 0,-1 0 1 0 0,0 0-1 0 0,1 0 1 0 0,-1 1-1 0 0,0-1 1 0 0,1 0-1 0 0,-1 0 1 0 0,0 0-1 0 0,1 0 0 0 0,-1 0 1 0 0,0 0-1 0 0,0 0 1 0 0,1 0-1 0 0,-1 0 1 0 0,0-1-1 0 0,1 1 1 0 0,-1 0-1 0 0,0 0 1 0 0,1 0-1 0 0,-1 0 0 0 0,0 0-4 0 0,8-3 112 0 0,-1-1-50 0 0,-4 3-52 0 0,-1-1 0 0 0,1 0-1 0 0,0 0 1 0 0,-1 0-1 0 0,0 0 1 0 0,3-2-10 0 0,1-5 52 0 0,-2 3 13 0 0,-1 0 37 0 0,3-7 129 0 0,0 5-105 0 0,-1-1-32 0 0,1 0-68 0 0,8-11-21 0 0,-2 8-72 0 0,0 3-73 0 0,-2 0-106 0 0,2 3 86 0 0,14-2 59 0 0,-23 8 85 0 0,1-1 1 0 0,-1 1-1 0 0,1 1 1 0 0,-1-1-1 0 0,1 0 0 0 0,1 1 16 0 0,-2 0-5 0 0,0 0 0 0 0,0 0-1 0 0,-1 0 1 0 0,1 0 0 0 0,0 0-1 0 0,0 1 1 0 0,-1-1 0 0 0,1 1 0 0 0,-1 0-1 0 0,1-1 1 0 0,-1 1 0 0 0,0 0-1 0 0,0 0 1 0 0,0 1 0 0 0,0-1-1 0 0,0 0 1 0 0,0 1 0 0 0,-1-1-1 0 0,2 3 6 0 0,6 11 0 0 0,-7-13 3 0 0,0 1 0 0 0,0 0-1 0 0,0-1 1 0 0,-1 1 0 0 0,1 0-1 0 0,0 4-2 0 0,8 27 184 0 0,-6-26-112 0 0,-1 0 0 0 0,-1 1 0 0 0,0-1 0 0 0,0 1 0 0 0,-1-1 0 0 0,0 4-72 0 0,-1 3 120 0 0,0-10-37 0 0,0 3 61 0 0,0-11 44 0 0,-1 0-69 0 0,-1 0-48 0 0,-2-2-56 0 0,1-1-35 0 0,1 3 50 0 0,-2-17 71 0 0,3-1-83 0 0,3-3-75 0 0,5-13-119 0 0,-1 9 28 0 0,-4 18 59 0 0,1-1 34 0 0,4-7 20 0 0,16-20 13 0 0,-15 26-29 0 0,0 2-47 0 0,1 0-110 0 0,0 1 44 0 0,1 1 41 0 0,0 3 36 0 0,-8 4 78 0 0,0-1 1 0 0,0 1-1 0 0,0-1 1 0 0,0 1-1 0 0,0 0 1 0 0,0 0-1 0 0,0 0 1 0 0,0 0-1 0 0,1 0 9 0 0,0 1 4 0 0,-1 0-1 0 0,1-1 1 0 0,0 1-1 0 0,-1 0 1 0 0,1 0-1 0 0,-1 0 1 0 0,0 1-1 0 0,1 0-3 0 0,10 6 166 0 0,-8-3-55 0 0,1 0 0 0 0,-1 0 1 0 0,0 1-1 0 0,0 0-111 0 0,8 13 218 0 0,-5-5-132 0 0,-3 0-85 0 0,4 12 125 0 0,-7-21-95 0 0,1 0 0 0 0,-2 1 0 0 0,1-1 0 0 0,0 1 0 0 0,-1 1-31 0 0,0 0 75 0 0,0-5-43 0 0,0 0 12 0 0,4 6-88 0 0,-4-7-37 0 0,-1-1-41 0 0,0 0-184 0 0,0 0 222 0 0,0 0-10 0 0,0 0-27 0 0,0 0-53 0 0,0 0-20 0 0,0 0-53 0 0,0 0-61 0 0,0 0-69 0 0,0 0-73 0 0,0 0-68 0 0,0 0-61 0 0,0 0-53 0 0,0 0-186 0 0,0 0-52 0 0,0 0-226 0 0,0 0-603 0 0</inkml:trace>
  <inkml:trace contextRef="#ctx0" brushRef="#br0" timeOffset="-95140.226">3192 10708 6848 0 0,'0'0'157'0'0,"0"0"23"0"0,0 0 11 0 0,1 0-31 0 0,3-2-101 0 0,-2 1-41 0 0,2-4-68 0 0,-4 3 71 0 0,0 1 61 0 0,0 0 83 0 0,1-1 109 0 0,0 2-89 0 0,0 0 37 0 0,0-1-326 0 0,-1 1 35 0 0,1 0 23 0 0,0-1 113 0 0,0 1 99 0 0,1-1 144 0 0,-1 0 96 0 0,1 0 175 0 0,0 0 392 0 0,-1 0-160 0 0,0 1-315 0 0,-1 0-131 0 0,0 0-58 0 0,-1 0-26 0 0,1 0-193 0 0,-1 0-39 0 0,0 1-43 0 0,0-1-45 0 0,0 1-50 0 0,0-1-52 0 0,-23 13 569 0 0,-30 20 459 0 0,34-20-504 0 0,-1-1 65 0 0,11-5-155 0 0,6-3-95 0 0,0 0 40 0 0,-1 1 117 0 0,7-2-283 0 0,8 5-18 0 0,-4-6-15 0 0,0 0 0 0 0,0 0 0 0 0,-1 0 0 0 0,1-1 0 0 0,6 1-41 0 0,31 1 110 0 0,-9-1-75 0 0,0 5-34 0 0,-24-4-13 0 0,-1-1 52 0 0,0 1 39 0 0,-8-3-61 0 0,0 1 1 0 0,0 0-1 0 0,0-1 0 0 0,0 1 0 0 0,0-1 1 0 0,0 1-1 0 0,0 0 0 0 0,0 0 0 0 0,-1 0 1 0 0,1 0-1 0 0,0-1 0 0 0,0 1 0 0 0,0 1-18 0 0,-2 1 146 0 0,-5 8-35 0 0,6-11-96 0 0,-7 9 174 0 0,-2-1-38 0 0,0 0-36 0 0,-2-1-34 0 0,-10 5-10 0 0,1-1-106 0 0,14-8-155 0 0,1-1 45 0 0,0 1 40 0 0,-1-1 32 0 0,-6 3 1 0 0,-17 6 53 0 0,19-8-63 0 0,2 0-47 0 0,0-1-79 0 0,0 1-94 0 0,0-1-114 0 0,2-1 40 0 0,0 0-73 0 0,0 1-80 0 0,0-1-85 0 0,0 0-94 0 0,0 0-98 0 0,0 1-106 0 0,0-1-111 0 0,-2 0-781 0 0,-4 0-1013 0 0</inkml:trace>
  <inkml:trace contextRef="#ctx0" brushRef="#br0" timeOffset="-94328.594">3631 10641 9136 0 0,'0'0'266'0'0,"0"0"1"0"0,0 0-107 0 0,0 0-47 0 0,0 0 117 0 0,0 0 216 0 0,0 0 24 0 0,0 0-24 0 0,0 0-104 0 0,0 0-44 0 0,0 0-56 0 0,0 0-102 0 0,-1 1-67 0 0,0 1 3 0 0,0 0 0 0 0,-3 8 501 0 0,2-1-67 0 0,1 1-61 0 0,1 0-55 0 0,0-1-48 0 0,1 1-42 0 0,1 9 203 0 0,1 6 15 0 0,0-4-186 0 0,1 0-42 0 0,3 21 197 0 0,-4-18-235 0 0,2 0-57 0 0,-2-6-49 0 0,-1 0-1 0 0,0 0 0 0 0,-1 2-149 0 0,2 30 150 0 0,0 2-59 0 0,1 4-12 0 0,-3-43-5 0 0,0-2-30 0 0,-3-5-86 0 0,2-4-58 0 0,0-2-11 0 0,0 0 32 0 0,0 0-11 0 0,0 0-48 0 0,0 0-135 0 0,0 0-245 0 0,0 0 292 0 0,0 0-18 0 0,0 0-64 0 0,0 0 107 0 0,0 0-36 0 0,0 0-40 0 0,0 0-36 0 0,0 0-414 0 0,0 0 109 0 0,-1-1-52 0 0,1 1-778 0 0,-2-1-609 0 0,-1-2-1158 0 0</inkml:trace>
  <inkml:trace contextRef="#ctx0" brushRef="#br0" timeOffset="-93472.676">3561 10703 6416 0 0,'1'-4'98'0'0,"2"-4"135"0"0,5 0-164 0 0,-2 3-28 0 0,0 0 75 0 0,-1 1 69 0 0,1 1 58 0 0,2-1 117 0 0,-1 1 59 0 0,2 0 143 0 0,4 0 350 0 0,1 2 9 0 0,-4 1-343 0 0,-2 1-139 0 0,0 0-54 0 0,-1 0-116 0 0,1 1-55 0 0,-1 0-64 0 0,0 0-72 0 0,7 3 261 0 0,-1 1-33 0 0,8 5 155 0 0,24 20 559 0 0,-32-21-667 0 0,-1 1 43 0 0,-9-9-303 0 0,-2-1 196 0 0,1 1-44 0 0,-1 1-40 0 0,-1 0-35 0 0,1 3 81 0 0,-1 1-90 0 0,-5 10 110 0 0,2-13-97 0 0,0-1-144 0 0,1-1 1 0 0,-1 0-1 0 0,0 0 0 0 0,0 0 0 0 0,0 0 1 0 0,-1 0-31 0 0,-13 5 68 0 0,6-3-70 0 0,0-1-48 0 0,0-1-58 0 0,0 1-69 0 0,4-2 22 0 0,1 1-35 0 0,-12 1-229 0 0,2-1 67 0 0,-38-1-549 0 0,19-1 407 0 0,36 0 295 0 0,1-1 43 0 0,7-1-50 0 0,0-1 127 0 0,1 1 39 0 0,27-5 3 0 0,-25 5-22 0 0,5 0 1 0 0,0 0 40 0 0,38-5 73 0 0,-31 3-58 0 0,0 0-70 0 0,0-1-109 0 0,12-3 96 0 0,24-10 86 0 0,-46 13-5 0 0,0 0-1 0 0,-1-1 1 0 0,0-1-1 0 0,0 0 1 0 0,9-7 5 0 0,-9 3 20 0 0,-9 7 3 0 0,-1-1-1 0 0,1 1 1 0 0,-1-1-1 0 0,0 0 1 0 0,0 1-1 0 0,0-1 1 0 0,1-5-23 0 0,1-9 40 0 0,-5 17-32 0 0,0 0-1 0 0,0-1 0 0 0,0 1 0 0 0,0-1 1 0 0,-1 1-1 0 0,1 0 0 0 0,-1-1 0 0 0,0 1 1 0 0,1 0-8 0 0,-4-12 41 0 0,4 12-33 0 0,-1-1 1 0 0,1 1-1 0 0,-1-1 1 0 0,0 1-1 0 0,0-1 0 0 0,0 1 1 0 0,0 0-1 0 0,0-1 1 0 0,-1 1-1 0 0,1 0 0 0 0,-1 0 1 0 0,1 0-1 0 0,-3-2-8 0 0,2 2 6 0 0,0 0 0 0 0,-1 0 0 0 0,1 1 0 0 0,-1-1-1 0 0,1 0 1 0 0,-1 1 0 0 0,0 0 0 0 0,0 0 0 0 0,1-1 0 0 0,-1 2-1 0 0,0-1 1 0 0,0 0 0 0 0,0 0 0 0 0,0 1 0 0 0,0 0 0 0 0,-3 0-6 0 0,-10 1 136 0 0,1 2 34 0 0,13-2-121 0 0,0 0-1 0 0,-1 0 0 0 0,1 0 0 0 0,0 0 0 0 0,0 1 0 0 0,0-1 0 0 0,0 1 0 0 0,0-1 0 0 0,0 1 0 0 0,0 0 0 0 0,0-1 0 0 0,0 1 0 0 0,0 1-48 0 0,-7 15 380 0 0,5-5-158 0 0,2-2-70 0 0,0 1-39 0 0,2-6-41 0 0,0 0-1 0 0,0 0 0 0 0,0 0 0 0 0,1 0 1 0 0,0 0-1 0 0,1 0 0 0 0,-1 0 1 0 0,2 1-72 0 0,2 8 226 0 0,0-1 1 0 0,6 9-227 0 0,-3-8 82 0 0,3-1 59 0 0,2-1 75 0 0,-2-3 90 0 0,-8-9-290 0 0,-1 1-1 0 0,1-1 0 0 0,0 0 0 0 0,-1 0 1 0 0,1 0-1 0 0,0 0 0 0 0,0 0 0 0 0,0-1 0 0 0,-1 1 1 0 0,1-1-1 0 0,0 0 0 0 0,0 1 0 0 0,0-1 0 0 0,0-1 1 0 0,0 1-1 0 0,0 0 0 0 0,0-1 0 0 0,-1 1 1 0 0,1-1-1 0 0,0 0 0 0 0,0 0 0 0 0,-1 0 0 0 0,1-1 1 0 0,0 1-1 0 0,-1 0 0 0 0,2-2-15 0 0,12-9 59 0 0,-1-3-40 0 0,-3 0-50 0 0,-1-1-62 0 0,7-11-162 0 0,-13 20 168 0 0,1 0 0 0 0,1 0-1 0 0,-1 0 1 0 0,1 1-1 0 0,0 0 88 0 0,-4 4-30 0 0,-1 0 0 0 0,1 0 0 0 0,0 0 0 0 0,0 0 0 0 0,0 1-1 0 0,0 0 1 0 0,0-1 0 0 0,0 1 0 0 0,1 0 0 0 0,-1 1-1 0 0,2-2 32 0 0,-3 2-18 0 0,1 0 1 0 0,-1 0 0 0 0,0 0 0 0 0,0 1 0 0 0,0-1-1 0 0,0 0 1 0 0,0 1 0 0 0,2 0 16 0 0,-2 0-13 0 0,1 0 0 0 0,-1 0-1 0 0,0 0 1 0 0,1 0 0 0 0,-1 1 0 0 0,0-1-1 0 0,2 3 14 0 0,24 23-87 0 0,-11-8 81 0 0,-4-1 58 0 0,-1 0 69 0 0,-9-14-85 0 0,1 1 32 0 0,4 4 156 0 0,-1-1 62 0 0,-1 0 63 0 0,-6-8-220 0 0,0 0-38 0 0,0 0-10 0 0,0 0 11 0 0,0 0 50 0 0,0 0 18 0 0,0 0 6 0 0,0-1 3 0 0,0-1-76 0 0,-1-2-46 0 0,0-1-23 0 0,1 3 19 0 0,-1-11 64 0 0,0 0-37 0 0,2-14-31 0 0,2 0-118 0 0,3 1-96 0 0,0 9-62 0 0,-1 2 43 0 0,-2 5 15 0 0,0 2-30 0 0,1 1-76 0 0,0 0-26 0 0,0 1-78 0 0,0 0-90 0 0,2-1-102 0 0,-4 5 169 0 0,2-3-138 0 0,-1 2 150 0 0,-1 1 104 0 0,0 0 21 0 0,-1 0-36 0 0,1 1 20 0 0,-1-1-33 0 0,1 1-39 0 0,-1 0-42 0 0,0 0 37 0 0,1 0-35 0 0,0-1-495 0 0,1 0-301 0 0,1-2-736 0 0,-4 4 1932 0 0</inkml:trace>
  <inkml:trace contextRef="#ctx0" brushRef="#br0" timeOffset="-92737.017">4925 10458 11808 0 0,'0'0'266'0'0,"0"0"44"0"0,0 0-159 0 0,0 0-33 0 0,0 0 36 0 0,-1 1-85 0 0,0 0-22 0 0,0 1 18 0 0,-4 12-13 0 0,4-1 64 0 0,2 1 77 0 0,2 0 89 0 0,-1-6-78 0 0,-1 0 35 0 0,0 0 37 0 0,0 1 39 0 0,-1 2 149 0 0,1-1-35 0 0,1 0-34 0 0,0 1-34 0 0,3 10 264 0 0,1-1-126 0 0,-2-5-210 0 0,0 1-61 0 0,-1-1-60 0 0,0 0-56 0 0,-2-11-81 0 0,-1-1 11 0 0,1 0 21 0 0,-1 1 23 0 0,0 1 40 0 0,0-4-47 0 0,-2-2 27 0 0,-6-2-51 0 0,5 0 1 0 0,-8-14-21 0 0,4-2-77 0 0,2-12-129 0 0,8-1-86 0 0,-1 22 144 0 0,1-1 0 0 0,0 1-1 0 0,0-1 1 0 0,1 1 0 0 0,1 0 113 0 0,4-9-150 0 0,2 2 45 0 0,0 3 573 0 0,-3 6-202 0 0,0 3-97 0 0,0 1-69 0 0,-3 3-79 0 0,0 0-38 0 0,0 1-42 0 0,0 1-46 0 0,0 1-51 0 0,0 1-55 0 0,-1 1-59 0 0,1 2-64 0 0,19 29 464 0 0,-13-16-23 0 0,-1 1 37 0 0,0 1 44 0 0,-2 0 49 0 0,-2 0 57 0 0,-3 0 62 0 0,-2-19-412 0 0,-1-1 42 0 0,0 2 93 0 0,1-1 51 0 0,-1 1 44 0 0,0 2 466 0 0,-1-3-346 0 0,0 0-84 0 0,-1-2-141 0 0,-1 0-75 0 0,1-1 130 0 0,-1-4-53 0 0,1-2-33 0 0,0 1-31 0 0,0-7-6 0 0,2-1-39 0 0,2-2-45 0 0,3-9-86 0 0,9-15-87 0 0,-9 28 215 0 0,0 0 38 0 0,-3 8 14 0 0,1-2-11 0 0,-1-1-33 0 0,5-5-110 0 0,-3 4-39 0 0,0 1 0 0 0,1-1 1 0 0,0 1-1 0 0,3-3 182 0 0,-1 3-111 0 0,0 1 47 0 0,6 0-10 0 0,-1 7 47 0 0,-10 0 33 0 0,0-1-1 0 0,0 1 1 0 0,-1 0-1 0 0,1 1 0 0 0,0-1 1 0 0,0 0-1 0 0,-1 1 1 0 0,1-1-1 0 0,-1 0 1 0 0,1 1-1 0 0,0 1-5 0 0,13 18 123 0 0,0 10 115 0 0,-14-29-214 0 0,5 12 41 0 0,7 13 143 0 0,-4 1 71 0 0,1 1 46 0 0,-2-8-106 0 0,-4-6-127 0 0,-1-3-34 0 0,4 0-16 0 0,-5-9-61 0 0,1-1-34 0 0,-1 0-46 0 0,1-1-60 0 0,-1 0 15 0 0,0 0-35 0 0,0-1-40 0 0,0 0-42 0 0,0 0 8 0 0,0 0-34 0 0,0 0-37 0 0,0 0-38 0 0,0-1-40 0 0,-1 1-44 0 0,1-1-44 0 0,0 1-47 0 0,-1 0 97 0 0,0-1-54 0 0,0 1-47 0 0,-1 0-43 0 0,2-1-162 0 0,-1 1-42 0 0,0-1-198 0 0,1 1-536 0 0</inkml:trace>
  <inkml:trace contextRef="#ctx0" brushRef="#br0" timeOffset="-92296.472">5610 10501 7672 0 0,'0'0'187'0'0,"0"-1"-48"0"0,0 0-43 0 0,1 0-35 0 0,-1-3-21 0 0,2-4-124 0 0,-2 5 125 0 0,1 0 22 0 0,0 1 111 0 0,0 0 99 0 0,-1 0 82 0 0,0 0 40 0 0,0 0 47 0 0,0 0 378 0 0,-4-3 1182 0 0,2 3-1445 0 0,0 0-62 0 0,2 1 307 0 0,0 1-527 0 0,-2 0 97 0 0,-5 1 177 0 0,-1 0-68 0 0,0 1-64 0 0,1 0-55 0 0,-1 2-51 0 0,1-1-43 0 0,-8 6 160 0 0,2 1-111 0 0,-16 17 313 0 0,20-17-360 0 0,-4 7-99 0 0,-3 15-11 0 0,15-28-139 0 0,-1 0 0 0 0,1 0 0 0 0,0 0 0 0 0,0 0 0 0 0,1 0 0 0 0,0 0 0 0 0,-1 2-21 0 0,1-4 22 0 0,1 1-1 0 0,-1-1 0 0 0,0 1 0 0 0,1 0 0 0 0,-1-1 1 0 0,1 1-1 0 0,0 0-21 0 0,2 4 28 0 0,10 11 190 0 0,-7-12-166 0 0,1-2 51 0 0,5-2-42 0 0,-8-1-17 0 0,0-1-15 0 0,0 1 1 0 0,-1-1-1 0 0,1 0 0 0 0,-1 0 0 0 0,1 0 0 0 0,-1 0 0 0 0,2-1-29 0 0,-2 0 20 0 0,0 1 0 0 0,0-1 0 0 0,0 0 0 0 0,-1 0-1 0 0,1 0 1 0 0,-1 0 0 0 0,1-1 0 0 0,0 0-20 0 0,0 0 20 0 0,-1 0 0 0 0,1 0 0 0 0,-1 0 0 0 0,1 0-1 0 0,-1-1 1 0 0,2-1-20 0 0,9-20 86 0 0,-9 17-66 0 0,-2-1 1 0 0,1 1-1 0 0,-1-1 0 0 0,1-6-20 0 0,-2 4 8 0 0,0 0 0 0 0,0 0 0 0 0,-1 0 0 0 0,0-1-1 0 0,-1-2-7 0 0,-1-5-1 0 0,-3-21-28 0 0,-1 15-45 0 0,0 11-9 0 0,-3 1-36 0 0,-2 3-43 0 0,-4 2-50 0 0,14 6 132 0 0,0 1 166 0 0,0 0-85 0 0,0 0-78 0 0,0 0-70 0 0,1 0-64 0 0,-1 0-57 0 0,0 0-52 0 0,1 0-44 0 0,-1-1-205 0 0,1 1-55 0 0,-1 1-1401 0 0,2-1 1038 0 0,0 1 98 0 0,0 0 380 0 0,0 0 88 0 0,0 0 159 0 0,2 1-1865 0 0,0 1-1196 0 0,-3-3 3312 0 0</inkml:trace>
  <inkml:trace contextRef="#ctx0" brushRef="#br0" timeOffset="-91514.116">5934 10438 11576 0 0,'0'0'231'0'0,"0"-1"-46"0"0,-3-1 78 0 0,-7-3 215 0 0,5 5-560 0 0,-1 0 106 0 0,1 0 91 0 0,-1 0 76 0 0,1 1 55 0 0,1-1 43 0 0,-12 4 784 0 0,10-2-641 0 0,-1 1-67 0 0,3-1-225 0 0,1 0-34 0 0,-8 5 388 0 0,0 1-56 0 0,2 0-53 0 0,-1 0-51 0 0,2 1-48 0 0,0 1-43 0 0,1 2-42 0 0,2 0-39 0 0,-5 15 89 0 0,8-17-160 0 0,0 0 0 0 0,0 0-1 0 0,1 0 1 0 0,1 0-1 0 0,0 2-90 0 0,4-3 169 0 0,9 4-38 0 0,-11-12-95 0 0,0 1-8 0 0,0-1 0 0 0,0 1 0 0 0,0-1 0 0 0,1 0-1 0 0,-1 0 1 0 0,1 0 0 0 0,-1 0 0 0 0,1-1 0 0 0,-1 1 0 0 0,1-1-1 0 0,-1 1 1 0 0,1-1 0 0 0,-1 0 0 0 0,1 0 0 0 0,-1 0-1 0 0,1 0 1 0 0,0 0 0 0 0,-1-1 0 0 0,1 1 0 0 0,-1-1 0 0 0,3 0-28 0 0,1-1 78 0 0,0 0 1 0 0,1-1 0 0 0,-1 0 0 0 0,0 0 0 0 0,0 0 0 0 0,-1-1-1 0 0,6-3-78 0 0,14-16 225 0 0,-2-4-49 0 0,-6-4-42 0 0,-15 25-115 0 0,-1 1 1 0 0,1 0-1 0 0,-1-1 1 0 0,0 1-1 0 0,0-2-19 0 0,1-4 49 0 0,1-31-10 0 0,-4 22 13 0 0,1-16 7 0 0,1 28-33 0 0,-1 0 1 0 0,0 0-1 0 0,-1 0 0 0 0,1 0-26 0 0,-5-26 30 0 0,2 11-131 0 0,-6-21 101 0 0,0 17-19 0 0,9 25 7 0 0,-6-6-42 0 0,5 8-4 0 0,-5 9-107 0 0,3-3 120 0 0,-1 7-9 0 0,1 0 0 0 0,1 0 0 0 0,0 0 0 0 0,1 7 54 0 0,-1 28-103 0 0,1-8 61 0 0,-3-2 51 0 0,3-25-9 0 0,0 0 0 0 0,1-1 0 0 0,1 1 0 0 0,0 0 0 0 0,2 5 0 0 0,1 14 0 0 0,-3-19 0 0 0,1-1 0 0 0,0 0 0 0 0,1 0 0 0 0,1 3 0 0 0,-2-9 0 0 0,0-1 0 0 0,0 1 0 0 0,1-1 0 0 0,-1 0 0 0 0,1 0 0 0 0,0 0 0 0 0,1 0 0 0 0,-1-1 0 0 0,1 1 0 0 0,0 0 0 0 0,-1-3 0 0 0,-1 0 0 0 0,1 0 0 0 0,0 0 0 0 0,-1-1-1 0 0,1 1 1 0 0,0 0 0 0 0,0-1 0 0 0,0 0 0 0 0,0 0-1 0 0,0 0 1 0 0,0 0 0 0 0,0-1 0 0 0,3 1 0 0 0,-1 0 9 0 0,0-1 0 0 0,-1 0 0 0 0,1-1 1 0 0,-1 1-1 0 0,1-1 0 0 0,0 0 0 0 0,-1 0 0 0 0,1 0 1 0 0,1-1-10 0 0,0-1 25 0 0,1 0 1 0 0,0 0-1 0 0,-1-1 1 0 0,0 0-1 0 0,0 0 1 0 0,0 0-1 0 0,0-1 1 0 0,0 0-1 0 0,-1 0 1 0 0,0 0 0 0 0,0-1-1 0 0,0-1-25 0 0,14-24 67 0 0,-1-2-54 0 0,-8 11-52 0 0,0 0-50 0 0,-5 11-7 0 0,-1 0 1 0 0,-1 0-1 0 0,1-4 96 0 0,2-17-109 0 0,-8 12-19 0 0,2 19 124 0 0,-1-1 0 0 0,1 1 0 0 0,-1-1 1 0 0,0 0-1 0 0,0 1 0 0 0,0-1 1 0 0,0 1-1 0 0,0 0 0 0 0,0-1 1 0 0,-1 0 3 0 0,-1 1-100 0 0,-1 2 43 0 0,-5 5-17 0 0,7-2 69 0 0,0-1 1 0 0,-1 1-1 0 0,1-1 0 0 0,1 1 0 0 0,-1 0 1 0 0,1-1-1 0 0,-1 1 0 0 0,1 0 1 0 0,0 0-1 0 0,0 0 0 0 0,1 0 0 0 0,-1 0 1 0 0,1 3 4 0 0,0 1-2 0 0,0 0-1 0 0,0 0 1 0 0,1-1 0 0 0,-1 1 0 0 0,2 0-1 0 0,1 5 3 0 0,2 2 10 0 0,2-1 49 0 0,-5-10-13 0 0,1 0 0 0 0,0 0 0 0 0,0 0 0 0 0,0 0 0 0 0,1 0-46 0 0,-2-1 44 0 0,1-1 0 0 0,0 1 0 0 0,0-1 0 0 0,0 0 0 0 0,0 0 0 0 0,1 0 1 0 0,-1 0-1 0 0,0-1 0 0 0,1 1 0 0 0,-1-1 0 0 0,1 0 0 0 0,0 0 0 0 0,-1 0 0 0 0,1 0 0 0 0,0-1-44 0 0,19 2 219 0 0,9-3-6 0 0,-28 1-278 0 0,3-1 69 0 0,0 0 46 0 0,-2 0-68 0 0,-1 1-69 0 0,0-1-98 0 0,0 0-65 0 0,-1 0-105 0 0,1 0-121 0 0,-2 1 187 0 0,-1-1-37 0 0,0 1-142 0 0,1-1-73 0 0,-1 1-65 0 0,0 0-55 0 0,0-1-196 0 0,1 1-56 0 0,-1-1-236 0 0,2 1-634 0 0</inkml:trace>
  <inkml:trace contextRef="#ctx0" brushRef="#br0" timeOffset="-88550.962">6975 10345 6968 0 0,'0'0'157'0'0,"0"0"23"0"0,0 0 11 0 0,0 0-67 0 0,0 0-12 0 0,0 0 36 0 0,0 0 125 0 0,0 0 36 0 0,0-1-52 0 0,1 0-45 0 0,-1 0-38 0 0,2-3 111 0 0,2-5 197 0 0,-4 7-230 0 0,0-1 180 0 0,1 0-43 0 0,0 0-42 0 0,0 0-37 0 0,2-3 207 0 0,1 0-116 0 0,0 1-147 0 0,0 1-46 0 0,1-1-3 0 0,3-3 57 0 0,3-2 152 0 0,-8 6-235 0 0,0 1 35 0 0,1-1 58 0 0,0-1-50 0 0,1 1-41 0 0,1 0-34 0 0,3-3 55 0 0,14-5 182 0 0,-17 10-135 0 0,1 1-67 0 0,1 2-32 0 0,2 0-12 0 0,-9 0-10 0 0,1 2 39 0 0,1 0-56 0 0,11 6 60 0 0,-11-8-102 0 0,4 4 88 0 0,1 4 126 0 0,3 0 78 0 0,-3-4-176 0 0,3 2 297 0 0,-7-4-272 0 0,1-1-86 0 0,1 0 165 0 0,-1 0-59 0 0,13-3 174 0 0,-3-2-159 0 0,10-4-242 0 0,-1-1-1 0 0,0-2 1 0 0,0-1-1 0 0,9-5-2 0 0,-31 15 1 0 0,6-5 32 0 0,5-5-130 0 0,-9 7 46 0 0,-2 3 31 0 0,-1 0-53 0 0,-2 0-54 0 0,1 1-55 0 0,-1-1-129 0 0,1 0-93 0 0,2-1-92 0 0,2 1-96 0 0,-3 0 297 0 0,0 1-42 0 0,-1 0-37 0 0,1 0-34 0 0,0-1-261 0 0,0 1-56 0 0,0 0-847 0 0,-1 0 1568 0 0,1-1-2231 0 0,0 1-1260 0 0</inkml:trace>
  <inkml:trace contextRef="#ctx0" brushRef="#br0" timeOffset="-87892.536">6972 10487 8376 0 0,'1'-2'147'0'0,"3"-7"413"0"0,-3 7-441 0 0,0 0-73 0 0,0 1-29 0 0,0 0 46 0 0,-1 1-63 0 0,13-15 2836 0 0,-10 12-2178 0 0,0-1-90 0 0,-1 2-328 0 0,0 0-34 0 0,0 0-38 0 0,0 0-43 0 0,11-8 708 0 0,-4 4-310 0 0,3-2 56 0 0,0 1-224 0 0,-1 0-55 0 0,0 2-49 0 0,0 0-43 0 0,3 1-6 0 0,0 1-42 0 0,3 1-11 0 0,12 0 27 0 0,-18 2-261 0 0,1-1 99 0 0,1 0 90 0 0,7-2 114 0 0,-9 1-132 0 0,-1 1-43 0 0,28-9 93 0 0,-28 9-52 0 0,18-1 103 0 0,0 3-58 0 0,-23-1-112 0 0,-1 1-1 0 0,1-1 1 0 0,-1 1-1 0 0,1 0 1 0 0,-1 1-1 0 0,0-1 0 0 0,1 1 1 0 0,-1 0-1 0 0,0 0 1 0 0,0 0-1 0 0,0 1-16 0 0,0-1 14 0 0,-1 1 0 0 0,0-1 1 0 0,0 1-1 0 0,0 0 0 0 0,-1 0 0 0 0,3 2-14 0 0,-4-4 3 0 0,0 1 0 0 0,0-1 0 0 0,0 0 0 0 0,0 0 0 0 0,0 0 0 0 0,1 0 0 0 0,-1 0 0 0 0,0 0 0 0 0,1 0-1 0 0,-1 0 1 0 0,2 0-3 0 0,0 1-9 0 0,0-1 16 0 0,-1 1 0 0 0,1-1-1 0 0,0 0 1 0 0,0 0 0 0 0,0 0-1 0 0,0 0 1 0 0,1 0-1 0 0,-1-1 1 0 0,0 1 0 0 0,0-1-1 0 0,3 0-6 0 0,-4-1-172 0 0,-1 1 112 0 0,1 0 32 0 0,1-1 53 0 0,0 0 72 0 0,3-1 195 0 0,-4 1-239 0 0,0 1-40 0 0,1-1-69 0 0,-1 0-99 0 0,0 0-67 0 0,0 0-98 0 0,0 1-112 0 0,-1-1 170 0 0,0 1-32 0 0,0-1-35 0 0,0 1-36 0 0,0-1-38 0 0,0 1-39 0 0,0-1-41 0 0,-1 1-43 0 0,1-1-44 0 0,0 1-46 0 0,1-1-526 0 0,-1-1-33 0 0,3-2-2468 0 0</inkml:trace>
  <inkml:trace contextRef="#ctx0" brushRef="#br0" timeOffset="-32809.819">8032 10153 3520 0 0,'0'0'25'0'0,"-9"-4"0"0"0,7 1 47 0 0,3-2 86 0 0,1 3-72 0 0,-1 2-23 0 0,0-1 74 0 0,0 0 15 0 0,0 0 62 0 0,-1 1 21 0 0,0-2 57 0 0,1 1 65 0 0,-1-1 71 0 0,0 0-303 0 0,0 0 43 0 0,1-3 263 0 0,-1-10 1028 0 0,0 12-1184 0 0,-1 0-41 0 0,1 1 83 0 0,0 0-45 0 0,0 1-41 0 0,0-1-35 0 0,0 0-1 0 0,0 0-36 0 0,1-1-2 0 0,-1-1 36 0 0,1-1 20 0 0,0 2-40 0 0,-1 0 8 0 0,0 1 45 0 0,0 1-165 0 0,0 0-1 0 0,1 0 1 0 0,-1-1 0 0 0,0 1-1 0 0,0 0 1 0 0,1 0 0 0 0,-1 0 0 0 0,1 0-1 0 0,-1 0 1 0 0,1 0 0 0 0,-1 0-1 0 0,1 0 1 0 0,-1 0 0 0 0,1 0-1 0 0,0 0 1 0 0,0 0 0 0 0,0 1-61 0 0,3-5 277 0 0,1 2-91 0 0,-5 2-170 0 0,1 1 0 0 0,-1 0-1 0 0,0 0 1 0 0,1-1 0 0 0,-1 1 0 0 0,0 0 0 0 0,0-1 0 0 0,0 1 0 0 0,1 0 0 0 0,-1-1 0 0 0,0 1 0 0 0,0 0 0 0 0,0-1 0 0 0,0 1 0 0 0,0-1 0 0 0,0 1 0 0 0,0 0 0 0 0,0-1-1 0 0,1 1 1 0 0,-1 0 0 0 0,0-1 0 0 0,-1 1 0 0 0,1-1 0 0 0,0 1 0 0 0,0 0 0 0 0,0-1 0 0 0,0 1 0 0 0,0-1 0 0 0,0 1 0 0 0,0 0 0 0 0,-1-1 0 0 0,1 1 0 0 0,0 0-16 0 0,-1-7 230 0 0,5 0-42 0 0,-4 7-177 0 0,1 0 1 0 0,-1 0 0 0 0,0 0 0 0 0,1 0 0 0 0,-1 0-1 0 0,0 0 1 0 0,1-1 0 0 0,-1 1 0 0 0,0 0 0 0 0,0 0-1 0 0,1-1 1 0 0,-1 1 0 0 0,0 0 0 0 0,0 0 0 0 0,1-1-1 0 0,-1 1 1 0 0,0 0 0 0 0,0-1 0 0 0,0 1 0 0 0,0 0-1 0 0,1-1 1 0 0,-1 1 0 0 0,0 0 0 0 0,0-1 0 0 0,0 1-1 0 0,0 0 1 0 0,0-1 0 0 0,0 1 0 0 0,0 0 0 0 0,0-1-1 0 0,0 1 1 0 0,0 0 0 0 0,0-1 0 0 0,0 1 0 0 0,0-1-1 0 0,0 1 1 0 0,0 0 0 0 0,0-1 0 0 0,-1 1 0 0 0,1 0-1 0 0,0-1 1 0 0,0 1 0 0 0,0 0 0 0 0,0 0 0 0 0,-1-1-1 0 0,1 1 1 0 0,0 0-12 0 0,-1-1 156 0 0,4 0-135 0 0,-1 0 67 0 0,-1-1 82 0 0,-2-2 160 0 0,-2 0 4 0 0,1 2-155 0 0,1 0-81 0 0,0 2-63 0 0,0-1 80 0 0,1 1-3 0 0,0 0-7 0 0,0 0-28 0 0,0 0-10 0 0,0 0 4 0 0,0 0 1 0 0,1 1 18 0 0,4 1-35 0 0,3 0-5 0 0,-6 0 59 0 0,2 17 85 0 0,-4-17-166 0 0,1 1 1 0 0,0-1 0 0 0,-1 1 0 0 0,1-1-1 0 0,-1 1 1 0 0,0 0 0 0 0,0-1 0 0 0,0 3-30 0 0,-6 27 242 0 0,1 0 606 0 0,-1 17-847 0 0,6-28 188 0 0,-1-19-180 0 0,1 0-1 0 0,0 1 0 0 0,-1-1 1 0 0,0 0-1 0 0,1 0 0 0 0,-1 1 0 0 0,0-1 1 0 0,0 0-1 0 0,0 1-7 0 0,-6 16 68 0 0,2 22 306 0 0,5-39-350 0 0,0 0-1 0 0,0 0 1 0 0,0 1-1 0 0,0-1 0 0 0,0 0 1 0 0,1 1-1 0 0,-1-1 0 0 0,1 1-23 0 0,0-1 16 0 0,-1 0-1 0 0,1 0 0 0 0,-1 0 0 0 0,1 0 0 0 0,-1 0 0 0 0,0 0 0 0 0,0 0 0 0 0,0 0 0 0 0,0 0 0 0 0,-1 0 0 0 0,1 0 0 0 0,-1 1-15 0 0,1 0 22 0 0,-1-1 0 0 0,1 0 0 0 0,0 1 0 0 0,0-1 0 0 0,0 1-1 0 0,0-1 1 0 0,0 1 0 0 0,1-1-22 0 0,-1 0 22 0 0,0 0 0 0 0,0 0 0 0 0,1 0 0 0 0,-1 0 0 0 0,0 0 0 0 0,-1 0 0 0 0,1 0 0 0 0,0 0 0 0 0,-1 0 0 0 0,1 0 0 0 0,-1 0-1 0 0,1 0 1 0 0,-2 1-22 0 0,-4 10 70 0 0,2-1 88 0 0,3-4 66 0 0,0 0 0 0 0,1 1 0 0 0,0 6-224 0 0,0-12 54 0 0,3 2-60 0 0,-3-3-42 0 0,0-2 107 0 0,0 1 0 0 0,-3 3-38 0 0,3-3 7 0 0,0-1-96 0 0,0 0-48 0 0,0-2-45 0 0,2 1 34 0 0,6-2-184 0 0,-6 2 121 0 0,1-3-177 0 0,-2 2 139 0 0,-1 1 52 0 0,0 0-47 0 0,0 0-57 0 0,0 0-65 0 0,0 0 0 0 0,-1 0-58 0 0,1 0-62 0 0,-1 0-70 0 0,1 0-73 0 0,-1 0-79 0 0,0 0-86 0 0,1 0-89 0 0,-3-2-1345 0 0,-3-1-1241 0 0,6 4 3439 0 0</inkml:trace>
  <inkml:trace contextRef="#ctx0" brushRef="#br0" timeOffset="-32378.38">8196 10090 8688 0 0,'0'-1'67'0'0,"1"-1"-49"0"0,0 0-8 0 0,1 0 69 0 0,1 0 89 0 0,-1 1-36 0 0,1 0 39 0 0,-3 0-58 0 0,1 1 34 0 0,-1 0 189 0 0,0 0-133 0 0,0 0-60 0 0,0 0-49 0 0,0 0-43 0 0,1-1-36 0 0,1 1-103 0 0,-2 0 124 0 0,1 0 71 0 0,-1-1 101 0 0,0 1-59 0 0,0 0 35 0 0,0 1 37 0 0,0-1 40 0 0,0 0 45 0 0,0 0 47 0 0,-6 4 45 0 0,-8 10 634 0 0,10-9-763 0 0,1 0-56 0 0,-2 1-63 0 0,4-4-119 0 0,-1 0-34 0 0,-8 14 237 0 0,4 3-41 0 0,-2 2-2 0 0,-5 11 92 0 0,5-11-131 0 0,2-1-60 0 0,-1-1-59 0 0,6-16-13 0 0,0 0 0 0 0,0 0 0 0 0,1 0 0 0 0,0 0 1 0 0,-1 0-1 0 0,1 0 0 0 0,0 0 0 0 0,0 0-20 0 0,-1 15 103 0 0,-5 23 155 0 0,3-16-52 0 0,2-18-156 0 0,1-6-38 0 0,-1 0-1 0 0,1 1 1 0 0,0-1 0 0 0,-1 0-1 0 0,1 0 1 0 0,0 1 0 0 0,0-1-1 0 0,0 0 1 0 0,0 1-1 0 0,0-1 1 0 0,0 0 0 0 0,0 0-1 0 0,1 1 1 0 0,-1-1 0 0 0,0 0-1 0 0,1 0 1 0 0,-1 0 0 0 0,1 1-1 0 0,-1-1 1 0 0,1 0-1 0 0,0 0 1 0 0,-1 0 0 0 0,1 0-1 0 0,0 0 1 0 0,0 0 0 0 0,0 0-1 0 0,0 0 1 0 0,0 0-1 0 0,0 0-11 0 0,3 3 126 0 0,-2-1-61 0 0,-2-3-61 0 0,0 0 0 0 0,0 1 1 0 0,0-1-1 0 0,1 1 1 0 0,-1-1-1 0 0,0 0 1 0 0,1 1-1 0 0,-1-1 1 0 0,0 0-1 0 0,0 0 1 0 0,1 1-1 0 0,-1-1 1 0 0,1 0-1 0 0,-1 0 1 0 0,0 1-1 0 0,1-1 1 0 0,-1 0-1 0 0,0 0 1 0 0,1 0-1 0 0,-1 0 0 0 0,1 0-4 0 0,3 1 61 0 0,0 0-1 0 0,0 0 0 0 0,0-1 0 0 0,0 1 0 0 0,0-1 1 0 0,0 0-1 0 0,0 0 0 0 0,0-1 0 0 0,3 0-60 0 0,23-7 331 0 0,5-8 12 0 0,-19 7-211 0 0,-2 1-34 0 0,-9 4-65 0 0,0 0 0 0 0,0 0 0 0 0,0-1 1 0 0,0 1-1 0 0,1-2-33 0 0,-1-1 34 0 0,0 1 1 0 0,0-1-1 0 0,0 0 1 0 0,-1-1 0 0 0,0 1-1 0 0,1-5-34 0 0,-4 10 7 0 0,-1 0-1 0 0,1 0 0 0 0,-1 0 1 0 0,0 0-1 0 0,1 0 1 0 0,-1 0-1 0 0,0 0 1 0 0,0-1-1 0 0,-1 1 0 0 0,1 0 1 0 0,-1 0-7 0 0,1 0 6 0 0,0 0 0 0 0,0-1 0 0 0,-1 1 0 0 0,1 0 0 0 0,0 0-1 0 0,1 0 1 0 0,-1 0 0 0 0,0 0 0 0 0,0 0 0 0 0,1 0 0 0 0,0 0-6 0 0,3-8 9 0 0,-3 9-2 0 0,0-1 1 0 0,-1 0 0 0 0,1 1 0 0 0,0-1 0 0 0,-1 0 0 0 0,1 1-1 0 0,-1-1 1 0 0,0 0 0 0 0,1 0 0 0 0,-1 1 0 0 0,0-1 0 0 0,0 0-1 0 0,0 0 1 0 0,0 1 0 0 0,-1-1 0 0 0,1 0 0 0 0,0 0 0 0 0,-1 1-1 0 0,0-3-7 0 0,0 0 27 0 0,0-1-1 0 0,0 0 0 0 0,1 0 1 0 0,0 0-1 0 0,0-1-26 0 0,-2-15 60 0 0,1 19-60 0 0,1 0 0 0 0,-1 0 0 0 0,0 0 0 0 0,1 0 0 0 0,-1 0 0 0 0,0 0 0 0 0,0 0 0 0 0,-1-2 0 0 0,-2-1 0 0 0,2 3 0 0 0,1 0 0 0 0,-1 0 0 0 0,1 0 0 0 0,0 0 0 0 0,0 0 0 0 0,0-1 0 0 0,0 1 0 0 0,0 0 0 0 0,0-2 0 0 0,-3-5-47 0 0,3 6 49 0 0,-1 0 0 0 0,0 0 0 0 0,0 1 1 0 0,0-1-1 0 0,-1 1 0 0 0,1 0 0 0 0,-1-1-2 0 0,-5-3-57 0 0,1 2-54 0 0,0 0-78 0 0,0 2-98 0 0,1 1-117 0 0,5 1 221 0 0,1 0-40 0 0,0 0-75 0 0,0 0 99 0 0,0 0-39 0 0,0 0-42 0 0,0 0-41 0 0,-1 0-36 0 0,1 0-33 0 0,0 0-249 0 0,0 0-55 0 0,-1 0-811 0 0,-1 0-635 0 0,-2 0-1208 0 0</inkml:trace>
  <inkml:trace contextRef="#ctx0" brushRef="#br0" timeOffset="-31633.189">8241 9754 6504 0 0,'0'0'141'0'0,"0"0"23"0"0,0 0 13 0 0,0 0 38 0 0,0 0 108 0 0,0 0 42 0 0,0 0 10 0 0,0 0 18 0 0,0 0 75 0 0,0 0 39 0 0,0 0 5 0 0,0 0-14 0 0,0 0-55 0 0,2 0-24 0 0,2 0-71 0 0,1 0-51 0 0,0 0-48 0 0,-1-1-42 0 0,6 1 103 0 0,0-1-107 0 0,19 0 174 0 0,-16 0-128 0 0,-5 2-97 0 0,1-1-38 0 0,13 1 98 0 0,-8 0-97 0 0,-4 0-7 0 0,-1-1 15 0 0,1 0 43 0 0,46 1 400 0 0,-26 0-349 0 0,-16-1-154 0 0,0 0-41 0 0,-10 0 43 0 0,-2 1-46 0 0,5 0-81 0 0,-4-1 54 0 0,0 1 38 0 0,1-1 108 0 0,2 1 91 0 0,-3-1-66 0 0,0 0 37 0 0,-7 0-26 0 0,0-1-62 0 0,0 0-49 0 0,0 0-36 0 0,-9-2-24 0 0,7 3 28 0 0,-41-1 25 0 0,10 0-59 0 0,-26 3 3 0 0,25 0 0 0 0,24-2 0 0 0,0 0 0 0 0,0 2 0 0 0,0 0 0 0 0,-10 2 0 0 0,23-3-2 0 0,0-1 12 0 0,-1 0-28 0 0,-4 0-53 0 0,8 0-50 0 0,2 2 65 0 0,1 1 20 0 0,0-2-122 0 0,1-1 71 0 0,-1 1 51 0 0,10 1 17 0 0,-9-2-20 0 0,2 1-102 0 0,-3-1 13 0 0,-1 0-46 0 0,0 0-86 0 0,1 0-79 0 0,0 0-89 0 0,-1 0-100 0 0,1 0-110 0 0,-1 0-121 0 0,-1 0 331 0 0,-1 0-35 0 0,0 0-35 0 0,0-1-36 0 0,5 1-1295 0 0,3 0-1030 0 0</inkml:trace>
  <inkml:trace contextRef="#ctx0" brushRef="#br0" timeOffset="-25513.39">8811 9765 7680 0 0,'1'-1'276'0'0,"0"-1"-65"0"0,2 0-26 0 0,4-6 184 0 0,-6 7-208 0 0,1-3 376 0 0,0 1-36 0 0,3-2 403 0 0,1-1-123 0 0,0 1-112 0 0,1-1-47 0 0,0 0-106 0 0,-2-1-92 0 0,-2 1-76 0 0,-2 5-130 0 0,0 0-62 0 0,0 0-32 0 0,1 0-19 0 0,1-1-13 0 0,-1 1 11 0 0,-1 0 40 0 0,0-1 74 0 0,-1 0-229 0 0,1 1 41 0 0,1-2 134 0 0,1-1 174 0 0,0-1 321 0 0,0 3-108 0 0,-3 3-249 0 0,0 1-161 0 0,0 0-46 0 0,-2 1-56 0 0,1 1-65 0 0,-8 13 315 0 0,-2 0-80 0 0,-2-1-68 0 0,-1 0-59 0 0,-9 12-44 0 0,10-12 214 0 0,2 1-70 0 0,-1 3-26 0 0,-1 12 29 0 0,8-18-54 0 0,0-4-54 0 0,0 9-53 0 0,4-2 25 0 0,1-3 32 0 0,0-13-16 0 0,0-1 0 0 0,0 0 6 0 0,0 0 15 0 0,1-1-3 0 0,1-1-38 0 0,3-7-22 0 0,-3 6-7 0 0,21-39 94 0 0,-1-2-40 0 0,13-26-45 0 0,-27 58-29 0 0,5-6 38 0 0,7-11 3 0 0,-13 19-18 0 0,3-5-66 0 0,-1 2-9 0 0,-3 4 48 0 0,-6 7 21 0 0,0 2 47 0 0,-8 10-136 0 0,-4 5 93 0 0,-9 11 78 0 0,-2 2-110 0 0,15-20-30 0 0,1 0 33 0 0,-13 20 99 0 0,2-2 21 0 0,4-10-109 0 0,-11 11 158 0 0,12-12-38 0 0,-1 0-33 0 0,-11 13 187 0 0,19-23-198 0 0,2-3-93 0 0,2-2 20 0 0,1 1 50 0 0,0 1 41 0 0,0 2 58 0 0,4-7-67 0 0,5-9-31 0 0,-7 10-43 0 0,18-32 62 0 0,4-21-58 0 0,-12 29 9 0 0,1-1 43 0 0,-3 9 15 0 0,1 1 37 0 0,-2 4 30 0 0,0-1-56 0 0,4-6-55 0 0,1 1-120 0 0,2 0-115 0 0,2 2-112 0 0,-7 7 265 0 0,-3 2-62 0 0,1 1-58 0 0,-5 6 158 0 0,-1-1 65 0 0,5-2 133 0 0,-5 2-166 0 0,0 0-37 0 0,-2 1-35 0 0,0 1 65 0 0,0 2-49 0 0,-2 3 48 0 0,0 1 1 0 0,0-1-1 0 0,-1 1 1 0 0,-1 2-17 0 0,-16 21 22 0 0,5-12-43 0 0,-1 1-38 0 0,13-15 40 0 0,-51 55 19 0 0,34-27 0 0 0,16-23-45 0 0,-1 0 99 0 0,3-4-24 0 0,0-2-44 0 0,2 0-30 0 0,-1 0-39 0 0,1 0-23 0 0,-1 0-38 0 0,1 0-44 0 0,0 1-48 0 0,0-3-70 0 0,0 0 76 0 0,0 0 71 0 0,0 1 60 0 0,1-1 47 0 0,-1 1 111 0 0,0 0 67 0 0,2 1 225 0 0,-2-2-282 0 0,0 1-42 0 0,1 0-55 0 0,-1-1-72 0 0,0 1-86 0 0,1-1-100 0 0,-1 1-65 0 0,0-1-102 0 0,0 1-111 0 0,1-1-122 0 0,-1 0 294 0 0,0 0-33 0 0,0 0-37 0 0,0 0-36 0 0,0 0-38 0 0,0 0-39 0 0,0 0-41 0 0,0 0-42 0 0,0 0-1617 0 0,0 0-1283 0 0</inkml:trace>
  <inkml:trace contextRef="#ctx0" brushRef="#br0" timeOffset="-24783.338">9151 9620 5640 0 0,'0'0'165'0'0,"0"0"-38"0"0,0 0 11 0 0,0 0 67 0 0,0 0 190 0 0,0 0 345 0 0,0 0 27 0 0,0 0-10 0 0,0 0-70 0 0,0 0-30 0 0,0 0-7 0 0,0 0-21 0 0,0 0-78 0 0,0 0-37 0 0,0 0-8 0 0,0 0-25 0 0,0 0-94 0 0,-1 0-47 0 0,-1 1-40 0 0,0-1-39 0 0,-2 1-40 0 0,1 0-41 0 0,0 0-41 0 0,0 0-41 0 0,1 0-43 0 0,-8 6 331 0 0,1 0-88 0 0,0 0-74 0 0,1 0-60 0 0,-1 3-25 0 0,-16 18 109 0 0,15-14-106 0 0,-3 2-21 0 0,8-10-75 0 0,-1 0 1 0 0,1 1 0 0 0,0 0-1 0 0,1 1 1 0 0,0-1-1 0 0,-2 6-46 0 0,-2 4 86 0 0,6-13-52 0 0,0 0 0 0 0,0 0-1 0 0,1 0 1 0 0,-1 0 0 0 0,0 3-34 0 0,2-4 15 0 0,0-1 0 0 0,0 0 1 0 0,0 0-1 0 0,0 1 0 0 0,0-1 0 0 0,0 0 0 0 0,1 0 0 0 0,-1 0 0 0 0,1 0 1 0 0,-1 1-1 0 0,1-1 0 0 0,0 0 0 0 0,0 0 0 0 0,0 0-15 0 0,0 0 9 0 0,-1-1 0 0 0,1 0 0 0 0,0 0 0 0 0,0 0 0 0 0,0 0 0 0 0,0 0 0 0 0,0 0 0 0 0,0 0 0 0 0,0 0 0 0 0,0 0 0 0 0,0-1 0 0 0,0 1 0 0 0,0 0 0 0 0,1-1 0 0 0,-1 1 0 0 0,0-1 0 0 0,0 1 0 0 0,1-1-9 0 0,2 1 20 0 0,-1 0 0 0 0,1-1 0 0 0,0 1 0 0 0,-1-1 0 0 0,1 0 0 0 0,0 0 0 0 0,1-1-20 0 0,6 0 69 0 0,1-1 0 0 0,0-1 0 0 0,11-3-69 0 0,-15 2 29 0 0,1 0 0 0 0,-1-1-1 0 0,0 1 1 0 0,0-2 0 0 0,0 1-1 0 0,0-1 1 0 0,-1 0-1 0 0,2-3-28 0 0,-3 4 23 0 0,16-19 55 0 0,-3-1 52 0 0,-5 6 10 0 0,-9 11-94 0 0,-1-1 0 0 0,1 1 0 0 0,-2-1 0 0 0,1 0 0 0 0,-1 1 0 0 0,0-2 0 0 0,-1 1 0 0 0,1-7-46 0 0,-2 3 177 0 0,-4 3-49 0 0,-6-2-4 0 0,-5 5-57 0 0,10 6-53 0 0,1 1-1 0 0,-1-1 0 0 0,0 1 1 0 0,0-1-1 0 0,0 1 0 0 0,1 0 1 0 0,-5 1-14 0 0,-12 3 130 0 0,-8 5-130 0 0,21-8 0 0 0,0 1 0 0 0,0 0 0 0 0,1 1 0 0 0,-1 0 0 0 0,-5 3 0 0 0,-42 26 0 0 0,44-24 0 0 0,0 0 0 0 0,1 0 0 0 0,0 1 0 0 0,7-7 78 0 0,1 0-43 0 0,-1 0-38 0 0,1 0-36 0 0,-1 1-46 0 0,1-1-36 0 0,0 2-61 0 0,-2 1-139 0 0,-1 4-289 0 0,0-2 170 0 0</inkml:trace>
  <inkml:trace contextRef="#ctx0" brushRef="#br0" timeOffset="5193.44">9782 9965 9216 0 0,'4'-5'92'0'0,"0"0"43"0"0,-2 1 41 0 0,0-1 40 0 0,2-3 116 0 0,1-2 57 0 0,-4 9 8 0 0,-1 1 10 0 0,0 0-173 0 0,0 0-110 0 0,0 0-18 0 0,0 0-54 0 0,-5-3-34 0 0,2 1 61 0 0,-1 0 1 0 0,0 0-1 0 0,0 1 0 0 0,-1 0 0 0 0,1 0 0 0 0,0 0 1 0 0,0 0-1 0 0,-1 1 0 0 0,1-1 0 0 0,0 1 0 0 0,-1 0 0 0 0,1 0 1 0 0,0 1-1 0 0,0-1 0 0 0,-1 1 0 0 0,1 0 0 0 0,-3 1-79 0 0,-36 13 587 0 0,23-6-340 0 0,0 0-42 0 0,0 0-30 0 0,-11 6 143 0 0,18-8-145 0 0,0 0-1 0 0,-10 8-172 0 0,18-11 41 0 0,-1 1 1 0 0,1-1 0 0 0,1 1-1 0 0,-1-1 1 0 0,1 1-1 0 0,0 0 1 0 0,-2 3-42 0 0,4-5 28 0 0,1 0 0 0 0,-1 1 0 0 0,1-1 0 0 0,-1 0 0 0 0,1 1 0 0 0,0-1 0 0 0,0 0 0 0 0,0 4-28 0 0,1-5 26 0 0,0 0 1 0 0,0 0-1 0 0,0 0 1 0 0,0 0 0 0 0,0 0-1 0 0,0 0 1 0 0,1 0 0 0 0,-1 1-27 0 0,9 12 151 0 0,-7-13-134 0 0,0 0 0 0 0,0 0 0 0 0,0-1 0 0 0,1 1 0 0 0,-1 0 0 0 0,0-1 0 0 0,1 0-1 0 0,0 1 1 0 0,-1-1 0 0 0,1 0 0 0 0,1 0-17 0 0,2 1 29 0 0,0-1 0 0 0,0 0 0 0 0,0 0 1 0 0,0 0-1 0 0,0-1 0 0 0,5 0-29 0 0,17-5 195 0 0,-10-2-47 0 0,-12 4-116 0 0,-1 0-1 0 0,1-1 1 0 0,-1 0-1 0 0,0 0 1 0 0,-1 0-1 0 0,1 0 1 0 0,-1-1-1 0 0,1 0-31 0 0,9-14 159 0 0,4-4 60 0 0,-9 14-58 0 0,-2-1 75 0 0,-6 9-116 0 0,-1 1-33 0 0,0 0-14 0 0,0 0-1 0 0,0 2 37 0 0,-1 11-63 0 0,-3 5 18 0 0,-1 2-14 0 0,5 3-47 0 0,6-2 25 0 0,1-8 86 0 0,-1-5 21 0 0,0-3 64 0 0,2-1 76 0 0,0-2 88 0 0,-4-3-89 0 0,1 0-53 0 0,-1-1-44 0 0,1-1-37 0 0,4-2 46 0 0,5-7 158 0 0,1-5-71 0 0,-2 0-59 0 0,-2 4-107 0 0,-1 0-66 0 0,11-15 13 0 0,3-23-57 0 0,-11 22 5 0 0,70-142-2 0 0,-72 149 41 0 0,13-29-27 0 0,-13 26 19 0 0,1 1 59 0 0,-5 8 18 0 0,2 1 48 0 0,-5 7-76 0 0,0 0-43 0 0,9-19-40 0 0,-8 15 27 0 0,-2 5 20 0 0,0 0 34 0 0,-4 8 19 0 0,0 1-33 0 0,-4 6-11 0 0,-14 22-128 0 0,6-1 85 0 0,1 1 0 0 0,1 1 0 0 0,2 0 0 0 0,0 1-12 0 0,1 2-22 0 0,1 0-39 0 0,-1 22 95 0 0,7-42 1 0 0,1 0 0 0 0,0-1 0 0 0,1 1 0 0 0,0-1 1 0 0,2 3-36 0 0,5 14 71 0 0,-6-22-14 0 0,2 0-1 0 0,-1 0 1 0 0,1 0 0 0 0,2 2-57 0 0,-3-5 37 0 0,0 0-1 0 0,1-1 1 0 0,-1 1-1 0 0,1-1 1 0 0,0 0-1 0 0,4 3-36 0 0,-4-4 12 0 0,0 0-1 0 0,0-1 1 0 0,0 1-1 0 0,0-1 0 0 0,3 1-11 0 0,6 1 11 0 0,-9-4-18 0 0,-1-1-49 0 0,-1 1-36 0 0,2-1 81 0 0,-2 1-19 0 0,-1-1-80 0 0,0 1 0 0 0,0-1-43 0 0,0 1-53 0 0,0-1-59 0 0,0 1-109 0 0,-1-1-94 0 0,1 0-102 0 0,0 0-115 0 0,0 0-123 0 0,-1 1 354 0 0,0-1-36 0 0,1 1-35 0 0,-1-1-38 0 0,0 1-38 0 0,1-1-41 0 0,-1 0-674 0 0,1 0-35 0 0,1-3-2828 0 0</inkml:trace>
  <inkml:trace contextRef="#ctx0" brushRef="#br0" timeOffset="5474.551">9769 9785 15776 0 0,'0'0'362'0'0,"0"0"47"0"0,0 0-194 0 0,-1-1-52 0 0,1 1-45 0 0,0 0-36 0 0,0-2 2 0 0,1-1-5 0 0,-1 3-5 0 0,1-1 61 0 0,13-7 179 0 0,5 6 50 0 0,-8 2-148 0 0,17-4 446 0 0,0 1-82 0 0,1 2-79 0 0,0 0-76 0 0,0 1-72 0 0,0 1-68 0 0,0 0-67 0 0,-1 0-63 0 0,-20 0-124 0 0,11 0 85 0 0,1 1-86 0 0,-11-1-57 0 0,1 0-35 0 0,0 0-38 0 0,0 1-43 0 0,-1-1-38 0 0,1 0-46 0 0,-1 0-51 0 0,1 0-54 0 0,-1 0-57 0 0,0 0-63 0 0,1 0-65 0 0,-1-1-69 0 0,14 1-612 0 0</inkml:trace>
  <inkml:trace contextRef="#ctx0" brushRef="#br0" timeOffset="8059.124">10880 9679 9872 0 0,'1'-1'76'0'0,"1"-1"96"0"0,-1-1 60 0 0,0-2 370 0 0,-1 3-446 0 0,1 0-34 0 0,-1 0-35 0 0,0 0-82 0 0,0 1 432 0 0,0 1 10 0 0,0 0 9 0 0,0 0 34 0 0,0 0 20 0 0,0 0 2 0 0,0 0-32 0 0,0 0-134 0 0,0 0-149 0 0,1 1-72 0 0,0 0-28 0 0,2 1-54 0 0,-2-1 8 0 0,0 1 62 0 0,-1-1 93 0 0,4 11-50 0 0,-2 1-52 0 0,0-4-57 0 0,-1 0 1 0 0,0-1-1 0 0,-1 1 1 0 0,0 0 0 0 0,-1 8-48 0 0,-5 62 600 0 0,5-47-437 0 0,1-28-98 0 0,1-1-60 0 0,1 6-144 0 0,-1-7 138 0 0,-1 0 74 0 0,1-2 88 0 0,-2 1 111 0 0,1-2-87 0 0,0 1 37 0 0,-10-17-298 0 0,8 10 29 0 0,0 1 1 0 0,1-1 0 0 0,-1 0-1 0 0,1 1 1 0 0,0-1-1 0 0,1-4 47 0 0,0 2-65 0 0,1-1-1 0 0,-1 0 0 0 0,2 0 0 0 0,0-2 66 0 0,7-13-112 0 0,-8 22 100 0 0,1 0 0 0 0,-1 0 0 0 0,1 1 0 0 0,0-1 0 0 0,0 1-1 0 0,2-2 13 0 0,5-6 5 0 0,9-7-34 0 0,4 3-75 0 0,7 2-21 0 0,-18 8 91 0 0,0 1-1 0 0,-1 0 0 0 0,1 1 1 0 0,0 0-1 0 0,8 0 35 0 0,16-2-82 0 0,-6 1 44 0 0,-1 2 40 0 0,11 0-2 0 0,-39 1-1 0 0,1 0-1 0 0,-1 0 1 0 0,1 0-1 0 0,-1 1 0 0 0,1-1 1 0 0,-1 0-1 0 0,1 0 1 0 0,-1 0-1 0 0,0 0 0 0 0,1 1 1 0 0,-1-1-1 0 0,1 0 1 0 0,-1 0-1 0 0,0 1 0 0 0,1-1 1 0 0,-1 0-1 0 0,0 0 0 0 0,1 1 1 0 0,-1-1-1 0 0,0 1 1 0 0,1-1-1 0 0,-1 0 0 0 0,0 1 1 0 0,0-1-1 0 0,0 1 1 0 0,1-1-1 0 0,-1 0 0 0 0,0 1 1 0 0,0-1-1 0 0,0 1 1 0 0,0-1-1 0 0,0 1 0 0 0,0-1 1 0 0,0 1-1 0 0,0-1 0 0 0,0 0 1 0 0,0 1-1 0 0,0-1 1 0 0,0 1-1 0 0,0 0 2 0 0,-6 15 3 0 0,6-14-6 0 0,-3 2 3 0 0,1 0 0 0 0,0 0 0 0 0,-1 0 0 0 0,0 0 0 0 0,0-1 0 0 0,-2 3 0 0 0,-10 13 0 0 0,6-5 0 0 0,3-6 0 0 0,1 0 0 0 0,0 0 0 0 0,1 0 0 0 0,0 1 0 0 0,0-1 0 0 0,0 1 0 0 0,1 2 0 0 0,4-2 46 0 0,-1-8-26 0 0,1 0 0 0 0,-1 0 0 0 0,1 0 0 0 0,-1 0 0 0 0,1 0 0 0 0,0 0 0 0 0,0 0 0 0 0,-1 0 0 0 0,1 0 0 0 0,0-1 0 0 0,0 1 0 0 0,0 0 0 0 0,0 0 0 0 0,1 0-20 0 0,-1-1 37 0 0,1 1 0 0 0,0-1-1 0 0,0 1 1 0 0,0-1 0 0 0,0 0 0 0 0,0 0 0 0 0,-1 0 0 0 0,1 0-1 0 0,0 0 1 0 0,0 0 0 0 0,1-1-37 0 0,22-8 307 0 0,-1-6-73 0 0,-3-1-46 0 0,-12 9-112 0 0,23-22 122 0 0,-26 23-167 0 0,-1-1 1 0 0,0 1-1 0 0,0-1 1 0 0,-1-1 0 0 0,1 1-1 0 0,0-3-31 0 0,-4 8 8 0 0,-1 0 0 0 0,1 0-1 0 0,0 0 1 0 0,-1-1 0 0 0,1 1 0 0 0,-1 0 0 0 0,0 0-1 0 0,0 0 1 0 0,0 0 0 0 0,0 0 0 0 0,0-1 0 0 0,0 1-1 0 0,0 0 1 0 0,-1 0 0 0 0,1 0 0 0 0,-1 0-1 0 0,0 0 1 0 0,1 0 0 0 0,-1 0 0 0 0,0 0 0 0 0,0 0-8 0 0,-1 0 3 0 0,1 0 1 0 0,0 0 0 0 0,-1 0-1 0 0,0 0 1 0 0,1 0 0 0 0,-1 0-1 0 0,0 1 1 0 0,-1-2-4 0 0,1 2-1 0 0,0 0 0 0 0,0-1-1 0 0,0 1 1 0 0,0 0 0 0 0,0 0-1 0 0,0 1 1 0 0,0-1 0 0 0,-1 0-1 0 0,1 1 2 0 0,-4-2-33 0 0,-41-6-148 0 0,35 7 95 0 0,1 1-37 0 0,0 2-50 0 0,0 0-60 0 0,10-1-19 0 0,1-1-11 0 0,0 0-23 0 0,0 0-96 0 0,0 0-39 0 0,2 0-9 0 0,4 2 21 0 0,0 0 1 0 0,0 0 0 0 0,0-1 0 0 0,0 0 0 0 0,2 0 408 0 0,19-1-1313 0 0,8-3-235 0 0,-18 1 824 0 0,1-1 41 0 0,-4 0 151 0 0,0 1 36 0 0,0 1 37 0 0,0-1 40 0 0,21-1 190 0 0,-26 2 222 0 0,-1 0 62 0 0,1 0 85 0 0,-1 0 107 0 0,-2 1-12 0 0,-1 0 63 0 0,0-1 70 0 0,1 1 77 0 0,-5 0 199 0 0,-1 0-255 0 0,1 0-105 0 0,-1 0-91 0 0,0 0-75 0 0,1 0-61 0 0,-1 0-44 0 0,3 0-99 0 0,-2 0 77 0 0,0 1 75 0 0,-1-1 8 0 0,0 0 35 0 0,1 0 43 0 0,-1 0 47 0 0,0 0 53 0 0,1 0 57 0 0,-1 0 64 0 0,0 0 69 0 0,0 1 75 0 0,0-1 79 0 0,-6 8-88 0 0,1 0-49 0 0,0 0-58 0 0,-1 1-45 0 0,0-1-45 0 0,-1 0-43 0 0,-10 13 114 0 0,0 2-51 0 0,16-22-321 0 0,0 0-1 0 0,1 0 1 0 0,-1 0 0 0 0,0 0 0 0 0,1 0-1 0 0,-1 0 1 0 0,1 0 0 0 0,-1 0 0 0 0,1 0 0 0 0,0 0-1 0 0,-1 0 1 0 0,1 1 0 0 0,0-1 0 0 0,0 0-1 0 0,0 0-9 0 0,0 1 94 0 0,0 0 88 0 0,0 2 10 0 0,2 0-34 0 0,2 3 66 0 0,1-2-123 0 0,1 0-47 0 0,9 3-45 0 0,18 1-104 0 0,-22-7 118 0 0,-3-2 69 0 0,0 0-55 0 0,0-1 0 0 0,0 0 0 0 0,0 0 0 0 0,0 0 0 0 0,0-1 0 0 0,-1-1 0 0 0,1 1 0 0 0,3-3-37 0 0,-8 4 20 0 0,0-1-1 0 0,0 1 0 0 0,-1-1 1 0 0,1 0-1 0 0,0 0 0 0 0,-1 0 0 0 0,1 0 1 0 0,-1-1-1 0 0,0 1 0 0 0,1-2-19 0 0,4-12 136 0 0,-6-3 36 0 0,-2 16-153 0 0,1 1 0 0 0,-1-1 0 0 0,0 0 0 0 0,0 1 1 0 0,0-1-1 0 0,0 1 0 0 0,-1 0 0 0 0,1-1 0 0 0,-1 0-19 0 0,0 0 12 0 0,-1 0-1 0 0,0 0 1 0 0,0 0-1 0 0,0 0 1 0 0,-3-2-12 0 0,-19-11-24 0 0,-1 3-53 0 0,12 6 21 0 0,-16-5-88 0 0,17 8 9 0 0,5 2-4 0 0,1-1-62 0 0,0 1-76 0 0,0-1-91 0 0,6 3 59 0 0,1 0-91 0 0,0 0-44 0 0,0 0 194 0 0,0 0 47 0 0,1-1 43 0 0,0 1 35 0 0,1 0-34 0 0,4-2-78 0 0,-3 1 70 0 0,5 0-108 0 0,0-1-44 0 0,3 0-224 0 0,0-1-50 0 0,18-3-902 0 0,-19 5 1049 0 0,0-1 54 0 0,9-1-100 0 0,-6 1 209 0 0,-5 0 149 0 0,0 1 32 0 0,0-1 40 0 0,0 1 47 0 0,0 1 52 0 0,-1-1 61 0 0,1 1 66 0 0,0 1 73 0 0,-3 4 576 0 0,5 1-82 0 0,-5-4-408 0 0,-3-1-40 0 0,3 4 83 0 0,-1 1-37 0 0,3 7 232 0 0,-2 1-105 0 0,-2 1-76 0 0,2 27 532 0 0,-5-27-471 0 0,0-4-250 0 0,1 0-37 0 0,-1 15 258 0 0,-1-17-225 0 0,-1 0 55 0 0,1-4 46 0 0,-1-2-48 0 0,0-1-42 0 0,0 0-39 0 0,-3-2 62 0 0,1-3-101 0 0,-1-2-67 0 0,-2-8 13 0 0,6 9-5 0 0,-1-10-26 0 0,4-1-37 0 0,7-16-92 0 0,2 8-49 0 0,8-9-139 0 0,-9 18 122 0 0,4 0 53 0 0,2 2 44 0 0,2 3 36 0 0,-15 7 28 0 0,1 1 1 0 0,0 0 0 0 0,-1 0-1 0 0,1 0 1 0 0,0 1-1 0 0,-1-1 1 0 0,2 1-2 0 0,-3 0 5 0 0,1 0-1 0 0,0 0 1 0 0,-1 0 0 0 0,1 0-1 0 0,0 1 1 0 0,-1-1-1 0 0,1 1 1 0 0,-1 0 0 0 0,1 0-1 0 0,-1 0 1 0 0,0 0 0 0 0,1 0-1 0 0,-1 1 1 0 0,0-1 0 0 0,0 1-1 0 0,2 0-4 0 0,-1 1 1 0 0,10 8 52 0 0,3 10 109 0 0,-6-7-96 0 0,4 6-5 0 0,-7-4 26 0 0,-3-2 125 0 0,-2-3-32 0 0,1-2 50 0 0,-2-8-37 0 0,-1 0-96 0 0,0 0-65 0 0,-2 1-21 0 0,1-1 40 0 0,1 1 93 0 0,-1-2 27 0 0,1 1 76 0 0,-1 2-206 0 0,-10 2-9 0 0,8-4 15 0 0,2-1 42 0 0,-5-12 19 0 0,3-11-75 0 0,6-16-45 0 0,-2 34 23 0 0,0 0 0 0 0,1 1 0 0 0,-1-1 0 0 0,1 1 0 0 0,0-1-1 0 0,2-3-10 0 0,-1 2 0 0 0,1 1 0 0 0,-1 0 0 0 0,1 0 0 0 0,0 1 0 0 0,1-1 0 0 0,-1 1 0 0 0,1 0 0 0 0,0 0 0 0 0,0 1 0 0 0,0-1 0 0 0,1 1-1 0 0,-1 0 1 0 0,1 1 0 0 0,-4 1-16 0 0,0 0 0 0 0,1 0-1 0 0,-1 1 1 0 0,0 0-1 0 0,1-1 1 0 0,-1 1 0 0 0,1 0-1 0 0,-1 0 1 0 0,0 0 0 0 0,1 0-1 0 0,-1 0 1 0 0,0 1-1 0 0,1-1 1 0 0,-1 1 0 0 0,0 0-1 0 0,1 0 1 0 0,-1-1-1 0 0,0 1 1 0 0,0 1 0 0 0,0-1-1 0 0,1 0 17 0 0,20 15-88 0 0,-13-7 86 0 0,-1 0 36 0 0,3 6-26 0 0,-2-1 51 0 0,-7-11-289 0 0,-1-1 96 0 0,0 1 80 0 0,0 0 67 0 0,1 0 52 0 0,-1 0 37 0 0,4 7 334 0 0,-4-5-283 0 0,1-1-71 0 0,-2-1-82 0 0,0-1-33 0 0,1 2-115 0 0,-1-2 24 0 0,0 0-38 0 0,0-1-39 0 0,0 1-44 0 0,0 0-46 0 0,0 0-50 0 0,1 0-52 0 0,-1 0-56 0 0,0 0-58 0 0,0 0-62 0 0,0-1-65 0 0,0 1-67 0 0,1 0-72 0 0,-1 0-73 0 0,1 1-1506 0 0,3 2-1336 0 0,-5-5 3686 0 0</inkml:trace>
  <inkml:trace contextRef="#ctx0" brushRef="#br0" timeOffset="8697.864">12583 9304 11256 0 0,'0'0'256'0'0,"0"0"-56"0"0,1 0-65 0 0,0-1-13 0 0,5-1 14 0 0,-5 2-32 0 0,0-1 76 0 0,2 0-1 0 0,1 1 0 0 0,-1-1-1 0 0,0 0 1 0 0,0 1 0 0 0,0 0 0 0 0,1 0 0 0 0,-1 0-1 0 0,0 0 1 0 0,0 0 0 0 0,1 1 0 0 0,-1-1 0 0 0,0 1-1 0 0,0 0 1 0 0,0 0 0 0 0,0 0 0 0 0,0 1-179 0 0,13 9 1174 0 0,-6 2-281 0 0,-1 2-112 0 0,-5-7-443 0 0,0 0-40 0 0,-1 0-45 0 0,1 1-48 0 0,-1-2-69 0 0,0 0-44 0 0,0 0-46 0 0,0 0-49 0 0,7 16 348 0 0,-1 2-68 0 0,6 14 61 0 0,-8-20-193 0 0,-1 0-62 0 0,7 20 49 0 0,-9-29-150 0 0,2 15 144 0 0,-5-17-136 0 0,-1 0-63 0 0,-1-2-31 0 0,1-1-53 0 0,-2 0-61 0 0,1 0-70 0 0,-1-3-310 0 0,1 0 86 0 0,-8 3-930 0 0,5-4 746 0 0,2-1 208 0 0,-1 1-76 0 0,-8-1-1049 0 0</inkml:trace>
  <inkml:trace contextRef="#ctx0" brushRef="#br0" timeOffset="9609.087">12517 9495 11808 0 0,'0'0'266'0'0,"0"0"44"0"0,0 0-159 0 0,0 0-33 0 0,0-1 36 0 0,1 1-85 0 0,2-2-22 0 0,-1 1 18 0 0,26-5 66 0 0,-8 5 5 0 0,-3 2 24 0 0,1-1 53 0 0,-3 1 37 0 0,0-1 62 0 0,1 1 57 0 0,0-1-33 0 0,16 0 248 0 0,-4 0-152 0 0,0 0-53 0 0,64-1 711 0 0,-52-1-583 0 0,-27 1-342 0 0,1 1-71 0 0,5-1-46 0 0,-12 1-50 0 0,-1 0-1 0 0,1-1 0 0 0,0 0 0 0 0,-1 0 1 0 0,4-2 2 0 0,-4 1-18 0 0,7-2-36 0 0,-1-1 0 0 0,12-5 54 0 0,-10 1-61 0 0,1-2-38 0 0,4-6-45 0 0,-10 5 72 0 0,-8 7 75 0 0,-1 2-6 0 0,3 0 3 0 0,0-2-5 0 0,0-8-43 0 0,-3-6 37 0 0,0 18 12 0 0,0-1-1 0 0,0 1 1 0 0,0 0-1 0 0,0 0 1 0 0,-1 0-1 0 0,1 0 1 0 0,0 0-1 0 0,-1 0 1 0 0,1 0 0 0 0,-1 0-1 0 0,1 0 1 0 0,-1 0-1 0 0,1 0 0 0 0,-2-1 6 0 0,1 1 0 0 0,0 0 0 0 0,0 0 0 0 0,-1-1 0 0 0,1 1 0 0 0,-1 0-1 0 0,1 0 1 0 0,-1 0 0 0 0,1 1 0 0 0,-1-1 0 0 0,0 0 0 0 0,-1 0-6 0 0,3 1 0 0 0,-2-1 8 0 0,1 1 0 0 0,-1-1 0 0 0,1 1 0 0 0,-1-1 0 0 0,0 1 0 0 0,1 0 0 0 0,-1-1 0 0 0,1 1 0 0 0,-1 0 0 0 0,0 0 0 0 0,1 0 0 0 0,-1 1 0 0 0,0-1 0 0 0,1 0 0 0 0,-1 0 0 0 0,0 1 0 0 0,1-1 0 0 0,-1 1 0 0 0,1 0 0 0 0,-1-1 1 0 0,1 1-1 0 0,-1 0 0 0 0,1 0 0 0 0,0 0 0 0 0,-1 0-8 0 0,-12 6 12 0 0,9-3 8 0 0,0-1 0 0 0,0 1 0 0 0,1 0 1 0 0,-1 0-1 0 0,1 0 0 0 0,0 1 0 0 0,0-1 0 0 0,1 1 0 0 0,-1 0 0 0 0,1 0 0 0 0,-2 5-20 0 0,2-4 38 0 0,0 0 0 0 0,0 0 0 0 0,0 0 0 0 0,1 0 0 0 0,0 1 0 0 0,0-1-1 0 0,1 1 1 0 0,-1 0 0 0 0,2-1 0 0 0,-1 4-38 0 0,3 23 125 0 0,0-25-134 0 0,1 1 42 0 0,3 4 87 0 0,-4-11-92 0 0,-1 0-1 0 0,0 0 1 0 0,1-1-1 0 0,0 1 1 0 0,-1 0-1 0 0,1-1 1 0 0,0 1-1 0 0,0-1 1 0 0,0 1-1 0 0,0-1 1 0 0,0 0-1 0 0,0 0 1 0 0,0 1-28 0 0,9 1 60 0 0,1-2-54 0 0,-1-1 45 0 0,0-1-1 0 0,0 0 0 0 0,4-1-50 0 0,7-3 9 0 0,-6-1 25 0 0,0-1-54 0 0,-2-2-42 0 0,-1-1-35 0 0,3-5-177 0 0,0 0-1 0 0,0-2 275 0 0,8-8-250 0 0,11-16-214 0 0,-28 33 377 0 0,1-2 59 0 0,5 4-53 0 0,-8 9 19 0 0,3 8 74 0 0,-7-9-10 0 0,10 15 157 0 0,-4 3 94 0 0,-4-10-165 0 0,3 0-38 0 0,3 12-4 0 0,-2-9 9 0 0,0-3 52 0 0,-1-1 35 0 0,-5-7-102 0 0,0-2 68 0 0,1 6 82 0 0,6 1-19 0 0,-1-2-5 0 0,-5 0 17 0 0,-2-4-1 0 0,0-1 2 0 0,0 0-16 0 0,0 0-68 0 0,4-2-2 0 0,0-2-43 0 0,3-10-12 0 0,23-56-43 0 0,-26 60-7 0 0,1 0-71 0 0,8-17-171 0 0,-6 17 217 0 0,1-1 46 0 0,-4 7-152 0 0,1 2 34 0 0,13-1-115 0 0,-15 2 155 0 0,5 2-17 0 0,0 1 59 0 0,-1 3 52 0 0,0 2 41 0 0,3 5 108 0 0,0 5 165 0 0,-9-16-309 0 0,17 33-3 0 0,-12-23 17 0 0,-1 1 35 0 0,-1-2 18 0 0,0 0 36 0 0,1-1 39 0 0,-1 0 47 0 0,-2-3-51 0 0,4 5-84 0 0,0-6 76 0 0,-5-5-147 0 0,-1 0 0 0 0,1 0 0 0 0,-1 0 0 0 0,1 0 0 0 0,-1 0 0 0 0,1 0 0 0 0,-1 0 0 0 0,1 0 0 0 0,-1 0 1 0 0,1 0-1 0 0,-1-1 0 0 0,1 1 0 0 0,-1 0 0 0 0,1 0 0 0 0,-1 0 0 0 0,0-1 0 0 0,1 1 0 0 0,-1 0 0 0 0,1-1 0 0 0,-1 1 0 0 0,0 0 0 0 0,1-1 0 0 0,-1 1 0 0 0,0 0 0 0 0,0-1 0 0 0,1 1-18 0 0,10-21 590 0 0,-8 13-438 0 0,0 1-41 0 0,0-1-49 0 0,1-1-85 0 0,0-1-43 0 0,4-6-110 0 0,9-22-335 0 0,-12 26 392 0 0,1 1 46 0 0,-5 9 32 0 0,0 0 0 0 0,0 0 0 0 0,0 1 0 0 0,1-1 0 0 0,-1 0 0 0 0,1 0 0 0 0,-1 1 0 0 0,1-1 0 0 0,0 1 0 0 0,0 0 0 0 0,-1-1 0 0 0,1 1 0 0 0,0 0 0 0 0,0 0 0 0 0,0 0 0 0 0,2 0 41 0 0,20-6-473 0 0,-11 8 109 0 0,1 4 34 0 0,-1 4 47 0 0,0 0 59 0 0,-2-1 73 0 0,-3-2-117 0 0,5 5-59 0 0,-7-6 162 0 0,-1 0-54 0 0,1 0-80 0 0,-2-1-12 0 0,0 0-79 0 0,1 0-94 0 0,-1 0-106 0 0,4 4-930 0 0,-3 1-57 0 0</inkml:trace>
  <inkml:trace contextRef="#ctx0" brushRef="#br0" timeOffset="10975.246">13955 9227 6072 0 0,'0'0'133'0'0,"0"0"23"0"0,0 0-15 0 0,0 0-60 0 0,0 0-45 0 0,2-3 19 0 0,0 1-12 0 0,-1 2 16 0 0,-1 0-59 0 0,1-1 117 0 0,-1 1 134 0 0,0 0 223 0 0,0 0 20 0 0,0 0 40 0 0,0 0-272 0 0,0 0 172 0 0,0 0 330 0 0,2 0 14 0 0,-1 0-36 0 0,1 0 152 0 0,0 0-89 0 0,0 0-105 0 0,0 1-123 0 0,-1-1-340 0 0,0 0-36 0 0,-1 1-38 0 0,1-1-42 0 0,0 1-43 0 0,0 0-44 0 0,0 0-48 0 0,0 0-48 0 0,0-1 483 0 0,0 1-136 0 0,0 0-94 0 0,0 0-85 0 0,1 0-35 0 0,2 6 76 0 0,-2-4-38 0 0,0 0 86 0 0,-2-2-53 0 0,1 0 36 0 0,11 29 495 0 0,-6-9-288 0 0,-1-3-132 0 0,-3 1-83 0 0,0 15 135 0 0,-3 0-67 0 0,-1 6-18 0 0,-3 20 33 0 0,-1 14 56 0 0,5-23-25 0 0,0-5-52 0 0,1 17 15 0 0,4 0-67 0 0,-3-56-178 0 0,4 26 67 0 0,-4-31-51 0 0,-1 1-1 0 0,1-1 0 0 0,0 1 1 0 0,0-1-1 0 0,1 1 1 0 0,-1-1-1 0 0,0 0 1 0 0,1 0-1 0 0,-1 1 0 0 0,3 1-17 0 0,-3-3 51 0 0,-1-1-99 0 0,0 0-19 0 0,2-3-199 0 0,6-7-132 0 0,-7 6 213 0 0,1 0 0 0 0,0 0-1 0 0,-1 0 1 0 0,0 0-1 0 0,0 0 1 0 0,0 0 0 0 0,0-1-1 0 0,-1-3 186 0 0,1-15-802 0 0,-2 0-64 0 0,1 0-165 0 0,-2-22-1091 0 0,0 23 1112 0 0,-1-1 38 0 0,1 0 32 0 0,0 0 46 0 0,0 0 51 0 0,2 0 55 0 0,0 12 528 0 0,0 0-40 0 0,-1-23-712 0 0,0 12 351 0 0,1 6 293 0 0,0 4 130 0 0,0-1 82 0 0,0 2 102 0 0,0 1 78 0 0,0-1 90 0 0,1 0 99 0 0,0-4-62 0 0,0 6 10 0 0,-1 0 51 0 0,1-1 52 0 0,0 1 52 0 0,1 0 53 0 0,0 0 51 0 0,0 0 53 0 0,1 0 52 0 0,0 0-6 0 0,1 1 43 0 0,8-12 1257 0 0,-2 12-732 0 0,-2 3-408 0 0,1 3-159 0 0,1 0-54 0 0,-8 1-354 0 0,1 1 0 0 0,-1 0 0 0 0,1 0 0 0 0,-1 0 0 0 0,1 1 0 0 0,-1-1 0 0 0,2 1-112 0 0,8 2 354 0 0,0 2-35 0 0,-1 1-44 0 0,0 0-49 0 0,-1 0-59 0 0,-1 0-66 0 0,3 4 138 0 0,1 1-49 0 0,-3-2-26 0 0,-1 0 0 0 0,0 1-1 0 0,1 3-163 0 0,2 5 256 0 0,-10-15-216 0 0,-1 0-1 0 0,0 0 1 0 0,-1 0-1 0 0,1 0 1 0 0,0 0-1 0 0,-1 0 1 0 0,1 0-1 0 0,-1 0 1 0 0,0 1-1 0 0,0-1 0 0 0,-1 1-39 0 0,0 9 171 0 0,-3-2 34 0 0,-4 2 66 0 0,-3-3-80 0 0,-3-2-64 0 0,-2-2-51 0 0,-4 0-32 0 0,-23 0-11 0 0,12-3-35 0 0,12 0-48 0 0,0-1-56 0 0,0-2-74 0 0,2-3-90 0 0,16 3-4 0 0,3-1 106 0 0,1-1 81 0 0,2 1 53 0 0,8-2 6 0 0,-10 3-13 0 0,1 0-39 0 0,18-2-115 0 0,1-2 34 0 0,4 1 21 0 0,-5 0-240 0 0,20-5 380 0 0,20-10-323 0 0,-22 3 156 0 0,-1-1 49 0 0,-30 11 100 0 0,-1 0-1 0 0,0 0 1 0 0,0 0-1 0 0,0-1 0 0 0,-1 0 1 0 0,5-5 18 0 0,13-17-18 0 0,-3-1 34 0 0,-18 23 6 0 0,1-1-1 0 0,-2 0 1 0 0,1 0 0 0 0,-1-1-1 0 0,1-1-21 0 0,0-15 75 0 0,-4 21-60 0 0,0 0 0 0 0,0 0 0 0 0,-1 0 0 0 0,1 1 1 0 0,-1-1-1 0 0,0 0 0 0 0,0 0 0 0 0,0 0-15 0 0,-1-2 9 0 0,-1-1 42 0 0,-1 0 52 0 0,-3-1 103 0 0,6 7-186 0 0,0-1 0 0 0,1 1 0 0 0,-1 0 0 0 0,0-1 0 0 0,0 1 0 0 0,1 0 0 0 0,-1-1 0 0 0,0 1 0 0 0,0 0 0 0 0,0 0 0 0 0,0 0-1 0 0,1-1 1 0 0,-1 1 0 0 0,0 0 0 0 0,0 0 0 0 0,0 0 0 0 0,0 1-20 0 0,-6 1 75 0 0,1 1-37 0 0,3-1-28 0 0,1 0-1 0 0,0 0 0 0 0,0 0 0 0 0,0 0 0 0 0,0 0 1 0 0,1 1-1 0 0,-2 1-9 0 0,0 0 6 0 0,1 0-1 0 0,0 0 1 0 0,1 0 0 0 0,-1 0 0 0 0,1 0 0 0 0,0 0 0 0 0,0 1-1 0 0,0 0-5 0 0,0 0 7 0 0,0 0 0 0 0,1 0 0 0 0,0 0-1 0 0,0 0 1 0 0,0 0 0 0 0,1 0 0 0 0,0-1-1 0 0,0 1 1 0 0,0 0 0 0 0,0 0 0 0 0,1 0-1 0 0,0 1-6 0 0,0-2 22 0 0,22 41 158 0 0,-9-27-34 0 0,-6-9-28 0 0,1-2 40 0 0,-9-7-144 0 0,0 1-1 0 0,1-1 0 0 0,-1 0 0 0 0,0 1 0 0 0,0-1 0 0 0,0 0 0 0 0,0 0 0 0 0,0 0 0 0 0,1 0 0 0 0,-1 0 0 0 0,0 0 0 0 0,0 0 0 0 0,2 0-13 0 0,21-8 110 0 0,-8-4-86 0 0,5-11 73 0 0,4-2 38 0 0,-11 15-212 0 0,-10 6 74 0 0,1 1-1 0 0,0 1 0 0 0,0-1 1 0 0,0 1-1 0 0,0 0 0 0 0,3-1 4 0 0,11-2-77 0 0,-14 4 50 0 0,0 1-1 0 0,0 0 1 0 0,0-1-1 0 0,1 2 1 0 0,0-1 27 0 0,24 6-38 0 0,-1 6 73 0 0,0 1 47 0 0,-17-6-24 0 0,1-1 1 0 0,0-1 0 0 0,0 0-1 0 0,9 1-58 0 0,-13-5 3 0 0,3-1-34 0 0,-7 0-174 0 0,-1-2 58 0 0,9-7-154 0 0,-8 4 137 0 0,-3 3 23 0 0,1-1-45 0 0,-1 0-55 0 0,1 1-67 0 0,-2 0 75 0 0,1 1 61 0 0,3-4-191 0 0,-2 2 94 0 0,-1 2 74 0 0,-1 0-58 0 0,0 0 45 0 0,0 0-36 0 0,0 0-39 0 0,0 0-45 0 0,0 0 19 0 0,0 0-35 0 0,0 0-39 0 0,0 0-39 0 0,0 0-43 0 0,0 0-45 0 0,0 0-47 0 0,-1 0-49 0 0,4-4-1289 0 0,1-2-1056 0 0</inkml:trace>
  <inkml:trace contextRef="#ctx0" brushRef="#br0" timeOffset="11339.278">15027 9142 10944 0 0,'0'0'248'0'0,"0"0"34"0"0,0 0 20 0 0,0 0-38 0 0,0 0-160 0 0,-3 3-59 0 0,0-1 16 0 0,-5 5 740 0 0,-1 1-85 0 0,1-1-81 0 0,0 1-73 0 0,1 1-70 0 0,-1-1-62 0 0,1 1-58 0 0,-1 0-51 0 0,2 0-72 0 0,0-1-34 0 0,-6 9 132 0 0,-4 8 5 0 0,-7 15 100 0 0,14-23-223 0 0,4-8-134 0 0,-7 12 231 0 0,7-13-219 0 0,5-7-43 0 0,0-1 0 0 0,0 0 6 0 0,11-5 47 0 0,4 3-57 0 0,4-1-51 0 0,1-9 44 0 0,8-11-38 0 0,-20 16-16 0 0,0 1 0 0 0,0-1 0 0 0,1 1 0 0 0,0 0 1 0 0,4-1 12 0 0,11-1-148 0 0,-22 8 118 0 0,0-1 0 0 0,1 1 0 0 0,-1 0 0 0 0,0-1 0 0 0,1 1 0 0 0,-1 1 0 0 0,1-1 0 0 0,-1 0 0 0 0,1 1 18 0 0,12 6-35 0 0,-1 9 172 0 0,3 13 225 0 0,-4-4-24 0 0,-1-10-152 0 0,-9-11-148 0 0,22 21 121 0 0,-6-10-153 0 0,-7-8-64 0 0,2-3-60 0 0,-1-3-69 0 0,2-4-80 0 0,-15 3 200 0 0,7-2-755 0 0,-1-1 105 0 0,-1 1 131 0 0,7-4-706 0 0,-1 0-18 0 0</inkml:trace>
  <inkml:trace contextRef="#ctx0" brushRef="#br0" timeOffset="11578.272">15373 8922 14280 0 0,'0'0'322'0'0,"0"0"-58"0"0,0-1-106 0 0,0 0-68 0 0,0 0-56 0 0,0 0 22 0 0,0 1 75 0 0,0 0 77 0 0,0 0-61 0 0,-1 1 33 0 0,0 8-5 0 0,-1 1 52 0 0,1 0 46 0 0,1 0 36 0 0,0 4 137 0 0,4 25 907 0 0,-1-22-800 0 0,0-3-109 0 0,2-1-72 0 0,-1 1 21 0 0,0 1-73 0 0,0-1-65 0 0,-1 0-55 0 0,2 5-3 0 0,0 0-65 0 0,9 40 257 0 0,-12-38-329 0 0,0-1-87 0 0,-1-3-83 0 0,-1 0-98 0 0,0 0-116 0 0,-1-9 112 0 0,0 1-34 0 0,1-7 13 0 0,0 0 56 0 0,0 0 46 0 0,0 0 37 0 0,-1 1 6 0 0,1 2-53 0 0,-1-2-11 0 0,1-1 11 0 0,0 0-57 0 0,-1-1-71 0 0,1 1-82 0 0,-1-1-16 0 0,1 1-73 0 0,-1-1-83 0 0,0 0-90 0 0,0 1-97 0 0,0-1-104 0 0,0 1-113 0 0,0-1-120 0 0,-1 1-1216 0 0,1 2-1267 0 0</inkml:trace>
  <inkml:trace contextRef="#ctx0" brushRef="#br0" timeOffset="12273.973">15217 9210 9408 0 0,'13'-3'254'0'0,"0"0"-68"0"0,3-1-25 0 0,7-2 30 0 0,-9 2-66 0 0,-1 1 40 0 0,-3 0-20 0 0,-1 1 35 0 0,-1 1 3 0 0,0-1 34 0 0,0 1 38 0 0,0-1 43 0 0,37-6 940 0 0,-14 2-363 0 0,-8 1-174 0 0,0 1 45 0 0,-11 2-346 0 0,-1-1-92 0 0,1 0-65 0 0,14-4 255 0 0,-10 2-113 0 0,-8 3-132 0 0,-1-1 55 0 0,1 0 64 0 0,0 0 76 0 0,-7 3-242 0 0,-1 0-46 0 0,0 0-22 0 0,0 0-2 0 0,0 0-10 0 0,0 1-49 0 0,-1 1-33 0 0,-7 11-9 0 0,8-13-29 0 0,-4 7 32 0 0,1-1 0 0 0,0 0-1 0 0,1 1 1 0 0,-1 0-1 0 0,1 0 1 0 0,1 0-38 0 0,-4 13 22 0 0,4-9 4 0 0,1 6 129 0 0,1-8-56 0 0,-1-7-28 0 0,1-1-5 0 0,0 3-22 0 0,0 0 0 0 0,1-1 21 0 0,-1-2 26 0 0,1 0 48 0 0,12-1 14 0 0,-12-1-131 0 0,1 1-1 0 0,0-1 1 0 0,0 1-1 0 0,-1-1 1 0 0,1 0-1 0 0,-1 0 1 0 0,1 0-1 0 0,0 0 1 0 0,-1 0-1 0 0,2-2-21 0 0,-3 2 4 0 0,14-8 19 0 0,0-2-58 0 0,-2 0-71 0 0,0-3-84 0 0,-8 8 111 0 0,1 0 0 0 0,-1 1 0 0 0,1-1 1 0 0,1 1-1 0 0,5-3 79 0 0,20-10-171 0 0,-23 16 54 0 0,-2 3 59 0 0,-6 0 59 0 0,1-1 0 0 0,-1 1 0 0 0,0 0-1 0 0,0-1 1 0 0,0 1 0 0 0,0 0 0 0 0,0 0-1 0 0,0 0 1 0 0,0 0 0 0 0,0 0 0 0 0,-1 0-1 0 0,11 17 112 0 0,-9-12-93 0 0,-2-5-27 0 0,2 7 19 0 0,-1 6-59 0 0,-1-3 8 0 0,1-4 41 0 0,2 3 46 0 0,3 15 115 0 0,3 0 107 0 0,-2-15-86 0 0,1 0 38 0 0,1-3 41 0 0,3-3 46 0 0,3 0-19 0 0,-1-2-53 0 0,0-1-47 0 0,-1-2-42 0 0,3-1-16 0 0,0-2-40 0 0,2-4-22 0 0,8-10-9 0 0,-8 4-46 0 0,1-2-34 0 0,-7 4-52 0 0,-3 0-125 0 0,-1-1 1 0 0,6-10 196 0 0,4-11-355 0 0,-9 17 135 0 0,0 0-35 0 0,-5 8 102 0 0,1-1 0 0 0,-1 1 0 0 0,-1-1 0 0 0,0 1 0 0 0,0-1 153 0 0,-2 5-51 0 0,0 1-1 0 0,-1 0 0 0 0,1-1 0 0 0,-1 1 0 0 0,0-1 0 0 0,0 0 52 0 0,0 3-17 0 0,-1 0-1 0 0,1 0 1 0 0,0 0-1 0 0,-1 1 1 0 0,1-1-1 0 0,-1 0 0 0 0,0 0 1 0 0,1 0-1 0 0,-1 1 1 0 0,0-1-1 0 0,0 0 1 0 0,0 1-1 0 0,-1-2 18 0 0,-8-4-73 0 0,-2 6 62 0 0,10 1 21 0 0,-1 1 1 0 0,1-1-1 0 0,0 1 1 0 0,0 0-1 0 0,-1-1 1 0 0,1 1 0 0 0,0 1-1 0 0,0-1 1 0 0,0 0-1 0 0,0 0-10 0 0,-3 3 41 0 0,1-1-1 0 0,-1 1 0 0 0,1 0 1 0 0,0 0-1 0 0,0 1 0 0 0,1-1-40 0 0,-5 7 66 0 0,3-1-64 0 0,1-1 0 0 0,-1 1 0 0 0,0 5-2 0 0,0 4 35 0 0,3-8 19 0 0,2 0 36 0 0,0 0 44 0 0,1 0 53 0 0,2 2 71 0 0,4-1 36 0 0,-5-9-187 0 0,1 0-1 0 0,0 0 1 0 0,0 0-1 0 0,0 0 1 0 0,0-1-1 0 0,0 1 1 0 0,1-1 0 0 0,-1 0-1 0 0,1 0-106 0 0,16 8 438 0 0,0-4-90 0 0,-7-2-189 0 0,0-2-74 0 0,11 1 62 0 0,32 1 346 0 0,-38-3-411 0 0,-1-1-80 0 0,-8 0-43 0 0,1 1-36 0 0,-1-1-38 0 0,1 0-44 0 0,-1 1-47 0 0,1-1-53 0 0,-1 1-55 0 0,0-1-60 0 0,14 3-468 0 0</inkml:trace>
  <inkml:trace contextRef="#ctx0" brushRef="#br0" timeOffset="30594.828">3254 11794 9520 0 0,'0'0'235'0'0,"0"0"-98"0"0,0 0-72 0 0,0-3-9 0 0,0 1 5 0 0,0-6-63 0 0,-1 3 44 0 0,0 0 53 0 0,-2 0 103 0 0,1-2 131 0 0,2 6-115 0 0,0 0 52 0 0,-1-1-111 0 0,1 0-71 0 0,-2-4 0 0 0,2 6-6 0 0,-2-6 104 0 0,0 0 64 0 0,-1 1 54 0 0,0 0 44 0 0,-3-3 355 0 0,-9-10 1041 0 0,13 16-1410 0 0,-2 1-102 0 0,-2 0-26 0 0,-4 1 23 0 0,7 0-97 0 0,1 0-28 0 0,-15 2 195 0 0,0 4-75 0 0,1 1-61 0 0,1 2-46 0 0,-23 10 62 0 0,31-16-204 0 0,0 2 88 0 0,-1-1 55 0 0,-9 10 207 0 0,8-5-207 0 0,5-4-119 0 0,0 0-75 0 0,3-2-30 0 0,1 0 37 0 0,2 2 16 0 0,0-1 42 0 0,5 3 20 0 0,-4-5-53 0 0,6 2 43 0 0,21 10-1 0 0,-9-7 59 0 0,3-2 76 0 0,1 0-44 0 0,9 1-37 0 0,-1 2-70 0 0,0 2-61 0 0,-2 4-56 0 0,-28-12 140 0 0,-1 0-1 0 0,1-1 0 0 0,-1 2 0 0 0,0-1 1 0 0,0 0-1 0 0,1 0 0 0 0,0 3 0 0 0,8 7-50 0 0,-11-12 61 0 0,0 1 0 0 0,1-1 0 0 0,-1 1-1 0 0,0 0 1 0 0,0-1 0 0 0,0 1 0 0 0,0-1-1 0 0,0 1 1 0 0,0 0 0 0 0,0-1-1 0 0,0 1 1 0 0,0-1 0 0 0,0 1 0 0 0,0 0-1 0 0,0-1 1 0 0,0 1 0 0 0,0 0-1 0 0,0-1 1 0 0,-1 1 0 0 0,1-1 0 0 0,0 1-1 0 0,0-1 1 0 0,-1 1 0 0 0,1-1-1 0 0,-1 1-10 0 0,-3 8 84 0 0,-1-4-49 0 0,-1 2 8 0 0,-1-2-1 0 0,1 1 1 0 0,-1-1-1 0 0,-1 0 1 0 0,1 0-1 0 0,-1-1 1 0 0,0 0 0 0 0,0-1-1 0 0,0 1 1 0 0,-1-1-43 0 0,-39 11 153 0 0,24-9-120 0 0,0-1-40 0 0,-3 0 41 0 0,-14-4 96 0 0,5-1-50 0 0,35 0-144 0 0,-1-2-103 0 0,2 1 56 0 0,2-1-90 0 0,-1 3 103 0 0,0-1-68 0 0,1 1 67 0 0,2-3-17 0 0,-3 2 56 0 0,1 0-56 0 0,-1 0-7 0 0,0 0-47 0 0,0 1-13 0 0,0-1-44 0 0,-1 0-48 0 0,1 1-54 0 0,0-1 10 0 0,0 1-43 0 0,0-1-46 0 0,0 1-50 0 0,0-1-52 0 0,-1 1-55 0 0,1-1-59 0 0,0 1-60 0 0,3-2-1386 0 0,1-1-1164 0 0</inkml:trace>
  <inkml:trace contextRef="#ctx0" brushRef="#br0" timeOffset="31247.388">3346 11709 11544 0 0,'0'0'264'0'0,"0"0"34"0"0,0 0 20 0 0,0 0-41 0 0,0 0-145 0 0,2-1 63 0 0,5-2 189 0 0,-6 2-317 0 0,0 1 0 0 0,0 0 1 0 0,0 0-1 0 0,0 0 0 0 0,0 0 0 0 0,0 0 1 0 0,0 0-1 0 0,0 0 0 0 0,0 0 1 0 0,0 0-1 0 0,0 0 0 0 0,0 0 1 0 0,0 0-1 0 0,0 1 0 0 0,0-1-67 0 0,4 3 323 0 0,0 1-59 0 0,-1 1-83 0 0,0 1-106 0 0,3 7 177 0 0,-1-1-38 0 0,3 14 120 0 0,-3-1-108 0 0,6 32 213 0 0,-9-38-275 0 0,0-1 33 0 0,1 0 48 0 0,1-1 59 0 0,-1 4-31 0 0,-2-5-137 0 0,0 0-37 0 0,1 14 57 0 0,1-10-20 0 0,0 7 53 0 0,-3 0-64 0 0,3 16 9 0 0,-5-30-36 0 0,0-1 5 0 0,3 0-68 0 0,-2-9-24 0 0,-1-2-62 0 0,-1 0-53 0 0,0-2-45 0 0,-3 0-158 0 0,-1-3-241 0 0,-11-17-910 0 0,2-6 99 0 0,9 12 724 0 0,0 0 32 0 0,1 0 36 0 0,1 2 39 0 0,3 12 487 0 0,-5-21-755 0 0,0 0 117 0 0,1-1 112 0 0,0 0 107 0 0,2 0 103 0 0,1 0 97 0 0,0 0 93 0 0,2-1 89 0 0,0 3 24 0 0,1-1 88 0 0,0-1 94 0 0,1 0 101 0 0,2 1 104 0 0,2 0 111 0 0,2 1 116 0 0,2 3 122 0 0,7-2-329 0 0,3 8-66 0 0,2 7-51 0 0,1 6-37 0 0,-18 1-151 0 0,1-1 1 0 0,-1 1-1 0 0,1 0 1 0 0,-1 0-1 0 0,1 0 0 0 0,-1 1 1 0 0,0-1-1 0 0,0 2 1 0 0,0-1-1 0 0,1 2-48 0 0,14 14 233 0 0,-14-12-111 0 0,-4-5-72 0 0,0 0 1 0 0,-1-1 0 0 0,1 1-1 0 0,-1 0 1 0 0,1 0 0 0 0,-1 1 0 0 0,0-1-1 0 0,0 0 1 0 0,0 0 0 0 0,0 1 0 0 0,0 0-51 0 0,1 7 156 0 0,1 3 153 0 0,-2-10-190 0 0,0 0-1 0 0,-1 0 1 0 0,0 0-1 0 0,1 1 1 0 0,-1-1-1 0 0,-1 0 1 0 0,1 0-1 0 0,0 0 1 0 0,-1 1-119 0 0,-4 13 394 0 0,-1-6-48 0 0,-1 0-41 0 0,-1-1-39 0 0,-1 0-36 0 0,-12 6 135 0 0,-3-2-110 0 0,4-5-117 0 0,-1-1-45 0 0,-4-1-25 0 0,-12 0-18 0 0,27-7-45 0 0,-18 0 72 0 0,17-1-79 0 0,3-1-31 0 0,0 0-38 0 0,1-1-49 0 0,0 0-59 0 0,7 2-62 0 0,-1 1 54 0 0,1 0 47 0 0,-1-1 42 0 0,1 0 12 0 0,-1 0 74 0 0,-1-3 143 0 0,1 2-168 0 0,1 1-41 0 0,-1 0-53 0 0,1 0-64 0 0,0 0-74 0 0,0 0-42 0 0,0 1-75 0 0,0-1-80 0 0,0 0-90 0 0,0 0-96 0 0,1 1-104 0 0,-1-1-109 0 0,0 1-119 0 0,2-2-977 0 0,1-1-1102 0 0</inkml:trace>
  <inkml:trace contextRef="#ctx0" brushRef="#br0" timeOffset="31659.404">3716 11689 11256 0 0,'0'0'256'0'0,"0"0"34"0"0,0 0 21 0 0,0 0-35 0 0,-1 0-208 0 0,0 0-40 0 0,-7 1-96 0 0,1 1 55 0 0,-1 1 50 0 0,0 1 44 0 0,1 1 40 0 0,-1 1 33 0 0,-6 8 235 0 0,3-1-6 0 0,-12 19 567 0 0,13-15-437 0 0,4-6-237 0 0,1 1-55 0 0,1 0-49 0 0,0 0-39 0 0,-1 11 30 0 0,4-16-124 0 0,1 0-1 0 0,-1 0 1 0 0,2-1 0 0 0,-1 1-1 0 0,0 0 1 0 0,2 5-39 0 0,-1-8 19 0 0,1-1 1 0 0,-1 1-1 0 0,1-1 0 0 0,-1 0 1 0 0,1 0-1 0 0,2 2-19 0 0,-1 0 36 0 0,0-1 98 0 0,3-1-49 0 0,16 2 83 0 0,-14-4-33 0 0,-4-1-90 0 0,0-1-1 0 0,0 1 1 0 0,0-1-1 0 0,0 0 1 0 0,0 0-1 0 0,1 0-44 0 0,23-12 168 0 0,-20 8-122 0 0,1-1 0 0 0,-1 0 0 0 0,0 0 0 0 0,7-8-46 0 0,-12 11 21 0 0,1-1-1 0 0,-1-1 1 0 0,0 1-1 0 0,-1 0 1 0 0,1-1 0 0 0,-1 0-1 0 0,0 1 1 0 0,0-1-1 0 0,1-4-20 0 0,-2 4 31 0 0,1 0-1 0 0,-1 0 0 0 0,0 0 1 0 0,-1-1-1 0 0,1 1 1 0 0,-1 0-1 0 0,0 0 0 0 0,0-1 1 0 0,-1-1-31 0 0,0 3 2 0 0,0 0 0 0 0,0 0 1 0 0,-1 0-1 0 0,1 1 1 0 0,-1-1-1 0 0,0 0 0 0 0,0 1 1 0 0,0-1-1 0 0,-1 1 0 0 0,1 0 1 0 0,-1 0-1 0 0,-2-3-2 0 0,-1 0 9 0 0,-1 1 1 0 0,1 0-1 0 0,-1 0 0 0 0,0 0 0 0 0,-7-2-9 0 0,2-1 0 0 0,10 6 0 0 0,0 1 0 0 0,0-1 0 0 0,0 1 0 0 0,-1 0 0 0 0,1 0 0 0 0,0 0 0 0 0,-2 0 0 0 0,-6-3-79 0 0,7-1 13 0 0,-1 0-26 0 0,3 5 286 0 0,1 0-89 0 0,-1 0-84 0 0,0 0-80 0 0,1 0-44 0 0,0 0-48 0 0,-1-1-45 0 0,1 1-43 0 0,-1 0-41 0 0,1 0-39 0 0,0 0-36 0 0,0 0-34 0 0,-1-1-483 0 0,1 0-111 0 0,0 0-92 0 0,0 0-74 0 0,0 0-863 0 0,0 1-1136 0 0</inkml:trace>
  <inkml:trace contextRef="#ctx0" brushRef="#br0" timeOffset="32304.518">3770 11561 7936 0 0,'0'0'233'0'0,"0"0"44"0"0,0 0 37 0 0,0 0-145 0 0,0 0-36 0 0,1-1 45 0 0,0 0-80 0 0,3-2 5 0 0,-3 2-10 0 0,0 0 30 0 0,0 1 59 0 0,0-1 75 0 0,0 1 87 0 0,4 0 460 0 0,-2 0-216 0 0,-1 0-240 0 0,0 0-105 0 0,-1 0-57 0 0,1 1-85 0 0,-1-1-57 0 0,1 0-65 0 0,0 1-74 0 0,0 0 205 0 0,0-1-44 0 0,5 3 22 0 0,-2-3 7 0 0,-5 0 2 0 0,0 0 34 0 0,0 0 12 0 0,1 2 140 0 0,-1-1-63 0 0,1 1-53 0 0,1 0-46 0 0,1 1 10 0 0,4 4 7 0 0,-6-6-77 0 0,0 0 38 0 0,0 0 1 0 0,-2 3 43 0 0,7 10 40 0 0,-5-12-124 0 0,2 10 249 0 0,-1 1-79 0 0,-1 5-33 0 0,-2 10 1 0 0,-1-3-23 0 0,2-19-131 0 0,0 27 216 0 0,-3-12-123 0 0,2-16-82 0 0,0 0 0 0 0,1 0 0 0 0,0 0-1 0 0,0 5-53 0 0,-1 20 192 0 0,-2 4 56 0 0,2-17-82 0 0,-1 0 37 0 0,2-17 308 0 0,1-1-77 0 0,0 0-70 0 0,0-2-65 0 0,0 1-59 0 0,1-1-53 0 0,0-1-49 0 0,0 0-41 0 0,2-3-13 0 0,0-2-85 0 0,8-18-204 0 0,-9 22 197 0 0,-2 0 36 0 0,3-6-56 0 0,0 1-1 0 0,1-1 0 0 0,0 1 1 0 0,0 0-1 0 0,1 0 0 0 0,1 0 29 0 0,11-11-92 0 0,2 3-36 0 0,-15 13 90 0 0,-5 4 33 0 0,1 0-1 0 0,-1 1 1 0 0,1-1 0 0 0,-1 0-1 0 0,1 1 1 0 0,0-1 0 0 0,-1 1-1 0 0,1-1 1 0 0,0 1 0 0 0,0-1-1 0 0,-1 1 1 0 0,1-1 0 0 0,0 1-1 0 0,0 0 1 0 0,0-1 0 0 0,0 1-1 0 0,-1 0 1 0 0,1 0 0 0 0,0 0-1 0 0,0 0 1 0 0,0-1-1 0 0,0 1 1 0 0,0 0 0 0 0,0 1-1 0 0,0-1 6 0 0,4 3-61 0 0,2 6 67 0 0,-6-6-11 0 0,2 1 5 0 0,-1-1-1 0 0,0 1 0 0 0,0 0 1 0 0,0 0-1 0 0,-1 0 1 0 0,1 0-1 0 0,-1 0 1 0 0,4 21 45 0 0,-3-5 43 0 0,-1-1 63 0 0,2 1 30 0 0,-2-19-159 0 0,0 1 1 0 0,-1 0 0 0 0,1 0 0 0 0,-1 0 0 0 0,0 0 0 0 0,0-1 0 0 0,0 1 0 0 0,0 0 0 0 0,0 0 0 0 0,0 0-23 0 0,-2 14 210 0 0,1-1-103 0 0,0-1-73 0 0,-1 27-66 0 0,2-22 62 0 0,1-18-367 0 0,1-2 113 0 0,3 1 37 0 0,2-2-4 0 0,-6 2 74 0 0,-1 0 102 0 0,5-2-459 0 0,5-7-502 0 0,-8 6 639 0 0,1 0-52 0 0,-2 0 70 0 0,1 1-43 0 0,-1 0-49 0 0,0-1-56 0 0,0 2 120 0 0,0-1-52 0 0,-1 1-49 0 0,1 0-45 0 0,0 0-38 0 0,-1 0-150 0 0,1-1-38 0 0,0 0-181 0 0,0 0-491 0 0,-1 2 1380 0 0</inkml:trace>
  <inkml:trace contextRef="#ctx0" brushRef="#br0" timeOffset="32612.818">4119 11513 9704 0 0,'0'-1'240'0'0,"0"0"-84"0"0,0-1-65 0 0,0-5 54 0 0,1 4-52 0 0,-1 0 15 0 0,1 0 19 0 0,-2 0-50 0 0,1 2 44 0 0,0 1-121 0 0,-1-1 245 0 0,1 1 285 0 0,0 0 485 0 0,0 0 38 0 0,0 0-434 0 0,0 0-257 0 0,0 0-69 0 0,0 0 56 0 0,0 3-15 0 0,1-1-50 0 0,-1 1-46 0 0,1-1-40 0 0,1 3 98 0 0,0 0-97 0 0,3 9 168 0 0,-4-8-140 0 0,1 14 175 0 0,0 0-67 0 0,0 1-58 0 0,1-1-47 0 0,2 21 117 0 0,3 53 302 0 0,-5-56-488 0 0,0-14-119 0 0,0 5 9 0 0,-1-9-36 0 0,1-6 26 0 0,-2-9-68 0 0,1 4 48 0 0,1 8 19 0 0,-1-12-73 0 0,-1 0-44 0 0,1-1-29 0 0,-1 0-47 0 0,1 0-53 0 0,0-1-60 0 0,-2-2-60 0 0,0-1 12 0 0,0 0-35 0 0,0 0-923 0 0,0 0-57 0 0</inkml:trace>
  <inkml:trace contextRef="#ctx0" brushRef="#br0" timeOffset="34947.742">4029 11675 11024 0 0,'8'-2'248'0'0,"-6"2"34"0"0,0-3-135 0 0,6 1 123 0 0,1 2-54 0 0,-6 1-163 0 0,8 0-24 0 0,0 0 51 0 0,2-1 66 0 0,7 0 135 0 0,8 0 127 0 0,-9 1-223 0 0,-4 0 128 0 0,0 0-67 0 0,0 0-58 0 0,1-1-49 0 0,2-1-24 0 0,0 0-42 0 0,36-3 52 0 0,-19 1 24 0 0,-23 2-164 0 0,17-4 59 0 0,-21 3-58 0 0,1-1-34 0 0,0 0-61 0 0,0-1-74 0 0,0 0-91 0 0,-1-1-108 0 0,-8 4-26 0 0,0 1-10 0 0,0 0 175 0 0,0 0 112 0 0,0-1-32 0 0,0 0 78 0 0,-2-9 33 0 0,0 7-30 0 0,-5-3 38 0 0,0 2 56 0 0,0 1 53 0 0,0 1 46 0 0,-5 1 133 0 0,1 3 76 0 0,0 2 62 0 0,0 1 42 0 0,6-1-169 0 0,0-1 0 0 0,0 1 1 0 0,1-1-1 0 0,-1 1 0 0 0,1 1-255 0 0,-6 6 518 0 0,1 2-13 0 0,5-6-292 0 0,0-1-33 0 0,-1 8 104 0 0,0-1-38 0 0,1 15 152 0 0,4-3-113 0 0,1-19-211 0 0,0 0 1 0 0,0 0-1 0 0,0 0 0 0 0,1 0 1 0 0,0 0-1 0 0,0 0 0 0 0,1-1 0 0 0,2 5-74 0 0,-3-6 25 0 0,2 3 92 0 0,4 3 160 0 0,3-6 6 0 0,-1-4-153 0 0,10-6 150 0 0,-3-5-87 0 0,-5-3-82 0 0,-2-3-76 0 0,-2-1-71 0 0,-3-3-67 0 0,0 0-60 0 0,-1 0-56 0 0,1-8-191 0 0,2 2-92 0 0,-4 17 340 0 0,-2 1 64 0 0,-1 8 72 0 0,0 4 22 0 0,0 4 20 0 0,0 11 46 0 0,2 0 45 0 0,-1-12-40 0 0,0 1-1 0 0,0-1 1 0 0,1 1-1 0 0,0-1 1 0 0,0 0-1 0 0,0 0 0 0 0,4 6-66 0 0,9 9 150 0 0,-5-10-64 0 0,-5-3 18 0 0,-4-7-85 0 0,0 0-1 0 0,0 0 1 0 0,0 0 0 0 0,0 0-1 0 0,0 0 1 0 0,0 0 0 0 0,0-1-1 0 0,0 1 1 0 0,0 0 0 0 0,0 0-1 0 0,0-1 1 0 0,1 1 0 0 0,-1-1-1 0 0,0 1 1 0 0,1-1 0 0 0,-1 0-1 0 0,0 1 1 0 0,1-1 0 0 0,-1 0-1 0 0,0 0 1 0 0,1 0-1 0 0,-1 0 1 0 0,0 0 0 0 0,1 0-1 0 0,-1 0 1 0 0,0-1 0 0 0,1 1-19 0 0,1 0-2 0 0,0-1 0 0 0,0 0 0 0 0,0 0 1 0 0,0 0-1 0 0,0-1 0 0 0,0 1 0 0 0,0-1 1 0 0,1-1 1 0 0,11-10-63 0 0,-5-1-40 0 0,-2-1-61 0 0,1-6-146 0 0,-6 10 105 0 0,0 0-39 0 0,0 0-41 0 0,-1 0-44 0 0,0 1-48 0 0,0 0-50 0 0,0 0-60 0 0,0 1-58 0 0,-1-5-143 0 0,-1 6 321 0 0,0 5 252 0 0,0 0 41 0 0,0 2-45 0 0,0 0 14 0 0,0-3 35 0 0,0 3 137 0 0,0 1 22 0 0,0 0-2 0 0,0 0 21 0 0,0 14 246 0 0,0 7 171 0 0,0-11-305 0 0,1 1-42 0 0,1 3-20 0 0,1 1-114 0 0,2 14 184 0 0,-2-9-36 0 0,0 0 45 0 0,0-1 70 0 0,2-1 89 0 0,1 0 109 0 0,-5-16 67 0 0,1 0-119 0 0,0-2-105 0 0,-1-1-95 0 0,1-1-80 0 0,0 0-70 0 0,0-1-56 0 0,-1-1-45 0 0,1-1-47 0 0,3-7-117 0 0,-4 8 140 0 0,0 0 51 0 0,0 1 74 0 0,2-13-84 0 0,0-1-48 0 0,3-11-104 0 0,-4 20 31 0 0,0-1 1 0 0,1 0-1 0 0,3-6 102 0 0,-1 4-94 0 0,10-20-151 0 0,1 13 147 0 0,-10 12 47 0 0,6-3 32 0 0,-5 9 61 0 0,3 5 39 0 0,-8-4-66 0 0,0 1 0 0 0,0-1 0 0 0,0 1-1 0 0,0 0 1 0 0,-1-1 0 0 0,1 1-1 0 0,0 2-14 0 0,10 17 158 0 0,4 24 204 0 0,-15-42-335 0 0,3 13 164 0 0,5 14 53 0 0,-7-26-216 0 0,-1 0 1 0 0,1 1-1 0 0,0-2 1 0 0,0 1-1 0 0,0 0 1 0 0,0 0 0 0 0,1-1-1 0 0,0 1 1 0 0,0 0-29 0 0,15 10 200 0 0,-16-14-192 0 0,-1 1 1 0 0,0-1 0 0 0,0 1 0 0 0,1-1-1 0 0,-1 1 1 0 0,0-1 0 0 0,1 0 0 0 0,-1 1-1 0 0,1-1 1 0 0,-1 0 0 0 0,1 0 0 0 0,-1 0 0 0 0,0 0-1 0 0,1 0 1 0 0,-1-1 0 0 0,1 1 0 0 0,-1 0-1 0 0,0-1 1 0 0,1 1 0 0 0,-1-1 0 0 0,1 0-9 0 0,7-2 62 0 0,0 0-103 0 0,-2 1-39 0 0,-1 0-33 0 0,-5 2-14 0 0,-1-1-115 0 0,1 0 85 0 0,1-1 57 0 0,3-3-75 0 0,-3 2-10 0 0,0 0 114 0 0,0 1-59 0 0,0-1-47 0 0,0 0-34 0 0,5-9-696 0 0,-4 9 672 0 0,0 0 82 0 0,5-11-375 0 0,-7 11 461 0 0,0 0 50 0 0,2-5 279 0 0,2 2-52 0 0,13-7 287 0 0,-10 9-265 0 0,0-1 63 0 0,10-6 162 0 0,-1 2-138 0 0,-4-1-114 0 0,-6 3 19 0 0,0 0 0 0 0,-1 0-1 0 0,5-5-223 0 0,0-4 261 0 0,-3 1-80 0 0,-1 0-69 0 0,-5 9-84 0 0,-1 0 0 0 0,0 1 0 0 0,0-1 0 0 0,0 0 0 0 0,-1 0-1 0 0,0 0 1 0 0,0 0 0 0 0,-1 0-28 0 0,-1-14 51 0 0,2 19-49 0 0,0 0 1 0 0,0 1-1 0 0,0-1 0 0 0,0 0 0 0 0,0 1 0 0 0,-1-1 0 0 0,1 1 0 0 0,0-1 0 0 0,0 0 0 0 0,0 1 1 0 0,-1-1-1 0 0,1 1 0 0 0,0-1 0 0 0,-1 1 0 0 0,1-1 0 0 0,-1 1 0 0 0,1-1 0 0 0,-1 1 0 0 0,1-1 1 0 0,-1 1-1 0 0,1-1 0 0 0,-1 1 0 0 0,1 0-2 0 0,-2-1 18 0 0,2 0 5 0 0,-1 0 1 0 0,1 1-1 0 0,-1-1 1 0 0,0 1-1 0 0,1-1 1 0 0,-1 1-1 0 0,1 0 1 0 0,-1-1-1 0 0,0 1 1 0 0,0-1-1 0 0,1 1 1 0 0,-1 0-1 0 0,0 0 0 0 0,0-1 1 0 0,1 1-1 0 0,-1 0 1 0 0,0 0-1 0 0,0 0 1 0 0,0 0-1 0 0,1 0 1 0 0,-1 0-1 0 0,0 0 1 0 0,0 0-24 0 0,-14 4 253 0 0,5 0-165 0 0,1 0-71 0 0,2 1-83 0 0,1-1-95 0 0,-13 12 85 0 0,2 3 35 0 0,11-12 43 0 0,1 0 0 0 0,1 1 1 0 0,-1 0-1 0 0,-1 4-2 0 0,2-3 28 0 0,1 0 0 0 0,0 1-1 0 0,0-1 1 0 0,0 2-28 0 0,2-1 62 0 0,-1 1 1 0 0,1 0-1 0 0,0 8-62 0 0,1-16-10 0 0,2 34-66 0 0,-2-32 75 0 0,1 0 0 0 0,0 0 0 0 0,0 0 0 0 0,0 0 0 0 0,1 0 0 0 0,0 0 0 0 0,0-1 0 0 0,0 1 0 0 0,0-1 0 0 0,1 2 1 0 0,10 9 95 0 0,3-5-101 0 0,-3-5-53 0 0,1-3-37 0 0,16-3-175 0 0,-23 0 183 0 0,0-1 0 0 0,0 0 0 0 0,0 0 1 0 0,0-1-1 0 0,0 1 0 0 0,-1-2 0 0 0,3 0 88 0 0,7-7-153 0 0,-3-1 60 0 0,-4 3-113 0 0,-1-1 1 0 0,-1 0 0 0 0,0-1 0 0 0,0 0-1 0 0,-1 0 1 0 0,0 0 0 0 0,3-10 205 0 0,1-5-337 0 0,-1 5 80 0 0,-4 11 120 0 0,-2-1 0 0 0,1 1 0 0 0,0-4 137 0 0,-1-18-205 0 0,-3 32 294 0 0,0 0 2 0 0,0 0 52 0 0,-1 0-60 0 0,-7 2 44 0 0,-2 3 96 0 0,1 3-56 0 0,1 2-44 0 0,1 1-34 0 0,1 0 16 0 0,1 1-1 0 0,-4 10-104 0 0,-1 12 140 0 0,5 3-48 0 0,6-1-50 0 0,0-31-44 0 0,0 0-1 0 0,0-1 1 0 0,1 1-1 0 0,0 0 0 0 0,1 4 3 0 0,-2-8 10 0 0,-1 0 0 0 0,1 0-1 0 0,-1-1 1 0 0,1 1 0 0 0,0 0-1 0 0,-1 0 1 0 0,1 0 0 0 0,0-1-1 0 0,-1 1 1 0 0,1 0 0 0 0,0-1-1 0 0,0 1 1 0 0,-1 0-1 0 0,1-1 1 0 0,0 1 0 0 0,0-1-1 0 0,0 1 1 0 0,0-1 0 0 0,0 0-1 0 0,0 1 1 0 0,0-1 0 0 0,0 0-1 0 0,0 0 1 0 0,0 0 0 0 0,0 0-1 0 0,0 0-9 0 0,2 0 30 0 0,1 0 0 0 0,-1-1 0 0 0,0 1 0 0 0,0-1-1 0 0,-1 0 1 0 0,1 0 0 0 0,1 0-30 0 0,4-2 68 0 0,-5 2-55 0 0,-1 0 0 0 0,1 0 0 0 0,0 0 0 0 0,-1 0-1 0 0,1-1 1 0 0,-1 1 0 0 0,1-1 0 0 0,-1 1 0 0 0,1-1 0 0 0,-1 0-1 0 0,0 0 1 0 0,0 0 0 0 0,0 0 0 0 0,0-1 0 0 0,-1 1-1 0 0,1 0 1 0 0,0-1 0 0 0,0-1-13 0 0,10-13 63 0 0,-9 13-52 0 0,0-1-1 0 0,-1 1 1 0 0,0-1 0 0 0,0 0 0 0 0,0 0 0 0 0,0 0 0 0 0,0-5-11 0 0,-1 6-4 0 0,0 0 1 0 0,0 0-1 0 0,-1 0 0 0 0,1 0 1 0 0,-1 0-1 0 0,-1-3 4 0 0,-2-11-104 0 0,-1 0-77 0 0,-6-4-159 0 0,7 18 251 0 0,1-1 0 0 0,-1 1-1 0 0,-1 0 1 0 0,1 0 0 0 0,0 1 0 0 0,-1-1 0 0 0,0 1 0 0 0,0 0 0 0 0,0 0 0 0 0,-2-2 89 0 0,3 4-62 0 0,-9-8-25 0 0,8 6-12 0 0,8-3-10 0 0,10-1 31 0 0,10 0-12 0 0,66-9 13 0 0,-43 7 79 0 0,-45 9-1 0 0,8-3 10 0 0,-9 2 55 0 0,-2 18 151 0 0,-1 0 1 0 0,0 0 0 0 0,-1 2-218 0 0,-3 16 253 0 0,3 0-98 0 0,3-29-129 0 0,2 21 8 0 0,1-15 13 0 0,2-4-15 0 0,9 5 319 0 0,1-8-44 0 0,2-7-47 0 0,-1-4-49 0 0,-1-5-51 0 0,0-2-53 0 0,-3-1-55 0 0,-3 0-58 0 0,10-19-4 0 0,-6 4-166 0 0,6-4-102 0 0,-19 32 198 0 0,0 1 0 0 0,0 0 0 0 0,1 8-21 0 0,0-1 54 0 0,0 12 35 0 0,-4 13-43 0 0,3 2 44 0 0,0-23 13 0 0,-1-6 0 0 0,1 4-2 0 0,4 7 64 0 0,-1-8-11 0 0,6 6-10 0 0,-8-13 79 0 0,0 1 2 0 0,1-1-48 0 0,14 2 99 0 0,-3-4 59 0 0,0-4-65 0 0,2-3-31 0 0,6-8-15 0 0,-14 8-63 0 0,0 1 0 0 0,0-1-1 0 0,2-4-59 0 0,-1 1 106 0 0,-2-1 46 0 0,1 1-63 0 0,-1 0-34 0 0,6-11-34 0 0,0 1-86 0 0,-1 1-62 0 0,-1 2-100 0 0,1 1-1 0 0,1 1 1 0 0,5-5 227 0 0,-2 4-144 0 0,-14 16 132 0 0,4-2 15 0 0,6 0-78 0 0,-10 3 69 0 0,-1 0 0 0 0,1 0 0 0 0,-1 0 1 0 0,1 0-1 0 0,-1 0 0 0 0,1 0 0 0 0,-1 0 0 0 0,1 1 0 0 0,-1-1 0 0 0,1 0 1 0 0,-1 0-1 0 0,0 1 0 0 0,1-1 0 0 0,-1 0 0 0 0,1 1 0 0 0,-1-1 0 0 0,0 0 1 0 0,1 1-1 0 0,-1-1 0 0 0,0 1 0 0 0,1-1 0 0 0,-1 0 0 0 0,0 1 0 0 0,0-1 1 0 0,1 1 5 0 0,5 11-90 0 0,-3-5 63 0 0,0-1 0 0 0,-1 1 0 0 0,0 1 0 0 0,0-1-1 0 0,-1 0 1 0 0,1 6 27 0 0,-1 11-20 0 0,-1-20 15 0 0,0 39-59 0 0,-2-16 71 0 0,-1-4 68 0 0,-2 0 92 0 0,3-16-130 0 0,0 0 54 0 0,-3 2 122 0 0,0-1 62 0 0,4-7-221 0 0,0 0-1 0 0,0 0 1 0 0,0 0-1 0 0,-1 0 1 0 0,1 0-1 0 0,0-1 1 0 0,0 1-1 0 0,-1 0 1 0 0,1-1-1 0 0,0 1 1 0 0,-2 0-54 0 0,-12 1 306 0 0,12-2-521 0 0,-1-1 97 0 0,0 1 81 0 0,-1 0 70 0 0,1-1 51 0 0,0 0 40 0 0,-9-2 396 0 0,7 1-323 0 0,0 0-66 0 0,0 0-108 0 0,2 1-76 0 0,1 0-60 0 0,0 0-68 0 0,-1-1-76 0 0,1 1-111 0 0,-1-1-106 0 0,0 1-116 0 0,1-1-125 0 0,1 2 307 0 0,1-1-35 0 0,-1 0-37 0 0,0 0-37 0 0,1 1-39 0 0,-1-1-39 0 0,1 0-42 0 0,-1 0-43 0 0,0 0-622 0 0,-1 0-36 0 0,-4-2-2801 0 0,7 2 4045 0 0</inkml:trace>
  <inkml:trace contextRef="#ctx0" brushRef="#br0" timeOffset="36342.104">6275 11464 10080 0 0,'0'0'230'0'0,"0"0"30"0"0,0 0 18 0 0,0 1-120 0 0,0 0-68 0 0,-1 1-42 0 0,1 4-75 0 0,1-4 47 0 0,-1 1 59 0 0,0-2 89 0 0,2 6-48 0 0,1 0 75 0 0,1-1 63 0 0,0 1 52 0 0,6 5 409 0 0,-6-8-410 0 0,0-1 0 0 0,0 1 0 0 0,0-1-1 0 0,1 0 1 0 0,-1 0 0 0 0,1 0-309 0 0,5 1 498 0 0,1 0-83 0 0,-7-3-210 0 0,1-1 1 0 0,-1 1 0 0 0,1-1 0 0 0,-1 1 0 0 0,4-2-206 0 0,8 0 463 0 0,1-2-43 0 0,0 0-47 0 0,0-2-53 0 0,-2 0-58 0 0,-1 0-63 0 0,-5 1-48 0 0,0 0-43 0 0,7-4 8 0 0,0-1-95 0 0,18-15-81 0 0,-24 15 77 0 0,-1 1 45 0 0,-4 3-23 0 0,-1-1 50 0 0,-3 4-41 0 0,0 0 0 0 0,0 0-1 0 0,-1 0 1 0 0,1 0 0 0 0,0 0 0 0 0,-1-1 0 0 0,1 1 0 0 0,-1-1-48 0 0,0-7 153 0 0,-1 5-111 0 0,-1 1-34 0 0,-2-1-61 0 0,-1 0-88 0 0,-8-1 270 0 0,0 2-45 0 0,11 3-77 0 0,-1 1 0 0 0,0 0 0 0 0,1 0 0 0 0,-1 0 1 0 0,0 0-1 0 0,1 0 0 0 0,-1 1 0 0 0,-1 0-7 0 0,-14 6-32 0 0,13-4 8 0 0,1-1 1 0 0,0 2 0 0 0,-1-1-1 0 0,1 0 1 0 0,0 1 23 0 0,-23 28-139 0 0,12-9 117 0 0,5-4 86 0 0,1-2 102 0 0,7-12-165 0 0,0-1 0 0 0,0 1 0 0 0,0 0-1 0 0,1 0 1 0 0,0 0 0 0 0,0-1 0 0 0,0 1-1 0 0,1 0 1 0 0,0 0 0 0 0,0 0 0 0 0,0 0-1 0 0,0 0 1 0 0,1 0 0 0 0,0 0 0 0 0,0 0-1 0 0,0 2 0 0 0,5 1 54 0 0,4-2-39 0 0,1-1-40 0 0,-2-3-39 0 0,5-2 121 0 0,-9-1-14 0 0,0 0 0 0 0,0 0 0 0 0,0 0 0 0 0,0-1 0 0 0,-1 1 0 0 0,4-3-43 0 0,7-3 85 0 0,-4 2-59 0 0,-4 0 1 0 0,0-1-51 0 0,0-3-52 0 0,5-5-81 0 0,-4 2 37 0 0,12-12 108 0 0,-8 8-43 0 0,-4 6-83 0 0,-1 2-75 0 0,0 0-111 0 0,-6 7 212 0 0,0 1 17 0 0,8 1-22 0 0,-3 3 36 0 0,1 7-4 0 0,-6-7 69 0 0,0-1 1 0 0,-1 1 0 0 0,1-1-1 0 0,-1 1 1 0 0,0-1-1 0 0,0 2 16 0 0,0-2-25 0 0,-3 80 25 0 0,3-78 442 0 0,1-1-81 0 0,0-2-75 0 0,1-2-66 0 0,0 0-59 0 0,0-1-50 0 0,1-2-45 0 0,-1 0-35 0 0,3-3-38 0 0,6-10-112 0 0,-9 11 107 0 0,1 1 35 0 0,-2 2 32 0 0,11-19-13 0 0,1 1-90 0 0,6-9-125 0 0,16-15-206 0 0,-18 27 241 0 0,-3 7 82 0 0,-12 8 36 0 0,0 0 0 0 0,1 1-1 0 0,0 0 1 0 0,-1-1 0 0 0,1 1-1 0 0,0 0 1 0 0,2 0 20 0 0,-4 1-6 0 0,0 0-1 0 0,0-1 1 0 0,0 1-1 0 0,-1 0 1 0 0,1 0-1 0 0,0 0 1 0 0,0 0-1 0 0,0 0 1 0 0,0 0-1 0 0,0 1 1 0 0,0-1-1 0 0,0 0 1 0 0,0 0-1 0 0,-1 1 1 0 0,1-1-1 0 0,0 0 0 0 0,0 1 1 0 0,0-1-1 0 0,-1 1 1 0 0,1-1-1 0 0,0 1 1 0 0,0 0 6 0 0,0 0-5 0 0,0 0 0 0 0,-1 0 0 0 0,1 0 0 0 0,0 0 1 0 0,-1 1-1 0 0,1-1 0 0 0,0 0 0 0 0,-1 0 0 0 0,0 1 0 0 0,1-1 0 0 0,-1 0 0 0 0,0 2 5 0 0,3 9 5 0 0,1 13-63 0 0,-3-15 59 0 0,-1-6 13 0 0,-1 39 184 0 0,-2-15 2 0 0,3-26-289 0 0,-1 0 38 0 0,1 1 48 0 0,-1 1 104 0 0,1 1 121 0 0,0 0 222 0 0,1-3-69 0 0,1-2-169 0 0,2-2-45 0 0,-2 0-135 0 0,0-1-44 0 0,15-18 119 0 0,-6 6-123 0 0,-6 8-32 0 0,0 0-34 0 0,8-14-121 0 0,4-11-240 0 0,1-4-97 0 0,-13 26 416 0 0,0 2-29 0 0,0 0 0 0 0,0 1 0 0 0,3-4 159 0 0,6-2-189 0 0,4 5 70 0 0,-16 8 54 0 0,0 1-57 0 0,8 7 29 0 0,1 10 186 0 0,-4 3 70 0 0,-2 27 218 0 0,-3-22-223 0 0,0 8 237 0 0,-3-26-268 0 0,2 0 0 0 0,-1 0 0 0 0,1 0 0 0 0,0-1-1 0 0,2 6-126 0 0,-1-5 102 0 0,-2-6-79 0 0,0 0 0 0 0,0-1 0 0 0,1 1 1 0 0,-1-1-1 0 0,1 1 0 0 0,-1 0 0 0 0,1-1 1 0 0,0 1-1 0 0,-1-1 0 0 0,1 1 1 0 0,0-1-1 0 0,0 0 0 0 0,0 1 0 0 0,0-1 1 0 0,0 0-1 0 0,0 0 0 0 0,1 1 0 0 0,0-1-23 0 0,-2 0 0 0 0,1-1 0 0 0,-1 1 0 0 0,1-1-1 0 0,-1 0 1 0 0,1 1 0 0 0,-1-1-1 0 0,1 0 1 0 0,0 1 0 0 0,-1-1 0 0 0,1 0-1 0 0,-1 0 1 0 0,1 1 0 0 0,0-1-1 0 0,-1 0 1 0 0,1 0 0 0 0,0 0 0 0 0,-1 0-1 0 0,1 0 1 0 0,-1 0 0 0 0,1 0-1 0 0,0 0 1 0 0,-1 0 0 0 0,1 0 0 0 0,0 0-1 0 0,-1-1 1 0 0,1 1 0 0 0,1-1-10 0 0,4 1-62 0 0,6-1 0 0 0,-8 1-8 0 0,-1-1-64 0 0,1 0-116 0 0,-2 0 81 0 0,0 0-36 0 0,1 1-41 0 0,-1-1-44 0 0,0 0-47 0 0,0-1-52 0 0,8-3-748 0 0</inkml:trace>
  <inkml:trace contextRef="#ctx0" brushRef="#br0" timeOffset="36813.162">7142 11450 7248 0 0,'0'0'209'0'0,"0"0"-39"0"0,0 0-43 0 0,1 0-39 0 0,-1 0-33 0 0,1-1-29 0 0,0 1-76 0 0,1-1-138 0 0,0 0 159 0 0,-1 1 67 0 0,0-1 45 0 0,-1 1 50 0 0,1-1 61 0 0,0 1 37 0 0,0 0 59 0 0,-1 0 66 0 0,1-1 73 0 0,-1 1 77 0 0,1 0 83 0 0,-1 0 90 0 0,0 0 95 0 0,2-1 247 0 0,0 1-96 0 0,0 0-92 0 0,0 0-87 0 0,0 0-81 0 0,0 1-78 0 0,-1 0-73 0 0,1 1-68 0 0,-1-1-64 0 0,0 1-58 0 0,0 0-55 0 0,0 0-49 0 0,0 0-45 0 0,0 0-39 0 0,1 3 32 0 0,-1 1-102 0 0,2 11-132 0 0,-3-13 82 0 0,0-1 36 0 0,0-1 34 0 0,0 1 46 0 0,1-1 53 0 0,-1 0 62 0 0,-1 26 18 0 0,0-1-63 0 0,0-12-128 0 0,1 1-34 0 0,-1 1-37 0 0,1 1-43 0 0,0-17-63 0 0,0-1-47 0 0,2 0-207 0 0,0 1 209 0 0,-1-1-50 0 0,0 0 1 0 0,0 1-74 0 0,0-1-87 0 0,0 0-104 0 0,-1 0 12 0 0,1 0-68 0 0,-1 0-60 0 0,0 0-52 0 0,0 0-186 0 0,1 0-51 0 0,-1 0-224 0 0,0 0-602 0 0</inkml:trace>
  <inkml:trace contextRef="#ctx0" brushRef="#br0" timeOffset="37075.256">7277 11271 11432 0 0,'0'0'333'0'0,"0"0"0"0"0,0 0-259 0 0,0 0-17 0 0,0 0 10 0 0,0 0-3 0 0,0 0 0 0 0,0 0-495 0 0,0 1 56 0 0,0-1-164 0 0,1 3-602 0 0,0-2 733 0 0,0 0-68 0 0,0 1-934 0 0,1 1-806 0 0,-2-3 1956 0 0</inkml:trace>
  <inkml:trace contextRef="#ctx0" brushRef="#br0" timeOffset="37284.894">7475 11322 12296 0 0,'-6'0'88'0'0,"0"1"53"0"0,-23 2 739 0 0,21-2-710 0 0,0 1-105 0 0,2-1-5 0 0,-1 2 96 0 0,-12 8 534 0 0,14-8-526 0 0,1 0-58 0 0,3-2 79 0 0,0 0-80 0 0,1 1-52 0 0,-1 1-35 0 0,1-1 45 0 0,-2 6 123 0 0,1 1-44 0 0,0 8 44 0 0,0 9-39 0 0,1-25-146 0 0,-1 0 0 0 0,1 0-1 0 0,0 0 1 0 0,0 0 0 0 0,0-1 0 0 0,0 1 0 0 0,1 0 0 0 0,-1 0 0 0 0,0 0 0 0 0,0 0-1 0 0,0 0 1 0 0,1 1-1 0 0,11 12-54 0 0,-1-1 6 0 0,-8-2 55 0 0,-2-9-7 0 0,-1 0 1 0 0,1 0-1 0 0,0 0 1 0 0,0 0-1 0 0,0-1 1 0 0,0 1-1 0 0,0 0 1 0 0,0-1-1 0 0,0 1 1 0 0,1-1 0 0 0,-1 1-1 0 0,1-1 1 0 0,-1 0-1 0 0,1 0 1 0 0,-1 1-1 0 0,1-1 1 0 0,0 0-1 0 0,0 0 0 0 0,11 10 81 0 0,-8-6-35 0 0,1 0 0 0 0,-1-1-1 0 0,1 0 1 0 0,1 1-46 0 0,5 4 15 0 0,-9-6-19 0 0,-1 1 22 0 0,2 2 48 0 0,-3-5-61 0 0,-1-1 0 0 0,0 0 1 0 0,0 0-1 0 0,1 0 1 0 0,-1 0-1 0 0,0 0 0 0 0,0 1 1 0 0,0-1-1 0 0,1 0 1 0 0,-1 0-1 0 0,0 0 0 0 0,0 1 1 0 0,0-1-1 0 0,0 0 1 0 0,0 0-1 0 0,1 1 0 0 0,-1-1 1 0 0,0 0-1 0 0,0 0 1 0 0,0 1-1 0 0,0-1 0 0 0,0 0 1 0 0,0 0-1 0 0,0 1 1 0 0,0-1-1 0 0,0 0 1 0 0,0 0-1 0 0,0 1 0 0 0,0-1 1 0 0,0 0-1 0 0,0 0 1 0 0,0 1-1 0 0,0-1 0 0 0,0 0 1 0 0,0 0-1 0 0,-1 1 1 0 0,1-1-1 0 0,0 0 0 0 0,0 0 1 0 0,0 1-1 0 0,0-1 1 0 0,0 0-1 0 0,-1 0 0 0 0,1 0 1 0 0,0 1-1 0 0,0-1 1 0 0,0 0-1 0 0,-1 0 1 0 0,1 0-1 0 0,0 0 0 0 0,0 0 1 0 0,-1 1-1 0 0,1-1 1 0 0,0 0-1 0 0,0 0-5 0 0,-11 9 158 0 0,4-2 201 0 0,-1-2-67 0 0,-1-1-58 0 0,0-2-55 0 0,-1 0-46 0 0,0 0-42 0 0,-10-1-8 0 0,-2 1-102 0 0,7 0 44 0 0,0 0-78 0 0,0-2-79 0 0,1 1-78 0 0,0-1-78 0 0,0-1-79 0 0,-1 1-78 0 0,1-1-79 0 0,4-1-60 0 0,0 1-58 0 0,1-2-59 0 0,0 0-57 0 0,2-2-194 0 0</inkml:trace>
  <inkml:trace contextRef="#ctx0" brushRef="#br0" timeOffset="37764.984">7664 11325 9416 0 0,'0'-1'201'0'0,"1"1"-65"0"0,1-2-11 0 0,2-1-34 0 0,-3 1-27 0 0,0 1 53 0 0,-1 0 79 0 0,-1 1-165 0 0,0-5-24 0 0,4 1 20 0 0,2 1 44 0 0,-4 2 76 0 0,0 1 168 0 0,-1 0 79 0 0,0 0-109 0 0,0-1-95 0 0,0 1-78 0 0,1-1-66 0 0,-1 0-39 0 0,1-3-166 0 0,-1 3 178 0 0,1 0 39 0 0,-1 0 42 0 0,0 0 51 0 0,0 1 58 0 0,1-1 65 0 0,-1 0 74 0 0,0 1-72 0 0,0 0 39 0 0,0 0 41 0 0,0-1 43 0 0,0 1 45 0 0,0 0 47 0 0,0 0 51 0 0,1 0 51 0 0,-15 1-113 0 0,0 2-82 0 0,0 0-70 0 0,0 2-55 0 0,-6 0 53 0 0,15-3-218 0 0,0 0-1 0 0,0 0 0 0 0,0 0 0 0 0,1 1 0 0 0,-1 0-107 0 0,-4 3 110 0 0,2-1-81 0 0,0 4 25 0 0,7-6-56 0 0,0 0 3 0 0,-1-2 3 0 0,0 0 0 0 0,1 1 0 0 0,-1-1 0 0 0,1 0 0 0 0,-1 0 0 0 0,1 1 0 0 0,0-1-1 0 0,0 0 1 0 0,0 1 0 0 0,-1-1 0 0 0,1 0 0 0 0,0 1 0 0 0,1-1 0 0 0,-1 0 0 0 0,0 1-1 0 0,0-1 1 0 0,1 0-4 0 0,6 10-2 0 0,4 4 36 0 0,-9-12-29 0 0,-1-1 0 0 0,1 1 0 0 0,0-1 0 0 0,0 1 1 0 0,0-1-1 0 0,1 1 0 0 0,-1-1 0 0 0,1 0-5 0 0,20 16 73 0 0,-8-4-41 0 0,-1 1 1 0 0,6 7-33 0 0,-4-2 67 0 0,-10-11 12 0 0,-9-1-81 0 0,1-5 5 0 0,1 9 15 0 0,-2-7 70 0 0,1-3-9 0 0,-1 0 33 0 0,-1 0 40 0 0,-1 0 46 0 0,-2 1-275 0 0,-1-1 68 0 0,-18 6 182 0 0,14-6-140 0 0,6-1-56 0 0,0 0-37 0 0,0-1-45 0 0,0 1-55 0 0,0-1-89 0 0,-1 0-88 0 0,0 0-98 0 0,1 0-110 0 0,-1-1-120 0 0,4 1 284 0 0,-1-1-35 0 0,1 1-35 0 0,-1-1-37 0 0,1 1-38 0 0,0-1-41 0 0,-10-2-991 0 0</inkml:trace>
  <inkml:trace contextRef="#ctx0" brushRef="#br0" timeOffset="38054.159">7818 11306 13472 0 0,'0'0'306'0'0,"0"0"46"0"0,0 0 22 0 0,0 0-160 0 0,1 1-103 0 0,1 4-29 0 0,-1-1-47 0 0,-4 10-29 0 0,3-14-1 0 0,0 1 0 0 0,-1-1 1 0 0,1 1-1 0 0,0-1 1 0 0,0 0-1 0 0,0 1 0 0 0,0-1 1 0 0,0 1-1 0 0,0-1 1 0 0,0 0-1 0 0,0 1 1 0 0,0-1-1 0 0,0 1 0 0 0,0-1 1 0 0,0 0-1 0 0,0 1 1 0 0,1-1-1 0 0,-1 1 0 0 0,0-1 1 0 0,0 0-1 0 0,0 1 1 0 0,1-1-6 0 0,2 5 129 0 0,2 1 103 0 0,-4-3-72 0 0,-1 1 34 0 0,-1 2-4 0 0,-1 0 90 0 0,1 0 16 0 0,-2 11 626 0 0,3-10-557 0 0,-1 11 525 0 0,-1-13-630 0 0,0 1-54 0 0,1-1-74 0 0,0 6 164 0 0,5-1-61 0 0,-4-9-208 0 0,1 0 0 0 0,-1 0-1 0 0,1 0 1 0 0,-1 0 0 0 0,1 0 0 0 0,-1 1 0 0 0,0-1-1 0 0,0 0 1 0 0,0 0 0 0 0,1 1 0 0 0,-1-1-1 0 0,-1 0-26 0 0,1 13 176 0 0,4 1-71 0 0,-1-8-67 0 0,0 0 0 0 0,0 0 0 0 0,1 0-1 0 0,4 5-37 0 0,-2-6 8 0 0,12 5 94 0 0,-10-8-115 0 0,-1-1-63 0 0,0 0-90 0 0,-1-1-111 0 0,-5-1 186 0 0,-1 1-8 0 0,1-1-26 0 0,-1 0-52 0 0,0 0-21 0 0,0 0-53 0 0,0 0-60 0 0,0 0-69 0 0,0 0-74 0 0,0 0-68 0 0,0 0-60 0 0,0 0-54 0 0,0 0-187 0 0,0 0-52 0 0,0 0-226 0 0,0 0-607 0 0</inkml:trace>
  <inkml:trace contextRef="#ctx0" brushRef="#br0" timeOffset="38226.992">7927 11177 12176 0 0,'-16'-4'273'0'0,"16"3"37"0"0,0 0-76 0 0,0 0-35 0 0,1 0-39 0 0,0-1-41 0 0,1 2-42 0 0,1 0-46 0 0,1 0-47 0 0,1 2-50 0 0,4 3-38 0 0,4 0 27 0 0,-6-1 13 0 0,1-1-56 0 0,-2 0-6 0 0,0 0-48 0 0,5 2 14 0 0</inkml:trace>
  <inkml:trace contextRef="#ctx0" brushRef="#br0" timeOffset="38726.464">8173 11288 11024 0 0,'0'0'248'0'0,"0"0"24"0"0,-1 1-92 0 0,-1 0-72 0 0,-3 4 78 0 0,3-3-71 0 0,-24 19-18 0 0,14-13-24 0 0,1-1 63 0 0,0 1 97 0 0,5-4-71 0 0,1 1 36 0 0,0-1 40 0 0,1 2 44 0 0,-1-1-38 0 0,-1 1-48 0 0,-5 4 82 0 0,7-6-178 0 0,0 0 0 0 0,0 0 0 0 0,0 0 0 0 0,0 0 0 0 0,-2 5-100 0 0,2-1 155 0 0,1 1 49 0 0,-4 4 151 0 0,1-1 1 0 0,9-3-224 0 0,-3-7-40 0 0,-2 0-64 0 0,0 0 2 0 0,2 0 56 0 0,11 4 269 0 0,1-4-81 0 0,0-5-74 0 0,2-2-68 0 0,-1-3-61 0 0,0-1-54 0 0,-1 0-47 0 0,-3 1-40 0 0,-3 4 2 0 0,10-9-31 0 0,16-17-76 0 0,-26 25 154 0 0,-1 0 0 0 0,1 1 0 0 0,0 0 0 0 0,2-1 21 0 0,13-9-54 0 0,-16 11 35 0 0,0 0 0 0 0,1 0 0 0 0,-1 1 0 0 0,1-1 0 0 0,1 1 19 0 0,3-2-33 0 0,-1 4-10 0 0,-8 0 44 0 0,16 6-31 0 0,-16-6 29 0 0,-1 0 0 0 0,0 1-1 0 0,1-1 1 0 0,-1 0 0 0 0,0 1 0 0 0,1-1 0 0 0,-1 1 0 0 0,0-1-1 0 0,1 0 1 0 0,-1 1 0 0 0,0-1 0 0 0,0 1 0 0 0,1-1 0 0 0,-1 1-1 0 0,0-1 1 0 0,0 1 0 0 0,0-1 0 0 0,0 1 0 0 0,1-1 0 0 0,-1 1 0 0 0,0-1-1 0 0,0 1 1 0 0,0-1 0 0 0,0 1 0 0 0,0-1 0 0 0,0 1 0 0 0,-1-1-1 0 0,1 1 1 0 0,0-1 0 0 0,0 1 1 0 0,0-1 3 0 0,0 1 0 0 0,0 0 0 0 0,0 0-1 0 0,0-1 1 0 0,0 1 0 0 0,0 0 0 0 0,0-1 0 0 0,0 1 0 0 0,0 0-1 0 0,1 0 1 0 0,-1-1 0 0 0,0 1 0 0 0,0 0 0 0 0,1-1-1 0 0,-1 1 1 0 0,0 0 0 0 0,1-1 0 0 0,-1 1 0 0 0,1-1-1 0 0,-1 1 1 0 0,1 0-3 0 0,4 6 35 0 0,-4-1 22 0 0,-2 8 101 0 0,0-12-125 0 0,1 0 0 0 0,-1 0 0 0 0,1 1 0 0 0,0-1 0 0 0,0 0 0 0 0,0 0-1 0 0,0 0 1 0 0,0 0 0 0 0,1 2-33 0 0,1 7 126 0 0,-1-1 44 0 0,-1-5-48 0 0,-1 0 0 0 0,1 0-1 0 0,-1 0 1 0 0,0 0-1 0 0,-1 1-121 0 0,2 3 199 0 0,1-1-105 0 0,0-7-89 0 0,-1-1-1 0 0,0 1 1 0 0,0 0-1 0 0,1 0 1 0 0,-1 0-1 0 0,0-1 1 0 0,0 1-1 0 0,0 0 1 0 0,0 0 0 0 0,0 0-1 0 0,0 0 1 0 0,0-1-1 0 0,-1 1 1 0 0,1 0-1 0 0,0 0 1 0 0,0 0-5 0 0,-5 4 60 0 0,4-5 106 0 0,1 1 6 0 0,0-1-88 0 0,-1 1-58 0 0,0 1-39 0 0,0-1 69 0 0,1 0 22 0 0,-1-1 47 0 0,1 0 57 0 0,0-1 68 0 0,-3-5-144 0 0,1-3 33 0 0,12-4-48 0 0,12-14 21 0 0,-17 21-98 0 0,-1 0 0 0 0,1 1 0 0 0,0-1 0 0 0,5-3-14 0 0,1-1-53 0 0,0 0-40 0 0,12-13-193 0 0,-9 10 138 0 0,10-2 2 0 0,-2 1 24 0 0,19-12-131 0 0,-10 13 123 0 0,-4 6 60 0 0,-2 4 46 0 0,-23 3 33 0 0,1 0-1 0 0,-1 1 0 0 0,1-1 1 0 0,-1 1-1 0 0,0 0 1 0 0,1-1-1 0 0,-1 1 1 0 0,0 0-1 0 0,0 0 1 0 0,0 0-1 0 0,0 1 0 0 0,0-1 1 0 0,0 1-1 0 0,0-1 1 0 0,0 1-1 0 0,0-1 1 0 0,-1 1-1 0 0,1 0 1 0 0,-1 0-1 0 0,1 0 0 0 0,-1 0 1 0 0,0 0-1 0 0,1 0 1 0 0,-1 0-1 0 0,0 0 1 0 0,-1 1-1 0 0,1-1 1 0 0,0 2-10 0 0,2 3 16 0 0,-1 0 0 0 0,-1 0-1 0 0,1 1 1 0 0,-1 0-15 0 0,1 26-10 0 0,-2-26 70 0 0,0 2-99 0 0,-1-1-92 0 0,0 1-84 0 0,0 0-78 0 0,-1-1-70 0 0,0 0-63 0 0,-1 0-56 0 0,-3 3-204 0 0</inkml:trace>
  <inkml:trace contextRef="#ctx0" brushRef="#br0" timeOffset="39620.107">9070 11146 10680 0 0,'0'0'241'0'0,"0"0"38"0"0,0 0 11 0 0,0 0-28 0 0,0 0 330 0 0,-1 0-120 0 0,0 1-100 0 0,-1 0-82 0 0,0 0-20 0 0,-3 3 319 0 0,3-2-274 0 0,-2 5 181 0 0,1-1-48 0 0,1 1-46 0 0,0 1-43 0 0,0-1-40 0 0,1 1-38 0 0,0 8 181 0 0,1 1-117 0 0,2 0-95 0 0,0-1-72 0 0,0 1-51 0 0,3 26 151 0 0,-3-24-17 0 0,-1-1-49 0 0,2 1-44 0 0,-1-1-38 0 0,2 4-17 0 0,0 0-38 0 0,1 5-22 0 0,3 12-18 0 0,1 9 8 0 0,-3-17 28 0 0,-2-5 38 0 0,0 1 63 0 0,-3-8-174 0 0,-1-1-66 0 0,0-4-24 0 0,0-12 53 0 0,0-2-24 0 0,0 0 51 0 0,-1 0-38 0 0,0 1-46 0 0,1-1-58 0 0,-1 1-66 0 0,-1 0-78 0 0,1 0-87 0 0,0 0-96 0 0,0-1 101 0 0,0 1-50 0 0,0-1-54 0 0,1 0-56 0 0,-1 1-60 0 0,0-1-62 0 0,1 0-65 0 0,-1 0-68 0 0,-1 0-1465 0 0,0-1-1277 0 0</inkml:trace>
  <inkml:trace contextRef="#ctx0" brushRef="#br0" timeOffset="39891.468">9080 11191 10656 0 0,'0'0'261'0'0,"2"0"-89"0"0,-1-1-70 0 0,6 0 67 0 0,-4 1-64 0 0,3-1 80 0 0,-1 0-73 0 0,3 0-51 0 0,12-1-83 0 0,-11 2 65 0 0,-1 0 92 0 0,-4 1-19 0 0,0 0 39 0 0,9 2 343 0 0,4 1 198 0 0,-7 0-286 0 0,-1 1-137 0 0,0 2-90 0 0,10 12 388 0 0,-16-16-410 0 0,0 1 0 0 0,0 0 0 0 0,0 0 0 0 0,0 1 0 0 0,-1-1 0 0 0,2 4-161 0 0,1 9 469 0 0,-6 2-50 0 0,-3-6-181 0 0,-2 0-44 0 0,-16 15 289 0 0,-4-5-125 0 0,-4-6-123 0 0,25-15-207 0 0,-1 0 1 0 0,0 0-1 0 0,0-1 1 0 0,-5 1-29 0 0,-2 0-97 0 0,-22 0 17 0 0,22-2-31 0 0,5-2-11 0 0,1 1-54 0 0,-1-2-64 0 0,1 0-74 0 0,1-1-83 0 0,0-1-94 0 0,1 0-105 0 0,1-2-115 0 0,4 6 454 0 0,0 0-34 0 0,-1 0-381 0 0,0 0 101 0 0,1-1-48 0 0,-1 0-717 0 0,1-1-561 0 0,0-2-1066 0 0</inkml:trace>
  <inkml:trace contextRef="#ctx0" brushRef="#br0" timeOffset="40519.63">9303 11302 12008 0 0,'0'0'266'0'0,"0"0"44"0"0,0 0 15 0 0,0 0-129 0 0,0 0-93 0 0,1 0-4 0 0,6 0-86 0 0,-4-1 6 0 0,0 0 35 0 0,2 0 78 0 0,0 0 41 0 0,6-2 248 0 0,-3 1-211 0 0,11-2 527 0 0,-9 0-414 0 0,1 0-38 0 0,-1 0-44 0 0,-1-1-50 0 0,0 0-58 0 0,0 0-62 0 0,3-2 51 0 0,0 0-43 0 0,3-2-26 0 0,6-7-24 0 0,-15 11-13 0 0,0 0 1 0 0,0-1-1 0 0,0 0 0 0 0,1-2-16 0 0,1-4 66 0 0,-1 0 39 0 0,-3 1-84 0 0,-3 8-24 0 0,0 0 1 0 0,-1 1-1 0 0,1-1 1 0 0,-1 0 0 0 0,0 0-1 0 0,1 0 1 0 0,-1 0-1 0 0,-1-1 3 0 0,-1-5 19 0 0,-2 1 37 0 0,-4 3 53 0 0,-2 1 68 0 0,-7 4 156 0 0,1 6-68 0 0,1 5-65 0 0,1 2-60 0 0,2 3-58 0 0,2 1-53 0 0,3-1-50 0 0,2 0-47 0 0,5-13 68 0 0,-1 1 0 0 0,1-1 0 0 0,0 1 0 0 0,0 0 0 0 0,0-1 0 0 0,0 1 0 0 0,0-1 0 0 0,1 3 0 0 0,7 11 147 0 0,-7-15-124 0 0,0-1-1 0 0,1 1 0 0 0,-1-1 0 0 0,0 0 1 0 0,1 0-1 0 0,-1 0 0 0 0,1 0 1 0 0,-1 0-1 0 0,1 0 0 0 0,-1 0 1 0 0,1 0-1 0 0,0 0 0 0 0,0-1 1 0 0,-1 1-1 0 0,1-1 0 0 0,0 1 0 0 0,0-1 1 0 0,0 0-23 0 0,23 0 232 0 0,-14-3-165 0 0,-1 1-48 0 0,-3-1-3 0 0,0-1 0 0 0,0 0 0 0 0,0 0 0 0 0,0-1 0 0 0,0 0-1 0 0,-1 0 1 0 0,0 0 0 0 0,2-3-16 0 0,0 1 17 0 0,0 0 0 0 0,0 0 0 0 0,1 1 0 0 0,-1 0 0 0 0,8-2-17 0 0,-14 6-3 0 0,1 1 0 0 0,0 0 0 0 0,0 1 0 0 0,0-1 0 0 0,-1 0 0 0 0,1 1 0 0 0,0-1 0 0 0,0 1 0 0 0,2 0 3 0 0,-2 0-9 0 0,0 1 0 0 0,0-1-1 0 0,-1 1 1 0 0,1-1 0 0 0,0 1-1 0 0,0 0 1 0 0,-1 0 0 0 0,1 1-1 0 0,-1-1 1 0 0,1 0 0 0 0,0 1 9 0 0,0 0-10 0 0,-1 0 0 0 0,1 0 0 0 0,-1 0 1 0 0,0 1-1 0 0,0-1 0 0 0,0 1 0 0 0,0-1 0 0 0,0 1 1 0 0,0 0-1 0 0,0 0 0 0 0,-1 0 0 0 0,1 1 10 0 0,12 39-29 0 0,-10-29 34 0 0,-3-11-5 0 0,0 14 0 0 0,-1-13-28 0 0,1-1 36 0 0,-1 0 108 0 0,0-2 104 0 0,0-2 75 0 0,1-10 668 0 0,0 4-611 0 0,-1 1-141 0 0,1 1-110 0 0,-1 3-100 0 0,0 0-40 0 0,0 1-42 0 0,1-1-46 0 0,7-32 225 0 0,0 13-63 0 0,0 4-37 0 0,1 0-35 0 0,-1 4-28 0 0,0-1-36 0 0,1 1-39 0 0,0 0-45 0 0,-5 8 74 0 0,5-5-59 0 0,-6 6 67 0 0,1 0-73 0 0,0 1-96 0 0,-2 1 69 0 0,0 0-42 0 0,0 0-49 0 0,0 0-52 0 0,1 0-58 0 0,-1 0-62 0 0,0 0-66 0 0,0 0-73 0 0,0 0 111 0 0,-1 1-43 0 0,1-1-46 0 0,0 1-46 0 0,5-5-1772 0 0,5-3-1359 0 0,-12 9 3729 0 0</inkml:trace>
  <inkml:trace contextRef="#ctx0" brushRef="#br0" timeOffset="41639.718">10259 11035 7512 0 0,'0'0'166'0'0,"0"0"29"0"0,0 0-37 0 0,0-1-46 0 0,3 0 7 0 0,-1 0-95 0 0,5-3-14 0 0,-5 3-164 0 0,-1 0 45 0 0,1-1 43 0 0,0 1 40 0 0,-1 0 37 0 0,1 0 36 0 0,1 0 141 0 0,-2 1-20 0 0,1-1 35 0 0,0 1 294 0 0,2 0 215 0 0,0 1 474 0 0,0 0-137 0 0,-1-1-441 0 0,0 0-195 0 0,-1-1-114 0 0,-2 2-80 0 0,0-1-46 0 0,1 2-37 0 0,0-1-34 0 0,2 2 20 0 0,3 4 25 0 0,-5-6-24 0 0,6 8 199 0 0,-1 3-76 0 0,1 3-18 0 0,0 5 64 0 0,-3-7-84 0 0,-1 1-32 0 0,0 12 91 0 0,-1 6-56 0 0,-3 16-5 0 0,0-7-11 0 0,0-35-119 0 0,-1-2 68 0 0,-1-2 98 0 0,-4-2 209 0 0,5 0-326 0 0,0 0 441 0 0,-1-6-447 0 0,1-1-55 0 0,0 0-48 0 0,1 0-44 0 0,0-6-135 0 0,2 0-105 0 0,8-25-656 0 0,-7 30 761 0 0,1 0 33 0 0,-1 1 56 0 0,0 1 35 0 0,0-1 38 0 0,0 0 44 0 0,7-17-344 0 0,3-1 98 0 0,2 4 74 0 0,-9 16 88 0 0,-1-1 0 0 0,1 1 0 0 0,0 0 0 0 0,0 1 0 0 0,1-1 0 0 0,5-3 41 0 0,-1 2-124 0 0,0 2 61 0 0,1 1 49 0 0,0 1 37 0 0,-8 2-11 0 0,-1 0 0 0 0,0 0 0 0 0,0 0 0 0 0,1 1 1 0 0,-1-1-1 0 0,0 0 0 0 0,0 1 0 0 0,0-1 0 0 0,0 1 0 0 0,0 0 0 0 0,0 0 0 0 0,0 0 0 0 0,0 0 0 0 0,0 0 0 0 0,0 0 0 0 0,0 0 0 0 0,0 1 1 0 0,1 1-13 0 0,0 0 0 0 0,1 0 0 0 0,-1 0 0 0 0,0 1 0 0 0,0 0 0 0 0,-1-1 0 0 0,1 1 0 0 0,-1 0 0 0 0,0 0 0 0 0,0 0 0 0 0,0 1 0 0 0,0-1 0 0 0,-1 1 0 0 0,0-1 0 0 0,1 5 0 0 0,0 6 78 0 0,0 2 49 0 0,-2-1 44 0 0,0 1 39 0 0,-7 14 311 0 0,6-27-431 0 0,0 0 0 0 0,-1 0-1 0 0,0-1 1 0 0,0 1 0 0 0,0-1 0 0 0,0 0-1 0 0,-1 1-89 0 0,-4 2 258 0 0,1-3-67 0 0,1-3-54 0 0,0-3-44 0 0,1-3-23 0 0,3 4-59 0 0,0 0 0 0 0,0 0-1 0 0,1 0 1 0 0,-1 1 0 0 0,1-1 0 0 0,-1 0-1 0 0,1 0 1 0 0,0 0 0 0 0,0-1-11 0 0,2-18-142 0 0,8-13 28 0 0,-3 21 39 0 0,2-3-85 0 0,-3 8 28 0 0,-1 0-42 0 0,1 1-47 0 0,0 0-56 0 0,3-1 59 0 0,1 0 40 0 0,0 2 46 0 0,1 3 51 0 0,0 1 57 0 0,0 4 64 0 0,0 2 68 0 0,-1 5 74 0 0,0 3 156 0 0,1 2-54 0 0,-1 0-59 0 0,-1 0-67 0 0,-1 1-75 0 0,0-1-81 0 0,0 1-90 0 0,-2-1-95 0 0,-5-12 47 0 0,-1-1 36 0 0,1 1-14 0 0,3 3 41 0 0,-3-4 14 0 0,0-1-50 0 0,0 1-69 0 0,0-1-83 0 0,0 1-102 0 0,0-1-116 0 0,0 0 93 0 0,-1 0-58 0 0,0 1-53 0 0,0-1-45 0 0,0 0-159 0 0,1 0-46 0 0,-1 0-192 0 0,0 0-519 0 0</inkml:trace>
  <inkml:trace contextRef="#ctx0" brushRef="#br0" timeOffset="41967.854">10876 11069 11256 0 0,'0'0'256'0'0,"0"0"34"0"0,0 0-75 0 0,0 1-57 0 0,-1 0-48 0 0,0 0-39 0 0,-1 1-23 0 0,-3 5 33 0 0,3-3-154 0 0,1-1 37 0 0,-2 4 67 0 0,0 0 120 0 0,0 0 100 0 0,1-1 72 0 0,1 1 57 0 0,-3 16 1023 0 0,3-13-843 0 0,1-5-310 0 0,0 1-33 0 0,1-1-41 0 0,-1 0-47 0 0,1-2-3 0 0,-1 0 0 0 0,1-1 0 0 0,0 1 0 0 0,0-1 0 0 0,0 1 0 0 0,0-1 0 0 0,1 0 0 0 0,-1 1 0 0 0,0-1-126 0 0,12 14 677 0 0,-8-10-437 0 0,1-1-33 0 0,-1 0-41 0 0,1-2-46 0 0,-5-2-66 0 0,1 0-1 0 0,0 0 0 0 0,0-1 0 0 0,-1 1 0 0 0,1-1 1 0 0,0 1-1 0 0,0-1 0 0 0,0 0 0 0 0,-1 0 1 0 0,1 0-1 0 0,0 0 0 0 0,0 0 0 0 0,0 0 0 0 0,1-1-53 0 0,13-2 284 0 0,-9 1-196 0 0,-1 0-48 0 0,-3 1-42 0 0,1-1 6 0 0,0 1-1 0 0,0-1 1 0 0,0 0 0 0 0,-1 0-1 0 0,1 0 1 0 0,-1 0-1 0 0,0-1 1 0 0,2-1-4 0 0,-1 1 17 0 0,0-2-1 0 0,0 1 0 0 0,-1 0 1 0 0,1-1-1 0 0,-1 0 1 0 0,0 1-1 0 0,0-1 1 0 0,0-1-1 0 0,0-2-16 0 0,0 2 16 0 0,-1 0 0 0 0,-1 0 0 0 0,1 0 0 0 0,-1 0 1 0 0,0-1-1 0 0,0 1 0 0 0,-1 0 0 0 0,0-6-16 0 0,0 7-1 0 0,-1 0 1 0 0,0 0-1 0 0,1 1 0 0 0,-2-1 1 0 0,1 0-1 0 0,-1 0 0 0 0,1 0 1 0 0,-9-11 2 0 0,-2 3-65 0 0,-3 3-57 0 0,-2 1-45 0 0,-12-1-171 0 0,-14 2-254 0 0,29 8 350 0 0,4 1 28 0 0,3 0-14 0 0,-1 1-56 0 0,2 1-5 0 0,0-1-54 0 0,0 0-61 0 0,0 1-67 0 0,2-2 108 0 0,-1 1-37 0 0,4-2-319 0 0</inkml:trace>
  <inkml:trace contextRef="#ctx0" brushRef="#br0" timeOffset="42824.822">11222 11020 9384 0 0,'0'0'208'0'0,"0"0"-44"0"0,-1 0-59 0 0,0 0-24 0 0,-1-1-40 0 0,1 0 6 0 0,0 1 55 0 0,0-1 80 0 0,0 1-298 0 0,0 0 34 0 0,-1-1 15 0 0,0 0 114 0 0,0 1 96 0 0,-1-1 111 0 0,0 1 74 0 0,0 0 42 0 0,-3 1 549 0 0,3 0-416 0 0,1 0-260 0 0,0-1-59 0 0,1 1 360 0 0,1-1 0 0 0,0 0-43 0 0,-2 0-238 0 0,0 1-38 0 0,-2 2 127 0 0,0 2-105 0 0,1 1-72 0 0,-4 11 204 0 0,6-12-137 0 0,-3 8 61 0 0,0 1-50 0 0,-2 5-4 0 0,4-10-171 0 0,0 0-34 0 0,0 9 93 0 0,-1 3 127 0 0,2-7-148 0 0,0-2-118 0 0,1-7-48 0 0,0 1-39 0 0,0-5 108 0 0,0 0 0 0 0,0 0 0 0 0,0-1 0 0 0,0 1 0 0 0,0 0 0 0 0,0 0 0 0 0,1-1 0 0 0,-1 1 0 0 0,0 0 0 0 0,0-1 0 0 0,1 1 0 0 0,-1 0 0 0 0,1-1 0 0 0,-1 1-1 0 0,1 0-17 0 0,9 6 217 0 0,16 0 100 0 0,-18-6-211 0 0,2-1 27 0 0,8-5-36 0 0,0-4-26 0 0,-9 4 16 0 0,17-14 224 0 0,-3-2-57 0 0,-3-1-56 0 0,-3-3-52 0 0,-3-1-50 0 0,-2-3-48 0 0,-3-1-45 0 0,-3-1-43 0 0,-1 5 40 0 0,0-6 13 0 0,2-30-14 0 0,-3 13 66 0 0,4-25-55 0 0,3-23-4 0 0,-11 78 74 0 0,0 0 73 0 0,-1 0 64 0 0,1 19-138 0 0,-1 2 0 0 0,-4 3-85 0 0,5-4 10 0 0,-4 7-27 0 0,0 0 0 0 0,1 0-1 0 0,0 0 1 0 0,1 1-1 0 0,0-1 1 0 0,0 1-1 0 0,0 0 1 0 0,1 8 22 0 0,-5 18-29 0 0,-2 19-33 0 0,2 27 49 0 0,3-31 16 0 0,-3 4-3 0 0,4-30 0 0 0,1 1 0 0 0,1 12 0 0 0,0-17 0 0 0,0-15 1 0 0,0 1-1 0 0,0-1 0 0 0,1 1 0 0 0,0-1 0 0 0,0 1 1 0 0,1-1-1 0 0,-1 1 0 0 0,1-1 0 0 0,0 0 0 0 0,1 0 1 0 0,-1 1-1 0 0,0-4 7 0 0,0 0 0 0 0,-1 1 0 0 0,1-1 0 0 0,0 0 1 0 0,0 0-1 0 0,0 0 0 0 0,0 0 0 0 0,0-1 1 0 0,0 1-1 0 0,2 0-7 0 0,11 4 82 0 0,3-3 41 0 0,-10-3-74 0 0,-1-1-1 0 0,1 0 1 0 0,-1 0-1 0 0,7-2-48 0 0,-7 1 26 0 0,0 0 0 0 0,0-1 0 0 0,0 0 0 0 0,5-3-26 0 0,-6 2 4 0 0,0 0 0 0 0,0 0 0 0 0,0 0 0 0 0,-1-1 0 0 0,1 0 0 0 0,-1 0 0 0 0,4-5-4 0 0,-5 3-11 0 0,1 1 1 0 0,-1 0 0 0 0,0-1 0 0 0,-1 0-1 0 0,1 0 1 0 0,-2 0 0 0 0,3-6 10 0 0,-2 3-13 0 0,3-11-63 0 0,0-11-99 0 0,-6 29 159 0 0,0 0-1 0 0,0 0 1 0 0,0 0-1 0 0,0 0 1 0 0,-1 0 0 0 0,1 0-1 0 0,-1 0 1 0 0,0 0 0 0 0,0-1 16 0 0,0 2-4 0 0,0 0 0 0 0,0-1 0 0 0,-1 1 1 0 0,1 0-1 0 0,-1 0 0 0 0,1-1 0 0 0,-2 1 4 0 0,2 0-6 0 0,0 1 0 0 0,-1 0 0 0 0,1-1 0 0 0,0 1 0 0 0,-1 0 0 0 0,1 0-1 0 0,-1 0 1 0 0,1 0 0 0 0,-1 0 0 0 0,1 1 0 0 0,-1-1 0 0 0,0 0 0 0 0,1 1-1 0 0,-1-1 1 0 0,0 1 0 0 0,0 0 0 0 0,1-1 0 0 0,-1 1 0 0 0,0 0 0 0 0,0 0 0 0 0,0 0-1 0 0,1 0 1 0 0,-1 1 0 0 0,0-1 0 0 0,0 0 0 0 0,1 1 0 0 0,-1-1 0 0 0,0 1-1 0 0,1 0 1 0 0,-1-1 0 0 0,0 1 0 0 0,1 0 0 0 0,-1 0 0 0 0,1 0 0 0 0,-1 0-1 0 0,1 0 1 0 0,-1 1 6 0 0,-2 2-9 0 0,-1 0-1 0 0,2 0 0 0 0,-1 0 1 0 0,0 0-1 0 0,-1 4 10 0 0,-12 21 19 0 0,10-7-39 0 0,4 0 44 0 0,3-18-9 0 0,0 1-1 0 0,1-1 0 0 0,-1 1 1 0 0,1 0-1 0 0,0-1 0 0 0,0 0 1 0 0,0 1-1 0 0,1-1 0 0 0,0 0 1 0 0,0 1-1 0 0,0-1 0 0 0,0 0 1 0 0,0 0-1 0 0,1 0-14 0 0,0 0 9 0 0,0 0-1 0 0,1-1 1 0 0,-1 1 0 0 0,1-1-1 0 0,1 1-8 0 0,11 7-41 0 0,-7-5 68 0 0,0-1 1 0 0,0-1-1 0 0,3 1-27 0 0,1 0-24 0 0,0-1-67 0 0,-2-1-53 0 0,0 0-77 0 0,0-1-92 0 0,0 0-106 0 0,1 0-120 0 0,-7-1 220 0 0,1 0-35 0 0,0 0-38 0 0,-1-1-38 0 0,1 1-41 0 0,-1 0-43 0 0,-2-1 79 0 0,0 0-54 0 0,-1 1-48 0 0,1-1-41 0 0,-1 1-164 0 0,1-1-40 0 0,1 0-198 0 0,1 1-536 0 0,-4-1 1478 0 0</inkml:trace>
  <inkml:trace contextRef="#ctx0" brushRef="#br0" timeOffset="43334.24">12014 10775 12176 0 0,'0'0'178'0'0,"0"0"-39"0"0,-1 0 43 0 0,1-1-89 0 0,-1-2-17 0 0,0 3 8 0 0,1-1 34 0 0,-1 1 64 0 0,1 0 78 0 0,-1 0 93 0 0,-1 3 85 0 0,0 1-40 0 0,2 0-39 0 0,-1 0-34 0 0,3 5 234 0 0,1 1-101 0 0,0-1-147 0 0,1-1-35 0 0,8 15 473 0 0,-7-14-322 0 0,1 2-265 0 0,0-1 34 0 0,29 36 855 0 0,-22-30-767 0 0,-5-6-170 0 0,0 0-63 0 0,5 7-34 0 0,10 10 134 0 0,-10-12-63 0 0,1 1 60 0 0,-1 0 54 0 0,-2 0 48 0 0,-10-14-204 0 0,1 1 0 0 0,0-1-1 0 0,-1 1 1 0 0,0-1-1 0 0,0 1 1 0 0,0 0-1 0 0,0 0 1 0 0,0 0 0 0 0,0 0-1 0 0,-1 0 1 0 0,1 0-1 0 0,-1 0 1 0 0,0 0-46 0 0,0 0 35 0 0,0-1 0 0 0,0 0 0 0 0,-1 0 0 0 0,1 0 0 0 0,-1 0 0 0 0,0 0 0 0 0,0 0 0 0 0,1 0-1 0 0,-1 0 1 0 0,0 0 0 0 0,-1 0 0 0 0,1 0 0 0 0,0 0 0 0 0,-1 0-35 0 0,-2 2 62 0 0,1 0 0 0 0,-1-1-1 0 0,0 1 1 0 0,-1-1 0 0 0,1 0 0 0 0,0 0-62 0 0,-13 7 135 0 0,-1 0-35 0 0,1-1-35 0 0,3 0-44 0 0,-39 27 51 0 0,30-21-70 0 0,-29 25-2 0 0,45-35-45 0 0,-8 8 48 0 0,10-7-52 0 0,1-2-45 0 0,0 1-63 0 0,1-1-81 0 0,0 0-96 0 0,2-3-64 0 0,1-1 126 0 0,0 0-6 0 0,0 0-128 0 0,0 0 35 0 0,0 0-35 0 0,0 0-1051 0 0,0 0-58 0 0,0 0-11 0 0</inkml:trace>
  <inkml:trace contextRef="#ctx0" brushRef="#br0" timeOffset="43783.941">12228 10816 12152 0 0,'0'0'273'0'0,"0"0"40"0"0,0 0 22 0 0,0 0-140 0 0,0 0-94 0 0,0 0 76 0 0,0 0-43 0 0,2 0 143 0 0,4 2 210 0 0,1 1 110 0 0,-5-2-56 0 0,-2-1-321 0 0,0 0-49 0 0,0 0-42 0 0,0 0-36 0 0,1 1 18 0 0,2 2-25 0 0,-1-2 16 0 0,11 8 496 0 0,0-2-130 0 0,-2 2-102 0 0,2 3 25 0 0,0-1-91 0 0,1 0-71 0 0,0-1-52 0 0,19 14 143 0 0,-11-9-139 0 0,-17-13-110 0 0,0 1 0 0 0,-1 0 0 0 0,1 0-1 0 0,2 3-70 0 0,53 40 670 0 0,-55-43-633 0 0,0 2 62 0 0,0-1 0 0 0,0 1-1 0 0,-1 0 1 0 0,4 4-99 0 0,-6-7 32 0 0,-1 0 0 0 0,0 0-1 0 0,0 1 1 0 0,0-1 0 0 0,0 0-1 0 0,0 1 1 0 0,0 1-32 0 0,1 13 87 0 0,-2-5 206 0 0,-2 0-98 0 0,-1-3-101 0 0,0 0-37 0 0,-4 8-22 0 0,-12 15-63 0 0,11-21 58 0 0,1-2 50 0 0,3-4-40 0 0,0-1 0 0 0,0 1 1 0 0,-1-1-1 0 0,1 0 0 0 0,-5 2-40 0 0,-11 7 185 0 0,-18 8-185 0 0,20-11 45 0 0,4-3-114 0 0,-21 7 36 0 0,24-10-12 0 0,-1 0-47 0 0,4 0-22 0 0,-1-1-45 0 0,0 0-54 0 0,1 0-61 0 0,-1 1-70 0 0,1-1-76 0 0,-1 1-86 0 0,1 0-93 0 0,-12 6-699 0 0</inkml:trace>
  <inkml:trace contextRef="#ctx0" brushRef="#br0" timeOffset="53121.901">13660 10622 12928 0 0,'0'0'381'0'0,"0"0"-138"0"0,0 0-111 0 0,0 0 44 0 0,0 0 57 0 0,0 0 50 0 0,0 0 6 0 0,0 0-21 0 0,0 0-111 0 0,0 0-49 0 0,0 0-10 0 0,0 0-15 0 0,1 0-34 0 0,4 6 27 0 0,-4-4-135 0 0,0-1 62 0 0,3 4 176 0 0,-3-3-126 0 0,1-1-54 0 0,-2 1-43 0 0,1-1-45 0 0,0 0-26 0 0,0 0-42 0 0,-1 0-47 0 0,1 0-53 0 0,-1 0 0 0 0,1 0-43 0 0,-1 0-45 0 0,1 0-49 0 0,-1 0-51 0 0,1 0-54 0 0,-1 0-57 0 0,0 0-60 0 0,2 3-1288 0 0,-1 2-1089 0 0</inkml:trace>
  <inkml:trace contextRef="#ctx0" brushRef="#br0" timeOffset="63313.7">12994 10875 6104 0 0,'0'-1'146'0'0,"1"0"-50"0"0,4-8 119 0 0,-5 8 10 0 0,1 1-67 0 0,-1-1-60 0 0,0 0-53 0 0,1-1-49 0 0,-1 1-52 0 0,0-1-61 0 0,1-1-115 0 0,0 0-94 0 0,-1 1 261 0 0,0 1 38 0 0,1 0 40 0 0,-1 1 38 0 0,0-1 43 0 0,1 1 50 0 0,-1-1 112 0 0,0 1 97 0 0,1 0 106 0 0,-1 0 117 0 0,0 0-241 0 0,1 0 33 0 0,-1 1 35 0 0,0-1 36 0 0,1 0 37 0 0,-1 1 39 0 0,0 0 40 0 0,0-1 41 0 0,4 16-102 0 0,-4 1-73 0 0,-3 1-56 0 0,-1 0-42 0 0,-2 9 165 0 0,3-4-84 0 0,0 0 37 0 0,-3 7 235 0 0,1-5-7 0 0,2-12-290 0 0,1-1 34 0 0,-1 24 695 0 0,3-35-1007 0 0,0-1-17 0 0,-1 1-38 0 0,-1 3 27 0 0,1-4 54 0 0,2-14 49 0 0,0 1-79 0 0,1-1-66 0 0,1 0-51 0 0,0-3-56 0 0,0-24-174 0 0,2-7 117 0 0,-2 27 100 0 0,0 1 68 0 0,-2 12 25 0 0,-1 3 35 0 0,0 26 187 0 0,-2 1-1 0 0,0 0-281 0 0,-6 21 459 0 0,6-32-358 0 0,0 7 93 0 0,-1 2-10 0 0,1-7-149 0 0,0 3-37 0 0,2-4 8 0 0,-2-4 30 0 0,0-1 24 0 0,-2 0 38 0 0,4-6-114 0 0,-1-1-24 0 0,1 0-25 0 0,0 0-38 0 0,0 0-17 0 0,0 0-39 0 0,0 0-41 0 0,0 0-49 0 0,0 0-51 0 0,0 0-49 0 0,0 0-45 0 0,0 0-39 0 0,0 0-284 0 0,0 0-66 0 0,0 0-53 0 0,0 0-37 0 0,0 0-331 0 0,0 0-34 0 0,0 0-2592 0 0</inkml:trace>
  <inkml:trace contextRef="#ctx0" brushRef="#br0" timeOffset="63688.77">13058 10605 11808 0 0,'0'0'266'0'0,"0"0"44"0"0,-1 0-75 0 0,1 0-64 0 0,-1 1-54 0 0,-1 0-43 0 0,0 0-29 0 0,-3 3-22 0 0,3-3 13 0 0,-1 4-90 0 0,-1 0 74 0 0,1 0 63 0 0,0 0 54 0 0,-3 5 239 0 0,-3 2 330 0 0,6-8-139 0 0,1 2-70 0 0,1 1-65 0 0,-1-1-59 0 0,1 1-28 0 0,0-2-56 0 0,-3 3 339 0 0,4-6-269 0 0,0-2-174 0 0,1 0-36 0 0,0-1-43 0 0,1-1-49 0 0,1-1-64 0 0,0 0-95 0 0,20-18 179 0 0,-6 6-11 0 0,-6 5-65 0 0,9-13 49 0 0,-15 17-31 0 0,0 0 1 0 0,0 1 0 0 0,0 0-1 0 0,3-2-19 0 0,-5 3-14 0 0,-2 3-57 0 0,-3 5-8 0 0,-2 6 46 0 0,3-7 4 0 0,0-1 27 0 0,0 0-46 0 0,0 0-42 0 0,0 0-38 0 0,-1 3-225 0 0,0-1-102 0 0,0 0-77 0 0,-2 6-788 0 0,3-7 946 0 0,-1 0 37 0 0,-4 8-957 0 0</inkml:trace>
  <inkml:trace contextRef="#ctx0" brushRef="#br0" timeOffset="64116.223">13154 10846 9760 0 0,'-1'1'195'0'0,"1"-1"-84"0"0,-2 3 34 0 0,1-1-7 0 0,1-1 15 0 0,0 0 75 0 0,-1 0-196 0 0,0 3-19 0 0,1 7 57 0 0,-2 8 626 0 0,-4 10 411 0 0,3-13-524 0 0,0 0-38 0 0,0-2-128 0 0,-4 8 78 0 0,-1 4 69 0 0,1-9-190 0 0,0 3 152 0 0,6-15-460 0 0,0-1 61 0 0,0-2 48 0 0,0 0 37 0 0,1-2-193 0 0,-1 0 0 0 0,1 0 0 0 0,0 0 0 0 0,0 0 0 0 0,0 0 0 0 0,0 0 0 0 0,0 0 0 0 0,0 0 0 0 0,0 0 0 0 0,0 0 0 0 0,-1 0 0 0 0,1 0 0 0 0,0 0 0 0 0,0 0 0 0 0,0 0 0 0 0,0 0 0 0 0,0 0 0 0 0,0 0 0 0 0,0 0 0 0 0,0 0 0 0 0,0 0 0 0 0,-1 0 0 0 0,1 0 0 0 0,0-1 0 0 0,0 1 0 0 0,0 0 0 0 0,0 0 0 0 0,0 0 0 0 0,0 0 0 0 0,0 0 0 0 0,0 0 0 0 0,0 0 0 0 0,0 0 0 0 0,0 0 0 0 0,0 0 0 0 0,0-1 0 0 0,0 1 0 0 0,0 0 0 0 0,0 0 0 0 0,0 0 0 0 0,0 0 0 0 0,0 0 0 0 0,-1 0 0 0 0,1 0 0 0 0,1 0 0 0 0,-1-1 0 0 0,0 1 0 0 0,0 0 0 0 0,0 0 0 0 0,0 0 0 0 0,0 0 0 0 0,0 0 0 0 0,0 0-19 0 0,-1-3 280 0 0,1-1-44 0 0,0 0-62 0 0,0-1-82 0 0,0 2-86 0 0,1 1-49 0 0,-1-1-57 0 0,1 0-61 0 0,13-35 80 0 0,-6 23 14 0 0,0 0 0 0 0,2 0-1 0 0,0 1 1 0 0,8-9 67 0 0,4-2-46 0 0,-10 13-20 0 0,1 1 0 0 0,10-7 66 0 0,-22 17-3 0 0,0 0-1 0 0,1 0 0 0 0,-1 0 0 0 0,0 1 0 0 0,1-1 0 0 0,-1 0 1 0 0,0 1-1 0 0,1-1 0 0 0,-1 1 0 0 0,1-1 0 0 0,-1 1 0 0 0,0 0 0 0 0,1 0 1 0 0,-1-1-1 0 0,1 1 0 0 0,-1 0 0 0 0,2 1 4 0 0,-1-1 6 0 0,-1 0-1 0 0,1 1 1 0 0,-1-1 0 0 0,1 1-1 0 0,-1 0 1 0 0,1-1 0 0 0,-1 1 0 0 0,0 0-1 0 0,0 0 1 0 0,1 0-6 0 0,0 1 32 0 0,5 4 145 0 0,-3 1-34 0 0,1 13 64 0 0,-4-13-134 0 0,-1 0-1 0 0,0 0 1 0 0,0 0 0 0 0,-1 4-73 0 0,0 3 135 0 0,0 1-38 0 0,1 3-27 0 0,-2 0-50 0 0,-3-1-47 0 0,-4-3-43 0 0,5-9 48 0 0,2 0-23 0 0,0-1-32 0 0,1 0-51 0 0,1-1-28 0 0,-1 0-55 0 0,1 0-61 0 0,0 0-72 0 0,0-2 212 0 0,0-1 11 0 0,0 0-14 0 0,0 0-44 0 0,1 1-10 0 0,-1-1-45 0 0,0 0-50 0 0,1 0-56 0 0,-1 0-238 0 0,1 0-106 0 0,0 1-109 0 0,1-1-76 0 0,-1 0-245 0 0,2 1-637 0 0</inkml:trace>
  <inkml:trace contextRef="#ctx0" brushRef="#br0" timeOffset="65149.964">13583 10775 11864 0 0,'0'0'266'0'0,"0"0"44"0"0,0 0 19 0 0,-1 1 516 0 0,1-1-404 0 0,-1 1-260 0 0,1-1-66 0 0,0 0-79 0 0,-1 1-95 0 0,1 0 456 0 0,-10 9 125 0 0,1-1-100 0 0,0 1-86 0 0,0 0-71 0 0,2 0-74 0 0,-1-1-35 0 0,-27 35 426 0 0,31-38-544 0 0,-5 6 109 0 0,-11 18 307 0 0,15-20-355 0 0,2 0-50 0 0,0-4-80 0 0,1 1 45 0 0,-3 3 79 0 0,2 6 153 0 0,4-15-225 0 0,-1 1 0 0 0,0-1 0 0 0,1 0-1 0 0,-1 1 1 0 0,0-1 0 0 0,1 0 0 0 0,0 1-1 0 0,-1-1 1 0 0,1 0 0 0 0,0 0 0 0 0,-1 1-1 0 0,1-1 1 0 0,0 0 0 0 0,0 0 0 0 0,0 0-1 0 0,0 0 1 0 0,0 0 0 0 0,0-1 0 0 0,1 1-1 0 0,-1 0 1 0 0,0 0 0 0 0,1 0-21 0 0,0 0 16 0 0,1 1-1 0 0,0-1 1 0 0,-1 0 0 0 0,1 0 0 0 0,0 0-1 0 0,0 0 1 0 0,0 0 0 0 0,0-1 0 0 0,0 0-1 0 0,0 1 1 0 0,0-1 0 0 0,0 0 0 0 0,0 0-1 0 0,0 0 1 0 0,0-1 0 0 0,0 1 0 0 0,0-1-1 0 0,2 0-15 0 0,-1-1 20 0 0,1 0 0 0 0,-1 0 0 0 0,1 0 0 0 0,-1 0 1 0 0,0-1-1 0 0,0 1 0 0 0,0-1 0 0 0,0 0 0 0 0,0 0 0 0 0,-1-1 0 0 0,1 0-20 0 0,20-25 55 0 0,-15 16-38 0 0,-1 1 0 0 0,-1-2 0 0 0,0 1-1 0 0,4-12-16 0 0,-1-5 62 0 0,-5 13-65 0 0,13-44 17 0 0,-13 40-62 0 0,0 0-59 0 0,-2 6-36 0 0,2 1 1 0 0,4-13 142 0 0,5-17-175 0 0,-5 12 48 0 0,-1-1 55 0 0,24-64-24 0 0,-17 70 168 0 0,-5 13-6 0 0,-3-1 49 0 0,-7 15-110 0 0,0-1 0 0 0,0 1 0 0 0,0 0-1 0 0,0 0 1 0 0,0 0 0 0 0,0-1 0 0 0,0 1-1 0 0,0 0 1 0 0,0 0 0 0 0,0 0 0 0 0,1-1-1 0 0,-1 1 1 0 0,0 0 0 0 0,0 0 0 0 0,0 0-1 0 0,0 0 1 0 0,0 0 0 0 0,0-1 0 0 0,0 1-1 0 0,1 0 1 0 0,-1 0 0 0 0,0 0 0 0 0,0 0-1 0 0,0 0 1 0 0,0 0 0 0 0,1-1 0 0 0,-1 1-1 0 0,0 0 1 0 0,0 0 0 0 0,0 0 0 0 0,0 0-1 0 0,1 0 1 0 0,-1 0 0 0 0,0 0 0 0 0,0 0-1 0 0,0 0 1 0 0,1 0 0 0 0,-1 0 0 0 0,0 0 0 0 0,0 0-1 0 0,0 0 1 0 0,1 0 0 0 0,-1 0 0 0 0,0 0-1 0 0,0 0 1 0 0,0 0 0 0 0,1 0 0 0 0,-1 1-1 0 0,0-1 1 0 0,0 0 0 0 0,0 0 0 0 0,0 0-1 0 0,1 0 1 0 0,-1 0 0 0 0,0 0 0 0 0,0 0-1 0 0,0 1 1 0 0,0-1 0 0 0,0 0 0 0 0,1 0-5 0 0,1 6 98 0 0,-2 1-92 0 0,-12 19 57 0 0,10-22-59 0 0,-1 1-1 0 0,1 0 1 0 0,0-1 0 0 0,0 1-1 0 0,0 0 1 0 0,0 4-4 0 0,-11 54 72 0 0,3-17-27 0 0,1 5-45 0 0,5-24 3 0 0,-4 14 59 0 0,-3 13 47 0 0,6-28-49 0 0,-2 19 80 0 0,5-22-76 0 0,-2 26 140 0 0,7-26-114 0 0,-2-21-83 0 0,0 0 0 0 0,-1 0 0 0 0,1 1 0 0 0,0-1-1 0 0,0 0 1 0 0,1 0 0 0 0,0 2-7 0 0,3 1 37 0 0,0-1-4 0 0,2 3 24 0 0,-5-6-44 0 0,0 1 0 0 0,0-1 0 0 0,0 0 0 0 0,0 0 0 0 0,0 0 0 0 0,0 0 0 0 0,0 0 0 0 0,1-1 0 0 0,-1 1 0 0 0,0-1 0 0 0,0 1 0 0 0,1-1 0 0 0,-1 0 0 0 0,2 0-13 0 0,1 1 28 0 0,0-1 0 0 0,0-1-1 0 0,1 1 1 0 0,-1-1 0 0 0,0 0-28 0 0,-1 0 9 0 0,-1 0 0 0 0,0-1 0 0 0,0 1 0 0 0,0-1 0 0 0,1 0 0 0 0,-2 0 0 0 0,1 0 0 0 0,0 0 0 0 0,0 0 0 0 0,-1-1 0 0 0,1 1 0 0 0,-1-1 0 0 0,0 0 0 0 0,0 0 0 0 0,0 0 0 0 0,0 0-9 0 0,4-8 4 0 0,-1-1 0 0 0,0 0 0 0 0,2-7-4 0 0,6-16 1 0 0,2-3-62 0 0,-10 17-2 0 0,1 1 0 0 0,1 0 0 0 0,1 1 0 0 0,9-17 63 0 0,-2 10-21 0 0,1-2 34 0 0,-16 28-13 0 0,0 0-1 0 0,0 0 0 0 0,0 0 0 0 0,0 1 0 0 0,0-1 0 0 0,0 0 0 0 0,0 0 1 0 0,0 0-1 0 0,0 0 0 0 0,0 0 0 0 0,0 0 0 0 0,0 0 0 0 0,0 0 0 0 0,0 0 1 0 0,0 1-1 0 0,0-1 0 0 0,0 0 0 0 0,0 0 0 0 0,0 0 0 0 0,1 0 0 0 0,-1 0 1 0 0,0 0-1 0 0,0 0 0 0 0,0 0 0 0 0,0 0 0 0 0,0 0 0 0 0,0 0 1 0 0,0 0-1 0 0,0 0 0 0 0,0 0 0 0 0,0 1 0 0 0,1-1 0 0 0,-1 0 0 0 0,0 0 1 0 0,0 0-1 0 0,0 0 0 0 0,0 0 0 0 0,0 0 0 0 0,0 0 0 0 0,0 0 0 0 0,1 0 1 0 0,-1 0-1 0 0,0 0 0 0 0,0-1 0 0 0,0 1 0 0 0,0 0 0 0 0,0 0 0 0 0,0 0 1 0 0,0 0-1 0 0,0 0 0 0 0,0 0 0 0 0,1 0 0 0 0,-1 0 0 0 0,0 0 0 0 0,0 0 1 0 0,0 0-1 0 0,0 0 0 0 0,0 0 0 0 0,0 0 0 0 0,0 0 0 0 0,0-1 0 0 0,0 1 1 0 0,0 0 0 0 0,1 9-19 0 0,-1-9 17 0 0,-2 15-52 0 0,-7 36-63 0 0,-2 21 106 0 0,11-69 16 0 0,-7 60 173 0 0,7-31-141 0 0,3-17-65 0 0,1-1-44 0 0,-1-9 83 0 0,-2-4-5 0 0,-1-1 0 0 0,0 1 1 0 0,1 0-1 0 0,-1-1 0 0 0,1 1 0 0 0,-1-1 1 0 0,1 1-1 0 0,-1 0 0 0 0,1-1 0 0 0,0 1 1 0 0,-1-1-1 0 0,1 0 0 0 0,0 1 0 0 0,-1-1 0 0 0,1 1 1 0 0,0-1-1 0 0,0 0 0 0 0,-1 0 0 0 0,1 1 1 0 0,0-1-1 0 0,0 0 0 0 0,-1 0 0 0 0,1 0 0 0 0,0 0 1 0 0,0 0-7 0 0,1 0 13 0 0,-1 0-1 0 0,1-1 1 0 0,0 1 0 0 0,-1-1 0 0 0,1 1 0 0 0,-1-1 0 0 0,1 0 0 0 0,-1 0 0 0 0,1 1-1 0 0,-1-1 1 0 0,0 0 0 0 0,1 0-13 0 0,15-16 101 0 0,-11 8-87 0 0,-2 2-34 0 0,8-21 53 0 0,0 0-95 0 0,21-51-306 0 0,-19 46 273 0 0,6-2 20 0 0,-11 20-40 0 0,-3 5-68 0 0,-3 5 48 0 0,1 0-33 0 0,-4 5 79 0 0,0 0 33 0 0,2 0 16 0 0,-1 0 40 0 0,-1 0 1 0 0,1 0-1 0 0,-1 0 1 0 0,1 1-1 0 0,0-1 0 0 0,-1 0 1 0 0,1 0-1 0 0,-1 1 1 0 0,1-1-1 0 0,-1 0 1 0 0,0 1-1 0 0,1-1 1 0 0,-1 0-1 0 0,1 1 0 0 0,-1-1 1 0 0,0 1-1 0 0,1-1 1 0 0,-1 1-1 0 0,0-1 1 0 0,1 1-1 0 0,-1-1 0 0 0,0 1 0 0 0,5 10-2 0 0,-2 3 36 0 0,0 12 126 0 0,-3 1 140 0 0,2-1-1 0 0,4 17-299 0 0,2-3 305 0 0,-8-38-290 0 0,1-1 0 0 0,-1 1-1 0 0,1-1 1 0 0,0 0 0 0 0,0 1-1 0 0,-1-1 1 0 0,1 0 0 0 0,0 0-1 0 0,0 0 1 0 0,1 1-15 0 0,4 5 57 0 0,-5-6-51 0 0,-1 0-1 0 0,1 0 0 0 0,0 0 0 0 0,0 0 1 0 0,0 0-1 0 0,-1 0 0 0 0,1-1 0 0 0,0 1 1 0 0,0 0-1 0 0,0-1 0 0 0,0 1 0 0 0,0-1 1 0 0,0 1-1 0 0,0-1 0 0 0,1 1-5 0 0,12 0-36 0 0,-10-1-4 0 0,10-2-152 0 0,-7 1 74 0 0,-2 0-18 0 0,-1-1-62 0 0,1 1-117 0 0,-2 0 113 0 0,-1 0-34 0 0,0 0-36 0 0,0 0-39 0 0,-1 0-43 0 0,1-1-45 0 0,-1 1-899 0 0</inkml:trace>
  <inkml:trace contextRef="#ctx0" brushRef="#br0" timeOffset="65680.141">14451 10597 12600 0 0,'0'0'366'0'0,"0"0"-128"0"0,0 0-109 0 0,0 0 88 0 0,0 0-67 0 0,0 0 155 0 0,0 0 276 0 0,0 0 26 0 0,0 0-324 0 0,-1 0-61 0 0,1 0-54 0 0,-1 0-45 0 0,0 1-29 0 0,1-1-36 0 0,-6 4 79 0 0,5-3 6 0 0,-29 23 1036 0 0,19-15-813 0 0,1 0-35 0 0,0 0-106 0 0,-12 11 262 0 0,13-4-218 0 0,3-5-117 0 0,-1 0-46 0 0,6-9-84 0 0,-1 0-1 0 0,1 0 1 0 0,-1 0-1 0 0,1 0 1 0 0,0 1-1 0 0,0-1 1 0 0,0 1-1 0 0,0-1 1 0 0,1 1-1 0 0,-1-1 1 0 0,0 2-22 0 0,-3 17 178 0 0,1-3 4 0 0,2-5-92 0 0,2 5-10 0 0,-2-16-61 0 0,1 0 0 0 0,0 0 0 0 0,0 0 0 0 0,0 0 0 0 0,0 0 0 0 0,0 0 0 0 0,0 0 0 0 0,1 0 0 0 0,-1 0 0 0 0,1 0 0 0 0,-1 0 0 0 0,1 0 0 0 0,0 0 0 0 0,0 0 0 0 0,0 0 0 0 0,1 1-19 0 0,1 1 24 0 0,1-1 0 0 0,0 1 0 0 0,0-1-1 0 0,0 0 1 0 0,0 0 0 0 0,0 0-1 0 0,1-1 1 0 0,-1 1 0 0 0,1-1 0 0 0,3 1-24 0 0,21 3 84 0 0,2-7-34 0 0,-8-5 21 0 0,0-4-89 0 0,3-5-71 0 0,-18 10 33 0 0,0-2 0 0 0,0 1 0 0 0,-1-1 0 0 0,0 0 0 0 0,4-6 56 0 0,2-5-53 0 0,12-17-53 0 0,-19 29 73 0 0,0-1-1 0 0,-1 0 1 0 0,0-1-1 0 0,3-6 34 0 0,-2 6-60 0 0,3-9-149 0 0,-9 17 204 0 0,0-1-1 0 0,0 1 0 0 0,1-1 0 0 0,-1 1 1 0 0,0-1-1 0 0,0 1 0 0 0,0 0 0 0 0,-1-1 0 0 0,1 1 1 0 0,0-1-1 0 0,0 1 0 0 0,0-1 0 0 0,0 1 0 0 0,0-1 1 0 0,0 1-1 0 0,-1-1 0 0 0,1 1 0 0 0,0 0 0 0 0,0-1 1 0 0,-1 1 5 0 0,-6-6-45 0 0,5 6 39 0 0,1-1 1 0 0,-1 1 0 0 0,1 0-1 0 0,-1-1 1 0 0,1 1 0 0 0,-1 0-1 0 0,1 0 1 0 0,-1 0-1 0 0,1 0 1 0 0,-1 0 0 0 0,0 0-1 0 0,0 0 6 0 0,-21 8 51 0 0,1 5 88 0 0,4 0 64 0 0,11-7-169 0 0,1 1 0 0 0,-1 0 0 0 0,-1 3-34 0 0,-8 14 124 0 0,10-14-61 0 0,-7 14 78 0 0,3 0-35 0 0,9-21-97 0 0,0 0 0 0 0,1 0-1 0 0,0 0 1 0 0,-1 1 0 0 0,1-1-1 0 0,0 0 1 0 0,0 1-9 0 0,1-1 1 0 0,-1 0-1 0 0,1 0 1 0 0,0 0 0 0 0,0 0-1 0 0,0 0 1 0 0,0 0 0 0 0,1 0-1 0 0,-1 0 0 0 0,12 14 117 0 0,3-5-122 0 0,4-5-105 0 0,1-4-90 0 0,-4-3-15 0 0,1-1-41 0 0,8-2-186 0 0,-2-1-47 0 0,-22 3 441 0 0,5 0-320 0 0,0-1 113 0 0,1 1 59 0 0,10-4-165 0 0,-12 3 174 0 0,-1 1-7 0 0,0 0-57 0 0,0-1-71 0 0,0 1-83 0 0,-2-1 57 0 0,1 1-54 0 0,-1 0-58 0 0,1 0-64 0 0,-1 0-67 0 0,1 0-74 0 0,-1-1-76 0 0,1 1-83 0 0,6-3-1224 0 0,4-2-1145 0 0</inkml:trace>
  <inkml:trace contextRef="#ctx0" brushRef="#br0" timeOffset="66103.395">15005 10627 11312 0 0,'-1'0'255'0'0,"1"0"-69"0"0,-1 0-56 0 0,-1 0-48 0 0,0 0-15 0 0,-3 0-44 0 0,3 0 12 0 0,-7 1 28 0 0,0 0 44 0 0,1 1 40 0 0,-1 0 34 0 0,-1 1 77 0 0,0 2 34 0 0,-2 1 93 0 0,-5 4 235 0 0,-10 10 403 0 0,10-5-442 0 0,4-3-213 0 0,7-6-238 0 0,0 0-41 0 0,-18 20 284 0 0,17-18-206 0 0,0 0 0 0 0,1 1-1 0 0,-4 8-166 0 0,8-13 66 0 0,0 0-1 0 0,0 0 0 0 0,1 0 0 0 0,0 0 0 0 0,-1 3-65 0 0,1-4 40 0 0,1 0 1 0 0,0 0-1 0 0,0 0 0 0 0,0 1 0 0 0,0-1 1 0 0,0 0-1 0 0,1 2-40 0 0,-1-3 18 0 0,0 0-1 0 0,1 0 1 0 0,0-1-1 0 0,-1 1 1 0 0,1 0-1 0 0,0-1 1 0 0,0 1-1 0 0,-1-1 1 0 0,1 1-1 0 0,0-1 1 0 0,1 1 0 0 0,-1-1-1 0 0,0 1-17 0 0,1-1 12 0 0,0 0 0 0 0,-1 0-1 0 0,1 1 1 0 0,0-1 0 0 0,-1-1 0 0 0,1 1-1 0 0,0 0 1 0 0,0 0 0 0 0,0-1-1 0 0,0 1 1 0 0,0-1 0 0 0,-1 1 0 0 0,1-1-1 0 0,1 0-11 0 0,2 1 31 0 0,0-1-1 0 0,0 0 1 0 0,0 0-1 0 0,0-1 1 0 0,0 0-1 0 0,2 0-30 0 0,-2 0 13 0 0,-1 0 0 0 0,1-1 0 0 0,0 0 0 0 0,-1 0 0 0 0,5-2-13 0 0,-3 1-8 0 0,-1-1 0 0 0,0 0 0 0 0,0 0 0 0 0,2-2 8 0 0,17-21-107 0 0,1-12-88 0 0,-8 6-345 0 0,9-28 540 0 0,-21 48-70 0 0,18-47-152 0 0,-5-2 101 0 0,-4-2 118 0 0,-9 33 53 0 0,-1-1 36 0 0,-3 5 181 0 0,-3 9-11 0 0,0 11-106 0 0,0 1 33 0 0,-1-1 39 0 0,-1 1 46 0 0,2 5-7 0 0,-1 2-82 0 0,-3 1-20 0 0,-1 3 20 0 0,5-4-77 0 0,-7 9 132 0 0,0 2-66 0 0,3 2-54 0 0,0 0-42 0 0,0 4-25 0 0,-4 24 0 0 0,9-36-33 0 0,-10 49 72 0 0,4 1-35 0 0,2 12-25 0 0,2 32-29 0 0,4-59 10 0 0,4 10-7 0 0,-3-29-45 0 0,0 1-58 0 0,-2-21 136 0 0,0-1-40 0 0,0 1-39 0 0,1 0-37 0 0,-1-1-37 0 0,0 1-36 0 0,1 0-34 0 0,-1-1-34 0 0,1 2-320 0 0,0 0-123 0 0,0 0-113 0 0,0 0-105 0 0,0 0-79 0 0,0 0-85 0 0,0 0-152 0 0,0 0-33 0 0,1 5-2587 0 0</inkml:trace>
  <inkml:trace contextRef="#ctx0" brushRef="#br0" timeOffset="118254.233">15350 10592 4384 0 0,'0'0'127'0'0,"0"0"53"0"0,0 0 120 0 0,0 0 54 0 0,0 0 13 0 0,0 0-2 0 0,0 0-12 0 0,0 0-7 0 0,0 0-2 0 0,0 0-4 0 0,0 1-64 0 0,0 0-109 0 0,0 1-76 0 0,0 4 34 0 0,0-4-62 0 0,0-1 34 0 0,1 1 79 0 0,-1-1 85 0 0,10 7 288 0 0,1 2-22 0 0,2-1-127 0 0,-7-6-249 0 0,2 0-35 0 0,-1-1-36 0 0,2-2-37 0 0,8 1 93 0 0,-9-1-78 0 0,-1 0 1 0 0,1 0-1 0 0,0 0 0 0 0,-1-1 0 0 0,1 0 0 0 0,-1-1 0 0 0,0 1 1 0 0,3-2-59 0 0,35-10 213 0 0,-13 5-51 0 0,-10 0 7 0 0,1-3-66 0 0,-11 6-94 0 0,-1 0 0 0 0,0-1 0 0 0,10-6-9 0 0,-10 3 41 0 0,-2-1 37 0 0,3-5 58 0 0,-10 12-98 0 0,-1 1 0 0 0,0-1 0 0 0,1 0 0 0 0,-1 0 0 0 0,0 0 0 0 0,-1 0 0 0 0,1 0 0 0 0,0-1-38 0 0,-1 3 19 0 0,0-1 0 0 0,0 1 0 0 0,0-1 0 0 0,0 1 0 0 0,0-1 0 0 0,0 1 0 0 0,-1-1 0 0 0,1 1 0 0 0,0-1 0 0 0,-1 1-1 0 0,1 0 1 0 0,-1-1 0 0 0,1 1 0 0 0,-1-1 0 0 0,0 1 0 0 0,0 0-19 0 0,0-1 14 0 0,0 1-1 0 0,0 0 1 0 0,0 0-1 0 0,-1-1 1 0 0,1 1-1 0 0,0 0 1 0 0,-1 0 0 0 0,1 1-1 0 0,-1-1 1 0 0,-1-1-14 0 0,0 1 44 0 0,-13-5 166 0 0,-8 8-4 0 0,13 0-144 0 0,0-1 21 0 0,-11 4 192 0 0,20-5-179 0 0,1 3 44 0 0,-6 1-73 0 0,1-1-3 0 0,3 0 45 0 0,-3 6 14 0 0,4-6-95 0 0,1-1 0 0 0,-1 1-1 0 0,0-1 1 0 0,0 0-1 0 0,1 0 1 0 0,-1 0-1 0 0,-1 0 1 0 0,1 0 0 0 0,-2 1-28 0 0,3-2 22 0 0,0 0 0 0 0,0 0 0 0 0,0-1 0 0 0,0 1 0 0 0,0 0 0 0 0,0 0 0 0 0,0 0 0 0 0,1 1 0 0 0,-1-1 0 0 0,0 0 0 0 0,1 0 0 0 0,-1 0 0 0 0,1 0 0 0 0,-1 1 0 0 0,1-1 0 0 0,0 0 0 0 0,-1 0 0 0 0,1 1-22 0 0,-1 24 444 0 0,1-17-227 0 0,1-1-15 0 0,0-1-96 0 0,1 5 15 0 0,-2-11-108 0 0,0 1 1 0 0,1 0-1 0 0,-1-1 0 0 0,1 1 1 0 0,-1 0-1 0 0,1-1 0 0 0,-1 1 0 0 0,1-1 1 0 0,0 1-1 0 0,0-1 0 0 0,0 1 1 0 0,0-1-1 0 0,0 1-13 0 0,1 0 18 0 0,-1 0 1 0 0,0-1 0 0 0,0 1-1 0 0,0 0 1 0 0,0 0-1 0 0,0 0 1 0 0,-1 0 0 0 0,1 1-19 0 0,5 11 93 0 0,-6-13-85 0 0,1 0-1 0 0,0 0 1 0 0,-1 0-1 0 0,1 0 1 0 0,-1 0-1 0 0,1 1 1 0 0,-1-1-1 0 0,1 0 1 0 0,-1 0-1 0 0,0 1 1 0 0,0-1-1 0 0,0 0 1 0 0,0 1-1 0 0,0-1 1 0 0,0 0-1 0 0,0 0 1 0 0,0 1-8 0 0,1 2 64 0 0,9 6-60 0 0,-9-9 5 0 0,0 0-1 0 0,0 0 5 0 0,0 0 0 0 0,-1 0 0 0 0,1-1 0 0 0,0 1 0 0 0,0 0 0 0 0,0 0 0 0 0,0 0 0 0 0,0-1 0 0 0,0 1 0 0 0,0-1 0 0 0,0 1 0 0 0,0-1 0 0 0,0 1-1 0 0,1-1 1 0 0,-1 1 0 0 0,0-1 0 0 0,0 0 0 0 0,0 0 0 0 0,1 1 0 0 0,-1-1 0 0 0,0 0 0 0 0,0 0 0 0 0,0 0 0 0 0,1-1 0 0 0,-1 1 0 0 0,0 0-1 0 0,1 0-12 0 0,26-7 100 0 0,-17 5-71 0 0,-1 0 0 0 0,1-1 0 0 0,6-3-29 0 0,19-10 86 0 0,-15 3 6 0 0,3-7 97 0 0,-13 8-51 0 0,-3-2 34 0 0,2-2-154 0 0,1 1-49 0 0,2-4-83 0 0,-2-2-92 0 0,-8 15 193 0 0,0 0 41 0 0,8-13 185 0 0,-6 11-146 0 0,1-1-77 0 0,-3 3-100 0 0,2 0-8 0 0,3-4 10 0 0,-4 8 95 0 0,2 6-90 0 0,-2 2 16 0 0,-2-3 101 0 0,3 12-19 0 0,3 23-65 0 0,-8-30 84 0 0,0 0-1 0 0,0 0 1 0 0,-1 0-1 0 0,0 0 0 0 0,-1 4-13 0 0,-1 11-3 0 0,2-16-19 0 0,0-2 71 0 0,0 0 35 0 0,0 6 125 0 0,0-4-106 0 0,0-1-80 0 0,1 1-85 0 0,1-9 162 0 0,0-1-38 0 0,4-8 18 0 0,-2 7-26 0 0,3-8 98 0 0,0-1-85 0 0,-1 1-59 0 0,9-21-90 0 0,-10 18 81 0 0,-1 5 2 0 0,1 0-1 0 0,1 0 0 0 0,-1 1 0 0 0,5-7 0 0 0,5-6-74 0 0,-11 18 65 0 0,0 0 0 0 0,0 0 0 0 0,1 0 1 0 0,0 1-1 0 0,0-1 0 0 0,0 1 0 0 0,0 0 0 0 0,0 0 0 0 0,3 0 9 0 0,4-2 1 0 0,3 2-1 0 0,-12 4 0 0 0,-1-1-1 0 0,-1 0-1 0 0,1 0 1 0 0,0 0-1 0 0,-1 0 0 0 0,1 0 1 0 0,0 0-1 0 0,-1 0 1 0 0,1 0-1 0 0,0 0 0 0 0,-1 1 1 0 0,1-1-1 0 0,-1 0 1 0 0,1 0-1 0 0,0 1 0 0 0,-1-1 1 0 0,1 0-1 0 0,-1 1 1 0 0,1-1-1 0 0,-1 1 0 0 0,1-1 1 0 0,-1 0-1 0 0,1 1 1 0 0,-1-1-1 0 0,0 1 0 0 0,1 0 1 0 0,-1-1-1 0 0,1 1 2 0 0,0 2-10 0 0,1-1 7 0 0,0 0 0 0 0,0 1 1 0 0,0 0-1 0 0,0 0 0 0 0,0-1 0 0 0,-1 1 0 0 0,2 3 3 0 0,5 24 23 0 0,-5 2 62 0 0,-3 0 79 0 0,0-25-115 0 0,0-3-23 0 0,0 0 0 0 0,0 0-1 0 0,-1 0 1 0 0,0 0-1 0 0,0 0 1 0 0,0 2-26 0 0,-3 9 102 0 0,4-6 123 0 0,4-7-108 0 0,-3-2-114 0 0,-1 0 0 0 0,1-1 1 0 0,-1 1-1 0 0,0 0 0 0 0,1 0 1 0 0,-1 0-1 0 0,1-1 0 0 0,-1 1 1 0 0,0 0-1 0 0,1-1 0 0 0,-1 1 0 0 0,0 0 1 0 0,1-1-1 0 0,-1 1 0 0 0,0 0 1 0 0,0-1-1 0 0,1 1 0 0 0,-1-1 1 0 0,0 1-1 0 0,0 0 0 0 0,0-1 1 0 0,1 1-1 0 0,-1-1 0 0 0,0 1 1 0 0,0-1-1 0 0,0 1 0 0 0,0-1 0 0 0,0 1 1 0 0,0-1-4 0 0,2-31 131 0 0,4 0-114 0 0,-2 7-94 0 0,-1 0-89 0 0,-2 16 159 0 0,0 0 0 0 0,1 0-1 0 0,1-1 1 0 0,-1 1 0 0 0,1 1 0 0 0,1-1-1 0 0,0-2 8 0 0,9-12-66 0 0,2 4-50 0 0,-9 11 48 0 0,-5 7 56 0 0,-1 0 0 0 0,1 0 0 0 0,0 0 1 0 0,0 0-1 0 0,0 0 0 0 0,-1 0 0 0 0,1 0 0 0 0,0 0 0 0 0,0 0 0 0 0,1 0 12 0 0,5 0-11 0 0,-5 2 12 0 0,0 0-1 0 0,-1 0 0 0 0,1 0 0 0 0,-1 0 0 0 0,1 0 0 0 0,-1 0 0 0 0,1 0 0 0 0,-1 0 0 0 0,0 0 0 0 0,1 1 0 0 0,-1-1 0 0 0,0 1 0 0 0,0-1 1 0 0,0 1-1 0 0,0-1 0 0 0,0 1 0 0 0,0 0 0 0 0,-1-1 0 0 0,1 3 0 0 0,6 16-22 0 0,-2 0-50 0 0,-4-12 7 0 0,5 21 40 0 0,-2 0 53 0 0,-2 10 174 0 0,-1 10-202 0 0,3-11-10 0 0,-4-37-54 0 0,0-1-56 0 0,0 0-22 0 0,0 0-34 0 0,0 0-134 0 0,0 0-61 0 0,0 0 120 0 0,0-1 49 0 0,0 1 42 0 0,0-2 36 0 0,0 0-32 0 0,0-6-75 0 0,0 7 63 0 0,3-11 18 0 0,-1 0-112 0 0,-1-1-87 0 0,1 1-65 0 0,4-31-1208 0 0,-2 24 1011 0 0,-1 9 335 0 0,0 0 64 0 0,0 0 74 0 0,1 1 90 0 0,1-2 100 0 0,1-5 157 0 0,-1 3-4 0 0,-5 13 82 0 0,0 0 36 0 0,3 0 162 0 0,0 1-61 0 0,-1 0-56 0 0,1 0-50 0 0,-1 1-45 0 0,0 0-38 0 0,1 4 142 0 0,0-1-97 0 0,3 8 294 0 0,-5-8-322 0 0,1-1 103 0 0,7 31 924 0 0,-5-20-755 0 0,0 4 57 0 0,1-1-92 0 0,1 6 162 0 0,-1-3-52 0 0,-1-9-170 0 0,-3-11-279 0 0,0-1-14 0 0,0 1-61 0 0,0 0-50 0 0,-1-1-39 0 0,5 1-229 0 0,-4-1-25 0 0,-1-1-5 0 0,0-2 66 0 0,1 0 56 0 0,0-7-192 0 0,0 8 170 0 0,-1 1 1 0 0,0-21-1531 0 0,-1 13 926 0 0,0 4 302 0 0,0-1-42 0 0,-1 1-52 0 0,1 0-61 0 0,0-1-191 0 0,-1 0-109 0 0,-1-10-1135 0 0</inkml:trace>
  <inkml:trace contextRef="#ctx0" brushRef="#br0" timeOffset="118500.59">16309 10336 7968 0 0,'0'-3'181'0'0,"0"0"-55"0"0,0 0-32 0 0,0-1-58 0 0,0-6-82 0 0,1 6 63 0 0,-1 1 35 0 0,1 1 45 0 0,0-1 70 0 0,0 0 76 0 0,0 1 91 0 0,0-1 103 0 0,1 0 75 0 0,1 1-69 0 0,-1 0-63 0 0,1 0-61 0 0,1 1-55 0 0,-1-1-52 0 0,1 1-46 0 0,0 1-44 0 0,2-1-6 0 0,1 0-81 0 0,1 1-79 0 0,4 1-132 0 0,0-1-50 0 0,1 0-27 0 0</inkml:trace>
  <inkml:trace contextRef="#ctx0" brushRef="#br0" timeOffset="118737.703">16667 10216 10680 0 0,'0'0'241'0'0,"0"0"38"0"0,0 0 11 0 0,0 0-28 0 0,-1 0-173 0 0,-4 1-74 0 0,-3 1 15 0 0,0 1 57 0 0,2 0 46 0 0,0 1 39 0 0,-3 3 205 0 0,-9 10 586 0 0,10-9-636 0 0,4-4-208 0 0,1-1-38 0 0,-6 6 320 0 0,0 1-104 0 0,3-2-131 0 0,1 1-39 0 0,-4 9 41 0 0,8-15-148 0 0,0 0 0 0 0,0 0 0 0 0,0 0 0 0 0,1 0 0 0 0,-1 0 0 0 0,1 0 0 0 0,0 0 0 0 0,0 0-1 0 0,0 0 1 0 0,0 0 0 0 0,1 3-20 0 0,3 6 109 0 0,4-1 51 0 0,5 1-83 0 0,1-1-41 0 0,1-1-36 0 0,1-2-1 0 0,-1 0 1 0 0,15 6 0 0 0,-21-11-73 0 0,-2 0 64 0 0,1 1 88 0 0,-4-1 74 0 0,0 3 214 0 0,-4-4-270 0 0,-1 0-34 0 0,-2 6 284 0 0,-2-2-57 0 0,-2 1-48 0 0,-1-2-44 0 0,-7 3 50 0 0,-6 1 17 0 0,10-4-129 0 0,-4 0-116 0 0,0 0 0 0 0,-7 2-20 0 0,-15 4-22 0 0,7-2-131 0 0,19-6 55 0 0,0 0-69 0 0,4-1-8 0 0,-1 0-57 0 0,1 0-68 0 0,1 0-77 0 0,6-2 236 0 0,-1 0 39 0 0,1 0 1 0 0,0 1 101 0 0,0-1 55 0 0,-2 0 247 0 0,1 0-244 0 0,1 0-74 0 0,0 0-40 0 0,-1 0-48 0 0,1 0-56 0 0,0 0-37 0 0,-1 0-56 0 0,1 0-61 0 0,0 0-68 0 0,0 0-72 0 0,0 0-78 0 0,0 0-83 0 0,0 0-90 0 0,0 0 357 0 0,0 0-44 0 0,0 0-38 0 0,0 0-34 0 0,0 0-129 0 0,0 0-34 0 0,0 0-1369 0 0</inkml:trace>
  <inkml:trace contextRef="#ctx0" brushRef="#br0" timeOffset="119085.086">16895 10245 11256 0 0,'0'0'256'0'0,"0"-1"-119"0"0,0 1-34 0 0,1 0 24 0 0,0-1-76 0 0,1-1-11 0 0,-1 2 4 0 0,-1-1 37 0 0,0 1 84 0 0,0-1 95 0 0,-3 0-14 0 0,-1 0-35 0 0,-4 1 117 0 0,-1 2-102 0 0,0 1-72 0 0,-15 11 133 0 0,18-7-117 0 0,-1 0-90 0 0,-3 8 107 0 0,5-1-154 0 0,5-14-31 0 0,-1 1 0 0 0,1-1-1 0 0,0 1 1 0 0,0-1-1 0 0,0 1 1 0 0,-1-1 0 0 0,1 1-1 0 0,0-1 1 0 0,0 0 0 0 0,0 1-1 0 0,0-1 1 0 0,0 1 0 0 0,0-1-1 0 0,0 1 1 0 0,0-1 0 0 0,0 1-1 0 0,0-1 1 0 0,0 1-1 0 0,1-1 1 0 0,-1 1 0 0 0,0-1-1 0 0,0 1 1 0 0,0-1 0 0 0,1 0-1 0 0,-1 1 1 0 0,0-1 0 0 0,0 1-1 0 0,1-1 1 0 0,-1 1-2 0 0,2 0 6 0 0,0 6 5 0 0,1-1 1 0 0,0 0-1 0 0,0 0 1 0 0,3 5-12 0 0,6 6 78 0 0,1-1 1 0 0,1 0-79 0 0,16 21 93 0 0,-28-34-98 0 0,2 3 44 0 0,0 0 55 0 0,0 0 48 0 0,-1 0 42 0 0,-1 8 292 0 0,-3-13-427 0 0,1 0-1 0 0,0 0 1 0 0,0 0-1 0 0,-1 0 1 0 0,1 0-1 0 0,-1 0 0 0 0,1 0 1 0 0,0 0-1 0 0,-1-1 1 0 0,0 1-1 0 0,1 0 1 0 0,-2 1-49 0 0,-3 5 334 0 0,-3 2 100 0 0,3-5-264 0 0,-2-1-45 0 0,-10 4 161 0 0,-1-1-63 0 0,0-1-71 0 0,0-2-77 0 0,0 1-84 0 0,0-2-90 0 0,-1 0-99 0 0,1 0-104 0 0,7-2-11 0 0,6-1 139 0 0,-1 0-103 0 0,3 1 93 0 0,1-1-39 0 0,-1 1 4 0 0,1 0-33 0 0,0-1-37 0 0,0 1-40 0 0,0-1-43 0 0,0 1-46 0 0,0-1-50 0 0,0 1-52 0 0,-1-2-1035 0 0,2 2-11 0 0</inkml:trace>
  <inkml:trace contextRef="#ctx0" brushRef="#br0" timeOffset="119385.959">17071 10331 12496 0 0,'0'0'281'0'0,"0"0"40"0"0,0 0 22 0 0,0 0-143 0 0,-1 0-96 0 0,-2 3-46 0 0,0 0 35 0 0,0 5 180 0 0,2 0 43 0 0,1 10 501 0 0,0-12-528 0 0,0-2-54 0 0,-1 9 616 0 0,1 0-87 0 0,0 1-88 0 0,1-2-92 0 0,0 1-93 0 0,1 0-96 0 0,0-1-97 0 0,-1 0-99 0 0,0-9-166 0 0,1 9 120 0 0,-1 0-43 0 0,0 0-29 0 0,1 1-33 0 0,0-5-35 0 0,0-1 1 0 0,0 1-1 0 0,0 0 0 0 0,3 3-13 0 0,-5-10 24 0 0,0-1-113 0 0,0 0-58 0 0,3-1-190 0 0,-1 0 167 0 0,0 0 29 0 0,0 0-33 0 0,0 1-42 0 0,-1-1-50 0 0,1 0-59 0 0,-1 0-67 0 0,0 0-74 0 0,-1 0-84 0 0,1-7-950 0 0,-1-1-17 0 0</inkml:trace>
  <inkml:trace contextRef="#ctx0" brushRef="#br0" timeOffset="119634.565">17058 10208 10336 0 0,'-1'-1'-20'0'0,"0"0"37"0"0,0-2 105 0 0,-2 0 80 0 0,-1-6 363 0 0,4 6-423 0 0,-1 1-39 0 0,1-2-51 0 0,1 1-99 0 0,3-1 786 0 0,-1 2-282 0 0,1 0-113 0 0,-1 1-40 0 0,1 1-89 0 0,-1 0-40 0 0,1 0-45 0 0,-1 0-49 0 0,2 0-57 0 0,0 1-96 0 0,0-1-105 0 0,-1 1-114 0 0,1 0-126 0 0,-3 0 160 0 0,0-1-36 0 0,0 1-36 0 0,0-1-37 0 0,0 1-38 0 0,0-1-40 0 0,-1 0-112 0 0,1 1-54 0 0,3 0-1018 0 0,3 0-925 0 0</inkml:trace>
  <inkml:trace contextRef="#ctx0" brushRef="#br0" timeOffset="120081.091">17311 10236 11720 0 0,'0'0'264'0'0,"-1"1"34"0"0,-7 6-251 0 0,0 0 39 0 0,0 1 38 0 0,1 0 32 0 0,-9 9 246 0 0,2 2 99 0 0,-2 4 197 0 0,6-8 26 0 0,2 0 1 0 0,0 0-1 0 0,-3 10-724 0 0,1 5 865 0 0,7-12-511 0 0,4-2-74 0 0,4 0-84 0 0,4-2-94 0 0,-6-12-102 0 0,2 3 44 0 0,-4-4-28 0 0,-1 0 1 0 0,1-1-1 0 0,0 1 0 0 0,-1-1 1 0 0,1 1-1 0 0,0-1 0 0 0,0 1 1 0 0,0-1-1 0 0,0 0 0 0 0,0 1 1 0 0,-1-1-1 0 0,1 0 0 0 0,0 0 1 0 0,0 1-1 0 0,0-1 0 0 0,1 0-16 0 0,8-1 68 0 0,5-4 75 0 0,-2-6-51 0 0,9-18 12 0 0,-14 18-67 0 0,6-7-33 0 0,2-3-104 0 0,5-11-180 0 0,-18 27 206 0 0,1 0 1 0 0,0 0-1 0 0,0 0 0 0 0,2-2 74 0 0,21-16-240 0 0,4 6 60 0 0,-25 15 152 0 0,0 0-1 0 0,0 0 1 0 0,-1 0-1 0 0,5 1 29 0 0,-8 0-7 0 0,0 1 0 0 0,-1 0 0 0 0,1 0 0 0 0,0 0-1 0 0,0 0 1 0 0,0 0 0 0 0,0 1 0 0 0,0-1 0 0 0,0 0 0 0 0,0 1 0 0 0,0 0 0 0 0,0-1-1 0 0,0 1 1 0 0,-1 0 0 0 0,1 0 0 0 0,0 0 0 0 0,0 0 7 0 0,1 2-9 0 0,0-1-1 0 0,-1 1 1 0 0,1-1-1 0 0,-1 1 1 0 0,0 0-1 0 0,1 0 1 0 0,-1 0-1 0 0,-1 0 1 0 0,2 2 9 0 0,12 33-9 0 0,-9-19 45 0 0,-2-1 35 0 0,-2-8 2 0 0,2 23 176 0 0,-4-10-47 0 0,0-12-69 0 0,0-6-122 0 0,-1-1 54 0 0,0-1 47 0 0,0-1 37 0 0,-1 0 144 0 0,-2-1 201 0 0,2-2-212 0 0,0-1-45 0 0,1-1-116 0 0,0 1-40 0 0,1-1-50 0 0,0 1-37 0 0,0-1-43 0 0,0 0-46 0 0,2-13 162 0 0,1-2-53 0 0,-2 15-21 0 0,-1 0 0 0 0,1 0 0 0 0,0 0 0 0 0,0 0 0 0 0,0 0 0 0 0,1 0 0 0 0,-1 1 0 0 0,1-1 7 0 0,18-26-271 0 0,-8 13 31 0 0,1 1 1 0 0,0 0 0 0 0,8-4 239 0 0,3-1-238 0 0,2 3 33 0 0,2 5 48 0 0,1 4 63 0 0,-24 8 86 0 0,0-1 0 0 0,0 1 0 0 0,0 0-1 0 0,0 0 1 0 0,1 1 0 0 0,-1-1 0 0 0,0 1-1 0 0,0 0 1 0 0,0 1 8 0 0,1 0-3 0 0,0 0 0 0 0,-1 0 0 0 0,1 1 0 0 0,-1 0 0 0 0,1 0 1 0 0,3 4 2 0 0,5 4 3 0 0,0 2 1 0 0,-1 0-1 0 0,-1 0 1 0 0,6 8-4 0 0,-4-4-7 0 0,-11-13-194 0 0,0 0 64 0 0,0 0 56 0 0,1-1 51 0 0,1 4 72 0 0,0 0 88 0 0,11 16 503 0 0,-12-18-532 0 0,-1 0-37 0 0,0 1-50 0 0,0-1-63 0 0,0 1-74 0 0,0-1-88 0 0,-1 0-61 0 0,1 0-87 0 0,-1 0-97 0 0,0 0-104 0 0,0-1-114 0 0,0 1-122 0 0,-1-2 349 0 0,0-1-33 0 0,-1 1-35 0 0,1-1-36 0 0,1 6-1686 0 0,2 3-1279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3T11:59:52.878"/>
    </inkml:context>
    <inkml:brush xml:id="br0">
      <inkml:brushProperty name="width" value="0.025" units="cm"/>
      <inkml:brushProperty name="height" value="0.025" units="cm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09-03T12:00:49.519"/>
    </inkml:context>
    <inkml:brush xml:id="br1">
      <inkml:brushProperty name="width" value="0.025" units="cm"/>
      <inkml:brushProperty name="height" value="0.025" units="cm"/>
    </inkml:brush>
  </inkml:definitions>
  <inkml:trace contextRef="#ctx0" brushRef="#br0">2706 2883</inkml:trace>
  <inkml:trace contextRef="#ctx1" brushRef="#br1">8237 2084 13824 0 0,'0'0'314'0'0,"0"0"46"0"0,0 0-55 0 0,0 0-88 0 0,-1 0-75 0 0,0 0-60 0 0,0 0-40 0 0,-3 0-49 0 0,1 0 52 0 0,-10 3 61 0 0,0 0 80 0 0,1 2 66 0 0,0 0 53 0 0,-8 6 340 0 0,-12 10 502 0 0,19-12-686 0 0,3-2-157 0 0,0 0-39 0 0,-1 0-49 0 0,1 0-60 0 0,-3 3 145 0 0,3 2-71 0 0,0 1-61 0 0,2 1-46 0 0,-6 8 9 0 0,-4 13 31 0 0,15-21-102 0 0,2 0-56 0 0,-2-3-5 0 0,0 0 0 0 0,2-1 0 0 0,-1 1 0 0 0,1 0 0 0 0,1 0 0 0 0,0 11 0 0 0,0-12 0 0 0,0-9 2 0 0,0 1 0 0 0,0 0-1 0 0,1 0 1 0 0,-1 0 0 0 0,0-1-1 0 0,1 1 1 0 0,-1 0 0 0 0,1 0-1 0 0,-1-1 1 0 0,1 1 0 0 0,0-1-1 0 0,0 1 1 0 0,0 0 0 0 0,0-1-1 0 0,0 0 1 0 0,0 1-1 0 0,0-1 1 0 0,1 0 0 0 0,-1 1-1 0 0,0-1 1 0 0,1 0 0 0 0,0 1-2 0 0,1-1 6 0 0,-1 0 1 0 0,1 1-1 0 0,-1-1 1 0 0,1 0 0 0 0,0 0-1 0 0,0-1 1 0 0,-1 1-1 0 0,1-1 1 0 0,0 1-1 0 0,0-1 1 0 0,0 0-1 0 0,0 0 1 0 0,-1 0-1 0 0,2-1-6 0 0,11-1 13 0 0,-1 0 0 0 0,1-2-1 0 0,4-1-12 0 0,44-17 71 0 0,-52 17-52 0 0,5-1 1 0 0,25-8 12 0 0,-21 11 4 0 0,-1 5 34 0 0,-18-2-61 0 0,0 0 0 0 0,-1 1-1 0 0,1-1 1 0 0,0 0 0 0 0,0 1 0 0 0,0-1 0 0 0,-1 1 0 0 0,1-1 0 0 0,0 1 0 0 0,-1-1 0 0 0,1 1 0 0 0,0-1 0 0 0,-1 1 0 0 0,1 0 0 0 0,-1-1 0 0 0,1 1-1 0 0,-1 0 1 0 0,1 0 0 0 0,-1-1 0 0 0,0 1 0 0 0,1 0 0 0 0,-1 0-9 0 0,1 1 18 0 0,-1 1 1 0 0,1-1-1 0 0,-1 0 0 0 0,0 0 1 0 0,0 0-1 0 0,0 1 0 0 0,0-1 0 0 0,0 0 1 0 0,-1 1-19 0 0,0 3 45 0 0,0-1 0 0 0,0 0 0 0 0,-1 0 0 0 0,1 0 1 0 0,-1 0-1 0 0,-1 0 0 0 0,-1 3-45 0 0,-3 1 107 0 0,1 0-1 0 0,-2-1 1 0 0,1 0 0 0 0,-1 0 0 0 0,-8 5-107 0 0,-4 3 134 0 0,0-3-37 0 0,11-8-42 0 0,0 0 1 0 0,0-1-1 0 0,0 0 0 0 0,-4 1-55 0 0,-23 3 84 0 0,6-6-86 0 0,2-5-91 0 0,26 2-80 0 0,1 1 47 0 0,-1-1-17 0 0,0 1 104 0 0,-2-2 44 0 0,3 1-49 0 0,0 1-56 0 0,1-1-114 0 0,-1 1 59 0 0,1-1-38 0 0,-1 1-59 0 0,1-1-53 0 0,-1 0-56 0 0,1 1-63 0 0,-1-1-65 0 0,1 1-72 0 0,-1-1-77 0 0,1 0-80 0 0,-5-2-1049 0 0</inkml:trace>
  <inkml:trace contextRef="#ctx1" brushRef="#br1" timeOffset="416.665">8305 2169 10328 0 0,'0'0'300'0'0,"0"0"0"0"0,0 0-118 0 0,0 0 9 0 0,0 0-44 0 0,0 1 36 0 0,1 0-102 0 0,-1 3 1 0 0,1-3-15 0 0,-1 0 51 0 0,1 0 113 0 0,-1-1-70 0 0,0 1 36 0 0,2 2 181 0 0,-1 1 45 0 0,6 10 969 0 0,-2-6-617 0 0,-2-2-313 0 0,-1-2-130 0 0,0 1-59 0 0,0-1-101 0 0,-1 0-57 0 0,1-1-64 0 0,-1 1-73 0 0,6 15 612 0 0,-3-7-299 0 0,-1-1-34 0 0,5 12 173 0 0,-2-2-105 0 0,10 39 445 0 0,-12-34-387 0 0,1-1-232 0 0,0 5 75 0 0,-2 0-1 0 0,1 23-225 0 0,-4-39 57 0 0,3 8-35 0 0,-1 0-6 0 0,-1-7 29 0 0,-3 29 38 0 0,1-15-29 0 0,1-9-59 0 0,1-4-41 0 0,0 0-52 0 0,0-2-82 0 0,-1-7 70 0 0,0-4 12 0 0,0 1-35 0 0,0-1-46 0 0,0 0-53 0 0,0 0-41 0 0,0 0-62 0 0,0 0-67 0 0,0 0-76 0 0,0-2-795 0 0,0-1 760 0 0,0 0 300 0 0,0 0-35 0 0,0 0 7 0 0,-1 0-34 0 0,1 0-42 0 0,0 0-45 0 0,0 0-28 0 0,0 1-41 0 0,0-1-37 0 0,-1 0-33 0 0,1 0-195 0 0,-1 0-39 0 0,1 1-184 0 0,-1-1-502 0 0</inkml:trace>
  <inkml:trace contextRef="#ctx1" brushRef="#br1" timeOffset="707.294">8359 2351 9848 0 0,'1'0'230'0'0,"0"-1"-77"0"0,1 0-62 0 0,4-3 74 0 0,-4 2-59 0 0,7-3 26 0 0,13-8 46 0 0,-16 10-66 0 0,1 0 67 0 0,0-1 127 0 0,-3 2-101 0 0,0 1 40 0 0,-1-1 44 0 0,1 1 47 0 0,0-1 53 0 0,-1 1 55 0 0,-1 0 79 0 0,-2 1-214 0 0,1 1-83 0 0,1-1-36 0 0,1 1 92 0 0,2-1-75 0 0,2-1-53 0 0,2 1 6 0 0,-6 0-65 0 0,-1 0 39 0 0,2 0-24 0 0,-1 1 0 0 0,1 0 0 0 0,0 0 0 0 0,-1 0 0 0 0,1 0 0 0 0,-1 1 0 0 0,0-1 0 0 0,1 1 0 0 0,-1 0 0 0 0,0 0 0 0 0,0 0 0 0 0,0 0 0 0 0,0 0 0 0 0,-1 1 0 0 0,1-1 0 0 0,-1 1 0 0 0,1 0 0 0 0,-1 0 0 0 0,0 1-110 0 0,6 11 486 0 0,-5 3-48 0 0,-5 0-67 0 0,-5 1-85 0 0,-6 2 44 0 0,-3-2-72 0 0,-3-3-75 0 0,-1-1-76 0 0,-2-1-82 0 0,0-2-85 0 0,-1-1-87 0 0,1 0-92 0 0,4-2-26 0 0,15-8 81 0 0,0 0 41 0 0,-2 1-44 0 0,-1 1 92 0 0,-8 2-12 0 0,9-4-7 0 0,1 0-37 0 0,0 0-75 0 0,1 0-91 0 0,-1 0-106 0 0,1 0 46 0 0,0-1-69 0 0,1 1-75 0 0,-1-1-80 0 0,0 0-88 0 0,0 1-92 0 0,0-1-99 0 0,1 0-104 0 0,-3 1-1094 0 0,-1 0-1164 0 0,6-1 3237 0 0</inkml:trace>
  <inkml:trace contextRef="#ctx1" brushRef="#br1" timeOffset="1174.869">8510 2459 9648 0 0,'0'0'198'0'0,"1"0"-63"0"0,0 1-9 0 0,3 1-25 0 0,-2-2-32 0 0,-1 0 53 0 0,1 1 80 0 0,5-1-100 0 0,0-1 39 0 0,8 0 242 0 0,2-1 203 0 0,10-3 403 0 0,-14 1-510 0 0,0-1-50 0 0,-5 1-186 0 0,0 0-45 0 0,-2 0-73 0 0,0 0-43 0 0,0-1-47 0 0,0 0-52 0 0,4-4 243 0 0,0 1 42 0 0,-2 2 80 0 0,-1-1 0 0 0,0 0 0 0 0,4-4-348 0 0,0-6 373 0 0,-8 11-180 0 0,0-1 0 0 0,0 1 0 0 0,-1-1 0 0 0,0 1 0 0 0,0-1 0 0 0,0 0 0 0 0,-1 0 0 0 0,0 0 0 0 0,0 0-1 0 0,-1-5-192 0 0,-1-6 363 0 0,-1 0-56 0 0,-3 4 57 0 0,-3 5-40 0 0,-2 6-45 0 0,-3 2-49 0 0,0 4-54 0 0,1 3-59 0 0,1 0-63 0 0,2 2-67 0 0,-16 17 107 0 0,15-15-78 0 0,0 0 0 0 0,0 0 0 0 0,2 1 0 0 0,-1 0 0 0 0,1 0 0 0 0,1 1 0 0 0,0 0 0 0 0,-1 3-16 0 0,2 8 12 0 0,3-9 30 0 0,2-12-42 0 0,1 0 1 0 0,0 0 0 0 0,-1 1-1 0 0,1-1 1 0 0,0 0-1 0 0,0 0 1 0 0,0 1 0 0 0,1-1-1 0 0,-1 0 1 0 0,0 0 0 0 0,1 0-1 0 0,0 1 1 0 0,-1-1-1 0 0,1 0 1 0 0,0 0 0 0 0,0 0-1 0 0,1 1 0 0 0,-1-1 0 0 0,0 0 0 0 0,-1-1 0 0 0,1 1 0 0 0,0 0 0 0 0,0-1 0 0 0,1 1 0 0 0,-1-1 0 0 0,0 1 0 0 0,0-1 0 0 0,1 1 0 0 0,-1-1 0 0 0,1 0 0 0 0,-1 0 0 0 0,1 0 0 0 0,0 0 0 0 0,-1 0 0 0 0,1 0 0 0 0,0 0 0 0 0,0 0 0 0 0,8 4 0 0 0,-6-3 3 0 0,-1 0-1 0 0,1 0 0 0 0,0 0 0 0 0,-1 0 0 0 0,1-1 0 0 0,0 0 0 0 0,0 0 1 0 0,0 0-1 0 0,0 0 0 0 0,0 0 0 0 0,3-1-2 0 0,0 1-17 0 0,0-1 0 0 0,1-1 0 0 0,-1 1-1 0 0,0-1 18 0 0,16-4-112 0 0,0-2-74 0 0,-2 0-88 0 0,-2-2-106 0 0,-14 7 197 0 0,-1 0 49 0 0,12-6-167 0 0,-10 4 125 0 0,-2 2 29 0 0,0 0-46 0 0,1 0-92 0 0,-1-1-85 0 0,1 1-99 0 0,-1-1-116 0 0,-2 2 160 0 0,0 1-61 0 0,0-1-52 0 0,-1 0-47 0 0,2-1-168 0 0,-1 1-46 0 0,1 0-204 0 0,1-1-551 0 0,-4 2 1546 0 0</inkml:trace>
  <inkml:trace contextRef="#ctx1" brushRef="#br1" timeOffset="1498.168">9019 2126 11720 0 0,'-8'2'264'0'0,"6"-1"34"0"0,2-1-147 0 0,0 0-33 0 0,-1 0 37 0 0,0 0-86 0 0,-3 0-19 0 0,1 0 15 0 0,-6 2-83 0 0,3-1 42 0 0,1 0 41 0 0,-1 0 56 0 0,1 0 69 0 0,0 0 82 0 0,0 1 96 0 0,0 0 110 0 0,0 1 123 0 0,3-1-250 0 0,0 0 36 0 0,-4 3 99 0 0,1 0-67 0 0,0 1-62 0 0,0-1-58 0 0,0 0-51 0 0,0 1-48 0 0,0-1-41 0 0,1 1-38 0 0,-2 0-16 0 0,1 1-38 0 0,-3 5-13 0 0,-8 18-5 0 0,12-20 6 0 0,-1 0 44 0 0,-7 24 59 0 0,9-24-120 0 0,0 0 0 0 0,1 0-1 0 0,0 0 1 0 0,1 2-38 0 0,1-7 14 0 0,-1-1-1 0 0,1 1 0 0 0,0 0 0 0 0,1 0 0 0 0,-1-1 1 0 0,1 1-1 0 0,0 0 0 0 0,0-1 0 0 0,1 1 0 0 0,-1-1 1 0 0,1 0-1 0 0,0 1 0 0 0,0-1 0 0 0,0 0 0 0 0,1 0 1 0 0,0 0-1 0 0,1 2-13 0 0,-1-3 8 0 0,0 0 1 0 0,0 0-1 0 0,1-1 0 0 0,-1 1 1 0 0,1-1-1 0 0,-1 0 1 0 0,1 0-1 0 0,0 0 1 0 0,0 0-1 0 0,0-1 0 0 0,0 1 1 0 0,0-1-1 0 0,0 0 1 0 0,1 0-1 0 0,-1-1 1 0 0,0 1-1 0 0,0-1 0 0 0,2 0-7 0 0,37-1 54 0 0,-3-5-52 0 0,-34 4-186 0 0,0 1 72 0 0,0 0 63 0 0,1-1 51 0 0,5-2 111 0 0,8-2 193 0 0,-12 3-204 0 0,0-1-58 0 0,1 0-90 0 0,-4 2-37 0 0,0 0-50 0 0,0-1-54 0 0,-1 1-62 0 0,1-1-93 0 0,1 0-86 0 0,-1 0-93 0 0,0 0-101 0 0,-1 0-110 0 0,1 0-116 0 0,0 0-125 0 0,-3 1 437 0 0,1 1-34 0 0,3-4-1630 0 0,4-1-1247 0 0,-10 6 3422 0 0</inkml:trace>
  <inkml:trace contextRef="#ctx1" brushRef="#br1" timeOffset="1797.07">9176 1930 11976 0 0,'0'0'266'0'0,"0"0"44"0"0,0 2 15 0 0,2 6-397 0 0,0 0 107 0 0,0 1 96 0 0,1-1 84 0 0,0 2 135 0 0,-1 0 82 0 0,2 3 165 0 0,2 5 382 0 0,-1 0-84 0 0,-2-7-349 0 0,0-1-146 0 0,0 0-67 0 0,2 12 206 0 0,1 2-22 0 0,-2-12-311 0 0,0 0-52 0 0,3 11 171 0 0,-3 1-95 0 0,-2-9-134 0 0,1-1-42 0 0,11 48 164 0 0,-10-35-202 0 0,-2-12-58 0 0,0 0-48 0 0,0-1-57 0 0,-1 1-66 0 0,-1-12 219 0 0,0-1-75 0 0,0 1-89 0 0,0-1-105 0 0,0 1-119 0 0,0-2 143 0 0,0 0-36 0 0,0 1-37 0 0,0-1-38 0 0,0 0-41 0 0,0 0-42 0 0,0 1-151 0 0,0-1-67 0 0,0 1-71 0 0,0-1-74 0 0,0 4-1544 0 0,0 1-1330 0 0</inkml:trace>
  <inkml:trace contextRef="#ctx1" brushRef="#br1" timeOffset="2814.457">9199 2228 9960 0 0,'0'0'222'0'0,"0"0"30"0"0,0 0 20 0 0,0 0-24 0 0,0 0-161 0 0,6-3-72 0 0,3-1 25 0 0,0 0 75 0 0,0 1 67 0 0,1 0 59 0 0,6 0 273 0 0,0 1 104 0 0,-8 2-241 0 0,-1 0 0 0 0,0 0 0 0 0,1 1 0 0 0,-1 0 0 0 0,1 0 0 0 0,0 1-377 0 0,3 2 444 0 0,0 0-44 0 0,-1 1-51 0 0,1 0-74 0 0,-1 2-88 0 0,0 0-103 0 0,-1 3 175 0 0,-3 1 87 0 0,-1-1 50 0 0,-2-5-152 0 0,1-1 34 0 0,7 8 348 0 0,-4-2-272 0 0,0-2-128 0 0,-2 1-85 0 0,-1-3-105 0 0,-1-1-46 0 0,0 1-51 0 0,-1 0-56 0 0,0-1-62 0 0,-1 1-66 0 0,0 0-72 0 0,0-1-76 0 0,-1-4 120 0 0,0 0 133 0 0,1 1 57 0 0,-1 1 33 0 0,-4 4 47 0 0,3-5 45 0 0,0-1-31 0 0,0 1-1 0 0,-5 2 75 0 0,5-4 31 0 0,1 0-16 0 0,0 0-11 0 0,-13-17 235 0 0,7-1-110 0 0,6-1-92 0 0,5 0-74 0 0,8-12-79 0 0,13-10-122 0 0,-21 34 127 0 0,10-14-128 0 0,2 1-57 0 0,2 0-57 0 0,1 1-55 0 0,1 0-52 0 0,1 3-51 0 0,1 1-49 0 0,0 2-46 0 0,-18 10 442 0 0,1 1-57 0 0,12-2-421 0 0,-12 2 377 0 0,0 1 45 0 0,-2 0 80 0 0,-1 0 37 0 0,-2 1 14 0 0,-1 0 1 0 0,0 0 0 0 0,0 0 0 0 0,0-1 0 0 0,1 1 0 0 0,-1 0 0 0 0,0 0 0 0 0,0 0 0 0 0,1 0 0 0 0,-1 0-1 0 0,0 0 1 0 0,0 0 0 0 0,1 0 0 0 0,-1 0 0 0 0,0 0 0 0 0,0 0 0 0 0,1 1 0 0 0,-1-1 0 0 0,0 0 0 0 0,0 0 0 0 0,0 0-1 0 0,1 0 1 0 0,-1 0 0 0 0,0 0 0 0 0,0 0 0 0 0,0 1 0 0 0,1-1 0 0 0,-1 0 0 0 0,0 0 0 0 0,0 0 0 0 0,0 0-1 0 0,0 1 1 0 0,1-1 0 0 0,-1 0 3 0 0,2 10-184 0 0,-2 4-18 0 0,-1-8 150 0 0,-9 19 104 0 0,-4 0 79 0 0,-22 21 205 0 0,12-16-183 0 0,7-7 91 0 0,4-4 42 0 0,-2 0 104 0 0,1 4 1 0 0,12-17-257 0 0,0 0 0 0 0,0 0 0 0 0,1 0 0 0 0,-1 0 0 0 0,1 0 0 0 0,1 0 0 0 0,-1 1 0 0 0,1 2-134 0 0,1-7 85 0 0,3-1-41 0 0,8 4-10 0 0,-10-4-3 0 0,0 0-22 0 0,0 0 0 0 0,0 0 1 0 0,1-1-1 0 0,-1 1 0 0 0,0-1 0 0 0,1 1 0 0 0,-1-1 1 0 0,1 0-1 0 0,-1 0 0 0 0,1 0 0 0 0,-1 0 1 0 0,0 0-1 0 0,1-1 0 0 0,-1 1 0 0 0,2-1-9 0 0,35-13 72 0 0,-34 11-60 0 0,14-6 15 0 0,-1-4-65 0 0,-12 8 3 0 0,0 0 0 0 0,-1-1 0 0 0,1 0 0 0 0,-1 0 0 0 0,-1 0 0 0 0,1 0-1 0 0,-1-1 1 0 0,1-1 35 0 0,6-20-48 0 0,-5 9 42 0 0,-2 0 0 0 0,1-8 6 0 0,-2 14-2 0 0,0 2 10 0 0,-2 1 69 0 0,-1 9 22 0 0,0 1 18 0 0,0 0-17 0 0,0 0-11 0 0,-1 1-14 0 0,0 2-33 0 0,-1 10 9 0 0,3-5 9 0 0,-1-1-1 0 0,1 0 0 0 0,0 0 0 0 0,2 6-59 0 0,-1-6 34 0 0,0-1 0 0 0,0 0 0 0 0,1 1 1 0 0,0-1-1 0 0,0 0 0 0 0,0 0 0 0 0,1-1 0 0 0,2 3-34 0 0,-4-4 20 0 0,1-1 0 0 0,0 0-1 0 0,0 0 1 0 0,0 0 0 0 0,1-1 0 0 0,-1 1 0 0 0,0-1-1 0 0,1 1 1 0 0,0-1 0 0 0,0 0 0 0 0,-1-1 0 0 0,1 1-1 0 0,2 0-19 0 0,-2-1 21 0 0,0-1 0 0 0,-1 1 0 0 0,1-1 0 0 0,0 1 0 0 0,0-1 0 0 0,0 0 0 0 0,0 0 0 0 0,0-1 0 0 0,0 1-1 0 0,0-1-20 0 0,7-1 47 0 0,0 0 34 0 0,-1 0 116 0 0,1 0-1 0 0,-1-1 1 0 0,7-2-197 0 0,-5 0 121 0 0,0-3-37 0 0,0-1-68 0 0,8-12 47 0 0,-2-1 105 0 0,-12 12-50 0 0,0 1 0 0 0,0-1-1 0 0,-1 0 1 0 0,0 0 0 0 0,-1-1-1 0 0,0 0 1 0 0,-1-1-118 0 0,2-8 144 0 0,-1-1-42 0 0,0-11 49 0 0,-1 0-42 0 0,0-35 13 0 0,-3 7-91 0 0,-2 23-33 0 0,-1 0-1 0 0,-6-25 3 0 0,6 48 0 0 0,-1 0 0 0 0,-4-11 0 0 0,7 21 0 0 0,-1 0 0 0 0,1 1 0 0 0,-1-1 0 0 0,0 1 0 0 0,0-1 0 0 0,0 1 0 0 0,0 0 0 0 0,-1 0 0 0 0,1 0 0 0 0,-1 0 0 0 0,0 0 0 0 0,-2-1 0 0 0,4 3 0 0 0,-1 1 1 0 0,1-1-1 0 0,0 1 0 0 0,-1-1 0 0 0,1 1 0 0 0,-1 0 0 0 0,1 0 0 0 0,-1-1 1 0 0,1 1-1 0 0,-1 0 0 0 0,1 0 0 0 0,-1 1 0 0 0,1-1 0 0 0,-1 0 0 0 0,1 0 1 0 0,-1 1-1 0 0,1-1 0 0 0,-1 1 0 0 0,1-1 0 0 0,-1 1 0 0 0,1 0 0 0 0,0 0 1 0 0,-1-1-1 0 0,1 1 0 0 0,0 0 0 0 0,0 0 0 0 0,-1 1 0 0 0,-15 15-12 0 0,8 1-46 0 0,4 1 27 0 0,1 0 0 0 0,1 1 0 0 0,0-1 0 0 0,2 1 0 0 0,0 0 31 0 0,-3 31-85 0 0,0-9 33 0 0,4-35 50 0 0,0 0-1 0 0,0 0 1 0 0,1 0-1 0 0,1 5 3 0 0,0 0 0 0 0,0 1 0 0 0,-1 0 0 0 0,0 0 0 0 0,-1 2 0 0 0,1-5 0 0 0,0 0 0 0 0,1 0 0 0 0,-1 0 0 0 0,2 0-1 0 0,0 0 1 0 0,0-1 0 0 0,0 1 0 0 0,1-1 0 0 0,1 0 0 0 0,0 1 0 0 0,7 10 33 0 0,2-2 37 0 0,-3-1 74 0 0,-9-13-102 0 0,0-1 0 0 0,0 0-1 0 0,0 0 1 0 0,1 1 0 0 0,0-1-1 0 0,1 1-41 0 0,16 14 311 0 0,13 10 215 0 0,-6-12-235 0 0,-8-8-136 0 0,-1-2-73 0 0,5-1-47 0 0,-19-5-35 0 0,1 0 0 0 0,-1 1 0 0 0,1-2 0 0 0,0 1 0 0 0,-1-1 0 0 0,5 0 0 0 0,-6 0-70 0 0,1 0 35 0 0,1 0 27 0 0,8-2 53 0 0,-8 1-66 0 0,-1 0-55 0 0,1 0-78 0 0,-3 0 27 0 0,0 1-36 0 0,0-1-37 0 0,0 0-43 0 0,0 0-46 0 0,0 0-50 0 0,-1-1-54 0 0,0 0-58 0 0,0-5-625 0 0</inkml:trace>
  <inkml:trace contextRef="#ctx1" brushRef="#br1" timeOffset="6079.982">10537 2021 8688 0 0,'0'0'256'0'0,"0"0"-7"0"0,0-2-184 0 0,0 0-38 0 0,0 1 196 0 0,0-1-53 0 0,0 0-46 0 0,0 1-38 0 0,-1-2-3 0 0,-1-1-33 0 0,2 3-12 0 0,0-1 37 0 0,-1 1 51 0 0,1 0 68 0 0,0 1-21 0 0,0-1 40 0 0,0 1 45 0 0,0-1 50 0 0,0 0-11 0 0,1 1 40 0 0,-1 0 42 0 0,0-1 45 0 0,1 1 48 0 0,-1-1 49 0 0,1 1 53 0 0,0-1 54 0 0,-1 1-269 0 0,0 0-20 0 0,0 0-23 0 0,0 0-84 0 0,1 7 91 0 0,2 0-51 0 0,11 15 399 0 0,-7-13-303 0 0,2 5-181 0 0,4 8 12 0 0,-1-3-19 0 0,-4-5-17 0 0,11 11 115 0 0,-12-16-160 0 0,0 0 0 0 0,-1 0 0 0 0,0 1-118 0 0,6 9 143 0 0,-8-14-104 0 0,-1 0 0 0 0,0 1-1 0 0,0-1 1 0 0,-1 0-1 0 0,2 4-38 0 0,0 5 48 0 0,8 26 42 0 0,-11-20-6 0 0,0-17-47 0 0,1 4-7 0 0,-4-1 49 0 0,1-6 5 0 0,1 0 12 0 0,0 0-13 0 0,-2-9 95 0 0,3-10-53 0 0,0 8-67 0 0,-1-6-13 0 0,1-1-56 0 0,3-36-194 0 0,0 30 152 0 0,-3 21 48 0 0,3-17-86 0 0,1-1 0 0 0,3-5 91 0 0,7-6-46 0 0,-12 28 54 0 0,0 0 0 0 0,0 0 0 0 0,0 0-1 0 0,0 0 1 0 0,1 1 0 0 0,-1-1-8 0 0,13-4-134 0 0,-16 8 134 0 0,0-1-1 0 0,1 1 1 0 0,-1 0-1 0 0,1 0 0 0 0,-1 0 1 0 0,0 0-1 0 0,1 0 1 0 0,-1 0-1 0 0,1 0 0 0 0,-1 0 1 0 0,0 0-1 0 0,1 0 1 0 0,-1 0-1 0 0,1 0 0 0 0,-1 0 1 0 0,0 0-1 0 0,1 0 0 0 0,-1 0 1 0 0,1 0-1 0 0,-1 1 1 0 0,0-1-1 0 0,1 0 0 0 0,-1 0 1 0 0,0 0-1 0 0,1 1 1 0 0,-1-1-1 0 0,0 0 0 0 0,1 0 1 0 0,-1 1 0 0 0,8 7 3 0 0,-8-7-5 0 0,8 11 4 0 0,13 26 103 0 0,-15-22-84 0 0,0 0-11 0 0,12 31-76 0 0,-10-29 69 0 0,-2-4 47 0 0,8 13-47 0 0,0-15 48 0 0,-2-2-38 0 0,-4-4-13 0 0,-6-5 0 0 0,-2-1 0 0 0,1 1 0 0 0,0-1 0 0 0,-1 0 0 0 0,1 1 0 0 0,0-1 0 0 0,-1 0 0 0 0,1 0 0 0 0,0 1 0 0 0,0-1 0 0 0,-1 0 0 0 0,1 0 0 0 0,0 0 0 0 0,0 0 0 0 0,-1 0 0 0 0,1 0 0 0 0,0 0 0 0 0,0 0 0 0 0,-1 0 0 0 0,1 0 0 0 0,0 0 0 0 0,-1-1 0 0 0,1 1 0 0 0,0 0 0 0 0,0 0 0 0 0,-1-1 0 0 0,1 1 0 0 0,1-2 0 0 0,2 1 3 0 0,0-1-1 0 0,0 0 0 0 0,0-1 1 0 0,0 1-1 0 0,0-1 0 0 0,-1 0 1 0 0,1 0-1 0 0,-1 0 0 0 0,0 0 1 0 0,0 0-1 0 0,0-1 1 0 0,0 1-1 0 0,-1-1 0 0 0,1 0 1 0 0,-1 0-1 0 0,0 0 0 0 0,0 0 1 0 0,-1 0-1 0 0,1 0-2 0 0,2-8 9 0 0,0 0 0 0 0,-1-1-1 0 0,1-5-8 0 0,1-19-12 0 0,2-4-55 0 0,-4 8 74 0 0,-3 19-30 0 0,0 4-33 0 0,2 17 56 0 0,3 10 0 0 0,-5 1 0 0 0,1 0 0 0 0,1 1 0 0 0,1-1 0 0 0,4 11 0 0 0,-4-6 37 0 0,1 0 4 0 0,1-7 19 0 0,0-5-27 0 0,-4-7-15 0 0,1 1-1 0 0,0 0 1 0 0,0 0-1 0 0,0-1 1 0 0,1 0 0 0 0,-1 1-1 0 0,1-1 1 0 0,0 0-1 0 0,0 0 1 0 0,1 0-1 0 0,2 2-17 0 0,-5-5 6 0 0,0-1 0 0 0,-1 1 0 0 0,1-1 0 0 0,0 0 0 0 0,0 1 0 0 0,-1-1 0 0 0,1 0-1 0 0,0 0 1 0 0,0 1 0 0 0,0-1 0 0 0,-1 0 0 0 0,1 0 0 0 0,0 0 0 0 0,0 0 0 0 0,1 0-6 0 0,-2 0 4 0 0,1-1-1 0 0,0 1 1 0 0,0 0 0 0 0,0-1 0 0 0,0 1 0 0 0,-1-1 0 0 0,1 1 0 0 0,0-1 0 0 0,0 1 0 0 0,-1-1 0 0 0,1 1-1 0 0,0-1 1 0 0,-1 0 0 0 0,1 1-4 0 0,1-2 24 0 0,3-3-1 0 0,1 0 1 0 0,-1-1-1 0 0,-1 1 0 0 0,1-1 1 0 0,-1 0-1 0 0,1-1-23 0 0,11-24 20 0 0,1-7 34 0 0,-8 13-54 0 0,-1-1-1 0 0,3-18 1 0 0,-8 27 0 0 0,-3 14 0 0 0,0 1 0 0 0,0-1 0 0 0,1 0 0 0 0,-1 1 0 0 0,1-1 0 0 0,0 1 0 0 0,-1-1 0 0 0,1 1 0 0 0,1-2 0 0 0,0 1 0 0 0,0-3 0 0 0,-1-2 0 0 0,2-4-40 0 0,-2 19 14 0 0,-3 19-48 0 0,1-14 41 0 0,0 1 1 0 0,1 9 32 0 0,0-14-11 0 0,1-1 11 0 0,0-1 0 0 0,0 0 0 0 0,1 0 0 0 0,-1 0 0 0 0,2 0 0 0 0,1 6 0 0 0,1 1 0 0 0,-4-10 3 0 0,1 0-1 0 0,-1 0 0 0 0,0 0 1 0 0,1 0-1 0 0,0-1 0 0 0,-1 1 0 0 0,1 0 1 0 0,0-1-1 0 0,0 0 0 0 0,1 1 1 0 0,-1-1-1 0 0,0 0 0 0 0,1 0 1 0 0,0 0-1 0 0,-1 0 0 0 0,1-1 0 0 0,0 1 1 0 0,0-1-1 0 0,0 1 0 0 0,0-1 1 0 0,0 0-1 0 0,0 0 0 0 0,3 0-2 0 0,-2-1 3 0 0,0 1 0 0 0,0-1 1 0 0,0 0-1 0 0,0 0 0 0 0,0-1 0 0 0,0 1 0 0 0,0-1 0 0 0,0 0 0 0 0,0 0 0 0 0,0 0 0 0 0,3-2-3 0 0,-2 1-3 0 0,1-1 0 0 0,-1 0 0 0 0,0 0 0 0 0,0 0 0 0 0,5-4 3 0 0,4-6-45 0 0,-2-1-62 0 0,0-1-59 0 0,-2 0-58 0 0,-1-1-56 0 0,0 0-52 0 0,-1-1-51 0 0,0 1-49 0 0,-8 15 408 0 0,3-6-202 0 0,2-8-224 0 0,-2 7 162 0 0,0 0-101 0 0,-1 3 48 0 0,1 0-83 0 0,-2 4-48 0 0,-1 1 101 0 0,0-2 136 0 0,0 0 57 0 0,2 0-8 0 0,-1-1 65 0 0,2-2-86 0 0,-2 3 106 0 0,-1 0-35 0 0,0 1 55 0 0,0 2 44 0 0,2 7 103 0 0,6 30 275 0 0,-5-27-207 0 0,0 0 1 0 0,-1 0-1 0 0,-1 0-134 0 0,1 2 124 0 0,3 7 107 0 0,1 12 170 0 0,1 0 22 0 0,1-12-106 0 0,0-5-6 0 0,0 0 60 0 0,-7-14-187 0 0,3 0-8 0 0,0 0 77 0 0,1 1 305 0 0,-2-3-260 0 0,-1-1-217 0 0,-1 0-35 0 0,1 0-41 0 0,-1-1-48 0 0,4-18 156 0 0,-2-2-55 0 0,1-4-59 0 0,0 9 17 0 0,1-2-85 0 0,0 0-67 0 0,1 0-49 0 0,-4 14 103 0 0,1 0 1 0 0,-1 0 0 0 0,1 0-1 0 0,0 0 1 0 0,0 0-1 0 0,0 1 1 0 0,1 0-1 0 0,0-1 1 0 0,0 2-1 0 0,0-1 1 0 0,2 0 81 0 0,-4 3-42 0 0,5-4-39 0 0,3 0 14 0 0,-9 6 63 0 0,-1 0 1 0 0,1-1 0 0 0,-1 1 0 0 0,1 0 0 0 0,-1 0-1 0 0,1 0 1 0 0,0 0 0 0 0,-1 0 0 0 0,1 0 0 0 0,-1 0-1 0 0,1 0 1 0 0,-1 0 0 0 0,1 0 0 0 0,-1 0 0 0 0,1 0-1 0 0,-1 0 1 0 0,1 1 0 0 0,0-1 0 0 0,-1 0 0 0 0,1 0-1 0 0,-1 0 1 0 0,1 1 0 0 0,-1-1 0 0 0,0 0 0 0 0,1 1-1 0 0,-1-1 1 0 0,1 0 0 0 0,-1 1 0 0 0,0-1 0 0 0,1 1-1 0 0,-1-1 4 0 0,26 25 118 0 0,-17-11-70 0 0,0-1 33 0 0,12 29 267 0 0,-12-22-191 0 0,-6-14-177 0 0,-1-2 51 0 0,0 0 59 0 0,-2-1 110 0 0,0-6 147 0 0,-1-1-271 0 0,1-1-40 0 0,4-30-12 0 0,-3 28-33 0 0,1 0 1 0 0,0 1 0 0 0,0-1-1 0 0,3-3 9 0 0,-4 6-9 0 0,1 0-1 0 0,0 0 0 0 0,1 1 1 0 0,-1-1-1 0 0,1 1 0 0 0,-1-1 1 0 0,1 1-1 0 0,0 0 0 0 0,0 0 1 0 0,1 0-1 0 0,-1 1 0 0 0,1-1 1 0 0,-1 1-1 0 0,1 0 0 0 0,0 0 1 0 0,0 0-1 0 0,-1 0 0 0 0,2 1 10 0 0,-2 1 109 0 0,0 3-50 0 0,6 6 2 0 0,-8-8-42 0 0,33 44 330 0 0,-14-15-147 0 0,5 7-10 0 0,2-2-87 0 0,-15-21-113 0 0,10 3 97 0 0,-10-11-65 0 0,0-4-57 0 0,-3-3-34 0 0,0-2-48 0 0,8-6-153 0 0,-13 6 133 0 0,1 0-1 0 0,-1-1 1 0 0,1 0 0 0 0,-1 0 0 0 0,0 0 0 0 0,-1 0-1 0 0,2-3 136 0 0,8-11-347 0 0,1-6-71 0 0,-1-1 50 0 0,-2-2 54 0 0,-1 0 54 0 0,-1 0 55 0 0,-2-1 58 0 0,-1 0 57 0 0,-1 1 60 0 0,0-67 30 0 0,-5 71-3 0 0,-4 7 44 0 0,0 4 53 0 0,0 1 81 0 0,4 10-147 0 0,0 0-1 0 0,0 1 0 0 0,-1-1 1 0 0,1 1-1 0 0,0-1 1 0 0,0 1-1 0 0,-1-1 0 0 0,1 1 1 0 0,0-1-1 0 0,-1 1 1 0 0,1-1-1 0 0,-1 1 0 0 0,1 0 1 0 0,0-1-1 0 0,-1 1 1 0 0,1 0-1 0 0,-1-1 0 0 0,1 1 1 0 0,-1 0-1 0 0,1-1 1 0 0,-1 1-1 0 0,1 0 0 0 0,-1 0 1 0 0,0 0-1 0 0,1 0 1 0 0,-1-1-1 0 0,1 1 0 0 0,-1 0 1 0 0,0 0-1 0 0,1 0 1 0 0,-1 0-28 0 0,-10 6 468 0 0,4 0-239 0 0,1 1-62 0 0,2 1-72 0 0,2-1-83 0 0,-2 34 233 0 0,4 3-56 0 0,5 0-45 0 0,6-3-36 0 0,-1-11-33 0 0,-4-7-13 0 0,1-7 19 0 0,5 10 40 0 0,1 3-43 0 0,21 37 49 0 0,-20-43-47 0 0,4-4-25 0 0,5-3 71 0 0,-19-14-85 0 0,0-1-1 0 0,-1 1 0 0 0,1-1 1 0 0,0 0-1 0 0,3 1-40 0 0,-4-2 36 0 0,-1 0-1 0 0,1 0 0 0 0,0 1 1 0 0,-1-2-1 0 0,1 1 1 0 0,0 0-1 0 0,-1 0 0 0 0,3-1-35 0 0,8-4 194 0 0,0-1-61 0 0,5-8-5 0 0,-15 11-115 0 0,0 0 1 0 0,-1 0-1 0 0,1 0 1 0 0,-1 0 0 0 0,0-1-1 0 0,0 1 1 0 0,0 0 0 0 0,-1-1-1 0 0,1 0 1 0 0,-1 1 0 0 0,1-1-1 0 0,-1-1-13 0 0,1-11 111 0 0,-3-1 71 0 0,-7-20-55 0 0,6 33-121 0 0,1-1 0 0 0,-1 1 0 0 0,-1-1 1 0 0,1 1-1 0 0,-1-1 0 0 0,-1-1-6 0 0,-4-7 43 0 0,6 11-42 0 0,1-1 0 0 0,-1 1 1 0 0,0-1-1 0 0,0 1 0 0 0,0-1 1 0 0,0 1-1 0 0,0 0 0 0 0,-2-1-1 0 0,-10-6-31 0 0,10 7 34 0 0,-1 0 0 0 0,1 0 0 0 0,-1 1 0 0 0,0 0 0 0 0,0-1 0 0 0,-1 1-3 0 0,-7 0-52 0 0,0 0-77 0 0,0 1-104 0 0,7 0 68 0 0,-1 0-37 0 0,-4 0-228 0 0,31 0 306 0 0,42-1-54 0 0,-46-1 112 0 0,21-4-67 0 0,30-6-124 0 0,-24-1 167 0 0,-11 2 90 0 0,-19 7 4 0 0,0 0-1 0 0,0-2 1 0 0,2-1-4 0 0,-13 7 59 0 0,-2 0 30 0 0,0 0-1 0 0,0 0-7 0 0,-13 4 12 0 0,-8 10-40 0 0,19-12-47 0 0,-20 12-6 0 0,-13 11 0 0 0,33-22 0 0 0,-1-1 0 0 0,1 1 0 0 0,0 0 0 0 0,-1-1 0 0 0,1 1 0 0 0,0 0 0 0 0,1 0 0 0 0,-1 1 0 0 0,0-1 0 0 0,0 3 0 0 0,1-4-3 0 0,0 0 0 0 0,1 0-1 0 0,-1 0 1 0 0,1-1-1 0 0,-1 1 1 0 0,1 0-1 0 0,0 0 1 0 0,0 0 0 0 0,-1 0-1 0 0,1 0 1 0 0,1 1 3 0 0,-1-3-2 0 0,0 1 0 0 0,1-1 0 0 0,-1 1 0 0 0,1-1 0 0 0,-1 1 0 0 0,0-1 1 0 0,1 1-1 0 0,-1-1 0 0 0,1 1 0 0 0,0-1 0 0 0,-1 1 0 0 0,1-1 0 0 0,-1 0 0 0 0,1 1 1 0 0,0-1-1 0 0,-1 0 0 0 0,1 0 0 0 0,0 0 0 0 0,0 1 2 0 0,2 0 9 0 0,1 1-14 0 0,0-1 0 0 0,1 1-1 0 0,-1-1 1 0 0,0-1 0 0 0,0 1-1 0 0,1 0 1 0 0,-1-1 0 0 0,0 0-1 0 0,3 0 6 0 0,39-6-20 0 0,-41 5 24 0 0,29-6-8 0 0,-8 1 7 0 0,0 2 0 0 0,1 0-3 0 0,-19 4-11 0 0,0-1 0 0 0,1 2 0 0 0,-1-1 0 0 0,0 1 0 0 0,1 0 11 0 0,-4 0 29 0 0,0 1 0 0 0,-1-1 1 0 0,1 0-1 0 0,-1 1 0 0 0,0 0 0 0 0,3 2-29 0 0,-3-2 31 0 0,0 0-1 0 0,-1 1 1 0 0,1 0 0 0 0,-1 0-1 0 0,0 0 1 0 0,1 0 0 0 0,-1 0-1 0 0,0 1 1 0 0,-1-1 0 0 0,1 1-1 0 0,-1 0 1 0 0,0 0 0 0 0,0 0-1 0 0,0 0 1 0 0,0 0 0 0 0,1 4-31 0 0,0 16 106 0 0,-6 2-49 0 0,-1-9 28 0 0,-8 19 28 0 0,0-4 41 0 0,12-31-79 0 0,0 1 0 0 0,0-1 87 0 0,-1-1 108 0 0,0 0 197 0 0,1-1-248 0 0,-1 0-37 0 0,1-1-27 0 0,0 1-134 0 0,-1 0-56 0 0,1 0-36 0 0,1-9 381 0 0,0-1-53 0 0,2 0-47 0 0,0 1-43 0 0,1-3-16 0 0,2 0-46 0 0,2-5-14 0 0,2-1-55 0 0,5-12-19 0 0,10-15 109 0 0,-13 27-104 0 0,-2 6-56 0 0,0 0-62 0 0,3 0-103 0 0,-7 6 56 0 0,0 1-33 0 0,1-1-36 0 0,0 1-38 0 0,-1 0-43 0 0,1 0-44 0 0,-6 6 116 0 0,-1 0 104 0 0,0 0 84 0 0,1-1 37 0 0,-1 0 81 0 0,2-1 130 0 0,-1 2-184 0 0,-1-1-47 0 0,1 0-43 0 0,0 1-51 0 0,-1-1-61 0 0,1 1-69 0 0,-1-1-20 0 0,0 1-59 0 0,1 0-65 0 0,-1 0-70 0 0,0-1-75 0 0,0 1-79 0 0,1 0-86 0 0,-1 0-91 0 0,0 0-749 0 0</inkml:trace>
  <inkml:trace contextRef="#ctx1" brushRef="#br1" timeOffset="7682.4">13634 1958 11488 0 0,'0'0'264'0'0,"-1"0"-37"0"0,1 0-55 0 0,-1 0-45 0 0,-1 0-37 0 0,1-1-17 0 0,-5 0 51 0 0,3 0-44 0 0,-14 1-47 0 0,5 3 61 0 0,1 1 59 0 0,0 0 89 0 0,4-1-7 0 0,-1-1 61 0 0,1 1 69 0 0,1-2 76 0 0,-25 9 743 0 0,15-3-645 0 0,2-1-47 0 0,7-1-235 0 0,-1-1-53 0 0,0 2-44 0 0,1 0-38 0 0,-7 7 41 0 0,-14 21 98 0 0,21-24-131 0 0,0 0 61 0 0,-4 14 85 0 0,9-20-204 0 0,1 1 0 0 0,0 0-1 0 0,0 0 1 0 0,0-1-1 0 0,1 1 1 0 0,0 0 0 0 0,0 2-72 0 0,0-4 52 0 0,0 1 0 0 0,1-1 0 0 0,-1 0 0 0 0,1 1 0 0 0,0-1 0 0 0,0 0 0 0 0,0 0 0 0 0,1 0 0 0 0,-1 0 0 0 0,2 2-52 0 0,-1-2 35 0 0,-1-1-1 0 0,1 0 1 0 0,-1 0-1 0 0,1 0 0 0 0,0 0 1 0 0,0-1-1 0 0,0 1 1 0 0,0 0-1 0 0,1-1-34 0 0,5 4 99 0 0,-1-1-66 0 0,4 2-81 0 0,-8-5 11 0 0,0 0-1 0 0,1 0 1 0 0,-1 0 0 0 0,0 0-1 0 0,0-1 1 0 0,1 1 0 0 0,2-1 37 0 0,4 0-18 0 0,1-1 75 0 0,18-5 131 0 0,0-4-82 0 0,10-8-52 0 0,-27 12-51 0 0,-1-1 0 0 0,0 0 0 0 0,-1-1 0 0 0,0-1 0 0 0,0 1 0 0 0,5-7-3 0 0,-9 8 55 0 0,-1 0-1 0 0,0 0 1 0 0,0-1 0 0 0,0 0-1 0 0,-1 0 1 0 0,0 0-1 0 0,-1 0 1 0 0,1-3-55 0 0,0-3 83 0 0,0 0 0 0 0,-1 0 0 0 0,-1 0-83 0 0,3-23 113 0 0,-4 1-45 0 0,-1 0-57 0 0,-2 2-69 0 0,-1-7 49 0 0,0 16 24 0 0,0-1-1 0 0,-2 1 1 0 0,-1 0 0 0 0,-1 0-1 0 0,-6-12-14 0 0,13 36 8 0 0,0-1 0 0 0,-1 1-1 0 0,0 0 1 0 0,1 0-1 0 0,-1-1 1 0 0,0 1 0 0 0,0 0-1 0 0,0 0 1 0 0,0 0-1 0 0,0 0 1 0 0,0 0 0 0 0,0 0-1 0 0,0 0 1 0 0,0 1 0 0 0,0-1-1 0 0,0 0 1 0 0,0 1-1 0 0,-2-1-7 0 0,3 0 3 0 0,-1 1-1 0 0,1 0 1 0 0,-1 0-1 0 0,1 0 1 0 0,-1 0-1 0 0,0 0 0 0 0,1 0 1 0 0,-1 0-1 0 0,1 0 1 0 0,-1 0-1 0 0,1 0 1 0 0,-1 0-1 0 0,1 1 1 0 0,-1-1-1 0 0,1 0 0 0 0,-1 0 1 0 0,1 1-1 0 0,-1-1-2 0 0,0 1-1 0 0,0-1 0 0 0,1 1 0 0 0,-1 0 0 0 0,0-1 0 0 0,0 1 0 0 0,1 0 0 0 0,-1 0 0 0 0,1 0 0 0 0,-1-1 0 0 0,1 1 0 0 0,-1 0 0 0 0,1 0 0 0 0,-1 0 1 0 0,-3 14 2 0 0,-1 0-1 0 0,2 1 1 0 0,0-1-1 0 0,1 0 1 0 0,0 1-1 0 0,2 0 1 0 0,-1 5-2 0 0,1-8 23 0 0,1 26 8 0 0,1 21-33 0 0,0-41 6 0 0,0-1 0 0 0,3 4-4 0 0,6 14 47 0 0,4-4 55 0 0,-12-27-90 0 0,1 0 1 0 0,-1-1-1 0 0,1 0 1 0 0,-1 0-1 0 0,1 0 1 0 0,0 0-1 0 0,5 3-12 0 0,-6-5 11 0 0,1 1-1 0 0,0-1 1 0 0,0 0-1 0 0,0 0 1 0 0,0-1-1 0 0,0 1 1 0 0,0-1-1 0 0,0 0 1 0 0,1 0-1 0 0,0 0-10 0 0,0-1 22 0 0,0 1 0 0 0,0-1 0 0 0,0 0 0 0 0,0-1 0 0 0,0 1 0 0 0,0-1-22 0 0,25-5 208 0 0,-1-1-60 0 0,0-3-75 0 0,-3-4-94 0 0,-20 10 21 0 0,-1 0 1 0 0,0-1-1 0 0,0 1 0 0 0,0-1 0 0 0,0 0 0 0 0,-1 0 0 0 0,3-5 0 0 0,3-11-66 0 0,-5 2-33 0 0,2 0 55 0 0,2-8 55 0 0,-7 20 15 0 0,-1 1-1 0 0,1-1 0 0 0,-1 1 0 0 0,0-1 1 0 0,-1-3-26 0 0,0 8 13 0 0,0-2-7 0 0,-3-4 85 0 0,3 8-91 0 0,0-1 0 0 0,0 1 0 0 0,0 0 0 0 0,0 0 0 0 0,0 0 0 0 0,0 0 0 0 0,-1 0 0 0 0,1 0 0 0 0,0 0 0 0 0,0-1 0 0 0,0 1 0 0 0,0 0 0 0 0,0 0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 0 0 0 0,0 0 0 0 0,0 1 0 0 0,0-1 0 0 0,-1 0 0 0 0,1 0 0 0 0,0 0 0 0 0,0 0 0 0 0,0 0 0 0 0,0 0 0 0 0,0 1 0 0 0,0-1 0 0 0,0 0 0 0 0,-5 6 0 0 0,4-6 0 0 0,-1 4 0 0 0,0 0 0 0 0,0 0 0 0 0,0 1 0 0 0,0-1 1 0 0,1 1-1 0 0,0-1 0 0 0,0 1 0 0 0,0 0 0 0 0,0 0 0 0 0,1-1 0 0 0,0 1 0 0 0,0 0 0 0 0,0 3 0 0 0,5 27-77 0 0,-2-18-16 0 0,1-1-49 0 0,-4-15 133 0 0,4 13-19 0 0,0 0-1 0 0,1-1 0 0 0,4 9 29 0 0,4 3-2 0 0,-11-22 4 0 0,-1-2-1 0 0,0 1 0 0 0,0-1 1 0 0,0 0-1 0 0,0 0 0 0 0,0 0 0 0 0,0 1 0 0 0,0-1 1 0 0,0 0-1 0 0,1-1 0 0 0,-1 1 0 0 0,0 0 1 0 0,1 0-1 0 0,-1 0 0 0 0,1-1-1 0 0,6 4 226 0 0,1-4-98 0 0,1-3-73 0 0,-1-2-51 0 0,-6 2-13 0 0,0 1 0 0 0,0 0 0 0 0,0-1 0 0 0,0 0 0 0 0,-1 1-1 0 0,1-1 1 0 0,-1-1 9 0 0,4-6 32 0 0,9-24-6 0 0,-1-2-122 0 0,-6 14-14 0 0,1 1-37 0 0,0 0-36 0 0,1 1-35 0 0,-9 16 182 0 0,8-11-109 0 0,-1 4 88 0 0,1 3 58 0 0,4 0 63 0 0,-12 8-66 0 0,-1 0 0 0 0,1 0 0 0 0,0-1 0 0 0,-1 1 1 0 0,1 0-1 0 0,0 0 0 0 0,-1 0 0 0 0,1 0 0 0 0,0 0 0 0 0,-1 0 0 0 0,1 0 0 0 0,0 0 0 0 0,-1 0 0 0 0,1 0 1 0 0,0 1-1 0 0,-1-1 0 0 0,1 0 0 0 0,-1 0 0 0 0,1 1 0 0 0,0-1 0 0 0,-1 0 0 0 0,1 1 0 0 0,-1-1 0 0 0,1 0 1 0 0,-1 1-1 0 0,1-1 0 0 0,-1 1 0 0 0,1-1 0 0 0,-1 1 0 0 0,1-1 0 0 0,-1 1 0 0 0,0-1 0 0 0,1 1 0 0 0,-1-1 1 0 0,0 1 1 0 0,11 23 0 0 0,-10-22-1 0 0,10 31-6 0 0,3 17 105 0 0,2 5 62 0 0,-12-44-117 0 0,2 3-31 0 0,1 4-3 0 0,4-3 47 0 0,-7-12 12 0 0,-3-4-50 0 0,1 1 1 0 0,-1 0-1 0 0,1 0 1 0 0,-1 0-1 0 0,0-1 1 0 0,1 1-1 0 0,-1-1 0 0 0,1 1 1 0 0,-1-1-1 0 0,0 0 1 0 0,1 1-1 0 0,-1-1 0 0 0,0 0 1 0 0,0 0-1 0 0,0 0 1 0 0,1 0-1 0 0,-1 0 0 0 0,0 0 1 0 0,0 0-1 0 0,0 0 1 0 0,-1 0-1 0 0,2-2-18 0 0,8-18 232 0 0,-4 6-134 0 0,-3 5-73 0 0,1 0-50 0 0,4-8-9 0 0,-1 0-52 0 0,7-20-192 0 0,11-27-314 0 0,-20 52 477 0 0,-4 10 84 0 0,0 0-1 0 0,1 0 0 0 0,-1-1 0 0 0,1 1 1 0 0,-1 0-1 0 0,1 0 0 0 0,0 1 0 0 0,0-1 1 0 0,0 0-1 0 0,1 1 0 0 0,-1-1 0 0 0,1 0 32 0 0,1 1-33 0 0,0-1-7 0 0,3-5-61 0 0,-5 6 10 0 0,-1 1 86 0 0,0 1 0 0 0,1 0 0 0 0,-1-1 0 0 0,0 1 0 0 0,0 0 0 0 0,0 0 0 0 0,0 0 0 0 0,0 0 0 0 0,0 0 0 0 0,0 0 0 0 0,0 0 1 0 0,0 0-1 0 0,0 0 0 0 0,0 1 0 0 0,1-1 5 0 0,-1 1 0 0 0,0-1 1 0 0,-1 1 0 0 0,1-1-1 0 0,0 1 1 0 0,0 0 0 0 0,0-1-1 0 0,-1 1 1 0 0,1 0 0 0 0,0 0-1 0 0,-1-1 1 0 0,1 1 0 0 0,-1 0-1 0 0,1 0 1 0 0,-1 0-1 0 0,1 0 0 0 0,1 2-6 0 0,1 3 6 0 0,0-1-1 0 0,0 1 0 0 0,-1-1 1 0 0,0 1-1 0 0,0 0 0 0 0,1 1 1 0 0,2 9 15 0 0,1-1 34 0 0,9 23 7 0 0,-10-26-23 0 0,-1-1 1 0 0,1 1-1 0 0,2 0-33 0 0,-6-10-190 0 0,1 1 66 0 0,-1 0 57 0 0,1-1 48 0 0,0 1 44 0 0,0 0 38 0 0,9 9 373 0 0,-7-8-382 0 0,-2-3-72 0 0,0 0-35 0 0,0 0-37 0 0,0 0-45 0 0,0 0-48 0 0,1 0-54 0 0,-1 0-59 0 0,0-1-63 0 0,1 0-69 0 0,-1 1-73 0 0,1-1-80 0 0,0-1-83 0 0,-1 1-89 0 0,1-1-94 0 0,0 1-99 0 0,0-1-103 0 0,1 0-1255 0 0,1-1-1301 0 0</inkml:trace>
  <inkml:trace contextRef="#ctx1" brushRef="#br1" timeOffset="8104.067">14748 1711 11720 0 0,'-6'3'60'0'0,"-1"-1"70"0"0,0 2 58 0 0,1 0 46 0 0,0 3 36 0 0,0 0-76 0 0,0-1-74 0 0,-1 0-57 0 0,0 0-41 0 0,-17 17-23 0 0,19-17 5 0 0,0-1 75 0 0,-1 1 63 0 0,0-1 56 0 0,-1 2 114 0 0,0 1 52 0 0,-13 17 952 0 0,14-13-814 0 0,1-2-201 0 0,-1 5 74 0 0,3 0-115 0 0,6-1-98 0 0,9 1-79 0 0,3-3 76 0 0,4-3-38 0 0,-9-6-68 0 0,0 1 1 0 0,0-2 0 0 0,3 1-54 0 0,13 1 130 0 0,0-1 0 0 0,7 0-130 0 0,36 5 234 0 0,-27-2-52 0 0,-12 1 162 0 0,-24-6-222 0 0,0 1 46 0 0,-5-2 86 0 0,-1 0-7 0 0,0 0-39 0 0,0 0-15 0 0,-1 2 42 0 0,-1 1-79 0 0,-2 0-46 0 0,-3 2-35 0 0,2-2-25 0 0,3-2 12 0 0,-5 5 94 0 0,0-2-58 0 0,-3-1-36 0 0,-6 0-34 0 0,1-1-4 0 0,3 2 33 0 0,1 1-35 0 0,-14 3-21 0 0,19-7-1 0 0,-1 1 0 0 0,0 0 0 0 0,1 0 0 0 0,-1 0 0 0 0,1 1 0 0 0,-4 2 0 0 0,-6-1-33 0 0,4-1-15 0 0,2 2-73 0 0,6-3 153 0 0,1-1-114 0 0,-1-2-108 0 0,1 0-102 0 0,-1 0-124 0 0,0 1-100 0 0,6-1 41 0 0,1 0 42 0 0,8-5-737 0 0,-7 3 587 0 0,-2 2 167 0 0,0 1-116 0 0,0-1-113 0 0,0 1-94 0 0,-1-1-75 0 0,2 0-486 0 0,1 0-739 0 0,2-1-1148 0 0</inkml:trace>
  <inkml:trace contextRef="#ctx1" brushRef="#br1" timeOffset="8400.614">15030 1825 12240 0 0,'-13'0'321'0'0,"9"0"-158"0"0,0 0 65 0 0,1 1 220 0 0,3 4 340 0 0,1-2-427 0 0,1-1-74 0 0,-1 0-157 0 0,-1-1-62 0 0,1-1-69 0 0,0 4 205 0 0,0-1 73 0 0,-1 2 128 0 0,0 2 301 0 0,0 5 474 0 0,1-8-826 0 0,0 0-40 0 0,1 2 70 0 0,1-1-36 0 0,1 6 250 0 0,1 0-110 0 0,-1 0-108 0 0,1 0-89 0 0,0 0-75 0 0,-5-11-209 0 0,0 0-1 0 0,1 1 1 0 0,-1-1-1 0 0,0 1 1 0 0,0-1-1 0 0,0 1 1 0 0,0-1-1 0 0,0 1 1 0 0,1-1-1 0 0,-1 1 1 0 0,0-1-1 0 0,0 1 1 0 0,0-1 0 0 0,0 1-1 0 0,0-1 1 0 0,0 1-1 0 0,-1-1 1 0 0,1 0-1 0 0,0 1 1 0 0,0-1-1 0 0,0 1 1 0 0,0 0-7 0 0,-1 8 95 0 0,7 5 23 0 0,-6-14-306 0 0,0 1 75 0 0,0-1 64 0 0,0 1 53 0 0,1 0 118 0 0,1 3 338 0 0,-1-3-390 0 0,0 0-85 0 0,-1 0-47 0 0,1 0-48 0 0,-1 0-53 0 0,1-1-59 0 0,-1 1-91 0 0,1-1-82 0 0,-1 1-92 0 0,1-1-99 0 0,-1 0-107 0 0,0 0-114 0 0,1 0-123 0 0,-1 0 417 0 0,0 0-34 0 0,3-3-1147 0 0</inkml:trace>
  <inkml:trace contextRef="#ctx1" brushRef="#br1" timeOffset="8559.446">15126 1610 12496 0 0,'0'0'281'0'0,"0"0"-129"0"0,0 1-33 0 0,0-1 38 0 0,1 1-74 0 0,1 2-7 0 0,0-2 1 0 0,5 5 74 0 0,4 4 44 0 0,-8-3-139 0 0,-4 2-35 0 0,1-6 12 0 0,0 1 61 0 0,0-1 55 0 0,0 1 46 0 0,0 0 91 0 0,0 1 43 0 0,2 8 794 0 0,-1-3-344 0 0,0-3-340 0 0,-1-2-153 0 0,1 1-96 0 0,0 17 569 0 0,4 0-107 0 0,-3-12-371 0 0,0 1-32 0 0,-1 0-37 0 0,-1-1-37 0 0,4 20 194 0 0,1-10-181 0 0,0-1-76 0 0,-1-1-90 0 0,-1-1 22 0 0,2-2-32 0 0,1 6-57 0 0,-4 2-81 0 0,-2-22-35 0 0,0 0 43 0 0,0 0 39 0 0,0 1 32 0 0,0 1 38 0 0,1 2 130 0 0,-1-2-58 0 0,1-1-80 0 0,-1-1-56 0 0,0 1-69 0 0,0-2-39 0 0,-1 1-68 0 0,1 0-75 0 0,0 0-85 0 0,-1 0-2 0 0,0-1-70 0 0,1 1-74 0 0,-1 0-79 0 0,0 0-86 0 0,0 0-88 0 0,0-1-96 0 0,-1 1-99 0 0,0 1-1273 0 0,0 2-1282 0 0</inkml:trace>
  <inkml:trace contextRef="#ctx1" brushRef="#br1" timeOffset="9262.989">15062 1898 9072 0 0,'4'0'47'0'0,"1"-1"-27"0"0,0 0 5 0 0,-1 1 39 0 0,0 0 42 0 0,0 0 65 0 0,13-9 232 0 0,-12 6-331 0 0,-2 1-44 0 0,3-1 30 0 0,0 0 106 0 0,-2 1-5 0 0,0 0 35 0 0,4-2 279 0 0,1 0 153 0 0,13-4 945 0 0,-13 5-1067 0 0,-3 1-170 0 0,1 1-60 0 0,-1-1-74 0 0,1 1-85 0 0,10-1 334 0 0,1-1-32 0 0,17-1 329 0 0,0 0-92 0 0,1 1-65 0 0,-7 5-124 0 0,-11-1-185 0 0,-7-1-55 0 0,-2-1-1 0 0,-1-1 44 0 0,-7 2-251 0 0,-1 0-1 0 0,0 0 1 0 0,0 0 0 0 0,1-1 0 0 0,-1 1 0 0 0,0 0 0 0 0,0 0 0 0 0,1 0 0 0 0,-1 0-1 0 0,0 0 1 0 0,1 0 0 0 0,-1 0 0 0 0,0 0 0 0 0,1 0 0 0 0,-1 0 0 0 0,0 0-1 0 0,0 0 1 0 0,1 1 0 0 0,-1-1 0 0 0,0 0 0 0 0,0 0 0 0 0,1 0 0 0 0,-1 0-1 0 0,0 0 1 0 0,0 0 0 0 0,1 1-17 0 0,1 3 251 0 0,-1-1-134 0 0,0 0-41 0 0,-1 0-54 0 0,-1-1-62 0 0,1 22 150 0 0,-1-2-74 0 0,1-21-33 0 0,0 0 0 0 0,-1 0 1 0 0,1 0-1 0 0,0 0 0 0 0,0 0 0 0 0,0 0 0 0 0,0 0 0 0 0,0 0 0 0 0,0 0 0 0 0,0 1 0 0 0,0-1 0 0 0,0 0 0 0 0,1 0 0 0 0,-1 0 0 0 0,0 0 0 0 0,1 0 0 0 0,-1 0 0 0 0,0 0 0 0 0,1-1 0 0 0,0 1 0 0 0,0 1-3 0 0,-1-1 0 0 0,1 1 0 0 0,-3 9 0 0 0,5-4 12 0 0,-2-6 48 0 0,0 0 0 0 0,7 3-37 0 0,3-2 32 0 0,7-7-59 0 0,-12 3 17 0 0,18-7 41 0 0,-18 6-54 0 0,-1-1 0 0 0,0 1 0 0 0,0-1 0 0 0,0 0 0 0 0,0-1 0 0 0,-1 1-1 0 0,0-1 1 0 0,2-2 0 0 0,-1 2 0 0 0,0-1 0 0 0,1 1 0 0 0,-1 0 0 0 0,2 0 0 0 0,6-5 0 0 0,-12 9-1 0 0,34-27 3 0 0,-20 20-56 0 0,-13 8 45 0 0,-1-1 9 0 0,-1 1-1 0 0,1 0 1 0 0,0 0 0 0 0,-1-1-1 0 0,1 1 1 0 0,0 0-1 0 0,-1 0 1 0 0,1 0-1 0 0,0 0 1 0 0,-1 0-1 0 0,1 0 1 0 0,0 0-1 0 0,-1 0 1 0 0,1 0-1 0 0,0 0 1 0 0,-1 1-1 0 0,1-1 1 0 0,0 0-1 0 0,-1 0 1 0 0,12 5-65 0 0,-11-4 60 0 0,1 0-1 0 0,-1 0 1 0 0,1 1-1 0 0,-1-1 1 0 0,1 0-1 0 0,-1 1 1 0 0,0-1-1 0 0,0 1 0 0 0,1-1 1 0 0,-1 1-1 0 0,0 0 6 0 0,11 25-7 0 0,-8-15 32 0 0,-1 0 1 0 0,-1 1-1 0 0,1 8-25 0 0,-1-9 13 0 0,-1-5 5 0 0,0 0 0 0 0,-1 0-1 0 0,1 0 1 0 0,-2 0 0 0 0,1 0 0 0 0,-1 0-1 0 0,0 0 1 0 0,0 1-18 0 0,-9 52 91 0 0,6-22-17 0 0,-5 0 50 0 0,2-1 35 0 0,5-26-96 0 0,0-1 0 0 0,-1 1 0 0 0,-2 5-63 0 0,2-6 55 0 0,0 0-1 0 0,1 0 0 0 0,-1 4-54 0 0,-1 10 151 0 0,0-13-37 0 0,0 1 34 0 0,-9 16 222 0 0,-3-3-36 0 0,-5-5-47 0 0,-6-4-62 0 0,18-13-160 0 0,0 1 0 0 0,0-2-1 0 0,0 1 1 0 0,-1-1 0 0 0,1-1-1 0 0,-1 1 1 0 0,1-2 0 0 0,-3 1-65 0 0,5-1 60 0 0,1-1-1 0 0,-1 1 1 0 0,0-1 0 0 0,0-1 0 0 0,1 1-1 0 0,-1-1 1 0 0,-2-1-60 0 0,3-3 280 0 0,5-2-66 0 0,4 0-73 0 0,1 2-78 0 0,17-21 155 0 0,-8 9-116 0 0,3 2-80 0 0,17-16 5 0 0,-25 23-15 0 0,0 1-1 0 0,0 0 0 0 0,1 1 0 0 0,8-6-11 0 0,13-10 0 0 0,-22 16 0 0 0,0 1 0 0 0,1 0 0 0 0,8-5 0 0 0,17-8-3 0 0,-5 3-33 0 0,1 1 1 0 0,13-3 35 0 0,-22 10-131 0 0,5-2-2 0 0,-8 4-35 0 0,-3 1-77 0 0,-7 3 73 0 0,0 0-38 0 0,3-1-40 0 0,-6 2 84 0 0,-3 0 29 0 0,1 0-45 0 0,0 0-54 0 0,-1 0-63 0 0,1 0-89 0 0,0 0-91 0 0,0 0-99 0 0,-1 0-110 0 0,1 0-122 0 0,-2 1 357 0 0,1-1-35 0 0,-1 1-35 0 0,0-1-37 0 0,1 1-38 0 0,-1 0-40 0 0,2-1-708 0 0,0 0-35 0 0,7 0-2885 0 0</inkml:trace>
  <inkml:trace contextRef="#ctx1" brushRef="#br1" timeOffset="3.647">4430 727 12152 0 0,'0'-1'295'0'0,"-1"0"-100"0"0,1-1-80 0 0,-3-3 79 0 0,1 3-72 0 0,0-1 45 0 0,-1-1-7 0 0,0 1-87 0 0,0 0-56 0 0,-4-3-47 0 0,2 3 77 0 0,2 1 26 0 0,0 0 47 0 0,0 1 58 0 0,-1-1 66 0 0,0 0 225 0 0,-1 0-43 0 0,1 1-38 0 0,0 0-35 0 0,-3 0 260 0 0,0 2-99 0 0,0 2 12 0 0,-13 11 572 0 0,4 1-714 0 0,1 0-65 0 0,0 1-57 0 0,2 1-45 0 0,-10 15 83 0 0,8-9-36 0 0,2 1 0 0 0,-3 8-264 0 0,8-13 82 0 0,0 1 51 0 0,-3 22 247 0 0,10-36-302 0 0,0 0 0 0 0,0 0 0 0 0,1 0-1 0 0,0 0 1 0 0,0 1 0 0 0,0-1 0 0 0,1 0-1 0 0,0 0 1 0 0,0 0 0 0 0,0 0 0 0 0,1-1-1 0 0,2 6-77 0 0,2-2 0 0 0,-4-8-2 0 0,1 0 0 0 0,-1 0 0 0 0,0 0 0 0 0,1 0-1 0 0,-1 0 1 0 0,0-1 0 0 0,1 1 0 0 0,-1-1 0 0 0,1 0 0 0 0,-1 1-1 0 0,1-1 1 0 0,-1 0 0 0 0,1 0 0 0 0,-1-1 0 0 0,1 1 0 0 0,-1-1-1 0 0,1 1 1 0 0,1-2 2 0 0,21-7 22 0 0,-15 4 27 0 0,-1-1 38 0 0,20-17-3 0 0,-4-3-91 0 0,-4-2-78 0 0,-3-4-66 0 0,2-30-14 0 0,-14 47 106 0 0,3-9 41 0 0,-11 34-80 0 0,2 15 68 0 0,-3 19 40 0 0,0 12-10 0 0,3-41 0 0 0,7 6 54 0 0,-2-6-44 0 0,-5-14-6 0 0,0 0 0 0 0,0 0-1 0 0,1 0 1 0 0,-1 0 0 0 0,0-1-1 0 0,1 1 1 0 0,-1 0-1 0 0,0 0 1 0 0,1-1 0 0 0,-1 1-1 0 0,1 0 1 0 0,-1-1 0 0 0,1 1-1 0 0,-1-1 1 0 0,1 1 0 0 0,0 0-1 0 0,-1-1 1 0 0,1 1 0 0 0,0-1-4 0 0,2 3 47 0 0,-2 1 52 0 0,0-4-19 0 0,1 0-41 0 0,5 0 12 0 0,-4-1 59 0 0,1-2-67 0 0,-1 0-1 0 0,1-1 1 0 0,-1 1-1 0 0,0-1 1 0 0,-1 1-1 0 0,1-1 1 0 0,0 0-1 0 0,1-4-42 0 0,3-11 52 0 0,3 1-20 0 0,-9 16-27 0 0,1 0 0 0 0,-1 0 0 0 0,0 0 0 0 0,0 0 0 0 0,0-1 0 0 0,0 1 0 0 0,0 0 0 0 0,0-2-5 0 0,8-24-12 0 0,2 11-42 0 0,-4 6 27 0 0,0-2-40 0 0,-6 9 44 0 0,0 1 0 0 0,1 0 0 0 0,0 0 1 0 0,-1-1-1 0 0,1 1 0 0 0,0 1 0 0 0,1-1 0 0 0,-1 0 0 0 0,0 0 0 0 0,1 1 1 0 0,0 0-1 0 0,0-1 23 0 0,1 1-10 0 0,2 0 0 0 0,4-5-48 0 0,-4 5-4 0 0,9 6-16 0 0,-14-4 57 0 0,-1 3-48 0 0,-4 7 70 0 0,3-6-4 0 0,0 3 4 0 0,3 1 46 0 0,-1-6-40 0 0,-1-1 1 0 0,1 0-1 0 0,-1 0 0 0 0,0 0 0 0 0,0 1 1 0 0,0-1-1 0 0,0 0 0 0 0,0 0 0 0 0,0 1 1 0 0,0-1-1 0 0,0 0 0 0 0,0 0 0 0 0,0 0 1 0 0,-1 1-8 0 0,1 0 0 0 0,-1 0 5 0 0,0-1 1 0 0,0 1 0 0 0,1 0-1 0 0,-1-1 1 0 0,1 1-1 0 0,-1 0 1 0 0,1-1-1 0 0,0 1 1 0 0,0 0 0 0 0,0 0-1 0 0,0-1 1 0 0,0 1-1 0 0,0 0 1 0 0,0 0-1 0 0,0-1 1 0 0,1 1-1 0 0,-1 0 1 0 0,1-1 0 0 0,-1 1-1 0 0,1 0 1 0 0,0-1-1 0 0,0 1-5 0 0,-1-1 5 0 0,0-1 0 0 0,1 1-1 0 0,-1 0 1 0 0,0 0 0 0 0,0 0-1 0 0,0-1 1 0 0,1 1 0 0 0,-1 0 0 0 0,0 0-1 0 0,0 0 1 0 0,0 0 0 0 0,0-1-1 0 0,-1 1 1 0 0,1 0 0 0 0,0 0-1 0 0,0 0 1 0 0,0 0 0 0 0,-1-1 0 0 0,1 1-1 0 0,0 0 1 0 0,-1 0 0 0 0,1-1-1 0 0,-1 1 1 0 0,1 0 0 0 0,-1-1-1 0 0,1 1 1 0 0,-1 0 0 0 0,1-1-5 0 0,-1 1 6 0 0,0 0 0 0 0,1 0 0 0 0,-1-1 1 0 0,1 1-1 0 0,-1 0 0 0 0,1 0 0 0 0,-1 0 1 0 0,1 0-1 0 0,0 0 0 0 0,-1 0 0 0 0,1-1 1 0 0,0 1-1 0 0,0 0 0 0 0,0 0 0 0 0,0 0 0 0 0,0 0 1 0 0,0 0-1 0 0,0 0 0 0 0,0 0 0 0 0,0 0-6 0 0,17 34 248 0 0,-16-33-230 0 0,0 0 0 0 0,0 0 0 0 0,1 0 0 0 0,-1 0 0 0 0,1 0 0 0 0,-1 0 0 0 0,1-1 0 0 0,-1 1 0 0 0,1-1 0 0 0,0 1 0 0 0,0-1 0 0 0,0 1 0 0 0,0-1 0 0 0,0 0 0 0 0,0 0 0 0 0,3 1-18 0 0,-5-1 84 0 0,-2 0-59 0 0,1 0 6 0 0,1-1 45 0 0,8-1-14 0 0,-5 0-18 0 0,0 0 1 0 0,-1 0-1 0 0,0-1 1 0 0,1 1-1 0 0,-1 0 0 0 0,0-1 1 0 0,1 0-45 0 0,3-3 57 0 0,-1 0-55 0 0,-4 4 3 0 0,0 0 7 0 0,1 0 1 0 0,-1 0-1 0 0,0-1 0 0 0,0 1 1 0 0,0-1-1 0 0,0 1 0 0 0,0-1 0 0 0,0 1 1 0 0,1-2-13 0 0,-1-11 28 0 0,-1 13-28 0 0,1-1 0 0 0,-1 1 0 0 0,0 0 0 0 0,1-1 0 0 0,-1 1 0 0 0,1-1 0 0 0,-1 1 0 0 0,1 0 0 0 0,0-1 0 0 0,0 1 0 0 0,0 0 0 0 0,-1 0 0 0 0,1 0 0 0 0,1-1 0 0 0,-1 0 0 0 0,1 1 0 0 0,-1-1 0 0 0,0 0 0 0 0,0 1 0 0 0,0-1 0 0 0,0 0 0 0 0,0 0 0 0 0,-1 0 0 0 0,2-1 0 0 0,-1-3 0 0 0,0 0 0 0 0,1 1 0 0 0,-1-1 0 0 0,1 0 0 0 0,1 1 0 0 0,-1 0 0 0 0,1-1 0 0 0,0 1 0 0 0,0 0 0 0 0,3-2 0 0 0,-2-1 0 0 0,-3 7-1 0 0,0-1 0 0 0,1 0 0 0 0,-1 1 0 0 0,0-1 1 0 0,0 0-1 0 0,1 1 0 0 0,-1 0 0 0 0,1-1 0 0 0,0 1 1 0 0,-1 0-1 0 0,1 0 0 0 0,0 0 0 0 0,-1 0 0 0 0,1 0 1 0 0,2-1-55 0 0,-1 3 52 0 0,-1-1 1 0 0,8 1 2 0 0,-4 5 16 0 0,5 11 127 0 0,1 3 41 0 0,-7-4-132 0 0,-4-13-45 0 0,0 0 1 0 0,1 0-1 0 0,-1 0 1 0 0,0 0-1 0 0,1 0 0 0 0,0 0 1 0 0,-1 0-1 0 0,1 0 1 0 0,1-1-1 0 0,-1 1 1 0 0,0 0-1 0 0,0-1 0 0 0,1 0 1 0 0,-1 0-1 0 0,3 1-7 0 0,19 13 5 0 0,-12-10-44 0 0,0-1-37 0 0,3-2-35 0 0,1-2-81 0 0,0-1-88 0 0,0-1-101 0 0,-9 0 121 0 0,0 1-95 0 0,-1-1 0 0 0,1-1 0 0 0,-1 1 0 0 0,4-2 355 0 0,1-1-508 0 0,1-1-36 0 0,-3 1 54 0 0,0-1-40 0 0,-1 1-47 0 0,0-1-55 0 0,19-15-1429 0 0,-17 10 1210 0 0,1-2-32 0 0,-1 0 96 0 0,-6 5 306 0 0,-1 0 86 0 0,-1-1 71 0 0,0 0 57 0 0,-1-3-5 0 0,4-4-73 0 0,3 1 76 0 0,-2 2-32 0 0,-2 2 170 0 0,-1 1 110 0 0,-2-2 109 0 0,1 0-30 0 0,0-1 120 0 0,0 4 18 0 0,0-1 64 0 0,-1 1 67 0 0,0 0 71 0 0,-2 0 74 0 0,0 0 77 0 0,-2 1 82 0 0,-2 0 83 0 0,-1-1 602 0 0,4 4-496 0 0,0 3-452 0 0,0-1-37 0 0,0 1-43 0 0,-1 1-49 0 0,0-1-58 0 0,-2 1-62 0 0,1 1 334 0 0,1-1-69 0 0,-1 1-62 0 0,1 1-56 0 0,-1 0-9 0 0,1 1-58 0 0,-2 1 16 0 0,0 1-64 0 0,-4 3 77 0 0,3-3-16 0 0,-6 3-37 0 0,9-6-117 0 0,-1 1 0 0 0,1 0 0 0 0,0 0-1 0 0,0 0 1 0 0,0 1 0 0 0,0-1-58 0 0,-8 16 271 0 0,2-4-99 0 0,0-1-40 0 0,4-8-79 0 0,2 0-1 0 0,-1 0 1 0 0,0 0-1 0 0,1 0 1 0 0,0 1 0 0 0,1 0-1 0 0,-1 0-52 0 0,-2 12 68 0 0,1-10 11 0 0,2 1 0 0 0,0-1 0 0 0,-1 8-79 0 0,4 5 96 0 0,-1-19-90 0 0,1-1-1 0 0,0 1 1 0 0,0 0-1 0 0,0-1 1 0 0,0 1 0 0 0,0-1-1 0 0,1 2-5 0 0,4 11 28 0 0,-6-14-25 0 0,0 1 0 0 0,0-1 0 0 0,1 0 0 0 0,-1 0 0 0 0,0 1-1 0 0,1-1 1 0 0,-1 0 0 0 0,1 0 0 0 0,0 1 0 0 0,-1-1 0 0 0,1 0 0 0 0,0 0 0 0 0,0 0 0 0 0,0 0 0 0 0,0 1-3 0 0,3 1 6 0 0,13 6 37 0 0,-11-6-38 0 0,-4-2-2 0 0,0 0 1 0 0,0 0-1 0 0,0 0 1 0 0,0-1-1 0 0,1 1 1 0 0,-1-1-1 0 0,0 0 1 0 0,0 1-1 0 0,0-1 1 0 0,1 0-1 0 0,-1 0 1 0 0,0-1-1 0 0,0 1 1 0 0,0 0-1 0 0,1-1 1 0 0,-1 1-1 0 0,0-1 0 0 0,0 0 1 0 0,0 1-1 0 0,0-1 1 0 0,0 0-1 0 0,1-1-3 0 0,18-13-25 0 0,-2-3-62 0 0,-12 11 29 0 0,-5 5 46 0 0,-1 0-1 0 0,1 0 0 0 0,-1 0 0 0 0,1 0 0 0 0,-1 0 1 0 0,0-1-1 0 0,0 1 0 0 0,0 0 0 0 0,0-1 0 0 0,0 1 1 0 0,0-1-1 0 0,0-1 13 0 0,7-20-95 0 0,1 7 37 0 0,8-17-34 0 0,-8 9 69 0 0,16-59-97 0 0,-15 56 35 0 0,1 1-69 0 0,-6 12 12 0 0,0-1 0 0 0,-1 0 0 0 0,-1-1 0 0 0,1-8 142 0 0,7-33-413 0 0,-5 31 207 0 0,2-38-350 0 0,-7 48 457 0 0,1 0 41 0 0,-2 16 61 0 0,1-10-6 0 0,1-19-87 0 0,-3 17 78 0 0,-1 2 46 0 0,-1 1 62 0 0,1 4 7 0 0,0 0 46 0 0,-3-6 295 0 0,2 8-288 0 0,1 3 60 0 0,1 2 19 0 0,0 2-99 0 0,0 2-64 0 0,-1 2-56 0 0,2-3 17 0 0,-3 5-5 0 0,1 0-1 0 0,1 0 1 0 0,0 0 0 0 0,0 1-1 0 0,1-1 1 0 0,0 9-28 0 0,-2 17 59 0 0,1-28-40 0 0,0 0 0 0 0,0 0 0 0 0,1 0-1 0 0,1 5-18 0 0,1 26 321 0 0,-1 8-321 0 0,-1-16 192 0 0,1 0-1 0 0,4 16-191 0 0,-1-13 127 0 0,-2-11-13 0 0,-1-4 17 0 0,-1-1 48 0 0,0-10-66 0 0,1-1 1 0 0,0 0-1 0 0,0 0 0 0 0,0 1 1 0 0,2 3-114 0 0,4 19 440 0 0,-3-6-249 0 0,3-3-45 0 0,4 4-15 0 0,13 7 19 0 0,-20-27-109 0 0,8 0-5 0 0,7 2 38 0 0,-13-5 74 0 0,0 0-83 0 0,0-2-80 0 0,-1 0-74 0 0,1 0-72 0 0,0-1-65 0 0,-1-1-63 0 0,1 0-57 0 0,-1 0-54 0 0,0-1-49 0 0,0 0-45 0 0,0 1-40 0 0,3-5-640 0 0,0 0-110 0 0,-1-1-315 0 0</inkml:trace>
  <inkml:trace contextRef="#ctx1" brushRef="#br1" timeOffset="3.647">327 974 4808 0 0,'0'0'101'0'0,"0"0"22"0"0,0 0 8 0 0,0 0 42 0 0,0 0 137 0 0,0 0 61 0 0,1-1 211 0 0,2-5 495 0 0,-2 3-642 0 0,1-1 5 0 0,-1 3-255 0 0,0-1-44 0 0,-1 1-53 0 0,1 0-59 0 0,0 0 148 0 0,0 0 47 0 0,1-1 226 0 0,1-3 712 0 0,-2 3-849 0 0,0 1-52 0 0,0 0-86 0 0,0 0-69 0 0,0-1-82 0 0,-1 1-94 0 0,1 0 423 0 0,6-5 216 0 0,-2-2-243 0 0,-1 1-119 0 0,-2 2-81 0 0,-1 3-99 0 0,3-5 239 0 0,1 1-90 0 0,2-6 126 0 0,-7 11-109 0 0,0 0 3 0 0,0-2-69 0 0,0 0-42 0 0,1-5 50 0 0,-1 6-54 0 0,1-7 288 0 0,-1 0-71 0 0,0-1-60 0 0,0 1-45 0 0,2-30 406 0 0,0 30-427 0 0,5-37 462 0 0,-5 21-264 0 0,-2 12-153 0 0,0 5-10 0 0,1 1 102 0 0,0 7-249 0 0,-1 0-59 0 0,1 0-1 0 0,-1 0 0 0 0,1 0 1 0 0,-1 0-1 0 0,0 0 0 0 0,1 0 0 0 0,-1 0 1 0 0,1 0-1 0 0,-1 0 0 0 0,0 1 1 0 0,1-1-1 0 0,-1 0 0 0 0,0 0 0 0 0,1 0 1 0 0,-1 1-1 0 0,0-1 0 0 0,0 0 1 0 0,1 1-1 0 0,-1-1 0 0 0,0 0 1 0 0,0 0-1 0 0,1 1 0 0 0,-1-1 0 0 0,0 0 1 0 0,0 1-1 0 0,0-1 0 0 0,1 1 1 0 0,-1-1-1 0 0,0 0 0 0 0,0 1 0 0 0,0-1 1 0 0,0 1-1 0 0,0-1 0 0 0,0 0 1 0 0,0 1-1 0 0,0-1 0 0 0,0 1 0 0 0,0-1 1 0 0,0 1-1 0 0,0 2 0 0 0,5 4 47 0 0,-4-6-30 0 0,-1 0 0 0 0,1 0 0 0 0,0 0 0 0 0,-1 1 0 0 0,1-1 0 0 0,-1 0 0 0 0,1 0 0 0 0,-1 1 0 0 0,1-1 0 0 0,-1 0-1 0 0,0 1 1 0 0,0-1 0 0 0,0 1-17 0 0,1 15 40 0 0,-5-10-83 0 0,4-7 44 0 0,0 1-1 0 0,-1 0 0 0 0,1 0 0 0 0,-1 0 0 0 0,1 0 1 0 0,-1-1-1 0 0,0 1 0 0 0,1 0 0 0 0,-1-1 0 0 0,0 1 1 0 0,0 0-1 0 0,1-1 0 0 0,-1 1 0 0 0,0-1 0 0 0,0 1 1 0 0,0-1-1 0 0,1 1 0 0 0,-2-1 0 0 0,0 1 7 0 0,-4 3 53 0 0,3-4-33 0 0,-4 4 15 0 0,6-4 6 0 0,-3-2-21 0 0,-4-5 106 0 0,2-2-55 0 0,2-3-36 0 0,0-8-31 0 0,2 4 11 0 0,-1 6 27 0 0,0-2-27 0 0,3-22 130 0 0,0 17-116 0 0,-1 13-38 0 0,-1 1 10 0 0,2-3 50 0 0,0 6-54 0 0,0-1-1 0 0,0 1 0 0 0,0-1 0 0 0,0 1 0 0 0,-1 0 0 0 0,1-1 1 0 0,0 1-1 0 0,0-1 0 0 0,0 1 0 0 0,0 0 0 0 0,-1-1 0 0 0,1 1 1 0 0,0 0-1 0 0,0-1 0 0 0,-1 1 0 0 0,1 0 0 0 0,0 0 0 0 0,0-1 1 0 0,-1 1-1 0 0,1 0 0 0 0,0 0 0 0 0,-1 0 0 0 0,1-1 1 0 0,-1 1-1 0 0,1 0 0 0 0,0 0 0 0 0,-1 0 0 0 0,1 0 0 0 0,0 0 1 0 0,-1-1-1 0 0,1 1 0 0 0,-1 0 0 0 0,1 0 0 0 0,0 0 0 0 0,-1 0 1 0 0,1 0-1 0 0,-1 0 0 0 0,1 1 0 0 0,0-1 0 0 0,-1 0 0 0 0,1 0 1 0 0,-1 0-4 0 0,-10 3 93 0 0,6-2-1 0 0,-9 9 29 0 0,-7 12-57 0 0,3 3-36 0 0,7-8 29 0 0,8-13-27 0 0,-1 4 7 0 0,0 0 0 0 0,0 0 0 0 0,1 1-1 0 0,0-1 1 0 0,1 1 0 0 0,-1 0 0 0 0,1 2-37 0 0,-4 38 86 0 0,6-16-32 0 0,1-28-54 0 0,0 0 0 0 0,0 0 0 0 0,1 0 0 0 0,-1 0 0 0 0,1 0 0 0 0,0 0 0 0 0,0 0 0 0 0,1 0 0 0 0,-1-1 0 0 0,1 0 0 0 0,0 1-1 0 0,1-1 1 0 0,-1 0 0 0 0,5 5 0 0 0,1 0 0 0 0,0-1 0 0 0,0-1 0 0 0,0 1 0 0 0,1-2 0 0 0,0 1 0 0 0,11 4 0 0 0,23 11-7 0 0,-1 0 78 0 0,16 12-71 0 0,-52-30 1 0 0,0 1-1 0 0,0 1 1 0 0,-1 0-1 0 0,0 0 0 0 0,1 1 0 0 0,15 19 45 0 0,-17-21-28 0 0,3 10-10 0 0,-1 4 36 0 0,-6-13 3 0 0,1 1-1 0 0,-1-1 1 0 0,0 1-1 0 0,-1 4-45 0 0,0-7 32 0 0,-1 0 0 0 0,1 0-1 0 0,-1 0 1 0 0,0 0 0 0 0,-1 0-1 0 0,1 0 1 0 0,-1 0 0 0 0,1 0 0 0 0,-1-1-1 0 0,0 1 1 0 0,-1-1 0 0 0,1 1-1 0 0,-1-1 1 0 0,1 0 0 0 0,-1 0-1 0 0,0 0 1 0 0,0 0 0 0 0,0 0-1 0 0,-1-1 1 0 0,0 1-32 0 0,-4 3 59 0 0,1-1 0 0 0,-1-1 0 0 0,0 0 0 0 0,-2 1-59 0 0,-11 3 73 0 0,1-2-40 0 0,9-4 7 0 0,0 0-1 0 0,0-1 0 0 0,1-1 0 0 0,-1 1 1 0 0,0-2-1 0 0,0 0 0 0 0,0 0 0 0 0,0-1 1 0 0,-10-2-40 0 0,-16-9 87 0 0,2-6-42 0 0,26 14-43 0 0,2-1 1 0 0,-1 0 0 0 0,0 0-1 0 0,-2-4-2 0 0,7 5-12 0 0,2 4-52 0 0,10-11-67 0 0,-7 11 125 0 0,-1 0 0 0 0,1 1 0 0 0,-1-1 0 0 0,0 0 0 0 0,1 1 0 0 0,-1 0 0 0 0,1-1 0 0 0,-1 1 0 0 0,1 0 0 0 0,-1 0-1 0 0,1-1 1 0 0,-1 1 0 0 0,1 1 0 0 0,0-1 6 0 0,21 1-94 0 0,-1 2 37 0 0,42 12-11 0 0,-38-8 34 0 0,-1-1-35 0 0,10-1-109 0 0,-29-5 143 0 0,0 1-1 0 0,0-1 1 0 0,0-1-1 0 0,0 1 0 0 0,3-2 36 0 0,1 0-75 0 0,-1-1-1 0 0,0 0 1 0 0,0 0-1 0 0,0-1 1 0 0,3-1 75 0 0,4-5-188 0 0,1 1-1 0 0,2-4 189 0 0,11-9-174 0 0,1-5-22 0 0,-5-2 104 0 0,-18 18 89 0 0,0 0-1 0 0,-1-1 1 0 0,-1 1-1 0 0,1-1 1 0 0,-2-1 0 0 0,0 1-1 0 0,-1-1 1 0 0,2-6 3 0 0,0-9-38 0 0,-2 0-39 0 0,1-3 63 0 0,1-10-40 0 0,-8 13 58 0 0,0 21 7 0 0,1 5 257 0 0,-1 1-53 0 0,1 2-46 0 0,0 0-42 0 0,0 4 26 0 0,-1 3-100 0 0,0 15-58 0 0,2-19 41 0 0,0-1 33 0 0,4 59 185 0 0,3-16-130 0 0,1 1-33 0 0,4 16 16 0 0,-6-24-72 0 0,7 44 154 0 0,4 52 261 0 0,-12-76-284 0 0,-3-30-95 0 0,-2 1-1 0 0,-2 10-70 0 0,0-16 57 0 0,-1 21 20 0 0,3-22 4 0 0,0-23-77 0 0,0 1-1 0 0,0-1 0 0 0,0 0 1 0 0,0 0-1 0 0,0 0 0 0 0,0 0 1 0 0,-1 1-1 0 0,1-1 0 0 0,0 0 1 0 0,0 0-1 0 0,0 0 0 0 0,0 0 1 0 0,0 0-1 0 0,0 1 0 0 0,-1-1 1 0 0,1 0-1 0 0,0 0 0 0 0,0 0 1 0 0,0 0-1 0 0,0 0 0 0 0,-1 0 1 0 0,1 0-1 0 0,0 0 0 0 0,0 0 1 0 0,0 0-1 0 0,0 0 1 0 0,-1 0-1 0 0,1 0 0 0 0,0 0 1 0 0,0 0-1 0 0,0 0 0 0 0,-1 0 1 0 0,1 0-1 0 0,0 0 0 0 0,0 0 1 0 0,0 0-1 0 0,0 0 0 0 0,-1 0 1 0 0,1 0-1 0 0,0 0 0 0 0,0 0-3 0 0,-3-1-24 0 0,0-1-87 0 0,-5-8-13 0 0,1-2-70 0 0,-11-31-576 0 0,13 30 540 0 0,0 1 41 0 0,-16-43-721 0 0,9 14-593 0 0,0-4 1503 0 0,1-8-887 0 0,4 18 335 0 0,1 5 131 0 0,1 1 45 0 0,-4-30-159 0 0,6 29 316 0 0,0 0 47 0 0,2-10 31 0 0,1 20 116 0 0,1 0 33 0 0,0 7 93 0 0,2 0 35 0 0,-2 8-32 0 0,1-1 0 0 0,0 0 0 0 0,0 1 0 0 0,0-1 1 0 0,3-3-105 0 0,9-10 312 0 0,-2 9-139 0 0,-1 4-64 0 0,2 1-43 0 0,-6 4 0 0 0,1 0 0 0 0,-1 0 0 0 0,1 0 0 0 0,4 1-66 0 0,-4 1 100 0 0,1-1 0 0 0,0 2-1 0 0,7 1-99 0 0,-7-1 115 0 0,0 1 0 0 0,0 0 0 0 0,5 3-115 0 0,-6-2 133 0 0,0 0 1 0 0,0 1-1 0 0,5 3-133 0 0,6 10 413 0 0,-5 5-38 0 0,-13-20-327 0 0,1 0 1 0 0,-1-1-1 0 0,0 1 1 0 0,-1 0 0 0 0,1 0-1 0 0,0 1 1 0 0,-1-1-1 0 0,0 0 1 0 0,1 0-1 0 0,-1 0 1 0 0,0 0 0 0 0,-1 0-1 0 0,1 0 1 0 0,-1 0-1 0 0,0 3-48 0 0,-6 14 272 0 0,-3-2-65 0 0,-3-2-58 0 0,-3 1-57 0 0,10-10-75 0 0,-1-1 0 0 0,-1 0 0 0 0,-4 4-17 0 0,3-5-7 0 0,0 1 0 0 0,0-1 0 0 0,0-1 0 0 0,0 0 1 0 0,-4 1 6 0 0,0-1-20 0 0,1-1 0 0 0,-1 0 1 0 0,-13 1 19 0 0,-18-2 6 0 0,35-2-123 0 0,-5-5-77 0 0,9 2 73 0 0,1-1-84 0 0,0-1-107 0 0,2 2-147 0 0,1 1 105 0 0,0-1 76 0 0,2-2-291 0 0,-1 3 369 0 0,1 0-34 0 0,0 1-51 0 0,1-1-59 0 0,-1 1-73 0 0,1-1-85 0 0,-2 2 89 0 0,1-1-56 0 0,0 0-49 0 0,0 1-45 0 0,0-1-161 0 0,0 0-43 0 0,1 0-195 0 0,0 0-529 0 0,-2 1 1482 0 0</inkml:trace>
  <inkml:trace contextRef="#ctx1" brushRef="#br1" timeOffset="3.647">1202 878 12120 0 0,'-7'-2'356'0'0,"-1"0"-64"0"0,0 1-56 0 0,0 1-52 0 0,0 1-44 0 0,0 0-38 0 0,-9 3 15 0 0,-28 13-23 0 0,36-13-41 0 0,0 1 36 0 0,-2 0 90 0 0,1-1 95 0 0,2 0-33 0 0,0 1 1 0 0,-1-1-1 0 0,2 2 1 0 0,-1-1 0 0 0,-6 6-242 0 0,8-5 286 0 0,-1 0 0 0 0,1 1 1 0 0,-4 5-287 0 0,-9 18 784 0 0,7 3 88 0 0,7-14-283 0 0,0 1-111 0 0,2 0-93 0 0,2 0-75 0 0,3 12 73 0 0,-1-27-326 0 0,0 0-1 0 0,1 0 1 0 0,-1 0-1 0 0,1 0 1 0 0,0 0 0 0 0,1-1-1 0 0,-1 1 1 0 0,1 1-57 0 0,1-1 28 0 0,-3-2-12 0 0,1 0-1 0 0,-1-1 1 0 0,1 1-1 0 0,-1-1 1 0 0,1 0-1 0 0,0 1 1 0 0,0-1-1 0 0,0 0 1 0 0,0 0-1 0 0,0 0 0 0 0,1 0 1 0 0,-1-1-1 0 0,0 1 1 0 0,1 0-1 0 0,-1-1 1 0 0,1 0-1 0 0,0 0 1 0 0,-1 0-1 0 0,4 1-15 0 0,-4-2 18 0 0,1 1 1 0 0,-1-1-1 0 0,0 0 0 0 0,1-1 0 0 0,-1 1 0 0 0,1 0 0 0 0,-1 0 0 0 0,0-1 0 0 0,1 0 0 0 0,-1 1 1 0 0,0-1-1 0 0,0 0 0 0 0,0 0 0 0 0,1 0 0 0 0,-1 0 0 0 0,1-2-18 0 0,0 1 18 0 0,0-1 1 0 0,0 1-1 0 0,-1-1 0 0 0,1 0 1 0 0,-1 0-1 0 0,1 0 0 0 0,-1-1 0 0 0,0 1 1 0 0,1-3-19 0 0,2-3 13 0 0,-1-1 1 0 0,-1 0 0 0 0,2-5-14 0 0,5-29-81 0 0,-7 33 34 0 0,6-54 47 0 0,-9 54 5 0 0,0 7-28 0 0,0-3-36 0 0,3 13 204 0 0,1 2 67 0 0,-3 0-44 0 0,1 0-44 0 0,2 9 17 0 0,1-1-98 0 0,8 23-30 0 0,-8-27 40 0 0,0-1 53 0 0,0 10-38 0 0,1 0-39 0 0,3-9 18 0 0,9 5-47 0 0,-9-17 211 0 0,1-3-69 0 0,-1-5-55 0 0,0-1-41 0 0,-4 3-40 0 0,-1 0 0 0 0,1-1-1 0 0,-1 0 1 0 0,-1 1 0 0 0,1-2-6 0 0,7-18-22 0 0,23-48-202 0 0,-19 43 179 0 0,-15 31 44 0 0,1 0 1 0 0,-1-1-1 0 0,0 1 0 0 0,0 0 0 0 0,0-1 0 0 0,0 1 0 0 0,0 0 0 0 0,0 0 0 0 0,1-1 1 0 0,-1 1-1 0 0,0 0 0 0 0,0 0 0 0 0,0 0 0 0 0,1-1 0 0 0,-1 1 0 0 0,0 0 0 0 0,0 0 0 0 0,1 0 1 0 0,-1 0-1 0 0,0-1 0 0 0,0 1 0 0 0,1 0 0 0 0,-1 0 0 0 0,0 0 0 0 0,1 0 0 0 0,-1 0 1 0 0,0 0-1 0 0,1 0 0 0 0,-1 0 0 0 0,0 0 0 0 0,0 0 0 0 0,1 0 0 0 0,-1 0 0 0 0,0 0 0 0 0,1 0 1 0 0,-1 0-1 0 0,0 0 0 0 0,0 0 0 0 0,1 0 0 0 0,-1 1 1 0 0,12 10-73 0 0,0 11 6 0 0,-8-10 74 0 0,3 6 77 0 0,9 25 1 0 0,-10-29 0 0 0,-3-9-20 0 0,-3-4 8 0 0,0-1 3 0 0,6-3 152 0 0,-3-5-109 0 0,1-9-43 0 0,-3 14-60 0 0,1-7 38 0 0,-1 0-32 0 0,0-11-61 0 0,0 3-53 0 0,3-9-100 0 0,0 6 76 0 0,6-24-91 0 0,-8 41 194 0 0,-1 1-1 0 0,0 0 0 0 0,1-1 1 0 0,-1 1-1 0 0,1 0 1 0 0,0 0-1 0 0,0 1 1 0 0,0-1-1 0 0,0 0 1 0 0,1 0-1 0 0,1 0 14 0 0,3 1-54 0 0,2 6 41 0 0,4 7 91 0 0,-7-3 57 0 0,0-1 1 0 0,-1 1-1 0 0,2 5-135 0 0,20 46 532 0 0,-19-38-229 0 0,1-2 0 0 0,4 8-303 0 0,12 28 415 0 0,-11-20-284 0 0,-10-21-100 0 0,-2-8-82 0 0,-1-2-100 0 0,1-2-92 0 0,-1-2-84 0 0,1-1-79 0 0,-1-2-71 0 0,0 0-65 0 0,0-1-57 0 0,1-5-463 0 0,-1 1-101 0 0,1-2-326 0 0,-1 0-838 0 0,-1 7 1010 0 0,0-1-33 0 0,0-8-2817 0 0</inkml:trace>
  <inkml:trace contextRef="#ctx1" brushRef="#br1" timeOffset="3.647">1715 553 14032 0 0,'-3'2'235'0'0,"2"1"-35"0"0,-2 3 108 0 0,1 0-102 0 0,1 1-79 0 0,1-1-63 0 0,1 18 106 0 0,0-15-2 0 0,-1-4-32 0 0,1-1 44 0 0,0 29 478 0 0,7 45 1027 0 0,-4-39-901 0 0,-2-19-447 0 0,0 0-52 0 0,4 34 415 0 0,1 6 16 0 0,-3-1-89 0 0,-2-39-432 0 0,-1 0-35 0 0,0 1-53 0 0,0-1-69 0 0,1 23 63 0 0,0-8-68 0 0,-2-17-56 0 0,-1-1-39 0 0,0-6-64 0 0,2-6 30 0 0,-1 0-35 0 0,0-1-67 0 0,0 0-85 0 0,0 1-103 0 0,-1-1-121 0 0,1-2 202 0 0,0 0-36 0 0,-1 0-40 0 0,0-1-42 0 0,1 1-43 0 0,-1-1-47 0 0,0 0 40 0 0,1 0-61 0 0,-1-1-53 0 0,1 1-48 0 0,-1 0-178 0 0,0 0-47 0 0,0-1-216 0 0,-1 2-589 0 0</inkml:trace>
  <inkml:trace contextRef="#ctx1" brushRef="#br1" timeOffset="3.647">1606 969 12552 0 0,'0'0'281'0'0,"0"0"15"0"0,2 0-113 0 0,0-1-74 0 0,4 0 69 0 0,-4 0-92 0 0,-1 1 37 0 0,1-2-106 0 0,0 0 0 0 0,1 0 0 0 0,0 1 0 0 0,-1-1 1 0 0,1 1-1 0 0,0 0 0 0 0,0 0 0 0 0,0 0 0 0 0,0 0 1 0 0,0 0-1 0 0,1 0-17 0 0,13-2 144 0 0,-9 1-24 0 0,0 1 44 0 0,60-12 814 0 0,-12 3-159 0 0,-30 5-719 0 0,-1 1-69 0 0,19-3-27 0 0,-14 0 46 0 0,-1 0-34 0 0,28-9 112 0 0,-54 16-117 0 0,-2 0 48 0 0,-1 0 31 0 0,-1 2 28 0 0,-1 1-42 0 0,-8 5 21 0 0,3-3-2 0 0,-22 23 221 0 0,-1 1 86 0 0,10-10-86 0 0,1 0 43 0 0,13-12-175 0 0,0 0 0 0 0,0 0 0 0 0,1 0 0 0 0,0 1 0 0 0,1-1-1 0 0,-1 1 1 0 0,-1 5-184 0 0,-8 24 592 0 0,8-18-347 0 0,2-2-46 0 0,2-10-91 0 0,1 0 0 0 0,0 0 1 0 0,0 1-1 0 0,1-1 0 0 0,0 0 1 0 0,0 1-1 0 0,1 1-108 0 0,0-4 72 0 0,-1 0-1 0 0,1 0 1 0 0,1-1-1 0 0,-1 1 1 0 0,1-1-1 0 0,1 3-71 0 0,10 12 215 0 0,-10-17-180 0 0,1-1 35 0 0,10-5 263 0 0,0-5-3 0 0,-10 5-262 0 0,-2 1-36 0 0,13-22 131 0 0,-4-3-112 0 0,-3-1-94 0 0,-1 0-77 0 0,-3 15 37 0 0,4-24-174 0 0,-4 13 48 0 0,-1 4-16 0 0,-2 0-64 0 0,-1 12 142 0 0,3-4 29 0 0,-1 1 31 0 0,-1 3-6 0 0,-4 25 173 0 0,2-11-69 0 0,0-1 0 0 0,1 1 0 0 0,-1-1 0 0 0,1 1 0 0 0,0 0-1 0 0,0 2-10 0 0,2 2 41 0 0,0 0-1 0 0,1 0 1 0 0,1 4-41 0 0,6 13 127 0 0,1 1 84 0 0,0-5-100 0 0,-9-20-85 0 0,0 0 0 0 0,0 0 0 0 0,0 0 0 0 0,0 0 1 0 0,0 0-1 0 0,0 0 0 0 0,2 0-26 0 0,-3-1 14 0 0,0 0-1 0 0,0 0 1 0 0,0-1 0 0 0,0 1-1 0 0,1-1 1 0 0,-1 1 0 0 0,0-1-1 0 0,0 0 1 0 0,1 1 0 0 0,-1-1-1 0 0,0 0 1 0 0,1 0 0 0 0,-1 0-1 0 0,0 0 1 0 0,1 0 0 0 0,-1 0-1 0 0,0 0 1 0 0,1 0 0 0 0,-1-1-1 0 0,0 1 1 0 0,0 0 0 0 0,1-1-1 0 0,-1 1 1 0 0,0-1 0 0 0,0 0-1 0 0,0 1 1 0 0,1-1 0 0 0,-1 0-1 0 0,0 0 1 0 0,0 0 0 0 0,0 1-1 0 0,0-1 1 0 0,-1 0 0 0 0,1 0-1 0 0,0-1-13 0 0,13-18-85 0 0,-3-2-93 0 0,-3-2-72 0 0,-1-1-49 0 0,-4 13 62 0 0,0-1-1 0 0,1 1 0 0 0,1-1 1 0 0,4-6 237 0 0,-3 7-183 0 0,13-20-416 0 0,-12 19 366 0 0,0 1 72 0 0,0 1 63 0 0,-3 7 4 0 0,1 2 63 0 0,1 3 49 0 0,-1 1 36 0 0,12 15 260 0 0,-14-14-279 0 0,12 19 462 0 0,-4 4-64 0 0,-4 2-55 0 0,-1-1-50 0 0,-3-13-176 0 0,-1-2 40 0 0,1 0-47 0 0,1 8 18 0 0,5 27 105 0 0,-7-30-126 0 0,-2-3 26 0 0,1 0 63 0 0,-2 0 77 0 0,-1 0 93 0 0,-1-7-200 0 0,0-11-59 0 0,1-4-58 0 0,2 1-61 0 0,3-14 129 0 0,-1-1-87 0 0,-1 1-71 0 0,0-1-59 0 0,0-15-141 0 0,6-17-191 0 0,-2 27 147 0 0,-3 12 51 0 0,1 1 0 0 0,1 0 0 0 0,5-14 199 0 0,-3 12-131 0 0,2-5 12 0 0,5 2 55 0 0,-8 18 14 0 0,0 5 44 0 0,2 4 103 0 0,1 11 135 0 0,-1-1 0 0 0,-1 1 0 0 0,-1 1-232 0 0,1 10 90 0 0,5 37 220 0 0,-8-46-245 0 0,0 0-41 0 0,-2-13-3 0 0,1 1-1 0 0,0 0 1 0 0,0-1 0 0 0,1 1-1 0 0,0-1 1 0 0,0 0-1 0 0,3 4-20 0 0,-3-9 11 0 0,-2-1-2 0 0,1-1 0 0 0,0 0 0 0 0,0 0 0 0 0,-1 0 0 0 0,1 0 0 0 0,0 0 0 0 0,0 0 0 0 0,0 0 0 0 0,0-1 0 0 0,0 1 0 0 0,0-1 0 0 0,0 0 0 0 0,1 1-9 0 0,6-3-6 0 0,3-2-54 0 0,8-3-8 0 0,35-15-203 0 0,-29 7 201 0 0,-15 6 80 0 0,-1 0 39 0 0,0-4-41 0 0,4-9-51 0 0,2-3 14 0 0,-15 23 29 0 0,0 0 0 0 0,0 0 0 0 0,0 0 0 0 0,0 0 0 0 0,0-1 0 0 0,-1 1 0 0 0,1 0 0 0 0,0-2 0 0 0,5-14 0 0 0,12-18 0 0 0,-4 5 0 0 0,-12 27 0 0 0,0 1 0 0 0,-1-1 0 0 0,0 0 0 0 0,0-1 0 0 0,0 1 0 0 0,0 0 0 0 0,0-2 0 0 0,1-9 0 0 0,-1 8-23 0 0,-1-1 50 0 0,0 5 2 0 0,-1 0 0 0 0,1 0 0 0 0,-1 0-1 0 0,0 1 1 0 0,0-1 0 0 0,0 0 0 0 0,0 0-29 0 0,0 2 0 0 0,1 0 1 0 0,-1 0-1 0 0,1 0 1 0 0,-1 0 0 0 0,0 0-1 0 0,0 1 1 0 0,0-1-1 0 0,1 0 1 0 0,-1 0 0 0 0,0 1-1 0 0,0-1 1 0 0,0 0 0 0 0,0 1-1 0 0,0-1 1 0 0,0 1-1 0 0,-1-1 0 0 0,1 0 1 0 0,0 1 2 0 0,1 0 1 0 0,-1-1-1 0 0,1 1 0 0 0,-1 0 0 0 0,1 0 1 0 0,0 0-1 0 0,-1-1 0 0 0,1 1 0 0 0,-1 0 0 0 0,1 0 1 0 0,-1 0-1 0 0,1 0 0 0 0,-1 0 0 0 0,1 0 1 0 0,-1 0-1 0 0,1 0 0 0 0,-1 0 0 0 0,1 0 0 0 0,-1 0 1 0 0,1 0-1 0 0,-1 0 0 0 0,1 0 0 0 0,-1 1-3 0 0,-1-1 26 0 0,0 0-16 0 0,1 1 0 0 0,0-1 0 0 0,0 0 0 0 0,0 0 0 0 0,0 1 0 0 0,0-1 0 0 0,0 0 0 0 0,0 1 0 0 0,0-1 1 0 0,0 1-1 0 0,0 0 0 0 0,-1 0-10 0 0,-11 10 68 0 0,7-6-47 0 0,5-4-21 0 0,1-1 0 0 0,-1 0 1 0 0,0 1-1 0 0,1-1 1 0 0,-1 1-1 0 0,0-1 1 0 0,1 1-1 0 0,-1-1 1 0 0,1 1-1 0 0,-1-1 0 0 0,1 1 1 0 0,0-1-1 0 0,-1 1 1 0 0,1 0-1 0 0,-1-1 1 0 0,1 1-1 0 0,0 0 1 0 0,0-1-1 0 0,-1 1 0 0 0,1 0 1 0 0,0-1-1 0 0,0 1 1 0 0,0 0-1 0 0,-1 2 0 0 0,-7 13-17 0 0,-5 12 72 0 0,9-18-4 0 0,0-1 1 0 0,1 1 0 0 0,0 0 0 0 0,0 0-1 0 0,0 9-51 0 0,1-11 2 0 0,2 0 0 0 0,-1 0 0 0 0,1 1 0 0 0,0-1 0 0 0,1 0 0 0 0,0 0 0 0 0,0 0 0 0 0,3 8-2 0 0,-1-6 0 0 0,-1 2 0 0 0,2-1 0 0 0,-1 1 0 0 0,1-1 0 0 0,1 0 0 0 0,0-1 0 0 0,4 6 0 0 0,-5-9 13 0 0,1 0 0 0 0,0-1-1 0 0,0 1 1 0 0,1-1 0 0 0,0 0-1 0 0,0-1-12 0 0,-4-3 4 0 0,0 0 0 0 0,0-1 0 0 0,0 1-1 0 0,1-1 1 0 0,-1 0 0 0 0,0 0 0 0 0,1 0 0 0 0,-1 0-1 0 0,1 0 1 0 0,-1 0 0 0 0,1 0 0 0 0,-1-1 0 0 0,1 0-1 0 0,0 1 1 0 0,-1-1 0 0 0,1 0 0 0 0,0 0 0 0 0,-1 0-1 0 0,1-1 1 0 0,0 1-4 0 0,3-1 0 0 0,1-1 0 0 0,0 0 0 0 0,0 0 0 0 0,-1 0 0 0 0,1-1 0 0 0,-1 0 0 0 0,0 0 0 0 0,0-1 0 0 0,4-2 0 0 0,0 0 0 0 0,-1 1 0 0 0,1-2 0 0 0,-1 0 0 0 0,0 0 0 0 0,-1 0 0 0 0,0-1 0 0 0,0 0 0 0 0,0-1 0 0 0,2-5 0 0 0,8-15-52 0 0,-12 17-9 0 0,0 0 0 0 0,-1-1 0 0 0,-1 0 0 0 0,2-9 61 0 0,-5 21-7 0 0,5-28-200 0 0,-3 0 40 0 0,-3 28 166 0 0,0 1-1 0 0,0 0 1 0 0,0-1 0 0 0,0 1 0 0 0,0 0 0 0 0,0-1-1 0 0,0 1 1 0 0,0 0 0 0 0,0-1 0 0 0,0 1 0 0 0,0 0-1 0 0,0-1 1 0 0,0 1 0 0 0,0 0 0 0 0,0 0 0 0 0,0-1-1 0 0,0 1 1 0 0,0 0 0 0 0,0-1 0 0 0,-1 1-1 0 0,1 0 1 0 0,0 0 0 0 0,0-1 0 0 0,0 1 0 0 0,-1 0-1 0 0,1 0 1 0 0,0-1 0 0 0,0 1 0 0 0,-1 0 0 0 0,1 0-1 0 0,0 0 1 0 0,0-1 0 0 0,-1 1 1 0 0,-7 6 55 0 0,-3 9 49 0 0,7-7-63 0 0,0 3-38 0 0,1 0 1 0 0,0 1-1 0 0,0-1 0 0 0,1 1 1 0 0,0 0-1 0 0,1-1 0 0 0,1 1 1 0 0,0 4-4 0 0,0 5 25 0 0,2-1 0 0 0,3 13-25 0 0,-4-25 0 0 0,1 0 0 0 0,0 0-1 0 0,1 0 1 0 0,0 0-1 0 0,0 0 1 0 0,1 0 0 0 0,-2-5 5 0 0,0 0 0 0 0,0 0 0 0 0,0 0 0 0 0,0 0 0 0 0,0 0 0 0 0,1-1 0 0 0,0 1-5 0 0,-2-2 10 0 0,1 0 0 0 0,-1 1 0 0 0,1-1-1 0 0,0 0 1 0 0,-1 0 0 0 0,1 0 0 0 0,0-1 0 0 0,0 1-1 0 0,0 0 1 0 0,0-1 0 0 0,0 1 0 0 0,1-1-10 0 0,1 1 8 0 0,-1-1 1 0 0,0 0-1 0 0,1 0 0 0 0,-1 0 0 0 0,1-1 1 0 0,2 0-9 0 0,18-8 96 0 0,-19 5-62 0 0,0 1-1 0 0,0-1 0 0 0,0 0 1 0 0,-1 0-1 0 0,1 0 1 0 0,-1 0-1 0 0,0-1 1 0 0,0-1-34 0 0,2-2 59 0 0,-1 0 0 0 0,0-1 0 0 0,0 0 0 0 0,-1 0 0 0 0,4-9-59 0 0,-2-3 56 0 0,-2 2-36 0 0,-4-8-45 0 0,0 22 14 0 0,-1 0-1 0 0,0 0 1 0 0,0 0-1 0 0,0 1 1 0 0,-1-1-1 0 0,1 0 0 0 0,-1 0 1 0 0,0 1-1 0 0,-1-1 1 0 0,1 1-1 0 0,-1-1 12 0 0,-4-3-53 0 0,2 0-8 0 0,0 1 1 0 0,-1 0-1 0 0,1 1 0 0 0,-4-2 61 0 0,-9-4-208 0 0,6 8 59 0 0,-1 2-38 0 0,2 1 105 0 0,-6 1-148 0 0,12 1 64 0 0,9 0 129 0 0,6 0 48 0 0,28-1-29 0 0,-27-1 49 0 0,0-1 0 0 0,0 0 0 0 0,-1 0 0 0 0,3-2-31 0 0,40-17 173 0 0,-18 4-102 0 0,-9 5-72 0 0,0 0-66 0 0,-9 7 47 0 0,-7 2 38 0 0,-10 3 60 0 0,4 4 13 0 0,-1 14-14 0 0,-4-11-3 0 0,-5 18 181 0 0,-3 0-62 0 0,7-20-154 0 0,1-1 0 0 0,-1 1 0 0 0,1 0 0 0 0,0 0 0 0 0,1 0 0 0 0,-1 1-39 0 0,-4 22 132 0 0,2-17-95 0 0,0 1-1 0 0,1-1 1 0 0,1 1 0 0 0,-1 11-37 0 0,2 7 15 0 0,1-19 1 0 0,6 17-44 0 0,-3-18 51 0 0,0-3 29 0 0,0 0 41 0 0,1-1 50 0 0,0-1 62 0 0,-5-5-200 0 0,1 0 0 0 0,0 1 0 0 0,-1-1 0 0 0,1 0-1 0 0,-1 0 1 0 0,1 1 0 0 0,0-1 0 0 0,-1 0 0 0 0,1 0 0 0 0,0 0 0 0 0,-1 0-1 0 0,1 0 1 0 0,0 0 0 0 0,-1 0 0 0 0,1 0 0 0 0,-1 0 0 0 0,1 0 0 0 0,0 0-1 0 0,-1-1 1 0 0,1 1 0 0 0,0 0 0 0 0,-1 0 0 0 0,1-1 0 0 0,-1 1-5 0 0,14-8 43 0 0,-13 7-43 0 0,26-21-24 0 0,-21 14 0 0 0,0 1-1 0 0,0-1 0 0 0,0 0 1 0 0,0-2 24 0 0,7-14-94 0 0,-1-1 0 0 0,0-6 94 0 0,-11 30-2 0 0,5-14-88 0 0,-2 3-16 0 0,2-1 0 0 0,-1 1-1 0 0,2 0 1 0 0,-1 0 0 0 0,2 0-1 0 0,4-5 107 0 0,-10 14-26 0 0,-1 0-8 0 0,4-5-48 0 0,1 2-39 0 0,0 6 37 0 0,-5 0 78 0 0,0 1 0 0 0,0 0 0 0 0,0-1 0 0 0,0 1 0 0 0,-1 0-1 0 0,1 0 1 0 0,0 0 0 0 0,-1 0 0 0 0,1-1 0 0 0,0 1 0 0 0,-1 0-1 0 0,1 0 1 0 0,-1 1 6 0 0,7 14-1 0 0,0 7 54 0 0,-5-18-31 0 0,-1 0-16 0 0,6 17 51 0 0,-3-9 12 0 0,1-1-1 0 0,0 0 1 0 0,0 0-69 0 0,13 14 60 0 0,-17-24-57 0 0,0-1-1 0 0,1 1 1 0 0,-1-1-1 0 0,1 0 1 0 0,-1 0-1 0 0,1 0 1 0 0,-1 0-1 0 0,3 1-2 0 0,12 2 53 0 0,-13-4-37 0 0,0-1 0 0 0,0 1 1 0 0,0-1-1 0 0,0 1 0 0 0,0-1 1 0 0,0 0-1 0 0,0 0 0 0 0,0-1 1 0 0,0 1-1 0 0,2-2-16 0 0,2-1 40 0 0,-1 0 0 0 0,0-1 0 0 0,-1 1 0 0 0,1-1 0 0 0,2-4-40 0 0,10-12 70 0 0,-12 11-80 0 0,0-1 0 0 0,-1 1 1 0 0,0-1-1 0 0,-1 0 10 0 0,6-19-207 0 0,5-25 207 0 0,2-6-138 0 0,-2 21 104 0 0,-10 32 18 0 0,-4 7 14 0 0,0 0-1 0 0,-1 0 1 0 0,1 0-1 0 0,0 1 1 0 0,-1-1 0 0 0,1 0-1 0 0,0 1 1 0 0,0-1-1 0 0,-1 1 1 0 0,1-1-1 0 0,0 1 1 0 0,0-1-1 0 0,0 1 1 0 0,0-1 0 0 0,0 1-1 0 0,0 0 1 0 0,0-1 2 0 0,0 1-6 0 0,0 0 0 0 0,0 1 0 0 0,0-1 0 0 0,0 0 1 0 0,1 0-1 0 0,-1 1 0 0 0,0-1 0 0 0,0 0 0 0 0,0 1 0 0 0,0-1 1 0 0,0 1-1 0 0,0-1 0 0 0,0 1 0 0 0,-1 0 0 0 0,1-1 0 0 0,0 1 1 0 0,0 0-1 0 0,0-1 0 0 0,-1 1 0 0 0,2 1 6 0 0,15 23-117 0 0,-9-9 75 0 0,-6-12 39 0 0,24 49 41 0 0,-2 2-1 0 0,2 14-37 0 0,-23-61 4 0 0,3 9 73 0 0,-3 0 108 0 0,-3 0 121 0 0,-3-10-104 0 0,-1-1 37 0 0,1-4-67 0 0,-1 0-76 0 0,0-1-49 0 0,-2-1-41 0 0,2 1 33 0 0,-18 2 12 0 0,11-3 15 0 0,0 0-1 0 0,1-1 1 0 0,-1 0-1 0 0,-7-2-65 0 0,-8-3 76 0 0,14 4-65 0 0,3 0-48 0 0,1 0-75 0 0,0 0-71 0 0,0 0-70 0 0,0 0-67 0 0,0 0-65 0 0,0-1-63 0 0,0 1-61 0 0,0-1-59 0 0,0 1-56 0 0,0-1-55 0 0,0 1-51 0 0,0-1-51 0 0,0 0-47 0 0,0 0-46 0 0,0 1-44 0 0,6 0-606 0 0,-1 1-41 0 0,0 0-354 0 0,-1 0-1004 0 0,4 1 2912 0 0</inkml:trace>
  <inkml:trace contextRef="#ctx1" brushRef="#br1" timeOffset="3.647">5843 542 8960 0 0,'0'0'264'0'0,"0"0"-8"0"0,0-1-167 0 0,-1-3-74 0 0,0 2 2 0 0,0 1 46 0 0,1 1-63 0 0,0 0 130 0 0,-1 0 156 0 0,1-2 792 0 0,0 1-111 0 0,0 1-103 0 0,0-1-99 0 0,0 1-94 0 0,0 0-87 0 0,-1 0-83 0 0,1 0-76 0 0,0 0-71 0 0,-1 1-65 0 0,1-1-61 0 0,-1 1-54 0 0,1 0-48 0 0,0 0-44 0 0,-1 1-26 0 0,0 1-120 0 0,-1 5-252 0 0,1-6 270 0 0,1 0 82 0 0,-1 0 91 0 0,1 0 114 0 0,0-1-71 0 0,0 0 37 0 0,-1 18 444 0 0,0 5 113 0 0,3-9-340 0 0,2 6-50 0 0,0 0-52 0 0,1 11 68 0 0,4 0-123 0 0,-2-13-102 0 0,-2 1-53 0 0,-1-6-38 0 0,0-1 0 0 0,1 0 0 0 0,2 4-74 0 0,-1-8-3 0 0,0-3 36 0 0,3-2 40 0 0,5-3 80 0 0,-12-1-130 0 0,0 0 1 0 0,0-1-1 0 0,0 1 0 0 0,0-1 1 0 0,0 0-1 0 0,0 1 0 0 0,0-1 1 0 0,0 0-1 0 0,-1 0 0 0 0,1 0 0 0 0,0-1-23 0 0,10-11 83 0 0,-6 4-66 0 0,10-17 130 0 0,-12 13-141 0 0,4-15-4 0 0,0 0-36 0 0,8-27-78 0 0,-12 42 106 0 0,7-16 67 0 0,-7 20-81 0 0,-2 6-65 0 0,7-4-258 0 0,-5 6 229 0 0,-1 0 69 0 0,0 1 80 0 0,-1 0-100 0 0,0 7-1 0 0,6 5 118 0 0,-2-5 27 0 0,3 10 179 0 0,-1 0-84 0 0,-1-2-77 0 0,0 0-34 0 0,11 36 50 0 0,-11-29-36 0 0,-1 1 65 0 0,0-1 99 0 0,-4-10-208 0 0,2 10 67 0 0,-1-15-105 0 0,-1 0-40 0 0,-1-6-84 0 0,-1-1 15 0 0,0 0 34 0 0,0 0-36 0 0,0 0-42 0 0,0 0-38 0 0,0 0-154 0 0,0 0-44 0 0,0 0-168 0 0,0 0-326 0 0,-1 0-633 0 0,-1 0-14 0 0</inkml:trace>
  <inkml:trace contextRef="#ctx1" brushRef="#br1" timeOffset="3.647">5945 374 17167 0 0,'0'0'500'0'0,"0"0"-176"0"0,0 0-148 0 0,0 0-48 0 0,-1-1-76 0 0,0 0 24 0 0,0 1 15 0 0,1-1 106 0 0,0 1 179 0 0,0 0 10 0 0,0 0 18 0 0,0 0 56 0 0,0 0 20 0 0,0 0 6 0 0,0 0-208 0 0,0 0-136 0 0,3 3-10 0 0,1 2-102 0 0,-1 2-91 0 0,-1-1-83 0 0,-2-4 10 0 0,5 6-252 0 0,-3-6 152 0 0,-1-1 62 0 0,0 0-47 0 0,0 0-96 0 0,0 0-83 0 0,0 1-93 0 0,0-1-105 0 0,0 0-117 0 0,-1 0 310 0 0,1 0-34 0 0,-1 0-35 0 0,1-1-36 0 0,-1 1-38 0 0,0 0-38 0 0,2 3-1769 0 0,0 3-1331 0 0,-2-7 3241 0 0</inkml:trace>
  <inkml:trace contextRef="#ctx1" brushRef="#br1" timeOffset="3.647">6189 844 9472 0 0,'0'0'216'0'0,"0"0"32"0"0,0 0 9 0 0,3-7-61 0 0,1 2-146 0 0,-2 2-33 0 0,1-1 43 0 0,0 0 104 0 0,-1 0 37 0 0,1 0 43 0 0,4-10 675 0 0,-4 7-555 0 0,0 2-69 0 0,-2 2-189 0 0,0 0-35 0 0,6-12 896 0 0,0 1-113 0 0,1 0-104 0 0,0 0-93 0 0,3-1 24 0 0,0 0-99 0 0,-2 5-200 0 0,1-1-38 0 0,11-9 261 0 0,-8 13 59 0 0,0 6-117 0 0,1 6-96 0 0,-2 4-78 0 0,2 4 4 0 0,10 20 388 0 0,-13-9-264 0 0,-4 3-104 0 0,-2 2-87 0 0,-2-1-71 0 0,-2-20-174 0 0,-1 10 59 0 0,-3 6-22 0 0,-2 13 52 0 0,5-36-461 0 0,0 0 119 0 0,0 0 103 0 0,0 1 86 0 0,0-1 85 0 0,0 0 64 0 0,-1 1 524 0 0,0-1-440 0 0,1-1-150 0 0,0 1-57 0 0,0-1-49 0 0,0 0-38 0 0,0 0-44 0 0,0 1-47 0 0,0-1-51 0 0,0 0-57 0 0,0 0-61 0 0,0 0-65 0 0,0 0-70 0 0,0 0-74 0 0,0 0-79 0 0,0 1-83 0 0,0-1-88 0 0,0 0-91 0 0,0 0-97 0 0,1 0-101 0 0,-1 0 578 0 0,1 0-56 0 0,0 0-49 0 0,0 0-43 0 0,0 1-125 0 0,0-1-37 0 0,2 1-1729 0 0</inkml:trace>
  <inkml:trace contextRef="#ctx1" brushRef="#br1" timeOffset="3.647">6698 522 14712 0 0,'0'0'332'0'0,"0"0"50"0"0,-2 0 25 0 0,-9 0-407 0 0,1 1 62 0 0,0 1 54 0 0,-1 0 49 0 0,-1 2 87 0 0,0 0 48 0 0,-2 2 108 0 0,-7 6 260 0 0,1 1 9 0 0,8-4-254 0 0,2 0-105 0 0,0 0-43 0 0,3-1-88 0 0,0-1-44 0 0,0 1-51 0 0,0 1-58 0 0,-12 18 312 0 0,2 2 46 0 0,12-18-205 0 0,0 0 1 0 0,0 1-1 0 0,1 0 1 0 0,0-1-1 0 0,1 2 1 0 0,0-1-1 0 0,1 0-187 0 0,2-9 7 0 0,0-1-1 0 0,0 0 1 0 0,0 0-1 0 0,0 0 1 0 0,0 1-1 0 0,0-1 1 0 0,0 0 0 0 0,1 0-1 0 0,-1 0 1 0 0,1 0-1 0 0,0 0 1 0 0,0 0-1 0 0,0 1-6 0 0,0-1 11 0 0,0 0 0 0 0,1 0 0 0 0,-1 0 0 0 0,1 0 0 0 0,0-1 1 0 0,-1 1-1 0 0,1 0 0 0 0,0-1 0 0 0,0 0 0 0 0,0 1 0 0 0,0-1 0 0 0,0 0 0 0 0,0 0 0 0 0,0 0 0 0 0,1 0 0 0 0,1 0-11 0 0,19 4 73 0 0,0-5-35 0 0,5-6-71 0 0,-20 2 17 0 0,0 1 0 0 0,-1-1 0 0 0,1 0-1 0 0,-1 0 1 0 0,0-1 0 0 0,0 0 0 0 0,0 0-1 0 0,-1-1 1 0 0,0 0 0 0 0,0 0 0 0 0,0 0-1 0 0,2-5 17 0 0,0 0-10 0 0,0-1-1 0 0,3-8 11 0 0,-3 5 21 0 0,-2 0-42 0 0,6-16-120 0 0,-4 6-124 0 0,-2 0 1 0 0,-1 0 0 0 0,0-3 264 0 0,-2 5-115 0 0,0 0 60 0 0,1-8-30 0 0,1-5 58 0 0,-4 26 28 0 0,0 0 0 0 0,-1 0 0 0 0,0 0 1 0 0,-1 0-1 0 0,0-1 0 0 0,0 1 0 0 0,-2-3-1 0 0,1 3 28 0 0,2 7 40 0 0,0 0 71 0 0,0 2 140 0 0,0 0-31 0 0,-1 1-106 0 0,1 0-79 0 0,-2-1-24 0 0,1 0 17 0 0,-6 0-5 0 0,1 9-52 0 0,4-4 1 0 0,0-1 1 0 0,0 1-1 0 0,0-1 0 0 0,0 1 0 0 0,1 0 0 0 0,0 0 0 0 0,-6 25 72 0 0,5-12 20 0 0,1 0-1 0 0,1 6-91 0 0,3 71 157 0 0,0-53-58 0 0,4 63 183 0 0,-4-62-123 0 0,-1-18-41 0 0,0-9 8 0 0,0-1 26 0 0,2-1 53 0 0,-1-2 15 0 0,1 0-65 0 0,-1 0-60 0 0,3 2-41 0 0,5 3-46 0 0,-2-10 174 0 0,0-5-58 0 0,1-4-49 0 0,0-2-35 0 0,-5 2-36 0 0,-1-1 0 0 0,1 0 0 0 0,-1 0 0 0 0,0 0 0 0 0,0 0 0 0 0,1-2-4 0 0,1-3-78 0 0,0 0 0 0 0,0 0 0 0 0,2-8 78 0 0,11-31-322 0 0,-7 5-459 0 0,1-17 781 0 0,-3 11-386 0 0,-2 29 210 0 0,-7 14 178 0 0,-1 5 88 0 0,0 1 34 0 0,0 1-17 0 0,0 1-46 0 0,1 8 6 0 0,3 27 49 0 0,-1-6 69 0 0,8 26-185 0 0,-7-30 138 0 0,-4-23-97 0 0,1 0 0 0 0,-1 0-1 0 0,1 0 1 0 0,0 0-1 0 0,0 0 1 0 0,0 0 0 0 0,0 0-1 0 0,1 0 1 0 0,0 0-1 0 0,1 2-40 0 0,4 5 81 0 0,1 2-25 0 0,-4-8-38 0 0,0 0-1 0 0,0 0 1 0 0,0 0 0 0 0,2 2-18 0 0,-4-5 17 0 0,0 0 0 0 0,1-1 1 0 0,-1 1-1 0 0,1 0 0 0 0,-1-1 1 0 0,1 1-1 0 0,0-1-17 0 0,9 2 119 0 0,1-1 56 0 0,0-4-128 0 0,-1-2 36 0 0,-9 3-42 0 0,0-1 0 0 0,0 0 0 0 0,1 0 0 0 0,-1 0-1 0 0,0-1 1 0 0,-1 1 0 0 0,1-1 0 0 0,0 0 0 0 0,-1 0-41 0 0,12-16 225 0 0,-7 6-107 0 0,-2 2-53 0 0,-2 0-42 0 0,2-9-47 0 0,-1-1-44 0 0,-1-4-56 0 0,-1-12-114 0 0,2-6-45 0 0,-1 15 126 0 0,2 5 68 0 0,2 1 51 0 0,-5 15-18 0 0,1-3-107 0 0,-1 10 95 0 0,0 6 40 0 0,10 30 86 0 0,1 5 51 0 0,-6-14-76 0 0,4 9 4 0 0,-7-26-12 0 0,1-1-1 0 0,0 1 0 0 0,1-1 1 0 0,0 0-1 0 0,0 0 1 0 0,1-1-1 0 0,1 1-24 0 0,-6-6-129 0 0,1-1 56 0 0,0 1 46 0 0,0-1 40 0 0,2 1 94 0 0,9 3 257 0 0,-9-6-312 0 0,-1 1-67 0 0,-1-1-35 0 0,0 0-37 0 0,-1 0-41 0 0,1-1-47 0 0,-1 1-8 0 0,0 0-39 0 0,0-1-41 0 0,1 0-43 0 0,-1 1-47 0 0,0-1-48 0 0,0 0-53 0 0,0 0-54 0 0,0 0-57 0 0,1 0-61 0 0,-1-1-62 0 0,0 1-66 0 0,0 0-68 0 0,0-1-71 0 0,0 0-74 0 0,0 1-77 0 0,0-2-1550 0 0,2 0-1449 0 0,-4 3 4038 0 0</inkml:trace>
  <inkml:trace contextRef="#ctx1" brushRef="#br1" timeOffset="3.647">7608 570 10336 0 0,'0'0'233'0'0,"0"0"39"0"0,0 0 15 0 0,0 0-90 0 0,0 0 8 0 0,0 0 97 0 0,0 0 282 0 0,0 0 516 0 0,0 0 41 0 0,0 0-463 0 0,0 0-261 0 0,0 0-48 0 0,0 0 123 0 0,0 0 268 0 0,0 0-22 0 0,0 0-305 0 0,0 0-174 0 0,0 0-36 0 0,0 0 61 0 0,0 0 139 0 0,0 0-206 0 0,-1 1-42 0 0,0-1 68 0 0,-1 1-114 0 0,-5 2 34 0 0,5-1-45 0 0,-18 12-15 0 0,1 0 95 0 0,-4 5 132 0 0,-10 10 260 0 0,4 4-15 0 0,12-10-273 0 0,5-2-136 0 0,2 1-105 0 0,7-14-28 0 0,0 1 57 0 0,-2 5 152 0 0,-1 8 241 0 0,5-12-302 0 0,0-1-46 0 0,0 1-75 0 0,2-7-6 0 0,2 1-48 0 0,0 0 1 0 0,1-1-1 0 0,-1 1 1 0 0,1 0-1 0 0,-1-1 0 0 0,2 1-6 0 0,-2-2 13 0 0,0 0-1 0 0,0 0 0 0 0,1-1 0 0 0,-1 1 0 0 0,0-1 0 0 0,1 1 0 0 0,-1-1 0 0 0,1 0 0 0 0,-1-1 0 0 0,1 1 1 0 0,0 0-13 0 0,5-1 41 0 0,0 0 0 0 0,0-1 0 0 0,0 0 0 0 0,0 0 0 0 0,0 0 0 0 0,7-4-41 0 0,20-2 48 0 0,-4-2-9 0 0,-10 1-14 0 0,-10 5 0 0 0,0-1 0 0 0,9-4-25 0 0,-2 1 14 0 0,-12 4-14 0 0,0-2 0 0 0,2 4 0 0 0,1 1 0 0 0,-1 0 0 0 0,1 0 14 0 0,-4 0 14 0 0,5-6-59 0 0,10-3 20 0 0,7-4 80 0 0,-19 8-82 0 0,-1 0-1 0 0,0 0 0 0 0,0-1 0 0 0,0 0 0 0 0,0-1 14 0 0,1-2-4 0 0,13-11 9 0 0,-9 2-59 0 0,2-4 16 0 0,-11 14 9 0 0,1 0-1 0 0,-1 0 1 0 0,0-1 0 0 0,-1 1 0 0 0,1-6 29 0 0,0-8-19 0 0,2-34-101 0 0,-6 55 119 0 0,0 1 0 0 0,0-1 0 0 0,0 1 0 0 0,0-1 0 0 0,0 1 0 0 0,0-1 0 0 0,-1 1 0 0 0,1-1 0 0 0,0 1 1 0 0,0-1-1 0 0,0 1 0 0 0,-1-1 0 0 0,1 1 0 0 0,0-1 0 0 0,0 1 0 0 0,-1-1 0 0 0,1 1 0 0 0,0 0 0 0 0,-1-1 1 0 0,0 1-5 0 0,1-1 1 0 0,-1 1-1 0 0,0-1 0 0 0,0 1 1 0 0,0 0-1 0 0,0-1 0 0 0,1 1 1 0 0,-1 0-1 0 0,0 0 1 0 0,0 0-1 0 0,0 0 0 0 0,0 0 1 0 0,0 0-1 0 0,0 0 0 0 0,0 0 1 0 0,0 0 4 0 0,-30 8-123 0 0,26-6 114 0 0,-2 0 12 0 0,1 0 0 0 0,-1 1 0 0 0,0 0 0 0 0,1 1-1 0 0,0-1 1 0 0,0 1 0 0 0,0 1 0 0 0,0-1 0 0 0,1 1-1 0 0,-1 0 1 0 0,1 0 0 0 0,0 0 0 0 0,1 1 0 0 0,-1 0-1 0 0,1 0 1 0 0,-2 3-3 0 0,4-4 3 0 0,-1 1 1 0 0,1-1-1 0 0,0 0 0 0 0,0 1 0 0 0,1 0 0 0 0,0-1 0 0 0,0 1 0 0 0,0 0 1 0 0,0-1-1 0 0,1 1 0 0 0,0 0 0 0 0,0 0 0 0 0,1-1 0 0 0,0 1 1 0 0,0 0-1 0 0,0 0 0 0 0,0-1 0 0 0,1 1 0 0 0,0-1 0 0 0,3 5-3 0 0,-4-7 8 0 0,1 0 0 0 0,-1 0-1 0 0,1 0 1 0 0,0-1-1 0 0,0 1 1 0 0,0-1 0 0 0,1 1-1 0 0,-1-1 1 0 0,1 0 0 0 0,-1 0-1 0 0,1 0 1 0 0,0 0 0 0 0,-1 0-1 0 0,3 0-7 0 0,20 7-9 0 0,2-5-64 0 0,2-4-80 0 0,-1-4-98 0 0,-1-1-113 0 0,-14 2 134 0 0,-2 0-34 0 0,-2 0 130 0 0,0 0-43 0 0,0 0-41 0 0,-1 0-42 0 0,1 0-42 0 0,0 0-40 0 0,-1 0-41 0 0,1 0-40 0 0,-1-1-40 0 0,1 1-39 0 0,-1-1-38 0 0,0 0-40 0 0,0 0-37 0 0,0-1-37 0 0,0 1-38 0 0,0-1-37 0 0,15-9-1149 0 0</inkml:trace>
  <inkml:trace contextRef="#ctx1" brushRef="#br1" timeOffset="3.647">8379 439 14768 0 0,'0'0'332'0'0,"0"0"-115"0"0,0 0-39 0 0,0 2 80 0 0,0-1-139 0 0,0 1-35 0 0,-2 3 96 0 0,0-3-67 0 0,-4 6-96 0 0,0-1 59 0 0,-1 1 53 0 0,0-1 49 0 0,0 1 42 0 0,0-1 36 0 0,-7 8 342 0 0,-31 34 1641 0 0,36-38-1806 0 0,0 0-52 0 0,0 2-38 0 0,0 0-104 0 0,5-6-166 0 0,1 0-34 0 0,-1 0-36 0 0,1 0-41 0 0,1-4 69 0 0,-7 18 323 0 0,0 0-1 0 0,-2 14-353 0 0,9-28 79 0 0,0 1-1 0 0,1-1 1 0 0,0 1-1 0 0,0 0 1 0 0,1-1-1 0 0,0 1 0 0 0,0 0 1 0 0,1 0-1 0 0,1 5-78 0 0,-2-12 16 0 0,0 1-1 0 0,1-1 0 0 0,0 1 1 0 0,-1-1-1 0 0,1 1 0 0 0,0-1 0 0 0,0 1 1 0 0,-1-1-1 0 0,1 0 0 0 0,0 1 1 0 0,0-1-1 0 0,1 0 0 0 0,-1 0 1 0 0,0 0-1 0 0,0 0 0 0 0,1 0 1 0 0,-1 0-1 0 0,0 0 0 0 0,1 0 0 0 0,-1-1 1 0 0,1 1-1 0 0,-1 0 0 0 0,1-1 1 0 0,-1 1-1 0 0,1-1 0 0 0,-1 0 1 0 0,1 1-1 0 0,0-1 0 0 0,-1 0 1 0 0,1 0-1 0 0,-1 0 0 0 0,1 0 0 0 0,0 0 1 0 0,-1-1-1 0 0,1 1-15 0 0,4-1 39 0 0,-1 1-1 0 0,0-1 1 0 0,1-1-1 0 0,-1 1 0 0 0,0-1-38 0 0,10-4 57 0 0,-4 0-34 0 0,-2 0-16 0 0,-1 1-1 0 0,0-1 0 0 0,0-1 1 0 0,0 0-1 0 0,-1 0 1 0 0,0 0-1 0 0,-1-1 0 0 0,0 0 1 0 0,0 0-1 0 0,4-9-6 0 0,7-10 0 0 0,-10 17 0 0 0,-1-1 0 0 0,0 0 0 0 0,-1 0 0 0 0,3-7 0 0 0,-1 0-21 0 0,0 1-32 0 0,11-33-177 0 0,-13 26 158 0 0,1-8-68 0 0,0 0-40 0 0,8-36-251 0 0,-10 22 185 0 0,-3 31 187 0 0,0-1-68 0 0,-1 1-1 0 0,-1-8 128 0 0,-2 5-33 0 0,-2 0 57 0 0,2-3 57 0 0,1 4 37 0 0,2 17-106 0 0,0-1 0 0 0,0 0 0 0 0,-1 0 0 0 0,1 0 0 0 0,0 0 0 0 0,-1 1 1 0 0,1-1-1 0 0,-1 0 0 0 0,1 1 0 0 0,-1-1 0 0 0,1 0 0 0 0,-1 1 0 0 0,0-1 0 0 0,1 0 0 0 0,-1 1 0 0 0,0-1-12 0 0,1 1 1 0 0,-14-7 195 0 0,8 9-109 0 0,0 6-37 0 0,-5 12 5 0 0,-5 9 50 0 0,8-5 1 0 0,1 10 164 0 0,-2 26-270 0 0,5 5 240 0 0,5-11 21 0 0,5-1 72 0 0,1-14-50 0 0,1 13 933 0 0,9 28-1216 0 0,-1-40 326 0 0,4-3-103 0 0,-14-30-217 0 0,-4-5 3 0 0,1 0-1 0 0,-1 0 1 0 0,1 0 0 0 0,0 0 0 0 0,-1 0 0 0 0,1-1 0 0 0,0 1 0 0 0,0-1 0 0 0,0 1 0 0 0,0-1 0 0 0,0 0 0 0 0,0 0 0 0 0,1-1-9 0 0,-3 0-108 0 0,-1 0 0 0 0,0 0-16 0 0,0 0-110 0 0,0 0-43 0 0,0 0 63 0 0,0 0 72 0 0,1 0 60 0 0,-1 0 49 0 0,1 0 45 0 0,0 0 148 0 0,0 0-137 0 0,0 0-77 0 0,0 0-102 0 0,-1 0 26 0 0,0 0-39 0 0,1 0-43 0 0,-1 0-48 0 0,0 0-51 0 0,0 0-56 0 0,0 0-59 0 0,0 0-65 0 0,0 0-752 0 0</inkml:trace>
  <inkml:trace contextRef="#ctx1" brushRef="#br1" timeOffset="3.647">9046 482 10568 0 0,'-1'-1'-96'0'0,"-1"0"72"0"0,1 1 59 0 0,0-1 49 0 0,0 0 94 0 0,-4-1 477 0 0,2 1-413 0 0,0-1-103 0 0,-2 0-106 0 0,5 2 108 0 0,-1 0 168 0 0,1 0 295 0 0,-2 0-110 0 0,-1 1-43 0 0,1-1-40 0 0,0 1-39 0 0,0 1-36 0 0,0-1-34 0 0,-1 3 206 0 0,1 1-111 0 0,0 0-95 0 0,1 1-78 0 0,0 0-60 0 0,1 1-27 0 0,0 11 105 0 0,1-9-30 0 0,0-2 23 0 0,0-2 104 0 0,-1-3-294 0 0,1 1 1 0 0,0 0-1 0 0,0 0 1 0 0,0-1-1 0 0,0 1 0 0 0,0-1 1 0 0,2 2-46 0 0,-2-2 28 0 0,0 0 0 0 0,1 0 0 0 0,-1 0 1 0 0,1-1-1 0 0,-1 1 0 0 0,1-1 0 0 0,0 1 1 0 0,0-1-29 0 0,17 8 152 0 0,3-6-56 0 0,-13-3-76 0 0,-1-1-1 0 0,1 0 1 0 0,-1 0-1 0 0,0-1 1 0 0,0 0-1 0 0,0-1 1 0 0,0 1 0 0 0,0-2-1 0 0,4-1-19 0 0,2-3 25 0 0,0 1 0 0 0,-1-2 0 0 0,0 0 0 0 0,0 0 0 0 0,-1-1 0 0 0,-1-1 0 0 0,1 0 0 0 0,5-9-25 0 0,-11 13 17 0 0,3-4 23 0 0,1-2 1 0 0,-1 1-1 0 0,3-9-40 0 0,-9 16 19 0 0,-1 0-1 0 0,0 0 1 0 0,0 0-1 0 0,0 0 1 0 0,-1-2-20 0 0,0 3 22 0 0,0 0-1 0 0,-1-1 1 0 0,1 1-1 0 0,-1 0 1 0 0,0 0-1 0 0,-1-1 0 0 0,1 0-20 0 0,0 4 4 0 0,-1-6 29 0 0,0 0-1 0 0,-1 0 0 0 0,1 0 1 0 0,-1 0-1 0 0,0 0 0 0 0,-2-1-32 0 0,4 7 9 0 0,-1-1 0 0 0,0 1 1 0 0,0 0-1 0 0,0-1 0 0 0,0 1 0 0 0,0 0 0 0 0,0 0 0 0 0,0 0 0 0 0,0 0 1 0 0,0 0-1 0 0,0 0 0 0 0,-1 0 0 0 0,1 0 0 0 0,0 0 0 0 0,-1 0 0 0 0,1 1 1 0 0,0-1-1 0 0,-1 1 0 0 0,1-1 0 0 0,-1 1 0 0 0,1-1 0 0 0,-1 1 0 0 0,1 0 1 0 0,-1 0-1 0 0,1 0 0 0 0,-1 0 0 0 0,0 0 0 0 0,1 0 0 0 0,-1 0 0 0 0,0 1-9 0 0,-5 0 39 0 0,1 0-1 0 0,0 1 1 0 0,0 0 0 0 0,-3 2-39 0 0,-22 13 97 0 0,22-11-82 0 0,1 1 0 0 0,0 1-1 0 0,0 0 1 0 0,0 0 0 0 0,-3 5-15 0 0,-5 10-2 0 0,1 0 1 0 0,0 2 0 0 0,2-1-1 0 0,0 5 2 0 0,2-1 43 0 0,7-13 35 0 0,0 0 0 0 0,1 0 1 0 0,-1 10-79 0 0,3 19 70 0 0,2-35-41 0 0,0 0 0 0 0,0-1-1 0 0,1 1 1 0 0,1 3-29 0 0,-2-7 18 0 0,1-1-1 0 0,0 0 1 0 0,-1 0-1 0 0,2 0 0 0 0,-1 0 1 0 0,0 0-1 0 0,1 0 1 0 0,-1 0-1 0 0,1-1-17 0 0,0-1 15 0 0,-1 1 0 0 0,0-1 0 0 0,1 0 1 0 0,-1-1-1 0 0,1 1 0 0 0,-1 0 0 0 0,1-1 0 0 0,0 1 0 0 0,0-1 0 0 0,0 0 0 0 0,0 0 0 0 0,0 0 0 0 0,2 0-15 0 0,-1 0 22 0 0,1 0 0 0 0,-1 0 0 0 0,1-1 0 0 0,-1 0-1 0 0,1 0 1 0 0,-1 0 0 0 0,3-1-22 0 0,-3 0 12 0 0,-1 0 0 0 0,1 0 0 0 0,0 0 1 0 0,-1 0-1 0 0,1-1 0 0 0,-1 1 0 0 0,1-1 0 0 0,-1 0 0 0 0,0 0 0 0 0,0-1 1 0 0,0 1-1 0 0,0-1 0 0 0,0 1 0 0 0,0-2-12 0 0,16-16 40 0 0,-2 0-61 0 0,-1 0-37 0 0,-8 9-7 0 0,0-1 0 0 0,0-1 1 0 0,-2 1-1 0 0,1-1 0 0 0,4-13 65 0 0,-5 8 14 0 0,10-28-81 0 0,-11 30 117 0 0,0-1 88 0 0,0 3-59 0 0,2-2-95 0 0,-7 15-71 0 0,0 1 10 0 0,1 22-114 0 0,2 0 96 0 0,-2-12 79 0 0,0-1-1 0 0,0 1 0 0 0,-1 0 1 0 0,0-1-1 0 0,-1 1 0 0 0,-1 7 17 0 0,1-9 15 0 0,0 0-1 0 0,0 1 1 0 0,1-1-1 0 0,0 5-14 0 0,0 18 6 0 0,-1-21 37 0 0,1 0-36 0 0,4 37-113 0 0,-3-34 139 0 0,0-1 68 0 0,0 1 91 0 0,-1-1 114 0 0,1-16-189 0 0,2-4-46 0 0,0-3-11 0 0,0-9 42 0 0,1 1-47 0 0,5-20-56 0 0,2 4-89 0 0,0 7-208 0 0,12-22 298 0 0,-14 34-91 0 0,2 0-1 0 0,-1 1 1 0 0,2 0-1 0 0,2-2 92 0 0,-4 6-66 0 0,0 1 11 0 0,-8 9 33 0 0,0 0 1 0 0,-1 0 0 0 0,1 1 0 0 0,0-1-1 0 0,0 0 1 0 0,0 0 0 0 0,0 1 0 0 0,0-1-1 0 0,0 1 22 0 0,-1 0-11 0 0,0 0-1 0 0,0 0 1 0 0,0 0 0 0 0,0 0-1 0 0,0 0 1 0 0,0 0-1 0 0,0 0 1 0 0,0 0 0 0 0,0 0-1 0 0,0 1 1 0 0,0-1-1 0 0,0 0 1 0 0,0 1 0 0 0,0-1-1 0 0,0 1 1 0 0,0-1-1 0 0,0 1 12 0 0,0 0-5 0 0,0 0 0 0 0,0 0 0 0 0,-1-1 0 0 0,1 1 0 0 0,0 0 0 0 0,-1 0 0 0 0,1 0 0 0 0,-1 0 0 0 0,1 0 0 0 0,-1 0 0 0 0,0 0 0 0 0,1 1 5 0 0,1 4 13 0 0,4 17 67 0 0,-3-14-28 0 0,-1 0-1 0 0,-1 0 0 0 0,0 0 0 0 0,0 0 0 0 0,-1 1-51 0 0,-1 17 108 0 0,-2 12 96 0 0,1-19-108 0 0,0 3 5 0 0,0-3 61 0 0,0-1-1 0 0,-2 5-161 0 0,5-14 76 0 0,-1-10-72 0 0,0 0 1 0 0,0 0 0 0 0,0 1 0 0 0,1-1 0 0 0,-1 0 0 0 0,0 1-1 0 0,0-1 1 0 0,0 0 0 0 0,0 1 0 0 0,0-1 0 0 0,0 0 0 0 0,0 1 0 0 0,0-1-1 0 0,0 0 1 0 0,0 0 0 0 0,0 1 0 0 0,0-1 0 0 0,-1 0 0 0 0,1 1-1 0 0,0-1 1 0 0,0 0 0 0 0,0 1 0 0 0,0-1 0 0 0,0 0 0 0 0,-1 0 0 0 0,1 1-1 0 0,0-1 1 0 0,0 0 0 0 0,0 0 0 0 0,-1 0 0 0 0,1 1 0 0 0,0-1-1 0 0,0 0 1 0 0,-1 0-5 0 0,0 1 64 0 0,1-1 7 0 0,2-3-28 0 0,-1 1 35 0 0,15-49 86 0 0,-7 24-120 0 0,0-1-35 0 0,1 1-35 0 0,0-1-37 0 0,2 2-40 0 0,1 0-40 0 0,2 0-44 0 0,3 2-44 0 0,-13 18 175 0 0,8-7-12 0 0,-5 7-33 0 0,-5 6 36 0 0,2 5 54 0 0,1 4 17 0 0,-6-9-7 0 0,12 28 311 0 0,-5 3-105 0 0,-4-5-96 0 0,0 14-2 0 0,-1-2-22 0 0,2-4 21 0 0,-1 1 15 0 0,0 17-121 0 0,0-35 60 0 0,-1-9-78 0 0,-1 0-92 0 0,-1-7-51 0 0,0-1-21 0 0,0 0 39 0 0,0 0-50 0 0,0 0-128 0 0,0 0 13 0 0,0 0-37 0 0,0 0-911 0 0,0 0-58 0 0</inkml:trace>
  <inkml:trace contextRef="#ctx1" brushRef="#br1" timeOffset="3.647">9981 447 10272 0 0,'0'0'298'0'0,"0"0"-3"0"0,0 0-55 0 0,0 1-72 0 0,2 2 176 0 0,-1 0-144 0 0,0 2 579 0 0,0 1-38 0 0,-1 0-38 0 0,0 1-40 0 0,0-1-39 0 0,0 0-42 0 0,0 1-41 0 0,0 0-42 0 0,0 2 122 0 0,0-1-85 0 0,0 1-87 0 0,0-1-89 0 0,1 8 326 0 0,0 1-81 0 0,-1 1-21 0 0,2 0-96 0 0,-1-9-153 0 0,-1 1-71 0 0,0-1-61 0 0,0 1-49 0 0,0 8 46 0 0,3 8 5 0 0,-1-12-88 0 0,-1 0-49 0 0,-1-7-37 0 0,1 0-1 0 0,0-1 1 0 0,0 1 0 0 0,2 2-31 0 0,-3-8 209 0 0,0 0-55 0 0,0 0-49 0 0,1 0-48 0 0,-1 0-43 0 0,0 0-40 0 0,0 0-37 0 0,0 0-35 0 0,0 0-157 0 0,0 1-83 0 0,1-1-359 0 0,1 1-570 0 0,-1-2 763 0 0,1-1 63 0 0,1 0 107 0 0,6-5-1242 0 0</inkml:trace>
  <inkml:trace contextRef="#ctx1" brushRef="#br1" timeOffset="3.647">10039 269 14864 0 0,'-5'-1'240'0'0,"-5"-1"463"0"0,7 2-514 0 0,-1 0-87 0 0,2 0-102 0 0,0 0-42 0 0,3 1 135 0 0,-4 6-30 0 0,1-4 16 0 0,2-1 78 0 0,-1-1-316 0 0,1 1 72 0 0,0 0 60 0 0,0 0 52 0 0,0 1 130 0 0,2 5 374 0 0,-1-5-433 0 0,1-1-82 0 0,-1 0-55 0 0,0-1-45 0 0,0 1-51 0 0,0-1-56 0 0,0 1-83 0 0,0-1-80 0 0,1 1-85 0 0,-1-1-95 0 0,1 0-101 0 0,-1 1-108 0 0,1-1-115 0 0,0 0-124 0 0,3 3-975 0 0,2 1-1112 0 0</inkml:trace>
  <inkml:trace contextRef="#ctx1" brushRef="#br1" timeOffset="3.647">10257 313 13448 0 0,'-1'1'254'0'0,"1"-1"-106"0"0,-1 0-67 0 0,-3 2 2 0 0,2-1-7 0 0,-7 4 166 0 0,0 0-54 0 0,-2 1-16 0 0,-7 2 19 0 0,-3 3 26 0 0,7-4-22 0 0,2-1 30 0 0,1 1 80 0 0,2-1 27 0 0,0 0 83 0 0,0 0 96 0 0,1 1 109 0 0,-3 5-344 0 0,3 0-64 0 0,3 1-53 0 0,4 0-39 0 0,1-11-105 0 0,0 0 0 0 0,1 0 0 0 0,-1 1-1 0 0,1-1 1 0 0,-1 0 0 0 0,1 0-1 0 0,0 0 1 0 0,0 0 0 0 0,0 0-1 0 0,0 0 1 0 0,0 0 0 0 0,0 0 0 0 0,1 0-1 0 0,-1-1 1 0 0,1 1 0 0 0,-1 0-1 0 0,1-1 1 0 0,0 1 0 0 0,-1-1 0 0 0,1 0-1 0 0,0 0 1 0 0,0 1 0 0 0,0-1-1 0 0,1 0-14 0 0,10 5 74 0 0,0-1-1 0 0,0 0 1 0 0,13 2-74 0 0,-4 0 39 0 0,0 0-43 0 0,-13-4 9 0 0,7 2-54 0 0,2 1 16 0 0,-6-1 96 0 0,-3-1 78 0 0,-1 0 110 0 0,-6-3 13 0 0,-2-1 0 0 0,0 0-27 0 0,0 0-12 0 0,-2 4 28 0 0,0 0-85 0 0,-4 2-40 0 0,-2-1-97 0 0,-7 4-37 0 0,10-7 45 0 0,1-1 48 0 0,-17 7 68 0 0,5-3-158 0 0,3-2-107 0 0,6-1 8 0 0,0-1-37 0 0,-4 1-183 0 0,5-1 114 0 0,1-1-35 0 0,-1 1-37 0 0,1-1-38 0 0,0 0-41 0 0,0 1-44 0 0,1-2-35 0 0,-3 1-456 0 0,5-1 512 0 0,0 1-2 0 0,0-1-80 0 0,-1 1-100 0 0,1-1-120 0 0,1 1 259 0 0,0 0-44 0 0,-1-1-40 0 0,1 1-35 0 0,0 0-148 0 0,-1 0-33 0 0,-2-1-1572 0 0</inkml:trace>
  <inkml:trace contextRef="#ctx1" brushRef="#br1" timeOffset="3.647">10557 366 9216 0 0,'0'0'208'0'0,"0"0"33"0"0,0 0 14 0 0,0 0-11 0 0,0-1-72 0 0,0 1-61 0 0,-1 0-50 0 0,1-1-37 0 0,-3 0-88 0 0,2 0 78 0 0,0 0 73 0 0,0 1 102 0 0,0 0-44 0 0,1-1 39 0 0,-1 1 43 0 0,1 0 48 0 0,-1 0 50 0 0,1 0 56 0 0,0 0 60 0 0,-1 0 63 0 0,-6 3 26 0 0,0 1-93 0 0,0 1-82 0 0,0 0-68 0 0,-4 6 62 0 0,-5 7 29 0 0,6-6-123 0 0,3-5-56 0 0,-5 6 107 0 0,-13 20 570 0 0,17-20-634 0 0,1-1 42 0 0,-1 1 9 0 0,3 0-36 0 0,5 0-36 0 0,8 2-37 0 0,3-5-85 0 0,1-2-37 0 0,15 4-17 0 0,-11-8-50 0 0,0-1 0 0 0,12 1 5 0 0,2 1 73 0 0,-15-3-18 0 0,19 1 183 0 0,-32-3-140 0 0,-2 0 71 0 0,0 0 30 0 0,0 0 7 0 0,0 0 16 0 0,0 0 54 0 0,-1 5-28 0 0,-2-1-34 0 0,-2 4 123 0 0,-3-1-103 0 0,-1-2-79 0 0,-3 1-40 0 0,-15 3 62 0 0,19-7-79 0 0,-7 3-109 0 0,-20 4 88 0 0,24-6-79 0 0,0 0-34 0 0,-1 0-62 0 0,0-1-78 0 0,0 1-95 0 0,0 0-116 0 0,2-1-30 0 0,0 1-102 0 0,0-1-109 0 0,0 0-122 0 0,4-1-10 0 0,1 0-95 0 0,2-1 382 0 0,0 0-37 0 0,0-1-41 0 0,0 0-45 0 0,-6-2-1324 0 0</inkml:trace>
  <inkml:trace contextRef="#ctx1" brushRef="#br1" timeOffset="3.647">10657 323 14712 0 0,'0'0'332'0'0,"0"0"50"0"0,0 0-123 0 0,0 1-57 0 0,0-1-51 0 0,0 1-43 0 0,1 0-17 0 0,-1 1-53 0 0,1 4-48 0 0,-1-4 59 0 0,-1 6 109 0 0,0-1 42 0 0,1 7 306 0 0,0-4-86 0 0,2-1 39 0 0,4 22 1129 0 0,-3-18-953 0 0,1 0-80 0 0,-3-6-323 0 0,1-1-36 0 0,-1 1-41 0 0,1 0-46 0 0,-1 0-52 0 0,0 0-56 0 0,5 20 372 0 0,6 0-165 0 0,-11-25-185 0 0,0 0 12 0 0,2 2-73 0 0,1 1-34 0 0,-4-4-145 0 0,1-1-253 0 0,-1 0-434 0 0,0 0 691 0 0,0 0 35 0 0,0 0-9 0 0,0 0-49 0 0,0 0-6 0 0,0 0-49 0 0,0 0-57 0 0,0 0-62 0 0,0 0-68 0 0,0 0-62 0 0,0 0-57 0 0,0 0-49 0 0,0 0-183 0 0,0 0-49 0 0,0 0-222 0 0,0 0-602 0 0</inkml:trace>
  <inkml:trace contextRef="#ctx1" brushRef="#br1" timeOffset="3.647">10874 266 13736 0 0,'0'0'400'0'0,"0"0"-141"0"0,0 0-118 0 0,0 0-52 0 0,0 0 0 0 0,0 0 105 0 0,0 0 35 0 0,0 0 10 0 0,0 0-2 0 0,0 0-48 0 0,0 1-80 0 0,0 0-54 0 0,1 3-9 0 0,-1-1 6 0 0,3 16 308 0 0,-2-16-340 0 0,0 0-34 0 0,-1 0-41 0 0,1 0-52 0 0,0 2-117 0 0,0-1-114 0 0,-1-2 120 0 0,1 0-36 0 0,-1 0-36 0 0,1 0-41 0 0,-1-1-29 0 0,0 0-53 0 0,0-1-47 0 0,0 1-42 0 0,1 0-147 0 0,-1 0-40 0 0,1 0-179 0 0,-1 1-476 0 0</inkml:trace>
  <inkml:trace contextRef="#ctx1" brushRef="#br1" timeOffset="3.647">10922 437 11672 0 0,'-6'9'184'0'0,"-4"10"209"0"0,3-6-65 0 0,2-3 10 0 0,0 1 76 0 0,3-4-109 0 0,-1 0 40 0 0,1 0 44 0 0,0 0 48 0 0,1 0 52 0 0,0 0 57 0 0,0 0 60 0 0,1 0 63 0 0,0-6-526 0 0,0-1 12 0 0,0 0 45 0 0,0 0-22 0 0,0 0 5 0 0,0 0 28 0 0,0 0 11 0 0,2 3 260 0 0,0-2-87 0 0,0 0-76 0 0,0-1-70 0 0,1 0-60 0 0,0-1-52 0 0,-1-1-44 0 0,1 0-35 0 0,2-1-17 0 0,3-7-19 0 0,-6 8 23 0 0,0 0 43 0 0,11-21-5 0 0,1 0-15 0 0,-6 7-65 0 0,3-1-7 0 0,10-5 52 0 0,-2 3-17 0 0,-12 13-9 0 0,0-1-1 0 0,0 2 1 0 0,0-1-1 0 0,4-2-21 0 0,8-5 31 0 0,-15 10-24 0 0,1 0 0 0 0,-1 1 0 0 0,0 0 0 0 0,1 0 0 0 0,0 0 0 0 0,0 0-7 0 0,-1 0 18 0 0,1 1 0 0 0,0 0 0 0 0,0 0 0 0 0,-1 0 0 0 0,1 1 0 0 0,1-1-18 0 0,9 4 120 0 0,16 10 73 0 0,-30-13-188 0 0,15 13 191 0 0,-4 2-49 0 0,-7-8-94 0 0,5 5 49 0 0,-6-5-61 0 0,3-1-8 0 0,-1-1 39 0 0,-4 4-65 0 0,1-1 2 0 0,0-2 43 0 0,4 3-29 0 0,-2 1 20 0 0,1-1-21 0 0,-2-4 3 0 0,2 8 133 0 0,-4-8-122 0 0,-1-3 33 0 0,-1-2 5 0 0,0 2 12 0 0,2 7-11 0 0,-2-5-20 0 0,-2 2-34 0 0,1-1 34 0 0,-3 9-57 0 0,-6 5 30 0 0,8-18-19 0 0,1 1 1 0 0,0-1-1 0 0,-1 1 1 0 0,1-1-1 0 0,-1 1 1 0 0,1-1-1 0 0,-1 0 1 0 0,0 0-1 0 0,1 0 1 0 0,-1 0-1 0 0,0 0-9 0 0,0 0 9 0 0,1-1 0 0 0,0 1-1 0 0,-1-1 1 0 0,1 1 0 0 0,-1-1 0 0 0,1 0-1 0 0,-1 0 1 0 0,1 0 0 0 0,-1 0-1 0 0,1 0 1 0 0,-1 0 0 0 0,-1-1-9 0 0,-10-4 27 0 0,12 5-27 0 0,0 0 0 0 0,0 0 0 0 0,1 0 0 0 0,-1 0 0 0 0,0 0 0 0 0,0 0 0 0 0,0 0 0 0 0,1 0 0 0 0,-1 0 0 0 0,0 0 0 0 0,0 1 0 0 0,0-1 0 0 0,1 0 0 0 0,-1 1 0 0 0,0-1 0 0 0,0 0 0 0 0,1 1 0 0 0,-2-1 0 0 0,2 1 0 0 0,-28 5 17 0 0,11-2 16 0 0,-1-1 0 0 0,1-1 0 0 0,0-1 0 0 0,-1-1 0 0 0,-14-1-33 0 0,-7-10 21 0 0,36 10-12 0 0,0 0 0 0 0,0-1-1 0 0,0 1 1 0 0,0 0 0 0 0,0-1 0 0 0,0 0-1 0 0,0 1 1 0 0,0-1 0 0 0,0 0 0 0 0,1-1 0 0 0,-1 1-1 0 0,1 0 1 0 0,0-1 0 0 0,0 1 0 0 0,0-1 0 0 0,0 0-1 0 0,0 0 1 0 0,0 0 0 0 0,1 0 0 0 0,-1 0-1 0 0,1 0 1 0 0,-1-3-9 0 0,1 3 6 0 0,1 0 0 0 0,0 0 0 0 0,0 0 0 0 0,0 0 0 0 0,0 0 0 0 0,0 0 0 0 0,1 0 0 0 0,-1 0-1 0 0,1 0 1 0 0,0 1 0 0 0,0-1 0 0 0,0 0 0 0 0,0 0 0 0 0,0 1 0 0 0,1-1 0 0 0,-1 0 0 0 0,1 1 0 0 0,0-1-1 0 0,-1 1 1 0 0,1 0 0 0 0,2-2-6 0 0,9-12-5 0 0,0 0 0 0 0,12-9 5 0 0,-11 13-53 0 0,-6 6 51 0 0,-1 1 0 0 0,1 0-1 0 0,5-2 3 0 0,2-1-54 0 0,1 0 42 0 0,16-7 12 0 0,-23 12 12 0 0,-6 2-18 0 0,0-1 1 0 0,1 1-1 0 0,-1 0 0 0 0,1 0 0 0 0,-1 0 1 0 0,1 1-1 0 0,0 0 0 0 0,-1-1 0 0 0,1 1 1 0 0,0 0-1 0 0,-1 0 0 0 0,1 1 0 0 0,-1-1 0 0 0,1 1 1 0 0,0 0 5 0 0,21 14-47 0 0,-21-12 30 0 0,0 1-1 0 0,0 0 1 0 0,0 0 0 0 0,0 0 0 0 0,-1 0 0 0 0,0 0-1 0 0,0 1 1 0 0,0 0 0 0 0,0-1 0 0 0,-1 1-1 0 0,1 1 18 0 0,4 18-25 0 0,-4-15 25 0 0,0 1 0 0 0,1 0 0 0 0,0-1 0 0 0,1 0 0 0 0,0 0 0 0 0,1 1 0 0 0,7 12 0 0 0,10 15 0 0 0,-22-34 9 0 0,-2-4 12 0 0,19 18 24 0 0,-16-17-2 0 0,4-8-31 0 0,-6 7-12 0 0,1 0-1 0 0,0 0 1 0 0,-1 0 0 0 0,1 0 0 0 0,0 0 0 0 0,-1 0 0 0 0,1 0 0 0 0,-1 0 0 0 0,0 0 0 0 0,1 0-1 0 0,-1 0 1 0 0,0-1 0 0 0,2-7-13 0 0,-1 4-49 0 0,-2 1 62 0 0,-1 2-42 0 0,-1-2-73 0 0,3 2 55 0 0,3 0 38 0 0,-3 1-33 0 0,0 1-143 0 0,-1 0 69 0 0,-4 2-92 0 0,2 0 73 0 0,1-1 5 0 0,0 0-59 0 0,0 0-21 0 0,1 0-58 0 0,-1 0-66 0 0,1 0-73 0 0,0-1-82 0 0,0 1-90 0 0,1-1-98 0 0,0 1-105 0 0,-1-1 282 0 0,0 0 65 0 0,1 1 60 0 0,-1-1 55 0 0,1 0 51 0 0,0 1 46 0 0,-1-1 42 0 0,1 0 36 0 0,-1 1-47 0 0,1-1 78 0 0,-1 1-81 0 0,0 0 49 0 0,1-1-8 0 0,0 1-76 0 0,-4 5-1635 0 0</inkml:trace>
  <inkml:trace contextRef="#ctx1" brushRef="#br1" timeOffset="3.647">11303 556 6592 0 0,'0'0'149'0'0,"0"0"23"0"0,0 0 11 0 0,0 0-86 0 0,0 1-40 0 0,0 0-24 0 0,0 2-23 0 0,0-2 41 0 0,0 0 53 0 0,0 3-6 0 0,-1 2 131 0 0,0 1-14 0 0,1-3-151 0 0,0-3 32 0 0,0-1-21 0 0,-1 0-37 0 0,1 3-16 0 0,1-1 19 0 0,-1 0 105 0 0,3 4 87 0 0,1 0-59 0 0,4 1 0 0 0,0-3-69 0 0,-7-4-39 0 0,-1 0-2 0 0,2 1 0 0 0,12 7 16 0 0,-13-7-6 0 0,-1-1-3 0 0,0 0 23 0 0,7 2-45 0 0,6-1 34 0 0,-3 0 1 0 0,-2-1 19 0 0,-2-1 43 0 0,-5 0-2 0 0,-1 1 4 0 0,1 0 34 0 0,1 0-68 0 0,1 0-38 0 0,2-1-10 0 0,-3 0 12 0 0,12-2 148 0 0,0-1-57 0 0,-1-2-52 0 0,-1 1-45 0 0,-6 2 13 0 0,6-3-18 0 0,-2-3-2 0 0,-8 4 16 0 0,4-12 37 0 0,-2 9-118 0 0,-4 7 0 0 0,1 1 0 0 0,-1-1 0 0 0,1 1 0 0 0,-1-1 0 0 0,1 1 0 0 0,-1-1 0 0 0,0 0 0 0 0,1 1 0 0 0,-1-1 0 0 0,0 1 0 0 0,0-1 0 0 0,1 0 0 0 0,-1 0 0 0 0,0 1 0 0 0,0-1 0 0 0,0 0 0 0 0,0-1 4 0 0,0 1 1 0 0,0-1-1 0 0,0 0 1 0 0,0 1-1 0 0,1-1 1 0 0,-1 1 0 0 0,0-1-1 0 0,1 1 1 0 0,-1-1-1 0 0,1 1 1 0 0,-1 0-1 0 0,1-1 1 0 0,0 1 0 0 0,0-2-5 0 0,-1 3 0 0 0,0 0 0 0 0,1-1 0 0 0,-1 1 0 0 0,0 0 1 0 0,0-1-1 0 0,0 1 0 0 0,0 0 0 0 0,0-1 1 0 0,0 1-1 0 0,0 0 0 0 0,0-1 0 0 0,0 1 0 0 0,0 0 1 0 0,0-1-1 0 0,0 1 0 0 0,0 0 0 0 0,0-1 0 0 0,0 1 1 0 0,0 0-1 0 0,0-1 0 0 0,0 1 0 0 0,0-1 0 0 0,0 1-1 0 0,-1 0 0 0 0,1-1 0 0 0,0 1 0 0 0,0 0 0 0 0,0-1 0 0 0,0 1 0 0 0,0-1 0 0 0,0 1 0 0 0,0 0 0 0 0,0-1 0 0 0,0 1 0 0 0,0-1-1 0 0,0 1 1 0 0,0-1 0 0 0,0 1 0 0 0,0 0 0 0 0,1-1 0 0 0,-1 1 0 0 0,0 0 0 0 0,0-1 0 0 0,0 1 0 0 0,1-1 1 0 0,-1 0-19 0 0,1-1 0 0 0,0 0 0 0 0,-1 1 1 0 0,1-1-1 0 0,-1 0 0 0 0,0 1 0 0 0,1-1 0 0 0,-1 0 0 0 0,0 0 1 0 0,0 1-1 0 0,0-1 0 0 0,0 0 0 0 0,-1 0 19 0 0,-3-24-123 0 0,2 21 91 0 0,2 4 31 0 0,0 0 0 0 0,-1 0 0 0 0,1 0-1 0 0,0 0 1 0 0,0 0 0 0 0,0 0 0 0 0,0 0 0 0 0,0 0 0 0 0,0 0 0 0 0,0 0 0 0 0,0 0-1 0 0,0 0 1 0 0,1 1 0 0 0,-1-1 0 0 0,0 0 0 0 0,0 0 0 0 0,1 0 0 0 0,-1 0 0 0 0,1 0 1 0 0,0-5 0 0 0,-1 6 0 0 0,0-1 0 0 0,1 1 0 0 0,-1-1 0 0 0,0 1 0 0 0,0-1 0 0 0,0 1 0 0 0,0-1 0 0 0,1 1 0 0 0,-1-1 0 0 0,0 1 0 0 0,0-1 0 0 0,1 1 0 0 0,-1-1 0 0 0,0 1 0 0 0,1-1 0 0 0,-1 1 0 0 0,1 0 0 0 0,-1-1 0 0 0,0 1 0 0 0,1 0 0 0 0,-1-1 0 0 0,1 1 0 0 0,-1 0 0 0 0,1-1 0 0 0,6-6 0 0 0,-7 7 0 0 0,0-1 0 0 0,0 1 0 0 0,0 0 0 0 0,0-1 0 0 0,1 1 0 0 0,-1 0 0 0 0,0-1 0 0 0,0 1 0 0 0,1-1 0 0 0,-1 1 0 0 0,0 0 0 0 0,1-1 0 0 0,-1 1 0 0 0,0 0 0 0 0,1 0 0 0 0,-1-1 0 0 0,1 1 0 0 0,-1 0 0 0 0,0 0 0 0 0,1 0 0 0 0,-1 0 0 0 0,1-1 0 0 0,-1 1 0 0 0,14-4 7 0 0,3-1 89 0 0,1 2 89 0 0,-16 3-81 0 0,-2 0 17 0 0,0 0 72 0 0,0 0 30 0 0,0 0 8 0 0,0 0 10 0 0,0 0 38 0 0,0 2-79 0 0,0-1-75 0 0,1 1-49 0 0,1-1-41 0 0,1 1 3 0 0,-2 0 41 0 0,1 0 47 0 0,-1 1 72 0 0,0-1-172 0 0,1 1 81 0 0,6 9 439 0 0,-5-8-398 0 0,-1-1 37 0 0,-1-1-70 0 0,0 0-44 0 0,-2 0-40 0 0,1 1 0 0 0,0-2 36 0 0,1 2 40 0 0,0-1 62 0 0,0 0-192 0 0,0 0 49 0 0,2 3 136 0 0,-2-2 3 0 0,2 8 384 0 0,-2-7-339 0 0,0-1-70 0 0,0 0-66 0 0,1 5 215 0 0,1-2-101 0 0,-2-5-163 0 0,-1 0 0 0 0,1-1 0 0 0,-1 1 0 0 0,1 0 0 0 0,-1 0 0 0 0,0 0 0 0 0,1 1 0 0 0,-1-1 0 0 0,0 0 0 0 0,0 0-1 0 0,0 0 1 0 0,1 1-25 0 0,-1 1 180 0 0,-1 0-42 0 0,1 3 36 0 0,-1-1-96 0 0,-4 7-35 0 0,3-8 40 0 0,1-4-19 0 0,1 1-57 0 0,0-1-1 0 0,0 0 0 0 0,0 0 1 0 0,0 1-1 0 0,-1-1 0 0 0,1 0 1 0 0,0 1-1 0 0,0-1 0 0 0,0 0 1 0 0,0 0-1 0 0,-1 0 0 0 0,1 1 1 0 0,0-1-1 0 0,0 0 0 0 0,0 0 0 0 0,-1 0 1 0 0,1 1-1 0 0,0-1 0 0 0,0 0 1 0 0,-1 0-1 0 0,1 0 0 0 0,0 0 1 0 0,-1 0-1 0 0,1 0 0 0 0,0 0 1 0 0,0 0-1 0 0,-1 0 0 0 0,1 1 1 0 0,0-1-1 0 0,-1 0 0 0 0,1 0 0 0 0,0-1 1 0 0,0 1-1 0 0,-1 0 0 0 0,1 0 1 0 0,0 0-1 0 0,-1 0 0 0 0,1 0 1 0 0,0 0-1 0 0,-1 0-6 0 0,-1-1 24 0 0,1 1-34 0 0,1-1 15 0 0,-1 1-1 0 0,1-1 0 0 0,-1 1 1 0 0,1-1-1 0 0,-1 1 1 0 0,1-1-1 0 0,-1 1 0 0 0,1-1 1 0 0,0 0-1 0 0,-1 1 1 0 0,1-1-1 0 0,0 0 0 0 0,0 1 1 0 0,-1-1-1 0 0,1 0 1 0 0,0 1-1 0 0,0-1 1 0 0,0 0-1 0 0,0 1 0 0 0,0-1 1 0 0,0 0-1 0 0,0 1 1 0 0,0-1-1 0 0,0 0 0 0 0,0 0 1 0 0,0 1-1 0 0,1-1 1 0 0,-1 0-1 0 0,0 1 1 0 0,0-1-1 0 0,1 0-4 0 0,-1 0 5 0 0,1 0 1 0 0,-1-1-1 0 0,1 1 1 0 0,-1-1 0 0 0,0 1-1 0 0,0-1 1 0 0,0 1-1 0 0,0 0 1 0 0,0-1-1 0 0,0 0-5 0 0,0-15 55 0 0,4-2-59 0 0,-2 6-20 0 0,4-13-303 0 0,3 1 82 0 0,0 3 73 0 0,17-28-167 0 0,-21 42 279 0 0,-2 3 1 0 0,0 0 1 0 0,1 0-1 0 0,-1 0 0 0 0,1 0 0 0 0,1 0 1 0 0,1-1 58 0 0,10-6-71 0 0,-2 0 0 0 0,3-1-4 0 0,-11 10 87 0 0,24-9-73 0 0,-22 10 78 0 0,-1 2 38 0 0,1 2 51 0 0,-1 1 63 0 0,1 4 159 0 0,-2 2-47 0 0,0 15 172 0 0,-5-3-164 0 0,-3 12 91 0 0,1-7-7 0 0,2-6-147 0 0,0-2 20 0 0,-3 0 34 0 0,1-3-62 0 0,-1 7 160 0 0,-1 8 130 0 0,0-11-236 0 0,2-6-116 0 0,1-10-129 0 0,0-2 38 0 0,0-1-1 0 0,0 1-4 0 0,0 5-56 0 0,1-4 31 0 0,0-1 48 0 0,-1-1-70 0 0,3 2-9 0 0,2 0-41 0 0,0 0-49 0 0,0-1-56 0 0,-4-1-37 0 0,-1 0 36 0 0,0-1-47 0 0,1 1 111 0 0,-1 0 93 0 0,0 0 60 0 0,0 0 43 0 0,1 0 396 0 0,-1 0-322 0 0,0 0-101 0 0,0 0-48 0 0,0 0-63 0 0,1 0-75 0 0,-1-1-88 0 0,0 1-102 0 0,1 0-114 0 0,-1 0 153 0 0,0 0-34 0 0,0 0-148 0 0,1 0-67 0 0,-1 0-70 0 0,1 0-75 0 0,-1-1-77 0 0,1 1-83 0 0,-1 0-85 0 0,1 0-91 0 0,0 0-307 0 0,1-1-35 0 0,5-1-2760 0 0</inkml:trace>
  <inkml:trace contextRef="#ctx1" brushRef="#br1" timeOffset="3.647">12249 323 11488 0 0,'0'0'264'0'0,"0"0"34"0"0,0 0 20 0 0,0 0-41 0 0,0 0-207 0 0,0 1-34 0 0,0 3-20 0 0,0 0 14 0 0,0 5 291 0 0,0 0-44 0 0,0 1-41 0 0,0 0-37 0 0,1 4 39 0 0,0 1-61 0 0,1-1-48 0 0,0 1-35 0 0,0-3 3 0 0,0 0 0 0 0,1-1 0 0 0,4 11-97 0 0,1-5 166 0 0,2 0 85 0 0,-5-7-102 0 0,5 4 118 0 0,-9-12-321 0 0,0 0 90 0 0,1 1 146 0 0,-1 0 100 0 0,0 1 336 0 0,0-5-408 0 0,-1 0-157 0 0,0-2-45 0 0,-2-26 88 0 0,-3 1-55 0 0,3 18-39 0 0,0-1-1 0 0,0 0 1 0 0,2-1-1 0 0,-1 1 0 0 0,2-7-1 0 0,-1 12 0 0 0,1 0-1 0 0,0 1 1 0 0,1-1-1 0 0,-1 1 0 0 0,1-1 1 0 0,1-1 0 0 0,-1 2 9 0 0,1 0 1 0 0,-1 1-1 0 0,1-1 1 0 0,0 1-1 0 0,1-1 0 0 0,1-1-9 0 0,-1 2 24 0 0,0 0-1 0 0,0 0 0 0 0,1 1 0 0 0,-1-1 0 0 0,6-2-23 0 0,-4 3 34 0 0,0 0 0 0 0,0 0 1 0 0,1 1-1 0 0,-1-1 0 0 0,3 1-34 0 0,12-3 119 0 0,1 2 0 0 0,0 0-1 0 0,8 2-118 0 0,-1-1 112 0 0,-9 1-19 0 0,10 4-18 0 0,6 0 0 0 0,6-2 7 0 0,11 0 52 0 0,-18-3 31 0 0,-32 1-142 0 0,0 0 5 0 0,5 1 61 0 0,-7 0-27 0 0,-1 0 14 0 0,0 0-4 0 0,0-1 15 0 0,-7 2-73 0 0,-19 6 32 0 0,17-3-42 0 0,0 1-1 0 0,1-1 1 0 0,-6 5-4 0 0,-22 17 12 0 0,14-7 36 0 0,-19 22 16 0 0,32-33-63 0 0,1 0-1 0 0,0 1 0 0 0,1-1 0 0 0,0 1 0 0 0,0 2 0 0 0,-6 13 63 0 0,13-23-61 0 0,0-1-1 0 0,0 1 0 0 0,-1-1 1 0 0,1 1-1 0 0,0-1 0 0 0,0 0 0 0 0,-1 1 1 0 0,1-1-1 0 0,0 1 0 0 0,0-1 1 0 0,0 1-1 0 0,0-1 0 0 0,0 1 0 0 0,0-1 1 0 0,0 1-1 0 0,0-1 0 0 0,0 1 1 0 0,0-1-1 0 0,0 1 0 0 0,0-1 0 0 0,0 1 1 0 0,0-1-1 0 0,0 1 0 0 0,1-1 0 0 0,-1 1 1 0 0,0-1-1 0 0,0 0 0 0 0,1 1 1 0 0,-1-1-1 0 0,0 1 0 0 0,0-1 0 0 0,1 0 1 0 0,-1 1-1 0 0,0-1 0 0 0,1 0 1 0 0,-1 1-1 0 0,1-1-1 0 0,-1 0 6 0 0,4 5 20 0 0,2-1 106 0 0,6-2-79 0 0,-8-1-22 0 0,-1 0-10 0 0,0-1 0 0 0,-1 0 0 0 0,1 1-1 0 0,0-1 1 0 0,0 0 0 0 0,-1 0 0 0 0,1-1-1 0 0,0 1 1 0 0,-1-1 0 0 0,1 1-21 0 0,3-2 27 0 0,-1 1 0 0 0,0-1 0 0 0,-1 0-1 0 0,1 0 1 0 0,2-2-27 0 0,0 0 20 0 0,-1 0-1 0 0,1-1 0 0 0,-1 0 1 0 0,0 0-1 0 0,0-1 0 0 0,0 1 1 0 0,0-2-20 0 0,6-9 3 0 0,10-25 68 0 0,-17 30-71 0 0,-2 6 0 0 0,0-2 0 0 0,0 1 0 0 0,1 0 0 0 0,0 0 0 0 0,0 0 0 0 0,2-1 0 0 0,-2 2-12 0 0,-2 8-48 0 0,3 11 46 0 0,-4 18-98 0 0,-1-6 82 0 0,5 0 34 0 0,0-11-1 0 0,-3-11 8 0 0,-1 1 1 0 0,0-1 0 0 0,1 0-1 0 0,0 0 1 0 0,0 1-1 0 0,0-1 1 0 0,0-1-1 0 0,1 1 1 0 0,0 0 0 0 0,-1 0-1 0 0,1-1 1 0 0,3 3-12 0 0,6 3 48 0 0,0-2 58 0 0,-9-6-52 0 0,1 1 1 0 0,-1-1-1 0 0,1 0 0 0 0,0 0 1 0 0,-1 0-1 0 0,1 0 0 0 0,0-1 0 0 0,0 1 1 0 0,0-1-1 0 0,0 0 0 0 0,-1 0 1 0 0,1-1-1 0 0,0 1 0 0 0,3-1-54 0 0,9-3 221 0 0,-1-1-39 0 0,13-8 87 0 0,-4-6-103 0 0,-4-6-73 0 0,-6 5-44 0 0,12-20 16 0 0,-21 32-64 0 0,-1-1-1 0 0,0 1 1 0 0,0-1 0 0 0,0-2-1 0 0,5-20-16 0 0,-1 1-50 0 0,3-15-276 0 0,0-11 342 0 0,-5 11-104 0 0,-1 18 44 0 0,-3 21 49 0 0,-1 1 0 0 0,0-1 1 0 0,0 1-1 0 0,0-1 0 0 0,-1 1 0 0 0,0-4 11 0 0,-5-30-64 0 0,5 37 63 0 0,0 0 0 0 0,0 0 0 0 0,-1 0 0 0 0,1 0 1 0 0,0 0-1 0 0,-1 0 0 0 0,1 0 0 0 0,-1 0 0 0 0,1 0 0 0 0,-1 0 0 0 0,0 0 0 0 0,0 1 0 0 0,-1-2 1 0 0,-9-20 15 0 0,7 22 52 0 0,-9 4-68 0 0,10-1-1 0 0,-1 0 0 0 0,0 0 0 0 0,1 1 0 0 0,0-1 0 0 0,-1 1 0 0 0,1 0-1 0 0,0 0 1 0 0,0 0 0 0 0,1 0 0 0 0,-1 1 0 0 0,1-1 0 0 0,0 1 0 0 0,-1-1-1 0 0,2 1 1 0 0,-1 0 0 0 0,0 0 0 0 0,0 0 2 0 0,-1 5-8 0 0,0 0-1 0 0,1 1 0 0 0,0-1 1 0 0,0 1 8 0 0,-1 18 6 0 0,1-7-6 0 0,-1-1 0 0 0,-2 9 0 0 0,-4 23 0 0 0,2 3 0 0 0,2-19 0 0 0,1 0 0 0 0,2 0 0 0 0,2 31 0 0 0,1-58 5 0 0,0-1 0 0 0,1 0-1 0 0,-1-1 1 0 0,3 6-5 0 0,-1-6 22 0 0,0 1 1 0 0,0-1-1 0 0,1 0 0 0 0,4 6-22 0 0,-5-9 16 0 0,0 1 0 0 0,0-1-1 0 0,1 0 1 0 0,-1 0 0 0 0,1 0 0 0 0,0 0-1 0 0,1-1 1 0 0,-1 0 0 0 0,0 0 0 0 0,1 0-1 0 0,0 0 1 0 0,0-1 0 0 0,0 1 0 0 0,0-1-1 0 0,4 1-15 0 0,1-1 43 0 0,0 0-1 0 0,-1-1 0 0 0,1 0 0 0 0,0 0 1 0 0,0-1-1 0 0,0 0 0 0 0,0-1 0 0 0,-1 0 1 0 0,4-1-43 0 0,-4 0 31 0 0,-1-1 0 0 0,1 1 1 0 0,0-1-1 0 0,-1-1 0 0 0,0 0 0 0 0,0 0 1 0 0,3-2-32 0 0,-5 2 23 0 0,1-1 0 0 0,-1 0 0 0 0,0 0 0 0 0,0-1 0 0 0,0 0 0 0 0,-1 0 0 0 0,0 0 0 0 0,3-4-23 0 0,0-3 40 0 0,1-1 0 0 0,2-7-40 0 0,-6 9-7 0 0,0 0 1 0 0,-1 0-1 0 0,1-5 7 0 0,0-11-60 0 0,-3 0-41 0 0,-3 0-46 0 0,-5 0-53 0 0,5 26 195 0 0,1 1-1 0 0,0 0 1 0 0,-1 0-1 0 0,1 0 0 0 0,0 0 1 0 0,-1 0-1 0 0,1 0 1 0 0,-1 0-1 0 0,0 0 1 0 0,1 0-1 0 0,-1 0 0 0 0,0 1 1 0 0,0-1-1 0 0,1 0 1 0 0,-1 0-1 0 0,0 1 0 0 0,0-1 1 0 0,0 0-1 0 0,0 1 1 0 0,0-1-1 0 0,0 1 1 0 0,0-1-1 0 0,0 1 0 0 0,-1-1 6 0 0,0 1-11 0 0,0 0-1 0 0,0 0 1 0 0,0 0-1 0 0,1 0 1 0 0,-1 0-1 0 0,0 0 1 0 0,0 1 0 0 0,0-1-1 0 0,0 1 1 0 0,0-1-1 0 0,0 1 1 0 0,1 0-1 0 0,-3 0 12 0 0,-1 2-31 0 0,-1 0-1 0 0,1 1 1 0 0,0-1-1 0 0,-2 3 32 0 0,-14 15-63 0 0,15-15 59 0 0,2 1 0 0 0,-1 1 0 0 0,1-1 0 0 0,0 1 0 0 0,1-1 0 0 0,-3 9 4 0 0,-1 6 38 0 0,2-2 42 0 0,4-15-39 0 0,0-1 1 0 0,1 0 0 0 0,-1 1-1 0 0,1-1 1 0 0,0 0 0 0 0,0 1-1 0 0,1 3-41 0 0,0-3 49 0 0,0-1 0 0 0,1 1-1 0 0,-1-1 1 0 0,1 1-1 0 0,-1-1 1 0 0,1 0 0 0 0,2 2-49 0 0,-3-3 46 0 0,1 0 0 0 0,0 0 0 0 0,1 0 0 0 0,-1-1 0 0 0,0 1 0 0 0,1 0 0 0 0,0-1 0 0 0,0 0 1 0 0,1 1-47 0 0,-2-1 43 0 0,1-1 0 0 0,-1 1-1 0 0,1-1 1 0 0,-1 0 0 0 0,1 0 0 0 0,0 0 0 0 0,0-1 0 0 0,-1 1 0 0 0,1 0 0 0 0,0-1 0 0 0,0 0 0 0 0,1 0-43 0 0,32-1 312 0 0,1-4-65 0 0,-13-1-138 0 0,-1 0-56 0 0,-5-1-61 0 0,0-2-52 0 0,0 0-61 0 0,-2-2-65 0 0,-9 4 77 0 0,-5 4 22 0 0,-1 1-54 0 0,0-1-31 0 0,0 1-59 0 0,0 0-71 0 0,0 0-79 0 0,0 0-20 0 0,0 0-73 0 0,0 0-80 0 0,0 0-87 0 0,0 0-92 0 0,0 0-99 0 0,0 0-107 0 0,1 0-111 0 0,0-1-304 0 0,1 0-36 0 0,6-5-2908 0 0</inkml:trace>
  <inkml:trace contextRef="#ctx1" brushRef="#br1" timeOffset="3.647">12975 232 16783 0 0,'0'0'382'0'0,"0"0"54"0"0,2 0 22 0 0,24 6-165 0 0,-3-1 33 0 0,33 3 512 0 0,-39-6-612 0 0,0-1-36 0 0,-2 1-63 0 0,0-1-48 0 0,1 0-58 0 0,-1 1-67 0 0,7-1 71 0 0,-7 0-57 0 0,1 0-36 0 0,14 4-153 0 0,-23-4 206 0 0,0 0-119 0 0,-1-1-121 0 0,1 0-125 0 0,-2 0-8 0 0,0 1-81 0 0,1-1-81 0 0,-1 0-85 0 0,8 3-852 0 0</inkml:trace>
  <inkml:trace contextRef="#ctx1" brushRef="#br1" timeOffset="3.647">13807 274 14368 0 0,'-1'1'330'0'0,"-6"1"14"0"0,0 1-60 0 0,-1 0-56 0 0,0 1-55 0 0,2-1-72 0 0,-1 0-35 0 0,-5 1-30 0 0,1 1-6 0 0,-14 9-62 0 0,16-9 68 0 0,1 2 76 0 0,-1-1 108 0 0,-3 5 241 0 0,1 0-107 0 0,1 2-95 0 0,2 1-83 0 0,2 1-70 0 0,3 0-59 0 0,4 1-44 0 0,3 0-34 0 0,-2-9 21 0 0,4 10 44 0 0,9 7 117 0 0,-8-13-96 0 0,-4-7-3 0 0,0-1 0 0 0,-1 1-1 0 0,1-1 1 0 0,1 1 0 0 0,-1-1 0 0 0,0 0-1 0 0,5 2-51 0 0,4 3 125 0 0,1 2 51 0 0,-2-2 15 0 0,0 0 39 0 0,0-1 39 0 0,0-3 38 0 0,-10-3-51 0 0,-1-1 6 0 0,0 0-7 0 0,0 0-40 0 0,-1 1-21 0 0,-11 6 48 0 0,-1-1-48 0 0,-2-2-48 0 0,0-1-50 0 0,-2-2-49 0 0,1 0-51 0 0,0-1-51 0 0,0-1-52 0 0,-5 1-126 0 0,3 0 82 0 0,8 0 36 0 0,0 0-39 0 0,-3-1-126 0 0,0 1-105 0 0,5 0 79 0 0,-1-1-56 0 0,1 1-60 0 0,0 0-66 0 0,-1 0-71 0 0,1 0-76 0 0,0 0-81 0 0,0 0-87 0 0,6 0 368 0 0,0 0-48 0 0,-1 0-44 0 0,1 0-37 0 0,-1 0-155 0 0,0 0-38 0 0,-5 0-1643 0 0</inkml:trace>
  <inkml:trace contextRef="#ctx1" brushRef="#br1" timeOffset="3.647">13818 821 6736 0 0,'0'0'149'0'0,"0"0"23"0"0,0 0 12 0 0,-1 1-25 0 0,-16 2-89 0 0,16-4-7 0 0,-1 2 45 0 0,0-1 55 0 0,-1 1 70 0 0,-11 4 1218 0 0,9-3-1006 0 0,0-1-44 0 0,0 1-3 0 0,0-1-116 0 0,3 0 168 0 0,2 0-194 0 0,-1 0-38 0 0,-2 2 121 0 0,-3 0-60 0 0,-3 2 4 0 0,4-3-111 0 0,3 0-29 0 0,-9 4 229 0 0,-1 1-65 0 0,-1-1-54 0 0,0-1-45 0 0,-11 4 85 0 0,-34 6 281 0 0,38-11-367 0 0,0-1 41 0 0,-41 3 624 0 0,10 0-188 0 0,18-2-329 0 0,-31 3 239 0 0,20-6-239 0 0,-11 2-1 0 0,10-1-44 0 0,-1-2-71 0 0,3 0-66 0 0,0 1-38 0 0,-90 2 285 0 0,28-2-103 0 0,36 3-190 0 0,36-2 51 0 0,-1-1-1 0 0,-2-2-177 0 0,-20-1 175 0 0,1 6-38 0 0,4 0 76 0 0,-7-2-213 0 0,-28 3 192 0 0,37-2-72 0 0,3 0 32 0 0,-56 0 214 0 0,16-1-60 0 0,17 0-219 0 0,16 0 98 0 0,-36 6-185 0 0,45-2 64 0 0,-60 5-64 0 0,47-2 0 0 0,-20 2 0 0 0,34-6 57 0 0,13-2-34 0 0,-22 0-23 0 0,8-1-3 0 0,-21 2 38 0 0,-43 2-3 0 0,83-5-32 0 0,0 2 0 0 0,-9 1 0 0 0,16-1 0 0 0,-86 7 2 0 0,-64-3-2 0 0,67-4 52 0 0,-17 5-42 0 0,-42-1-10 0 0,-20-2 0 0 0,6 3 0 0 0,44-1 0 0 0,4-1 0 0 0,-50 1 0 0 0,-50 0 0 0 0,183-4 0 0 0,-18 4 0 0 0,-12 2 0 0 0,-259 28 0 0 0,-18 0 0 0 0,337-36 0 0 0,-252 24-9 0 0,76-17-6 0 0,184-7 15 0 0,-125 5 25 0 0,-43 1 14 0 0,14-6-39 0 0,15 5 0 0 0,41 0 0 0 0,52-4 0 0 0,8 0 0 0 0,-14-1 0 0 0,-37 0 0 0 0,32 1 0 0 0,-243 6 0 0 0,37-5-5 0 0,108-1 21 0 0,53-1 37 0 0,-20-1-128 0 0,-2 1 75 0 0,2 0 55 0 0,2-1 37 0 0,43 1-33 0 0,-109 7 8 0 0,124-5-1 0 0,-1 0 56 0 0,1-1 75 0 0,-1-1 98 0 0,43-1-282 0 0,0 1-45 0 0,-51 3-192 0 0,23-2 99 0 0,19 0 135 0 0,-30-1-11 0 0,-5 1 8 0 0,24-1 38 0 0,7 0 38 0 0,0-1 54 0 0,3 0-99 0 0,1 2-43 0 0,-7-1-44 0 0,-20 3-71 0 0,0 0 1 0 0,21-2 70 0 0,6-1 44 0 0,0-1 43 0 0,-187 5 265 0 0,173-3-271 0 0,1 0-38 0 0,-11 1-71 0 0,0-1-95 0 0,-42 1 196 0 0,1 1 59 0 0,-235 8 316 0 0,191-6-329 0 0,-219 9-80 0 0,-80 5-4 0 0,283-12 58 0 0,-34 3 45 0 0,65-2-75 0 0,-71 2-81 0 0,49-3 100 0 0,-17 1 6 0 0,51 0 18 0 0,-53 6 78 0 0,107-7-76 0 0,-32 1-52 0 0,-10 2-9 0 0,46-4 130 0 0,-37-3-128 0 0,49-2-7 0 0,-14 3 7 0 0,7 0 12 0 0,1-3 63 0 0,-50 3 69 0 0,59-1-112 0 0,0-1 38 0 0,-14-1-70 0 0,0-1 43 0 0,19 2-42 0 0,-7-1-71 0 0,-23-5 65 0 0,2 1 6 0 0,62 2-124 0 0,0-1 50 0 0,-1 1 45 0 0,1 0 35 0 0,-4-1 73 0 0,-9 0 220 0 0,8 0-225 0 0,4 1-95 0 0,1-1-54 0 0,-3 1-125 0 0,4 0 49 0 0,0 0-38 0 0,-2 0-217 0 0,3-1 154 0 0,-1 1-33 0 0,1 1-36 0 0,-1-1-38 0 0,0 0-39 0 0,1 0-41 0 0,2 0-788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59:15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18457 8874 4664 0 0,'0'0'101'0'0,"0"0"22"0"0,3-11 94 0 0,-2 6-178 0 0,-1-1-10 0 0,1 0 55 0 0,-1 0 45 0 0,2 0 39 0 0,0-5 209 0 0,7-15 647 0 0,-7 19-737 0 0,1-1-39 0 0,-1 1-54 0 0,0 0-70 0 0,2-10 535 0 0,1 0-65 0 0,1-3 54 0 0,2-9 255 0 0,-4 19-643 0 0,-1-1 82 0 0,-2 3-62 0 0,-1 7-317 0 0,0 0 36 0 0,1-2 93 0 0,-1 1 146 0 0,1 0 278 0 0,1 2 34 0 0,-1 1-250 0 0,0 1-133 0 0,-1 0-108 0 0,2 12 221 0 0,-2 0-48 0 0,-3 16 125 0 0,1-15-212 0 0,-9 84 619 0 0,4-42-383 0 0,1-1-76 0 0,1 1-102 0 0,3-29-150 0 0,1 0-35 0 0,-4 58 51 0 0,1-43-238 0 0,1-21 154 0 0,2-10 58 0 0,1-1 49 0 0,0-10-202 0 0,0 0 45 0 0,0 1 45 0 0,-1-1 130 0 0,1 2 150 0 0,-1-2-148 0 0,1 0-107 0 0,0 0-48 0 0,0 1-110 0 0,-1-1 29 0 0,1 0-36 0 0,0 1-196 0 0,0-1 133 0 0,0 0-34 0 0,0 0-34 0 0,0 0-37 0 0,0 1-39 0 0,0-1-39 0 0,0-1 171 0 0,1 0 37 0 0,0-2-108 0 0,0-1 66 0 0,2-5-199 0 0,-3 6 225 0 0,1 0-83 0 0,-1 0-114 0 0,1 1 115 0 0,-1 0-50 0 0,1 0-42 0 0,-1 0-38 0 0,1-1-255 0 0,0 0-45 0 0,1-2-676 0 0,0-2-786 0 0,-2 5 2101 0 0</inkml:trace>
  <inkml:trace contextRef="#ctx0" brushRef="#br0" timeOffset="1">18500 8749 4776 0 0,'0'0'135'0'0,"0"-5"-18"0"0,0-3-73 0 0,0 2-24 0 0,0 1 38 0 0,1-5 154 0 0,0 1 46 0 0,0 1 53 0 0,6-19 843 0 0,-3 16-712 0 0,-2 5-255 0 0,0 0-34 0 0,1 0-42 0 0,0 0-49 0 0,6-15 577 0 0,-1 2-103 0 0,-1 7-239 0 0,-2 4-58 0 0,8-7 408 0 0,-9 10-491 0 0,0 1-49 0 0,3 1 101 0 0,0 5-47 0 0,7 8 76 0 0,-10-6-156 0 0,11 12 310 0 0,-2 4-95 0 0,-3 2-80 0 0,-1 0-65 0 0,3 7-20 0 0,-2-3-50 0 0,-1 1 1 0 0,-1 0-1 0 0,0 5-81 0 0,1 4 141 0 0,4 8-141 0 0,-4-16 239 0 0,3 21-239 0 0,-1-3 132 0 0,2 7-53 0 0,-4-17-23 0 0,-3-13 21 0 0,-5-13-48 0 0,-1-8-24 0 0,0-1 1 0 0,0 0 0 0 0,0 0-1 0 0,0 1 1 0 0,0-1 0 0 0,0 0-1 0 0,0 0 1 0 0,0 0 0 0 0,1 1 0 0 0,-1-1-1 0 0,0 0 1 0 0,1 0 0 0 0,-1 0-1 0 0,1 0 1 0 0,-1 0 0 0 0,2 1-6 0 0,-2-1-87 0 0,0-1 25 0 0,0 0-12 0 0,0 0-48 0 0,0 0-126 0 0,0 0-231 0 0,0 0 266 0 0,0 0-31 0 0,0 0-72 0 0,0 0 107 0 0,0 0-38 0 0,0 0-43 0 0,0 0-39 0 0,0 0-430 0 0,0 0-287 0 0,0 0-674 0 0</inkml:trace>
  <inkml:trace contextRef="#ctx0" brushRef="#br0" timeOffset="2">18512 8933 10680 0 0,'0'0'241'0'0,"0"0"38"0"0,0 0 11 0 0,0 0-28 0 0,0 0-158 0 0,0 0-40 0 0,0 0 0 0 0,0 0 0 0 0,2 0-3 0 0,9 0-34 0 0,-7 0 18 0 0,-1 0 47 0 0,15-1 37 0 0,2-3-34 0 0,19-11 16 0 0,-8 0-41 0 0,14-11-70 0 0,-2 2 76 0 0,-23 14-14 0 0,-7 4-73 0 0,-1 0-88 0 0,-11 6 148 0 0,-1 0-44 0 0,1-1-39 0 0,-1 1-37 0 0,1-1-170 0 0,0 1-110 0 0,0 0-40 0 0,-1 0-51 0 0,3-1-1146 0 0,-3 1 951 0 0,1 0-873 0 0,0 0-857 0 0</inkml:trace>
  <inkml:trace contextRef="#ctx0" brushRef="#br0" timeOffset="3">18978 9005 5584 0 0,'0'0'165'0'0,"0"0"2"0"0,0 0-71 0 0,0 0 8 0 0,0 0 49 0 0,0 0 0 0 0,0 0-7 0 0,0 0-16 0 0,0 0-47 0 0,0 0 28 0 0,0 0 82 0 0,0 0 10 0 0,0 0-3 0 0,0 0-14 0 0,0 0-56 0 0,0 0-30 0 0,0 0-4 0 0,0 0 6 0 0,0 0 29 0 0,0 0 12 0 0,0 0 1 0 0,0 0 26 0 0,0 0 113 0 0,0 0 49 0 0,0 0 11 0 0,0 0-42 0 0,0 0-232 0 0,0 0-10 0 0,-1 0 4 0 0,-6 0-7 0 0,4-2 133 0 0,0 1 49 0 0,-7 2-173 0 0,10 0-68 0 0,-1-1 0 0 0,0 0 0 0 0,0 0 1 0 0,0 1-1 0 0,0-1 0 0 0,0 1 0 0 0,0-1 1 0 0,1 1-1 0 0,-1-1 0 0 0,0 1 0 0 0,0 0 1 0 0,1-1-1 0 0,-1 1 0 0 0,0 0 1 0 0,1-1-1 0 0,-1 1 0 0 0,1 0 0 0 0,-1 0 3 0 0,0 1-17 0 0,-3 1 14 0 0,-2 3 48 0 0,6-4-35 0 0,-13 8 2 0 0,12-10 52 0 0,1 0 8 0 0,0 0 23 0 0,0 0 21 0 0,0 0 4 0 0,0-1-23 0 0,2-3 95 0 0,0-4 90 0 0,-1 5-167 0 0,3-5 126 0 0,-2 1-83 0 0,3-5 56 0 0,-1 7-97 0 0,1 1 25 0 0,1-1-39 0 0,-3 3-70 0 0,-1 1 0 0 0,1-1-1 0 0,-1 1 1 0 0,1-1 0 0 0,0 1 0 0 0,-1 0 0 0 0,2 0-33 0 0,6-1 133 0 0,-10 2 12 0 0,0 0 23 0 0,1 1 7 0 0,19 9-266 0 0,-5 3 41 0 0,-12-10 50 0 0,0 0 0 0 0,0 0 0 0 0,-1 1 0 0 0,0-1 0 0 0,0 1 0 0 0,0 0 0 0 0,0-1 0 0 0,1 3 0 0 0,-2-1 15 0 0,1-1 0 0 0,-1 1 0 0 0,0 0 0 0 0,-1-1 0 0 0,1 5-15 0 0,-1-4 23 0 0,0 1 0 0 0,0-1 1 0 0,0 0-1 0 0,-1 1 0 0 0,0-1 0 0 0,0 0 0 0 0,-1 0 1 0 0,0 3-24 0 0,-2 4 43 0 0,1-3 6 0 0,0-1 1 0 0,-1 0 0 0 0,-3 6-50 0 0,-13 19 96 0 0,14-23-77 0 0,-1-1-1 0 0,0 1 1 0 0,0-1-1 0 0,-1 0 1 0 0,0-1 0 0 0,-5 4-19 0 0,4-5-5 0 0,5-3 21 0 0,0-1 0 0 0,0 1 0 0 0,-1-1-1 0 0,1-1 1 0 0,-1 1-16 0 0,-2 1 36 0 0,6-3-29 0 0,-1 0 0 0 0,1 0 1 0 0,0-1-1 0 0,-1 1 0 0 0,1-1 0 0 0,-1 1 0 0 0,1-1 0 0 0,-1 1 0 0 0,0-1 0 0 0,1 0 0 0 0,-1 1 0 0 0,1-1 0 0 0,-3 0-7 0 0,4 0 2 0 0,-1 0 0 0 0,1 0-1 0 0,0 0 1 0 0,-1 0 0 0 0,1 0-1 0 0,-1 0 1 0 0,1 0 0 0 0,-1 0-1 0 0,1 0 1 0 0,-1-1 0 0 0,1 1 0 0 0,-1 0-1 0 0,1 0 1 0 0,0 0 0 0 0,-1 0-1 0 0,1-1 1 0 0,-1 1 0 0 0,1 0-1 0 0,0-1 1 0 0,-1 1 0 0 0,1 0-1 0 0,0-1 1 0 0,-1 1 0 0 0,1 0-1 0 0,0-1 1 0 0,-1 1 0 0 0,1 0 0 0 0,0-1-2 0 0,0 0 6 0 0,-1 0-1 0 0,1 0 1 0 0,0 0 0 0 0,0 1 0 0 0,0-1 0 0 0,0 0 0 0 0,0 0 0 0 0,0 0 0 0 0,1 0 0 0 0,-1 0 0 0 0,0 1 0 0 0,0-1 0 0 0,1 0 0 0 0,-1 0-6 0 0,10-16 91 0 0,-5 9-67 0 0,-1 3-24 0 0,-1 1 0 0 0,0 0 0 0 0,0 1 0 0 0,1-1 0 0 0,-1 0 0 0 0,1 1 0 0 0,0 0 0 0 0,0 0 0 0 0,9-4 42 0 0,-9 6 4 0 0,1-1 0 0 0,0 1 0 0 0,0 0 0 0 0,0 0 1 0 0,0 0-1 0 0,0 1 0 0 0,3 0-46 0 0,9 2 83 0 0,-16-2-19 0 0,-1 0 0 0 0,0 0 0 0 0,3 3 27 0 0,0 4-66 0 0,-3-7-13 0 0,5 5 29 0 0,0-1-24 0 0,3 13 53 0 0,-7-16-223 0 0,-1 0 71 0 0,1 0 60 0 0,-1 0 50 0 0,2 0 110 0 0,0 2 310 0 0,-1-2-358 0 0,-1-1-92 0 0,1 1-42 0 0,-1-1-48 0 0,0 1-55 0 0,1-1-61 0 0,-1 1-70 0 0,0-1 51 0 0,0 0-36 0 0,0 1-38 0 0,1-1-40 0 0,-1 1-41 0 0,0-1-45 0 0,0 1-46 0 0,0-1-48 0 0,0 0 200 0 0,0 0-42 0 0,0 0-467 0 0,0 0-308 0 0,0 0-727 0 0</inkml:trace>
  <inkml:trace contextRef="#ctx0" brushRef="#br0" timeOffset="4">19263 9037 3888 0 0,'0'0'83'0'0,"0"0"11"0"0,1-1 12 0 0,1-6 112 0 0,-3 2-26 0 0,1 2-63 0 0,0 1-6 0 0,0 1 172 0 0,0-2 364 0 0,0-2-248 0 0,-1 1-99 0 0,1 1-40 0 0,-1-1-95 0 0,1 0 80 0 0,-1-1 34 0 0,2-7 632 0 0,-1 7-553 0 0,0-1-14 0 0,0 4-226 0 0,0 0-40 0 0,0 1 166 0 0,0 1-83 0 0,0 0-54 0 0,0-1-48 0 0,0 1-38 0 0,-1-1-33 0 0,1-1-110 0 0,-1 0 90 0 0,1 1 55 0 0,0 0 74 0 0,-1 0 104 0 0,1 1-61 0 0,0-1 35 0 0,0 1 38 0 0,0-1 41 0 0,0 1 44 0 0,0 0 47 0 0,2-2-97 0 0,-1 1-48 0 0,1 1-43 0 0,-1 1-37 0 0,2 2 42 0 0,0 2-84 0 0,2 9 47 0 0,-5-10-38 0 0,1 0 64 0 0,-1 10 214 0 0,1-9-249 0 0,-1 1-35 0 0,0 0-43 0 0,-1 0-54 0 0,-1 12-11 0 0,0 1 99 0 0,2-3 47 0 0,0 24 229 0 0,0-27-262 0 0,0 0-36 0 0,2 10 40 0 0,0-11-60 0 0,-2-3-18 0 0,1 5 73 0 0,1 3 38 0 0,-2-13-37 0 0,5 8-51 0 0,-2-7 64 0 0,-2-3-47 0 0,-1 4 0 0 0,0-5-23 0 0,0-1-96 0 0,0 0-45 0 0,0 0-10 0 0,0 0 29 0 0,0 0-12 0 0,0 0-51 0 0,0 0-141 0 0,0 0-252 0 0,0 0-27 0 0</inkml:trace>
  <inkml:trace contextRef="#ctx0" brushRef="#br0" timeOffset="5">19425 8749 5192 0 0,'0'0'151'0'0,"0"0"59"0"0,0 0 149 0 0,0 0 66 0 0,0 0 14 0 0,0 0-5 0 0,0 0-22 0 0,0 0-10 0 0,0 0-2 0 0,0 0-3 0 0,0 0-12 0 0,0 0-7 0 0,0 0-2 0 0,0 0-18 0 0,0 0-71 0 0,0 0-122 0 0,0 0-52 0 0,0 0-43 0 0,1 0-36 0 0,-1 0-41 0 0,1 0-82 0 0,0 0 75 0 0,0 0 45 0 0,-1 0 66 0 0,1 0 93 0 0,0 0 114 0 0,-1 0-102 0 0,1 0 38 0 0,-1 0 39 0 0,1 0 43 0 0,31-3 505 0 0,1-3-127 0 0,-17 2-399 0 0,1-1-34 0 0,-1 0-35 0 0,0 0-35 0 0,10-3 38 0 0,-1 1-90 0 0,1 1-94 0 0,-1 2-95 0 0,0 2 55 0 0,23 1-11 0 0,-34 1 0 0 0,-9 0-51 0 0,0-1-91 0 0,-1 1-72 0 0,0-1-57 0 0,11-1-877 0 0,-9 2 695 0 0,-2 2 193 0 0,0 0 77 0 0,-3-2-527 0 0</inkml:trace>
  <inkml:trace contextRef="#ctx0" brushRef="#br0" timeOffset="6">19455 8906 5152 0 0,'0'0'116'0'0,"0"0"17"0"0,0 0 10 0 0,0 0 7 0 0,0 0 29 0 0,0 0 12 0 0,0 0 1 0 0,0 0 28 0 0,0 0 118 0 0,0 0 57 0 0,0 0 12 0 0,0 0 7 0 0,0 0 28 0 0,0 0 7 0 0,0 0 6 0 0,0 0-11 0 0,0 0-50 0 0,0 0-18 0 0,0 0-221 0 0,0 0 51 0 0,0 1 42 0 0,1-1 35 0 0,-1 0 210 0 0,1 0 732 0 0,0 1-818 0 0,0-1-23 0 0,-1 0-74 0 0,1 0-94 0 0,0 0-153 0 0,-1 0-34 0 0,0 1-37 0 0,1-1-39 0 0,-1 0-44 0 0,1 0-46 0 0,14-1 327 0 0,24-7 317 0 0,-18 4-329 0 0,-11 2-132 0 0,-1 1-37 0 0,17-6 133 0 0,-9 3-61 0 0,0 2-32 0 0,11-1-8 0 0,0-4 83 0 0,-7 1 39 0 0,2 2 69 0 0,-5 1-60 0 0,1-3 44 0 0,7-2 119 0 0,1 5 45 0 0,-24 3-361 0 0,0 0 35 0 0,1 0 53 0 0,-3 0-24 0 0,-1 0-3 0 0,0 0-8 0 0,0 0-3 0 0,0 0 11 0 0,0 0-6 0 0,0 0-28 0 0,0 0-78 0 0,0 0-61 0 0,0 0-82 0 0,0 0-1 0 0,0 0-20 0 0,0 0-84 0 0,0 0-37 0 0,0 0-9 0 0,0 0 116 0 0,0 0 32 0 0,0 0-51 0 0,0 0-182 0 0,0 0-339 0 0,0 0 437 0 0,0 0 170 0 0,0 0-33 0 0,0 0-3 0 0,0 0-33 0 0,0 0-39 0 0,0 0-43 0 0,0 0-46 0 0,0 0-44 0 0,0 0-38 0 0,0 0-34 0 0,0 0-128 0 0,0 0-34 0 0,0 0-1352 0 0</inkml:trace>
  <inkml:trace contextRef="#ctx0" brushRef="#br0" timeOffset="7">21813 8006 5208 0 0,'0'0'116'0'0,"0"0"17"0"0,0 0 11 0 0,0 0 29 0 0,0 0 98 0 0,0 0 45 0 0,0 0 11 0 0,-1-1 119 0 0,0-5 737 0 0,0 3-860 0 0,1 1-54 0 0,0 1-120 0 0,0-1-45 0 0,0 1-52 0 0,0 1-58 0 0,1-1 237 0 0,-1-1-39 0 0,2 0 96 0 0,0 0-73 0 0,0-1-29 0 0,1 0 16 0 0,-1 1 43 0 0,-1 0 76 0 0,0 1-108 0 0,-1 0 39 0 0,1 0 3 0 0,-1 1 1 0 0,0-1-112 0 0,1 1 50 0 0,-1-1 169 0 0,1 0 59 0 0,1-2 581 0 0,-1 2-699 0 0,0 0-37 0 0,0 1-82 0 0,0-1-42 0 0,0 1-51 0 0,0 0-57 0 0,2 0 42 0 0,0 0 1 0 0,0 0 0 0 0,0 1 0 0 0,0-1 0 0 0,0 1 0 0 0,0 0 0 0 0,2 0-78 0 0,-3 0 65 0 0,1 1 0 0 0,0-1 0 0 0,-1 1 0 0 0,1-1 0 0 0,-1 1 0 0 0,0 0 0 0 0,1 0-65 0 0,13 17 373 0 0,-4 4-72 0 0,-3 4-66 0 0,-2 0-55 0 0,-3-1-49 0 0,-1-2-40 0 0,-1-7-20 0 0,-2 0-1 0 0,1 0 1 0 0,-3 17-71 0 0,0-19 34 0 0,-1 0 0 0 0,0-1 0 0 0,-1 1 0 0 0,-1-1 1 0 0,0 1-1 0 0,0-1 0 0 0,-4 4-34 0 0,-1 0 52 0 0,-7 7-51 0 0,27-37 43 0 0,3-6-42 0 0,0 1 0 0 0,17-15-2 0 0,-16 18 2 0 0,-1 0-1 0 0,-1 0 1 0 0,0-1 0 0 0,0-1-1 0 0,-2 0 1 0 0,0-1-1 0 0,5-12-1 0 0,-9 16 69 0 0,-1 0 0 0 0,0-1 0 0 0,-1 0-1 0 0,-1 1 1 0 0,0-2 0 0 0,0-6-69 0 0,-1-16 92 0 0,-4 1-50 0 0,1 19-34 0 0,1 2 10 0 0,-1 5-37 0 0,-1 3-32 0 0,-1 1-43 0 0,3 6-146 0 0,0-1 64 0 0,-1 1 56 0 0,1-1 51 0 0,0 1 42 0 0,-1 0 52 0 0,1-1 57 0 0,0 1 104 0 0,-1-1 55 0 0,1 1-122 0 0,0 0-73 0 0,0-1-69 0 0,0 1-63 0 0,0 0-73 0 0,0 0-83 0 0,0-1-95 0 0,0 1-25 0 0,0 0-80 0 0,-1-1-86 0 0,1 1-93 0 0,0-1-100 0 0,0 1-106 0 0,0-1-112 0 0,0 1-119 0 0,0-2-993 0 0,0-1-1159 0 0</inkml:trace>
  <inkml:trace contextRef="#ctx0" brushRef="#br0" timeOffset="8">22179 7628 7456 0 0,'0'0'166'0'0,"0"0"29"0"0,0 0 12 0 0,0 0-73 0 0,0 0-16 0 0,0 0 37 0 0,0 0 126 0 0,0-1 297 0 0,2 0-38 0 0,0-1-40 0 0,0-1-41 0 0,0 1-41 0 0,0-1-43 0 0,0 2-45 0 0,-1 0-44 0 0,2-1 104 0 0,1 2-66 0 0,-1-1-59 0 0,2 1-52 0 0,-1 1-46 0 0,0-1-39 0 0,5 3 40 0 0,15 7 90 0 0,-20-8-162 0 0,-1 0 41 0 0,-1-1-33 0 0,-2-1-17 0 0,0 0-37 0 0,7 6 49 0 0,1 1 215 0 0,-7-6-257 0 0,-1 0-1 0 0,1 0 1 0 0,0 0 0 0 0,0 0-1 0 0,-1 0 1 0 0,1 0-1 0 0,-1 0 1 0 0,1 1 0 0 0,-1-1-1 0 0,0 0 1 0 0,1 0-1 0 0,-1 1 1 0 0,0-1 0 0 0,0 0-1 0 0,0 1-56 0 0,0 7 243 0 0,-2 0-82 0 0,-1 1-114 0 0,0-4-76 0 0,1 0-40 0 0,2-5 81 0 0,-1 0 0 0 0,1 0 1 0 0,-1 1-1 0 0,1-1 1 0 0,-1 0-1 0 0,0 0 1 0 0,0 0-1 0 0,1 0 1 0 0,-1 0-1 0 0,0 0 0 0 0,0 0 1 0 0,-1 0-13 0 0,-2 4 53 0 0,3-5-22 0 0,2 0-77 0 0,5 0 43 0 0,-5 0 3 0 0,0 0 0 0 0,1 1 0 0 0,-1-1 0 0 0,0 0 0 0 0,1 0 0 0 0,-1 1 0 0 0,0-1 0 0 0,0 1 0 0 0,1-1 0 0 0,-1 1 0 0 0,0 0 0 0 0,0-1 0 0 0,0 1 0 0 0,0 0 0 0 0,0 0 0 0 0,1 0-1 0 0,3 3 2 0 0,34 28-1 0 0,-36-30-1 0 0,-1-1 0 0 0,1 1 1 0 0,-1 0-1 0 0,0 0 1 0 0,0 0-1 0 0,0 0 1 0 0,0 1-1 0 0,0-1 1 0 0,1 1 0 0 0,13 17 74 0 0,-14-19-28 0 0,-1 1 0 0 0,1 0 0 0 0,-1 0 0 0 0,0 0-1 0 0,0 0 1 0 0,0 0 0 0 0,0 0 0 0 0,0 0 0 0 0,0 0 0 0 0,0 0 0 0 0,-1 0 0 0 0,1 0 0 0 0,-1 1 0 0 0,0-1 0 0 0,1 0 0 0 0,-1 2-46 0 0,0-2 33 0 0,0-1 1 0 0,-1 1-1 0 0,1 0 1 0 0,0-1-1 0 0,-1 1 1 0 0,1-1-1 0 0,-1 1 1 0 0,1-1-1 0 0,-1 1 1 0 0,0-1-1 0 0,0 1 1 0 0,0-1-1 0 0,0 1-33 0 0,-1 1 177 0 0,0 0-45 0 0,0 1 27 0 0,0-1-99 0 0,-6 5 19 0 0,3-5-12 0 0,-2 2 45 0 0,4-4-96 0 0,0 1 0 0 0,0-1-1 0 0,0 0 1 0 0,0-1 0 0 0,0 1 0 0 0,0 0 0 0 0,0-1 0 0 0,0 0 0 0 0,0 1-1 0 0,0-1 1 0 0,0 0 0 0 0,-1-1 0 0 0,0 1-16 0 0,-20-4-9 0 0,21 3-99 0 0,-1 0-96 0 0,1 0-94 0 0,0-1-93 0 0,-1 1-93 0 0,2-1-92 0 0,-1 1-90 0 0,1 0-91 0 0,2 1 373 0 0,0 0-54 0 0,-1 0-46 0 0,1-1-42 0 0,0 1-151 0 0,0 0-41 0 0,0 0-182 0 0,0 0-495 0 0</inkml:trace>
  <inkml:trace contextRef="#ctx0" brushRef="#br0" timeOffset="9">20362 8266 7200 0 0,'7'-5'165'0'0,"-5"4"22"0"0,1-6 144 0 0,-3 4-270 0 0,-4-7-34 0 0,1-5 86 0 0,-2-1 85 0 0,3 12-107 0 0,1 0 43 0 0,-3-6 227 0 0,2 8-271 0 0,0 0-35 0 0,2-1 116 0 0,1-4-67 0 0,0 2-51 0 0,-1 3 11 0 0,-3-5 91 0 0,3 6-143 0 0,0 1-1 0 0,0-1 0 0 0,0 1 0 0 0,-1-1 0 0 0,1 1 0 0 0,0-1 0 0 0,0 1 0 0 0,0-1 0 0 0,0 1 0 0 0,0-1 0 0 0,0 1 0 0 0,0-1 0 0 0,0 1 0 0 0,0-1 0 0 0,0 1 0 0 0,0-1 0 0 0,0 1 0 0 0,0 0 0 0 0,1-1 0 0 0,-1 1 0 0 0,0-1 0 0 0,0 1 0 0 0,0-1 0 0 0,1 1 0 0 0,-1-1 0 0 0,0 1 0 0 0,1 0 0 0 0,-1-1 0 0 0,1 1-11 0 0,2-7 191 0 0,-1-5-4 0 0,-1 0-23 0 0,2 4-8 0 0,1 2 65 0 0,0-1 40 0 0,6-8 444 0 0,-1-2-415 0 0,4 2-37 0 0,16-12 155 0 0,-3 3-119 0 0,-10 10-151 0 0,8-3-25 0 0,-3 2-28 0 0,-20 13-78 0 0,-1 2-7 0 0,1 0 1 0 0,-1-1-1 0 0,0 1 1 0 0,0 0-1 0 0,1 0 1 0 0,-1-1-1 0 0,0 1 1 0 0,1 0 0 0 0,-1 0-1 0 0,0-1 1 0 0,1 1-1 0 0,-1 0 1 0 0,1 0-1 0 0,-1 0 1 0 0,0-1-1 0 0,1 1 1 0 0,-1 0-1 0 0,1 0 1 0 0,-1 0-1 0 0,0 0 1 0 0,1 0 0 0 0,-1 0-1 0 0,1 0 1 0 0,-1 0-1 0 0,0 0 1 0 0,1 0-1 0 0,0 0 0 0 0,-1 0 5 0 0,0 0-1 0 0,1 0 1 0 0,-1 1-1 0 0,0-1 0 0 0,0 0 1 0 0,1 0-1 0 0,-1 0 1 0 0,0 0-1 0 0,1 0 0 0 0,-1 0 1 0 0,0 0-1 0 0,0 1 1 0 0,1-1-1 0 0,-1 0 1 0 0,0 0-1 0 0,0 0 0 0 0,1 1 1 0 0,-1-1-1 0 0,0 0 1 0 0,0 0-1 0 0,0 1 1 0 0,0-1-1 0 0,1 0 0 0 0,-1 0 1 0 0,0 1-1 0 0,0-1 1 0 0,0 0-1 0 0,0 1-4 0 0,2 10 74 0 0,-5 10 20 0 0,2-17-41 0 0,-6 18 202 0 0,1-6-137 0 0,1-4-76 0 0,-1-2-68 0 0,-1 4-41 0 0,0 8 49 0 0,5-16 19 0 0,1 0 0 0 0,-1-1 0 0 0,-1 1 1 0 0,0 2-2 0 0,-11 19 118 0 0,4-2 222 0 0,-4 16-340 0 0,6-17 94 0 0,7-19-76 0 0,-8 26 67 0 0,-1 14-19 0 0,8-35-50 0 0,1 0 1 0 0,0 1-1 0 0,1-1 0 0 0,0 0 0 0 0,1 1 0 0 0,1 5-16 0 0,-2-13 5 0 0,3 18 76 0 0,1-2 0 0 0,6 20-81 0 0,4-7 7 0 0,-13-31-19 0 0,0 0 0 0 0,0 0 0 0 0,0 1 0 0 0,0-1 0 0 0,0 0 0 0 0,0 0 0 0 0,0 0 0 0 0,0 0 0 0 0,0 0 0 0 0,2 0 12 0 0,13 6-28 0 0,-6-2 32 0 0,-10-5-4 0 0,1 0 0 0 0,-1 1 0 0 0,1-1 0 0 0,0 0 0 0 0,-1 1 0 0 0,1-1 0 0 0,-1 0 0 0 0,1 0 0 0 0,0 0 0 0 0,-1 1 0 0 0,1-1 0 0 0,-1 0 0 0 0,1 0 0 0 0,0 0 0 0 0,-1 0 0 0 0,1 0 0 0 0,0 0 0 0 0,-1 0 0 0 0,1 0 0 0 0,0 0 0 0 0,-1-1 0 0 0,1 1 0 0 0,-1 0 0 0 0,1 0 0 0 0,0-1 0 0 0,1 0 0 0 0,5 0 12 0 0,0-1 1 0 0,0 1 0 0 0,-1-2-1 0 0,1 1 1 0 0,-1-1 0 0 0,0 0-1 0 0,0 0 1 0 0,0-1 0 0 0,0 0-1 0 0,0 0 1 0 0,-1 0 0 0 0,4-4-13 0 0,8-12 36 0 0,-15 17-18 0 0,0 0 0 0 0,0 0 0 0 0,0 0-1 0 0,-1 0 1 0 0,1 0 0 0 0,-1-1-1 0 0,0 1 1 0 0,1-3-18 0 0,-2 4 14 0 0,0-1-1 0 0,1 0 0 0 0,-1 0 1 0 0,0 1-1 0 0,0-1 1 0 0,0 0-1 0 0,-1 1 1 0 0,1-1-1 0 0,-1 0 0 0 0,1 1 1 0 0,-1-1-14 0 0,-11-19 47 0 0,-8 2 30 0 0,-14-4-27 0 0,4 5 15 0 0,24 15-58 0 0,0 1 1 0 0,0 0-1 0 0,0 0 0 0 0,0 0 1 0 0,-1 1-1 0 0,1 0-7 0 0,-8-3 31 0 0,2 1-63 0 0,-1 1 40 0 0,3 1 35 0 0,-1 0 0 0 0,0 1 0 0 0,-1 0-43 0 0,-7 1 18 0 0,0 1-79 0 0,10 1-13 0 0,0 0-34 0 0,8-2 28 0 0,1 1-134 0 0,-1-1 48 0 0,-4 2-266 0 0,2-2 191 0 0,2 1 80 0 0,0-1-34 0 0,0 0-40 0 0,0 0-47 0 0,0 1-54 0 0,0-1-59 0 0,1 0-68 0 0,-1 1-72 0 0,1-1 230 0 0,0 0-40 0 0,0 0-448 0 0,0 0-300 0 0,0 0-700 0 0</inkml:trace>
  <inkml:trace contextRef="#ctx0" brushRef="#br0" timeOffset="10">20804 8124 9616 0 0,'0'0'281'0'0,"0"0"-6"0"0,0 0-158 0 0,0 0-5 0 0,0 0 15 0 0,0 0 4 0 0,1 0-61 0 0,5 3-13 0 0,-4-2 20 0 0,-1 0 4 0 0,0-1 38 0 0,0 1 46 0 0,-1-1 55 0 0,5 8 96 0 0,0-1-60 0 0,2 3 9 0 0,-3 2-94 0 0,-3-11-147 0 0,-1 1 1 0 0,1-1 0 0 0,-1 0 0 0 0,1 1-1 0 0,-1-1 1 0 0,1 0 0 0 0,0 1-1 0 0,-1-1 1 0 0,1 0 0 0 0,0 0 0 0 0,0 0-1 0 0,0 0 1 0 0,1 1-25 0 0,7 12 223 0 0,-3 3 6 0 0,0-1-105 0 0,-2-5-68 0 0,0 0 1 0 0,-1 0-1 0 0,1 5-56 0 0,-4-13 14 0 0,1 1 0 0 0,-1 0-1 0 0,-1-1 1 0 0,1 1 0 0 0,-1-1 0 0 0,1 1-1 0 0,-2 1-13 0 0,-1 16 75 0 0,3-12-106 0 0,0 11 116 0 0,0-13-128 0 0,0-3-19 0 0,0 0-36 0 0,0-1-41 0 0,0 1-48 0 0,0 1-319 0 0,-2 1-6 0 0</inkml:trace>
  <inkml:trace contextRef="#ctx0" brushRef="#br0" timeOffset="11">20933 8076 5136 0 0,'7'-1'269'0'0,"-6"0"-218"0"0,-1 1-1 0 0,0 0 90 0 0,1 0 79 0 0,-1 0 63 0 0,1 0 27 0 0,-1 0 34 0 0,4-1 1377 0 0,-3 1-1198 0 0,0 1-291 0 0,-1-1-46 0 0,1 1-51 0 0,-1 0-61 0 0,3 3 488 0 0,0 0-82 0 0,0-1-73 0 0,-1 1-64 0 0,1 1-5 0 0,0 0-67 0 0,0 1-11 0 0,2 4 47 0 0,0 0-97 0 0,-3-8-138 0 0,-1 1 0 0 0,1 0 0 0 0,-1-1 0 0 0,0 1-1 0 0,0 0 1 0 0,0 0 0 0 0,0 0 0 0 0,0 2-71 0 0,4 20 406 0 0,3 0-90 0 0,0-3-116 0 0,-3 1-93 0 0,1 0-92 0 0,0 6 45 0 0,-3-20-66 0 0,3 5 43 0 0,2 8-4 0 0,-7-18-39 0 0,3 9 76 0 0,-1-3-109 0 0,-1-5-92 0 0,-1-2 21 0 0,0-1-36 0 0,0-1-228 0 0,-1-1 196 0 0,0 0 78 0 0,0 0-34 0 0,0 0-11 0 0,0 0-36 0 0,0 0-39 0 0,0 0-46 0 0,0 0-49 0 0,0 0-45 0 0,0 0-41 0 0,0 0-34 0 0,0 0-128 0 0,0 0-34 0 0,0 0-1316 0 0</inkml:trace>
  <inkml:trace contextRef="#ctx0" brushRef="#br0" timeOffset="12">20693 8270 6448 0 0,'0'0'141'0'0,"0"0"23"0"0,0 0-14 0 0,0 1-64 0 0,-1-1-48 0 0,-2 2 23 0 0,-8 0 4 0 0,5-3 50 0 0,4 1-14 0 0,0 0 155 0 0,2 0 7 0 0,0 0-17 0 0,0 0-187 0 0,-1-1 33 0 0,-1-1 183 0 0,1 0 100 0 0,0 0 74 0 0,8-14 38 0 0,9-5 287 0 0,-5 11-403 0 0,0 1-33 0 0,4-3 33 0 0,-8 7-236 0 0,0-1-34 0 0,0 0-37 0 0,-1 1-43 0 0,12-6 182 0 0,-16 10-172 0 0,1 0 1 0 0,-1 0 0 0 0,0-1 0 0 0,0 1-1 0 0,0 0 1 0 0,0-1 0 0 0,-1 1 0 0 0,1-1 0 0 0,0 1-1 0 0,1-2-31 0 0,-2 1 33 0 0,1 0 0 0 0,0 0 0 0 0,0 0 0 0 0,0 0 0 0 0,0 0-1 0 0,0 1 1 0 0,1-1 0 0 0,-1 1 0 0 0,0 0 0 0 0,3-1-33 0 0,7-3 172 0 0,-1 0 32 0 0,-2 0 77 0 0,9-5 85 0 0,1 2-74 0 0,11-6 103 0 0,-13 4-216 0 0,-1 0-73 0 0,3-3-48 0 0,10-7-41 0 0,-29 20-16 0 0,14-10 203 0 0,7-2-57 0 0,-18 10-171 0 0,0 0 37 0 0,2-2 69 0 0,8-6 189 0 0,-9 6-227 0 0,1 0-46 0 0,-2 2-27 0 0,-2 1-67 0 0,-1 0 189 0 0,1 0-94 0 0,-1 1-40 0 0,1 0-47 0 0,0-1-52 0 0,-1 1-60 0 0,1-1-65 0 0,0 1 48 0 0,-1 0-33 0 0,1 0-35 0 0,-1 0-38 0 0,1-1-40 0 0,-1 1-41 0 0,1 0-43 0 0,-1 0-44 0 0,1 0-383 0 0,-1 0-124 0 0,2-1-727 0 0,1-1-976 0 0</inkml:trace>
  <inkml:trace contextRef="#ctx0" brushRef="#br0" timeOffset="13">21221 7734 5384 0 0,'0'0'116'0'0,"0"0"17"0"0,0 0 12 0 0,0 0 45 0 0,0 0 135 0 0,0 0 54 0 0,0 0 6 0 0,0 0-14 0 0,0 0-83 0 0,0 0-38 0 0,0 0-8 0 0,0 0 2 0 0,0 0 17 0 0,0 0 10 0 0,0 0-123 0 0,0 0-32 0 0,1 0 35 0 0,1 0-79 0 0,2 0-1 0 0,-1 0 49 0 0,-2 0 4 0 0,0 1 59 0 0,-1-1 74 0 0,1 0 85 0 0,7 16 715 0 0,-4-9-697 0 0,0 0-54 0 0,0 1-76 0 0,-1 1-94 0 0,-1-2 2 0 0,1 2-40 0 0,9 31 201 0 0,-9-31-194 0 0,1-1 39 0 0,-2 2 33 0 0,0 0-51 0 0,1-4-94 0 0,20 48-3 0 0,-5-10 159 0 0,-13-25-173 0 0,14 54-15 0 0,-8-17 0 0 0,-9-41 5 0 0,0 0 0 0 0,-1 0 1 0 0,-1 1-1 0 0,-1 3-5 0 0,1 8 69 0 0,0 90 123 0 0,0-106-147 0 0,-1 0-34 0 0,1 15-13 0 0,0-25 7 0 0,0 0-42 0 0,0 0-80 0 0,-1 0-51 0 0,2-1-173 0 0,-1-1 129 0 0,1 0 85 0 0,0 0 115 0 0,0 1 75 0 0,-1-1-176 0 0,0 0 48 0 0,-1-5-27 0 0,15-19-428 0 0,-13 19 384 0 0,2-8-227 0 0,1 1-57 0 0,-1-6-233 0 0,-1 8 123 0 0,0-1 0 0 0,-2 1 0 0 0,1-2 530 0 0,0-7-709 0 0,-1 10 404 0 0,2 0 38 0 0,-1 0 44 0 0,-1 0 42 0 0,1 0 45 0 0,-1 1 47 0 0,1 1 24 0 0,0 0 58 0 0,1 0 51 0 0,0-1 44 0 0,1-1 68 0 0,1 0 42 0 0,11-17 540 0 0,7-2 403 0 0,-17 23-930 0 0,-1 1-35 0 0,-3 4 9 0 0,1-2 189 0 0,2-1-101 0 0,12-4 339 0 0,-15 7-432 0 0,1 1 124 0 0,-2 0-109 0 0,1 0-52 0 0,0 0-8 0 0,2 0-65 0 0,3-1 6 0 0,-3 2 30 0 0,0-1 80 0 0,-2 0-45 0 0,-1 1 39 0 0,6 4 4 0 0,-2-1-49 0 0,0 0 1 0 0,0 0 0 0 0,-1 0 0 0 0,1 1-1 0 0,-1-1 1 0 0,2 5-136 0 0,-3-6 46 0 0,-1-1-2 0 0,0 1 0 0 0,1-1 1 0 0,-1 0-1 0 0,0 1 0 0 0,0-1 1 0 0,-1 1-1 0 0,1-1 0 0 0,0 1 1 0 0,-1-1-1 0 0,1 1 0 0 0,-1-1 1 0 0,0 3-45 0 0,1 7 199 0 0,1 1-37 0 0,8 24 223 0 0,-9-34-355 0 0,5 21 291 0 0,-5-18-246 0 0,0 0 0 0 0,1-1 0 0 0,-1 1 0 0 0,1-1 0 0 0,0 0 0 0 0,1 0 0 0 0,-1 0 0 0 0,1 0 0 0 0,0 0 0 0 0,0 0 0 0 0,1 0-75 0 0,0 0 41 0 0,-2 1-32 0 0,-2-1-19 0 0,0-4-24 0 0,0-1-41 0 0,0 0-27 0 0,0 0-97 0 0,0 0-180 0 0,0 0 284 0 0,0 0 2 0 0,0 0-18 0 0,0 0-41 0 0,0 0-14 0 0,0 0-41 0 0,0 0-48 0 0,0 0-53 0 0,0 0-57 0 0,0 0-54 0 0,0 0-48 0 0,0 0-40 0 0,0 0-150 0 0,0 0-40 0 0,0 0-179 0 0,0 0-482 0 0</inkml:trace>
  <inkml:trace contextRef="#ctx0" brushRef="#br0" timeOffset="14">20356 8722 3520 0 0,'1'0'17'0'0,"3"1"2"0"0,-2 0 18 0 0,-2 1 31 0 0,0-1 50 0 0,-1 0 58 0 0,-2 0 447 0 0,0 1-294 0 0,2-1-236 0 0,0-1-35 0 0,0 1-40 0 0,1-1-46 0 0,-1 0-134 0 0,0 1 42 0 0,0-1 39 0 0,0 1 37 0 0,0-1 36 0 0,0 1 34 0 0,-1-1 115 0 0,1 1-2 0 0,0-1 34 0 0,-1 1 265 0 0,0 0 215 0 0,0 0 482 0 0,1-1-154 0 0,1 0-360 0 0,0 0-149 0 0,0 0-58 0 0,1-1-193 0 0,0 1-33 0 0,0 0-37 0 0,0-1-43 0 0,0 1-45 0 0,0-1-49 0 0,1 1-55 0 0,0-1-57 0 0,-2 0 276 0 0,2 1 12 0 0,18-1 235 0 0,-10 1-264 0 0,-1-1-77 0 0,-7 1 4 0 0,0-1 17 0 0,3 0-51 0 0,8 0 2 0 0,-9 1 18 0 0,21 0 344 0 0,-1-1-74 0 0,-1 0-85 0 0,1-2-95 0 0,-10 1-48 0 0,7 0 106 0 0,7 0 72 0 0,-10-2-177 0 0,15 1 19 0 0,1 4 47 0 0,-5 0 27 0 0,-7 0-20 0 0,-13 0-84 0 0,-1-1 0 0 0,0 0 1 0 0,0 0-1 0 0,0-1 1 0 0,0 0-1 0 0,5-2-106 0 0,5 0 131 0 0,0 1-42 0 0,3 0-31 0 0,1-1 157 0 0,-1 2-81 0 0,-1 1-62 0 0,0 1-46 0 0,7-1-31 0 0,-16 0 53 0 0,-1-2-39 0 0,16-1-12 0 0,16 2-3 0 0,-28 1 28 0 0,4 0 36 0 0,2 0 31 0 0,24-7-6 0 0,-41 6-73 0 0,7-1-3 0 0,33-5 78 0 0,1 3 68 0 0,-3 3-69 0 0,23-1-30 0 0,-33 3-54 0 0,36-2 0 0 0,-43-1 10 0 0,0 1 35 0 0,47 1 180 0 0,-28 1-131 0 0,1 2 42 0 0,-23-1-30 0 0,0-2 45 0 0,-5 1-33 0 0,11-1 21 0 0,-8-2-15 0 0,2 1 46 0 0,21-7 155 0 0,-12 3-152 0 0,2-2-47 0 0,-9 4-102 0 0,12-1 26 0 0,12-2-39 0 0,-19 4 96 0 0,-12 0 26 0 0,8 2 146 0 0,-7 0-95 0 0,-5-1-99 0 0,-3 0-52 0 0,1 0-43 0 0,7 1 20 0 0,-15-1-10 0 0,-1 1 0 0 0,1 0 0 0 0,-1 0 0 0 0,1 0 0 0 0,0 0 0 0 0,-1 0 0 0 0,1 0 0 0 0,0 0 0 0 0,-1 1 0 0 0,1-1 0 0 0,16 2 0 0 0,-13-2-21 0 0,-4 0-86 0 0,-1 0 122 0 0,1 0-47 0 0,1 0-45 0 0,0 0-48 0 0,0 0-30 0 0,0 0-40 0 0,0 0-39 0 0,0 0-41 0 0,0 0-39 0 0,0 0-41 0 0,-1 0-41 0 0,0 0-41 0 0,3 0-386 0 0,-2 0-29 0 0</inkml:trace>
  <inkml:trace contextRef="#ctx0" brushRef="#br0" timeOffset="15">21293 9096 6912 0 0,'0'0'157'0'0,"0"0"23"0"0,0 0 11 0 0,1-1-31 0 0,4-4-127 0 0,-4-2-27 0 0,-1 4 72 0 0,1 2 5 0 0,0-1 39 0 0,1-1 36 0 0,-1 1 81 0 0,2-1 172 0 0,-1 1-178 0 0,-1 0-105 0 0,1 1-93 0 0,-1 1 156 0 0,-1-1-50 0 0,1-2-2 0 0,-1 1-57 0 0,1-3 35 0 0,0 3 20 0 0,0 1-379 0 0,0-1 108 0 0,0 1 96 0 0,0 0 86 0 0,0 0 60 0 0,0 1 54 0 0,-1-1 47 0 0,1 0 39 0 0,0 0 93 0 0,-1 0 34 0 0,1-1 842 0 0,-1 0-632 0 0,-1 1-71 0 0,0 0-230 0 0,0 1-62 0 0,0-1-92 0 0,0 0-58 0 0,-1 1-65 0 0,1-1-72 0 0,0 1 245 0 0,0 0-20 0 0,0 0-58 0 0,-9 0 120 0 0,-9 6 89 0 0,-1 4-99 0 0,8-1-152 0 0,4 0-83 0 0,3-2 58 0 0,0-2 39 0 0,-7 10 201 0 0,8-8-166 0 0,-8 16 173 0 0,-8 9 64 0 0,14-18-126 0 0,4 13 44 0 0,7 1-6 0 0,1-14-47 0 0,-2-7-22 0 0,0 0-39 0 0,4 5 52 0 0,3 0-86 0 0,-7-9-97 0 0,0 0 1 0 0,-1-1 0 0 0,1 1 0 0 0,0-1 0 0 0,0 0 0 0 0,0 0 0 0 0,2 1-20 0 0,9 2 113 0 0,-7-3-96 0 0,0 0-1 0 0,0-1 1 0 0,0 0-1 0 0,0 0 0 0 0,0-1 1 0 0,0 0-1 0 0,0-1-16 0 0,18 1 21 0 0,-15 0-42 0 0,16-3 32 0 0,-10 1-67 0 0,-8 1-27 0 0,0-1-54 0 0,-1 1-65 0 0,1-1-78 0 0,-4 1 58 0 0,1 0-40 0 0,-5 1-342 0 0,1-1 82 0 0,-1 1 72 0 0,0 0 62 0 0,0-1-12 0 0,0 1 56 0 0,1-2-542 0 0,-1 2 507 0 0,0-1-59 0 0,0 1 97 0 0,0-1-52 0 0,4-1-1614 0 0,2-1-1132 0 0</inkml:trace>
  <inkml:trace contextRef="#ctx0" brushRef="#br0" timeOffset="16">21491 8909 5848 0 0,'0'0'79'0'0,"-1"0"-76"0"0,1 1-63 0 0,-1 0 99 0 0,1-1 47 0 0,0-1 64 0 0,0 1 79 0 0,0-1 93 0 0,0 1 192 0 0,0-1-174 0 0,-1 1-81 0 0,1 0-68 0 0,0-1-55 0 0,-1 0-21 0 0,0-2 50 0 0,1 2-55 0 0,0 0 64 0 0,0 0 108 0 0,0 0 9 0 0,2-11 594 0 0,-1 8-459 0 0,-1 3-122 0 0,0 1-122 0 0,0-1-67 0 0,-1 0-29 0 0,1-1-49 0 0,1 1 12 0 0,-1 0 63 0 0,1 1 91 0 0,0-1-200 0 0,1 0 62 0 0,0 0 50 0 0,-1 0 40 0 0,2-1 142 0 0,4-1 455 0 0,-4 3-564 0 0,-1-1-45 0 0,-1 1 139 0 0,-1 0-97 0 0,1 0-66 0 0,0 0-22 0 0,5 0-14 0 0,-5 0 10 0 0,0 0 78 0 0,7 1-2 0 0,13 7 533 0 0,-13-3-456 0 0,-3-3-159 0 0,0 1-55 0 0,-4-3 112 0 0,-1 9 15 0 0,2-1-63 0 0,1-1-50 0 0,0 1-34 0 0,5 15-52 0 0,-8-15 54 0 0,-2 1 40 0 0,-10 24 79 0 0,2-13-111 0 0,6-14-23 0 0,-1 0 0 0 0,1-1 0 0 0,-1 1 0 0 0,-2 1 1 0 0,-23 19-86 0 0,17-16 40 0 0,10-9 56 0 0,3-1 45 0 0,0 0 17 0 0,2-1 63 0 0,11-4 120 0 0,0 3-82 0 0,0 0-45 0 0,0 0-40 0 0,1 0-33 0 0,17-1-24 0 0,17 1-102 0 0,-41 2-72 0 0,0 0 35 0 0,22 0-262 0 0,-20-1 186 0 0,-1 0-89 0 0,-1 1 4 0 0,0-1-74 0 0,-1 0-86 0 0,2 0-98 0 0,7 1-270 0 0</inkml:trace>
  <inkml:trace contextRef="#ctx0" brushRef="#br0" timeOffset="17">22825 8076 6104 0 0,'0'0'133'0'0,"0"0"23"0"0,-1 0 50 0 0,-1-1-110 0 0,-5-2-55 0 0,1-1-24 0 0,2 2 53 0 0,0 1 46 0 0,1 0 41 0 0,-2 0 207 0 0,1-2 80 0 0,3 2-56 0 0,1 1-126 0 0,0 0-72 0 0,0 0-62 0 0,0 0-52 0 0,-1-1-37 0 0,-2-2-135 0 0,3 2 128 0 0,-1 0 80 0 0,0 1 3 0 0,1-1 44 0 0,0 1 50 0 0,-1 0 55 0 0,1-1 88 0 0,0 1 79 0 0,-1 0 84 0 0,1-1 94 0 0,0 1 100 0 0,0 0 107 0 0,0 1 115 0 0,1-1 122 0 0,5 8-777 0 0,0 1-39 0 0,3 9 135 0 0,-2 2-119 0 0,-2 0-95 0 0,-2-3-84 0 0,-1 1-34 0 0,1 34-5 0 0,-2-29-1 0 0,0-1 48 0 0,1 32-93 0 0,-6 27 54 0 0,0 11-11 0 0,4-58-57 0 0,-5 62 78 0 0,0-55-75 0 0,-1-4-74 0 0,-2-2-103 0 0,8-26-36 0 0,-1-2 23 0 0,0-3 10 0 0,1-3-185 0 0,0-1-58 0 0,0 0-16 0 0,0 0 171 0 0,0 0 65 0 0,0 0-43 0 0,1-2-191 0 0,1-1 78 0 0,0 0 33 0 0,1-5-270 0 0,-2 3 317 0 0,5-6-537 0 0</inkml:trace>
  <inkml:trace contextRef="#ctx0" brushRef="#br0" timeOffset="18">22756 8190 6192 0 0,'0'0'133'0'0,"0"0"23"0"0,0 0-13 0 0,-1 0-61 0 0,1 0-45 0 0,-5-2 21 0 0,-1-2 301 0 0,4-1 49 0 0,1 4-255 0 0,1 0 326 0 0,0 1-27 0 0,0 0-118 0 0,-1 0-65 0 0,1-1-98 0 0,0 0-61 0 0,0-4 57 0 0,1 4-61 0 0,0-1 17 0 0,0 0 62 0 0,1-1 101 0 0,0-1 219 0 0,1-1 236 0 0,-1 3-531 0 0,-1 0-33 0 0,0 1-63 0 0,0-1-36 0 0,0 1-41 0 0,0 0-46 0 0,6-5 452 0 0,-1 1-77 0 0,1 0-70 0 0,0 1-60 0 0,1-1-19 0 0,1 1-57 0 0,1 0-21 0 0,6-3 17 0 0,3 0 58 0 0,-7 2 15 0 0,25-9 225 0 0,2 5-60 0 0,-12 6-182 0 0,-1 2-50 0 0,-23 1-124 0 0,0 0-1 0 0,0 1 1 0 0,0-1-1 0 0,0 1 1 0 0,0-1-1 0 0,0 1 1 0 0,3 1-38 0 0,9 7 130 0 0,-5 1-66 0 0,-3 2-53 0 0,-6-8 1 0 0,-1 0-1 0 0,0 0 0 0 0,0-1 1 0 0,0 1-1 0 0,-1 0 1 0 0,1-1-1 0 0,-1 1 0 0 0,0-1 1 0 0,0 1-1 0 0,0 0 0 0 0,0 0-11 0 0,-6 13-3 0 0,-1-1 0 0 0,0 1-1 0 0,-8 11 4 0 0,-12 8-47 0 0,22-30 20 0 0,0 0 0 0 0,0 0 0 0 0,-8 5 27 0 0,-7 8-53 0 0,20-19 52 0 0,0 1 0 0 0,0 0 1 0 0,1-1-1 0 0,-1 1 1 0 0,0 0-1 0 0,0-1 0 0 0,0 0 1 0 0,-1 1-1 0 0,1-1 1 0 0,0 0-1 0 0,0 1 0 0 0,0-1 1 0 0,0 0-1 0 0,0 0 1 0 0,0 0-1 0 0,0 0 0 0 0,0 0 1 0 0,-1 0 0 0 0,1 0-53 0 0,11-8-64 0 0,1 0 105 0 0,5 4 165 0 0,0 4-33 0 0,18 5 33 0 0,0 6-92 0 0,-2 2-65 0 0,-22-9-7 0 0,27 13 72 0 0,-27-12-59 0 0,0 1 0 0 0,-1 0 0 0 0,0 0 0 0 0,0 1 0 0 0,0 0 0 0 0,-1 1 0 0 0,3 3-2 0 0,-8-7-121 0 0,0 0 35 0 0,1 4 15 0 0,-2 0 115 0 0,-2 0 96 0 0,-2-1 28 0 0,0-1 37 0 0,-9 12 540 0 0,-1-5-206 0 0,4-6-238 0 0,1-1-110 0 0,0 0-74 0 0,1-2-89 0 0,0-1-74 0 0,1 1-84 0 0,0-1-94 0 0,0 0 3 0 0,-1 1 34 0 0,-6 4-98 0 0,5-4 164 0 0,0 1 34 0 0,-8 4-6 0 0,1-1 79 0 0,-19 10 81 0 0,22-13-69 0 0,1-1-34 0 0,-5 1 2 0 0,-2-2 41 0 0,9-2 21 0 0,-1 0-1 0 0,1-1 1 0 0,-1 0 0 0 0,1-1 0 0 0,-5 0-28 0 0,-10-4 31 0 0,0-3-71 0 0,13 3-19 0 0,0 0-34 0 0,1-1-183 0 0,3 2 55 0 0,0 0-70 0 0,2 2 37 0 0,0 0-61 0 0,3 1-144 0 0,1 1-11 0 0,0 0-30 0 0,0 0-118 0 0,0 0-48 0 0,0 0-8 0 0,0 0-4 0 0</inkml:trace>
  <inkml:trace contextRef="#ctx0" brushRef="#br0" timeOffset="19">23065 8724 7112 0 0,'0'0'157'0'0,"0"0"23"0"0,0 0 13 0 0,1 0-22 0 0,3-2-227 0 0,0 1 49 0 0,0-1 43 0 0,0 0 40 0 0,-1 0 59 0 0,1 0 39 0 0,0-1 74 0 0,1-1 172 0 0,3-1 207 0 0,-3 2-280 0 0,1 0-144 0 0,-1 1-109 0 0,3-1 148 0 0,-7 3 11 0 0,-1 0 7 0 0,1 0-109 0 0,-1-1-72 0 0,4 0-6 0 0,-2 1 0 0 0,13-5 522 0 0,2 2 96 0 0,1 2 103 0 0,-2 5 109 0 0,-13-3-818 0 0,1 0 1 0 0,-1 1 0 0 0,0-1 0 0 0,0 1 0 0 0,0 0-1 0 0,0 0 1 0 0,0 1 0 0 0,-1-1 0 0 0,1 0-86 0 0,2 5 159 0 0,-1 1-44 0 0,-2 1-61 0 0,-1 2-74 0 0,-4 7 171 0 0,-4 0-42 0 0,4-12-84 0 0,-1-1 1 0 0,1 0-1 0 0,-1 0 0 0 0,0 0 0 0 0,-3 2-25 0 0,-3 2 24 0 0,0 0-1 0 0,0-1 0 0 0,-1 0 0 0 0,-1-1 0 0 0,0 0-23 0 0,0 0 27 0 0,1-1-62 0 0,-29 13-260 0 0,22-13 207 0 0,7-2 80 0 0,1-1 49 0 0,8-3-156 0 0,0 0 107 0 0,0 1 107 0 0,-3-1 186 0 0,2 0 151 0 0,5 0-303 0 0,-1 0-108 0 0,1 0-35 0 0,51-3 494 0 0,2 0 69 0 0,-43 3-341 0 0,-1 0-53 0 0,1 0-46 0 0,0 0-40 0 0,13-1-15 0 0,35-5-103 0 0,-39 2 112 0 0,-3 1-68 0 0,6-1 2 0 0,-1-4-55 0 0,-22 7-65 0 0,-1 1-53 0 0,0 0-245 0 0,0 0-30 0 0,0 0-35 0 0,0 0-120 0 0,1 0-157 0 0,0-2 84 0 0,0 0 91 0 0,0-1 96 0 0,0 0 100 0 0,0 0 106 0 0,-1 1 111 0 0,1 2 116 0 0,1-4-665 0 0,-2-3 0 0 0</inkml:trace>
  <inkml:trace contextRef="#ctx0" brushRef="#br0" timeOffset="20">23482 8589 9584 0 0,'0'0'216'0'0,"0"0"32"0"0,0 0 12 0 0,0 0-336 0 0,0-1 52 0 0,-1 1 51 0 0,0-1 48 0 0,1 0 46 0 0,-1 0 44 0 0,0 0 41 0 0,0-1 40 0 0,0 1 36 0 0,0 0 36 0 0,-1-1 415 0 0,0 0 114 0 0,0 2 97 0 0,-1 0-616 0 0,-1 1-35 0 0,-2 3 195 0 0,1 3-112 0 0,2 1-94 0 0,0-1-109 0 0,2 1-36 0 0,-3 16 159 0 0,2-12-98 0 0,1-2 21 0 0,0 12 353 0 0,1-8-247 0 0,0-8-202 0 0,-1 1-39 0 0,0-1-14 0 0,1 0 1 0 0,0-1-1 0 0,1 1 0 0 0,0 5-70 0 0,1 11 228 0 0,-2-8-86 0 0,2 0-59 0 0,5 27 8 0 0,-4-27-47 0 0,0 0 38 0 0,9 28 100 0 0,-12-42-312 0 0,0 1 42 0 0,0 0 37 0 0,1 0 33 0 0,0 1 81 0 0,1 3 197 0 0,-1-2-71 0 0,0 0-93 0 0,0-2-51 0 0,-1 1-42 0 0,1 0-42 0 0,0 0-43 0 0,-1-1-50 0 0,1 1-57 0 0,-1-1-16 0 0,0 0-47 0 0,1 0-51 0 0,-1 0-55 0 0,0 1-58 0 0,0-2-62 0 0,0 1-65 0 0,0 0-70 0 0,0-1-225 0 0</inkml:trace>
  <inkml:trace contextRef="#ctx0" brushRef="#br0" timeOffset="21">23431 7270 4032 0 0,'0'0'116'0'0,"0"0"37"0"0,0 0 94 0 0,0 0 38 0 0,0 0 10 0 0,0 0 8 0 0,0 0 27 0 0,0 0 13 0 0,0 0 1 0 0,0 0-2 0 0,0 0-4 0 0,0 0-2 0 0,0 0 0 0 0,0 0-4 0 0,0 0-18 0 0,0 0-8 0 0,0 0-2 0 0,0 0-4 0 0,0 0-18 0 0,0 0-8 0 0,0 0-5 0 0,-2 1-100 0 0,1 0-75 0 0,-5 1 42 0 0,4-1-39 0 0,-5 3 154 0 0,-11 4 465 0 0,12-6-561 0 0,2 0-74 0 0,2-2 89 0 0,-1 2-77 0 0,-9 4-47 0 0,-2-2 23 0 0,0-1 1 0 0,0 0-1 0 0,0 0 0 0 0,-6-1-69 0 0,2 0 59 0 0,-1 1 0 0 0,-2 1-59 0 0,-11 4-1 0 0,-19 1 1 0 0,16-5 54 0 0,-58 10 21 0 0,26 0-147 0 0,-5-1 136 0 0,31-6-57 0 0,20-3-23 0 0,0-2-74 0 0,-3 1 26 0 0,-11 1 100 0 0,3 0-13 0 0,12-1-85 0 0,-23 3 49 0 0,26-3 14 0 0,-1-1 1 0 0,-12 0-2 0 0,-27 5 0 0 0,-4-3 0 0 0,17-6 0 0 0,27 1 0 0 0,0 0 0 0 0,0 1 0 0 0,0 1 0 0 0,0 1 0 0 0,-1 0-19 0 0,-1-1 0 0 0,-10-1 19 0 0,-22 2-26 0 0,13 0 47 0 0,-50 0 94 0 0,70-3-99 0 0,12 2-45 0 0,0-1 42 0 0,-5 0 115 0 0,0 1 92 0 0,-15 1 407 0 0,18-1-469 0 0,-1 0-44 0 0,0 1-57 0 0,-1-1-113 0 0,-2 1 83 0 0,0-1 48 0 0,-1 1 45 0 0,-41 4 466 0 0,39-5-488 0 0,1 0-60 0 0,-6 0-56 0 0,1 0 0 0 0,-15 5 18 0 0,14-3-18 0 0,1 0 0 0 0,-16-1 18 0 0,-149 8 64 0 0,167-9-45 0 0,-33 6 119 0 0,30-2-111 0 0,-7-1-85 0 0,18-3 38 0 0,0 0 1 0 0,0 0-1 0 0,0 1 1 0 0,-1 0 19 0 0,-28 5 0 0 0,28-6 0 0 0,1 0 0 0 0,-1 1 0 0 0,-2 1 0 0 0,-8 2-27 0 0,-1-1 0 0 0,-17 2 27 0 0,9 0-13 0 0,21-5 14 0 0,0 1-1 0 0,-1-1 1 0 0,1 0 0 0 0,-2 0-1 0 0,-14 0-22 0 0,0 2 1 0 0,0 1 0 0 0,-21 6 21 0 0,42-10 0 0 0,-38 8 1 0 0,0-1-71 0 0,6-2-72 0 0,-1 2-95 0 0,9-3 158 0 0,-13-1 28 0 0,2 0-5 0 0,14 0-30 0 0,14-1 29 0 0,-1-1-49 0 0,-1-1-68 0 0,-7 0-145 0 0,-11 1-181 0 0,20-1 373 0 0,0 2 38 0 0,-30 3-241 0 0,0-3 73 0 0,3 0 117 0 0,18 0 114 0 0,1 0 36 0 0,-12 2 48 0 0,-14-1-46 0 0,-2 0 2 0 0,16 0 47 0 0,-57 8 103 0 0,-11-3-164 0 0,18-3 38 0 0,19-3-108 0 0,-71 4-257 0 0,76-1 268 0 0,28-2 86 0 0,1-2 48 0 0,-7 0 61 0 0,-16-2 124 0 0,-2 1 17 0 0,18 1-121 0 0,5 0-61 0 0,0 2-45 0 0,-16 1 155 0 0,-1-1-50 0 0,-37 3 54 0 0,3 1-112 0 0,0-1-57 0 0,-33 2-25 0 0,100-7-16 0 0,1 0 34 0 0,-14 2 111 0 0,1-1 70 0 0,-34 6 362 0 0,41-6-431 0 0,1 1-37 0 0,-4 1-48 0 0,0 0-94 0 0,-17 3 78 0 0,-50 6-8 0 0,33-7 66 0 0,29-3-102 0 0,-38 2 0 0 0,40-6 7 0 0,-10 0-51 0 0,1 6-95 0 0,11-2 75 0 0,-13-3-109 0 0,10 0 73 0 0,8 1 77 0 0,8 0 16 0 0,-6 0-59 0 0,1 1 0 0 0,-10 3 66 0 0,9-1-61 0 0,-16 5-203 0 0,27-7 205 0 0,-1-1 1 0 0,1 0-1 0 0,-1 0 1 0 0,1 0-1 0 0,-4 0 59 0 0,-7 1-121 0 0,0 2 53 0 0,3 1 6 0 0,-1-1-53 0 0,-33 6-380 0 0,27-8 347 0 0,-2 2 95 0 0,-10 2-158 0 0,-4 0-17 0 0,23-4 192 0 0,1-1 34 0 0,1 1 33 0 0,1-2 35 0 0,-1 1 40 0 0,0-1 44 0 0,10 0-31 0 0,-1 0 4 0 0,1 0-36 0 0,-7 3 177 0 0,5-2-78 0 0,1 0-35 0 0,0 0 46 0 0,1-1 55 0 0,-1 1 62 0 0,3 10-10 0 0,2 0-86 0 0,6 6-17 0 0,1 0-105 0 0,8 12-17 0 0,-1 10 467 0 0,-11-20-345 0 0,-4-8-127 0 0,-1 0-37 0 0,0-1-47 0 0,-2 0-54 0 0,8 33 64 0 0,-6 7 159 0 0,1-17 208 0 0,4 16-367 0 0,0-15 121 0 0,-6-27-82 0 0,0 1-1 0 0,0 0 1 0 0,-1 0-1 0 0,0 2-38 0 0,2 24 134 0 0,0-14-22 0 0,0 0-1 0 0,-2 6-111 0 0,0-3 233 0 0,3 18-233 0 0,-1-21 60 0 0,-2 0 0 0 0,0-1 0 0 0,-2 10-60 0 0,0 22 60 0 0,11 109 20 0 0,-9-134 59 0 0,1 0-33 0 0,2 27 16 0 0,1-1-97 0 0,1 1-74 0 0,2 33-127 0 0,-7-18 367 0 0,1-47-186 0 0,-2 0 1 0 0,0 1-6 0 0,-1 23-1 0 0,0 4 1 0 0,-3 11 0 0 0,1-10 0 0 0,1 12 0 0 0,4-7 0 0 0,3 11 0 0 0,-1-24 159 0 0,-1 1-77 0 0,-1 8-52 0 0,-1 26-43 0 0,0-35 19 0 0,-1-4 92 0 0,0-18 9 0 0,1 20-107 0 0,3-20 88 0 0,2-1 57 0 0,-3-10-107 0 0,-2 3 72 0 0,0-9-82 0 0,0-1 0 0 0,0 1-1 0 0,0 0 1 0 0,0-1 0 0 0,1 1 0 0 0,-1 0-1 0 0,1-1 1 0 0,0 2-28 0 0,4 8 41 0 0,3 2-34 0 0,-2-7-68 0 0,11 7-268 0 0,-11-11 226 0 0,-3-1 84 0 0,12 5-185 0 0,1-2 53 0 0,2-1 52 0 0,-2-2 47 0 0,1 2 54 0 0,-14-4-2 0 0,0 0 0 0 0,0 0 0 0 0,0 0 0 0 0,0 0 0 0 0,0-1 0 0 0,0 1 0 0 0,0-1 0 0 0,0 0 0 0 0,15-1-53 0 0,25 0 42 0 0,0-2-61 0 0,0 0-74 0 0,0 2-92 0 0,-7 2 41 0 0,-1-2 56 0 0,35-4-23 0 0,23-1 49 0 0,-4 4 22 0 0,3-1 49 0 0,0-2 38 0 0,74-6-161 0 0,-17 3 38 0 0,-50-2 138 0 0,10-4-4 0 0,142-26-74 0 0,-215 35 38 0 0,-1 0 76 0 0,80-10 308 0 0,-66 11-265 0 0,-28 4-13 0 0,5-1-19 0 0,1 0-34 0 0,58-6-39 0 0,-48 4 36 0 0,9-1 23 0 0,0 1 63 0 0,-14 2 11 0 0,0-1 42 0 0,0-1 45 0 0,-1 0 52 0 0,-3 0-132 0 0,38-4 92 0 0,-43 7-96 0 0,1-1 75 0 0,0 0-42 0 0,13-1 15 0 0,-1-1-48 0 0,61-5 165 0 0,-64 7-136 0 0,-1 1 59 0 0,4 1 12 0 0,0 0-56 0 0,22-2 229 0 0,2-3-392 0 0,-11-1 231 0 0,24-5-92 0 0,8-1-41 0 0,-9 2 24 0 0,-22 4-79 0 0,-2-3-52 0 0,22-7 74 0 0,95-10-66 0 0,-153 24-34 0 0,0 0 49 0 0,11-2 126 0 0,32-4 405 0 0,-24 4-356 0 0,0-1-107 0 0,61-15-73 0 0,-53 11-11 0 0,1 1 39 0 0,7-2 46 0 0,-4 1 3 0 0,8-1-2 0 0,98-16-84 0 0,-73 13 0 0 0,-45 9 0 0 0,0-2 0 0 0,-1 0 0 0 0,2-3 0 0 0,-32 9 0 0 0,23-8 7 0 0,-1 1 41 0 0,50-18 225 0 0,-40 14-190 0 0,0 1-66 0 0,-1 3 0 0 0,2 0-1 0 0,6 1-16 0 0,-9 1 3 0 0,-10 3-3 0 0,0 1 0 0 0,0 1 0 0 0,17 2 0 0 0,10-1 0 0 0,-31 0 0 0 0,10-1 0 0 0,-4 0 0 0 0,-20 0 0 0 0,1 1 0 0 0,-1-1 0 0 0,0 0 0 0 0,1 0 0 0 0,-1 0 0 0 0,1-1 0 0 0,-1 1 0 0 0,2-1 0 0 0,20-4 34 0 0,14 1 93 0 0,-5 2-19 0 0,-11-3-81 0 0,-13 4-16 0 0,0-1-1 0 0,-1 1 0 0 0,1 0 0 0 0,0 1 1 0 0,1 0-1 0 0,-1 1 0 0 0,3 0-10 0 0,-11-1 0 0 0,1 1 0 0 0,0-1 0 0 0,-1 0 0 0 0,1 0 1 0 0,0 0-1 0 0,0 0 0 0 0,-1 0 0 0 0,1 0 0 0 0,0 0 0 0 0,-1-1 0 0 0,1 1 0 0 0,-1-1 0 0 0,1 1 0 0 0,1-1 0 0 0,4-2 10 0 0,75-10 124 0 0,-47 5-103 0 0,-7 3-31 0 0,16-1 0 0 0,-2 1 0 0 0,-30 2 0 0 0,-1 0 0 0 0,0-1 0 0 0,0 0 0 0 0,6-4 0 0 0,-13 6 0 0 0,12-4 0 0 0,0 1 0 0 0,10-2 0 0 0,21-7 0 0 0,-23 3 16 0 0,-18 8-8 0 0,0 0 0 0 0,0 1 0 0 0,0 0 0 0 0,0 0 0 0 0,0 0 0 0 0,0 0 0 0 0,1 1 0 0 0,5 0-8 0 0,21-7 41 0 0,-9 2-18 0 0,14 0-23 0 0,-16-1 0 0 0,-9 5 0 0 0,0-1 0 0 0,1 0 0 0 0,5-3 0 0 0,23-14 0 0 0,-33 15 0 0 0,0 1 0 0 0,-1 0 0 0 0,1 0 0 0 0,1 1 0 0 0,-1 0 0 0 0,1 1 0 0 0,35-11 0 0 0,-22 13-21 0 0,-18-1-122 0 0,-2-1 68 0 0,-1-2 57 0 0,0-1 46 0 0,-2-3 85 0 0,-1-4 129 0 0,0 6-80 0 0,1 0-40 0 0,-1 0-50 0 0,1-1-43 0 0,-1 1-33 0 0,-7-32-257 0 0,7 32 256 0 0,0-1 32 0 0,-1 1 42 0 0,1 0 49 0 0,-3-23-121 0 0,0-1 1 0 0,2-6 2 0 0,4-112 98 0 0,0 52-54 0 0,-3 65-44 0 0,1 0 0 0 0,1 0 0 0 0,2-10 0 0 0,-2 25 0 0 0,0 0 0 0 0,-2 0 0 0 0,-1-11 0 0 0,0-20 0 0 0,2 23 0 0 0,-1 1 0 0 0,0 0 0 0 0,-2 0 0 0 0,-1 0 0 0 0,-5-16 0 0 0,-27-101 15 0 0,6-8-15 0 0,25 125 32 0 0,-3-10 61 0 0,-3-12 36 0 0,5 15-94 0 0,1 3-5 0 0,-2 1 0 0 0,0 0-1 0 0,-8-13-29 0 0,1-1 29 0 0,0-3-26 0 0,2 0 1 0 0,2-1-1 0 0,1-8-3 0 0,2 9 0 0 0,-6-58 0 0 0,-3-19 0 0 0,17 104 0 0 0,-1 14 0 0 0,0-1 0 0 0,0 1 0 0 0,0-1 0 0 0,0 0 0 0 0,0 1 0 0 0,0-1 0 0 0,-1 0 0 0 0,1-23 0 0 0,1 14-33 0 0,-1 11 30 0 0,0 0 0 0 0,0 1 1 0 0,0-1-1 0 0,0 0 0 0 0,0 0 0 0 0,0 0 1 0 0,0 1-1 0 0,0-1 0 0 0,0 0 0 0 0,0 0 1 0 0,0 0-1 0 0,0 1 0 0 0,0-1 0 0 0,-1 0 3 0 0,0-8 2 0 0,2 0-14 0 0,-2 8-31 0 0,-1-1 22 0 0,1 1-22 0 0,0-1 22 0 0,0 1-22 0 0,0-3 32 0 0,-3 1 1 0 0,4 3 9 0 0,0 0 0 0 0,0 0 0 0 0,0 0 1 0 0,0 0-1 0 0,0 0 0 0 0,0 0 0 0 0,0 0 1 0 0,0 0-1 0 0,0 0 0 0 0,0 0 0 0 0,0 0 1 0 0,0 0-1 0 0,0 0 0 0 0,0 0 1 0 0,0 0-1 0 0,0 0 0 0 0,0-1 0 0 0,0 1 1 0 0,0 0-1 0 0,0 0 0 0 0,0 0 0 0 0,0 0 1 0 0,0 0-1 0 0,0 0 0 0 0,0 0 0 0 0,0 0 1 0 0,0 0-1 0 0,0 0 0 0 0,0 0 1 0 0,0 0-1 0 0,0 0 0 0 0,0 0 0 0 0,0-1 1 0 0,0 1-1 0 0,0 0 0 0 0,0 0 0 0 0,0 0 1 0 0,0 0-1 0 0,0 0 0 0 0,0 0 0 0 0,0 0 1 0 0,0 0-1 0 0,0 0 0 0 0,0 0 0 0 0,-1 0 1 0 0,1 0-1 0 0,0 0 0 0 0,0 0 1 0 0,0 0-1 0 0,0 0 0 0 0,0 0 0 0 0,0 0 1 0 0,0 0-1 0 0,0 0 0 0 0,0 0 0 0 0,0 0 1 0 0,0 0-1 0 0,0 0 0 0 0,0 0 0 0 0,0 0 1 0 0,-1 0-1 0 0,1 0 0 0 0,0 0 0 0 0,0 0 1 0 0,0 0-1 0 0,0 0 1 0 0,-17-1-69 0 0,16 1 68 0 0,0-1-1 0 0,1 1 1 0 0,-1 0-1 0 0,0 0 1 0 0,0 0 0 0 0,0 0-1 0 0,1 0 1 0 0,-1 0-1 0 0,0 0 1 0 0,0 1-1 0 0,1-1 1 0 0,-1 0-1 0 0,0 0 1 0 0,0 1 0 0 0,1-1-1 0 0,-1 0 1 0 0,0 1-1 0 0,0-1 1 0 0,1 0-1 0 0,-1 1 1 0 0,1-1 0 0 0,-1 1-1 0 0,0 0 1 0 0,1-1 1 0 0,-1 1-2 0 0,1 0 1 0 0,-1-1-1 0 0,0 1 0 0 0,1-1 1 0 0,-1 1-1 0 0,0-1 1 0 0,1 1-1 0 0,-1-1 1 0 0,0 1-1 0 0,0-1 1 0 0,0 0-1 0 0,1 1 1 0 0,-1-1-1 0 0,0 0 0 0 0,0 0 1 0 0,0 0-1 0 0,1 1 1 0 0,-1-1-1 0 0,-1 0 2 0 0,-18 2-8 0 0,0 0 0 0 0,-18 0 8 0 0,25-1-24 0 0,-1 2-37 0 0,-5 0-44 0 0,3-1-38 0 0,-1 2-68 0 0,-31 9-589 0 0,29-7 499 0 0,13-5 62 0 0,0 1 83 0 0,0 0 58 0 0,-8 1-67 0 0,6-1 0 0 0,2 0-44 0 0,0-1-109 0 0,3 0 109 0 0,0 0-39 0 0,0-1-42 0 0,0 1-47 0 0,0 0-50 0 0,0 0-54 0 0,0 0-58 0 0,0 0-62 0 0,0-1-65 0 0,0 1-70 0 0,0 0-74 0 0,0 0-77 0 0,-3 1-407 0 0,0 0-33 0 0,-11 3-2689 0 0</inkml:trace>
  <inkml:trace contextRef="#ctx0" brushRef="#br0" timeOffset="22">18962 11116 7056 0 0,'0'0'157'0'0,"0"-1"-48"0"0,-1-7 251 0 0,2 6-286 0 0,-1 0-46 0 0,4-4 31 0 0,-2-4 184 0 0,0 0 91 0 0,2 5-170 0 0,0 0 128 0 0,9-20 789 0 0,-10 17-648 0 0,1 0 90 0 0,-2 3-84 0 0,0 0-57 0 0,-1-1-47 0 0,-1 1-42 0 0,2-5 129 0 0,0 2-62 0 0,-1 1 82 0 0,-4 0-68 0 0,-3 1-63 0 0,-2 2-57 0 0,-1 0-54 0 0,0 1-46 0 0,1 2-43 0 0,3 1-37 0 0,-13 4-82 0 0,3 4 64 0 0,-2 5 69 0 0,-4 12 121 0 0,5 3-19 0 0,7-8-134 0 0,2-3-78 0 0,2-2-73 0 0,2-6 47 0 0,1 0 1 0 0,0-1 0 0 0,0 9 10 0 0,1-7 7 0 0,0 0 0 0 0,1 0 0 0 0,1 0 0 0 0,-1 0 0 0 0,2 0 0 0 0,0 0 0 0 0,0 0 0 0 0,0-1 0 0 0,4 8-7 0 0,-4-11-12 0 0,1 0 0 0 0,0 0 0 0 0,1 0 0 0 0,0 2 12 0 0,-3-6 6 0 0,1-1 1 0 0,-1 1-1 0 0,0 0 1 0 0,1-1-1 0 0,-1 1 1 0 0,1-1-1 0 0,-1 1 1 0 0,1-1-1 0 0,0 1 1 0 0,-1-1-1 0 0,1 0 1 0 0,0 0-1 0 0,0 0 1 0 0,0 0-1 0 0,0 0 1 0 0,0-1-1 0 0,0 1 1 0 0,0-1-1 0 0,0 1 1 0 0,0-1-1 0 0,0 0 1 0 0,1 1-1 0 0,-1-1 1 0 0,0 0-1 0 0,0-1 1 0 0,0 1-1 0 0,0 0 1 0 0,0 0-7 0 0,1-1-2 0 0,0 0 0 0 0,0 0 1 0 0,0-1-1 0 0,-1 1 1 0 0,1 0-1 0 0,0-1 1 0 0,-1 0-1 0 0,0 1 1 0 0,3-3 1 0 0,2-3 53 0 0,1-1 0 0 0,-1 0 0 0 0,0 0 0 0 0,0 0 0 0 0,1-4-53 0 0,-1 0 43 0 0,0 1 0 0 0,-1-1 1 0 0,-1 0-1 0 0,1-3-43 0 0,-1-1 31 0 0,0-1-1 0 0,-1 1 0 0 0,-1-1 0 0 0,0 0 1 0 0,-1 0-1 0 0,-1 0 0 0 0,-1-1-30 0 0,0 7 19 0 0,-1 0 1 0 0,-1 1-1 0 0,0-1 0 0 0,-1-1-19 0 0,-3-16 40 0 0,3 13-26 0 0,4 19 151 0 0,1 2-39 0 0,2 10 31 0 0,-1 0-96 0 0,6 36-56 0 0,-7-32 51 0 0,12 63-56 0 0,-4-10 36 0 0,1 10 33 0 0,-4 1 42 0 0,-1-9 31 0 0,-2-38-53 0 0,-2 1 0 0 0,-3 31-89 0 0,-1-42 60 0 0,-1 0-1 0 0,-4 13-59 0 0,4-29 27 0 0,0 0-1 0 0,-1 0 1 0 0,0 1-27 0 0,1-5 25 0 0,-1-1 0 0 0,1 1 0 0 0,-1 0 0 0 0,0-1 0 0 0,-1 0-25 0 0,4-4 11 0 0,-1-1 0 0 0,1 1 0 0 0,0-1 0 0 0,-1 0 0 0 0,1 0 0 0 0,-1 1 0 0 0,1-1 0 0 0,-1 0 0 0 0,0 0 0 0 0,1-1 0 0 0,-1 1-1 0 0,0 0 1 0 0,0 0-11 0 0,1-1 6 0 0,0 0 0 0 0,1 0-1 0 0,-1 0 1 0 0,0 1-1 0 0,0-1 1 0 0,0 0-1 0 0,0 0 1 0 0,0 0-1 0 0,1 0 1 0 0,-1-1 0 0 0,0 1-1 0 0,0 0 1 0 0,0 0-1 0 0,0 0 1 0 0,0-1-1 0 0,1 1 1 0 0,-1 0-1 0 0,0-1 1 0 0,0 1 0 0 0,1-1-1 0 0,-1 1 1 0 0,0-1-1 0 0,1 1 1 0 0,-1-1-1 0 0,0 1 1 0 0,1-1-1 0 0,-1 0-5 0 0,-11-17 133 0 0,3-3-40 0 0,6 11-59 0 0,0-1-1 0 0,1 1 1 0 0,0-6-34 0 0,-1-14 46 0 0,1-1 0 0 0,2-3-46 0 0,0 28 11 0 0,1-5 3 0 0,-1 0 1 0 0,2-1 0 0 0,0 1-1 0 0,0 0 1 0 0,3-7-15 0 0,-1 6 1 0 0,0-1 1 0 0,1 1-1 0 0,1 0 0 0 0,0 1 1 0 0,1-1-1 0 0,0 1 0 0 0,5-6-1 0 0,1 4-14 0 0,-9 10 32 0 0,0-1 0 0 0,1 1-1 0 0,-1 0 1 0 0,1 0 0 0 0,0 0-1 0 0,0 1 1 0 0,2-1-18 0 0,9-2-1 0 0,-1 5-75 0 0,-1 3-104 0 0,-7 1 41 0 0,-1 2-39 0 0,-5-5-157 0 0,0-1 106 0 0,0 1 90 0 0,1 0 74 0 0,-1 0 63 0 0,3 2 199 0 0,-2-2-170 0 0,-1-1-108 0 0,0 1-11 0 0,0-1-43 0 0,0 1-124 0 0,0 0-100 0 0,0-1-116 0 0,0 0 190 0 0,-1 1-33 0 0,1-1-37 0 0,-1 0-36 0 0,1 1-40 0 0,-1-1-41 0 0,1 0-42 0 0,0 1-45 0 0,-1-1-46 0 0,1 1-48 0 0,0-1-901 0 0,1 2-51 0 0,0-1-385 0 0</inkml:trace>
  <inkml:trace contextRef="#ctx0" brushRef="#br0" timeOffset="23">19311 11477 8952 0 0,'0'0'200'0'0,"0"0"33"0"0,0 0 15 0 0,0 0-86 0 0,0 0-27 0 0,0 0 123 0 0,0 1-49 0 0,0-1-41 0 0,1 1-34 0 0,0 1 56 0 0,1 4 136 0 0,-1-4-184 0 0,0-1 54 0 0,2 7 521 0 0,-1 0-109 0 0,0 1-94 0 0,0 0-82 0 0,-1 2-4 0 0,-1 0-77 0 0,0 2 0 0 0,-1 8 113 0 0,1-5-55 0 0,-1-6-84 0 0,1 9 85 0 0,-1 0-38 0 0,-1 0-38 0 0,0 1-38 0 0,0-1-40 0 0,0 1-39 0 0,1-1-40 0 0,0 0-40 0 0,1-15-156 0 0,0-1 33 0 0,-2 4 111 0 0,1-5-87 0 0,0 2-47 0 0,0-1-34 0 0,1 1-39 0 0,-1 0-21 0 0,1 1-37 0 0,0 0-40 0 0,0 2-45 0 0,0-8-331 0 0,1-1 101 0 0,0 0 5 0 0,1-1-130 0 0,0 1 145 0 0,-1 1 105 0 0,4-6-1047 0 0</inkml:trace>
  <inkml:trace contextRef="#ctx0" brushRef="#br0" timeOffset="24">19476 10673 8496 0 0,'0'-2'242'0'0,"0"-1"-57"0"0,1 0-50 0 0,-1 0-43 0 0,0-4 2 0 0,3-10-71 0 0,-1 11 77 0 0,0 2 59 0 0,0 0 98 0 0,0 1 118 0 0,-1 2-136 0 0,0-1 38 0 0,0 2 425 0 0,-1 0-289 0 0,0 0-165 0 0,0 0-36 0 0,0 0 60 0 0,0 0 140 0 0,0 0-168 0 0,0 1-51 0 0,0 0-45 0 0,0 0-37 0 0,0 1-18 0 0,0-1-34 0 0,0 5 36 0 0,0-4 34 0 0,0 20 418 0 0,0 1-103 0 0,0-2-113 0 0,0 1-70 0 0,0-1-60 0 0,0 0-52 0 0,0 3-30 0 0,0-1-40 0 0,2 55 72 0 0,-1-45-56 0 0,1-14-8 0 0,-1 1 34 0 0,4 101 251 0 0,-4-108-368 0 0,0 26 111 0 0,-2-27-122 0 0,1-1-74 0 0,0-4-109 0 0,0-4-58 0 0,0-7 34 0 0,-1 0-37 0 0,-1-8-616 0 0,0 3 214 0 0,2 3 307 0 0,-1-8-518 0 0</inkml:trace>
  <inkml:trace contextRef="#ctx0" brushRef="#br0" timeOffset="25">19362 10708 9848 0 0,'0'0'222'0'0,"0"0"30"0"0,0 0 19 0 0,0 0 12 0 0,0-1 20 0 0,2 1-109 0 0,-1-2-82 0 0,6-2 75 0 0,-4 3-59 0 0,1-2-55 0 0,50-28 878 0 0,-18 12 108 0 0,0 2 0 0 0,25-9-1059 0 0,-47 21 201 0 0,-2 0 68 0 0,0 1 1 0 0,11-3-270 0 0,1 5 209 0 0,-22 2-197 0 0,0 1 1 0 0,-1-1 0 0 0,1 0 0 0 0,0 1-1 0 0,-1-1 1 0 0,1 1 0 0 0,0-1 0 0 0,-1 1-1 0 0,1 0 1 0 0,1 1-13 0 0,-2-1 7 0 0,0 0 1 0 0,0 0-1 0 0,0 0 0 0 0,0 0 0 0 0,0 0 0 0 0,0 1 1 0 0,0-1-1 0 0,-1 0 0 0 0,1 1 0 0 0,-1-1 1 0 0,1 1-1 0 0,-1-1 0 0 0,1 1 0 0 0,-1-1 0 0 0,0 1 1 0 0,0-1-1 0 0,1 1 0 0 0,-1-1-7 0 0,-1 29 59 0 0,1-29-56 0 0,0 7 17 0 0,-1 0 0 0 0,-1-1 0 0 0,0 1 0 0 0,0 1-20 0 0,-13 29 33 0 0,0-11-29 0 0,-12 17-4 0 0,18-29 1 0 0,-8 11 12 0 0,2-4-70 0 0,2-5-39 0 0,0 0-1 0 0,-2 0 97 0 0,2-4-29 0 0,-1 0 35 0 0,16-14-186 0 0,6 0 72 0 0,4-1 58 0 0,2-1 52 0 0,5 0 48 0 0,4-1 69 0 0,23 2-99 0 0,0 3 104 0 0,-2 0 52 0 0,-31-1-161 0 0,0 2 41 0 0,9 2 87 0 0,-1 3 49 0 0,-15-4-106 0 0,-1-1 0 0 0,1 1 0 0 0,-1 0 0 0 0,1 1 0 0 0,3 3-86 0 0,-6-5 48 0 0,0 1 0 0 0,0 0 0 0 0,0-1 0 0 0,-1 1 0 0 0,3 3-48 0 0,1 9 349 0 0,-5 2-106 0 0,-5-1-83 0 0,-3 0-61 0 0,3-10-72 0 0,1-1-1 0 0,-1 1 1 0 0,-1-1-1 0 0,1 0 1 0 0,-1 0 0 0 0,-2 2-27 0 0,-8 4 107 0 0,0-1 2 0 0,1-2-42 0 0,-16 6-20 0 0,25-12-48 0 0,1-1 1 0 0,0 0-1 0 0,-1 0 1 0 0,1 0-1 0 0,-1 0 1 0 0,1-1-1 0 0,-1 0 1 0 0,1 0-1 0 0,-1 0 1 0 0,1-1-1 0 0,-1 1 1 0 0,1-1-1 0 0,-5-1 1 0 0,-8-5-23 0 0,7 2-59 0 0,1-1-67 0 0,1 1-101 0 0,7 4 167 0 0,1 1-6 0 0,0 0-43 0 0,0 0-126 0 0,0 0-230 0 0,0 0 275 0 0,0 0-22 0 0,0 0-63 0 0,0 0 104 0 0,0 0-37 0 0,0 0-38 0 0,0 0-36 0 0,0 0-403 0 0,0 0 105 0 0,0 0-50 0 0,0 0-761 0 0,0 0-593 0 0,0 0-1132 0 0</inkml:trace>
  <inkml:trace contextRef="#ctx0" brushRef="#br0" timeOffset="26">19809 11287 9384 0 0,'0'0'208'0'0,"0"0"33"0"0,0 0 16 0 0,0 0-87 0 0,0 0-29 0 0,0 0 35 0 0,0 0 136 0 0,0 0 255 0 0,0 0-257 0 0,1 1-58 0 0,-1-1-51 0 0,0 1-45 0 0,1 0-22 0 0,-1 0-35 0 0,3 5 235 0 0,-2-4-127 0 0,2 5 371 0 0,-1 0-88 0 0,0 0-80 0 0,-1 0-70 0 0,0 1-63 0 0,-1-1-53 0 0,0 0-45 0 0,0 1-37 0 0,-1 4 37 0 0,-3 18 159 0 0,2-22-197 0 0,0 1 42 0 0,-3 17 74 0 0,0 0-34 0 0,-3 17 58 0 0,5-25-287 0 0,-2 24 89 0 0,4-29-87 0 0,1-1-39 0 0,0-11-125 0 0,0-1-22 0 0,0 0 57 0 0,0 0-10 0 0,0 0-70 0 0,0 0-203 0 0,0 0-369 0 0,0 0-28 0 0</inkml:trace>
  <inkml:trace contextRef="#ctx0" brushRef="#br0" timeOffset="27">19894 11296 11000 0 0,'1'-2'74'0'0,"-1"1"105"0"0,1 0 29 0 0,0-1 337 0 0,1 0-271 0 0,0 1-152 0 0,1-2-90 0 0,0 1-80 0 0,1-1-69 0 0,0 0 475 0 0,0 1-50 0 0,1-1-44 0 0,-1 1-37 0 0,7-3 207 0 0,6 0 94 0 0,-10 3-277 0 0,0 0 50 0 0,-2 0-60 0 0,0 0 42 0 0,1 0-12 0 0,2 0-46 0 0,-1 2-41 0 0,1 1-37 0 0,7 2 56 0 0,0 3-91 0 0,-10-3-87 0 0,0 0 0 0 0,0 0 0 0 0,0 1 0 0 0,0-1 0 0 0,0 1 0 0 0,1 2-25 0 0,4 6 139 0 0,-2 2 94 0 0,-5 1-51 0 0,-2-11-146 0 0,-1 0 0 0 0,0 0 0 0 0,0-1 0 0 0,-1 1 0 0 0,1 0 0 0 0,-1-1 0 0 0,0 2-36 0 0,0 0 33 0 0,-1 1-1 0 0,0-1 0 0 0,0 0 0 0 0,0-1 1 0 0,0 1-1 0 0,-1 0 0 0 0,0-1 0 0 0,0 1 1 0 0,0-1-1 0 0,-4 3-32 0 0,-10 13-6 0 0,11-12-41 0 0,-1 0 1 0 0,0-1-1 0 0,-3 2 47 0 0,-8 8-12 0 0,-12 14 12 0 0,30-31 1 0 0,-1 1 0 0 0,0 0-1 0 0,1 0 1 0 0,-1 0-1 0 0,1 0 1 0 0,0 0-1 0 0,-1 0 1 0 0,1 0 0 0 0,0 0-1 0 0,-1 0 1 0 0,1 1-1 0 0,0-1 1 0 0,0 0-1 0 0,0 0 1 0 0,0 0 0 0 0,0 0-1 0 0,0 0 1 0 0,0 0-1 0 0,1 0 1 0 0,-1 0-1 0 0,0 1 0 0 0,1-1 59 0 0,-1-1 12 0 0,2 0 53 0 0,7 0-54 0 0,-3 0 10 0 0,-2 0-2 0 0,-1 0 0 0 0,1 0 1 0 0,-1 0-1 0 0,1-1 0 0 0,-1 1 0 0 0,1-1 1 0 0,-1 0-1 0 0,1 0 0 0 0,1-1-78 0 0,29-9 535 0 0,3 1-127 0 0,-13 4-207 0 0,-7 3-92 0 0,0 3-39 0 0,10-3 3 0 0,-21 2-25 0 0,-3 2-48 0 0,-1-1-41 0 0,-2 0 41 0 0,1 1-86 0 0,-1-1-97 0 0,0 0-152 0 0,0 0 175 0 0,0 0 67 0 0,0 0-34 0 0,0 0-10 0 0,0 0-33 0 0,0 0-40 0 0,0 0-44 0 0,0 0-46 0 0,0 0-45 0 0,0 0-41 0 0,0 0-36 0 0,0 0-273 0 0,0 0-60 0 0,0 0-49 0 0,0 0-35 0 0,0 0-1501 0 0,0 0-1325 0 0</inkml:trace>
  <inkml:trace contextRef="#ctx0" brushRef="#br0" timeOffset="28">20235 10930 9280 0 0,'0'0'268'0'0,"0"0"4"0"0,0 0-447 0 0,0-1 122 0 0,0 0 104 0 0,0-1 89 0 0,0 0 102 0 0,-1 0 68 0 0,1-4 896 0 0,0 3-740 0 0,0 2-242 0 0,0 0-55 0 0,0 0 351 0 0,2 0-49 0 0,-1-1-46 0 0,1 1-43 0 0,0 0-40 0 0,1 0-37 0 0,3-1 202 0 0,-1 0-116 0 0,1 1-94 0 0,-2 0-72 0 0,-1 1-51 0 0,4-1 206 0 0,1 1-52 0 0,-1-1-48 0 0,0 0-43 0 0,6-1 109 0 0,0 1-114 0 0,6 0 85 0 0,0 0-48 0 0,0-1-58 0 0,-1-1-67 0 0,-2 1-79 0 0,0 0-74 0 0,28-6 82 0 0,-26 3-73 0 0,0 1-67 0 0,-16 3-196 0 0,0 1 87 0 0,3 0-186 0 0,-4 0 254 0 0,0 0-35 0 0,-1 0-87 0 0,1 1-83 0 0,0-1-101 0 0,-1 1-119 0 0,0-1 216 0 0,1 1-37 0 0,-1-1-39 0 0,0 0-41 0 0,0 1-44 0 0,0-1-45 0 0,0 1-49 0 0,0-1-50 0 0,0 1-1565 0 0,0 1-1236 0 0</inkml:trace>
  <inkml:trace contextRef="#ctx0" brushRef="#br0" timeOffset="29">20302 11072 11256 0 0,'0'0'256'0'0,"0"0"34"0"0,0 0 21 0 0,0 0-35 0 0,0 0-190 0 0,1 0-37 0 0,6 0 46 0 0,-4 0 40 0 0,-1 0-7 0 0,-1 0 48 0 0,1 0 59 0 0,-1 0 66 0 0,18-2 534 0 0,1-1-53 0 0,-6-1-306 0 0,0 1-47 0 0,-3 0-116 0 0,0 0-44 0 0,0 1-50 0 0,0 0-54 0 0,18-3 264 0 0,-1 0-88 0 0,-9 1-185 0 0,0 0-73 0 0,-3 1-80 0 0,0-1-72 0 0,-14 4-112 0 0,0-1 92 0 0,0 1 68 0 0,0-1 36 0 0,4 0 135 0 0,-4 0-118 0 0,0 0-70 0 0,1 1-110 0 0,-2-1-51 0 0,1 1-92 0 0,0-1-108 0 0,0 0-121 0 0,-2 1 209 0 0,1 0-35 0 0,0 0-38 0 0,0 0-40 0 0,0-1-40 0 0,0 1-44 0 0,0 0-45 0 0,-1 0-47 0 0,2-1-1535 0 0,-2 1-1212 0 0</inkml:trace>
  <inkml:trace contextRef="#ctx0" brushRef="#br0" timeOffset="30">21077 10687 10000 0 0,'0'-11'298'0'0,"2"1"-103"0"0,0-3-65 0 0,2-6-66 0 0,1-5-20 0 0,-3 16 6 0 0,-1 0 37 0 0,5-13 234 0 0,-2 12-152 0 0,-1 1 45 0 0,0 0 88 0 0,0 1 114 0 0,-3 3-157 0 0,0 0 40 0 0,-1 1 144 0 0,-2 2-59 0 0,-1 3-57 0 0,-1 1-59 0 0,0 0-56 0 0,1 1-56 0 0,0-1-56 0 0,1-1-54 0 0,-6 8 303 0 0,-2 2-39 0 0,-4 5 99 0 0,2-1-47 0 0,-3 6 100 0 0,0 0-62 0 0,3 0-68 0 0,1 0-72 0 0,1 1-80 0 0,3 1-84 0 0,1 2-92 0 0,3 1-97 0 0,1 3 99 0 0,3-28 0 0 0,0 0-1 0 0,0 0 0 0 0,1 0 1 0 0,-1 0-1 0 0,0 0 1 0 0,1 0-1 0 0,-1 0 0 0 0,1-1 1 0 0,0 1-1 0 0,0 0 1 0 0,-1 0-1 0 0,1 0 0 0 0,0-1 1 0 0,1 1-6 0 0,-2-2 25 0 0,0 1 1 0 0,1-1-1 0 0,-1 1 1 0 0,0-1 0 0 0,1 0-1 0 0,-1 1 1 0 0,1-1-1 0 0,-1 0 1 0 0,0 0-1 0 0,1 1 1 0 0,-1-1 0 0 0,1 0-1 0 0,-1 0 1 0 0,1 0-1 0 0,-1 0 1 0 0,1 0-1 0 0,-1 1 1 0 0,1-1-26 0 0,8-3 358 0 0,0-4-103 0 0,-2-1-101 0 0,-3 5-111 0 0,11-15 218 0 0,-2-2-46 0 0,-5 5-112 0 0,-1-1-41 0 0,-2 3-49 0 0,-1 0-39 0 0,0 1-45 0 0,-1-1-48 0 0,2-11 344 0 0,-3 16-179 0 0,-1 0-48 0 0,-2-1-131 0 0,0 1-25 0 0,0 4 166 0 0,-2 5 146 0 0,0 3 25 0 0,1-2-125 0 0,2-2-91 0 0,-3 7-99 0 0,1 0 52 0 0,0 0 44 0 0,1 1 35 0 0,1 5 64 0 0,1 20 190 0 0,0-19-201 0 0,-1-1-105 0 0,1 28-24 0 0,7 55 82 0 0,-4-61 49 0 0,3 16-24 0 0,12 68-30 0 0,-11-74 29 0 0,-2 5-25 0 0,2 7 61 0 0,-3-10 6 0 0,1 25-98 0 0,-4-36-3 0 0,-2 7 52 0 0,-1-28 4 0 0,-2 1 0 0 0,1 0 0 0 0,-2 0 0 0 0,0-1 0 0 0,-3 5-22 0 0,-5 9 0 0 0,11-28 0 0 0,1 1 0 0 0,-1-1 0 0 0,0 0 0 0 0,0 1 0 0 0,0-1 0 0 0,0 0 0 0 0,-1 1 0 0 0,1-1 0 0 0,0 0 0 0 0,0 0 0 0 0,-1 0 0 0 0,1 0 0 0 0,0 0 0 0 0,-1 0 0 0 0,1-1 0 0 0,-2 1 0 0 0,-11 0 7 0 0,12-1-11 0 0,0 0 1 0 0,1-1 0 0 0,-1 1 0 0 0,1-1 0 0 0,-1 1-1 0 0,1-1 1 0 0,-1 0 0 0 0,1 0 0 0 0,0 0 0 0 0,-1 0-1 0 0,1 0 4 0 0,-2-2-7 0 0,0 0-1 0 0,0 0 0 0 0,0 0 0 0 0,1 0 0 0 0,-1-1 0 0 0,1 0 8 0 0,0 2 4 0 0,-21-39 56 0 0,16 24-58 0 0,0-1 0 0 0,-4-15-2 0 0,7 15 13 0 0,3 7-31 0 0,1 0 0 0 0,0-1 0 0 0,0 1 0 0 0,1-1 18 0 0,2-10-2 0 0,-1 15 16 0 0,0-1-1 0 0,1 1 1 0 0,0 0-1 0 0,2-4-13 0 0,-2 4 0 0 0,0 0 0 0 0,1 1 0 0 0,0 0 0 0 0,1-1 0 0 0,-1 2 0 0 0,1-1 0 0 0,0 0 0 0 0,0 1 0 0 0,1 0 0 0 0,0 0-1 0 0,0 1 1 0 0,5-3 0 0 0,-5 3-42 0 0,14-6 93 0 0,-16 9-76 0 0,0 0-38 0 0,1-1-66 0 0,1 2-77 0 0,0-1-94 0 0,0 1-108 0 0,-3 0 224 0 0,-2 0 93 0 0,0 0-39 0 0,0 0-20 0 0,0 0-45 0 0,-1 0-55 0 0,1 0-64 0 0,0 0-2 0 0,0 0-54 0 0,0 0-61 0 0,-1 0-64 0 0,1 0-70 0 0,0 0-75 0 0,0 0-80 0 0,0 0-84 0 0,2 0-1453 0 0,3 0-1276 0 0</inkml:trace>
  <inkml:trace contextRef="#ctx0" brushRef="#br0" timeOffset="31">21305 11336 12496 0 0,'0'0'199'0'0,"1"-1"-34"0"0,-1 0 81 0 0,0-2-66 0 0,2-4 120 0 0,-2 5-141 0 0,0 0-144 0 0,0-1 0 0 0,1 1 0 0 0,-1-1 0 0 0,1 1 1 0 0,-1 0-1 0 0,1 0 0 0 0,0-1 0 0 0,0 1 0 0 0,0 0 0 0 0,0 0 0 0 0,1 0 0 0 0,-1 0 1 0 0,0 0-1 0 0,1 0 0 0 0,0 0 0 0 0,0 1-15 0 0,8-8 129 0 0,1 2 60 0 0,-9 6-29 0 0,-2 1 26 0 0,1 0-102 0 0,4-2-73 0 0,-4 2 25 0 0,0 0 39 0 0,0 0 57 0 0,0 0 68 0 0,0 0 81 0 0,0 0 97 0 0,1 1-339 0 0,-1 0 1 0 0,1 0 0 0 0,0 1 0 0 0,-1-1 0 0 0,0 0 0 0 0,1 1 0 0 0,-1-1 0 0 0,0 1 0 0 0,0 0-1 0 0,0-1 1 0 0,0 1-40 0 0,1 0 42 0 0,-1 1-1 0 0,-1-1 1 0 0,1 0 0 0 0,0 1-1 0 0,0-1 1 0 0,-1 1-1 0 0,0-1 1 0 0,1 1-42 0 0,-2 21 229 0 0,-2 1-98 0 0,1-12-103 0 0,1-10-25 0 0,0 1-1 0 0,0 0 0 0 0,-1-1 0 0 0,1 1 1 0 0,-1-1-1 0 0,0 1 0 0 0,0-1 0 0 0,-1 3-2 0 0,-10 16-15 0 0,8-14-26 0 0,-2-1 5 0 0,0 4-34 0 0,-1-1 53 0 0,-5 4 18 0 0,13-12 209 0 0,6-3 53 0 0,-2 0-120 0 0,0-1-38 0 0,0 1-58 0 0,33-11 410 0 0,-11 5-258 0 0,-14 2-148 0 0,0 1-40 0 0,-3 1 6 0 0,-2 1-30 0 0,8-2-50 0 0,-9 2 34 0 0,-2 1-32 0 0,0 0-32 0 0,0-1-34 0 0,-1 0-38 0 0,1 0-38 0 0,-1-1-42 0 0,5-3-315 0 0,-3 2 163 0 0,-1 0-55 0 0,3-6-274 0 0</inkml:trace>
  <inkml:trace contextRef="#ctx0" brushRef="#br0" timeOffset="32">21542 10439 10880 0 0,'0'0'49'0'0,"0"-1"59"0"0,-1-1 37 0 0,0-5 419 0 0,1 0 4 0 0,1 6-420 0 0,0 0-34 0 0,-1 1 447 0 0,0 0 23 0 0,0 0-288 0 0,0 1-63 0 0,0-1-54 0 0,0 1-47 0 0,1 1 17 0 0,1 5-5 0 0,-2-6-88 0 0,1 1 34 0 0,1 9 237 0 0,1 3 23 0 0,-1 0-43 0 0,0 3 18 0 0,-2 9 108 0 0,0 15-58 0 0,4 2-78 0 0,1-2-80 0 0,-2 7-32 0 0,2 1-79 0 0,0 0-56 0 0,0 24-31 0 0,1-37-19 0 0,-5-27 0 0 0,1 0 0 0 0,-1 1 0 0 0,0 4 0 0 0,-3-4-39 0 0,-1-3-95 0 0,1-5 19 0 0,0 0-38 0 0,0-1-45 0 0,2 0-47 0 0,0-1-113 0 0,1-1-92 0 0,3 0-93 0 0,-3 0 240 0 0,-1 1-44 0 0,1 0-40 0 0,0-1-36 0 0,0 0-512 0 0,0 0-91 0 0,0 0 521 0 0,2-1-1483 0 0,1-1-1118 0 0,-4 3 3106 0 0</inkml:trace>
  <inkml:trace contextRef="#ctx0" brushRef="#br0" timeOffset="33">21489 10297 12008 0 0,'-1'0'83'0'0,"1"0"50"0"0,-2-4 711 0 0,2 2-662 0 0,0 1-131 0 0,0 0-32 0 0,4-5 25 0 0,1 0 79 0 0,2 0 105 0 0,5 0 219 0 0,11-2 342 0 0,-15 6-578 0 0,-1 1-53 0 0,2-1-61 0 0,-3 1 10 0 0,0 0 0 0 0,1 0 0 0 0,-1 1 0 0 0,0 0 1 0 0,1 0-1 0 0,1 1-107 0 0,17 3 277 0 0,-3 2-33 0 0,-3 4-122 0 0,-12-6-77 0 0,-1 1 1 0 0,1 0-1 0 0,-1 1 1 0 0,0 0-1 0 0,2 3-45 0 0,-5-6 31 0 0,0 0 1 0 0,-1 1-1 0 0,0-1 0 0 0,0 1 0 0 0,0 0 0 0 0,0 0 1 0 0,-1 0-1 0 0,1 0 0 0 0,-1 0 0 0 0,0 0 0 0 0,0 0 0 0 0,-1 0 1 0 0,1 1-1 0 0,-1-1 0 0 0,0 0-31 0 0,0 2 39 0 0,0-1 1 0 0,-1 0-1 0 0,0 1 0 0 0,0-1 1 0 0,0 1-40 0 0,-11 26 108 0 0,3-17-102 0 0,0 1-39 0 0,-1-1-46 0 0,-1-1-51 0 0,0 0-58 0 0,0-1-63 0 0,1-1-70 0 0,-1-1-75 0 0,3-2 65 0 0,-15 14-518 0 0,7-11 393 0 0,7-6 261 0 0,0 0 59 0 0,-1-1 72 0 0,1-1 88 0 0,-1-3-108 0 0,10-5-26 0 0,5-4-4 0 0,-2 5 78 0 0,8-6-117 0 0,2 1 77 0 0,-1 2 71 0 0,2 0 62 0 0,-1 2 56 0 0,2 2 49 0 0,-1 0 41 0 0,1 1 35 0 0,13 1 289 0 0,37 7 813 0 0,-43-3-916 0 0,-17-3-340 0 0,8 2 231 0 0,-9-2-216 0 0,-1 1 0 0 0,0-1 0 0 0,0 0 0 0 0,0 1-1 0 0,0 0 1 0 0,0 0 0 0 0,0 0 0 0 0,1 2-99 0 0,-3-3 46 0 0,1 0 0 0 0,-1 0 0 0 0,0 1 0 0 0,0-1 0 0 0,0 0 0 0 0,0 1 0 0 0,0-1 0 0 0,-1 1 0 0 0,1-1-1 0 0,0 1 1 0 0,0 1-46 0 0,0 8 202 0 0,-5 1-51 0 0,-7 8 82 0 0,-3-3-66 0 0,-6 2-32 0 0,-15 5-19 0 0,18-15-29 0 0,-1 0 1 0 0,-11 3-88 0 0,8-4 107 0 0,0-1 49 0 0,4-2-448 0 0,0 0-113 0 0,8-4 149 0 0,1 1-42 0 0,0-2-46 0 0,0 1-53 0 0,7-1 169 0 0,0 0-20 0 0,1 0-66 0 0,0 0 108 0 0,0 0-36 0 0,0 0-41 0 0,0 0-39 0 0,0 0-422 0 0,0 0 110 0 0,0 0-53 0 0,0 0-799 0 0,0 0-623 0 0,0 0-1187 0 0</inkml:trace>
  <inkml:trace contextRef="#ctx0" brushRef="#br0" timeOffset="34">21804 10928 9704 0 0,'0'0'216'0'0,"0"-1"-47"0"0,0 1-62 0 0,1-1-25 0 0,0-1-41 0 0,0 1 7 0 0,0 0 59 0 0,0 0 83 0 0,3-2-291 0 0,1 0 87 0 0,0 0 66 0 0,0 0 58 0 0,0 0 52 0 0,0 0 45 0 0,1 0 37 0 0,5-2 332 0 0,-8 3-275 0 0,1 1 0 0 0,0-1 0 0 0,0 1 0 0 0,0 0 0 0 0,0 0 0 0 0,4 0-301 0 0,-1 1 342 0 0,-1 1-42 0 0,0 1 60 0 0,-1 1-50 0 0,-1 1-48 0 0,-1 1-41 0 0,-1 7 113 0 0,-3 1-112 0 0,-1-1-101 0 0,-10 16 122 0 0,7-18-107 0 0,-10 12-60 0 0,-2 1-64 0 0,-5 2-61 0 0,-14 10-94 0 0,21-19 91 0 0,-1 0 51 0 0,14-14-1 0 0,2 0 55 0 0,4 2 168 0 0,8 3 348 0 0,-9-6-471 0 0,-2 0-39 0 0,5 2 69 0 0,-1-1 1 0 0,0 0-1 0 0,0-1 0 0 0,1 0 0 0 0,-1 1 0 0 0,1-2 1 0 0,-1 1-1 0 0,2-1-128 0 0,7 2 219 0 0,-1 0-39 0 0,40 5 480 0 0,-51-6-636 0 0,14 1 128 0 0,3 0 71 0 0,-6-1-163 0 0,0-1-127 0 0,-6 0-21 0 0,1 1-42 0 0,-7-1 12 0 0,-1 0-64 0 0,0-1-180 0 0,0 1 56 0 0,1 0 51 0 0,-1-1 44 0 0,1 1 11 0 0,-1 0 49 0 0,1 0-4 0 0,-1 0 59 0 0,2-1-108 0 0,-2 1 77 0 0,1 0-66 0 0,2-5-1144 0 0</inkml:trace>
  <inkml:trace contextRef="#ctx0" brushRef="#br0" timeOffset="35">22052 10850 14280 0 0,'0'0'322'0'0,"0"0"45"0"0,0 0 21 0 0,0 0-156 0 0,0 0-109 0 0,0 0-36 0 0,0 0-52 0 0,-1 2 27 0 0,0-2 16 0 0,1 0 92 0 0,0 0 159 0 0,0 0-154 0 0,0 1-36 0 0,1 0 46 0 0,-1 2-85 0 0,1 3 46 0 0,-1-4-66 0 0,0-1 44 0 0,0 13 291 0 0,0-1-77 0 0,0 4-11 0 0,-1 8 64 0 0,1 0-31 0 0,-1-9-90 0 0,1-2-1 0 0,0 0 58 0 0,2 14 153 0 0,2 0-108 0 0,1 0-114 0 0,-4 0-114 0 0,-1-20-120 0 0,1 9 23 0 0,3-1 16 0 0,-4-16-272 0 0,1 1 94 0 0,-1-1 81 0 0,0 1 64 0 0,0 0 130 0 0,1 2 369 0 0,-1-3-422 0 0,0 1-93 0 0,0-1-38 0 0,1 1-45 0 0,-1-1-52 0 0,0 1-82 0 0,0-1-80 0 0,1 1-90 0 0,-1-1-98 0 0,0 0-109 0 0,1 0-115 0 0,-1 0-127 0 0,0 0 362 0 0,0 0-35 0 0,1 0 38 0 0,-1 0-59 0 0,0-1-51 0 0,1 1-46 0 0,-1 0-173 0 0,1 0-44 0 0,0 0-210 0 0,0-1-568 0 0</inkml:trace>
  <inkml:trace contextRef="#ctx0" brushRef="#br0" timeOffset="36">23476 9846 5552 0 0,'0'0'124'0'0,"0"0"17"0"0,0 0 11 0 0,0 0 32 0 0,0 0 262 0 0,-7 0 705 0 0,5 0-801 0 0,-1 0-120 0 0,1 1-75 0 0,0-1-93 0 0,1 0-112 0 0,-10 3 593 0 0,0 1-116 0 0,1 2-95 0 0,0 1-78 0 0,-6 2 20 0 0,-8 1 31 0 0,-57 8 245 0 0,-3-7-45 0 0,29-5-205 0 0,-1-1-39 0 0,-111 10 653 0 0,95-8-547 0 0,22-1-149 0 0,0 1-53 0 0,19-2-16 0 0,0-1-46 0 0,-32 4-7 0 0,7-2-97 0 0,-76 8-89 0 0,83-9 104 0 0,0 1 69 0 0,17-3-74 0 0,-159 15-4 0 0,132-13 58 0 0,1 0 62 0 0,-15 2 110 0 0,-2-2 79 0 0,49-3-180 0 0,1-1-49 0 0,-6 2-33 0 0,-16 2-35 0 0,-12 1-10 0 0,20-2 50 0 0,6-3 56 0 0,0 0 85 0 0,21-1-79 0 0,0 0-46 0 0,-13 1-39 0 0,3 0-92 0 0,-31 3-178 0 0,38-3 196 0 0,0 0 35 0 0,0 0 50 0 0,1-1 63 0 0,-95 8 73 0 0,32-3-153 0 0,-103 14-99 0 0,116-11 125 0 0,29-3 79 0 0,-21 2 6 0 0,28-4-114 0 0,0-3-34 0 0,-99 4 9 0 0,76-2 0 0 0,-10 3 0 0 0,-16 2 0 0 0,-166 14 0 0 0,180-14 32 0 0,23-2 4 0 0,13-3-40 0 0,-65 7 71 0 0,-54 14-67 0 0,34-6-3 0 0,-126 23 3 0 0,50-9-10 0 0,102-16-53 0 0,-1-2-80 0 0,56-10 56 0 0,0-1 39 0 0,-14 1 39 0 0,11-2-33 0 0,-17 4 20 0 0,-9 3-54 0 0,-12 2-56 0 0,20-2 63 0 0,-71 6-278 0 0,80-10 315 0 0,11-2-6 0 0,-40-1-154 0 0,45-1 166 0 0,5-1-13 0 0,-33-8-161 0 0,40 6 172 0 0,-2-4-95 0 0,2-4-74 0 0,4 3 94 0 0,0 0 14 0 0,10 7 46 0 0,-9-7-25 0 0,-3 6 62 0 0,4 5 27 0 0,1 7 137 0 0,7-6-119 0 0,1-3-41 0 0,-6 14 150 0 0,1 2-34 0 0,-2 16 30 0 0,4-4-59 0 0,0 0 0 0 0,2 17-85 0 0,2 8 66 0 0,0 0 65 0 0,0 1 48 0 0,1-1 36 0 0,2 98 456 0 0,-4-87-407 0 0,3 7-3 0 0,6 36 66 0 0,1 9 8 0 0,-4-57-126 0 0,8 34-209 0 0,-3-33 66 0 0,-4 1-39 0 0,6 81 67 0 0,-7 0-60 0 0,-5-52-1 0 0,0-1 62 0 0,0-81-72 0 0,0 0 0 0 0,0 0 0 0 0,1 0-1 0 0,0-1 1 0 0,2 5-23 0 0,1 5 14 0 0,-4-14-20 0 0,0-3 38 0 0,7 18 6 0 0,-3-10-38 0 0,3 7 0 0 0,11 23 0 0 0,-18-37-10 0 0,0 0 0 0 0,0 0-1 0 0,0-1 1 0 0,1 1 0 0 0,-1-1-1 0 0,1 1 1 0 0,-1-1 0 0 0,1 0-1 0 0,-1 1 1 0 0,1-1-1 0 0,0 0 1 0 0,-1 0 0 0 0,1 0-1 0 0,0 0 1 0 0,0-1 0 0 0,0 1-1 0 0,0 0 1 0 0,0-1-1 0 0,0 1 1 0 0,1-1 10 0 0,20 2-67 0 0,-3-3 41 0 0,-7 1 41 0 0,26-1-28 0 0,43-7 101 0 0,-55 4-106 0 0,6-1-100 0 0,-16 3 5 0 0,0 0-44 0 0,8-2 119 0 0,0 0 0 0 0,1-3 38 0 0,16-2-52 0 0,83-13-108 0 0,-85 17 136 0 0,1 2 0 0 0,5 1 24 0 0,32-1-55 0 0,39-8 47 0 0,-63 5 7 0 0,-3 2 1 0 0,33-4 0 0 0,189-29 0 0 0,-177 27 0 0 0,21-4 0 0 0,-67 7-4 0 0,26-1 107 0 0,-18 2-32 0 0,-19 1-73 0 0,213-22 2 0 0,-111 14 0 0 0,-104 8 38 0 0,0 0-34 0 0,170-18-205 0 0,-163 19 196 0 0,0 0 45 0 0,1 0 75 0 0,-1 0-60 0 0,90-9-62 0 0,-74 7 16 0 0,117-13-146 0 0,-60 3 81 0 0,-19 1 58 0 0,0-1 61 0 0,70-5-63 0 0,-33 6 0 0 0,-13-1-73 0 0,161-15 74 0 0,-180 17-49 0 0,-40 6 22 0 0,-21 3 36 0 0,164-14-10 0 0,-69 4-4 0 0,-77 7-84 0 0,-2 2-17 0 0,-34 5 56 0 0,0-2-1 0 0,1-1 50 0 0,23-4-63 0 0,-22 4 59 0 0,0-1-1 0 0,18-7 5 0 0,11-4 0 0 0,-51 14 0 0 0,0 0 0 0 0,0 0 0 0 0,0-1 0 0 0,0 1 0 0 0,0-1 0 0 0,0 0 0 0 0,-1 0 0 0 0,2-1 0 0 0,-5 4 1 0 0,1-1-1 0 0,0 0 1 0 0,-1 1-1 0 0,1-1 1 0 0,-1 0-1 0 0,1 1 0 0 0,-1-1 1 0 0,0 0-1 0 0,1 0 1 0 0,-1 1-1 0 0,0-1 0 0 0,0 0 1 0 0,1 0-1 0 0,-1 0 1 0 0,0 0-1 0 0,0 0 0 0 0,0 0 12 0 0,0-1-1 0 0,0 0 0 0 0,-1 0 1 0 0,1 1-1 0 0,-1-1 1 0 0,1 0-1 0 0,-1 1 1 0 0,1-1-1 0 0,-1 1 1 0 0,0-1-12 0 0,-3-8 60 0 0,-2-15 30 0 0,-10-16-20 0 0,7 17-20 0 0,-3-6 69 0 0,-2-6 53 0 0,7 11-87 0 0,-9-38 119 0 0,-6-24 13 0 0,9 30-6 0 0,10 41-123 0 0,0 1-33 0 0,-4-15-25 0 0,1 4-61 0 0,-6-33-100 0 0,7 22 108 0 0,-1-15 112 0 0,-5-26 112 0 0,1 9-38 0 0,5 22-102 0 0,-15-76 92 0 0,15 97-114 0 0,1 5-21 0 0,-4-32 49 0 0,2-13 20 0 0,2 17-16 0 0,2 16 32 0 0,-3-4 25 0 0,2 8 0 0 0,2 9 18 0 0,-3-23 254 0 0,1 20-222 0 0,1 0-86 0 0,2 8-16 0 0,-3-8-21 0 0,1-15 14 0 0,1 18-81 0 0,-2-10 39 0 0,2 15-31 0 0,0 0-34 0 0,0-5-96 0 0,1 19 31 0 0,0 1-44 0 0,0 0 44 0 0,0-1 11 0 0,0-1-65 0 0,0 1 60 0 0,0 0-52 0 0,0 0-71 0 0,0 0-88 0 0,0 1 43 0 0,0 0-53 0 0,0 0-59 0 0,0 0-64 0 0,0 0-253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59:3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1 507 9272 0 0,'0'0'208'0'0,"0"0"33"0"0,0 0 14 0 0,0-1-63 0 0,1-4-128 0 0,-1 3-43 0 0,1 0 42 0 0,0 1 39 0 0,0 0 36 0 0,1 0 238 0 0,0 0 115 0 0,0 2-28 0 0,0 0 51 0 0,1 1 331 0 0,0 1 58 0 0,5 6 1291 0 0,-6-6-1515 0 0,1 1-56 0 0,-2-2-158 0 0,1 1-62 0 0,-1-1-72 0 0,0 0-81 0 0,0-1-98 0 0,0 0-90 0 0,13 21 245 0 0,-2 0-43 0 0,3 5 10 0 0,6 14 87 0 0,-3-6-61 0 0,-2-11-216 0 0,1 2 21 0 0,-5-6 78 0 0,-8-15-140 0 0,0 0 1 0 0,1 0 0 0 0,-1-1 0 0 0,1 1 0 0 0,0-1 0 0 0,0 0-1 0 0,0-1 1 0 0,1 1-44 0 0,13 5 146 0 0,1-4 35 0 0,0-4 48 0 0,0-5 63 0 0,-17 3-245 0 0,-1 0-1 0 0,1 0 0 0 0,-1-1 0 0 0,1 1 1 0 0,-1-1-1 0 0,0 0 0 0 0,0 0 1 0 0,1 0-1 0 0,-1 0 0 0 0,-1 0 1 0 0,1 0-1 0 0,0 0 0 0 0,0-1 0 0 0,-1 1 1 0 0,0-1-1 0 0,1 1 0 0 0,-1-1 1 0 0,0 0-1 0 0,0 1 0 0 0,0-1 1 0 0,0-2-47 0 0,3-12 204 0 0,-2 0-44 0 0,-2 0-59 0 0,0 1-75 0 0,-2-3 26 0 0,2 7-8 0 0,-1 1 0 0 0,-1 0 0 0 0,-1-3-44 0 0,-2-6 0 0 0,2 11 0 0 0,1 0 0 0 0,0-1 0 0 0,1 1 0 0 0,-1-10 0 0 0,0 9-6 0 0,2 8 8 0 0,0 1 1 0 0,-1 0-1 0 0,1-1 1 0 0,0 1-1 0 0,0-1 0 0 0,0 1 1 0 0,0-1-1 0 0,0 1 1 0 0,0-1-1 0 0,0 1 0 0 0,0 0 1 0 0,1-1-1 0 0,-1 1 1 0 0,0-1-1 0 0,1 1 0 0 0,0-1-2 0 0,6-4-43 0 0,5 1-63 0 0,-8 4 88 0 0,0 1 0 0 0,0 0 0 0 0,0 0 0 0 0,0 0 0 0 0,1 1-1 0 0,1 0 19 0 0,14 1-56 0 0,34 0-29 0 0,-29-1 35 0 0,1 0 1 0 0,9-2 49 0 0,-23 0-15 0 0,10-2-2 0 0,-10 0-31 0 0,7-2-43 0 0,-12 3 1 0 0,1 1 45 0 0,-5 1 31 0 0,-5 0-37 0 0,0 1 45 0 0,0 0 1 0 0,1 0 0 0 0,-1 0-1 0 0,1 0 1 0 0,0 0-1 0 0,-1 0 1 0 0,1 1-1 0 0,0-1 1 0 0,0 0-1 0 0,0 1 1 0 0,0-1-1 0 0,0 1 6 0 0,-16 22-77 0 0,11-15 65 0 0,-1 2 3 0 0,0-1 0 0 0,1 2 0 0 0,0-1 0 0 0,1 1 0 0 0,0 0-1 0 0,0 0 1 0 0,0 5 9 0 0,2 22 0 0 0,1-36 0 0 0,2-3 0 0 0,8 25 0 0 0,8-2 0 0 0,-16-23 3 0 0,1 1-1 0 0,0 0 0 0 0,-1-1 0 0 0,1 1 0 0 0,0 0 1 0 0,0-1-1 0 0,0 1 0 0 0,-1-1 0 0 0,1 1 0 0 0,0-1 1 0 0,0 1-1 0 0,0-1 0 0 0,0 0 0 0 0,0 0 0 0 0,0 1 1 0 0,0-1-1 0 0,0 0 0 0 0,0 0 0 0 0,0 0 1 0 0,0 0-1 0 0,0 0 0 0 0,0 0 0 0 0,0 0 0 0 0,0 0 1 0 0,0-1-3 0 0,4 1 8 0 0,-4 0-5 0 0,1 0 0 0 0,-1-1 0 0 0,0 1 0 0 0,0 0 0 0 0,1 0 0 0 0,-1-1-1 0 0,0 1 1 0 0,0 0 0 0 0,1-1 0 0 0,-1 1 0 0 0,0-1 0 0 0,0 0 0 0 0,0 0-3 0 0,1 0 13 0 0,0-1 1 0 0,-1 1-1 0 0,1-1 1 0 0,-1 1 0 0 0,1-1-1 0 0,-1 0 1 0 0,0 0-1 0 0,0 0 1 0 0,0 0 0 0 0,0 0-1 0 0,1-2-13 0 0,7-27 173 0 0,-6 11-95 0 0,-1 8-60 0 0,-1-5-8 0 0,-4-9 74 0 0,-1-8 14 0 0,5 28-102 0 0,0-9 9 0 0,-5 3-83 0 0,3 11 107 0 0,2 2-71 0 0,4 1 28 0 0,-4-2 14 0 0,-1 1 0 0 0,1-1 0 0 0,-1 0 0 0 0,1 0 0 0 0,-1 0 0 0 0,1 1 0 0 0,-1-1 0 0 0,1 0 0 0 0,-1 1 0 0 0,0-1 0 0 0,1 0 0 0 0,-1 1 0 0 0,1-1 0 0 0,-1 0 0 0 0,0 1 0 0 0,1-1 0 0 0,-1 1 0 0 0,0-1 0 0 0,0 1 0 0 0,1-1 0 0 0,-1 1 0 0 0,0-1 0 0 0,0 1 0 0 0,0-1 0 0 0,1 1 0 0 0,-1-1 0 0 0,0 1 0 0 0,0 0 0 0 0,0 1 0 0 0,5 8 0 0 0,0 0 0 0 0,-1 0 0 0 0,2 9 0 0 0,-2-8 0 0 0,0 0 0 0 0,0 0 0 0 0,2 1 0 0 0,-3-5 7 0 0,1-1 1 0 0,-1 0-1 0 0,1-1 0 0 0,0 1 0 0 0,1 0 0 0 0,0-1 0 0 0,-1 0 0 0 0,2 0 0 0 0,1 1-7 0 0,-5-4 15 0 0,1 0 0 0 0,0-1 0 0 0,-1 1 0 0 0,1 0 0 0 0,0-1 1 0 0,0 0-1 0 0,0 0 0 0 0,2 1-15 0 0,-3-2 5 0 0,29 5 80 0 0,-28-4-38 0 0,1-1-42 0 0,3-2 11 0 0,3 1 41 0 0,12-6-3 0 0,-16 5-26 0 0,-1-1-1 0 0,0 0 0 0 0,0-1 0 0 0,0 1 0 0 0,1-2-27 0 0,21-22 123 0 0,-15 10-92 0 0,-6 7-41 0 0,-1-1 0 0 0,0 0 0 0 0,-1 0 0 0 0,0 0 0 0 0,-1 0 0 0 0,0 0 0 0 0,-1-1 0 0 0,1-8 10 0 0,7-49-264 0 0,-5 32 104 0 0,0-2-48 0 0,-2 2 21 0 0,-1 7 18 0 0,-1 9 87 0 0,-1 4 48 0 0,-2-1 42 0 0,1 8-4 0 0,-1-9-33 0 0,1 10-13 0 0,-1-1 0 0 0,0 1-1 0 0,-2-5 43 0 0,2 6 0 0 0,2 6 0 0 0,-1 1 0 0 0,1 0 0 0 0,0 0 0 0 0,-1-1 0 0 0,1 1 0 0 0,-1 0 0 0 0,1 0 0 0 0,-1 0 0 0 0,0 0 0 0 0,1 0 0 0 0,-2-1 0 0 0,-1-4 1 0 0,0 0-16 0 0,0 4-33 0 0,-1 0-36 0 0,2 1 30 0 0,1 2 1 0 0,0 1 37 0 0,0-1 1 0 0,0 1-1 0 0,0-1 0 0 0,0 1 1 0 0,0 0-1 0 0,1-1 0 0 0,-1 1 1 0 0,0 0-1 0 0,1 0 16 0 0,-1 14-108 0 0,0-4 38 0 0,0-3 68 0 0,1 0-1 0 0,0 0 1 0 0,1 0-1 0 0,-1 0 1 0 0,3 6 2 0 0,1 27 0 0 0,-2-7 8 0 0,1-1 1 0 0,2 1-1 0 0,6 18-8 0 0,-4-17 39 0 0,-5-25-38 0 0,5 21-3 0 0,1-10 30 0 0,1-3 35 0 0,5 0 50 0 0,-13-18-102 0 0,0 0 1 0 0,0 0-1 0 0,0 0 1 0 0,0 0-1 0 0,0 0 1 0 0,1 0-1 0 0,-1-1 1 0 0,0 1-1 0 0,1 0 1 0 0,-1-1-1 0 0,0 1 1 0 0,1-1-1 0 0,-1 0 1 0 0,1 1-1 0 0,-1-1 1 0 0,1 0-1 0 0,-1 0 1 0 0,1 0-1 0 0,-1 0 1 0 0,1 0-1 0 0,-1 0 1 0 0,0-1-1 0 0,1 1 1 0 0,-1 0-1 0 0,1-1 1 0 0,-1 1-1 0 0,0-1 1 0 0,1 1-1 0 0,-1-1 1 0 0,0 0-1 0 0,1 0-11 0 0,21-13 149 0 0,-7-3-75 0 0,2-9-15 0 0,3-16-47 0 0,7-11-33 0 0,-28 52-53 0 0,0 1-2 0 0,1 2-22 0 0,5 8 32 0 0,-1 3 62 0 0,2-1 1 0 0,0 1-1 0 0,0-1 1 0 0,1-1-1 0 0,1 1 1 0 0,2 1 3 0 0,12 12 21 0 0,3-3 40 0 0,-16-15-23 0 0,7 2 65 0 0,-12-6-60 0 0,0-1 1 0 0,0 1-1 0 0,0 1 0 0 0,0-1 0 0 0,2 3-43 0 0,-5-5 97 0 0,3 0-44 0 0,8 0-33 0 0,-11-1-14 0 0,0 0-233 0 0,1 0 91 0 0,-1 0 80 0 0,0 0 65 0 0,0-1 50 0 0,0 1 37 0 0,5-2 322 0 0,-4 1-268 0 0,0-1-68 0 0,0 1-107 0 0,-1 0-56 0 0,0 0-59 0 0,-1 0-67 0 0,1-1-75 0 0,-1 1-111 0 0,1 0-105 0 0,-1-1-113 0 0,0 1-124 0 0,0 0 318 0 0,0 0-34 0 0,-1 1-35 0 0,1-1-38 0 0,-1 0-37 0 0,1 0-40 0 0,-1 0-40 0 0,1 0-42 0 0,0 0-693 0 0,-1-1-37 0 0,3-5-2960 0 0</inkml:trace>
  <inkml:trace contextRef="#ctx0" brushRef="#br0" timeOffset="270.322">1311 268 14632 0 0,'0'0'430'0'0,"0"0"-156"0"0,0 0-126 0 0,0 0-57 0 0,0 0-24 0 0,0 0 3 0 0,1 0 25 0 0,7-1-34 0 0,-6 1-108 0 0,0 0 38 0 0,1-1 55 0 0,3 1 146 0 0,-5 1-167 0 0,1-1-43 0 0,0 0-46 0 0,-1 0-55 0 0,1 1-66 0 0,-1-1-77 0 0,0 0 8 0 0,1 1-54 0 0,-1-1-57 0 0,0 0-63 0 0,0 0-67 0 0,1 1-71 0 0,-1-1-76 0 0,1 0-81 0 0,1 0-1223 0 0,3 0-1114 0 0</inkml:trace>
  <inkml:trace contextRef="#ctx0" brushRef="#br0" timeOffset="821.866">1647 455 11864 0 0,'0'0'266'0'0,"0"0"44"0"0,0 0 12 0 0,0 0-132 0 0,-1 1-92 0 0,-7 1-55 0 0,1 1 66 0 0,-1 0 59 0 0,0 1 50 0 0,-1 0 101 0 0,-1 1 47 0 0,-1 0 119 0 0,-6 5 283 0 0,1 1-20 0 0,7-3-299 0 0,1-1-126 0 0,1 1-61 0 0,2-1-100 0 0,0 0-60 0 0,0 1-66 0 0,2-1-77 0 0,-3 10 307 0 0,-2 20 284 0 0,6-27-388 0 0,2-8-110 0 0,0 0 0 0 0,-1 1-1 0 0,1-1 1 0 0,0 0 0 0 0,1 1 0 0 0,-1-1 0 0 0,0 1 0 0 0,1-1-52 0 0,0 2 60 0 0,0-1 0 0 0,0 1 0 0 0,1-1 0 0 0,-1 1 0 0 0,1-1 0 0 0,0 1 0 0 0,0-1 0 0 0,1 1-60 0 0,11 12 303 0 0,-3-8-59 0 0,-1-2 0 0 0,0-2 46 0 0,11-1 242 0 0,-3-7-79 0 0,-4-6-76 0 0,-3-5-74 0 0,-3-3-71 0 0,-3-2-70 0 0,-3 0-66 0 0,-2 1-63 0 0,-5-57 128 0 0,-3-22-48 0 0,5 65-84 0 0,-1 0-54 0 0,-1-16-82 0 0,-9-67-229 0 0,8 75 270 0 0,6 39 63 0 0,-7-49-65 0 0,3 28 81 0 0,-1 0 1 0 0,-3-6-14 0 0,5 7-161 0 0,3 15 99 0 0,1 16 74 0 0,2 22-12 0 0,1 25 12 0 0,-2-18 40 0 0,-1-2-8 0 0,2 1 66 0 0,2 0 56 0 0,2 1 43 0 0,3 6 87 0 0,1-9 167 0 0,1 0 0 0 0,7 14-463 0 0,4-2 368 0 0,-23-46-363 0 0,19 33 213 0 0,-15-28-190 0 0,0 0 0 0 0,0 0 0 0 0,1-1 0 0 0,1 2-28 0 0,2 5 54 0 0,1 1-34 0 0,7-3 44 0 0,-9-8-53 0 0,-5-1 1 0 0,-2-1-197 0 0,0 0 91 0 0,0 0 69 0 0,1 0 37 0 0,0 1 135 0 0,0 0-110 0 0,-1-1-65 0 0,1 0-102 0 0,0 1-101 0 0,-1-1 66 0 0,1 0-37 0 0,-1 0-40 0 0,1 0-43 0 0,-1 0-47 0 0,0 0-49 0 0,8-4-1016 0 0,-1-4-61 0 0</inkml:trace>
  <inkml:trace contextRef="#ctx0" brushRef="#br0" timeOffset="1768.732">2605 222 10280 0 0,'10'-5'353'0'0,"-1"0"-108"0"0,3 1-59 0 0,6-3-39 0 0,4-2 12 0 0,-15 6-68 0 0,0 0 35 0 0,-1 0 13 0 0,0 0 38 0 0,0 0 44 0 0,0-1 48 0 0,-2 2-49 0 0,0-1 70 0 0,0 1-1 0 0,0-1 1 0 0,0 0-1 0 0,0 0 1 0 0,-1 0-1 0 0,1-1 1 0 0,1-1-290 0 0,-2 1 166 0 0,-1 0 59 0 0,1 0 104 0 0,-1-3 235 0 0,-2 0 18 0 0,-2 2-221 0 0,0 1-97 0 0,-3 0-46 0 0,-2-1 172 0 0,-2 1-70 0 0,0 3-60 0 0,0 0-50 0 0,-7 3 44 0 0,-6 4 18 0 0,6-2-80 0 0,11-2-121 0 0,-1 0 0 0 0,1 0 0 0 0,0 1-1 0 0,0 0 1 0 0,0 0 0 0 0,-1 1-71 0 0,-1 1 95 0 0,-11 7-7 0 0,3 2-45 0 0,10-8-44 0 0,0 0 1 0 0,0 0 0 0 0,1 0 0 0 0,0 0 0 0 0,0 1-1 0 0,0-1 1 0 0,1 1 0 0 0,0 0 0 0 0,0 0 0 0 0,1 1-1 0 0,-1 2 1 0 0,1-1-15 0 0,-3 9 31 0 0,2 0 55 0 0,0 3 65 0 0,4 13 116 0 0,7 32 243 0 0,5 53 346 0 0,-9-39-237 0 0,-6-57-491 0 0,1-16-97 0 0,-1 0-1 0 0,1 0 0 0 0,-2-1 0 0 0,0 5-15 0 0,-5 4 58 0 0,6-12-114 0 0,-3 2 21 0 0,3-4-4 0 0,0 0-37 0 0,0-1-68 0 0,-1 1-81 0 0,0-1-100 0 0,-1 0-119 0 0,-4-2-762 0 0,1-1-60 0 0</inkml:trace>
  <inkml:trace contextRef="#ctx0" brushRef="#br0" timeOffset="2824.805">2064 541 11672 0 0,'0'0'341'0'0,"0"0"-121"0"0,0 0-100 0 0,1 0 11 0 0,1 1-48 0 0,7 0 53 0 0,-5-1-38 0 0,-1 1-93 0 0,0-1 44 0 0,4 0 156 0 0,1 0 183 0 0,6-1 332 0 0,-7 0-314 0 0,-3 1-167 0 0,0-1-71 0 0,-1 1-35 0 0,20 0 319 0 0,-1-2-86 0 0,4-1-25 0 0,34-8 371 0 0,-40 7-418 0 0,12-4 110 0 0,0 0-104 0 0,2-1-61 0 0,-10 3-10 0 0,0 1-1 0 0,7 1-228 0 0,23-5 301 0 0,28-14 69 0 0,6-1 15 0 0,-36 14-94 0 0,-34 8-157 0 0,-2 1 35 0 0,-15 1-67 0 0,-1 0-17 0 0,1 0-40 0 0,4 0-16 0 0,-2 0 11 0 0,-1 1 103 0 0,4 1-54 0 0,-4-1-1 0 0,-1 0-20 0 0,3 3-44 0 0,-2-2 29 0 0,5 4-5 0 0,-3-1-31 0 0,0-3-18 0 0,11 3 89 0 0,-9-2 2 0 0,-4-3 0 0 0,-2 0-14 0 0,0 0-5 0 0,0 0-6 0 0,2 1-11 0 0,7 3-32 0 0,-7-3 37 0 0,-2-1 6 0 0,0 0-1 0 0,1 1-10 0 0,6 2-33 0 0,-6-2 32 0 0,0 1 1 0 0,3 6-33 0 0,-2-4 22 0 0,3 8-30 0 0,-3-7-18 0 0,-3-1 18 0 0,3 10 40 0 0,-2-3-53 0 0,-3 12 0 0 0,4-12 0 0 0,2 1 0 0 0,0 1 11 0 0,0-3 42 0 0,-1-4 3 0 0,-2-5-50 0 0,1 4 10 0 0,0 0 29 0 0,1 4 35 0 0,-1-7-27 0 0,0 0 1 0 0,3 5-32 0 0,-1-3 26 0 0,-2-4-47 0 0,0 0-1 0 0,0 1 1 0 0,0 0 0 0 0,0-1-1 0 0,-1 1 1 0 0,1-1-1 0 0,0 1 1 0 0,0 0 0 0 0,0 0-1 0 0,0-1 1 0 0,-1 1-1 0 0,1 0 1 0 0,0 0 0 0 0,-1 0-1 0 0,1 0 1 0 0,-1 0-1 0 0,1 1 0 0 0,1 0 8 0 0,15 6 50 0 0,-13-6-56 0 0,1 0 1 0 0,9 3 46 0 0,9-3-38 0 0,4-6 60 0 0,-25 4-62 0 0,0-1 0 0 0,0 0 0 0 0,0 1 0 0 0,1-1 0 0 0,-1 0 0 0 0,-1 0 0 0 0,1 0 0 0 0,0 0 0 0 0,0-1 0 0 0,0 1 0 0 0,0 0 0 0 0,-1-1 1 0 0,1 1-1 0 0,-1-1 0 0 0,1 0 0 0 0,-1 0 0 0 0,0 1 0 0 0,0-1 0 0 0,0 0 0 0 0,0 0 0 0 0,1 0-9 0 0,1-8 54 0 0,1-1 35 0 0,-3-3 50 0 0,-1 7-115 0 0,-1 1 0 0 0,0-1 0 0 0,0 1 0 0 0,0-1 0 0 0,-1 1 0 0 0,0 0 0 0 0,0-1 0 0 0,-1 1 0 0 0,0 0 0 0 0,0 1 0 0 0,0-1 0 0 0,-1 0 0 0 0,0 1 0 0 0,0 0 0 0 0,0 0 0 0 0,-3-2-24 0 0,-6-5-79 0 0,9 8 79 0 0,0 0-1 0 0,0 1 1 0 0,0 0-1 0 0,-1 0 1 0 0,1 0 0 0 0,-11-4-59 0 0,7 4 62 0 0,2 1-14 0 0,1 0-1 0 0,-1 0 1 0 0,1 1 0 0 0,-1-1 0 0 0,1 2 0 0 0,-1-1-1 0 0,-5 0 12 0 0,-30 5 0 0 0,27-4 4 0 0,10 1-37 0 0,0 2-7 0 0,3-3-48 0 0,1 0 5 0 0,0 0 377 0 0,0 0-69 0 0,0 0-64 0 0,-1 0-61 0 0,1 0-59 0 0,-1 1-54 0 0,0-1-53 0 0,1 0-47 0 0,-1 0-46 0 0,0 1-42 0 0,0-1-39 0 0,0 0-35 0 0,-1 1-369 0 0,1 0-103 0 0,-2 0-397 0 0,0 0-1717 0 0,4-1 1896 0 0,0-1 92 0 0,-1 1 483 0 0,1-1 37 0 0,1 0 43 0 0,-1 0 46 0 0,0 1-151 0 0,0-1-42 0 0,0 1-38 0 0,0-1-32 0 0,1 0-845 0 0,2-1-848 0 0,-4 2 2216 0 0</inkml:trace>
  <inkml:trace contextRef="#ctx0" brushRef="#br0" timeOffset="3256.899">2947 388 8696 0 0,'0'0'197'0'0,"0"0"24"0"0,7-4 189 0 0,-5 2-355 0 0,0 1-34 0 0,2-3 42 0 0,-1 1 111 0 0,0-1 93 0 0,0 1 70 0 0,0-1 126 0 0,5-4 702 0 0,-4 5-834 0 0,-1 1-33 0 0,3-1 44 0 0,-3 2-217 0 0,1 0-37 0 0,8-2 737 0 0,1 0-75 0 0,-1 2-70 0 0,1 1-64 0 0,0 1-61 0 0,-1 0-56 0 0,1 1-51 0 0,-1 0-47 0 0,8 4 155 0 0,0 0-88 0 0,4 2 3 0 0,11 6 118 0 0,-25-10-438 0 0,-6-2-101 0 0,0 0-1 0 0,-1 0 1 0 0,1 0-1 0 0,0 0 1 0 0,2 2-50 0 0,-4-2 41 0 0,1 1 1 0 0,-1-1-1 0 0,1 1 1 0 0,-1-1-1 0 0,0 1 1 0 0,0 0-1 0 0,0 0 1 0 0,0 0-1 0 0,-1 0 0 0 0,1 0 1 0 0,-1 0-1 0 0,1 0-41 0 0,6 15 208 0 0,-6-16-181 0 0,-1 0 1 0 0,0 1-1 0 0,1-1 0 0 0,-1 0 0 0 0,-1 1 1 0 0,1-1-1 0 0,0 1 0 0 0,0-1 0 0 0,-1 1 0 0 0,1 1-27 0 0,0 11 160 0 0,0-13-145 0 0,-1 0 0 0 0,0-1 1 0 0,0 1-1 0 0,1 0 1 0 0,-1 0-1 0 0,0-1 0 0 0,-1 1 1 0 0,1 0-1 0 0,0-1 1 0 0,0 1-1 0 0,-1 0 0 0 0,0 0-15 0 0,-2 12 235 0 0,2-8-134 0 0,-3-2-69 0 0,2-3 43 0 0,-2-1 43 0 0,-5 1-51 0 0,0 0-33 0 0,8-1-44 0 0,-4-1 37 0 0,3 1-7 0 0,0 0 0 0 0,1 0 0 0 0,-1-1 0 0 0,0 1 0 0 0,1-1 0 0 0,-1 1 0 0 0,1-1 0 0 0,-1 0 0 0 0,0 0-20 0 0,0-1 16 0 0,1 0 0 0 0,-1 0 1 0 0,1 0-1 0 0,-1 0 0 0 0,1 0 1 0 0,0 0-1 0 0,0 0 0 0 0,0-1 0 0 0,0 1 1 0 0,0-2-17 0 0,1 1 28 0 0,-1 0 0 0 0,1 0 1 0 0,0 0-1 0 0,0 0 0 0 0,0 0 1 0 0,0 0-1 0 0,1-3-28 0 0,1-3 112 0 0,0-1 0 0 0,1 1 1 0 0,1 0-1 0 0,3-8-112 0 0,-1 4 115 0 0,4-3 49 0 0,10-4-53 0 0,1-3-47 0 0,-16 18-166 0 0,0-1 39 0 0,6-4 35 0 0,2-1 107 0 0,23-9 245 0 0,-22 14-268 0 0,-1 2-77 0 0,0 0-92 0 0,0 1-116 0 0,-7 1 64 0 0,0 1-39 0 0,1 0-40 0 0,-1 0-44 0 0,0 0-47 0 0,1 0-50 0 0,-1 1-53 0 0,0-1-56 0 0,0 1-59 0 0,0 0-61 0 0,-5 0 107 0 0,0 0-72 0 0,0 0-63 0 0,0 0-56 0 0,0 0-202 0 0,1 0-54 0 0,-1 0-245 0 0,1 0-659 0 0</inkml:trace>
  <inkml:trace contextRef="#ctx0" brushRef="#br0" timeOffset="5097.244">3950 398 7256 0 0,'0'0'165'0'0,"0"0"-38"0"0,0 0-47 0 0,0-1-17 0 0,3-2 2 0 0,-3 2 13 0 0,1 0 61 0 0,0-2-308 0 0,1 0 105 0 0,-1-1 95 0 0,0-1 84 0 0,-1 1 73 0 0,1-1 64 0 0,-2 1 52 0 0,1-1 42 0 0,-1 1 78 0 0,0 2-296 0 0,1 1 1 0 0,-1 0-1 0 0,1 0 0 0 0,-1 0 1 0 0,1 0-1 0 0,-1 0 0 0 0,1 0 0 0 0,-1 0 1 0 0,0 0-1 0 0,0 0 0 0 0,0 0 1 0 0,0 0-1 0 0,1 0 0 0 0,-2 0-128 0 0,-2-1 427 0 0,-2 0-58 0 0,-5-2 454 0 0,0 1-156 0 0,4 2-325 0 0,7 1-324 0 0,-20 0 874 0 0,0 3-97 0 0,2 3-116 0 0,10-1-389 0 0,0 1-37 0 0,-2 5 52 0 0,1-1-51 0 0,0 0-35 0 0,0 1-37 0 0,2 2-40 0 0,5-9-100 0 0,0 0 0 0 0,1 1-1 0 0,-1-1 1 0 0,1 1 0 0 0,-1 2-42 0 0,2-3 18 0 0,-1 0 0 0 0,1 0 0 0 0,0 1-1 0 0,0-1 1 0 0,0 0 0 0 0,1 0 0 0 0,-1 0 0 0 0,1 0-1 0 0,0 1-17 0 0,1 0 19 0 0,-1 0-1 0 0,1 0 0 0 0,1-1 1 0 0,-1 1-1 0 0,1 0 1 0 0,-1-1-1 0 0,2 2-18 0 0,17 17 154 0 0,1-7-45 0 0,1-7 77 0 0,7-6 114 0 0,-24-3-209 0 0,0-1 0 0 0,0 0-1 0 0,0 0 1 0 0,0 0 0 0 0,0-1 0 0 0,3-1-91 0 0,-3 1 114 0 0,1-1 0 0 0,0-1-1 0 0,-1 1 1 0 0,0-1 0 0 0,3-2-114 0 0,14-15 344 0 0,-7 1-105 0 0,-4-2-62 0 0,-3 0-78 0 0,-4 10-45 0 0,-1 0-1 0 0,-1 0 1 0 0,0-1-54 0 0,0 2 51 0 0,5-2-48 0 0,-1 1-4 0 0,-6 11-80 0 0,1 2 34 0 0,3 5 27 0 0,1 8 32 0 0,-4 4-15 0 0,4 21 8 0 0,0-14-60 0 0,0 10 43 0 0,-4-23 16 0 0,0-1 0 0 0,1 0 0 0 0,3 10-4 0 0,-6-19 43 0 0,0 2-19 0 0,0-4 41 0 0,0 0 8 0 0,0 0-1 0 0,0 0 4 0 0,0 0 11 0 0,1-1 18 0 0,-1-2-48 0 0,1-10-22 0 0,6-11 35 0 0,10-12-69 0 0,-5 8 0 0 0,-9 23-1 0 0,-1 0 0 0 0,1 0 0 0 0,0 1 0 0 0,0-1 0 0 0,0 1 0 0 0,0 0-1 0 0,1 0 1 0 0,0 0 0 0 0,0 0 0 0 0,3-2 0 0 0,5-4-43 0 0,0-2-41 0 0,-8 9 22 0 0,1 2 64 0 0,-4 1-6 0 0,0-1 4 0 0,-1 1 0 0 0,0 0 0 0 0,0 0 0 0 0,0 0 0 0 0,1 0 0 0 0,-1 0 0 0 0,0 0 0 0 0,0-1 0 0 0,1 1 0 0 0,-1 0 0 0 0,0 0 0 0 0,0 0 0 0 0,1 0-1 0 0,-1 0 1 0 0,0 0 0 0 0,0 0 0 0 0,1 0 0 0 0,-1 0 0 0 0,0 0 0 0 0,1 0 0 0 0,-1 0 0 0 0,0 0 0 0 0,0 1 0 0 0,1-1 0 0 0,-1 0 0 0 0,0 0 0 0 0,0 0 0 0 0,0 0 0 0 0,1 0 0 0 0,-1 0-1 0 0,0 1 1 0 0,0-1 0 0 0,1 0 0 0 0,-1 0 0 0 0,0 0 0 0 0,0 1 0 0 0,0-1 0 0 0,0 0 0 0 0,0 0 0 0 0,1 0 0 0 0,-1 1 0 0 0,0-1 0 0 0,0 0 0 0 0,0 0 0 0 0,0 1 0 0 0,0-1 0 0 0,2 4-51 0 0,2 0 50 0 0,0 1-1 0 0,0 1 1 0 0,-1-1-1 0 0,0 1 1 0 0,0-1-1 0 0,0 1 1 0 0,0 0-1 0 0,0 4 2 0 0,15 53 2 0 0,-16-56-3 0 0,0 6 4 0 0,-1-5-20 0 0,1-1 35 0 0,1 1 32 0 0,2 2 46 0 0,1-2-86 0 0,-5-7-5 0 0,-1 0 1 0 0,1-1-1 0 0,0 1 0 0 0,-1-1 0 0 0,1 1 0 0 0,0-1 0 0 0,-1 1 0 0 0,1-1 0 0 0,0 1 0 0 0,0-1 0 0 0,-1 0 1 0 0,1 0-1 0 0,0 1 0 0 0,0-1 0 0 0,0 0 0 0 0,0 0 0 0 0,0 0 0 0 0,-1 0 0 0 0,1 0 0 0 0,0 0 0 0 0,0 0 0 0 0,0 0 1 0 0,0 0-1 0 0,-1 0 0 0 0,1 0 0 0 0,0-1 0 0 0,0 1 0 0 0,0 0 0 0 0,0-1 0 0 0,-1 1 0 0 0,1-1 0 0 0,0 1 1 0 0,-1 0-1 0 0,1-1 0 0 0,0 0 0 0 0,-1 1 0 0 0,1-1 0 0 0,0 1 0 0 0,-1-1 0 0 0,1 0 0 0 0,0 0-5 0 0,0 0 15 0 0,6-7 25 0 0,0 0 0 0 0,-1-1-1 0 0,0 0 1 0 0,-1 0 0 0 0,1 0-1 0 0,-2-1 1 0 0,4-7-40 0 0,5-11 41 0 0,2 2-48 0 0,-6 12 7 0 0,-3 9 0 0 0,3 5-16 0 0,-4 0-55 0 0,-2 2 33 0 0,0 3 15 0 0,-3-4 9 0 0,3 2 4 0 0,-2-1 9 0 0,0 0-1 0 0,0-1 1 0 0,0 1-1 0 0,0 0 1 0 0,0-1 0 0 0,0 1-1 0 0,-1 0 1 0 0,1 0-1 0 0,-1 0 1 0 0,1 2 1 0 0,4 9-50 0 0,1 2 46 0 0,6 29 4 0 0,-6-27-5 0 0,4 2 37 0 0,6 2 101 0 0,-14-20-131 0 0,-1 1 0 0 0,1 0 0 0 0,1-1-1 0 0,-1 0 1 0 0,0 1 0 0 0,0-1 0 0 0,0 0 0 0 0,1 0-1 0 0,0 0-1 0 0,10 0 29 0 0,-10-4-12 0 0,-3 3-9 0 0,7-4 26 0 0,-5 3-15 0 0,0 1 1 0 0,0-1-1 0 0,0 0 1 0 0,-1 0-1 0 0,1 0 0 0 0,0 0 1 0 0,-1-1-1 0 0,1 1 0 0 0,-1 0 1 0 0,1-1-1 0 0,-1 1 0 0 0,1-2-19 0 0,12-19 160 0 0,-3-2-116 0 0,0 5 12 0 0,-1-1-41 0 0,-5 5 34 0 0,-4 10-48 0 0,1 0 0 0 0,-1 0-1 0 0,1 1 1 0 0,0-1 0 0 0,0 1-1 0 0,1-1 1 0 0,-1 1 0 0 0,1 0-1 0 0,0 0 1 0 0,0 0 0 0 0,0 0-1 0 0,1 0 0 0 0,19-26-68 0 0,-22 29-6 0 0,-1 1-8 0 0,2 11-28 0 0,4 0 41 0 0,1 6 20 0 0,-1 38-24 0 0,-4-41 78 0 0,-2-12-1 0 0,5 17-4 0 0,-4-16 0 0 0,0-1 0 0 0,0 0 0 0 0,0 1 0 0 0,-1-1 0 0 0,1 1 0 0 0,-1-1 0 0 0,0 3 0 0 0,0-3 0 0 0,0 1 0 0 0,0 0 0 0 0,0-1 0 0 0,0 1 0 0 0,1 0 0 0 0,-1-1 0 0 0,1 1 0 0 0,-1-1 0 0 0,1 1 0 0 0,0-1 0 0 0,0 1 0 0 0,0-1 0 0 0,0 1 0 0 0,1-1 0 0 0,-1 0 0 0 0,2 3-1 0 0,-1-1 0 0 0,-1 1 0 0 0,1-1 0 0 0,-1 1 0 0 0,1 0 0 0 0,-1 4 1 0 0,3 6 20 0 0,0-2 50 0 0,2 2 94 0 0,0 1-1 0 0,3 14-163 0 0,-4-1 213 0 0,-4-22-166 0 0,1-1-17 0 0,-2-1 0 0 0,1 1 0 0 0,-1-1 0 0 0,0 1 0 0 0,0-1 0 0 0,0 1-30 0 0,-1-2 35 0 0,0 0 0 0 0,0-1 1 0 0,0 1-1 0 0,0 0 0 0 0,0-1 0 0 0,-1 1 0 0 0,0-1 1 0 0,1 0-1 0 0,-1 0 0 0 0,-1 1 0 0 0,1-1 0 0 0,0 0 1 0 0,-1-1-1 0 0,1 1 0 0 0,-1 0 0 0 0,0-1-35 0 0,-2 2 48 0 0,1-1 0 0 0,0-1 0 0 0,-1 1 0 0 0,1-1-1 0 0,-2 1-47 0 0,-9 3 83 0 0,-2-1-35 0 0,-20 6 68 0 0,26-7-87 0 0,0 0 0 0 0,-1-1 0 0 0,-9 1-29 0 0,0-1 18 0 0,5-1 34 0 0,0 0 0 0 0,-11-1-52 0 0,21-1 7 0 0,1 0 1 0 0,-1-1-1 0 0,0 0 1 0 0,1 0-1 0 0,0 0 1 0 0,-1-1-1 0 0,1 1 1 0 0,0-2-1 0 0,-5-1-7 0 0,7 2 6 0 0,-1 0 0 0 0,1 0 0 0 0,-1 0 1 0 0,1 0-1 0 0,0-1 0 0 0,0 1 0 0 0,0-1 0 0 0,0 0 0 0 0,0 0 0 0 0,1 0 0 0 0,-2-3-6 0 0,3 4 2 0 0,0 0 1 0 0,0 0-1 0 0,0 0 0 0 0,1 0 0 0 0,-1 0 1 0 0,0 0-1 0 0,1 0 0 0 0,0 0 1 0 0,0-1-1 0 0,0 1 0 0 0,0 0 1 0 0,0 0-1 0 0,0 0 0 0 0,0 0 0 0 0,1 0 1 0 0,-1-1-1 0 0,1 1 0 0 0,-1 0 1 0 0,1 0-1 0 0,0 0 0 0 0,0 0 1 0 0,1-1-3 0 0,-1 0-298 0 0,1 1 94 0 0,0-1 80 0 0,0 0 66 0 0,0 1 52 0 0,1-1 39 0 0,6-4 187 0 0,-5 4-151 0 0,0 1-65 0 0,1-1-105 0 0,-2 2-24 0 0,-1-1-57 0 0,1 1-66 0 0,0 0-74 0 0,0 0-112 0 0,0 0-103 0 0,0 0-111 0 0,0 0-123 0 0,-2 0 338 0 0,1 1-35 0 0,-1 0-35 0 0,0-1-36 0 0,1 1-38 0 0,-1 0-38 0 0,0-1-40 0 0,1 1-42 0 0,0 0-658 0 0,0 0-37 0 0,6 0-2911 0 0</inkml:trace>
  <inkml:trace contextRef="#ctx0" brushRef="#br0" timeOffset="6154.14">5346 199 9648 0 0,'0'0'216'0'0,"0"0"32"0"0,0 0-29 0 0,1 0-94 0 0,-1-1-68 0 0,1-2-19 0 0,0 1 12 0 0,0-1 21 0 0,-1 1 33 0 0,0-3 871 0 0,3 0 614 0 0,2 5-21 0 0,-2 2-631 0 0,-1-1-425 0 0,1 1-76 0 0,-1 0-87 0 0,0 0-103 0 0,0 0-117 0 0,-1-1-113 0 0,-1 0-34 0 0,1 0-36 0 0,0-1-38 0 0,-1 1-40 0 0,1-1-42 0 0,14 25 806 0 0,-4 1-111 0 0,-2 2-97 0 0,-3 0-82 0 0,4 8 3 0 0,-6-21-236 0 0,0 0-49 0 0,0 4-34 0 0,3 8-29 0 0,-6-23 7 0 0,2 12 56 0 0,0-1 1 0 0,0 9-61 0 0,-3-2-1 0 0,-1-20-161 0 0,1 0 76 0 0,0 1 59 0 0,0 1 91 0 0,0 0 53 0 0,-1-1-67 0 0,1-1-57 0 0,0 0-64 0 0,-1 0-52 0 0,1-1-70 0 0,-1 1-83 0 0,0 0-94 0 0,1-1-18 0 0,-1 0-81 0 0,0 0-86 0 0,-1 0-95 0 0,1 0-100 0 0,0 0-107 0 0,-1 0-114 0 0,0 0-120 0 0,-1-1-1065 0 0,-2 2-1211 0 0,5-2 3366 0 0</inkml:trace>
  <inkml:trace contextRef="#ctx0" brushRef="#br0" timeOffset="6393.709">5049 264 11200 0 0,'1'0'264'0'0,"0"0"-90"0"0,1 0-68 0 0,4-1 84 0 0,-4 0-68 0 0,9 0-162 0 0,-1-1 99 0 0,1 1 88 0 0,-1 0 74 0 0,5-1 190 0 0,0 1 89 0 0,33-4 1336 0 0,-37 5-1480 0 0,-1-1-38 0 0,-2 0-103 0 0,1 0-38 0 0,-1 1-41 0 0,0-1-48 0 0,17-1 282 0 0,-1 1-44 0 0,1-1-45 0 0,-1 1-45 0 0,8 0 1 0 0,-1-1-73 0 0,0 0-72 0 0,0-1-71 0 0,0 0-382 0 0,-22 3 191 0 0,0-1-94 0 0,-4 1 87 0 0,-1 0-38 0 0,1-1-41 0 0,-1 0-46 0 0,2 1-179 0 0,0-2-102 0 0,0 1-111 0 0,0-1-122 0 0,-6 2 451 0 0,1 0-46 0 0,0 0-41 0 0,0 0-37 0 0,0 0-138 0 0,1-1-35 0 0,1 1-1452 0 0</inkml:trace>
  <inkml:trace contextRef="#ctx0" brushRef="#br0" timeOffset="7523.749">5648 270 9184 0 0,'0'0'208'0'0,"0"0"33"0"0,0 0 14 0 0,0 0-85 0 0,0 0 89 0 0,0 0 75 0 0,1 0 60 0 0,-1 0 191 0 0,2-1 1227 0 0,-1 1-1078 0 0,-1 0-163 0 0,1 0-326 0 0,-1-1-35 0 0,1 1-36 0 0,-1 0-44 0 0,1 0-51 0 0,-1 0-55 0 0,1 0-60 0 0,-1 0-65 0 0,1 0-70 0 0,-1 0-74 0 0,2 0 672 0 0,0 1-50 0 0,0 0-48 0 0,-1 0-43 0 0,1 1-40 0 0,-1 0-38 0 0,1 3 113 0 0,0 0-143 0 0,-1-1-53 0 0,1 3-27 0 0,0 2-5 0 0,1 2 67 0 0,-3-8-65 0 0,1-1 33 0 0,10 26 356 0 0,0 1-53 0 0,-7-17-333 0 0,-4-10-67 0 0,1 0-1 0 0,0 0 0 0 0,-1 0 1 0 0,1 0-1 0 0,0 0 1 0 0,0 0-1 0 0,0-1 0 0 0,0 1 1 0 0,1 0-1 0 0,-1 0 0 0 0,0-1 1 0 0,2 2-31 0 0,-2-2 110 0 0,2 0 2 0 0,15 4 116 0 0,-15-4-169 0 0,0-1 0 0 0,1 0 0 0 0,-1 0-1 0 0,0 0 1 0 0,0 0 0 0 0,1 0 0 0 0,-1-1 0 0 0,0 1 0 0 0,0-1-1 0 0,0 0 1 0 0,1 0 0 0 0,1-2-59 0 0,8-4 147 0 0,-1-4-85 0 0,1-5 58 0 0,-1 0-57 0 0,18-36 11 0 0,-30 52-74 0 0,12-17-1 0 0,-5 8 14 0 0,-2 0 39 0 0,-4 7-66 0 0,0 8-49 0 0,2 5 47 0 0,2 6 21 0 0,-4-2-5 0 0,11 203 0 0 0,-11-175-3 0 0,-1-18 56 0 0,0 0 34 0 0,-2 25 171 0 0,-4-11 8 0 0,4-28-153 0 0,-1 0 0 0 0,0 0-1 0 0,-1 0 1 0 0,-2 2-113 0 0,1-2 145 0 0,0 0 0 0 0,-1 0-1 0 0,-1-1 1 0 0,0 0-1 0 0,0 0 1 0 0,-7 7-145 0 0,-1-2 148 0 0,-3-2-36 0 0,-18 8 19 0 0,22-15-97 0 0,-1 1 1 0 0,0-2 0 0 0,-1 0 0 0 0,1-1 0 0 0,-2 0-35 0 0,-18 1 145 0 0,22-5 4 0 0,-1-1-56 0 0,-1-3-46 0 0,0-1-32 0 0,12 4-16 0 0,0-1-1 0 0,0 1 0 0 0,-1-1 1 0 0,1 0-1 0 0,0 0 0 0 0,1 0 1 0 0,-1 0-1 0 0,0 0 0 0 0,0-1 1 0 0,1 1-1 0 0,0-1 1 0 0,-1 0-1 0 0,1 0 0 0 0,0 0 1 0 0,0 0 1 0 0,-6-20 31 0 0,3 0 36 0 0,4 14-21 0 0,1 1 0 0 0,0 0 0 0 0,0 0 0 0 0,1 0 0 0 0,0-1 0 0 0,0 1 0 0 0,3-6-46 0 0,-1 4 68 0 0,0 0 0 0 0,1 0 1 0 0,1-2-69 0 0,10-14 108 0 0,-1 6-49 0 0,1 1-37 0 0,47-49-66 0 0,47-52-117 0 0,-59 72 124 0 0,-3-3-31 0 0,-8 8 2 0 0,6-3-37 0 0,-23 24 20 0 0,1-1-60 0 0,-12 11 2 0 0,3-6-167 0 0,-11 13 95 0 0,-1 0-197 0 0,-2 3 152 0 0,1 3 162 0 0,-1 1 33 0 0,2 1 44 0 0,1 3 94 0 0,19 36-89 0 0,-19-36 5 0 0,0-1 1 0 0,1 1-1 0 0,0 0 0 0 0,0-1 0 0 0,0 0 0 0 0,2 1 9 0 0,4 6-11 0 0,2 3 12 0 0,29 39 9 0 0,-26-34 40 0 0,-11-16-39 0 0,-1 0 0 0 0,0 0 0 0 0,0 0 0 0 0,0 1 0 0 0,-1-1 0 0 0,1 1 1 0 0,-1-1-1 0 0,1 4-11 0 0,7 17 123 0 0,-8-20-96 0 0,0-1 1 0 0,-1 1 0 0 0,1 0 0 0 0,-1-1 0 0 0,0 1-1 0 0,0 0 1 0 0,0 0 0 0 0,0 0 0 0 0,-1 1-28 0 0,0-2 1 0 0,0 0 1 0 0,1 0-1 0 0,-1 0 1 0 0,1-1-1 0 0,0 1 1 0 0,0 0-1 0 0,1 0 1 0 0,-1-1-1 0 0,2 3-1 0 0,-2-3 0 0 0,-1-2 2 0 0,1 0 0 0 0,-1 0 0 0 0,0 0 0 0 0,0 1 0 0 0,0-1 0 0 0,0 0-1 0 0,0 0 1 0 0,0 0 0 0 0,0 1 0 0 0,0-1 0 0 0,0 0 0 0 0,-1 0 0 0 0,1 0 0 0 0,0 0 0 0 0,-1 0-1 0 0,0 1-1 0 0,1-1 4 0 0,-1 1 0 0 0,1-1 0 0 0,0 0 0 0 0,-1 1 0 0 0,1-1-1 0 0,0 0 1 0 0,0 1 0 0 0,0-1 0 0 0,-1 1 0 0 0,2-1 0 0 0,-1 0-1 0 0,0 1 1 0 0,0-1-4 0 0,2 6 13 0 0,3 19 87 0 0,-6-13-89 0 0,1-11-3 0 0,0 0 0 0 0,0 0-1 0 0,0 0 1 0 0,1 0 0 0 0,-1-1-1 0 0,0 1 1 0 0,1 0 0 0 0,-1 0-1 0 0,1 0 1 0 0,0-1 0 0 0,-1 1-1 0 0,1 0 1 0 0,0-1 0 0 0,0 1-1 0 0,1 0-7 0 0,-1 0 23 0 0,-1-1-19 0 0,1 0 0 0 0,-1-1 0 0 0,0 1 0 0 0,0-1 0 0 0,0 1 0 0 0,0 0 0 0 0,0-1 0 0 0,0 1 0 0 0,0 0 1 0 0,0-1-1 0 0,0 1 0 0 0,0 0 0 0 0,0-1 0 0 0,0 1 0 0 0,0-1 0 0 0,0 1 0 0 0,-1 0-4 0 0,1-1 5 0 0,0 1-1 0 0,0-1 0 0 0,0 1 0 0 0,0-1 1 0 0,0 1-1 0 0,0 0 0 0 0,0-1 0 0 0,0 1 1 0 0,0-1-1 0 0,0 1 0 0 0,0-1 1 0 0,0 1-1 0 0,0 0 0 0 0,0-1 0 0 0,0 1 1 0 0,0-1-1 0 0,1 1 0 0 0,-1 0-4 0 0,6 5 16 0 0,-7 2-16 0 0,0-2 0 0 0,0-4 115 0 0,0 0-42 0 0,0 0-39 0 0,1-1-35 0 0,-1 1-57 0 0,0-1-56 0 0,-1 0-232 0 0,1-2-236 0 0,0 0 360 0 0,1-1 34 0 0,1 1 89 0 0,1-7-466 0 0,-2-7-239 0 0,0 8 421 0 0,-1 1-79 0 0,0-1-104 0 0,0 1-17 0 0,0 0-118 0 0,0-1-299 0 0,-2-1 36 0 0,-1 2 41 0 0,-1-1 47 0 0,-7-9-1044 0 0</inkml:trace>
  <inkml:trace contextRef="#ctx0" brushRef="#br0" timeOffset="7786.622">6099 378 8952 0 0,'3'-6'74'0'0,"0"0"44"0"0,0-14 341 0 0,-2 10-257 0 0,0 4-141 0 0,1 1-39 0 0,0-5 13 0 0,-2 2 74 0 0,0-3 135 0 0,1 5-74 0 0,1 0 33 0 0,0 3 19 0 0,-1-1 57 0 0,-1 1 46 0 0,1 0 36 0 0,-1 1-166 0 0,0 1 0 0 0,0 0 1 0 0,1-1-1 0 0,-1 1 0 0 0,0 0 0 0 0,1-1 1 0 0,0 1-1 0 0,-1 0 0 0 0,1 0 0 0 0,0-1-195 0 0,1-1 375 0 0,2 0-44 0 0,4-3 442 0 0,0 2-105 0 0,-1 1-112 0 0,15-3 876 0 0,-10 5-772 0 0,-2 0-269 0 0,0 1-1 0 0,0 0 0 0 0,4 1-390 0 0,16 5 699 0 0,-5 2-227 0 0,-13-3-287 0 0,-1 0-41 0 0,10 12 261 0 0,-9-6-226 0 0,-9-8-137 0 0,-1-1 0 0 0,0 1 0 0 0,0-1 0 0 0,0 1-1 0 0,-1 0 1 0 0,1-1 0 0 0,0 1 0 0 0,-1 0 0 0 0,0 0 0 0 0,0 0 0 0 0,0 0 0 0 0,0 2-42 0 0,8 16 233 0 0,-8-20-220 0 0,-1 0 0 0 0,0 0 0 0 0,1-1 0 0 0,-1 1 0 0 0,0 0 0 0 0,1 0 0 0 0,-1 0 0 0 0,0 0 0 0 0,0 0 0 0 0,0 0 0 0 0,0 0 0 0 0,0 0 0 0 0,0 0 0 0 0,0 0-13 0 0,0 1 24 0 0,-1 0 0 0 0,0 1 0 0 0,1-1 1 0 0,-1 0-1 0 0,0 0 0 0 0,0 0 0 0 0,0 0 1 0 0,-1 0-25 0 0,-5 11 137 0 0,5-10-113 0 0,0 0-1 0 0,0 0 1 0 0,0 0-1 0 0,0 0 0 0 0,0-1 1 0 0,0 1-1 0 0,-1-1 1 0 0,1 0-1 0 0,-1 0 0 0 0,0 1 1 0 0,1-2-1 0 0,-1 1 1 0 0,0 0-24 0 0,-20 10 59 0 0,12-8-78 0 0,1 0-43 0 0,3-2 83 0 0,1 1-58 0 0,0 0-49 0 0,-1 0-42 0 0,0 1-69 0 0,-1 0-37 0 0,-15 3-556 0 0,13-5 390 0 0,7-2 232 0 0,-1 1-34 0 0,-1 0-181 0 0,2 0 145 0 0,1 0-37 0 0,-1-1-40 0 0,1 1-45 0 0,-1-1-49 0 0,0 1-53 0 0,1-1-57 0 0,-1 0-62 0 0,0 0-64 0 0,1 0-70 0 0,-1 0-74 0 0,1 0-77 0 0,-1 0-82 0 0,1-1-86 0 0,-3 0-1104 0 0,-3-3-1182 0 0</inkml:trace>
  <inkml:trace contextRef="#ctx0" brushRef="#br0" timeOffset="8235.065">6400 378 10656 0 0,'0'0'309'0'0,"0"0"3"0"0,0 0-233 0 0,1 1-47 0 0,4 0-147 0 0,-1 0 55 0 0,1 1 53 0 0,-1-1 48 0 0,1 0 45 0 0,0 0 41 0 0,-1-1 37 0 0,1 1 33 0 0,4 0 273 0 0,1 0 85 0 0,-1 0 45 0 0,13-1 866 0 0,-9 0-635 0 0,-6-1-459 0 0,0 1-47 0 0,0-1-58 0 0,0 1-69 0 0,20-4 410 0 0,-9-2-294 0 0,5-4-33 0 0,1-4 98 0 0,-21 12-285 0 0,0 0-1 0 0,0-1 0 0 0,0 1 0 0 0,0-1 1 0 0,2-3-94 0 0,-4 4 54 0 0,0 1 0 0 0,0-1 0 0 0,0 0 0 0 0,0 0 0 0 0,0 0 1 0 0,0 0-1 0 0,0 0 0 0 0,0 0 0 0 0,-1 0 0 0 0,1-2-54 0 0,1-7 240 0 0,-2 9-191 0 0,1-1-1 0 0,-1 1 1 0 0,1 0-1 0 0,-1-1 1 0 0,0 1 0 0 0,0 0-1 0 0,0 0 1 0 0,-1-1-1 0 0,1 1 1 0 0,-1-1-49 0 0,1-4 113 0 0,1-2 13 0 0,-1 7-108 0 0,1 1 0 0 0,-1 0 0 0 0,0-1-1 0 0,0 1 1 0 0,0-1 0 0 0,0 1 0 0 0,0 0-1 0 0,0-1 1 0 0,0 1 0 0 0,0 0 0 0 0,-1-1-1 0 0,1 1 1 0 0,0 0 0 0 0,-1-1-18 0 0,-2-17 184 0 0,3 18-182 0 0,0 1 0 0 0,0-1 0 0 0,0 0 0 0 0,0 1 0 0 0,-1-1 0 0 0,1 0 0 0 0,0 1 0 0 0,-1-1 0 0 0,1 1 0 0 0,0-1 0 0 0,-1 1 0 0 0,1-1 0 0 0,-1 1 0 0 0,1-1 0 0 0,-1 1 0 0 0,1-1 0 0 0,-1 1 0 0 0,1-1 0 0 0,-1 1 0 0 0,0 0 0 0 0,1-1 0 0 0,-1 1 0 0 0,1 0 0 0 0,-1 0 0 0 0,0-1 0 0 0,1 1 0 0 0,-1 0 0 0 0,0 0 0 0 0,1 0 0 0 0,-1 0-2 0 0,-14-2 14 0 0,12 2-14 0 0,0 0 0 0 0,0 0 0 0 0,0 0 0 0 0,-1 0 0 0 0,1 1 0 0 0,0-1 0 0 0,0 1 0 0 0,0 0 0 0 0,0 0 0 0 0,0 0 0 0 0,0 0 0 0 0,0 0 0 0 0,0 1 0 0 0,0-1 0 0 0,0 1 0 0 0,1 0 0 0 0,-1 0 0 0 0,1 0 0 0 0,-1 0 0 0 0,1 0 0 0 0,-1 2 0 0 0,-6 7 0 0 0,7-8 0 0 0,0-1 0 0 0,1 0 0 0 0,-1 1 0 0 0,0-1 0 0 0,1 1 0 0 0,0-1 0 0 0,0 1 0 0 0,0 0 0 0 0,0 0 0 0 0,0-1 0 0 0,0 1 0 0 0,1 0 0 0 0,-2 6 17 0 0,0 10 131 0 0,1-15-88 0 0,1 0 0 0 0,0-1-1 0 0,1 1 1 0 0,-1 0-1 0 0,0-1 1 0 0,2 4-60 0 0,1 9 258 0 0,-3-14-210 0 0,0 1 1 0 0,0-1-1 0 0,1 0 1 0 0,-1 1-1 0 0,1-1 1 0 0,0 0-1 0 0,0 1 0 0 0,0-1 1 0 0,0 0-1 0 0,0 0 1 0 0,0 0-49 0 0,2 3 128 0 0,1-1 0 0 0,-1 0 1 0 0,0 0-1 0 0,1-1 0 0 0,0 1 0 0 0,0-1 1 0 0,0 1-129 0 0,20 11 551 0 0,-8-8-240 0 0,1-2-36 0 0,0 0-41 0 0,0-3-49 0 0,8 1 65 0 0,-2 0-79 0 0,4-1-38 0 0,15-1-7 0 0,-29-1-126 0 0,23 0 101 0 0,-20-1-126 0 0,-4-1-76 0 0,0-1-103 0 0,-6 2 55 0 0,0-1-36 0 0,-1-1-39 0 0,0 0-42 0 0,7-8-2242 0 0,-9 8 1907 0 0,-1 0-38 0 0,4-3-752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59:4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10 215 8088 0 0,'0'0'234'0'0,"0"0"-138"0"0,0-1-33 0 0,-1 1-11 0 0,-1-3 2 0 0,2 2-1 0 0,-1 0 41 0 0,0 0 36 0 0,1 0 54 0 0,-1 0 63 0 0,1 0 74 0 0,-1 0 132 0 0,0 0 117 0 0,1 1-238 0 0,0 0 34 0 0,0-1 36 0 0,-1 1 37 0 0,1 0 39 0 0,0 0 41 0 0,0-1 43 0 0,0 1 43 0 0,0 0 46 0 0,0 0 47 0 0,0 0 50 0 0,0 0 50 0 0,5 10-551 0 0,-1 1-38 0 0,3 13 125 0 0,2 4-3 0 0,11 27 157 0 0,-1 0-107 0 0,-1 1-86 0 0,-1 0-63 0 0,-16-52-180 0 0,0-1-38 0 0,1 7-73 0 0,-1-6 66 0 0,0-1 29 0 0,0 0 33 0 0,-1-1 29 0 0,1 1 41 0 0,0-1 44 0 0,-1 1 53 0 0,0-7-65 0 0,1-1-69 0 0,2-1-47 0 0,2-4-51 0 0,0 0-2 0 0,28-59 72 0 0,-22 48-84 0 0,24-33 10 0 0,-28 41-11 0 0,1 0 1 0 0,0 1-1 0 0,4-3 11 0 0,29-34-124 0 0,-31 38 87 0 0,-5 5 1 0 0,0 1 1 0 0,1 0-1 0 0,0 0 0 0 0,4-2 36 0 0,-1 1-32 0 0,0 1 0 0 0,0 0 0 0 0,3-1 32 0 0,30-8-55 0 0,-1 6 36 0 0,-33 7 3 0 0,-1 1 0 0 0,1 0 0 0 0,0 1 0 0 0,-1 0 1 0 0,1 0-1 0 0,-1 0 0 0 0,1 1 0 0 0,0 0 16 0 0,-5-1-12 0 0,0 0 1 0 0,0 0-1 0 0,1 1 0 0 0,-1-1 1 0 0,0 1-1 0 0,0-1 0 0 0,0 1 0 0 0,0 0 1 0 0,0 0-1 0 0,-1 0 0 0 0,1 1 1 0 0,-1-1-1 0 0,1 1 0 0 0,-1-1 1 0 0,0 1-1 0 0,0 0 0 0 0,0 0 0 0 0,1 2 12 0 0,-1 8-72 0 0,-3-12 69 0 0,1 1 0 0 0,-1 0-1 0 0,1-1 1 0 0,-1 1 0 0 0,0-1 0 0 0,0 1 0 0 0,0-1-1 0 0,1 0 1 0 0,-1 1 0 0 0,-1-1 0 0 0,1 0 0 0 0,0 0-1 0 0,0 1 4 0 0,-1 0-23 0 0,-4 2 13 0 0,1 0 0 0 0,-1 0 1 0 0,-1 0-1 0 0,1 0 0 0 0,0-1 0 0 0,-1 0 0 0 0,1-1 0 0 0,-8 3 10 0 0,-16 7-49 0 0,14-5 41 0 0,5-2 8 0 0,0 0-1 0 0,1 1 1 0 0,-1 0-1 0 0,1 0 1 0 0,1 1-1 0 0,-3 2 1 0 0,3 0-16 0 0,3-5 0 0 0,1 1-1 0 0,0 0 1 0 0,0 0-1 0 0,0 1 1 0 0,1-1-1 0 0,0 1 0 0 0,0 0 17 0 0,-5 14-12 0 0,8-17 3 0 0,0 0-1 0 0,0 0 0 0 0,0 0 0 0 0,1 0 1 0 0,-1 0-1 0 0,1 0 0 0 0,0 1 0 0 0,0 0 10 0 0,0-2-4 0 0,0 0-1 0 0,0 0 0 0 0,1-1 0 0 0,-1 1 0 0 0,1 0 0 0 0,-1 0 0 0 0,1-1 0 0 0,0 1 0 0 0,-1 0 0 0 0,1-1 0 0 0,0 1 0 0 0,0-1 0 0 0,0 1 0 0 0,1 0 5 0 0,0 0 1 0 0,0 0-1 0 0,0-1 0 0 0,0 1 1 0 0,0-1-1 0 0,0 0 1 0 0,0 1-1 0 0,0-1 0 0 0,1 0 0 0 0,16 5-7 0 0,0-3 38 0 0,11-6 71 0 0,-1-6 46 0 0,-24 6-105 0 0,0 1 0 0 0,1-1 0 0 0,-1-1-1 0 0,0 1 1 0 0,-1-1 0 0 0,1 0 0 0 0,0 0 0 0 0,2-4-43 0 0,-4 4 26 0 0,0 1 1 0 0,0-1 0 0 0,0 0-1 0 0,-1 0 1 0 0,0-1-1 0 0,0 1 1 0 0,0-1-27 0 0,2-6 52 0 0,0-1 0 0 0,-2 0 0 0 0,1 0 0 0 0,-1 0 0 0 0,-1-5-52 0 0,1-24 94 0 0,-1-3-70 0 0,-1 39-27 0 0,2 5-70 0 0,9 6 72 0 0,8 15 0 0 0,-5 5 59 0 0,10 30 175 0 0,-17-36 64 0 0,9 17-297 0 0,-10-26 4 0 0,32 67 205 0 0,-35-69-237 0 0,-3-8 12 0 0,1 0 0 0 0,-1 0 1 0 0,0 0-1 0 0,1 0 1 0 0,-1 1-1 0 0,1-1 0 0 0,-1 0 1 0 0,1 0-1 0 0,0 0 1 0 0,-1 0-1 0 0,1-1 0 0 0,1 2 16 0 0,-1-1-75 0 0,0 0 37 0 0,1 3 8 0 0,0-2-20 0 0,-1 1-76 0 0,0-2-21 0 0,1 0-62 0 0,-1 0-23 0 0,0 0-58 0 0,0 0-66 0 0,0 0-72 0 0,0 0 11 0 0,0 0-58 0 0,0 0-64 0 0,0-1-65 0 0,0 1-72 0 0,0 0-73 0 0,1-1-79 0 0,-1 1-82 0 0,4 0-1447 0 0,2 0-1328 0 0,-7-1 3675 0 0</inkml:trace>
  <inkml:trace contextRef="#ctx0" brushRef="#br0" timeOffset="839.634">984 288 12960 0 0,'0'0'297'0'0,"0"0"39"0"0,0 0-170 0 0,0 0-37 0 0,0 0 40 0 0,0-1-93 0 0,0-1-24 0 0,0 0 19 0 0,1 0 376 0 0,-1 0-43 0 0,0 0-40 0 0,-1 1-40 0 0,1 0-36 0 0,-1 0-35 0 0,-1 0 158 0 0,0 0-113 0 0,-1 1-97 0 0,0 1-79 0 0,-1 0-62 0 0,-1 1-49 0 0,-6 3-76 0 0,7-3 87 0 0,1 0 70 0 0,1-1 99 0 0,-9 6-20 0 0,1 1-1 0 0,-10 8-170 0 0,-15 21 244 0 0,5 4-86 0 0,3 3-77 0 0,13-10-65 0 0,10-15 53 0 0,6-3 62 0 0,-1-4-15 0 0,-1-12-103 0 0,0 1 0 0 0,0 0-1 0 0,0 0 1 0 0,0-1 0 0 0,1 1 0 0 0,-1 0 0 0 0,0 0 0 0 0,0-1 0 0 0,0 1-1 0 0,1 0 1 0 0,-1-1 0 0 0,0 1 0 0 0,0 0 0 0 0,1 0 0 0 0,-1-1 0 0 0,1 1-1 0 0,-1-1 1 0 0,1 1 0 0 0,-1 0 0 0 0,1-1 0 0 0,-1 1 0 0 0,1-1 0 0 0,-1 1-1 0 0,2-1-12 0 0,2 3 79 0 0,0 0 0 0 0,0-1 0 0 0,0 1 0 0 0,0-1 0 0 0,1 0 0 0 0,-1 0 0 0 0,1-1 0 0 0,0 0 0 0 0,2 1-79 0 0,17 0 249 0 0,-17-2-151 0 0,1 0 1 0 0,-1-1-1 0 0,1 0 0 0 0,-1-1 0 0 0,0 1 0 0 0,0-1 0 0 0,0-1 0 0 0,0 1 0 0 0,4-3-98 0 0,-7 3 55 0 0,0-1 0 0 0,0 1 0 0 0,0-1 0 0 0,0 0 0 0 0,0 0 1 0 0,-1 0-1 0 0,1-1-55 0 0,8-12 147 0 0,-4-3-43 0 0,0-6 48 0 0,-3-1-40 0 0,0-28 20 0 0,-5 9-94 0 0,-2-21-39 0 0,0-10 0 0 0,1 34-14 0 0,1 0-95 0 0,1-6 110 0 0,4 26-10 0 0,0 1-3 0 0,-6 8-39 0 0,-2 10 42 0 0,3 6-43 0 0,-2 5 52 0 0,1-4-9 0 0,0 8-11 0 0,0 1 0 0 0,1-1 0 0 0,1 1 0 0 0,0-1 0 0 0,2 10 21 0 0,1 10-13 0 0,15 99 13 0 0,-9-70-2 0 0,-2-17 58 0 0,-5-25-37 0 0,1-1 1 0 0,4 11-20 0 0,-1-7 99 0 0,10 18-99 0 0,-15-34-6 0 0,0-2 18 0 0,0 0-1 0 0,0 0 1 0 0,0 0 0 0 0,1 0 0 0 0,-1 0-1 0 0,2 1-11 0 0,2 3 12 0 0,2 0 52 0 0,2-5-33 0 0,-7-3-6 0 0,-2 1-24 0 0,-1-1-1 0 0,1 0 1 0 0,0 1 0 0 0,0-1-1 0 0,0 0 1 0 0,0 0-1 0 0,0 0 1 0 0,0 0-1 0 0,0 0 1 0 0,0 0-1 0 0,0 0 1 0 0,0 0-1 0 0,0 0 1 0 0,0 0 0 0 0,0 0-1 0 0,0-1 1 0 0,0 1-1 0 0,0 0 1 0 0,0-1-1 0 0,0 1 1 0 0,0-1-1 0 0,3-1 0 0 0,9-2-83 0 0,-2-1-49 0 0,-8 4 84 0 0,0-1 1 0 0,-1 1 0 0 0,1-1-1 0 0,-1 0 1 0 0,0 0 0 0 0,1 0-1 0 0,-1 0 1 0 0,0 0 0 0 0,0-1-1 0 0,-1 1 1 0 0,1 0-1 0 0,0-1 48 0 0,6-15-200 0 0,-3 2-61 0 0,-1 1-1 0 0,0-1 0 0 0,-1 0 1 0 0,0-7 261 0 0,1 0-236 0 0,-1-10-113 0 0,-4 23 280 0 0,-1 0 43 0 0,1 9 21 0 0,1 0-1 0 0,0 0 1 0 0,-1 0 0 0 0,1 0 0 0 0,0 0-1 0 0,0 0 1 0 0,0 1 0 0 0,0-1 0 0 0,0 0 0 0 0,0 0-1 0 0,0 0 1 0 0,0 0 0 0 0,1-1 5 0 0,-1-7-59 0 0,-3 6 59 0 0,3 3 55 0 0,0 3 16 0 0,3 10-58 0 0,0 0 68 0 0,0-1 0 0 0,-1 1-1 0 0,0 12-80 0 0,1 1 160 0 0,-2-4-34 0 0,0-15-40 0 0,-1 1 0 0 0,1-1 0 0 0,2 8-86 0 0,0 5 193 0 0,-3-17-157 0 0,0 0 0 0 0,0-1 0 0 0,1 1 0 0 0,-1 0 0 0 0,1-1 0 0 0,-1 1 0 0 0,1-1-1 0 0,0 1 1 0 0,0-1 0 0 0,1 1-36 0 0,4 11 187 0 0,0 1 13 0 0,0-7-115 0 0,-3-4-48 0 0,0-1 4 0 0,4 4 53 0 0,-7-6-81 0 0,1-1 1 0 0,0 1-1 0 0,0-1 0 0 0,0 1 0 0 0,0-1 0 0 0,0 1 0 0 0,0-1 0 0 0,0 1 0 0 0,0-1 0 0 0,0 0 0 0 0,0 0 0 0 0,1 1-13 0 0,3-1 25 0 0,1 1-32 0 0,-2-2-34 0 0,0 1-36 0 0,0 0-46 0 0,-1-1-51 0 0,-2 1 180 0 0,0 0-63 0 0,0-1-61 0 0,0 1-58 0 0,0 0-56 0 0,0-1-52 0 0,-1 1-51 0 0,1-1-48 0 0,0 1-46 0 0,0-1-43 0 0,-1 0-40 0 0,1 1-38 0 0,0-1-36 0 0,-1 0-34 0 0,2 0-707 0 0,-1-1 83 0 0,0 1-34 0 0,4-4-2672 0 0</inkml:trace>
  <inkml:trace contextRef="#ctx0" brushRef="#br0" timeOffset="1108.641">1380 150 11864 0 0,'-7'-10'266'0'0,"5"8"44"0"0,2 2-158 0 0,0 0-33 0 0,0-1 36 0 0,-1 0-85 0 0,0-1-21 0 0,0 0 16 0 0,-2 0 77 0 0,3 1 88 0 0,0 1 61 0 0,0 0 12 0 0,0 0-35 0 0,0 0-148 0 0,1 0-480 0 0,0 0 36 0 0,0 1-243 0 0,0-1 123 0 0,2 1-533 0 0,-2-1 413 0 0,0 1 243 0 0,0-1-34 0 0,2 1-1398 0 0,3 1-1002 0 0</inkml:trace>
  <inkml:trace contextRef="#ctx0" brushRef="#br0" timeOffset="1511.208">1765 354 13304 0 0,'-1'0'573'0'0,"0"0"-336"0"0,0 0-39 0 0,-1 0-43 0 0,1 0-46 0 0,-1 0-51 0 0,0 1-55 0 0,-4 0-51 0 0,0 0 41 0 0,-7 2 94 0 0,3-1 72 0 0,-1 1 57 0 0,-24 6 652 0 0,21-4-540 0 0,6-3-199 0 0,1 1-33 0 0,0-1-42 0 0,-1 0-48 0 0,-37 17 305 0 0,2 7 111 0 0,3 5 98 0 0,5 4 84 0 0,34-33-563 0 0,-1 1 1 0 0,0-1-1 0 0,0 1 0 0 0,1 0 1 0 0,0-1-1 0 0,-1 1 0 0 0,1 0-41 0 0,-2 7 150 0 0,2 2 91 0 0,2-7-77 0 0,0 0 35 0 0,2-2 11 0 0,0-1-65 0 0,3 1-35 0 0,6 1 93 0 0,-9-4-97 0 0,19 3 206 0 0,0-4-55 0 0,0-2-51 0 0,-1-4-47 0 0,-2-3-44 0 0,-1-3-41 0 0,-4-3-37 0 0,-2-3-33 0 0,-1-8 80 0 0,-5 7-24 0 0,-2 0 0 0 0,1-8-60 0 0,-6-7 0 0 0,-1 31-16 0 0,2 3-64 0 0,-2 4-18 0 0,1 11 34 0 0,2 23-1 0 0,6 17 46 0 0,-5-43 20 0 0,1-1 0 0 0,0 1-1 0 0,1-1 1 0 0,0 0 0 0 0,1 0 0 0 0,0 0 0 0 0,3 4-1 0 0,23 30 88 0 0,-28-41-80 0 0,0 1 0 0 0,1-1-1 0 0,-1 0 1 0 0,1 0 0 0 0,0 0 0 0 0,0 0 0 0 0,0 0 0 0 0,0-1 0 0 0,4 2-8 0 0,-5-3-196 0 0,1-1 44 0 0,7-4-190 0 0,-6 0 144 0 0,0 1-86 0 0,-2 0 24 0 0,0 1-75 0 0,-2 1 97 0 0,1 0-33 0 0,7-6-1098 0 0,1-2-56 0 0</inkml:trace>
  <inkml:trace contextRef="#ctx0" brushRef="#br0" timeOffset="1767.655">1964 154 13416 0 0,'0'0'298'0'0,"0"0"-122"0"0,0 1-35 0 0,0 1 53 0 0,0 0-81 0 0,0 5 74 0 0,0-5-93 0 0,-1-1 44 0 0,-1 10-98 0 0,0-1 36 0 0,-1 12 168 0 0,1-6 8 0 0,1 0 48 0 0,1 17 403 0 0,5 32 835 0 0,-3-44-1075 0 0,1 1-65 0 0,-1-7-171 0 0,-1 0-52 0 0,1 0-59 0 0,-1-1-70 0 0,-1-13-33 0 0,2 21 219 0 0,0 0-97 0 0,-2 4-59 0 0,-3 12-28 0 0,3-37-242 0 0,0 0 54 0 0,0 0 48 0 0,0 0 44 0 0,0 1 61 0 0,-1 0 110 0 0,1 4 497 0 0,-1-5-526 0 0,1 1-42 0 0,0-1-59 0 0,0 0-85 0 0,-1 1-103 0 0,1-1-119 0 0,0 0-53 0 0,0 0-105 0 0,-1 0-116 0 0,1 0-125 0 0,0 0 306 0 0,0 0-36 0 0,-1-1-35 0 0,1 1-39 0 0,0-1-39 0 0,0 1-39 0 0,0-1-43 0 0,-1 1-42 0 0,1 0-1541 0 0,0-1-1251 0 0</inkml:trace>
  <inkml:trace contextRef="#ctx0" brushRef="#br0" timeOffset="2091.109">1874 422 10880 0 0,'0'0'248'0'0,"0"0"-9"0"0,1 0-101 0 0,0-1-66 0 0,4 0-5 0 0,-3 0 1 0 0,3 0 108 0 0,0-1-63 0 0,-1 0-52 0 0,0 1-38 0 0,12-5-57 0 0,-9 4 72 0 0,-3 1 24 0 0,1 0 41 0 0,-1 1 49 0 0,1 0 58 0 0,5-1 303 0 0,1 0-40 0 0,-1 0-40 0 0,1-1-39 0 0,0 0-31 0 0,0 1-40 0 0,0 0-41 0 0,0 0-39 0 0,3 1 17 0 0,0 0-51 0 0,13 0 88 0 0,-7 0-72 0 0,1 1-1 0 0,1 1-224 0 0,-15-1 45 0 0,1-2-20 0 0,7 1-9 0 0,0 1 32 0 0,-2 4 563 0 0,-3 4-58 0 0,-3 4-50 0 0,-3 1-37 0 0,-1 5 57 0 0,-2 26 641 0 0,-1-34-786 0 0,1 1 34 0 0,2 0-42 0 0,0 0-40 0 0,3-1-37 0 0,6 10 192 0 0,2 0-120 0 0,-4-7-174 0 0,-2-1-41 0 0,-7-13-196 0 0,-1 1 48 0 0,4 0 143 0 0,-1 0-116 0 0,-1 0-86 0 0,-1-1-19 0 0,0 0-39 0 0,0 1-66 0 0,0-1-64 0 0,0 0-71 0 0,0 1-80 0 0,0-1-87 0 0,0 0-96 0 0,-1 0-104 0 0,0 0-112 0 0,3-5-506 0 0,3-1-10 0 0</inkml:trace>
  <inkml:trace contextRef="#ctx0" brushRef="#br0" timeOffset="2354.197">2342 206 8752 0 0,'0'0'197'0'0,"0"0"24"0"0,0 0 19 0 0,0 0 14 0 0</inkml:trace>
  <inkml:trace contextRef="#ctx0" brushRef="#br0" timeOffset="2970.691">2597 340 10336 0 0,'0'0'198'0'0,"0"0"-81"0"0,-1 0-53 0 0,-2 0 2 0 0,1 0-6 0 0,-21 5 223 0 0,-31 9 207 0 0,35-7-244 0 0,3-1 36 0 0,1 1 95 0 0,0 0 119 0 0,8-3-196 0 0,0 0 38 0 0,-7 5-33 0 0,5-3-95 0 0,1 1 1 0 0,1 0 0 0 0,-8 8-211 0 0,3 1 332 0 0,3 0 14 0 0,3 1 36 0 0,5-13-285 0 0,1-1-1 0 0,-1 1 0 0 0,1 0 0 0 0,0-1 0 0 0,-1 1 0 0 0,2-1 0 0 0,-1 1 0 0 0,0 0 1 0 0,1-1-1 0 0,-1 1 0 0 0,1-1 0 0 0,0 1 0 0 0,0-1 0 0 0,2 3-96 0 0,10 16 543 0 0,-2-15-261 0 0,12-2 211 0 0,2-5 16 0 0,-12-2-199 0 0,5-4 1 0 0,-1-3-77 0 0,-2-2-65 0 0,-1-3-55 0 0,6-10-21 0 0,7-17-74 0 0,-5 7-21 0 0,-2-2-17 0 0,-10 17-45 0 0,1 1-54 0 0,1 2-50 0 0,-7 6 71 0 0,2 1 0 0 0,0 1-1 0 0,3-5 98 0 0,-8 12-12 0 0,0-1 0 0 0,-1 0 0 0 0,1 1 0 0 0,0-1 0 0 0,0 1 0 0 0,0-1 0 0 0,1 1 0 0 0,-1 0 0 0 0,0 0-1 0 0,0 0 1 0 0,1 0 0 0 0,-1 0 0 0 0,0 1 0 0 0,1-1 0 0 0,-1 1 0 0 0,1-1 0 0 0,0 1 12 0 0,6 2-52 0 0,-3 3 54 0 0,-5-3-6 0 0,3 2 4 0 0,-1 0 0 0 0,1 1 0 0 0,-1 0 0 0 0,0 0 0 0 0,0 0 0 0 0,-1 0 0 0 0,0 0 0 0 0,1 1 0 0 0,-2-1 0 0 0,1 0 0 0 0,0 7 0 0 0,4 11 2 0 0,1 12 1 0 0,-3-11 70 0 0,3 7 25 0 0,-1-5 45 0 0,-4-15-77 0 0,-2-9-54 0 0,1-1 1 0 0,-1 1 0 0 0,1-1 0 0 0,-1 1 0 0 0,0 0 0 0 0,0-1 0 0 0,0 1 0 0 0,0 0-1 0 0,0-1 1 0 0,0 1 0 0 0,0-1 0 0 0,-1 1 0 0 0,1 0 0 0 0,-1-1 0 0 0,1 1 0 0 0,-1-1 0 0 0,1 1-1 0 0,-1 0-12 0 0,0-1 75 0 0,1-1-2 0 0,0 0 11 0 0,0 0 4 0 0,0 0 0 0 0,0 0-1 0 0,0 0-6 0 0,-1-2 43 0 0,1-3-51 0 0,-2-9 24 0 0,3-1 13 0 0,3-1-72 0 0,3-4-65 0 0,6-9-99 0 0,-9 18 64 0 0,2-1-94 0 0,0 1 0 0 0,0-1 0 0 0,1 1 0 0 0,0 1 0 0 0,6-7 156 0 0,-8 11-92 0 0,0 1 0 0 0,1-1 0 0 0,0 1-1 0 0,3-2 93 0 0,-4 4-49 0 0,0 0-1 0 0,-1 0 0 0 0,1 0 0 0 0,0 1 0 0 0,1 0 0 0 0,3-1 50 0 0,14-3-118 0 0,-1 3 65 0 0,1 5 72 0 0,-20-1-3 0 0,0 0-1 0 0,0 0 1 0 0,0 0 0 0 0,0 0 0 0 0,0 1 0 0 0,1 0-16 0 0,8 7 31 0 0,2 4 24 0 0,-2 8 36 0 0,9 22 191 0 0,-12-19-97 0 0,-1 0 42 0 0,1 7 151 0 0,-2 0 107 0 0,-4-17-246 0 0,-1 7 123 0 0,0 28 564 0 0,-1-46-837 0 0,0 1 1 0 0,0-3 4 0 0,-1-1-2 0 0,5 0-28 0 0,-4 1-82 0 0,1-1-55 0 0,-1 1-66 0 0,0-1-87 0 0,1 0-104 0 0,-2 0 120 0 0,1 0-33 0 0,0 1-35 0 0,0-1-37 0 0,0 0-40 0 0,0-1-41 0 0,0 1-45 0 0,0 0-46 0 0,0 0-48 0 0,0 0-52 0 0,0-1 109 0 0,-1 1-60 0 0,1 0-54 0 0,0 0-47 0 0,0 0-180 0 0,0-1-47 0 0,0 1-217 0 0,1 0-592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8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34 5640 0 0,'0'0'165'0'0,"0"0"11"0"0,0 0-39 0 0,0 0-17 0 0,0 0-6 0 0,0 0-335 0 0,0 0 48 0 0,0 0 45 0 0,0 0 44 0 0,0-1 41 0 0,0 1 39 0 0,0 0 36 0 0,-1 0 34 0 0,1 0 115 0 0,0 0 78 0 0,0-1 68 0 0,-1 1 55 0 0,1-1 487 0 0,-2 0 1358 0 0,2 0-1613 0 0,-1 1-84 0 0,1 0-303 0 0,0 0-33 0 0,-1-1-39 0 0,1 1-42 0 0,0 0-46 0 0,0 0-51 0 0,0 0-54 0 0,-1 0-58 0 0,-1-2 122 0 0,2 2 29 0 0,0 0 14 0 0,0 0 2 0 0,0 0 20 0 0,1 0 22 0 0,2 0-35 0 0,11 2 124 0 0,23-1 343 0 0,0 1-74 0 0,36 1 352 0 0,-19-5-333 0 0,-27 1-276 0 0,0 0-38 0 0,-2 1 87 0 0,1 0-41 0 0,25-1 118 0 0,8 0-76 0 0,78 3 162 0 0,-30 0-283 0 0,-61-4-50 0 0,-30 0-51 0 0,1 0 40 0 0,33-2 240 0 0,-33 3-242 0 0,-1 2-40 0 0,19 1 32 0 0,18-1-72 0 0,-45-1 2 0 0,26 0 62 0 0,-31 1 14 0 0,1-1-63 0 0,1-1-48 0 0,9 0-107 0 0,-9 0 118 0 0,2 0 67 0 0,-3 1 25 0 0,0-1 42 0 0,0 1 46 0 0,-1 0 54 0 0,1-1 60 0 0,-1 1 65 0 0,-7 0-230 0 0,-3-3-77 0 0,1 2-13 0 0,3-1 27 0 0,-16-2-41 0 0,0 1 0 0 0,-4 0-3 0 0,-27 0 135 0 0,-45 3-135 0 0,39 1-17 0 0,-7-2 163 0 0,-37 1 94 0 0,67 1-207 0 0,0 0-46 0 0,3 1 62 0 0,0-2-33 0 0,-39 2-17 0 0,40 1 1 0 0,8-1 0 0 0,0-1 0 0 0,-19-1 0 0 0,8-1 9 0 0,1 2 0 0 0,-18 3-9 0 0,47-3 2 0 0,-14 0 72 0 0,-8 0 84 0 0,1 0-24 0 0,7 0-101 0 0,3 1-62 0 0,-1 0-67 0 0,-6 0-29 0 0,0-1 50 0 0,-21 0 32 0 0,-26 0 84 0 0,38 4-61 0 0,14-3 23 0 0,-1 0-1 0 0,-15-1-2 0 0,20-1-49 0 0,4 0-54 0 0,7 0 92 0 0,22 0-79 0 0,0 0 46 0 0,81-5 40 0 0,-30 1 2 0 0,35 1 73 0 0,57-3 60 0 0,-106 2-131 0 0,57 5 0 0 0,-94 0-20 0 0,-8 0-23 0 0,-2-1-32 0 0,-1 0-50 0 0,5 1-143 0 0,-8-1 80 0 0,0 1-39 0 0,-1-1-46 0 0,1 0-50 0 0,0 1-52 0 0,-1-1-58 0 0,-4 1 141 0 0,-1-1-39 0 0,3 0-437 0 0,-2 0 113 0 0,1 0-54 0 0,3 0-824 0 0,-7 0 1533 0 0,10 0-2176 0 0,4 0-1225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2:59:4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83 438 6048 0 0,'0'0'133'0'0,"0"0"23"0"0,0 0 11 0 0,0 0-54 0 0,0 0-1 0 0,0 0 49 0 0,0 0 143 0 0,0 0-11 0 0,0 0-72 0 0,1 0-63 0 0,-1 0-51 0 0,1 0-3 0 0,1-1-57 0 0,-1 1 0 0 0,0 0 61 0 0,0 0 87 0 0,0 0-24 0 0,-1-1 48 0 0,1 1 54 0 0,-1 0 61 0 0,1 0 98 0 0,-1 0 85 0 0,1 0 91 0 0,-1 0 100 0 0,0 0 108 0 0,0 0 114 0 0,0 0 124 0 0,0 0-479 0 0,0 0 34 0 0,-7 0-302 0 0,1 1-53 0 0,0 0-48 0 0,1 1-40 0 0,0 0-12 0 0,-1 2-38 0 0,-9 14 108 0 0,-3 8 1 0 0,14-18-128 0 0,0-1 0 0 0,0 1 0 0 0,1-1 0 0 0,-1 3-97 0 0,2-5 48 0 0,1 0 1 0 0,0 0 0 0 0,0 0-1 0 0,0 0 1 0 0,1 0-1 0 0,0 0 1 0 0,0 1 0 0 0,0-1-1 0 0,0 0 1 0 0,1 0-1 0 0,0 0 1 0 0,0 0-1 0 0,1 3-48 0 0,8 16 289 0 0,5-6 33 0 0,-11-16-252 0 0,-1 1-1 0 0,0-1 1 0 0,1 0 0 0 0,-1 0 0 0 0,1 0 0 0 0,0-1 0 0 0,-1 1-1 0 0,1-1 1 0 0,0 0 0 0 0,0 0 0 0 0,0 0 0 0 0,0 0 0 0 0,0-1-1 0 0,0 0 1 0 0,3 0-70 0 0,-1 0 124 0 0,1 0 1 0 0,0-1-1 0 0,-1 0 0 0 0,3-1-124 0 0,26-10 426 0 0,-14 1-202 0 0,-3-3-61 0 0,-15 12-130 0 0,0-1 0 0 0,0 0 0 0 0,-1 0 0 0 0,1 0 0 0 0,-1 0 0 0 0,0-1 0 0 0,0 1 0 0 0,0 0-1 0 0,0-1 1 0 0,-1 0 0 0 0,1 1 0 0 0,-1-1 0 0 0,0 0 0 0 0,0-2-33 0 0,0 1 35 0 0,0 1-1 0 0,-1-1 1 0 0,0 0-1 0 0,0 1 1 0 0,0-2-35 0 0,-6-24 118 0 0,-6 0-65 0 0,-5 3-78 0 0,-2 4-90 0 0,-3 4-102 0 0,16 15 145 0 0,0 0-1 0 0,0 0 0 0 0,-1 1 0 0 0,-1-1 73 0 0,7 3-12 0 0,0 1 0 0 0,0-1 1 0 0,-1 1-1 0 0,1-1 0 0 0,0 1 0 0 0,0-1 0 0 0,-1 1 0 0 0,1 0 0 0 0,0 0 0 0 0,-1 0 0 0 0,1-1 0 0 0,0 1 0 0 0,-1 0 0 0 0,1 1 0 0 0,0-1 0 0 0,-1 0 0 0 0,1 0 1 0 0,0 1-1 0 0,-1-1 0 0 0,1 0 0 0 0,0 1 0 0 0,0-1 0 0 0,-1 1 0 0 0,1 0 0 0 0,0-1 12 0 0,1 1-67 0 0,0-1-17 0 0,0 0-9 0 0,0 0 9 0 0,4 4-146 0 0,6 0 66 0 0,1 0 61 0 0,-4-3 53 0 0,42 3-338 0 0,1-6 79 0 0,1-7 68 0 0,-4-5 50 0 0,-36 10 160 0 0,0-1 1 0 0,-1 0-1 0 0,2-1 31 0 0,-9 4 0 0 0,0 0-1 0 0,0 0 1 0 0,0 0 0 0 0,-1 0-1 0 0,1-1 1 0 0,0 0-1 0 0,1-1 1 0 0,4-7-17 0 0,-1 1 44 0 0,-4 4 29 0 0,1 1-1 0 0,-1-1 1 0 0,-1 0 0 0 0,3-5-56 0 0,-1-6 67 0 0,-2 7-59 0 0,-1-2-36 0 0,0-7 28 0 0,-2 1 0 0 0,0-1 0 0 0,-2-5 0 0 0,-1-9 64 0 0,1 21-10 0 0,0 1-1 0 0,0-1 1 0 0,-1 1-1 0 0,-1-1-53 0 0,-5-9 148 0 0,7 13-70 0 0,-10-15 151 0 0,-2 4-58 0 0,9 12-65 0 0,-1 1 60 0 0,6 5-70 0 0,1 3-16 0 0,-8 39-64 0 0,7-33-13 0 0,1 0-1 0 0,-1-1 0 0 0,2 1 1 0 0,-1 0-1 0 0,1-1 0 0 0,0 1 1 0 0,1 0-1 0 0,0-1 1 0 0,1 2-3 0 0,4 24 64 0 0,-1 6 2 0 0,-1 0 53 0 0,-2 0 52 0 0,-1 1 51 0 0,0-1-15 0 0,-1-26-89 0 0,0 1 0 0 0,-1-1-1 0 0,-1 9-117 0 0,-2 9 66 0 0,-1 1 46 0 0,-5 62 333 0 0,4-48-273 0 0,1-1-103 0 0,2-17-46 0 0,3-6 65 0 0,1 0 0 0 0,3 12-88 0 0,0-2 46 0 0,-4-30-45 0 0,-1-1-1 0 0,0 0 0 0 0,0 0 1 0 0,0 0-1 0 0,1 1 1 0 0,-1-1-1 0 0,1 0 1 0 0,-1 0-1 0 0,1 0 0 0 0,-1 0 1 0 0,1 0-1 0 0,-1 0 1 0 0,1 0-1 0 0,6 10 25 0 0,0 5 59 0 0,-7-14-181 0 0,1-2-121 0 0,0 1 55 0 0,-1-1 48 0 0,1 0 40 0 0,1 0 17 0 0,1-2 100 0 0,-2 0-120 0 0,0 1-95 0 0,0 0 38 0 0,-1 0-37 0 0,0 0-43 0 0,1 0-46 0 0,-1 1-51 0 0,0-1-55 0 0,0 0-59 0 0,1 0-64 0 0,-1 0-67 0 0,0 1-73 0 0,0-1-76 0 0,0 0-81 0 0,0 1-84 0 0,0-1-90 0 0,-1-1-314 0 0,1 1-34 0 0,-2-5-2737 0 0</inkml:trace>
  <inkml:trace contextRef="#ctx0" brushRef="#br0" timeOffset="188.016">147 657 13992 0 0,'0'0'267'0'0,"1"0"-111"0"0,0 0-71 0 0,4-2 1 0 0,-3 2-6 0 0,1-1 90 0 0,3-1 73 0 0,0 0-62 0 0,0 0-52 0 0,-1 1-45 0 0,6-2-16 0 0,15-3-92 0 0,-18 5 59 0 0,0 1 59 0 0,15-2 460 0 0,0 1 34 0 0,51-1 1419 0 0,-42 1-1182 0 0,1 1-56 0 0,-1 0-109 0 0,-14 0-353 0 0,1 0-50 0 0,-1 0-58 0 0,0 1-63 0 0,0-1-68 0 0,0 0-76 0 0,0 0-81 0 0,0 1-88 0 0,3-1-137 0 0,-11 0 109 0 0,0 0-34 0 0,1 1-34 0 0,-1-1-36 0 0,0 0-36 0 0,0 0-39 0 0,1 0-39 0 0,-1 0-40 0 0,0 0-41 0 0,0 0-43 0 0,1 0-43 0 0,-1 1-45 0 0,0-1-46 0 0,0 0-47 0 0,-4 0-520 0 0,0 0-33 0 0,12 0-2684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3:01:0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283 492 12304 0 0,'0'0'261'0'0,"0"-1"-67"0"0,-1 1-58 0 0,1-1-47 0 0,-1-1-11 0 0,0-1-37 0 0,0 1 1 0 0,0-11 320 0 0,-2 2 109 0 0,-3 1 89 0 0,-1 3 71 0 0,-4-1 191 0 0,8 7-534 0 0,-1-1 1 0 0,0 0-1 0 0,1 1 0 0 0,-1 0 0 0 0,0 0 0 0 0,0 0 1 0 0,0 1-289 0 0,-14-2 985 0 0,8 2-531 0 0,1 1-35 0 0,-3 0 74 0 0,0 1-93 0 0,3 1-149 0 0,0-1-85 0 0,1 1-96 0 0,1 0-106 0 0,-12 6 330 0 0,0 3-50 0 0,2 1-41 0 0,0 2-34 0 0,-7 12 52 0 0,20-22-176 0 0,1 1 1 0 0,-1 0 0 0 0,1 0 0 0 0,0 0 0 0 0,1 0 0 0 0,-2 4-46 0 0,2-3 11 0 0,0 0 1 0 0,1 1 0 0 0,0-1-1 0 0,0 0 1 0 0,0 4-12 0 0,1-6 12 0 0,0-1 1 0 0,1 1-1 0 0,-1 0 0 0 0,1 0 1 0 0,0-1-1 0 0,0 1 1 0 0,0 0-1 0 0,1-1 1 0 0,0 0-1 0 0,-1 1 0 0 0,2-1 1 0 0,-1 0-1 0 0,0 0 1 0 0,1 1-13 0 0,-1-3 14 0 0,0 1 0 0 0,0-1 0 0 0,0 0 0 0 0,1 0 0 0 0,-1 0 0 0 0,0 0 0 0 0,1 0 0 0 0,-1 0 0 0 0,1-1 0 0 0,0 1 0 0 0,0-1 0 0 0,-1 0 0 0 0,1 0 0 0 0,0 0 1 0 0,0 0-1 0 0,2 0-14 0 0,0 0 26 0 0,0-1 0 0 0,0 1 0 0 0,0-1 0 0 0,0 0 0 0 0,0-1 0 0 0,0 1 0 0 0,0-1 0 0 0,0 0 0 0 0,4-2-26 0 0,0 0 38 0 0,-1 0 0 0 0,1 0-1 0 0,-1-1 1 0 0,0-1 0 0 0,3-1-38 0 0,-4 1 17 0 0,0 0 0 0 0,0 0 1 0 0,-1 0-1 0 0,0-1 0 0 0,2-2-17 0 0,0-2 62 0 0,0-1 0 0 0,-1 1 0 0 0,0-1 0 0 0,-1 0 0 0 0,0-1 0 0 0,-1 0 0 0 0,1-2-62 0 0,10-36 171 0 0,-3-1-73 0 0,-5 22-88 0 0,0-1-43 0 0,-3 8 33 0 0,-1 0 0 0 0,1-16 0 0 0,1-2 12 0 0,4-56 128 0 0,-7 70-95 0 0,-2-35 210 0 0,-1 34-191 0 0,-1 21 123 0 0,0 13-105 0 0,0 0-99 0 0,-5 29 9 0 0,-4 49-73 0 0,5-33 90 0 0,-8 53-9 0 0,7-27 0 0 0,6-54 0 0 0,-1-8-3 0 0,1-1 1 0 0,2 14 2 0 0,-1-24 0 0 0,0 0 0 0 0,0 0-1 0 0,0 0 1 0 0,1 0 0 0 0,0 0-1 0 0,0-1 1 0 0,0 1 0 0 0,1 0 0 0 0,-1-1-1 0 0,3 2 1 0 0,-4-3 3 0 0,1 0 0 0 0,0 0-1 0 0,0 0 1 0 0,0-1 0 0 0,0 1-1 0 0,1-1 1 0 0,-1 0 0 0 0,1 1-1 0 0,0-1 1 0 0,-1 0 0 0 0,1-1-1 0 0,0 1 1 0 0,0 0 0 0 0,0-1-1 0 0,0 0 1 0 0,0 1 0 0 0,0-1-1 0 0,1-1 1 0 0,-1 1 0 0 0,3 0-3 0 0,0 0 2 0 0,0-1 0 0 0,-1 0 0 0 0,1-1 0 0 0,0 1 0 0 0,0-1 1 0 0,-1 0-1 0 0,1-1 0 0 0,-1 1 0 0 0,1-1 0 0 0,-1 0 1 0 0,1-1-3 0 0,25-14 49 0 0,-3-5 34 0 0,-24 17-66 0 0,1 0 0 0 0,-1-1 1 0 0,0 0-1 0 0,0 0 0 0 0,-1 0 1 0 0,1 0-1 0 0,-1 0 0 0 0,1-6-17 0 0,16-26 80 0 0,-18 34-69 0 0,0 1 0 0 0,0-1-1 0 0,0 1 1 0 0,0-1 0 0 0,-1 0 0 0 0,0 0 0 0 0,0 0-1 0 0,0 0 1 0 0,0 0 0 0 0,0 0 0 0 0,-1 0-1 0 0,1 0 1 0 0,-1 0 0 0 0,0 0 0 0 0,-1-1-11 0 0,-5-16 17 0 0,-7 1-36 0 0,9 16-19 0 0,-9-5 9 0 0,2 4-48 0 0,2 6-55 0 0,-1 6 71 0 0,-4 8-14 0 0,6-1 23 0 0,6-7 0 0 0,0 0-1 0 0,1 0 1 0 0,0 0 0 0 0,-1 5 52 0 0,-1 7-43 0 0,3-16 43 0 0,0 1 0 0 0,0-1 0 0 0,0 0 0 0 0,1 0 0 0 0,-1 0 0 0 0,1 0 0 0 0,0 0 0 0 0,0 0 0 0 0,1 3 0 0 0,12 29 0 0 0,-11-30 0 0 0,-1-2 0 0 0,0 1 0 0 0,1-1 0 0 0,-1 1 0 0 0,1-1 0 0 0,0 0 0 0 0,0 0-1 0 0,0 0 1 0 0,4 2 0 0 0,5 6 12 0 0,-4-7 45 0 0,6-1-29 0 0,-10-2-6 0 0,1 0-4 0 0,0 0 1 0 0,0 0 0 0 0,0-1 0 0 0,0 1-1 0 0,0-1-18 0 0,23-4 48 0 0,-1-6-54 0 0,-3-6-62 0 0,-2-4-72 0 0,-2-3-79 0 0,-4-1-88 0 0,-3-1-96 0 0,-13 24 401 0 0,7-13-180 0 0,-1 0-45 0 0,4-10-223 0 0,9-31-690 0 0,-15 37 840 0 0,-1-1 55 0 0,-3 18 279 0 0,0-1-36 0 0,0-3-74 0 0,1-4-108 0 0,0 3 148 0 0,-1 5 97 0 0,0 0 90 0 0,1 3 111 0 0,-1-1-82 0 0,0 1 36 0 0,0 12-94 0 0,1-1-62 0 0,1 2-42 0 0,2 8-32 0 0,-1-1 44 0 0,-1-7 61 0 0,5 50 282 0 0,-7-35-56 0 0,2 0 0 0 0,2 2-317 0 0,2 5 222 0 0,-1-5-86 0 0,1 17-15 0 0,-4-25-42 0 0,2 8-42 0 0,-2-18-16 0 0,0 0 0 0 0,-1 1 0 0 0,-1-1 0 0 0,0 0 0 0 0,-1 1 0 0 0,-1 7-21 0 0,-1-11 40 0 0,-1 1 52 0 0,2 3 33 0 0,2-14-29 0 0,0-1 15 0 0,-8-2 30 0 0,3-3-55 0 0,-2-12-36 0 0,5-19-103 0 0,2 34 60 0 0,1-22-289 0 0,1 1 1 0 0,4-17 281 0 0,0-1-271 0 0,7-42-311 0 0,0 29 232 0 0,-7 31 243 0 0,-2 1 42 0 0,-4 14 55 0 0,1 1 0 0 0,1-1 0 0 0,0 1 0 0 0,0 0-1 0 0,0 0 1 0 0,1 0 0 0 0,0 0 0 0 0,0 0 0 0 0,0 1 0 0 0,1-1-1 0 0,2-1 11 0 0,8-18-49 0 0,-13 23 37 0 0,1 0 0 0 0,-1 0 1 0 0,0 1-1 0 0,1-1 0 0 0,-1 0 0 0 0,1 1 0 0 0,0-1 0 0 0,0 1 1 0 0,0-1-1 0 0,0 1 0 0 0,1 0 0 0 0,-1 0 0 0 0,0 0 0 0 0,1 0 1 0 0,0 0 11 0 0,11-4-49 0 0,-3 1 32 0 0,-5 4-41 0 0,10 5 16 0 0,-15-4 29 0 0,18 9-65 0 0,-5 4 69 0 0,-2 3 62 0 0,-1 1 55 0 0,-1-1 36 0 0,1-2 38 0 0,-10-13-165 0 0,-1 0 1 0 0,1 0-1 0 0,0 0 1 0 0,-1 0-1 0 0,1 0 0 0 0,-1 0 1 0 0,1 0-1 0 0,-1 0 0 0 0,1 0 1 0 0,-1 0-1 0 0,0 0 1 0 0,0 0-1 0 0,0 0 0 0 0,1 0 1 0 0,-1 0-1 0 0,0 1 1 0 0,0-1-1 0 0,-1 0 0 0 0,1 1-17 0 0,0 0 29 0 0,-1 1 0 0 0,0-1 0 0 0,0 1 0 0 0,0-1 0 0 0,0 1 0 0 0,0-1 0 0 0,0 0 0 0 0,-2 3-29 0 0,-15 17 158 0 0,0-5-47 0 0,15-15-97 0 0,-1 2 19 0 0,0-1-1 0 0,-1 1 0 0 0,0-1 1 0 0,0-1-1 0 0,0 1 1 0 0,0-1-1 0 0,0 1 0 0 0,-1-1-32 0 0,-25 7 143 0 0,10-4-102 0 0,5-1-57 0 0,2 0-55 0 0,-19 3-116 0 0,12-5 12 0 0,2-2-18 0 0,1 0-57 0 0,6 0 59 0 0,8 0-138 0 0,2-1 84 0 0,-1 0 2 0 0,2-1 101 0 0,3-3-45 0 0,0 4 96 0 0,0-1-41 0 0,1-1-114 0 0,-1 2 81 0 0,-1 0-34 0 0,1 0-37 0 0,-1-1-40 0 0,1 1-46 0 0,0 0-48 0 0,0 0-53 0 0,-1 0-56 0 0,1 0-60 0 0,-1 1-64 0 0,1-1-67 0 0,-1 0-72 0 0,0 1-75 0 0,0-1-80 0 0,4 0-1539 0 0,3-1-1374 0 0,-8 2 3802 0 0</inkml:trace>
  <inkml:trace contextRef="#ctx0" brushRef="#br0" timeOffset="760.91">1109 466 10512 0 0,'22'0'233'0'0,"-18"0"39"0"0,-2 0-42 0 0,-1 0-65 0 0,1 0-55 0 0,-1 0-47 0 0,1 0-37 0 0,-1 0-36 0 0,4 1-116 0 0,-3 0 104 0 0,1 0 89 0 0,0-1 85 0 0,-1 1 117 0 0,0 0-83 0 0,-1-1 39 0 0,1 1 41 0 0,0-1 46 0 0,0 1 18 0 0,0 0 43 0 0,-1-1 315 0 0,0 0-289 0 0,2 0-44 0 0,-1 1-40 0 0,2 0-38 0 0,3 1 180 0 0,-1 0-111 0 0,-1 0-118 0 0,-2-1-45 0 0,3 0 202 0 0,-1-1-52 0 0,1 0-49 0 0,0 0-43 0 0,0-1-38 0 0,0 0-33 0 0,7-2 93 0 0,-3 0-99 0 0,11-7 160 0 0,-10 4-63 0 0,-1-2-54 0 0,-2-2-48 0 0,-1-4-16 0 0,0-7 14 0 0,-3-5 151 0 0,-2 5-81 0 0,-2 20-216 0 0,0-1 1 0 0,0 1-1 0 0,0-1 0 0 0,0 1 0 0 0,0-1 1 0 0,0 1-1 0 0,0-1 0 0 0,-1 1 0 0 0,1-1 1 0 0,0 1-1 0 0,-1-1 0 0 0,1 1 0 0 0,-1-1 1 0 0,0 1-1 0 0,0 0 0 0 0,1-1 0 0 0,-1 1 1 0 0,0 0-1 0 0,0 0 0 0 0,0-1 0 0 0,0 1 1 0 0,0 0-1 0 0,-1 0 0 0 0,1 0 0 0 0,0 0 1 0 0,0 0-1 0 0,-1 1 0 0 0,1-1 0 0 0,-1 0-11 0 0,0 0 12 0 0,0 0 0 0 0,0 0 0 0 0,0 0 0 0 0,0 1 0 0 0,0-1 0 0 0,0 1 0 0 0,0-1 0 0 0,0 1 1 0 0,0 0-1 0 0,0 0 0 0 0,0-1 0 0 0,0 2 0 0 0,0-1 0 0 0,0 0 0 0 0,0 0 0 0 0,0 1 0 0 0,0-1 0 0 0,0 1 0 0 0,0-1 0 0 0,0 1 0 0 0,0 0 0 0 0,0 0-12 0 0,-4 3 37 0 0,-1 0 0 0 0,1 0 1 0 0,0 1-1 0 0,0 0 0 0 0,1 0 1 0 0,0 0-1 0 0,0 1 0 0 0,-2 1-37 0 0,-8 22 168 0 0,13-23-129 0 0,0 0-1 0 0,0 0 0 0 0,1 0 0 0 0,0 0 0 0 0,0 7-38 0 0,0-5 25 0 0,1 0 0 0 0,0-1 0 0 0,1 1 0 0 0,0 0 0 0 0,0 0 0 0 0,1 0 0 0 0,2 6-25 0 0,-2-9 12 0 0,-1 0-1 0 0,1 0 1 0 0,0 0-1 0 0,1-1 1 0 0,-1 1-1 0 0,1-1 1 0 0,0 1-1 0 0,0-1 1 0 0,0 0-1 0 0,1 0 1 0 0,-1-1 0 0 0,1 1-1 0 0,0-1 1 0 0,0 0-1 0 0,0 0 1 0 0,0 0-1 0 0,1 0 1 0 0,-1-1-1 0 0,1 1 1 0 0,0-1-1 0 0,1 0-11 0 0,-2-1 16 0 0,-1-1-1 0 0,1 1 1 0 0,0-1-1 0 0,-1 0 0 0 0,1 0 1 0 0,0 0-1 0 0,0-1 1 0 0,-1 1-1 0 0,1-1 0 0 0,0 0 1 0 0,-1 0-1 0 0,1 0 1 0 0,0-1-16 0 0,10-4 98 0 0,0 0 0 0 0,7-6-98 0 0,-20 12 6 0 0,19-13 126 0 0,-1-2-88 0 0,-6 3-59 0 0,0 0-33 0 0,11-14-119 0 0,2 0-64 0 0,-16 12 68 0 0,2-7-139 0 0,-6 10 156 0 0,1 0 51 0 0,-2 2 11 0 0,-2-4-95 0 0,-2 5 80 0 0,0 6 33 0 0,-1 2 2 0 0,0 0-6 0 0,0 0-21 0 0,0 2 14 0 0,4 5-15 0 0,-3-5 81 0 0,0-1 0 0 0,0 1 0 0 0,0 0 0 0 0,-1 0 1 0 0,1-1-1 0 0,0 1 0 0 0,-1 0 0 0 0,1 2 11 0 0,2 5-63 0 0,2-2 41 0 0,-4-6 22 0 0,0 0 0 0 0,0 0-1 0 0,0 0 1 0 0,0 0 0 0 0,-1 0 0 0 0,1 0 0 0 0,0 0 0 0 0,-1 0 0 0 0,1 0 0 0 0,-1 0 0 0 0,1 1 0 0 0,-1-1-1 0 0,0 0 1 0 0,1 1 0 0 0,1 17 0 0 0,0-1 0 0 0,-1 8 0 0 0,0-15-7 0 0,2 1 37 0 0,0 0 46 0 0,-2 0 56 0 0,3 2 71 0 0,-1-9-85 0 0,-1 0 54 0 0,1-1 98 0 0,-3-3-95 0 0,2 0-67 0 0,0 0-50 0 0,4 2 25 0 0,-3-1-20 0 0,0-1 103 0 0,-1-1-30 0 0,-2 0 44 0 0,4-1-154 0 0,0 0 0 0 0,0-1 0 0 0,-1 0 0 0 0,1 0 0 0 0,-1 0 1 0 0,1 0-1 0 0,-1 0 0 0 0,0-1 0 0 0,3-1-26 0 0,16-20 109 0 0,-9 8-85 0 0,-2-1-49 0 0,0 1-58 0 0,-2 0-72 0 0,-1 3-34 0 0,16-30-458 0 0,-22 42 561 0 0,4-1 4 0 0,-5 1 5 0 0,13 6-88 0 0,-1 7 88 0 0,6 14 60 0 0,-11-15 17 0 0,-7-9 0 0 0,1 0 0 0 0,-1 1 0 0 0,1-1 0 0 0,-1 0 0 0 0,0 1 0 0 0,0-1 0 0 0,0 0 0 0 0,0 1 0 0 0,0 1 0 0 0,0 0-83 0 0,0-1 45 0 0,7 6 61 0 0,-4-6-38 0 0,1 0-77 0 0,-3-1 3 0 0,0-1-34 0 0,1 0-44 0 0,-1 1-47 0 0,0-1-53 0 0,0 0-58 0 0,-1 0-84 0 0,0 0-79 0 0,0 0 83 0 0,0 0-35 0 0,1 0-529 0 0,0 0-94 0 0,0 1-67 0 0,1-1-124 0 0,-1 1-35 0 0,7 1-2700 0 0,-9-3 3976 0 0</inkml:trace>
  <inkml:trace contextRef="#ctx0" brushRef="#br0" timeOffset="1260.678">2224 411 14656 0 0,'0'0'158'0'0,"0"0"-34"0"0,0 1 41 0 0,0 0-75 0 0,-3 2 2 0 0,2-2-7 0 0,-9 8 225 0 0,0-1-74 0 0,-2 1-28 0 0,-7 5 4 0 0,-12 9 82 0 0,21-15-156 0 0,1 0 43 0 0,1-1 12 0 0,0 1 47 0 0,1-1 55 0 0,1 1 62 0 0,-5 5 28 0 0,-6 8 140 0 0,2 3-110 0 0,11-12-253 0 0,1 1-34 0 0,4 0-34 0 0,2 1-38 0 0,-2-13-43 0 0,-1 0-1 0 0,1 0 0 0 0,0 0 0 0 0,-1 0 0 0 0,1 0 1 0 0,0 0-1 0 0,-1 0 0 0 0,1 0 0 0 0,0 0 1 0 0,0 0-1 0 0,0 0 0 0 0,0-1 0 0 0,0 1 0 0 0,0 0 1 0 0,0-1-1 0 0,0 1 0 0 0,0-1-12 0 0,1 1 19 0 0,1 0 1 0 0,-1-1-1 0 0,0 1 0 0 0,0-1 1 0 0,0 1-1 0 0,0-1 0 0 0,0 0 1 0 0,0 0-1 0 0,2 0-19 0 0,4-1 79 0 0,1-1 1 0 0,-1 0-1 0 0,0 0 0 0 0,6-2-79 0 0,-8 2 53 0 0,1-1-15 0 0,1 0 0 0 0,-1-1 0 0 0,0 0 0 0 0,0 0 0 0 0,-1-1 0 0 0,1 0 0 0 0,-1 0 0 0 0,0 0 0 0 0,0-1 0 0 0,0 1 0 0 0,-1-1 0 0 0,0-2-38 0 0,5-5 68 0 0,0 0 1 0 0,-2-1 0 0 0,0 0 0 0 0,0-1 0 0 0,2-7-69 0 0,7-25 115 0 0,-5-3-59 0 0,-2 0-76 0 0,-4 1-91 0 0,-1 7 51 0 0,-3 23 6 0 0,0-1 1 0 0,-1 1-1 0 0,-1-5 54 0 0,0 17-1 0 0,-1-18 1 0 0,-1 1 0 0 0,-1-3 0 0 0,-7-10 108 0 0,2 20 3 0 0,-1 0 47 0 0,1 8-50 0 0,1 5 42 0 0,6 4-133 0 0,1 0 0 0 0,-1 0 0 0 0,0 0 0 0 0,1 0 0 0 0,-1 0 0 0 0,0 0 0 0 0,1 0 0 0 0,-1 0 0 0 0,0 0 0 0 0,1 0 1 0 0,-1 0-1 0 0,0 0 0 0 0,1 0 0 0 0,-1 1 0 0 0,1-1 0 0 0,-1 0 0 0 0,0 0 0 0 0,1 1 0 0 0,-1-1 0 0 0,1 1-17 0 0,-7 5 170 0 0,2 3-71 0 0,3-2-92 0 0,1 0-61 0 0,-1 12 91 0 0,2-1 0 0 0,0 0 0 0 0,1 1 1 0 0,1-1-1 0 0,1 3-37 0 0,4 16 123 0 0,0-1 68 0 0,-2-16-49 0 0,1 1 45 0 0,4 13 198 0 0,18 47 599 0 0,-18-58-735 0 0,0 0-57 0 0,-4-9-52 0 0,0-1-58 0 0,1 3-35 0 0,3 6-23 0 0,-7-13-61 0 0,-3 5-129 0 0,0-7 35 0 0,1-4 68 0 0,-1-1-11 0 0,0-1-24 0 0,0 0-43 0 0,0 0-19 0 0,0 0-44 0 0,0 0-52 0 0,0 0-56 0 0,0-1 312 0 0,0 0-375 0 0,0 1-58 0 0,0-1-54 0 0,0 0-48 0 0,0 0-348 0 0,0 0-80 0 0,0 1-64 0 0,0-1-45 0 0,0 0-405 0 0,0 0-40 0 0,0 0-344 0 0,0 0-974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3:01:0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272 177 9184 0 0,'0'0'208'0'0,"0"0"33"0"0,0 0 14 0 0,0 0-129 0 0,0 0-40 0 0,1-1-8 0 0,0-1-86 0 0,2-4-86 0 0,-2 4 110 0 0,0 1 48 0 0,0-1 70 0 0,0 1 86 0 0,-1 0 102 0 0,1 0 120 0 0,1-3-108 0 0,-1 1 35 0 0,2-4 304 0 0,1-11 981 0 0,-3 12-1179 0 0,-1 1-38 0 0,0 0-90 0 0,0 0-50 0 0,-1 1-61 0 0,0 0-68 0 0,0 0 114 0 0,0-1-33 0 0,0-9 466 0 0,1 8-381 0 0,1-1 146 0 0,0 4-168 0 0,0 0 49 0 0,0-1 58 0 0,0 2 64 0 0,0 1-355 0 0,-1 1-28 0 0,0 0-4 0 0,0 0 0 0 0,0 0-17 0 0,0 0-34 0 0,3 8 15 0 0,3 5 66 0 0,-5-10-82 0 0,1 1 1 0 0,-1 0-1 0 0,0-1 1 0 0,0 1-1 0 0,0 0 0 0 0,0 4-44 0 0,0 6 68 0 0,0 0 50 0 0,0 49 649 0 0,-1-43-611 0 0,-1-10-118 0 0,1 0-33 0 0,-3 24-33 0 0,-2 0 50 0 0,0 9 108 0 0,3-22-13 0 0,2 0 41 0 0,0-14-271 0 0,-1 1 58 0 0,1 0 48 0 0,0-1 40 0 0,-1 7 103 0 0,-2 18 318 0 0,2-24-358 0 0,0 1-34 0 0,0-1-47 0 0,0 1-58 0 0,1-3-25 0 0,0-1-35 0 0,-1 1-38 0 0,1 0-43 0 0,0-1-4 0 0,0-1-34 0 0,0 1-36 0 0,0 0-38 0 0,0 0-41 0 0,0 0-42 0 0,0-1-44 0 0,0 1-47 0 0,0-5 208 0 0,0 0 54 0 0,0 0-2 0 0,0 0-44 0 0,0 0 0 0 0,1 0-45 0 0,-1 0-52 0 0,0-1-59 0 0,0 1-11 0 0,1 0-49 0 0,-1-1-42 0 0,1 1-38 0 0,-1-1-154 0 0,1 1-41 0 0,0-1-428 0 0,-1 0-45 0 0,1 0 456 0 0</inkml:trace>
  <inkml:trace contextRef="#ctx0" brushRef="#br0" timeOffset="1755.565">25 169 11720 0 0,'0'0'264'0'0,"0"0"26"0"0,-2 0-98 0 0,0 1-77 0 0,-4 0 77 0 0,3-1-75 0 0,-2 1-111 0 0,2 0 118 0 0,1 0 99 0 0,1 0 79 0 0,1 1 301 0 0,5-1 418 0 0,0 0-329 0 0,-2 0-307 0 0,0-1-137 0 0,0 1-82 0 0,-1-1-104 0 0,-1 0-80 0 0,1 0-89 0 0,-2 0-100 0 0,13 0 554 0 0,1-1-60 0 0,-1 0-54 0 0,1-1-46 0 0,2 0-14 0 0,1-1-45 0 0,2-1-17 0 0,9-4 12 0 0,-8 2-93 0 0,0-1 0 0 0,0 0-1 0 0,0-2 1 0 0,-1 0-1 0 0,1-3-29 0 0,15-7 23 0 0,-10 6 20 0 0,-8 2-45 0 0,0 0 11 0 0,0 1-1 0 0,10-3-8 0 0,-14 6 47 0 0,0 0 42 0 0,0 0 57 0 0,-1 0 67 0 0,-6 4 109 0 0,0 1-44 0 0,-1 2-39 0 0,-1 2-37 0 0,2 5 107 0 0,-2 3-99 0 0,-1 6-51 0 0,-2 18 100 0 0,-1-30-199 0 0,-1 28 228 0 0,-2 0-81 0 0,-2 0-66 0 0,-1-1-52 0 0,2 0 19 0 0,1-8-53 0 0,0-8 11 0 0,-2 6 84 0 0,2 0-47 0 0,-2 21 2 0 0,3-20-75 0 0,-1-1 0 0 0,-1 0 0 0 0,-6 16-30 0 0,3-5 73 0 0,6-25-52 0 0,-1 0 0 0 0,0 0 0 0 0,0 0-1 0 0,0 0 1 0 0,-1 0 0 0 0,0-1-1 0 0,0 1 1 0 0,0-1-21 0 0,2-5 72 0 0,1-1 12 0 0,0 0 9 0 0,0-1-1 0 0,0-7-88 0 0,2-33 72 0 0,5 0-86 0 0,3 0-76 0 0,2 3-70 0 0,-4 14 56 0 0,-6 15 35 0 0,1-1 0 0 0,1 1 0 0 0,0 0 0 0 0,1-2 65 0 0,1 1-69 0 0,-2 0 41 0 0,-3 7 27 0 0,0 0-1 0 0,1 0 1 0 0,-1 0 0 0 0,1 1 0 0 0,-1-1 0 0 0,1 0 0 0 0,0 1 0 0 0,0-1 0 0 0,0 1 0 0 0,0 0 0 0 0,0 0 0 0 0,1-1 1 0 0,-2 2-7 0 0,4-2-32 0 0,-1-1 1 0 0,1 1-1 0 0,0 0 1 0 0,0 0-1 0 0,0 1 1 0 0,2-1 38 0 0,-6 2-8 0 0,1 1 1 0 0,-1 0 0 0 0,1 0-1 0 0,-1-1 1 0 0,1 1-1 0 0,-1 0 1 0 0,0 0-1 0 0,1 0 1 0 0,-1 0 0 0 0,1 0-1 0 0,0 1 8 0 0,0-1 1 0 0,-1 1-1 0 0,0-1 1 0 0,1 1-1 0 0,-1 0 1 0 0,1-1-1 0 0,-1 1 1 0 0,0 0-1 0 0,0 0 1 0 0,1 0-1 0 0,-1 0 1 0 0,0 0-1 0 0,1 1 0 0 0,-2-1 0 0 0,1 0 0 0 0,0 0 0 0 0,-1 0 0 0 0,1 0 1 0 0,-1 0-1 0 0,0 0 0 0 0,1 0 0 0 0,-1 0 0 0 0,0 0 0 0 0,1 0 0 0 0,-1 0 0 0 0,0 1 0 0 0,0 0 0 0 0,2 8-13 0 0,3 6-41 0 0,-2 1 45 0 0,4 15 12 0 0,-3-22 63 0 0,-1 0 0 0 0,-1 0 0 0 0,0 0-1 0 0,0 3-65 0 0,1 3 44 0 0,1 1-49 0 0,1-1-65 0 0,2 0-82 0 0,-2-8 153 0 0,-5-6 0 0 0,1-1 0 0 0,0 1 0 0 0,-1-1 0 0 0,1 0 0 0 0,0 1 0 0 0,0-1 0 0 0,0 0 0 0 0,0 0 0 0 0,0 1 0 0 0,0-1 0 0 0,1 1-1 0 0,8 4 57 0 0,-3-6-50 0 0,-4 0 4 0 0,1 0 13 0 0,0 1 0 0 0,0-1 0 0 0,0 0 0 0 0,0 0 0 0 0,0-1 0 0 0,0 1 0 0 0,0-1 0 0 0,0 0 0 0 0,-1 0-24 0 0,4-1 21 0 0,-1 0-1 0 0,0-1 1 0 0,0 0-1 0 0,0 0 1 0 0,-1-1-1 0 0,1 1 1 0 0,-1-1-1 0 0,3-2-20 0 0,1-2 38 0 0,-1-1-1 0 0,1 1 1 0 0,-2-1-1 0 0,4-5-37 0 0,10-19 191 0 0,-13 18-171 0 0,0-1 0 0 0,-2 1 0 0 0,3-11-20 0 0,-7 19 3 0 0,0 0-1 0 0,0-1 0 0 0,-1 1 0 0 0,0 0 0 0 0,0-1 1 0 0,-1 1-1 0 0,0-1 0 0 0,0 1 0 0 0,-1-3-2 0 0,0 8 0 0 0,1 1 0 0 0,0-1 0 0 0,0 1 0 0 0,-1-1 0 0 0,1 1 0 0 0,-1-1 0 0 0,0 1 0 0 0,1-1 0 0 0,-1 1 0 0 0,0-1 0 0 0,0 1 0 0 0,0-1 0 0 0,0 1 0 0 0,0 0 0 0 0,0 0 0 0 0,0 0 0 0 0,0-1 0 0 0,0 1 0 0 0,-1 0 0 0 0,1 1 0 0 0,0-1 0 0 0,-1 0 0 0 0,1 0 0 0 0,-1 0 0 0 0,1 1 0 0 0,-1-1 0 0 0,1 1 0 0 0,-1-1 0 0 0,0 1 0 0 0,0-1-2 0 0,1 1-1 0 0,0 0 0 0 0,-1 0 1 0 0,1 0-1 0 0,-1 0 1 0 0,1 0-1 0 0,0 0 0 0 0,-1 0 1 0 0,1 0-1 0 0,-1 0 0 0 0,1 1 1 0 0,-1-1 2 0 0,0 1-12 0 0,1 0 1 0 0,-1 0 0 0 0,0 0 0 0 0,0 0-1 0 0,0 0 1 0 0,0 1 0 0 0,1-1-1 0 0,-1 0 1 0 0,1 1 0 0 0,-1-1-1 0 0,0 3 12 0 0,-14 21-136 0 0,8-9 82 0 0,5-10 48 0 0,1 1 5 0 0,0 0 0 0 0,1-1 0 0 0,0 1 0 0 0,0 0 0 0 0,0 0 0 0 0,1 0 0 0 0,0 0-1 0 0,1 0 2 0 0,-1 0-9 0 0,3 38-138 0 0,-2-33 132 0 0,2 0-1 0 0,-1 0 1 0 0,2 2 15 0 0,-1-8 7 0 0,-1 0 1 0 0,1 0 0 0 0,-1 0 0 0 0,2 0-1 0 0,-1-1 1 0 0,2 3-8 0 0,-3-5 11 0 0,0-1 0 0 0,1 1 0 0 0,-1 0 0 0 0,1-1-1 0 0,-1 0 1 0 0,1 0 0 0 0,0 0 0 0 0,0 0 0 0 0,0 0 0 0 0,0 0 0 0 0,0-1 0 0 0,0 1-11 0 0,5 0 101 0 0,-2-1-48 0 0,8-4-12 0 0,-10 2 6 0 0,-2 0-35 0 0,1 1 0 0 0,-1-2 0 0 0,0 1 0 0 0,0 0 0 0 0,0 0 0 0 0,0 0 0 0 0,0-1 0 0 0,0 1 0 0 0,0-1 0 0 0,-1 0 0 0 0,1 0 0 0 0,0 1 0 0 0,0-3-12 0 0,18-26 89 0 0,-17 25-83 0 0,27-54 160 0 0,-20 38-121 0 0,1 0-43 0 0,3-8 0 0 0,-4 7-35 0 0,2 0-88 0 0,-6 10 63 0 0,0-2 34 0 0,0 6-44 0 0,-5 8-2 0 0,-1 0 0 0 0,1 1-23 0 0,0 2 46 0 0,1 7 36 0 0,-2-8 4 0 0,2 13-46 0 0,-1 0-1 0 0,0 15 54 0 0,-2-18-6 0 0,2-1 0 0 0,-1 0 0 0 0,2 1-1 0 0,-1-1 1 0 0,1 0 0 0 0,1 1 6 0 0,-1-5 0 0 0,1-1 0 0 0,-1 1-1 0 0,1-1 1 0 0,0 0 0 0 0,0 0-1 0 0,3 3 1 0 0,-4-7 9 0 0,-1 0-1 0 0,1 0 0 0 0,0 0 0 0 0,0 0 0 0 0,0-1 0 0 0,-1 1 1 0 0,1-1-1 0 0,1 0 0 0 0,0 1-8 0 0,10 2 96 0 0,1-4 56 0 0,-9-1-121 0 0,-1 0-1 0 0,0 0 0 0 0,1 0 1 0 0,-1-1-1 0 0,0 1 0 0 0,0-1 1 0 0,2-2-31 0 0,1 0 43 0 0,-1 0 1 0 0,0 0-1 0 0,0-1 1 0 0,1-2-44 0 0,22-23 135 0 0,-5-2-38 0 0,-19 24-68 0 0,0-1 0 0 0,-1 0 1 0 0,2-4-30 0 0,5-10 5 0 0,11-24-5 0 0,-17 38 0 0 0,0-1 0 0 0,-2 0 0 0 0,1 0 0 0 0,0-6 0 0 0,8-19 0 0 0,-9 21-12 0 0,-1 9-46 0 0,-1 4-8 0 0,2 7 0 0 0,-2 9 73 0 0,-1-11-12 0 0,9 22 5 0 0,-6-18 0 0 0,4 15 72 0 0,-4-11-6 0 0,3 9 48 0 0,-1 2 38 0 0,1 22 234 0 0,-5-32-264 0 0,1 17-67 0 0,-1 1 0 0 0,-2-1-1 0 0,-4 25-54 0 0,0 6 28 0 0,1-22-2 0 0,-2-4 97 0 0,-5 17-123 0 0,3-21 7 0 0,-1-5 88 0 0,-2 2-46 0 0,6-17-44 0 0,-1 0-1 0 0,-1-1 1 0 0,0 1-1 0 0,0-1 1 0 0,-1 0-1 0 0,-4 3-4 0 0,-16 11 28 0 0,23-20-8 0 0,0-1 0 0 0,-1-1 0 0 0,1 1 0 0 0,-6 2-20 0 0,6-4 27 0 0,0 0 0 0 0,0 1 0 0 0,0-1 0 0 0,1-1 0 0 0,-1 1 0 0 0,-2-1-27 0 0,2 0 46 0 0,0 0-1 0 0,0-1 1 0 0,0 1 0 0 0,0-1-1 0 0,0 0 1 0 0,-3-2-46 0 0,5 3 58 0 0,1-1 1 0 0,-1-1 0 0 0,0 1-1 0 0,0 0 1 0 0,1-1-1 0 0,-1 1 1 0 0,1-1-59 0 0,0 1 36 0 0,1-1 1 0 0,-1 1-1 0 0,1 0 0 0 0,-1-1 1 0 0,1 1-1 0 0,0-1 1 0 0,0 0-1 0 0,0 1 0 0 0,0-1-36 0 0,-4-16 253 0 0,5-2-67 0 0,6-2-59 0 0,2 1-51 0 0,2 0-44 0 0,0 3-35 0 0,-5 7-14 0 0,1 0 14 0 0,0 1 1 0 0,1 0 0 0 0,0 1 0 0 0,1-2 2 0 0,3-1 18 0 0,1 1 0 0 0,0 0 0 0 0,0 0 0 0 0,1 1 0 0 0,0 1 0 0 0,1 0 0 0 0,14-6-18 0 0,20-7-40 0 0,-23 13-19 0 0,0 1-34 0 0,0 2-39 0 0,0 0-44 0 0,0 1-49 0 0,-1 2-55 0 0,-13 2 170 0 0,-1-1-104 0 0,1 0-116 0 0,-5 1 117 0 0,-1 0-35 0 0,4-1-196 0 0,-1 1-89 0 0,1-1-94 0 0,-1 1-98 0 0,12-2-789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3:01:1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220 428 11144 0 0,'0'0'248'0'0,"0"0"34"0"0,0 0 22 0 0,0-1-29 0 0,3-5 48 0 0,-2 1 82 0 0,-2-1 71 0 0,-1 1 59 0 0,-3-2 541 0 0,4 6-848 0 0,0 0 0 0 0,0 0-1 0 0,0 0 1 0 0,0 0 0 0 0,-1 0 0 0 0,1 0 0 0 0,0 0 0 0 0,0 1 0 0 0,-1-1-1 0 0,1 1 1 0 0,0-1 0 0 0,-1 0-228 0 0,-8 1 557 0 0,0 1-93 0 0,0 3-80 0 0,1 1-70 0 0,-5 5 72 0 0,4-1-167 0 0,0 0-39 0 0,-7 6 97 0 0,-8 10-21 0 0,6 0 150 0 0,-12 20-406 0 0,26-38 50 0 0,0 0-20 0 0,1 0 0 0 0,0 1-1 0 0,0-1 1 0 0,0 1-1 0 0,0 3-29 0 0,3-7 7 0 0,0-1 0 0 0,0 0 0 0 0,1 0-1 0 0,-1 1 1 0 0,1-1 0 0 0,0 0 0 0 0,0 1-1 0 0,0-1 1 0 0,0 1 0 0 0,1-1 0 0 0,-1 0 0 0 0,1 0-1 0 0,0 1 1 0 0,0 0-7 0 0,5 6 55 0 0,2-4-57 0 0,-6-5 14 0 0,10 5 88 0 0,0-5-71 0 0,-8-1-12 0 0,-2 0-4 0 0,0 0 0 0 0,0 0 0 0 0,0 0 0 0 0,0-1 0 0 0,0 1 0 0 0,0 0 0 0 0,0-1 0 0 0,-1 1 0 0 0,1-1 0 0 0,0 0 0 0 0,0 0-1 0 0,-1 0 1 0 0,1 0 0 0 0,1 0-13 0 0,-2-1 13 0 0,1 0-1 0 0,0 0 0 0 0,-1 1 0 0 0,0-1 0 0 0,1 0 1 0 0,-1 0-1 0 0,0-1 0 0 0,0 1 0 0 0,0 0 1 0 0,0 0-1 0 0,0 0 0 0 0,-1-1 0 0 0,1 1-12 0 0,3-10 78 0 0,6-16 26 0 0,-4 10-84 0 0,0-2 30 0 0,-2 1-34 0 0,-2 9-17 0 0,1 1 0 0 0,-1-1 0 0 0,2 1-1 0 0,-1 0 1 0 0,2-1 1 0 0,1-2-1 0 0,2 0 0 0 0,-1 0-1 0 0,1 1 1 0 0,1 0 0 0 0,0 0-1 0 0,1 1 1 0 0,0 0 0 0 0,6-3 1 0 0,-13 10-10 0 0,1 1 0 0 0,0-1 0 0 0,-1 1 0 0 0,1 0 0 0 0,3-1 10 0 0,-4 2-1 0 0,0 1 0 0 0,-1-1 0 0 0,1 0-1 0 0,0 1 1 0 0,0 0 0 0 0,-1-1 0 0 0,1 1 0 0 0,1 0 1 0 0,-2 1 0 0 0,1-1 1 0 0,-1 0 0 0 0,0 1 0 0 0,0-1-1 0 0,0 1 1 0 0,0 0 0 0 0,0 0-1 0 0,0 0 1 0 0,0 0 0 0 0,0 0-1 0 0,0 0 1 0 0,0 0 0 0 0,0 1 0 0 0,-1-1-1 0 0,1 1 1 0 0,-1-1 0 0 0,1 1-1 0 0,-1 0 1 0 0,1-1 0 0 0,-1 1 0 0 0,0 0-1 0 0,0 0 1 0 0,0 1-1 0 0,1-1 10 0 0,4 10 31 0 0,-5-8-41 0 0,1-1 1 0 0,-1 1-1 0 0,0-1 0 0 0,0 1 1 0 0,0 0-1 0 0,0 3 0 0 0,2 14 6 0 0,0-7 50 0 0,-2 0 0 0 0,1 10-56 0 0,-2-5 3 0 0,-2 1 1 0 0,0-1-1 0 0,-3 12-3 0 0,4-26 1 0 0,-1 23 12 0 0,2-27 51 0 0,0-1 8 0 0,0-9-6 0 0,-1 0-62 0 0,0-14-117 0 0,3 12 92 0 0,1-11 7 0 0,-2 16 14 0 0,0 1 0 0 0,0-1 0 0 0,0 0 0 0 0,0 0 0 0 0,1 1 0 0 0,1-2 0 0 0,1-3-13 0 0,21-41-75 0 0,-3 19-71 0 0,-18 26 92 0 0,1 1-1 0 0,0 0 1 0 0,0 0-1 0 0,2-1 68 0 0,3-1-55 0 0,1 1 51 0 0,-1 3-49 0 0,-1 1 27 0 0,-4 4-33 0 0,2 5 63 0 0,-6-6-9 0 0,4 4 1 0 0,0 0-1 0 0,-1 0 0 0 0,1 1 0 0 0,-1-1 0 0 0,-1 1 1 0 0,1 0-1 0 0,-1 0 0 0 0,0 0 0 0 0,2 6 5 0 0,2 8-42 0 0,-1 0-1 0 0,2 12 43 0 0,-5-17 0 0 0,-2-8 0 0 0,0 0 0 0 0,1-1 0 0 0,0 1 0 0 0,1 0 0 0 0,0-1 0 0 0,-2-1 0 0 0,1 0 0 0 0,0 0 0 0 0,1-1 0 0 0,-1 1 0 0 0,1-1 0 0 0,0 0 0 0 0,0 0 0 0 0,0 0 0 0 0,1 0 0 0 0,0 0 0 0 0,-2-2 12 0 0,1 0-1 0 0,-1 0 0 0 0,1 0 0 0 0,0-1 1 0 0,-1 1-1 0 0,1-1 0 0 0,0 0 1 0 0,0 0-1 0 0,0 0 0 0 0,0 0 0 0 0,0 0 1 0 0,1-1-1 0 0,-1 1 0 0 0,0-1 1 0 0,0 0-1 0 0,0 0 0 0 0,0 0 1 0 0,1 0-1 0 0,-1-1 0 0 0,1 1-11 0 0,-3-1 4 0 0,3 1 12 0 0,0-1 1 0 0,0 0 0 0 0,-1 0-1 0 0,1 0 1 0 0,0 0 0 0 0,-1-1 0 0 0,1 1-1 0 0,-1-1 1 0 0,1 0 0 0 0,-1 0-1 0 0,0-1 1 0 0,0 1 0 0 0,0-1 0 0 0,0 1-1 0 0,0-1 1 0 0,-1 0 0 0 0,1 0-1 0 0,-1 0 1 0 0,0 0 0 0 0,0 0 0 0 0,1-2-18 0 0,2-4 50 0 0,-1 0-1 0 0,0 0 1 0 0,1-5-49 0 0,9-29 103 0 0,-10 27-78 0 0,11-37 75 0 0,-2 0-52 0 0,10-56-50 0 0,0-35 2 0 0,-21 68 0 0 0,-3 54 44 0 0,0 11 32 0 0,0-4 60 0 0,1 14-72 0 0,0 10 0 0 0,0 27-98 0 0,-6 46-117 0 0,6-78 148 0 0,-3 23-20 0 0,-1 38-14 0 0,2-7 16 0 0,1-27-22 0 0,1 30 43 0 0,2-38 0 0 0,-2-14 0 0 0,0 0 0 0 0,1 0 0 0 0,0 0 0 0 0,1 0 0 0 0,0 0 0 0 0,0-1 0 0 0,5 13 1 0 0,-6-16 0 0 0,0 0 0 0 0,1 0 0 0 0,-1-1 0 0 0,1 1 0 0 0,0 0-1 0 0,1-1 1 0 0,-1 0 0 0 0,1 0 0 0 0,0 1 0 0 0,0-1 0 0 0,2 2-1 0 0,-3-5 7 0 0,-1 1 0 0 0,0-1 0 0 0,1 0 0 0 0,-1 0 0 0 0,1 0 0 0 0,-1 0 0 0 0,1-1 0 0 0,0 1 0 0 0,-1 0 0 0 0,1-1 0 0 0,0 1 1 0 0,0 0-8 0 0,0-1 3 0 0,-1 0 0 0 0,1 0 0 0 0,0 0 0 0 0,-1 0 1 0 0,1-1-1 0 0,0 1 0 0 0,-1 0 0 0 0,1-1 0 0 0,-1 1 1 0 0,1-1-1 0 0,-1 1 0 0 0,1-1 0 0 0,0 0-3 0 0,0 0 3 0 0,1-1 2 0 0,1 1 5 0 0,0-1-1 0 0,0 1 0 0 0,0-1 0 0 0,0 0 0 0 0,0-1 0 0 0,-1 1 0 0 0,1-1 1 0 0,-1 1-1 0 0,1-1 0 0 0,-1 0 0 0 0,0-1 0 0 0,0 1 0 0 0,0-1-9 0 0,0-2 0 0 0,0 1 0 0 0,1 0 0 0 0,0 0 0 0 0,-1 0 0 0 0,2 0 0 0 0,0 0 0 0 0,1-1 0 0 0,-2 0 1 0 0,0 1 0 0 0,0-1 0 0 0,-1 0 0 0 0,2-3-1 0 0,9-14-18 0 0,1 1-76 0 0,6-8-68 0 0,-20 29 86 0 0,2 1 37 0 0,5 2 11 0 0,-7-2 17 0 0,1 1-11 0 0,-1-1-1 0 0,1 1 0 0 0,0 0 0 0 0,0 0 1 0 0,-1-1-1 0 0,1 1 0 0 0,0 1 0 0 0,1 0 23 0 0,13 14-92 0 0,-10-10 64 0 0,-1 1 0 0 0,0-1 0 0 0,-1 1 0 0 0,1 1 28 0 0,-1-1-20 0 0,0-1 0 0 0,0 1 0 0 0,1-1 0 0 0,0 0 20 0 0,0 0-5 0 0,0 0 1 0 0,0 0-1 0 0,3 8 5 0 0,8 9 0 0 0,-13-19 3 0 0,1 1 0 0 0,-1 0 0 0 0,0 1 0 0 0,3 4-3 0 0,-2-4 64 0 0,3-4 28 0 0,-6-1-77 0 0,0-1 0 0 0,0 0 0 0 0,0 0 0 0 0,0 0 0 0 0,0 0 0 0 0,1 0 1 0 0,-1 0-1 0 0,0 0 0 0 0,0-1 0 0 0,0 1 0 0 0,0 0 0 0 0,0-1 0 0 0,0 1 0 0 0,0 0 0 0 0,0-1 0 0 0,0 1 0 0 0,0-1 0 0 0,0 0 0 0 0,0 1 0 0 0,-1-1 0 0 0,2 0-15 0 0,9-13 165 0 0,1-7-44 0 0,-9 11-107 0 0,0 2-38 0 0,4-13 25 0 0,3-12-108 0 0,-3-1-91 0 0,-7 30 174 0 0,1 1-1 0 0,0-1 0 0 0,0 1 1 0 0,0-1-1 0 0,0 1 0 0 0,0-1 1 0 0,1 1-1 0 0,0 0 25 0 0,3-8-79 0 0,2-4-42 0 0,-7 15 115 0 0,0-1 1 0 0,0 1-1 0 0,0-1 0 0 0,1 1 1 0 0,-1-1-1 0 0,0 1 1 0 0,0 0-1 0 0,1-1 0 0 0,-1 1 1 0 0,0-1-1 0 0,1 1 0 0 0,-1 0 1 0 0,0-1-1 0 0,1 1 0 0 0,-1-1 1 0 0,0 1-1 0 0,1 0 1 0 0,-1 0-1 0 0,1-1 0 0 0,-1 1 1 0 0,1 0-1 0 0,-1 0 0 0 0,1 0 1 0 0,-1-1-1 0 0,1 1 0 0 0,-1 0 1 0 0,1 0-1 0 0,-1 0 0 0 0,1 0 1 0 0,-1 0-1 0 0,1 0 6 0 0,0 0-9 0 0,1 1 0 0 0,-1-1 0 0 0,0 1-1 0 0,1-1 1 0 0,-1 1 0 0 0,0 0 0 0 0,0-1-1 0 0,0 1 1 0 0,0 0 0 0 0,0 0 0 0 0,0 0 0 0 0,1 0 9 0 0,12 15-47 0 0,-5-4 64 0 0,8 11-58 0 0,-13-19 37 0 0,-1 1 1 0 0,1-1-1 0 0,-1 1 0 0 0,0 0 0 0 0,-1 0 0 0 0,3 5 4 0 0,46 114 15 0 0,-42-100 103 0 0,-2-1 0 0 0,-1 1-1 0 0,2 16-117 0 0,5 7 171 0 0,-1 1-6 0 0,-4-13-41 0 0,8 17-32 0 0,3 14-20 0 0,-13-28-39 0 0,-5 0 83 0 0,-4-20-14 0 0,-2 0 34 0 0,-3-1 41 0 0,-4-1 45 0 0,9-12-136 0 0,-1 0 0 0 0,0-1 0 0 0,0 1 0 0 0,-1-1 1 0 0,1 0-1 0 0,-4 2-86 0 0,0-1 155 0 0,0 0 0 0 0,0-1 0 0 0,-8 3-155 0 0,-27 4 395 0 0,2-3-86 0 0,-6-3-24 0 0,38-4-229 0 0,-1-1-1 0 0,1 0 1 0 0,0 0-1 0 0,-1-2-55 0 0,4 2 26 0 0,0-1 1 0 0,0 0-1 0 0,0 0 1 0 0,1-1-1 0 0,-1 1 1 0 0,-2-3-27 0 0,4 2 12 0 0,0 1 0 0 0,0-2 0 0 0,1 1 0 0 0,-1 0 0 0 0,0-1 1 0 0,1 1-1 0 0,0-1 0 0 0,-1-2-12 0 0,1 2 25 0 0,-3-4 0 0 0,2 0-38 0 0,3 6 2 0 0,1 1 1 0 0,-1-1-1 0 0,0 1 1 0 0,1-1-1 0 0,-1 0 1 0 0,1 1-1 0 0,0-1 0 0 0,0 0 1 0 0,0 1-1 0 0,0-1 1 0 0,0 0-1 0 0,0 1 1 0 0,0-1-1 0 0,0 0 1 0 0,1 0 10 0 0,0-6-50 0 0,1 0-61 0 0,0 1-40 0 0,8-16-451 0 0,-3 14 386 0 0,3-2-211 0 0,0-1-95 0 0,-4 5 79 0 0,0 1-17 0 0,0-1-106 0 0,-1 2-2 0 0,0 0-103 0 0,1 0-115 0 0,-4 3 346 0 0,1-1-34 0 0,-1 1-45 0 0,0 1-64 0 0,0-1-56 0 0,0 0-49 0 0,1 0-193 0 0,-1 0-48 0 0,2 0-233 0 0,0-2-635 0 0,-3 4 1785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3:01:1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45 13592 0 0,'0'0'306'0'0,"0"0"-50"0"0,-1-1-40 0 0,-1 1-37 0 0,0-1-32 0 0,-1-1 18 0 0,0 1-56 0 0,0-1-44 0 0,0 1-32 0 0,-6-1 912 0 0,-1 2-99 0 0,2 1-93 0 0,-1 1-87 0 0,1 2-82 0 0,0 0-74 0 0,1 2-69 0 0,0 0-61 0 0,-3 6 112 0 0,0 1-117 0 0,-1 3-46 0 0,-3 8 12 0 0,8-13-185 0 0,-3 9 118 0 0,2 1-58 0 0,-4 12 55 0 0,2-12-107 0 0,-4 12 10 0 0,3 1-7 0 0,8-13-16 0 0,1-18-87 0 0,-1 3 6 0 0,1-4 15 0 0,1-2-10 0 0,0 0 17 0 0,0 0 10 0 0,2 1 2 0 0,13 3-47 0 0,0-8 48 0 0,-12 3-73 0 0,0-1 0 0 0,0 0 0 0 0,-1 0 0 0 0,1 0 0 0 0,-1 0 0 0 0,1 0 0 0 0,-1-1 0 0 0,0 1 0 0 0,1-2-32 0 0,13-19 208 0 0,-8 7-99 0 0,-2 4-50 0 0,-1 1-37 0 0,-1 1-23 0 0,4-10-18 0 0,1 0-1 0 0,1 1 0 0 0,3-3 20 0 0,0-4-55 0 0,-11 20 32 0 0,1 1 1 0 0,-1 0 0 0 0,1 0 0 0 0,0 0 0 0 0,3-3 22 0 0,-1 3-24 0 0,-1 0 0 0 0,1 0 1 0 0,0 0-1 0 0,0 1 1 0 0,0 0-1 0 0,1 0 1 0 0,5-3 23 0 0,-8 6-10 0 0,0-1 1 0 0,0 1 0 0 0,1 0 0 0 0,-1 0-1 0 0,0 0 1 0 0,0 0 0 0 0,1 1-1 0 0,-1-1 1 0 0,0 1 0 0 0,1 0 0 0 0,-1 0-1 0 0,1 0 1 0 0,-1 0 0 0 0,0 1 0 0 0,1-1-1 0 0,0 1 10 0 0,12 5-58 0 0,-6 1 57 0 0,-4-2-13 0 0,12 9-41 0 0,-2 4 37 0 0,-13-15 19 0 0,-1 1 0 0 0,0 0 0 0 0,0 0 1 0 0,0 0-1 0 0,0 0 0 0 0,0 0 0 0 0,-1 0 1 0 0,0 0-1 0 0,0 0 0 0 0,0 1 0 0 0,0-1 1 0 0,-1 0-1 0 0,0 1 0 0 0,0-1 0 0 0,0 1-1 0 0,-1 15 55 0 0,-4 18 28 0 0,2-24-31 0 0,3-10-36 0 0,-1-1 0 0 0,0 0-1 0 0,1 0 1 0 0,-1 0 0 0 0,-1 0 0 0 0,1 1 0 0 0,0-1 0 0 0,-1-1 0 0 0,1 1-1 0 0,-1 0 1 0 0,-1 1-16 0 0,2-2 75 0 0,1-2 0 0 0,0 0 15 0 0,0 0 1 0 0,0 0-22 0 0,-3 1 39 0 0,3-1-101 0 0,-1 1 0 0 0,1-1 1 0 0,0 0-1 0 0,-1 0 1 0 0,1 0-1 0 0,-1 1 1 0 0,1-1-1 0 0,0 0 0 0 0,-1 0 1 0 0,1 0-1 0 0,-1 0 1 0 0,1 0-1 0 0,-1 0 1 0 0,1 0-1 0 0,-1 0 0 0 0,1 0 1 0 0,0 0-1 0 0,-1 0 1 0 0,1 0-1 0 0,-1 0-7 0 0,7-23 182 0 0,-4 2-157 0 0,3 0-45 0 0,-2 12-26 0 0,1 0 1 0 0,0 0-1 0 0,3-4 46 0 0,6-9-192 0 0,2 0 0 0 0,5-5 192 0 0,3-1-152 0 0,-13 17 104 0 0,0 1-1 0 0,0 0 1 0 0,1 0 48 0 0,-6 7-16 0 0,0-1 0 0 0,0 0 0 0 0,0 1 0 0 0,0 0 0 0 0,0 0 0 0 0,0 1 0 0 0,1 0 0 0 0,0-1 0 0 0,-1 2 0 0 0,1-1-1 0 0,0 1 1 0 0,0 0 0 0 0,0 0 0 0 0,2 0 16 0 0,-6 1-2 0 0,0 1 0 0 0,0-1 0 0 0,-1 0 0 0 0,1 1-1 0 0,0-1 1 0 0,0 1 0 0 0,-1 0 0 0 0,1-1 0 0 0,0 1 0 0 0,-1 0 0 0 0,1 0-1 0 0,-1 0 1 0 0,1 0 0 0 0,-1 1 0 0 0,1-1 0 0 0,-1 0 0 0 0,0 1 0 0 0,0-1-1 0 0,1 0 1 0 0,-1 1 0 0 0,0 0 0 0 0,0-1 0 0 0,-1 1 0 0 0,1 0 2 0 0,10 12-13 0 0,-7-9 20 0 0,-1 0 0 0 0,0 1-1 0 0,-1-1 1 0 0,1 1-1 0 0,-1-1 1 0 0,0 1 0 0 0,0 0-1 0 0,-1 0 1 0 0,0 0-1 0 0,1 3-6 0 0,-1 0 9 0 0,2 3 39 0 0,-1 1 1 0 0,-1 0-1 0 0,0 11-48 0 0,-2-4 72 0 0,-1 0 34 0 0,1-15-118 0 0,2 0 67 0 0,1 2 31 0 0,-1 1-58 0 0,-1-7-109 0 0,1-1-93 0 0,0 2 123 0 0,1 0 17 0 0,1 3-4 0 0,-1-2-45 0 0,0-1-62 0 0,0-2-100 0 0,-2 0-201 0 0,0 0 89 0 0,1 0 80 0 0,0 1 67 0 0,0-1 31 0 0,0 1 60 0 0,2 1-71 0 0,-2-2 57 0 0,0 1 26 0 0,-1-1-41 0 0,2 0-139 0 0,-1 0 60 0 0,1 1-1 0 0,-1-1-49 0 0,0 0 0 0 0,0 0-50 0 0,0 0-55 0 0,-1 0-64 0 0,1 0-67 0 0,0 0-64 0 0,0 0-56 0 0,0 0-49 0 0,0 0-191 0 0,1 0-49 0 0,-1 0-231 0 0,1 0-628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3:01:1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46 13672 0 0,'-1'-1'-15'0'0,"0"-2"44"0"0,0 1 75 0 0,0 1 45 0 0,1-3 261 0 0,1 1-214 0 0,0 2-132 0 0,0-1-57 0 0,1-1 44 0 0,-2 1-42 0 0,-2-5-94 0 0,1 4 86 0 0,-1 1 59 0 0,1-1 77 0 0,0 1 101 0 0,1 0-74 0 0,0 1 34 0 0,0 0 649 0 0,0 1-574 0 0,0 0-38 0 0,0 0-38 0 0,0 0-33 0 0,0 0 71 0 0,0 0-103 0 0,1-1-83 0 0,-1 1-59 0 0,2-1-179 0 0,-2 1 160 0 0,1 0 54 0 0,-1 0 37 0 0,0 0 44 0 0,0 0 51 0 0,1 0 65 0 0,-1 0 69 0 0,0 0 77 0 0,0 0 85 0 0,1 0 93 0 0,-1 0 101 0 0,0 1 109 0 0,0-1 117 0 0,0 9-585 0 0,-1 0-45 0 0,0 0-39 0 0,1 0-36 0 0,-1 4 16 0 0,0 0-43 0 0,2 26 151 0 0,6 17-26 0 0,-1-14-156 0 0,0-1-86 0 0,-5-38-25 0 0,2 13 2 0 0,1 0-1 0 0,5 14 0 0 0,3-4-30 0 0,-6-12-160 0 0,-2-4-10 0 0,-2-2-54 0 0,-1-1-110 0 0,-1-6 58 0 0,0-1-295 0 0,0 0-539 0 0,0 0 683 0 0,0 0 54 0 0,0 0-40 0 0,0 0 174 0 0,0 0-38 0 0,0 0-40 0 0,0 0-38 0 0,0 0-486 0 0,0 0 141 0 0,-1 1-52 0 0,1-1-893 0 0,-2 0-687 0 0,-1 2-1313 0 0</inkml:trace>
  <inkml:trace contextRef="#ctx0" brushRef="#br0" timeOffset="274.447">1 302 14112 0 0,'0'0'322'0'0,"0"0"45"0"0,0 0 17 0 0,0 0-161 0 0,0 0-107 0 0,1 0-4 0 0,1 0-84 0 0,4-2-28 0 0,-2 2 80 0 0,6 0 406 0 0,3-2 339 0 0,-1 0-106 0 0,-3 2-325 0 0,-2 0-149 0 0,0 1-103 0 0,13 1 447 0 0,0-2-70 0 0,-5 0-201 0 0,0 0-56 0 0,2 2 10 0 0,-1-1-33 0 0,16-1 145 0 0,1 1-111 0 0,0-1-94 0 0,3-1-74 0 0,-1-1-148 0 0,-24 0-36 0 0,1-1-79 0 0,-6 0 7 0 0,1 1-48 0 0,-1-2-55 0 0,1 0-62 0 0,-2 0-67 0 0,1-1-76 0 0,-1 0-82 0 0,0-1-88 0 0,0-1-265 0 0,-1 2 222 0 0,-3 2 349 0 0,1 1-36 0 0,-1 0-41 0 0,0 0-49 0 0,0 0 33 0 0,1 0-41 0 0,-1 0-46 0 0,0 0-50 0 0,0 0-53 0 0,-1 0-56 0 0,1 0-62 0 0,0 0-64 0 0,1-2-1042 0 0,0-3-993 0 0</inkml:trace>
  <inkml:trace contextRef="#ctx0" brushRef="#br0" timeOffset="806.238">442 72 9384 0 0,'1'-1'-298'0'0,"-1"0"47"0"0,0 0 45 0 0,0 0 43 0 0,0 1 43 0 0,1-1 39 0 0,-1 0 39 0 0,0 0 36 0 0,0 0 35 0 0,0 0 33 0 0,0-1 153 0 0,1 0 111 0 0,-1 0 96 0 0,0 1-17 0 0,0-1 48 0 0,1 0 563 0 0,0-3 2359 0 0,-1 5-2591 0 0,0 1-77 0 0,1 0-101 0 0,-1 0-349 0 0,0 0-35 0 0,1 1 13 0 0,-1 0-76 0 0,1 1-84 0 0,-1 0-91 0 0,3 14 692 0 0,1 1-104 0 0,1 0-88 0 0,-1 0-76 0 0,3 9 82 0 0,-3-7-184 0 0,0 0-34 0 0,-1-8 19 0 0,0-1 0 0 0,4 10-291 0 0,-4-15 89 0 0,-1 0 0 0 0,0 1 1 0 0,0-1-1 0 0,0 1 0 0 0,-1-1 0 0 0,0 1 1 0 0,-1-1-1 0 0,1 1 0 0 0,-1 0 0 0 0,-1 5-89 0 0,-1 10 216 0 0,0-1-33 0 0,-1 85 510 0 0,3-98-645 0 0,0-6 44 0 0,0-5-54 0 0,-2-2-80 0 0,-1-2-67 0 0,1-12-140 0 0,1-1 36 0 0,4-22-131 0 0,4 9 126 0 0,-5 29 182 0 0,0-1 0 0 0,0 0 0 0 0,0 1 1 0 0,1-1-1 0 0,-1 1 0 0 0,1 0 0 0 0,0 0 0 0 0,2-2 36 0 0,-4 4-15 0 0,1 1 0 0 0,-1 0-1 0 0,0 0 1 0 0,1 0 0 0 0,-1 0-1 0 0,1 0 1 0 0,-1 0 0 0 0,1 0 0 0 0,-1 0-1 0 0,1 1 1 0 0,0-1 0 0 0,-1 1-1 0 0,1-1 1 0 0,0 1 0 0 0,-1-1-1 0 0,1 1 16 0 0,0 0-9 0 0,0 0-1 0 0,0 0 1 0 0,0 0-1 0 0,-1 0 0 0 0,1 1 1 0 0,0-1-1 0 0,0 0 0 0 0,0 1 1 0 0,-1-1 9 0 0,14 8 17 0 0,-3 4 112 0 0,-2 1-64 0 0,8 5-56 0 0,-4-2 4 0 0,-4-5 41 0 0,-2-1 58 0 0,2 0 0 0 0,-1-1-1 0 0,10 8-111 0 0,18 8 270 0 0,-4-9 6 0 0,1-5 63 0 0,-6-8-113 0 0,-25-4-200 0 0,0 1 1 0 0,1-1-1 0 0,-1 1 1 0 0,0-1-1 0 0,0 0 1 0 0,4-1-27 0 0,-5 1 11 0 0,0 0-1 0 0,0-1 1 0 0,0 1 0 0 0,0 0 0 0 0,0-1-1 0 0,0 1 1 0 0,0-1 0 0 0,0 0 0 0 0,0 1 0 0 0,-1-1-1 0 0,1 0 1 0 0,-1 0 0 0 0,1 0 0 0 0,-1 0-1 0 0,0-1 1 0 0,0 1 0 0 0,0 0 0 0 0,0 0 0 0 0,0-1-1 0 0,0-1-10 0 0,4-11-1 0 0,1-7-10 0 0,-5 4-74 0 0,0-11-3 0 0,1 2-43 0 0,-3 7-49 0 0,0 11 86 0 0,-1-20-65 0 0,1 27 150 0 0,1 0 0 0 0,0 1 0 0 0,-1-1 0 0 0,0 0 0 0 0,1 0 0 0 0,-1 1 0 0 0,0-1 0 0 0,1 1 0 0 0,-1-1 0 0 0,0 1 0 0 0,0-1 0 0 0,-1 1 0 0 0,0-2 9 0 0,2 3-3 0 0,-1 0 0 0 0,1-1 0 0 0,0 1 0 0 0,-1 0 0 0 0,1 0 0 0 0,-1 0 1 0 0,1-1-1 0 0,-1 1 0 0 0,1 0 0 0 0,-1 0 0 0 0,1 0 0 0 0,0 0 0 0 0,-1 0 1 0 0,1 0-1 0 0,-1 0 0 0 0,1 0 0 0 0,-1 0 0 0 0,1 0 0 0 0,-1 0 0 0 0,1 0 0 0 0,-1 0 1 0 0,1 1-1 0 0,0-1 0 0 0,-1 0 0 0 0,1 0 0 0 0,-1 0 0 0 0,1 1 3 0 0,-14 10-30 0 0,11-7 17 0 0,0 0 1 0 0,0 0-1 0 0,0 0 1 0 0,1 0-1 0 0,-3 5 13 0 0,2 0 26 0 0,1 0 0 0 0,-1 0 0 0 0,1 1 0 0 0,0 4-26 0 0,1-10 14 0 0,1 0-1 0 0,0 0 1 0 0,0 0-1 0 0,0 0 1 0 0,0 0-1 0 0,1 0 1 0 0,-1 0 0 0 0,1 0-1 0 0,0 0 1 0 0,0 0-1 0 0,2 3-13 0 0,5 8 111 0 0,10 17 182 0 0,1-14-23 0 0,-15-14-179 0 0,1 0 1 0 0,1-1-1 0 0,-1 0 1 0 0,0 0-1 0 0,1-1 1 0 0,-1 1-1 0 0,3-1-91 0 0,-2 0 72 0 0,-1-1 0 0 0,0 0-1 0 0,1-1 1 0 0,-1 1-1 0 0,3-1-71 0 0,11 0 13 0 0,-1-1 66 0 0,0 0 42 0 0,23-1 218 0 0,-16 0-179 0 0,-10 0-111 0 0,-1 1-51 0 0,-1-1-46 0 0,-1 1-51 0 0,1-1-57 0 0,-1 0-64 0 0,0 1-73 0 0,1-1-78 0 0,-1 0-86 0 0,0 0-94 0 0,-10 2 177 0 0,-1 0-57 0 0,1 0-52 0 0,-1-1-47 0 0,1 1-342 0 0,0-1-78 0 0,1 1-61 0 0,-1-1-44 0 0,1 0-398 0 0,0 0-39 0 0,1 0-338 0 0,2-1-956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3:01:1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5 185 9256 0 0,'0'0'266'0'0,"0"0"-56"0"0,0 0-101 0 0,0-1-72 0 0,0-2-59 0 0,1 1 51 0 0,-1-1 191 0 0,0 0-38 0 0,1-2 94 0 0,0 0-88 0 0,-1-4 150 0 0,0 6-205 0 0,0 1 38 0 0,0 0 59 0 0,0 0 71 0 0,0 0 84 0 0,0 0 101 0 0,0 0 115 0 0,0 1-253 0 0,-1 0 35 0 0,1 0 35 0 0,0 0 39 0 0,0 0 40 0 0,0 0 42 0 0,0 0 44 0 0,0-1 46 0 0,0 1 47 0 0,0 0 49 0 0,0 0 52 0 0,0-1 53 0 0,0 1 55 0 0,0-1 57 0 0,1 9-720 0 0,0-2-127 0 0,0 0-40 0 0,2 10 78 0 0,-3 31 182 0 0,-1 0-57 0 0,0-1-74 0 0,1 0-86 0 0,-3-2-54 0 0,0-3 46 0 0,2-33-81 0 0,-1 0 2 0 0,2 3 53 0 0,0-9 12 0 0,0-1 16 0 0,0 0-1 0 0,0 0-22 0 0,0 0 7 0 0,0 0 44 0 0,-1-1 19 0 0,1-3-49 0 0,1-3-30 0 0,1-2-24 0 0,-1 7-25 0 0,1-10-6 0 0,4-24 30 0 0,2 0 1 0 0,2-3-36 0 0,-6 28 5 0 0,-1 1 1 0 0,2-1-1 0 0,-1 1 0 0 0,2 0 1 0 0,-1 0-1 0 0,1 1 0 0 0,1 0 1 0 0,-1 0-1 0 0,2 0-5 0 0,-7 8-2 0 0,0-1 0 0 0,1 1 0 0 0,-1 0 0 0 0,1 0 0 0 0,-1 0 0 0 0,1 0 0 0 0,-1 0 0 0 0,1 0 0 0 0,0 0 0 0 0,-1 1 0 0 0,1-1 0 0 0,0 0 0 0 0,0 1-1 0 0,0-1 1 0 0,0 1 0 0 0,-1 0 0 0 0,1 0 0 0 0,0 0 0 0 0,0 0 0 0 0,0 0 0 0 0,0 0 0 0 0,0 0 0 0 0,-1 1 0 0 0,1-1 0 0 0,0 0 0 0 0,0 1 0 0 0,0 0 0 0 0,-1-1 0 0 0,1 1 0 0 0,0 0 0 0 0,-1 0-1 0 0,1 0 1 0 0,-1 0 0 0 0,1 0 0 0 0,-1 1 0 0 0,1-1 0 0 0,0 1 2 0 0,7 10-54 0 0,5 7 47 0 0,0-1 8 0 0,-12-16 1 0 0,-1 1-1 0 0,1-1 1 0 0,-1 1-1 0 0,0 0 1 0 0,0-1-1 0 0,0 1 1 0 0,0 0 0 0 0,0 0-1 0 0,0 0 1 0 0,-1 0-1 0 0,0 0 1 0 0,1 0-1 0 0,-1 1-1 0 0,-1 8 45 0 0,1 0-1 0 0,-3 10-44 0 0,-1 14 93 0 0,3-25-48 0 0,0-1-1 0 0,0 0 1 0 0,-1 0 0 0 0,-3 10-45 0 0,-1 4 153 0 0,4-18-121 0 0,-1-4 41 0 0,-3-4 139 0 0,-1-10 27 0 0,5 3-177 0 0,3-1-67 0 0,-1 0 0 0 0,2 0 0 0 0,-1-1 0 0 0,1 1 0 0 0,1 0 0 0 0,0 0 0 0 0,0 1-1 0 0,1-1 1 0 0,0 1 0 0 0,1 0 0 0 0,4-7 5 0 0,-2 4-11 0 0,1 1 0 0 0,1 0 0 0 0,0 1 0 0 0,0 0 0 0 0,1 1 0 0 0,1-1 0 0 0,-1 2 0 0 0,8-5 11 0 0,-16 12-9 0 0,23-15-114 0 0,2 3 70 0 0,-25 12 52 0 0,0 1 1 0 0,1-1 0 0 0,-1 1 0 0 0,0-1-1 0 0,1 1 1 0 0,-1 0 0 0 0,0 0 0 0 0,1 0-1 0 0,-1 0 1 0 0,0 0 0 0 0,1 0-1 0 0,-1 1 1 0 0,0-1 0 0 0,1 1 0 0 0,-1 0-1 0 0,0 0 1 0 0,0 0 0 0 0,0 0 0 0 0,0 0-1 0 0,0 0 1 0 0,0 0 0 0 0,0 1-1 0 0,0-1 1 0 0,0 1 0 0 0,1 1 0 0 0,0 0-1 0 0,0 0 0 0 0,-1 0 0 0 0,1 0 1 0 0,-1 1-1 0 0,0-1 0 0 0,2 4 1 0 0,-1 0 13 0 0,0 1-1 0 0,0-1 0 0 0,2 8-12 0 0,-2-1 37 0 0,-1 0 1 0 0,0-1-1 0 0,-1 1 1 0 0,0 9-38 0 0,-2-6 48 0 0,0 1 0 0 0,-1-1 0 0 0,-4 10-48 0 0,-13 30 58 0 0,19-55 139 0 0,-1 0-106 0 0,1-1-86 0 0,-1 0-44 0 0,1 1-41 0 0,0-1-36 0 0,-1 1-65 0 0,1-1-39 0 0,0 2-167 0 0,0-1-45 0 0,3 1-472 0 0,0-2 352 0 0,0-1 173 0 0,2-1 110 0 0,-2 0 16 0 0,0 0 1 0 0,0 0-1 0 0,1 0 1 0 0,-1-1 0 0 0,0 1-1 0 0,2-2 253 0 0,10-8-969 0 0,3-5-156 0 0,-9 8 611 0 0,-1-1 41 0 0,4-2-171 0 0,51-51-2156 0 0,-50 48 2241 0 0,1 0 45 0 0,-1 1 60 0 0,1 0 72 0 0,0-1 86 0 0,-1 1 99 0 0,1 1 113 0 0,-7 5 88 0 0,0 1 33 0 0,4-6 171 0 0,-8 8-76 0 0,0-1 71 0 0,-2 3-37 0 0,1-1 41 0 0,0 1 46 0 0,-1 0 50 0 0,1-1 55 0 0,0 1 62 0 0,0 0 67 0 0,0 0 72 0 0,-1 1 329 0 0,-1 1 9 0 0,0 0-366 0 0,0 0-204 0 0,0 0-66 0 0,0 1-37 0 0,-1-1 130 0 0,0 2-107 0 0,0-1-81 0 0,-1 1-42 0 0,-1 2 88 0 0,2-3-110 0 0,0-1 43 0 0,-12 10 375 0 0,0 1-115 0 0,1 1-96 0 0,0 0-77 0 0,-2 4-29 0 0,-22 29 201 0 0,21-26-173 0 0,10-11-140 0 0,0 1 0 0 0,0 0 0 0 0,0 0 1 0 0,1 0-1 0 0,0 0 0 0 0,1 0 0 0 0,0 1 0 0 0,0 3-91 0 0,2-11 15 0 0,1 0 0 0 0,0 1 0 0 0,-1-1 0 0 0,1 0 0 0 0,0 1 0 0 0,0-1 0 0 0,1 0 0 0 0,-1 1 0 0 0,0-1 0 0 0,1 0 0 0 0,0 0 0 0 0,-1 1 0 0 0,1-1 0 0 0,0 0 0 0 0,0 0 0 0 0,0 0 0 0 0,0 0 0 0 0,1 1-15 0 0,0-1 15 0 0,0 0 0 0 0,0-1 0 0 0,0 1 0 0 0,0 0 0 0 0,0-1 0 0 0,0 0 0 0 0,1 1 0 0 0,-1-1 0 0 0,0 0 0 0 0,1 0 0 0 0,-1 0 0 0 0,0-1 1 0 0,1 1-1 0 0,1 0-15 0 0,3 0 31 0 0,0 0 0 0 0,0-1 0 0 0,0 1 0 0 0,0-1 0 0 0,3-1-31 0 0,33-6 103 0 0,-35 5-72 0 0,0 0 0 0 0,1-1 1 0 0,5-3-32 0 0,-6 2 43 0 0,-1 0 0 0 0,1-1 0 0 0,0 0 0 0 0,-1 0 0 0 0,5-6-43 0 0,-10 9 4 0 0,0 1 1 0 0,-1-1-1 0 0,1 0 0 0 0,-1 0 0 0 0,1 0 0 0 0,-1 0 0 0 0,0 0 0 0 0,0 0 1 0 0,0 0-1 0 0,0-1-4 0 0,0 0 11 0 0,0 0 0 0 0,0-1 0 0 0,0 1 0 0 0,-1-1 0 0 0,1 0 0 0 0,-1 1 0 0 0,0-1 0 0 0,0 1 0 0 0,0-1 0 0 0,-1-1-11 0 0,0 0 17 0 0,0 0 0 0 0,0-1 0 0 0,-1 1 0 0 0,0 0 0 0 0,0-1 0 0 0,-1-1-17 0 0,-11-15 26 0 0,7 14-37 0 0,-1 0 1 0 0,0 0-1 0 0,0 1 0 0 0,-1 0 11 0 0,0 0-22 0 0,-1 1-1 0 0,1 0 1 0 0,-1 1 0 0 0,-1 0-1 0 0,1 0 1 0 0,-2 0 22 0 0,10 5 84 0 0,1-1-50 0 0,-1 1-46 0 0,1-1-45 0 0,0 1-41 0 0,1-1-37 0 0,-2 1-239 0 0,2-1-10 0 0,-1 1-62 0 0,1-1-312 0 0,1 1-72 0 0,2-1-1205 0 0,-2 1 1417 0 0,1 0 66 0 0,-1 0 156 0 0,1 0 73 0 0,0 0 85 0 0,-1 0 97 0 0,1 0 106 0 0,0 0 96 0 0,10 0-1902 0 0</inkml:trace>
  <inkml:trace contextRef="#ctx0" brushRef="#br0" timeOffset="598.891">931 46 10080 0 0,'2'-3'40'0'0,"0"1"23"0"0,0 1 12 0 0,-1 0 19 0 0,1 0 35 0 0,0 0 12 0 0,1 0 34 0 0,0-1 40 0 0,1 0 42 0 0,-3 1-27 0 0,-1 1 265 0 0,0 0 452 0 0,0 0 40 0 0,0 0-21 0 0,0 0-104 0 0,0 0-44 0 0,0 0-9 0 0,0 0-459 0 0,0 0-81 0 0,1 1-68 0 0,-1-1-60 0 0,0 0-53 0 0,0 0-35 0 0,1 1-15 0 0,1 2-8 0 0,-1-2 22 0 0,0 0 45 0 0,3 9 567 0 0,-3 2-118 0 0,-1 2-103 0 0,-1 0-90 0 0,1 2 2 0 0,0-3-100 0 0,0 3-14 0 0,-1 0-74 0 0,1-6-84 0 0,-1-1 1 0 0,0 0 0 0 0,-1 1 0 0 0,0 1-84 0 0,-1-3 59 0 0,1 1 1 0 0,0 0 0 0 0,0 0 0 0 0,1 0 0 0 0,1 0 0 0 0,-1 0-1 0 0,1 2-59 0 0,5 122 720 0 0,-3-110-556 0 0,2 17 176 0 0,0-14-117 0 0,1 1-43 0 0,7 10-76 0 0,-11-36-95 0 0,-1-1-55 0 0,0 0-73 0 0,0 0-62 0 0,1 0 50 0 0,-1 0 43 0 0,1 0 35 0 0,1 0 20 0 0,3 1 46 0 0,-3 0-51 0 0,-1-1-50 0 0,1 1-67 0 0,-1-1-85 0 0,0 0 25 0 0,0 0-51 0 0,-1 0-56 0 0,1 0-60 0 0,-1 0 382 0 0,1-1-599 0 0,2-1-342 0 0,1-3-667 0 0</inkml:trace>
  <inkml:trace contextRef="#ctx0" brushRef="#br0" timeOffset="1035.84">1087 382 11544 0 0,'0'0'264'0'0,"0"0"34"0"0,0 0-142 0 0,0 0-37 0 0,0 1 27 0 0,1 1-85 0 0,1 2-4 0 0,-1-3-3 0 0,0 0 44 0 0,2 1-190 0 0,1 0 49 0 0,-1 0 45 0 0,1 0 41 0 0,-1 0 38 0 0,1-1 35 0 0,3 3 205 0 0,0-2 89 0 0,0 1 68 0 0,18 1 1243 0 0,-15-5-1067 0 0,-4 1-374 0 0,0-1-50 0 0,0 0-57 0 0,-1-1-69 0 0,6-1 197 0 0,6-2 65 0 0,0-1-98 0 0,-2-2-108 0 0,-4-4-115 0 0,-1-1 72 0 0,-8 12-104 0 0,-1-1 1 0 0,1 0-1 0 0,-1 0 0 0 0,1 1 0 0 0,-1-1 0 0 0,0 0 1 0 0,0 0-1 0 0,0-1 0 0 0,0 1 0 0 0,0 0 0 0 0,-1 0 0 0 0,1 0 1 0 0,0 0-1 0 0,-1-3-13 0 0,3-13 159 0 0,-3 17-144 0 0,1-1-1 0 0,-1 0 0 0 0,0 1 1 0 0,0-1-1 0 0,1 1 0 0 0,-1-1 1 0 0,0 1-1 0 0,0-1 1 0 0,-1 0-1 0 0,1 1 0 0 0,0-1 1 0 0,0 1-1 0 0,-1-1 1 0 0,1 1-1 0 0,-1-1 0 0 0,1 1 1 0 0,-1-1-15 0 0,-5-17 246 0 0,6 18-230 0 0,0 0 1 0 0,0 0-1 0 0,0 0 1 0 0,0 0-1 0 0,-1-1 0 0 0,1 1 1 0 0,0 0-1 0 0,-1 0 0 0 0,1 0 1 0 0,-1 0-1 0 0,1 0 0 0 0,-1 0 1 0 0,1 0-1 0 0,-1 0 0 0 0,0 0 1 0 0,0 0-1 0 0,1 0 1 0 0,-1 1-1 0 0,0-1 0 0 0,0 0 1 0 0,0 0-1 0 0,0 1 0 0 0,-1-1-16 0 0,-10-4 103 0 0,-2 3 49 0 0,12 1-117 0 0,0 1 0 0 0,-1 0 0 0 0,1 0 1 0 0,0 0-1 0 0,0 0 0 0 0,-1 1 1 0 0,1-1-1 0 0,0 1 0 0 0,0-1 1 0 0,0 1-1 0 0,-1 0 0 0 0,1 0 1 0 0,0 0-1 0 0,0 0 0 0 0,0 0 1 0 0,0 0-1 0 0,0 1-35 0 0,-8 6 169 0 0,-5 7 116 0 0,6-2-138 0 0,2 3 45 0 0,1 0-40 0 0,2-3 42 0 0,1 0-1 0 0,-3 13-193 0 0,3-2 197 0 0,2-17-121 0 0,1-1-1 0 0,0 1 0 0 0,1-1 0 0 0,0 5-75 0 0,6 26 356 0 0,-2-8-21 0 0,0-13-165 0 0,-4-14-145 0 0,1 1 0 0 0,-1-1 0 0 0,1 0 0 0 0,0-1 0 0 0,0 1-1 0 0,-1 0 1 0 0,2 0-25 0 0,3 3 48 0 0,-2 2 9 0 0,-3-6-51 0 0,-1 0 0 0 0,1 0 1 0 0,0 0-1 0 0,-1 0 1 0 0,1 0-1 0 0,0 0 1 0 0,0 0-1 0 0,-1 0 0 0 0,1 0 1 0 0,0 0-1 0 0,0-1 1 0 0,1 1-7 0 0,26 10 60 0 0,-4-2 21 0 0,-20-7-296 0 0,0-1 73 0 0,0 1 62 0 0,0-2 54 0 0,1 1 49 0 0,0 0 40 0 0,10-2 268 0 0,-9 1-214 0 0,1-2-71 0 0,-3 1-74 0 0,-1 0-36 0 0,1 0-44 0 0,-1 0-48 0 0,0 0-54 0 0,0 0-60 0 0,1 0-65 0 0,-1-1-71 0 0,0 1-76 0 0,1 0-82 0 0,-1-1-87 0 0,0 1-93 0 0,0-1-99 0 0,0 1-104 0 0,1-1-109 0 0,-1 1-115 0 0,0-1-139 0 0,-1 0-35 0 0,8-3-2808 0 0,-10 5 4125 0 0</inkml:trace>
  <inkml:trace contextRef="#ctx0" brushRef="#br0" timeOffset="1759.62">1596 225 14024 0 0,'-2'-3'76'0'0,"0"1"108"0"0,-1 0 129 0 0,-2 0 228 0 0,2 2-291 0 0,1 1-48 0 0,0 0-106 0 0,0 0-38 0 0,0 0-46 0 0,0 0-35 0 0,0 0-41 0 0,1 1-45 0 0,-2 0 32 0 0,1 1 51 0 0,-1 0 47 0 0,1 0 40 0 0,-1 1 60 0 0,0 0 44 0 0,-2 2 147 0 0,1 1 54 0 0,-6 7 650 0 0,6-8-562 0 0,0 0-56 0 0,0 1 23 0 0,-1 4 142 0 0,-3 4 217 0 0,1-1-174 0 0,2 1-95 0 0,0 1-83 0 0,0 0-75 0 0,0 3 0 0 0,3 3-22 0 0,5 1-63 0 0,0 4 17 0 0,-3-25-274 0 0,0 0 1 0 0,0 0-1 0 0,0 0 0 0 0,1 0 1 0 0,-1 0-1 0 0,1 0 0 0 0,-1 0 1 0 0,1 0-1 0 0,0 0 0 0 0,0 0 1 0 0,0 0-1 0 0,0-1 0 0 0,0 1 1 0 0,0 0-1 0 0,0-1 0 0 0,1 1-11 0 0,0 0 15 0 0,0 0-1 0 0,0 0 0 0 0,1 0 0 0 0,-1 0 1 0 0,1-1-1 0 0,-1 1 0 0 0,1-1 0 0 0,0 1 1 0 0,-1-1-1 0 0,3 1-14 0 0,-1-1 20 0 0,1 0-1 0 0,0 0 1 0 0,-1 0 0 0 0,1 0-1 0 0,0-1 1 0 0,0 1 0 0 0,0-1-1 0 0,-1 0 1 0 0,1-1 0 0 0,0 1 0 0 0,0-1-1 0 0,-1 0 1 0 0,5-2-20 0 0,-1 1 19 0 0,-1-2 0 0 0,0 1 1 0 0,0-1-1 0 0,-1 0 0 0 0,5-3-19 0 0,14-16 35 0 0,-7 0-45 0 0,-4-3-52 0 0,-5 7-13 0 0,-4 11 13 0 0,-2 0 0 0 0,1 0 0 0 0,-1 0-1 0 0,2-9 63 0 0,-2-8-70 0 0,-5 34-72 0 0,-1 0 58 0 0,-2 12-42 0 0,2 13 192 0 0,0 2 88 0 0,4-26-128 0 0,0 0 40 0 0,6 17 264 0 0,-4-18-208 0 0,-3-8-114 0 0,0-1 0 0 0,1 1 0 0 0,-1 0 0 0 0,0 0-1 0 0,1-1 1 0 0,-1 1 0 0 0,1 0 0 0 0,-1-1 0 0 0,1 1 0 0 0,-1 0-1 0 0,1-1 1 0 0,-1 1 0 0 0,1-1 0 0 0,0 1 0 0 0,-1-1-8 0 0,2 1 28 0 0,0 0 0 0 0,-1 0 1 0 0,1 0-1 0 0,0-1 1 0 0,-1 1-1 0 0,1-1 1 0 0,0 1-1 0 0,0-1 0 0 0,0 0 1 0 0,1 0-29 0 0,20-1 247 0 0,-12-1-194 0 0,-5 0-35 0 0,-1 1 1 0 0,1-2 0 0 0,0 1 0 0 0,-1-1-1 0 0,1 0 1 0 0,-1 0 0 0 0,0 0 0 0 0,1-2-19 0 0,22-21 22 0 0,-12 7-59 0 0,-2-2-49 0 0,-1-1-59 0 0,-1 0-66 0 0,-11 21 124 0 0,-1 1 11 0 0,0 0 4 0 0,2 4-4 0 0,-1 10 14 0 0,0-9 47 0 0,-1 0 1 0 0,1 0-1 0 0,0 0 1 0 0,0 0 0 0 0,1 1 14 0 0,2 10-22 0 0,2 3 64 0 0,-5-16-20 0 0,0 0 0 0 0,1 0 0 0 0,0 0 0 0 0,-1 0 0 0 0,1-1 0 0 0,0 1-1 0 0,1 0 1 0 0,-1-1 0 0 0,0 1 0 0 0,1-1 0 0 0,-1 0 0 0 0,1 0 0 0 0,0 0 0 0 0,2 1-22 0 0,17 5 71 0 0,-16-7-43 0 0,1 0 0 0 0,-1-1 0 0 0,0 1 0 0 0,1-1 0 0 0,-1-1 0 0 0,1 1 0 0 0,2-2-28 0 0,5-1 27 0 0,-1-3-39 0 0,0-2-59 0 0,-4 1-120 0 0,-1 0 46 0 0,15-17-193 0 0,-14 13 162 0 0,-1 0-87 0 0,-4 5 86 0 0,-1 0-37 0 0,0 1 2 0 0,0 0-33 0 0,0 0-37 0 0,-1-1-39 0 0,1 1-44 0 0,-1 0-46 0 0,1-1-49 0 0,-1 1-54 0 0,1-1-55 0 0,-1 0-60 0 0,0 1-62 0 0,0-1-67 0 0,1 0-68 0 0,-1 0-73 0 0,0 0-76 0 0,0 0-78 0 0,2-6-1270 0 0,2-6-1287 0 0</inkml:trace>
  <inkml:trace contextRef="#ctx0" brushRef="#br0" timeOffset="2021.254">2228 1 11488 0 0,'0'0'264'0'0,"0"0"34"0"0,0 0 20 0 0,0 0-41 0 0,0 0-157 0 0,0 0-36 0 0,0 0 100 0 0,0 0 203 0 0,0 0 366 0 0,0 0 42 0 0,0 0 9 0 0,0 0 17 0 0,0 0 9 0 0,0 0-397 0 0,0 0-86 0 0,0 1-74 0 0,0 0-61 0 0,0 0-35 0 0,0 1-47 0 0,0 3 161 0 0,0-3-130 0 0,0-1-27 0 0,0 0 40 0 0,0 7 374 0 0,0 0-46 0 0,0 3 91 0 0,0-1-71 0 0,0 1-68 0 0,0-1-61 0 0,0 1-57 0 0,0-1-51 0 0,0 1-46 0 0,0-1-41 0 0,1 9 71 0 0,-1 0-84 0 0,2 44 196 0 0,0-37-134 0 0,0 36-81 0 0,-2-31-37 0 0,3 23-129 0 0,-2-45 17 0 0,1-1 0 0 0,0 1 0 0 0,0 0 0 0 0,1-1 1 0 0,-1 1-1 0 0,2-1 0 0 0,-1 0 0 0 0,2 2-17 0 0,3 2-89 0 0,-6-9 77 0 0,1-1 0 0 0,-1 1-1 0 0,0-1 1 0 0,1 0 0 0 0,-1 0 0 0 0,1 0-1 0 0,1 1 13 0 0,4 1-72 0 0,-1-1-57 0 0,0-1-36 0 0,0-1-65 0 0,0 0-76 0 0,0 0-88 0 0,1-1-99 0 0,-1 0-111 0 0,1 0-122 0 0,-4-1 313 0 0,1 1-34 0 0,-1 0-84 0 0,-2-1 313 0 0,0 1-36 0 0,-1 0 8 0 0,1 0-35 0 0,-1 0-40 0 0,1-1-47 0 0,-1 1 8 0 0,0 0-148 0 0,1 0-59 0 0,0-1-52 0 0,-1 1-46 0 0,1 0-184 0 0,0 0-45 0 0,1-1-222 0 0,0 1-608 0 0</inkml:trace>
  <inkml:trace contextRef="#ctx0" brushRef="#br0" timeOffset="2500.398">2637 209 14656 0 0,'-7'-4'313'0'0,"5"4"-232"0"0,1-1 0 0 0,-1 1 0 0 0,0-1-1 0 0,1 1 1 0 0,-1 0 0 0 0,1 0 0 0 0,-1 0 0 0 0,0 0-1 0 0,1 0 1 0 0,-1 0-81 0 0,-4 1 248 0 0,-1 1-56 0 0,1 1-75 0 0,-1-1-98 0 0,0 1-108 0 0,-1 0 59 0 0,1 0 47 0 0,0 0 43 0 0,-1 1 39 0 0,1 0 37 0 0,0 0 33 0 0,-7 5 256 0 0,1 0 84 0 0,1 1 66 0 0,4-3 108 0 0,0 1-1 0 0,1 0 1 0 0,-6 7-683 0 0,1 4 808 0 0,6-9-444 0 0,1 0-45 0 0,1 1-54 0 0,0 0-62 0 0,1-2 11 0 0,-1-1-38 0 0,0 4 10 0 0,0-1-42 0 0,3-7-104 0 0,0 0-1 0 0,1 0 1 0 0,-1 0 0 0 0,1 0 0 0 0,-1 0-1 0 0,1 0 1 0 0,0 0 0 0 0,1 0-40 0 0,-1-2 18 0 0,0 1-1 0 0,1 0 1 0 0,-1-1 0 0 0,1 1 0 0 0,0 0 0 0 0,0-1 0 0 0,0 1 0 0 0,0-1 0 0 0,0 1 0 0 0,0-1 0 0 0,1 0-1 0 0,-1 0 1 0 0,1 1-18 0 0,-1-2 13 0 0,1 1-1 0 0,-1-1 0 0 0,1 0 1 0 0,-1 0-1 0 0,1 0 0 0 0,-1 0 1 0 0,1 0-1 0 0,-1 0 0 0 0,1 0 0 0 0,0-1 1 0 0,0 1-1 0 0,-1 0 0 0 0,1-1 1 0 0,0 0-1 0 0,0 1 0 0 0,0-1 1 0 0,0 0-1 0 0,-1 0 0 0 0,2 0-12 0 0,12-1 97 0 0,-1-3-49 0 0,0-1-43 0 0,-1-2-40 0 0,10-12-129 0 0,-3-5-93 0 0,-12 11 38 0 0,0-1 0 0 0,-1 1 0 0 0,0-1 1 0 0,3-12 218 0 0,1-6-283 0 0,-10 28 245 0 0,3-8-91 0 0,-1 0 39 0 0,-2-1 47 0 0,-2 2 55 0 0,1 10-10 0 0,-1 1-1 0 0,1-1 0 0 0,0 1 1 0 0,0-1-1 0 0,0 1 0 0 0,0 0 0 0 0,0-1 1 0 0,0 1-1 0 0,0-1 0 0 0,-1 1 1 0 0,1 0-1 0 0,0-1 0 0 0,0 1 1 0 0,-1 0-1 0 0,1-1 0 0 0,0 1 0 0 0,0 0 1 0 0,-1-1-1 0 0,1 1 0 0 0,0 0 1 0 0,-1 0-1 0 0,1-1 0 0 0,0 1 1 0 0,-1 0-1 0 0,1 0 0 0 0,-1 0 1 0 0,1 0-1 0 0,0-1 0 0 0,-1 1 0 0 0,1 0 1 0 0,-1 0-1 0 0,1 0 0 0 0,-1 0 1 0 0,1 0-1 0 0,0 0 0 0 0,-1 0 1 0 0,1 0-1 0 0,-1 0 0 0 0,1 0 0 0 0,0 0 1 0 0,-1 0-1 0 0,1 1 0 0 0,-1-1 1 0 0,1 0-1 0 0,-1 0-1 0 0,-11 8 93 0 0,8-3-56 0 0,-1 0-1 0 0,1 0 0 0 0,0 0 0 0 0,1 0 0 0 0,-1 1 1 0 0,1-1-1 0 0,0 1 0 0 0,1 0 0 0 0,-1 0 0 0 0,1 0 1 0 0,0 0-1 0 0,1 0 0 0 0,0 1 0 0 0,-1-1 0 0 0,2 0 1 0 0,-1 1-1 0 0,1 2-36 0 0,0-6 17 0 0,0 1-1 0 0,0 0 1 0 0,1 0 0 0 0,-1-1 0 0 0,1 1 0 0 0,0-1-1 0 0,0 1 1 0 0,0 0 0 0 0,0-1 0 0 0,0 0 0 0 0,1 1 0 0 0,0-1-1 0 0,0 0 1 0 0,0 0 0 0 0,0 0 0 0 0,0 0 0 0 0,0 0-1 0 0,1 0 1 0 0,0-1 0 0 0,-1 1 0 0 0,1-1 0 0 0,0 0 0 0 0,0 1-1 0 0,0-1 1 0 0,0-1 0 0 0,1 1 0 0 0,-1 0 0 0 0,1-1-1 0 0,-1 0 1 0 0,3 1-17 0 0,25 5 166 0 0,0-3-85 0 0,1-4-93 0 0,-27-1-10 0 0,0 0-1 0 0,0 0 0 0 0,0-1 0 0 0,-1 1 1 0 0,2-1 22 0 0,-2 0-208 0 0,1 0 57 0 0,-1 0 48 0 0,0 0 42 0 0,5-2 35 0 0,5-4 123 0 0,-9 5-80 0 0,2-2-74 0 0,-2 2-72 0 0,-1-1-99 0 0,-1 2 69 0 0,-1 0-32 0 0,0 0-35 0 0,0 0-40 0 0,1-1-186 0 0,0-1-92 0 0,0 1-101 0 0,0 0-109 0 0,0-1-116 0 0,0 0-125 0 0,-1 2 447 0 0,-1 0-33 0 0,1 0-36 0 0,-1 0-35 0 0,4-6-1872 0 0,2-4-1419 0 0,-7 12 3934 0 0</inkml:trace>
  <inkml:trace contextRef="#ctx0" brushRef="#br0" timeOffset="2795.827">2839 220 8752 0 0,'0'0'197'0'0,"0"0"-10"0"0,0 0-78 0 0,0 1-52 0 0,0 4-3 0 0,0-3 0 0 0,0 8 73 0 0,0-1-47 0 0,1 7-18 0 0,3 20-1 0 0,-2-24 11 0 0,1-1 60 0 0,8 24 141 0 0,-2-13-6 0 0,-5-12-111 0 0,0-1 36 0 0,1 0 41 0 0,-1 0 48 0 0,0-1-6 0 0,0-1 42 0 0,0 1 44 0 0,0-1 50 0 0,0 1 51 0 0,1-1 56 0 0,-1 1 59 0 0,0-1 64 0 0,-1-3-237 0 0,3 5 484 0 0,-2-4-273 0 0,-2-3-216 0 0,0 1 57 0 0,0-1 70 0 0,1 1 83 0 0,-2-2-23 0 0,-1-1-38 0 0,0 0-373 0 0,0 0 46 0 0,0 0 107 0 0,0 0-9 0 0,0 0-20 0 0,-2-1-41 0 0,-1-2-74 0 0,0-1-36 0 0,-3-4-13 0 0,3 3-8 0 0,-17-22 45 0 0,1-3-55 0 0,4-2-47 0 0,5-2-43 0 0,8 27-32 0 0,1 1 1 0 0,0-1-1 0 0,1 0 0 0 0,0 0 0 0 0,0 1 0 0 0,0-1 1 0 0,1 0-1 0 0,-1 0 0 0 0,2 0 5 0 0,-1 2-11 0 0,0 0 0 0 0,1 0 0 0 0,0 0 0 0 0,0 0 0 0 0,1 0 0 0 0,-1 1 0 0 0,1-1 0 0 0,0 1 0 0 0,0-1 1 0 0,0 1-1 0 0,1 0 0 0 0,1-1 11 0 0,0 1-25 0 0,0-1-1 0 0,1 1 1 0 0,0 0 0 0 0,0 1 0 0 0,0-1 0 0 0,0 1 0 0 0,0 0 0 0 0,1 1 0 0 0,-1-1-1 0 0,1 1 1 0 0,0 1 0 0 0,0-1 0 0 0,0 1 25 0 0,43-4-186 0 0,-1 4-58 0 0,-40 1 191 0 0,9 1-105 0 0,25 1-41 0 0,-30-1 97 0 0,0 0-57 0 0,-5 0 18 0 0,1 0-37 0 0,-1-1-43 0 0,0 1-48 0 0,0 0-55 0 0,1-1-59 0 0,-1 1-66 0 0,0-1-70 0 0,-5 0 60 0 0,1 0-66 0 0,-1 1-59 0 0,0-1-51 0 0,1 0-186 0 0,0 0-50 0 0,0 1-224 0 0,3-1-603 0 0,-7 0 1689 0 0</inkml:trace>
  <inkml:trace contextRef="#ctx0" brushRef="#br0" timeOffset="15100.182">1757 1097 12784 0 0,'0'0'289'0'0,"0"0"40"0"0,0 0 22 0 0,0-1-147 0 0,0 1-97 0 0,0-3-31 0 0,-1 1-44 0 0,1-1 952 0 0,-1 1-104 0 0,0 0-97 0 0,1 1-94 0 0,0 0-87 0 0,0 0-83 0 0,0 0-77 0 0,0 1-71 0 0,0 0-68 0 0,0 0-61 0 0,1 0-56 0 0,-1 0-50 0 0,1 1-47 0 0,-1 0-39 0 0,1 1-52 0 0,1 1-118 0 0,2 4-304 0 0,-3-4 341 0 0,0-1 86 0 0,-1 0 88 0 0,1-1 111 0 0,-1 0-54 0 0,0-1 36 0 0,5 19 156 0 0,-2 0-38 0 0,0 22 223 0 0,-1-15-201 0 0,2 73 339 0 0,-5-32-297 0 0,1-8-142 0 0,-4 23-160 0 0,3-71-53 0 0,0-1 0 0 0,0 0 0 0 0,-1 1-1 0 0,-3 7-10 0 0,-4 25 5 0 0,8-37-43 0 0,-1 2-104 0 0,-1-1-85 0 0,0-1-68 0 0,3-5-112 0 0,-1 0 49 0 0,0-1 46 0 0,0 0 39 0 0,0 0-7 0 0,0-1 44 0 0,0-1-55 0 0,-1 0 52 0 0,0-2-189 0 0,1 1 92 0 0,0 1-29 0 0,1 1 141 0 0,0 1-34 0 0,0 0 26 0 0,-4-10-1688 0 0,1-3-58 0 0</inkml:trace>
  <inkml:trace contextRef="#ctx0" brushRef="#br0" timeOffset="15402.515">1734 1151 8416 0 0,'1'-16'128'0'0,"4"-20"237"0"0,-1 25-293 0 0,0 0-45 0 0,-2 6 4 0 0,0 1 58 0 0,0 0 52 0 0,1 0 47 0 0,1-2 214 0 0,1 2 85 0 0,-1-1 45 0 0,8-2 773 0 0,-3 3-578 0 0,-5 2-408 0 0,0 1-49 0 0,1-1-60 0 0,0 1-69 0 0,-4 1-73 0 0,0-1 0 0 0,0 1 0 0 0,0 0 0 0 0,0-1 0 0 0,0 1 0 0 0,0-1 0 0 0,0 1 0 0 0,-1-1 0 0 0,1 1-1 0 0,0-1 1 0 0,0 0 0 0 0,0 0-68 0 0,0-1 270 0 0,-1 0 80 0 0,-1-1 108 0 0,-1 2-180 0 0,1 0 37 0 0,1 0 68 0 0,0 1-73 0 0,1-1-65 0 0,0 0-54 0 0,2 0 51 0 0,6-4 131 0 0,-8 5-258 0 0,-1 0 41 0 0,12-4 423 0 0,-1 3-52 0 0,-1 2-48 0 0,0 2-47 0 0,-2 1-43 0 0,0 2-42 0 0,-1 2-39 0 0,0 0-36 0 0,3 11 172 0 0,-2 2-117 0 0,-2 0-96 0 0,-3-2-78 0 0,-4-1 28 0 0,-2-1-40 0 0,-1-5-31 0 0,-1-1-1 0 0,0 1 1 0 0,-2 2-110 0 0,3-6 57 0 0,1-3-30 0 0,-1 1 1 0 0,0-1-1 0 0,0 0 0 0 0,0 0 0 0 0,0-1 0 0 0,-1 1 0 0 0,0-1 1 0 0,1 0-1 0 0,-2 0 0 0 0,1-1 0 0 0,0 1 0 0 0,-5 1-27 0 0,-10 5 42 0 0,-1-2-54 0 0,0-1-73 0 0,1-1-94 0 0,2-3-44 0 0,6-2 42 0 0,2-2-5 0 0,0 0-41 0 0,2 0-1 0 0,0-1-41 0 0,0 0-46 0 0,1 0-52 0 0,4 1-8 0 0,1 0 61 0 0,0 0 55 0 0,1-1 47 0 0,0 0 7 0 0,0 0 42 0 0,2-6-208 0 0,0 3 120 0 0,1 1 24 0 0,-1 1-20 0 0,0 0-66 0 0,1 1-8 0 0,-1 0-63 0 0,0 0-70 0 0,0-1-80 0 0,0 2 161 0 0,0 0-34 0 0,-1 0-38 0 0,1 0-38 0 0,0 0-40 0 0,-1 0-43 0 0,0 0-44 0 0,1 0-46 0 0,1-4-1527 0 0,1-2-1224 0 0</inkml:trace>
  <inkml:trace contextRef="#ctx0" brushRef="#br0" timeOffset="15980.342">2020 1017 10720 0 0,'0'0'314'0'0,"1"0"-6"0"0,3-1-219 0 0,-1 0-47 0 0,2 0-35 0 0,2 1-42 0 0,3-1 20 0 0,-4 0 102 0 0,-1 0 87 0 0,-2 0-42 0 0,-1-1 34 0 0,0 1 205 0 0,0 1-81 0 0,1 0-67 0 0,0 0-56 0 0,1 1 37 0 0,3 1 24 0 0,-5-2-103 0 0,0 1 82 0 0,0-1 471 0 0,-2 1-349 0 0,0 0-72 0 0,1-1-62 0 0,0 1-53 0 0,0 0-29 0 0,0 0-45 0 0,2 1 15 0 0,-2-1-14 0 0,0 0 81 0 0,7 8 429 0 0,-1 1-48 0 0,-1 0-47 0 0,-1 1-43 0 0,0 0-42 0 0,-2 0-39 0 0,1 1-36 0 0,-2 0-34 0 0,1 12 199 0 0,-3 1-104 0 0,-1-1-84 0 0,-2-1-65 0 0,0-4-96 0 0,3-13-99 0 0,-1-1 1 0 0,0 1-1 0 0,0 0 1 0 0,0-1-1 0 0,-1 0 0 0 0,-1 5-41 0 0,2-9 64 0 0,0 3 20 0 0,-3-5 148 0 0,1-3-107 0 0,1 2-76 0 0,1 0-40 0 0,0 0-38 0 0,-2-14-21 0 0,3-1-34 0 0,6-18-155 0 0,1 14-33 0 0,0 0 0 0 0,3-4 272 0 0,-6 15-73 0 0,19-33-230 0 0,-15 30 156 0 0,0 0 0 0 0,2 1 0 0 0,0 1 0 0 0,0-1 0 0 0,1 2 0 0 0,8-7 147 0 0,9-4-224 0 0,2 3 63 0 0,-25 16 154 0 0,0 0 0 0 0,0 0 0 0 0,-1 1 0 0 0,1-1 0 0 0,0 1 0 0 0,0 0 0 0 0,0 1 0 0 0,0-1-1 0 0,1 1 1 0 0,-1 0 0 0 0,0 0 7 0 0,2 4 0 0 0,-6-1 14 0 0,1-1 0 0 0,-1 1 0 0 0,1-1 0 0 0,-1 1 0 0 0,0-1 0 0 0,0 1 0 0 0,0 0 0 0 0,0 0 0 0 0,-1 0 0 0 0,1-1 0 0 0,-1 1 0 0 0,0 0 0 0 0,1 0 0 0 0,-1 0 0 0 0,-1 0 0 0 0,1 2-14 0 0,-2 7 76 0 0,0 1 0 0 0,-1-2 0 0 0,-2 8-76 0 0,-1 2 72 0 0,-1 6-24 0 0,-10 40 96 0 0,10-23-121 0 0,7-22 32 0 0,5 10-59 0 0,-4-28 6 0 0,-1-3-1 0 0,0 0-1 0 0,0 0 1 0 0,0 0-1 0 0,1 0 1 0 0,-1-1-1 0 0,0 1 1 0 0,1 0-1 0 0,-1 0 1 0 0,0 0-1 0 0,1-1 1 0 0,-1 1-1 0 0,1 0 1 0 0,-1-1-1 0 0,1 1 1 0 0,0 0-1 0 0,-1-1 1 0 0,1 1 0 0 0,0 0-1 0 0,8 1 42 0 0,-7-2-22 0 0,4 0 53 0 0,-1 0-1 0 0,1 0 0 0 0,0-1 0 0 0,0 1 0 0 0,-1-1 0 0 0,1-1 1 0 0,0 1-1 0 0,1-1-72 0 0,-3 1 48 0 0,-1 0 1 0 0,0-1-1 0 0,1 1 0 0 0,-1-1 1 0 0,0 0-1 0 0,0 0 1 0 0,0 0-1 0 0,0 0 0 0 0,0 0 1 0 0,0-1-1 0 0,-1 1 1 0 0,1-1-1 0 0,1-2-48 0 0,9-11 141 0 0,2-2 2 0 0,-9 3-19 0 0,-4 7-54 0 0,0 1 1 0 0,1-1-1 0 0,3-5-70 0 0,3-8 118 0 0,-9 19-106 0 0,1-1 0 0 0,-1 0 0 0 0,0 0 0 0 0,1 1 1 0 0,-1-1-1 0 0,0 0 0 0 0,-1 0 0 0 0,1 1 0 0 0,0-1 0 0 0,-1 0 0 0 0,0 1 0 0 0,1-1 0 0 0,-2 0-12 0 0,-2-16 51 0 0,4 16-41 0 0,-1 0 0 0 0,0 0 0 0 0,0 0 0 0 0,0 0 0 0 0,-1 0 0 0 0,1 0 0 0 0,-1 0 0 0 0,1 1 0 0 0,-1-1 0 0 0,0 0 0 0 0,0 1 0 0 0,0 0 0 0 0,-1-1 0 0 0,1 1 0 0 0,-1 0 0 0 0,1 0 0 0 0,-1 0 0 0 0,-2-1-10 0 0,-9-6 14 0 0,-1 2-36 0 0,-1 1-46 0 0,2 0-59 0 0,5 3 5 0 0,2 0-59 0 0,-13-1-133 0 0,13 4 135 0 0,1 0-36 0 0,1 0-80 0 0,0 1-100 0 0,1 1-117 0 0,3-1-181 0 0,1-1 404 0 0,0 0-2 0 0,0 0-62 0 0,0 0 127 0 0,0 0-39 0 0,0 0-41 0 0,0 0-39 0 0,0 0-451 0 0,0 0 122 0 0,0 0-54 0 0,1 1-845 0 0,-1 1-657 0 0,2 3-1252 0 0</inkml:trace>
  <inkml:trace contextRef="#ctx0" brushRef="#br0" timeOffset="16322.46">2724 940 11912 0 0,'0'0'349'0'0,"0"0"-124"0"0,0 0-103 0 0,0 0 64 0 0,0 0-71 0 0,0 0 113 0 0,0 0 204 0 0,0 0 16 0 0,0 0-210 0 0,0 0-49 0 0,0 0-43 0 0,0 1-36 0 0,0-1 37 0 0,0 3 31 0 0,-1-1-35 0 0,-1 8 663 0 0,0-1-108 0 0,1 1-95 0 0,0-1-84 0 0,0 2 10 0 0,1 0-83 0 0,1 3 8 0 0,2 9 134 0 0,1 1-154 0 0,0-1-55 0 0,-1 2-47 0 0,0-1-37 0 0,6 48 444 0 0,-6-44-496 0 0,0 1-40 0 0,0 31 102 0 0,-3 0-110 0 0,-3-2-77 0 0,-2-11-11 0 0,0-2-57 0 0,3-34-9 0 0,-2 6-27 0 0,1-4 7 0 0,1-3 23 0 0,2-8 60 0 0,-1-1-42 0 0,1 1-39 0 0,0-1-38 0 0,0 1-116 0 0,-1 0-117 0 0,1-2-22 0 0,0 1-51 0 0,0-1-117 0 0,0-1-291 0 0,1-2-181 0 0,-1 2 332 0 0,0-1 139 0 0,0 0 60 0 0,0 0 121 0 0,0 0 65 0 0,0 0 74 0 0,0 1 85 0 0,0-8-1481 0 0</inkml:trace>
  <inkml:trace contextRef="#ctx0" brushRef="#br0" timeOffset="16564.907">2720 979 12496 0 0,'1'0'271'0'0,"0"-1"-95"0"0,1-1-65 0 0,2-3 80 0 0,-1 3 5 0 0,0-3-270 0 0,1 1 87 0 0,0 0 80 0 0,1 0 70 0 0,1-2 199 0 0,2 1 115 0 0,-1 1 88 0 0,1-1 62 0 0,16-2 1227 0 0,-14 6-1122 0 0,-4 1-367 0 0,0 0-41 0 0,-1 1-48 0 0,1 0-56 0 0,11 4 205 0 0,0 1-89 0 0,0 1-69 0 0,-1 2-49 0 0,-12-7-161 0 0,0 1 1 0 0,0 0-1 0 0,-1 0 1 0 0,1 0-1 0 0,-1 0 0 0 0,0 0 1 0 0,0 1-1 0 0,0 0 0 0 0,2 3-57 0 0,4 13 258 0 0,-6 2-27 0 0,-7-2-44 0 0,2-16-151 0 0,0 0-1 0 0,0 0 0 0 0,-1 0 1 0 0,0-1-1 0 0,1 1 1 0 0,-1 0-1 0 0,0-1 0 0 0,-2 2-35 0 0,2-3-128 0 0,0 1 42 0 0,-2 2 18 0 0,0 0 98 0 0,-9 6 158 0 0,10-8-163 0 0,0 0-44 0 0,-2 1-83 0 0,1-1-114 0 0,1 0-70 0 0,-1-1-113 0 0,3-1 152 0 0,-1 1-34 0 0,1-1-37 0 0,0 0-38 0 0,-1 0-41 0 0,1 0-42 0 0,-1 0-44 0 0,1 0-46 0 0,-1 0-49 0 0,1 0-50 0 0,0-1-52 0 0,-1 1-54 0 0,-2 1-542 0 0,0-1-34 0 0,-10 2-2740 0 0</inkml:trace>
  <inkml:trace contextRef="#ctx0" brushRef="#br0" timeOffset="17236.567">2970 1194 11200 0 0,'6'0'260'0'0,"0"0"-45"0"0,-1 0-38 0 0,1 0-34 0 0,7 2 92 0 0,6 0-36 0 0,-8-1-84 0 0,-3 0-8 0 0,-2 0 13 0 0,0-1 37 0 0,0 0 9 0 0,-1 1 37 0 0,1-1 42 0 0,-1 0 46 0 0,3 0 148 0 0,-1 0-34 0 0,7-2 312 0 0,-1 1-116 0 0,0-2-106 0 0,-3 1-187 0 0,0-1-49 0 0,-1 1-44 0 0,0-2-40 0 0,10-3 72 0 0,-2-1-107 0 0,0-1-72 0 0,21-14 15 0 0,-25 14-20 0 0,-2 1 24 0 0,0 0 42 0 0,0-1 55 0 0,0 1 63 0 0,3-3-108 0 0,-9 6-91 0 0,0 0 1 0 0,-1 0 0 0 0,1-1-1 0 0,-1 0 1 0 0,1-1-49 0 0,1-4 100 0 0,-2-1 34 0 0,2-4 47 0 0,-1-3 40 0 0,-7 3-27 0 0,2 15-176 0 0,-1-1-1 0 0,1 1 1 0 0,0-1-1 0 0,-1 1 1 0 0,0 0-1 0 0,1-1 1 0 0,-1 1-1 0 0,0 0 1 0 0,0 0-1 0 0,1 0 1 0 0,-1-1-1 0 0,0 1 1 0 0,0 0-1 0 0,0 0 1 0 0,-1 0-1 0 0,1 0 1 0 0,0 1-1 0 0,0-1 1 0 0,0 0 0 0 0,-1 0-18 0 0,1 1 16 0 0,-1 0 1 0 0,1 0-1 0 0,0-1 1 0 0,-1 1 0 0 0,1 0-1 0 0,-1 0 1 0 0,1 0 0 0 0,0 1-1 0 0,-1-1 1 0 0,1 0 0 0 0,-1 0-1 0 0,1 1 1 0 0,0-1 0 0 0,-1 1-1 0 0,1-1 1 0 0,0 1 0 0 0,-1 0-1 0 0,1 0 1 0 0,0-1 0 0 0,0 1-1 0 0,-1 1-16 0 0,-24 20 66 0 0,5 4-51 0 0,6 2-61 0 0,5 3-69 0 0,9-10 99 0 0,6 11 91 0 0,-4-26-22 0 0,2-1-54 0 0,1 5 16 0 0,2 1 51 0 0,4-3 12 0 0,-8-7-72 0 0,1 0 1 0 0,-1 0 0 0 0,0 0 0 0 0,1 0 0 0 0,-1-1-1 0 0,1 1 1 0 0,0-1 0 0 0,-1 1 0 0 0,1-1 0 0 0,-1 0-1 0 0,2 0-6 0 0,0 0 17 0 0,0-1 0 0 0,0 0-1 0 0,0 0 1 0 0,0 0-1 0 0,0 0 1 0 0,-1-1 0 0 0,1 1-1 0 0,0-1 1 0 0,-1 0-1 0 0,4-2-15 0 0,6-5 65 0 0,-1-2 0 0 0,1 1 0 0 0,-2-1 0 0 0,5-5-66 0 0,-4 3 35 0 0,15-16-184 0 0,-4 3-58 0 0,-10 14 62 0 0,1 0-36 0 0,-3 2 33 0 0,-3 1 72 0 0,3 2 44 0 0,-4 3 0 0 0,13-4-58 0 0,2 6-14 0 0,-17 4 28 0 0,0 6 80 0 0,-4-7-10 0 0,3 5 6 0 0,-1-3 0 0 0,0 0 0 0 0,0 0 0 0 0,-1 0 0 0 0,1 1 0 0 0,-1 0 0 0 0,0-1 0 0 0,0 1 0 0 0,-1 0 0 0 0,1 0 0 0 0,-1 0 0 0 0,3 10 0 0 0,-1 0 45 0 0,2 13 142 0 0,-3-13-59 0 0,-1-12-98 0 0,-1 0 36 0 0,4 5 257 0 0,-3-5-209 0 0,1 0-61 0 0,-2-2-69 0 0,1 2 190 0 0,-1-2 2 0 0,0 0-6 0 0,0 0-29 0 0,0 0-12 0 0,0 0-1 0 0,0 0-2 0 0,1-1-13 0 0,2 1-84 0 0,-1-1 0 0 0,0 0 0 0 0,0 0 0 0 0,0 0 0 0 0,0 0 0 0 0,0 0 0 0 0,0 0 0 0 0,1-1-29 0 0,13-15 142 0 0,-3-3-95 0 0,0-2-99 0 0,-3 3-92 0 0,-7 15-19 0 0,-1 0 39 0 0,2-4-24 0 0,2-1 102 0 0,2-5 108 0 0,-2 3-27 0 0,-2 4-67 0 0,-1 1-52 0 0,0 0-68 0 0,0 1-37 0 0,0 1-68 0 0,0-1-75 0 0,0 0-85 0 0,-1 1-1 0 0,1 0-71 0 0,-1 0-75 0 0,1 0-80 0 0,-1 0-86 0 0,1 1-91 0 0,-1-1-97 0 0,1 0-100 0 0,2-4-1492 0 0,3-4-1418 0 0</inkml:trace>
  <inkml:trace contextRef="#ctx0" brushRef="#br0" timeOffset="17479.935">4152 655 14544 0 0,'0'0'330'0'0,"0"0"45"0"0,0 0 20 0 0,0 0-237 0 0,1 0-38 0 0,-1 1 24 0 0,0-1-95 0 0,-1 3-81 0 0,0-1 71 0 0,-2 6-96 0 0,-1-1 78 0 0,1 0 66 0 0,0 1 57 0 0,-1 1 87 0 0,1 0 49 0 0,-5 20 661 0 0,6-19-474 0 0,-1 6 247 0 0,0-1-51 0 0,0 1-59 0 0,1 0-68 0 0,0 17 375 0 0,1-16-507 0 0,0-1-39 0 0,0 0-42 0 0,0 1-44 0 0,1-1-48 0 0,0 1-51 0 0,0 1 54 0 0,-1 0-48 0 0,0 0-43 0 0,0 0-35 0 0,-2 25 44 0 0,-4 21-34 0 0,7-60-387 0 0,0 1 109 0 0,-1-1 91 0 0,1 1 74 0 0,0 1 84 0 0,-2 10 355 0 0,1-10-319 0 0,0 0-124 0 0,0-3-54 0 0,0 0-45 0 0,0-1-21 0 0,0 0-38 0 0,0 0-41 0 0,0 0-45 0 0,0 0-48 0 0,-1 0-52 0 0,1 0-54 0 0,-1 0-58 0 0,0 0-62 0 0,0-1-65 0 0,0 1-68 0 0,0-1-71 0 0,0 1-76 0 0,-1-1-77 0 0,1 0-83 0 0,-1 1-84 0 0,1-2-291 0 0,1 1-34 0 0,-5 0-2852 0 0</inkml:trace>
  <inkml:trace contextRef="#ctx0" brushRef="#br0" timeOffset="17932.051">3723 880 13760 0 0,'0'0'314'0'0,"0"0"-143"0"0,0 0-38 0 0,0 0 43 0 0,1 1-84 0 0,3 0-8 0 0,-2 0 2 0 0,4 0 150 0 0,2 0-98 0 0,-3-1-72 0 0,-1 1-41 0 0,-2-1-34 0 0,18 0 1009 0 0,-1 0-105 0 0,1 1-103 0 0,0 0-97 0 0,2-1-13 0 0,1 1-115 0 0,-1-1-106 0 0,1 0-101 0 0,-1 0-94 0 0,1-1-85 0 0,0-1-79 0 0,-1-1-73 0 0,-3 1-6 0 0,25-2 105 0 0,-27 3-103 0 0,1-1-48 0 0,0 0-69 0 0,-1 0-91 0 0,-5 0 0 0 0,0 0-55 0 0,-1-1-64 0 0,0 0-68 0 0,-1 1-63 0 0,-1-1-1 0 0,0 1-93 0 0,0-1-111 0 0,-5 1 272 0 0,0 1-33 0 0,0-1-37 0 0,0 0-38 0 0,0 0-41 0 0,-1-1-42 0 0,1 1-44 0 0,-2-1-47 0 0,1 0-49 0 0,-1 0-51 0 0,-1 2 75 0 0,-1 1 285 0 0,0 0 82 0 0,0 0-43 0 0,0 0-129 0 0,0 0 35 0 0,0 0 215 0 0,0 0 175 0 0,0 0 128 0 0,0 0 49 0 0,0 0 37 0 0,0 0 484 0 0,0 0 54 0 0,0 0 29 0 0,0 0 100 0 0,0 0 41 0 0,0 0 10 0 0,0 0-35 0 0,0 0-523 0 0,0 0-71 0 0,0 0-63 0 0,0 0-51 0 0,0 1-36 0 0,0 0-41 0 0,0 3 56 0 0,0-1 31 0 0,2 6 415 0 0,2 14 1131 0 0,-1-12-1008 0 0,1 2 17 0 0,-1 1-62 0 0,-1 0-55 0 0,0 0-45 0 0,2 8 251 0 0,0 0-59 0 0,2 5 60 0 0,-3 1-58 0 0,1 2-14 0 0,2-2-82 0 0,-4-20-484 0 0,0-1-35 0 0,0 6 34 0 0,0-1-85 0 0,9 25-27 0 0,-11-36-112 0 0,0-1-10 0 0,0 0 12 0 0,0 0-44 0 0,0 0-87 0 0,0 0-218 0 0,0 0-389 0 0,0 0 617 0 0,0 0 35 0 0,0 0-8 0 0,0 0-39 0 0,0 0-5 0 0,0 0-41 0 0,0 0-47 0 0,0 0-51 0 0,0 0-58 0 0,0 0-53 0 0,0 0-48 0 0,0 0-46 0 0,0-1-347 0 0,0 1-74 0 0,0 0-58 0 0,-1 0-41 0 0,0-1-682 0 0,0 0-49 0 0,-2-2-2285 0 0</inkml:trace>
  <inkml:trace contextRef="#ctx0" brushRef="#br0" timeOffset="18130.432">4331 706 10968 0 0,'0'0'248'0'0,"0"0"34"0"0,2 1 21 0 0,0 0-362 0 0,0 1 36 0 0,2 2 65 0 0,1 0 106 0 0,6 8 321 0 0,-7-7-356 0 0,-2-2-78 0 0,1 1-59 0 0,-1 0-72 0 0,1 0-88 0 0,-2-1-8 0 0,1 0-56 0 0,0-1-61 0 0,-1 1-67 0 0,1 0-71 0 0,-1-1-76 0 0,0 1-82 0 0,0 0-85 0 0,1 0-784 0 0,0 3-844 0 0</inkml:trace>
  <inkml:trace contextRef="#ctx0" brushRef="#br0" timeOffset="18492.307">4524 1076 14280 0 0,'0'0'322'0'0,"0"0"45"0"0,0 0 21 0 0,0 0-213 0 0,1 0-42 0 0,0 0 23 0 0,1-1-107 0 0,5-2-105 0 0,-5 1 90 0 0,5-1 143 0 0,-1 0 41 0 0,5-2 231 0 0,-1-1 76 0 0,1 1 40 0 0,12-8 809 0 0,-9 4-596 0 0,-6 4-374 0 0,-1-1-60 0 0,1-1-62 0 0,0 0-106 0 0,-4 3-133 0 0,0 1-33 0 0,-1-1-36 0 0,1 0-38 0 0,2-4 137 0 0,8-8 28 0 0,-9 10-67 0 0,-1 0 0 0 0,1-1 0 0 0,-1 1 0 0 0,-1-1 0 0 0,2-2-34 0 0,-4 8 0 0 0,-1 0 0 0 0,1 0 0 0 0,-1 0 0 0 0,0 0 0 0 0,0 0 0 0 0,1 0 0 0 0,-1 0 0 0 0,0 0 0 0 0,0 0 0 0 0,0 0 0 0 0,0 0 0 0 0,0 0 0 0 0,0 0 0 0 0,0 0 0 0 0,0 0 0 0 0,-1 0 0 0 0,1 0 0 0 0,0 0 0 0 0,-1 1 0 0 0,1-1-1 0 0,0 0 1 0 0,-1 0 0 0 0,1 0 0 0 0,-1 0 1 0 0,0 1-1 0 0,1-1 1 0 0,-1 1-1 0 0,1-1 0 0 0,-1 1 1 0 0,0-1-1 0 0,1 1 1 0 0,-1 0-1 0 0,0 0 1 0 0,0-1-1 0 0,1 1 0 0 0,-1 0 1 0 0,0 0-1 0 0,0 0 1 0 0,1-1-1 0 0,-1 1 0 0 0,0 0 1 0 0,0 0-1 0 0,0 0 1 0 0,1 0-1 0 0,-1 1 1 0 0,0-1-1 0 0,0 0 0 0 0,1 0 1 0 0,-1 0-1 0 0,0 1 1 0 0,0-1-1 0 0,0 0 0 0 0,-20 10 54 0 0,10-4-54 0 0,0 2 0 0 0,0-1-1 0 0,0 2 1 0 0,-10 9 7 0 0,2 4 97 0 0,2 2 90 0 0,3 2 81 0 0,4 1 72 0 0,5 1 65 0 0,6-1 55 0 0,6-1 47 0 0,-3-19-307 0 0,1-1-33 0 0,8 4 94 0 0,-1-3-108 0 0,6 1 38 0 0,-9-5-87 0 0,-1 1-34 0 0,0-1 0 0 0,0-1 0 0 0,6 2-77 0 0,27 2 156 0 0,1-8-97 0 0,-34 1-74 0 0,-1 0 0 0 0,1-1 0 0 0,-1 0 0 0 0,2-1 15 0 0,-4 1-237 0 0,0 0 84 0 0,0-1 59 0 0,7-4-61 0 0,-5 2-8 0 0,-3 2 29 0 0,-1 0-48 0 0,1 0-57 0 0,0 0-69 0 0,-1 0-127 0 0,1 0-110 0 0,-2 1 226 0 0,0 1-32 0 0,0-1-36 0 0,0 0-35 0 0,-1 1-39 0 0,1-1-40 0 0,0 0-42 0 0,-1 1-43 0 0,1-1-45 0 0,-1 1-47 0 0,1-1-49 0 0,-1 1-51 0 0,2-3-579 0 0,0 1-33 0 0,5-7-2897 0 0</inkml:trace>
  <inkml:trace contextRef="#ctx0" brushRef="#br0" timeOffset="18837.762">5065 746 16152 0 0,'-2'1'365'0'0,"-16"11"169"0"0,-1 1-109 0 0,2-1-103 0 0,-20 20 363 0 0,25-20-411 0 0,0 1 41 0 0,2 1 57 0 0,0 0 74 0 0,4-3-100 0 0,1-1 44 0 0,0 1 50 0 0,1 0 53 0 0,0 8-384 0 0,3-1 32 0 0,2-15-101 0 0,-1 0 0 0 0,1 1 0 0 0,0-1 0 0 0,0 0 0 0 0,0 0 0 0 0,0 0 0 0 0,1 0 0 0 0,-1 0 0 0 0,1 0 0 0 0,-1 0 0 0 0,1 0 0 0 0,0-1 0 0 0,1 2-40 0 0,19 16 293 0 0,-4-9-145 0 0,-2-4-68 0 0,0 0-51 0 0,21 5 26 0 0,35 5-55 0 0,-39-9 9 0 0,-25-7 12 0 0,1 1 35 0 0,18 3 209 0 0,-14 2-115 0 0,-7 0-88 0 0,-5-7-20 0 0,-1 1 1 0 0,1 0-1 0 0,-1 0 1 0 0,1 0-1 0 0,-1 0 1 0 0,0 0-1 0 0,1 0 1 0 0,-1 0-1 0 0,0 0 1 0 0,0 0-1 0 0,0 0 1 0 0,0 1-1 0 0,0-1 1 0 0,0 0-1 0 0,0 0 1 0 0,0 0-1 0 0,0 0-42 0 0,-4 7 315 0 0,-2 0-35 0 0,-1-1-37 0 0,-1 0-39 0 0,0-2-43 0 0,1 0-44 0 0,4-4-81 0 0,-11 8 143 0 0,-1-2-35 0 0,-16 6 59 0 0,-9 0-73 0 0,-19-1-52 0 0,54-11-171 0 0,0 0 34 0 0,-22-1-71 0 0,19 0 35 0 0,-1-2-77 0 0,3 1-51 0 0,-1-1-90 0 0,1 0-107 0 0,3 1 165 0 0,0-1-34 0 0,0 1-35 0 0,0-1-37 0 0,1 0-39 0 0,-1 0-42 0 0,1 0-44 0 0,-1 0-45 0 0,1 0-49 0 0,0 0-49 0 0,1 1 83 0 0,1 0-69 0 0,-1 0-58 0 0,0 0-53 0 0,1-1-204 0 0,-1 1-51 0 0,0 0-247 0 0,0-1-668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9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6248 0 0,'0'0'133'0'0,"0"0"23"0"0,0 0 15 0 0,0 0-200 0 0,0-1 49 0 0,0 0 43 0 0,1 0 35 0 0,0-2 160 0 0,2-7 667 0 0,-2 7-599 0 0,2-1-9 0 0,-1 0-35 0 0,1-3 202 0 0,8-12 560 0 0,-4 10-534 0 0,4-4-24 0 0,1-2-51 0 0,-1-1-56 0 0,0-1-62 0 0,-1 3-84 0 0,-1 0-59 0 0,-6 10-107 0 0,1 0 0 0 0,-1 1-1 0 0,1-1 1 0 0,-1 1-1 0 0,3-2-66 0 0,35-21 557 0 0,-25 18-334 0 0,1 0 45 0 0,7 0 457 0 0,1 0 0 0 0,9-1-725 0 0,1 5 261 0 0,-24 2-205 0 0,0 1-34 0 0,-8 1-22 0 0,0 0 0 0 0,0 0 0 0 0,-1 1 0 0 0,1-1 0 0 0,0 1 0 0 0,-1-1 0 0 0,1 1 0 0 0,0 0 0 0 0,2 1 0 0 0,-2-1 0 0 0,-1 0-1 0 0,0 0 1 0 0,-1-1 0 0 0,1 1 0 0 0,-1 0 0 0 0,1 0 0 0 0,-1-1-1 0 0,1 1 1 0 0,-1 1 0 0 0,0-1 0 0 0,1 0 0 0 0,-1 0 0 0 0,0 0-1 0 0,0 1 1 0 0,0-1 0 0 0,2 2-12 0 0,-2-1 4 0 0,1 0 1 0 0,-1 0 0 0 0,0-1-1 0 0,1 1 1 0 0,-1 0-1 0 0,0 0 1 0 0,0 1-1 0 0,0-1 1 0 0,0 0-1 0 0,-1 0 1 0 0,1 1 7 0 0,3 24 23 0 0,-2-14 16 0 0,8 25-39 0 0,-7-27-52 0 0,1 0 57 0 0,0-4 42 0 0,-2 0-37 0 0,-1-3-10 0 0,1-1 0 0 0,-1 1 0 0 0,1-1 0 0 0,0 0 0 0 0,0 1 1 0 0,1 0-1 0 0,0-2 13 0 0,-1 1 0 0 0,1-1 0 0 0,-1 0 0 0 0,1 1 0 0 0,0-1 0 0 0,0-1 0 0 0,0 1 1 0 0,0 0-1 0 0,0-1 0 0 0,0 1 0 0 0,2-1-13 0 0,-2 0 23 0 0,0 1-1 0 0,0-1 1 0 0,1-1-1 0 0,-1 1 1 0 0,0 0 0 0 0,2-1-24 0 0,17-1 268 0 0,-1-1 0 0 0,19-5-267 0 0,-10-3 67 0 0,-14 5-42 0 0,-1 1-35 0 0,2-1 48 0 0,-14 3-20 0 0,0 0 0 0 0,0 1 1 0 0,0-1-1 0 0,0 0 0 0 0,0-1 1 0 0,0 0-19 0 0,3-3 42 0 0,-1 0 0 0 0,0 0 0 0 0,0 0 0 0 0,1-3-42 0 0,-4 6 283 0 0,0 0-35 0 0,1-2 154 0 0,0-1-113 0 0,0 1-101 0 0,1-2-76 0 0,0 0-100 0 0,0-1-98 0 0,2-5-159 0 0,0 1-17 0 0,-2 4 146 0 0,-1 1 89 0 0,1 0 89 0 0,-1 2 74 0 0,0-1 92 0 0,1 1 105 0 0,-1-1 118 0 0,3-2-944 0 0,1 0 119 0 0,1 1 105 0 0,0 0 90 0 0,0 1 79 0 0,1 0 54 0 0,7-2 53 0 0,-10 5 27 0 0,1 0 1 0 0,-1 1-1 0 0,1 0 1 0 0,5-1-35 0 0,0 1-9 0 0,-1 1-62 0 0,16-2 71 0 0,-24 3 0 0 0,1-1 0 0 0,0 0 0 0 0,-1 1 0 0 0,1 0 0 0 0,0 0 0 0 0,-1 0 0 0 0,1 0 0 0 0,0 0 0 0 0,-1 1 0 0 0,1 0 0 0 0,-1 0 0 0 0,1 0 0 0 0,0 0 0 0 0,6 3-25 0 0,4 3 89 0 0,-11-5-29 0 0,1 1 0 0 0,0-1 0 0 0,-1 1 0 0 0,0 0-1 0 0,1 0 1 0 0,-1 2-35 0 0,7 5 1 0 0,-7-8 0 0 0,-1 0 0 0 0,0 0 0 0 0,0 0 0 0 0,0 1 1 0 0,0-1-1 0 0,0 1 0 0 0,0-1 0 0 0,-1 1 0 0 0,1 0-1 0 0,0 1 49 0 0,3-1-45 0 0,1 1 4 0 0,0 1 38 0 0,7 5 36 0 0,5-5 102 0 0,-12-4-88 0 0,3 2 56 0 0,-1-3-53 0 0,3 0-32 0 0,4-3-29 0 0,6 1 22 0 0,-7 1-28 0 0,2 0-45 0 0,-6 2-94 0 0,-2 0-79 0 0,-2 1-116 0 0,-5-1-92 0 0,-1-1 108 0 0,0-1 84 0 0,0 1 71 0 0,1 0 58 0 0,0-1 44 0 0,2 0 90 0 0,-2 1-63 0 0,0 0-65 0 0,1-1-100 0 0,-2 1 36 0 0,1 0-38 0 0,-1 0-42 0 0,1 0-47 0 0,-1-1-164 0 0,0 1-101 0 0,1 0-110 0 0,-1 0-120 0 0,0 0 382 0 0,0 0-48 0 0,0 0-42 0 0,0 0-38 0 0,0 0-141 0 0,0 0-36 0 0,0 0-1483 0 0</inkml:trace>
  <inkml:trace contextRef="#ctx0" brushRef="#br0" timeOffset="392.085">1257 4 8896 0 0,'0'0'200'0'0,"0"0"33"0"0,0 0 14 0 0,1 0-33 0 0,0-1 55 0 0,2 0 51 0 0,-1 1 46 0 0,1-1 39 0 0,-1 0 35 0 0,2 1 526 0 0,1 5-893 0 0,0-1 78 0 0,11 16 562 0 0,-10-11-466 0 0,-3-4-161 0 0,0 1-64 0 0,4 9 122 0 0,0-1-45 0 0,1 0-34 0 0,1-1 0 0 0,1-1-1 0 0,0 0 1 0 0,5 5-65 0 0,-8-10 146 0 0,3 4 115 0 0,-4-3-11 0 0,-3 0 31 0 0,-2 0 87 0 0,-5 12-53 0 0,3-17-248 0 0,0 0 0 0 0,-1 0-1 0 0,1-1 1 0 0,-1 1-1 0 0,0 0 1 0 0,0-1 0 0 0,0 1-1 0 0,0-1-66 0 0,-20 17 480 0 0,6-8-258 0 0,7-4-141 0 0,-9 4 85 0 0,1 0-40 0 0,-19 11 27 0 0,0-1-103 0 0,2 1-65 0 0,29-18 89 0 0,-1 0-41 0 0,1-1-43 0 0,-1 0-46 0 0,1 1-50 0 0,0-1-52 0 0,-1 0-55 0 0,1 0-57 0 0,-3 1-197 0 0,1 0-119 0 0,0 0-128 0 0,3-1 307 0 0,1-1-34 0 0,-7 6-701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8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66 135 6248 0 0,'0'0'133'0'0,"0"0"23"0"0,0 0 15 0 0,0 0-49 0 0,0 0-6 0 0,0 0 44 0 0,0 0 136 0 0,0 0 256 0 0,0 0 22 0 0,0 0-26 0 0,0 0-118 0 0,0 0-50 0 0,0 0-10 0 0,0 0-12 0 0,0 0-39 0 0,2 0 109 0 0,4-1-61 0 0,0 0-61 0 0,-2 1-62 0 0,12 0 389 0 0,-3-1-259 0 0,-3 0-121 0 0,0-1-71 0 0,-2 1-5 0 0,1 1 0 0 0,0-1 0 0 0,-1 2 0 0 0,2-1-177 0 0,27 0 574 0 0,-23-1-363 0 0,0 0-35 0 0,3 1 0 0 0,8 0 43 0 0,12 1 77 0 0,-12-2-57 0 0,22 0 152 0 0,10-1 34 0 0,-22 0-191 0 0,0 4-64 0 0,7 0 2 0 0,-27-2-84 0 0,9 0-13 0 0,-4 2-26 0 0,38 3-44 0 0,-34-4 48 0 0,70-4-43 0 0,-38 1 177 0 0,28 2 124 0 0,-57 1-250 0 0,0 3-44 0 0,-10-3 50 0 0,20-3-85 0 0,-20 0 67 0 0,-8 2 18 0 0,0 0 38 0 0,-7 0-37 0 0,0 0-37 0 0,15-1-36 0 0,-11 0 88 0 0,-4 1 4 0 0,0-1 39 0 0,-1 1 45 0 0,0-1 52 0 0,-1 1 58 0 0,-1-1 66 0 0,-6-1-330 0 0,1-1 0 0 0,0 1 1 0 0,-1 0-1 0 0,1 1 0 0 0,-1 0-17 0 0,-12-1 28 0 0,0 0 0 0 0,-5 2-28 0 0,-14-2 54 0 0,-15 0 147 0 0,-16 3-201 0 0,5 1 156 0 0,4 0-85 0 0,-81 13-73 0 0,99-6 2 0 0,31-6 0 0 0,-1 0 0 0 0,0-1 0 0 0,0 0 0 0 0,-7-1 0 0 0,-11 1 0 0 0,1 0 0 0 0,-3 3 0 0 0,-25 2 0 0 0,-61 4 11 0 0,39 0 42 0 0,16-3-53 0 0,59-7 0 0 0,-2 0-2 0 0,-7-1-69 0 0,12 0-113 0 0,0 0 63 0 0,-1 0 40 0 0,0 0 91 0 0,-1 0 76 0 0,-4 0 193 0 0,5 0-228 0 0,0 0-54 0 0,0 0-47 0 0,0 1-59 0 0,0-1-69 0 0,0 0-114 0 0,0 0-112 0 0,1 0 155 0 0,0 0-34 0 0,0 0-36 0 0,0 0-37 0 0,0 1-39 0 0,0-1-41 0 0,0 0-43 0 0,0 0-44 0 0,1 0-47 0 0,-1 0-48 0 0,0 1-51 0 0,0-1-51 0 0,-1 1-1671 0 0,-1 1-1355 0 0</inkml:trace>
  <inkml:trace contextRef="#ctx0" brushRef="#br0" timeOffset="1494.013">802 98 4608 0 0,'0'0'101'0'0,"0"0"22"0"0,0 0 5 0 0,2 0-21 0 0,4 2-75 0 0,4 1-52 0 0,-1 0 32 0 0,-3-1 52 0 0,-2-1 45 0 0,1 1 65 0 0,10 3 413 0 0,2-3 52 0 0,1-1 64 0 0,-2 0 74 0 0,-4-1-320 0 0,0 0-76 0 0,1 0-15 0 0,18 3 426 0 0,-20-1-468 0 0,10 0 241 0 0,-1 0-52 0 0,1-2-48 0 0,1-1-43 0 0,-1 0-39 0 0,0-1-32 0 0,22-2 269 0 0,27-2 277 0 0,-26 2-259 0 0,2 0-21 0 0,-15 3-169 0 0,10-1 200 0 0,-21 0-247 0 0,-10 1-144 0 0,0 1 52 0 0,-8 0-274 0 0,-1 0 49 0 0,0-1 42 0 0,0 1 37 0 0,-1-2 332 0 0,-3 0 358 0 0,0 1-463 0 0,1-1-78 0 0,0 1-166 0 0,1 1-64 0 0,0-1-70 0 0,-1 1-60 0 0,2 0-65 0 0,-1-1-73 0 0,-2 1 186 0 0,-24-6 4 0 0,19 6-48 0 0,3 0-50 0 0,4 0 38 0 0,1 0-21 0 0,0 0-131 0 0,-1 0 48 0 0,0 0 41 0 0,0 0 33 0 0,-2 0-4 0 0,-2 1-18 0 0,4-1-13 0 0,-1 0-2 0 0,1 1 5 0 0,0-1-18 0 0,0 0-50 0 0,0 0-14 0 0,0 1-49 0 0,1-1-56 0 0,-1 0-63 0 0,1 0 368 0 0,0 0-436 0 0,0 0-63 0 0,-1 0-56 0 0,1 0-48 0 0,0 0-177 0 0,0 1-48 0 0,0-1-212 0 0,0 0-572 0 0</inkml:trace>
  <inkml:trace contextRef="#ctx0" brushRef="#br0" timeOffset="6852.093">522 90 4664 0 0,'0'0'101'0'0,"0"0"22"0"0,0 0 5 0 0,0 0-20 0 0,1-1-71 0 0,0-1-96 0 0,0 0 104 0 0,-1 2 28 0 0,1-1 46 0 0,-1 1 56 0 0,1-1 64 0 0,0 1-69 0 0,0-2 74 0 0,0 1 65 0 0,0 0 56 0 0,0 0 134 0 0,0-1 52 0 0,0-3 1258 0 0,-2 2-742 0 0,1 2-419 0 0,-1 0-170 0 0,-1 0-73 0 0,1 0-135 0 0,-1 1-70 0 0,1-1-80 0 0,-2 1-88 0 0,-5 2 43 0 0,0 7 93 0 0,3-3-102 0 0,-2 1-39 0 0,1 1 40 0 0,5-8-43 0 0,1 1 0 0 0,-1 0 1 0 0,1 0-1 0 0,0 0 0 0 0,-1 0 0 0 0,1 0 1 0 0,0-1-1 0 0,0 1 0 0 0,0 0 0 0 0,0 0 0 0 0,0 0 1 0 0,0 0-1 0 0,0 0 0 0 0,0 0 0 0 0,0 0 1 0 0,0 0-25 0 0,1 7 102 0 0,-1-6-22 0 0,0-2-13 0 0,0 0-3 0 0,1 0-11 0 0,4 2-42 0 0,10 6-11 0 0,-14-7 0 0 0,-1-1 0 0 0,1 0 0 0 0,0 1 0 0 0,-1-1 0 0 0,1 0 0 0 0,0 1 0 0 0,0-1 0 0 0,-1 0 0 0 0,1 0 0 0 0,0 0 0 0 0,0 1 0 0 0,0-1 0 0 0,-1 0 0 0 0,1 0 0 0 0,0 0 0 0 0,0 0 0 0 0,-1-1 0 0 0,1 1 0 0 0,0 0 0 0 0,6 0 1 0 0,0 0 0 0 0,0 0 0 0 0,0-1 0 0 0,0 0 0 0 0,-1 0 0 0 0,1-1 0 0 0,0 0 0 0 0,-1 0 0 0 0,1 0 0 0 0,-1-1 0 0 0,0 0 0 0 0,1 0 0 0 0,-1-1-1 0 0,3-1 36 0 0,6-3 70 0 0,3-1 24 0 0,-6 1-95 0 0,-8 5 6 0 0,11-14 276 0 0,-13 10-229 0 0,-3 0 8 0 0,0 0 75 0 0,-2 0 68 0 0,0 0 57 0 0,2 6-98 0 0,0 0-100 0 0,-5-6-72 0 0,3 5 14 0 0,2 1-4 0 0,-1-1-1 0 0,0 1 1 0 0,0 0-1 0 0,1 0 1 0 0,-1 0-1 0 0,0 0 1 0 0,0 0-1 0 0,-1 0-35 0 0,-15-2 209 0 0,-1 7-63 0 0,0 5-54 0 0,-9 12-27 0 0,23-17-66 0 0,1 1 0 0 0,-1 0 0 0 0,1 0 0 0 0,0 1 0 0 0,1-1-1 0 0,-1 2 2 0 0,-8 12 0 0 0,9-15 0 0 0,1-1 0 0 0,-1 1 0 0 0,1 0 0 0 0,0 0 0 0 0,0 1 0 0 0,0-1 0 0 0,1 0 0 0 0,-1 1 0 0 0,1-1 0 0 0,0 1 0 0 0,0 2 0 0 0,-2 11 5 0 0,3-16-9 0 0,-1 0 0 0 0,1 0 0 0 0,-1 0 0 0 0,1-1 1 0 0,0 1-1 0 0,0 0 0 0 0,0 0 0 0 0,0 0 0 0 0,0 0 1 0 0,1 0-1 0 0,-1 0 0 0 0,1 0 0 0 0,-1 0 0 0 0,1-1 1 0 0,-1 1-1 0 0,1 0 0 0 0,0 0 0 0 0,0-1 0 0 0,0 1 0 0 0,0 0 4 0 0,11 16 38 0 0,-7-14 22 0 0,1-2 42 0 0,19-3 116 0 0,-21 0-174 0 0,-1 1 0 0 0,1-1 1 0 0,-1 0-1 0 0,1 0 0 0 0,-1 0 1 0 0,1-1-1 0 0,-1 1 0 0 0,0-1 0 0 0,2-1-44 0 0,-2 1 68 0 0,1 0 0 0 0,-1-1 0 0 0,0 0 0 0 0,0 0 0 0 0,0 1 0 0 0,0-2-1 0 0,0 1 1 0 0,2-3-68 0 0,0-2 87 0 0,0-1-39 0 0,0 1-14 0 0,1-5 100 0 0,1-9 140 0 0,-6 10-177 0 0,1-17 125 0 0,-2 27-209 0 0,0 0 0 0 0,-1-1 0 0 0,1 1 0 0 0,-1-1-1 0 0,0 1 1 0 0,0 0 0 0 0,0-1 0 0 0,0 1 0 0 0,0 0 0 0 0,0 0-1 0 0,-1 0-12 0 0,0-3 28 0 0,1 4-24 0 0,1 0 0 0 0,-1 0 0 0 0,0 0 0 0 0,0 0-1 0 0,1 0 1 0 0,-1 1 0 0 0,0-1 0 0 0,0 0-1 0 0,0 0 1 0 0,0 0 0 0 0,0 1 0 0 0,0-1-1 0 0,0 0 1 0 0,0 1 0 0 0,0-1-4 0 0,-13-4 55 0 0,12 5-50 0 0,-1-1-1 0 0,1 1 0 0 0,0 0 1 0 0,0 0-1 0 0,0 0 0 0 0,-1 0 0 0 0,1 0 1 0 0,0 0-1 0 0,0 0 0 0 0,-1 1 0 0 0,1-1 1 0 0,0 1-1 0 0,0-1 0 0 0,0 1 1 0 0,0 0-1 0 0,0 0 0 0 0,-1 1-4 0 0,0 0 5 0 0,-1 0 0 0 0,1 0 0 0 0,0 1 0 0 0,0 0 0 0 0,0-1 0 0 0,1 1 0 0 0,-1 0 0 0 0,1 1 0 0 0,-2 2-5 0 0,0 0 1 0 0,1 0 0 0 0,0 0 0 0 0,0 0 0 0 0,0 1 0 0 0,1-1 0 0 0,0 1 0 0 0,0 0 0 0 0,1 0 0 0 0,-1 0 0 0 0,1 6-1 0 0,-1 4 0 0 0,1-14 0 0 0,1-1 0 0 0,-1 0 0 0 0,1 1 0 0 0,0-1 0 0 0,0 1 0 0 0,0-1 0 0 0,0 0 0 0 0,0 1 0 0 0,0-1 0 0 0,1 1 0 0 0,-1-1 0 0 0,1 0 0 0 0,-1 1 0 0 0,1-1 0 0 0,0 0 0 0 0,0 0 0 0 0,1 1 0 0 0,-1 0 0 0 0,1-1 0 0 0,-1 1 0 0 0,1 0 1 0 0,0-1-1 0 0,0 0 0 0 0,0 1 0 0 0,0-1 0 0 0,3 1 0 0 0,-4-2 7 0 0,0 0 0 0 0,0 0 0 0 0,1 0 0 0 0,-1-1 1 0 0,0 1-1 0 0,1 0 0 0 0,-1-1 0 0 0,1 0 0 0 0,-1 1 0 0 0,1-1 1 0 0,-1 0-1 0 0,1 0 0 0 0,0 1-7 0 0,1-2 23 0 0,0 1 1 0 0,0-1-1 0 0,0 0 0 0 0,1 1 1 0 0,-1-2-1 0 0,0 1 1 0 0,-1 0-1 0 0,1 0 0 0 0,0-1 1 0 0,0 0-1 0 0,0 1 0 0 0,-1-1 1 0 0,1 0-24 0 0,1-1 33 0 0,0-1 1 0 0,0 1-1 0 0,0 0 1 0 0,0-1-1 0 0,2-3-33 0 0,-4 4 26 0 0,-1 1 0 0 0,1-1 0 0 0,0 0 0 0 0,-1 0 0 0 0,0 0 0 0 0,0 0 0 0 0,0-1 0 0 0,0 1 0 0 0,0 0 0 0 0,0 0 0 0 0,-1-1-1 0 0,0 1 1 0 0,0 0 0 0 0,0-3-26 0 0,0-3 47 0 0,0-1 0 0 0,-1 1-1 0 0,0 0 1 0 0,0 0-1 0 0,-1-2-46 0 0,1 8 9 0 0,-1-1 0 0 0,1 1-1 0 0,0 0 1 0 0,-1-1 0 0 0,0 1 0 0 0,1 0-1 0 0,-2 0-8 0 0,2 1 0 0 0,-1 0 1 0 0,0 0-1 0 0,1 0 0 0 0,-1 0 0 0 0,0 1 1 0 0,-1-1-1 0 0,1 0 0 0 0,0 1 0 0 0,0 0 0 0 0,-1-1 0 0 0,-2-1 9 0 0,-8-3-46 0 0,12 6 32 0 0,1 0 0 0 0,-1-1 1 0 0,0 1-1 0 0,1 0 0 0 0,-1 0 1 0 0,0 0-1 0 0,1 0 0 0 0,-1 0 1 0 0,0 0-1 0 0,0 0 0 0 0,1 1 1 0 0,-1-1-1 0 0,0 0 0 0 0,1 0 1 0 0,-1 0-1 0 0,0 1 0 0 0,1-1 1 0 0,-1 0-1 0 0,1 1 5 0 0,-16 10-85 0 0,13-7 77 0 0,0-1-1 0 0,-1 1 1 0 0,1-1-1 0 0,1 1 1 0 0,-1 0 0 0 0,1 0-1 0 0,-1 1 1 0 0,1-1-1 0 0,0 0 1 0 0,-1 5 8 0 0,-1 15-76 0 0,4-10 49 0 0,2 28-45 0 0,-1-36 69 0 0,0-1 0 0 0,0 0 1 0 0,0 0-1 0 0,1 0 1 0 0,0 0-1 0 0,0 0 0 0 0,2 1 3 0 0,1 7 14 0 0,-5-12 58 0 0,1-1 13 0 0,-1 0-37 0 0,9-1 12 0 0,2-3 60 0 0,-10 3-97 0 0,0 1 0 0 0,0-1 1 0 0,0 0-1 0 0,0 0 1 0 0,0 0-1 0 0,0 0 0 0 0,0 0 1 0 0,0-1-1 0 0,0 1 1 0 0,0-1-24 0 0,5-13 228 0 0,-3 3-119 0 0,0 4-68 0 0,-1 0-38 0 0,-1 4 15 0 0,0 0 0 0 0,0 0 0 0 0,0-1 0 0 0,-1 1 0 0 0,0-1 1 0 0,0 1-1 0 0,0-1 0 0 0,0 1 0 0 0,0 0 0 0 0,-1-2-18 0 0,-6-27 50 0 0,3 14-68 0 0,2 13-106 0 0,-2 0 62 0 0,-3 0 58 0 0,6 5 11 0 0,0 1 0 0 0,0 0 0 0 0,0-1-1 0 0,0 1 1 0 0,0 0 0 0 0,0-1 0 0 0,0 1 0 0 0,0 0 0 0 0,0 0 0 0 0,0 0-1 0 0,0 0 1 0 0,0 0 0 0 0,0 0 0 0 0,-1 0-7 0 0,-5 3 16 0 0,0 1-53 0 0,1 3-77 0 0,2-1 87 0 0,0 0 1 0 0,0 1 0 0 0,1-1 0 0 0,-3 6 26 0 0,4-4-13 0 0,-1 0 0 0 0,1 0 0 0 0,0 0 0 0 0,0 1 13 0 0,1 3-2 0 0,0 0 1 0 0,0 0-1 0 0,2 1 0 0 0,-1-1 0 0 0,3 11 2 0 0,-3-16 16 0 0,4-7 102 0 0,11-5-10 0 0,-13 4-82 0 0,-1 0 0 0 0,1 0 1 0 0,0-1-1 0 0,0 1 0 0 0,0-1 1 0 0,-1 1-1 0 0,1-1 0 0 0,-1 0-26 0 0,11-17 148 0 0,3-25 26 0 0,-10 27-121 0 0,-2 8-19 0 0,0 0 1 0 0,-1 0-1 0 0,0 0 1 0 0,-1 0-1 0 0,1-7-34 0 0,-5-10 49 0 0,3 24-40 0 0,-1-5-54 0 0,-3-5-77 0 0,1 11 8 0 0,-3 4 57 0 0,-1 2 9 0 0,4-2 28 0 0,1-1-1 0 0,0 1 1 0 0,0-1 0 0 0,0 1-1 0 0,0 0 1 0 0,0 0 0 0 0,0 2 20 0 0,-8 24-86 0 0,5 1 50 0 0,3-1 45 0 0,3-21-56 0 0,1 0 39 0 0,-2-7 14 0 0,0 0 1 0 0,1 1-1 0 0,-1-1 0 0 0,1 0 1 0 0,0 0-1 0 0,-1 0 0 0 0,1 0 0 0 0,0 0 1 0 0,0 0-1 0 0,0 0 0 0 0,-1 0 1 0 0,1 0-1 0 0,0 0 0 0 0,1 0-6 0 0,5 3 6 0 0,-2-3-35 0 0,0-1-35 0 0,1 0-41 0 0,-1 0-51 0 0,1-2-57 0 0,-1 1-66 0 0,1-2-75 0 0,-1 0-81 0 0,10-6-410 0 0,0 0-10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9:0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11 338 7920 0 0,'0'0'174'0'0,"0"0"29"0"0,0 0 13 0 0,0 0-65 0 0,0 0 2 0 0,0 0 69 0 0,0 0 203 0 0,0 0 371 0 0,0 0 32 0 0,0 0-39 0 0,0 0-794 0 0,0-1 57 0 0,-1 1 52 0 0,1 0 44 0 0,-1-1 186 0 0,0 0 82 0 0,-3-4 1170 0 0,2 3-976 0 0,2 1-352 0 0,-1 0-51 0 0,1 0-60 0 0,0 0-71 0 0,0-7 283 0 0,2 0-34 0 0,2-8 226 0 0,4 1-126 0 0,1 0-120 0 0,2 1-111 0 0,1 1-104 0 0,0 1-99 0 0,1 1-90 0 0,2-1 99 0 0,0 0 0 0 0,1 1 0 0 0,0 1 0 0 0,1 0 0 0 0,17-7 0 0 0,-22 11 0 0 0,-10 5 0 0 0,0 0 0 0 0,1 0 0 0 0,-1 0 0 0 0,0 0 0 0 0,1 0 0 0 0,-1 0 0 0 0,3 0 0 0 0,22-4 0 0 0,-25 5 0 0 0,-1 0 0 0 0,0 0 0 0 0,0 0 0 0 0,0 0 0 0 0,1 0 0 0 0,-1 0 0 0 0,0 0 0 0 0,0 0 0 0 0,0 0 0 0 0,0 1 0 0 0,0-1 0 0 0,1 1 0 0 0,-1-1 0 0 0,0 1 0 0 0,16 4 0 0 0,-11-4 0 0 0,0 1 0 0 0,0-1 0 0 0,-1 2 0 0 0,1-1 0 0 0,-1 0 0 0 0,0 1 0 0 0,0 0 0 0 0,0 1 0 0 0,0-1 0 0 0,0 1 0 0 0,0 0 0 0 0,-1 0 0 0 0,0 0 0 0 0,0 1 0 0 0,0-1 0 0 0,0 1 0 0 0,-1 0 0 0 0,1 2 0 0 0,17 18 0 0 0,-19-23 0 0 0,1 1-1 0 0,-1-1 1 0 0,0 0-1 0 0,1 1 1 0 0,0-1-1 0 0,-1 0 0 0 0,3 1 1 0 0,14 7 39 0 0,-3-4 34 0 0,-4-3 51 0 0,-6-3-112 0 0,1-1-1 0 0,0 1 0 0 0,0-1 1 0 0,-1 0-1 0 0,1 0 0 0 0,-1-1 0 0 0,1 0 1 0 0,-1 0-1 0 0,1-1 0 0 0,-1 0 1 0 0,0 0-1 0 0,0 0 0 0 0,0-2-11 0 0,8-2 56 0 0,-12 6-55 0 0,0 0 0 0 0,0 0 0 0 0,0 0 0 0 0,0 0 0 0 0,0 0-1 0 0,-1 0 1 0 0,1-1 0 0 0,0 1 0 0 0,0-1-1 0 0,4-5 99 0 0,0 1-44 0 0,-1-1-39 0 0,0 1-37 0 0,0-2-44 0 0,0-1-38 0 0,1-5-107 0 0,-2-2-44 0 0,-3 12 156 0 0,0 0 35 0 0,1-5 22 0 0,1 0 82 0 0,7-12 157 0 0,-5 15-163 0 0,0 1-34 0 0,0 0-51 0 0,2 0-64 0 0,0 0-79 0 0,2 2-93 0 0,-2 0 252 0 0,0 1 1 0 0,1 1-1 0 0,-1 0 0 0 0,1 0 1 0 0,1 0 33 0 0,9-1-38 0 0,-1 0 38 0 0,2 1-4 0 0,-11 2-13 0 0,0 1 0 0 0,0 0 0 0 0,0 0 0 0 0,5 3 17 0 0,4 0 8 0 0,-2 4 17 0 0,-9-4 11 0 0,-1 1 0 0 0,0-1 0 0 0,0 0 1 0 0,0 1-1 0 0,1 3-36 0 0,14 19 112 0 0,-15-22-106 0 0,1-1 0 0 0,0 1 0 0 0,-1-1 1 0 0,2 0-1 0 0,-1-1 0 0 0,5 3-6 0 0,-8-5 21 0 0,1 0 0 0 0,-1 0-1 0 0,1 0 1 0 0,0-1 0 0 0,0 1-1 0 0,0-1 1 0 0,0 0 0 0 0,0 0-21 0 0,4-1 5 0 0,1-1-52 0 0,-2-3-71 0 0,0-1-89 0 0,-6 4 141 0 0,0 0-34 0 0,0 0-197 0 0,1 0-113 0 0,-1 0-94 0 0,0 0-54 0 0,0 1-55 0 0,0-2-309 0 0,1-1-1299 0 0,-1 0 281 0 0,0 0-1094 0 0</inkml:trace>
  <inkml:trace contextRef="#ctx0" brushRef="#br0" timeOffset="322.133">1008 41 7976 0 0,'0'0'174'0'0,"0"0"29"0"0,0 0 14 0 0,1-1-46 0 0,1-3-112 0 0,0-1-14 0 0,0 2 85 0 0,0-1 70 0 0,0 2 61 0 0,-1-1 40 0 0,1 1 35 0 0,5-4 1353 0 0,-4 4-1248 0 0,0 0-93 0 0,-1 1-160 0 0,1-1-95 0 0,0 0 192 0 0,0 1-35 0 0,3 1 153 0 0,1 0-108 0 0,0 1-85 0 0,2 2-36 0 0,7 3 121 0 0,-4 1 45 0 0,-2 1-76 0 0,2 2-24 0 0,5 7 24 0 0,7 6 92 0 0,-13-12-148 0 0,0 1 56 0 0,-5-3 50 0 0,1 0 0 0 0,-2 0 0 0 0,3 5-314 0 0,-5-6 356 0 0,-1 0-42 0 0,-2 0-38 0 0,-2-1-35 0 0,-4 8 147 0 0,-4-2-103 0 0,0-3-116 0 0,0 0-37 0 0,-22 12 165 0 0,26-18-234 0 0,-5 3-62 0 0,-1 1 51 0 0,-27 15 269 0 0,22-13-215 0 0,7-5-80 0 0,0 1-39 0 0,1-2-35 0 0,1 0-39 0 0,-1 1-45 0 0,0-1-51 0 0,1 0-56 0 0,-1 0-61 0 0,0 0-67 0 0,0 0-74 0 0,7-3-9 0 0,0 0-71 0 0,0 0-64 0 0,0 0-56 0 0,-1 0-189 0 0,1 0-55 0 0,-1 0-230 0 0,-2 0-617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9:1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13 271 9136 0 0,'0'0'266'0'0,"0"0"1"0"0,0 0-199 0 0,-1 1-40 0 0,-5 8 8 0 0,4-6 66 0 0,1-2 36 0 0,-1 1 67 0 0,2-1 326 0 0,0-1 21 0 0,0 0 25 0 0,0 0-290 0 0,0 0-47 0 0,0 1-43 0 0,0-1-36 0 0,0 2 41 0 0,1-1-65 0 0,0 6 160 0 0,0-5-89 0 0,-1-1-51 0 0,0 0 48 0 0,0 0 55 0 0,0-1 65 0 0,5 8 123 0 0,3-2-80 0 0,1-1-66 0 0,1-2-49 0 0,-5-2-90 0 0,1 0 0 0 0,0-1 0 0 0,0 1 0 0 0,0-1-1 0 0,5-1-162 0 0,8-1 363 0 0,-2-2-78 0 0,0-1-69 0 0,0-1-56 0 0,2-2-28 0 0,0-1-49 0 0,34-24 60 0 0,-49 30-122 0 0,0-1 1 0 0,0 1-1 0 0,0-1 1 0 0,-1 0-1 0 0,1 0 1 0 0,-1-1 0 0 0,0 1-1 0 0,0-1 1 0 0,-1 0-1 0 0,1 1 1 0 0,-1-1-1 0 0,0 0 1 0 0,0-2-22 0 0,-1-4 58 0 0,-2 10-47 0 0,1 1 0 0 0,0-1-1 0 0,0 0 1 0 0,0 0 0 0 0,0 0 0 0 0,-1 1-1 0 0,1-1 1 0 0,0 0 0 0 0,-1 0 0 0 0,1 1 0 0 0,-1-1-1 0 0,1 0 1 0 0,-1 1 0 0 0,1-1 0 0 0,-1 1-1 0 0,1-1 1 0 0,-1 0 0 0 0,0 1 0 0 0,1-1 0 0 0,-1 1-1 0 0,0 0 1 0 0,1-1 0 0 0,-1 1 0 0 0,0 0-1 0 0,0-1-10 0 0,-6-1 27 0 0,-2 3-67 0 0,3-1 28 0 0,0 2 0 0 0,0-1-1 0 0,0 1 1 0 0,0 0 0 0 0,0 0 0 0 0,0 0-1 0 0,1 1 1 0 0,-1 0 0 0 0,1 0-1 0 0,0 0 1 0 0,0 1 0 0 0,-4 3 12 0 0,2-1-8 0 0,1 0 0 0 0,0 1 1 0 0,0 0-1 0 0,0 0 1 0 0,-2 5 7 0 0,-10 21 13 0 0,5 2 37 0 0,6 1 42 0 0,7-1 48 0 0,0-29-91 0 0,1 0 0 0 0,0 0 0 0 0,1 0 0 0 0,0 0 0 0 0,1 2-49 0 0,-2-3 55 0 0,2 0 0 0 0,-1-1-1 0 0,0 1 1 0 0,1-1 0 0 0,0 1 0 0 0,2 1-55 0 0,-3-3 33 0 0,0-1 0 0 0,1 0-1 0 0,-1 1 1 0 0,0-1 0 0 0,1 0 0 0 0,-1-1 0 0 0,1 1 0 0 0,-1 0 0 0 0,1-1-1 0 0,0 0 1 0 0,0 1 0 0 0,0-1 0 0 0,0 0 0 0 0,0 0 0 0 0,0-1 0 0 0,0 1-1 0 0,0-1 1 0 0,0 1 0 0 0,0-1 0 0 0,0 0 0 0 0,0 0 0 0 0,0 0 0 0 0,1-1-1 0 0,-1 1-32 0 0,32-9 210 0 0,-14 2-148 0 0,-4-1-113 0 0,-9 4-22 0 0,0-1-39 0 0,4-4-171 0 0,-5 4 90 0 0,-2-1-38 0 0,1 0-41 0 0,0 0-42 0 0,-1 0-47 0 0,1-1-49 0 0,-3 3 355 0 0,-1 0-56 0 0,1 0-53 0 0,0 0-50 0 0,0 0-45 0 0,-1 0-43 0 0,1 0-38 0 0,0 0-35 0 0,0 0-83 0 0,0-1-34 0 0,3-4-577 0 0,0 0-56 0 0,7-11-1584 0 0,-8 13 1910 0 0,-1 1 40 0 0,1-2-77 0 0,-1 1 97 0 0,-1 2 358 0 0,0 1 46 0 0,0-1 51 0 0,0 1 56 0 0,-2 2 43 0 0,0 1 38 0 0,0-1 34 0 0,0 1 34 0 0,1-2 15 0 0,1-1 114 0 0,-1 1 135 0 0,1-1 117 0 0,-1 1 95 0 0,0 0 72 0 0,-1 2-67 0 0,-1 1-80 0 0,0 0 80 0 0,0 0-71 0 0,0 0-65 0 0,0 0-58 0 0,0-1 7 0 0,0 1-98 0 0,0 0-74 0 0,0-1-55 0 0,1 0-152 0 0,-1 0 177 0 0,0 1 51 0 0,0 0 55 0 0,0-1 65 0 0,1 1 76 0 0,-1 0 22 0 0,0 0 67 0 0,0 0 73 0 0,0 0 80 0 0,1 0 84 0 0,-1 0 93 0 0,0 0 97 0 0,0 0 104 0 0,9 7-426 0 0,-2 0-70 0 0,-2 1-60 0 0,0 1-48 0 0,0 7 91 0 0,1 8 97 0 0,0 1 44 0 0,-5-21-446 0 0,0-1 0 0 0,-1 1 0 0 0,1 0 0 0 0,-1 0 0 0 0,0-1 0 0 0,0 1 0 0 0,0 0 0 0 0,0 0 0 0 0,-1 0-62 0 0,-8 35 467 0 0,1-12-172 0 0,7-23-267 0 0,-1-2 77 0 0,0-1 93 0 0,-2-2 163 0 0,0-3-35 0 0,2 1-194 0 0,0 0-105 0 0,2-1-101 0 0,0-3 190 0 0,1-1-56 0 0,0 0-48 0 0,1 0-40 0 0,2-6-99 0 0,7-18-319 0 0,-5 20 215 0 0,1 0-42 0 0,2 1-217 0 0,0 1-1 0 0,1-1 1 0 0,8-5 490 0 0,-12 11-165 0 0,1 1 57 0 0,-1 3 52 0 0,1 1 47 0 0,-1 1 41 0 0,0 2 36 0 0,6 4 151 0 0,-3 2 25 0 0,9 15 384 0 0,-10-11-316 0 0,4 11 192 0 0,-11-21-447 0 0,0 0 0 0 0,0 0 0 0 0,-1 1 1 0 0,1-1-1 0 0,-1 0 0 0 0,1 0 0 0 0,-1 1-57 0 0,0-3 72 0 0,0-1-1 0 0,0 0 0 0 0,0 0 14 0 0,0 0-16 0 0,0 0-5 0 0,0 0 0 0 0,0 0 0 0 0,1-1 1 0 0,3-9-66 0 0,0 3-1 0 0,-2 0-43 0 0,2-8-138 0 0,-3 11 103 0 0,-1 0 0 0 0,2 0 0 0 0,-1 0 0 0 0,0 0 0 0 0,1 1 0 0 0,1-4 80 0 0,7-11-356 0 0,15-23-520 0 0,-23 37 778 0 0,1 1 1 0 0,0-1-1 0 0,0 1 0 0 0,1 0 0 0 0,-1-1 0 0 0,1 2 0 0 0,-1-1 1 0 0,1 0-1 0 0,1 0 98 0 0,1 1-46 0 0,0 0 40 0 0,1 2 38 0 0,-1 2 33 0 0,6 3 147 0 0,-2 4 84 0 0,-6-5-94 0 0,0 1 0 0 0,0-1 0 0 0,-1 1 0 0 0,1 0 0 0 0,1 4-202 0 0,1 4 387 0 0,-2-3-164 0 0,5 14 328 0 0,-6-17-405 0 0,-1 1-39 0 0,0-1-55 0 0,-1 0-43 0 0,0 0-49 0 0,-1 0-56 0 0,0-7-68 0 0,0 0 35 0 0,0 1-38 0 0,0 0 107 0 0,0 0 87 0 0,0 0 55 0 0,0 0 38 0 0,1 3 360 0 0,-1-2-324 0 0,0-1-101 0 0,1 0-45 0 0,-1 0-54 0 0,0 0-65 0 0,0-1-75 0 0,0 1-84 0 0,0 0-95 0 0,0 0-104 0 0,0-1 93 0 0,0 1-54 0 0,0-1-57 0 0,0 0-59 0 0,0 0-64 0 0,0 0-64 0 0,0 1-69 0 0,0-1-72 0 0,0 0-350 0 0,0 0-33 0 0,0 0-2506 0 0</inkml:trace>
  <inkml:trace contextRef="#ctx0" brushRef="#br0" timeOffset="283.084">853 269 13312 0 0,'0'0'390'0'0,"0"0"-138"0"0,0 0-116 0 0,0 0 74 0 0,0 0-87 0 0,2 1 120 0 0,11 7 459 0 0,19 16 1055 0 0,-21-15-1193 0 0,0 2-56 0 0,-7-6-303 0 0,1 0-40 0 0,-3-3-20 0 0,-1 0-37 0 0,2 2 23 0 0,-1-1-78 0 0,3 4 8 0 0,-4-4 2 0 0,0 0 46 0 0,-1-3-622 0 0,0 1 54 0 0,0-1 44 0 0,0 0 36 0 0,0 1-40 0 0,-1 0-1162 0 0,1 0 910 0 0,0-1 293 0 0,0 0-38 0 0,-1 1-734 0 0,1 0-34 0 0,0 1-2488 0 0</inkml:trace>
  <inkml:trace contextRef="#ctx0" brushRef="#br0" timeOffset="531.701">869 111 15576 0 0,'0'0'356'0'0,"0"0"49"0"0,0 0-205 0 0,0 0-43 0 0,0 0 47 0 0,0 0-112 0 0,0-2-27 0 0,0 1 21 0 0,0-3 82 0 0,0 4 30 0 0,0 0 40 0 0,0 0 8 0 0,0 0-261 0 0,0 0 46 0 0,1 0 247 0 0,-1 1-229 0 0,0-1-32 0 0,1 0-41 0 0,-1 0-51 0 0,0 0-62 0 0,1 1-73 0 0,-1-1-83 0 0,1 0-95 0 0,-1 1-105 0 0,0-1 94 0 0,1 0-65 0 0,-1 1-55 0 0,0-1-50 0 0,1 1-169 0 0,0-1-48 0 0,-1 1-204 0 0,2 0-548 0 0</inkml:trace>
  <inkml:trace contextRef="#ctx0" brushRef="#br0" timeOffset="823.92">1160 106 11312 0 0,'-4'-1'129'0'0,"-4"3"207"0"0,0 4 50 0 0,2-2-167 0 0,2-1-96 0 0,1-1-76 0 0,-8 5-26 0 0,-1 1 38 0 0,-6 8 98 0 0,11-9-71 0 0,1 0 1 0 0,0 0 0 0 0,0 1-1 0 0,1 0 1 0 0,0 0-87 0 0,-3 7 89 0 0,2 0-48 0 0,6-13-38 0 0,-1 0 0 0 0,1 0 1 0 0,-1 1-1 0 0,1-1 0 0 0,0 0 0 0 0,0 0 1 0 0,0 0-1 0 0,0 0 0 0 0,0 1 1 0 0,1-1-1 0 0,-1 0 0 0 0,0 0 1 0 0,1 0-1 0 0,0 0 0 0 0,-1 0 1 0 0,1 0-1 0 0,1 1-3 0 0,0 1 7 0 0,0-1-1 0 0,0 0 1 0 0,1 1-1 0 0,-1-1 1 0 0,1-1 0 0 0,0 1-1 0 0,0 0 1 0 0,0 0-1 0 0,2 0-6 0 0,14 9 73 0 0,1-2 52 0 0,-1-3 68 0 0,-1-3 85 0 0,-16-3-307 0 0,0 0 40 0 0,2 0 113 0 0,0 1 113 0 0,0 0 82 0 0,6 3 596 0 0,-9-5-466 0 0,-1 0-21 0 0,0 0-11 0 0,0 0-1 0 0,0 0-22 0 0,-1 2-206 0 0,0-1-34 0 0,-2 2 66 0 0,-2 0-67 0 0,-3 2-31 0 0,4-3-38 0 0,2-1 3 0 0,-2 2-93 0 0,-1 0 44 0 0,-11 6 214 0 0,9-6-178 0 0,2-1-65 0 0,1 0-37 0 0,0-1-30 0 0,0 0-37 0 0,1 0-42 0 0,-1 0-47 0 0,0 0-52 0 0,0 0-56 0 0,0 0-63 0 0,0-1-67 0 0,3 0 136 0 0,0 0-41 0 0,1 1-37 0 0,-1-1-35 0 0,-1 0-256 0 0,1 0-57 0 0,-2 1-833 0 0,-1 0-652 0 0,-2 1-1243 0 0,6-2 3436 0 0</inkml:trace>
  <inkml:trace contextRef="#ctx0" brushRef="#br0" timeOffset="1088.017">1406 66 13016 0 0,'0'0'297'0'0,"0"0"39"0"0,0 0-162 0 0,0 0-42 0 0,0 0 32 0 0,-1 0-95 0 0,0 0-2 0 0,0 0-5 0 0,0 0 49 0 0,-15 4-89 0 0,13-2-4 0 0,0 0 1 0 0,0 0 0 0 0,1 0 0 0 0,-1 0-1 0 0,1 0 1 0 0,-1 0 0 0 0,1 1 0 0 0,0-1-19 0 0,-1 1 21 0 0,2-1 0 0 0,-1 1 0 0 0,0 0 0 0 0,0 0 0 0 0,1 0 0 0 0,-1 0 0 0 0,1 0 0 0 0,0 1-21 0 0,0-2 7 0 0,1 0-1 0 0,-1-1 0 0 0,1 1 0 0 0,0 0 0 0 0,0 0 0 0 0,0-1 0 0 0,0 1 0 0 0,0 0 1 0 0,1 1-7 0 0,-1-1-1 0 0,1 1 1 0 0,0-1 0 0 0,0 1 0 0 0,1-1 0 0 0,-1 1-1 0 0,0-1 1 0 0,2 1 0 0 0,1 2-14 0 0,0 0 0 0 0,0 0 0 0 0,0-1 0 0 0,0 0 0 0 0,2 1 14 0 0,17 11 9 0 0,-9-6 6 0 0,-5-4 45 0 0,-2 0 40 0 0,0 0 60 0 0,-1-1 26 0 0,-1 0 58 0 0,0 0 65 0 0,-1 1 72 0 0,-1 0 149 0 0,-2 0-77 0 0,-1 0-70 0 0,-2 0-65 0 0,-1-1-56 0 0,-1 0-51 0 0,-1 0-43 0 0,-1 0-38 0 0,-10 5 72 0 0,-11 2-8 0 0,18-8-78 0 0,7-3-84 0 0,-10 4 22 0 0,-6 3 142 0 0,-1 0 33 0 0,6-3-117 0 0,3-1-74 0 0,-1 0-72 0 0,2-1-64 0 0,0-1-76 0 0,0 0-88 0 0,0 0-100 0 0,9-2 135 0 0,-1 0 102 0 0,0 0 69 0 0,-3 0 12 0 0,2 0-53 0 0,1 0-30 0 0,0 0-77 0 0,0 0-119 0 0,1 0 114 0 0,-1 0-35 0 0,1 0-40 0 0,0 0-40 0 0,0 0-45 0 0,0 0-47 0 0,0 0 8 0 0,0 0-54 0 0,0 0-49 0 0,0 0-42 0 0,0 0-159 0 0,0 0-42 0 0,0 0-192 0 0,0 0-517 0 0</inkml:trace>
  <inkml:trace contextRef="#ctx0" brushRef="#br0" timeOffset="1412.242">1575 114 13520 0 0,'0'0'398'0'0,"2"-1"-108"0"0,2 1-139 0 0,-1-1-69 0 0,0 1-51 0 0,0-1-9 0 0,-1 1 40 0 0,4 0 157 0 0,15 2 815 0 0,-18-1-866 0 0,0 1-59 0 0,-2-1 191 0 0,-1 1-99 0 0,0 0-44 0 0,2 3 67 0 0,1 3 58 0 0,-3-3-125 0 0,-1 5 225 0 0,0 0-82 0 0,1 6 27 0 0,0 9 122 0 0,0-14-233 0 0,0 0 65 0 0,0 1 76 0 0,0-10-292 0 0,0 5 140 0 0,0 1-75 0 0,1-6-106 0 0,-1 0 0 0 0,1 1 1 0 0,-1-1-1 0 0,1 0 0 0 0,0 1 1 0 0,-1-1-1 0 0,1 0 1 0 0,1 0-1 0 0,0 2-24 0 0,7 9 161 0 0,-6-11-158 0 0,-2 0-83 0 0,-1-2 80 0 0,1 0-195 0 0,-1 0-13 0 0,0 0-34 0 0,0 0-190 0 0,1 0 93 0 0,-1 1 82 0 0,1-1 69 0 0,-1 0 43 0 0,1 1 55 0 0,1 0-40 0 0,-1-1 45 0 0,-1 0-3 0 0,0 0-41 0 0,1 1-854 0 0</inkml:trace>
  <inkml:trace contextRef="#ctx0" brushRef="#br0" timeOffset="1670.204">1550 5 14368 0 0,'0'0'330'0'0,"0"0"45"0"0,0 0 17 0 0,0 0-239 0 0,0 0-36 0 0,1 0 23 0 0,0 0-93 0 0,2 0-77 0 0,-1-1 68 0 0,2 0-128 0 0,0 0 98 0 0,-1 1 64 0 0,5-1 165 0 0,-5 1-174 0 0,0 0-101 0 0,-1 0-80 0 0,-1 0-55 0 0,1 1-80 0 0,-1-1-90 0 0,0 0-102 0 0,1 1-112 0 0,-1-1-124 0 0,0 1 291 0 0,-1-1-35 0 0,1 0-37 0 0,0 1-37 0 0,0-1-1072 0 0,0 2-891 0 0,0-2 1419 0 0</inkml:trace>
  <inkml:trace contextRef="#ctx0" brushRef="#br0" timeOffset="2050.889">1833 74 12728 0 0,'0'0'289'0'0,"0"0"-16"0"0,0 0-70 0 0,-1 1-59 0 0,1 0-45 0 0,-1 1-26 0 0,-2 2 36 0 0,2-2-26 0 0,-5 8-74 0 0,0-1 88 0 0,-1 0 81 0 0,0 0 72 0 0,1-2 10 0 0,0 1 41 0 0,-5 8 401 0 0,2 1-167 0 0,1 1-1 0 0,1 0 1 0 0,-2 6-535 0 0,4-10 285 0 0,3-7-130 0 0,0 1-79 0 0,-1 15-29 0 0,3-22 54 0 0,0-1-1 0 0,0 0-11 0 0,0 0-3 0 0,0 0-12 0 0,4 2 27 0 0,5-4-5 0 0,3-3 45 0 0,-2-2 32 0 0,0-1-68 0 0,-1 0-63 0 0,0-1-57 0 0,3-4-99 0 0,0-1-96 0 0,-1-1-73 0 0,0 0-56 0 0,21-27-766 0 0,-8 20 341 0 0,-16 16 547 0 0,0 0 51 0 0,-1 0-1 0 0,2 1-21 0 0,5-1 51 0 0,-13 6 143 0 0,-1-1 1 0 0,1 1-1 0 0,-1 0 1 0 0,1 0-1 0 0,0 0 1 0 0,-1 0-1 0 0,1 0 1 0 0,-1-1-1 0 0,1 1 1 0 0,0 0-1 0 0,-1 0 1 0 0,1 1-1 0 0,0-1 1 0 0,-1 0-1 0 0,1 0 1 0 0,0 0-7 0 0,0 1 22 0 0,0-1 1 0 0,0 1 0 0 0,0-1 0 0 0,0 1 0 0 0,0 0 0 0 0,0 0 0 0 0,0-1-1 0 0,0 1 1 0 0,0 0 0 0 0,0 0 0 0 0,0 0 0 0 0,0 1-23 0 0,9 15 303 0 0,-5-6-147 0 0,-2-5-98 0 0,1 8 170 0 0,1 11 238 0 0,-2-6-110 0 0,-1-8-151 0 0,4 20 503 0 0,-5-20-531 0 0,-1 0-78 0 0,0-6 321 0 0,0-2-83 0 0,0-1-74 0 0,-1-1-65 0 0,0-2-58 0 0,0 0-49 0 0,0-5-21 0 0,-4-15-163 0 0,4 17 119 0 0,1 1 49 0 0,-1-10 75 0 0,1 0-82 0 0,1-1-72 0 0,1 0-67 0 0,1-3-89 0 0,1 0-72 0 0,5-8-220 0 0,2 2-85 0 0,-7 15 305 0 0,1 1 1 0 0,-1 0 0 0 0,1 0 0 0 0,1 0-1 0 0,0 1 232 0 0,6-6-361 0 0,1 2 33 0 0,-1 3 90 0 0,1 1 40 0 0,0 1 48 0 0,1 2 55 0 0,-1 3 56 0 0,-1 2 115 0 0,-3 0 44 0 0,-1 2 43 0 0,9 6 254 0 0,13 16 524 0 0,-21-17-677 0 0,-1-1-63 0 0,7 11 362 0 0,-3 1-48 0 0,-3 1-55 0 0,-2 1-66 0 0,-2 0-76 0 0,-1 1-86 0 0,0 0-94 0 0,-2 0-106 0 0,-1-20-36 0 0,-1-1-55 0 0,0 1 50 0 0,0 4 121 0 0,-1-4-101 0 0,1-2-45 0 0,0 1-41 0 0,0 0-62 0 0,-1 0-71 0 0,1 0-84 0 0,-1 0-94 0 0,1-1 61 0 0,0 0-136 0 0,0 1-75 0 0,-1-1-67 0 0,1 0-59 0 0,0 1-199 0 0,0-1-57 0 0,-1 1-240 0 0,1 1-643 0 0,0-3 1788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9:1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156 455 6592 0 0,'0'0'149'0'0,"0"0"23"0"0,0 0 11 0 0,1-1-30 0 0,3-1-56 0 0,-3 1 12 0 0,-1 1 124 0 0,0 0 179 0 0,0-1-41 0 0,0 1-39 0 0,0 0-36 0 0,1-1 194 0 0,0 0-121 0 0,-1 1-200 0 0,1 0-33 0 0,0-1 45 0 0,1 0-85 0 0,0 0-100 0 0,1 0-28 0 0,-2 0 51 0 0,0 1 50 0 0,0-1 67 0 0,-1 1 41 0 0,1-1 71 0 0,-1 1 81 0 0,0-1 91 0 0,0 0 34 0 0,0 0-46 0 0,-1 0-44 0 0,1 0-42 0 0,-1 0-40 0 0,0 0-36 0 0,-1 0 142 0 0,-1 1-121 0 0,0 0-102 0 0,0 0-85 0 0,-1 0-65 0 0,0 1-56 0 0,-6 1-143 0 0,5 0 140 0 0,2 0 104 0 0,1-1 113 0 0,-11 4-45 0 0,0 0-39 0 0,-18 9 34 0 0,23-9-111 0 0,-1 1 56 0 0,-1 2 64 0 0,-5 4 113 0 0,2 2-28 0 0,5-5-133 0 0,3 0-75 0 0,0-1-73 0 0,1 5-193 0 0,3-2 89 0 0,2-1 71 0 0,2-1 50 0 0,-1-5 42 0 0,0-1 0 0 0,0 1 1 0 0,0-1-1 0 0,1 0 0 0 0,-1 0 1 0 0,2 1 4 0 0,5 6-43 0 0,-2-3-23 0 0,-2-2 53 0 0,15 6-118 0 0,-11-8 105 0 0,-1 1 59 0 0,0 0 84 0 0,16 6 434 0 0,-16-7-408 0 0,0 0-50 0 0,-2-1-67 0 0,0 0-45 0 0,13 6 87 0 0,2 0 119 0 0,-1 2 117 0 0,-4 2 112 0 0,-7-1 141 0 0,-7 0-111 0 0,-7 0-87 0 0,-4-1-65 0 0,4-6-160 0 0,0 0 1 0 0,0-1-1 0 0,0 0 1 0 0,-1 0-1 0 0,-3 2-134 0 0,-4 0 312 0 0,0-1-95 0 0,-1-1-50 0 0,1-1-44 0 0,-1 0-37 0 0,-2 0-23 0 0,-1 0-34 0 0,-33-1-34 0 0,48-1 4 0 0,2 0 0 0 0,0 0 0 0 0,0 0 0 0 0,-1 0 1 0 0,1 0-1 0 0,0 0 0 0 0,0 0 0 0 0,-1 0 1 0 0,1 0-1 0 0,0 0 0 0 0,-1 0 0 0 0,1 0 1 0 0,0 0-1 0 0,0 0 0 0 0,-1 0 0 0 0,1 0 1 0 0,0 0-1 0 0,0 0 0 0 0,-1 0 1 0 0,1-1-1 0 0,0 1 0 0 0,0 0 0 0 0,-1 0 1 0 0,1 0-1 0 0,0 0 0 0 0,0-1 0 0 0,0 1 1 0 0,-1 0-1 0 0,1 0 0 0 0,0-1 0 0 0,0 1 1 0 0,-1 0-128 0 0,1 0-56 0 0,0 0-446 0 0,0 0 79 0 0,0 0 68 0 0,0 0 55 0 0,-1 0-67 0 0,1 0-735 0 0,0 0 665 0 0,0 0-15 0 0,0 0-107 0 0,-1 0-1702 0 0,1 0-1356 0 0</inkml:trace>
  <inkml:trace contextRef="#ctx0" brushRef="#br0" timeOffset="428.069">378 299 8120 0 0,'0'0'182'0'0,"0"0"29"0"0,0 0 12 0 0,0 0-79 0 0,0 0-20 0 0,0 0 37 0 0,0 0 131 0 0,0 0 243 0 0,0 0 10 0 0,0 0-17 0 0,0 0-93 0 0,0 0-41 0 0,0 0-194 0 0,0 1-40 0 0,1 0 66 0 0,0 1-89 0 0,2 3 92 0 0,-2-4-122 0 0,-1 1 45 0 0,2 2 120 0 0,0 3 184 0 0,1 0-7 0 0,-1-2-196 0 0,-2-1-92 0 0,1 0-59 0 0,-1 8 272 0 0,1 0-53 0 0,-1 0-46 0 0,1 0-40 0 0,1 7 80 0 0,-1 10 68 0 0,-1-5-113 0 0,0-4-121 0 0,0-1-49 0 0,1 4-27 0 0,1 11-20 0 0,-2 11 60 0 0,1-34-64 0 0,-1 0-1 0 0,0 1 0 0 0,-2 5-48 0 0,0 14 15 0 0,2-29-294 0 0,-1 0 95 0 0,1 0 66 0 0,-3 1-86 0 0,1-1 2 0 0,1-1 8 0 0,0 0-76 0 0,1 0-36 0 0,-1 0-82 0 0,1-1 6 0 0,-1 1-57 0 0,0-1-48 0 0,1 1-44 0 0,-1 0-155 0 0,0-1-42 0 0,0 1-188 0 0,0 0-504 0 0,1-1 1391 0 0</inkml:trace>
  <inkml:trace contextRef="#ctx0" brushRef="#br0" timeOffset="823.099">228 601 8480 0 0,'0'0'248'0'0,"0"0"-6"0"0,1-2-91 0 0,-1 0-74 0 0,1 1 0 0 0,0-1 1 0 0,-1 0-1 0 0,1 0 0 0 0,0 1 0 0 0,0-1 0 0 0,0 0 1 0 0,0 1-1 0 0,1-1 0 0 0,-1 1 0 0 0,0-1 0 0 0,1 1 1 0 0,-1 0-1 0 0,0 0 0 0 0,1-1 0 0 0,0 1 0 0 0,-1 0 1 0 0,1 0-1 0 0,0 0-77 0 0,18-8 686 0 0,-10 6-392 0 0,1-1-46 0 0,-2 1-66 0 0,0 0-60 0 0,47-12 24 0 0,-52 13-138 0 0,5 0 36 0 0,1 0-23 0 0,-1 0-42 0 0,-2 0-38 0 0,-1 0-35 0 0,3 0-102 0 0,-1 0-56 0 0,8-5-365 0 0,-15 7 482 0 0,2 0 46 0 0,0 0 39 0 0,13 0-19 0 0,-5 1 354 0 0,-1 3 117 0 0,-1 1 99 0 0,0 2 78 0 0,2 6 461 0 0,1 9 628 0 0,-9-15-1131 0 0,0 0-95 0 0,1 0-80 0 0,0-1-69 0 0,0 2-32 0 0,0-1-50 0 0,6 17 349 0 0,-8-13-272 0 0,6 20 240 0 0,-5-21-316 0 0,1 1 55 0 0,-4-10-398 0 0,0-1 37 0 0,0 1 5 0 0,0 0 111 0 0,1 0 84 0 0,-1 1 82 0 0,1 2 341 0 0,-1-3-395 0 0,0 1-35 0 0,1-1-48 0 0,-1 0-77 0 0,0 1-97 0 0,1-1-113 0 0,-1 0-62 0 0,0 0-101 0 0,1-1-112 0 0,-1 1-124 0 0,0-1 269 0 0,0 0-35 0 0,0 1-35 0 0,0-1-38 0 0,0 0-38 0 0,1 0-40 0 0,-1 0-41 0 0,0 0-43 0 0,0 0-1679 0 0,0 0-1316 0 0</inkml:trace>
  <inkml:trace contextRef="#ctx0" brushRef="#br0" timeOffset="1119.649">552 404 13256 0 0,'0'0'389'0'0,"0"-1"-197"0"0,1 1-47 0 0,-1-1-41 0 0,0 0-35 0 0,1-1-15 0 0,2-5-114 0 0,-2 5 95 0 0,-1 1 25 0 0,0-1-79 0 0,0 1-61 0 0,1 0 108 0 0,-1 1 57 0 0,1-1 43 0 0,0 0 61 0 0,0-1 72 0 0,1 1 83 0 0,-2 1-595 0 0,1 0 52 0 0,-1 0 43 0 0,1 0 39 0 0,0 1-45 0 0,1 2-42 0 0,-2-3 51 0 0,1 1-633 0 0</inkml:trace>
  <inkml:trace contextRef="#ctx0" brushRef="#br0" timeOffset="1619.473">639 495 9280 0 0,'0'0'228'0'0,"1"0"-94"0"0,0 0-71 0 0,1 3-8 0 0,0-2 5 0 0,12 25 98 0 0,-5-3 83 0 0,-2-5-19 0 0,-4-9 51 0 0,-2 5 244 0 0,0-2-16 0 0,1-4-193 0 0,0-2-145 0 0,0 1 37 0 0,4 24 912 0 0,-4-21-818 0 0,0 0-87 0 0,-1-4-98 0 0,0 1 124 0 0,0 5 141 0 0,0-9-286 0 0,0 0-36 0 0,0-2 72 0 0,-1-1-18 0 0,0 0-8 0 0,0 0-2 0 0,0 0 0 0 0,0 0 0 0 0,1-1 12 0 0,2-2-34 0 0,9-4 75 0 0,-9 5-72 0 0,6-6 97 0 0,-1-2-58 0 0,0-7-27 0 0,-1-3-64 0 0,-5 14-20 0 0,1-1 0 0 0,0 0 0 0 0,0 1 0 0 0,2-4-5 0 0,1-1-9 0 0,-1 0-45 0 0,-3 6 19 0 0,0 0 0 0 0,0 1 0 0 0,0 0 0 0 0,1-1 0 0 0,0 1 0 0 0,0 0 0 0 0,0 0 35 0 0,14-10-60 0 0,1 5 60 0 0,-17 8 1 0 0,-1 1-1 0 0,0-1 0 0 0,1 1 0 0 0,-1 0 1 0 0,1 0-1 0 0,-1-1 0 0 0,1 1 1 0 0,-1 0-1 0 0,1 0 0 0 0,-1-1 0 0 0,1 1 1 0 0,-1 0-1 0 0,1 0 0 0 0,-1 0 1 0 0,1 0-1 0 0,-1 0 0 0 0,1 0 0 0 0,-1 0 1 0 0,1 0-1 0 0,-1 0 0 0 0,1 0 1 0 0,-1 0-1 0 0,1 0 0 0 0,-1 0 0 0 0,1 1 1 0 0,-1-1-1 0 0,1 0 0 0 0,-1 0 1 0 0,1 0-1 0 0,-1 1 0 0 0,1-1 0 0 0,-1 0 1 0 0,0 1-1 0 0,1-1 0 0 0,-1 0 1 0 0,1 1-1 0 0,-1-1 0 0 0,0 0 1 0 0,1 1-1 0 0,13 13 94 0 0,-11-10-35 0 0,0 0 0 0 0,-1 0-1 0 0,1 0 1 0 0,-1 1 0 0 0,0 0-59 0 0,8 26 347 0 0,-4-11-157 0 0,-5-13-136 0 0,1 1-9 0 0,0 2 125 0 0,2-1 222 0 0,-4-9-387 0 0,0 0 1 0 0,0 0-1 0 0,0 0 0 0 0,0 0 1 0 0,0 0-1 0 0,0 0 1 0 0,0 0-1 0 0,0 0 0 0 0,0 0 1 0 0,0 0-1 0 0,0 0 0 0 0,0 1 1 0 0,0-1-1 0 0,0 0 1 0 0,1 0-1 0 0,-1 0 0 0 0,0 0 1 0 0,0 0-1 0 0,0 0 1 0 0,0 0-1 0 0,0 0 0 0 0,0 0 1 0 0,0 0-1 0 0,0 0 1 0 0,0 0-1 0 0,0 0 0 0 0,0 0 1 0 0,0 0-1 0 0,0 0 1 0 0,0 0-1 0 0,1 0 0 0 0,-1 0 1 0 0,0 0-1 0 0,0 0 1 0 0,0 0-1 0 0,0 0 0 0 0,0 0 1 0 0,0 0-1 0 0,0 0 1 0 0,0-1-1 0 0,0 1 0 0 0,0 0 1 0 0,0 0-1 0 0,0 0 0 0 0,0 0 1 0 0,0 0-1 0 0,0 0 1 0 0,0 0-1 0 0,0 0 0 0 0,0 0 1 0 0,1 0-1 0 0,-1 0 1 0 0,0 0-1 0 0,0 0 0 0 0,0 0 1 0 0,0 0-1 0 0,0 0 1 0 0,0 0-1 0 0,0-1 0 0 0,0 1 1 0 0,0 0-1 0 0,0 0 1 0 0,0 0-6 0 0,1-5 141 0 0,1-3-37 0 0,0-5 36 0 0,2-1-47 0 0,4-13-17 0 0,1 1-94 0 0,-7 20-30 0 0,7-9 28 0 0,-4 7-61 0 0,-3 4-10 0 0,0 1-48 0 0,2 3 59 0 0,8 5 70 0 0,-9-2 38 0 0,1 0 0 0 0,-1 1 1 0 0,0-1-1 0 0,1 1 0 0 0,-2 0 1 0 0,2 1-29 0 0,15 28 118 0 0,3 3-30 0 0,-20-34-288 0 0,0 1 73 0 0,0-1 63 0 0,0 1 55 0 0,1 0 72 0 0,0 1 66 0 0,8 5 462 0 0,-6-5-407 0 0,-1-2-132 0 0,-1-1-77 0 0,-1 0-39 0 0,0 0-45 0 0,1 0-50 0 0,-1-1-55 0 0,1 1-61 0 0,0-1-65 0 0,-1 0-70 0 0,1 0-76 0 0,0 0-81 0 0,-1-1-84 0 0,1 1-92 0 0,0-1-95 0 0,0 0-101 0 0,0 0-1259 0 0,0-2-1248 0 0</inkml:trace>
  <inkml:trace contextRef="#ctx0" brushRef="#br0" timeOffset="2009.472">1141 468 12496 0 0,'0'0'281'0'0,"0"0"40"0"0,0 0 22 0 0,0 0-143 0 0,0 0-96 0 0,0 0-29 0 0,1 1-43 0 0,7 9-76 0 0,0 1 119 0 0,-1 0 109 0 0,0 0 98 0 0,-1 1 89 0 0,-1 0 79 0 0,0 2 70 0 0,-1 0 59 0 0,1 2-237 0 0,1 1-80 0 0,1 0-80 0 0,2-3-78 0 0,-8-11-57 0 0,0 2 40 0 0,1-2 57 0 0,1-2 60 0 0,1 0 98 0 0,2-3-459 0 0,0-7 47 0 0,-1-3 45 0 0,-3 6-13 0 0,-2 5 44 0 0,4-13-415 0 0,2-6-321 0 0,-1-1-61 0 0,-5 19 819 0 0,0 0-38 0 0,1-3-142 0 0,0 0-54 0 0,3-5-424 0 0,-3 7 456 0 0,0 0 43 0 0,0 1 60 0 0,0 0 80 0 0,0 1 63 0 0,-1 1 48 0 0,1 0 54 0 0,-1 1 60 0 0,5 10 313 0 0,-2 0-72 0 0,0 1-70 0 0,0 1-70 0 0,0 3-10 0 0,1 0-116 0 0,8 14 210 0 0,-9-24-296 0 0,0 0 1 0 0,0 0-1 0 0,1-1 0 0 0,2 3-83 0 0,-5-6 24 0 0,1 0 0 0 0,0 0 0 0 0,0 0 0 0 0,0 0 0 0 0,0 0 0 0 0,0-1 0 0 0,0 1-1 0 0,1-1 1 0 0,-1 1 0 0 0,1-1 0 0 0,-1 0-24 0 0,0 0 10 0 0,0-1 0 0 0,0 1-1 0 0,0-1 1 0 0,0 0 0 0 0,0 1 0 0 0,-1-1-1 0 0,1 0 1 0 0,0 0 0 0 0,0 0 0 0 0,0-1-1 0 0,0 1 1 0 0,0 0 0 0 0,0-1 0 0 0,-1 1-1 0 0,1-1 1 0 0,0 0 0 0 0,0 0-10 0 0,4-2-142 0 0,6-8-290 0 0,-12 10 420 0 0,10-10-359 0 0</inkml:trace>
  <inkml:trace contextRef="#ctx0" brushRef="#br0" timeOffset="2266.739">1435 286 11968 0 0,'0'0'349'0'0,"0"0"-124"0"0,0 0-102 0 0,0 0 6 0 0,0 0-55 0 0,4 6 44 0 0,10 17 348 0 0,-8-12-166 0 0,-1 1 1 0 0,0-1-1 0 0,-1 1 0 0 0,0 2-300 0 0,2 9 406 0 0,-1 0-45 0 0,0 1-64 0 0,-1-1-83 0 0,-2-10-137 0 0,0 0-37 0 0,3 35 92 0 0,-4-34-90 0 0,1 1 0 0 0,2 9-42 0 0,-4-20-68 0 0,1-1 34 0 0,0 4 44 0 0,2 7 181 0 0,-1-9-137 0 0,-1-1-59 0 0,1 0-54 0 0,-1 1-86 0 0,1-1-105 0 0,0-2 80 0 0,-1 0-34 0 0,0 1-36 0 0,1-1-39 0 0,-2-1-80 0 0,1-1-56 0 0,-1 1-52 0 0,1 0-45 0 0,-1-1-151 0 0,1 1-45 0 0,0 0-184 0 0,0 0-493 0 0</inkml:trace>
  <inkml:trace contextRef="#ctx0" brushRef="#br0" timeOffset="2611.178">1772 451 13136 0 0,'0'0'288'0'0,"0"0"-66"0"0,-1 0-60 0 0,0 0-50 0 0,-1-1-9 0 0,0 1-91 0 0,-3-1-54 0 0,4 1 57 0 0,0 0 33 0 0,-7 3-2 0 0,-1 1 44 0 0,-8 6 194 0 0,-3 5 191 0 0,-7 9 358 0 0,19-16-602 0 0,-2 2-9 0 0,6-6-175 0 0,1-1 0 0 0,1 1 1 0 0,-1-1-1 0 0,0 1 0 0 0,1 0 0 0 0,0 0 0 0 0,0 0-47 0 0,-3 5 79 0 0,0-1-44 0 0,-6 13-8 0 0,8-11 14 0 0,0 2-35 0 0,-2 8 18 0 0,5-19-22 0 0,0 0 1 0 0,0-1-1 0 0,0 1 0 0 0,0 0 1 0 0,0-1-1 0 0,0 1 1 0 0,0-1-1 0 0,0 1 1 0 0,0 0-1 0 0,0-1 0 0 0,0 1 1 0 0,0 0-1 0 0,1-1 1 0 0,-1 1-1 0 0,0 0 0 0 0,1-1 1 0 0,-1 1-1 0 0,0-1 1 0 0,1 1-1 0 0,-1-1 1 0 0,0 1-1 0 0,1-1 0 0 0,-1 1 1 0 0,1-1-3 0 0,-1 1 64 0 0,3-2 43 0 0,5 0-30 0 0,-1 0-3 0 0,-3 0-16 0 0,0-2 0 0 0,0 1-1 0 0,0 0 1 0 0,0-1 0 0 0,-1 0-1 0 0,1 1 1 0 0,-1-1 0 0 0,0-1-1 0 0,0 1 1 0 0,2-3-58 0 0,5-4 99 0 0,3-5-282 0 0,16-21-372 0 0,-18 21 358 0 0,1 1 72 0 0,-10 11 115 0 0,2 1-7 0 0,3-4-42 0 0,-5 5 4 0 0,2-1 59 0 0,-3 2 75 0 0,0 2 79 0 0,4 3-56 0 0,-1-2-42 0 0,-3-1 12 0 0,3 3 175 0 0,-1 1-35 0 0,3 7 119 0 0,-2 0-105 0 0,0 1-83 0 0,1 2-48 0 0,-3-11-72 0 0,1 1-1 0 0,-1 0 1 0 0,1 0-1 0 0,0-1 0 0 0,0 1-22 0 0,4 3 60 0 0,2-1 36 0 0,-3-5-96 0 0,-3-3-75 0 0,0 0 47 0 0,9-2 106 0 0,-8 1-128 0 0,0-1-105 0 0,-1 1-42 0 0,-1 0-90 0 0,0-1-103 0 0,1 1-119 0 0,-3 0 104 0 0,1 1-64 0 0,0-1-56 0 0,0 0-50 0 0,0 0-171 0 0,0 0-49 0 0,0 0-206 0 0,1 0-555 0 0,-2 1 1522 0 0</inkml:trace>
  <inkml:trace contextRef="#ctx0" brushRef="#br0" timeOffset="2803.861">1958 222 13504 0 0,'0'0'306'0'0,"0"0"46"0"0,0 0 22 0 0,0 0-160 0 0,0 0-103 0 0,0 0-30 0 0,0 0-42 0 0,8 3-36 0 0,4 3 156 0 0,-5 6 30 0 0,-5-9-112 0 0,15 27 519 0 0,-4 3-46 0 0,-4 0-66 0 0,-2 2-82 0 0,-3 1-102 0 0,-2-1-118 0 0,-2-17-142 0 0,-1-1-35 0 0,0 1-40 0 0,0-2-40 0 0,0-12 32 0 0,0 6 18 0 0,1-7-22 0 0,-1 0-32 0 0,1 0-47 0 0,-1 0-61 0 0,1-1-72 0 0,0 1-19 0 0,-1-1-65 0 0,1 0-72 0 0,-1 0-78 0 0,1 1-85 0 0,0-1-91 0 0,-1 0-99 0 0,1 0-106 0 0,-2 4-1249 0 0,-1 2-1204 0 0</inkml:trace>
  <inkml:trace contextRef="#ctx0" brushRef="#br0" timeOffset="2979.415">1955 476 11432 0 0,'0'0'159'0'0,"1"0"-35"0"0,-1 0 42 0 0,1 0-89 0 0,4 0-10 0 0,-3-1 6 0 0,10-2 31 0 0,6-3-58 0 0,-6 2-11 0 0,-4 2 20 0 0,-1 0 24 0 0,0 1 40 0 0,5-1-23 0 0,1-1 76 0 0,27-4 529 0 0,-27 6-528 0 0,0 0-87 0 0,11-1-8 0 0,-14-1-64 0 0</inkml:trace>
  <inkml:trace contextRef="#ctx0" brushRef="#br0" timeOffset="3377.716">2198 470 5760 0 0,'0'0'166'0'0,"1"1"-6"0"0,3 3-125 0 0,5-2-35 0 0,-7-1 30 0 0,0-1 37 0 0,2 2 263 0 0,0-2 48 0 0,10-1 1003 0 0,-8-1-815 0 0,-2 1-263 0 0,0 0-35 0 0,0 0-34 0 0,0-1-60 0 0,0 1-71 0 0,0 0-82 0 0,7-2 227 0 0,0 0-60 0 0,-1-1-54 0 0,1 0-47 0 0,1-2-37 0 0,1-1-49 0 0,1-2-51 0 0,6-7-90 0 0,11-13-116 0 0,-21 18 205 0 0,-1 0 34 0 0,-3 2 37 0 0,1-1 38 0 0,-1 1 42 0 0,-1-1 50 0 0,-4 8-236 0 0,0 1 41 0 0,0-1 39 0 0,-1 1 36 0 0,1-1 67 0 0,0 0 58 0 0,0 1 51 0 0,0-1 43 0 0,0 0 95 0 0,0 1 39 0 0,-1-3 865 0 0,0 3-744 0 0,-2 1-46 0 0,1 0-191 0 0,0 0-40 0 0,-1 1-9 0 0,0 0-88 0 0,-2 0-102 0 0,1 1-117 0 0,-13 7 455 0 0,1 0-35 0 0,-1 2-48 0 0,1 1-61 0 0,5-4-115 0 0,1 0-37 0 0,0 1-40 0 0,0-1-45 0 0,-1 3 3 0 0,0 0 89 0 0,6-5 21 0 0,0 0 0 0 0,0 0 0 0 0,0 1 0 0 0,1-1 0 0 0,-2 6-98 0 0,1-2 80 0 0,2 1-34 0 0,1-6-100 0 0,1 0 101 0 0,1 0 54 0 0,0-1 39 0 0,7 10 415 0 0,-4-9-363 0 0,1-1-86 0 0,-2-2-100 0 0,0-1-39 0 0,2 1-29 0 0,0 0 60 0 0,11 3 142 0 0,-12-4-144 0 0,-1 0-34 0 0,1 0-55 0 0,0 0-67 0 0,1-1-80 0 0,-1 0-94 0 0,-3 0 73 0 0,1 0-44 0 0,-1 0-40 0 0,0 0-37 0 0,1 0-249 0 0,0 0-62 0 0,-1 1-47 0 0,1-1-36 0 0,3 1-1397 0 0,2 1-1247 0 0</inkml:trace>
  <inkml:trace contextRef="#ctx0" brushRef="#br0" timeOffset="3893.629">2715 235 10280 0 0,'0'0'230'0'0,"-1"0"-9"0"0,0 0-47 0 0,-1 0-39 0 0,0 0-34 0 0,-3 0 42 0 0,-2 0-30 0 0,-12 8 308 0 0,2 1 102 0 0,3 2 5 0 0,9-7-269 0 0,1 1 0 0 0,-1 0 0 0 0,1 0 0 0 0,0 0 1 0 0,0 1-260 0 0,-3 6 437 0 0,0 1-36 0 0,1 1-51 0 0,1 0-68 0 0,2-5-138 0 0,0 1-40 0 0,1 0-46 0 0,0 0-49 0 0,-2 5 129 0 0,-3 18 109 0 0,7-30-217 0 0,0 1 0 0 0,-1 0 0 0 0,1-1-1 0 0,1 1 1 0 0,-1 0 0 0 0,0-1-1 0 0,2 4-28 0 0,1 6 89 0 0,-2-11-59 0 0,0 1-1 0 0,0-1 1 0 0,0 0-1 0 0,0 0 1 0 0,0 1-1 0 0,0-1 1 0 0,0 0-1 0 0,1 0 1 0 0,-1 0-1 0 0,1 0 1 0 0,2 1-31 0 0,9 7 117 0 0,8-3 187 0 0,2-7-78 0 0,1-5-63 0 0,-1-5-47 0 0,-16 7-87 0 0,0-2 0 0 0,0 1-1 0 0,-1-1 1 0 0,1 0 0 0 0,-1 0-1 0 0,0-1 1 0 0,0 1 0 0 0,-1-2 0 0 0,0 1-1 0 0,3-5-28 0 0,-1-2 57 0 0,-1-1-46 0 0,6-32-95 0 0,-9 34 68 0 0,0-7 20 0 0,0 1-1 0 0,-1-11-3 0 0,0 0-37 0 0,0 7-46 0 0,0-24-40 0 0,1-61-281 0 0,-2 74 329 0 0,-1 0 58 0 0,1 21 128 0 0,0 9-45 0 0,-1 1 43 0 0,1-1 55 0 0,-1 0 70 0 0,0 3-162 0 0,1 1-12 0 0,0 6-50 0 0,1 0 0 0 0,-1-1 0 0 0,-1 1 0 0 0,1 0 0 0 0,-1 0 0 0 0,0 0 0 0 0,-1 0 0 0 0,0 1-10 0 0,0 16 50 0 0,0 29 57 0 0,-2 1 53 0 0,-1 9 103 0 0,1-33-132 0 0,-4 15 5 0 0,0-4 24 0 0,4-13 15 0 0,3-18-99 0 0,-2 15 178 0 0,0-9-165 0 0,0-8-97 0 0,0 0-58 0 0,0 0-73 0 0,0-1-86 0 0,-3 5-94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7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13824 0 0,'0'0'314'0'0,"0"-2"79"0"0,0 2 496 0 0,0 1 828 0 0,5 73 1628 0 0,-20 107-1516 0 0,21-124-1722 0 0,7 21 0 0 0,8-14-1095 0 0,-12-56-1900 0 0,-6-8 1126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0:51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72 9584 0 0,'0'-1'309'0'0,"1"-2"-96"0"0,4-10 218 0 0,-2 6-404 0 0,6-13 41 0 0,-3 10-1 0 0,3-5 50 0 0,-9 14 85 0 0,1 0 108 0 0,4 2 599 0 0,-3 0-641 0 0,0 1-92 0 0,-1-2-134 0 0,-1 1-37 0 0,1-1-42 0 0,-1 0-46 0 0,1 4 195 0 0,0-1-1 0 0,1 1 1 0 0,-1-1 0 0 0,-1 1 0 0 0,1 0 0 0 0,0 0 0 0 0,-1-1 0 0 0,0 1 0 0 0,0 0 0 0 0,0 0 0 0 0,-1 2-112 0 0,1 5 271 0 0,0 7 59 0 0,1 0-103 0 0,0 3-60 0 0,1 11-54 0 0,-1-14-82 0 0,2 14 14 0 0,0 0-33 0 0,2 33-9 0 0,-3-21 55 0 0,0-15-8 0 0,1 1 2 0 0,-5-11 67 0 0,-1-14-50 0 0,3-5 31 0 0,0 0 26 0 0,-2 3 114 0 0,-6 2-20 0 0,0-6-140 0 0,1-2-36 0 0,-2-2-28 0 0,-4-5-43 0 0,-7-5-33 0 0,5 9 75 0 0,13 5-3 0 0,-12-2 30 0 0,-8 1-32 0 0,19 1-10 0 0,0 1-1 0 0,0 0 1 0 0,0 1 0 0 0,1-1-1 0 0,-1 0 1 0 0,0 1-1 0 0,0 0 1 0 0,0-1-1 0 0,1 1 1 0 0,-1 0 0 0 0,-2 2 0 0 0,0-1 0 0 0,-20 15 0 0 0,24-17 0 0 0,0 1 0 0 0,0 0 0 0 0,0 0 0 0 0,0 0 0 0 0,0 0 0 0 0,1 0 0 0 0,-1 0 0 0 0,0 0 0 0 0,1 0 0 0 0,-1 0 0 0 0,1 0 0 0 0,-1 0 0 0 0,1 0 0 0 0,-1 0 0 0 0,1 0 0 0 0,0 0 0 0 0,0 0 0 0 0,-1 1 0 0 0,1-1 0 0 0,-3 13 0 0 0,3-11 0 0 0,0 0 0 0 0,0 0 0 0 0,1 0 0 0 0,-1 0 0 0 0,0 0 0 0 0,1 0 0 0 0,0 0 0 0 0,0 0 0 0 0,0 0 0 0 0,0 0 0 0 0,0 0 0 0 0,1 0 0 0 0,-1-1 0 0 0,1 1 0 0 0,0 0 0 0 0,4 8 55 0 0,-2 0 66 0 0,2-1-3 0 0,6 5 149 0 0,3 5 114 0 0,-11-14-257 0 0,0 0-1 0 0,0 1 1 0 0,1-2-1 0 0,4 5-123 0 0,2 0 135 0 0,1-2-43 0 0,-4-4-94 0 0,2 2 41 0 0,4-4 68 0 0,-2-2 28 0 0,0-1-58 0 0,-1-1-50 0 0,-1-1-43 0 0,2-2-46 0 0,0-1-37 0 0,-6 3 24 0 0,-1-1 1 0 0,0 0-1 0 0,0 0 0 0 0,0-1 0 0 0,2-2 75 0 0,-4 4-137 0 0,0 1 34 0 0,7-8-143 0 0,-5 6 104 0 0,-1 0-84 0 0,-1 2 72 0 0,-1-1-35 0 0,1 1-39 0 0,-1 0-45 0 0,0 0-48 0 0,0 0-54 0 0,0 0-9 0 0,-1 1-54 0 0,1-1-49 0 0,-1 1-42 0 0,1-1-154 0 0,0 0-41 0 0,0-1-186 0 0,1 0-500 0 0</inkml:trace>
  <inkml:trace contextRef="#ctx0" brushRef="#br0" timeOffset="568.269">502 104 9280 0 0,'0'0'268'0'0,"0"0"4"0"0,0 0-135 0 0,0 0 79 0 0,0 0 52 0 0,0 1-133 0 0,-1-1-35 0 0,1 0 18 0 0,0 0-76 0 0,-2 2-15 0 0,2-1 18 0 0,0 0 42 0 0,-1 0 92 0 0,1-1 103 0 0,-5 15 140 0 0,3 2-77 0 0,1 3-9 0 0,2 13 64 0 0,-1 1-7 0 0,-1-12-99 0 0,-4 14 97 0 0,4-23-226 0 0,-1-1 33 0 0,1-2 0 0 0,0 0 36 0 0,0 0 42 0 0,0 1 48 0 0,-2 10 125 0 0,0 1-108 0 0,-1 0-61 0 0,-1 32 295 0 0,5-38-360 0 0,2 0 44 0 0,-2-12-168 0 0,1 4 50 0 0,0 0-50 0 0,0 1-30 0 0,-1 5-29 0 0,0-14-32 0 0,0 1 0 0 0,0-1 0 0 0,0 0 0 0 0,0 1 0 0 0,0-1 0 0 0,0 1 0 0 0,0-1 0 0 0,0 0 0 0 0,0 1 0 0 0,0-1 0 0 0,0 0 0 0 0,0 1 0 0 0,0-1 0 0 0,0 0 0 0 0,1 1 0 0 0,-1-1 0 0 0,0 0 0 0 0,0 1 0 0 0,0-1 0 0 0,1 0 0 0 0,-1 1 0 0 0,0-1 0 0 0,0 0 0 0 0,0 1 0 0 0,1-1 0 0 0,-1 0 0 0 0,0 0 0 0 0,1 0 0 0 0,-1 1 0 0 0,0-1 0 0 0,1 0 0 0 0,0 1 0 0 0,2 3-12 0 0,-1-1 36 0 0,9 6 144 0 0,-6-7-142 0 0,-2-2-211 0 0,0 0 76 0 0,0 1 64 0 0,0-1 54 0 0,4 0 120 0 0,3-1 212 0 0,-6 0-223 0 0,1 0-56 0 0,-1 1-92 0 0,-1-1-43 0 0,-1 0-50 0 0,1 0-56 0 0,-1 1-62 0 0,1-1-94 0 0,-1 0-87 0 0,1-1-95 0 0,-1 1-103 0 0,1 0-111 0 0,-1 0-119 0 0,0-1-126 0 0,0 1 438 0 0,-1 1-35 0 0,2-3-1491 0 0,1 0-1165 0 0</inkml:trace>
  <inkml:trace contextRef="#ctx0" brushRef="#br0" timeOffset="750.508">378 358 16903 0 0,'0'0'382'0'0,"0"0"54"0"0,0 0 22 0 0,0 0-274 0 0,0 0-45 0 0,1 0-39 0 0,-1 0-33 0 0,0 0-11 0 0,3-1-91 0 0,-1 1 80 0 0,1-1-33 0 0,13 0-8 0 0,-10 1-217 0 0,-1 0 85 0 0,1 0 74 0 0,-1 0 61 0 0,1 0 48 0 0,-1 0 38 0 0,20-2 505 0 0,-17 2-474 0 0,0-1-83 0 0,-3 1-71 0 0,-1 0-47 0 0,1-1-54 0 0,-1 1-63 0 0,1-1-89 0 0,0 1-86 0 0,0-1-96 0 0,0 1-103 0 0,0-1-112 0 0,0 1-119 0 0,-3 0 351 0 0,0-1-32 0 0,1 1-35 0 0,-1 0-35 0 0,7-1-1710 0 0,4-1-1292 0 0,-13 2 3487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0:50.5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5331 1858 6480 0 0,'0'0'190'0'0,"0"0"52"0"0,0 0-56 0 0,1 0-35 0 0,1 0 67 0 0,0 0-83 0 0,5-2 91 0 0,-5 2-127 0 0,-1-1 38 0 0,6-1 212 0 0,1 0-39 0 0,9 1 207 0 0,1 1-113 0 0,-1 0-83 0 0,3 1 2 0 0,-5-2-18 0 0,0 0 51 0 0,30-3 837 0 0,-29 2-765 0 0,1 0-53 0 0,10-1 307 0 0,0 0-66 0 0,-1-1-129 0 0,-13 2-290 0 0,-1 1-36 0 0,10-1 162 0 0,6-1 58 0 0,1 1-76 0 0,0 0-81 0 0,1 1-87 0 0,3 1-53 0 0,0-3 61 0 0,0 0 48 0 0,0 0 38 0 0,4-1 57 0 0,-15 1-40 0 0,13-5 231 0 0,-10 3-141 0 0,-9 2-161 0 0,5-1 39 0 0,-4 1-111 0 0,-1 1-39 0 0,32-2 4 0 0,-33 3-23 0 0,-1-1-38 0 0,14-1-12 0 0,-18 3-5 0 0,8 0 17 0 0,-13 0-48 0 0,1 0-48 0 0,-5 0-162 0 0,-1 0 32 0 0,0 0 54 0 0,0 1 47 0 0,1-1 43 0 0,-1 0 30 0 0,0 0 78 0 0,0 0 50 0 0,1 0 170 0 0,0 1-164 0 0,-1-1-92 0 0,1 0-45 0 0,-1 0-54 0 0,0 0-63 0 0,1 0-45 0 0,-1 0-64 0 0,0 0-73 0 0,0 0-77 0 0,0 0-86 0 0,1 1-92 0 0,-1-1-99 0 0,0 0-104 0 0,0 0 421 0 0,0 0-47 0 0,0 0-44 0 0,0 0-37 0 0,0 0-144 0 0,0 0-38 0 0,0 0-1512 0 0</inkml:trace>
  <inkml:trace contextRef="#ctx0" brushRef="#br0" timeOffset="-2026.379">5646 1332 6120 0 0,'0'0'176'0'0,"0"0"38"0"0,0 0 36 0 0,1 0-75 0 0,-1 0-65 0 0,1-1-25 0 0,1 0-45 0 0,-1 0 9 0 0,0 1 59 0 0,0-1 86 0 0,-1 1-200 0 0,1-1 35 0 0,0-1 107 0 0,10-4 306 0 0,-4 4-525 0 0,0-1-59 0 0,4 1 101 0 0,-6 1 72 0 0,-1 0 53 0 0,-1 1 70 0 0,0 1 140 0 0,-1-1 8 0 0,-1 0-131 0 0,0-1-65 0 0,0-1-48 0 0,0 2 98 0 0,-1 0 17 0 0,0 0 10 0 0,0 0 1 0 0,0 0-19 0 0,0 0-70 0 0,0 0 7 0 0,0 0 45 0 0,0 0-2 0 0,0 0-7 0 0,0 0-6 0 0,0 0-18 0 0,0 0-8 0 0,-5-2 94 0 0,0-2-64 0 0,5 4-117 0 0,-1-1 0 0 0,0 0 0 0 0,0 1 0 0 0,0-1 1 0 0,1 1-1 0 0,-1-1 0 0 0,0 1 0 0 0,0-1 0 0 0,0 1 1 0 0,0 0-1 0 0,0-1 0 0 0,0 1 0 0 0,0 0 0 0 0,0 0 1 0 0,0 0-20 0 0,-13 0 180 0 0,-11-1 792 0 0,-23 4-972 0 0,34-1 160 0 0,1 0 83 0 0,-28 5 690 0 0,21-4-546 0 0,10-1-250 0 0,0-1-53 0 0,-2 0 9 0 0,10-1-72 0 0,0 0 1 0 0,0 1 0 0 0,-1-1 0 0 0,1 0 0 0 0,0 1-1 0 0,0-1 1 0 0,0 1 0 0 0,-2 1-22 0 0,-17 11 213 0 0,6-1-97 0 0,12-10-120 0 0,2-2 3 0 0,1 0-1 0 0,-1 1 1 0 0,1-1 0 0 0,-1 0 0 0 0,1 1 0 0 0,-1-1 0 0 0,1 1 0 0 0,-1-1 0 0 0,1 0 0 0 0,-1 1 0 0 0,1-1 0 0 0,0 1 0 0 0,-1-1 0 0 0,1 1 0 0 0,0-1 0 0 0,-1 1 0 0 0,1-1 0 0 0,0 1 0 0 0,0 0 0 0 0,-1-1 0 0 0,1 1 0 0 0,0-1 0 0 0,0 1 0 0 0,0 0 0 0 0,0-1 0 0 0,0 1 0 0 0,0 0 1 0 0,-1 4-66 0 0,-3 4-18 0 0,1-1 60 0 0,-1 7 81 0 0,3-11-19 0 0,1 0 0 0 0,-1 0 0 0 0,1 0 1 0 0,0 0-1 0 0,0 1 0 0 0,0-1 0 0 0,1 2-38 0 0,1 4 22 0 0,2 1-70 0 0,2 2 66 0 0,-2-4-84 0 0,9 11-166 0 0,-8-14 191 0 0,1 0 36 0 0,7 9 99 0 0,-5-6-86 0 0,0-1 0 0 0,0 0 1 0 0,5 4-9 0 0,5-1 52 0 0,-16-10-53 0 0,4 3 10 0 0,0-1 0 0 0,1-1 0 0 0,-1 1 0 0 0,0-1 0 0 0,1 0-1 0 0,-1 0 1 0 0,1-1 0 0 0,0 0 0 0 0,-1 0 0 0 0,4-1-9 0 0,-4 0 20 0 0,-1 0 1 0 0,1-1 0 0 0,0 1-1 0 0,-1-1 1 0 0,1-1 0 0 0,-1 1-1 0 0,1-1 1 0 0,-1 0-1 0 0,0 0 1 0 0,0 0 0 0 0,0-1-1 0 0,0 0 1 0 0,0 0-1 0 0,0 0 1 0 0,-1 0 0 0 0,0-1-1 0 0,0 0 1 0 0,0 0-1 0 0,0 0 1 0 0,0 0 0 0 0,-1-1-1 0 0,1 0-20 0 0,6-11 139 0 0,-6 11-60 0 0,0-1-1 0 0,-1 0 0 0 0,1-1 1 0 0,1-4-79 0 0,-4 8 24 0 0,-1 1 1 0 0,1 0-1 0 0,0-1 1 0 0,-1 1-1 0 0,0-1 1 0 0,0 1-1 0 0,0 0 1 0 0,0-1-1 0 0,0 1 1 0 0,0-1-25 0 0,-2-22 170 0 0,1-1-49 0 0,-2-20 67 0 0,3 6 32 0 0,-2 3 30 0 0,1 0 0 0 0,2-3-250 0 0,-1-4 116 0 0,2 14-29 0 0,1-1-1 0 0,1-3-86 0 0,2-5 38 0 0,1-12 94 0 0,1-5 58 0 0,-6 18-160 0 0,-3 32 21 0 0,0 1-17 0 0,1 0 38 0 0,0 4-20 0 0,0 1-110 0 0,0 0-24 0 0,0 0 2 0 0,0 0 0 0 0,0 1 4 0 0,1 7 62 0 0,0-3-10 0 0,1 9-49 0 0,-4-4 52 0 0,1 6 35 0 0,1 10-41 0 0,1-20 18 0 0,-1 1 1 0 0,0-1 0 0 0,0 0-1 0 0,0 1 1 0 0,-1-1-1 0 0,-1 2 9 0 0,-1 9 2 0 0,1 0-1 0 0,0 1 0 0 0,1-1 0 0 0,1 1 0 0 0,1 5-1 0 0,-1 12-18 0 0,-1-1-34 0 0,0 6 52 0 0,-1 10 0 0 0,-2-20-4 0 0,-4 29 83 0 0,-8 26 196 0 0,4 4 93 0 0,9-79-317 0 0,0 10 28 0 0,3-19-200 0 0,0 1 85 0 0,-1 0 57 0 0,1 0 33 0 0,-2 8 203 0 0,1-6-188 0 0,0 1-74 0 0,0-3-38 0 0,0 0-32 0 0,1 0-24 0 0,-1 0-33 0 0,0-1-37 0 0,1 1-39 0 0,-1-1-43 0 0,0 1-46 0 0,0-1-49 0 0,0 0-53 0 0,1-1 120 0 0,0 0-41 0 0,0 0-37 0 0,0 0-32 0 0,-1 1-250 0 0,1-1-54 0 0,-1 0-811 0 0,-1 1-635 0 0,-2-1-1208 0 0</inkml:trace>
  <inkml:trace contextRef="#ctx0" brushRef="#br0" timeOffset="-884.957">5932 998 8232 0 0,'0'0'182'0'0,"0"0"29"0"0,6-8 180 0 0,-5 5-339 0 0,1 1-32 0 0,2-5 47 0 0,2 2 112 0 0,2-1 112 0 0,13-3 486 0 0,-13 6-556 0 0,-1 1-90 0 0,-1-1-72 0 0,2 0 58 0 0,1 0-41 0 0,22-6 76 0 0,-18 6-40 0 0,1 1 91 0 0,-7 2-53 0 0,0-1 39 0 0,-7 1-189 0 0,17 0 113 0 0,0 1 106 0 0,3-1 151 0 0,9 3 314 0 0,1 1 26 0 0,-12 2-292 0 0,-2-1-140 0 0,-1 2-90 0 0,7 7 223 0 0,-8-4-166 0 0,-2 0-79 0 0,-2 0-51 0 0,-2-1-68 0 0,0 1-53 0 0,-1 0-61 0 0,-1 0-68 0 0,-5-9 144 0 0,0 1 0 0 0,-1-1 0 0 0,1 1 0 0 0,0-1 0 0 0,-1 1 0 0 0,0-1 1 0 0,1 1-1 0 0,-1 0 0 0 0,0-1 0 0 0,0 1-9 0 0,1-1 5 0 0,-1 1 0 0 0,-1-1 1 0 0,1 0-1 0 0,0 0 0 0 0,0 0 0 0 0,0 1 0 0 0,-1-1 0 0 0,1 0 1 0 0,0 0-1 0 0,-1 0 0 0 0,1 0 0 0 0,-1 0 0 0 0,1 0 1 0 0,-1 0-1 0 0,0 0 0 0 0,0 0 0 0 0,1 0 0 0 0,-1 0 1 0 0,0 0-1 0 0,0 0 0 0 0,0 0 0 0 0,0-1 0 0 0,0 1 1 0 0,0 0-6 0 0,-11 5 29 0 0,-5 5 71 0 0,-8 5 63 0 0,9-9-94 0 0,-5 2 73 0 0,-10 7 115 0 0,-3 1 31 0 0,10-8-137 0 0,-3 3-21 0 0,8-3-47 0 0,6-4-108 0 0,2-3-76 0 0,-1-1-99 0 0,10-1 208 0 0,0 1-47 0 0,0-1-43 0 0,0 0-36 0 0,0 1-63 0 0,0 0-36 0 0,-5 1-548 0 0,6-2 606 0 0,-2 1-614 0 0</inkml:trace>
  <inkml:trace contextRef="#ctx0" brushRef="#br0" timeOffset="8519.772">6175 548 5840 0 0,'0'0'132'0'0,"0"0"17"0"0,0 0 11 0 0,0-1-96 0 0,1 0 63 0 0,1 0 55 0 0,0-1 46 0 0,1 0 94 0 0,-1-1 42 0 0,1-1 829 0 0,-4 4-1206 0 0,0-1 6 0 0,-1 0 108 0 0,0 0 66 0 0,0-3 296 0 0,2 3-352 0 0,0-1-37 0 0,0 1 122 0 0,0 1-17 0 0,0 0-3 0 0,0 0-7 0 0,0 0-28 0 0,0 0-11 0 0,0 0-2 0 0,0 0 1 0 0,0 0 6 0 0,0 0-13 0 0,0 0-55 0 0,0 0-49 0 0,1-1-92 0 0,-1 1 95 0 0,-1-1 57 0 0,1 1 45 0 0,0 0 65 0 0,-1-1 75 0 0,0 1 89 0 0,-2-2-280 0 0,-2-1-14 0 0,0 2 33 0 0,2 1 66 0 0,-1 1 105 0 0,3-1-156 0 0,1 1-11 0 0,-1-1-37 0 0,-8 6 75 0 0,1 5-14 0 0,-7 8 46 0 0,8-12-136 0 0,5-5-21 0 0,1-1 1 0 0,0 0-1 0 0,-1 1 0 0 0,1-1 0 0 0,0 1 0 0 0,0 0 0 0 0,0-1 0 0 0,-1 3-8 0 0,-8 12 14 0 0,-9 10 85 0 0,4-5 6 0 0,4-4-40 0 0,-17 22-63 0 0,15-24 27 0 0,9-11 202 0 0,-3 0-45 0 0,4-2-78 0 0,0 0-7 0 0,1 0 17 0 0,1 0 45 0 0,0-1 169 0 0,1-1 11 0 0,0 0-108 0 0,-1 0-88 0 0,0 0-77 0 0,-1 0-36 0 0,-4 0-8 0 0,4 0 24 0 0,0 0 78 0 0,1 0-24 0 0,0 0 34 0 0,-8-3 264 0 0,-1 0-86 0 0,-2-1-26 0 0,-5-3 32 0 0,-8-3 77 0 0,17 7-235 0 0,0 0 34 0 0,-2 0 13 0 0,-1-1-34 0 0,-11-4 90 0 0,2-1-96 0 0,14 6-110 0 0,0-1 0 0 0,0 0-1 0 0,1 0 1 0 0,-1 0 0 0 0,-4-5-61 0 0,5 5-87 0 0,1 0 43 0 0,-5-4 60 0 0,2 3 48 0 0,-11-8 196 0 0,10 9-173 0 0,0-1-52 0 0,1 1-60 0 0,-3 0-109 0 0,6 2 16 0 0,-1 0-41 0 0,1 0-43 0 0,-1 0-47 0 0,0 0-52 0 0,1 0-55 0 0,-1 0-59 0 0,0 0-64 0 0,0 0-66 0 0,1 0-72 0 0,-1 0-75 0 0,0 1-78 0 0,1-1-83 0 0,-1 0-87 0 0,-4-1-1268 0 0,-3-2-1245 0 0</inkml:trace>
  <inkml:trace contextRef="#ctx0" brushRef="#br0" timeOffset="18363.505">5983 1110 8808 0 0,'0'0'197'0'0,"0"0"24"0"0,0 0 19 0 0,0 0-70 0 0,0 0-2 0 0,0 0 71 0 0,0 0 214 0 0,0 0 389 0 0,0 0 29 0 0,-1 0 496 0 0,0-1-542 0 0,0 0-229 0 0,0 0-112 0 0,1 0-185 0 0,-1 0-113 0 0,0 0-139 0 0,1 1-34 0 0,0-1-36 0 0,-1 1-38 0 0,0-3 590 0 0,0 1-39 0 0,-1-1 390 0 0,0 1-243 0 0,1-1-49 0 0,-1-5 1065 0 0,2 7-1515 0 0,0 1 4 0 0,2 0-116 0 0,-1-1 76 0 0,1 0 95 0 0,-1-1 180 0 0,0 0-2 0 0,0 3-183 0 0,-1-1-114 0 0,0 1-42 0 0,0 1-50 0 0,1 1-59 0 0,0 10 144 0 0,5 36 103 0 0,-6 1-95 0 0,0-39-34 0 0,1 6-30 0 0,1 1 1 0 0,-2-5 35 0 0,-1 11-12 0 0,4 0 40 0 0,1 13 104 0 0,-4-25-108 0 0,0 0 36 0 0,5 43 561 0 0,-2-36-526 0 0,0 3-83 0 0,-2-13-53 0 0,0 1 68 0 0,-1 9 68 0 0,4 9-103 0 0,-3-20-29 0 0,0 0 1 0 0,-1 0-1 0 0,0 0 0 0 0,0 0 0 0 0,-1-1 1 0 0,0 1-1 0 0,0 0 0 0 0,-1 0 0 0 0,-1 1-14 0 0,3-7 5 0 0,-1 0 23 0 0,0 1 0 0 0,0 0 1 0 0,0-1-1 0 0,0 1 0 0 0,0-1 1 0 0,-1 0-1 0 0,-1 3-28 0 0,2-4 43 0 0,-1 1 5 0 0,1 1-90 0 0,0-2-80 0 0,0 0-99 0 0,0-1 65 0 0,1 0-32 0 0,0-1-37 0 0,0 0-37 0 0,0 1-187 0 0,0 0 34 0 0,0-1-323 0 0,0 1 106 0 0,1-1 86 0 0,-1 1 113 0 0,0-1 40 0 0,1 0-783 0 0,0 1 635 0 0,-1-1-170 0 0,0 1 301 0 0,0 0-48 0 0,1-1-925 0 0,0 0-36 0 0,1-1-2970 0 0</inkml:trace>
  <inkml:trace contextRef="#ctx0" brushRef="#br0" timeOffset="18736.741">6133 1431 9904 0 0,'0'0'222'0'0,"0"0"30"0"0,0 0 20 0 0,0 0-13 0 0,0 0-71 0 0,0 0-65 0 0,0 0-56 0 0,0 1-61 0 0,0-1-102 0 0,1 0-61 0 0,0 1-267 0 0,-1 0 329 0 0,0-1 37 0 0,1 0 51 0 0,-1 1 66 0 0,0-1 78 0 0,1 0 91 0 0,-1 1 65 0 0,1-1 92 0 0,-1 0 102 0 0,0 1 112 0 0,0-1 121 0 0,1 0-311 0 0,-1 0 33 0 0,0 0 35 0 0,0 0 36 0 0,0 0 37 0 0,0 1 39 0 0,3 1-128 0 0,-1 1-42 0 0,0 0-37 0 0,0 0-35 0 0,2 5 256 0 0,-2 0-103 0 0,0-1-156 0 0,0 0-36 0 0,2 12 529 0 0,-6 10-332 0 0,3-17-284 0 0,-1-9-129 0 0,-1 1-1 0 0,1-1 0 0 0,-1 0 1 0 0,1 1-1 0 0,-1-1 0 0 0,0 0 1 0 0,-1 1-92 0 0,-2 6 156 0 0,1 3-22 0 0,3-12-121 0 0,0 0-1 0 0,0 1 1 0 0,0-1 0 0 0,-1 0 0 0 0,1 1-1 0 0,-1-1 1 0 0,1 0 0 0 0,-1 1 0 0 0,1-1 0 0 0,-1 1-13 0 0,0 0 10 0 0,-1-1 1 0 0,1 1 0 0 0,0 0-1 0 0,0 0 1 0 0,0 0-1 0 0,0 0 1 0 0,0 0 0 0 0,0 2-11 0 0,0 28 89 0 0,0-30-89 0 0,4 11-16 0 0,-2-12-74 0 0,-1-1-62 0 0,0 0-22 0 0,0 0 35 0 0,0 0-54 0 0,0 0-131 0 0,0 0 11 0 0,0 0-36 0 0,0 0-923 0 0,0 0-58 0 0</inkml:trace>
  <inkml:trace contextRef="#ctx0" brushRef="#br0" timeOffset="19109.941">6226 1473 11224 0 0,'3'0'73'0'0,"4"0"-5"0"0,-4 0 13 0 0,1 0 76 0 0,-2 0-37 0 0,0 0 34 0 0,-1 0-77 0 0,1-1-34 0 0,4-3-31 0 0,0 0 9 0 0,-3 3 79 0 0,-1 0-50 0 0,0 1 42 0 0,-1-1 37 0 0,1 0 33 0 0,2 0 247 0 0,0 0 84 0 0,11-4 1346 0 0,-12 4-1485 0 0,0 0-40 0 0,0 0-27 0 0,0 0-80 0 0,-1 0-97 0 0,1-1-113 0 0,8-2 1172 0 0,-4 3-446 0 0,-1 1-182 0 0,0 0-77 0 0,-1 1-128 0 0,1-1-92 0 0,-4 0-17 0 0,-1 1-17 0 0,5 8 17 0 0,-4-2-65 0 0,-3 0-74 0 0,-4 4-85 0 0,3-5 18 0 0,2 1 61 0 0,0-7-67 0 0,0 1-1 0 0,0 0 0 0 0,0 0 0 0 0,0-1 0 0 0,0 1 1 0 0,0 0-1 0 0,0 0 0 0 0,0-1 0 0 0,0 1 1 0 0,0 0-1 0 0,-1 0 0 0 0,1-1 0 0 0,0 1 1 0 0,-1 0-1 0 0,1-1 0 0 0,0 1 0 0 0,-1 0 0 0 0,1-1 1 0 0,-1 1-1 0 0,1-1 0 0 0,-1 1 0 0 0,1 0-14 0 0,-6 4 80 0 0,-8 10 218 0 0,10-8-229 0 0,1 1-40 0 0,2-5-21 0 0,0 0 0 0 0,-1 0-1 0 0,0-1 1 0 0,1 1 0 0 0,-1 0-1 0 0,0-1 1 0 0,0 1-1 0 0,-1-1 1 0 0,1 0 0 0 0,0 0-1 0 0,-1 0 1 0 0,1 0 0 0 0,-1 0-1 0 0,0 0 1 0 0,0 0 0 0 0,-2 0-8 0 0,2 0 5 0 0,-1 0 0 0 0,0 0 0 0 0,1 1 0 0 0,0-1 0 0 0,0 1 0 0 0,0 0 0 0 0,0 0 0 0 0,0 0 0 0 0,0 0-5 0 0,1-1 9 0 0,1 0 0 0 0,-1 0 0 0 0,0 0 0 0 0,0 0 0 0 0,0 0-1 0 0,0-1 1 0 0,0 1 0 0 0,-1 0-9 0 0,1-1 8 0 0,0 0 0 0 0,0 1 0 0 0,0 0 0 0 0,0-1 0 0 0,0 1 0 0 0,1 0 0 0 0,-1 0 0 0 0,-1 1-8 0 0,-1 6 51 0 0,4-4-52 0 0,1-3 4 0 0,0 5 18 0 0,1-1 48 0 0,5 0 106 0 0,2-3 59 0 0,13-1 287 0 0,-8-2-232 0 0,-5 0-150 0 0,-5-1 151 0 0,-1 1-93 0 0,1-1-53 0 0,2-1-46 0 0,-1 0-31 0 0,-1 1 23 0 0,10-2 90 0 0,7-4 139 0 0,1 0-41 0 0,-7 3-190 0 0,-12 4-364 0 0,1-1 112 0 0,-1 0 97 0 0,0 1 81 0 0,0-1 54 0 0,0 0 42 0 0,1 0 92 0 0,6-1 326 0 0,-5 1-354 0 0,-1 0-74 0 0,0 0-106 0 0,-2 1-47 0 0,0-1-37 0 0,1 1-96 0 0,0-1-83 0 0,0 0-92 0 0,0 1-102 0 0,-1-1-7 0 0,0 1-82 0 0,1 0-88 0 0,-1-1-92 0 0,0 1-98 0 0,0 0-103 0 0,1-1-109 0 0,-1 1-113 0 0,0 0-353 0 0,-1-1-42 0 0,1 1-352 0 0,0-1-997 0 0,-2 1 2885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1:44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0 9848 0 0,'0'0'222'0'0,"0"0"30"0"0,0 0 19 0 0,0 0 9 0 0,0 0 8 0 0,0 0 7 0 0,0 0 1 0 0,0 0-27 0 0,0 0-112 0 0,0 0-49 0 0,0 0-10 0 0,-1 1-34 0 0,0 0-32 0 0,-6 10-32 0 0,3-4-21 0 0,1 0 45 0 0,0-1 40 0 0,0 1 33 0 0,-4 6 192 0 0,-9 20 546 0 0,10-24-619 0 0,0 1-56 0 0,-2 3 84 0 0,0 0-34 0 0,-2 4 16 0 0,-1 0-43 0 0,-3 3-8 0 0,-11 6 27 0 0,10-12-86 0 0,8-7-39 0 0,-2 0 0 0 0,1-1 0 0 0,-1 1 0 0 0,0-1 0 0 0,-3 1-77 0 0,-7 2 25 0 0,11-5-44 0 0,-1 0 1 0 0,0-1-1 0 0,1-1 1 0 0,-6 2 18 0 0,8-3 46 0 0,1 0-20 0 0,0 0 0 0 0,0 0 0 0 0,0-1-1 0 0,1 0 1 0 0,-4 0-26 0 0,6 0 11 0 0,1 0 0 0 0,-1 0-1 0 0,1-1 1 0 0,-1 1 0 0 0,1-1-1 0 0,-1 1 1 0 0,1-1 0 0 0,-1 0 0 0 0,1 1-1 0 0,-1-2-10 0 0,-8-7 148 0 0,1-1-42 0 0,1-1 22 0 0,7 0 5 0 0,1 2-34 0 0,-6-1 9 0 0,5 9-99 0 0,1 0 0 0 0,-1 0 1 0 0,0 0-1 0 0,1 0 1 0 0,-1 0-1 0 0,1 0 1 0 0,-1 0-1 0 0,1 0 0 0 0,0 0 1 0 0,-1 0-1 0 0,1 0 1 0 0,0 0-1 0 0,0-1 1 0 0,-1 1-11 0 0,3-13 37 0 0,-2 11-30 0 0,1 0 0 0 0,-1 0 0 0 0,0 1 0 0 0,0-1 0 0 0,0 0 0 0 0,0 0 0 0 0,-1 0 0 0 0,1-2-6 0 0,-2 1 12 0 0,1 0-1 0 0,1 0 1 0 0,-1 0-1 0 0,1-1 0 0 0,-1 1 1 0 0,1 0-1 0 0,1 0 1 0 0,-1-1-1 0 0,0 1 0 0 0,1 0 1 0 0,0-2-12 0 0,0 5 5 0 0,-1 0 1 0 0,0 0-1 0 0,0 0 1 0 0,0 0-1 0 0,0-1 1 0 0,-1 1-1 0 0,1 0 1 0 0,0 0-1 0 0,0 0 1 0 0,-1 0-1 0 0,1 0 1 0 0,0 0-1 0 0,-1 0 1 0 0,1 0-6 0 0,-3-6 117 0 0,5-1 83 0 0,7-3 58 0 0,-5 7-198 0 0,-1-1-40 0 0,1 1-57 0 0,-1-1-72 0 0,7-6-89 0 0,-4 8 145 0 0,2-1 33 0 0,0 0 38 0 0,-1 0 45 0 0,4-1 6 0 0,1 3 41 0 0,15 4 208 0 0,3-1 161 0 0,-23 1-374 0 0,4 4-78 0 0,-4-3-9 0 0,3 2 51 0 0,-4-2-34 0 0,-3 1-20 0 0,0 0 0 0 0,7 3-12 0 0,8 7 39 0 0,-16-12-26 0 0,1 0 1 0 0,-1 1-1 0 0,0-1 1 0 0,-1 0-1 0 0,1 1 0 0 0,0 0 1 0 0,-1-1-17 0 0,7 10 28 0 0,4 4 58 0 0,3 3 20 0 0,-7-4-76 0 0,5 7 80 0 0,-10-20-97 0 0,-1 1 1 0 0,0 0-1 0 0,-1 0 1 0 0,1 1-1 0 0,0-1 1 0 0,-1 0-1 0 0,0 1 1 0 0,1 2-14 0 0,8 27 78 0 0,1-13-58 0 0,-2 1 130 0 0,-4-6-28 0 0,2-6-70 0 0,-1-2-9 0 0,-1-1-117 0 0,-1-2-54 0 0,0 0-47 0 0,1 1-79 0 0,5 3-174 0 0,2-1 20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2:07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0 323 8696 0 0,'0'0'197'0'0,"0"0"24"0"0,0 0 18 0 0,0 0 14 0 0,0 0 29 0 0,0 0 7 0 0,0 0 6 0 0,0 0 23 0 0,0 0 96 0 0,0 0 39 0 0,1 0-183 0 0,-1 0-52 0 0,1 0-45 0 0,0 0-39 0 0,1 0 36 0 0,6 0 72 0 0,-6 0-76 0 0,11 0 499 0 0,-1-1-79 0 0,0 1-73 0 0,0-1-66 0 0,0 0-60 0 0,0 0-54 0 0,1-1-48 0 0,-1 1-42 0 0,7-1 70 0 0,0 0-65 0 0,38 0 341 0 0,-21 1-293 0 0,19-3 31 0 0,-41 2-251 0 0,-8 2-208 0 0,0 0 59 0 0,-1-1 52 0 0,1 1 40 0 0,2-1 67 0 0,12-1 206 0 0,-14 2-228 0 0,1-1-34 0 0,1 1-71 0 0,-3 0-27 0 0,-1-1-37 0 0,1 1-61 0 0,0 0-59 0 0,0 0-64 0 0,0 0-72 0 0,0-1-76 0 0,-1 1-83 0 0,1 0-91 0 0,0 0-95 0 0,-5 0 321 0 0,0 0-52 0 0,0 0-48 0 0,0 0-40 0 0,0 0-151 0 0,0 0-40 0 0,0 0-183 0 0,0 0-492 0 0</inkml:trace>
  <inkml:trace contextRef="#ctx0" brushRef="#br0" timeOffset="276.429">43 453 10448 0 0,'-1'0'209'0'0,"0"0"-81"0"0,-7 2 64 0 0,5-1-45 0 0,1-1 5 0 0,2 0 69 0 0,-2 0-112 0 0,1 0-38 0 0,1 0 81 0 0,0 0 163 0 0,0 0 295 0 0,0 0 29 0 0,0 0-261 0 0,0 0-155 0 0,8 0 182 0 0,1 0-53 0 0,-1-1-47 0 0,1 0-44 0 0,3-1 59 0 0,1 0-72 0 0,-1 0-58 0 0,1 0-43 0 0,38-7 314 0 0,-29 7-163 0 0,-17 2-457 0 0,0 0 58 0 0,0 0 52 0 0,0-1 45 0 0,0 1 40 0 0,4-1 113 0 0,18 0 489 0 0,-15 0-440 0 0,-5 0-149 0 0,1 0-82 0 0,-1 0-104 0 0,-3 1 24 0 0,-1-1-33 0 0,3 1-126 0 0,-1-1-79 0 0,0 0-88 0 0,0 0-94 0 0,0 1-101 0 0,0-1-110 0 0,0 0-115 0 0,0 0-124 0 0,0-1-1111 0 0,2-1-1186 0 0</inkml:trace>
  <inkml:trace contextRef="#ctx0" brushRef="#br0" timeOffset="500.39">154 221 14600 0 0,'0'0'330'0'0,"0"0"45"0"0,0 0 20 0 0,0 0-161 0 0,0 0-111 0 0,0 0 52 0 0,0 0 74 0 0,-1 2-86 0 0,1 0-60 0 0,-1 4 80 0 0,0-2 8 0 0,-1 7 212 0 0,0 0-67 0 0,0 0-60 0 0,1 0-55 0 0,-1 6 22 0 0,0-1-89 0 0,1 1-69 0 0,-1 0-49 0 0,-3 38-13 0 0,3-37 34 0 0,-1 0 67 0 0,1-1-124 0 0,-2 22 69 0 0,3-27-86 0 0,0 0-44 0 0,1 1-75 0 0,-1 0-91 0 0,1 0-113 0 0,0-6 123 0 0,0-1-36 0 0,0-5 55 0 0,0-1-160 0 0,0 0-297 0 0,0 0 501 0 0,0 0 22 0 0,0 0-10 0 0,0 0-41 0 0,0 0-7 0 0,0 0-41 0 0,0 0-46 0 0,0 0-52 0 0,0 0-57 0 0,0 0-52 0 0,0 0-46 0 0,0 0-41 0 0,0 0-151 0 0,0 0-40 0 0,0 0-181 0 0,0 0-493 0 0</inkml:trace>
  <inkml:trace contextRef="#ctx0" brushRef="#br0" timeOffset="780.444">232 232 14032 0 0,'0'0'408'0'0,"0"0"-145"0"0,0 0-120 0 0,0 0 64 0 0,0 0-95 0 0,0 0 107 0 0,0 0 191 0 0,0 0 20 0 0,0 0 17 0 0,0 0 68 0 0,0 0-259 0 0,1 0-57 0 0,-1 0-47 0 0,0 0-42 0 0,1 1 25 0 0,1 2-18 0 0,0-1 7 0 0,0 2 175 0 0,1 2-35 0 0,0 5 167 0 0,-1 2-114 0 0,-1 1-97 0 0,-1-3-101 0 0,0 0-41 0 0,-1 1-27 0 0,-1 3-27 0 0,-10 56 53 0 0,-9 34-18 0 0,10-56-14 0 0,11-46-278 0 0,-1 0 91 0 0,1 0 80 0 0,-1-1 65 0 0,1 1 53 0 0,-1 0 38 0 0,0 10 500 0 0,0-9-487 0 0,1-1-97 0 0,0 0-65 0 0,0-1-55 0 0,0 0-62 0 0,-1 1-70 0 0,1-1-103 0 0,0 1-98 0 0,0-1-107 0 0,0 1-117 0 0,0-1-125 0 0,0-1 346 0 0,0 0-35 0 0,0 1-36 0 0,0-1-37 0 0,0 0-38 0 0,0 0-40 0 0,0 0-1733 0 0,0-1-1338 0 0</inkml:trace>
  <inkml:trace contextRef="#ctx0" brushRef="#br0" timeOffset="1335.792">638 336 11256 0 0,'0'0'256'0'0,"0"0"34"0"0,0 0 21 0 0,0 0-35 0 0,-6 6-7 0 0,3-1-101 0 0,-7 8 506 0 0,3 2-79 0 0,1 2-85 0 0,3 1-88 0 0,2 0-93 0 0,1 0-97 0 0,1-1-101 0 0,1 0-106 0 0,-2-15-1 0 0,1 1 0 0 0,-1-1 0 0 0,1 1 0 0 0,0 0 0 0 0,0-1 1 0 0,0 1-1 0 0,0-1 0 0 0,1 0 0 0 0,-1 1 0 0 0,1-1 1 0 0,-1 0-1 0 0,1 0 0 0 0,0 0 0 0 0,-1 0 0 0 0,1 0 0 0 0,0 0 1 0 0,1-1-1 0 0,-1 1 0 0 0,0 0 0 0 0,0-1-24 0 0,2 1 35 0 0,-1-1 0 0 0,1 1 0 0 0,0-1 0 0 0,-1 0-1 0 0,1 0 1 0 0,0 0 0 0 0,-1 0 0 0 0,1-1 0 0 0,0 0 0 0 0,0 1 0 0 0,0-1 0 0 0,0-1-1 0 0,2 1-34 0 0,-2-1 34 0 0,0 1-1 0 0,0-1 1 0 0,0 0-1 0 0,0-1 1 0 0,0 1-1 0 0,-1-1 1 0 0,1 1 0 0 0,0-1-1 0 0,-1 0 1 0 0,1-1-1 0 0,-1 1 1 0 0,3-3-34 0 0,-4 3 18 0 0,0 0 0 0 0,0 0 1 0 0,0 0-1 0 0,0-1 0 0 0,0 1 1 0 0,-1 0-1 0 0,1-1 0 0 0,-1 0 1 0 0,0 1-1 0 0,1-1 0 0 0,-1 0 1 0 0,-1 1-1 0 0,1-1 0 0 0,0 0 1 0 0,-1 0-1 0 0,1 0 0 0 0,-1 0 1 0 0,0-2-19 0 0,-1-19 102 0 0,-3 0-33 0 0,2 17-54 0 0,0 0 0 0 0,-1 1 1 0 0,0-1-1 0 0,0 0 0 0 0,0 1 1 0 0,0 0-1 0 0,-1-1 0 0 0,0 1 1 0 0,-1 1-1 0 0,1-1 1 0 0,-1 1-1 0 0,0 0 0 0 0,-6-5-15 0 0,5 5 42 0 0,-1 1-1 0 0,1-1 0 0 0,-1 1 1 0 0,-1 0-42 0 0,7 3-60 0 0,0 1 81 0 0,-1-2 98 0 0,1 1-121 0 0,-1 1-50 0 0,1 0-43 0 0,-1-1-57 0 0,0 1-69 0 0,-1 0-79 0 0,4 1 67 0 0,-1-1 48 0 0,4 3-77 0 0,3 3-106 0 0,-5-5 153 0 0,5 4-299 0 0,2 0-4 0 0</inkml:trace>
  <inkml:trace contextRef="#ctx0" brushRef="#br0" timeOffset="1688.515">932 234 11312 0 0,'1'-4'271'0'0,"0"0"-41"0"0,1 0-38 0 0,-1 0-34 0 0,2-3 66 0 0,0-1-99 0 0,2-3-66 0 0,2-8-91 0 0,-4 10 57 0 0,-1 0 71 0 0,0 0 108 0 0,2-18 419 0 0,-2-2-94 0 0,-2 1-87 0 0,-4 1-78 0 0,1 17-213 0 0,-3-1 91 0 0,3 6-76 0 0,-1 1 35 0 0,1 1 38 0 0,0 1 44 0 0,-1 2 63 0 0,1 1-104 0 0,-1 1-80 0 0,0 1-58 0 0,-4 6 65 0 0,6-6-61 0 0,-2 5-57 0 0,0 0-1 0 0,0 0 1 0 0,1 0-1 0 0,0 1 1 0 0,0 0-1 0 0,1-1 1 0 0,0 1-1 0 0,1 0 1 0 0,-1 3-51 0 0,-3 15 173 0 0,-5 36 430 0 0,2 1 0 0 0,2 30-603 0 0,4-27 425 0 0,2 89 628 0 0,1-103-743 0 0,0-1-56 0 0,0-45-250 0 0,0 0-15 0 0,0 3-67 0 0,-1-9-61 0 0,0-1-161 0 0,0 0-276 0 0,0 0 435 0 0,0 0 10 0 0,0 0-18 0 0,0 0-50 0 0,0 0-15 0 0,0 0-50 0 0,0 0-58 0 0,0 0-64 0 0,0 0-71 0 0,0 0-64 0 0,0 0-58 0 0,0 0-51 0 0,0 0-182 0 0,0 0-50 0 0,0 0-221 0 0,0 0-594 0 0</inkml:trace>
  <inkml:trace contextRef="#ctx0" brushRef="#br0" timeOffset="1966.538">863 439 16671 0 0,'0'0'382'0'0,"0"0"54"0"0,0 0 20 0 0,0 0-192 0 0,0 0-127 0 0,0 1-29 0 0,1-1-57 0 0,9 6-61 0 0,-7-4 106 0 0,-2-1-1 0 0,0-1 41 0 0,6 3-70 0 0,1 0 68 0 0,5 0 198 0 0,8 0 314 0 0,-12-2-401 0 0,1-1-56 0 0,-1-1-90 0 0,-3 1-93 0 0,-1 0-36 0 0,0-1-40 0 0,0 1-45 0 0,0-1-49 0 0,0 0-52 0 0,0 1-58 0 0,0-1-60 0 0,0 0-65 0 0,0 0-69 0 0,0 0-73 0 0,0 0-78 0 0,0 0-81 0 0,0-1-85 0 0,0 1-90 0 0,0 0-93 0 0,4-1-1363 0 0,3-1-1321 0 0,-12 3 3622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2:09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6 286 13536 0 0,'0'0'306'0'0,"0"0"46"0"0,0 0 22 0 0,0 0-160 0 0,0 0-103 0 0,1 1 45 0 0,-1 0-43 0 0,4 9 125 0 0,-3-7-109 0 0,7 25 997 0 0,-5-13-621 0 0,-1 0-55 0 0,0-4-185 0 0,-1-1-34 0 0,-1 0-37 0 0,1 0-39 0 0,0 2-27 0 0,2 41 494 0 0,-3 0-108 0 0,0-25-305 0 0,0-1-44 0 0,1 0-49 0 0,1 1-55 0 0,-1-8 0 0 0,2 15 23 0 0,2-13-65 0 0,-2-18 9 0 0,-2-3-87 0 0,-1-1-9 0 0,0 0 16 0 0,0 0-24 0 0,0 0-53 0 0,0 0-136 0 0,0 0-241 0 0,0 0 381 0 0,0 0 6 0 0,0 0-20 0 0,0 0-49 0 0,0 0-14 0 0,0 0-49 0 0,0 0-57 0 0,0 0-64 0 0,0 0-67 0 0,0 0-63 0 0,0 0-57 0 0,0 0-49 0 0,0 0-176 0 0,0 0-50 0 0,0 0-213 0 0,0 0-575 0 0</inkml:trace>
  <inkml:trace contextRef="#ctx0" brushRef="#br0" timeOffset="227.698">15 305 11720 0 0,'0'-1'267'0'0,"1"0"-90"0"0,0-1-54 0 0,3-3 78 0 0,-3 3-87 0 0,6-3-128 0 0,1 0 91 0 0,0 2 81 0 0,0 0 73 0 0,2 1 128 0 0,1 2 74 0 0,2 0 162 0 0,6 4 391 0 0,0 2 28 0 0,-7-1-370 0 0,-2 0-151 0 0,0 0-57 0 0,-3 0-127 0 0,0-1-61 0 0,0 1-70 0 0,-1 0-80 0 0,3 5 186 0 0,-3-1-34 0 0,-5-7-199 0 0,0 0 0 0 0,0-1-1 0 0,-1 1 1 0 0,1 0 0 0 0,0 0 0 0 0,-1 0 0 0 0,0 0-1 0 0,1 2-50 0 0,-3 15 297 0 0,-7-1-92 0 0,-1-3-95 0 0,-2-2-39 0 0,-4 1-23 0 0,-7 4-23 0 0,20-16-187 0 0,0 0 51 0 0,0 0 44 0 0,0 0 38 0 0,-4 2 63 0 0,-10 6 216 0 0,11-7-243 0 0,1-1-75 0 0,0 1-86 0 0,0-1-107 0 0,3-1 86 0 0,0 0-35 0 0,-2 0-153 0 0,1 1-82 0 0,-1-1-87 0 0,1 1-97 0 0,-1-1-102 0 0,0 0-110 0 0,1 0-117 0 0,-1 0-124 0 0,-2 1-1273 0 0,-4 2-1330 0 0</inkml:trace>
  <inkml:trace contextRef="#ctx0" brushRef="#br0" timeOffset="657.145">214 51 13016 0 0,'1'-1'-66'0'0,"-1"0"69"0"0,1-1 100 0 0,1 1 90 0 0,0-1 54 0 0,6 0 384 0 0,-1 4-330 0 0,-6-2-291 0 0,0 1 0 0 0,0-1 1 0 0,0 1-1 0 0,0-1 0 0 0,0 1 1 0 0,0-1-1 0 0,-1 1 0 0 0,1 0 1 0 0,0-1-1 0 0,0 1 0 0 0,-1 0 0 0 0,1 0 1 0 0,0 0-11 0 0,5 14 187 0 0,-2 2 53 0 0,-3-1 52 0 0,0-9-141 0 0,0 11 301 0 0,-1 1-78 0 0,0 0-71 0 0,-2 0-63 0 0,0 3-20 0 0,-1 1-63 0 0,-2 4-28 0 0,-3 13-6 0 0,-1 9 26 0 0,4-16 23 0 0,-7 26 122 0 0,3-20-5 0 0,2-16 0 0 0,7-22-193 0 0,0-1 0 0 0,0 0 0 0 0,0 0 0 0 0,2-1 2 0 0,-1-1-43 0 0,3-6-15 0 0,-4 6-19 0 0,7-12 17 0 0,0 1-66 0 0,0 1-56 0 0,0-1-47 0 0,6-9-191 0 0,21-30-578 0 0,-26 39 705 0 0,-1 3 10 0 0,20-19-416 0 0,-14 18 369 0 0,-2 2 72 0 0,1 2 64 0 0,-7 5 69 0 0,-4 1 106 0 0,0 2 65 0 0,2 1-43 0 0,-1 1-1 0 0,0-1 1 0 0,0 0 0 0 0,0 1 0 0 0,0-1-1 0 0,0 1 1 0 0,-1 0 0 0 0,1 0 0 0 0,-1-1-1 0 0,0 1 1 0 0,1 0 0 0 0,-2 0 0 0 0,1 1-1 0 0,0-1 1 0 0,0 2-101 0 0,2 11 342 0 0,-1 0-48 0 0,0 0-66 0 0,0-2-82 0 0,-1 0-101 0 0,0 0 51 0 0,1 7 8 0 0,1-8-85 0 0,-1-2-17 0 0,0 6 68 0 0,-1-5-68 0 0,-1-7-43 0 0,2 1-40 0 0,0 2-105 0 0,1 0-111 0 0,-3-8 54 0 0,1 0 47 0 0,-1 0 44 0 0,1 0 36 0 0,0 0 4 0 0,0 0 43 0 0,3-1-58 0 0,-3 1 16 0 0,-1 0 49 0 0,9-3-630 0 0</inkml:trace>
  <inkml:trace contextRef="#ctx0" brushRef="#br0" timeOffset="960.878">571 292 15344 0 0,'0'0'348'0'0,"0"0"-161"0"0,0 0-39 0 0,0 0 45 0 0,-1 1-92 0 0,-2 2-9 0 0,1-2 3 0 0,-1 5 19 0 0,0-1 0 0 0,1 0 0 0 0,-1 0 0 0 0,1 1 0 0 0,0 0 1 0 0,1-1-1 0 0,-1 1 0 0 0,1 0 0 0 0,0 4-114 0 0,0 18 400 0 0,4-5-134 0 0,4-1-89 0 0,4-2-114 0 0,-4-11-82 0 0,1-1-40 0 0,-7-7 62 0 0,0 0 0 0 0,0 0-1 0 0,0 0 1 0 0,0 0 0 0 0,0 0-1 0 0,1 0 1 0 0,-1-1 0 0 0,0 1-1 0 0,1 0 1 0 0,-1-1 0 0 0,1 1 0 0 0,-1-1-1 0 0,0 0 1 0 0,1 1 0 0 0,-1-1-1 0 0,1 0 1 0 0,-1 0 0 0 0,1 0-1 0 0,-1 0 1 0 0,1 0 0 0 0,0 0-3 0 0,1-1 10 0 0,-1 0 1 0 0,0 1-1 0 0,0-1 1 0 0,0 0-1 0 0,0-1 1 0 0,0 1-1 0 0,0 0 1 0 0,0 0 0 0 0,0-1-1 0 0,0 1 1 0 0,-1-1-1 0 0,2-1-10 0 0,4-5 50 0 0,-2 1 0 0 0,1-1 0 0 0,-1 0-1 0 0,0-1 1 0 0,-1 1 0 0 0,0-1-50 0 0,-2 5 5 0 0,-1 0 1 0 0,1 1-1 0 0,-1-1 0 0 0,0 0 1 0 0,-1 0-1 0 0,1 0 1 0 0,0 0-1 0 0,-1 0-5 0 0,0 0 13 0 0,0 0-1 0 0,-1 1 1 0 0,1-1 0 0 0,-1 1-1 0 0,1-1 1 0 0,-1 1 0 0 0,0-1-1 0 0,-1 1 1 0 0,1-1 0 0 0,0 1-1 0 0,-1 0 1 0 0,0 0 0 0 0,0-1-1 0 0,0 1 1 0 0,0 1 0 0 0,0-1-1 0 0,-1 0 1 0 0,1 1 0 0 0,-1-1-1 0 0,-1 0-12 0 0,1 0 4 0 0,-1 1 0 0 0,1-1-1 0 0,-1 1 1 0 0,0 0-1 0 0,-3-1-3 0 0,-3-1-37 0 0,0 1 42 0 0,1 0 54 0 0,-1 1-1 0 0,1 0 1 0 0,-1 0 0 0 0,-4 1-59 0 0,-5 1 9 0 0,9 1-50 0 0,1 0-39 0 0,1 1-47 0 0,-1 1-53 0 0,1 0-62 0 0,0 1-68 0 0,8-3 113 0 0,-1-1-171 0 0,1 0-316 0 0,0 0 523 0 0,0 0 23 0 0,0 0-9 0 0,0 0-42 0 0,0 0-8 0 0,0 0-41 0 0,0 0-47 0 0,0 0-54 0 0,0 0-58 0 0,0 0-54 0 0,0 0-46 0 0,0 0-43 0 0,0 0-154 0 0,0 0-41 0 0,0 0-188 0 0,0 0-504 0 0</inkml:trace>
  <inkml:trace contextRef="#ctx0" brushRef="#br0" timeOffset="1203.901">844 43 14312 0 0,'0'0'322'0'0,"0"0"45"0"0,0 0-184 0 0,0 0-39 0 0,0 0 43 0 0,1 1-101 0 0,1 2-23 0 0,0-2 17 0 0,2 5 6 0 0,-1-1-43 0 0,2 15-27 0 0,-3-11 12 0 0,0-1 56 0 0,-1-4-42 0 0,0 0-1 0 0,0 0 1 0 0,-1 0 0 0 0,0 0 0 0 0,0 0 0 0 0,0 1-1 0 0,0-1 1 0 0,-1 2-42 0 0,-1 12 170 0 0,0-2 38 0 0,1 0 70 0 0,0 8 107 0 0,-1-1-77 0 0,0 1-74 0 0,2 0-81 0 0,-1-3-37 0 0,0-1-44 0 0,-3 42 24 0 0,3-36-33 0 0,0-10-20 0 0,2-6-47 0 0,0-2-41 0 0,0 0-52 0 0,0-6-14 0 0,-1 0 61 0 0,-1 4 69 0 0,0-4-53 0 0,1 0-34 0 0,-1-1-51 0 0,1 0-76 0 0,-1 1-87 0 0,0-1-101 0 0,1 0-115 0 0,-1 0 187 0 0,1 0-37 0 0,-1-1-41 0 0,1 1-41 0 0,0 0-44 0 0,-1-1-47 0 0,1 1-47 0 0,0 0-51 0 0,-1 0-1548 0 0,1-1-1232 0 0</inkml:trace>
  <inkml:trace contextRef="#ctx0" brushRef="#br0" timeOffset="1908.019">809 310 10192 0 0,'31'0'493'0'0,"1"0"-84"0"0,0 0-74 0 0,-1 0-66 0 0,7 0-21 0 0,0 0-66 0 0,7 0-31 0 0,22 0-6 0 0,-57 0-130 0 0,-13 0 13 0 0,-16 1 98 0 0,5 2 233 0 0,1 1 0 0 0,-11 4-359 0 0,12-3 213 0 0,0 1 1 0 0,0 0-1 0 0,1 0 1 0 0,0 1-1 0 0,0 1 1 0 0,1 0 0 0 0,0 0-1 0 0,0 1 1 0 0,1 0-1 0 0,-2 3-213 0 0,3-2 295 0 0,0 0 0 0 0,1 1 0 0 0,-6 10-294 0 0,6-8 200 0 0,-4 6 48 0 0,6-6-54 0 0,3-5-41 0 0,2 0 34 0 0,2 0 45 0 0,2-1 52 0 0,-3-6-107 0 0,2 3 19 0 0,2-1-48 0 0,6-2 46 0 0,12-6 72 0 0,-6-2-75 0 0,0-3-46 0 0,0-3-40 0 0,-2 0-34 0 0,8-12-14 0 0,8-12-60 0 0,-17 19-18 0 0,1 1-133 0 0,4-7 3 0 0,13-10-2 0 0,-27 29 127 0 0,0 0-1 0 0,1 1 0 0 0,0-1 0 0 0,0 1 0 0 0,0 1 0 0 0,0-1 0 0 0,1 1 0 0 0,-1 0 0 0 0,4 0 26 0 0,-2 0-218 0 0,0 2 106 0 0,-3 1 71 0 0,10 4 12 0 0,-14-4 30 0 0,0 0-1 0 0,-1 0 0 0 0,1 0 0 0 0,0 0 0 0 0,-1 0 0 0 0,1 1 0 0 0,0-1 1 0 0,-1 0-1 0 0,1 0 0 0 0,0 1 0 0 0,-1-1 0 0 0,1 1 0 0 0,-1-1 0 0 0,1 0 1 0 0,-1 1-1 0 0,1-1 0 0 0,-1 1 0 0 0,1-1 0 0 0,-1 1 0 0 0,1 0 0 0 0,-1-1 0 0 0,1 1 1 0 0,-1-1-1 0 0,0 1 0 0 0,0 0 0 0 0,1-1 0 0 0,-1 1 0 0 0,0 0 0 0 0,0-1 1 0 0,0 1-1 0 0,1 0 0 0 0,-1-1 0 0 0,0 2 0 0 0,0 1 14 0 0,6 17 169 0 0,-6 7-55 0 0,-1 0-23 0 0,1-22-67 0 0,0 1 0 0 0,0-1-1 0 0,-1 0 1 0 0,0 0 0 0 0,-1 4-38 0 0,-2 23 208 0 0,4-23-163 0 0,-1 17 105 0 0,1-18-83 0 0,-1 0-1 0 0,1-1 1 0 0,-2 1 0 0 0,0 1-67 0 0,2-6 18 0 0,-1-1 1 0 0,0 0-1 0 0,1 1 1 0 0,-1-1-1 0 0,0 0 1 0 0,0 0-1 0 0,-1 1 0 0 0,1-1 1 0 0,0 0-1 0 0,-1 0 1 0 0,1-1-1 0 0,-1 1 1 0 0,0 0-1 0 0,1 0 0 0 0,-1-1 1 0 0,0 1-1 0 0,0-1 1 0 0,0 1-1 0 0,0-1 1 0 0,0 0-1 0 0,-1 0 1 0 0,1 0-1 0 0,0 0 0 0 0,-3 0-18 0 0,4 0 75 0 0,-6-3 85 0 0,2-3-63 0 0,2-3-51 0 0,2-1-41 0 0,1 6-24 0 0,0-1 0 0 0,0 0-1 0 0,0 0 1 0 0,1 0 0 0 0,-1 0 0 0 0,1 0-1 0 0,1-1 20 0 0,9-27-231 0 0,1-1-107 0 0,-9 24 192 0 0,1 0-1 0 0,1 0 0 0 0,-1 1 0 0 0,4-4 147 0 0,2-6-320 0 0,-8 14 236 0 0,0 1-1 0 0,0-1 1 0 0,1 0-1 0 0,-1 1 1 0 0,1-1-1 0 0,0 1 0 0 0,2-2 85 0 0,9-8-178 0 0,10-9-168 0 0,-14 14 228 0 0,3-1 47 0 0,-1 2 92 0 0,2 3 428 0 0,-2 4-36 0 0,-1 5-37 0 0,-1 3-40 0 0,0 2-40 0 0,-2 2-43 0 0,0 0-44 0 0,-1-1-46 0 0,1 2-27 0 0,-6-9-107 0 0,-1 0 0 0 0,1 0 0 0 0,-1 0 0 0 0,0 0 1 0 0,0 0-1 0 0,0 0 0 0 0,0 2-29 0 0,2 18 60 0 0,-2-15-63 0 0,2 9 57 0 0,-1 0-40 0 0,2 10-71 0 0,-3-28-112 0 0,-1 1 46 0 0,0 0 41 0 0,0-1 37 0 0,0 1 36 0 0,0 0 56 0 0,0 1 405 0 0,1-2-413 0 0,-1 0-66 0 0,0 1-40 0 0,0-1-62 0 0,1 0-65 0 0,-1 0-74 0 0,1 1-83 0 0,-1-1-90 0 0,1 0-100 0 0,-1 1-108 0 0,1-1-116 0 0,-1 0 120 0 0,1 1-72 0 0,0-1-74 0 0,-1 1-79 0 0,1-1-575 0 0,1 1-372 0 0,0 0-974 0 0</inkml:trace>
  <inkml:trace contextRef="#ctx0" brushRef="#br0" timeOffset="2643.599">1728 313 7920 0 0,'3'-1'8'0'0,"1"0"41"0"0,3 1 135 0 0,9-3 336 0 0,-11 2-401 0 0,0-1-69 0 0,-4 2 137 0 0,-1 0 214 0 0,0-1-546 0 0,0 1 116 0 0,1 0 106 0 0,-1-1 97 0 0,1 1 13 0 0,0 0 43 0 0,-1-1 41 0 0,1 1 34 0 0,0 0 394 0 0,1-1 87 0 0,1 0 1915 0 0,-2 1-2161 0 0,-1-1-39 0 0,0 1-121 0 0,0 0-42 0 0,0 0-47 0 0,-1 0-54 0 0,1-1-61 0 0,-1 1-67 0 0,0 0-74 0 0,-1-1-81 0 0,-4 1 399 0 0,0-1-64 0 0,0 1-55 0 0,0 1-45 0 0,-6 1 66 0 0,-15 3 182 0 0,20-3-284 0 0,0-1 41 0 0,-10 3 137 0 0,8-1-42 0 0,-1 0 0 0 0,1 0 0 0 0,-5 3-289 0 0,1 1 287 0 0,1 2-41 0 0,2 2-57 0 0,3 2-77 0 0,6-11-108 0 0,0 0 1 0 0,1 0-1 0 0,-1 0 0 0 0,1 0 0 0 0,0 0 0 0 0,0 0 0 0 0,0 0 0 0 0,0 0 0 0 0,0 1 0 0 0,0-1 1 0 0,1 0-1 0 0,-1 0 0 0 0,0 0 0 0 0,1 0 0 0 0,0 0 0 0 0,0 0 0 0 0,-1 0 0 0 0,1 0 0 0 0,0 0 1 0 0,1 1-5 0 0,3 4 14 0 0,0 0 0 0 0,1 0 1 0 0,0 0-1 0 0,2 1-14 0 0,-5-5 7 0 0,11 11 36 0 0,0-1-1 0 0,1-1 1 0 0,13 8-43 0 0,-23-16 33 0 0,7 5 3 0 0,-10-9 42 0 0,-2 0 4 0 0,-2 1 62 0 0,-6 3-14 0 0,-3 0 17 0 0,0-2-47 0 0,-2 0-43 0 0,1 0-40 0 0,-14-1-85 0 0,1 0-110 0 0,-3 0-125 0 0,23-1 141 0 0,1 0-32 0 0,-6 1-280 0 0,-1 0-201 0 0,-6 0-434 0 0,-5 2-451 0 0</inkml:trace>
  <inkml:trace contextRef="#ctx0" brushRef="#br0" timeOffset="8542.054">2938 377 15120 0 0,'0'0'340'0'0,"0"0"50"0"0,0 0-186 0 0,-1 0-49 0 0,1 1-42 0 0,0 0-34 0 0,-1 0 0 0 0,0 3-1 0 0,1-3-5 0 0,0 0 57 0 0,3 4 227 0 0,1-1-50 0 0,0-1-44 0 0,0 1-41 0 0,5 0 117 0 0,1-1-113 0 0,2-2-56 0 0,14-2 102 0 0,-22 0-260 0 0,1 0 1 0 0,-1 0-1 0 0,0 0 0 0 0,0-1 1 0 0,2 0-13 0 0,7-5 104 0 0,0 0 0 0 0,-1 0 0 0 0,10-9-104 0 0,-15 11 1 0 0,0-1 0 0 0,-1 1 0 0 0,0-1 0 0 0,0-1 0 0 0,0 1 0 0 0,-1-1 0 0 0,0 0 0 0 0,0 0 0 0 0,-1-1 0 0 0,0 1 0 0 0,0-1 0 0 0,0-2-1 0 0,-1-1-35 0 0,-5 3 33 0 0,2 7 8 0 0,-1 0-1 0 0,1 1 1 0 0,-1-1 0 0 0,1 0-1 0 0,-1 1 1 0 0,1-1-1 0 0,-1 0 1 0 0,0 1-1 0 0,1-1 1 0 0,-1 1-1 0 0,0-1 1 0 0,1 1 0 0 0,-1-1-1 0 0,0 1 1 0 0,0 0-1 0 0,1-1 1 0 0,-1 1-6 0 0,-16-3 213 0 0,1 6 106 0 0,10 0-209 0 0,1 0 1 0 0,-1 0 0 0 0,1 0-1 0 0,0 1 1 0 0,-4 2-111 0 0,-7 9 230 0 0,2 3-36 0 0,2 2-41 0 0,3 3-46 0 0,3 1-49 0 0,4 2-55 0 0,2-25 5 0 0,1 0-1 0 0,-1 0 0 0 0,0-1 0 0 0,0 1 0 0 0,1 0 0 0 0,-1 0 1 0 0,0-1-1 0 0,1 1 0 0 0,-1 0 0 0 0,0 0 0 0 0,1-1 1 0 0,-1 1-1 0 0,1 0 0 0 0,0-1 0 0 0,-1 1 0 0 0,1-1 1 0 0,-1 1-1 0 0,1 0 0 0 0,0-1 0 0 0,-1 0 0 0 0,2 1-7 0 0,13 7 139 0 0,2-6-35 0 0,1-7-49 0 0,17-12-41 0 0,-26 12-25 0 0,20-16-167 0 0,-3 2-64 0 0,-16 11 127 0 0,10-5-34 0 0,0 6-29 0 0,-19 7 171 0 0,0 0 1 0 0,0 0 0 0 0,0 0 0 0 0,0 0-1 0 0,0 1 1 0 0,0-1 0 0 0,0 0 0 0 0,0 1-1 0 0,0-1 1 0 0,0 0 0 0 0,0 1 0 0 0,0-1-1 0 0,0 1 1 0 0,-1-1 0 0 0,1 1 0 0 0,0 0-1 0 0,0-1 1 0 0,-1 1 0 0 0,1 0 0 0 0,0-1-1 0 0,-1 1 1 0 0,1 0 0 0 0,0 0 0 0 0,-1 0 0 0 0,1 0-1 0 0,-1 0 1 0 0,0 0 0 0 0,1 0 6 0 0,5 15-45 0 0,-2-3 35 0 0,0 15 78 0 0,1 0 88 0 0,-5-22-92 0 0,1 4-11 0 0,0 4 18 0 0,1-5 33 0 0,0-2 51 0 0,1-1 86 0 0,-3-5-138 0 0,0-1-7 0 0,0 0-7 0 0,0 0-1 0 0,0 0 2 0 0,10-3 79 0 0,-2-2-39 0 0,7-9 27 0 0,-3-3-111 0 0,0-2-82 0 0,-8 12-22 0 0,0-1-1 0 0,1 1 0 0 0,0 0 1 0 0,5-5 58 0 0,2-1-119 0 0,-9 8 96 0 0,2 3-35 0 0,4 2-69 0 0,1 6 95 0 0,5 13 57 0 0,-13-16-37 0 0,3 3 11 0 0,9 14 42 0 0,-2 4 90 0 0,-10-20-102 0 0,0 0 0 0 0,1 0-1 0 0,-1 0 1 0 0,1-1 0 0 0,0 1 0 0 0,0 0-1 0 0,0-1 1 0 0,1 0 0 0 0,-1 0 0 0 0,1 0 0 0 0,-1 0-1 0 0,2 0-28 0 0,14 6 149 0 0,-1-5 34 0 0,5-8 65 0 0,-3-6-97 0 0,-3-6-86 0 0,-2-3-72 0 0,-3-2-62 0 0,-1-2-50 0 0,5-19-223 0 0,-9 16 12 0 0,-4 7 139 0 0,-5-5 23 0 0,-2 13 125 0 0,-3 1 35 0 0,3 6 82 0 0,2 2-34 0 0,0 2-1 0 0,1 1-4 0 0,-11 0 205 0 0,0 3-91 0 0,-1 5-49 0 0,12-8-92 0 0,-1 0 1 0 0,1 0-1 0 0,0 1 0 0 0,0-1 1 0 0,0 0-1 0 0,-1 1 1 0 0,2-1-1 0 0,-1 1 0 0 0,0-1 1 0 0,0 1-1 0 0,0 1-8 0 0,-9 17 54 0 0,9-17-46 0 0,-1-1 0 0 0,1 1 0 0 0,0 0-1 0 0,-1-1 1 0 0,1 1 0 0 0,1 0 0 0 0,-1 0 0 0 0,0 0 0 0 0,1 0-1 0 0,-1 0 1 0 0,1 2-8 0 0,-4 9 10 0 0,4-12-8 0 0,-1-1 0 0 0,1 1 0 0 0,-1-1 0 0 0,1 1 0 0 0,-1-1 0 0 0,1 1 0 0 0,0-1 0 0 0,0 1 0 0 0,0 0 0 0 0,0-1 0 0 0,0 1 0 0 0,0-1 0 0 0,0 1 0 0 0,1 0 0 0 0,-1-1 0 0 0,0 1 0 0 0,1-1 0 0 0,-1 1 0 0 0,1-1 0 0 0,0 1 0 0 0,0-1 0 0 0,0 1-2 0 0,2 7 35 0 0,0-1 8 0 0,5 1 49 0 0,-1-5 59 0 0,1-5-46 0 0,9-6 3 0 0,-12 4-88 0 0,2 0-20 0 0,0-1 0 0 0,-1-1 0 0 0,0 1 0 0 0,0-1 0 0 0,0 0 0 0 0,-1-1 0 0 0,1 1 0 0 0,-1-2 0 0 0,1 0 0 0 0,-1 3 6 0 0,12-14-20 0 0,1 2-61 0 0,3 4-65 0 0,4 6-69 0 0,-22 4 179 0 0,1 0-51 0 0,-3 2 69 0 0,0 0 1 0 0,-1 0 0 0 0,1 0 0 0 0,0 0-1 0 0,0 0 1 0 0,-1 1 0 0 0,1-1-1 0 0,0 0 1 0 0,0 0 0 0 0,-1 0-1 0 0,1 1 1 0 0,0-1 0 0 0,-1 0 0 0 0,1 1-1 0 0,0-1 1 0 0,-1 1 0 0 0,1-1-1 0 0,-1 1 1 0 0,1-1 0 0 0,-1 1 0 0 0,1-1-1 0 0,0 1 12 0 0,0 1-15 0 0,1 0 0 0 0,-1 0-1 0 0,0 0 1 0 0,1 0-1 0 0,-1 1 1 0 0,0-1 0 0 0,0 0-1 0 0,0 0 1 0 0,-1 1 0 0 0,1-1-1 0 0,-1 1 1 0 0,1-1-1 0 0,-1 0 1 0 0,0 1 15 0 0,2 18-63 0 0,-2-1 40 0 0,0-15 26 0 0,0 11-49 0 0,-1-9 45 0 0,1 0 0 0 0,1 1-1 0 0,-1-1 1 0 0,1 0 0 0 0,0 1-1 0 0,2 4 2 0 0,-2-7-17 0 0,-1-4-68 0 0,0-1-11 0 0,0 0-18 0 0,17-1-538 0 0,-14 0 475 0 0,1 0 0 0 0,-1-1 0 0 0,0 1 1 0 0,0-1-1 0 0,1 1 0 0 0,0-2 177 0 0,19-15-1063 0 0,-9 6 407 0 0,-2 1 119 0 0,-2 2 184 0 0,1 0-43 0 0,5-7-339 0 0,22-24-1080 0 0,-27 28 1300 0 0,0-1 50 0 0,-2 2 104 0 0,1-1 66 0 0,-1 1 77 0 0,0-1 90 0 0,-1 2 24 0 0,-4 3 111 0 0,0 1 93 0 0,-3 3-7 0 0,1 0 35 0 0,1-3 174 0 0,-2 4-105 0 0,0-1 34 0 0,0 1 37 0 0,0-1 39 0 0,-1 1 40 0 0,1-1 45 0 0,0 2 507 0 0,-1 1-435 0 0,0 0-100 0 0,0 0-88 0 0,0 0-75 0 0,-1 0-47 0 0,1 0-59 0 0,-1-1 37 0 0,1 0-43 0 0,-1 1 4 0 0,0-1 44 0 0,-5-2 716 0 0,0 0-114 0 0,0 1-104 0 0,0 2-97 0 0,0 0-88 0 0,1 2-79 0 0,-1 0-70 0 0,1 0-61 0 0,-3 4 38 0 0,1 1-100 0 0,-12 20 121 0 0,14-18-272 0 0,0 0 0 0 0,1 0-1 0 0,0 0 1 0 0,0 3-27 0 0,2-4 3 0 0,0-1 0 0 0,1 1 0 0 0,0-1 0 0 0,0 1-1 0 0,0 0 1 0 0,1 0-3 0 0,0-4 1 0 0,0 3-1 0 0,0-1 0 0 0,1 0 1 0 0,-1 1-1 0 0,2 1 0 0 0,-2-6 3 0 0,0-1 1 0 0,1 0-1 0 0,-1 1 0 0 0,1-1 1 0 0,-1 1-1 0 0,1-1 0 0 0,0 0 0 0 0,0 1 1 0 0,-1-1-1 0 0,1 0 0 0 0,0 0 0 0 0,0 0 1 0 0,0 1-1 0 0,0-1 0 0 0,1 0 1 0 0,-1 0-1 0 0,0-1 0 0 0,0 1 0 0 0,2 1-3 0 0,32 13-12 0 0,17 5-93 0 0,-23-10 74 0 0,-25-8 21 0 0,-1-1-1 0 0,1 1 0 0 0,-1 0 1 0 0,0 0-1 0 0,0 0 0 0 0,0 0 1 0 0,0 0-1 0 0,1 3 11 0 0,0-1-8 0 0,0 0 0 0 0,0 1 0 0 0,-1-1 0 0 0,0 1 0 0 0,2 2 8 0 0,-1 2-1 0 0,0-1 0 0 0,-1 1-1 0 0,1 0 1 0 0,-2 0 0 0 0,1 0 0 0 0,0 8 1 0 0,2 19-2 0 0,-4-25 16 0 0,-1 1 1 0 0,0 0-1 0 0,-1-1 0 0 0,0 1 1 0 0,0-1-1 0 0,-2 4-14 0 0,3-15 2 0 0,-4 17 34 0 0,-1 0 1 0 0,0 0-1 0 0,-2 3-36 0 0,-8 7 112 0 0,8-20-84 0 0,0-2 48 0 0,-1-3 63 0 0,-4-5 121 0 0,3-6 2 0 0,4 1-120 0 0,3-1-61 0 0,1 0-48 0 0,1-1 4 0 0,1 0-1 0 0,0 1 0 0 0,1-1 1 0 0,0 0-1 0 0,0 0 0 0 0,3-4-36 0 0,9-21 65 0 0,1 1-53 0 0,3-6-88 0 0,4-8-38 0 0,4 1-100 0 0,61-87-641 0 0,-57 89 626 0 0,0 0 94 0 0,-16 15 141 0 0,-11 20 108 0 0,-2 9 6 0 0,-1 1 0 0 0,0 0-9 0 0,0 0-40 0 0,-3 6-69 0 0,-3 5-13 0 0,0 0-1 0 0,1 1 0 0 0,1 0 1 0 0,0 0-1 0 0,0 0 0 0 0,1 0 1 0 0,1 0-1 0 0,0 1 1 0 0,1-1-1 0 0,0 1 0 0 0,1 10 12 0 0,-1-21-1 0 0,4 8 13 0 0,-1-8 78 0 0,6-3-50 0 0,0-1-28 0 0,-4 0 25 0 0,19-20 32 0 0,2 0-88 0 0,-7 7-61 0 0,0 1 0 0 0,0 1 0 0 0,8-3 80 0 0,-19 12-27 0 0,0 0-1 0 0,1 0 0 0 0,-1 1 1 0 0,1 1-1 0 0,-1-1 0 0 0,1 1 1 0 0,1 0 27 0 0,-6 2-10 0 0,0-1-1 0 0,0 1 1 0 0,-1 0 0 0 0,1 0 0 0 0,0 0 0 0 0,0 1 0 0 0,0-1 0 0 0,-1 1 0 0 0,1-1 0 0 0,0 1 0 0 0,0 0-1 0 0,0 0 11 0 0,-1 0-5 0 0,0 0 0 0 0,0 0 0 0 0,0 1-1 0 0,0-1 1 0 0,-1 1 0 0 0,1-1-1 0 0,0 1 1 0 0,-1-1 0 0 0,1 1-1 0 0,0 1 6 0 0,2 2 1 0 0,-1 1 0 0 0,1 0 0 0 0,-1 0 0 0 0,-1 1 0 0 0,1-1 0 0 0,-1 0 0 0 0,0 1 0 0 0,0 4-1 0 0,3 16 100 0 0,1 16-100 0 0,-4-19 60 0 0,6 33 185 0 0,-2-18-11 0 0,-4-19-63 0 0,1 0 51 0 0,-2 1 72 0 0,-2-1-54 0 0,0-19-227 0 0,1 0 0 0 0,-1 1 0 0 0,1-1 1 0 0,-1 0-1 0 0,1 0 0 0 0,-1 1 0 0 0,0-1 1 0 0,1 0-1 0 0,-1 0 0 0 0,0 0 0 0 0,0 0 0 0 0,0 0 1 0 0,0 0-1 0 0,0 0 0 0 0,0 0 0 0 0,0-1 1 0 0,0 1-1 0 0,0 0 0 0 0,0-1 0 0 0,0 1 1 0 0,-1 0-1 0 0,1-1 0 0 0,0 1 0 0 0,0-1 1 0 0,-1 0-1 0 0,1 0 0 0 0,0 1 0 0 0,-1-1-13 0 0,-5 1-84 0 0,2-1 87 0 0,-8 1 69 0 0,9 0-81 0 0,-1-1-35 0 0,2 0-36 0 0,-1 0-47 0 0,0 0-55 0 0,1 0-65 0 0,-2 0-112 0 0,1 0-103 0 0,0 0-113 0 0,2 0 241 0 0,0 0-32 0 0,0 0-36 0 0,0 0-35 0 0,0 0-37 0 0,0 0-39 0 0,0-1-40 0 0,0 1-43 0 0,0 0-42 0 0,0 0-45 0 0,-3 0-763 0 0,0-1-41 0 0,-2 0-335 0 0,-2 0-956 0 0</inkml:trace>
  <inkml:trace contextRef="#ctx0" brushRef="#br0" timeOffset="6489.848">2244 275 12384 0 0,'10'-5'304'0'0,"5"0"260"0"0,-5 2-191 0 0,-10 3-364 0 0,4-2 55 0 0,-3 1-37 0 0,-1-2 0 0 0,-1 2 37 0 0,1 0 66 0 0,0 1 154 0 0,-3-5 914 0 0,2 1-526 0 0,0 2-389 0 0,-1 2-51 0 0,0 0-187 0 0,1 0 36 0 0,-1-1 95 0 0,0 1 42 0 0,-2-1 287 0 0,1 1-257 0 0,2 0-188 0 0,-1 1-35 0 0,0-1-40 0 0,0 1-46 0 0,-27 11 438 0 0,11 1-22 0 0,16-12-331 0 0,-3 4 86 0 0,-1 0 33 0 0,3-2-10 0 0,1 0 1 0 0,-1 0-1 0 0,0 0 0 0 0,1 0 0 0 0,-1 1 0 0 0,0 1-133 0 0,-1 4 181 0 0,1 2-84 0 0,0-2-31 0 0,-2 3-17 0 0,-3 13 32 0 0,5-14-59 0 0,3-9-19 0 0,-1-1 1 0 0,0 0-1 0 0,1 1 0 0 0,-1-1 0 0 0,1 0 1 0 0,0 1-1 0 0,-1-1 0 0 0,1 1 0 0 0,0-1 1 0 0,0 1-1 0 0,0-1 0 0 0,0 1 0 0 0,0-1 0 0 0,0 1 1 0 0,0-1-1 0 0,0 1 0 0 0,1-1 0 0 0,-1 1 1 0 0,1-1-1 0 0,-1 0 0 0 0,1 1 0 0 0,-1-1 1 0 0,1 0-1 0 0,0 1 0 0 0,0-1 0 0 0,0 0 1 0 0,0 0-1 0 0,0 0 0 0 0,0 0 0 0 0,0 0 0 0 0,0 0 1 0 0,0 0-1 0 0,0 0 0 0 0,0 0 0 0 0,1 0 1 0 0,-1 0-1 0 0,0-1 0 0 0,1 1 0 0 0,0 0-3 0 0,5 1-17 0 0,3-1-199 0 0,4-6 43 0 0,-3 2 18 0 0,-5 1 22 0 0,0 0 0 0 0,0 0 0 0 0,0 0-1 0 0,-1-1 1 0 0,1 1 0 0 0,0-1 0 0 0,3-3 133 0 0,-6 3-119 0 0,1 0 0 0 0,0 1 0 0 0,-1-1 0 0 0,1-1 0 0 0,-1 1-1 0 0,2-3 120 0 0,8-9-373 0 0,-11 13 315 0 0,1 0-1 0 0,-1-1 1 0 0,0 1-1 0 0,0-1 1 0 0,0 0-1 0 0,0 1 1 0 0,-1-1 0 0 0,1 0-1 0 0,-1 0 1 0 0,1 0-1 0 0,-1-1 59 0 0,2-3-35 0 0,1-9-23 0 0,-4 15 58 0 0,0 1 0 0 0,0-1-1 0 0,0 1 1 0 0,0 0 0 0 0,0-1 0 0 0,-1 1 0 0 0,1-1 0 0 0,0 1 0 0 0,0 0 0 0 0,0-1 0 0 0,-1 1 0 0 0,1 0-1 0 0,0-1 1 0 0,0 1 0 0 0,-1 0 0 0 0,1-1 0 0 0,0 1 0 0 0,-1 0 0 0 0,1-1 0 0 0,0 1 0 0 0,-1 0 0 0 0,1 0-1 0 0,-1-1 1 0 0,-5-2-11 0 0,-1-1 59 0 0,-18-6 285 0 0,15 7-223 0 0,9 2-24 0 0,-1 3 38 0 0,-6-2-77 0 0,2 0-6 0 0,3 1 36 0 0,-8 2-6 0 0,8-3-66 0 0,1 0 0 0 0,0 1 0 0 0,-1 0 0 0 0,1-1 1 0 0,0 1-1 0 0,-1 0 0 0 0,1 0 0 0 0,0 0 0 0 0,0 0-5 0 0,1-1-19 0 0,2 1-75 0 0,0 0-40 0 0,2 1-328 0 0,-1-2 296 0 0,-2 1 91 0 0,1-1 34 0 0,0 0 42 0 0,-1 1 49 0 0,7-1-209 0 0,-1 0-72 0 0,2-1-113 0 0,4-2-233 0 0,2 0 8 0 0,-6 2 279 0 0,0 0 63 0 0,5 1-143 0 0,-8-1 205 0 0,-1 0-34 0 0,0 0 0 0 0,-1-1-34 0 0,1 0-39 0 0,-1-1-44 0 0,2-1-112 0 0,0 1 49 0 0,0 0 43 0 0,1 0 38 0 0,5-3-202 0 0,1 2 91 0 0,19-10-541 0 0,-21 8 743 0 0,1 1 89 0 0,-1-1 81 0 0,1 1 73 0 0,-2 1 51 0 0,1-1 46 0 0,-1 0 41 0 0,0 0 35 0 0,2-1 80 0 0,0-1 34 0 0,-5 2 35 0 0,0 1 0 0 0,0-1 1 0 0,5-5-359 0 0,-8 6 128 0 0,9-9 492 0 0,5-9 460 0 0,-10 8-431 0 0,-4 4-247 0 0,-2 1-98 0 0,0-2-39 0 0,-2-2 113 0 0,-2 0-44 0 0,2 10-249 0 0,0 0 0 0 0,0 0 0 0 0,0 0 1 0 0,-1 0-1 0 0,1 1 0 0 0,-1-1 0 0 0,0 0 0 0 0,1 1 1 0 0,-1-1-1 0 0,-1 1 0 0 0,1-1 0 0 0,0 1 0 0 0,-1 0 0 0 0,1 0 1 0 0,-1 0-1 0 0,-2-1-85 0 0,-12-4 485 0 0,-2 5 98 0 0,15 2-436 0 0,-7 0 198 0 0,-6 2 65 0 0,16-2-380 0 0,0 0 0 0 0,0 0-1 0 0,0 1 1 0 0,0-1 0 0 0,0 0-1 0 0,0 1 1 0 0,1-1 0 0 0,-1 1 0 0 0,0-1-1 0 0,0 1 1 0 0,0-1 0 0 0,1 1-1 0 0,-1 0-29 0 0,-2 7 302 0 0,0-2-158 0 0,-7 3-16 0 0,-2 2 13 0 0,11-9-122 0 0,-1 0 0 0 0,1 0 0 0 0,0 1-1 0 0,1-1 1 0 0,-1 0 0 0 0,0 0 0 0 0,1 1 0 0 0,-1-1 0 0 0,1 0-1 0 0,0 1 1 0 0,-1-1 0 0 0,1 2-19 0 0,5 26 179 0 0,-4-24-147 0 0,0-1 0 0 0,0 1 0 0 0,0-1 0 0 0,-1 1 0 0 0,0 4-32 0 0,-1-2 43 0 0,0 0-1 0 0,-1-1 1 0 0,0 1-1 0 0,-3 6-42 0 0,3-9 23 0 0,0 1 0 0 0,0-1 0 0 0,1 0 0 0 0,0 1 0 0 0,0-1 0 0 0,0 0 0 0 0,0 1 0 0 0,1 0 0 0 0,0-1 0 0 0,1 6-23 0 0,17 90 192 0 0,-6-70-95 0 0,-9-27-79 0 0,-1-1 0 0 0,-1 1 1 0 0,1 0-1 0 0,-1 0 0 0 0,1 0 1 0 0,-1 1-1 0 0,0-1 1 0 0,0 0-1 0 0,-1 0 0 0 0,1 5-18 0 0,-4 8 68 0 0,2-14-53 0 0,0 0 0 0 0,1 0 0 0 0,-1 0 0 0 0,1 0 0 0 0,0 0 0 0 0,0 1 0 0 0,0-1 0 0 0,0 0 0 0 0,1 3-15 0 0,5 11 55 0 0,-5-14-46 0 0,0 0 1 0 0,0-1-1 0 0,0 1 1 0 0,0 0-1 0 0,-1-1 0 0 0,1 1 1 0 0,-1 0-1 0 0,1 0 1 0 0,-1 0-1 0 0,0 0 0 0 0,0-1 1 0 0,-1 1-1 0 0,1 0 1 0 0,0 0-1 0 0,-1 0 0 0 0,0 1-9 0 0,-4 8 30 0 0,4-9-21 0 0,-1 0-1 0 0,1 0 1 0 0,0 0-1 0 0,0 0 1 0 0,0 1-1 0 0,1-1 1 0 0,-1 0-1 0 0,1 1 1 0 0,-1-1-1 0 0,1 0 1 0 0,0 1-1 0 0,1-1 1 0 0,-1 0-1 0 0,0 1 1 0 0,1 0-9 0 0,4 24 81 0 0,-6-14-77 0 0,-5-2-44 0 0,5-11-68 0 0,1-1-11 0 0,0 0 15 0 0,0 0-64 0 0,0 0-127 0 0,0 0 5 0 0,0 0-35 0 0,-2 0-867 0 0,-5 0-58 0 0</inkml:trace>
  <inkml:trace contextRef="#ctx0" brushRef="#br0" timeOffset="6775.346">2457 440 16687 0 0,'-7'-1'114'0'0,"-5"0"-41"0"0,-2 0-18 0 0,7 0 40 0 0,5 0 17 0 0,1 1 55 0 0,3-2 68 0 0,2 1 82 0 0,11-4-377 0 0,5 3 398 0 0,11-1 297 0 0,-18 2-389 0 0,0 1-42 0 0,1-1-72 0 0,-7 1-97 0 0,0 0-34 0 0,1 0-36 0 0,-1-1-41 0 0,1 1-45 0 0,0 0-49 0 0,-1 0-52 0 0,1 0-57 0 0,-1 0-115 0 0,4 0-240 0 0,4-2-461 0 0</inkml:trace>
  <inkml:trace contextRef="#ctx0" brushRef="#br0" timeOffset="10400.462">43 1148 12152 0 0,'0'0'273'0'0,"0"0"40"0"0,0 0 22 0 0,0 0-140 0 0,0 0-94 0 0,0 1 26 0 0,0-1-47 0 0,-2 5 49 0 0,1-2-76 0 0,-6 17 642 0 0,2 0-63 0 0,1 0-60 0 0,0 1-57 0 0,2-1-53 0 0,0 1-51 0 0,1 0-46 0 0,1 0-44 0 0,0 0-40 0 0,1 0-38 0 0,1 21 146 0 0,2-1-109 0 0,0 1-83 0 0,-2-24-129 0 0,-2-13-216 0 0,1 0 109 0 0,0 1 89 0 0,1 14 309 0 0,-1-12-258 0 0,0-1-116 0 0,-1-4-44 0 0,0 0-43 0 0,1 0-30 0 0,-1-1-43 0 0,0 0-46 0 0,0-1-52 0 0,0 1-54 0 0,1-1-60 0 0,-1 0-63 0 0,0-1-68 0 0,-3-8-175 0 0</inkml:trace>
  <inkml:trace contextRef="#ctx0" brushRef="#br0" timeOffset="10665.425">1 1173 8864 0 0,'0'0'220'0'0,"0"-1"-92"0"0,1 1-67 0 0,2-3-9 0 0,-2 1 5 0 0,2-3-107 0 0,0 0 37 0 0,4-3 86 0 0,0 1 118 0 0,0 1 99 0 0,2-1 162 0 0,2 3 83 0 0,-7 2-282 0 0,1 1 0 0 0,-1 0 1 0 0,1 0-1 0 0,0 0 0 0 0,-1 1 1 0 0,1-1-1 0 0,1 1-253 0 0,17 2 889 0 0,0 4-100 0 0,-1 3-101 0 0,-2 3-101 0 0,-4 4-99 0 0,-4 2-99 0 0,-7 4-99 0 0,-6 3-100 0 0,-1-20-178 0 0,1 0 0 0 0,-1-1 0 0 0,0 1 0 0 0,0 0 0 0 0,0-1 0 0 0,-1 0-1 0 0,1 1 1 0 0,-1-1 0 0 0,0 0 0 0 0,-1 0-12 0 0,-23 22 3 0 0,7-12-63 0 0,-1-2-67 0 0,0 0-81 0 0,1-2-96 0 0,17-8 239 0 0,-1 0-118 0 0,1 0 78 0 0,-9 2-26 0 0,7-2 11 0 0,2-2-16 0 0,0 1-67 0 0,0 0-106 0 0,0 0-113 0 0,1-1 163 0 0,0 1-36 0 0,1-1-38 0 0,-1 1-40 0 0,0-1-122 0 0,0 1-64 0 0,0-1-67 0 0,0 1-72 0 0,-4 1-1162 0 0,-4 1-1046 0 0</inkml:trace>
  <inkml:trace contextRef="#ctx0" brushRef="#br0" timeOffset="11193.643">249 1268 9728 0 0,'0'0'222'0'0,"0"0"30"0"0,2 0 18 0 0,6 0-228 0 0,0-1 33 0 0,5-2 154 0 0,-9 2-94 0 0,-1-1 1 0 0,1 0-1 0 0,0 0 0 0 0,-1 0 0 0 0,1 0 0 0 0,-1-1 0 0 0,1 1-135 0 0,3-4 219 0 0,2 0-58 0 0,4-4-30 0 0,-10 7-102 0 0,0 0 0 0 0,0-1 0 0 0,0 1-1 0 0,0-1 1 0 0,-1 0 0 0 0,1 1 0 0 0,-1-1 0 0 0,0-1 0 0 0,0 1-29 0 0,4-15 146 0 0,-5-1 86 0 0,-2 11-74 0 0,-1-1 36 0 0,-1 1 40 0 0,-2 0 46 0 0,-1 1 51 0 0,-2 1 56 0 0,7 6-343 0 0,1 1 1 0 0,-1-1 0 0 0,0 1-1 0 0,1-1 1 0 0,-1 1-1 0 0,0-1 1 0 0,1 1-1 0 0,-1 0 1 0 0,0 0-1 0 0,0-1 1 0 0,0 1-1 0 0,1 0 1 0 0,-1 0-1 0 0,0 0 1 0 0,0 0 0 0 0,0 0-1 0 0,1 0 1 0 0,-1 0-1 0 0,0 0 1 0 0,0 0-1 0 0,0 0-44 0 0,0 1 84 0 0,-1-1 0 0 0,1 1-1 0 0,-1 0 1 0 0,1-1 0 0 0,-1 1 0 0 0,1 0-1 0 0,-1 0 1 0 0,1 0 0 0 0,0 0 0 0 0,-1 1-84 0 0,-5 6 363 0 0,0 1-46 0 0,3-1-53 0 0,1 0-63 0 0,0 3 10 0 0,0 0-36 0 0,1 12 82 0 0,2 1-103 0 0,2 0-73 0 0,0-10-59 0 0,1-1 1 0 0,0 1 0 0 0,5 10-23 0 0,2 1 68 0 0,-9-24-65 0 0,0 3 20 0 0,1 0 0 0 0,1-1 0 0 0,-1 1 0 0 0,0 0 0 0 0,3 2-23 0 0,6 0 95 0 0,-11-5-87 0 0,1-1 0 0 0,0 0-1 0 0,-1 0 1 0 0,1 0 0 0 0,0 0-1 0 0,0 0 1 0 0,-1-1 0 0 0,1 1-1 0 0,0 0 1 0 0,-1 0 0 0 0,1 0 0 0 0,0-1-1 0 0,-1 1 1 0 0,1 0 0 0 0,0-1-1 0 0,-1 1 1 0 0,1 0 0 0 0,0-1-8 0 0,17-14 100 0 0,-8 5-85 0 0,-3 0-73 0 0,0-2-94 0 0,0-2 9 0 0,0-1-64 0 0,5-11-268 0 0,-7 15 142 0 0,1 1 0 0 0,0 0 0 0 0,0 0 0 0 0,5-4 333 0 0,-3 4-293 0 0,1 2 79 0 0,1 0 67 0 0,0 2 56 0 0,7 2 31 0 0,-15 4 61 0 0,-1 0 0 0 0,1 1 0 0 0,0-1-1 0 0,-1 0 1 0 0,1 1 0 0 0,-1-1 0 0 0,1 1-1 0 0,0-1 1 0 0,-1 1 0 0 0,1 0 0 0 0,-1 0 0 0 0,0 0-1 0 0,1 0 1 0 0,-1 0 0 0 0,0 0 0 0 0,1 1-1 0 0,19 22 586 0 0,4 16 135 0 0,-13-18-348 0 0,4 14 288 0 0,-10-16-284 0 0,-2-2 39 0 0,-3-15-84 0 0,-1 0-63 0 0,-1-2-57 0 0,0 0-49 0 0,0-1-44 0 0,-1-1-36 0 0,-1-2-4 0 0,-8-8-72 0 0,10 9 31 0 0,0 0 36 0 0,-3-12-55 0 0,2-1-41 0 0,2 0-52 0 0,2 1-59 0 0,1-1-69 0 0,1 0-78 0 0,0 1-88 0 0,1 0-95 0 0,-5 13 417 0 0,6-15-529 0 0</inkml:trace>
  <inkml:trace contextRef="#ctx0" brushRef="#br0" timeOffset="12145.742">952 1052 11464 0 0,'0'0'333'0'0,"0"0"0"0"0,0 0-181 0 0,0 0 27 0 0,0 0 40 0 0,0 0 5 0 0,0 0 69 0 0,0 2-78 0 0,2 6 282 0 0,-1-4-212 0 0,1 1 192 0 0,0 1-71 0 0,-1 0-62 0 0,0 1-54 0 0,0 1 1 0 0,-1 0-50 0 0,0 16 346 0 0,0-8-163 0 0,1 2-28 0 0,3 10 29 0 0,0 0-29 0 0,-3-25-365 0 0,-1-1-1 0 0,1 0 1 0 0,0 1-1 0 0,0-1 1 0 0,0 0-1 0 0,0 0 1 0 0,0 0-1 0 0,0 0 1 0 0,1 0-1 0 0,-1 0 0 0 0,1 0 1 0 0,-1 0-1 0 0,2 0-30 0 0,6 6 95 0 0,0-3-40 0 0,-5-4-4 0 0,5 2 19 0 0,10 1 9 0 0,-12-5-11 0 0,1-2 68 0 0,1-2 89 0 0,-3 1-45 0 0,0-2-93 0 0,-1 0-79 0 0,0 0-65 0 0,3-7-163 0 0,9-18-473 0 0,-12 21 535 0 0,0-1-8 0 0,-1-6-151 0 0,0 1 29 0 0,-1 7 139 0 0,-1 5 77 0 0,7-20-448 0 0,-9 18 449 0 0,1-1 39 0 0,-1 7 85 0 0,0 0 11 0 0,0 0-57 0 0,1 0 0 0 0,-1 0 0 0 0,1 0 0 0 0,-1 0 0 0 0,1 0 0 0 0,-1 0 0 0 0,1 0 0 0 0,-1 1 0 0 0,1-1 0 0 0,-1 0 0 0 0,1 0 0 0 0,-1 0 0 0 0,1 1 0 0 0,-1-1 0 0 0,1 0 0 0 0,-1 1 0 0 0,0-1 0 0 0,1 0 0 0 0,-1 1 0 0 0,1-1 0 0 0,-1 1 0 0 0,0-1 0 0 0,0 0 0 0 0,1 1 0 0 0,-1-1 0 0 0,0 1 0 0 0,0-1 0 0 0,1 1 0 0 0,-1-1-1 0 0,0 1 1 0 0,0-1-7 0 0,2 20 229 0 0,-1-9-104 0 0,2 20 255 0 0,0-3-89 0 0,2-1-44 0 0,4-1-45 0 0,6-3-44 0 0,-7-17-229 0 0,1-4 66 0 0,2-3 60 0 0,0-3 77 0 0,1-3-105 0 0,-2-1-73 0 0,0-2-67 0 0,-1-1-61 0 0,-1 0-55 0 0,-1-1-50 0 0,0 1-42 0 0,-1 0-39 0 0,-1 2 139 0 0,-1 1-34 0 0,5-7-346 0 0,0 0-96 0 0,2 0-68 0 0,-7 9 501 0 0,2-4-26 0 0,0 3 142 0 0,-2 2 66 0 0,1 1 49 0 0,2 1 76 0 0,-1 4 112 0 0,-3 0-30 0 0,0 2 36 0 0,0 1 37 0 0,0 1 41 0 0,3 8 380 0 0,0 0-108 0 0,-1 0-90 0 0,0 0-77 0 0,0-1-85 0 0,-1 1-37 0 0,13 45 669 0 0,-10-42-676 0 0,0 0-7 0 0,-6-6-25 0 0,-1-5-78 0 0,0-4 60 0 0,0-1-1 0 0,0 0-4 0 0,0 0-75 0 0,0 0-64 0 0,1-2-242 0 0,0-1 55 0 0,2-2-53 0 0,1-4-47 0 0,0-9-288 0 0,6-9-181 0 0,-4 15 358 0 0,-2-2-56 0 0,0 5 100 0 0,0 0 39 0 0,6-8-197 0 0,2-6-12 0 0,-10 20 360 0 0,0 0 41 0 0,0 0 38 0 0,1 1 38 0 0,0-1 36 0 0,0 1 33 0 0,5-2 137 0 0,-1 2 112 0 0,0 3 99 0 0,0 3 84 0 0,-2 3 69 0 0,3 6-36 0 0,15 20 837 0 0,-13-20-862 0 0,-6-7-279 0 0,0 0-34 0 0,-2-2 71 0 0,0-1-72 0 0,-1 1-42 0 0,1 1-30 0 0,-1 1-21 0 0,0-4 18 0 0,0 0 102 0 0,-1-2-4 0 0,0 0-16 0 0,1 3-69 0 0,0-1-81 0 0,1 2 3 0 0,0 1 24 0 0,1 1 39 0 0,-3-5-15 0 0,3-1-117 0 0,2 0 70 0 0,-3 0-58 0 0,0 0-47 0 0,-1-1-19 0 0,0 1-39 0 0,0 0-46 0 0,0-1-54 0 0,0 1-94 0 0,0-1-83 0 0,0 1-90 0 0,0-1-99 0 0,0 0-109 0 0,0 1-117 0 0,0-1-126 0 0,0 0 426 0 0,0 1-35 0 0,0-1-695 0 0,0-1-36 0 0,2-1-2701 0 0</inkml:trace>
  <inkml:trace contextRef="#ctx0" brushRef="#br0" timeOffset="12791.76">1635 964 14712 0 0,'0'0'332'0'0,"0"0"-155"0"0,-1 0-43 0 0,1-1 34 0 0,0 1-97 0 0,-2-2-15 0 0,2 1-3 0 0,0 0 45 0 0,-1 0 101 0 0,1 1 115 0 0,0-7-84 0 0,0 6 28 0 0,0-1-115 0 0,0 2 546 0 0,0 0 30 0 0,0-1-419 0 0,1 1-56 0 0,-1 0-49 0 0,0-1-40 0 0,1-1 65 0 0,2-1 179 0 0,-2 2-216 0 0,0 1 69 0 0,-1 0-382 0 0,0 0 111 0 0,1 0 71 0 0,2-1 144 0 0,-2 1-167 0 0,0 0-37 0 0,0 0-67 0 0,0 0-91 0 0,0 0 31 0 0,-1 0-35 0 0,1 0-40 0 0,-1 1-42 0 0,1-1-46 0 0,-1 0-49 0 0,0 0-53 0 0,1 0-55 0 0,1 3-731 0 0</inkml:trace>
  <inkml:trace contextRef="#ctx0" brushRef="#br0" timeOffset="13030.802">1730 890 14168 0 0,'0'0'322'0'0,"0"0"45"0"0,0 0 18 0 0,0 0-232 0 0,0 0-37 0 0,0 0 24 0 0,1 1-93 0 0,0 3-77 0 0,0-1 68 0 0,1 2-99 0 0,-1-1 42 0 0,0 1 40 0 0,-1 0 34 0 0,0 2 51 0 0,0-1 36 0 0,-1 4 124 0 0,0 0 40 0 0,0 5 207 0 0,0-5-199 0 0,1 4 90 0 0,-1 0-64 0 0,0 0-59 0 0,-1 0-54 0 0,-1 7 35 0 0,2 1-103 0 0,1 0-83 0 0,3 0-63 0 0,-3-18-113 0 0,1-1 41 0 0,0 3 36 0 0,0-1 60 0 0,2 13 266 0 0,-1-10-206 0 0,-2-3-82 0 0,1-1-46 0 0,-1 0-38 0 0,1 0-45 0 0,-1 0-53 0 0,0-1-59 0 0,1 1-66 0 0,-1 0-71 0 0,0 0-78 0 0,0 0-86 0 0,0-4 108 0 0,0 0-64 0 0,0 0-55 0 0,0 0-50 0 0,0 0-172 0 0,0 0-48 0 0,0 0-209 0 0,0 0-561 0 0</inkml:trace>
  <inkml:trace contextRef="#ctx0" brushRef="#br0" timeOffset="13271.619">1707 1164 13792 0 0,'0'0'190'0'0,"0"0"-40"0"0,0 0 48 0 0,1-1-105 0 0,2 1-12 0 0,-1-1 7 0 0,15-1 20 0 0,22-2 53 0 0,-19 2-32 0 0,0 0 101 0 0,-7 0 3 0 0,1 0 83 0 0,-11 2-382 0 0,1-1 51 0 0,0 0 46 0 0,0 1 36 0 0,4-1 143 0 0,10 0 406 0 0,-12 1-476 0 0,-1-1-58 0 0,2 1-89 0 0,-3 0-50 0 0,-1 0-40 0 0,1 0-58 0 0,-1 0-57 0 0,1 0-63 0 0,-1 0-68 0 0,1 0-73 0 0,0 0-79 0 0,-1 0-84 0 0,1 0-89 0 0,-1 0-80 0 0,1 0-97 0 0,3 0-1146 0 0,3 0-1139 0 0</inkml:trace>
  <inkml:trace contextRef="#ctx0" brushRef="#br0" timeOffset="13618.683">2220 1114 14896 0 0,'-2'1'93'0'0,"-1"0"-44"0"0,0 0 8 0 0,1 0 69 0 0,0-1 81 0 0,0 0-58 0 0,1 0 36 0 0,1 2-59 0 0,0 0-72 0 0,2 10-75 0 0,-1-11 36 0 0,-1 4-36 0 0,0-1 61 0 0,0 0 47 0 0,0 0 34 0 0,-1 10 359 0 0,2-8-324 0 0,0-4-87 0 0,6 22 853 0 0,-3-15-563 0 0,1 2-35 0 0,-2-6-204 0 0,1 1-35 0 0,4 5-38 0 0,0-1 45 0 0,6 2 114 0 0,2-3 51 0 0,-13-7-196 0 0,0-1 1 0 0,1 1-1 0 0,-1-1 0 0 0,1 0 0 0 0,0-1 0 0 0,-1 1 1 0 0,1-1-1 0 0,0 1 0 0 0,-1-1-61 0 0,25-4 296 0 0,-8 0-191 0 0,-14 3-82 0 0,0 0 0 0 0,0 0 0 0 0,0-1 0 0 0,0 1 0 0 0,0-2 0 0 0,1 1-23 0 0,7-10 91 0 0,-4-6 31 0 0,-5-4-54 0 0,-4-26-11 0 0,-1 19-11 0 0,1 10 18 0 0,1 8-12 0 0,0 0-47 0 0,4-28-97 0 0,-3 33 92 0 0,0 3-12 0 0,-2 2-57 0 0,-1 1-50 0 0,0 0-168 0 0,0 0 84 0 0,0 0 76 0 0,0 0 66 0 0,0-1 55 0 0,0 1 35 0 0,0 0 112 0 0,0-1 612 0 0,1 0-634 0 0,-1 1-48 0 0,0-1-63 0 0,0 1-82 0 0,0 0-98 0 0,0 0-112 0 0,0-1-79 0 0,0 1-114 0 0,0 0 192 0 0,1 0-33 0 0,-1 0-34 0 0,0 0-36 0 0,0 0-37 0 0,0 0-38 0 0,0-1-40 0 0,0 1-41 0 0,0 0-43 0 0,0 0-45 0 0,0 0-44 0 0,0 0-48 0 0,0 0-1584 0 0,0 0-1305 0 0</inkml:trace>
  <inkml:trace contextRef="#ctx0" brushRef="#br0" timeOffset="13961.776">2533 1105 12264 0 0,'0'0'273'0'0,"0"0"40"0"0,0 0 23 0 0,0 0-137 0 0,0 0-95 0 0,0 0 52 0 0,0 1 103 0 0,0 0-101 0 0,1 8 127 0 0,0-7-181 0 0,-1-1 45 0 0,0 7 340 0 0,-1 0-58 0 0,1 0-55 0 0,-1 0-51 0 0,0 0-65 0 0,0 0-37 0 0,1 7 132 0 0,0 1-102 0 0,2-1-76 0 0,-2-12-149 0 0,1 0-1 0 0,0 0 1 0 0,0 0-1 0 0,0 0 0 0 0,0 0 1 0 0,0 0-1 0 0,1-1 1 0 0,-1 1-1 0 0,1 0 0 0 0,-1-1 1 0 0,1 1-1 0 0,2 0-27 0 0,11 9 172 0 0,-12-10-148 0 0,0 0 1 0 0,1-1-1 0 0,-1 0 0 0 0,0 1 0 0 0,1-1 1 0 0,-1-1-1 0 0,0 1 0 0 0,1 0 0 0 0,-1-1 1 0 0,1 0-1 0 0,-1 1 0 0 0,1-1-24 0 0,-1-1 24 0 0,0 1 1 0 0,0 0-1 0 0,0-1 0 0 0,-1 0 1 0 0,1 0-1 0 0,0 0 0 0 0,0 0 1 0 0,-1 0-1 0 0,1 0 0 0 0,0-1 0 0 0,-1 1 1 0 0,1-1-1 0 0,-1 1 0 0 0,0-1 1 0 0,0 0-1 0 0,1 0 0 0 0,-1 0 1 0 0,0-1-1 0 0,-1 1 0 0 0,1 0 0 0 0,0-1-24 0 0,0 0 26 0 0,-1 1-1 0 0,0 0 0 0 0,0-1 0 0 0,0 1 0 0 0,0-1 0 0 0,0 0 0 0 0,0 1 0 0 0,0-2-25 0 0,-1 1 14 0 0,0 1-1 0 0,0 0 0 0 0,0 0 1 0 0,0-1-1 0 0,0 1 1 0 0,0 0-1 0 0,-1 0 0 0 0,1-1 1 0 0,-1 1-14 0 0,0-2 9 0 0,-1 0 1 0 0,0 0-1 0 0,0 1 0 0 0,0-1 1 0 0,0 1-1 0 0,0 0 1 0 0,-1 0-1 0 0,1-1 1 0 0,-1 2-1 0 0,0-1 1 0 0,-3-2-10 0 0,-6-5-71 0 0,-2 1-66 0 0,-1 0-62 0 0,1 3-57 0 0,9 4 80 0 0,-4-4-141 0 0,3 3 57 0 0,4 2 73 0 0,-1 0-51 0 0,-1-1-179 0 0,2 2 158 0 0,0-1-37 0 0,-6-1-1027 0 0,3-2-54 0 0</inkml:trace>
  <inkml:trace contextRef="#ctx0" brushRef="#br0" timeOffset="14215.582">2751 852 12896 0 0,'-6'0'103'0'0,"-9"-2"-14"0"0,11 1-27 0 0,1 1 57 0 0,2 0 84 0 0,3 0 109 0 0,0-1-301 0 0,1 2-7 0 0,4 2 39 0 0,-6-3 54 0 0,0 1 1 0 0,0 0-1 0 0,0 0 0 0 0,0 0 0 0 0,0 0 0 0 0,0 1 0 0 0,0-1 0 0 0,0 0 1 0 0,0 0-1 0 0,0 1 0 0 0,-1-1 0 0 0,1 0 0 0 0,0 1 0 0 0,-1-1 0 0 0,1 1 0 0 0,-1 0-97 0 0,4 13 721 0 0,-3-8-407 0 0,0 0-45 0 0,0-2-92 0 0,0-1-39 0 0,1 17 358 0 0,-2 0-55 0 0,1-2-118 0 0,0-1-91 0 0,0-15-183 0 0,-1 0-1 0 0,0 0 1 0 0,0 0-1 0 0,0 0 1 0 0,-1 0-1 0 0,1 0 1 0 0,-1 2-49 0 0,-2 15 262 0 0,4 11 92 0 0,1 9 121 0 0,0-28-360 0 0,1 1-41 0 0,-2 6 28 0 0,-1-17-97 0 0,-1 0 0 0 0,1 1 1 0 0,0-1-1 0 0,1 0 0 0 0,-1 0 1 0 0,0 0-1 0 0,1 0 0 0 0,-1 1 1 0 0,1-1-1 0 0,-1 0 0 0 0,1 0-5 0 0,0 0-184 0 0,1 1 99 0 0,-1-1 83 0 0,0 0 67 0 0,2 4 155 0 0,-2-4-185 0 0,0-1-46 0 0,0 1-42 0 0,0-1-53 0 0,0 0-62 0 0,1 1-103 0 0,-1-1-102 0 0,0 0-114 0 0,0-1 196 0 0,0 1-33 0 0,0-1-35 0 0,0 1-37 0 0,-1-1-39 0 0,1 1-40 0 0,0-1-41 0 0,0 0-44 0 0,0 0-45 0 0,0 1-47 0 0,2-1-1737 0 0,0 0-1356 0 0</inkml:trace>
  <inkml:trace contextRef="#ctx0" brushRef="#br0" timeOffset="14661.393">2980 1044 16360 0 0,'0'0'481'0'0,"0"0"-173"0"0,0 0-142 0 0,0 1-38 0 0,-1 0-66 0 0,-1 13-64 0 0,1-8-10 0 0,1 1 50 0 0,0 0 46 0 0,0 0 40 0 0,-1 5 151 0 0,1-1 72 0 0,0 2 98 0 0,3 16 663 0 0,-1-19-746 0 0,2 10 89 0 0,0 1-76 0 0,1 6 52 0 0,-4-20-283 0 0,1 0 0 0 0,0 0 0 0 0,1 0 0 0 0,2 5-144 0 0,-5-12 9 0 0,1 1-1 0 0,-1 0 0 0 0,0-1 0 0 0,1 1 0 0 0,-1-1 1 0 0,1 1-1 0 0,-1 0 0 0 0,1-1 0 0 0,-1 1 0 0 0,1-1 1 0 0,-1 0-1 0 0,1 1 0 0 0,-1-1 0 0 0,1 1 1 0 0,0-1-1 0 0,-1 0 0 0 0,1 1 0 0 0,0-1 0 0 0,-1 0 1 0 0,1 0-1 0 0,0 0 0 0 0,0 1-8 0 0,0-1 9 0 0,1 0 0 0 0,-1 0 0 0 0,0 0 0 0 0,0-1 0 0 0,1 1 0 0 0,-1 0-1 0 0,0-1 1 0 0,0 1 0 0 0,1 0 0 0 0,-1-1 0 0 0,0 1 0 0 0,0-1-9 0 0,15-10 9 0 0,-10 6-49 0 0,-2 0-33 0 0,3-6-233 0 0,0 0 0 0 0,4-10 306 0 0,2-9-459 0 0,-10 23 342 0 0,3-6-117 0 0,0-6-185 0 0,0 3 100 0 0,-2 6 154 0 0,1-14-269 0 0,-5 13 308 0 0,0 6 110 0 0,-1-1 53 0 0,-1 2 65 0 0,1 0 76 0 0,0 3 67 0 0,0 2-43 0 0,-2 2 96 0 0,0 3-112 0 0,-1 1-75 0 0,-3 11 66 0 0,5-13-79 0 0,2-2 49 0 0,-3 12 156 0 0,0-3 6 0 0,2 0 1 0 0,-1 0-1 0 0,1 4-309 0 0,0-1 255 0 0,0-5-21 0 0,2-3-105 0 0,1-1-55 0 0,2 0-42 0 0,-3-5-9 0 0,-1-1-119 0 0,0 1-34 0 0,2 0 56 0 0,5 2-37 0 0,2 0-127 0 0,-7-3 120 0 0,1 0-32 0 0,-1 0-7 0 0,0 0-33 0 0,0-1-39 0 0,0 1-43 0 0,0-1 8 0 0,0 0-36 0 0,0 0-39 0 0,-1 0-41 0 0,1 0-46 0 0,0 0-47 0 0,0-1-50 0 0,0 1-54 0 0,-2 0 95 0 0,1 0-60 0 0,0 1-53 0 0,0-1-46 0 0,0 0-179 0 0,0 0-47 0 0,0 0-217 0 0,1-1-591 0 0</inkml:trace>
  <inkml:trace contextRef="#ctx0" brushRef="#br0" timeOffset="15341.739">3283 1050 14368 0 0,'0'0'330'0'0,"0"0"-48"0"0,0 1-69 0 0,1 0-56 0 0,0 0-45 0 0,0 1-22 0 0,1 4 67 0 0,-1-4-56 0 0,2 6-163 0 0,0 0 89 0 0,0-1 78 0 0,-1 1 68 0 0,1-1 59 0 0,0 1 48 0 0,0 1 109 0 0,0 0 40 0 0,4 20 943 0 0,-4-17-831 0 0,1 1-49 0 0,1 5 125 0 0,0 2-89 0 0,-3-2-83 0 0,-3-1-80 0 0,-1-12-90 0 0,0-1-49 0 0,0-1-45 0 0,0-1-43 0 0,-1-1-39 0 0,0-2-35 0 0,-2-1-30 0 0,1-2-83 0 0,0-1-53 0 0,0-2-72 0 0,2-4-143 0 0,4-7-380 0 0,3-2-36 0 0,-2 12 210 0 0,0 0 1 0 0,1 0-1 0 0,4-5 523 0 0,16-22-1689 0 0,2 7-105 0 0,-17 21 1565 0 0,-1 3 125 0 0,0 2 113 0 0,0 3 105 0 0,-1 3 91 0 0,-1 1 83 0 0,0 2 70 0 0,0 2 61 0 0,1 3 66 0 0,-4-6-222 0 0,1 1 0 0 0,-1-1-1 0 0,-1 0 1 0 0,1 1-1 0 0,-1-1 1 0 0,1 3-263 0 0,6 21 900 0 0,-1-3-22 0 0,-4-1 67 0 0,-4-25-852 0 0,0-1-12 0 0,0 0-3 0 0,0 0-12 0 0,0 0-2 0 0,0 0 0 0 0,0 0 0 0 0,6-9-458 0 0,0-6-59 0 0,0 0 54 0 0,0 6 77 0 0,-1 2 15 0 0,1 1 0 0 0,0-1 0 0 0,1 1 1 0 0,2-2 306 0 0,1 1-273 0 0,1 2 47 0 0,0 2 65 0 0,1 1 80 0 0,-1 4 83 0 0,-4 2 67 0 0,-3-1-37 0 0,3 0 192 0 0,0 2 0 0 0,0-1 0 0 0,0 1 0 0 0,0-1-1 0 0,5 7-223 0 0,8 5 427 0 0,0-3-68 0 0,-15-10-246 0 0,0-1-1 0 0,1 0 0 0 0,-1 0 0 0 0,0 0 0 0 0,3-1-112 0 0,15 2 322 0 0,-4-4-107 0 0,-1-4-66 0 0,-7 1-96 0 0,-1-2-35 0 0,-2-1-39 0 0,0-2-44 0 0,-1-1-46 0 0,-2-1-50 0 0,-1-1-55 0 0,-2-2-57 0 0,-1-1-97 0 0,-2 9 120 0 0,1-1 0 0 0,-1 1 0 0 0,0-1 0 0 0,-2-5 250 0 0,-2-1-308 0 0,-2 1 75 0 0,-1 2 103 0 0,3 6 114 0 0,0 1 37 0 0,-6 1 391 0 0,2 5-50 0 0,1 5-44 0 0,2 2-34 0 0,0 9 118 0 0,5-16-311 0 0,1 1 1 0 0,-1-1-1 0 0,1 0 0 0 0,0 1 0 0 0,0-1 0 0 0,0 2-91 0 0,4 11 28 0 0,2-2 34 0 0,-3-10-27 0 0,0 0-1 0 0,0 0 0 0 0,1 0 0 0 0,-1 0 0 0 0,1 0 1 0 0,0-1-1 0 0,0 1 0 0 0,0-1 0 0 0,0 0-34 0 0,17 10 107 0 0,5-1-63 0 0,-13-8-73 0 0,1 1-41 0 0,0-2-50 0 0,-1 0-57 0 0,-1 0-62 0 0,0-1-71 0 0,-9-2-5 0 0,0 0-55 0 0,0 1-48 0 0,0-1-46 0 0,1 1-305 0 0,1-1-74 0 0,0 1-58 0 0,0-1-42 0 0,2 1-359 0 0,0-1-36 0 0,14 1-2810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2:18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8232 0 0,'1'-1'143'0'0,"4"-3"407"0"0,-3 2-433 0 0,-1 0-71 0 0,-1 1-20 0 0,1 0 49 0 0,0 0 44 0 0,0 0 40 0 0,0-1 259 0 0,1 0 102 0 0,4-5 1174 0 0,-5 5-1020 0 0,0 0-350 0 0,0 1-50 0 0,-1-1-63 0 0,0 1-73 0 0,0 1 620 0 0,0 0-12 0 0,0 0-313 0 0,0 0-181 0 0,0 0-50 0 0,0 0 35 0 0,3 2 256 0 0,-1 2-88 0 0,0 2-89 0 0,-1 0-91 0 0,0-3-132 0 0,-1-1-38 0 0,2 9 267 0 0,-1 1-55 0 0,-2 12 154 0 0,-1-1-79 0 0,2 7-13 0 0,0 0-119 0 0,-1 3-86 0 0,1 0-83 0 0,4 65-97 0 0,-3-62 56 0 0,0 6 17 0 0,6-17 50 0 0,-5-23 61 0 0,2-3-46 0 0,5-9-22 0 0,6-15-92 0 0,-3 0-140 0 0,4-13-145 0 0,4-9-103 0 0,-4 16 188 0 0,-1 6 99 0 0,3 2 77 0 0,-5 13 58 0 0,-6 7 24 0 0,-1 3 37 0 0,0 2 169 0 0,-1 1-34 0 0,3 5 103 0 0,-3 4-102 0 0,-1 1-77 0 0,-3-4-80 0 0,-1-1 1 0 0,0 1-1 0 0,0-1 1 0 0,0 0-1 0 0,-1 2-42 0 0,-2 20 139 0 0,-4 21-6 0 0,4-33-129 0 0,-8 22 135 0 0,7-28-127 0 0,1 0-43 0 0,0-4-27 0 0,0 1-38 0 0,0 0-42 0 0,0 0-49 0 0,3-9 32 0 0,0 0 48 0 0,0 1 42 0 0,0-1 37 0 0,-1 1 35 0 0,1-1 33 0 0,-1 2 181 0 0,0-1-100 0 0,1 0-88 0 0,0 0-51 0 0,-1 0-53 0 0,1-1-38 0 0,0 1-51 0 0,-1-1-58 0 0,1 1-65 0 0,0-1-7 0 0,0 1-53 0 0,0-1-58 0 0,0 0-61 0 0,0 1-64 0 0,0-1-69 0 0,-1 0-72 0 0,1 1-76 0 0,0-1 318 0 0,0 0-47 0 0,0 0-43 0 0,0 0-36 0 0,0 0-153 0 0,0 0-36 0 0,0 0-1609 0 0</inkml:trace>
  <inkml:trace contextRef="#ctx0" brushRef="#br0" timeOffset="422.905">404 185 9584 0 0,'0'0'216'0'0,"1"-1"-66"0"0,6-4 344 0 0,-4 4-393 0 0,-2 0-62 0 0,2 0-16 0 0,-1 1 60 0 0,-2 0-83 0 0,0 0 173 0 0,1 0 198 0 0,-1 0-7 0 0,0-1-68 0 0,1 1-59 0 0,1 0-49 0 0,-1 0-25 0 0,1 0-39 0 0,4 0 171 0 0,-4 1-144 0 0,-1-1 118 0 0,7 5 269 0 0,-1 1-112 0 0,-1 2-90 0 0,0 2-69 0 0,10 31 562 0 0,-15-38-725 0 0,10 41 450 0 0,-4 1-113 0 0,-5-22-272 0 0,-1 0-39 0 0,-1 0-43 0 0,1 0-46 0 0,-1-22-37 0 0,-1 13 34 0 0,-2-3 17 0 0,-3-1 30 0 0,-3 2 53 0 0,9-11-127 0 0,0-1 0 0 0,-1 1-1 0 0,0 0 1 0 0,1 0-1 0 0,-1-1 1 0 0,1 1-1 0 0,-1-1 1 0 0,0 1-1 0 0,1 0 1 0 0,-1-1-1 0 0,0 1 1 0 0,1-1-1 0 0,-1 0 1 0 0,0 1-1 0 0,0-1 1 0 0,0 0-1 0 0,0 1 1 0 0,1-1 0 0 0,-1 0-1 0 0,0 0 1 0 0,0 0-1 0 0,0 0-10 0 0,0 0 14 0 0,0 0 0 0 0,1 0 0 0 0,-1-1 0 0 0,1 1 0 0 0,-1 0 0 0 0,0-1 0 0 0,1 1 1 0 0,-1-1-1 0 0,1 1 0 0 0,-1 0 0 0 0,1-1 0 0 0,-1 1 0 0 0,1-1 0 0 0,-1 0 0 0 0,1 1 0 0 0,0-1 0 0 0,-1 1 0 0 0,1-1 0 0 0,0 0 0 0 0,0 1 0 0 0,-1-1-14 0 0,-3-11 156 0 0,3-1-48 0 0,0 5-77 0 0,2 1-41 0 0,0 0 10 0 0,1 1 0 0 0,0-1 0 0 0,0 0 0 0 0,1 1 0 0 0,1-3 0 0 0,17-31-44 0 0,-11 23 8 0 0,4-7 32 0 0,1 1 38 0 0,4-4 45 0 0,13-11 80 0 0,-13 18-2 0 0,-3-4-54 0 0,-1-2-57 0 0,-4 0-60 0 0,-8 6-47 0 0,-3 13 10 0 0,-2 0-34 0 0,1 2-23 0 0,-1-1-39 0 0,-1 1-47 0 0,0 0-55 0 0,0 2-5 0 0,0-1-47 0 0,-1 1-50 0 0,1 0-55 0 0,-1 0-60 0 0,-1 1-62 0 0,1 0-68 0 0,-1 0-70 0 0,4 2 293 0 0,0-1-49 0 0,0 1-44 0 0,1 0-38 0 0,-2-1-144 0 0,1 1-38 0 0,-2-1-1503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5:56.357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7326 2259 4928 0 0,'-3'0'-149'0'0,"-1"0"119"0"0,-1 0 100 0 0,0-1 80 0 0,-1 1 138 0 0,-13-3 727 0 0,12 2-652 0 0,4 1-244 0 0,0-1-35 0 0,0 0-43 0 0,1 1-48 0 0,1-1 76 0 0,1 1 4 0 0,0 0-38 0 0,-5 0-14 0 0,0-2 63 0 0,-4-1 98 0 0,8 3-68 0 0,-3-1 149 0 0,-9 2 181 0 0,6 0-97 0 0,13 0-89 0 0,-5-1-278 0 0,1 1 75 0 0,2 0 49 0 0,9 2 200 0 0,-6-2-173 0 0,-4 0-108 0 0,0-1-57 0 0,23 5 51 0 0,6 0 57 0 0,-22-6 25 0 0,13 3 258 0 0,-21-1-247 0 0,-2-1-4 0 0,3-1-47 0 0,-1 0 9 0 0,1 1-40 0 0,5 1 10 0 0,8 0 78 0 0,3-2-16 0 0,8-2-27 0 0,-9 1 5 0 0,17-3 34 0 0,-29 5-112 0 0,0 0 0 0 0,-1-1 0 0 0,1 1 0 0 0,0-1 0 0 0,0 0 0 0 0,8-1 0 0 0,-9 2 20 0 0,0 0 35 0 0,4-1 134 0 0,12 0 340 0 0,-14 2-398 0 0,0 0-59 0 0,9 1-42 0 0,0-1 1 0 0,8 0-31 0 0,1 0-33 0 0,-1 1-99 0 0,-7 1-46 0 0,1-2 93 0 0,3-1 64 0 0,11 0 59 0 0,-4-1-52 0 0,12 0 244 0 0,-14-1-126 0 0,-10 1-80 0 0,0 1-42 0 0,0-1-51 0 0,1 1-61 0 0,2-1 313 0 0,-1-2-89 0 0,4 1-59 0 0,-16 1-37 0 0,0 1 1 0 0,0 0 0 0 0,0 1 0 0 0,4 0 1 0 0,2 0 51 0 0,0-1-73 0 0,26-2-232 0 0,-18 1 169 0 0,-11 0 92 0 0,1 1 48 0 0,19-1 28 0 0,39-9 58 0 0,-60 9-161 0 0,0 0 36 0 0,35 0 210 0 0,-30 2-224 0 0,10-2 20 0 0,3 2 20 0 0,15 1-60 0 0,31-3 18 0 0,-15 0-6 0 0,-53 1-5 0 0,1 0 1 0 0,-1 0-1 0 0,0 0 1 0 0,1-1-1 0 0,-1 1 1 0 0,0-1-1 0 0,1 0 1 0 0,0-1 10 0 0,9-2-12 0 0,-11 4 11 0 0,15-4 125 0 0,-12 3-109 0 0,-1-1 49 0 0,-4 2 54 0 0,-1 0-174 0 0,0 0 45 0 0,1 0 39 0 0,-1-1 34 0 0,1 1 107 0 0,0-1 60 0 0,3-3 668 0 0,-3 2-584 0 0,-1 1-200 0 0,0 0-43 0 0,1 1-51 0 0,-1-1-59 0 0,-1 0 48 0 0,1 1 1 0 0,-1-1-1 0 0,1 1 0 0 0,0-1 1 0 0,-1 1-1 0 0,1 0 0 0 0,-1-1 1 0 0,1 1-1 0 0,-1-1 0 0 0,1 1 0 0 0,-1 0 1 0 0,1-1-1 0 0,-1 1 0 0 0,0 0 1 0 0,1 0-1 0 0,-1 0 0 0 0,1-1 1 0 0,-1 1-1 0 0,0 0 0 0 0,0 0-8 0 0,-17-3 187 0 0,9 2-141 0 0,4 1-41 0 0,0 0 0 0 0,1 0 1 0 0,-1 0-1 0 0,0 0 1 0 0,-2 1-6 0 0,-13 1 43 0 0,-49 2 190 0 0,0 0-112 0 0,-2-1-85 0 0,1 3 0 0 0,-32 9-36 0 0,74-11 49 0 0,0 0 73 0 0,-18 2 126 0 0,15-1-125 0 0,12-2 91 0 0,-1 0-107 0 0,2-1-72 0 0,-23 0-37 0 0,-3-1-21 0 0,-20 2-54 0 0,-2 0 57 0 0,22-2 100 0 0,8-1 27 0 0,-51 0 266 0 0,34 6-245 0 0,34-4-128 0 0,14-1 0 0 0,1-1 0 0 0,-1 1 0 0 0,0-1 0 0 0,1 0 0 0 0,-1 0 0 0 0,0 0 0 0 0,-1-1 0 0 0,-1 0 0 0 0,4 1 0 0 0,-1 0 0 0 0,1-1 0 0 0,-1 1 0 0 0,1 1 0 0 0,-1-1 0 0 0,1 0 0 0 0,-1 1 0 0 0,1 0 0 0 0,-2 0 0 0 0,2 0 0 0 0,2 0 0 0 0,0-1 0 0 0,-1 1 0 0 0,1-1 0 0 0,0 0 0 0 0,0 0 0 0 0,-1 0 0 0 0,1 0 0 0 0,0 0 0 0 0,-1 0 0 0 0,1 0 0 0 0,0 0 0 0 0,0 0 0 0 0,-1 0 0 0 0,0-1 0 0 0,-49-1 8 0 0,15 4 47 0 0,-9-3-9 0 0,35 1-41 0 0,-1-1-1 0 0,0 1 1 0 0,1 1 0 0 0,-8 1-5 0 0,12-1-116 0 0,1 0 88 0 0,2 0 58 0 0,-4 1 174 0 0,5-1-144 0 0,1 0-56 0 0,0-1-44 0 0,0 0-55 0 0,-1 1-67 0 0,1-1-80 0 0,0 0-89 0 0,-1 0-103 0 0,0 0-114 0 0,1 0 187 0 0,1 0-56 0 0,0 0-49 0 0,0 0-43 0 0,0 0-150 0 0,0 0-42 0 0,0 0-182 0 0,0 0-487 0 0</inkml:trace>
  <inkml:trace contextRef="#ctx0" brushRef="#br0" timeOffset="16400.002">7779 2157 4032 0 0,'0'0'91'0'0,"0"0"11"0"0,0 0 9 0 0,0 0-59 0 0,-1 1 96 0 0,-1 0 95 0 0,-3 2 404 0 0,3-2-467 0 0,1 0-85 0 0,0 0-50 0 0,-1-1-60 0 0,1 1-72 0 0,-5 3 348 0 0,0-1-78 0 0,-1 2-36 0 0,-7 5 124 0 0,9-6-129 0 0,-1 1 75 0 0,1 0 95 0 0,1 0-54 0 0,0 0-34 0 0,-5 6 175 0 0,-3 9 119 0 0,11-16-486 0 0,-1 1 0 0 0,1-1 1 0 0,1 1-1 0 0,-1-1 0 0 0,1 1 1 0 0,-1 3-33 0 0,1 8 54 0 0,0-8-46 0 0,1-1 6 0 0,3-2 58 0 0,5 4-1 0 0,-8-8-64 0 0,1 0-1 0 0,0-1 0 0 0,0 1 0 0 0,-1 0 1 0 0,1 0-1 0 0,0-1 0 0 0,0 1 0 0 0,0-1 1 0 0,0 1-7 0 0,2 0 31 0 0,15-1 99 0 0,0-3-43 0 0,-17 2-83 0 0,12-4 161 0 0,-9 3-60 0 0,-4 2 7 0 0,0 0-19 0 0,12-7-31 0 0,-7 4-12 0 0,0 0 57 0 0,-5 3-43 0 0,0-5 21 0 0,2-1-25 0 0,0-2 9 0 0,-3 2 45 0 0,-1 3 9 0 0,0-1-33 0 0,1-3 10 0 0,-3-9-13 0 0,-2 9 14 0 0,-6-5 248 0 0,2 2-102 0 0,-1 0-56 0 0,0 3-25 0 0,-3 1-86 0 0,-1 3-91 0 0,13 3 3 0 0,0 0-1 0 0,0 0 0 0 0,0 0 0 0 0,0 0 1 0 0,0 0-1 0 0,0 0 0 0 0,0 1 0 0 0,0-1 1 0 0,0 0-1 0 0,0 1 0 0 0,0-1 0 0 0,-1 1 9 0 0,-4 4-139 0 0,1 0 75 0 0,-3 5 75 0 0,0 8 121 0 0,7-11-113 0 0,-1 0-69 0 0,2 0-101 0 0,0 1 115 0 0,2 17-131 0 0,6-8 114 0 0,-4-10 53 0 0,-1-4 0 0 0,7 5 0 0 0,-9-7 1 0 0,1 0 1 0 0,0 0-1 0 0,-1 0 1 0 0,1-1-1 0 0,-1 1 0 0 0,1 0 1 0 0,0-1-1 0 0,0 1 1 0 0,-1-1-1 0 0,1 0 1 0 0,0 0-1 0 0,0 1 1 0 0,-1-1-1 0 0,1 0 1 0 0,0-1-1 0 0,0 1 1 0 0,0 0-1 0 0,-1 0 1 0 0,1-1-1 0 0,0 1 0 0 0,-1-1 1 0 0,1 0-1 0 0,0 1 1 0 0,-1-1-1 0 0,1 0-1 0 0,2-1 6 0 0,-1 1 0 0 0,1-1-1 0 0,-1 0 1 0 0,0 0 0 0 0,0 0-1 0 0,0-1 1 0 0,0 1 0 0 0,0-1-1 0 0,0 0 1 0 0,1-2-6 0 0,-2 2 43 0 0,5-8 152 0 0,7-14 361 0 0,-11 15-378 0 0,-2 0-38 0 0,-1-1-56 0 0,-2 0-72 0 0,1 9-10 0 0,0 0 1 0 0,0-1 0 0 0,-1 1-1 0 0,1 0 1 0 0,0 0-1 0 0,-1 0 1 0 0,1 0-1 0 0,-1 0 1 0 0,0 1-1 0 0,-1-2-2 0 0,-11-6 68 0 0,12 9-55 0 0,1-1 0 0 0,0 1 0 0 0,0-1 0 0 0,-1 1-1 0 0,1 0 1 0 0,0 0 0 0 0,-1 0 0 0 0,1 0 0 0 0,0 0 0 0 0,-1 0 0 0 0,0 0-13 0 0,-6 1 0 0 0,-19 5 0 0 0,25-6 0 0 0,1 1 0 0 0,-1 0 0 0 0,1-1 0 0 0,-1 1 0 0 0,1 0 0 0 0,-1 0 0 0 0,1 0 0 0 0,0 0 0 0 0,-1 0 0 0 0,1 0 0 0 0,0 0 0 0 0,0 0 0 0 0,0 0 0 0 0,0 1 0 0 0,-1 0 0 0 0,-8 19 217 0 0,3-1-82 0 0,3 1-83 0 0,6 3-84 0 0,-1-23 27 0 0,-1 2-6 0 0,1 0-1 0 0,-1 0 1 0 0,1 1 0 0 0,0-1 0 0 0,0 0-1 0 0,0 0 1 0 0,0 0 0 0 0,1 0-1 0 0,-1-1 1 0 0,1 1 0 0 0,0 0 0 0 0,2 2 11 0 0,2 4-63 0 0,0-2-25 0 0,8-1 63 0 0,-3-3 45 0 0,-1-3 34 0 0,-8-1-28 0 0,0 1 0 0 0,0-1 1 0 0,1 0-1 0 0,-1 0 1 0 0,0 0-1 0 0,0 0 0 0 0,0-1 1 0 0,0 1-1 0 0,1-1-26 0 0,8-5 91 0 0,5-5 241 0 0,-2-3-76 0 0,-2-7-17 0 0,-10 19-195 0 0,-1-1-1 0 0,0 0 0 0 0,0 0 0 0 0,0 0 0 0 0,0 0 0 0 0,-1 0 1 0 0,1-3-44 0 0,-5-10 11 0 0,-7 2 64 0 0,8 12-44 0 0,0 0 0 0 0,0 0-1 0 0,-1 0 1 0 0,1 0 0 0 0,-1 1-1 0 0,-3-3-30 0 0,-7 0 54 0 0,12 4-54 0 0,-1 0 0 0 0,1 0 0 0 0,-1 1 0 0 0,0-1 0 0 0,1 1 0 0 0,-1-1 0 0 0,0 1 0 0 0,1 0 0 0 0,-1 0 0 0 0,0 1 0 0 0,1-1 0 0 0,-1 0 0 0 0,0 1 0 0 0,-5 1 0 0 0,7-2 0 0 0,-1 0 0 0 0,1 1 0 0 0,0-1 0 0 0,-1 0 0 0 0,1 1 0 0 0,0-1 0 0 0,-1 1 0 0 0,1 0 0 0 0,0-1 0 0 0,0 1 0 0 0,-1 0 0 0 0,1 0 0 0 0,0 0 0 0 0,0 0 0 0 0,0 0 0 0 0,0 0 0 0 0,0 0 0 0 0,0 0 0 0 0,1 0 0 0 0,-1 0 0 0 0,0 1 0 0 0,-10 18-17 0 0,9-17 5 0 0,1 0 0 0 0,0-1 0 0 0,0 1 1 0 0,1 0-1 0 0,-1 0 0 0 0,0 0 0 0 0,1 0 0 0 0,0 0 0 0 0,0 0 0 0 0,0 0 0 0 0,0 0 0 0 0,0 0 0 0 0,1-1 1 0 0,-1 1-1 0 0,1 0 0 0 0,0 0 0 0 0,0 0 12 0 0,8 18-54 0 0,-8-19 41 0 0,1 0 0 0 0,-1 0-1 0 0,1 0 1 0 0,0 0 0 0 0,0 0 0 0 0,-1 0-1 0 0,1-1 1 0 0,0 1 0 0 0,0-1 0 0 0,1 1-1 0 0,-1-1 1 0 0,0 0 0 0 0,0 0-1 0 0,1 0 1 0 0,-1 0 0 0 0,0 0 0 0 0,2 0 13 0 0,15 1-30 0 0,2-4 98 0 0,-6-2 69 0 0,-12 3-94 0 0,1-1 1 0 0,-1 0-1 0 0,0 0 0 0 0,0 0 1 0 0,0 0-1 0 0,0 0 1 0 0,-1 0-1 0 0,1-1 0 0 0,-1 1-43 0 0,6-7 89 0 0,0-2-37 0 0,-3 1 251 0 0,-3-2-90 0 0,-3 0-77 0 0,-2 0-65 0 0,-6-6-61 0 0,8 15-26 0 0,-1 1 0 0 0,0 0 1 0 0,0-1-1 0 0,0 1 0 0 0,0 0 1 0 0,-1 0-1 0 0,1 0 1 0 0,-2-1 15 0 0,3 2-1 0 0,-1 1 0 0 0,1-1 1 0 0,-1 0-1 0 0,0 0 1 0 0,1 1-1 0 0,-1-1 1 0 0,1 1-1 0 0,-1-1 1 0 0,0 1-1 0 0,1 0 1 0 0,-1 0-1 0 0,0 0 1 0 0,1 0-1 0 0,-1 0 0 0 0,-1 0 1 0 0,2 0-3 0 0,-1 1-1 0 0,0-1 0 0 0,0 1 1 0 0,1-1-1 0 0,-1 1 0 0 0,0 0 1 0 0,1 0-1 0 0,-1 0 1 0 0,1 0-1 0 0,-1 0 0 0 0,1 0 1 0 0,-1 1 3 0 0,-1 0-16 0 0,1 1 0 0 0,0-1 1 0 0,0 1-1 0 0,0-1 0 0 0,0 1 1 0 0,-1 3 15 0 0,-6 17-158 0 0,6-12 117 0 0,2-10 33 0 0,1 0 0 0 0,-1 1 1 0 0,1-1-1 0 0,-1 1 0 0 0,1 0 0 0 0,0-1 0 0 0,0 1 0 0 0,0-1 0 0 0,0 1 0 0 0,0-1 0 0 0,0 1 8 0 0,6 17-134 0 0,0-7 113 0 0,-1-5 101 0 0,-4-7-79 0 0,0 0 1 0 0,0 0-1 0 0,-1 1 0 0 0,1-1 0 0 0,0 0 0 0 0,0 0 0 0 0,-1 0 1 0 0,1 0-1 0 0,0 0 0 0 0,0 0 0 0 0,-1 0 0 0 0,1 0 0 0 0,0-1 0 0 0,0 1 1 0 0,-1 0-1 0 0,1 0-1 0 0,6-3 45 0 0,-1-1 74 0 0,-3 1 20 0 0,0 1 62 0 0,4-6 94 0 0,-3 0-73 0 0,0-1-62 0 0,-3 0-51 0 0,-2-8-3 0 0,1 14-96 0 0,-1 0 0 0 0,0 0 0 0 0,0 1 0 0 0,0-1 1 0 0,0 0-1 0 0,-1 0 0 0 0,1 1 0 0 0,-2-2-10 0 0,-5-6 63 0 0,-1 4 42 0 0,-2 5-88 0 0,1 2-16 0 0,8 0 0 0 0,1-1-1 0 0,-1 0 0 0 0,0 1 0 0 0,0 0 0 0 0,0-1 0 0 0,1 1 0 0 0,-1 0 0 0 0,0 0 0 0 0,1 0 0 0 0,-1 0 0 0 0,1 0 0 0 0,-1 0 0 0 0,1 1 0 0 0,-1-1 1 0 0,1 0-1 0 0,0 1 0 0 0,0-1 0 0 0,0 1 0 0 0,-1 0 0 0 0,0 2-2 0 0,-1-1 0 0 0,1 1 0 0 0,1-1 0 0 0,-1 1 0 0 0,0-1 0 0 0,1 1 0 0 0,0 0 0 0 0,-1 2 2 0 0,2-1-70 0 0,0-4 13 0 0,3 4 46 0 0,-3-5 17 0 0,0 1-1 0 0,1 0 0 0 0,-1-1 1 0 0,1 1-1 0 0,-1-1 0 0 0,1 1 0 0 0,-1-1 1 0 0,1 1-1 0 0,0-1 0 0 0,-1 0 0 0 0,1 1 1 0 0,-1-1-1 0 0,1 0 0 0 0,0 1 0 0 0,0-1 1 0 0,-1 0-1 0 0,1 0 0 0 0,0 0 0 0 0,-1 1 1 0 0,1-1-1 0 0,0 0 0 0 0,0 0 1 0 0,-1 0-1 0 0,1 0 0 0 0,0 0 0 0 0,-1 0 1 0 0,1-1-1 0 0,0 1-5 0 0,12-8 223 0 0,-12 7-154 0 0,8-6 256 0 0,0-1-48 0 0,0-1-47 0 0,0 0-48 0 0,-2-1-47 0 0,-1-1-46 0 0,-2 1-46 0 0,-3-1-46 0 0,-1 10 67 0 0,-1-8 247 0 0,0 4-4 0 0,-3 4-196 0 0,-3 1-54 0 0,3 0-20 0 0,1-1-4 0 0,0 1 0 0 0,0 0 0 0 0,1 0 1 0 0,-1 1-1 0 0,0-1 0 0 0,0 1 0 0 0,0-1 0 0 0,1 1 0 0 0,-1 0 0 0 0,-2 1-33 0 0,4-2 64 0 0,1 1-7 0 0,-7 5-47 0 0,5-4 41 0 0,-2 6-40 0 0,2 2-12 0 0,2-4 1 0 0,-1 4 0 0 0,3-3 7 0 0,0-4-2 0 0,-2-3 55 0 0,0 0 12 0 0,0 0 0 0 0,0 0 0 0 0,-1 0-12 0 0,0-3-45 0 0,-2-4-14 0 0,-1 1 59 0 0,2 4-93 0 0,1 2-138 0 0,1 0-50 0 0,0 0-10 0 0</inkml:trace>
  <inkml:trace contextRef="#ctx0" brushRef="#br0" timeOffset="22000.426">8918 2008 5152 0 0,'0'0'116'0'0,"0"0"17"0"0,0 0 10 0 0,0 0-11 0 0,0 0-50 0 0,0 0-11 0 0,1-1-6 0 0,2-3-39 0 0,-2 2 0 0 0,0 1 49 0 0,0-1 45 0 0,0 0 38 0 0,0-1 252 0 0,-1 1 93 0 0,1-1 729 0 0,0 3-740 0 0,-1 1-138 0 0,1 0-71 0 0,0 2-93 0 0,1 0-113 0 0,-1 2-16 0 0,1 2-28 0 0,2 3 25 0 0,0-2-5 0 0,0 1-42 0 0,-2-1-11 0 0,4 13 72 0 0,-7 3 171 0 0,-1-8-110 0 0,1-5 25 0 0,1-9-129 0 0,0 0 1 0 0,0 0-1 0 0,0 0 0 0 0,0 0 0 0 0,0 0 0 0 0,0 0 0 0 0,0 0 1 0 0,1 1-30 0 0,-3 8 106 0 0,-1 4 66 0 0,-1 43 926 0 0,4-56-958 0 0,0 0-67 0 0,-1-1-48 0 0,0 0-59 0 0,-1 1 3 0 0,2-1 54 0 0,-1 1 44 0 0,1 0 60 0 0,-1 0 35 0 0,2 0 60 0 0,-1 1 68 0 0,0 1 78 0 0,2 5-181 0 0,5 1 222 0 0,0-6-182 0 0,-1-4-117 0 0,1-1-58 0 0,1-1-45 0 0,2-1 157 0 0,4 1-23 0 0,-3 0-46 0 0,25-2 81 0 0,-32 2-158 0 0,-3 1-12 0 0,1 1 0 0 0,-1-1 0 0 0,0 1 0 0 0,0 0 0 0 0,0-1 0 0 0,1 1 0 0 0,-1 0 0 0 0,0 0 0 0 0,0 0 0 0 0,1 0 0 0 0,0 0-6 0 0,2-1 176 0 0,1 0-124 0 0,1-1-120 0 0,-1 0-116 0 0,0-1-111 0 0,0 0-106 0 0,-1 1-102 0 0,-1 0-97 0 0,-3 1 120 0 0,0 1-117 0 0,0 0 86 0 0,0 0-44 0 0,0 0-649 0 0,0 0-508 0 0,0 0-970 0 0</inkml:trace>
  <inkml:trace contextRef="#ctx0" brushRef="#br0" timeOffset="22535.999">8909 2117 6328 0 0,'0'0'184'0'0,"0"0"64"0"0,0 0 141 0 0,0 0 56 0 0,0 0 17 0 0,0 0-196 0 0,0 0-124 0 0,0 0-44 0 0,1 0-40 0 0,0-1-24 0 0,5 0-35 0 0,-5 1 45 0 0,0-1 48 0 0,37-14-81 0 0,-32 12 43 0 0,-1 1 96 0 0,2-1 123 0 0,3 0 253 0 0,0 0 29 0 0,-4 1-234 0 0,0-1-116 0 0,0 1-80 0 0,-3 0 182 0 0,1 0-33 0 0,2 0 182 0 0,1-1-107 0 0,0 1-91 0 0,1 0-46 0 0,1 0-78 0 0,16-3 80 0 0,-12 3-33 0 0,-10 2 1 0 0,1-1-82 0 0,0 0-74 0 0,0 0-68 0 0,3-1-132 0 0,-2 1-113 0 0,1-1-90 0 0,-1-1-68 0 0,-4 3-38 0 0,-1 0 285 0 0,0 0 6 0 0,0 0-36 0 0,0 0-83 0 0,0 0-98 0 0,0 0-88 0 0,0 0 76 0 0,0 0-32 0 0,0 0-524 0 0,0 0-407 0 0,0 0-776 0 0</inkml:trace>
  <inkml:trace contextRef="#ctx0" brushRef="#br0" timeOffset="22965.88">8828 2005 6072 0 0,'0'0'133'0'0,"0"0"23"0"0,0 0 12 0 0,0 0 20 0 0,0 0 9 0 0,1 0-89 0 0,-1 0-60 0 0,3 0-8 0 0,-2 0 48 0 0,0 0 27 0 0,0-1 68 0 0,6-1 108 0 0,1 0-56 0 0,1-2-11 0 0,5-2 38 0 0,5-2 62 0 0,-6 4-47 0 0,-2 0 34 0 0,0 2 105 0 0,-3 1 64 0 0,0-2-58 0 0,6-3 303 0 0,6-3 238 0 0,-10 7-513 0 0,15-4 368 0 0,-8 1-373 0 0,-9 2-294 0 0,-1 0-38 0 0,1 1-45 0 0,-1 0-51 0 0,4-1-16 0 0,6-2 73 0 0,-2 0-50 0 0,-4 3-99 0 0,-2 0-77 0 0,0 0-106 0 0,-7 2 148 0 0,2-2-46 0 0,-2 2 41 0 0,-1-1-97 0 0,0 1 61 0 0,0-1-37 0 0,0 1-52 0 0,-1-1-51 0 0,1 1-55 0 0,0-1-60 0 0,0 1-66 0 0,0-1-72 0 0,0 1-75 0 0,0 0-83 0 0,2-2-903 0 0,3 0-903 0 0,-6 2 2503 0 0</inkml:trace>
  <inkml:trace contextRef="#ctx0" brushRef="#br0" timeOffset="23650.482">9269 2221 10912 0 0,'0'0'248'0'0,"0"0"34"0"0,0 0 20 0 0,0 0-38 0 0,0 0 233 0 0,0 0-34 0 0,-1 0 361 0 0,1 1-125 0 0,0-1-117 0 0,0 0-105 0 0,0 1-95 0 0,0-1-87 0 0,-1 1-75 0 0,1-1-78 0 0,0 1-46 0 0,-1 0-12 0 0,-1 3-169 0 0,1-3 130 0 0,1 0 67 0 0,-1 3 142 0 0,-1 1-48 0 0,2-1-42 0 0,-1 1-36 0 0,1 0-14 0 0,0 1-35 0 0,0 10 47 0 0,1-7-57 0 0,-1-4 5 0 0,0 4 29 0 0,2 0-54 0 0,-1-3-16 0 0,-1 0 28 0 0,-2 12 13 0 0,3-12-74 0 0,0 1 0 0 0,-1-1 0 0 0,0 1 0 0 0,-1-1 0 0 0,0 5-11 0 0,2-7-79 0 0,0-1-93 0 0,-1-2-150 0 0,0-1-19 0 0,0 0 126 0 0,0 0 40 0 0,0 0-109 0 0,0 0 69 0 0,0 1 58 0 0,0-1 49 0 0,0 1-8 0 0,0 2 14 0 0,0-2 23 0 0,0 0-72 0 0,0-1 21 0 0,0 1-41 0 0,0-1-46 0 0,0 0-51 0 0,0 0-481 0 0</inkml:trace>
  <inkml:trace contextRef="#ctx0" brushRef="#br0" timeOffset="-2596.646">7434 859 5096 0 0,'0'0'108'0'0,"0"0"17"0"0,0 0 14 0 0,-2 0-10 0 0,-18-12-88 0 0,19 11-13 0 0,1 1-42 0 0,0-1 43 0 0,-3-2 55 0 0,-3-3 79 0 0,6 5-163 0 0,-1 1 0 0 0,1 0 0 0 0,0-1 0 0 0,-1 1 0 0 0,1 0 0 0 0,-1-1 0 0 0,1 1 0 0 0,0 0 0 0 0,-1-1 0 0 0,1 1 0 0 0,-1 0 0 0 0,1 0 0 0 0,-1-1 0 0 0,1 1 0 0 0,-1 0 0 0 0,1 0 0 0 0,-1 0 0 0 0,1 0 0 0 0,-1 0 0 0 0,1 0 0 0 0,-1 0 0 0 0,1 0 0 0 0,-1 0 0 0 0,1 0 0 0 0,-1 0 0 0 0,-10 0 0 0 0,5 0 0 0 0,12 2 10 0 0,14 3 60 0 0,-18-5 4 0 0,-1 1-4 0 0,7 1 55 0 0,36 5 361 0 0,-28-5-329 0 0,8 0 322 0 0,0-1-47 0 0,15 1 213 0 0,-5 2-263 0 0,45 7 328 0 0,-51-7-375 0 0,-21-3-236 0 0,21 2 186 0 0,-12-2-110 0 0,0 1 43 0 0,-5 0-45 0 0,23-1 460 0 0,-20-1-407 0 0,-6 0-140 0 0,-1 0-36 0 0,8 0 20 0 0,12 0 168 0 0,16-2 266 0 0,-26-1-324 0 0,-5 1-42 0 0,1 0-71 0 0,24 2-17 0 0,-25 0 7 0 0,0-1 66 0 0,1 1 95 0 0,-7-1-66 0 0,0 0 35 0 0,4 0-349 0 0,0 0 53 0 0,1 0 44 0 0,-1 1 38 0 0,10-1 47 0 0,24 1 149 0 0,-31 0-149 0 0,-1 0-37 0 0,21-1 107 0 0,0-1-49 0 0,33 0-23 0 0,-18 1 36 0 0,-16 3-54 0 0,25-1 0 0 0,-36-1 0 0 0,31 0-24 0 0,65 0-87 0 0,-74 0 106 0 0,-35-1 51 0 0,-1 0-32 0 0,-2 0-11 0 0,-1 0 0 0 0,1 0 0 0 0,0 1 1 0 0,0-1-1 0 0,2 1-3 0 0,-6 0 77 0 0,-1 0 6 0 0,0 0-3 0 0,1 0-14 0 0,1-1-39 0 0,-1 0 40 0 0,-2 1 35 0 0,-2-2-64 0 0,2 1-38 0 0,-1 0 1 0 0,1 0 0 0 0,-1 1 0 0 0,1-1 0 0 0,-1 1 0 0 0,1-1-1 0 0,-1 1 1 0 0,1-1 0 0 0,-1 1 0 0 0,0 0 0 0 0,1 0 0 0 0,-1 0-1 0 0,1 0 1 0 0,-3 0-1 0 0,-4 0 1 0 0,-31-6-95 0 0,0 2 54 0 0,14 1 51 0 0,-1 0 37 0 0,8 2 85 0 0,0 0 0 0 0,-16 2-133 0 0,2 0 105 0 0,-49 3 110 0 0,40-1-132 0 0,1-1-92 0 0,0-1-69 0 0,-1 3 91 0 0,5-1 67 0 0,0 0 82 0 0,-46 9 328 0 0,36-5-269 0 0,23-4-156 0 0,-1 0-43 0 0,-5-1-20 0 0,-19-1-2 0 0,-4-2-85 0 0,20 0-37 0 0,1 0-73 0 0,20 1 151 0 0,1 1 70 0 0,-24 1 248 0 0,19-1-217 0 0,7 0-81 0 0,-1-1-61 0 0,-7 1-54 0 0,1 0 79 0 0,2-1 57 0 0,0 1 1 0 0,-10 2 2 0 0,2 0-6 0 0,1-1 40 0 0,4-1 31 0 0,0 1 42 0 0,-12 3 25 0 0,0-1-69 0 0,-4 0-48 0 0,-43 1-50 0 0,48-4 52 0 0,4-2-16 0 0,12 0-48 0 0,5 1-14 0 0,0-1-34 0 0,1 0-41 0 0,1 0-48 0 0,3 1 123 0 0,1 0-9 0 0,0-1-20 0 0,0 1-42 0 0,-1 0-15 0 0,1 0-42 0 0,0 0-46 0 0,0 0-53 0 0,0 0-56 0 0,0 0-53 0 0,0 0-46 0 0,0 0-42 0 0,0 0-142 0 0,0 0-40 0 0,0 0-173 0 0,0 0-463 0 0</inkml:trace>
  <inkml:trace contextRef="#ctx0" brushRef="#br0" timeOffset="26271.491">8869 576 6160 0 0,'0'0'133'0'0,"0"0"23"0"0,0 0 13 0 0,2-1-34 0 0,2-2-88 0 0,1 0 3 0 0,-1 0 82 0 0,-1 1 50 0 0,3-1 303 0 0,-3 2-257 0 0,-1 0-148 0 0,-1 1 33 0 0,-1 0-7 0 0,0 0-2 0 0,0 0-2 0 0,0 0-4 0 0,0 0-2 0 0,0 0 0 0 0,0 0 28 0 0,0 0 117 0 0,0 0 51 0 0,0 0 11 0 0,0 0-21 0 0,0 0-88 0 0,0 0-61 0 0,1 0-69 0 0,-1 0-46 0 0,2 0-32 0 0,0 0 57 0 0,-1 0 19 0 0,0 0 37 0 0,-1 0 45 0 0,1 0 55 0 0,1 1-150 0 0,-1-1 1 0 0,1 1 0 0 0,-1 0 0 0 0,1 0 0 0 0,-1 0-1 0 0,1 0 1 0 0,-1 0 0 0 0,0 0 0 0 0,0 0-1 0 0,1 1 1 0 0,-1-1 0 0 0,0 0 0 0 0,0 1-50 0 0,3 3 91 0 0,-1-1-45 0 0,-1-1-46 0 0,0 3 144 0 0,-1 3-84 0 0,0-4-24 0 0,6 22 171 0 0,0 1-75 0 0,-3-3-57 0 0,-1-8-17 0 0,-2-1 0 0 0,0 11-58 0 0,6 34 54 0 0,-7-50-44 0 0,0 4 49 0 0,0 1 0 0 0,-1-1 1 0 0,-2 7-60 0 0,1-10 85 0 0,-2 3 26 0 0,3-5-1 0 0,0-2 26 0 0,1 1 58 0 0,0-8-173 0 0,-1 0 104 0 0,1 0 59 0 0,0 0 53 0 0,0 0 156 0 0,1 2 593 0 0,1-3-574 0 0,-1 0-258 0 0,1 0-46 0 0,0 0-54 0 0,0-1-64 0 0,0 0-71 0 0,1 0-80 0 0,12-6 270 0 0,25-12 192 0 0,-30 16-281 0 0,12-3-110 0 0,-12 6 141 0 0,4-2-65 0 0,-7 0-31 0 0,1 0-85 0 0,-5 1 22 0 0,0 0-36 0 0,-2 1 90 0 0,0 0-74 0 0,0 0 39 0 0,1-1 3 0 0,0 1 87 0 0,3-1 100 0 0,-4 1-103 0 0,1 0-41 0 0,-1 0-83 0 0,1 0-104 0 0,-1-1 54 0 0,0 1-41 0 0,-1 0-45 0 0,1 0-48 0 0,0 0-54 0 0,0 0-56 0 0,0 0-61 0 0,0 0-64 0 0,-1 0-212 0 0</inkml:trace>
  <inkml:trace contextRef="#ctx0" brushRef="#br0" timeOffset="26784.335">8920 675 7776 0 0,'0'0'174'0'0,"0"0"29"0"0,0 0 12 0 0,0 0-3 0 0,0 0-18 0 0,0 0-8 0 0,0 0-2 0 0,0 0-11 0 0,1 0-36 0 0,0 0-97 0 0,3 0-7 0 0,-3 0 12 0 0,0 0 39 0 0,0 0-79 0 0,22 0 245 0 0,-7-2-44 0 0,-2 0 12 0 0,-1-1 61 0 0,-2-1-58 0 0,0 1-38 0 0,6-1 39 0 0,-1 0-42 0 0,4 0 24 0 0,-12 2-223 0 0,4-1 91 0 0,-7 1-71 0 0,1 0-58 0 0,-1 0-86 0 0,-2 1 16 0 0,0 0-40 0 0,0 0-45 0 0,0-1-49 0 0,-1 1-55 0 0,1-1-59 0 0,-1 1-64 0 0,1-1-69 0 0,-2 1 12 0 0,0 0-113 0 0,1 0-229 0 0,0-1-540 0 0</inkml:trace>
  <inkml:trace contextRef="#ctx0" brushRef="#br0" timeOffset="27126.53">8833 587 10448 0 0,'0'0'233'0'0,"0"0"39"0"0,0 0 16 0 0,0 0-32 0 0,0 0-145 0 0,0 0-5 0 0,0 0 20 0 0,2 0 2 0 0,11-7-41 0 0,-1 3-45 0 0,25-2-50 0 0,-17 4 15 0 0,7-1-15 0 0,2-2-34 0 0,-9 1 81 0 0,-4 0 84 0 0,-8 1-20 0 0,1-1 34 0 0,-7 3-249 0 0,1 0 45 0 0,-1 0 38 0 0,1 0 35 0 0,3-1 112 0 0,4-2 208 0 0,-4 2-122 0 0,-2 0-107 0 0,-1 1-56 0 0,1-1-47 0 0,-2 1-44 0 0,1 0-45 0 0,0 0-53 0 0,0 0-59 0 0,-1 0-15 0 0,0 0-49 0 0,0 0-52 0 0,1 0-56 0 0,-1-1-59 0 0,0 1-64 0 0,0 0-66 0 0,0 0-70 0 0,1-1-892 0 0,1-1-871 0 0,-4 3 2379 0 0</inkml:trace>
  <inkml:trace contextRef="#ctx0" brushRef="#br0" timeOffset="27787.378">9260 870 8120 0 0,'0'0'182'0'0,"0"0"29"0"0,0 0 12 0 0,-1 1-37 0 0,-10 2-115 0 0,8-4 23 0 0,1 1 60 0 0,1 0 133 0 0,1 0 179 0 0,0 1-190 0 0,0-1-81 0 0,0 1-42 0 0,1-1-65 0 0,-1 1-42 0 0,1-1-48 0 0,1 0-52 0 0,0 0 23 0 0,0 0 51 0 0,1 0 43 0 0,-1-1 34 0 0,10 1 563 0 0,-7 0-452 0 0,0 1-2 0 0,0-1-85 0 0,14 2 62 0 0,-11 0-84 0 0,2 0 55 0 0,-3 1-80 0 0,3 5-8 0 0,-6-1-71 0 0,-3-4 10 0 0,3 16 27 0 0,-4-17-20 0 0,0 0 1 0 0,0 0 0 0 0,-1 0 0 0 0,1 0 0 0 0,-1 0 0 0 0,0 0 0 0 0,1 0-1 0 0,-1 0 1 0 0,0 0 0 0 0,0 0 0 0 0,0 0 0 0 0,0 0 0 0 0,-1-1 0 0 0,1 1-13 0 0,-7 11 44 0 0,-2 3-5 0 0,-5-2 57 0 0,12-11-59 0 0,-1 1 1 0 0,1-1-1 0 0,0 1 1 0 0,0-1-1 0 0,-1 2-37 0 0,4-4 207 0 0,0-1 8 0 0,0 0-2 0 0,0 0-91 0 0,0 0-36 0 0,-1 1-3 0 0,1-1-81 0 0,-1 2-65 0 0,0-1 85 0 0,1-1 45 0 0,0 1 65 0 0,0-1 80 0 0,0 0 95 0 0,1 1 111 0 0,4-2-86 0 0,0 1-36 0 0,6-2 201 0 0,3-1-32 0 0,6-4 72 0 0,-1 1-79 0 0,-7 3-102 0 0,-8 2-552 0 0,0 0 84 0 0,0 1 72 0 0,0-1 62 0 0,0 0 46 0 0,0 0 37 0 0,15-3 539 0 0,-14 3-509 0 0,1 0-84 0 0,-3 1-74 0 0,1-1-49 0 0,-1 0-54 0 0,1 1-62 0 0,-1-1-90 0 0,1 1-86 0 0,0-1-96 0 0,-1 1-103 0 0,1 0-112 0 0,0-1-119 0 0,-3 1 349 0 0,1 0-33 0 0,0 0-35 0 0,0-1-34 0 0,4 1-1664 0 0,2-1-1270 0 0,-8 1 3456 0 0</inkml:trace>
  <inkml:trace contextRef="#ctx0" brushRef="#br0" timeOffset="44610.905">4283 1524 3192 0 0,'0'0'92'0'0,"0"0"44"0"0,0 0 80 0 0,0 0-102 0 0,1 0-69 0 0,2-1-27 0 0,-2 1 41 0 0,0-1 33 0 0,-1 1 51 0 0,1 0 66 0 0,0-1 75 0 0,5-1-139 0 0,9-9 293 0 0,-10 6-350 0 0,0 0-55 0 0,-2 0-22 0 0,-2 3 31 0 0,4-1-31 0 0,-4 2-10 0 0,0 1 1 0 0,-1 0-1 0 0,1-1 1 0 0,-1 1-1 0 0,1-1 1 0 0,-1 1 0 0 0,1-1-1 0 0,-1 0 1 0 0,1 1-1 0 0,-1-1 1 0 0,1 1-1 0 0,-1-1 1 0 0,0 0-1 0 0,1 1 1 0 0,-1-1-1 0 0,0 0 1 0 0,0 0-1 0 0,1 1 1 0 0,-1-1-1 0 0,0 0 1 0 0,0 1-1 0 0,0-1 1 0 0,0-1-2 0 0,1-1 18 0 0,-1 1 43 0 0,1 1 0 0 0,0-1 0 0 0,0 0 0 0 0,-1 0-1 0 0,1 0 1 0 0,-1 0 0 0 0,1 0 0 0 0,-1 0 0 0 0,0 0 0 0 0,0-1-61 0 0,3-7 466 0 0,-3 10-161 0 0,0 0 14 0 0,1-4 103 0 0,1 0-111 0 0,-1 0-137 0 0,1 1-42 0 0,1-3 45 0 0,0 1-32 0 0,-2 4-46 0 0,12-15 67 0 0,-9 10-136 0 0,4-3-37 0 0,-2 1-14 0 0,1 1-1 0 0,0-1 1 0 0,0 1 0 0 0,3-1 21 0 0,6-3-60 0 0,-16 11 60 0 0,0-1 0 0 0,1 1 0 0 0,-1 0 0 0 0,1-1 0 0 0,-1 1 0 0 0,0-1 0 0 0,1 1 0 0 0,-1 0 0 0 0,1-1 0 0 0,-1 1 0 0 0,1 0 0 0 0,-1-1 0 0 0,1 1 0 0 0,-1 0 0 0 0,1 0 0 0 0,-1 0 0 0 0,1 0 0 0 0,-1-1 0 0 0,1 1 0 0 0,0 0 0 0 0,7-3 0 0 0,15-1 0 0 0,-12 3 33 0 0,-10 0-28 0 0,0 1 0 0 0,0 0 0 0 0,-1 0 0 0 0,1 0 0 0 0,0 0 1 0 0,0 0-1 0 0,0 0 0 0 0,0 0 0 0 0,-1 0 0 0 0,1 0 1 0 0,0 0-1 0 0,0 0 0 0 0,0 1 0 0 0,-1-1 0 0 0,1 0 1 0 0,0 0-1 0 0,0 1 0 0 0,-1-1 0 0 0,1 1 0 0 0,0-1 1 0 0,-1 1-1 0 0,1-1 0 0 0,-1 1 0 0 0,1-1 0 0 0,0 1-5 0 0,5 2 56 0 0,1-1 22 0 0,-3 1 43 0 0,2 3-99 0 0,-3-3-11 0 0,36 29 43 0 0,-17-17-54 0 0,-7-2 68 0 0,6 7 141 0 0,-17-16-168 0 0,-3-3 79 0 0,-1 0-25 0 0,1 0-41 0 0,3 5 4 0 0,14 7-37 0 0,-8-6-45 0 0,-10-6-78 0 0,3 0-15 0 0,-1 1 53 0 0,2 2 49 0 0,7 1 73 0 0,-11-6-57 0 0,1 1-1 0 0,-1 0 1 0 0,1 0-1 0 0,-1 0 0 0 0,1 1 1 0 0,-1-1-1 0 0,0 0 1 0 0,1 0-1 0 0,-1 0 1 0 0,1 0-1 0 0,-1 0 0 0 0,0 0 1 0 0,1 0-1 0 0,-1 1 1 0 0,1-1-1 0 0,-1 0 1 0 0,0 0-1 0 0,1 1 0 0 0,-1-1 1 0 0,0 0-1 0 0,1 1 1 0 0,-1-1-1 0 0,0 0 1 0 0,0 1-1 0 0,1-1 0 0 0,-1 0 1 0 0,0 1-1 0 0,0-1 1 0 0,0 0-1 0 0,1 1 0 0 0,-1-1 1 0 0,0 1-1 0 0,0-1 1 0 0,0 0-1 0 0,0 1 0 0 0,1 1-1 0 0,2 1 3 0 0,1 0 0 0 0,0 0 0 0 0,0 0 0 0 0,0-1 0 0 0,5 3-2 0 0,-1-1 62 0 0,-5-2-36 0 0,4 7 14 0 0,-4-8 14 0 0,3 1 10 0 0,-3-2 5 0 0,4 3 22 0 0,-1-1-36 0 0,6 2-13 0 0,-1 0-30 0 0,14-1 55 0 0,-20-2-67 0 0,2 0 19 0 0,5-5 27 0 0,-11 4-20 0 0,1 0-9 0 0,-1 0 0 0 0,1 0 0 0 0,0 0 0 0 0,0-1-1 0 0,0 1 1 0 0,0-1 0 0 0,-1 1 0 0 0,1-1 0 0 0,0 1 0 0 0,0-1 0 0 0,-1 0 0 0 0,1 0 0 0 0,1 0-17 0 0,-2 0 4 0 0,0 0 0 0 0,1-1-1 0 0,-1 1 1 0 0,0 0 0 0 0,0 0 0 0 0,0-1 0 0 0,0 1-1 0 0,0 0 1 0 0,0-1 0 0 0,0 0-4 0 0,11-40 83 0 0,6 10-83 0 0,-18 30 0 0 0,13-13 0 0 0,19-17 0 0 0,4-2 0 0 0,-33 31-6 0 0,0 0 1 0 0,1 0-1 0 0,-1 0 1 0 0,0 1-1 0 0,1 0 0 0 0,0 0 1 0 0,-1 0-1 0 0,1 0 1 0 0,0 0-1 0 0,0 1 1 0 0,0 0-1 0 0,0 0 1 0 0,3-1 5 0 0,-5 1-4 0 0,0 1 1 0 0,0-1 0 0 0,0 1-1 0 0,0 0 1 0 0,0-1 0 0 0,0 1-1 0 0,0 0 1 0 0,-1 0-1 0 0,1 0 1 0 0,0 1 0 0 0,0-1-1 0 0,0 0 1 0 0,1 1 3 0 0,23 5-20 0 0,10 7 20 0 0,-14-8 0 0 0,-2 1 0 0 0,-15-5 4 0 0,-1 0 1 0 0,1 1-1 0 0,-1 0 0 0 0,0 0 1 0 0,1 0-1 0 0,-1 1 1 0 0,0-1-1 0 0,0 1 1 0 0,0 0-1 0 0,-1 0 1 0 0,1 0-1 0 0,1 3-4 0 0,2 3 26 0 0,-4-4-16 0 0,0 0 0 0 0,0 0-1 0 0,-1 0 1 0 0,1 0 0 0 0,0 2-10 0 0,-2-2 0 0 0,7 12 0 0 0,1-2 0 0 0,-4-6 54 0 0,5 0 17 0 0,-3-1-75 0 0,-6-5-55 0 0,2 4 46 0 0,-1-6 8 0 0,14 11 9 0 0,-14-11-1 0 0,0 1-1 0 0,0-1 1 0 0,1 0 0 0 0,-1 1 0 0 0,0-1 0 0 0,0 0 0 0 0,1 0-1 0 0,-1 0-2 0 0,2 0 14 0 0,0-1-1 0 0,-1 1 0 0 0,1-1 0 0 0,0 0 0 0 0,-1 0 0 0 0,5 0-13 0 0,4 0 28 0 0,-8-1-11 0 0,0 0 1 0 0,-1 0-1 0 0,1 0 1 0 0,-1-1-1 0 0,1 1 0 0 0,-1-1 1 0 0,1 0-1 0 0,-1 0-17 0 0,6-3 28 0 0,-5 3-28 0 0,-2 2 0 0 0,-1-1 0 0 0,0 1 0 0 0,0 0 0 0 0,0-1 0 0 0,0 0 0 0 0,0 1 0 0 0,0-1 0 0 0,0 1 0 0 0,0-1 0 0 0,0 0 0 0 0,0 0 0 0 0,0 0 0 0 0,0 0 0 0 0,0 1 0 0 0,0-1 0 0 0,-1 0 0 0 0,1 0 0 0 0,0-1 0 0 0,0 1 0 0 0,29-52 0 0 0,-25 43-17 0 0,-1 5-3 0 0,3-2 27 0 0,-6 6-3 0 0,2-1-21 0 0,0 0-1 0 0,0 1 1 0 0,0-1 0 0 0,0 0 0 0 0,4 0 17 0 0,-5 2-2 0 0,4-1-19 0 0,-1 0-1 0 0,0 1 1 0 0,0 0-1 0 0,1 0 1 0 0,-1 0-1 0 0,0 1 1 0 0,1 0 21 0 0,24 3 19 0 0,-17-2 4 0 0,0 0-1 0 0,11 0-22 0 0,-12-2 23 0 0,6 2 71 0 0,13 1 69 0 0,-8 0 68 0 0,-11-1-135 0 0,1-1-71 0 0,12-1 39 0 0,21-5 64 0 0,-43 4-168 0 0,-1 0 36 0 0,5-1 89 0 0,-4 1-84 0 0,0 0-75 0 0,-2 1-4 0 0,1-1-32 0 0,0 0-40 0 0,-1 1-43 0 0,0-1-6 0 0,-1 1-7 0 0,0 0-25 0 0,0 0-94 0 0,0 0 79 0 0,0 0 78 0 0,0 0 66 0 0,0-1 53 0 0,1 1 45 0 0,0-1 129 0 0,-1 0-119 0 0,0 0-81 0 0,1 1-112 0 0,-1 0 37 0 0,0-1-41 0 0,0 1-48 0 0,0 0-50 0 0,0 0-57 0 0,0 0-60 0 0,0 0-64 0 0,0 0-70 0 0,0 0-582 0 0,0 0-629 0 0</inkml:trace>
  <inkml:trace contextRef="#ctx0" brushRef="#br0" timeOffset="45075.478">5785 1311 4520 0 0,'-6'0'154'0'0,"1"-1"-46"0"0,-11-4 110 0 0,9 3-88 0 0,2 0-13 0 0,1 1 41 0 0,0-1 50 0 0,-1 1 60 0 0,1 0 69 0 0,0 0 79 0 0,-1 1 89 0 0,1-1 98 0 0,2 1-471 0 0,0 0-1 0 0,1 0 0 0 0,-1 0 0 0 0,0-1 1 0 0,0 1-1 0 0,1 0 0 0 0,-1-1 0 0 0,1 0 1 0 0,-1 1-1 0 0,0-2-131 0 0,-5-1 597 0 0,1-1-42 0 0,0 1 72 0 0,5 3-309 0 0,1 0 2 0 0,0 0-143 0 0,0 0-104 0 0,0 0-56 0 0,0 0-55 0 0,0 0-10 0 0,0 0 91 0 0,0 0 21 0 0,14-3-88 0 0,9 6-122 0 0,-13-2 90 0 0,-1 0 34 0 0,1 0 25 0 0,11 4-18 0 0,-9-1-34 0 0,10 5 37 0 0,-15-6 13 0 0,-6-3 1 0 0,0 0 1 0 0,-1 0-1 0 0,1 1 1 0 0,0-1-1 0 0,0 0 1 0 0,-1 0-1 0 0,1 1 0 0 0,0-1 1 0 0,-1 0-1 0 0,1 1 1 0 0,0-1-1 0 0,-1 1 1 0 0,1-1-1 0 0,-1 1 1 0 0,1-1-1 0 0,-1 1 1 0 0,1-1-1 0 0,-1 1 1 0 0,1-1-1 0 0,-1 1 1 0 0,1 0-1 0 0,-1-1 1 0 0,0 1-3 0 0,8 11 7 0 0,-1 3-7 0 0,-3-6 19 0 0,3 3 42 0 0,-5-5 7 0 0,-3 0 41 0 0,-7 14 336 0 0,6-16-291 0 0,1-3-82 0 0,0 0 0 0 0,0-1 1 0 0,0 1-1 0 0,0-1 1 0 0,0 1-1 0 0,0-1 1 0 0,-1 1-1 0 0,1-1 1 0 0,-1 1-73 0 0,-6 4 275 0 0,-1-1-36 0 0,-1 0-39 0 0,-1 0-40 0 0,1-2-42 0 0,1 1-45 0 0,0-1-46 0 0,-15 5 26 0 0,-2 1-38 0 0,0 3-79 0 0,22-10-54 0 0,-1 0-34 0 0,-12 6-435 0 0,11-6 369 0 0,4-1 159 0 0,-8 5-363 0 0</inkml:trace>
  <inkml:trace contextRef="#ctx0" brushRef="#br0" timeOffset="79721.544">1249 1748 9216 0 0,'1'0'63'0'0,"0"-1"35"0"0,6-7 519 0 0,-5 6-486 0 0,0 0-80 0 0,2-4-8 0 0,0 1 74 0 0,2-1 80 0 0,12-10 502 0 0,-10 9-435 0 0,-1 2-102 0 0,0 0-100 0 0,-4 2-86 0 0,0 0-40 0 0,-1-2-108 0 0,-4-6-310 0 0,0 9 379 0 0,1 0 50 0 0,-6-7 6 0 0,-2 3 47 0 0,-1 3 41 0 0,0 1 35 0 0,-7 1 102 0 0,-8 4 171 0 0,19-2-247 0 0,-7 0 100 0 0,0 0-34 0 0,0 0-22 0 0,-1 1-45 0 0,0 0-46 0 0,0 2-48 0 0,7-2-4 0 0,0 0 1 0 0,1 1-1 0 0,-1 0 1 0 0,1 0-1 0 0,0 1 1 0 0,0 0 0 0 0,0 0-1 0 0,1 0 1 0 0,-3 3-4 0 0,4-3 2 0 0,0 0 1 0 0,1-1-1 0 0,0 1 0 0 0,0 1 1 0 0,0-1-1 0 0,1 0 1 0 0,-1 1-1 0 0,1 0 1 0 0,0-1-1 0 0,0 1 1 0 0,1 0-1 0 0,-1 0 1 0 0,1 3-3 0 0,-3 8-27 0 0,2-8-15 0 0,0 0-1 0 0,1 0 0 0 0,0 1 1 0 0,1-1-1 0 0,-1 1 43 0 0,5 10-67 0 0,0-4-76 0 0,-4-13 136 0 0,1 0 1 0 0,-1 0 0 0 0,0 0 0 0 0,1 0-1 0 0,-1 0 1 0 0,1 0 0 0 0,0 0 0 0 0,0 0-1 0 0,0 0 1 0 0,0-1 0 0 0,0 1-1 0 0,0 0 1 0 0,0-1 0 0 0,0 1 0 0 0,1 0 6 0 0,-1-1-139 0 0,0-1-37 0 0,1 1 79 0 0,9 3-16 0 0,-8-3-18 0 0,2-2 194 0 0,-1 1-1 0 0,0 0 1 0 0,1-1 0 0 0,-1 0 0 0 0,3-1-63 0 0,-1 0 103 0 0,1-1 1 0 0,-1 1-1 0 0,1-1 0 0 0,-1-1 1 0 0,2 0-104 0 0,29-24 479 0 0,-14 9-231 0 0,-16 13-182 0 0,6-7 111 0 0,2-3-18 0 0,12-13-13 0 0,-21 25-96 0 0,0-1 36 0 0,12-12 299 0 0,-11 9-251 0 0,0 0-69 0 0,-1-1-107 0 0,3 1 42 0 0,-7 6 0 0 0,0 0 0 0 0,0 0 0 0 0,0 0 0 0 0,-1 0 0 0 0,1-1 0 0 0,0 1 0 0 0,-1 0 0 0 0,1-3 0 0 0,-1 4-67 0 0,-1-1 52 0 0,1 1 45 0 0,-1-1 36 0 0,0-2 138 0 0,0-4 367 0 0,-1 5-458 0 0,1 2-66 0 0,-1 0 68 0 0,1 1-3 0 0,8 38 90 0 0,-7-21-164 0 0,-1-10-38 0 0,0-5 0 0 0,0-1 0 0 0,-1 1 0 0 0,1 0 0 0 0,0-1 0 0 0,1 1 0 0 0,-1-1 0 0 0,0 1 0 0 0,0 0 0 0 0,1-1 0 0 0,-1 1 0 0 0,1-1 0 0 0,-1 1 0 0 0,1-1 0 0 0,0 1 0 0 0,0 0 0 0 0,-1 0 0 0 0,1 0 0 0 0,-1 0 0 0 0,1 1 0 0 0,-1-1 0 0 0,0 0 0 0 0,0 0 0 0 0,0 1 0 0 0,0-1 0 0 0,0 0 0 0 0,-1 2 0 0 0,1 8 0 0 0,0-7 20 0 0,0 1 33 0 0,4 11 212 0 0,-2-9-179 0 0,-1-7-279 0 0,-1 0 107 0 0,0 0 79 0 0,0 0 40 0 0,1 1 118 0 0,0 4 244 0 0,-1-5-304 0 0,1 1-52 0 0,-1-1-60 0 0,1 1-59 0 0,-1-1-72 0 0,1 0-82 0 0,0 0-31 0 0,-1 0-71 0 0,1 0-78 0 0,-1-1-83 0 0,1 1-89 0 0,0-1-97 0 0,0 0-103 0 0,-1 0-109 0 0,0 0-971 0 0,0 0-1062 0 0</inkml:trace>
  <inkml:trace contextRef="#ctx0" brushRef="#br0" timeOffset="81786.648">1592 1439 6648 0 0,'0'-1'224'0'0,"0"-2"-60"0"0,0-1-27 0 0,0-2 2 0 0,-2-3-227 0 0,0-1 95 0 0,1 0 79 0 0,0 0 65 0 0,0-7 238 0 0,0-12 384 0 0,0 17-466 0 0,1 7-55 0 0,0 1-92 0 0,0 0-77 0 0,0-1-61 0 0,-1 0-57 0 0,-1-9-195 0 0,1 8 175 0 0,0 1 79 0 0,0 0 91 0 0,1 2-14 0 0,0 1 33 0 0,-1-1 36 0 0,1 1 41 0 0,0-1 42 0 0,-1 1 48 0 0,1-1 49 0 0,0 1 54 0 0,0-1 56 0 0,0 1 61 0 0,0-1 63 0 0,0 1 67 0 0,-1 2-465 0 0,0 2-56 0 0,-2-1-29 0 0,-2 2-15 0 0,1 0-6 0 0,3-2 9 0 0,-3 3-49 0 0,1 1-1 0 0,0 0 1 0 0,0 0 0 0 0,0 0 0 0 0,1 0-1 0 0,-1 0 1 0 0,1 1 0 0 0,1-1-1 0 0,-1 1 1 0 0,1 0-40 0 0,-6 14 135 0 0,6-14-114 0 0,-1 1-1 0 0,1-1 1 0 0,0 1 0 0 0,0 0 0 0 0,1 6-21 0 0,-3 16 103 0 0,2-17-87 0 0,0-1 0 0 0,1 1 0 0 0,0 0 0 0 0,1 0 0 0 0,2 10-16 0 0,2 31 24 0 0,-5-27-13 0 0,1-16-2 0 0,-1 0 0 0 0,0-1-1 0 0,0 1 1 0 0,-1 0 0 0 0,-1-1 0 0 0,0 2-9 0 0,0-2 21 0 0,-1-1 38 0 0,-1 5 99 0 0,-6 18 300 0 0,6-22-353 0 0,0 1-42 0 0,-4 1 75 0 0,-1 0-45 0 0,5-5-60 0 0,4-6-34 0 0,0 0 1 0 0,0 0 0 0 0,0 1 0 0 0,0-1 0 0 0,0 0 0 0 0,0 0 0 0 0,0 1 0 0 0,0-1 0 0 0,0 0 0 0 0,0 0 0 0 0,0 0 0 0 0,0 1 0 0 0,-1-1 0 0 0,1 0 0 0 0,0 0 0 0 0,0 0 0 0 0,0 0 0 0 0,0 1 0 0 0,0-1 0 0 0,-1 0 0 0 0,1 0 0 0 0,0 0 0 0 0,0 0 0 0 0,0 0 0 0 0,0 0 0 0 0,-1 1 0 0 0,1-1 0 0 0,0 0 0 0 0,0 0 0 0 0,0 0 0 0 0,-1 0 0 0 0,1 0 0 0 0,0 0 0 0 0,0 0 0 0 0,-1 0 0 0 0,1 0 0 0 0,0 0 0 0 0,0 0 0 0 0,0 0 0 0 0,-1 0 0 0 0,-1-1-17 0 0,2 1-63 0 0,0 0-18 0 0,0 0-84 0 0,0 0 75 0 0,0 0 47 0 0,1-3-5 0 0,0 1 9 0 0,2-5-206 0 0,1 0 35 0 0,5-8-132 0 0,-2 5 160 0 0,1 0 49 0 0,7-11-45 0 0,-1 4 81 0 0,-9 11 95 0 0,0 1 1 0 0,1 0-1 0 0,-1 0 1 0 0,1 0 0 0 0,0 1-1 0 0,1 0 19 0 0,19-16-45 0 0,-17 14 64 0 0,9 2 61 0 0,13 3 60 0 0,-25 1-129 0 0,-1 0-17 0 0,0 1-1 0 0,0 0 1 0 0,0 0-1 0 0,0 0 1 0 0,0 0-1 0 0,-1 1 1 0 0,1 0-1 0 0,0 0 1 0 0,-1 0-1 0 0,4 2 7 0 0,21 18-10 0 0,-13-7 75 0 0,-8-1-154 0 0,-8 0 114 0 0,-5-1 97 0 0,-5-1 77 0 0,-12 6 237 0 0,-8 1 346 0 0,30-19-777 0 0,-27 13 568 0 0,-2-3-84 0 0,2-2-99 0 0,-34 4 457 0 0,31-8-507 0 0,10-3-143 0 0,1 0-75 0 0,-3-1-54 0 0,20 0-79 0 0,-4 0-51 0 0,3-3-34 0 0,2 3 32 0 0,1 0-20 0 0,0 0-57 0 0,0 0-146 0 0,0 0-268 0 0,0 0 318 0 0,0 0-12 0 0,0 0-61 0 0,0 0 110 0 0,0 0-36 0 0,0 0-38 0 0,0 0-36 0 0,0 0-407 0 0,0 0 108 0 0,0 0-50 0 0,0 0-766 0 0,0 0-597 0 0,0 0-1136 0 0</inkml:trace>
  <inkml:trace contextRef="#ctx0" brushRef="#br0" timeOffset="82392.176">2049 1463 7256 0 0,'0'0'165'0'0,"0"0"22"0"0,0 0 7 0 0,0-1-23 0 0,2-2-126 0 0,-2 2 624 0 0,0 2-85 0 0,-2-1-78 0 0,1 1-72 0 0,-1 1-67 0 0,-1-1-60 0 0,1 1-55 0 0,-1 1-49 0 0,-3 1 60 0 0,-1 1-104 0 0,1 1-70 0 0,-7 7 43 0 0,10-9-64 0 0,0-1 33 0 0,-21 26 194 0 0,19-24-214 0 0,0 0 1 0 0,1 0 0 0 0,-1 1 0 0 0,1-1 0 0 0,-2 6-82 0 0,-1 2 133 0 0,-5 12 132 0 0,7-6-166 0 0,4-3-39 0 0,3-6 10 0 0,2-2 40 0 0,3-2 73 0 0,1-2-117 0 0,-1 2-44 0 0,-6-6-24 0 0,-1 1-1 0 0,0-1 1 0 0,1 1 0 0 0,0-1 0 0 0,-1 1 0 0 0,1-1 0 0 0,-1 0 0 0 0,1 1 0 0 0,-1-1 0 0 0,1 1 0 0 0,0-1 0 0 0,-1 0 0 0 0,1 0 0 0 0,0 1 0 0 0,-1-1 0 0 0,1 0-1 0 0,0 0 1 0 0,0 0 0 0 0,-1 0 0 0 0,1 0 0 0 0,0 0 2 0 0,2 0-19 0 0,5 4 62 0 0,-7-3 42 0 0,0 0 41 0 0,0-1-80 0 0,6 2-86 0 0,-5-1 65 0 0,-1 0 34 0 0,1-1 48 0 0,-1 1 58 0 0,0-1 70 0 0,0 1 81 0 0,-1-1-270 0 0,1 1 0 0 0,-1-1 0 0 0,0 1 0 0 0,1-1 0 0 0,-1 1 1 0 0,0-1-1 0 0,1 1 0 0 0,-1-1 0 0 0,0 1 0 0 0,0-1 0 0 0,1 1 1 0 0,-1-1-1 0 0,0 1 0 0 0,0-1 0 0 0,0 1 0 0 0,0 0 0 0 0,0-1 1 0 0,0 1-1 0 0,0-1 0 0 0,0 1 0 0 0,0 0 0 0 0,0-1 0 0 0,0 1 0 0 0,0-1 1 0 0,-1 1-1 0 0,1 0-46 0 0,-4 6 574 0 0,-3 1-64 0 0,-1 0-98 0 0,3-5-253 0 0,1 1-38 0 0,0-1-42 0 0,0 0-45 0 0,0-1-52 0 0,1 0-54 0 0,-6 3 55 0 0,1 0-1 0 0,-1-1 0 0 0,-7 2 18 0 0,-2 0 73 0 0,-24 11 75 0 0,21-9-148 0 0,11-4-54 0 0,0 0-49 0 0,-4 0-129 0 0,6-2 68 0 0,1 0-35 0 0,7-2-4 0 0,0 0 61 0 0,-1 0 52 0 0,1 0 47 0 0,-1 0 50 0 0,0 1 63 0 0,-3 0 333 0 0,2-1-281 0 0,1 0-102 0 0,0 0-53 0 0,0 0-103 0 0,0 0 21 0 0,0 0-35 0 0,1 0-37 0 0,-1 0-43 0 0,1 0-43 0 0,-1 0-48 0 0,1 0-50 0 0,-1 0-53 0 0,1-1-57 0 0,0 1-59 0 0,0 0-63 0 0,-1-1-66 0 0,1 1-68 0 0,0-1-72 0 0,0 1-1113 0 0,0 0-1084 0 0</inkml:trace>
  <inkml:trace contextRef="#ctx0" brushRef="#br0" timeOffset="82801.464">2189 1522 11312 0 0,'0'0'256'0'0,"0"0"34"0"0,0 0-63 0 0,0 0-62 0 0,-1 1-51 0 0,0-1-43 0 0,-1 1-26 0 0,-3 1-19 0 0,3-1 9 0 0,-1 1 28 0 0,0-1 1 0 0,0 0-1 0 0,0 1 1 0 0,0 0-1 0 0,0-1 1 0 0,1 1-1 0 0,-1 0 1 0 0,-1 3-64 0 0,-11 12 307 0 0,6 0-90 0 0,1 2-50 0 0,1 6-50 0 0,4-12-104 0 0,1 0-35 0 0,1-1-38 0 0,1 0-42 0 0,0 0-45 0 0,1-2-48 0 0,1 2 103 0 0,-1-5 20 0 0,1-1-1 0 0,0 1 1 0 0,0-1-1 0 0,1 0 1 0 0,0 0 72 0 0,6 9-118 0 0,3-2 76 0 0,-5-8 65 0 0,1-1 36 0 0,0-2 41 0 0,0-1 47 0 0,2-3 52 0 0,-1-1 56 0 0,-1 0-45 0 0,0-2-38 0 0,-3 2-41 0 0,0 0-1 0 0,-1-1 1 0 0,1 1-1 0 0,-1-1 0 0 0,4-4-130 0 0,0-2 269 0 0,-1 0 92 0 0,-1-3 63 0 0,-2-3-82 0 0,-2 0-73 0 0,-1 3-65 0 0,-1 3-46 0 0,-2 0-35 0 0,-10-25 199 0 0,6 22-142 0 0,4 9-96 0 0,1 0-174 0 0,-1 0 54 0 0,0 0 49 0 0,-1 0 39 0 0,-2-4 177 0 0,-11-7 504 0 0,10 10-551 0 0,1 2-119 0 0,0 1-90 0 0,-1 0-110 0 0,3 1 21 0 0,0 0-36 0 0,-1 0-131 0 0,0 0-86 0 0,-1 1-92 0 0,1 0-101 0 0,-1 0-108 0 0,0 0-115 0 0,1 1-124 0 0,1 0 406 0 0,1-1-34 0 0,-3 2-1624 0 0,-5 1-1228 0 0</inkml:trace>
  <inkml:trace contextRef="#ctx0" brushRef="#br0" timeOffset="93734.015">2328 1488 9760 0 0,'0'-1'198'0'0,"0"1"-62"0"0,-2-3-6 0 0,0-1-22 0 0,1 2-37 0 0,0 0 54 0 0,0 1 77 0 0,0-2-167 0 0,-2-2 19 0 0,1 0 40 0 0,0 2 57 0 0,2 2 137 0 0,0 0-124 0 0,-1 1-38 0 0,1-2 32 0 0,-1 0-103 0 0,-2-5 80 0 0,2 5-49 0 0,1 1 54 0 0,-3-2 197 0 0,2 2-73 0 0,0 1-64 0 0,1 2-55 0 0,1 3-5 0 0,1 7-71 0 0,2 8-39 0 0,-3-14 25 0 0,-1-2 49 0 0,-2 11-30 0 0,1-9-58 0 0,0 0 0 0 0,1 1 0 0 0,-1-1 0 0 0,1 1 0 0 0,1-1 0 0 0,-1 0 0 0 0,1 2-16 0 0,0-2 27 0 0,0 1 0 0 0,-1 0 0 0 0,0 0 0 0 0,-1 2-27 0 0,1-3 19 0 0,0-1 1 0 0,0 1 0 0 0,0 0-1 0 0,0-1 1 0 0,1 1 0 0 0,0-1 0 0 0,0 1-20 0 0,6 15 50 0 0,3 12-47 0 0,-5-15-46 0 0,2-1 0 0 0,0 0 0 0 0,4 5 43 0 0,6 18-36 0 0,-16-39-82 0 0,-1-1-12 0 0,0 0 2 0 0,0 0 36 0 0,0-13 350 0 0,1-1-108 0 0,1 3-99 0 0,-2 1-42 0 0,0-12-8 0 0,-1-2-22 0 0,2 8-55 0 0,0-21-125 0 0,-1 24 158 0 0,0 1 33 0 0,1-1 48 0 0,0 0 59 0 0,3-10 65 0 0,-1-2-88 0 0,3 2-72 0 0,-4 20-8 0 0,-1 1 0 0 0,0-1 0 0 0,0 1 1 0 0,1 0-1 0 0,0 0 0 0 0,-1-1 0 0 0,1 1 1 0 0,0 0-1 0 0,0 0 0 0 0,0 1 0 0 0,0-1 1 0 0,0 0-1 0 0,1 1 0 0 0,-1-1 0 0 0,0 1 1 0 0,1 0-1 0 0,0-1 6 0 0,9-2-79 0 0,-8 3 78 0 0,0 0-1 0 0,0 1 1 0 0,0-1-1 0 0,0 1 1 0 0,0 0-1 0 0,1 0 2 0 0,5 1-69 0 0,0 2-98 0 0,-6-1 34 0 0,1 0-39 0 0,-1 1-44 0 0,-1 0-50 0 0,-2-2-156 0 0,-1-1-2 0 0</inkml:trace>
  <inkml:trace contextRef="#ctx0" brushRef="#br0" timeOffset="94061.931">2562 1452 11200 0 0,'0'0'256'0'0,"0"0"34"0"0,0 0 20 0 0,0 0-40 0 0,-2-2-154 0 0,1 2 3 0 0,1 0 17 0 0,0 1 61 0 0,0 2-79 0 0,0 2-50 0 0,1 0-40 0 0,9 41-6 0 0,-5-28 16 0 0,-1 1 0 0 0,1 9-38 0 0,-1 0 223 0 0,1 0-60 0 0,1-1-49 0 0,0 1-38 0 0,2 4 13 0 0,-2 0 0 0 0,3 33-89 0 0,-6-32 74 0 0,0-7-29 0 0,-2-7-52 0 0,0 8 9 0 0,0-9-14 0 0,-1-6-30 0 0,-1-2-25 0 0,0-1-38 0 0,1-4 6 0 0,0 6-42 0 0,0-8 69 0 0,0 0-37 0 0,0 0-52 0 0,-1 0-66 0 0,1-1 32 0 0,-1 0-39 0 0,1-1-45 0 0,-1 1-48 0 0,1-2-107 0 0,-1 1-100 0 0,1-1 78 0 0,0 0-37 0 0,0 0-574 0 0,0 0-448 0 0,0 0-854 0 0</inkml:trace>
  <inkml:trace contextRef="#ctx0" brushRef="#br0" timeOffset="94364.939">2619 1482 10336 0 0,'0'0'233'0'0,"0"0"-3"0"0,1 0-98 0 0,-1 0-62 0 0,4-3-8 0 0,-2 2 3 0 0,17-10 98 0 0,3 3 97 0 0,-19 8-203 0 0,1-1 1 0 0,0 0-1 0 0,0 1 1 0 0,-1 0-1 0 0,1 0 1 0 0,0 0-1 0 0,0 0 1 0 0,-1 0-1 0 0,1 1 0 0 0,0 0 1 0 0,0 0-1 0 0,-1 0 1 0 0,1 0-1 0 0,-1 0 1 0 0,1 1-1 0 0,-1-1 1 0 0,1 2-58 0 0,9 5 154 0 0,4 9-22 0 0,-15-15-111 0 0,-1 0-1 0 0,0 0 1 0 0,1 1 0 0 0,-1-1-1 0 0,0 0 1 0 0,0 0 0 0 0,0 1 0 0 0,0 0-21 0 0,0 12 214 0 0,-5 4 127 0 0,-2-2-78 0 0,-5 1-15 0 0,8-14-196 0 0,0-1 0 0 0,-1 1 0 0 0,1-1 0 0 0,-1 0 0 0 0,1 0 0 0 0,-4 1-52 0 0,-38 22 364 0 0,10-11-176 0 0,13-9-111 0 0,0-4-42 0 0,0-4-49 0 0,1-6-58 0 0,15 4 71 0 0,0 1-104 0 0,0-2-96 0 0,1 1-86 0 0,2 0 21 0 0,0 0-41 0 0,0 0-37 0 0,1-1-32 0 0,0-4-461 0 0,2-2-87 0 0,2 3 260 0 0</inkml:trace>
  <inkml:trace contextRef="#ctx0" brushRef="#br0" timeOffset="94690.401">2851 1207 9384 0 0,'0'0'208'0'0,"0"0"33"0"0,0 0 16 0 0,0 0-81 0 0,-1-1-92 0 0,-1 1-62 0 0,-1-1-40 0 0,2 2 77 0 0,0 12-46 0 0,0-11-13 0 0,1 1-1 0 0,0-1 1 0 0,-1 0 0 0 0,1 1 0 0 0,0-1-1 0 0,0 1 1 0 0,1-1 0 0 0,-1 1 0 0 0,2 7 25 0 0,-1 0 46 0 0,0 10 182 0 0,-1-1 65 0 0,-3 24 538 0 0,1-29-603 0 0,1 1-42 0 0,0-2-60 0 0,1 1-76 0 0,0 100 559 0 0,0-39-157 0 0,0-62-563 0 0,4 19-11 0 0,-2-21 13 0 0,0-2-39 0 0,0 0-63 0 0,1 0-79 0 0,-1-1-94 0 0,-1-7 149 0 0,-1 0-35 0 0,1 1-339 0 0,0-1-101 0 0,1 1-77 0 0,-2-1 194 0 0,2 2-1020 0 0,0 0-902 0 0</inkml:trace>
  <inkml:trace contextRef="#ctx0" brushRef="#br0" timeOffset="95067.09">2842 1471 11256 0 0,'0'0'256'0'0,"0"0"-11"0"0,1 0-103 0 0,0 0-67 0 0,4 0-6 0 0,-3 0 1 0 0,5-1 73 0 0,0-1-33 0 0,7-1 19 0 0,-1 0-95 0 0,1-1-69 0 0,30-7-235 0 0,-36 10 206 0 0,0-1-78 0 0,0 0-67 0 0,0 0-54 0 0,4-1-247 0 0,20-3-792 0 0,-26 5 1145 0 0,7-4-322 0 0,-6 3 287 0 0,-3 1 136 0 0,0 0 36 0 0,0 0 64 0 0,1 1 98 0 0,-4 0 3 0 0,-1 0-36 0 0,0 0 99 0 0,0 0 180 0 0,0 0 18 0 0,0 0-21 0 0,4 2 7 0 0,-1 3-61 0 0,0 3-74 0 0,-2-3-87 0 0,0-3-124 0 0,2 12 189 0 0,0 0-53 0 0,-2 3-13 0 0,0 9 31 0 0,-1-1 7 0 0,2-9-25 0 0,0-2 16 0 0,1-1 56 0 0,-1-3-15 0 0,5 14 280 0 0,-6-22-503 0 0,0 10-25 0 0,0-11-171 0 0,-1-1 52 0 0,0 0 46 0 0,0 1 41 0 0,0-1 48 0 0,1 1 72 0 0,0 0 363 0 0,0 0-331 0 0,0-1-109 0 0,-1 1-49 0 0,0-1-59 0 0,1 0-68 0 0,-1 1-48 0 0,0-1-68 0 0,1 0-77 0 0,-1 0-83 0 0,0 0-90 0 0,0 0-96 0 0,0 0-105 0 0,0 0-109 0 0,0 0-832 0 0,0 0-956 0 0</inkml:trace>
  <inkml:trace contextRef="#ctx0" brushRef="#br0" timeOffset="95347.741">3103 1281 13016 0 0,'0'0'297'0'0,"0"0"39"0"0,0 0 17 0 0,0 0-145 0 0,1-1-100 0 0,0 0-517 0 0,0-1 43 0 0,0 0-273 0 0,0 1-421 0 0,-1 1 568 0 0,1 0 78 0 0,0 0-56 0 0,2-1-1280 0 0,2-1-1000 0 0</inkml:trace>
  <inkml:trace contextRef="#ctx0" brushRef="#br0" timeOffset="95908.481">3353 1330 12960 0 0,'-8'6'235'0'0,"1"1"-43"0"0,1-1-40 0 0,0 1-36 0 0,-5 8 19 0 0,1 1-105 0 0,2-3-63 0 0,2 1-36 0 0,-13 27-212 0 0,9-16 178 0 0,5-14 98 0 0,-1 1 45 0 0,3-5-157 0 0,0 1 0 0 0,1-1 0 0 0,-2 7 117 0 0,-3 9-193 0 0,6-19 159 0 0,0 0 0 0 0,1 1-1 0 0,-1-1 1 0 0,1 1 0 0 0,0 0 0 0 0,0-1 0 0 0,0 2 34 0 0,3 8-50 0 0,4-1 74 0 0,14 2 48 0 0,-17-12 17 0 0,6-2-62 0 0,-1-1 33 0 0,5-1-55 0 0,-1-1-35 0 0,8-7-75 0 0,-17 7 73 0 0,0 0 0 0 0,-1-1 0 0 0,1 1 1 0 0,0-1-1 0 0,-1 0 0 0 0,0 0 0 0 0,1 0 0 0 0,-1-1 1 0 0,-1 1-1 0 0,3-3 32 0 0,2-8-60 0 0,-2-2 42 0 0,4-29 10 0 0,-5 15 88 0 0,-1 7 63 0 0,-3 19-167 0 0,1 0 52 0 0,0 0 44 0 0,0-1 37 0 0,1-3 149 0 0,4-8 418 0 0,-6 15-560 0 0,0 1-79 0 0,0 0-52 0 0,0 0-63 0 0,1-2-85 0 0,2 1 91 0 0,1 1 68 0 0,0 0 49 0 0,6 2 169 0 0,-8-1-165 0 0,3 1-23 0 0,0 2-40 0 0,1 2-42 0 0,1 5-81 0 0,4 9-100 0 0,-6-8 171 0 0,-1-4 117 0 0,6 16-54 0 0,-1 0 70 0 0,-2 0 66 0 0,-3 1 62 0 0,-1-10-53 0 0,-1-3-87 0 0,-2 0-75 0 0,0-11-24 0 0,-1 0 173 0 0,-7 6 49 0 0,-1-4-10 0 0,0-3-37 0 0,8 0-120 0 0,0-1 0 0 0,0 1 0 0 0,0-1 0 0 0,0 1-1 0 0,0 0 1 0 0,1-1 0 0 0,-1 1 0 0 0,0-1 0 0 0,0 0 0 0 0,0 1 0 0 0,0-1 0 0 0,1 0 0 0 0,-1 0 0 0 0,0 1 0 0 0,1-1 0 0 0,-1 0 0 0 0,0 0 0 0 0,1 0 0 0 0,-1 0 0 0 0,1 0 0 0 0,0 0 0 0 0,-1 0 0 0 0,1 0 0 0 0,0 0 0 0 0,-1 0 0 0 0,1 0-11 0 0,-1-5 11 0 0,-1 0 1 0 0,1 0 0 0 0,0 0 0 0 0,1 0 0 0 0,0-1-12 0 0,3-31 11 0 0,-1 26-14 0 0,1 0-1 0 0,1 0 1 0 0,0 0-1 0 0,0 1 1 0 0,3-3 3 0 0,2-3-118 0 0,3 1 109 0 0,2 2 94 0 0,2 1 83 0 0,1 4 69 0 0,2 3 57 0 0,-16 6-224 0 0,0-1 1 0 0,1 1-1 0 0,-1 0 1 0 0,0 0-1 0 0,1 0 0 0 0,-1 0 1 0 0,0 1-1 0 0,1-1 1 0 0,-1 1-1 0 0,3 0-70 0 0,15 7 214 0 0,-2 2 43 0 0,-16-8-208 0 0,0 0 1 0 0,0 0 0 0 0,0 1 0 0 0,-1-1-1 0 0,0 1 1 0 0,1-1 0 0 0,-1 1-1 0 0,0 0 1 0 0,0 0 0 0 0,0 0-1 0 0,0 2-49 0 0,1-1 60 0 0,0 1 0 0 0,0-1 0 0 0,1 0-1 0 0,-1 0 1 0 0,1 0 0 0 0,1 0-60 0 0,12 15 169 0 0,2 7 18 0 0,-10-12-113 0 0,1-1-63 0 0,4 9-6 0 0,-8-11-30 0 0,-1 1-77 0 0,-2-6 8 0 0,-1-1-36 0 0,-1-3 38 0 0,0 1-11 0 0,-1-1 3 0 0,1-1-103 0 0,-1 0 53 0 0,0-1-40 0 0,0 1-72 0 0,0 0-63 0 0,0 0-67 0 0,0 0-76 0 0,1-1-81 0 0,-1 1-89 0 0,0 0-96 0 0,0 0-101 0 0,0 2-1273 0 0,0 2-1196 0 0</inkml:trace>
  <inkml:trace contextRef="#ctx0" brushRef="#br0" timeOffset="99028.075">1133 671 3664 0 0,'0'0'103'0'0,"0"-1"3"0"0,2 0-371 0 0,-1-1 107 0 0,0 1 99 0 0,0 0 90 0 0,0-1 82 0 0,0 1 73 0 0,0 0 66 0 0,0 0 57 0 0,0 0 209 0 0,0 0 74 0 0,0 0 130 0 0,1-1 1027 0 0,-1 2-1163 0 0,-1 0-105 0 0,1 0-54 0 0,0 0-68 0 0,-1 1-80 0 0,1-1-95 0 0,0 1-107 0 0,-1 0-122 0 0,1 0-28 0 0,-1 0-35 0 0,8 17 778 0 0,-6 3-66 0 0,-4 2-86 0 0,-1-1-107 0 0,0-2-144 0 0,2-10-180 0 0,1-1-34 0 0,-1 17 71 0 0,1 16 177 0 0,1-28-233 0 0,2-1-41 0 0,-2-3 48 0 0,0-5-129 0 0,-1-2-39 0 0,-1-1-60 0 0,1 0-73 0 0,0 0-85 0 0,-1-2-110 0 0,1 0-114 0 0,0 1 73 0 0,0-1-42 0 0,0 0-596 0 0,0 0-470 0 0,0 0-892 0 0</inkml:trace>
  <inkml:trace contextRef="#ctx0" brushRef="#br0" timeOffset="99310.852">1154 451 13912 0 0,'0'0'203'0'0,"0"0"-48"0"0,0-1-42 0 0,0 1-34 0 0,0-1 4 0 0,0-1 13 0 0,0 1-14 0 0,0 1 59 0 0,0-2-113 0 0,0 1 30 0 0,0 1-26 0 0,0 0-142 0 0,0 0-68 0 0,0 0-304 0 0,0 0 62 0 0,1 0 55 0 0,0 0 44 0 0,0 0-218 0 0,2 0-243 0 0,-2 0 417 0 0,-1 0-62 0 0,0 0-82 0 0,1 0-1250 0 0,0 0-998 0 0</inkml:trace>
  <inkml:trace contextRef="#ctx0" brushRef="#br0" timeOffset="99632.166">1238 625 8952 0 0,'0'1'204'0'0,"0"0"-68"0"0,0 2-40 0 0,0 5 62 0 0,1-5-71 0 0,0 16-16 0 0,1 0 42 0 0,-1 4 63 0 0,-1 11 134 0 0,1 7 54 0 0,0-13-170 0 0,1-6-87 0 0,1 0-67 0 0,0-12-44 0 0,-3-8 7 0 0,1 0 0 0 0,0 1 0 0 0,-1-1 0 0 0,1 0 0 0 0,-1 1 0 0 0,0-1 0 0 0,0 1 0 0 0,0 2-3 0 0,0-2 78 0 0,1-1 58 0 0,5-3 430 0 0,-3-1-316 0 0,-1 0-162 0 0,-1 0-36 0 0,0 1-52 0 0,0-1-97 0 0,14-29 175 0 0,-9 15-92 0 0,-1-1-42 0 0,0 1 16 0 0,0 0-37 0 0,5-18-103 0 0,-2 12 128 0 0,-4 9 38 0 0,-4 11 12 0 0,0 0-1 0 0,1 0 0 0 0,0 0 0 0 0,-1 0 0 0 0,1 0 1 0 0,0 0-1 0 0,0 1 0 0 0,0-1 0 0 0,0 0 0 0 0,0 0 3 0 0,1 0-16 0 0,1-1 35 0 0,2-4 71 0 0,10-8 207 0 0,-10 13-241 0 0,1 1-42 0 0,1 1 48 0 0,-1 1 40 0 0,-4 0-30 0 0,1 0 0 0 0,-1 0 0 0 0,0 0 0 0 0,1 1 0 0 0,-1-1 0 0 0,0 1 0 0 0,0-1 0 0 0,0 1 0 0 0,2 1-72 0 0,3 4 123 0 0,-1 0-100 0 0,7 11 168 0 0,-7-7-3 0 0,0 0 1 0 0,4 12-189 0 0,2 5 272 0 0,-12-26-419 0 0,1 0 62 0 0,0 0 53 0 0,0 1 44 0 0,0 2 108 0 0,2 8 341 0 0,-2-9-363 0 0,0 0-60 0 0,-1 1-86 0 0,1-1-112 0 0,-1-2 30 0 0,1 0-36 0 0,-1 0-41 0 0,0 0-43 0 0,0 0-17 0 0,1 0-41 0 0,-1 0-42 0 0,0 0-46 0 0,0-1-47 0 0,1 1-50 0 0,-1-1-52 0 0,0 1-55 0 0,0 1-1082 0 0,1 0-957 0 0,-1-3 2634 0 0</inkml:trace>
  <inkml:trace contextRef="#ctx0" brushRef="#br0" timeOffset="100624.141">1658 667 12152 0 0,'0'0'273'0'0,"0"0"40"0"0,0 0 22 0 0,0 0-140 0 0,0 0-94 0 0,-1 0-3 0 0,-4-1-85 0 0,4 1-12 0 0,0 0 1 0 0,0 0 0 0 0,0 1 0 0 0,0-1 0 0 0,0 0 0 0 0,0 1-1 0 0,0-1 1 0 0,0 1 0 0 0,0-1 0 0 0,1 1 0 0 0,-1 0 0 0 0,0-1-1 0 0,0 1 1 0 0,0 0 0 0 0,1-1 0 0 0,-1 1 0 0 0,0 0 0 0 0,1 0 0 0 0,-1 0-2 0 0,-13 21 63 0 0,3-6-33 0 0,1-3-86 0 0,2 0 50 0 0,-7 14 100 0 0,-2 3 98 0 0,15-27-193 0 0,1-1 1 0 0,0 0 0 0 0,-1 0 0 0 0,1 1 0 0 0,0-1 0 0 0,1 1 0 0 0,-1-1 0 0 0,0 1 0 0 0,1-1 0 0 0,-1 1 0 0 0,1-1 0 0 0,0 1-1 0 0,0 0 1 0 0,0-1 0 0 0,0 1 0 0 0,1 0 0 0 0,4 15 82 0 0,-4-18-2 0 0,-1 1 25 0 0,7 4-64 0 0,-6-4-40 0 0,0 0-1 0 0,1 0 1 0 0,-1 0 0 0 0,1-1-1 0 0,-1 1 1 0 0,1 0 0 0 0,-1-1-1 0 0,1 1 1 0 0,0-1-1 0 0,-1 0 1 0 0,1 1 0 0 0,-1-1-1 0 0,1 0 1 0 0,0 0-1 0 0,-1 0 1 0 0,1 0 0 0 0,0 0-1 0 0,-1-1 1 0 0,1 1-1 0 0,0 0 1 0 0,-1-1 0 0 0,1 1-1 0 0,-1-1 1 0 0,1 0-1 0 0,4-2-1 0 0,-1 0 1 0 0,0 0-1 0 0,0-1 1 0 0,0 0-1 0 0,4-4 1 0 0,1 0 2 0 0,-9 6-2 0 0,1 0 0 0 0,0 0 0 0 0,-1 0 0 0 0,1 0 0 0 0,-1 0 0 0 0,0 0 0 0 0,0 0 0 0 0,0 0 0 0 0,0-1 0 0 0,0 1 0 0 0,5-10 0 0 0,13-27-55 0 0,-13 19-40 0 0,0 0 1 0 0,1-7 94 0 0,-1-1-57 0 0,-2 10 46 0 0,0-9-17 0 0,-1-13-69 0 0,-1 16 46 0 0,-1-34-62 0 0,-1 33 117 0 0,0 6 69 0 0,-1 1 84 0 0,1 13-101 0 0,0 0 42 0 0,-4-7 334 0 0,4 12-424 0 0,0 0 0 0 0,0-1 0 0 0,0 1 0 0 0,0 0 0 0 0,0 0 0 0 0,0 0 0 0 0,0 0 0 0 0,0 0 0 0 0,0 0 0 0 0,0 0 0 0 0,0-1 0 0 0,0 1 0 0 0,0 0 0 0 0,0 0 0 0 0,-1 0 0 0 0,1 0 0 0 0,0 0 0 0 0,0 0 0 0 0,0 0 0 0 0,0 0 0 0 0,0 0 0 0 0,0 0 0 0 0,0-1 0 0 0,0 1 0 0 0,0 0 0 0 0,-1 0 0 0 0,1 0 0 0 0,0 0 0 0 0,0 0 0 0 0,0 0 0 0 0,0 0 0 0 0,0 0 0 0 0,0 0 0 0 0,0 0 0 0 0,-1 0 0 0 0,1 0 0 0 0,0 0 0 0 0,0 0 0 0 0,0 0 0 0 0,0 0 0 0 0,0 0 0 0 0,0 0 0 0 0,0 0 0 0 0,-1 0-8 0 0,-1 4 114 0 0,1 3-71 0 0,-3 35-43 0 0,1-1 0 0 0,2 1 0 0 0,3 11 0 0 0,0 20 0 0 0,-1-47 15 0 0,1 0 0 0 0,2 0 0 0 0,1 0 0 0 0,2 4-15 0 0,0-8 60 0 0,1-1-34 0 0,-5-16-26 0 0,-3-3 22 0 0,3 4 9 0 0,0-1-38 0 0,-1-3 40 0 0,-1-1 70 0 0,9-4-41 0 0,-3-2-71 0 0,-1-2-56 0 0,-1 1-42 0 0,-4 3 40 0 0,12-21-340 0 0,-5-1 79 0 0,5-11-41 0 0,-9 26 261 0 0,0-1 1 0 0,-1 1-1 0 0,0 0 0 0 0,-1-1 0 0 0,0 0 108 0 0,5-33-296 0 0,-6 39 269 0 0,-1-3-24 0 0,0 1 54 0 0,0-2 62 0 0,4-5 102 0 0,-4 13-138 0 0,1-1 44 0 0,0-1 165 0 0,0 0 241 0 0,0 3-303 0 0,-1 1-67 0 0,1 1-50 0 0,1 1-64 0 0,0 0-79 0 0,-1 1 123 0 0,0-1 0 0 0,0 0 0 0 0,0 0 0 0 0,-1 0 0 0 0,1 1 0 0 0,-1-1 0 0 0,1 2-39 0 0,0 8 85 0 0,3 0-51 0 0,1 6 28 0 0,-4 13-19 0 0,-1-25-30 0 0,0 0 1 0 0,0-1-1 0 0,1 1 0 0 0,0 0 0 0 0,1 3-13 0 0,0 0 10 0 0,-2-8-10 0 0,0 0 1 0 0,0-1-1 0 0,1 1 1 0 0,-1 0-1 0 0,1 0 1 0 0,-1-1-1 0 0,1 1 1 0 0,0 0-1 0 0,-1-1 1 0 0,1 1-1 0 0,0-1 1 0 0,0 1-1 0 0,0-1 0 0 0,1 1 1 0 0,-1-1-1 0 0,0 0 1 0 0,1 1-1 0 0,-1-1 1 0 0,0 0-1 0 0,1 0 1 0 0,-1 0-1 0 0,1 0 1 0 0,0 0-1 0 0,0 0 0 0 0,14 4 118 0 0,-14-5-54 0 0,0-1-11 0 0,6-4-17 0 0,1 0-37 0 0,5-7-91 0 0,-2-1-64 0 0,-10 9 89 0 0,1 0 1 0 0,-1-1 0 0 0,1 1-1 0 0,-1 0 1 0 0,0-1 0 0 0,-1 0 0 0 0,1-2 66 0 0,10-29-353 0 0,-2 8 114 0 0,-8 23 223 0 0,-1 4 17 0 0,-1 1 0 0 0,0-1 0 0 0,1 0-1 0 0,-1 0 1 0 0,1 1 0 0 0,-1-1 0 0 0,0 0-1 0 0,0 0 1 0 0,1 0 0 0 0,-1 0 0 0 0,0 1-1 0 0,0-1 1 0 0,0 0 0 0 0,0 0 0 0 0,0 0-1 0 0,0 0 60 0 0,0 1 16 0 0,2 1 42 0 0,1 2-46 0 0,4 8 21 0 0,-5-7-28 0 0,7 11 35 0 0,-1 0-33 0 0,-4-7-29 0 0,0 0 1 0 0,1 0 0 0 0,2 3-39 0 0,-4-8 22 0 0,-1 0 0 0 0,1 0 0 0 0,0 0 0 0 0,0 0 0 0 0,0-1 1 0 0,1 1-23 0 0,1 1-77 0 0,1-1 57 0 0,4 2 78 0 0,4 0 128 0 0,-8-3-131 0 0,1-2-48 0 0,-1 1-73 0 0,-1-2-75 0 0,0 1-95 0 0,0-1-111 0 0,-2 0 126 0 0,-1 0-35 0 0,-1 1-71 0 0,0-1-52 0 0,-1 1-47 0 0,1 0-40 0 0,0-1-138 0 0,0 1-40 0 0,0 0-167 0 0,0-1-449 0 0,-1 1 1259 0 0</inkml:trace>
  <inkml:trace contextRef="#ctx0" brushRef="#br0" timeOffset="101297.641">2298 587 9816 0 0,'0'0'222'0'0,"0"0"30"0"0,0 0 19 0 0,0 0-18 0 0,0 0-105 0 0,0 0-48 0 0,0 0-10 0 0,0 0-6 0 0,-2 1 40 0 0,-8 4-6 0 0,5 0-71 0 0,0-1 46 0 0,1 0 42 0 0,0 1 36 0 0,-3 3 222 0 0,-10 18 931 0 0,11-14-811 0 0,2-4-185 0 0,1 1-48 0 0,0 0-43 0 0,2 0-37 0 0,-2 10 104 0 0,3-1-97 0 0,0-13-180 0 0,1 0-1 0 0,0-1 1 0 0,0 1 0 0 0,0-1-1 0 0,1 0 1 0 0,0 1-1 0 0,1 1-26 0 0,3 10 58 0 0,-5-13-40 0 0,0 0 0 0 0,0 0 0 0 0,1-1 0 0 0,-1 1-1 0 0,1 0 1 0 0,0 0 0 0 0,0-1 0 0 0,0 1 0 0 0,1 0-18 0 0,0 0 27 0 0,0-1-1 0 0,0 1 1 0 0,0-1 0 0 0,1 1 0 0 0,-1-1-1 0 0,1-1 1 0 0,-1 1 0 0 0,1 0 0 0 0,0-1-1 0 0,0 1 1 0 0,0-1-27 0 0,2 0 35 0 0,0 0 1 0 0,0 0-1 0 0,0 0 0 0 0,0-1 1 0 0,0 1-1 0 0,0-1 0 0 0,1-1-35 0 0,23-5 77 0 0,57-26-4 0 0,-29 8-72 0 0,-50 19-1 0 0,0 0 0 0 0,0 0 0 0 0,-1 0 0 0 0,1-1 0 0 0,3-4 0 0 0,13-10 0 0 0,-20 17 2 0 0,-1 0-1 0 0,1 0 1 0 0,-1-1-1 0 0,1 1 0 0 0,-1-2-1 0 0,12-20 47 0 0,-13 20-26 0 0,0-1 0 0 0,0 1 0 0 0,-1 0 0 0 0,0-1 0 0 0,0 1 0 0 0,0-6-21 0 0,0 6 29 0 0,-1-1 0 0 0,-1 1-1 0 0,1-1 1 0 0,-1 1 0 0 0,0-1-1 0 0,-1-4-28 0 0,-2 4 155 0 0,3 5-129 0 0,1 1-1 0 0,-1-1 0 0 0,0 1 0 0 0,1-1 0 0 0,-1 1 1 0 0,0-1-1 0 0,0 1 0 0 0,0 0 0 0 0,1-1 0 0 0,-1 1 1 0 0,0 0-1 0 0,0 0 0 0 0,0 0 0 0 0,0 0 0 0 0,0-1 0 0 0,1 1 1 0 0,-1 0-1 0 0,-1 1-25 0 0,-4-1 132 0 0,-1 2-48 0 0,1 1-65 0 0,1-1-87 0 0,-1 3 68 0 0,0 0 0 0 0,1-1 0 0 0,-1 2 0 0 0,1-1 0 0 0,1 1 0 0 0,-1-1-1 0 0,1 1 1 0 0,0 1 0 0 0,0-1 0 0 0,1 0 0 0 0,0 1 0 0 0,0 0-1 0 0,0 1 1 0 0,-4 14 39 0 0,3-2 42 0 0,4-16-63 0 0,-1 0 1 0 0,1 0-1 0 0,1-1 0 0 0,-1 1 1 0 0,0 0-1 0 0,1-1 1 0 0,0 1-1 0 0,0 0 1 0 0,0-1-1 0 0,0 1 0 0 0,1-1 1 0 0,0 3-19 0 0,5 5 30 0 0,3 1-50 0 0,3-3-93 0 0,-6-5 13 0 0,0-2-35 0 0,0 0-38 0 0,1-1-41 0 0,-5-1 60 0 0,0-1 43 0 0,6 1-140 0 0,-5-1 102 0 0,-1 1-91 0 0,-1-1 73 0 0,0 1-39 0 0,0-1-75 0 0,0 1-62 0 0,0-1-70 0 0,0 1-77 0 0,0-1-85 0 0,0 1-93 0 0,0-1-100 0 0,1 0-108 0 0,1 0-1118 0 0,4 0-1125 0 0</inkml:trace>
  <inkml:trace contextRef="#ctx0" brushRef="#br0" timeOffset="101778.689">2974 614 13304 0 0,'0'0'298'0'0,"0"0"46"0"0,0 0-90 0 0,-1 0-68 0 0,0 0-56 0 0,0 0-46 0 0,-1 0-29 0 0,-3 0-8 0 0,3 1-1 0 0,-20 7 326 0 0,3 6-77 0 0,2 3-68 0 0,2 4-57 0 0,-7 14 9 0 0,-4 19-45 0 0,24-49-123 0 0,-10 27-11 0 0,11-31 0 0 0,0 1 0 0 0,1 0 0 0 0,-1 0 0 0 0,1 0 0 0 0,0 0 0 0 0,0 0 0 0 0,0 0 0 0 0,0 0 0 0 0,0 1 0 0 0,0-1 0 0 0,0 0 0 0 0,1 0 0 0 0,-1 0 0 0 0,2 1 0 0 0,1 8 4 0 0,-3-10-9 0 0,1 0 1 0 0,-1 0-1 0 0,0 0 0 0 0,0 0 1 0 0,1 0-1 0 0,-1-1 1 0 0,0 1-1 0 0,1 0 1 0 0,-1 0-1 0 0,1 0 1 0 0,-1-1-1 0 0,1 1 0 0 0,-1 0 1 0 0,1-1-1 0 0,0 1 1 0 0,-1 0-1 0 0,1-1 1 0 0,0 1-1 0 0,-1-1 1 0 0,1 1-1 0 0,0-1 1 0 0,0 1 4 0 0,17 6 6 0 0,-13-6-12 0 0,-1-1 0 0 0,0 1 0 0 0,1 0-1 0 0,-1-1 1 0 0,1 0 0 0 0,-1 0 0 0 0,0-1 0 0 0,1 1 0 0 0,-1-1-1 0 0,0 0 1 0 0,4-1 6 0 0,14-8-2 0 0,-7 1 2 0 0,-11 7 0 0 0,0 0 0 0 0,-1 0 0 0 0,1 0 0 0 0,-1-1 0 0 0,3-1 0 0 0,6-9-63 0 0,-1 1-66 0 0,-4 4-21 0 0,-1 0 0 0 0,0 0 0 0 0,-1 0-1 0 0,2-5 151 0 0,3-9-196 0 0,-5 8 137 0 0,-2-1 59 0 0,4-21-271 0 0,-3-1-89 0 0,-2 7-113 0 0,-2 0-1 0 0,-1-1 1 0 0,-2 0 473 0 0,-3-22-529 0 0,0 22 291 0 0,-1 1 80 0 0,5 21 102 0 0,-1 0 93 0 0,-1-1 83 0 0,1 1 71 0 0,0 2 7 0 0,0 0 34 0 0,-2-8 314 0 0,1 6-134 0 0,-1 7-60 0 0,4 1 32 0 0,1 1-39 0 0,0 0-255 0 0,0 0 3 0 0,0 4 41 0 0,-1-1-48 0 0,-3 4-18 0 0,-2 4-52 0 0,2 12 32 0 0,0 0 1 0 0,2 0 0 0 0,0 8-49 0 0,2 21 117 0 0,1-1 35 0 0,0 15 106 0 0,1 12 205 0 0,3-26-208 0 0,2 3 6 0 0,-2-19-170 0 0,-5-27-75 0 0,1 12 83 0 0,-1-14-97 0 0,-1-1-36 0 0,1 3-91 0 0,0-5 19 0 0,0 0-33 0 0,-1-2-297 0 0,-4 3-32 0 0</inkml:trace>
  <inkml:trace contextRef="#ctx0" brushRef="#br0" timeOffset="102111.386">3214 185 11496 0 0,'0'0'333'0'0,"0"0"0"0"0,0 0-248 0 0,1 0-50 0 0,35 13-38 0 0,-4 7 103 0 0,-2 6 94 0 0,-4 5 84 0 0,-5 3 73 0 0,-4 2 64 0 0,-5 2 55 0 0,-7-1 44 0 0,-3-16-390 0 0,-2-1 101 0 0,0 3 111 0 0,-3 29 551 0 0,1-33-613 0 0,0-5-105 0 0,0-1-49 0 0,-1 1-58 0 0,0 0-71 0 0,0 1-97 0 0,-1 1-116 0 0,2-9 63 0 0,-1 1-34 0 0,1-1-38 0 0,-1 1-38 0 0,1-1-40 0 0,-1 1-43 0 0,0 0-44 0 0,0-1-47 0 0,0 1-47 0 0,0-1-51 0 0,-1 1-51 0 0,1-1-54 0 0,-2 2-1340 0 0,-2 4-1124 0 0</inkml:trace>
  <inkml:trace contextRef="#ctx0" brushRef="#br0" timeOffset="102828.923">1034 227 10224 0 0,'0'0'230'0'0,"0"0"30"0"0,0 0 19 0 0,0 0-30 0 0,-4-1-162 0 0,-7-3-72 0 0,7 3 6 0 0,-1 0 38 0 0,-3 0 153 0 0,2 1 57 0 0,-9 4 458 0 0,10-3-492 0 0,0 1-41 0 0,0-2-58 0 0,-1 1-77 0 0,2 0 46 0 0,-1 4-69 0 0,4-3-3 0 0,-23 16 442 0 0,19-13-330 0 0,0-1 0 0 0,0 1 1 0 0,1 0-1 0 0,-1 1 0 0 0,1-1 0 0 0,0 1 0 0 0,0 0 0 0 0,1 0 1 0 0,-1 1-146 0 0,-7 16 351 0 0,-1 2-36 0 0,3 2-100 0 0,0 17-48 0 0,1 1-48 0 0,3 1-40 0 0,1-1-33 0 0,3 38-22 0 0,3-41-27 0 0,2 0 0 0 0,1-1 0 0 0,8 24 3 0 0,10 27 15 0 0,-11-53-55 0 0,-1-7-52 0 0,3-2-74 0 0,1 0-94 0 0,3-1-116 0 0,3-1 24 0 0</inkml:trace>
  <inkml:trace contextRef="#ctx0" brushRef="#br0" timeOffset="113118.065">12126 1952 6736 0 0,'0'0'149'0'0,"0"0"23"0"0,0 0 12 0 0,0 0-9 0 0,0 0-66 0 0,0 0-28 0 0,0 0-7 0 0,0 0-4 0 0,0 0-4 0 0,1 0-13 0 0,13 5-161 0 0,1-2 58 0 0,1-1 52 0 0,0 0 48 0 0,1-1 42 0 0,-1-1 38 0 0,17 0 221 0 0,-11 0-62 0 0,18-1 198 0 0,0 0-61 0 0,0 0-52 0 0,0-1-46 0 0,39-2 217 0 0,-1 3-92 0 0,-46 0 373 0 0,16-4-826 0 0,-20 2 254 0 0,1 1-70 0 0,63-5 336 0 0,-2 0-125 0 0,-45 5-247 0 0,0 4-37 0 0,137 1 50 0 0,-121-3-134 0 0,-1 0 24 0 0,38 0 127 0 0,-54 0-127 0 0,-60 0 22 0 0,-38 0-74 0 0,-56 0-7 0 0,-149 0 80 0 0,226 1-32 0 0,-48 6 143 0 0,56-3-187 0 0,2 0-65 0 0,-5 2 74 0 0,5-2-63 0 0,-40 6-214 0 0,36-7 183 0 0,26-3 85 0 0,-32 3-93 0 0,0-5 86 0 0,13 0 105 0 0,1 1-54 0 0,4 1-41 0 0,1-2 1 0 0,0 1-1 0 0,-14-5 1 0 0,-5-6 84 0 0,29 11-77 0 0,0 0 41 0 0,3 1-34 0 0,1 0 0 0 0,-1 0-1 0 0,0 0 1 0 0,0 0 0 0 0,1 0 0 0 0,-1-1 0 0 0,1 1 0 0 0,-1 0 0 0 0,0 0 0 0 0,1-1 0 0 0,-1 1 0 0 0,0 0 0 0 0,1-1 0 0 0,-1 1 0 0 0,1 0 0 0 0,-1-1 0 0 0,1 1 0 0 0,-1-1 0 0 0,0 0-14 0 0,0 0 53 0 0,-4 0-32 0 0,4 0 33 0 0,1 1 10 0 0,0 0 0 0 0,0 0-27 0 0,3 0-108 0 0,17-2 73 0 0,3-2-20 0 0,14 2 70 0 0,-9 2-38 0 0,-9-2-60 0 0,-16 1-129 0 0,0 1 57 0 0,0 0 47 0 0,0-1 42 0 0,2 1 59 0 0,9 0 205 0 0,-10 0-203 0 0,0 0-56 0 0,1 0-107 0 0,-2 0 14 0 0,-1 0-41 0 0,1 1-80 0 0,0-1-65 0 0,0 0-74 0 0,-1 0-78 0 0,1 0-88 0 0,0 0-92 0 0,0 0-100 0 0,-1 0-107 0 0,3 0-837 0 0,2 0-950 0 0</inkml:trace>
  <inkml:trace contextRef="#ctx0" brushRef="#br0" timeOffset="110025.323">12552 702 3816 0 0,'-15'0'255'0'0,"4"0"-205"0"0,6-1 22 0 0,-11-5-62 0 0,14 5 32 0 0,-3 1 6 0 0,4 0 138 0 0,1 0 31 0 0,0 0-1 0 0,0 0-7 0 0,0 0-27 0 0,0 0-13 0 0,0 1-44 0 0,0-1-48 0 0,-1-2-19 0 0,-2 2-44 0 0,-4 8 58 0 0,6-7-13 0 0,1-1 26 0 0,1 0-9 0 0,0 0-38 0 0,6 3-13 0 0,-4-2 23 0 0,0 0 82 0 0,-2 0-23 0 0,0-1 35 0 0,2 3 222 0 0,1-1-62 0 0,0 0-55 0 0,1-1-50 0 0,1 0-17 0 0,1 0-53 0 0,4 0-13 0 0,-1-1-60 0 0,10 1 22 0 0,-2 1 10 0 0,1-1 99 0 0,3-1 126 0 0,12-1 234 0 0,-8 0-146 0 0,-9 1-196 0 0,8-1 61 0 0,1-1-116 0 0,0 1-82 0 0,-1 0-52 0 0,-9 1 4 0 0,-1-1 38 0 0,16-1 140 0 0,33 0 300 0 0,-33 1-240 0 0,1 0-46 0 0,-1 0-73 0 0,1 0-100 0 0,133 5 91 0 0,-69-8-115 0 0,-74 4 24 0 0,35 1 111 0 0,-34 1-122 0 0,-15-1-28 0 0,0-1 0 0 0,0 0 0 0 0,0 0 0 0 0,2-1 2 0 0,-1 1-2 0 0,1-1 0 0 0,-1 1 0 0 0,1 1 0 0 0,3 0 2 0 0,-7 1 13 0 0,-5-2 56 0 0,-1 0 21 0 0,0 0-16 0 0,-2-1-24 0 0,-2 0-34 0 0,-80-8-3 0 0,73 8-54 0 0,1 0 0 0 0,-1 0 0 0 0,-3 1 41 0 0,-17 2-50 0 0,-7-1 58 0 0,-117 3 186 0 0,-2 1-42 0 0,124-5-96 0 0,1 0-39 0 0,-67 4-63 0 0,50-3 49 0 0,0 1 77 0 0,16-2 38 0 0,1 0 68 0 0,18 0 65 0 0,0 0-66 0 0,0 0-58 0 0,0 0-46 0 0,-11 0-17 0 0,-15 0-42 0 0,23 0 13 0 0,-19 0-24 0 0,29 0 33 0 0,1 0-38 0 0,-8-2-92 0 0,8 1 64 0 0,-1 1 36 0 0,-3-1 95 0 0,-1 0 90 0 0,4 1-53 0 0,0 0 36 0 0,12 1-112 0 0,1 1-36 0 0,4 1 0 0 0,8 0 55 0 0,-1 0-55 0 0,36 5-38 0 0,-29-7 67 0 0,34 8-63 0 0,-35-8-23 0 0,11 2-54 0 0,3 1 25 0 0,32 0 36 0 0,0-3-35 0 0,-56-1-180 0 0,0 0 117 0 0,2 1 92 0 0,8-1 124 0 0,-5 0-2 0 0,-6 0-64 0 0,-2 0-44 0 0,1 1-49 0 0,-3-1-37 0 0,0 0-50 0 0,1 0-57 0 0,-1 0-66 0 0,-1-1-11 0 0,0 1-55 0 0,0 0-59 0 0,0 0-64 0 0,0 0-68 0 0,0-1-72 0 0,0 1-77 0 0,0 0-82 0 0,4-1-861 0 0,6-1-914 0 0</inkml:trace>
  <inkml:trace contextRef="#ctx0" brushRef="#br0" timeOffset="114148.867">13522 753 4144 0 0,'0'0'119'0'0,"0"0"14"0"0,0 0-44 0 0,0 0-22 0 0,0 0-3 0 0,1 0-11 0 0,-1 1-52 0 0,1-1 0 0 0,0 1 0 0 0,0-1 0 0 0,-1 0 0 0 0,1 1 0 0 0,0-1-1 0 0,0 0 1 0 0,0 1 0 0 0,0-1 0 0 0,-1 0 0 0 0,1 0 0 0 0,0 0 0 0 0,0 0 0 0 0,0 0 0 0 0,0 0-1 0 0,0 0 1 0 0,-1 0 0 0 0,1 0 0 0 0,0-1 0 0 0,0 1 0 0 0,0 0 0 0 0,0 0 0 0 0,-1-1 0 0 0,1 1-1 0 0,0-1 1 0 0,0 1 0 0 0,0-1-1 0 0,-1 1 67 0 0,0 0 13 0 0,0 0 0 0 0,0 0 32 0 0,0 0 135 0 0,0 0 59 0 0,0 0 13 0 0,0 0 2 0 0,0 0 7 0 0,0 0 7 0 0,0 0 1 0 0,0 0-19 0 0,0 0-80 0 0,0 0-39 0 0,0 0-6 0 0,0 0-18 0 0,0 0-72 0 0,0 0-29 0 0,-1 1-1 0 0,-7 4 11 0 0,4-3 45 0 0,-4 1 177 0 0,1-1-81 0 0,-1 0-70 0 0,0 0-59 0 0,-1-1-46 0 0,-1 1-45 0 0,-22 2-121 0 0,19-3 101 0 0,5 0 42 0 0,1-1 38 0 0,-19 2-69 0 0,1-1 58 0 0,0 1 49 0 0,-1-1 42 0 0,-31 0 291 0 0,-77 0 771 0 0,87-1-865 0 0,11 0-165 0 0,-61-1 204 0 0,33-2-82 0 0,24 2-68 0 0,0 0 48 0 0,0 0 60 0 0,0 0 74 0 0,9 2-198 0 0,0 1-38 0 0,-32 2 80 0 0,1 1-110 0 0,-1-3-80 0 0,46-2-21 0 0,1 0-34 0 0,-16 1-13 0 0,-4 0 2 0 0,-15 0 64 0 0,38-1-84 0 0,1 0 53 0 0,0 1 50 0 0,0 0 52 0 0,-5 1 151 0 0,-1-1 103 0 0,6-1-257 0 0,-6 0 6 0 0,10 0-70 0 0,4 3-68 0 0,3-2 4 0 0,-32 0-4 0 0,25-1 0 0 0,2 0-14 0 0,5 0-56 0 0,1 0-24 0 0,0 0-7 0 0,0 0-122 0 0,0 0 1 0 0,1 1 101 0 0,0-1 69 0 0,3 1 11 0 0,-2 0-60 0 0,-1 0-34 0 0,0-1-78 0 0,2 0 75 0 0,5 2-372 0 0,8 0-393 0 0,-4-2 353 0 0</inkml:trace>
  <inkml:trace contextRef="#ctx0" brushRef="#br0" timeOffset="115905.572">12804 681 3968 0 0,'0'0'116'0'0,"-1"0"-7"0"0,-7-1 239 0 0,0 1 47 0 0,-1-1 125 0 0,-5-2 317 0 0,-8 0 507 0 0,14 2-936 0 0,1 1-35 0 0,1 0-98 0 0,0 1-37 0 0,0 0-43 0 0,0 1-49 0 0,0 0 209 0 0,0 1-64 0 0,1 0-59 0 0,0 2-50 0 0,1-1-45 0 0,-1 1-37 0 0,-2 7 14 0 0,4-8-92 0 0,1 1 0 0 0,0-1 0 0 0,1 1 0 0 0,-1-1 0 0 0,1 1 0 0 0,-1 3-22 0 0,1-1 74 0 0,1-1 42 0 0,0-2-106 0 0,1-1 1 0 0,0 0-1 0 0,1 0 0 0 0,-1 0 1 0 0,0 1-1 0 0,1-1 0 0 0,0-1 1 0 0,0 1-1 0 0,0 0 0 0 0,0 0 1 0 0,0-1-1 0 0,1 1 0 0 0,-1-1 1 0 0,1 0-1 0 0,-1 0-10 0 0,7 4 16 0 0,-2-2-8 0 0,1-1 0 0 0,-1-1 0 0 0,1 1 0 0 0,0-1-8 0 0,3 0 20 0 0,-1-1 1 0 0,1 0-1 0 0,-1-1 1 0 0,1 0 0 0 0,-1 0-1 0 0,1-1 1 0 0,8-2-21 0 0,3-1 62 0 0,39-11-39 0 0,-36 7 27 0 0,-3 0 68 0 0,0-1 105 0 0,-15 6-160 0 0,0-1 1 0 0,-1 1-1 0 0,0-1 1 0 0,0-1 0 0 0,0 1-1 0 0,0-1 1 0 0,-1-1-64 0 0,-2 4 35 0 0,-1 0 1 0 0,0-1-1 0 0,1 1 1 0 0,-1-1-1 0 0,0 0 0 0 0,-1 0 1 0 0,1 1-1 0 0,-1-1 1 0 0,1 0-1 0 0,-1 0 0 0 0,0-1 1 0 0,0 1-1 0 0,0 0 1 0 0,0 0-1 0 0,-1 0 1 0 0,1-2-36 0 0,-1 3 13 0 0,0 0 0 0 0,0 0 1 0 0,-1 0-1 0 0,1 0 1 0 0,-1 0-1 0 0,1 0 0 0 0,-1 0 1 0 0,0 1-1 0 0,1-1 1 0 0,-2 0-14 0 0,-8-12 36 0 0,-3 1-33 0 0,7 9-9 0 0,0 0 0 0 0,0 1 0 0 0,0-1 0 0 0,-1 1 6 0 0,-13-4 23 0 0,-18-1 287 0 0,1 7-92 0 0,2 6-76 0 0,0 6-60 0 0,-4 8-38 0 0,26-11-39 0 0,0 1-1 0 0,1 0 1 0 0,0 1 0 0 0,0 0 0 0 0,-6 9-5 0 0,13-13 9 0 0,0 0 0 0 0,1 0 0 0 0,-1 1 0 0 0,1-1 0 0 0,1 1 0 0 0,-1 0 0 0 0,0 4-9 0 0,-1 1-4 0 0,2 1 0 0 0,-1 0 1 0 0,1 0-1 0 0,1 0 4 0 0,2-10-10 0 0,-1 1 0 0 0,1-1 0 0 0,0 0 1 0 0,0 1-1 0 0,0-1 0 0 0,1 0 1 0 0,0 2 9 0 0,-1-2-18 0 0,1 0 0 0 0,0-1 1 0 0,0 1-1 0 0,0 0 0 0 0,0-1 1 0 0,1 1-1 0 0,-1-1 0 0 0,0 0 1 0 0,1 1-1 0 0,0-1 0 0 0,0 0 1 0 0,1 1 17 0 0,-1-1-15 0 0,-1-1 1 0 0,1 1-1 0 0,0-1 0 0 0,0 0 1 0 0,0 1-1 0 0,0-1 1 0 0,0 0-1 0 0,1 0 1 0 0,-1-1-1 0 0,0 1 1 0 0,0 0-1 0 0,1-1 1 0 0,-1 1-1 0 0,1-1 15 0 0,0 0-6 0 0,0 0 1 0 0,-1 0-1 0 0,1 0 0 0 0,-1 0 0 0 0,1-1 0 0 0,0 1 0 0 0,-1-1 0 0 0,1 1 1 0 0,0-2 5 0 0,10-3 24 0 0,0-2 1 0 0,0 0 0 0 0,-1 0 0 0 0,0-1 0 0 0,7-7-25 0 0,-10 8 4 0 0,-6 4 9 0 0,1 0 1 0 0,-1 0 0 0 0,1 0-1 0 0,-1-1 1 0 0,0 1-1 0 0,0-1 1 0 0,-1 0 0 0 0,1 0-1 0 0,-1 0 1 0 0,0 0 0 0 0,0 0-1 0 0,1-3-13 0 0,3-14 99 0 0,-1-1 47 0 0,-5 20-130 0 0,0-1-1 0 0,0 1 1 0 0,0 0 0 0 0,0 0 0 0 0,0-1 0 0 0,0 1 0 0 0,-1 0 0 0 0,1 0 0 0 0,-1 0 0 0 0,0-1 0 0 0,1 1-16 0 0,-2-1 10 0 0,1 0-1 0 0,-1 0 1 0 0,1 1 0 0 0,-1-1-1 0 0,0 1 1 0 0,0-1 0 0 0,0 1-1 0 0,0 0 1 0 0,0 0-1 0 0,0 0 1 0 0,-1 0 0 0 0,-1-1-10 0 0,1 1 13 0 0,0 0 1 0 0,-1 0-1 0 0,1 0 0 0 0,-1 1 1 0 0,0-1-1 0 0,1 1 0 0 0,-1 0 1 0 0,0 0-1 0 0,0 0 1 0 0,0 1-14 0 0,-10-1 86 0 0,1 4 35 0 0,7-1-121 0 0,1 0 0 0 0,0 0 0 0 0,1 1 0 0 0,-1-1 0 0 0,0 1 0 0 0,1 1 0 0 0,-1-1 0 0 0,1 0 1 0 0,0 1-1 0 0,0 0 0 0 0,0 0 0 0 0,1 0 0 0 0,0 1 0 0 0,-1-1 0 0 0,1 1 0 0 0,1 0 1 0 0,-1 0-1 0 0,1 0 0 0 0,0 0 0 0 0,0 0 0 0 0,0 0 0 0 0,1 0 0 0 0,0 1 0 0 0,-2 22-50 0 0,7 0-54 0 0,5-8-33 0 0,5-5 46 0 0,-12-13 83 0 0,0-1 1 0 0,1 0-1 0 0,-1 0 0 0 0,0 0 0 0 0,1 0 0 0 0,-1 0 0 0 0,0 0 1 0 0,1 0 7 0 0,0-1-4 0 0,0 1 0 0 0,0-1 0 0 0,0 1 0 0 0,1-1 1 0 0,-1 0-1 0 0,0 0 0 0 0,0-1 0 0 0,0 1 0 0 0,0-1 1 0 0,2 0 3 0 0,32-11-8 0 0,-30 9 19 0 0,-1 0 0 0 0,1 0 0 0 0,-1-1 1 0 0,2-1-12 0 0,-4 2 14 0 0,-1 0 1 0 0,1 0-1 0 0,-1-1 1 0 0,1 1 0 0 0,-1-1-1 0 0,2-3-14 0 0,-2 3 18 0 0,-1 0-1 0 0,0 0 0 0 0,0 0 0 0 0,0 0 0 0 0,0-1 1 0 0,-1 1-1 0 0,1-4-17 0 0,0 0 25 0 0,-1 0-1 0 0,-1 0 1 0 0,1 1-1 0 0,-1-1 1 0 0,-1 0 0 0 0,1 0-1 0 0,-1 0 1 0 0,-1 1-1 0 0,0-1 1 0 0,0 0 0 0 0,0 1-25 0 0,-14-31 52 0 0,15 35-50 0 0,-1 0 1 0 0,0 1-1 0 0,0-1 1 0 0,0 0-1 0 0,0 1 1 0 0,-1-1-1 0 0,1 1 1 0 0,0 0 0 0 0,-1-1-1 0 0,0 1 1 0 0,0 1-1 0 0,0-1 1 0 0,1 0-1 0 0,-1 1 1 0 0,-1-1 0 0 0,1 1-1 0 0,0 0 1 0 0,0 0-1 0 0,0 0 1 0 0,-1 0-1 0 0,1 1 1 0 0,0 0 0 0 0,-1-1-1 0 0,1 1 1 0 0,-1 0-1 0 0,1 0 1 0 0,0 1-1 0 0,-1-1-2 0 0,1 1 0 0 0,0 0-1 0 0,0 0 0 0 0,0 0 1 0 0,0 0-1 0 0,0 0 0 0 0,1 1 1 0 0,-1-1-1 0 0,0 1 0 0 0,1 0 1 0 0,-1 0-1 0 0,1 0 1 0 0,-2 2 0 0 0,-6 5-21 0 0,0 2 0 0 0,1-1 0 0 0,-7 13 21 0 0,12-16-19 0 0,0 0-1 0 0,0 0 0 0 0,0 1 0 0 0,-1 6 20 0 0,3-9-25 0 0,1 2-1 0 0,-1-1 1 0 0,1 0 0 0 0,0 0-1 0 0,1 0 1 0 0,-1 1-1 0 0,1-1 1 0 0,1 3 25 0 0,-1-6-18 0 0,1 0 1 0 0,-1 0-1 0 0,1-1 0 0 0,0 1 1 0 0,0 0-1 0 0,0-1 1 0 0,0 2 17 0 0,0-3-7 0 0,6 12-136 0 0,2-2 81 0 0,-8-10 58 0 0,0 0 0 0 0,0 0 0 0 0,0 0 0 0 0,1 0 0 0 0,-1 0 0 0 0,0-1 0 0 0,1 1-1 0 0,-1 0 1 0 0,1-1 0 0 0,-1 1 0 0 0,1-1 0 0 0,-1 0 0 0 0,1 1 0 0 0,-1-1 0 0 0,1 0-1 0 0,-1 0 1 0 0,2 0 4 0 0,19-1-42 0 0,-1-2 40 0 0,3-5 39 0 0,-18 6-11 0 0,0-1 0 0 0,0 0 0 0 0,0 0 0 0 0,3-3-26 0 0,-5 3 17 0 0,0 0 0 0 0,1 0 0 0 0,-2-1 0 0 0,1 0 0 0 0,0 0 0 0 0,-1 0-1 0 0,0 0 1 0 0,0-1 0 0 0,0 1 0 0 0,1-3-17 0 0,4-13 19 0 0,-3-2-34 0 0,-5 16 18 0 0,1 1 1 0 0,-1-1-1 0 0,0 1 1 0 0,-1 0-1 0 0,1-1 1 0 0,-1 1-1 0 0,0 0 1 0 0,-1 0 0 0 0,0-3-4 0 0,1 5 1 0 0,0 1 1 0 0,0-1 0 0 0,0 1-1 0 0,0 0 1 0 0,-1-1 0 0 0,1 1-1 0 0,-1 0 1 0 0,1 0 0 0 0,-1 0-1 0 0,0 0 1 0 0,0 0 0 0 0,0 0-1 0 0,0 0 1 0 0,0 1 0 0 0,0-1 0 0 0,0 1-1 0 0,-1 0 1 0 0,1-1 0 0 0,-1 1-2 0 0,-1 0 0 0 0,0 0 0 0 0,-1 0 0 0 0,1 0 0 0 0,0 1 0 0 0,0-1 0 0 0,0 1 0 0 0,0 0 0 0 0,-1 0 0 0 0,1 1 0 0 0,0-1 0 0 0,0 1 0 0 0,0 0 0 0 0,0 0 0 0 0,0 0 0 0 0,0 1 0 0 0,0-1 0 0 0,0 1 0 0 0,1 0 0 0 0,-1 0 0 0 0,0 0 0 0 0,1 1 0 0 0,-1 0 0 0 0,-4 4 0 0 0,0 0 0 0 0,0 0 0 0 0,0 1 0 0 0,1 0 0 0 0,0 0 0 0 0,1 1 0 0 0,0 0 0 0 0,-1 2 0 0 0,-1 6-29 0 0,2 13-87 0 0,5-27 100 0 0,1 0 0 0 0,0 1 1 0 0,0-1-1 0 0,0 0 0 0 0,1 1 0 0 0,-1-1 0 0 0,1 0 0 0 0,-1 1 0 0 0,1-1 1 0 0,0 0-1 0 0,1 0 0 0 0,-1 0 0 0 0,1 1 16 0 0,5 4-144 0 0,4-2 62 0 0,1-5 46 0 0,0-1 34 0 0,-6-1 12 0 0,0 0 0 0 0,-1-1 0 0 0,1 1-1 0 0,0-1 1 0 0,-1 0-10 0 0,6-4-9 0 0,19-13 265 0 0,-11 2-143 0 0,-6 2-94 0 0,-1-1-99 0 0,-6 1 137 0 0,-5 11-30 0 0,0 0 1 0 0,0 0-1 0 0,-1 1 0 0 0,0-1 1 0 0,0 0-1 0 0,0 0 0 0 0,0 0 1 0 0,-1 0-1 0 0,1 0 1 0 0,-1 0-28 0 0,0 2 20 0 0,1 0 0 0 0,-1 1 0 0 0,0-1 0 0 0,1 0 1 0 0,-1 1-1 0 0,0-1 0 0 0,0 1 0 0 0,0-1 1 0 0,-1 1-1 0 0,1-1 0 0 0,0 1 0 0 0,0 0 1 0 0,-1 0-1 0 0,1-1 0 0 0,-1 1 0 0 0,1 0 1 0 0,-1 0-1 0 0,1 0 0 0 0,-1 1 0 0 0,0-1 0 0 0,0 0 1 0 0,1 1-1 0 0,-2-1-20 0 0,1 0 20 0 0,0 1 0 0 0,0 0 0 0 0,0 0 0 0 0,0 0 1 0 0,0 0-1 0 0,-1 0 0 0 0,1 1 0 0 0,0-1 0 0 0,0 1-20 0 0,-10 3 54 0 0,1 2-34 0 0,-13 10 109 0 0,-11 15-79 0 0,29-25-51 0 0,1 1 0 0 0,0 0 0 0 0,0-1 0 0 0,-2 5 1 0 0,-4 15 33 0 0,10-16-121 0 0,4-1-98 0 0,0-1 4 0 0</inkml:trace>
  <inkml:trace contextRef="#ctx0" brushRef="#br0" timeOffset="145637.843">4247 1866 2592 0 0,'0'0'107'0'0,"0"0"-23"0"0,1 0-23 0 0,3-2-33 0 0,-3 2 164 0 0,0-1-67 0 0,-1 1-55 0 0,1 0-49 0 0,0-1-47 0 0,-1 1-41 0 0,2-1-228 0 0,-2 0 216 0 0,1 1 34 0 0,-1 0 52 0 0,0-1 67 0 0,1 1 19 0 0,-1 0 42 0 0,0 0 45 0 0,1 0 51 0 0,-1 0 3 0 0,1 0 40 0 0,-1-1 44 0 0,0 1 47 0 0,1 0 47 0 0,-1 0 53 0 0,1 0 53 0 0,-1 0 57 0 0,1 0-368 0 0,-1 0 1 0 0,0 0 2 0 0,0 0 12 0 0,0 0 2 0 0,0 0 0 0 0,0 0 12 0 0,0 0 52 0 0,0 0 28 0 0,0 0 4 0 0,0 0-16 0 0,0 0-68 0 0,0 0-32 0 0,0 0-4 0 0,0 0-12 0 0,0 0-52 0 0,0 0-28 0 0,0 0-4 0 0,1-1 112 0 0,1 2 198 0 0,-1 1-234 0 0,1 1-60 0 0,0 1-88 0 0,-1 0-50 0 0,2 7 259 0 0,-1 0-82 0 0,0 4-51 0 0,-1 6-55 0 0,0 6-37 0 0,2-11 44 0 0,-3-10-16 0 0,0-1-1 0 0,0 0 1 0 0,0 0 0 0 0,-1 0-1 0 0,0 2-43 0 0,0 11 94 0 0,0 33-88 0 0,0-26 50 0 0,1-12 23 0 0,0 0 47 0 0,0-12-126 0 0,-3 8 10 0 0,2-8 44 0 0,1-1 10 0 0,0 0 0 0 0,0 0 0 0 0,0 1-14 0 0,1 6 176 0 0,-1-5-158 0 0,-1-1 20 0 0,1-1 0 0 0,0 0 6 0 0,0 0 30 0 0,0 0 18 0 0,2 1-20 0 0,15 0 418 0 0,-12-1-376 0 0,-4 0-137 0 0,19 3 147 0 0,-17-3-150 0 0,0 1 0 0 0,-1-1-1 0 0,1 1 1 0 0,0-1-1 0 0,0 0 1 0 0,0 0 0 0 0,0 0-1 0 0,0 0 1 0 0,-1-1 0 0 0,3 0-24 0 0,-2 0 21 0 0,1-1 5 0 0,8 2 60 0 0,4 0 21 0 0,23-6 73 0 0,-17 2 8 0 0,-15 2-98 0 0,1 1-34 0 0,0 0-33 0 0,1 1-38 0 0,-1-1-37 0 0,0 0-42 0 0,-1 0-40 0 0,-2 0-44 0 0,-4 1 33 0 0,0-1 35 0 0,1 1-22 0 0,-1 0 82 0 0,3 0 35 0 0,-3 0-16 0 0,0 0-36 0 0,0 0-53 0 0,1 0-65 0 0,-1 0-81 0 0,0 0-95 0 0,0 0 84 0 0,-1 0-45 0 0,1 0-49 0 0,0 0-53 0 0,-1 0-54 0 0,1 0-60 0 0,-1 0-62 0 0,1 0-66 0 0,-1 0-1062 0 0,1 0-978 0 0</inkml:trace>
  <inkml:trace contextRef="#ctx0" brushRef="#br0" timeOffset="146128.473">4247 1982 6192 0 0,'0'0'133'0'0,"0"0"23"0"0,0 0 13 0 0,0-1-38 0 0,0 1-36 0 0,1 0 8 0 0,-1 0-80 0 0,2-1-36 0 0,-1 0 48 0 0,-1 1 45 0 0,1 0 63 0 0,0-1 77 0 0,0 1 92 0 0,-1 0 109 0 0,6-2-22 0 0,5-4 282 0 0,-5 4-316 0 0,-2-1-74 0 0,-2 3 117 0 0,0-1-35 0 0,19-2 342 0 0,0-1-108 0 0,0-1-99 0 0,1 1-86 0 0,4-2-16 0 0,0 0-92 0 0,5-2-30 0 0,15-6 17 0 0,-34 11-251 0 0,14-4-62 0 0,-25 7-26 0 0,-1 0-36 0 0,0 0-188 0 0,0 0-52 0 0,0 0-8 0 0,0 0 118 0 0,0 0 39 0 0,0 0-36 0 0,0 0-149 0 0,0 0-280 0 0,0 0-10 0 0</inkml:trace>
  <inkml:trace contextRef="#ctx0" brushRef="#br0" timeOffset="146457.349">4230 1834 4808 0 0,'1'0'-49'0'0,"1"0"27"0"0,-1 0 79 0 0,0 0 59 0 0,0-1 44 0 0,0-1 371 0 0,-2 0-336 0 0,0 1 347 0 0,1 1 24 0 0,0 0-303 0 0,0 0-69 0 0,0 0-58 0 0,0 0-49 0 0,-1 0-27 0 0,0-2-31 0 0,1 2 17 0 0,0-1 59 0 0,-1 1 93 0 0,1 0-53 0 0,0-1 36 0 0,0 1 39 0 0,0 0 44 0 0,0 0 46 0 0,0 0 51 0 0,1-1 55 0 0,-1 1 58 0 0,4-2-138 0 0,0 1-59 0 0,0-1-51 0 0,0 0-44 0 0,4 0 67 0 0,14-1 199 0 0,-12 3-173 0 0,8-1 87 0 0,1 1-65 0 0,-1-2-70 0 0,-1 1-75 0 0,-7-1 29 0 0,-1 0 0 0 0,0 0 0 0 0,9-4-181 0 0,-2 1 141 0 0,0 1-79 0 0,15-1 34 0 0,-24 4-94 0 0,6 0-85 0 0,-7 0-15 0 0,0 1-47 0 0,-6 0-338 0 0,1 0 66 0 0,0 0 57 0 0,0 0 45 0 0,-1-1-19 0 0,1 0-496 0 0,0 1 446 0 0,-1 0-15 0 0,0 0-75 0 0,1-1-1194 0 0,-1 1-946 0 0</inkml:trace>
  <inkml:trace contextRef="#ctx0" brushRef="#br0" timeOffset="146822.734">4680 1917 4208 0 0,'-1'1'351'0'0,"1"-1"-45"0"0,2 1 199 0 0,2-1-179 0 0,3 0 91 0 0,4 0 70 0 0,-3-1-104 0 0,-2 1 8 0 0,-1-1 89 0 0,15-2 606 0 0,0 1-1 0 0,15 0-1085 0 0,-17 1 470 0 0,0 0-39 0 0,0-1-53 0 0,0 0-64 0 0,18-4 193 0 0,-21 4-324 0 0,-3 1-78 0 0,0-1-46 0 0,1 3 11 0 0,9 2-61 0 0,-15-1-12 0 0,-6-2-74 0 0,0 0 50 0 0,1 1 87 0 0,-1-1-65 0 0,-1 0-34 0 0,1 0-37 0 0,-1 0-59 0 0,0 0-67 0 0,0 0-76 0 0,0 0-89 0 0,0 0 365 0 0,0 0-446 0 0</inkml:trace>
  <inkml:trace contextRef="#ctx0" brushRef="#br0" timeOffset="147157.479">4733 2045 6048 0 0,'0'0'133'0'0,"0"0"23"0"0,0 0 11 0 0,0 0-53 0 0,0 0 0 0 0,0 0 51 0 0,0 0 150 0 0,0 0 274 0 0,0 0 19 0 0,0 0 21 0 0,1 0-235 0 0,-1 0-85 0 0,1 0-73 0 0,0 0-61 0 0,0-1-51 0 0,0 1-36 0 0,5-1 185 0 0,-4 1-120 0 0,0 0 90 0 0,-2 0-41 0 0,1-1 50 0 0,0 1 57 0 0,-1 0 65 0 0,17-4 40 0 0,11 1 252 0 0,-6 0-135 0 0,2 1-486 0 0,11 1-51 0 0,-27 1 10 0 0,36 3-2 0 0,-35-2-40 0 0,0 1-43 0 0,4-1-119 0 0,-8 0 53 0 0,1-1-37 0 0,-1 1 66 0 0,0 0-41 0 0,0 1-74 0 0,3 0-172 0 0,6 3-384 0 0,-8-5 285 0 0</inkml:trace>
  <inkml:trace contextRef="#ctx0" brushRef="#br0" timeOffset="147895.561">5133 1708 5008 0 0,'0'0'39'0'0,"1"0"-18"0"0,1-3-73 0 0,0 3 68 0 0,-1-1 41 0 0,-1 1 18 0 0,1 0 34 0 0,0 1 39 0 0,0 0 45 0 0,-1-1-52 0 0,0 0 165 0 0,0 0 21 0 0,0 1-59 0 0,0 0-53 0 0,0 0-45 0 0,1 1 52 0 0,-1 0-99 0 0,1 4 101 0 0,0-4-6 0 0,-1 2 84 0 0,1 0-44 0 0,-1-1-38 0 0,1 1-34 0 0,-1 3 98 0 0,-1-1-88 0 0,2 12 193 0 0,0-10-156 0 0,3 15 298 0 0,-3-8-227 0 0,-1-3-107 0 0,2 0-61 0 0,3 25 372 0 0,-1 1-118 0 0,-2-14-204 0 0,1-1-40 0 0,0 13 29 0 0,-2-23-120 0 0,0 0 1 0 0,1 0-1 0 0,0 0 0 0 0,1 1-55 0 0,-2-12-72 0 0,-1-1 36 0 0,0 1 56 0 0,0 0 101 0 0,0 0 74 0 0,0 2 511 0 0,1-2-442 0 0,-1-2-153 0 0,1 1-37 0 0,0-1-45 0 0,0 0-51 0 0,0 0 150 0 0,0-1 22 0 0,1-1-65 0 0,3-7-11 0 0,-4 8-41 0 0,2-5-7 0 0,0 0-1 0 0,0 0 0 0 0,0 0 1 0 0,-1-1-1 0 0,0 1 0 0 0,0-3-25 0 0,6-15 72 0 0,-1 8-54 0 0,1 3-43 0 0,-5 8-1 0 0,0 1 1 0 0,1-1-1 0 0,-1 1 1 0 0,1 0 0 0 0,1-1 25 0 0,9-9-67 0 0,11-9 70 0 0,-24 23-5 0 0,-1-1 1 0 0,0 1 0 0 0,0 0-1 0 0,0 0 1 0 0,1-1 0 0 0,-1 1 0 0 0,0 0-1 0 0,0 0 1 0 0,1 0 0 0 0,-1-1 0 0 0,0 1-1 0 0,1 0 1 0 0,-1 0 0 0 0,0 0-1 0 0,1 0 1 0 0,-1 0 0 0 0,0-1 0 0 0,1 1-1 0 0,-1 0 1 0 0,0 0 0 0 0,1 0-1 0 0,-1 0 1 0 0,0 0 0 0 0,1 0 0 0 0,-1 0-1 0 0,0 0 1 0 0,1 0 1 0 0,7-1-19 0 0,-1 3 123 0 0,-5-1-100 0 0,0 0-1 0 0,0 1 1 0 0,0-1-1 0 0,0 0 1 0 0,0 1-1 0 0,0 0 1 0 0,0-1-1 0 0,0 2-3 0 0,5 9 166 0 0,0 0-45 0 0,4 12 16 0 0,-5-10-96 0 0,1-1 0 0 0,6 11-41 0 0,-10-20 224 0 0,-1 2-48 0 0,0-1-42 0 0,-1 1-38 0 0,0 1-21 0 0,-1 1-36 0 0,1 13-35 0 0,-2-14-8 0 0,1 3-13 0 0,-2-1 49 0 0,-2 3 56 0 0,-7 10 105 0 0,10-21-411 0 0,1-1 69 0 0,0 1 62 0 0,-1-1 53 0 0,1 1 51 0 0,0 0 47 0 0,-1 0 119 0 0,0 1 359 0 0,0-1-419 0 0,1 0-53 0 0,0 0-66 0 0,-1-1-70 0 0,1 1-83 0 0,0-1-96 0 0,0 1-66 0 0,0 0-97 0 0,-1-1-105 0 0,1 1-115 0 0,0-1-125 0 0,0 0 326 0 0,0 1-33 0 0,0-1-37 0 0,0 0-37 0 0,0 0-38 0 0,0 1-39 0 0,0-1-1161 0 0,0 0-997 0 0</inkml:trace>
  <inkml:trace contextRef="#ctx0" brushRef="#br0" timeOffset="148648.604">5469 1893 6072 0 0,'0'0'133'0'0,"0"0"23"0"0,1-1 12 0 0,6-9-63 0 0,-3 5 11 0 0,-1 2 49 0 0,1 0 91 0 0,-1 1 112 0 0,-1 0-133 0 0,-1 1 39 0 0,2-2 101 0 0,0 1-38 0 0,0 0-36 0 0,1 1-34 0 0,4-2 177 0 0,0 1-105 0 0,3 2-41 0 0,-1 0-87 0 0,-7 0-161 0 0,-1 0 0 0 0,1 1 0 0 0,0-1 1 0 0,-1 1-1 0 0,1 0 0 0 0,-1 0 0 0 0,1-1 0 0 0,-1 2 1 0 0,1-1-51 0 0,5 5 275 0 0,-1 0-40 0 0,4 8 133 0 0,-1 6-52 0 0,-2 9 58 0 0,-2-13-166 0 0,-5-15-187 0 0,0 0 0 0 0,-1 1-1 0 0,1-1 1 0 0,0 1 0 0 0,-1-1 0 0 0,1 1-1 0 0,-1-1 1 0 0,0 1 0 0 0,1-1 0 0 0,-1 2-21 0 0,3 18 254 0 0,-1 0-63 0 0,-2 3-163 0 0,0-23 55 0 0,0-1-72 0 0,1 1 87 0 0,-7 11-51 0 0,6-7-35 0 0,0-4 59 0 0,1 0-48 0 0,0 1-23 0 0,0-1 36 0 0,-2 0 43 0 0,-1 1 62 0 0,2-2-86 0 0,4 0 83 0 0,1-1-35 0 0,6-2 13 0 0,2-2-89 0 0,14-9-91 0 0,-21 11 95 0 0,34-27-31 0 0,-22 13 32 0 0,-7 0 64 0 0,-5 6-33 0 0,1 2 99 0 0,-3 3 8 0 0,1-1 48 0 0,-2 0 49 0 0,-1-2 50 0 0,1-2-288 0 0,3-37-8 0 0,-8 24 51 0 0,-1 12 9 0 0,-1 1 43 0 0,2 8-180 0 0,1-1 40 0 0,-2-3 68 0 0,-3-8 178 0 0,3 11-197 0 0,1 0-59 0 0,0 1-29 0 0,-1 1-37 0 0,1 0-42 0 0,-1 0-47 0 0,1 1-53 0 0,-2 0-59 0 0,1 1-63 0 0,-1-1-68 0 0,4 1 68 0 0,-1 0-54 0 0,0 0-49 0 0,0 0-41 0 0,0 0-148 0 0,0 0-41 0 0,0 0-179 0 0,-1 0-478 0 0</inkml:trace>
  <inkml:trace contextRef="#ctx0" brushRef="#br0" timeOffset="158632.52">4749 2609 5136 0 0,'0'0'149'0'0,"-1"0"-7"0"0,-1 0-74 0 0,-11-2 1267 0 0,8 2-843 0 0,2-1-241 0 0,0 1-82 0 0,1-1-99 0 0,-1 1-118 0 0,1 0 403 0 0,0 0 42 0 0,0 0 119 0 0,1 0 307 0 0,1 1 530 0 0,1-1-945 0 0,0 0-39 0 0,1 0-58 0 0,-1 0-54 0 0,1 1-62 0 0,-1-1-73 0 0,1 0-82 0 0,-1 1-89 0 0,1-1-100 0 0,0 0-107 0 0,11 4 491 0 0,2-3-71 0 0,3-1-35 0 0,9-2-5 0 0,-5 0-17 0 0,-9 2-2 0 0,13-2 27 0 0,12-3 157 0 0,1 0-13 0 0,-12 3-173 0 0,-26 2-181 0 0,1 0 42 0 0,0 0 34 0 0,1-1 56 0 0,1 1 48 0 0,-1-1-79 0 0,-1 1-65 0 0,1 0-83 0 0,-1 1-59 0 0,0 0-87 0 0,0 0-102 0 0,0 0-115 0 0,-1-1 216 0 0,-1 1-7 0 0,0-1-63 0 0,0 0 123 0 0,0 0-39 0 0,0 1-40 0 0,0-1-37 0 0,0 1-434 0 0,0 0-283 0 0,0 1-672 0 0</inkml:trace>
  <inkml:trace contextRef="#ctx0" brushRef="#br0" timeOffset="158923.365">4682 2723 7168 0 0,'-14'1'342'0'0,"9"1"-150"0"0,3-1-57 0 0,0 0 33 0 0,2-1 244 0 0,0 0 11 0 0,0 0 23 0 0,0 0 96 0 0,2 0 39 0 0,7-4-78 0 0,1 0-55 0 0,0 2-52 0 0,0 0-46 0 0,1 0-42 0 0,0 1-39 0 0,12-1 172 0 0,0 0-100 0 0,9-3 50 0 0,-12 1-442 0 0,0 0 0 0 0,0 1 1 0 0,19 1 50 0 0,-34 2-65 0 0,0 1-125 0 0,0-1-123 0 0,0 1-119 0 0,0 0-156 0 0,0 0-126 0 0,1 0-122 0 0,1-1-117 0 0,-4 0-656 0 0,2 0-915 0 0</inkml:trace>
  <inkml:trace contextRef="#ctx0" brushRef="#br0" timeOffset="161979.508">6704 2689 7568 0 0,'0'0'166'0'0,"0"0"29"0"0,0 0 14 0 0,1-1-25 0 0,2 0-148 0 0,1 0 116 0 0,-1 0 102 0 0,0 1 93 0 0,0-1 173 0 0,-1 1 95 0 0,1-1 219 0 0,1 2 541 0 0,-1 0 42 0 0,-2 0-506 0 0,1 0-204 0 0,-1 0-68 0 0,0 0-174 0 0,0 0-72 0 0,0 0-86 0 0,0 1-97 0 0,0-1-127 0 0,0 0-57 0 0,0 0-62 0 0,0 0-67 0 0,0 0-69 0 0,0 0-74 0 0,0 0-78 0 0,1 0-83 0 0,3 5 574 0 0,0 0-42 0 0,4 7 21 0 0,0 2-93 0 0,6 21-16 0 0,-11-25 21 0 0,-1-1 53 0 0,0 2-49 0 0,-1 0-45 0 0,2 12-89 0 0,-3-22-120 0 0,-1 0 68 0 0,1 0 60 0 0,-1 1 49 0 0,1-1 48 0 0,-1 0 40 0 0,2 10 418 0 0,-1-8-417 0 0,-1 0-112 0 0,0-1-112 0 0,1-1 24 0 0,-1-1-36 0 0,0 1-42 0 0,0 0-44 0 0,0-1-60 0 0,0 1-55 0 0,1 0-59 0 0,-1-1-62 0 0,0 1-66 0 0,0 0-70 0 0,0 0-73 0 0,0-1-78 0 0,1 3-1228 0 0,-1 3-1138 0 0,0-7 3043 0 0</inkml:trace>
  <inkml:trace contextRef="#ctx0" brushRef="#br0" timeOffset="159546.835">5518 2408 6984 0 0,'0'0'201'0'0,"0"0"-76"0"0,0 0-40 0 0,1-1-13 0 0,1 0-88 0 0,1-1-92 0 0,-1 1 123 0 0,-1 1 51 0 0,0-1 72 0 0,0 0 89 0 0,-1 1 108 0 0,1-1-123 0 0,-1 1 34 0 0,0 0-185 0 0,-1-1 39 0 0,-3 0 194 0 0,-1 1 79 0 0,-12-1 588 0 0,12 1-704 0 0,0 1-44 0 0,0-1-38 0 0,2 0-111 0 0,-51 5-28 0 0,-73-2 143 0 0,101-3-164 0 0,25 0 56 0 0,1 0 4 0 0,0-1 53 0 0,0 1-84 0 0,-2 0-97 0 0,2 0 77 0 0,0 0 36 0 0,-1 1 51 0 0,1-1 61 0 0,0 0 74 0 0,0 0 84 0 0,0 4-264 0 0,0 20 172 0 0,2-5-73 0 0,-1 2-28 0 0,-3 12 11 0 0,-1-19-155 0 0,2 0 68 0 0,-3 27 304 0 0,2-23-233 0 0,0 1-94 0 0,1-7-91 0 0,-1 1-82 0 0,1-6 49 0 0,1 0 71 0 0,1 2 62 0 0,0 5 86 0 0,0 3-19 0 0,0-6-151 0 0,-1-5 65 0 0,1 1 73 0 0,1-1 98 0 0,-1-3-55 0 0,0 0 35 0 0,-1-3 13 0 0,2 1-30 0 0,-2 0-53 0 0,1 0-28 0 0,1 2-11 0 0,-1 1 31 0 0,0-2 37 0 0,1-1 53 0 0,0 0 93 0 0,11 2 223 0 0,1-3-117 0 0,0-1-102 0 0,0-1-83 0 0,-3 0-90 0 0,1-1-33 0 0,20-7 52 0 0,-21 7-96 0 0,2-1-2 0 0,-1 2-1 0 0,11-2-35 0 0,2 0 31 0 0,-10 3-320 0 0,-7 0 102 0 0,0 0-92 0 0,-3-1 13 0 0,1-1-82 0 0,-5 3 113 0 0,0-1 63 0 0,0 1 54 0 0,-1-1 44 0 0,2 1 19 0 0,1-1 35 0 0,-1 0-77 0 0,-2 1 1 0 0,1 0-40 0 0,0 0-47 0 0,-1-1-54 0 0,1 1-62 0 0,0 0-68 0 0,-1-1 81 0 0,1 1-35 0 0,-1 0-38 0 0,0-1-40 0 0,1 1-41 0 0,0 0-44 0 0,-1-1-46 0 0,1 1-48 0 0,0-1-1243 0 0,1-1-1020 0 0</inkml:trace>
  <inkml:trace contextRef="#ctx0" brushRef="#br0" timeOffset="159779.155">5293 2632 7376 0 0,'0'0'216'0'0,"0"0"-83"0"0,0 0-38 0 0,0-1 4 0 0,3-2-78 0 0,-3 2 35 0 0,1 0 56 0 0,0 0 76 0 0,-1 1 93 0 0,1-1 110 0 0,0 1-148 0 0,-1 0 34 0 0,11-5 543 0 0,-2 2-370 0 0,-1 1-80 0 0,-1 0-97 0 0,1 1-35 0 0,6-2 140 0 0,1 1-118 0 0,0 1-101 0 0,3-1-81 0 0,1 1-96 0 0,3 0-93 0 0,11 1-140 0 0,-22 0 117 0 0</inkml:trace>
  <inkml:trace contextRef="#ctx0" brushRef="#br0" timeOffset="160334.673">5536 2740 5696 0 0,'0'0'166'0'0,"8"-2"-24"0"0,3 0-90 0 0,-7 2-29 0 0,1 0 42 0 0,-1 0 38 0 0,0 0 33 0 0,3 1 155 0 0,0-1 59 0 0,14 3 934 0 0,-13-1-804 0 0,-3-1-281 0 0,0 0-41 0 0,-1 1-50 0 0,1-1-57 0 0,0 1 173 0 0,-1 1-71 0 0,1 1-41 0 0,2 2-35 0 0,4 4 14 0 0,-8-8-20 0 0,1 0 41 0 0,3 5 163 0 0,-3 4-61 0 0,-4-9-183 0 0,1-1 0 0 0,-1 1 0 0 0,0 0 0 0 0,0 0 0 0 0,-1 0 0 0 0,1-1 0 0 0,0 1 1 0 0,0 0-1 0 0,-1 0 0 0 0,1 0-31 0 0,-5 6 118 0 0,-1 0-38 0 0,-9 5-5 0 0,-22 6-22 0 0,25-14 9 0 0,0 1 56 0 0,-39 20-104 0 0,49-26-14 0 0,2 0 1 0 0,0 1-1 0 0,-1-1 0 0 0,1 0 1 0 0,-1 0-1 0 0,1 0 1 0 0,0 0-1 0 0,-1 1 1 0 0,1-1-1 0 0,0 0 0 0 0,-1 0 1 0 0,1 1-1 0 0,0-1 1 0 0,0 0-1 0 0,-1 1 0 0 0,1-1 1 0 0,0 0-1 0 0,0 1 1 0 0,-1-1-1 0 0,1 0 1 0 0,0 1-1 0 0,0-1 0 0 0,0 0 1 0 0,0 1-1 0 0,-1-1 0 0 0,1 1 54 0 0,0-1 10 0 0,0 0 0 0 0,0 0 10 0 0,0 0 46 0 0,1 1 32 0 0,1 0-56 0 0,9 2 90 0 0,21-1 323 0 0,0-3-99 0 0,-16 0-251 0 0,0-1-35 0 0,0 0-39 0 0,0 0-42 0 0,-2 0-44 0 0,0 1-38 0 0,-1-1-40 0 0,1 1-43 0 0,-12 1 130 0 0,0-1-34 0 0,-1 1-34 0 0,1 0-34 0 0,0 0-34 0 0,-1-1-34 0 0,1 1-32 0 0,-1 0-34 0 0,2-1-325 0 0,0 0-128 0 0,0 0-128 0 0,-1 0-124 0 0,2 0-660 0 0,2 0-903 0 0</inkml:trace>
  <inkml:trace contextRef="#ctx0" brushRef="#br0" timeOffset="160660.626">5795 2542 9184 0 0,'0'0'208'0'0,"0"0"33"0"0,0 0 14 0 0,2 0-63 0 0,4 0-128 0 0,2 0-33 0 0,-1 0 55 0 0,2 0 82 0 0,0 0 53 0 0,20 0 663 0 0,-17 1-532 0 0,1 0-80 0 0,-7-1-183 0 0,0 1-40 0 0,-5-1-8 0 0,11 1 223 0 0,0 0-109 0 0,23 5 78 0 0,-33-6-356 0 0,0 0 35 0 0,2 1 4 0 0,0 0 101 0 0,1 0 71 0 0,7 2 325 0 0,-6-2-305 0 0,-3-1-100 0 0,0 1-50 0 0,0-1-60 0 0,0 1-70 0 0,-1-1-34 0 0,1 0-61 0 0,-1 0-68 0 0,1 1-75 0 0,-1-1-79 0 0,1 0-87 0 0,-1 0-92 0 0,1 0-97 0 0,0 0-792 0 0,3 0-886 0 0</inkml:trace>
  <inkml:trace contextRef="#ctx0" brushRef="#br0" timeOffset="161081.199">6203 2326 6968 0 0,'0'0'157'0'0,"0"0"23"0"0,0 0 11 0 0,1 0-31 0 0,8 3-204 0 0,-1 0 47 0 0,-1 1 42 0 0,-1 1 38 0 0,2 3 104 0 0,-3 2 61 0 0,0 0 49 0 0,-2 1 34 0 0,-1 20 657 0 0,-3-17-593 0 0,0 0-19 0 0,-1-2-97 0 0,-5 29 300 0 0,3-21-335 0 0,0 1-36 0 0,-2 5-6 0 0,1-1-78 0 0,3-2 57 0 0,5-8-23 0 0,2-2 9 0 0,3 2 42 0 0,-6-12 81 0 0,0-1-39 0 0,4 3 147 0 0,-2-3-215 0 0,0 0-34 0 0,3 1 26 0 0,0-1-38 0 0,8 1 107 0 0,-5-2-30 0 0,-3-1 41 0 0,-1-1 101 0 0,20-3-62 0 0,0-2-109 0 0,-7 2-105 0 0,0-2-41 0 0,18-8-48 0 0,-37 14-157 0 0,1 0 44 0 0,0-1 39 0 0,-1 1 35 0 0,1 0 38 0 0,1 0 86 0 0,2-1 304 0 0,-2 0-310 0 0,-1 1-97 0 0,0-1-61 0 0,-1 1-75 0 0,1-1-87 0 0,0 1-34 0 0,-1-1-75 0 0,1 0-84 0 0,-1 1-90 0 0,0-1-98 0 0,1 0-105 0 0,-1 0-112 0 0,0 0-119 0 0,0-2-870 0 0,0-2-1035 0 0</inkml:trace>
  <inkml:trace contextRef="#ctx0" brushRef="#br0" timeOffset="161399.013">6221 2489 10080 0 0,'0'0'230'0'0,"0"0"30"0"0,0 0 18 0 0,0 0-120 0 0,1 0-83 0 0,21 0 13 0 0,-2 0 73 0 0,35 1 428 0 0,-37-3-456 0 0,1 0-81 0 0,-3 1-59 0 0,-3 0-33 0 0,1-3-67 0 0,-12 3-13 0 0,3 0 27 0 0,-2 0 23 0 0,0 1-60 0 0,0-1-87 0 0,-1 1-48 0 0,1-1-94 0 0,-2 1 94 0 0,1 0-39 0 0,1-1-403 0 0,1 0-275 0 0,3 0-640 0 0</inkml:trace>
  <inkml:trace contextRef="#ctx0" brushRef="#br0" timeOffset="161675.927">6182 2293 10104 0 0,'0'0'230'0'0,"0"0"30"0"0,0 0 19 0 0,0 0-118 0 0,2-1-83 0 0,6-2-19 0 0,1-1-68 0 0,20-3-222 0 0,-16 5 175 0 0,-5 1 73 0 0,1 0 55 0 0,40-5 99 0 0,-25 3-138 0 0,-13 2-60 0 0,1 0-43 0 0,4 0-104 0 0,0 0-113 0 0,-13 1-70 0 0,0 0-102 0 0,0 0 62 0 0,-1 0-38 0 0,2 0-513 0 0,0 0-399 0 0,2 0-760 0 0</inkml:trace>
  <inkml:trace contextRef="#ctx0" brushRef="#br0" timeOffset="-167295.817">1 3665 4032 0 0,'0'0'91'0'0,"0"0"5"0"0,2-1-33 0 0,10-3 84 0 0,-8 1-130 0 0,1 0-11 0 0,6-2 77 0 0,-1 1 6 0 0,2-1 82 0 0,-4 1-4 0 0,1 1 34 0 0,7-4 301 0 0,-14 6-413 0 0,3 1 57 0 0,14-1 431 0 0,-9 1-336 0 0,-6 0-169 0 0,-1-1-46 0 0,5 1 3 0 0,0 1 48 0 0,17 5 292 0 0,-10-2-174 0 0,-6-2-129 0 0,56 3 108 0 0,-45-4-156 0 0,13 0-18 0 0,-1-2 0 0 0,23-4 0 0 0,21-1 0 0 0,110-2 15 0 0,-59 0 28 0 0,203-19 275 0 0,-160 13-201 0 0,-2 1-80 0 0,321-24 17 0 0,-315 25-54 0 0,119-5 0 0 0,-62 6-36 0 0,312-19-150 0 0,-350 17 160 0 0,260-10-57 0 0,-258 14 48 0 0,339-9 25 0 0,-242 9-1 0 0,210-1-42 0 0,92-6 53 0 0,-26 2 0 0 0,-419 9 35 0 0,3 1 76 0 0,100-1 414 0 0,-126 2-308 0 0,1 1-36 0 0,56-3 6 0 0,-6 1-52 0 0,123-2-9 0 0,112-6-51 0 0,-165 3-4 0 0,-77 1-17 0 0,243-11-43 0 0,-125 6 56 0 0,-7-1 34 0 0,-182 11-19 0 0,-1-2 48 0 0,198-9 407 0 0,-142 6-259 0 0,-51 3-129 0 0,10-1 72 0 0,157-6 290 0 0,-90 5-215 0 0,-30 2-95 0 0,0 2-56 0 0,65 0 38 0 0,-105 0-58 0 0,1 2 42 0 0,68-3 97 0 0,94 0 87 0 0,-67 3-173 0 0,-1-1-103 0 0,204 0-51 0 0,-229 2 36 0 0,1 1 60 0 0,-1 1 61 0 0,0-2 61 0 0,13 2 6 0 0,-65 0-110 0 0,-22 1-56 0 0,1 0-42 0 0,300 4 59 0 0,-6 0-58 0 0,137-2-4 0 0,-111-2-10 0 0,71-1 80 0 0,-326-2-86 0 0,88-1-17 0 0,132-2 49 0 0,249-1 40 0 0,-214 7-115 0 0,-144-6 22 0 0,-73 0 0 0 0,43 1-9 0 0,336-11 82 0 0,-572 12-73 0 0,449-17 0 0 0,-293 11 68 0 0,316-6 346 0 0,-280 12-300 0 0,202 2 15 0 0,-310-2-107 0 0,179-8-50 0 0,-160 2 41 0 0,-13 0 45 0 0,0 0 64 0 0,279-13 356 0 0,-220 14-342 0 0,-147 6-127 0 0,65-2 116 0 0,1 3-67 0 0,169 8-56 0 0,-194-7 5 0 0,86 8 9 0 0,-83-4-68 0 0,-21-2-59 0 0,1-1-86 0 0,-1 1-110 0 0,-20-3 106 0 0,-1 0-36 0 0,27 3-153 0 0</inkml:trace>
  <inkml:trace contextRef="#ctx0" brushRef="#br1" timeOffset="-11261.016">15429 1418 13312 0 0,'0'0'390'0'0,"0"0"-138"0"0,0 0-116 0 0,0 0-38 0 0,1 1-69 0 0,2 3 68 0 0,0 1 0 0 0,0-1 0 0 0,0 1 0 0 0,-1 0 0 0 0,0 0 0 0 0,0 0 0 0 0,0 0 0 0 0,1 3-97 0 0,3 20 354 0 0,-1 0-32 0 0,2 8 41 0 0,8 66 420 0 0,-12-75-543 0 0,0 3 7 0 0,3-14-30 0 0,-5-15-105 0 0,-1-1 0 0 0,0 0 3 0 0,0 0 10 0 0,0 0 3 0 0,0 0 0 0 0,0 0 4 0 0,-1 2 42 0 0,-1-2-40 0 0,-3-2 42 0 0,-6-7-14 0 0,8 7-86 0 0,-14-11 45 0 0,-6-6 207 0 0,9 8-144 0 0,5 3-89 0 0,2 2-45 0 0,-1 0-34 0 0,1 2-34 0 0,1-1-33 0 0,-1 1-37 0 0,0 0-43 0 0,-4-1 54 0 0,0 1 35 0 0,-11 0 47 0 0,18 3 17 0 0,-1 1 0 0 0,1 0 0 0 0,-1 0 0 0 0,0 1 0 0 0,1-1-1 0 0,-1 1 1 0 0,1 0 0 0 0,-1 1 0 0 0,1-1 0 0 0,0 1 0 0 0,-1-1 0 0 0,1 1 0 0 0,0 1 0 0 0,-2 0-22 0 0,-6 7 18 0 0,1 1-53 0 0,6-6 35 0 0,0 0 0 0 0,1 0 0 0 0,0 1 0 0 0,0-1 0 0 0,1 1 0 0 0,0 0 0 0 0,0 0 0 0 0,0 0 0 0 0,0 0 0 0 0,1 1 0 0 0,-1 5 0 0 0,1-4 12 0 0,1 0-1 0 0,0-1 0 0 0,1 1 0 0 0,-1 0 1 0 0,2 0-1 0 0,-1 0 0 0 0,1 1-11 0 0,1 3 47 0 0,0 5-1 0 0,2-8 22 0 0,-3-7 52 0 0,0-1-16 0 0,0 0-42 0 0,4 3-8 0 0,-3-2-10 0 0,-2-1-44 0 0,5 3 28 0 0,-1 1 47 0 0,3 1 103 0 0,0-1 53 0 0,-6-5-175 0 0,1 1-1 0 0,0 0 0 0 0,-1-1 0 0 0,1 1 0 0 0,-1-1 0 0 0,1 1 1 0 0,0-1-1 0 0,-1 0 0 0 0,2 0-55 0 0,11-1 257 0 0,4-3 61 0 0,-1-1-61 0 0,-1-1-57 0 0,-1-1-53 0 0,1-1-48 0 0,-1-2-42 0 0,-1 0-39 0 0,1-2-33 0 0,-1 1-72 0 0,0 0 25 0 0,-5 3-13 0 0,-2 1-33 0 0,0-1-60 0 0,-2 3-64 0 0,0 0-53 0 0,5-6-402 0 0,6-5-500 0 0,2-5-237 0 0</inkml:trace>
  <inkml:trace contextRef="#ctx0" brushRef="#br1" timeOffset="-10954.644">15856 1418 13992 0 0,'0'0'314'0'0,"0"0"46"0"0,0 0 24 0 0,0 0-158 0 0,0 0-108 0 0,0 0-30 0 0,-1 0-45 0 0,-4 6-40 0 0,-1 3-44 0 0,2 1 87 0 0,1 2 74 0 0,1 0 63 0 0,-1 0 70 0 0,0-1 43 0 0,-3 10 121 0 0,1 0-64 0 0,0 12 84 0 0,2 1-74 0 0,-2 9 73 0 0,2-21-184 0 0,-3 33 248 0 0,6-35-285 0 0,1 1 71 0 0,1 0 85 0 0,1-6-161 0 0,10 17 189 0 0,-2-14-81 0 0,-2-6 7 0 0,-4-7-120 0 0,0 0 34 0 0,0-1 33 0 0,1-3-85 0 0,3 0-41 0 0,4-1 3 0 0,-8 0-56 0 0,9-1-14 0 0,17-6 247 0 0,-21 4-291 0 0,-1-1-78 0 0,-5 1-23 0 0,1 0-37 0 0,0 0-41 0 0,-1 0-44 0 0,0-1-51 0 0,0 0-53 0 0,0 0-60 0 0,0 0-62 0 0,2-6-976 0 0,-5 0-66 0 0</inkml:trace>
  <inkml:trace contextRef="#ctx0" brushRef="#br1" timeOffset="-10718.673">15612 1682 15912 0 0,'0'0'465'0'0,"0"0"-166"0"0,0 0-137 0 0,0-1 7 0 0,1 1-66 0 0,0-2-40 0 0,4-2 22 0 0,-3 3-24 0 0,3-2 93 0 0,0 0-1 0 0,0 0 0 0 0,1 1 0 0 0,-1 0 0 0 0,1 0-153 0 0,17-4 477 0 0,-4 3-130 0 0,1 0-68 0 0,1 1-86 0 0,-1-1-119 0 0,-12 1-254 0 0,1 0 76 0 0,-1 1 67 0 0,0 0 56 0 0,2 0 55 0 0,-1 0 42 0 0,23-2 379 0 0,-19 2-320 0 0,-5 0-106 0 0,0 1-38 0 0,5-1-77 0 0,-7 0-30 0 0,0 1-41 0 0,1-1-45 0 0,-1 1-49 0 0,0-1-53 0 0,1 0-57 0 0,-1 1-63 0 0,0-1-65 0 0,1 0-70 0 0,-1 1-74 0 0,0-1-78 0 0,0 0-83 0 0,1 0-87 0 0,-1 0-90 0 0,3 0-1373 0 0,6-1-1308 0 0,-15 2 3602 0 0</inkml:trace>
  <inkml:trace contextRef="#ctx0" brushRef="#br1" timeOffset="-6094.908">17531 660 11488 0 0,'1'-7'758'0'0,"0"3"-474"0"0,0 1-142 0 0,-1 1-73 0 0,0-3 543 0 0,-1 1-88 0 0,-1 1-79 0 0,0 1-72 0 0,0 2-63 0 0,-1 0-56 0 0,1 0-47 0 0,-1 1-39 0 0,-3 2 75 0 0,-4 5 198 0 0,8-6-221 0 0,-12 19 246 0 0,2 2-111 0 0,1 1-91 0 0,2 1-72 0 0,-4 16 10 0 0,-3 20 14 0 0,13-50-171 0 0,-17 85 153 0 0,9-31-26 0 0,4-11 38 0 0,0 0 94 0 0,2-18-35 0 0,1 9 41 0 0,3-28-230 0 0,0-1-46 0 0,1-9 45 0 0,0-4 142 0 0,0-2-155 0 0,-1 0-38 0 0,1 0-38 0 0,0 0-35 0 0,0 0-38 0 0,0-1-42 0 0,0 1-45 0 0,0-1-49 0 0,1 1-52 0 0,-1-1-56 0 0,0 0-59 0 0,0 0-63 0 0,0 0-67 0 0,0 0-70 0 0,1-1-73 0 0,-1 0-77 0 0,1 1-81 0 0,-1-1-84 0 0,1-1-1439 0 0,1-2-1325 0 0</inkml:trace>
  <inkml:trace contextRef="#ctx0" brushRef="#br1" timeOffset="-5419.133">17318 766 12352 0 0,'0'0'281'0'0,"0"0"40"0"0,-1 0-211 0 0,-4-10 410 0 0,3 7-433 0 0,1 1-54 0 0,0 0-7 0 0,0 1 48 0 0,1-1 44 0 0,-1 0 38 0 0,-1 0 179 0 0,1-1 69 0 0,-3-6 1093 0 0,3 5-926 0 0,0 2-330 0 0,1 0-46 0 0,0 0-54 0 0,0 0-65 0 0,0 2 214 0 0,2-1-110 0 0,1 0-84 0 0,3-3 40 0 0,-5 3-33 0 0,8-4 139 0 0,0 1-43 0 0,11-1 92 0 0,2 3-111 0 0,0 2-72 0 0,8-1-5 0 0,0-2-32 0 0,22 1-36 0 0,-30 1 6 0 0,19 2 44 0 0,0 1 1 0 0,1 3-86 0 0,-22-3 27 0 0,1 2 0 0 0,-1 1 0 0 0,-1 1 0 0 0,1 0 0 0 0,-1 1-27 0 0,-13-4 1 0 0,-2-2 8 0 0,-1 1 0 0 0,0-1 0 0 0,0 1 0 0 0,0 0 0 0 0,0 0 0 0 0,0 0 0 0 0,2 2-9 0 0,1 4 0 0 0,2 8 1 0 0,-9-10 4 0 0,0-4 0 0 0,1 0-1 0 0,-1 1 1 0 0,0-1-1 0 0,1 1 1 0 0,-1-1-1 0 0,0 0 0 0 0,-1 1 1 0 0,1-1-1 0 0,0 0 0 0 0,-1 0 1 0 0,1 0-1 0 0,-1 0 0 0 0,0 0 1 0 0,1 0-1 0 0,-1 0 1 0 0,0-1-1 0 0,0 1 0 0 0,0-1 1 0 0,-1 1-1 0 0,1-1-4 0 0,-8 5 11 0 0,1-2-1 0 0,-1 1 1 0 0,0-1 0 0 0,0-1-11 0 0,4-1-1 0 0,-31 10 15 0 0,-2-3-41 0 0,-8-1-44 0 0,-24 1-77 0 0,17-2 32 0 0,16-3 110 0 0,1-1 0 0 0,-2-1 6 0 0,25-3-6 0 0,9 1 25 0 0,0 0 0 0 0,0-1 0 0 0,0 0 0 0 0,0 0-1 0 0,-2-1-18 0 0,7 2-2 0 0,0 0 0 0 0,0 0-1 0 0,0 0 1 0 0,-1 0 0 0 0,1 0-1 0 0,0 0 1 0 0,0 0 0 0 0,0 0 0 0 0,0-1-1 0 0,-1 1 1 0 0,1 0 0 0 0,0 0-1 0 0,0 0 1 0 0,0 0 0 0 0,0 0-1 0 0,-1 0 1 0 0,1 0 0 0 0,0-1-1 0 0,0 1 1 0 0,0 0 0 0 0,0 0-1 0 0,0 0 1 0 0,0 0 0 0 0,-1 0-1 0 0,1-1 1 0 0,0 1 0 0 0,0 0-1 0 0,0 0 1 0 0,0 0 0 0 0,0-1 0 0 0,0 1-1 0 0,0 0 1 0 0,0 0 0 0 0,0 0 2 0 0,6-4-18 0 0,12-1 33 0 0,-17 5-22 0 0,40-8-104 0 0,0 4 62 0 0,-16 4 50 0 0,0 0 0 0 0,-1 1 0 0 0,1 2 0 0 0,11 2-1 0 0,20 8-57 0 0,-48-10 56 0 0,0 0 0 0 0,-1 0 1 0 0,1 0-1 0 0,-1 1 0 0 0,0 1 0 0 0,0-1 0 0 0,0 1 1 0 0,-1 0-1 0 0,0 0 0 0 0,0 1 0 0 0,0 0 0 0 0,0 0 0 0 0,2 4 1 0 0,0 8 0 0 0,-5-2 49 0 0,-7 3 59 0 0,2-16-76 0 0,1 0 1 0 0,-1-1-1 0 0,0 1 0 0 0,0 0 0 0 0,0-1 0 0 0,0 1 0 0 0,-2 2-32 0 0,-2 0 62 0 0,0-1 1 0 0,0 1 0 0 0,0-1-1 0 0,-1 0 1 0 0,1 0-1 0 0,-1 0-62 0 0,-9 3 82 0 0,1-1-41 0 0,-21 6 86 0 0,-3-1-37 0 0,6-3 1 0 0,0-2 0 0 0,-29 2-91 0 0,7-6 105 0 0,45-2-66 0 0,0 0 0 0 0,0-2 0 0 0,-1 1 0 0 0,0-1-39 0 0,-14-7 30 0 0,3-4-40 0 0,20 11-55 0 0,0 0 51 0 0,-1-6 117 0 0,2 4-95 0 0,1 2-43 0 0,0-1-41 0 0,1 1-27 0 0,-1 1-41 0 0,1-1-47 0 0,0 0-53 0 0,0 0-59 0 0,0 1-65 0 0,1-1-70 0 0,-1 1-76 0 0,0 0 56 0 0,-1 1-69 0 0,1-1-61 0 0,-1 1-54 0 0,1-1-188 0 0,0 1-52 0 0,-1-1-228 0 0,2 0-612 0 0</inkml:trace>
  <inkml:trace contextRef="#ctx0" brushRef="#br1" timeOffset="-11796.565">15120 1319 8272 0 0,'0'0'241'0'0,"0"0"30"0"0,0 0-25 0 0,0 0-12 0 0,0 0-2 0 0,3-5 806 0 0,0 2-637 0 0,0 0-52 0 0,-2 1-228 0 0,0 2-44 0 0,5-2 264 0 0,0 1-33 0 0,6-1 218 0 0,4 1-18 0 0,-4 1-191 0 0,-1 0-33 0 0,2 0 23 0 0,4 0 46 0 0,1 0-37 0 0,16-1 214 0 0,1 0-119 0 0,-1 0-100 0 0,-3-1-99 0 0,0 0-51 0 0,111-14 351 0 0,53-11 145 0 0,-66 14-143 0 0,-35 1-42 0 0,-50 6-313 0 0,0 1-68 0 0,0 1-90 0 0,0 3-111 0 0,-40 1-40 0 0,-1 0 73 0 0,1 0 52 0 0,5 1 30 0 0,-4 0-52 0 0,-3-1-33 0 0,1 0-55 0 0,-1 1 5 0 0,-1-1-38 0 0,1 0-40 0 0,-1 0-45 0 0,0 0-50 0 0,0 0-54 0 0,0 0-59 0 0,0 0-62 0 0,-1 0 80 0 0,0 0-57 0 0,-1 0-49 0 0,1 0-45 0 0,0 0-158 0 0,0 0-44 0 0,0 0-193 0 0,0 0-517 0 0</inkml:trace>
  <inkml:trace contextRef="#ctx0" brushRef="#br1" timeOffset="-14149.886">15444 473 7488 0 0,'0'0'217'0'0,"-1"-1"-31"0"0,0-1-135 0 0,0 0-33 0 0,0-2 10 0 0,0 0 51 0 0,0 0 48 0 0,1 1 40 0 0,-2-3 191 0 0,2 1 74 0 0,-1-12 1177 0 0,1 10-988 0 0,1 4-356 0 0,-1 0-46 0 0,1 0-57 0 0,0 0-67 0 0,1-1 666 0 0,-1 0-94 0 0,1 0-85 0 0,-1 0-74 0 0,1 1-161 0 0,-1 1-35 0 0,1-4 224 0 0,1-1-7 0 0,-2-4 154 0 0,-1 11-559 0 0,0-1-34 0 0,0 1 11 0 0,1-1-74 0 0,0-2-32 0 0,-1 2 38 0 0,0 1 41 0 0,1-1 57 0 0,-1 1 69 0 0,0 0 85 0 0,0 0 99 0 0,-2 4-406 0 0,1 1 1 0 0,0 0-1 0 0,0 0 0 0 0,1 0 0 0 0,-1 1 22 0 0,0 29-44 0 0,0-8 49 0 0,-2 4-57 0 0,-2 60-52 0 0,5-71 89 0 0,1 0-1 0 0,0-1 1 0 0,3 11 15 0 0,0-7 58 0 0,-2-1-45 0 0,5 29-18 0 0,1-14 5 0 0,-7-26 15 0 0,1 0 57 0 0,-1-9 17 0 0,-1-2 34 0 0,0 0 18 0 0,-4 8 270 0 0,4-7-395 0 0,0-1 0 0 0,0 0 0 0 0,0 0 0 0 0,-1 1 0 0 0,1-1 1 0 0,0 0-1 0 0,-1 0 0 0 0,1 1 0 0 0,0-1 0 0 0,0 0 1 0 0,-1 0-1 0 0,1 0 0 0 0,0 0 0 0 0,-1 1 0 0 0,1-1 0 0 0,-1 0 1 0 0,1 0-1 0 0,0 0 0 0 0,-1 0 0 0 0,1 0 0 0 0,0 0 0 0 0,-1 0 1 0 0,1 0-1 0 0,0 0 0 0 0,-1 0 0 0 0,1 0 0 0 0,0 0 1 0 0,-1 0-1 0 0,1-1 0 0 0,0 1 0 0 0,-1 0 0 0 0,1 0 0 0 0,-1 0-16 0 0,-14-12 362 0 0,1 0-92 0 0,0-1-74 0 0,0 0-57 0 0,-1-2-29 0 0,-10-7 13 0 0,17 14-62 0 0,-1 1 0 0 0,0 1 0 0 0,0 0-1 0 0,-1 0 1 0 0,-6-3-61 0 0,12 8 14 0 0,1-1-1 0 0,-1 1 1 0 0,1 0 0 0 0,-1 0-1 0 0,0 1 1 0 0,1-1-1 0 0,-1 1 1 0 0,-2 0-14 0 0,3 0 5 0 0,0 0 1 0 0,0 0-1 0 0,1 1 1 0 0,-1 0-1 0 0,0-1 0 0 0,0 1 1 0 0,0 0-1 0 0,0 0 1 0 0,1 1-1 0 0,-1-1 0 0 0,-1 2-5 0 0,-15 11 7 0 0,15-11-16 0 0,0 1 0 0 0,1 0 1 0 0,0 0-1 0 0,-1 0 0 0 0,2 1 0 0 0,-1-1 0 0 0,0 1 0 0 0,-1 4 9 0 0,3-6 6 0 0,-1 0-9 0 0,1-1 0 0 0,-1 1 0 0 0,1 0-1 0 0,0 0 1 0 0,0 0 0 0 0,0 0 0 0 0,1 0 0 0 0,-1 0 0 0 0,1 0-1 0 0,-1 0 1 0 0,1 0 0 0 0,0 0 0 0 0,0 0 0 0 0,0 0 0 0 0,1 0-1 0 0,-1 0 1 0 0,1 0 0 0 0,0 0 0 0 0,-1 0 0 0 0,2 0 0 0 0,-1 0-1 0 0,0 0 4 0 0,0 0-3 0 0,1 0 0 0 0,-1 0 0 0 0,1 0 0 0 0,0-1 0 0 0,-1 1-1 0 0,1 0 1 0 0,1 0 3 0 0,-1-1 8 0 0,0 0-1 0 0,0 0 1 0 0,1 0-1 0 0,-1-1 1 0 0,0 1-1 0 0,1 0 1 0 0,0-1-8 0 0,1 1 26 0 0,0 0 1 0 0,0-1-1 0 0,1 1 0 0 0,-1-1 1 0 0,1 0-1 0 0,-1 0 1 0 0,1-1-1 0 0,-1 1 0 0 0,5-1-26 0 0,29-3 196 0 0,-14-3-92 0 0,-4 0-52 0 0,-3 0-44 0 0,-15 5-135 0 0,1 0 39 0 0,2-1 10 0 0,0 0 93 0 0,7-3 130 0 0,-9 3-129 0 0,1 1-41 0 0,0-1-79 0 0,0 0-104 0 0,-1 0-63 0 0,1 1-106 0 0,-1-1-119 0 0,-1 1 199 0 0,0 0-36 0 0,-1 0-38 0 0,1 1-38 0 0,0-1-42 0 0,-1 0-43 0 0,1 0-44 0 0,-1 0-47 0 0,1 0-48 0 0,0 0-51 0 0,1-1-584 0 0,0 0-35 0 0,6-4-2728 0 0</inkml:trace>
  <inkml:trace contextRef="#ctx0" brushRef="#br1" timeOffset="-13732.968">15814 388 9960 0 0,'0'0'222'0'0,"0"0"30"0"0,0 0 20 0 0,0 0-24 0 0,0 0-76 0 0,0 0-31 0 0,0 0 150 0 0,0 0 275 0 0,0 0 30 0 0,0 0-6 0 0,0 0-36 0 0,0 0-300 0 0,0 0-55 0 0,0 0-48 0 0,0 0-42 0 0,0 0 24 0 0,0 3-22 0 0,0-1 12 0 0,2 13 345 0 0,-1-1-91 0 0,1 1-80 0 0,-2 0-69 0 0,1 3-30 0 0,-1 0-61 0 0,0 37 100 0 0,-1-32-125 0 0,1-1 64 0 0,0 17-47 0 0,-2-4 254 0 0,-4 27-383 0 0,3-46 81 0 0,0 0-1 0 0,-3 7-80 0 0,2-10 78 0 0,1-1-35 0 0,-3 30-5 0 0,5-22 5 0 0,0 0 69 0 0,1 3 101 0 0,0-22-148 0 0,0-1-27 0 0,0 0-105 0 0,0 0-14 0 0,-3 0-245 0 0,2 0 259 0 0,0 0 0 0 0,0 0 1 0 0,1 0-1 0 0,-1 0 0 0 0,0 0 1 0 0,0 0-1 0 0,0 0 0 0 0,0-1 0 0 0,1 1 1 0 0,-1 0-1 0 0,0-1 0 0 0,0 1 0 0 0,0-1 67 0 0,-1-1-99 0 0,1 0-63 0 0,0 0-51 0 0,0 0-44 0 0,-1-3-335 0 0,-1-3-472 0 0,2 5 633 0 0,0-1 43 0 0,0 1 77 0 0,-4-14-1379 0 0</inkml:trace>
  <inkml:trace contextRef="#ctx0" brushRef="#br1" timeOffset="-13459.364">15684 405 7584 0 0,'0'-1'-10'0'0,"0"-6"3"0"0,0 0 45 0 0,0 0 43 0 0,0 0 43 0 0,1 0 40 0 0,0 0 41 0 0,-1 1 39 0 0,2-1 38 0 0,-1 1 36 0 0,1 0 36 0 0,1 0 35 0 0,0 0 33 0 0,4-6 518 0 0,3 2 121 0 0,-1 3-560 0 0,-1 0-71 0 0,2 2-64 0 0,-1 1-58 0 0,1 0-53 0 0,0 1-47 0 0,0 0-42 0 0,1 2-35 0 0,14-1 74 0 0,-16 2-153 0 0,1 1 1 0 0,-1 0-1 0 0,0 0 0 0 0,1 1 1 0 0,0 1-53 0 0,2 0 129 0 0,-1 1 1 0 0,0 1-1 0 0,0 0-129 0 0,17 12 297 0 0,-14-2-74 0 0,-6 1 40 0 0,-8-14-228 0 0,1-1 0 0 0,-1 1 0 0 0,0 0-1 0 0,0 0 1 0 0,0-1 0 0 0,0 1 0 0 0,0 0 0 0 0,0 0 0 0 0,-1 0-35 0 0,1 1 53 0 0,-1 0 0 0 0,0-1 1 0 0,0 0-1 0 0,0 1 1 0 0,0-1-1 0 0,0 1 0 0 0,-2 0-53 0 0,-8 12 184 0 0,-3-2-53 0 0,-18 8 18 0 0,7-9-22 0 0,-23 9-127 0 0,38-18 28 0 0,-62 21 6 0 0,59-20-72 0 0,0 0-39 0 0,8-2-24 0 0,1-1 40 0 0,-17 3-65 0 0,16-3 48 0 0,0 0-51 0 0,1 1-64 0 0,-1-1-79 0 0,0 0-94 0 0,1 0-109 0 0,0 0-124 0 0,2 0 249 0 0,0 0-36 0 0,-5 1-1007 0 0</inkml:trace>
  <inkml:trace contextRef="#ctx0" brushRef="#br1" timeOffset="-13000.275">16024 743 9648 0 0,'0'0'216'0'0,"0"0"32"0"0,0 0 12 0 0,0 0-72 0 0,0 0-33 0 0,0 2 67 0 0,1 0-93 0 0,2 4 71 0 0,-2-4-74 0 0,2 8 591 0 0,-1-1-58 0 0,-1 2-59 0 0,-2-1-64 0 0,0 1-66 0 0,0 0-70 0 0,-1 0-72 0 0,0-1-75 0 0,0-3-126 0 0,1 0-36 0 0,0 0-40 0 0,0-1-38 0 0,-5 24 221 0 0,3-23-152 0 0,2 1 1 0 0,-1-1-1 0 0,1 0 1 0 0,0 6-83 0 0,0-2 126 0 0,0 0 35 0 0,3-3-119 0 0,-2-7-133 0 0,1 1 42 0 0,-1 1 55 0 0,1-1 91 0 0,0 3 215 0 0,-1-4-263 0 0,0 1-51 0 0,0-1-72 0 0,0 0-91 0 0,0 0-109 0 0,0 0 90 0 0,-1-1-34 0 0,1 1-219 0 0,0 0-110 0 0,0 0-118 0 0,0-1 285 0 0,0 0-34 0 0,0 0 63 0 0,0 0-46 0 0,0 0-41 0 0,0 0-36 0 0,0 0-135 0 0,0 0-34 0 0,0 0-1411 0 0</inkml:trace>
  <inkml:trace contextRef="#ctx0" brushRef="#br1" timeOffset="-12676.334">16096 787 11312 0 0,'0'0'225'0'0,"0"0"-56"0"0,1-1-49 0 0,0 0-38 0 0,1-1-4 0 0,3-2 26 0 0,12-7-89 0 0,-7 8 44 0 0,1-1 51 0 0,3 1 131 0 0,-6 2-72 0 0,-1 0 37 0 0,0-1 27 0 0,-1 1 40 0 0,0 0 43 0 0,0-1 44 0 0,5 1 209 0 0,2 0-93 0 0,-1 3-91 0 0,-7-2-224 0 0,-1 1 0 0 0,0 0-1 0 0,1 0 1 0 0,-1 1 0 0 0,0 0 0 0 0,3 0-161 0 0,3 5 452 0 0,-4 1-160 0 0,-4 0-47 0 0,-2 1-42 0 0,-2 0-38 0 0,-6 10 75 0 0,-2-1-89 0 0,4-9-84 0 0,-1 1-25 0 0,-4 1-31 0 0,1 0 2 0 0,3-3 28 0 0,5-5-40 0 0,0-1 1 0 0,0 1 0 0 0,-1-1-1 0 0,1 0 1 0 0,-1 0 0 0 0,0 0-1 0 0,-1 1-1 0 0,1-1 0 0 0,-1 0 0 0 0,1 1 0 0 0,0 0 0 0 0,0-1 0 0 0,0 1-1 0 0,0 1 1 0 0,1-2 0 0 0,1 0 0 0 0,0 0 0 0 0,-1-1 0 0 0,1 1 0 0 0,-1-1 0 0 0,1 1 0 0 0,-1-1 0 0 0,0 1 0 0 0,1-1 0 0 0,-3 1 0 0 0,-3 1 0 0 0,13 1 12 0 0,6-1 66 0 0,3-5-32 0 0,-10 1-16 0 0,7 0-40 0 0,-1-1 37 0 0,44-11 260 0 0,-39 8-270 0 0,1-1-92 0 0,-8 3-19 0 0,0 0-46 0 0,-1-1-51 0 0,1 0-57 0 0,-1 0-63 0 0,1 0-68 0 0,-1 0-75 0 0,0 0-80 0 0,2-2-480 0 0,-1-2-8 0 0</inkml:trace>
  <inkml:trace contextRef="#ctx0" brushRef="#br1" timeOffset="-6719.017">16399 1102 9760 0 0,'13'-6'222'0'0,"-11"4"-104"0"0,-1-1 143 0 0,-3-2 0 0 0,1 0-143 0 0,-1 1-82 0 0,2 2-1 0 0,-1 1 64 0 0,0-1 54 0 0,0 0 44 0 0,0 1 110 0 0,-3-4 667 0 0,2 3-594 0 0,1 1-106 0 0,-1 1-91 0 0,2-1 440 0 0,0 1 8 0 0,-1 0-221 0 0,1 0 900 0 0,0-1-790 0 0,0 1-285 0 0,0 0-32 0 0,0 0-41 0 0,1 0-47 0 0,-1 0-54 0 0,1 1-61 0 0,0-1-68 0 0,0 0-75 0 0,19 3 816 0 0,3-3-78 0 0,0-3-111 0 0,-12 0-294 0 0,1 1-40 0 0,3-1-8 0 0,16-3 73 0 0,-1 0-62 0 0,14-4 126 0 0,1 3-279 0 0,-2 0 184 0 0,7 0 36 0 0,-17 3-112 0 0,-5 4-68 0 0,-2 2-64 0 0,-25-1-133 0 0,0-1 52 0 0,0 0 45 0 0,0 0 38 0 0,1 1 54 0 0,2 1 184 0 0,-1-1-168 0 0,-2 0-84 0 0,0-1-57 0 0,0 1-6 0 0,-1-1-34 0 0,1 0-38 0 0,0 0-41 0 0,-1 1 1 0 0,1-1-34 0 0,0 0-35 0 0,-1 0-37 0 0,1 0-40 0 0,-1 0-42 0 0,1 0-44 0 0,-1 0-46 0 0,0 0-1000 0 0</inkml:trace>
  <inkml:trace contextRef="#ctx0" brushRef="#br1" timeOffset="-6478.117">16335 1201 12032 0 0,'0'0'356'0'0,"0"0"-130"0"0,0 0-104 0 0,0 0-45 0 0,0 1-35 0 0,-5 2-25 0 0,2-1-6 0 0,1-1 31 0 0,2 0 45 0 0,-1-1 99 0 0,1 0 170 0 0,0 0 18 0 0,0 0-311 0 0,1 1 1 0 0,-1-1-1 0 0,0 0 1 0 0,0 1-1 0 0,0-1 1 0 0,0 0-1 0 0,1 0 1 0 0,-1 1-1 0 0,0-1 1 0 0,0 0-1 0 0,1 0 1 0 0,-1 1-1 0 0,0-1 1 0 0,0 0-1 0 0,1 0 1 0 0,-1 0 0 0 0,0 0-1 0 0,0 1 1 0 0,1-1-1 0 0,-1 0 1 0 0,0 0-1 0 0,1 0 1 0 0,-1 0-1 0 0,1 0-63 0 0,4 2 605 0 0,-1-1-159 0 0,1-1-75 0 0,-1 1-94 0 0,0-1-115 0 0,6 0 199 0 0,1-1-44 0 0,0 0-42 0 0,0-1-37 0 0,11-2 140 0 0,0 0-107 0 0,0 0-86 0 0,-1 0-48 0 0,20-3 22 0 0,1-1-57 0 0,12-3-44 0 0,-52 11-58 0 0,122-21 138 0 0,-83 15-193 0 0,-21 4-23 0 0,1-1-43 0 0,-17 3 154 0 0,-2-1-64 0 0,0 1-35 0 0,0 0-36 0 0,0 0-39 0 0,-1-1-41 0 0,1 1-43 0 0,0 0-46 0 0,0-1-48 0 0,0 1-49 0 0,0 0-52 0 0,0-1-55 0 0,0 1-56 0 0,0 0-59 0 0,-1-1-61 0 0,1 1 71 0 0,0 0-45 0 0,4-1-1740 0 0,3-1-1345 0 0,-9 2 3707 0 0</inkml:trace>
  <inkml:trace contextRef="#ctx0" brushRef="#br1" timeOffset="-1871.817">18279 1698 5328 0 0,'0'0'116'0'0,"0"0"17"0"0,0 0 12 0 0,0 1-14 0 0,0 4-49 0 0,-1 5 19 0 0,1-7-19 0 0,0-1 57 0 0,-1 1 106 0 0,1-2-80 0 0,0 1 34 0 0,-1-1 36 0 0,1 0 40 0 0,0 1 42 0 0,0-1 46 0 0,-1 1 170 0 0,1-1 85 0 0,0 1 92 0 0,0 0 100 0 0,-1-1 105 0 0,1 1 113 0 0,0 0 118 0 0,-1 0 126 0 0,2-4-938 0 0,-1 1-58 0 0,0-1-53 0 0,1 1-48 0 0,0-1-41 0 0,-1 0-35 0 0,2-1 14 0 0,2-8-14 0 0,-4 9-39 0 0,1 0 42 0 0,2-18 276 0 0,-1 0-44 0 0,0-1-40 0 0,0 1-36 0 0,1-20 164 0 0,0-1-104 0 0,0-2-65 0 0,3-21 42 0 0,-1 18-13 0 0,1-1-87 0 0,5-19-21 0 0,9-40 25 0 0,-11 60-87 0 0,-3 16-11 0 0,6-21 102 0 0,6 3-62 0 0,-13 37-115 0 0,0 1-1 0 0,1 0 0 0 0,3-4-25 0 0,-4 7 2 0 0,1-1-1 0 0,0 1 0 0 0,1 0 0 0 0,3-2-1 0 0,0 0 10 0 0,0 1 0 0 0,1 1 0 0 0,10-6-10 0 0,-12 8 11 0 0,0 1 0 0 0,0 0 0 0 0,0 1 0 0 0,1-1 0 0 0,0 2 0 0 0,-1 0 0 0 0,1 0 0 0 0,5 0-11 0 0,15 2 11 0 0,-22 0-30 0 0,0 2-1 0 0,0-1 1 0 0,0 1 0 0 0,0 1 0 0 0,0-1 0 0 0,-1 1-1 0 0,1 0 1 0 0,6 5 19 0 0,17 12-4 0 0,-25-16-13 0 0,-1 0 0 0 0,1 1 0 0 0,-1 0 0 0 0,0 1 17 0 0,-1-3 0 0 0,-1 1 0 0 0,0 0 0 0 0,-1 0 1 0 0,1 1-1 0 0,-1-1 0 0 0,0 0 0 0 0,0 1 0 0 0,0-1 0 0 0,0 1 0 0 0,-1 0 0 0 0,0 0 0 0 0,0-1 0 0 0,0 1 0 0 0,-1 0 0 0 0,0 0 0 0 0,1 1 0 0 0,-1 0 17 0 0,-1 0 0 0 0,1 0-1 0 0,-1 0 1 0 0,0 0 0 0 0,0 0-1 0 0,-1 0 1 0 0,1 0 0 0 0,-1 0-1 0 0,-1 0 1 0 0,1-1 0 0 0,-1 1-1 0 0,0-1 1 0 0,0 0 0 0 0,-3 3-17 0 0,3-4 30 0 0,-1 1 1 0 0,0-2-1 0 0,0 1 0 0 0,0 0 1 0 0,-1-1-1 0 0,-2 2-30 0 0,-8 5 69 0 0,-1-2 0 0 0,1 0 0 0 0,-17 6-69 0 0,-5-3 29 0 0,-6-1 41 0 0,27-7-59 0 0,1-2 0 0 0,-1 0-1 0 0,-3 0-10 0 0,7-2 16 0 0,0 1 0 0 0,1-2 0 0 0,-1 0 0 0 0,-6-2-16 0 0,8 2 42 0 0,1-1 0 0 0,-1-1 0 0 0,-3-2-42 0 0,10 4-65 0 0,-1 0 37 0 0,-1-1 28 0 0,-10-14 91 0 0,11 12-113 0 0,1-1-49 0 0,0 1-72 0 0,1-1-89 0 0,1 0-105 0 0,1 3 123 0 0,0 0-33 0 0,0 0-35 0 0,0 0-38 0 0,1 0-40 0 0,0 0-42 0 0,0 0-43 0 0,0 1-48 0 0,1-1-47 0 0,0 1-52 0 0,-2 1 157 0 0,1 1-58 0 0,-1-1-52 0 0,1 1-45 0 0,0-1-169 0 0,-1 1-45 0 0,1-1-203 0 0,0 0-553 0 0</inkml:trace>
  <inkml:trace contextRef="#ctx0" brushRef="#br1" timeOffset="-1374.84">19126 801 8928 0 0,'0'0'200'0'0,"0"0"-42"0"0,0-1-57 0 0,1 1-22 0 0,0-1-39 0 0,0 1 4 0 0,-1-1 50 0 0,1 0 76 0 0,2-2-76 0 0,-2 3-61 0 0,0-1 106 0 0,-1 1 159 0 0,0 0 268 0 0,0 0 11 0 0,0 0 11 0 0,0 0 24 0 0,0 0-277 0 0,-1 1-56 0 0,0-1-52 0 0,0 1-44 0 0,0 0-14 0 0,0-1-46 0 0,-1 1-19 0 0,-1 1-4 0 0,-1 0 38 0 0,3-2 27 0 0,-9 8 198 0 0,-1 0-48 0 0,-6 5 116 0 0,-1 0-98 0 0,1 1-78 0 0,0 1-57 0 0,11-8-109 0 0,0 0-1 0 0,0 0 0 0 0,0 0 0 0 0,1 1 0 0 0,-3 4-88 0 0,-3 13 223 0 0,5-10-46 0 0,1 0-1 0 0,1 1 1 0 0,1 0-1 0 0,0 0 0 0 0,1 3-176 0 0,1-11 77 0 0,1 0-1 0 0,1 0 1 0 0,-1 0-1 0 0,1 0 1 0 0,1 1-77 0 0,5 14 150 0 0,4 1-37 0 0,-6-15-200 0 0,2 0 93 0 0,-1-1 60 0 0,15 13 230 0 0,-11-12-209 0 0,-3-4-72 0 0,0-1-43 0 0,0 1-53 0 0,0-1-64 0 0,-2-2-3 0 0,0 1-41 0 0,0-1-45 0 0,1 0-50 0 0,-1 0-51 0 0,0 0-57 0 0,1 0-60 0 0,-1-1-64 0 0,-4-1 118 0 0,1 1-55 0 0,-1-1-50 0 0,0 0-44 0 0,0 1-157 0 0,1-1-43 0 0,0 0-193 0 0,0 1-520 0 0,-2-1 1306 0 0</inkml:trace>
  <inkml:trace contextRef="#ctx0" brushRef="#br1" timeOffset="-878.474">19270 892 11168 0 0,'0'0'330'0'0,"0"0"-8"0"0,2-1-251 0 0,1 0-33 0 0,10-4-23 0 0,-9 4 17 0 0,2-1 96 0 0,0 0 72 0 0,-4 1-118 0 0,0 1 0 0 0,-1-1 0 0 0,1 1 0 0 0,0 0 0 0 0,0 0 0 0 0,0 0 0 0 0,-1 0 0 0 0,1 0 0 0 0,0 0 0 0 0,1 0-82 0 0,6 4 260 0 0,-2 0 142 0 0,0 0-37 0 0,-1 0-35 0 0,1 1-33 0 0,4 5 204 0 0,0 1-106 0 0,-1 3-40 0 0,-1 2-101 0 0,0 4-42 0 0,-2 13 23 0 0,-6-23-160 0 0,0 0-1 0 0,-1-1 1 0 0,-1 7-75 0 0,-4 14 177 0 0,-2-6 13 0 0,-3-2 56 0 0,8-17-237 0 0,0-1 39 0 0,1 0 49 0 0,1 1 94 0 0,0-5-181 0 0,0 0 0 0 0,0 0-1 0 0,0 0 1 0 0,1 0 0 0 0,-1 1 0 0 0,0-1-1 0 0,0 0 1 0 0,0 0 0 0 0,0 0 0 0 0,0 0-1 0 0,1 1 1 0 0,-1-1 0 0 0,0 0-1 0 0,0 0 1 0 0,0 0 0 0 0,0 0 0 0 0,1 0-1 0 0,-1 0 1 0 0,0 0 0 0 0,0 0 0 0 0,0 0-1 0 0,1 0 1 0 0,-1 1 0 0 0,0-1 0 0 0,0 0-1 0 0,0 0 1 0 0,1 0 0 0 0,-1 0 0 0 0,0 0-1 0 0,0 0 1 0 0,0-1-10 0 0,4 1 59 0 0,0-1-37 0 0,14-8 163 0 0,-1-2-90 0 0,-8 4-80 0 0,-1 0 1 0 0,0-1 0 0 0,-1 1-1 0 0,0-2 1 0 0,1-1-16 0 0,1-2 43 0 0,-1 1 34 0 0,0-3-22 0 0,0-2 47 0 0,-4 3 56 0 0,1 0 0 0 0,-1 0 1 0 0,-1-2-159 0 0,1-7 178 0 0,-4 2 17 0 0,-4-1-42 0 0,0 3-23 0 0,3 10-74 0 0,0 1 0 0 0,-1 0 0 0 0,0 0 1 0 0,-1-1-57 0 0,-4-13 137 0 0,7 19-131 0 0,-3-3-12 0 0,-2-3 70 0 0,4 7-336 0 0,0-1 91 0 0,0 1 77 0 0,0 0 67 0 0,0 0 58 0 0,0 0 52 0 0,-2-2 311 0 0,2 2-256 0 0,1 1-91 0 0,-1-1-41 0 0,0 1-33 0 0,1 0-35 0 0,-1-1-39 0 0,1 1-42 0 0,0 0-49 0 0,-1 0-51 0 0,1-1-57 0 0,-1 1-60 0 0,1 0-81 0 0,-1 0-74 0 0,1-1-79 0 0,-1 1-83 0 0,1 0-90 0 0,-1 0-93 0 0,1-1-98 0 0,-1 1-104 0 0,1-1-963 0 0,-2 1-75 0 0,2-1 617 0 0</inkml:trace>
  <inkml:trace contextRef="#ctx0" brushRef="#br1" timeOffset="-588.158">19622 625 9016 0 0,'0'0'265'0'0,"0"0"-4"0"0,1 0-169 0 0,3-3-78 0 0,2 0 6 0 0,0 0 38 0 0,5 0 157 0 0,-3 3 21 0 0,-1 1 50 0 0,7 5 392 0 0,-10-3-385 0 0,0 0-1 0 0,-1 0 1 0 0,1 0-1 0 0,-1 0 0 0 0,3 3-292 0 0,1 3 419 0 0,0-1-80 0 0,-2-1-134 0 0,0-1-93 0 0,8 10 408 0 0,0 2-51 0 0,19 38 808 0 0,-21-34-760 0 0,0 1-25 0 0,-3-1-65 0 0,-4 1-56 0 0,-2-1-47 0 0,-6 13 122 0 0,1-23-255 0 0,-1 0 1 0 0,0 0-1 0 0,-4 8-191 0 0,4-11-164 0 0,0-1 91 0 0,-1 1 78 0 0,1 0 67 0 0,-1-1 49 0 0,1 1 39 0 0,-20 30 736 0 0,16-28-698 0 0,0 1-98 0 0,3-6-102 0 0,0 1-54 0 0,0 0-63 0 0,-1-1-70 0 0,1 1-100 0 0,-1 0-97 0 0,0-1-108 0 0,0 1-117 0 0,0-1-125 0 0,3-3 318 0 0,0 0-35 0 0,0 0-36 0 0,0 0-37 0 0,0 0-39 0 0,0 0-39 0 0,-1 1-574 0 0,0 0-34 0 0,-9 7-2545 0 0,13-10 3687 0 0</inkml:trace>
  <inkml:trace contextRef="#ctx0" brushRef="#br1" timeOffset="4204.351">17573 1418 6392 0 0,'0'-3'203'0'0,"0"1"-46"0"0,0-1-42 0 0,0 1-36 0 0,0-2-15 0 0,0-1-65 0 0,0-9-171 0 0,0 8 166 0 0,0 3 51 0 0,0 0 43 0 0,0 0 52 0 0,0 0 61 0 0,0 0 37 0 0,0 1 62 0 0,0-1 67 0 0,0 0 73 0 0,0 1 81 0 0,0-1 86 0 0,0 1 91 0 0,0-1 99 0 0,0 3-22 0 0,0 0-26 0 0,0 0-112 0 0,0 0-49 0 0,0 0-10 0 0,0 0-36 0 0,0 0-140 0 0,0 0-68 0 0,0 0-12 0 0,0 0-31 0 0,0 0-117 0 0,0 0-57 0 0,0 0-29 0 0,-1 0-37 0 0,-3 5 23 0 0,-5 10 158 0 0,2 1-66 0 0,-1 8-12 0 0,2 1-78 0 0,-10 25 20 0 0,16-49-97 0 0,-6 13 7 0 0,1-1 39 0 0,-4 10 94 0 0,-9 29 271 0 0,13-35-325 0 0,0-1-49 0 0,2-1 19 0 0,-1 5 69 0 0,-1 6 0 0 0,0-4-107 0 0,5-21-263 0 0,0-1 91 0 0,0 1 79 0 0,0-1 67 0 0,0 1 52 0 0,0-1 39 0 0,0 4 471 0 0,0-3-452 0 0,-1 0-93 0 0,1 0-62 0 0,0-1-54 0 0,0 1-59 0 0,0-1-68 0 0,0 1-101 0 0,0 0-95 0 0,0-1-105 0 0,0 0-113 0 0,0 1-123 0 0,0-1 338 0 0,0 0-35 0 0,0 0-35 0 0,0 0-36 0 0,0 0-38 0 0,1 0-39 0 0,-1 0-1502 0 0,0 0-1200 0 0</inkml:trace>
  <inkml:trace contextRef="#ctx0" brushRef="#br1" timeOffset="4652.245">17649 1393 11376 0 0,'0'0'256'0'0,"0"0"34"0"0,0 0 21 0 0,0 0-174 0 0,0 0-34 0 0,1 0 19 0 0,1 0-84 0 0,4-1-81 0 0,-3 0 69 0 0,18-2-12 0 0,-9 1-29 0 0,-1 0 1 0 0,1 1 0 0 0,0 0-1 0 0,-1 1 1 0 0,1 0 0 0 0,5 2 14 0 0,-12-1 76 0 0,1 0 52 0 0,-1 1 43 0 0,0 1 36 0 0,3 3 278 0 0,-7-5-359 0 0,1 0 0 0 0,-1 1-1 0 0,1 0 1 0 0,-1-1 0 0 0,0 1-1 0 0,0-1 1 0 0,0 1 0 0 0,0 0 0 0 0,0 0-1 0 0,0 1-125 0 0,1 4 340 0 0,-1 0-57 0 0,-2 2-48 0 0,0-4-168 0 0,0 0-40 0 0,-6 14 195 0 0,0-2-59 0 0,-3 2-23 0 0,-9 10 21 0 0,12-20-128 0 0,-1-1 0 0 0,1 0 0 0 0,-3 2-33 0 0,-46 33 99 0 0,0 1 6 0 0,52-40-84 0 0,2 0 94 0 0,1-3 26 0 0,3 1 122 0 0,5-2 282 0 0,-3-1-408 0 0,-1 1-44 0 0,0-1-59 0 0,1 1-55 0 0,14-3 387 0 0,0-1-54 0 0,0 1-49 0 0,0-1-43 0 0,10-3 36 0 0,-2 0-72 0 0,1-1-56 0 0,-1 1-41 0 0,-17 4-63 0 0,-2 1-62 0 0,0 0 48 0 0,18-3 160 0 0,-15 3-135 0 0,-3 1-53 0 0,-1 1-41 0 0,0-1-60 0 0,1 1-69 0 0,-1-1-81 0 0,0 1-94 0 0,-6 0 198 0 0,1 0-35 0 0,-1 0-151 0 0,0 0-41 0 0,0 0-1031 0 0,0 0-64 0 0</inkml:trace>
  <inkml:trace contextRef="#ctx0" brushRef="#br1" timeOffset="6610.851">17849 1815 6792 0 0,'0'0'149'0'0,"0"0"23"0"0,0 0 13 0 0,0 0 51 0 0,0 0-93 0 0,0 0 116 0 0,0 0 213 0 0,0 0 9 0 0,0 0-18 0 0,1 0-284 0 0,-1 0-40 0 0,1 0 38 0 0,0 0-92 0 0,4 0-9 0 0,-3 0 24 0 0,-1 0 40 0 0,0 0 71 0 0,0 1 89 0 0,0-1 105 0 0,0 1-344 0 0,0 1 0 0 0,1-1 1 0 0,-1 1-1 0 0,0 0 0 0 0,0-1 1 0 0,0 1-1 0 0,0 0 0 0 0,-1-1 1 0 0,1 1-1 0 0,0 0 0 0 0,-1 0 1 0 0,1 0-1 0 0,-1 0 0 0 0,0 0 1 0 0,1 1-62 0 0,-1 8 270 0 0,-2-1-48 0 0,0-2-32 0 0,-3 14 282 0 0,3-12-277 0 0,-1 1-36 0 0,2-6-89 0 0,-2 11 176 0 0,-1-1-33 0 0,-10 16 138 0 0,12-27-295 0 0,-1 1 1 0 0,0-1 0 0 0,0 0 0 0 0,0 0 0 0 0,-1 0-1 0 0,1-1 1 0 0,-2 2-57 0 0,-11 4 99 0 0,-1 0 4 0 0,13-7-58 0 0,0 0-1 0 0,0 0 1 0 0,0 0 0 0 0,0-1 0 0 0,-1 0-1 0 0,0 1-44 0 0,-11-1 77 0 0,-2-2 29 0 0,1-1-41 0 0,7-1-40 0 0,1 0-1 0 0,-1 0 0 0 0,1 0 0 0 0,-6-4-24 0 0,-6-4 71 0 0,8 4 3 0 0,1-1 33 0 0,8 5-63 0 0,-46-25 612 0 0,32 21-510 0 0,0 2-105 0 0,16 4-28 0 0,0 1 0 0 0,0 0-1 0 0,0-1 1 0 0,1 1 0 0 0,-1 0-1 0 0,0 0 1 0 0,0 0 0 0 0,0 0-1 0 0,0 1 1 0 0,1-1 0 0 0,-1 0-1 0 0,0 1 1 0 0,0-1 0 0 0,1 1-1 0 0,-1 0 1 0 0,0-1 0 0 0,1 1-1 0 0,-1 0 1 0 0,0 0 0 0 0,1 0-1 0 0,-1 0 1 0 0,1 1 0 0 0,0-1-1 0 0,-1 1-12 0 0,-10 16 126 0 0,4 5-60 0 0,7-23-66 0 0,-17 63-10 0 0,19-73-172 0 0,-4 0 65 0 0,-4-1 51 0 0,-2 1 35 0 0,-20-13 7 0 0,19 17-18 0 0,-22-9 81 0 0,0 2 97 0 0,8 5 87 0 0,0 2 1 0 0,-1 0-1 0 0,-11 0-223 0 0,12 3 103 0 0,-1 0-43 0 0,-18-1 79 0 0,-55-7 253 0 0,68 7-308 0 0,-1 0-40 0 0,25 3-21 0 0,0 0 0 0 0,-1 0 0 0 0,1-1 1 0 0,0 0-1 0 0,0 0 0 0 0,0 0 0 0 0,0-1 0 0 0,1 0 0 0 0,-1 0 0 0 0,1-1 0 0 0,0 1 0 0 0,-2-2-23 0 0,6 4 4 0 0,-1-1-5 0 0,1-4 58 0 0,3-3-61 0 0,2 2-38 0 0,7-3-146 0 0,-4 4-31 0 0,-3 2 20 0 0</inkml:trace>
  <inkml:trace contextRef="#ctx0" brushRef="#br1" timeOffset="9405.269">17258 2197 4176 0 0,'0'0'91'0'0,"0"0"11"0"0,0 0 12 0 0,0 0 27 0 0,0 0 72 0 0,2 0 219 0 0,12 4 451 0 0,-10-3-584 0 0,-2 0 42 0 0,3 2 116 0 0,-4-2-389 0 0,-1-1 1 0 0,1 1 0 0 0,-1-1 0 0 0,0 1-1 0 0,1-1 1 0 0,-1 1 0 0 0,0-1 0 0 0,1 1-1 0 0,-1-1 1 0 0,0 1 0 0 0,0-1 0 0 0,1 1 0 0 0,-1 0-1 0 0,0-1 1 0 0,0 1 0 0 0,0-1 0 0 0,0 1-1 0 0,0 0-68 0 0,0 3 375 0 0,-2 0-98 0 0,1-1-188 0 0,0-1-40 0 0,-1 0-44 0 0,1 1-49 0 0,-6 5 242 0 0,-1 2 55 0 0,5-6-168 0 0,0-1 0 0 0,0 0 0 0 0,0 0 0 0 0,-1 0 0 0 0,1 0 0 0 0,-1 0 0 0 0,-1 0-85 0 0,-11 4 282 0 0,5-2-89 0 0,-17 4 313 0 0,8-7-234 0 0,6-2-94 0 0,0 1-36 0 0,-15 1 64 0 0,-5 1-12 0 0,4-1-48 0 0,1 0-37 0 0,-78 4 179 0 0,61-5-103 0 0,-32-2 144 0 0,0-1 83 0 0,-76-1 477 0 0,93 2-611 0 0,0-2-38 0 0,-61-5 159 0 0,-120-4 302 0 0,161 8-402 0 0,48 2-135 0 0,3-1 42 0 0,-39-7 351 0 0,39 5-388 0 0,26 4-159 0 0,-16 0-3 0 0,11 3 42 0 0,7-2-44 0 0,1 1-36 0 0,0-1-150 0 0,1 0-42 0 0,0 0 109 0 0,0 0-63 0 0,0 0-82 0 0,0 0 79 0 0,0 0-39 0 0,0 0-42 0 0,0 0-40 0 0,0 0-37 0 0,0 0-33 0 0,0 0-239 0 0,0 0-56 0 0,1 0-781 0 0,0 2-666 0 0,0 0-1070 0 0</inkml:trace>
  <inkml:trace contextRef="#ctx0" brushRef="#br1" timeOffset="10690.271">11152 2750 6072 0 0,'1'-2'105'0'0,"2"-6"301"0"0,-2 5-319 0 0,0 0-53 0 0,1-2 26 0 0,-1 1 112 0 0,1-1 96 0 0,-1 0 84 0 0,1 0 42 0 0,0 0 50 0 0,0-2 380 0 0,5-11 1199 0 0,-5 12-1457 0 0,1 1-60 0 0,-1 0-122 0 0,0 1-79 0 0,0 0-93 0 0,0 0-108 0 0,-1 3 290 0 0,-1 1 4 0 0,0 0 29 0 0,0 0 12 0 0,0 0 1 0 0,0 0-189 0 0,0 0-121 0 0,-7 18-215 0 0,1 11 107 0 0,-2 9 81 0 0,-5 0 102 0 0,1 5-205 0 0,-7 26 126 0 0,15-48-95 0 0,3-10 8 0 0,-3 7 37 0 0,4-11 13 0 0,2-1 41 0 0,4 0 63 0 0,5 0 140 0 0,-5-2-55 0 0,-3-2 5 0 0,1-2-107 0 0,1 0-65 0 0,3 0-38 0 0,-2-1 32 0 0,16 0 171 0 0,0-1-51 0 0,4-1-4 0 0,12-3 46 0 0,-3 0-50 0 0,-17 5-160 0 0,-12 1-32 0 0,1-1 0 0 0,-1 1 0 0 0,1-1 1 0 0,-1 0-1 0 0,1-1-25 0 0,-1 2 27 0 0,-3 0-59 0 0,0 0-60 0 0,-3 0-213 0 0,1 0 77 0 0,0 0 70 0 0,-1 0 61 0 0,1 0 56 0 0,-1 0 34 0 0,1 0 71 0 0,-1 0 72 0 0,1 0 253 0 0,-1 0-302 0 0,0 0-37 0 0,1 0-52 0 0,-1 0-68 0 0,0 0-80 0 0,0 0-95 0 0,1 0-65 0 0,-1 0-97 0 0,0 0-106 0 0,1 0-117 0 0,-1 0 269 0 0,0 0-33 0 0,0 0-35 0 0,1 0-34 0 0,-1 0-37 0 0,0 0-38 0 0,0 0-39 0 0,1 0-40 0 0,-1 0-1578 0 0,0 0-1239 0 0</inkml:trace>
  <inkml:trace contextRef="#ctx0" brushRef="#br1" timeOffset="10970.166">11143 2825 9728 0 0,'0'0'222'0'0,"0"0"30"0"0,0 0 18 0 0,0 0-347 0 0,1 0 96 0 0,0-1 83 0 0,-1 1 68 0 0,1-1 50 0 0,1 0 39 0 0,2-2 705 0 0,-3 2-577 0 0,1 0-62 0 0,-1 0-108 0 0,7-2 476 0 0,3 2-112 0 0,2 0-92 0 0,-2 2-73 0 0,-3-1-117 0 0,-1 0-105 0 0,0 0-36 0 0,7 0 65 0 0,-3 1-123 0 0,0-1-41 0 0,22-1 1 0 0,-17 1-16 0 0,1 0-32 0 0,20 0-14 0 0,-30 0-63 0 0,4 0 101 0 0,-3 0-19 0 0,-3 0-48 0 0,-1 0-38 0 0,0-1-51 0 0,0 1-27 0 0,0-1-51 0 0,-1 0-57 0 0,1 0-63 0 0,1-1-530 0 0,-1-3-42 0 0</inkml:trace>
  <inkml:trace contextRef="#ctx0" brushRef="#br1" timeOffset="11159.607">11080 2681 9520 0 0,'0'0'276'0'0,"0"0"2"0"0,0 0-207 0 0,1-1-43 0 0,13-4-4 0 0,0 0 119 0 0,0 1 104 0 0,0 0 84 0 0,-1 0 59 0 0,1 0 50 0 0,32-5 1133 0 0,-26 5-935 0 0,1 2-77 0 0,-11 1-329 0 0,1 0-40 0 0,5 0 156 0 0,0 0-61 0 0,0 0-58 0 0,0 0-57 0 0,0 1-53 0 0,1-1-50 0 0,-1 1-48 0 0,1 0-45 0 0,-14 0-145 0 0,0 0 64 0 0,1 0 55 0 0,-1 0 45 0 0,4 0 94 0 0,8 1 284 0 0,-11-1-313 0 0,1 0-69 0 0,-3 0-40 0 0,1 1-38 0 0,0-1-44 0 0,-1 0-50 0 0,1 1-72 0 0,0-1-69 0 0,0 0-76 0 0,0 1-81 0 0,-1-1-89 0 0,1 1-94 0 0,0-1-101 0 0,0 1-108 0 0,2 0-1025 0 0,2 1-1074 0 0,-6-2 2851 0 0</inkml:trace>
  <inkml:trace contextRef="#ctx0" brushRef="#br1" timeOffset="11593.227">11536 2795 7312 0 0,'0'0'209'0'0,"0"0"-51"0"0,0 0-7 0 0,0 0 54 0 0,0 0 172 0 0,0 0 316 0 0,0 0 19 0 0,0 0-19 0 0,0 0-105 0 0,0 0-328 0 0,0 0-67 0 0,0 1-56 0 0,1-1-46 0 0,-1 1-10 0 0,1 1-61 0 0,-1-1 13 0 0,1 0 54 0 0,-1 0 79 0 0,0 0-18 0 0,1-1 44 0 0,-1 1 49 0 0,0-1 54 0 0,2 8 70 0 0,-1-1-52 0 0,0 1-47 0 0,-1 1-46 0 0,0 0-36 0 0,1 0-43 0 0,0-1-40 0 0,1 1-37 0 0,-1-7-232 0 0,0 0 63 0 0,-1 0 55 0 0,1 0 47 0 0,0 0 50 0 0,-1 0 45 0 0,2 5 320 0 0,-1-2-181 0 0,0-3-124 0 0,0 1-63 0 0,0-1-55 0 0,-1 0-48 0 0,1 0-53 0 0,0 1-60 0 0,-1-1-66 0 0,1 0-17 0 0,0 0-54 0 0,-1 0-59 0 0,1 0-63 0 0,0 0-67 0 0,0 0-71 0 0,0 0-74 0 0,0 0-79 0 0,0 0-1104 0 0,0 3-1040 0 0</inkml:trace>
  <inkml:trace contextRef="#ctx0" brushRef="#br1" timeOffset="11866.212">11536 2717 11200 0 0,'0'0'256'0'0,"0"0"34"0"0,0 0 20 0 0,1 0-82 0 0,0-1-110 0 0,0 0-79 0 0,4-2-73 0 0,-3 1 59 0 0,-1 1-61 0 0,1 0 15 0 0,0-2 74 0 0,0 1 67 0 0,1 0 59 0 0,-1-1 55 0 0,-1 0 46 0 0,0 0 39 0 0,0 0 34 0 0,-1 3-113 0 0,0 0-59 0 0,0 0-11 0 0,0 0-41 0 0,0 0-128 0 0,0 0-37 0 0,0 0-76 0 0,0 0-272 0 0,0 0 41 0 0,0 1-241 0 0,0 0 131 0 0,-1 2-627 0 0,1-2 566 0 0,0 0 171 0 0,0-1-48 0 0,-1 2-1347 0 0,-1 2-990 0 0</inkml:trace>
  <inkml:trace contextRef="#ctx0" brushRef="#br1" timeOffset="12225.364">11627 2808 9760 0 0,'0'0'284'0'0,"1"1"1"0"0,9 12-200 0 0,-6-4-59 0 0,1 0-26 0 0,12 18 26 0 0,-5 1 56 0 0,-10-25-69 0 0,-1 1 57 0 0,0-1 66 0 0,-1-1 52 0 0,0-1 41 0 0,-5-4 841 0 0,3 1-781 0 0,0-1-54 0 0,0 0-75 0 0,1 0-96 0 0,0 1-86 0 0,1-1-59 0 0,-1 1-66 0 0,1 0-71 0 0,3-10 171 0 0,1-1-88 0 0,0 3-33 0 0,1 0-36 0 0,16-22-568 0 0,-10 19 465 0 0,1 2 57 0 0,0 1 100 0 0,-5 6 290 0 0,0 0 55 0 0,7 2 221 0 0,8 4 352 0 0,-13 1-463 0 0,-1 1-42 0 0,-1 2-71 0 0,0 1 336 0 0,-1 1-114 0 0,0 1-98 0 0,-1-1-79 0 0,0 4-19 0 0,-3-8-141 0 0,0 1 0 0 0,-1 0-1 0 0,0 0 1 0 0,0 0 0 0 0,0 4-77 0 0,0 6 220 0 0,-2-1 85 0 0,0-7-98 0 0,-1 0 45 0 0,1-2-223 0 0,1-4-6 0 0,1 6-38 0 0,-1 14-70 0 0,0-20-111 0 0,0-1-87 0 0,0 0-393 0 0,0 0-48 0 0,0 0-10 0 0</inkml:trace>
  <inkml:trace contextRef="#ctx0" brushRef="#br1" timeOffset="12558.794">12077 2700 12152 0 0,'0'0'356'0'0,"0"0"-130"0"0,0 0-103 0 0,-5-1 349 0 0,3 1-415 0 0,-1 0-42 0 0,-6 3 209 0 0,-1 0-106 0 0,-3 3-83 0 0,-5 4-124 0 0,2 4-55 0 0,7-3 80 0 0,4-1 64 0 0,3 0 71 0 0,2-9-71 0 0,-1 0 0 0 0,1 0 0 0 0,0 0 0 0 0,0 0 0 0 0,0 0 0 0 0,-1 0 0 0 0,1 0 0 0 0,0 0 0 0 0,0 0 0 0 0,0-1 0 0 0,1 1 0 0 0,-1 0 0 0 0,0 0 0 0 0,0 0 0 0 0,0 0 0 0 0,1 0 0 0 0,-1 0 0 0 0,0 0 0 0 0,1 0 0 0 0,-1-1 0 0 0,1 1 0 0 0,-1 0 0 0 0,1 0 0 0 0,0-1 0 0 0,-1 1 0 0 0,1 0 0 0 0,2 2 0 0 0,-2 0 0 0 0,1-1 1 0 0,0 1 0 0 0,0-1 0 0 0,0 0 0 0 0,0 1 0 0 0,1-1 0 0 0,-1 0 0 0 0,2 1-1 0 0,24 12-57 0 0,5-4-57 0 0,0-2-47 0 0,-6-3-26 0 0,-1 2 96 0 0,-9-1 109 0 0,-5-3 68 0 0,-1 0 84 0 0,1 0 104 0 0,-7-3-91 0 0,1 1 33 0 0,-5-2 37 0 0,-1 0 124 0 0,2 2 55 0 0,-1 0-75 0 0,-1 0-67 0 0,-1 0-59 0 0,0 0-53 0 0,-1 0-46 0 0,-2 2 25 0 0,0-1-102 0 0,-6 2-1 0 0,8-4-9 0 0,0 0 36 0 0,1-1-44 0 0,-17 8 280 0 0,-1-1-42 0 0,0 0-41 0 0,1-2-41 0 0,-1 1-41 0 0,0-1-39 0 0,0 0-39 0 0,0 0-39 0 0,-4 1-44 0 0,1 0-53 0 0,19-6-143 0 0,0 1 67 0 0,0 0 56 0 0,0 0 47 0 0,-3 0 67 0 0,-7 2 199 0 0,8-2-222 0 0,1-1-74 0 0,2 1-20 0 0,-1-1-41 0 0,1 0-46 0 0,-1 0-53 0 0,1 1-80 0 0,-1-1-73 0 0,0 0-80 0 0,0 0-86 0 0,1 0-94 0 0,-1 1-99 0 0,0-1-108 0 0,0 0-113 0 0,-1 0-1087 0 0,-4 0-1155 0 0</inkml:trace>
  <inkml:trace contextRef="#ctx0" brushRef="#br1" timeOffset="12865.59">12258 2569 11432 0 0,'0'0'333'0'0,"0"0"-176"0"0,0 0-38 0 0,2-1 26 0 0,0 0-96 0 0,6-1-84 0 0,-6 2 67 0 0,0-1-194 0 0,1 0-38 0 0,0 0 98 0 0,1 0 87 0 0,-1 0 79 0 0,0 0 104 0 0,1 0 84 0 0,2 0 251 0 0,-1 1 102 0 0,5 2 698 0 0,-6 0-899 0 0,-1 0-40 0 0,-1 0-103 0 0,1 1-49 0 0,-1 0-58 0 0,1 1-65 0 0,5 14 257 0 0,-6-10-126 0 0,0-1 0 0 0,0 1-1 0 0,0 0 1 0 0,-1 5-220 0 0,1 2 234 0 0,-1-1-42 0 0,-1-2-72 0 0,1-1-46 0 0,1 1-55 0 0,-1 0-64 0 0,5 38 45 0 0,-5-39 0 0 0,0 0 0 0 0,0 0 0 0 0,1 0 0 0 0,0-1 0 0 0,1 1 0 0 0,0-1 0 0 0,1 1 0 0 0,0-1 0 0 0,0-2 5 0 0,0 5 78 0 0,2 2 41 0 0,-2-6-90 0 0,-3-8-279 0 0,-1-1 67 0 0,0 1 59 0 0,0-1 51 0 0,0 1 44 0 0,0-1 45 0 0,1 1 89 0 0,-1 2 254 0 0,0-3-294 0 0,0 1-51 0 0,-1 0-59 0 0,1-1-68 0 0,0 1-79 0 0,0 0-93 0 0,0-1-25 0 0,0 1-77 0 0,0-1-83 0 0,0 1-90 0 0,0-1-97 0 0,0 0-105 0 0,0 1-110 0 0,0-1-117 0 0,0 0-1122 0 0,0 0-1193 0 0</inkml:trace>
  <inkml:trace contextRef="#ctx0" brushRef="#br1" timeOffset="13054.054">12185 2776 12152 0 0,'1'0'241'0'0,"-1"-2"-95"0"0,0 1-63 0 0,2-5 48 0 0,-2 5-62 0 0,1-1 34 0 0,-1 1 78 0 0,1 0 82 0 0,6-6-254 0 0,1 1 50 0 0,0 1 43 0 0,0-1 38 0 0,3 1 69 0 0,1 0 36 0 0,24-7 597 0 0,-14 8-343 0 0,-7 1-206 0 0,-2 1-88 0 0,0 1-47 0 0,-3 0-69 0 0,0 0-46 0 0,0 0-51 0 0,0 0-57 0 0,-7 1-73 0 0,0 0 41 0 0,3 0 11 0 0,-1 0 103 0 0,-1 0 59 0 0,12 0 330 0 0,-9 1-286 0 0,-4-1-100 0 0,1 0-37 0 0,-1 1-46 0 0,1-1-52 0 0,-1 0-39 0 0,0 1-53 0 0,0-1-60 0 0,0 0-63 0 0,0 1-70 0 0,0-1-76 0 0,0 0-80 0 0,0 1-86 0 0,-1-1 119 0 0,0 0-51 0 0,1 1-52 0 0,-1-1-54 0 0,2 0-1135 0 0,1 2-1024 0 0,-5-2 2808 0 0</inkml:trace>
  <inkml:trace contextRef="#ctx0" brushRef="#br1" timeOffset="13234.226">12617 2822 10000 0 0,'0'0'292'0'0,"0"0"0"0"0,0 0-186 0 0,0 0-73 0 0,0 3-94 0 0,0-2 121 0 0,0 0 28 0 0,0-1 50 0 0,0 1 62 0 0,0 0 72 0 0,-2 4 494 0 0,1 1-47 0 0,0-1-46 0 0,1 1-44 0 0,-1 0-43 0 0,1 0-42 0 0,0-1-40 0 0,1 1-40 0 0,-1 0-37 0 0,1 0-37 0 0,0 0-35 0 0,0 0-34 0 0,3 5 224 0 0,0 1-121 0 0,1 4-29 0 0,1 2-23 0 0,-3-12-285 0 0,4 10 245 0 0,-5-8-269 0 0,0 2-64 0 0,-1-7-19 0 0,-1-1-54 0 0,0-2 74 0 0,0 0-204 0 0,1 0-90 0 0,-1 0-399 0 0,0 0 524 0 0,0 0 23 0 0,0 0-12 0 0,0 0-45 0 0,0 0-10 0 0,0 0-45 0 0,0 0-52 0 0,0 0-60 0 0,0 0-62 0 0,0 0-59 0 0,0 0-52 0 0,0 0-46 0 0,0 0-169 0 0,0 0-45 0 0,0 0-205 0 0,0 0-551 0 0</inkml:trace>
  <inkml:trace contextRef="#ctx0" brushRef="#br1" timeOffset="13411.424">12585 2734 13328 0 0,'0'0'298'0'0,"0"0"46"0"0,0 0-75 0 0,0-1-73 0 0,0 0-61 0 0,0 0-50 0 0,1 0-32 0 0,0-4-22 0 0,-1 3 10 0 0,2-2-121 0 0,0 0 73 0 0,1 1 64 0 0,0-1 55 0 0,1 0 86 0 0,1 0 56 0 0,1 0 104 0 0,3-1 240 0 0,2 1 2 0 0,-3 3-239 0 0,-2 0-102 0 0,1 2-56 0 0,-2 0-84 0 0,0 0-55 0 0,1 2-64 0 0,-1 0-70 0 0,-4-3-129 0 0,-1 0 35 0 0,2 1-84 0 0,-1 0 71 0 0,1 1-168 0 0,-1-2 193 0 0,0 1-51 0 0,-1 0-102 0 0,1 0-104 0 0,-1-1 158 0 0,1 1-34 0 0,-1-1-38 0 0,0 1-40 0 0,3 6-931 0 0</inkml:trace>
  <inkml:trace contextRef="#ctx0" brushRef="#br1" timeOffset="13772.8">12750 2843 12152 0 0,'0'0'356'0'0,"0"0"-130"0"0,0 0-103 0 0,1 0-33 0 0,0 1-52 0 0,10 4-122 0 0,2-1 79 0 0,0-2 65 0 0,0-2 51 0 0,4-1 70 0 0,23-6 319 0 0,-19 3-265 0 0,-1 2-90 0 0,-8 1-4 0 0,0-1 1 0 0,0-1 0 0 0,4-1-142 0 0,11-6 173 0 0,-16 4-122 0 0,-2-1-34 0 0,-3 3 41 0 0,-4 1 28 0 0,-2 0-37 0 0,-2-3-25 0 0,-8-1-35 0 0,7 5 11 0 0,-1 1-1 0 0,0 0 1 0 0,0 0 0 0 0,1 0 0 0 0,-1 1 0 0 0,0-1 0 0 0,0 1 0 0 0,0 0 0 0 0,0 0 0 0 0,0 0 0 0 0,0 1 0 0 0,0-1 0 0 0,-20 6 26 0 0,-3 5 433 0 0,4 5-82 0 0,19-12-303 0 0,0-1-1 0 0,1 1 1 0 0,-1 0 0 0 0,1 0 0 0 0,-1 2-74 0 0,1-1 56 0 0,0 0 0 0 0,1 0 1 0 0,0 0-1 0 0,0 0 0 0 0,0 0 0 0 0,1 0 0 0 0,-1 0 0 0 0,1 4-55 0 0,0-4 67 0 0,1 0 0 0 0,-1 0 1 0 0,1 0-1 0 0,1 0 1 0 0,0 4-69 0 0,4 8 203 0 0,5-4 70 0 0,-7-10-188 0 0,0-1 0 0 0,1 0 0 0 0,-1 0 0 0 0,1 0 0 0 0,-1 0 0 0 0,4 0-85 0 0,5 2 185 0 0,3-2-62 0 0,-8-1-108 0 0,1-1-39 0 0,-2-1-31 0 0,0 1-33 0 0,0-1-39 0 0,0 0-42 0 0,0-1-43 0 0,0 0-50 0 0,0 0-50 0 0,-1 0-56 0 0,2-1-362 0 0,-1-2-6 0 0</inkml:trace>
  <inkml:trace contextRef="#ctx0" brushRef="#br1" timeOffset="14144.292">13023 2785 11720 0 0,'0'0'264'0'0,"0"0"34"0"0,0 0 22 0 0,0 0-130 0 0,0 0-92 0 0,0 0-26 0 0,1 1-36 0 0,1 6-34 0 0,3-1-4 0 0,1 1 43 0 0,5 6 143 0 0,0 0 116 0 0,4 9 258 0 0,-5-6-132 0 0,-1-1 3 0 0,-3-3-101 0 0,-3-6-116 0 0,1 0-34 0 0,3 7 82 0 0,-6-11-227 0 0,0 0-1 0 0,0 1 1 0 0,0-1 0 0 0,-1 1-1 0 0,1 0 1 0 0,-1-1-1 0 0,1 1 1 0 0,-1-1 0 0 0,0 3-33 0 0,0-4 113 0 0,0-1 14 0 0,0 0 0 0 0,0 0-4 0 0,0 0-22 0 0,2-2 54 0 0,6-9-38 0 0,0-12-266 0 0,4 1-42 0 0,3 1-59 0 0,2 1-76 0 0,-5 7 59 0 0,1 2-46 0 0,-1 0-52 0 0,1 2-55 0 0,-3 2 225 0 0,1 3 62 0 0,0 2 60 0 0,0 2 56 0 0,-1 2 55 0 0,0 2 51 0 0,-1 2 50 0 0,-1 2 47 0 0,-4-2 5 0 0,-2 1 43 0 0,1 11 373 0 0,-2-13-453 0 0,-1-1-38 0 0,-1 17 238 0 0,-4 11 255 0 0,0-2-40 0 0,4-9-276 0 0,1-20-529 0 0,0 0 97 0 0,0 0 84 0 0,-1 0 68 0 0,1 0 46 0 0,0 1 35 0 0,-1 5 490 0 0,1-5-475 0 0,0 0-57 0 0,0 0-75 0 0,-1 0-95 0 0,1 0-23 0 0,0-1-56 0 0,0 0-63 0 0,0 1-67 0 0,0-1-2 0 0,0 0-54 0 0,0 0-58 0 0,-1-1-61 0 0,1 1-65 0 0,0 0-67 0 0,0 0-72 0 0,0 0-73 0 0,0-1-1394 0 0,0 0-1247 0 0</inkml:trace>
  <inkml:trace contextRef="#ctx0" brushRef="#br1" timeOffset="16958.373">13909 2499 7400 0 0,'0'0'165'0'0,"1"-1"-50"0"0,1-3 265 0 0,-2 3-302 0 0,1-1-48 0 0,-1-1 1 0 0,1 1 60 0 0,0 0 53 0 0,0 0 48 0 0,0 0 94 0 0,0 1 51 0 0,1-2 242 0 0,-1 2 60 0 0,1-1 614 0 0,-3 1-474 0 0,0 1-350 0 0,0 0-64 0 0,-1 0-79 0 0,-1 0-95 0 0,-1 0-113 0 0,-12 3 501 0 0,-1 4-103 0 0,1 3-89 0 0,0 0-75 0 0,-8 6 62 0 0,13-9-145 0 0,-1 1 1 0 0,-8 8-230 0 0,-8 9 275 0 0,6-4-77 0 0,2 1-36 0 0,8-9-54 0 0,0 2-1 0 0,-6 10-107 0 0,11-13 32 0 0,0 0-1 0 0,0 0 1 0 0,1 0 0 0 0,1 1 0 0 0,0 0-1 0 0,-1 6-31 0 0,5-15 12 0 0,0-1-1 0 0,1 1 0 0 0,-1 0 0 0 0,1 0 1 0 0,0 0-1 0 0,0 0 0 0 0,0 0 0 0 0,1 1-11 0 0,0 1 32 0 0,1-1 0 0 0,-1 1 0 0 0,1 0 0 0 0,2 4-32 0 0,1-5 69 0 0,4 1-43 0 0,-4-3-1 0 0,6 3-5 0 0,2-2-57 0 0,1-2-56 0 0,1-2-57 0 0,-1-1-58 0 0,1-2-57 0 0,0 0-59 0 0,-2 0-58 0 0,0 1-83 0 0,-2-1 148 0 0,0-1-76 0 0,3 0-109 0 0,17-10-742 0 0,-20 8 835 0 0,-4 1 128 0 0,0 0 37 0 0,0 0 47 0 0,-1 0 53 0 0,2-4-157 0 0,-6 6 285 0 0,-1 2 50 0 0,0-1 36 0 0,-1 2 159 0 0,0 0 25 0 0,0-1-203 0 0,0 1 84 0 0,-1-1 30 0 0,1 0 34 0 0,-3-1 546 0 0,1 1-452 0 0,1 0-60 0 0,-1 0-98 0 0,-5 1 337 0 0,1 1-68 0 0,0 2-64 0 0,0 0-56 0 0,0 2-51 0 0,1 1-45 0 0,0 0-40 0 0,0 1-32 0 0,-3 11 65 0 0,7-15-162 0 0,0 0 1 0 0,1-1 0 0 0,-1 1 0 0 0,1 0 0 0 0,0 0-1 0 0,-1 0 1 0 0,1 0 0 0 0,1 0 0 0 0,-1 1-20 0 0,3 6 107 0 0,-2-8-90 0 0,0 0-1 0 0,0-1 0 0 0,0 1 0 0 0,0-1 1 0 0,1 1-1 0 0,-1-1 0 0 0,0 0 0 0 0,1 1 1 0 0,-1-1-1 0 0,1 0 0 0 0,-1 0 0 0 0,1 0 0 0 0,-1 0 1 0 0,1 0-1 0 0,0 0 0 0 0,1 0-16 0 0,1 0 20 0 0,0 0 0 0 0,-1 0 0 0 0,1 0 0 0 0,0-1 0 0 0,0 0 0 0 0,0 0 0 0 0,0 0 0 0 0,2 0-20 0 0,2-1 33 0 0,0 0 0 0 0,0-1-1 0 0,0 0 1 0 0,0 0-1 0 0,0-1 1 0 0,0 0-1 0 0,6-3-32 0 0,-11 4 4 0 0,0 0 0 0 0,0 0-1 0 0,0 0 1 0 0,0 0-1 0 0,0-1 1 0 0,0 1-1 0 0,0-2-3 0 0,-1 2 13 0 0,0-1-1 0 0,0 0 0 0 0,0 0 0 0 0,0 0 0 0 0,0 0 1 0 0,-1 0-1 0 0,1-1 0 0 0,-1 1 0 0 0,0 0 1 0 0,0-1-1 0 0,0-1-12 0 0,-1-15 36 0 0,0 17-40 0 0,0 1 0 0 0,-1 0 0 0 0,0 0 0 0 0,1 0 0 0 0,-1 0 0 0 0,0 0 1 0 0,0 0-1 0 0,-1-1 4 0 0,-8-8-75 0 0,-4 2-56 0 0,11 8-91 0 0,0-1 67 0 0,0 1 56 0 0,0 0 46 0 0,-3-1 51 0 0,-9-1 144 0 0,10 2-164 0 0,1 1-76 0 0,1-1-8 0 0,0 1-42 0 0,1 0-48 0 0,-1 0-53 0 0,0 0-84 0 0,0 0-74 0 0,0-1-82 0 0,0 1-87 0 0,1 0-96 0 0,-1 0-102 0 0,0 0-109 0 0,0 0-116 0 0,2 0-905 0 0,1 0-1073 0 0</inkml:trace>
  <inkml:trace contextRef="#ctx0" brushRef="#br1" timeOffset="17407.712">14092 2766 7224 0 0,'0'0'165'0'0,"0"0"-8"0"0,0 1-66 0 0,0 0-44 0 0,-2 3-5 0 0,1-2 2 0 0,-1 4 127 0 0,1 4-3 0 0,1-3 76 0 0,2-2 70 0 0,0-2 63 0 0,0 1 148 0 0,-2 1 70 0 0,1-4-311 0 0,2-1-110 0 0,1 1-67 0 0,5-1 28 0 0,-7 0-39 0 0,13-1 268 0 0,0-2-91 0 0,0-1-77 0 0,-2-3-64 0 0,8-5-14 0 0,10-9-45 0 0,-28 19-67 0 0,0 0 11 0 0,-1 0-1 0 0,1 0 0 0 0,-1-1 1 0 0,1 1-1 0 0,-1-1 0 0 0,1-1-16 0 0,0-5 108 0 0,-3 8-106 0 0,0 0 0 0 0,0 0 0 0 0,0 0 0 0 0,0 0 0 0 0,0 0 0 0 0,0 0 0 0 0,-1 0 0 0 0,1 1 0 0 0,0-1 0 0 0,-1 0 0 0 0,1 0 0 0 0,0 0 0 0 0,-1 0 0 0 0,1 1 0 0 0,-1-1-2 0 0,0 0-2 0 0,0 0 0 0 0,0 0 0 0 0,0 1 0 0 0,0-1 0 0 0,0 0-1 0 0,0 0 1 0 0,0 1 0 0 0,0-1 0 0 0,0 1 0 0 0,0-1-1 0 0,-1 1 1 0 0,1 0 0 0 0,0-1 0 0 0,0 1 0 0 0,-1 0 2 0 0,-9-1 4 0 0,1 2 48 0 0,4 0 23 0 0,1 0 40 0 0,-9 2 294 0 0,-8 3 190 0 0,16-3-442 0 0,1 1-38 0 0,-4 3 56 0 0,1 0 112 0 0,7-6-237 0 0,1 0 1 0 0,-1 0-1 0 0,0 0 1 0 0,0 0-1 0 0,0 1 1 0 0,0-1-1 0 0,1 0 1 0 0,-1 0-1 0 0,1 1 1 0 0,-1-1-1 0 0,1 0 1 0 0,-1 0-1 0 0,1 1 1 0 0,0-1-1 0 0,-1 1-50 0 0,1 10 230 0 0,1 3 168 0 0,3 0-82 0 0,2-2-71 0 0,2 1-61 0 0,8 5 12 0 0,12 6-43 0 0,-21-21-165 0 0,10 3 54 0 0,-6-3-79 0 0,-5-3-39 0 0,1 1-56 0 0,-1-2-68 0 0,0 0-82 0 0,6 0-162 0 0</inkml:trace>
  <inkml:trace contextRef="#ctx0" brushRef="#br1" timeOffset="17934.051">14540 2470 9272 0 0,'0'0'208'0'0,"0"0"33"0"0,0 0 14 0 0,0 0 15 0 0,0 0 61 0 0,0 0 21 0 0,0 0 7 0 0,0 0-13 0 0,0 0-56 0 0,-1 0 7 0 0,1 0-70 0 0,-1 0-63 0 0,0 0-51 0 0,-1 0-37 0 0,0 1-40 0 0,-3 0-30 0 0,3-1 27 0 0,1 0 18 0 0,1 1 34 0 0,-2 0-74 0 0,0 0 34 0 0,0 0 43 0 0,-1 0 92 0 0,-3 2 191 0 0,5-2-282 0 0,0 0-37 0 0,0 0 76 0 0,-4 3 281 0 0,0-1-252 0 0,2-1-38 0 0,-9 7 188 0 0,-8 2 242 0 0,3-1-135 0 0,6-2-218 0 0,2-2-109 0 0,1 2-91 0 0,-6 8 82 0 0,3-1-40 0 0,6-9-37 0 0,2 0 0 0 0,-1 0 0 0 0,1 0 0 0 0,0 1 0 0 0,0-1 0 0 0,0 1 1 0 0,1 0-1 0 0,0 0 0 0 0,1 0 0 0 0,0 0 0 0 0,-1 3-1 0 0,2 28 57 0 0,1-26-43 0 0,1 0 0 0 0,0 1 0 0 0,3 6-14 0 0,4 7 46 0 0,1 0 1 0 0,6 12-47 0 0,-9-23 169 0 0,-2 2-44 0 0,-3-10-75 0 0,0 0 1 0 0,-1 1 0 0 0,0-1-1 0 0,0 1 1 0 0,0 6-51 0 0,-4 12 147 0 0,-6-3 80 0 0,-1-8-8 0 0,-4-2 70 0 0,13-12-294 0 0,-10 8 48 0 0,-16 10 226 0 0,16-13-264 0 0,5-3-61 0 0,-1 0-60 0 0,0 0-71 0 0,0-1-82 0 0,0 0-94 0 0,0-1-105 0 0,-1 0-118 0 0,4-1 246 0 0,0 0-33 0 0,3 0-17 0 0,0 0-55 0 0,-1 0-50 0 0,1 0-42 0 0,0 0-156 0 0,-1 0-42 0 0,1 0-189 0 0,-2 0-506 0 0</inkml:trace>
  <inkml:trace contextRef="#ctx0" brushRef="#br1" timeOffset="18220.524">14291 2798 12384 0 0,'0'0'239'0'0,"0"0"-100"0"0,0 0-63 0 0,2-2 1 0 0,0 1-6 0 0,3-1 144 0 0,1 0-44 0 0,7-2 60 0 0,-1 1-107 0 0,20-2 34 0 0,-22 3-78 0 0,0 1 44 0 0,-2 0 39 0 0,1 0 64 0 0,-1 0 74 0 0,0 0 87 0 0,19-3 211 0 0,-9 3-234 0 0,-3 0-105 0 0,0 1-55 0 0,-3-1-89 0 0,0 1-54 0 0,0-1-64 0 0,0 0-72 0 0,1-1-78 0 0,-1 1-89 0 0,0-2-95 0 0,0 1-104 0 0,3-3-226 0 0</inkml:trace>
  <inkml:trace contextRef="#ctx0" brushRef="#br1" timeOffset="18492.128">14753 2512 10720 0 0,'0'0'314'0'0,"0"0"-176"0"0,0 0-34 0 0,0 0 21 0 0,0 0-82 0 0,-2-2-69 0 0,0 1 60 0 0,-6-4 111 0 0,1 2 62 0 0,-2 0 55 0 0,1 1 46 0 0,-1 1 109 0 0,-1 2 40 0 0,6-1-164 0 0,-1 1-1 0 0,1 0 1 0 0,0 0-1 0 0,0 0 1 0 0,-4 2-293 0 0,-5 4 693 0 0,-1 1-90 0 0,6-1-276 0 0,-1-1-76 0 0,3 0-110 0 0,-1 0-72 0 0,1 0-80 0 0,0 0-88 0 0,-10 16 498 0 0,6 2-59 0 0,5 1-56 0 0,4 1-58 0 0,4 1-54 0 0,2-1-55 0 0,1 1-54 0 0,1-2-52 0 0,1 3-61 0 0,3 8 128 0 0,2 7-66 0 0,-10-13 46 0 0,-3-23-29 0 0,0 0 0 0 0,0 0 0 0 0,-1 0 0 0 0,0 0 0 0 0,-1 1-29 0 0,-6 11 93 0 0,-8-1 47 0 0,13-15-346 0 0,-1 0 88 0 0,1 0 74 0 0,-1 0 63 0 0,0 0 49 0 0,0 0 37 0 0,-16 9 527 0 0,13-8-511 0 0,1-1-92 0 0,2-2-71 0 0,0 1-51 0 0,0-1-60 0 0,-1 1-66 0 0,1-1-98 0 0,-1 0-93 0 0,1 0-102 0 0,-1 0-111 0 0,1 0-119 0 0,1-1 323 0 0,1 0-33 0 0,0 0-34 0 0,-1 1-36 0 0,1-1-36 0 0,0 0-37 0 0,-3 0-1625 0 0,-4 0-1260 0 0</inkml:trace>
  <inkml:trace contextRef="#ctx0" brushRef="#br1" timeOffset="18805.044">14438 2750 12896 0 0,'1'-1'542'0'0,"2"0"-221"0"0,0-1-94 0 0,1 1-46 0 0,-2 0-74 0 0,1 0-45 0 0,0 1-52 0 0,-1-1-56 0 0,4 0-36 0 0,1 0 65 0 0,-1 1 59 0 0,1-1 52 0 0,1-1 80 0 0,0 1 56 0 0,4-1 195 0 0,-1 1 64 0 0,13-3 516 0 0,-9 2-413 0 0,-9 1-387 0 0,0 0-34 0 0,1 0-39 0 0,-1 1-46 0 0,9-2 8 0 0,1 1-51 0 0,3 1-42 0 0,10 0-54 0 0,-12 0 15 0 0,-7 0-33 0 0,0 0-97 0 0,0 0-72 0 0,-1 0-77 0 0,1 0-75 0 0,-1 0-71 0 0,1-1-67 0 0,-1 1-64 0 0,1-1-60 0 0,-1 0-58 0 0,0 0 65 0 0,9 2-803 0 0,-11-1 919 0 0,-1 0-34 0 0,1 0-50 0 0,0-1-61 0 0,-7 6 3029 0 0,0-3-1880 0 0,0 0-34 0 0,0 1-5 0 0,0-1-70 0 0,0 0-85 0 0,0-1-98 0 0,0 0-114 0 0,0 0-80 0 0,0-1-32 0 0,0 4 561 0 0,0 0-54 0 0,-1 0-49 0 0,1-1-46 0 0,0 1-43 0 0,-1 0-39 0 0,1 3 186 0 0,-1 0-132 0 0,0-1-70 0 0,1 16 410 0 0,1-12-330 0 0,1 3-44 0 0,3 11 192 0 0,0-2-246 0 0,-5-22-411 0 0,0 0 52 0 0,0 1 48 0 0,0-1 42 0 0,0 1 64 0 0,1 0 75 0 0,-1 3 458 0 0,0-3-412 0 0,0 0-137 0 0,0 0-50 0 0,0 0-61 0 0,0-1-71 0 0,0 1-50 0 0,0-1-72 0 0,0 1-77 0 0,0-1-86 0 0,0 0-91 0 0,0 1-100 0 0,0-1-106 0 0,0 0-113 0 0,0 0-375 0 0</inkml:trace>
  <inkml:trace contextRef="#ctx0" brushRef="#br1" timeOffset="18960.894">14853 2750 13104 0 0,'-1'-6'67'0'0,"1"1"90"0"0,-1 0 114 0 0,-2-3 226 0 0,2 3-180 0 0,0 2-238 0 0,1 0-47 0 0,0 3-32 0 0,1-14 500 0 0,0 11-245 0 0,0 2-132 0 0,-1 0 355 0 0,0 1-344 0 0,1 0 83 0 0,0-1 92 0 0,1-1 489 0 0,0 1-553 0 0,-1 1-93 0 0,0-1-40 0 0,0 1-50 0 0,0 0-60 0 0,2 1-508 0 0,0 0 56 0 0,-1-1 47 0 0,0 1 38 0 0,0-1-223 0 0,-1 2-713 0 0,-1-2 691 0 0,1 0 265 0 0,-1 1-34 0 0,1 1-1790 0 0,1 1-1234 0 0</inkml:trace>
  <inkml:trace contextRef="#ctx0" brushRef="#br1" timeOffset="19418.242">15069 2776 14600 0 0,'0'0'330'0'0,"0"0"45"0"0,0 0 20 0 0,0 0-223 0 0,0 1-41 0 0,-2 0 27 0 0,0 1-107 0 0,-4 3-96 0 0,4-3 77 0 0,-8 7-124 0 0,0-1 110 0 0,0 1 103 0 0,1-1 83 0 0,-4 5 177 0 0,-4 11 324 0 0,10-12-431 0 0,-4 21 5 0 0,10-27-243 0 0,0-1 0 0 0,0 1 0 0 0,1-1 1 0 0,-1 0-1 0 0,1 1 0 0 0,0-1 0 0 0,1 1 1 0 0,0 2-37 0 0,-1-6 19 0 0,1 1 0 0 0,0-1 0 0 0,0 1 0 0 0,-1-1 0 0 0,1 1 0 0 0,1-1 0 0 0,-1 1 0 0 0,0-1 0 0 0,1 0 0 0 0,-1 0 0 0 0,1 0 0 0 0,-1 0 1 0 0,1 0-1 0 0,0 0 0 0 0,0 0 0 0 0,2 1-19 0 0,-1-1 30 0 0,-1-1 1 0 0,1 1-1 0 0,0-1 1 0 0,0 0-1 0 0,0 0 1 0 0,0 0-1 0 0,0 0 1 0 0,0-1-1 0 0,0 1 1 0 0,3 0-31 0 0,36 0 613 0 0,-25-2-385 0 0,-8 0-135 0 0,1 0-34 0 0,-1-1-43 0 0,0 0-48 0 0,-1-1-39 0 0,-1 1-44 0 0,1-1-48 0 0,-1-1-54 0 0,1 1-57 0 0,-1-1-63 0 0,0-1-65 0 0,0 0-72 0 0,-4 3 508 0 0,0 0-80 0 0,-1 0-74 0 0,1-1-64 0 0,-2 1-14 0 0,1 0-35 0 0,2-3-317 0 0,-1 0-67 0 0,4-7-914 0 0,-5 8 1091 0 0,-1-1 38 0 0,1 1 44 0 0,-1 0 67 0 0,0 0 82 0 0,0-1 95 0 0,0 1 106 0 0,0 1 97 0 0,0-1 109 0 0,-1 0 118 0 0,0 2-111 0 0,1 0 34 0 0,-1 0 35 0 0,0 1 36 0 0,0-1 37 0 0,0 0 38 0 0,0 0 40 0 0,0 1 42 0 0,0 2-86 0 0,1 1-54 0 0,0-1-50 0 0,0 1-45 0 0,0 0-3 0 0,1 0-48 0 0,1 1 22 0 0,0 0-54 0 0,3 4 153 0 0,-5-5-163 0 0,1 0 41 0 0,5 13 340 0 0,2 0-83 0 0,-1-1-123 0 0,-1-1-56 0 0,-1 0-53 0 0,-1 1-50 0 0,3 9 99 0 0,-2-8-141 0 0,-1-5-91 0 0,-1 0-39 0 0,-3-9-51 0 0,-1-1-19 0 0,0 0 14 0 0,0 0 5 0 0,0 0-38 0 0,0 0-16 0 0,0 0-39 0 0,0 0-43 0 0,0 0-48 0 0,0 0-53 0 0,0 0-49 0 0,0 0-46 0 0,0 0-40 0 0,0 0-288 0 0,0 0-69 0 0,0 0-52 0 0,0 0-39 0 0,0 0-337 0 0,0 0-33 0 0,0 0-2639 0 0</inkml:trace>
  <inkml:trace contextRef="#ctx0" brushRef="#br1" timeOffset="19705.96">15207 2740 16040 0 0,'0'0'362'0'0,"0"0"47"0"0,0 0 30 0 0,0 0-181 0 0,0 0-123 0 0,0-1-32 0 0,0 1-53 0 0,3-5-47 0 0,-3 4-3 0 0,1 1 0 0 0,-1-1 0 0 0,1 0-1 0 0,-1 1 1 0 0,1-1 0 0 0,-1 0 0 0 0,1 1-1 0 0,-1-1 1 0 0,1 1 0 0 0,0-1 0 0 0,-1 1-1 0 0,1-1 1 0 0,0 1 0 0 0,-1 0 0 0 0,1-1 0 0 0,1 1 5 0 0,-1-1 0 0 0,1 1 0 0 0,0-1 1 0 0,-1 1-1 0 0,1 0 0 0 0,0 0 0 0 0,-1 0 0 0 0,1 0 1 0 0,0 0-1 0 0,-1 0 0 0 0,1 0 0 0 0,-1 0 0 0 0,2 1-5 0 0,1 1 106 0 0,1 0-98 0 0,0 1-88 0 0,-1 0-79 0 0,1 2-122 0 0,0-1-83 0 0,2 4-304 0 0,-2-1-95 0 0,0 3-43 0 0</inkml:trace>
  <inkml:trace contextRef="#ctx0" brushRef="#br1" timeOffset="20499.089">15429 2894 13072 0 0,'0'0'297'0'0,"0"0"39"0"0,0 0-161 0 0,0 0-42 0 0,1 0 32 0 0,0 0-96 0 0,3 0 1 0 0,-3 0-8 0 0,0 0 51 0 0,30-5-32 0 0,-19 2 1 0 0,-1-1 62 0 0,-2 1 38 0 0,0-1 68 0 0,-1 0 81 0 0,0 0 92 0 0,2-3-126 0 0,-1-1-66 0 0,-1 0-59 0 0,-1-2-51 0 0,-1-1-32 0 0,-1-2-50 0 0,-2-3-36 0 0,-6-9-45 0 0,2 19 30 0 0,-3 3-62 0 0,0 3 49 0 0,1 1 4 0 0,1 0 19 0 0,-1-1 0 0 0,0 1-1 0 0,1 0 1 0 0,-1 0-1 0 0,1 0 1 0 0,-1 1 0 0 0,1-1-1 0 0,0 0 1 0 0,-3 3 2 0 0,1-1 3 0 0,0 0 0 0 0,1 1 0 0 0,-1 0 0 0 0,1-1 0 0 0,-1 3-3 0 0,-14 23 71 0 0,3-1 75 0 0,10-17-55 0 0,-3 9 58 0 0,6-13-67 0 0,1-1-1 0 0,0 1 0 0 0,0-1 0 0 0,0 1 1 0 0,1-1-1 0 0,0 5-81 0 0,1 7 111 0 0,4-6-36 0 0,-4-11-65 0 0,0 1-1 0 0,0-1 0 0 0,0 0 0 0 0,0 0 0 0 0,1 0 0 0 0,-1 0 0 0 0,0 0 0 0 0,1 0 1 0 0,-1 0-1 0 0,1 0 0 0 0,-1-1 0 0 0,1 1-9 0 0,1 1 28 0 0,6 1 142 0 0,0-1-67 0 0,1-1-67 0 0,-2-2-65 0 0,1-1-61 0 0,0-2-61 0 0,-1 0-58 0 0,0-2-56 0 0,0 0-54 0 0,-1 0-53 0 0,1-1-49 0 0,-1 0-49 0 0,-1-1-46 0 0,1 1-44 0 0,-1 0-43 0 0,0 0-39 0 0,1-2-312 0 0,-3 5 652 0 0,-1-1-44 0 0,10-16-1483 0 0,-8 15 1293 0 0,-1-1 103 0 0,-2 3 268 0 0,1 1 42 0 0,-1 0 47 0 0,1-1 52 0 0,-1 1 868 0 0,1 1-65 0 0,-1 0-63 0 0,1 1-60 0 0,-1 0-57 0 0,1 0-54 0 0,0 1-51 0 0,-1 0-49 0 0,1 0-47 0 0,-1 1-42 0 0,1 0-40 0 0,-1 0-38 0 0,3 3 176 0 0,0 0-117 0 0,-1 0-136 0 0,-1 1-49 0 0,3 3 24 0 0,5 10 127 0 0,-8-12-162 0 0,-1-2 58 0 0,0-1-22 0 0,-1-1 42 0 0,5 10 60 0 0,0 0-54 0 0,17 29 385 0 0,-11-27-306 0 0,-11-13-202 0 0,-1 0-49 0 0,0 0-36 0 0,1 0-43 0 0,0 1 9 0 0,-1-2 55 0 0,0 0 38 0 0,1 1 22 0 0,-1-1 37 0 0,1 0 44 0 0,0 0 49 0 0,7-1-198 0 0,-2-4-32 0 0,-4 3 3 0 0,10-9-45 0 0,-3-2-91 0 0,-1-2-84 0 0,-2-1-78 0 0,3-4-186 0 0,1 3-101 0 0,-3 9 397 0 0,1 6 53 0 0,1 3 47 0 0,-1 3 40 0 0,7 11 51 0 0,0 4 91 0 0,-1-1 70 0 0,-2-7-67 0 0,1 0 50 0 0,4 1 78 0 0,10 2 172 0 0,-23-12-324 0 0,0 0-1 0 0,1-1 1 0 0,-1 0-1 0 0,0 0 1 0 0,1 0-1 0 0,-1-1 1 0 0,1 1 0 0 0,-1-1-1 0 0,5 0-73 0 0,7-3 176 0 0,0-4-40 0 0,-3 0-93 0 0,-1-2-42 0 0,-2-1-56 0 0,-1-1-71 0 0,-4 2-6 0 0,-1 0-43 0 0,-2 0-48 0 0,0-1-51 0 0,-1-2-35 0 0,-1-1-67 0 0,1 1-57 0 0,-1-1-47 0 0,-1-12-559 0 0,-1-15-764 0 0,0 22 1059 0 0,0 0 43 0 0,-1 1 84 0 0,1 8 345 0 0,0 0 33 0 0,0 0 36 0 0,0 1 41 0 0,-1-1 45 0 0,1 1 47 0 0,-1-1 52 0 0,0 1 56 0 0,2 5 142 0 0,0 0-73 0 0,-1-1-45 0 0,-2-4 22 0 0,3 5-15 0 0,-1 1 35 0 0,0-1 55 0 0,1 1 24 0 0,-1 0 54 0 0,1 0 63 0 0,-1 1 70 0 0,0-1 78 0 0,1 1 85 0 0,-1 0 94 0 0,0 0 102 0 0,1 0-451 0 0,-1 1-43 0 0,1 1-39 0 0,-1 0-36 0 0,-1 3 68 0 0,1 0-97 0 0,-1 1-61 0 0,0 5 3 0 0,1 18 42 0 0,2 1 42 0 0,2 5 72 0 0,4 17 164 0 0,12 34 251 0 0,-11-57-471 0 0,0 0-37 0 0,0 1-42 0 0,1 0-67 0 0,-3-13 53 0 0,-2-6-109 0 0,-3-8-114 0 0,0-2 48 0 0,0 0 25 0 0,0 0-34 0 0,0 0-14 0 0,0 0-34 0 0,0 0-39 0 0,0 0-44 0 0,0 0-47 0 0,0 0-44 0 0,0 0-41 0 0,0 0-37 0 0,0 0-263 0 0,0 0-61 0 0,0 0-48 0 0,0 0-35 0 0,0 0-1455 0 0,0 0-1289 0 0</inkml:trace>
  <inkml:trace contextRef="#ctx0" brushRef="#br1" timeOffset="20773.033">15976 2736 14600 0 0,'0'0'330'0'0,"0"0"45"0"0,0 0-189 0 0,0 0-40 0 0,0 0 44 0 0,1 0-104 0 0,2 0-23 0 0,-1 0 18 0 0,9-1 30 0 0,7-2-57 0 0,-7 1-9 0 0,-4 1 19 0 0,-1 1 23 0 0,0-1 39 0 0,10 1 39 0 0,-6 0 2 0 0,1 0 35 0 0,37 2 887 0 0,-33 0-813 0 0,0 0-81 0 0,11 2-20 0 0,6 1-48 0 0,-16-2-109 0 0,0 1-33 0 0,-14-4 28 0 0,2 1-27 0 0,0 0-36 0 0,4 1-154 0 0,-1 1-117 0 0,-1 0-97 0 0,-4-2-124 0 0</inkml:trace>
  <inkml:trace contextRef="#ctx0" brushRef="#br1" timeOffset="23124.233">16657 2798 7488 0 0,'0'0'217'0'0,"0"0"-6"0"0,-6-5 882 0 0,1 2-102 0 0,0 1-106 0 0,0 1-115 0 0,2 0-283 0 0,0 0-66 0 0,0 0-70 0 0,1-1-71 0 0,1 2-2 0 0,-1 0-58 0 0,-1 1-49 0 0,0 0-39 0 0,-1 1-12 0 0,-5 1 131 0 0,7-2-115 0 0,-11 7 300 0 0,3 3-116 0 0,-1 3-56 0 0,4-2-129 0 0,1-1-33 0 0,-1 2-5 0 0,6-11-82 0 0,0-1 1 0 0,0 1 0 0 0,1-1 0 0 0,-1 1 0 0 0,1-1 0 0 0,-1 1 0 0 0,1-1 0 0 0,0 1-1 0 0,-1-1 1 0 0,1 1 0 0 0,0 0 0 0 0,0-1 0 0 0,0 1 0 0 0,0-1 0 0 0,0 1 0 0 0,1 0-1 0 0,-1 0-15 0 0,1 0 19 0 0,0 0-1 0 0,-1-1 0 0 0,1 1 0 0 0,0 0 0 0 0,0 0 0 0 0,0-1 0 0 0,0 1 1 0 0,1-1-1 0 0,-1 1 0 0 0,0-1 0 0 0,1 1 0 0 0,-1-1 0 0 0,1 0-18 0 0,1 1 28 0 0,-1 0-1 0 0,1 0 1 0 0,0 0 0 0 0,0 0-1 0 0,1-1 1 0 0,-1 1 0 0 0,0-1-1 0 0,1 0 1 0 0,-1 0-1 0 0,0-1 1 0 0,1 1 0 0 0,-1 0-1 0 0,1-1 1 0 0,-1 0-1 0 0,3 0-27 0 0,15-3 130 0 0,1-2-35 0 0,-13 3-61 0 0,1-1-1 0 0,-1 0 0 0 0,0-1 1 0 0,0 0-1 0 0,0-1 1 0 0,0 1-1 0 0,-1-2 0 0 0,0 1 1 0 0,3-4-34 0 0,0-1 236 0 0,-3-2-61 0 0,-2 0-52 0 0,-3 0-43 0 0,-3 11-75 0 0,1-1 1 0 0,-1 0 0 0 0,0 0-1 0 0,0 1 1 0 0,-1-1-1 0 0,1 0 1 0 0,0 1 0 0 0,-1-1-1 0 0,1 0 1 0 0,-1 0-6 0 0,1 1-1 0 0,-1-1 0 0 0,0 0 1 0 0,0 0-1 0 0,0 1 0 0 0,0-1 0 0 0,-1 1 1 0 0,1-1-1 0 0,0 1 0 0 0,-1-1 0 0 0,1 1 1 0 0,-1 0-1 0 0,1 0 0 0 0,-1 0 0 0 0,0 0 0 0 0,-1-1 1 0 0,-17-6-308 0 0,-3 5 103 0 0,1 3 92 0 0,2 3 82 0 0,41-7 81 0 0,8-2-65 0 0,-12 1-46 0 0,1 1 44 0 0,22-6 22 0 0,-14 0-70 0 0,-24 9 62 0 0,32-14-114 0 0,14-12-158 0 0,-40 22 216 0 0,-1 0 0 0 0,0-1-1 0 0,0 0 1 0 0,5-6 59 0 0,11-19-48 0 0,-22 29 43 0 0,1-1-1 0 0,-1 0 1 0 0,1 0-1 0 0,-1 0 0 0 0,0 0 1 0 0,0-1-1 0 0,0 1 1 0 0,-1 0-1 0 0,1 0 0 0 0,-1-2 6 0 0,0 3-2 0 0,0 0-1 0 0,0 0 1 0 0,0 0-1 0 0,-1 0 1 0 0,1 1-1 0 0,0-1 0 0 0,-1 0 1 0 0,0 0-1 0 0,1 1 1 0 0,-2-2 2 0 0,-7-10 27 0 0,-1 7 189 0 0,0 3-62 0 0,1 4-52 0 0,0 3-38 0 0,4-1-37 0 0,0 1-1 0 0,0-1 1 0 0,0 1-1 0 0,1 0 1 0 0,-5 5-27 0 0,5-5 36 0 0,-4 10 17 0 0,5-7-53 0 0,1 0 0 0 0,0 0 0 0 0,1 0 0 0 0,-1 6 0 0 0,-1 15 31 0 0,2-1 57 0 0,1 6 75 0 0,3 16 147 0 0,-2-43-279 0 0,1 16 34 0 0,1 0-62 0 0,6 51-186 0 0,-4-42 139 0 0,-2-16 57 0 0,0 1 32 0 0,1 0 42 0 0,0-1 47 0 0,1 5-114 0 0,3 12-22 0 0,-1-12 65 0 0,0 2 57 0 0,-6-17-126 0 0,0-1-34 0 0,-1-2-75 0 0,0-2 34 0 0,0 0-81 0 0,0 0-93 0 0,0 0 74 0 0,0 0-43 0 0,0 0-44 0 0,0 0-43 0 0,0 0-39 0 0,0 0-36 0 0,0 0-250 0 0,0 0-60 0 0,0 0-45 0 0,0 0-34 0 0,0 0-1391 0 0,0 0-1232 0 0</inkml:trace>
  <inkml:trace contextRef="#ctx0" brushRef="#br1" timeOffset="23384.414">16832 2881 14424 0 0,'0'0'330'0'0,"0"0"-157"0"0,0-1-41 0 0,0 1 32 0 0,1 0-96 0 0,1-1-14 0 0,-1 1-3 0 0,0-1 45 0 0,0 1 99 0 0,0 0 112 0 0,11-3-377 0 0,0 0 67 0 0,1 1 57 0 0,-1 1 47 0 0,10-1 173 0 0,32 2 544 0 0,-35 1-565 0 0,1 0-69 0 0,-1 1-103 0 0,-10 0-89 0 0,1-1-36 0 0,3 0-81 0 0,0 1-82 0 0,-1 0-91 0 0,1 0-102 0 0,-3-1-34 0 0,1 1-88 0 0,9-1-640 0 0,-1-2-12 0 0</inkml:trace>
  <inkml:trace contextRef="#ctx0" brushRef="#br1" timeOffset="23597.607">17543 2662 12896 0 0,'0'0'374'0'0,"0"0"-131"0"0,0 0-111 0 0,0 0-35 0 0,0 1-55 0 0,0 4-117 0 0,0 0 39 0 0,0-1 36 0 0,0 0 34 0 0,0 4 122 0 0,0 0 98 0 0,1 0 189 0 0,1 15 1051 0 0,-1-18-1202 0 0,0 0-33 0 0,0 0-67 0 0,0 0-43 0 0,0-1-53 0 0,0 2-59 0 0,2 6 210 0 0,2 17 439 0 0,-5-20-526 0 0,1 1-60 0 0,-1 1-81 0 0,1-5-56 0 0,-1 0-34 0 0,0 0-38 0 0,0 1-43 0 0,0-1-44 0 0,0 1-49 0 0,0-7-28 0 0,0 0-43 0 0,0 0-41 0 0,0 0-36 0 0,0 0-257 0 0,0 0-60 0 0,-1 0-48 0 0,1 0-34 0 0,-2 0-1422 0 0,-2 0-1260 0 0</inkml:trace>
  <inkml:trace contextRef="#ctx0" brushRef="#br1" timeOffset="23836.105">17499 2576 13016 0 0,'0'0'297'0'0,"0"0"39"0"0,0 0 17 0 0,0 0-145 0 0,0 0-100 0 0,0 0-30 0 0,1 0-46 0 0,3-2-4 0 0,5 0 177 0 0,-1 3-71 0 0,0 4-46 0 0,1 3-44 0 0,-6-4-34 0 0,-2-3 36 0 0,1 1-36 0 0,0 0-89 0 0,-1 0-100 0 0,0-1 42 0 0,0 1-38 0 0,0-1-207 0 0,0 0 143 0 0,-1 0-34 0 0,1 0-37 0 0,0 0-38 0 0,-1-1-41 0 0,1 1-42 0 0,-1 0-199 0 0,1 0-81 0 0,1 2-1082 0 0,0 0-1020 0 0</inkml:trace>
  <inkml:trace contextRef="#ctx0" brushRef="#br1" timeOffset="24087.712">17678 2691 9416 0 0,'1'0'177'0'0,"-1"0"-74"0"0,0 1-46 0 0,2 2 2 0 0,-1-1-6 0 0,4 4-112 0 0,-1 1 72 0 0,0 0 65 0 0,0 0 61 0 0,0 1 55 0 0,-1-1 50 0 0,1 0 44 0 0,-1 0 39 0 0,1 2 109 0 0,0 0 38 0 0,2 7 384 0 0,8 20 1214 0 0,-10-25-1484 0 0,0 0-50 0 0,-1 0-69 0 0,1 0-82 0 0,-1-4-121 0 0,-1-4 260 0 0,-3-8 25 0 0,0 0-242 0 0,0 0-125 0 0,0 0-88 0 0,0 0-112 0 0,1 3-41 0 0,0 1-36 0 0,1-12 123 0 0,0 0-43 0 0,1 1-37 0 0,1 0-36 0 0,3-5-98 0 0,3 0-56 0 0,-6 12 120 0 0,0 1 0 0 0,1-1 1 0 0,-1 1-1 0 0,1 0 0 0 0,2-2 120 0 0,9-5-187 0 0,0 5 50 0 0,1 7 22 0 0,-14 0 102 0 0,0 0 0 0 0,1 0 0 0 0,-1 0 0 0 0,0 0 0 0 0,0 0 0 0 0,1 0 1 0 0,-1 1-1 0 0,0-1 0 0 0,0 1 13 0 0,17 19-109 0 0,-7-5 6 0 0,-3-2-19 0 0,-1 0-45 0 0,-1-2-30 0 0,-1-2-53 0 0,-2-5 86 0 0,7 10-205 0 0,-7-9 186 0 0,1 0-25 0 0,-1 0-65 0 0,1 0-129 0 0,-2-4 154 0 0,-1 1-36 0 0,1 0-40 0 0,0 0-42 0 0,0-1-47 0 0,-1 1-49 0 0,-1-2 134 0 0,0-1-39 0 0,1 2-473 0 0,0-1-307 0 0,1 1-729 0 0,-3-2 1874 0 0</inkml:trace>
  <inkml:trace contextRef="#ctx0" brushRef="#br1" timeOffset="24835.976">18240 2755 11664 0 0,'0'0'248'0'0,"-1"-1"-100"0"0,-2-4 105 0 0,2 4-159 0 0,0 0 44 0 0,-6-5-95 0 0,-1 2 58 0 0,1 0 51 0 0,-2 1 43 0 0,-1 1 88 0 0,0 0 41 0 0,-23 3 778 0 0,13 3-447 0 0,7 0-263 0 0,2 0-111 0 0,1 0-53 0 0,2 0-87 0 0,0 0-53 0 0,1 1-59 0 0,0 0-66 0 0,-19 16 229 0 0,17-13-148 0 0,1 1 1 0 0,0 0 0 0 0,-3 5-45 0 0,6-9 17 0 0,1 1 0 0 0,0 1 0 0 0,1-1 0 0 0,0 1 0 0 0,0-1 0 0 0,-1 3-17 0 0,3-4 22 0 0,0-1 0 0 0,0 1 0 0 0,0-1 0 0 0,0 1 0 0 0,1 0 0 0 0,0 1-22 0 0,3 9-11 0 0,5-5 33 0 0,-6-9-13 0 0,-1 0 0 0 0,1 0 0 0 0,0-1 0 0 0,0 1 0 0 0,0 0 0 0 0,0 0 0 0 0,0-1 0 0 0,0 0 0 0 0,1 1 1 0 0,-1-1-1 0 0,0 0 0 0 0,0 0-9 0 0,5 0 41 0 0,1 0 0 0 0,-1-1 0 0 0,0 0 0 0 0,2-1-41 0 0,12-2 76 0 0,-16 2-61 0 0,0 1 0 0 0,0-1-1 0 0,-1 0 1 0 0,1-1 0 0 0,0 1-15 0 0,19-16-22 0 0,-3-5-94 0 0,-3-4-94 0 0,-4-3-95 0 0,-3-1-92 0 0,-2 1-94 0 0,-3 1-91 0 0,0-7-427 0 0,-3 12 393 0 0,-1 3 190 0 0,-2 11 256 0 0,0 0 35 0 0,0-3 21 0 0,0 0 70 0 0,-2 1 80 0 0,1-1 89 0 0,-2 1 96 0 0,0-1 107 0 0,-1 1 116 0 0,0 0 124 0 0,3 11-232 0 0,0 0-37 0 0,0 0 199 0 0,-1 1-123 0 0,0 1-109 0 0,0 2-93 0 0,0 0-79 0 0,0 0-64 0 0,0 1-49 0 0,-7 18-297 0 0,7-16 315 0 0,2-3 54 0 0,-1-1 46 0 0,-10 44-113 0 0,-1 22 45 0 0,11-54-24 0 0,0 1 1 0 0,1-1 0 0 0,0 1 0 0 0,1-1 0 0 0,1 0-1 0 0,3 14-7 0 0,-2-12 2 0 0,11 35 4 0 0,-3-28 45 0 0,5-4 66 0 0,-5-12 37 0 0,-1-7-40 0 0,0-4-42 0 0,0-4-49 0 0,-2-3-52 0 0,-1 0-58 0 0,-1 0-62 0 0,-2 2-68 0 0,6-21-189 0 0,-3-1 67 0 0,0-1 46 0 0,-5 23 218 0 0,0 0-3 0 0,0 4 58 0 0,-2 4 67 0 0,0 1 38 0 0,0 0 10 0 0,0 0-5 0 0,0 0-15 0 0,0 0 34 0 0,0 8-74 0 0,0 7-1 0 0,0 22 90 0 0,1-27-65 0 0,0-1 1 0 0,0 1-1 0 0,1-1 1 0 0,2 8-60 0 0,1 0 87 0 0,1 5 31 0 0,-2-8 12 0 0,0-3 33 0 0,1 1 65 0 0,-2-8 128 0 0,1-2-115 0 0,1-2-88 0 0,0-1-61 0 0,8-6 69 0 0,-9 4-28 0 0,11-16-20 0 0,-2-2-88 0 0,-2-1-74 0 0,0-1-63 0 0,4-9-133 0 0,3 1-67 0 0,-12 24 258 0 0,-1 6 44 0 0,-4 2 10 0 0,0-1 0 0 0,-1 1 1 0 0,1-1-1 0 0,0 1 0 0 0,0 0 0 0 0,-1-1 1 0 0,1 1-1 0 0,-1 0 0 0 0,1-1 1 0 0,-1 1-1 0 0,1 0 0 0 0,-1 0 0 0 0,1-1 1 0 0,-1 1-1 0 0,1 0 0 0 0,-1 0 0 0 0,0 0 0 0 0,10 27 123 0 0,-4-13-42 0 0,0-1 0 0 0,5 10-81 0 0,-9-20 14 0 0,0 0 0 0 0,1-1 0 0 0,-1 1 0 0 0,1 0 1 0 0,0-1-1 0 0,0 0 0 0 0,0 0 0 0 0,0 0 0 0 0,1 0 0 0 0,-1 0 0 0 0,3 1-14 0 0,-3-3-25 0 0,3 1 95 0 0,-4-1-119 0 0,-1 0-15 0 0,0-1-33 0 0,1 0-40 0 0,-1 1-46 0 0,0-1-79 0 0,1 0-70 0 0,-1 1-79 0 0,0-1-86 0 0,1 0-94 0 0,-1 0-102 0 0,0 0-108 0 0,1 1-118 0 0,1-1-1262 0 0,3 0-1236 0 0,-6 0 3415 0 0</inkml:trace>
  <inkml:trace contextRef="#ctx0" brushRef="#br1" timeOffset="25333.626">18798 2702 13472 0 0,'0'0'306'0'0,"0"0"-66"0"0,0 0-87 0 0,0 0-77 0 0,0-1-34 0 0,-1 0 18 0 0,0 1 7 0 0,1 0 81 0 0,0-1-32 0 0,0 1 33 0 0,-1-1-138 0 0,0 1-1 0 0,0-1 1 0 0,1 1 0 0 0,-1-1 0 0 0,0 1-1 0 0,0-1 1 0 0,0 1 0 0 0,0-1 0 0 0,1 1-1 0 0,-1 0 1 0 0,0-1 0 0 0,0 1 0 0 0,0 0-1 0 0,0 0 1 0 0,0 0 0 0 0,0 0-1 0 0,0 0 1 0 0,0 0 0 0 0,0 0-11 0 0,-17 4 249 0 0,11-2-115 0 0,-14 5 179 0 0,9-3-43 0 0,1 1 0 0 0,0 0 0 0 0,-4 3-270 0 0,-12 11 415 0 0,9-4-220 0 0,10-6-140 0 0,1 0-36 0 0,-3 7-40 0 0,5-1 74 0 0,6 4 84 0 0,-1-16-101 0 0,1 0 1 0 0,0 0-1 0 0,0 0 1 0 0,0 0-1 0 0,0 0 1 0 0,1-1-1 0 0,-1 1 1 0 0,1 0-37 0 0,0 0 51 0 0,1 1 0 0 0,-1-1 0 0 0,1 0 0 0 0,0 0 0 0 0,0 0 0 0 0,0 0-51 0 0,14 8 163 0 0,-2-5-79 0 0,1-2-66 0 0,0-1 83 0 0,1-1 0 0 0,16-1-101 0 0,10-4 100 0 0,-33 1-75 0 0,34-5 28 0 0,-26 3-59 0 0,1-1 0 0 0,5-2 6 0 0,11-8 4 0 0,-13 2 27 0 0,-15 7 13 0 0,1 0 1 0 0,-1 0-1 0 0,5-6-44 0 0,-7 7 4 0 0,0-1 0 0 0,0 1 0 0 0,-1-1 0 0 0,0 0-1 0 0,0-1 1 0 0,2-2-4 0 0,-5 6-1 0 0,0 1 0 0 0,-1-1-1 0 0,1 1 1 0 0,0-1 0 0 0,-1 1 0 0 0,1-1-1 0 0,-1 1 1 0 0,0-1 0 0 0,0 0 1 0 0,0 1-5 0 0,0 0 1 0 0,0 0-1 0 0,-1 0 0 0 0,1 0 1 0 0,-1 0-1 0 0,1 0 1 0 0,-1 0-1 0 0,0 0 0 0 0,0 0 1 0 0,0 0-1 0 0,0 1 0 0 0,0-2 5 0 0,-1 1-5 0 0,0 0 0 0 0,0 1-1 0 0,0-1 1 0 0,0 0-1 0 0,0 1 1 0 0,-1-1-1 0 0,1 1 1 0 0,0-1-1 0 0,-1 1 1 0 0,1 0-1 0 0,-1 0 1 0 0,1 0-1 0 0,-1 1 1 0 0,0-1-1 0 0,1 1 1 0 0,-1-1 0 0 0,-1 1 5 0 0,0-1-11 0 0,0 1 0 0 0,0 0 1 0 0,0 0-1 0 0,0 0 1 0 0,0 0-1 0 0,0 1 0 0 0,0 0 1 0 0,0-1-1 0 0,0 1 1 0 0,0 1-1 0 0,-2 0 11 0 0,2 0-3 0 0,-1 1 0 0 0,1-1 1 0 0,0 1-1 0 0,0 0 0 0 0,1 1 0 0 0,-1-1 0 0 0,0 1 1 0 0,1 0 2 0 0,-1 0 4 0 0,1 0 0 0 0,0 0 0 0 0,0 1 1 0 0,1 0-1 0 0,-1-1 0 0 0,1 1 0 0 0,-1 2-4 0 0,2-2 11 0 0,-1 0 0 0 0,1-1 0 0 0,0 1 0 0 0,1 0 0 0 0,-1 0 0 0 0,1 0 0 0 0,0 0 0 0 0,0 0-11 0 0,0 0 16 0 0,1-1 1 0 0,-1 0 0 0 0,1 0 0 0 0,0 0-1 0 0,1 1 1 0 0,-1-1 0 0 0,1 0 0 0 0,0 0-1 0 0,1 2-16 0 0,0-1 1 0 0,0 0-1 0 0,0 0 0 0 0,0-1 0 0 0,1 1 0 0 0,0-1 0 0 0,0 1 0 0 0,0-1 0 0 0,0-1 1 0 0,1 1-1 0 0,18 8 52 0 0,-20-11-174 0 0,0 1 36 0 0,4 0 3 0 0,0 0 83 0 0,8 1 105 0 0,-11-2-99 0 0,1 0-36 0 0,1 0-72 0 0,-1 0-93 0 0,0-1-57 0 0,0 1-94 0 0,-1-1-107 0 0,1 0-122 0 0,-2 0 237 0 0,-1 1-34 0 0,0-1-38 0 0,1 0-38 0 0,-1 0-40 0 0,0 0-43 0 0,1 0-43 0 0,-1 0-45 0 0,7 0-1550 0 0,3 0-1226 0 0</inkml:trace>
  <inkml:trace contextRef="#ctx0" brushRef="#br1" timeOffset="25798.902">19402 2702 14712 0 0,'0'0'158'0'0,"0"0"-34"0"0,0 0 41 0 0,-1 0-75 0 0,-2 0 2 0 0,1 0-7 0 0,-5 0 253 0 0,-1 1-88 0 0,1 0-74 0 0,-1 1-65 0 0,-1 0-47 0 0,0 0-48 0 0,-20 9-98 0 0,17-7 88 0 0,6-1 37 0 0,-1 0 42 0 0,-7 3 23 0 0,0 0 1 0 0,1 2-1 0 0,0-1 1 0 0,0 2-1 0 0,0-1 0 0 0,1 2 1 0 0,-8 8-109 0 0,1 3 137 0 0,1 4-35 0 0,13-17-64 0 0,0 1-1 0 0,0-1 0 0 0,-2 9-37 0 0,5-11 31 0 0,0-1 0 0 0,1 0-1 0 0,0 1 1 0 0,-1 5-31 0 0,2-9 16 0 0,0 0 0 0 0,-1 0 0 0 0,1 0 0 0 0,1 0 0 0 0,-1 1 0 0 0,0-1 0 0 0,0 0 0 0 0,1 0 0 0 0,-1 0 0 0 0,1 0 0 0 0,0 0 0 0 0,0 0 0 0 0,0 0 0 0 0,0 0 0 0 0,0 1-16 0 0,1-1 19 0 0,-1-1 0 0 0,0 0-1 0 0,0 0 1 0 0,0 0 0 0 0,1 1-1 0 0,-1-1 1 0 0,0 0-1 0 0,1-1 1 0 0,1 2-19 0 0,-1-1 29 0 0,1 0 1 0 0,0 0-1 0 0,0 0 0 0 0,0 0 1 0 0,0 0-1 0 0,-1-1 0 0 0,2 1-29 0 0,3-1 44 0 0,1 1 0 0 0,-1-1 0 0 0,1 0 0 0 0,0-1 0 0 0,-1 0-1 0 0,8-2-43 0 0,-7 1 39 0 0,0 0-1 0 0,0-1 0 0 0,5-2-38 0 0,15-11 39 0 0,-1-4-69 0 0,-12 6-29 0 0,0-2-35 0 0,-2 0-40 0 0,0 0-42 0 0,-1-2-45 0 0,0 1-50 0 0,-2-1-53 0 0,-1 0-57 0 0,-7 14 296 0 0,8-15-414 0 0,0-1-110 0 0,1-2-163 0 0,13-31-1134 0 0,-17 33 1278 0 0,0 3 128 0 0,-2-1 76 0 0,0 1 98 0 0,-1-1 116 0 0,-2 9 155 0 0,0 0 36 0 0,-1 0 40 0 0,0-1 41 0 0,0 1 44 0 0,0 0 47 0 0,-1 0 48 0 0,0-1 52 0 0,0-5 60 0 0,-1 5-73 0 0,1 3 12 0 0,-1-1 70 0 0,-1 2 15 0 0,1-1 77 0 0,0 1 89 0 0,-1-1 101 0 0,1 4-150 0 0,0 1-85 0 0,0 1-77 0 0,-1 0-68 0 0,0 1-59 0 0,1 1-52 0 0,-1 0-42 0 0,0 1-34 0 0,-6 9-51 0 0,7-8 53 0 0,0-2 47 0 0,-6 17 55 0 0,1 0 0 0 0,0 3-141 0 0,-3 19 260 0 0,2-6 46 0 0,4-17-112 0 0,1-1 33 0 0,-2 7 145 0 0,1-4-82 0 0,1 0-44 0 0,1 0-38 0 0,1-1-36 0 0,1 5-5 0 0,1-1-37 0 0,1 12 11 0 0,1-1-44 0 0,1 12 4 0 0,-5-43-224 0 0,1-1 53 0 0,-1 0 44 0 0,0 0 37 0 0,0 1 37 0 0,2 4 239 0 0,-2-5-267 0 0,0 0-34 0 0,1 0-46 0 0,-1 0-54 0 0,0 1-63 0 0,0-1-73 0 0,1 0-82 0 0,-1 0-92 0 0,0 0 85 0 0,0 0-47 0 0,0 0-50 0 0,0 0-54 0 0,0 0-56 0 0,0 0-58 0 0,0 0-62 0 0,0 0-65 0 0,0 1-447 0 0,0-1-35 0 0,0 4-2549 0 0</inkml:trace>
  <inkml:trace contextRef="#ctx0" brushRef="#br1" timeOffset="26728.608">20210 2726 7656 0 0,'1'0'196'0'0,"-1"-1"-71"0"0,2 0-54 0 0,2-4 37 0 0,-2 4-38 0 0,2-2 103 0 0,-1 1-105 0 0,1-1-69 0 0,2-4-77 0 0,-4 5 82 0 0,0 0 33 0 0,0 0 49 0 0,-1-1 59 0 0,1 1 74 0 0,-1-1 86 0 0,0 2 151 0 0,-1-1-52 0 0,0 1-49 0 0,-1-1-43 0 0,0 0-38 0 0,0 0-34 0 0,-2-1 161 0 0,-1 0-88 0 0,-4-2 345 0 0,7 4-385 0 0,-6-1 176 0 0,0 0-70 0 0,1 0-63 0 0,-1 1-52 0 0,-5-2 118 0 0,2 2-135 0 0,-15 0 269 0 0,17 1-323 0 0,0 1 39 0 0,-28 3 661 0 0,20-1-534 0 0,-2 1-7 0 0,1 1-71 0 0,2 0-117 0 0,2 1-79 0 0,0 0-92 0 0,1 1-105 0 0,10-6 122 0 0,0 0-1 0 0,0 0 1 0 0,0 1-1 0 0,0-1 1 0 0,1 1-1 0 0,-1-1 1 0 0,1 1-1 0 0,-1-1 0 0 0,1 1 1 0 0,-1 0-1 0 0,1 0 1 0 0,0 0-1 0 0,0 0 1 0 0,0 0-1 0 0,0 0 1 0 0,0 0-1 0 0,0 0 0 0 0,1 0 1 0 0,-1 0-1 0 0,1 0 1 0 0,-1 1-1 0 0,1-1 1 0 0,0 0-1 0 0,0 0 1 0 0,0 0-1 0 0,0 1 0 0 0,0-1 1 0 0,1 0-10 0 0,-1 0 13 0 0,1 0 0 0 0,0 0 1 0 0,-1 0-1 0 0,1-1 0 0 0,0 1 0 0 0,0 0 0 0 0,0-1 0 0 0,0 1 1 0 0,0 0-1 0 0,0-1 0 0 0,1 1 0 0 0,-1-1 0 0 0,1 0 1 0 0,-1 1-14 0 0,1-1 23 0 0,0 1 0 0 0,0-1 0 0 0,1 0 1 0 0,-1 0-1 0 0,0 0 0 0 0,1 0 0 0 0,-1 0 0 0 0,1 0 1 0 0,-1 0-1 0 0,1-1 0 0 0,-1 1 0 0 0,2-1-23 0 0,2 1 36 0 0,0-1 0 0 0,0 0 0 0 0,1 0 0 0 0,-1-1-1 0 0,0 0 1 0 0,0 0 0 0 0,1 0-36 0 0,13-6 46 0 0,-10 1-73 0 0,0 0-52 0 0,0-1-62 0 0,-2-2-75 0 0,-5 6 108 0 0,3-3-42 0 0,-2 1 21 0 0,-2 1-21 0 0,-2-1-59 0 0,0 5 95 0 0,0 0 22 0 0,0 0 13 0 0,0 0 12 0 0,0 0 3 0 0,0 0 0 0 0,0 1 3 0 0,-3 3 58 0 0,-1 8 4 0 0,-1 1 39 0 0,1 3 49 0 0,0 9 96 0 0,3-20-130 0 0,1 0-1 0 0,0 1 0 0 0,0-1 1 0 0,0 1-1 0 0,1-1 1 0 0,0 3-55 0 0,0-5 22 0 0,0 1 1 0 0,0-1-1 0 0,1 0 1 0 0,-1 0-1 0 0,1 1 0 0 0,0 0-22 0 0,0-2-113 0 0,-1 0 54 0 0,1 0 48 0 0,0-1 40 0 0,4 1 145 0 0,8-2 412 0 0,-9-1-467 0 0,0 0-115 0 0,-3 0-50 0 0,0 0-36 0 0,1 0-43 0 0,-1 0-45 0 0,0 0-50 0 0,0 0-55 0 0,0 0-57 0 0,0 0-64 0 0,0 0-67 0 0,0 0-70 0 0,0 0-76 0 0,-1 0-80 0 0,1 0-84 0 0,-1 0-88 0 0,3-2-1326 0 0,3-2-1244 0 0</inkml:trace>
  <inkml:trace contextRef="#ctx0" brushRef="#br1" timeOffset="27156.62">20397 2457 12896 0 0,'0'0'297'0'0,"0"-1"-142"0"0,0 1-37 0 0,-1 0 29 0 0,1-1-85 0 0,-2-2-14 0 0,2 3-3 0 0,0 0 41 0 0,-1 0 86 0 0,1 0 102 0 0,-16 33-266 0 0,9-19 11 0 0,1 0 54 0 0,-6 14 173 0 0,0-1 187 0 0,2 1 0 0 0,-2 8-433 0 0,7-13 185 0 0,2 1-34 0 0,3 1-44 0 0,2-1-54 0 0,1-11 6 0 0,0 0 0 0 0,0-1 0 0 0,1 1 1 0 0,0-1-1 0 0,1 0 0 0 0,1-1 1 0 0,2 5-60 0 0,-4-11 35 0 0,-1 1 0 0 0,1-1 0 0 0,0 0 0 0 0,1 0 0 0 0,-1-1 0 0 0,1 1 0 0 0,1 0-35 0 0,-2-2 33 0 0,0-1 0 0 0,0 1 0 0 0,0-1 0 0 0,0 0-1 0 0,0 0 1 0 0,0 0 0 0 0,1-1 0 0 0,-1 0 0 0 0,0 1 0 0 0,4-1-33 0 0,-6 0 12 0 0,0-1 1 0 0,0 0 0 0 0,0 0 0 0 0,-1 1-1 0 0,1-1 1 0 0,0 0 0 0 0,0 0-1 0 0,0-1 1 0 0,0 1 0 0 0,0 0-1 0 0,0-1 1 0 0,0 1 0 0 0,-1-1-1 0 0,1 0 1 0 0,0 1 0 0 0,0-1-1 0 0,-1 0 1 0 0,1 0 0 0 0,0 0-1 0 0,-1 0 1 0 0,1 0 0 0 0,-1-1-1 0 0,1 1 1 0 0,0-1-13 0 0,-1 0 15 0 0,0 0-1 0 0,1 0 1 0 0,-1 0-1 0 0,0-1 1 0 0,0 1-1 0 0,-1 0 1 0 0,1 0 0 0 0,0-1-1 0 0,-1 1 1 0 0,1 0-1 0 0,-1-2-14 0 0,0-1 17 0 0,1 0 0 0 0,-2 0 0 0 0,1-1 0 0 0,0 1 0 0 0,-1 0 0 0 0,0 0 1 0 0,0-1-18 0 0,-6-13 15 0 0,-1 2-36 0 0,-10-8 14 0 0,3 7-68 0 0,-16-16 75 0 0,10 13 5 0 0,16 16 0 0 0,2 1-21 0 0,3 3-61 0 0,0 1 12 0 0,0 0-19 0 0,0 0-57 0 0,0 0-146 0 0,0 0-268 0 0,0 0 422 0 0,0 0 15 0 0,0 0-12 0 0,0 0-41 0 0,0 0-8 0 0,0 0-41 0 0,0 0-47 0 0,0 0-51 0 0,0 0-56 0 0,0 0-51 0 0,0 0-47 0 0,0 0-41 0 0,0 0-147 0 0,0 0-39 0 0,0 0-180 0 0,0 0-481 0 0</inkml:trace>
  <inkml:trace contextRef="#ctx0" brushRef="#br1" timeOffset="27567.941">20712 2624 9072 0 0,'0'0'230'0'0,"2"0"-81"0"0,0-1-63 0 0,4-2 46 0 0,-4 2-48 0 0,1-1 41 0 0,-1 2-59 0 0,3-2 8 0 0,2-2 14 0 0,-6 4 72 0 0,-1 0 184 0 0,0 0 304 0 0,0 0 22 0 0,0 0-280 0 0,0 0-166 0 0,-1 0 95 0 0,-1 1-116 0 0,-2 1-70 0 0,-2 1-50 0 0,2-2-13 0 0,3 0 26 0 0,-15 6 238 0 0,-8 4 106 0 0,0 2-40 0 0,3 2-64 0 0,4 3-87 0 0,13-9-172 0 0,2 5-45 0 0,8 2 20 0 0,3-4 62 0 0,11 7 27 0 0,-5-8-9 0 0,0 0 91 0 0,-14-10-94 0 0,-1-1 1 0 0,0 1-74 0 0,2 1-77 0 0,-1-1 75 0 0,-1 0 23 0 0,0 0 45 0 0,0-1 56 0 0,0 1 64 0 0,-6 6 144 0 0,-2-1-67 0 0,-1-1-59 0 0,-1-2-55 0 0,0-1-50 0 0,-1 0-45 0 0,0-1-38 0 0,0 0-35 0 0,-9 0-43 0 0,1 0-135 0 0,11 0 54 0 0,-1-2-67 0 0,0 1-88 0 0,5 0 64 0 0,-1 0-39 0 0,1 0-43 0 0,-1 0-49 0 0,-4 0-368 0 0</inkml:trace>
  <inkml:trace contextRef="#ctx0" brushRef="#br1" timeOffset="28106.004">20916 2645 12096 0 0,'0'0'273'0'0,"0"0"40"0"0,0 0 21 0 0,0 0-143 0 0,0 0-92 0 0,-1 1-3 0 0,-4 3-82 0 0,-1 0-24 0 0,0-1 1 0 0,-1-1 0 0 0,1 1-1 0 0,-4 0 10 0 0,-15 5-42 0 0,9 0 36 0 0,0-2 66 0 0,1 1 57 0 0,0 1 47 0 0,1 0 42 0 0,-7 8 193 0 0,17-12-298 0 0,0-1 0 0 0,1 1-1 0 0,0 0 1 0 0,0 0 0 0 0,0 0-1 0 0,0 0 1 0 0,1 1-101 0 0,-4 7 145 0 0,3 6 206 0 0,3-17-322 0 0,0 0 0 0 0,1 0 0 0 0,-1 0 1 0 0,0 0-1 0 0,0 1 0 0 0,1-1 1 0 0,-1 0-1 0 0,1 0 0 0 0,-1 0 0 0 0,1 0 1 0 0,-1 0-1 0 0,1 0 0 0 0,0 1-29 0 0,10 6 199 0 0,9 0 74 0 0,1-4-83 0 0,1-4-65 0 0,1-3-45 0 0,-13 0-53 0 0,1 0 1 0 0,-1 0-1 0 0,0-1 1 0 0,-1 0-1 0 0,1 0-27 0 0,12-9 96 0 0,-8 3-34 0 0,-1 0 1 0 0,13-12-63 0 0,-1-1 11 0 0,2 3-69 0 0,-15 12 47 0 0,0 0-11 0 0,-3 3-23 0 0,-4 2 36 0 0,-3 2-2 0 0,1-1 0 0 0,-1 1 0 0 0,1 0 0 0 0,-1 0 0 0 0,1 0 0 0 0,-1 0 0 0 0,1 0 0 0 0,0 1 0 0 0,-1-1 0 0 0,1 1 0 0 0,0 0 0 0 0,-1-1 0 0 0,1 1 11 0 0,2 2-53 0 0,10 7 52 0 0,-10-2-6 0 0,-3-4 15 0 0,0-1-1 0 0,0 1 0 0 0,-1 0 1 0 0,1-1-1 0 0,-1 1 1 0 0,0 0-1 0 0,1 0 1 0 0,-1 0-1 0 0,-1 0 1 0 0,1 0-1 0 0,0 2-7 0 0,1 8 79 0 0,0 7 89 0 0,-4 2 42 0 0,2-2 11 0 0,-1-6-38 0 0,0-5-17 0 0,-2-2 15 0 0,-2-1 50 0 0,4-5-113 0 0,1-1 2 0 0,0 0-4 0 0,0 0-16 0 0,0-1 4 0 0,0-1-39 0 0,2-9 52 0 0,5-9 71 0 0,2 1-82 0 0,1 1-73 0 0,2 1-63 0 0,4-3-79 0 0,2 3-63 0 0,6-2-96 0 0,-15 14 110 0 0,0-1 0 0 0,0 1 0 0 0,3-1 158 0 0,-1 2-244 0 0,0-1 68 0 0,8-2-10 0 0,10-3-10 0 0,-16 6 80 0 0,0 1-63 0 0,1 1-92 0 0,-2 0-72 0 0,1 1-116 0 0,-7 0 179 0 0,0 1-37 0 0,1 0-39 0 0,0-1-43 0 0,-6 1 35 0 0,0 0-54 0 0,1 0-47 0 0,-1 0-43 0 0,1 0-147 0 0,0 0-42 0 0,0 0-179 0 0,1 0-482 0 0</inkml:trace>
  <inkml:trace contextRef="#ctx0" brushRef="#br1" timeOffset="28707.377">21550 2603 12608 0 0,'0'0'289'0'0,"0"0"40"0"0,0 0-69 0 0,0 1-72 0 0,1 0-61 0 0,-1 0-49 0 0,1 1-31 0 0,0 4-30 0 0,0-4 21 0 0,3 11-30 0 0,-1-4 24 0 0,-2-1 69 0 0,-1 0-19 0 0,0 1 34 0 0,1 7 193 0 0,0 28 680 0 0,-2-24-623 0 0,-5 36 258 0 0,2-18-292 0 0,1 1-77 0 0,-2 64 196 0 0,7-59-288 0 0,1-8 19 0 0,-3-31-126 0 0,2 9 4 0 0,0-9-9 0 0,0 0 42 0 0,1-3 60 0 0,0-1 76 0 0,-3-1-130 0 0,0-2-58 0 0,1-1-52 0 0,0-2-81 0 0,0 1-31 0 0,9-78-1962 0 0,-4 36 856 0 0,0 0-62 0 0,4 0-80 0 0,3 1-96 0 0,-10 34 970 0 0,1 1 54 0 0,-1 1 123 0 0,0 0 39 0 0,0 1 39 0 0,0 0 41 0 0,0-1 41 0 0,1 1 43 0 0,-1 0 44 0 0,1 0 46 0 0,0 0 45 0 0,1 1 48 0 0,0 0 48 0 0,0 0 50 0 0,1 0 51 0 0,0 1 52 0 0,1-1 53 0 0,0 2 54 0 0,4-3 132 0 0,1 1-89 0 0,-2 2-93 0 0,15-4 364 0 0,-6 6-134 0 0,-10 2-222 0 0,1 2 53 0 0,-4 0-92 0 0,1 1 33 0 0,-1-1 36 0 0,1 2 40 0 0,0 1 18 0 0,-3 2-102 0 0,-3 1-83 0 0,-2 0-62 0 0,0-5-119 0 0,0 1-1 0 0,0-1 0 0 0,0 1 0 0 0,0-1 1 0 0,0 1-1 0 0,-1-1 0 0 0,1 0 0 0 0,-1 0 0 0 0,-1 2-53 0 0,-16 10 305 0 0,-18 3 42 0 0,22-11-196 0 0,-18 7 191 0 0,-2-2-90 0 0,9-4-113 0 0,0 0-34 0 0,-27 5 28 0 0,52-12-131 0 0,-27 5 57 0 0,-2-1-38 0 0,-28-1-74 0 0,53-3-70 0 0,-2 0-7 0 0,-13-1-99 0 0,11 1 87 0 0,-1-2-104 0 0,6 1 70 0 0,0 0-44 0 0,0 0-51 0 0,0-1-57 0 0,1 0-62 0 0,-1 0-71 0 0,0-3-347 0 0,3 1-6 0 0</inkml:trace>
  <inkml:trace contextRef="#ctx0" brushRef="#br1" timeOffset="29176.643">21953 2542 12496 0 0,'0'0'281'0'0,"0"0"-24"0"0,-1 1-64 0 0,1 0-53 0 0,0 0-42 0 0,-1 1-23 0 0,0 4 46 0 0,0-4-37 0 0,1 7 23 0 0,-2 4-95 0 0,0-6-5 0 0,1-2 27 0 0,1-1 26 0 0,0 0 36 0 0,-1 5 126 0 0,-3 2 3 0 0,1-4-70 0 0,2-2-15 0 0,0-1 12 0 0,1 1 42 0 0,-1 6 305 0 0,-2 0-88 0 0,-1 0-75 0 0,0 0-63 0 0,-2 3 5 0 0,0 8 47 0 0,3-11-178 0 0,-2 0-42 0 0,4-8-89 0 0,0-1 0 0 0,0 0 1 0 0,0 1-1 0 0,0-1 0 0 0,0 1 1 0 0,1 0-1 0 0,-1-1 0 0 0,1 1 1 0 0,-1-1-1 0 0,1 1 0 0 0,0 1-16 0 0,3 19 102 0 0,5 13-6 0 0,-3-11-21 0 0,1-7 21 0 0,-1-3-30 0 0,-3-6 7 0 0,-2-8 70 0 0,0 0-53 0 0,0-1-50 0 0,0 1-44 0 0,1 0-76 0 0,-1 0-72 0 0,1-1-57 0 0,-1 1-41 0 0,1-1-529 0 0,-1-1 473 0 0,0-1 35 0 0,-1-1 109 0 0,-1-6-674 0 0,1-1-101 0 0,0-3-277 0 0,3-9-688 0 0,0 12 960 0 0,0-1 36 0 0,1-2-211 0 0,-1 2 299 0 0,-1 6 457 0 0,1 1 37 0 0,3-12-711 0 0,-1 5 401 0 0,0 2 176 0 0,1 0 88 0 0,-1 2 148 0 0,1-1 93 0 0,0 1 106 0 0,0 0 122 0 0,-1 1 86 0 0,0 1 102 0 0,1 0 110 0 0,0 0 118 0 0,0 0 126 0 0,-3 3-270 0 0,1 0 34 0 0,-1-1 36 0 0,1 1 37 0 0,-1 0 37 0 0,1 1 39 0 0,1-2 184 0 0,-1 1-43 0 0,1 1-42 0 0,-1 0-40 0 0,0 0-39 0 0,0 0-36 0 0,0 1-36 0 0,0 1-33 0 0,2 0 373 0 0,1 1-116 0 0,-2 2-104 0 0,1 0-90 0 0,-2-1-165 0 0,0 1-43 0 0,3 5 219 0 0,-2 0-141 0 0,5 11 439 0 0,-9-20-826 0 0,6 22 497 0 0,-3-7-229 0 0,-2-2-108 0 0,2-2-60 0 0,0 22 106 0 0,-1-10-110 0 0,-2-22-211 0 0,0-1 40 0 0,0 1 39 0 0,0 0 117 0 0,0-1 136 0 0,-1 1-131 0 0,1-1-96 0 0,0 1-43 0 0,0 0-95 0 0,-1 0-118 0 0,1 0-63 0 0,0 0-110 0 0,0 1-123 0 0,0-2 223 0 0,0 1-36 0 0,0-1-88 0 0,0 0-66 0 0,0 0-60 0 0,0-1-52 0 0,0 1-182 0 0,0-1-52 0 0,0 1-222 0 0,0-1-595 0 0</inkml:trace>
  <inkml:trace contextRef="#ctx0" brushRef="#br1" timeOffset="29369.784">22187 2590 12296 0 0,'0'0'273'0'0,"0"0"40"0"0,0 0 23 0 0,0 0-137 0 0,0 0-95 0 0,0 0-15 0 0,2 0-51 0 0,0 1-54 0 0,1 1-60 0 0,-2-1 102 0 0,0 0-113 0 0,-1-1-3 0 0,1 1-35 0 0,0 0-35 0 0,0-1-39 0 0,-1 1-38 0 0,1 0-42 0 0,0-1-43 0 0,0 1-45 0 0,-1 0-47 0 0,1-1-48 0 0,-1 1-51 0 0,1-1-52 0 0,0 1-1067 0 0,-1-1-930 0 0</inkml:trace>
  <inkml:trace contextRef="#ctx0" brushRef="#br1" timeOffset="29851.443">22391 2664 12600 0 0,'0'0'174'0'0,"0"0"-36"0"0,-1 0 43 0 0,1 0-95 0 0,-5 0-13 0 0,2 1 8 0 0,-1 0 13 0 0,-17 6-15 0 0,10-1 43 0 0,-1-1 57 0 0,-12 5 301 0 0,-26 12 666 0 0,34-12-841 0 0,2 1-91 0 0,5-4-16 0 0,0 2-49 0 0,-2 2-21 0 0,-4 7-3 0 0,11-14-90 0 0,1 1 0 0 0,0-1 1 0 0,1 1-1 0 0,-1 0 1 0 0,-1 4-36 0 0,3-6 30 0 0,0 0 0 0 0,0 0 1 0 0,1-1-1 0 0,-1 1 0 0 0,1 0 1 0 0,0 0-1 0 0,0 0-30 0 0,0-2 92 0 0,3 0 63 0 0,3 3-67 0 0,0-1-21 0 0,-3-2-32 0 0,0-1 0 0 0,0 1 0 0 0,-1-1-1 0 0,1 0 1 0 0,0 0 0 0 0,0 0 0 0 0,0 0-1 0 0,0 0-34 0 0,11-2 91 0 0,-1-3-37 0 0,0 0-39 0 0,0-1-43 0 0,0-1-46 0 0,-2 1-50 0 0,-6 3 54 0 0,52-26-699 0 0,-24 12 278 0 0,-1-1-50 0 0,-24 14 320 0 0,1 0 0 0 0,-1 0 0 0 0,0 1 0 0 0,5-2 221 0 0,7 0-331 0 0,3 1 61 0 0,-12 2 188 0 0,1 1 45 0 0,7 1-20 0 0,-3 4 91 0 0,-2 4 77 0 0,-1 3 61 0 0,2 11 197 0 0,-13-16-239 0 0,1 0 0 0 0,-1 0 0 0 0,0 0 0 0 0,0 0 1 0 0,0 3-131 0 0,1 6 203 0 0,0-2 50 0 0,1 1 75 0 0,-1 0 60 0 0,-1 1 60 0 0,-2 1 62 0 0,0-15-535 0 0,0 1 101 0 0,-1 5 431 0 0,0-6-432 0 0,1 0-41 0 0,-1 0 80 0 0,1-1-2 0 0,0 0-2 0 0,0 0-12 0 0,0 0-2 0 0,0 0-15 0 0,0-1-36 0 0,4-4 5 0 0,3-5 8 0 0,0-1-42 0 0,1-3-46 0 0,2 0-44 0 0,-5 6-11 0 0,1 1 0 0 0,0 0 0 0 0,0 0 0 0 0,4-3 85 0 0,5-3-145 0 0,1 1 0 0 0,1 0 1 0 0,7-3 144 0 0,-5 4-111 0 0,0 2 1 0 0,1 0-1 0 0,3 0 111 0 0,-7 6-71 0 0,-4 3 52 0 0,-3 1 31 0 0,-2 0 33 0 0,0 7 73 0 0,-1 9-71 0 0,-6-17-45 0 0,2 7-249 0 0,-1 0 115 0 0,1 0 97 0 0,-1 0 79 0 0,-1 0 48 0 0,1 0 37 0 0,0 15 388 0 0,-1-12-331 0 0,0-5-107 0 0,-1 1-33 0 0,1 0-41 0 0,0 0-49 0 0,-1-1-55 0 0,1 1-63 0 0,-1 0-72 0 0,1-1-77 0 0,-1-1 56 0 0,1 0-41 0 0,-1 0-42 0 0,1-1-45 0 0,0 1-47 0 0,-1 0-49 0 0,1-1-51 0 0,-1 1-55 0 0,1-1 7 0 0,0 0-47 0 0,-2 6-1580 0 0,0 6-1258 0 0</inkml:trace>
  <inkml:trace contextRef="#ctx0" brushRef="#br1" timeOffset="35770.564">18324 625 6048 0 0,'0'0'133'0'0,"0"0"23"0"0,0 0 11 0 0,0 0 6 0 0,0 0 23 0 0,0 0 11 0 0,0 0 1 0 0,0 0-19 0 0,0 0-77 0 0,0 0-31 0 0,0 1 12 0 0,-2 2-72 0 0,1-2 14 0 0,1 1 83 0 0,-3 12 169 0 0,3-4-31 0 0,0-9-95 0 0,1 1 110 0 0,7 10 272 0 0,-5-9-352 0 0,-2-1 33 0 0,9 1-7 0 0,1-2-57 0 0,11-5 39 0 0,-11 0-118 0 0,-1-1 0 0 0,1 0-1 0 0,0-1-80 0 0,4-2 160 0 0,4-2-98 0 0,13-8 80 0 0,-4-4-18 0 0,-14 6-92 0 0,-13 14-37 0 0,1-1 1 0 0,-1 0 0 0 0,0 0-1 0 0,0 0 1 0 0,0 1 0 0 0,0-1-1 0 0,0 0 1 0 0,-1 0 0 0 0,0 0-1 0 0,1 0 1 0 0,-1 0 0 0 0,0 0-1 0 0,0-1 1 0 0,-1 1 0 0 0,1 0-1 0 0,-1 0 1 0 0,0-2 4 0 0,-2-4-22 0 0,0-1-1 0 0,0 1 1 0 0,-1 0 0 0 0,0 1-1 0 0,-1-1 23 0 0,-1-2-65 0 0,-6-19-300 0 0,7 13 259 0 0,2 8 92 0 0,2 8 15 0 0,1-1 1 0 0,0 1 0 0 0,0 0 0 0 0,-1 0 0 0 0,1 0 0 0 0,0 0-1 0 0,0 0 1 0 0,0 0 0 0 0,0 0 0 0 0,0-1 0 0 0,1 1-1 0 0,-1 0 1 0 0,0 0-2 0 0,1-1 7 0 0,0 0 1 0 0,-1 1-1 0 0,1-1 0 0 0,0 1 0 0 0,0 0 1 0 0,0-1-1 0 0,0 1 0 0 0,0 0 0 0 0,1-1 0 0 0,-1 1 1 0 0,0 0-1 0 0,0 0 0 0 0,1 0-7 0 0,5-3 40 0 0,-1 0-1 0 0,1 0 1 0 0,0 1 0 0 0,6-2-40 0 0,-5 1 12 0 0,7-2-7 0 0,0 1 0 0 0,1 1 1 0 0,7-2-6 0 0,-18 5 44 0 0,1 1 0 0 0,-1-1 1 0 0,1 1-1 0 0,-1 0 1 0 0,0 0-1 0 0,1 1 0 0 0,5 1-44 0 0,19 5 259 0 0,-18-5 44 0 0,-6-1-177 0 0,0 0-82 0 0,-2 1-82 0 0,-1 0-72 0 0,2 0-37 0 0,-2-1 87 0 0,1 1 77 0 0,3-1 116 0 0,5 1 63 0 0,1 1-165 0 0,-6-1-53 0 0,24 4-237 0 0,-17-4 214 0 0,-8-1 65 0 0,0 0 33 0 0,0-1 40 0 0,-1 0 45 0 0,3 1-310 0 0,-1 0 90 0 0,1 0 69 0 0,0 1 49 0 0,15 2 161 0 0,-14-4-155 0 0,12 2-196 0 0,-1 1 88 0 0,20 2 28 0 0,-38-5 40 0 0,-1 0-7 0 0,2 1 21 0 0,3 1 35 0 0,-5-2-46 0 0,8 3 47 0 0,-6-4-34 0 0,3 0-40 0 0,11 1-47 0 0,-1 0 181 0 0,2 0 8 0 0,11-4-120 0 0,-28 4-1 0 0,1-1 0 0 0,0 1 0 0 0,0-1 0 0 0,-1 1 0 0 0,1-1 1 0 0,0 1-1 0 0,-1-1 0 0 0,1 0 0 0 0,-1 0 0 0 0,1 0 0 0 0,-1 0 1 0 0,1 0-1 0 0,-1 0 0 0 0,0 0 0 0 0,1-1 0 0 0,-1 1 0 0 0,0-1 2 0 0,2-2 12 0 0,-1 0 1 0 0,1 0 0 0 0,-1-1 0 0 0,0 1 0 0 0,0-3-14 0 0,5-10 49 0 0,-5 14-49 0 0,-1 0 0 0 0,0 1 0 0 0,0-2 0 0 0,0 1 0 0 0,0 0 0 0 0,0 0 0 0 0,-1 0 0 0 0,0 0 0 0 0,1-1 0 0 0,2-13 0 0 0,-2 14 0 0 0,0 1 0 0 0,-1 0 0 0 0,1 0 0 0 0,-1 0 0 0 0,0 0 0 0 0,1 0 0 0 0,-1-1 0 0 0,0 1 0 0 0,0 0 0 0 0,0 0 0 0 0,-1 0 0 0 0,1-4 0 0 0,0 2-11 0 0,-1 8-37 0 0,-3 6 40 0 0,0 1 11 0 0,-2 4-3 0 0,5-11 0 0 0,-1 0 0 0 0,1-1 0 0 0,0 1 0 0 0,0 0 0 0 0,0 0 0 0 0,0 0 0 0 0,1 0 0 0 0,-1 0 0 0 0,1 3 0 0 0,0-1 0 0 0,1 0 0 0 0,5 1 0 0 0,1 1 59 0 0,-6-7-55 0 0,-1 0 0 0 0,1-1-1 0 0,-1 1 1 0 0,1-1 0 0 0,0 1 0 0 0,-1-1-1 0 0,1 0 1 0 0,0 1 0 0 0,0-1 0 0 0,-1 0-1 0 0,1 1 1 0 0,0-1 0 0 0,0 0 0 0 0,-1 0-1 0 0,1 0 1 0 0,0 0-4 0 0,4 1 62 0 0,8 3 98 0 0,1-2-50 0 0,8-2-17 0 0,1-4-58 0 0,22-9-8 0 0,-19 3 65 0 0,22-6 19 0 0,-10 7-101 0 0,1 3-39 0 0,-25 4 5 0 0,1 2 1 0 0,-1 0-1 0 0,1 0 0 0 0,5 2 24 0 0,-10 0-8 0 0,0 0 1 0 0,0 0-1 0 0,9 5 8 0 0,22 6-1 0 0,24 11 16 0 0,-3 1 42 0 0,33 6 91 0 0,-44-14-82 0 0,-1 0-39 0 0,-21-5-27 0 0,-2 1 0 0 0,16 10 0 0 0,-15-4 51 0 0,-21-13-7 0 0,0 0 1 0 0,0 0-1 0 0,0 1 1 0 0,5 7-45 0 0,1 6 51 0 0,-12-18-40 0 0,0 0 0 0 0,0 0 0 0 0,0 0 0 0 0,-1 1-1 0 0,1-1 1 0 0,-1 0 0 0 0,1 3-11 0 0,0-1 28 0 0,-1 1 0 0 0,0 0 0 0 0,0 0 0 0 0,-1-1 0 0 0,0 1 0 0 0,1 0 0 0 0,-1 0 0 0 0,-1-1 0 0 0,1 1-1 0 0,-1 0-27 0 0,-6 11 37 0 0,8-16-59 0 0,-1 1-84 0 0,1-1-95 0 0,-1 1-97 0 0,0 0-103 0 0,1 0-107 0 0,-1-1-111 0 0,0 1-114 0 0,1-1-121 0 0,0 0-785 0 0,0 0-932 0 0</inkml:trace>
  <inkml:trace contextRef="#ctx0" brushRef="#br1" timeOffset="36547.158">19261 246 4752 0 0,'0'0'101'0'0,"0"0"22"0"0,1-1 6 0 0,2-4-68 0 0,-1 0 38 0 0,4-5 203 0 0,-1 1 115 0 0,0 0 86 0 0,0-2 158 0 0,9-12 952 0 0,-10 16-1164 0 0,0 0-48 0 0,2 0-32 0 0,-1 0-102 0 0,-2 3-178 0 0,0 1-34 0 0,1 0-36 0 0,-1 0-39 0 0,10-8 336 0 0,0 2-70 0 0,2 1-59 0 0,-1 2-51 0 0,11-3-1 0 0,13-1-47 0 0,-15 4-57 0 0,-8 3 53 0 0,1 0 0 0 0,0 1-1 0 0,0 1 1 0 0,1 1-84 0 0,22-2 144 0 0,12-1-13 0 0,1 4 231 0 0,17 4-362 0 0,5 2 162 0 0,-46-4-129 0 0,14 2 80 0 0,0 3 1 0 0,0 1-1 0 0,1 3-113 0 0,8 4 188 0 0,5 4-188 0 0,-10-1 51 0 0,23 12 79 0 0,-5-1-19 0 0,-20-12-83 0 0,12 3 20 0 0,0-2 1 0 0,2-3 0 0 0,24 2-49 0 0,-43-12 144 0 0,21-1-144 0 0,-27-2 77 0 0,-1 0 36 0 0,-3 1-10 0 0,36 4 213 0 0,-26-2-181 0 0,-34-6-81 0 0,-4 0 10 0 0,-1 0-233 0 0,1 0 69 0 0,-1 0 59 0 0,1 0 49 0 0,-1 0 48 0 0,1 0 37 0 0,0 0 312 0 0,0 0-266 0 0,-1 0-88 0 0,0 0-34 0 0,0 0-35 0 0,1 0-39 0 0,-1 0-43 0 0,0 0-49 0 0,0 0-71 0 0,1 0-68 0 0,-1 0-77 0 0,0 0-81 0 0,0 0-88 0 0,0 0-97 0 0,1 0-101 0 0,-1 0-109 0 0,-3 0-961 0 0,-2 0-1026 0 0</inkml:trace>
  <inkml:trace contextRef="#ctx0" brushRef="#br1" timeOffset="36993.526">21481 203 7400 0 0,'-7'3'189'0'0,"1"-1"-37"0"0,-8 2 61 0 0,3 0-111 0 0,0 0-51 0 0,-26 10-14 0 0,22-8 31 0 0,7-3 4 0 0,1 1 33 0 0,-1-1 41 0 0,1 1 47 0 0,0-1-96 0 0,1 1 78 0 0,1 2 113 0 0,-1 3 250 0 0,6-8-460 0 0,0 0 1 0 0,-1 0-1 0 0,1 0 0 0 0,0 1 1 0 0,0-1-1 0 0,-1 0 1 0 0,1 0-1 0 0,0 1 1 0 0,0-1-1 0 0,1 0 1 0 0,-1 0-1 0 0,0 1-78 0 0,2 3 265 0 0,0 1-52 0 0,3 0-44 0 0,-2-3-134 0 0,0 1-38 0 0,18 11 406 0 0,0-1-109 0 0,7 0-41 0 0,14 4 28 0 0,-4-1-3 0 0,-14-5-15 0 0,-13-5-76 0 0,-2-1 48 0 0,-8-5-73 0 0,-1 4 174 0 0,-2 0-35 0 0,-3 2 211 0 0,-4 0-106 0 0,-1-2-84 0 0,-9 1 72 0 0,-7-2 80 0 0,24-3-443 0 0,-23 2 107 0 0,-36 3 307 0 0,43-5-357 0 0,-1 0-60 0 0,-2 0-92 0 0,11-1-14 0 0,-1 1-35 0 0,1-1-40 0 0,-1 0-41 0 0,1 0-47 0 0,0 0-49 0 0,11-1-368 0 0,7-3-20 0 0</inkml:trace>
  <inkml:trace contextRef="#ctx0" brushRef="#br1" timeOffset="37282.756">21544 289 10656 0 0,'0'0'309'0'0,"0"0"3"0"0,0 0-171 0 0,0 0 27 0 0,0 0 31 0 0,0 0 8 0 0,0 0-10 0 0,0 0-72 0 0,1 1-55 0 0,1 6 18 0 0,2 9 173 0 0,-3 27 536 0 0,-2-22-501 0 0,2-11-206 0 0,0-1-54 0 0,1 26 267 0 0,-1-7-81 0 0,2-9-107 0 0,2 15 86 0 0,2 3-28 0 0,-2-12-64 0 0,-2-10-38 0 0,0 0 0 0 0,1 0 0 0 0,5 10-71 0 0,1 2 69 0 0,-2-7-15 0 0,-2-5 24 0 0,1-2 33 0 0,2 3 57 0 0,-7-13-383 0 0,3-3-17 0 0,-3-1 109 0 0,1-1-93 0 0,-2 1 68 0 0,0-1-35 0 0,0 1-40 0 0,-1-1-45 0 0,1 1-51 0 0,-1-1-56 0 0,1 1 38 0 0,-1 1-48 0 0,0-1-43 0 0,0 0-38 0 0,0 0-135 0 0,0 0-37 0 0,0-2-1405 0 0</inkml:trace>
  <inkml:trace contextRef="#ctx0" brushRef="#br1" timeOffset="37558.36">21613 369 10224 0 0,'0'-1'246'0'0,"1"0"-84"0"0,0-1-66 0 0,2-5 66 0 0,-2 4-59 0 0,5-5-89 0 0,0 1 57 0 0,1 0 53 0 0,0 2 44 0 0,3-1 86 0 0,0 1 44 0 0,3 1 104 0 0,8 1 251 0 0,0 2 3 0 0,-6 2-248 0 0,-3 1-103 0 0,-1 0-42 0 0,-1 0-85 0 0,-1 1-44 0 0,-1 1-51 0 0,1-1-55 0 0,-3 0 77 0 0,2 1 16 0 0,0 0 0 0 0,-1 0 0 0 0,6 4-121 0 0,-11-6 23 0 0,0-1-1 0 0,0 1 1 0 0,0 0 0 0 0,-1 0 0 0 0,1-1 0 0 0,-1 1 0 0 0,1 0 0 0 0,-1 0-1 0 0,0 0-22 0 0,3 13 167 0 0,-4-13-150 0 0,0-1-1 0 0,0 0 1 0 0,0 0 0 0 0,0 0 0 0 0,-1 0 0 0 0,1 0 0 0 0,0 0 0 0 0,-1 0 0 0 0,1-1 0 0 0,-1 1 0 0 0,1 0 0 0 0,-1 0 0 0 0,1 0 0 0 0,-1 0 0 0 0,0 0 0 0 0,1-1 0 0 0,-1 1-17 0 0,-18 11 195 0 0,1-5-89 0 0,-9 0 0 0 0,17-4-66 0 0,-22 4 10 0 0,-44 7 132 0 0,39-8-161 0 0,18-3-50 0 0,1 1-36 0 0,-6-2-378 0 0,15-2 192 0 0,4 0 41 0 0,4 0 27 0 0,0 0-156 0 0,1 0-291 0 0,0 0-16 0 0</inkml:trace>
  <inkml:trace contextRef="#ctx0" brushRef="#br1" timeOffset="37932.88">21877 409 11344 0 0,'0'0'332'0'0,"0"0"-4"0"0,0 0-242 0 0,1 0-43 0 0,5 2-40 0 0,2 1 72 0 0,1-1 52 0 0,-1 0 46 0 0,1 0 38 0 0,12 0 363 0 0,14-2 490 0 0,-20-2-633 0 0,2-1 8 0 0,-4-1-185 0 0,-1 0-93 0 0,0-1-115 0 0,-6 2-72 0 0,-1-1-37 0 0,-3 3 61 0 0,-1 0 1 0 0,1 0-1 0 0,-1 0 0 0 0,1-1 1 0 0,-1 1-1 0 0,0 0 0 0 0,1-1 1 0 0,-1 1-1 0 0,1-2 2 0 0,-1 1-9 0 0,0-1 0 0 0,0 1 0 0 0,0-1 0 0 0,0 1 0 0 0,0-1 0 0 0,0 0 0 0 0,-1 1 0 0 0,1-1 0 0 0,-1 0 0 0 0,0-1 9 0 0,0 1-11 0 0,0-1 1 0 0,0 1-1 0 0,0 0 0 0 0,-1 0 1 0 0,0 0-1 0 0,1 0 0 0 0,-1 0 1 0 0,0-1-1 0 0,-1 1 11 0 0,-9-14-25 0 0,10 16 23 0 0,1 1 0 0 0,-1-1 0 0 0,0 0 0 0 0,0 1 0 0 0,0-1 0 0 0,0 1 0 0 0,0-1 0 0 0,0 1 0 0 0,0-1 1 0 0,0 1-1 0 0,0-1 0 0 0,0 1 0 0 0,0 0 0 0 0,0 0 2 0 0,-1 0-9 0 0,0 0 0 0 0,0 0 0 0 0,0 0 0 0 0,1 0 1 0 0,-1 0-1 0 0,0 1 0 0 0,0-1 0 0 0,0 1 0 0 0,0-1 0 0 0,1 1 0 0 0,-1 0 1 0 0,0 0 8 0 0,-6 3-44 0 0,1 1 0 0 0,0 0 0 0 0,0 0 0 0 0,-2 2 44 0 0,2-1-11 0 0,-7 7 39 0 0,0 2 61 0 0,1 0 58 0 0,3 0 54 0 0,9-13-148 0 0,-1 1 1 0 0,1 0 0 0 0,1 0-1 0 0,-1 0 1 0 0,0 0-1 0 0,1 0 1 0 0,-1 0-1 0 0,1 0 1 0 0,0 0 0 0 0,0 0-1 0 0,0 1-53 0 0,1 0 82 0 0,1 7 166 0 0,3-2-45 0 0,3-2-40 0 0,2-1-35 0 0,9 0 20 0 0,6-1-15 0 0,-15-5-75 0 0,0 1-42 0 0,1-1-49 0 0,0 0-54 0 0,0-1-60 0 0,-1 0-65 0 0,0 0-73 0 0,0 0-77 0 0,8-2-273 0 0</inkml:trace>
  <inkml:trace contextRef="#ctx0" brushRef="#br1" timeOffset="38182.028">22385 363 13016 0 0,'0'0'297'0'0,"0"0"-138"0"0,-1 0-35 0 0,1 0 40 0 0,-1 1-79 0 0,-2 0-7 0 0,1 0 1 0 0,-2 0 93 0 0,0 1-48 0 0,0-1-40 0 0,0 1-32 0 0,-2 0-23 0 0,-10 3-38 0 0,9-2 29 0 0,1-2 45 0 0,0 1 64 0 0,-5 1 29 0 0,-1 0 56 0 0,-28 12 584 0 0,17-4-347 0 0,10-2-222 0 0,3-1-108 0 0,3 1-81 0 0,2 4-48 0 0,7 0 110 0 0,5-2 90 0 0,4-4 66 0 0,1-3 17 0 0,0-1 0 0 0,11 3-275 0 0,9-2 300 0 0,-5-3-121 0 0,0-2-84 0 0,-10 0-87 0 0,0-1-46 0 0,0-1-51 0 0,0 0-54 0 0,0-1-61 0 0,-1 0-64 0 0,0-1-70 0 0,1 0-75 0 0,4-2-193 0 0</inkml:trace>
  <inkml:trace contextRef="#ctx0" brushRef="#br1" timeOffset="38432.853">22730 101 11200 0 0,'0'0'256'0'0,"0"0"34"0"0,0 0 20 0 0,0 0-40 0 0,0 1-198 0 0,2-1-37 0 0,8 9-36 0 0,-3-1-7 0 0,-3 2 62 0 0,0 1 52 0 0,-2 1 40 0 0,0 7 148 0 0,-2 10 205 0 0,0-17-290 0 0,0 7 64 0 0,0-2-85 0 0,0 0-34 0 0,-1 16 72 0 0,-1-3-84 0 0,0-13-51 0 0,0-1 0 0 0,-2 1 1 0 0,-1 3-92 0 0,5-17-180 0 0,-1 0 72 0 0,0 0 61 0 0,0 0 51 0 0,0 1 44 0 0,0-1 34 0 0,-2 9 278 0 0,2-7-232 0 0,-1-1-61 0 0,0 1-97 0 0,0-1-93 0 0,0 0-110 0 0,1-2 69 0 0,-1-1-34 0 0,1 1-38 0 0,0-1-39 0 0,-1 1-42 0 0,1-1-44 0 0,-1 1-47 0 0,1-1-50 0 0,-1 0-50 0 0,0 0-55 0 0,1 0-56 0 0,-1 0-59 0 0,-1 0-984 0 0,-1 1-939 0 0,4-2 2484 0 0</inkml:trace>
  <inkml:trace contextRef="#ctx0" brushRef="#br1" timeOffset="38727.759">22712 339 8496 0 0,'0'0'190'0'0,"0"0"-7"0"0,1 0-77 0 0,-1-1-51 0 0,4 0-5 0 0,-2 1 2 0 0,8-4 49 0 0,11-2 65 0 0,-14 5-69 0 0,1 0 42 0 0,1 0 110 0 0,-1 2 106 0 0,-4-1-131 0 0,0 2 35 0 0,-1-1 39 0 0,0 2 40 0 0,5 2 235 0 0,3 4 226 0 0,-1 0-103 0 0,-5-4-397 0 0,-1 1-38 0 0,0-1-43 0 0,-1 1-46 0 0,-2-5-126 0 0,2 7 217 0 0,0-2-43 0 0,3 14 355 0 0,-1 0-30 0 0,-1-5-217 0 0,0-4-104 0 0,0-2-66 0 0,-3-7 235 0 0,1-1-57 0 0,-1-1-53 0 0,1 0-48 0 0,0-1-44 0 0,0-1-39 0 0,3-2 52 0 0,-2-1-117 0 0,1 0-48 0 0,6-11-25 0 0,-7 12 16 0 0,-1 1 41 0 0,16-23-81 0 0,-8 12-40 0 0,0 1-33 0 0,0 0-37 0 0,0 0-39 0 0,1 0-42 0 0,1 1-45 0 0,-1 0-46 0 0,2 1-51 0 0,0 1-53 0 0,0 0-55 0 0,1 2-58 0 0,1 0-61 0 0,1 1-64 0 0,0 2-67 0 0,-11 3 419 0 0,-1 1 34 0 0,-2 1 50 0 0,0-1-45 0 0,0 0-51 0 0,0 1-62 0 0,0-1 25 0 0,0 1-40 0 0,1-1-472 0 0,0-1-306 0 0,3 0-728 0 0,-6 2 1848 0 0</inkml:trace>
  <inkml:trace contextRef="#ctx0" brushRef="#br1" timeOffset="39355.725">23310 253 9384 0 0,'0'0'208'0'0,"0"0"33"0"0,0 0 16 0 0,0 0-72 0 0,-2 0-100 0 0,0 0-66 0 0,-3 0-42 0 0,3 1 44 0 0,1-1 32 0 0,-8 2 426 0 0,0 1-45 0 0,1 0-40 0 0,-1 1-38 0 0,1-1-36 0 0,-1 1-32 0 0,-8 5 199 0 0,-3 2-31 0 0,0 0-107 0 0,3 1-95 0 0,-22 14 271 0 0,26-17-423 0 0,1 1 1 0 0,0 0 0 0 0,-2 3-103 0 0,-4 8 224 0 0,16-17-88 0 0,3 1-39 0 0,6 1 14 0 0,10 1 26 0 0,-7-6-20 0 0,0 0-37 0 0,9-3-22 0 0,0-2-119 0 0,-1-2-101 0 0,-4 0-26 0 0,0-2-43 0 0,3-1-86 0 0,7-6-209 0 0,8-5-184 0 0,-11 9 298 0 0,-14 7 261 0 0,4-1-38 0 0,1 3 61 0 0,-8 6 71 0 0,1 10 95 0 0,-4-11-19 0 0,6 27 245 0 0,-2-5 9 0 0,0-13-99 0 0,2-1 34 0 0,-5-9-96 0 0,0 1 0 0 0,0-1 0 0 0,0 1 0 0 0,1-1 1 0 0,-1 0-1 0 0,1 0 0 0 0,-1 0 0 0 0,1 0 1 0 0,0 0-1 0 0,0-1 0 0 0,0 1-112 0 0,13 2 497 0 0,2-3-32 0 0,-8-3-282 0 0,0-1-41 0 0,0 0-7 0 0,-1 0-39 0 0,-1-1-38 0 0,1-1-35 0 0,6-5-76 0 0,0-2-114 0 0,0-3-160 0 0,-1-3-109 0 0,0-4-188 0 0,3-16-408 0 0,-7 9 405 0 0,11-39-923 0 0,-16 43 1041 0 0,6-34-563 0 0,-8 34 694 0 0,-2 11 229 0 0,-1-1 61 0 0,0 1 72 0 0,0-1 85 0 0,-2 3 319 0 0,-2-2 73 0 0,1 5-93 0 0,-1 1 63 0 0,0 2-16 0 0,-1 0 59 0 0,0 1 65 0 0,0 1 73 0 0,1 3-364 0 0,1 0-35 0 0,-4 2 115 0 0,0 4-109 0 0,1 1-89 0 0,-2 6-52 0 0,0 4-92 0 0,-3 21 161 0 0,8-15 18 0 0,1 0-1 0 0,0 0 1 0 0,2 7-165 0 0,1 2 141 0 0,1-1 43 0 0,4 7 82 0 0,7 17 186 0 0,-8-40-300 0 0,0 0-1 0 0,1-1 1 0 0,1 1-1 0 0,0-1 1 0 0,2 1-152 0 0,9 11 216 0 0,3-3-35 0 0,-18-19-168 0 0,30 31 268 0 0,-22-18-223 0 0,-10-15-77 0 0,0 0-40 0 0,-1 0-40 0 0,1 1-40 0 0,1-1-39 0 0,-1 1-40 0 0,0 0-41 0 0,0-1-40 0 0,1 1-39 0 0,-1-1-42 0 0,0 1-40 0 0,1-1-40 0 0,-1 0-42 0 0,0 0-40 0 0,0-1-41 0 0,0 0-41 0 0,-1 0-1504 0 0,0 0-1208 0 0</inkml:trace>
  <inkml:trace contextRef="#ctx0" brushRef="#br1" timeOffset="44009.445">21180 1178 6056 0 0,'0'0'176'0'0,"-1"-1"-4"0"0,-1 0-111 0 0,1 0 43 0 0,0 1 106 0 0,1 0 247 0 0,0 0 421 0 0,0 0 33 0 0,0 0-31 0 0,0 0-575 0 0,0 0 109 0 0,0 0 234 0 0,0 0-10 0 0,0 0-268 0 0,0 0-156 0 0,0 0-41 0 0,0 0 30 0 0,0 0 84 0 0,0 0-20 0 0,8 3 277 0 0,0-2-95 0 0,1 0-82 0 0,0-2-71 0 0,7-1 60 0 0,-5 0-160 0 0,0-1-38 0 0,1 0 26 0 0,11-3 13 0 0,-1-2-49 0 0,-1-3-40 0 0,0-2-33 0 0,11-16 0 0 0,-25 23-64 0 0,-2-1-1 0 0,1 0 0 0 0,-1 0 0 0 0,0 0 0 0 0,0-1 1 0 0,-1 0-1 0 0,0 0 0 0 0,-1 0 0 0 0,1 0 0 0 0,-1-2-10 0 0,-2 5 4 0 0,0 0 0 0 0,0 0 0 0 0,0 1 0 0 0,-1-1 0 0 0,0 0 0 0 0,0 0 0 0 0,0 0 0 0 0,-1-1-4 0 0,-2-9-42 0 0,-2 2-60 0 0,4 12 99 0 0,0 0-1 0 0,1 0 1 0 0,-1 0-1 0 0,0 0 0 0 0,1 0 1 0 0,-1 0-1 0 0,0 0 1 0 0,0 0-1 0 0,0 1 0 0 0,0-1 1 0 0,0 0-1 0 0,0 0 1 0 0,0 1-1 0 0,0-1 0 0 0,0 1 1 0 0,0-1-1 0 0,0 1 1 0 0,-1-1 3 0 0,1 1-2 0 0,-1 0 1 0 0,0 0 0 0 0,1 0 0 0 0,-1 0 0 0 0,1 0 0 0 0,-1 0-1 0 0,0 0 1 0 0,1 0 0 0 0,-1 1 0 0 0,1-1 0 0 0,-1 1 0 0 0,0 0 1 0 0,-5 2 2 0 0,0 1 0 0 0,0 0 1 0 0,1 0-1 0 0,0 0 1 0 0,-3 4-3 0 0,3-4-6 0 0,1 0 9 0 0,0 1-1 0 0,0 0 0 0 0,1-1 0 0 0,-4 6-2 0 0,-15 27 54 0 0,18-26-26 0 0,-1 0-1 0 0,2 1 1 0 0,0 0-1 0 0,0 0 1 0 0,0 6-29 0 0,3-14 20 0 0,1 0-1 0 0,-1 0 0 0 0,1 0 0 0 0,0 0 0 0 0,0-1 0 0 0,1 1 1 0 0,-1 0-1 0 0,1 0 0 0 0,-1 0 0 0 0,1 0 0 0 0,1-1 0 0 0,-1 1 0 0 0,0 0 1 0 0,1-1-1 0 0,0 1 0 0 0,0-1-18 0 0,-1 0 19 0 0,1-1-1 0 0,0 0 1 0 0,0 0 0 0 0,0 1 0 0 0,0-1 0 0 0,0 0-1 0 0,0-1 1 0 0,1 1 0 0 0,1 1-19 0 0,-1-2 27 0 0,-1 1 0 0 0,1-1 1 0 0,0 0-1 0 0,0 0 0 0 0,0 0 0 0 0,0 0 0 0 0,1 0 0 0 0,-1-1 0 0 0,2 1-27 0 0,5-1 47 0 0,-1 1 0 0 0,1-2 0 0 0,0 1 0 0 0,0-2-47 0 0,-1 1 33 0 0,1-1-1 0 0,-1-1 1 0 0,0 1 0 0 0,1-2-33 0 0,-1 1 12 0 0,-1-1 0 0 0,0 0 1 0 0,0-1-1 0 0,3-1-12 0 0,-4 1-15 0 0,0-1 1 0 0,-1 1-1 0 0,1-1 1 0 0,4-5 14 0 0,6-8-75 0 0,10-10-197 0 0,-5 5 37 0 0,-7 8 142 0 0,-2 3 44 0 0,15-7-100 0 0,-26 19 135 0 0,1-1 0 0 0,-1 1 1 0 0,1 0-1 0 0,0 0 0 0 0,-1 0 0 0 0,1 0 0 0 0,0 1 0 0 0,0-1 0 0 0,-1 1 0 0 0,2 0 14 0 0,-3 0-3 0 0,1 0 1 0 0,-1 0-1 0 0,0 0 1 0 0,1 0-1 0 0,-1 1 0 0 0,0-1 1 0 0,0 0-1 0 0,1 1 1 0 0,-1-1-1 0 0,0 1 1 0 0,0-1-1 0 0,1 1 0 0 0,-1 0 3 0 0,1 1 0 0 0,0-1 0 0 0,-1 1 0 0 0,1 0-1 0 0,-1 0 1 0 0,1-1 0 0 0,-1 1 0 0 0,0 0-1 0 0,1 0 1 0 0,-1 0 0 0 0,0 1 0 0 0,0-1-1 0 0,-1 0 1 0 0,1 0 0 0 0,0 0 0 0 0,-1 1-1 0 0,1-1 1 0 0,-1 2 0 0 0,2 25 12 0 0,-2-11 37 0 0,-1-1 46 0 0,-2 30 130 0 0,1 1 70 0 0,0-35-192 0 0,0-3 34 0 0,2-9-57 0 0,0-1-2 0 0,0 0-12 0 0,0 0 6 0 0,0 0 34 0 0,0 0 12 0 0,0 0 2 0 0,1-2 12 0 0,2-2-75 0 0,3-6-8 0 0,4-5 33 0 0,0-1 1 0 0,5-12-83 0 0,3-4-8 0 0,-7 16-47 0 0,0 0-45 0 0,-7 11 85 0 0,1-2-22 0 0,0 1 0 0 0,0 0 0 0 0,0 1 0 0 0,1-1 0 0 0,0 1 0 0 0,2-2 37 0 0,-6 6-6 0 0,-1 1-1 0 0,0-1 1 0 0,0 0-1 0 0,0 1 1 0 0,0-1-1 0 0,1 1 1 0 0,-1-1-1 0 0,0 1 1 0 0,0 0-1 0 0,1 0 1 0 0,-1-1-1 0 0,0 1 1 0 0,1 0-1 0 0,-1 0 1 0 0,0 0-1 0 0,1 1 1 0 0,-1-1 6 0 0,1 0-3 0 0,-1 1 0 0 0,1 0 1 0 0,-1-1-1 0 0,1 1 0 0 0,-1 0 1 0 0,0 0-1 0 0,0 0 0 0 0,1 0 1 0 0,-1 0-1 0 0,0 0 0 0 0,0 0 1 0 0,0 1-1 0 0,0-1 0 0 0,0 0 1 0 0,-1 0-1 0 0,1 1 0 0 0,0-1 0 0 0,0 1 3 0 0,18 42-15 0 0,-3-7 109 0 0,-7-20 1 0 0,2-2 37 0 0,2-2 42 0 0,2-3 47 0 0,4-4 51 0 0,3-4 54 0 0,-17-2-291 0 0,1 0 0 0 0,-1-1 0 0 0,0 1 0 0 0,1-2 0 0 0,-1 1 1 0 0,1-1-36 0 0,-1 1 15 0 0,-1-1 0 0 0,1 0 0 0 0,-1 0 0 0 0,1-1 0 0 0,-1 1 0 0 0,1-2-15 0 0,-1 1-6 0 0,1-1-1 0 0,-1 0 0 0 0,0 0 0 0 0,4-5 7 0 0,12-21-143 0 0,-5-4-115 0 0,-3-2-113 0 0,-3 0-110 0 0,-2 3-111 0 0,-3 8-70 0 0,-4 8 286 0 0,-1 6 183 0 0,-1 1 42 0 0,-2 1 50 0 0,-2 0 55 0 0,-2 3 202 0 0,0 5-34 0 0,6 1-107 0 0,0 1-1 0 0,1-1 0 0 0,-1 1 0 0 0,1-1 0 0 0,0 1 0 0 0,-1 0 1 0 0,1 0-1 0 0,-1 0 0 0 0,1 0 0 0 0,0 0 0 0 0,-1 1-14 0 0,-13 15 60 0 0,4-2-69 0 0,8-8 11 0 0,0-1 0 0 0,0 1 0 0 0,0 0 0 0 0,1 0 0 0 0,0 0-1 0 0,0 0 1 0 0,0 6-2 0 0,0 19 56 0 0,4 1 43 0 0,2-15-59 0 0,2-2 48 0 0,-4-13-55 0 0,0 0 1 0 0,-1 0 0 0 0,1 0 0 0 0,0-1-1 0 0,1 1 1 0 0,-1-1 0 0 0,0 1-1 0 0,1-1 1 0 0,-1 0 0 0 0,1 0 0 0 0,0 0-1 0 0,3 2-33 0 0,-4-3 33 0 0,1 0 0 0 0,0 1-1 0 0,0-1 1 0 0,0 0-1 0 0,0-1 1 0 0,0 1 0 0 0,3 0-33 0 0,13-2 95 0 0,-2-3-70 0 0,1-4-66 0 0,-5 0-100 0 0,-2-2-34 0 0,9-12-258 0 0,-7 1 28 0 0,5-11-255 0 0,7-11-231 0 0,-5 17 374 0 0,-10 16 394 0 0,5-3-33 0 0,13-4-39 0 0,-21 13 143 0 0,1 1 0 0 0,-1 0 0 0 0,7-1 52 0 0,22-3-97 0 0,-11 6 39 0 0,-12 1 87 0 0,1 0-44 0 0,12 1-72 0 0,-9-1 26 0 0,0-1 35 0 0,-12 0 18 0 0,4 0 20 0 0,-1 0 37 0 0,1-1 37 0 0,-2-1 39 0 0,-6 3-45 0 0,-1 0 0 0 0,0 0 0 0 0,0 0 0 0 0,0 0 8 0 0,0 0 34 0 0,0 0 20 0 0,0 0 2 0 0,0 0-3 0 0,0 0-10 0 0,0 0-24 0 0,0 0-46 0 0,-6-2 27 0 0,-6 2 89 0 0,1 2-35 0 0,-12 8 60 0 0,7 1-97 0 0,-5 8 11 0 0,2 2 38 0 0,2 1-38 0 0,12-14-87 0 0,0-1 1 0 0,1 1-1 0 0,0 0 1 0 0,0 0-1 0 0,1 0 1 0 0,0 0-1 0 0,0 1 1 0 0,0 3-30 0 0,-2 12 13 0 0,3-19-3 0 0,1 0 0 0 0,-1 0-1 0 0,2 1 1 0 0,-1-1-1 0 0,0 0 1 0 0,1 1 0 0 0,0-1-1 0 0,1 2-9 0 0,1 18 70 0 0,0 2-24 0 0,5-1-34 0 0,0-6 42 0 0,7 14-39 0 0,-1-4 200 0 0,-4-10-144 0 0,-4-4-3 0 0,-1 9 45 0 0,-4-21-90 0 0,0-1 0 0 0,0 1 0 0 0,-1 0 0 0 0,1 0 0 0 0,-1 0 0 0 0,0-1 0 0 0,0 1 0 0 0,-1 2-23 0 0,-11 16 128 0 0,-1-8 65 0 0,11-12-145 0 0,0 0 1 0 0,0-1-1 0 0,0 1 1 0 0,0-1-1 0 0,0 1 0 0 0,-1-1 1 0 0,1 0-1 0 0,0 0 0 0 0,-1 0 1 0 0,1-1-1 0 0,-2 1-48 0 0,-9-1 126 0 0,0-1-44 0 0,7 0-16 0 0,-4-4 14 0 0,-5-9 18 0 0,13 12-78 0 0,1-1 1 0 0,-1 0 0 0 0,1 0 0 0 0,0 0 0 0 0,0 0 0 0 0,0 0 0 0 0,-1-3-21 0 0,0-11 126 0 0,3 15-116 0 0,0-1 0 0 0,0 1 0 0 0,1 0 1 0 0,-1 0-1 0 0,1 0 0 0 0,-1 0 0 0 0,1 0 0 0 0,0 0 0 0 0,0 0 0 0 0,0 0 0 0 0,0 0-10 0 0,1-2 4 0 0,0 1 0 0 0,1 0 1 0 0,-1 0-1 0 0,1 0 0 0 0,0 0 1 0 0,0 0-5 0 0,28-20-40 0 0,-9 10-7 0 0,1-2-4 0 0,-10 5 28 0 0,5-5-51 0 0,0-1-44 0 0,33-36-328 0 0,-36 37 328 0 0,-3 2 14 0 0,6-5-50 0 0,26-29-216 0 0,-15 16 140 0 0,-10 10 87 0 0,-8 9 120 0 0,0 0 0 0 0,-1-2 0 0 0,-1 1-1 0 0,5-10 24 0 0,1-13 6 0 0,-15 30 56 0 0,-7-1 97 0 0,-1 4-26 0 0,4 3-116 0 0,1 1-7 0 0,0 0-1 0 0,0 1 0 0 0,0-1 1 0 0,1 1-1 0 0,-1-1 1 0 0,0 1-1 0 0,0 0 1 0 0,1 0-1 0 0,0 0 1 0 0,-1 0-1 0 0,1 1-9 0 0,-2 1 2 0 0,1 0-1 0 0,0 0 1 0 0,0 1-1 0 0,0-1 1 0 0,1 1-1 0 0,0 0 1 0 0,0 0-1 0 0,0-1 1 0 0,0 1-1 0 0,1 0 1 0 0,0 1-2 0 0,-1 0 0 0 0,1 0 0 0 0,1 0 0 0 0,-1 0 0 0 0,1 1 0 0 0,0-1 0 0 0,1 0 0 0 0,-1 0 0 0 0,1 0 1 0 0,1 3-1 0 0,-1-5 9 0 0,0-1 1 0 0,0 1-1 0 0,1 0 1 0 0,-1 0-1 0 0,1-1 0 0 0,0 1 1 0 0,0-1-1 0 0,2 3-9 0 0,-2-3 24 0 0,0-1 0 0 0,0 1 0 0 0,0-1 0 0 0,1 0-1 0 0,-1 0 1 0 0,0 0 0 0 0,1 0 0 0 0,-1 0 0 0 0,1 0-1 0 0,0-1 1 0 0,0 1 0 0 0,0-1 0 0 0,0 0-1 0 0,0 0 1 0 0,0 0 0 0 0,0 0 0 0 0,0 0 0 0 0,0-1-1 0 0,0 0 1 0 0,3 1-24 0 0,-2-1 29 0 0,0-1 0 0 0,1 1-1 0 0,-1-1 1 0 0,1 0 0 0 0,-1 0-1 0 0,2-1-28 0 0,34-14 91 0 0,-24 7-76 0 0,1-4-58 0 0,-1-2-93 0 0,42-41-418 0 0,-37 38 396 0 0,0 1 38 0 0,-20 16 109 0 0,1 0 0 0 0,-1 0 0 0 0,0 0 0 0 0,1 0 0 0 0,0 0 0 0 0,-1 0 0 0 0,1 0 0 0 0,0 1 0 0 0,-1-1 0 0 0,1 1 0 0 0,0-1 0 0 0,-1 1 0 0 0,1 0 0 0 0,0 0 0 0 0,0-1-1 0 0,0 1 1 0 0,-1 0 0 0 0,1 1 0 0 0,0-1 0 0 0,0 0 0 0 0,0 0 0 0 0,0 1 11 0 0,-1 0-8 0 0,1-1 1 0 0,-1 1-1 0 0,0 0 0 0 0,0-1 0 0 0,0 1 0 0 0,1 0 0 0 0,-1 0 1 0 0,0 0-1 0 0,0 0 0 0 0,0 0 0 0 0,0 0 0 0 0,0 1 8 0 0,0 0-7 0 0,0 0 0 0 0,1 0 0 0 0,-1 1-1 0 0,0-1 1 0 0,0 0 0 0 0,-1 1 0 0 0,1-1-1 0 0,0 2 8 0 0,3 17-48 0 0,-1 1 0 0 0,0 19 48 0 0,-4 15-35 0 0,-5 13 52 0 0,-3 1 99 0 0,5-39-26 0 0,2-16-28 0 0,-4 33 127 0 0,0-17-15 0 0,1-4 26 0 0,-3-2 71 0 0,4-15-124 0 0,-1-2 32 0 0,4-6-126 0 0,-1 0 0 0 0,0-1 0 0 0,1 1 0 0 0,-1-1 1 0 0,0 1-1 0 0,1-1 0 0 0,-1 0 0 0 0,0 0 0 0 0,0 0 1 0 0,0 0-1 0 0,0 0 0 0 0,0 0 0 0 0,0-1 0 0 0,0 1 0 0 0,0 0 1 0 0,-1-1-1 0 0,1 0 0 0 0,-2 1-53 0 0,-10-2 222 0 0,0-4-88 0 0,-7-2 38 0 0,-1-2-25 0 0,-1-4-82 0 0,22 12-64 0 0,-14-9 30 0 0,4 2 42 0 0,1 0 0 0 0,-7-8-73 0 0,6 3 33 0 0,2-1-35 0 0,2-1-47 0 0,5-1-62 0 0,4 7-151 0 0,-1 5 119 0 0,1-1-74 0 0,1 1-91 0 0,-1 1-40 0 0,0 0-101 0 0,1 1-118 0 0,-2 0 234 0 0,0 1-37 0 0,0 0-61 0 0,0 1-61 0 0,0-1-54 0 0,0 0-46 0 0,0 0-172 0 0,0 0-46 0 0,1 0-206 0 0,0-1-559 0 0</inkml:trace>
  <inkml:trace contextRef="#ctx0" brushRef="#br1" timeOffset="44321.189">23517 964 10944 0 0,'-5'-14'478'0'0,"-3"4"-92"0"0,0 5-145 0 0,0 2-35 0 0,-12 3 134 0 0,15 1-265 0 0,0 0 0 0 0,1 0 0 0 0,-1 1 0 0 0,1-1 0 0 0,-1 1 0 0 0,1 0 0 0 0,0 0 0 0 0,-2 1-75 0 0,-5 6 241 0 0,2 0 51 0 0,-12 20 37 0 0,6 5-41 0 0,1 10 17 0 0,12-31-167 0 0,0 0 0 0 0,0 1 0 0 0,1 12-138 0 0,3-1 183 0 0,-1-19-91 0 0,1 1 0 0 0,-1-1 0 0 0,1 0 1 0 0,2 4-93 0 0,-4-9 88 0 0,0-1-79 0 0,0 1 0 0 0,0-1 1 0 0,0 0-1 0 0,0 0 1 0 0,0 1-1 0 0,0-1 1 0 0,1 0-1 0 0,-1 0 0 0 0,0 1 1 0 0,0-1-1 0 0,0 0 1 0 0,0 0-1 0 0,0 1 1 0 0,0-1-1 0 0,0 0 1 0 0,1 0-1 0 0,-1 0 0 0 0,0 1 1 0 0,0-1-1 0 0,0 0 1 0 0,1 0-1 0 0,-1 0 1 0 0,0 1-1 0 0,0-1 1 0 0,0 0-1 0 0,1 0 0 0 0,-1 0 1 0 0,0 0-10 0 0,10 1 221 0 0,0-4-38 0 0,-4 1-34 0 0,7-10 130 0 0,-1-5-116 0 0,-3-1-96 0 0,-1 2-74 0 0,0-2 5 0 0,0-1-50 0 0,-1 1-48 0 0,0 0-41 0 0,3-7-109 0 0,1 1-57 0 0,-1-1-48 0 0,2 1-37 0 0,-1-2 9 0 0,2-1-40 0 0,-4 10 208 0 0,-1 3 119 0 0,1 1 109 0 0,-8 12 229 0 0,0 0-47 0 0,-1 0-44 0 0,-1 1-38 0 0,-1 1 18 0 0,-2 2-92 0 0,-7 5-73 0 0,8-6 117 0 0,-13 19-23 0 0,1 2 42 0 0,8-9 52 0 0,0 0-1 0 0,-3 11-153 0 0,-3 19 316 0 0,8-24-52 0 0,2 0 1 0 0,-1 5-265 0 0,4-20 32 0 0,-1 1 1 0 0,1-1-1 0 0,0 1 0 0 0,1-1 0 0 0,-1 1 0 0 0,1-1 1 0 0,0 1-1 0 0,1-1 0 0 0,-1 0 0 0 0,1 0 0 0 0,0 1-32 0 0,-1-4 16 0 0,0 1-1 0 0,1-1 1 0 0,-1 0-1 0 0,1 0 0 0 0,-1 0 1 0 0,1 1-1 0 0,0-2 1 0 0,0 1-1 0 0,0 0 1 0 0,0 0-1 0 0,0-1 1 0 0,0 1-1 0 0,0-1-15 0 0,1 1 12 0 0,-1-1 1 0 0,1 0-1 0 0,0 0 0 0 0,-1 0 1 0 0,1 0-1 0 0,0-1 0 0 0,-1 1 0 0 0,4 0-12 0 0,39-1 225 0 0,-36-1-184 0 0,-1 0 1 0 0,1-1-1 0 0,-1 0 1 0 0,2 0-42 0 0,-4 0 21 0 0,1-1 0 0 0,-1 1 0 0 0,0-1 1 0 0,0 0-1 0 0,3-4-21 0 0,-4 4 8 0 0,0-1 0 0 0,-1 1 0 0 0,1-1 0 0 0,-1 0 0 0 0,0-1-1 0 0,3-4-7 0 0,9-17-85 0 0,0-1-112 0 0,3-7-161 0 0,-16 29 291 0 0,0-1-1 0 0,-1 0 1 0 0,0 1-1 0 0,0-1 0 0 0,0 0 1 0 0,1-6 67 0 0,-3 8-23 0 0,1 1 0 0 0,-1-1-1 0 0,0 1 1 0 0,0-1 0 0 0,0 1 0 0 0,0-2 23 0 0,-1 3-5 0 0,1 1 1 0 0,0-1-1 0 0,-1 1 0 0 0,1-1 1 0 0,-1 1-1 0 0,1-1 0 0 0,-1 1 1 0 0,0 0-1 0 0,0-1 0 0 0,1 1 1 0 0,-1 0-1 0 0,0-1 0 0 0,-1 1 5 0 0,1 0 0 0 0,1 0-1 0 0,-1 1 0 0 0,1 0 1 0 0,-1-1-1 0 0,0 1 0 0 0,1-1 1 0 0,-1 1-1 0 0,0 0 1 0 0,0-1-1 0 0,1 1 0 0 0,-1 0 1 0 0,0 0-1 0 0,0 0 1 0 0,1-1-1 0 0,-1 1 0 0 0,0 0 1 0 0,0 0 0 0 0,-1 1-8 0 0,0-1 0 0 0,0 0 0 0 0,0 1 0 0 0,0-1 0 0 0,0 1 0 0 0,0-1 0 0 0,0 1 0 0 0,0 0 0 0 0,0 0 0 0 0,-2 1 8 0 0,-18 14-88 0 0,13-5 63 0 0,2-2 29 0 0,5-5-15 0 0,0 0-1 0 0,0 0 1 0 0,0 0 0 0 0,0 0-1 0 0,1 0 1 0 0,0 2 11 0 0,-2 7 1 0 0,0 1-1 0 0,3-12 0 0 0,-1 1 0 0 0,0-1 0 0 0,1 0 0 0 0,-1 1 0 0 0,1-1 0 0 0,0 1 0 0 0,0-1 0 0 0,0 0 0 0 0,0 1 0 0 0,0-1 0 0 0,0 1 0 0 0,1-1 0 0 0,-1 0 0 0 0,1 1 0 0 0,-1-1 0 0 0,1 0 0 0 0,0 1 0 0 0,0-1 0 0 0,0 0 0 0 0,1 0 0 0 0,-1 0 0 0 0,0 0 0 0 0,2 1 0 0 0,-2-1 9 0 0,0-1 0 0 0,0 0 0 0 0,0 0 0 0 0,0 0 0 0 0,0 0 0 0 0,1 0 0 0 0,-1 0 0 0 0,0 0 1 0 0,1 0-1 0 0,-1-1 0 0 0,0 1 0 0 0,1 0 0 0 0,-1-1 0 0 0,1 1 0 0 0,0-1-9 0 0,-1 1 7 0 0,1-1 0 0 0,0 0 0 0 0,-1 0-1 0 0,1 0 1 0 0,0 0 0 0 0,-1 0-1 0 0,1-1 1 0 0,0 1 0 0 0,-1 0 0 0 0,1-1-1 0 0,0 1 1 0 0,0-1-7 0 0,20-13 25 0 0,-1-3-56 0 0,-5 4-44 0 0,-4 3 89 0 0,0-1-69 0 0,-7 6 3 0 0,0 0 0 0 0,0 1 0 0 0,0 0 0 0 0,1 0-1 0 0,-1 0 1 0 0,1 1 0 0 0,4-3 52 0 0,-5 5-66 0 0,-4 1 56 0 0,0 1 1 0 0,-1-1-1 0 0,1 0 1 0 0,0 0 0 0 0,-1 0-1 0 0,1 0 1 0 0,0 1 0 0 0,-1-1-1 0 0,1 0 1 0 0,0 1 0 0 0,-1-1-1 0 0,1 0 1 0 0,-1 1-1 0 0,1-1 1 0 0,0 1 0 0 0,-1-1-1 0 0,1 1 1 0 0,-1-1 9 0 0,9 14-73 0 0,-2 15-17 0 0,-3-11 28 0 0,0-1 94 0 0,1 0 100 0 0,2-2 106 0 0,2-1 113 0 0,3-3 118 0 0,3-3 127 0 0,-7-5-249 0 0,2-1 33 0 0,-7-2-525 0 0,0 1 90 0 0,0-1 77 0 0,0 0 64 0 0,0 0 48 0 0,1 0 35 0 0,7-2 484 0 0,-6 1-404 0 0,0 0-65 0 0,-1-1-107 0 0,-1 1-97 0 0,0 0-58 0 0,0-1-66 0 0,-1 1-75 0 0,1-1-105 0 0,0 0-103 0 0,-1 0-113 0 0,1 0-122 0 0,-2 1 283 0 0,0 0-34 0 0,0 0-36 0 0,0-1-36 0 0,0 1-37 0 0,0 0-40 0 0,0 0-39 0 0,0-1-41 0 0,1-1-1532 0 0,2-2-1230 0 0</inkml:trace>
  <inkml:trace contextRef="#ctx0" brushRef="#br1" timeOffset="44322.189">24277 918 11664 0 0,'0'0'264'0'0,"0"0"34"0"0,0 0 21 0 0,0 0-133 0 0,0 0-89 0 0,0 0-37 0 0,0 0-11 0 0,-2 2 65 0 0,-7 5-13 0 0,4-1-37 0 0,-6 17 17 0 0,8-15-16 0 0,-1 7 160 0 0,2 2-42 0 0,2 19 100 0 0,3-16-42 0 0,0 0 1 0 0,3 8-242 0 0,-3-18 130 0 0,1 8 30 0 0,-2-6-12 0 0,-1-4-18 0 0,-1-1 40 0 0,-1-1 49 0 0,-1-1 60 0 0,-3 0-7 0 0,-1-1-48 0 0,-11-1 123 0 0,-13-4 205 0 0,17 0-366 0 0,0-1-70 0 0,2 1-53 0 0,-21-4 29 0 0,18 1-25 0 0,-2-2-5 0 0,8 2 46 0 0,7 4-39 0 0,1 0 26 0 0,1-5 79 0 0,3 1-71 0 0,0 0-57 0 0,3 1-38 0 0,10-4-50 0 0,-11 5 63 0 0,11-2-27 0 0,19-6 22 0 0,30-11-16 0 0,-52 15-10 0 0,-1 0 1 0 0,7-5 9 0 0,-9 5-30 0 0,-1-1 0 0 0,-1 0-1 0 0,6-5 31 0 0,-2 1-109 0 0,-2 2-11 0 0,5-5-52 0 0,-15 13 107 0 0,-1 5-10 0 0,0 14 66 0 0,-3 9-48 0 0,-3 0 113 0 0,0 0 117 0 0,3 0 117 0 0,3-23-230 0 0,0 1 29 0 0,0-1 0 0 0,0 1 0 0 0,0-1 0 0 0,1 1 0 0 0,0-1 0 0 0,0 1-89 0 0,-1-3 24 0 0,1-1-1 0 0,0 1 1 0 0,-1-1-1 0 0,1 0 1 0 0,0 1-1 0 0,0-1 1 0 0,0 0-1 0 0,0 0 1 0 0,0 1-1 0 0,0-1 1 0 0,0 0-1 0 0,0 0-23 0 0,3 3 110 0 0,1 1-11 0 0,0-1-84 0 0,-1-3-53 0 0,2-1-60 0 0,-3-1-99 0 0,0 0-81 0 0,0 0-134 0 0,1-1-290 0 0,3-3-269 0 0</inkml:trace>
  <inkml:trace contextRef="#ctx0" brushRef="#br1" timeOffset="44323.189">24596 833 11968 0 0,'7'-4'349'0'0,"-6"3"-124"0"0,-1 1-102 0 0,1 0-3 0 0,6-6 81 0 0,-5 5-94 0 0,0-1 52 0 0,0 1-82 0 0,0 0 84 0 0,0 0 72 0 0,0 0 61 0 0,-1 0 40 0 0,1 1 34 0 0,5-1 1477 0 0,-5 1-1357 0 0,1 1-94 0 0,-2-1-192 0 0,1 0-73 0 0,0 0-86 0 0,-1 0-96 0 0,1 1 200 0 0,1 2-89 0 0,2 6-86 0 0,-5-8 43 0 0,3 3-117 0 0,0 1 59 0 0,2 9 83 0 0,-3-8-55 0 0,-1-2-36 0 0,0 0-44 0 0,-1-1-26 0 0,0 0-45 0 0,1 1-51 0 0,-1-1-58 0 0,0 0-64 0 0,0 1-70 0 0,0-1-77 0 0,0 1-82 0 0,0 7-824 0 0</inkml:trace>
  <inkml:trace contextRef="#ctx0" brushRef="#br1" timeOffset="44324.189">24436 990 11488 0 0,'0'0'264'0'0,"0"0"34"0"0,0 0 20 0 0,0 0-41 0 0,0 0-204 0 0,2 0-38 0 0,11 0-36 0 0,5 0 377 0 0,-1 1-38 0 0,15-1 194 0 0,0-1-114 0 0,-1 0-104 0 0,0-1-91 0 0,-1-3-82 0 0,1-1-69 0 0,-1-4-59 0 0,1-2-48 0 0,-20 6 23 0 0,16-7-134 0 0,-14 5 144 0 0,-11 6 1 0 0,1 1 0 0 0,-1 0 0 0 0,1-1 0 0 0,-1 1 1 0 0,1 0-1 0 0,0 0 0 0 0,0 1 0 0 0,-1-1 0 0 0,3 0 1 0 0,5 1-53 0 0,0 0-69 0 0,0 4 28 0 0,-8 2 75 0 0,-2-5 7 0 0,0-1 12 0 0,1 2-4 0 0,0-1 0 0 0,0 1 0 0 0,0-1 0 0 0,-1 1 0 0 0,1-1 0 0 0,0 1 0 0 0,-1-1 0 0 0,1 1 0 0 0,-1 0 0 0 0,1 0 0 0 0,-1-1 0 0 0,0 1 0 0 0,0 0 0 0 0,0-1 0 0 0,0 1 0 0 0,0 0 0 0 0,0 0 0 0 0,-1-1 0 0 0,1 1 0 0 0,0 0 0 0 0,-1 0 4 0 0,-2 13 20 0 0,-1 31 131 0 0,4-28-122 0 0,0-3-9 0 0,-2-6 34 0 0,2-8 68 0 0,0-1 26 0 0,0 0 17 0 0,0 0 58 0 0,0 0 29 0 0,0 0 29 0 0,2 0-110 0 0,1 0-59 0 0,4 0-41 0 0,-5 0-5 0 0,5-3 161 0 0,1-1-55 0 0,1-2-51 0 0,-2 0-53 0 0,1 0-51 0 0,1 0 7 0 0,41-27 9 0 0,-44 29-33 0 0,1 1-1 0 0,-1 0 1 0 0,1 0-1 0 0,-1 1 1 0 0,1 0-1 0 0,0 0 0 0 0,2 0 1 0 0,4 2 0 0 0,-12 0 0 0 0,0 0 0 0 0,-1 0 0 0 0,1 0 0 0 0,-1 0 0 0 0,1 0 0 0 0,0 0 0 0 0,-1 1 0 0 0,1-1 0 0 0,-1 0 0 0 0,1 0 0 0 0,-1 0 0 0 0,1 1 0 0 0,-1-1 0 0 0,1 0 0 0 0,-1 1 0 0 0,1-1 0 0 0,-1 1 0 0 0,1-1 0 0 0,-1 0 0 0 0,1 1 0 0 0,-1-1 0 0 0,0 1 0 0 0,1-1 0 0 0,-1 1 0 0 0,0-1 0 0 0,1 1 0 0 0,-1-1 0 0 0,0 1 0 0 0,0 0 0 0 0,0-1 0 0 0,1 1 0 0 0,-1-1 0 0 0,0 1 0 0 0,0 0 0 0 0,0-1 0 0 0,0 1 0 0 0,0 1 0 0 0,2 4 0 0 0,-1 0 0 0 0,0 1 0 0 0,0-1 0 0 0,-1 0 0 0 0,0 1 0 0 0,-2 36 58 0 0,-3-14 159 0 0,-8 24-217 0 0,6-32 44 0 0,0 1 47 0 0,-12 23 555 0 0,-6 7-646 0 0,10-22 134 0 0,1 0-109 0 0,6-13 2 0 0,-1-1 40 0 0,-10 16 156 0 0,15-27-175 0 0,0-1 0 0 0,0 1 1 0 0,0-1-1 0 0,0 0 1 0 0,-1 0-1 0 0,1 0 1 0 0,-1-1-1 0 0,0 1 1 0 0,0-1-1 0 0,-1 0 0 0 0,-2 1-48 0 0,6-3 9 0 0,-49 18 290 0 0,38-14-252 0 0,2-2-42 0 0,0-1-39 0 0,0 1-50 0 0,0-1-59 0 0,-9 0-232 0 0,3 3-29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4:12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351 214 9848 0 0,'-1'-2'20'0'0,"-7"-8"105"0"0,5 3 21 0 0,2 0 41 0 0,2-1 80 0 0,-2 0-136 0 0,-1 0-41 0 0,0-6-32 0 0,2 6-39 0 0,1 0 33 0 0,3-15 222 0 0,0 8-70 0 0,-3 5-105 0 0,-2 1 96 0 0,-2 2 97 0 0,-1-1 75 0 0,2 0 100 0 0,0-4 343 0 0,0-1-103 0 0,1 9-304 0 0,2 2 44 0 0,-1 1-201 0 0,-1 1-48 0 0,1-1-42 0 0,0 1-36 0 0,-1-3 55 0 0,1-3 78 0 0,0 5-82 0 0,1-3 517 0 0,0 2-123 0 0,0 0-110 0 0,0 0-101 0 0,1 1-87 0 0,-1 1-77 0 0,0 0-66 0 0,1 1-54 0 0,0 2-45 0 0,0 4-112 0 0,-2-3 74 0 0,0 0 71 0 0,-3 22-60 0 0,3-19-9 0 0,-1-1-1 0 0,0 1 0 0 0,0-1 1 0 0,0 1-1 0 0,-1-1 0 0 0,0 1 12 0 0,0-3-6 0 0,1 0-1 0 0,0 1 0 0 0,0-1 0 0 0,1 0 0 0 0,-1 0 0 0 0,1 1 0 0 0,0-1 0 0 0,0 2 7 0 0,-1 19-17 0 0,-1-9 17 0 0,1 1 0 0 0,0-1 0 0 0,2 6 0 0 0,-1-10 0 0 0,0 0 0 0 0,-1-1 0 0 0,0 3 0 0 0,-1-6 0 0 0,2 1 0 0 0,-1 0 0 0 0,1-1 0 0 0,1 1 0 0 0,-1-1 0 0 0,1 2 0 0 0,2 1 0 0 0,-1 1 0 0 0,-1-1 0 0 0,0 1 0 0 0,-1-1 0 0 0,0 0 0 0 0,-1 4 0 0 0,2 13 0 0 0,-1-23 0 0 0,1 0 0 0 0,-1 0 0 0 0,0 1 0 0 0,0-1 0 0 0,-1 0 0 0 0,0 0 0 0 0,0 0 0 0 0,-1 1 2 0 0,2-5-2 0 0,-1 0 1 0 0,1 1 0 0 0,0-1-1 0 0,-1 0 1 0 0,1 1-1 0 0,0-1 1 0 0,0 1 0 0 0,0-1-1 0 0,0 0 1 0 0,0 1 0 0 0,0-1-1 0 0,0 0 1 0 0,0 1-1 0 0,1-1 1 0 0,-1 0 0 0 0,0 1-1 0 0,1-1 1 0 0,-1 0-1 0 0,1 1 1 0 0,0-1 0 0 0,-1 0-1 0 0,1 0 1 0 0,0 0-1 0 0,0 2 0 0 0,0-3 80 0 0,-1 0 18 0 0,0 0 6 0 0,0 0 6 0 0,0 0 2 0 0,0 0 18 0 0,0 0 71 0 0,-4 0 33 0 0,1-1-48 0 0,-1-1-44 0 0,1 0-37 0 0,-1-1-23 0 0,0-1-38 0 0,0-1-30 0 0,-2-3-40 0 0,-4-4-18 0 0,4 6 94 0 0,-9-5 5 0 0,-24-18 33 0 0,34 26-87 0 0,-1-1-1 0 0,0 1 1 0 0,1 0-1 0 0,-1 1 1 0 0,0-1-1 0 0,-2 1 0 0 0,3 1 0 0 0,0 0 0 0 0,0 1 0 0 0,-1 0 0 0 0,1 0 0 0 0,0 0 0 0 0,-1 1 0 0 0,1-1 0 0 0,0 1 0 0 0,0 0 0 0 0,0 1 0 0 0,-1-1 0 0 0,2 1 0 0 0,-1 0 0 0 0,-4 3 0 0 0,2-2 0 0 0,1 0 0 0 0,-1 1 0 0 0,1 0 0 0 0,1 1 0 0 0,-1-1 0 0 0,1 1 0 0 0,-1 0 0 0 0,1 0 0 0 0,1 1 0 0 0,-3 3 0 0 0,-4 5 5 0 0,9-11-13 0 0,-1 0 0 0 0,1 0 1 0 0,0 0-1 0 0,0 0 0 0 0,1 0 1 0 0,-1 0-1 0 0,0 0 0 0 0,1 1 0 0 0,0-1 1 0 0,0 0-1 0 0,0 1 0 0 0,0-1 0 0 0,1 1 8 0 0,-3 13-58 0 0,3-14 55 0 0,-1 1 0 0 0,0 0 1 0 0,1 0-1 0 0,0 0 0 0 0,0 0 1 0 0,0 0-1 0 0,0 0 0 0 0,0 0 1 0 0,1 0-1 0 0,0-1 0 0 0,0 1 1 0 0,1 3 2 0 0,1 1-26 0 0,8 14-5 0 0,-10-19 33 0 0,0-1 0 0 0,1 1 0 0 0,0-1-1 0 0,0 0 1 0 0,0 0 0 0 0,0 1 0 0 0,0-2 0 0 0,0 1 0 0 0,0 0-1 0 0,0 0 1 0 0,1-1 0 0 0,0 1-2 0 0,23 10 153 0 0,-20-9-89 0 0,1-1 1 0 0,0 0-1 0 0,1-1 0 0 0,-1 0 0 0 0,0 0 1 0 0,0 0-1 0 0,6-1-64 0 0,7-2 109 0 0,-1-2-38 0 0,7-7-60 0 0,-13 4-57 0 0,0-2-41 0 0,-7 4-212 0 0,2-2-221 0 0,5-3-373 0 0,5-6-171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4:12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30 9936 0 0,'-10'-12'292'0'0,"8"10"0"0"0,2 2-292 0 0,1-1 62 0 0,1-1-23 0 0,1-3-28 0 0,0 2 4 0 0,-1 2 39 0 0,-1 0 59 0 0,-1 1 131 0 0,0 0 227 0 0,0 0 17 0 0,0 0 15 0 0,0 0 13 0 0,2 1-73 0 0,-1 0-73 0 0,1 1-70 0 0,0 0-70 0 0,0 0-70 0 0,0-1-68 0 0,-2 0-67 0 0,8 12 395 0 0,-2 1-94 0 0,0 1-79 0 0,-2 0-62 0 0,-1-5-83 0 0,2 15 158 0 0,-5-1-101 0 0,1 7-42 0 0,8 60 70 0 0,-7-4 183 0 0,-6 40-370 0 0,6-96 73 0 0,-1-24-52 0 0,-1-1 0 0 0,1 0 0 0 0,-1 0 0 0 0,-1 1 0 0 0,0 4-21 0 0,-2 10 107 0 0,0 2 8 0 0,-2-9 55 0 0,5-13-82 0 0,0-1 0 0 0,-2 0-14 0 0,2 0-74 0 0,0 0 1 0 0,-1 0-1 0 0,1 0 1 0 0,0 0-1 0 0,-1 0 1 0 0,1 0-1 0 0,0 0 1 0 0,-1 0-1 0 0,1 0 1 0 0,0 0-1 0 0,-1 0 0 0 0,1 0 1 0 0,0-1-1 0 0,-1 1 1 0 0,1 0-1 0 0,0 0 1 0 0,0 0-1 0 0,-1 0 1 0 0,1-1-1 0 0,0 1 1 0 0,-1 0-1 0 0,1 0 1 0 0,0-1-1 0 0,0 1 1 0 0,0 0-1 0 0,-1 0 1 0 0,1-1-1 0 0,0 1 1 0 0,0 0-1 0 0,0 0 1 0 0,0-1-1 0 0,-1 1 0 0 0,1 0 1 0 0,0-1-1 0 0,0 1 1 0 0,0 0-1 0 0,0-1 0 0 0,1-5-52 0 0,-1 5 0 0 0,-1-5-338 0 0,-3-10-414 0 0,3 11 447 0 0,0-1-92 0 0,0 3 179 0 0,1 1-36 0 0,-1-1-41 0 0,1 0-43 0 0,-1 0-207 0 0,1-1-95 0 0,0 0-107 0 0,0 1-116 0 0,0-6-1012 0 0,1-3-1080 0 0</inkml:trace>
  <inkml:trace contextRef="#ctx0" brushRef="#br0" timeOffset="258.194">25 91 10824 0 0,'-3'-4'416'0'0,"3"-1"-106"0"0,3-3-89 0 0,1-1-74 0 0,6-4-27 0 0,4-2-78 0 0,-1 7 556 0 0,0 1-114 0 0,2 1-100 0 0,-1 0-82 0 0,1 2-71 0 0,-1 1-48 0 0,-5 2-70 0 0,0 0 0 0 0,0 0-1 0 0,0 1 1 0 0,5 1-113 0 0,7 2 219 0 0,0 2 85 0 0,-10-1-109 0 0,-1 0 38 0 0,-7-3-182 0 0,11 6 190 0 0,-1 0 52 0 0,-2 4 75 0 0,-2 3 94 0 0,-5-6-263 0 0,-3-6-160 0 0,-1-1 1 0 0,1 0 0 0 0,0 1-1 0 0,0-1 1 0 0,-1 1 0 0 0,1-1 0 0 0,-1 1-1 0 0,0-1 1 0 0,1 1 0 0 0,-1 0 0 0 0,0-1-1 0 0,0 1 1 0 0,0-1 0 0 0,0 1 0 0 0,0-1-1 0 0,0 1 1 0 0,0 0 0 0 0,-1-1 0 0 0,1 1-1 0 0,0-1 1 0 0,-1 1 0 0 0,1-1-1 0 0,-1 1-39 0 0,-9 14 324 0 0,-1-1-70 0 0,-8 2 29 0 0,-4-2-77 0 0,5-5-179 0 0,0-1 53 0 0,-42 17 323 0 0,34-16-275 0 0,10-5-96 0 0,1 1-45 0 0,-2-1-63 0 0,0 0-78 0 0,0 0-90 0 0,-1 0-103 0 0,17-5 445 0 0,1 0-38 0 0,-1 0-36 0 0,0 1-35 0 0,-1-1-104 0 0,0 1-112 0 0,1-1 29 0 0,0 0-34 0 0,-2 1-319 0 0,1 0-163 0 0,-3 0-1075 0 0,4-1 1204 0 0,0 0-805 0 0</inkml:trace>
  <inkml:trace contextRef="#ctx0" brushRef="#br0" timeOffset="2436.303">283 507 5848 0 0,'-6'-1'-6'0'0,"0"0"117"0"0,1-1 105 0 0,0 0 89 0 0,2-1 77 0 0,1 0 60 0 0,2-1 49 0 0,2-1 33 0 0,0 1-115 0 0,-2 1-60 0 0,-1 0-47 0 0,-1 1-35 0 0,2 2-241 0 0,0-1 0 0 0,0 1 1 0 0,-1 0-1 0 0,1 0 0 0 0,0-1 1 0 0,0 1-1 0 0,0 0 0 0 0,0-1 0 0 0,0 1 1 0 0,-1 0-1 0 0,1 0 0 0 0,0-1 1 0 0,0 1-1 0 0,0 0 0 0 0,0-1 1 0 0,0 1-1 0 0,0 0 0 0 0,0-1 1 0 0,0 1-1 0 0,0 0 0 0 0,0-1 0 0 0,0 1 1 0 0,0 0-1 0 0,0-1 0 0 0,1 1 1 0 0,-1 0-1 0 0,0 0 0 0 0,0-1 1 0 0,0 1-1 0 0,0 0 0 0 0,0-1 1 0 0,1 1-1 0 0,-1 0 0 0 0,0 0 0 0 0,0-1 1 0 0,0 1-1 0 0,1 0 0 0 0,-1 0 1 0 0,0 0-1 0 0,1-1 0 0 0,-1 1-26 0 0,3-3 556 0 0,-1-1-78 0 0,-2 1-68 0 0,0 0-58 0 0,0 0-81 0 0,1 1-33 0 0,1-1 70 0 0,3 0-41 0 0,-3 3 141 0 0,-2 0-6 0 0,0 0-181 0 0,0 0-65 0 0,0 0-56 0 0,1 0-46 0 0,-1-1-46 0 0,2 0-106 0 0,-1 1 80 0 0,0 0 52 0 0,-1-1 79 0 0,0 1 112 0 0,0 0-63 0 0,0 0 39 0 0,0 0 42 0 0,0 0 44 0 0,0 0 50 0 0,0 0 52 0 0,-8 1-82 0 0,2 4-56 0 0,3 1-57 0 0,1 1-57 0 0,-1 1-57 0 0,2-3-34 0 0,4-2 112 0 0,-1 1 33 0 0,-2 4 144 0 0,-1-4-223 0 0,-4 6 284 0 0,2-7-313 0 0,1-1-52 0 0,1-1 113 0 0,1-1 0 0 0,0 0 17 0 0,0 1-81 0 0,-1-1-62 0 0,1 0-33 0 0,-4 2-172 0 0,3-2 203 0 0,0 1 91 0 0,0-1 90 0 0,1 0-55 0 0,0 0 33 0 0,-1 0 36 0 0,1 0 38 0 0,0 0 41 0 0,0 0 45 0 0,-2-1-310 0 0,3 0 23 0 0,4-1-36 0 0,-5 2-12 0 0,-1 0 0 0 0,1 0 0 0 0,0 0 0 0 0,0 0 0 0 0,0 0 0 0 0,0 0 0 0 0,0 0 0 0 0,0 0 0 0 0,-1 0 0 0 0,1 0 0 0 0,0-1 0 0 0,0 1 0 0 0,0 0 0 0 0,0 0 0 0 0,0 0 0 0 0,0 0 0 0 0,0 0 0 0 0,0 0 0 0 0,0 0 0 0 0,0 0 0 0 0,-1-1 0 0 0,1 1 0 0 0,0 0 0 0 0,0 0 0 0 0,0 0 0 0 0,0 0 0 0 0,0 0 0 0 0,0 0 0 0 0,0-1 0 0 0,0 1 0 0 0,0 0 0 0 0,0 0 0 0 0,0 0 0 0 0,0 0 0 0 0,0 0 0 0 0,0 0 0 0 0,0-1 0 0 0,0 1 0 0 0,0 0 0 0 0,0 0 0 0 0,0 0 0 0 0,1 0 0 0 0,-1 0 0 0 0,0 0 0 0 0,0-1 0 0 0,0 1 0 0 0,0 0 0 0 0,0 0 0 0 0,0 0 0 0 0,0 0 0 0 0,0 0 0 0 0,0 0 0 0 0,0 0 0 0 0,1 0 0 0 0,-1 0 0 0 0,0 0 0 0 0,0 0 0 0 0,0-1 0 0 0,0 1 0 0 0,0 0 0 0 0,0 0 0 0 0,1 0 0 0 0,-1 0 0 0 0,0 0 0 0 0,0 0 0 0 0,-2-4 0 0 0,2 4 1 0 0,1 0-1 0 0,-1 0 1 0 0,0 0-1 0 0,0 0 0 0 0,0 0 1 0 0,0-1-1 0 0,0 1 0 0 0,0 0 1 0 0,0 0-1 0 0,0 0 1 0 0,0 0-1 0 0,0 0 0 0 0,0 0 1 0 0,0 0-1 0 0,0-1 1 0 0,0 1-1 0 0,0 0 0 0 0,0 0 1 0 0,0 0-1 0 0,0 0 0 0 0,0 0 1 0 0,0 0-1 0 0,0-1 1 0 0,0 1-1 0 0,0 0 0 0 0,0 0 1 0 0,0 0-1 0 0,0 0 1 0 0,0 0-1 0 0,0 0 0 0 0,-1 0 1 0 0,1-1-1 0 0,0 1 1 0 0,0 0-1 0 0,0 0 0 0 0,0 0 1 0 0,0 0-1 0 0,0 0 0 0 0,0 0 0 0 0,-5-2 103 0 0,13 2-103 0 0,-7 0-22 0 0,-2 0 1 0 0,-7 0-15 0 0,6 0-88 0 0,2 0-15 0 0,0 0 3 0 0,0 0-30 0 0,0 0-130 0 0,-1 5-547 0 0,1-3-160 0 0,1-1 708 0 0,1 1 34 0 0,-1 0-1184 0 0,-4 2-53 0 0</inkml:trace>
  <inkml:trace contextRef="#ctx0" brushRef="#br0" timeOffset="5572.307">265 533 5352 0 0,'-15'0'116'0'0,"12"0"17"0"0,3 0 12 0 0,0 0 34 0 0,0 0 93 0 0,0 0 43 0 0,0 0 5 0 0,2 0-16 0 0,16-4 150 0 0,-17 4-244 0 0,-1 0-223 0 0,1-1 47 0 0,-1 1 40 0 0,1-1 32 0 0,1-1 174 0 0,2-2 491 0 0,-4 3-573 0 0,0 0-51 0 0,-1-1 305 0 0,1-1-71 0 0,1 1-62 0 0,1-1-55 0 0,0 0-46 0 0,1 1-38 0 0,3-3 100 0 0,-1 0-27 0 0,-4 4-92 0 0,-1 1 6 0 0,0 0 1 0 0,0 0 0 0 0,0 0 0 0 0,0 0 0 0 0,-1 0-15 0 0,-1-2-57 0 0,-2 0-19 0 0,3 1-15 0 0,0 0 38 0 0,2 0 23 0 0,-1 0 42 0 0,2 0 50 0 0,0 0 58 0 0,6-3-131 0 0,13 1 52 0 0,-20 3-114 0 0,0-1 30 0 0,-1 1-81 0 0,4-3-123 0 0,-3 3 108 0 0,0-1 36 0 0,1 1 48 0 0,-1-1 61 0 0,0 1 71 0 0,0 0 82 0 0,5-3-226 0 0,-5 3 10 0 0,1-1 16 0 0,2 0-53 0 0,7-4-11 0 0,-7 2 19 0 0,0 1 3 0 0,-1 1-64 0 0,3 2 15 0 0,4-3 79 0 0,-5 1-110 0 0,2 0 51 0 0,20-2 215 0 0,-21 3-212 0 0,-5 0 20 0 0,1 1 31 0 0,11 1 1 0 0,-5-2-26 0 0,-6 0 15 0 0,-2 0-32 0 0,5 0-31 0 0,2 2 36 0 0,-5-2 8 0 0,-2 0 8 0 0,3 8 130 0 0,-1 2-81 0 0,-2-8-111 0 0,-1 3-7 0 0,-3 6 71 0 0,-9 16 31 0 0,10-21-85 0 0,0-1 1 0 0,-1 1-1 0 0,0-1 1 0 0,0 0-1 0 0,-3 3-22 0 0,-1 5 82 0 0,-2 2 33 0 0,-15 7 16 0 0,9-9-116 0 0,1 0-97 0 0,12-10 80 0 0,1-1 0 0 0,-1 0 0 0 0,0 0 0 0 0,0 0 0 0 0,0 0 0 0 0,0-1 0 0 0,0 1-1 0 0,-4 0 3 0 0,2 0 1 0 0,0 0-1 0 0,1 1 0 0 0,-1-1 0 0 0,-3 4 0 0 0,-23 15-1 0 0,21-15 32 0 0,-3 2 35 0 0,7-6-79 0 0,-1 0 50 0 0,0 0 46 0 0,1 1 38 0 0,5-3-37 0 0,1 0 4 0 0,0 0 0 0 0,0 0-143 0 0,-1 0 82 0 0,0 0 65 0 0,-1 0 46 0 0,-1 0 401 0 0,4 0-326 0 0,0-1-150 0 0,1 0-40 0 0,-1 1 116 0 0,0 0-55 0 0,1-1-39 0 0,8-5-9 0 0,-2 2 19 0 0,4 2-30 0 0,16-1 53 0 0,-9 2-3 0 0,-15 1-42 0 0,-1 0 0 0 0,1 0-1 0 0,0 0 1 0 0,0 1 0 0 0,0-1 0 0 0,0 1-1 0 0,0 0 1 0 0,0 1 0 0 0,-1-1-1 0 0,4 2-32 0 0,-7-3 95 0 0,10 1 55 0 0,14 6 112 0 0,-7-1-14 0 0,-10-5-63 0 0,1 0 61 0 0,-4-1-42 0 0,-1 0-62 0 0,0 0-53 0 0,0 0-42 0 0,2 0-43 0 0,7 0-106 0 0,-11 0 12 0 0,1 0-11 0 0,-1 0 96 0 0,1 0 74 0 0,-1 0 7 0 0,0 0 33 0 0,1-1-257 0 0,0 0 44 0 0,0 0 40 0 0,1 0 32 0 0,1 0 51 0 0,3-3 168 0 0,-4 3-196 0 0,-1 0-66 0 0,-1 1-78 0 0,1-1-96 0 0,-1 0-113 0 0,1 0-16 0 0,-1 1-92 0 0,0-1-99 0 0,1 0-109 0 0,-1 0-116 0 0,1 1-127 0 0,-2-1 411 0 0,1 1-35 0 0,0 0-36 0 0,0-1-37 0 0,0 1-620 0 0,0-1-33 0 0,3 0-2657 0 0</inkml:trace>
  <inkml:trace contextRef="#ctx0" brushRef="#br0" timeOffset="6684.879">628 414 7776 0 0,'0'0'174'0'0,"0"0"29"0"0,0 0 12 0 0,0 0 31 0 0,0 0 130 0 0,0 0 59 0 0,0 0 12 0 0,0 0 10 0 0,0 0 39 0 0,0 0 16 0 0,0 0 7 0 0,0 0-11 0 0,0 0-52 0 0,0 0-28 0 0,0 0-4 0 0,0 0-14 0 0,0 0-56 0 0,0 0-30 0 0,0 0-4 0 0,0 0-14 0 0,0 0-55 0 0,0 0-26 0 0,0 0-7 0 0,0 0-13 0 0,0 0-45 0 0,0 0-22 0 0,-1 0-9 0 0,0 1-42 0 0,-7 7 82 0 0,6-6-66 0 0,-9 28 354 0 0,5 1-56 0 0,3 1-48 0 0,3 0-44 0 0,-1-7-93 0 0,-3 12 157 0 0,1 1-4 0 0,2-13-167 0 0,1-9-65 0 0,0-6-2 0 0,0-9-55 0 0,0 1 0 0 0,0-1-18 0 0,0 1-35 0 0,0 7-49 0 0,0-6 75 0 0,0 0 82 0 0,0 0 28 0 0,0-1 69 0 0,0 0 79 0 0,0 0 91 0 0,1-1-325 0 0,2 1-25 0 0,-2-2-108 0 0,-1 0-12 0 0,0 0 1 0 0,0 0-63 0 0,0 0-252 0 0,0 0 95 0 0,1 0 82 0 0,-1 0 69 0 0,0 0 57 0 0,0 0 40 0 0,2-2 30 0 0,-1 2-66 0 0,0 0-98 0 0,-1 0 35 0 0,0-1-39 0 0,0 1-46 0 0,0 0-49 0 0,1 0-54 0 0,-1 0-59 0 0,0 0-65 0 0,0 0-69 0 0,0 0 59 0 0,0 0-58 0 0,0 0-52 0 0,0 0-46 0 0,0 0-173 0 0,0 0-46 0 0,0 0-209 0 0,0 0-571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4:25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10680 0 0,'0'0'241'0'0,"0"0"-55"0"0,-1 1-34 0 0,-3 0 72 0 0,-1 2-90 0 0,-3 0 94 0 0,5-2-182 0 0,1 0 94 0 0,0 0 83 0 0,0 0 72 0 0,0 0 138 0 0,1 0 69 0 0,-1 0 164 0 0,2 1 394 0 0,0 0-25 0 0,1-1-414 0 0,0 0-172 0 0,0 0-85 0 0,0 0-138 0 0,1-1-83 0 0,-1 1-93 0 0,1 0-104 0 0,-1 0-73 0 0,0 0-80 0 0,3 1 488 0 0,0-1-45 0 0,0 0-38 0 0,1 0-34 0 0,7 0 124 0 0,6-2-1 0 0,-7 1-52 0 0,50 0 415 0 0,-20-1-268 0 0,-7 0-131 0 0,0 1-86 0 0,-13-1-116 0 0,0 1-48 0 0,1 0-53 0 0,-1-1-61 0 0,0 1-65 0 0,0 0-71 0 0,0 0-76 0 0,0 0-84 0 0,-20 0-155 0 0,-1 0 201 0 0,0 0 52 0 0,-1 0-186 0 0,0 0 96 0 0,1 0 86 0 0,-1 0 74 0 0,1 0 33 0 0,-1 0 69 0 0,1 1 37 0 0,-1-1 9 0 0,0 0 8 0 0,1 0-9 0 0,0 1-18 0 0,-1-1-42 0 0,-5 2-1202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7:1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48 11664 0 0,'61'-24'1164'0'0,"-21"7"-963"0"0,-34 14-254 0 0,-6 3 151 0 0,1 0 1 0 0,0-1 0 0 0,-1 1 0 0 0,1-1 0 0 0,-1 1 0 0 0,1 0 0 0 0,0-1 0 0 0,-1 1 0 0 0,1 0 0 0 0,0 0 0 0 0,0 0 0 0 0,-1 0 0 0 0,1-1 0 0 0,0 1 0 0 0,-1 0 0 0 0,1 0 0 0 0,0 0 0 0 0,0 1 0 0 0,-1-1 0 0 0,1 0 0 0 0,0 0 0 0 0,0 0 0 0 0,-1 0 0 0 0,1 1 0 0 0,0-1 0 0 0,-1 0 0 0 0,1 1 0 0 0,0-1 0 0 0,-1 0 0 0 0,1 1 0 0 0,-1-1 0 0 0,1 1 0 0 0,-1-1 0 0 0,1 1 0 0 0,-1-1 0 0 0,1 1 0 0 0,0 0-99 0 0,11 50 2208 0 0,-31 31-1335 0 0,-17 2-489 0 0,14-4-223 0 0,8-38-98 0 0,11-33-51 0 0,0-1 7 0 0,1 0 0 0 0,-1 0 0 0 0,1 0 0 0 0,1 0 0 0 0,0 0 0 0 0,0 1 0 0 0,0-1 0 0 0,1 0 0 0 0,0 1 0 0 0,1-1 0 0 0,0 1 0 0 0,1 4-19 0 0,0-7 73 0 0,-1-1-1 0 0,1 1 1 0 0,0-1-1 0 0,0 1 1 0 0,1-1-1 0 0,0 0 1 0 0,0 0-1 0 0,0 0 1 0 0,0 0 0 0 0,1 0-1 0 0,0-1 1 0 0,0 0-1 0 0,2 3-72 0 0,50 10 451 0 0,47-43 374 0 0,-84 19-756 0 0,-14 5-38 0 0,0 0-1 0 0,0-1 1 0 0,0 0-1 0 0,-1 0 1 0 0,1 0-1 0 0,-1-1 1 0 0,0 1-1 0 0,0-1 1 0 0,0 0-1 0 0,0 0 1 0 0,0 0-1 0 0,-1-1 0 0 0,0 0 1 0 0,0 1-1 0 0,0-1 1 0 0,-1 0-1 0 0,0 0 1 0 0,1 0-1 0 0,-2-1 1 0 0,1 1-1 0 0,0-3-30 0 0,-2 5 15 0 0,0 1-1 0 0,-1-1 0 0 0,1 1 0 0 0,-1-1 1 0 0,1 1-1 0 0,-1-1 0 0 0,0 1 1 0 0,0 0-1 0 0,0 0 0 0 0,0-1 0 0 0,0 1 1 0 0,-1 0-1 0 0,1 0 0 0 0,-1 0 0 0 0,1 0 1 0 0,-1 0-1 0 0,0 1 0 0 0,1-1 1 0 0,-3-1-15 0 0,-9-12 80 0 0,-41-38 16 0 0,-47 1 105 0 0,38 23-146 0 0,-2-6-55 0 0,4-17-512 0 0,61 51 299 0 0,0-2-467 0 0,0 2-6278 0 0,0 1 130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4:26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11024 0 0,'0'1'210'0'0,"0"-1"-87"0"0,-1 1-56 0 0,-2 1 0 0 0,1-1-4 0 0,-23 10 740 0 0,24-10-612 0 0,1-1 227 0 0,0 0 404 0 0,0 0 39 0 0,0 0-24 0 0,1 0-476 0 0,-1 1-72 0 0,2-1-61 0 0,-1 0-52 0 0,1 0-28 0 0,0 1-39 0 0,6-1 140 0 0,-5 0-108 0 0,-2 0-24 0 0,0 0 34 0 0,13 0-43 0 0,0 0 73 0 0,10 0 244 0 0,31-2 738 0 0,-37 1-879 0 0,-1 0-86 0 0,-8 1-139 0 0,0 0-36 0 0,0-1-39 0 0,0 1-46 0 0,0 0-48 0 0,0-1-53 0 0,0 1-57 0 0,0 0-62 0 0,0-1-65 0 0,0 1-71 0 0,0 0-74 0 0,0 0-78 0 0,-1 0-83 0 0,1 0-88 0 0,0-1-90 0 0,0 1-96 0 0,-4 0-229 0 0,0 0-34 0 0,9 0-2496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4:23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100 116 3968 0 0,'0'0'91'0'0,"0"0"11"0"0,0 0 9 0 0,0 0 22 0 0,0 0 90 0 0,0 0 43 0 0,-1-2-89 0 0,1 0-50 0 0,-1-6 94 0 0,1 6-96 0 0,0 0 10 0 0,-1 0 47 0 0,1 1 55 0 0,0 1 66 0 0,0-1-368 0 0,-1 1 68 0 0,1-1 60 0 0,0 1 54 0 0,1-1 46 0 0,-1 0 39 0 0,0 0 292 0 0,2-3 956 0 0,-2 2-917 0 0,-1 1-300 0 0,1 1-61 0 0,-1-1-74 0 0,0 1-86 0 0,-1-1-50 0 0,1 1 45 0 0,-3-1 117 0 0,1 0 12 0 0,-6-1 324 0 0,5 2-291 0 0,2 0-67 0 0,0 0-66 0 0,0 0 132 0 0,2 0 34 0 0,-1 0 20 0 0,-9 1 38 0 0,-2 0 77 0 0,11-1-198 0 0,0 0-3 0 0,-7 2-7 0 0,-4 0-30 0 0,6-1-28 0 0,0 0 53 0 0,2 0 4 0 0,0 0 46 0 0,3 0-107 0 0,1-1-3 0 0,0 0 1 0 0,1 0 4 0 0,5 1-3 0 0,-4 0 8 0 0,-2-1 41 0 0,0 0 0 0 0,0 0-3 0 0,0 0 4 0 0,0 0 17 0 0,6 1 101 0 0,-1 1-52 0 0,1-1-45 0 0,0 0-38 0 0,5 1 5 0 0,19 0-43 0 0,-17-3 33 0 0,-3 0-21 0 0,-4 1-32 0 0,-3 2-17 0 0,1-1-2 0 0,33-2 82 0 0,27-4-35 0 0,-36 3-6 0 0,2-1 78 0 0,-6 1 27 0 0,1-1-86 0 0,0 0-64 0 0,0 0-47 0 0,40-6-129 0 0,-37 6 119 0 0,3 1 64 0 0,0 1 109 0 0,-13 1-93 0 0,0-1 39 0 0,7 0 88 0 0,15 3 132 0 0,-35-2-249 0 0,1 0-1 0 0,0 0 1 0 0,-1-1-1 0 0,1 0 0 0 0,4-1-50 0 0,13-1 156 0 0,26-2 139 0 0,-1 0-78 0 0,-37 4-193 0 0,-1 0 38 0 0,20-4 243 0 0,-7 2-89 0 0,-7 1-149 0 0,-12 2-79 0 0,7 0-91 0 0,9-1-78 0 0,-15 1 155 0 0,0 0 34 0 0,19-2 110 0 0,33 0 331 0 0,-36 2-381 0 0,30-6 148 0 0,-27 4-184 0 0,3-1 67 0 0,-11 2-45 0 0,8 1-20 0 0,16-2 27 0 0,-31 1-17 0 0,-1 0-31 0 0,6 3 43 0 0,-2-2-50 0 0,2-1 34 0 0,5-1 65 0 0,5 0-41 0 0,-23 2-11 0 0,-1 0 14 0 0,0 0 9 0 0,0 0-11 0 0,5-1-52 0 0,1-1 32 0 0,-4 1-91 0 0,0 1 52 0 0,3 1 35 0 0,-4-1-9 0 0,-1 0-53 0 0,0 0 42 0 0,0 0-85 0 0,0 0-239 0 0,0-1 83 0 0,0 1 77 0 0,0 0 65 0 0,0 0 58 0 0,-1 0 35 0 0,1-1 98 0 0,0 1 73 0 0,-1-2 302 0 0,1 2-382 0 0,0-1-46 0 0,0 1-62 0 0,0-1-79 0 0,-1 1-94 0 0,1-1-111 0 0,0 1-76 0 0,0 0-111 0 0,0 0-122 0 0,0-1 247 0 0,-1 1-34 0 0,1 0-36 0 0,0 0-39 0 0,0 0-38 0 0,0 0-40 0 0,0 0-43 0 0,0 0-42 0 0,0 0-46 0 0,0 0-45 0 0,-1 0-1363 0 0,-1 0-1170 0 0</inkml:trace>
  <inkml:trace contextRef="#ctx0" brushRef="#br0" timeOffset="1420.666">536 252 5552 0 0,'-18'-5'124'0'0,"17"3"-46"0"0,-1-7 189 0 0,2 5-190 0 0,0 3-47 0 0,-3-6 14 0 0,2 3 91 0 0,1 0 100 0 0,3-2 104 0 0,-3 6 52 0 0,0 0-86 0 0,0-1-73 0 0,-1 0-62 0 0,1 1-41 0 0,-1-1-49 0 0,-1-2 32 0 0,1 3-37 0 0,1 0 4 0 0,0 0 36 0 0,-1-3 62 0 0,1 1 90 0 0,0 0 73 0 0,1 0 58 0 0,-1 0 23 0 0,0 2-346 0 0,0-1-1 0 0,0 1 0 0 0,0 0 1 0 0,0-1-1 0 0,0 1 0 0 0,0 0 1 0 0,0-1-1 0 0,0 1 1 0 0,0 0-1 0 0,0-1 0 0 0,0 1 1 0 0,0 0-1 0 0,0-1 0 0 0,-1 1 1 0 0,1 0-1 0 0,0 0 0 0 0,0-1 1 0 0,0 1-1 0 0,0 0 1 0 0,-1-1-1 0 0,1 1 0 0 0,0 0 1 0 0,0 0-1 0 0,-1-1-74 0 0,1 1 561 0 0,0-1-479 0 0,-1-1 61 0 0,0 1 52 0 0,0 0 47 0 0,0-1 99 0 0,-1 1 43 0 0,-4-3 905 0 0,4 3-645 0 0,1 1-244 0 0,0 0-95 0 0,0 0-33 0 0,1 0 10 0 0,0 1-78 0 0,2 1-92 0 0,0-1-106 0 0,-1 1 104 0 0,1 1-42 0 0,0 7 0 0 0,-1-5-14 0 0,-1-4-47 0 0,7 18 170 0 0,-1 9 135 0 0,-3-17-197 0 0,2-1-36 0 0,3 9 15 0 0,-2 12 16 0 0,5 15-24 0 0,-9-40-79 0 0,-1 20 46 0 0,-1-22-39 0 0,0 0-1 0 0,0-1 0 0 0,1 1 1 0 0,-1 0-1 0 0,1-1 0 0 0,0 5-13 0 0,16 58 166 0 0,-8-46-113 0 0,-8-18-42 0 0,0 0 1 0 0,0 0-1 0 0,0 0 0 0 0,0 0 0 0 0,0 0 1 0 0,0 0-1 0 0,0 1 0 0 0,-1-1 0 0 0,1 2-11 0 0,-2 2 41 0 0,2 4 49 0 0,5-5 3 0 0,-5-4-81 0 0,-1 1 59 0 0,-3 5 311 0 0,1-6-279 0 0,0-1-73 0 0,-1 1 0 0 0,1-1-1 0 0,0 0 1 0 0,-1 0 0 0 0,1 0-1 0 0,0-1 1 0 0,-1 1-1 0 0,1-1 1 0 0,0 1 0 0 0,-1-1-1 0 0,1 0 1 0 0,-1 0-30 0 0,-14-7 135 0 0,1 0-42 0 0,7 4-61 0 0,7 3-17 0 0,0 0 0 0 0,0-1-1 0 0,1 1 1 0 0,-1-1 0 0 0,0 1-1 0 0,1-1 1 0 0,-1 1-1 0 0,0-2-14 0 0,0 1 14 0 0,1 0-1 0 0,-1 0 1 0 0,0 0-1 0 0,0 1 0 0 0,0-1 1 0 0,0 0-1 0 0,-1 0-13 0 0,-11-4 20 0 0,10 5-11 0 0,1-1 0 0 0,0 1 0 0 0,0-1 1 0 0,0 1-1 0 0,0-1 0 0 0,0 0 0 0 0,0 0 0 0 0,-2-2-9 0 0,-8-5 4 0 0,-12 2-61 0 0,12 4 22 0 0,0 1 9 0 0,0 2 41 0 0,-14 6 102 0 0,-8 8 111 0 0,22-6-154 0 0,10-6-52 0 0,1 0 0 0 0,-1 1-1 0 0,0-1 1 0 0,1 1 0 0 0,0-1-1 0 0,0 1 1 0 0,0 0 0 0 0,0 0-1 0 0,0 0 1 0 0,0 0 0 0 0,1 1-1 0 0,-2 2-21 0 0,2-4 20 0 0,0 1 0 0 0,0-1 0 0 0,1 1-1 0 0,-1 0 1 0 0,1-1 0 0 0,-1 1 0 0 0,1 0-1 0 0,0-1 1 0 0,0 1 0 0 0,0 0 0 0 0,0 0-1 0 0,0-1 1 0 0,1 1 0 0 0,-1 0 0 0 0,1-1-1 0 0,0 3-19 0 0,1-3 23 0 0,-1 1-1 0 0,0-1 0 0 0,1 0 1 0 0,0 1-1 0 0,-1-1 0 0 0,1 0 1 0 0,0 0-1 0 0,0 0 0 0 0,0-1 0 0 0,0 1 1 0 0,0 0-1 0 0,1-1 0 0 0,-1 1 1 0 0,0-1-1 0 0,2 1-22 0 0,0 0 47 0 0,1-1 0 0 0,0 1 0 0 0,-1-1 0 0 0,1 0 0 0 0,0 0 0 0 0,0-1 0 0 0,0 1 0 0 0,3-1-47 0 0,22-2 207 0 0,-1-4-39 0 0,5-3-38 0 0,-30 8-239 0 0,-1 0 35 0 0,4-2 9 0 0,0 0 87 0 0,9-6 139 0 0,-10 6-161 0 0,-2 0-52 0 0,0 0-58 0 0,0 0-73 0 0,0 1-86 0 0,-1-1 16 0 0,0 1-54 0 0,0 0-62 0 0,0 0-64 0 0,0-1-71 0 0,-1 1-75 0 0,1 0-80 0 0,0-1-84 0 0,0 1-56 0 0,0 0-86 0 0,0 0-92 0 0,0-1-95 0 0,4-2-1411 0 0,3-3-1390 0 0</inkml:trace>
  <inkml:trace contextRef="#ctx0" brushRef="#br0" timeOffset="1752.158">700 225 11408 0 0,'0'0'158'0'0,"0"0"-34"0"0,0 0 40 0 0,-1 0-88 0 0,-2-2-11 0 0,1 2 8 0 0,-5-3 99 0 0,6 3-46 0 0,1-1 37 0 0,0 2-97 0 0,1-1 43 0 0,-1 0 41 0 0,1 0 34 0 0,-1 0 76 0 0,1 0 38 0 0,-1 1 95 0 0,1-1 246 0 0,1 0 451 0 0,-1 0-439 0 0,0 0-209 0 0,-1 1-267 0 0,0-1-37 0 0,1 0-2 0 0,0 1-118 0 0,-1-1-37 0 0,0 0-39 0 0,1 1-41 0 0,-1-1-45 0 0,1 1-48 0 0,-1 0 232 0 0,1-1-1 0 0,-1 1 1 0 0,1 0-1 0 0,-1 0 1 0 0,0 0-1 0 0,1-1 1 0 0,-1 1 0 0 0,0 0-1 0 0,0 0 1 0 0,0 0-1 0 0,1 0 1 0 0,-1 0-1 0 0,0-1 1 0 0,0 1 0 0 0,0 1-41 0 0,2 11 413 0 0,3 1-169 0 0,-3 2-60 0 0,-2 4-24 0 0,-3 10-2 0 0,1-12-79 0 0,-3 13 50 0 0,3-23-76 0 0,0 0 0 0 0,1-1 0 0 0,0 1 0 0 0,1 3-52 0 0,-1 15 131 0 0,0-5-9 0 0,1 0 35 0 0,7 7 140 0 0,-5-24-189 0 0,0 0 0 0 0,0 1 0 0 0,0-1 0 0 0,1 0 0 0 0,-1 0-1 0 0,1 0-107 0 0,6 7 348 0 0,-2-3-42 0 0,-6-7-240 0 0,1 1-1 0 0,0-1 1 0 0,1 1-1 0 0,-1-1 0 0 0,0 0 1 0 0,0 0-1 0 0,0 0 1 0 0,1 0-1 0 0,-1 0 1 0 0,0-1-1 0 0,1 1 0 0 0,-1-1 1 0 0,1 0-1 0 0,-1 1 1 0 0,1-1-66 0 0,8 1 209 0 0,0-1-44 0 0,-1-1-58 0 0,-2 0-74 0 0,-3 0 34 0 0,0 0-1 0 0,0-1 0 0 0,1 0 1 0 0,-1 0-1 0 0,2-2-66 0 0,4-1 40 0 0,-1-2-95 0 0,-2 1-90 0 0,-1-1-112 0 0,-4 4 79 0 0,1 0-35 0 0,-1-1-38 0 0,-1 1-42 0 0,-1 1 104 0 0,0 1 35 0 0,2-4-434 0 0,-3 3 292 0 0,1 1-45 0 0,-1 0 128 0 0,0 0-33 0 0,0 0-36 0 0,1 0-40 0 0,-1 0-44 0 0,0 0-47 0 0,0 0-67 0 0,0-1-58 0 0,1 1-53 0 0,-1 0-46 0 0,0 0-179 0 0,1-1-45 0 0,-1 0-216 0 0,1-1-588 0 0</inkml:trace>
  <inkml:trace contextRef="#ctx0" brushRef="#br0" timeOffset="2057.039">680 369 12872 0 0,'0'0'206'0'0,"0"0"-47"0"0,0 0-43 0 0,-1 0-39 0 0,1 0-18 0 0,-1 0-70 0 0,-2 0-225 0 0,1 0 186 0 0,1 0 68 0 0,1 0 40 0 0,-1 0 49 0 0,0 0 59 0 0,1 0 37 0 0,0 0 59 0 0,-1 0 65 0 0,1 1 71 0 0,0-1 77 0 0,0 0 84 0 0,0 0 88 0 0,0 0 96 0 0,5 3-111 0 0,2-1-100 0 0,2 0-77 0 0,0-1-59 0 0,3 1 119 0 0,8 0-267 0 0,3-2-78 0 0,1-1-63 0 0,-1-1-49 0 0,11 0-28 0 0,-17 1-53 0 0,22-4 149 0 0,-27 4-130 0 0,-1-1-59 0 0,-2 0-32 0 0,-1 1-50 0 0,0 0-58 0 0,0-1-68 0 0,-2 1 35 0 0,-1 0-39 0 0,1 0-44 0 0,-1 0-46 0 0,9-1-765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4:31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2241 0 11104 0 0,'0'0'324'0'0,"0"0"-3"0"0,0 1-238 0 0,1-1-49 0 0,6 5-40 0 0,-1 1 42 0 0,7 8 134 0 0,1 1 84 0 0,9 11 461 0 0,-13-13-136 0 0,0 1 0 0 0,-2 1 0 0 0,8 14-579 0 0,-5-5 500 0 0,-2 1-37 0 0,0 2-7 0 0,-2 1-78 0 0,-2 0-95 0 0,-2-1-113 0 0,-2-12-80 0 0,-1-1 0 0 0,-1 1 1 0 0,-2 10-91 0 0,1-10 72 0 0,-1-1 1 0 0,0 1-1 0 0,-5 7-72 0 0,6-15-48 0 0,-1-2 57 0 0,-7 14 185 0 0,5-12-156 0 0,2-3-56 0 0,0-1-34 0 0,0 1-42 0 0,0-1-49 0 0,0 1-82 0 0,-1 0-79 0 0,1-1-89 0 0,-1 0-99 0 0,0 1-108 0 0,0-1-118 0 0,2-2 311 0 0,0 1-33 0 0,0-1-35 0 0,1 0-35 0 0,-9 6-1634 0 0,-5 3-1224 0 0</inkml:trace>
  <inkml:trace contextRef="#ctx0" brushRef="#br0" timeOffset="-1069.338">1000 1256 8272 0 0,'0'0'241'0'0,"1"-5"101"0"0,1-1-51 0 0,-1 1 58 0 0,0 3-124 0 0,-1 1 41 0 0,1-3 167 0 0,0-1 91 0 0,0 0 191 0 0,2-3 442 0 0,-1 2-305 0 0,-1 2-324 0 0,0 0-126 0 0,0 1-48 0 0,-1 0-102 0 0,1 0-46 0 0,-1 0-52 0 0,1 0-57 0 0,0-3 401 0 0,0 0-39 0 0,-1 0-37 0 0,1-1-34 0 0,-1-5 288 0 0,0 0-119 0 0,0 4-273 0 0,-1 0-35 0 0,0-7 159 0 0,0 4-169 0 0,0-1-45 0 0,-2-10 100 0 0,0-9 34 0 0,1 11-59 0 0,0-12 4 0 0,-1 0-53 0 0,-1-24 55 0 0,0-1-119 0 0,1 1-92 0 0,0-1-68 0 0,3-101-152 0 0,5 91 125 0 0,-1 27-22 0 0,8-30 53 0 0,-8 54-6 0 0,0-1-1 0 0,1 2 1 0 0,1-1-1 0 0,0 1 1 0 0,5-9 6 0 0,-5 15-25 0 0,0-1 0 0 0,0 1 1 0 0,0 0-1 0 0,4-3 25 0 0,-6 9-3 0 0,-1-1 1 0 0,1 1-1 0 0,0-1 0 0 0,0 1 1 0 0,0 1-1 0 0,0-1 0 0 0,0 0 1 0 0,1 1-1 0 0,-1 0 0 0 0,4-1 3 0 0,-8 3 0 0 0,14-5-28 0 0,-10 4 5 0 0,-1 0-1 0 0,1 0 1 0 0,0 1 0 0 0,0-1 0 0 0,0 1 0 0 0,4 0 23 0 0,5 1-21 0 0,-6 1-1 0 0,23 6-54 0 0,-27-7 71 0 0,-1 0 1 0 0,1 0 0 0 0,-1 1-1 0 0,1-1 1 0 0,-1 1 0 0 0,1 0 0 0 0,-1-1-1 0 0,0 1 1 0 0,1 2 4 0 0,-2-3-8 0 0,13 13-50 0 0,-10-9 58 0 0,0 0 0 0 0,0 1-1 0 0,0-1 1 0 0,0 1 0 0 0,0 2 0 0 0,-1-3 3 0 0,-1 1-1 0 0,1 0 0 0 0,-1 0 0 0 0,0 0 1 0 0,-1 0-1 0 0,0 0 0 0 0,0 0 1 0 0,0 0-1 0 0,-1 1 0 0 0,1-1 0 0 0,-1 0 1 0 0,-1 4-3 0 0,0-5-6 0 0,0 0 0 0 0,0 0 1 0 0,0-1-1 0 0,-1 1 0 0 0,0-1 1 0 0,0 1-1 0 0,-1 1 6 0 0,1-2-13 0 0,-1 1 0 0 0,0-1 0 0 0,0 0 0 0 0,-1 0 0 0 0,1 0-1 0 0,-1 0 1 0 0,-1 1 13 0 0,-28 19 4 0 0,10-11 46 0 0,9-5-44 0 0,-1-1 1 0 0,-6 2-7 0 0,-14 2-27 0 0,29-9-88 0 0,0-1 44 0 0,-12 2-31 0 0,10-2 26 0 0,3-1-4 0 0,0 0-37 0 0,1 1-15 0 0,0-1-36 0 0,0 0-42 0 0,0 0-47 0 0,0 0-52 0 0,0 0-56 0 0,0 0-62 0 0,-1 0-68 0 0,5 0 191 0 0,-1 0-42 0 0,0 0-39 0 0,1 0-35 0 0,-1 0-267 0 0,0 0-58 0 0,0 0-45 0 0,0 0-32 0 0,-1-2-1465 0 0,-2-1-1288 0 0,4 3 3565 0 0</inkml:trace>
  <inkml:trace contextRef="#ctx0" brushRef="#br0" timeOffset="-774.946">1649 63 11584 0 0,'0'0'340'0'0,"0"0"-123"0"0,0 0-100 0 0,0 0-32 0 0,-2 0-50 0 0,-7 2-67 0 0,1 1 0 0 0,-1 0 0 0 0,1 0-1 0 0,-3 2 33 0 0,-3 2-4 0 0,0 2 46 0 0,3 0 40 0 0,1 0 52 0 0,0 2 62 0 0,1 0 70 0 0,-7 13 173 0 0,0 1-97 0 0,-4 13 26 0 0,14-24-200 0 0,0 0 0 0 0,1 0 0 0 0,-1 9-168 0 0,0 6 248 0 0,3-6 11 0 0,-1 15 221 0 0,3-28-321 0 0,0 0 0 0 0,1 0 0 0 0,1-1 0 0 0,0 1-1 0 0,0 0-158 0 0,1-1 126 0 0,4 20 313 0 0,1-11-196 0 0,-5-15-397 0 0,0 1 70 0 0,0-1 61 0 0,0 0 54 0 0,0 2 84 0 0,1 0 65 0 0,8 9 563 0 0,-6-8-496 0 0,-1-2-141 0 0,-1-2-102 0 0,-1 0-39 0 0,1 0-45 0 0,-1 0-50 0 0,1 0-53 0 0,0-1-60 0 0,-1 1-63 0 0,1-1-70 0 0,0 0-74 0 0,0 0-79 0 0,0 0-84 0 0,0 0-88 0 0,0 0-95 0 0,1-1-98 0 0,-1 1-1280 0 0,3-1-1244 0 0,-6 0 3414 0 0</inkml:trace>
  <inkml:trace contextRef="#ctx0" brushRef="#br0" timeOffset="-268.235">1706 201 10000 0 0,'4'-3'278'0'0,"2"0"-44"0"0,16-3 354 0 0,-10 5-260 0 0,0 1 93 0 0,-6 0-62 0 0,0 0 81 0 0,10 5 684 0 0,-11-2-790 0 0,0-1-34 0 0,2 1 29 0 0,-1 0-90 0 0,7 5 205 0 0,0 5-44 0 0,-5-4-170 0 0,-2-2-38 0 0,-3-2-100 0 0,1-1 1 0 0,-2 1 0 0 0,1-1 0 0 0,0 1-1 0 0,0 3-92 0 0,-1-3 81 0 0,0 1 0 0 0,-1 0 0 0 0,1-1 0 0 0,-1 1 0 0 0,-1 0 0 0 0,1 0 0 0 0,-1 0 0 0 0,0 0-81 0 0,-2 12 178 0 0,-2 1-36 0 0,2-13-97 0 0,0 1 0 0 0,-1-1 0 0 0,0 1 0 0 0,0-1 0 0 0,-1 0 0 0 0,0 0 0 0 0,0 0 0 0 0,0-1-45 0 0,-15 15 178 0 0,15-17-119 0 0,0 0 0 0 0,0-1 0 0 0,-1 1 0 0 0,1 0-1 0 0,-1-1-58 0 0,-6 4 398 0 0,17-7 7 0 0,1-1-240 0 0,0 0-45 0 0,-1-1-62 0 0,-1 2-77 0 0,28-16 196 0 0,-24 12-148 0 0,-1-1-1 0 0,0 1 1 0 0,0-2 0 0 0,0 1-1 0 0,-1-1 1 0 0,1 0 0 0 0,-2-1-1 0 0,6-7-28 0 0,-7 7 59 0 0,0 1 0 0 0,-1-1 0 0 0,4-8-59 0 0,4-5 66 0 0,-10 18-40 0 0,0 0 0 0 0,0 0 0 0 0,0 0 0 0 0,-1 0 0 0 0,1-1 0 0 0,-1 1 0 0 0,0 0 0 0 0,0-3-26 0 0,1 0 33 0 0,1-9 112 0 0,-1 0-1 0 0,0 0 1 0 0,-1-7-145 0 0,-1 12 45 0 0,0-14 51 0 0,-2 8-61 0 0,0 2-36 0 0,-3-3-33 0 0,4 14-73 0 0,1-4-65 0 0,0 4 76 0 0,1 1-62 0 0,0 0-81 0 0,0 1 63 0 0,0 0-37 0 0,0-1-40 0 0,0 1-45 0 0,0 0-49 0 0,0 0-52 0 0,0 0-57 0 0,0 0-62 0 0,1-3-969 0 0</inkml:trace>
  <inkml:trace contextRef="#ctx0" brushRef="#br0" timeOffset="-4842.057">45 150 13016 0 0,'0'0'297'0'0,"0"0"-142"0"0,0 0-36 0 0,0-1 27 0 0,0 0-84 0 0,0-2-14 0 0,0 2-2 0 0,0 0 40 0 0,0 0 90 0 0,0 1 101 0 0,0-1-253 0 0,0 0 25 0 0,0 0 51 0 0,0 1 116 0 0,0 0 201 0 0,0 0 21 0 0,0 0-28 0 0,0 1-155 0 0,-1 0-104 0 0,0 2-71 0 0,-2 3 29 0 0,2-4-48 0 0,0 0 32 0 0,-4 13 266 0 0,0 0-76 0 0,0 1-66 0 0,2-1-56 0 0,0 5-26 0 0,0-1-47 0 0,-2 40 75 0 0,4-30 3 0 0,1 0-52 0 0,7 56 114 0 0,-5-65-163 0 0,0 13 70 0 0,1 8 10 0 0,2-14 38 0 0,-5-25-224 0 0,1-1 113 0 0,0 1 85 0 0,-1 1-137 0 0,1-2-56 0 0,-1 1-34 0 0,0 0-40 0 0,0 1-46 0 0,0-6-255 0 0,4-3-478 0 0,-3 3 494 0 0,1 0-55 0 0,-1 0-80 0 0,-1 0-103 0 0,0-1 76 0 0,0 1 82 0 0,0 1-35 0 0,0 1 203 0 0,0 0-39 0 0,0 0-43 0 0,0 0-39 0 0,0-1-532 0 0,0 0-328 0 0,0-2-797 0 0</inkml:trace>
  <inkml:trace contextRef="#ctx0" brushRef="#br0" timeOffset="-4362.563">9 145 10280 0 0,'-1'-1'260'0'0,"1"0"-92"0"0,0-1-72 0 0,-2-5 54 0 0,2 4-54 0 0,-1-1 72 0 0,0-1-65 0 0,-1-3-33 0 0,1-4-55 0 0,1 7 25 0 0,0-1 60 0 0,0 1 88 0 0,0 0 78 0 0,1 1 112 0 0,0 2-140 0 0,0-1 35 0 0,-1 1 39 0 0,1 0 40 0 0,1-2 126 0 0,1 1-52 0 0,0 0-49 0 0,0 0-45 0 0,1 0-41 0 0,0 1-38 0 0,5-2 158 0 0,-1 2-157 0 0,0 0-50 0 0,13-1 264 0 0,8 1-98 0 0,1 3-79 0 0,6 3-12 0 0,17 6 87 0 0,-45-8-315 0 0,1 1 0 0 0,-1 0 1 0 0,0 0-1 0 0,0 0 0 0 0,-1 1 1 0 0,6 4-52 0 0,-9-6 25 0 0,0 1 0 0 0,-1 0 0 0 0,0 0 1 0 0,1 0-1 0 0,-1 0 0 0 0,0 0 0 0 0,-1 0 1 0 0,2 2-26 0 0,-3-3 20 0 0,0 0 1 0 0,0 0 0 0 0,0 1-1 0 0,0-1 1 0 0,0 0 0 0 0,0 1-1 0 0,0-1 1 0 0,-1 1 0 0 0,1 0-21 0 0,-2 11 146 0 0,-3-1-51 0 0,2-9-83 0 0,0-1 1 0 0,0 1-1 0 0,0-1 1 0 0,-1 0-1 0 0,1 0 1 0 0,-2 2-13 0 0,-6 4-4 0 0,0-1-1 0 0,0 0 1 0 0,-8 5 4 0 0,13-10 7 0 0,-11 8-7 0 0,4-3 0 0 0,0 0 0 0 0,0-1 0 0 0,-1 1 0 0 0,-32 15 0 0 0,24-11 0 0 0,-1-2 0 0 0,-8 3 0 0 0,15-4-1 0 0,12-7-48 0 0,0 0-46 0 0,2-1 24 0 0,4-1-38 0 0,7 1 50 0 0,-4 0 23 0 0,28-1 7 0 0,65 1-211 0 0,-56 3 184 0 0,-8 3 83 0 0,-1 3 99 0 0,-18-4-17 0 0,-1 2 36 0 0,0 0 40 0 0,-1 2 42 0 0,-12-8-160 0 0,0 0 1 0 0,0-1-1 0 0,0 1 1 0 0,0 0-1 0 0,0 0 0 0 0,-1 0 1 0 0,2 2-68 0 0,-3-3 30 0 0,1 0 0 0 0,-1 0 0 0 0,1 1 0 0 0,-1-1 0 0 0,1 0 0 0 0,-1 0 0 0 0,0 0 0 0 0,1 1 1 0 0,-1-1-1 0 0,0 0 0 0 0,0 0 0 0 0,0 2-30 0 0,-4 9 231 0 0,2-9-194 0 0,1-1 0 0 0,-1 0 0 0 0,0 0-1 0 0,1 0 1 0 0,-1 0 0 0 0,0-1 0 0 0,0 1-1 0 0,-2 1-36 0 0,-3 1 111 0 0,0 1-1 0 0,-1-1 1 0 0,0 0-1 0 0,-7 2-110 0 0,-10 2 255 0 0,1-1 0 0 0,-4-1-255 0 0,-9 3 240 0 0,26-6-361 0 0,1-1 88 0 0,-1-1 75 0 0,-19 2 254 0 0,17-3-211 0 0,2-1-95 0 0,5 0-37 0 0,1 0-36 0 0,0 0-24 0 0,0 0-35 0 0,0 0-38 0 0,0 0-42 0 0,0-1-45 0 0,0 1-48 0 0,0-1-53 0 0,0 0-54 0 0,5 2 94 0 0,-1 0-49 0 0,1 0-43 0 0,0 0-40 0 0,0-1-295 0 0,0 1-66 0 0,0 0-52 0 0,0 0-37 0 0,0-1-342 0 0,0 0-34 0 0,0-2-2689 0 0</inkml:trace>
  <inkml:trace contextRef="#ctx0" brushRef="#br0" timeOffset="-2411.187">255 711 8840 0 0,'-1'-1'86'0'0,"1"1"-134"0"0,-1 0 71 0 0,1-1 40 0 0,-1 1 38 0 0,0-1 50 0 0,-1 0 61 0 0,-1-1 69 0 0,2 2-471 0 0,1-1 42 0 0,-1 1 41 0 0,0 0 37 0 0,0-1 37 0 0,0 1 35 0 0,0-1 94 0 0,0 1 17 0 0,0 0 37 0 0,-1 0 245 0 0,1-1 216 0 0,0 1-83 0 0,0 0 37 0 0,0 0 540 0 0,1 0-407 0 0,1 0-174 0 0,-1 0-79 0 0,1-1-139 0 0,1 1-96 0 0,-1-1-113 0 0,0 1-96 0 0,0-1-34 0 0,5-2 360 0 0,1 1-38 0 0,7-3 189 0 0,1 3-111 0 0,1 0-86 0 0,2 0-20 0 0,23 2 265 0 0,-29 0-310 0 0,-11 0-85 0 0,5 1 6 0 0,0 1-39 0 0,17 4 167 0 0,-14-2-73 0 0,-8-4-79 0 0,4 4 61 0 0,-2 2-70 0 0,-2 8-14 0 0,-3-5-15 0 0,-1-1 54 0 0,3-6-83 0 0,-1 0 1 0 0,0-1-1 0 0,0 1 0 0 0,0-1 0 0 0,0 1 1 0 0,0-1-1 0 0,0 0 0 0 0,-1 1 1 0 0,1-1-1 0 0,0 0 0 0 0,-1 0 1 0 0,-1 1-47 0 0,-9 5 178 0 0,-5 2-341 0 0,-1-1 76 0 0,-1-1 62 0 0,0 1 47 0 0,-2-1 78 0 0,1 2 1 0 0,0 0-1 0 0,-4 4-100 0 0,8-3 19 0 0,1 3-48 0 0,7-8 28 0 0,1-1 8 0 0,1 5 77 0 0,5-8 25 0 0,1-1 4 0 0,1 0-42 0 0,-1 2-17 0 0,2 1 1 0 0,-1-2 15 0 0,0-1 56 0 0,13 9 349 0 0,4-4-75 0 0,2-3-84 0 0,-1 0-92 0 0,-8-1-140 0 0,-1 0-36 0 0,-1-1-14 0 0,-1 0-1 0 0,1 0 1 0 0,-1-1-1 0 0,1 0 1 0 0,-1 0-1 0 0,3-2-33 0 0,8-1 19 0 0,0 2-60 0 0,-17 1-110 0 0,1 1 79 0 0,0 0 52 0 0,3-2 39 0 0,-2 1-64 0 0,-2 1-22 0 0,0-1-43 0 0,0 1-50 0 0,0-1-61 0 0,1 0-107 0 0,-1 0-98 0 0,0 1-110 0 0,0-1-125 0 0,0 1 281 0 0,-1-1-36 0 0,0 1-37 0 0,0-1-39 0 0,0 1-40 0 0,0 0-42 0 0,0-1-44 0 0,0 1-44 0 0,2-1-615 0 0,-1 0-33 0 0,5-2-2741 0 0,-7 3 4013 0 0</inkml:trace>
  <inkml:trace contextRef="#ctx0" brushRef="#br0" timeOffset="-2056.212">588 606 13416 0 0,'-1'-1'66'0'0,"1"0"110"0"0,0 0 110 0 0,0 0 490 0 0,1 1-547 0 0,-1 0-100 0 0,1 0-52 0 0,-1 0-65 0 0,1 0-76 0 0,-1 0-87 0 0,1 0 255 0 0,-1 0 122 0 0,0 0 214 0 0,0 0 22 0 0,0 0 20 0 0,0 0-228 0 0,1 0-42 0 0,-1 1 107 0 0,1 0-140 0 0,1 0-57 0 0,3 3 137 0 0,-3-2-83 0 0,-1-1-42 0 0,-1-1 41 0 0,1 1 47 0 0,-1 0 55 0 0,2 1-173 0 0,-1 1 0 0 0,0-1-1 0 0,-1 1 1 0 0,1 0-1 0 0,0-1 1 0 0,-1 1 0 0 0,1 0-1 0 0,-1 2-103 0 0,0 4 207 0 0,-1 2-91 0 0,0-9-90 0 0,1 1 0 0 0,0 0 0 0 0,0-1 0 0 0,1 1-1 0 0,-1-1 1 0 0,1 1 0 0 0,-1-1 0 0 0,1 2-26 0 0,3 15 123 0 0,-2 10-10 0 0,-1-3 1 0 0,-2-9-77 0 0,1-12 9 0 0,0 0 1 0 0,0 0 0 0 0,0 0-1 0 0,1 1 1 0 0,0-1-1 0 0,0 1-46 0 0,3 21 267 0 0,-4-20-182 0 0,-2 33 545 0 0,-1-28-382 0 0,-1 1 37 0 0,3-11-105 0 0,1 0-94 0 0,2 5-40 0 0,-2-5-6 0 0,0-1 43 0 0,1 1 59 0 0,-1 0 76 0 0,0-2-147 0 0,0 0-39 0 0,0 0-148 0 0,0 0-16 0 0,0 0 26 0 0,0 0-60 0 0,0 0-128 0 0,0 0 6 0 0,0 0-36 0 0,0 0-865 0 0,0 0-54 0 0</inkml:trace>
  <inkml:trace contextRef="#ctx0" brushRef="#br0" timeOffset="5559.223">258 1333 5784 0 0,'0'0'132'0'0,"0"0"17"0"0,0 0 10 0 0,0 0-26 0 0,-4-6-31 0 0,3 5-21 0 0,0 0-11 0 0,1 1 168 0 0,0 0-61 0 0,-1 0-42 0 0,1 0-38 0 0,0 0-34 0 0,0-1-21 0 0,-1 1-61 0 0,-1 0-221 0 0,1 0 183 0 0,0-1 66 0 0,1 1 37 0 0,-1 0 44 0 0,1 0 51 0 0,-1 0 34 0 0,1 0 53 0 0,0-1 57 0 0,-1 1 64 0 0,1 0 68 0 0,0 0 75 0 0,0 0 78 0 0,0-1 86 0 0,1 1-663 0 0,0-1 70 0 0,0 0 55 0 0,-1 0 41 0 0,3-2 473 0 0,-2 1-412 0 0,0 1-134 0 0,-1 0-37 0 0,0 0-44 0 0,1 0-50 0 0,-1-4 144 0 0,3 0 96 0 0,0 0-34 0 0,-3 2-96 0 0,0 2 55 0 0,0 1-4 0 0,0 0-23 0 0,0-1-37 0 0,1-8 69 0 0,-1 5 13 0 0,1 2 80 0 0,-1 0-65 0 0,0 1 36 0 0,1 1 39 0 0,-1-1 43 0 0,0 1 47 0 0,1 0 51 0 0,0 2-348 0 0,0 0 0 0 0,-1-1 1 0 0,1 1-1 0 0,0-1 0 0 0,0 1 0 0 0,-1 0 0 0 0,1 0 0 0 0,-1 0 0 0 0,1-1 0 0 0,-1 1 1 0 0,0 1-22 0 0,2 24 182 0 0,-1-8-87 0 0,0 13 27 0 0,-1-22-77 0 0,1 1-1 0 0,0-1 1 0 0,0 3-45 0 0,4 16 187 0 0,-2 1 0 0 0,-1 17-187 0 0,0 6 163 0 0,4-1-36 0 0,9 20 79 0 0,-7-36-102 0 0,2-1-1 0 0,2 1-103 0 0,-4-14 136 0 0,10 17-136 0 0,5-1 122 0 0,-2-8 10 0 0,4-2 34 0 0,-14-18-16 0 0,0 1 1 0 0,0-2 0 0 0,7 5-151 0 0,15 7 165 0 0,-32-20-150 0 0,-1-1-39 0 0,0 0-224 0 0,0 0 62 0 0,0 0 55 0 0,1 0 48 0 0,-1 0 36 0 0,0-1 87 0 0,3 0 319 0 0,-3 1-307 0 0,1-1-34 0 0,-1 1-44 0 0,1 0-57 0 0,-1-1-68 0 0,1 1-80 0 0,-1 0-50 0 0,1-1-82 0 0,-1 1-87 0 0,1 0-97 0 0,-1-1-105 0 0,0 1-113 0 0,0 0-120 0 0,0-1 395 0 0,1 1-33 0 0,-1-2-1495 0 0,2-2-1140 0 0</inkml:trace>
  <inkml:trace contextRef="#ctx0" brushRef="#br0" timeOffset="6007.21">128 1501 6624 0 0,'0'0'192'0'0,"0"0"-12"0"0,0 0-45 0 0,0 0-41 0 0,1 1-36 0 0,-1-1-30 0 0,0 0-65 0 0,1 3-271 0 0,-1-2 227 0 0,0-1 81 0 0,1 0 41 0 0,-1 1 46 0 0,0-1 56 0 0,0 1 39 0 0,0-1 56 0 0,0 0 62 0 0,1 0 69 0 0,-1 0 75 0 0,0 0 79 0 0,0 0 86 0 0,0 0 91 0 0,0-4-285 0 0,0 1-36 0 0,0-5 279 0 0,1 1-121 0 0,0-1-106 0 0,1-2-32 0 0,-1 1-105 0 0,1-3-44 0 0,2-5 11 0 0,0-3 60 0 0,-3 13-169 0 0,1 1 38 0 0,1-12 140 0 0,1-1-89 0 0,0 1-61 0 0,9-23 181 0 0,-5 18-57 0 0,1 7 5 0 0,-1 4-48 0 0,-6 5-16 0 0,-2 5-190 0 0,2 0 65 0 0,1 0 86 0 0,2 1 166 0 0,1 1-14 0 0,-2 0-179 0 0,-2 1-90 0 0,0-1-76 0 0,19 14 207 0 0,0 2-72 0 0,-7-4-70 0 0,9 9-67 0 0,-19-16-11 0 0,2 0 0 0 0,-1 0 0 0 0,0-1 0 0 0,1 1 0 0 0,0-1-1 0 0,3 1 1 0 0,2 1-19 0 0,6 6 56 0 0,1 0-28 0 0,-5-5-102 0 0,-12-7-436 0 0,0 1 60 0 0,0-1 51 0 0,0 1 43 0 0,0 0-221 0 0,1 1-640 0 0,-1-1 497 0 0,0 0 308 0 0,-1 0-56 0 0,3 1-1779 0 0,1 1-1289 0 0</inkml:trace>
  <inkml:trace contextRef="#ctx0" brushRef="#br0" timeOffset="8246.527">672 2092 6448 0 0,'0'0'141'0'0,"0"0"23"0"0,0 0 13 0 0,1 0-26 0 0,0 1 82 0 0,0 0 70 0 0,1 1 59 0 0,1 1 136 0 0,0-1 50 0 0,3 2 1203 0 0,7-5-1235 0 0,-1 0-97 0 0,0-2-89 0 0,0 0-79 0 0,0-1-68 0 0,0-1-58 0 0,0-1-48 0 0,-1 0-38 0 0,5-4-49 0 0,0 0 0 0 0,12-12 10 0 0,-16 12 51 0 0,-1 0 58 0 0,7-6-35 0 0,-13 11-60 0 0,0 0-1 0 0,0-1 1 0 0,0 0-1 0 0,-1 0 1 0 0,0 0 0 0 0,3-5-14 0 0,-7 10 5 0 0,1 0 0 0 0,-1 0 0 0 0,1-1 0 0 0,-1 1 1 0 0,0 0-1 0 0,1 0 0 0 0,-1-1 0 0 0,0 1 0 0 0,0 0 1 0 0,0 0-1 0 0,0-1 0 0 0,0 1 0 0 0,0 0 0 0 0,-1-1 0 0 0,1 0-5 0 0,-6-10 150 0 0,-1 3 86 0 0,3 5-68 0 0,0 2 41 0 0,0 1-131 0 0,-3 3-50 0 0,2-1 16 0 0,0-1 16 0 0,1 1 1 0 0,0-1-1 0 0,0 1 0 0 0,0 0 0 0 0,0 0 0 0 0,0 0 0 0 0,0 0 0 0 0,0 1 1 0 0,1-1-1 0 0,-4 3-60 0 0,2-1 78 0 0,0 0 0 0 0,1 0 0 0 0,-1 1 0 0 0,1 0 0 0 0,0 0 0 0 0,0 0 0 0 0,-2 3-78 0 0,1-1 97 0 0,1 1-1 0 0,-1-1 1 0 0,1 1-1 0 0,0 0 0 0 0,0 3-96 0 0,1-3 102 0 0,0 1 0 0 0,1-1 0 0 0,0 1 0 0 0,-1 8-102 0 0,2 1 47 0 0,1-12-40 0 0,1 1-1 0 0,0 0 0 0 0,0-1 0 0 0,0 1 0 0 0,1-1 0 0 0,1 4-6 0 0,3 5 47 0 0,2 0 57 0 0,2-3 77 0 0,2-3-43 0 0,1-6-35 0 0,0-4-36 0 0,1-3-41 0 0,0-3-43 0 0,-1 0-46 0 0,-3-2-51 0 0,-2 2-52 0 0,2-5-16 0 0,-1 0-35 0 0,2-2-80 0 0,4-9-193 0 0,9-14-282 0 0,-7 15 332 0 0,-14 20 410 0 0,6-2-102 0 0,-6 5 130 0 0,0 1 42 0 0,2 2-5 0 0,0 1 36 0 0,4 4 158 0 0,-1 1 72 0 0,-5-6-172 0 0,-1 1 0 0 0,0-1 1 0 0,0 1-1 0 0,0-1 0 0 0,0 1 0 0 0,-1 0-129 0 0,2 5 198 0 0,-1 1-43 0 0,3 12 201 0 0,0 2-54 0 0,-3-2-105 0 0,-2-20-121 0 0,0-2-1 0 0,0 0-10 0 0,0 0-1 0 0,0 0 3 0 0,0-1 31 0 0,0-1-70 0 0,1-1-59 0 0,0-3-76 0 0,2-2-151 0 0,0-1 1 0 0,-1 0-1 0 0,0 1 0 0 0,-1-1 258 0 0,8-30-970 0 0,-5 26 573 0 0,2-6-100 0 0,1-1 42 0 0,3 2 50 0 0,1 3 59 0 0,-7 12 305 0 0,0 1 47 0 0,0 1 43 0 0,0 2 39 0 0,3 2 189 0 0,-1 3 109 0 0,1 3 178 0 0,4 11 886 0 0,-11-18-1273 0 0,4 5 82 0 0,0 0-54 0 0,7 18 328 0 0,-8-14-246 0 0,2 3 173 0 0,-2-5-191 0 0,0-3-139 0 0,-1-1-40 0 0,0 0-51 0 0,-1 1-61 0 0,0-1 33 0 0,0-1 43 0 0,1 0-49 0 0,0-2 56 0 0,3-2-153 0 0,2-5-103 0 0,0-6-151 0 0,-6 9 263 0 0,8-14-592 0 0,-2-1-75 0 0,0-1-71 0 0,-2 0-68 0 0,0 3 92 0 0,1 0-43 0 0,-1 1-39 0 0,2 0-38 0 0,-6 12 856 0 0,0 0-37 0 0,1-1-105 0 0,-1-1-44 0 0,3-3-316 0 0,-2 3 259 0 0,0 0 156 0 0,-1 2 124 0 0,0 1 40 0 0,0 0 190 0 0,-1 1 39 0 0,0 0-82 0 0,0 0-21 0 0,0 0 43 0 0,0 0 150 0 0,3 0 232 0 0,1 1-38 0 0,-1-1-36 0 0,1 2-34 0 0,3 1 359 0 0,-1 1-119 0 0,0 1-109 0 0,0 0-95 0 0,-1 2-83 0 0,0-1-71 0 0,1 3-8 0 0,-1 0-64 0 0,7 20 434 0 0,-10-18-354 0 0,0-4-317 0 0,0 0 35 0 0,2 13 127 0 0,-3-13-176 0 0,0-1-48 0 0,0 0-44 0 0,0-1-52 0 0,-1 1-62 0 0,0 0-70 0 0,0-5-349 0 0,0-1 86 0 0,0 1 72 0 0,1 0 60 0 0,-1 0-201 0 0,1 0-602 0 0,0 0 627 0 0,-1-1 234 0 0,0 0-42 0 0,0 1-1662 0 0,0 0-1151 0 0</inkml:trace>
  <inkml:trace contextRef="#ctx0" brushRef="#br0" timeOffset="8752.499">1486 1949 14568 0 0,'0'0'430'0'0,"0"0"-156"0"0,0 0-126 0 0,0 1-41 0 0,0-1-53 0 0,-3 3-51 0 0,1-1 27 0 0,-3 4 210 0 0,2 4 64 0 0,1 1 76 0 0,1 0 88 0 0,0-5-135 0 0,1-2 39 0 0,-1 1-100 0 0,1 1-46 0 0,2 7 118 0 0,-1 6 2 0 0,-1-16-326 0 0,1 1-9 0 0,1 8 40 0 0,-2-12-261 0 0,0 0 66 0 0,0 0 61 0 0,0 1 51 0 0,0-1 50 0 0,0 1 45 0 0,0 0 118 0 0,1 2 352 0 0,-1-2-411 0 0,0-1-52 0 0,0 1-64 0 0,0 0-69 0 0,0 0-80 0 0,0 0-93 0 0,0-1-65 0 0,0 1-93 0 0,0-1-103 0 0,0 0-112 0 0,0 1-121 0 0,0-1 316 0 0,0 0-33 0 0,0 0-34 0 0,0 0-37 0 0,0 0-37 0 0,0 0-38 0 0,0 0-1669 0 0,0 0-1288 0 0</inkml:trace>
  <inkml:trace contextRef="#ctx0" brushRef="#br0" timeOffset="9026.298">1498 1809 13472 0 0,'0'0'306'0'0,"0"0"46"0"0,0 0 22 0 0,0 0-160 0 0,0 0-103 0 0,0 0-34 0 0,0 0-58 0 0,0 0-86 0 0,0 0-49 0 0,0 0-10 0 0,0 0-21 0 0,0 0-78 0 0,1 0-37 0 0,5 4-8 0 0</inkml:trace>
  <inkml:trace contextRef="#ctx0" brushRef="#br0" timeOffset="9224.725">1727 1813 14112 0 0,'-1'0'314'0'0,"0"1"-109"0"0,-1 0-75 0 0,-4 1 83 0 0,3 0-2 0 0,-20 8 130 0 0,0 0 39 0 0,12-4-140 0 0,1 0 48 0 0,-2 5 187 0 0,6-5-192 0 0,2 1 36 0 0,0 2-34 0 0,4 1-93 0 0,1-2-98 0 0,1-1-35 0 0,5 7-15 0 0,14 12-46 0 0,-13-20 40 0 0,-2 0 47 0 0,5 2-43 0 0,4 4-27 0 0,7 7-19 0 0,-17-15-24 0 0,1 1 45 0 0,4 5 120 0 0,-2-3 81 0 0,-7-6-42 0 0,0 0 14 0 0,-1 0-57 0 0,4 8 140 0 0,-3-5-117 0 0,-1-1 103 0 0,0-2-74 0 0,0 0 45 0 0,-10 8 76 0 0,4-3-143 0 0,0-1-34 0 0,-2 0-35 0 0,0-2-37 0 0,2-1-82 0 0,-4 1 61 0 0,-3 1 27 0 0,4-2-77 0 0,2 0-70 0 0,0-1-93 0 0,2-1 9 0 0,1 1-53 0 0,-1-1-59 0 0,1 0-64 0 0,0-1-72 0 0,-1 1-76 0 0,1-2-84 0 0,0 1-90 0 0,3 0 375 0 0,1 1 69 0 0,-1-1 7 0 0,1 1-37 0 0,-1 0 6 0 0,1-1-37 0 0,0 1-43 0 0,-1 0-48 0 0,1-1-52 0 0,0 1-49 0 0,-1-1-43 0 0,1 1-37 0 0,-1-1-153 0 0,1 1-37 0 0,-1-2-1621 0 0</inkml:trace>
  <inkml:trace contextRef="#ctx0" brushRef="#br0" timeOffset="9661.245">1973 1792 11544 0 0,'0'0'264'0'0,"0"0"34"0"0,0 0 20 0 0,0 0-41 0 0,0 0-211 0 0,0 0-51 0 0,0 0-52 0 0,0 0 81 0 0,-1 1 106 0 0,-2 1-69 0 0,-6 6-1 0 0,8-6-184 0 0,-1 0 86 0 0,-1-1 73 0 0,0 1 60 0 0,0 0 44 0 0,-1 0 34 0 0,-7 3 523 0 0,7-4-441 0 0,1 0-64 0 0,0 0-105 0 0,2-1 92 0 0,1 0 61 0 0,-1 1-90 0 0,-1 1-53 0 0,-2 2 71 0 0,2-3-76 0 0,-15 6 625 0 0,5 0-290 0 0,2 0-118 0 0,-1 1-52 0 0,0 3-21 0 0,2 1-120 0 0,5-6-119 0 0,2 1-39 0 0,0-1-40 0 0,1 1-44 0 0,2-5 115 0 0,-1 0-1 0 0,0 0 0 0 0,1 0 0 0 0,-1 0 0 0 0,1 0 1 0 0,-1 0-1 0 0,1 0 0 0 0,0 0 0 0 0,0-1 0 0 0,0 1 1 0 0,0 0-1 0 0,0 0 0 0 0,1-1 0 0 0,-1 1 0 0 0,0-1 1 0 0,1 1-1 0 0,-1-1 0 0 0,1 1 0 0 0,0-1 0 0 0,-1 0 1 0 0,1 0-1 0 0,0 0 0 0 0,0 0 0 0 0,0 0 0 0 0,0 0-7 0 0,9 4 26 0 0,0-1-1 0 0,0 0 0 0 0,0-1 0 0 0,3 0-25 0 0,6 3 10 0 0,-14-5 32 0 0,10 5-31 0 0,-10-1 35 0 0,1 1 58 0 0,-5 0 341 0 0,-3 3-75 0 0,-2-2-65 0 0,0-2-55 0 0,-7 4 212 0 0,-1 0-107 0 0,-2-1-96 0 0,0-1-87 0 0,-1 0-69 0 0,5-1-16 0 0,-2 0-59 0 0,0-1-53 0 0,0 1-49 0 0,0-1-44 0 0,-1 0-40 0 0,-10 4-254 0 0,21-8 251 0 0,0-1 33 0 0,-2 1-47 0 0,1 0 78 0 0,-5 1-46 0 0,5-2 71 0 0,0 1-36 0 0,0 0-86 0 0,-1-1-90 0 0,1 0-39 0 0,0 1-91 0 0,0-1-104 0 0,0 0-115 0 0,1 0 268 0 0,0 0-33 0 0,0 0-36 0 0,1 0-37 0 0,-1 0-38 0 0,0 0-41 0 0,0 0-41 0 0,0 0-43 0 0,-1-1-1589 0 0,-2 0-1246 0 0</inkml:trace>
  <inkml:trace contextRef="#ctx0" brushRef="#br0" timeOffset="9957.663">2051 1832 15776 0 0,'0'0'362'0'0,"0"0"47"0"0,0 0 27 0 0,0 0-184 0 0,0 0-122 0 0,0 0-34 0 0,0 0-48 0 0,7 3-46 0 0,3 0 236 0 0,-1 2 58 0 0,0 2 116 0 0,1 8 266 0 0,-2 2-5 0 0,-4-5-270 0 0,-1-1-117 0 0,0-1-61 0 0,0-1-90 0 0,0 0-69 0 0,-1 0-78 0 0,1-1-88 0 0,6 16 189 0 0,-8-19-105 0 0,-1-1-34 0 0,0-3-73 0 0,0-1-6 0 0,0 0 35 0 0,0 0-11 0 0,0 0-53 0 0,0 0-153 0 0,0 0-277 0 0,0 0 446 0 0,0 0 12 0 0,0 0-17 0 0,0 0-47 0 0,0 0-14 0 0,0 0-49 0 0,0 0-54 0 0,0 0-64 0 0,0 0-66 0 0,0 0-63 0 0,0 0-56 0 0,0 0-48 0 0,0 0-176 0 0,0 0-49 0 0,0 0-212 0 0,0 0-574 0 0</inkml:trace>
  <inkml:trace contextRef="#ctx0" brushRef="#br0" timeOffset="10257.484">2126 1729 14976 0 0,'0'0'340'0'0,"0"0"50"0"0,0 0 24 0 0,0 0-177 0 0,0 0-115 0 0,0 0 69 0 0,0 0-70 0 0,0 0 122 0 0,0 0-13 0 0,0-1-56 0 0,0 1-47 0 0,-1-1-39 0 0,1 0 4 0 0,-1-1-27 0 0,0 2-11 0 0,1 0 48 0 0,0 0 73 0 0,3 7-1034 0 0,-1 1-47 0 0</inkml:trace>
  <inkml:trace contextRef="#ctx0" brushRef="#br0" timeOffset="10590.152">2315 1811 15864 0 0,'0'0'362'0'0,"0"0"47"0"0,0 0 29 0 0,0 0-184 0 0,-2 1-122 0 0,0 0-119 0 0,-2 2 57 0 0,-3 3 72 0 0,-5 3 151 0 0,3-2 35 0 0,0 2 22 0 0,-4 8 301 0 0,5-7-250 0 0,2-3-173 0 0,3-2-42 0 0,1 2-95 0 0,0 1-67 0 0,2 13-62 0 0,2-15 66 0 0,1 2 23 0 0,0-5-46 0 0,-1-3 6 0 0,5 5 93 0 0,-6-5-81 0 0,0 1 0 0 0,0-1 1 0 0,0 0-1 0 0,0 0 0 0 0,1 0 1 0 0,-1 0-1 0 0,0 0 0 0 0,0 0 0 0 0,0 0 1 0 0,1-1-1 0 0,-1 1 0 0 0,0 0 1 0 0,0-1-1 0 0,0 1-23 0 0,7-3 124 0 0,-7 2-116 0 0,21-12 107 0 0,-2-5-54 0 0,-2-4-53 0 0,-1 0-50 0 0,5-7-96 0 0,-17 24 113 0 0,-1 0-1 0 0,1 1 0 0 0,0-1 0 0 0,4-2 26 0 0,-2 3-37 0 0,0 0 0 0 0,0 0 0 0 0,0 0 0 0 0,0 1 0 0 0,0 0 0 0 0,7-1 37 0 0,-9 2-18 0 0,0 1 0 0 0,0 0 1 0 0,0 1-1 0 0,0-1 0 0 0,1 1 1 0 0,-1 0-1 0 0,0 0 0 0 0,0 0 1 0 0,0 1-1 0 0,3 0 18 0 0,-5 0-2 0 0,0 0 0 0 0,1 0 0 0 0,-1 0-1 0 0,0 1 1 0 0,0-1 0 0 0,0 1 0 0 0,0 0 0 0 0,0 0 0 0 0,-1 0-1 0 0,2 0 3 0 0,0 3 27 0 0,0-1-1 0 0,-1 1 0 0 0,1-1 0 0 0,-1 1 0 0 0,0 0 0 0 0,3 5-26 0 0,6 17 170 0 0,-9-21-121 0 0,-1 0 1 0 0,0 1-1 0 0,0-1 1 0 0,-1 1-1 0 0,0-1 1 0 0,0 1-1 0 0,0-1 1 0 0,-1 1-1 0 0,0-1 0 0 0,0 1 1 0 0,-1 0-1 0 0,-1 6-49 0 0,1-9-9 0 0,0 1 109 0 0,1-5-84 0 0,0 0-1 0 0,0 0 0 0 0,0 1 0 0 0,0-1 0 0 0,0 0 0 0 0,0 1 1 0 0,0-1-1 0 0,-1 0 0 0 0,1 1 0 0 0,0-1 0 0 0,0 0 0 0 0,0 0 0 0 0,-1 1 1 0 0,1-1-1 0 0,0 0 0 0 0,0 0 0 0 0,0 1 0 0 0,-1-1 0 0 0,1 0 1 0 0,0 0-1 0 0,-1 0 0 0 0,1 0 0 0 0,0 1 0 0 0,0-1 0 0 0,-1 0 1 0 0,1 0-16 0 0,-5 0 58 0 0,4 0 38 0 0,3-2 15 0 0,0-2-66 0 0,-2-1-55 0 0,0-5-83 0 0,0 2-33 0 0,8-20-272 0 0,4 0-57 0 0,21-24-510 0 0,-21 34 624 0 0,-1 4 37 0 0,-6 7 107 0 0,1 1 0 0 0,0 1 0 0 0,0-1 0 0 0,4-2 197 0 0,4-1-247 0 0,0 2 49 0 0,1 1 67 0 0,0 3 87 0 0,-7 3-2 0 0,0 1 48 0 0,0 1 44 0 0,-1 1 38 0 0,7 5 181 0 0,-1 3 94 0 0,-4-2 28 0 0,-2 0-1 0 0,1 0 1 0 0,1 3-387 0 0,2 5 404 0 0,-4-7-234 0 0,-1-2-70 0 0,-3-3-292 0 0,0 0 102 0 0,0-1 88 0 0,0 1 74 0 0,0 0 55 0 0,0 0 44 0 0,9 19 803 0 0,-9-16-757 0 0,0 0-108 0 0,-2-4-110 0 0,1 1-61 0 0,0-1-69 0 0,-1 1-76 0 0,1 0-110 0 0,0 0-108 0 0,-1 0-118 0 0,0-2 224 0 0,0-1-33 0 0,-1 1-35 0 0,1-1-36 0 0,0 1-37 0 0,-1-1-39 0 0,1 1-39 0 0,0-1-42 0 0,-1 1-41 0 0,1-1-45 0 0,0 3-1574 0 0,1 2-1271 0 0,-2-5 2664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6:15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60 136 14336 0 0,'0'0'330'0'0,"0"0"45"0"0,0 0 17 0 0,0 0-165 0 0,0 0-109 0 0,0 0-33 0 0,1 2-50 0 0,5 7 234 0 0,-1 1 53 0 0,-1 0 44 0 0,0 0 38 0 0,3 9 394 0 0,4 28 1198 0 0,-8-30-1317 0 0,0 1-57 0 0,-1-1-84 0 0,-1 0-107 0 0,0-5-217 0 0,0-1-66 0 0,0 0-74 0 0,0 0-81 0 0,-1-10 5 0 0,1 17 220 0 0,-1 0-62 0 0,0 4-28 0 0,-2 10-5 0 0,0 2 7 0 0,2-12 7 0 0,0-9-49 0 0,-2 6 99 0 0,1 1-25 0 0,1-7-122 0 0,-1-5-103 0 0,0-4-105 0 0,-1-3-21 0 0,0-4-147 0 0,-1-3-78 0 0,1 3 174 0 0,1 0 87 0 0,1 2 60 0 0,-2-7-350 0 0,-1 0-50 0 0,1-1-94 0 0,0 1-104 0 0,1 4 298 0 0,0-1-35 0 0,0 1-39 0 0,0 0-43 0 0,0 0-45 0 0,0-1-49 0 0,0 1-52 0 0,0 0-55 0 0,1-1-59 0 0,-1 1-62 0 0,1-1-65 0 0,-1 1-68 0 0,0-5-1156 0 0,-1-6-1163 0 0</inkml:trace>
  <inkml:trace contextRef="#ctx0" brushRef="#br0" timeOffset="292.83">84 185 11024 0 0,'0'0'248'0'0,"0"0"-22"0"0,1-1-37 0 0,1-2 87 0 0,0 1-144 0 0,1-1-51 0 0,1 0-28 0 0,1 1-106 0 0,-1 1 73 0 0,1 0 67 0 0,0 1 58 0 0,0 1 51 0 0,0 0 43 0 0,6 2 337 0 0,17 9 1272 0 0,-23-8-1498 0 0,1-2-47 0 0,-1 2-36 0 0,0-2-91 0 0,-2 0-16 0 0,-1-1-1 0 0,1 1 0 0 0,-1 0 1 0 0,1 0-1 0 0,-1-1 0 0 0,0 2 1 0 0,0-1-1 0 0,0 0 0 0 0,1 1-159 0 0,6 14 922 0 0,-6-2-191 0 0,-4 1-45 0 0,-2-3-156 0 0,-3-2-46 0 0,-2 0-51 0 0,-3-1-58 0 0,-5 1-284 0 0,-27 13 205 0 0,29-18-244 0 0,0 0-44 0 0,-2 0-72 0 0,0-1-94 0 0,0 0-117 0 0,8-4 87 0 0,1 1-37 0 0,4-2 209 0 0,0 1-36 0 0,0-1-39 0 0,0 1-41 0 0,1-1-45 0 0,-1 0-48 0 0,0 0-51 0 0,1-1-55 0 0,-1 1-57 0 0,1 0-60 0 0,-1-1-64 0 0,1 0-66 0 0,0 0-70 0 0,-1-1-73 0 0,1 1-76 0 0,0-1-80 0 0,1 1-1009 0 0</inkml:trace>
  <inkml:trace contextRef="#ctx0" brushRef="#br0" timeOffset="616.143">249 1 14224 0 0,'0'0'322'0'0,"0"0"45"0"0,0 0 20 0 0,0 0-158 0 0,0 0-109 0 0,0 0-34 0 0,2 1-51 0 0,3 3-76 0 0,1 1 43 0 0,-1 1 38 0 0,-1 1 34 0 0,3 8 162 0 0,-2 1 89 0 0,3 32 786 0 0,-6-28-672 0 0,-1-12-257 0 0,0 12 107 0 0,1 10 93 0 0,-1 2 82 0 0,1-10-58 0 0,-2-8-184 0 0,-1-1-88 0 0,1 11 34 0 0,2-13-72 0 0,-1-7-81 0 0,0-1 38 0 0,1 0 141 0 0,0-2 23 0 0,2-2 161 0 0,1-3 60 0 0,-1 0-215 0 0,-1 0-112 0 0,-1 0-92 0 0,0 1-71 0 0,2-2 67 0 0,0-1-42 0 0,0 1-39 0 0,-1-1-35 0 0,4-6-190 0 0,0 0-95 0 0,1-2-112 0 0,11-17-753 0 0,-11 21 845 0 0,0-1 35 0 0,2 2 92 0 0,-10 8 252 0 0,2-2 0 0 0,2 2-11 0 0,4 0-38 0 0,-7 1 96 0 0,-1 0 1 0 0,1 0-1 0 0,0 1 0 0 0,0-1 0 0 0,-1 0 0 0 0,1 0 1 0 0,0 1-1 0 0,0-1 0 0 0,-1 0 0 0 0,1 1 0 0 0,0-1 1 0 0,-1 0-1 0 0,1 1 0 0 0,0-1 0 0 0,-1 1 0 0 0,1-1 1 0 0,-1 1-21 0 0,9 12 424 0 0,-3 3 70 0 0,-3-4 57 0 0,-2-3-286 0 0,1-1-64 0 0,0 1-41 0 0,0 0-44 0 0,0 18 125 0 0,-2-24-225 0 0,1 0 0 0 0,-1-1 0 0 0,1 1 0 0 0,0 0 0 0 0,0 0 0 0 0,0-1 0 0 0,0 1 0 0 0,1 1-16 0 0,2 7 33 0 0,-3-10-34 0 0,-1 0-1 0 0,0-1 0 0 0,1 1 0 0 0,-1 0 0 0 0,0 0 1 0 0,1 0-1 0 0,-1-1 0 0 0,1 1 0 0 0,-1 0 1 0 0,1 0-1 0 0,-1-1 0 0 0,1 1 0 0 0,0 0 0 0 0,-1-1 1 0 0,1 1-1 0 0,0-1 2 0 0,7 1-96 0 0,-7-1 48 0 0,7 0-80 0 0,-5 0 6 0 0,-1-1-1 0 0,-1 1-54 0 0,1-1-67 0 0,-1 1-78 0 0,1-1-14 0 0,-1 1-70 0 0,0-1-75 0 0,1 1-83 0 0,-1-1-89 0 0,0 0-97 0 0,1 0-102 0 0,-1 1-111 0 0,1-2-255 0 0,0 1-33 0 0,5-2-2618 0 0</inkml:trace>
  <inkml:trace contextRef="#ctx0" brushRef="#br0" timeOffset="978.435">685 73 14864 0 0,'0'0'353'0'0,"-1"-1"-93"0"0,0 1-77 0 0,-1 0-66 0 0,-2-1-23 0 0,-3 0-61 0 0,-4 5 605 0 0,-14 12 916 0 0,11-3-658 0 0,3-1-241 0 0,6-5-372 0 0,0-1-37 0 0,1 0-40 0 0,-1 1-47 0 0,1-1-50 0 0,1 0-57 0 0,-3 4 189 0 0,2 1-82 0 0,0 0-59 0 0,-1 15 67 0 0,4-11-4 0 0,0-5-5 0 0,1-1 63 0 0,0-7-87 0 0,1-1-133 0 0,-1-1 1 0 0,0 1 0 0 0,0 0-1 0 0,0-1 1 0 0,1 1 0 0 0,-1-1-1 0 0,0 1 1 0 0,1-1 0 0 0,-1 1-1 0 0,0-1 1 0 0,1 1 0 0 0,-1-1-1 0 0,0 0 1 0 0,1 1 0 0 0,-1-1-1 0 0,1 1 1 0 0,0-1-2 0 0,10 1-4 0 0,-8-1 6 0 0,7-1 1 0 0,1-2-73 0 0,-2-2-60 0 0,1-1-46 0 0,-1-1-274 0 0,0-1 1 0 0,7-8 449 0 0,-7 7-237 0 0,0 0 50 0 0,0 0-19 0 0,-2 0-74 0 0,10-10-361 0 0,-10 14 477 0 0,2 1 53 0 0,-4 2 81 0 0,5-1-11 0 0,-5 3 109 0 0,-4 0 49 0 0,-1 0 13 0 0,0 0 25 0 0,1 1-47 0 0,0 7 125 0 0,0-6-153 0 0,0 6 145 0 0,1 26 784 0 0,-2-26-815 0 0,0 1 30 0 0,2-2-34 0 0,1-1-41 0 0,2-1-47 0 0,0-2-54 0 0,0 0-60 0 0,1-1-67 0 0,1-1-73 0 0,0-1-79 0 0,0-1-86 0 0,0 0-91 0 0,0 0-100 0 0,0-1-104 0 0,-1 0-111 0 0,0 0-118 0 0,-1-1-124 0 0,-4 3 512 0 0,0-1-57 0 0,0 0-49 0 0,0 1-44 0 0,0-1-170 0 0,1 1-42 0 0,0-1-206 0 0,0 0-556 0 0,-2 1 1570 0 0</inkml:trace>
  <inkml:trace contextRef="#ctx0" brushRef="#br0" timeOffset="1232">964 30 14336 0 0,'0'-1'203'0'0,"-1"1"-37"0"0,0 0 73 0 0,-1-2-101 0 0,-4-1 76 0 0,3 1-77 0 0,-2 0-165 0 0,-1 0 69 0 0,0 1 62 0 0,1 0 54 0 0,-2 1 93 0 0,0 1 56 0 0,0 1 118 0 0,-4 2 282 0 0,-2 8 482 0 0,10-6-836 0 0,0-1-42 0 0,2 1-94 0 0,0-1-45 0 0,1 1-52 0 0,1 0-60 0 0,3 10 180 0 0,3-1-67 0 0,1-1-57 0 0,3-2-47 0 0,8 7-34 0 0,12 7-77 0 0,2 1 6 0 0,-14-8 93 0 0,-5-5 90 0 0,-4-5-55 0 0,-4-3 15 0 0,-3-1 30 0 0,-1 0 59 0 0,-1-4 113 0 0,-1-1-99 0 0,0 1-73 0 0,1 0-24 0 0,1 4-21 0 0,-2-4 6 0 0,0 0 83 0 0,-6 11 106 0 0,-1 0-72 0 0,-3-3-63 0 0,-3-3-53 0 0,8-5-210 0 0,0 0 68 0 0,0 1 53 0 0,-4 1 58 0 0,3 0-36 0 0,1-2-50 0 0,2 1-35 0 0,-1-1-45 0 0,1-1-23 0 0,0 1-44 0 0,0 0-47 0 0,0-1-54 0 0,1 0 0 0 0,-1 0-44 0 0,0 0-47 0 0,1 0-50 0 0,-1-1-53 0 0,0 1-57 0 0,1-1-59 0 0,-1 0-63 0 0,-3-1-831 0 0</inkml:trace>
  <inkml:trace contextRef="#ctx0" brushRef="#br0" timeOffset="1553.355">1114 191 14480 0 0,'3'-2'76'0'0,"1"0"99"0"0,0 0 100 0 0,4 1 452 0 0,-5 0-518 0 0,0 1-93 0 0,-1 1-50 0 0,1-1-62 0 0,1 0-74 0 0,23 0 81 0 0,-20-1 15 0 0,0 1 25 0 0,-1-1 35 0 0,0 1 44 0 0,0 0 53 0 0,13-1 284 0 0,10-4 423 0 0,-16 2-533 0 0,1-2-6 0 0,-2 0-153 0 0,0 0-114 0 0,-7 2-93 0 0,1-1-39 0 0,-1 1-43 0 0,1-1-44 0 0,-2 1 2 0 0,1-1-43 0 0,2-5-284 0 0,-2-1-43 0 0,-4 8 318 0 0,0 0 0 0 0,0-1 0 0 0,-1 0 0 0 0,1 1 0 0 0,-1-1 0 0 0,1 0 0 0 0,-1-1 185 0 0,0-4-439 0 0,-2 0 46 0 0,0 0 67 0 0,-3 1 87 0 0,2 3 138 0 0,-2 0 54 0 0,0 1 61 0 0,0 0 65 0 0,-1 1-72 0 0,0 1 41 0 0,0 0 37 0 0,0 1 35 0 0,-1 0 62 0 0,-1 2 37 0 0,-4 0 164 0 0,0 3 43 0 0,-11 5 470 0 0,9-1-341 0 0,3-2-162 0 0,2 0-98 0 0,-5 4 155 0 0,-7 11 341 0 0,19-19-658 0 0,-1 0 0 0 0,1 1 0 0 0,0-1 1 0 0,1 1-1 0 0,-1-1 0 0 0,0 3-133 0 0,-2 13 463 0 0,5-17-420 0 0,-1-1 1 0 0,0 1-1 0 0,1 0 1 0 0,-1 0-1 0 0,1 0 0 0 0,0-1 1 0 0,0 1-1 0 0,0 0 1 0 0,-1-1-1 0 0,1 1 0 0 0,1-1 1 0 0,-1 1-1 0 0,0-1 1 0 0,0 1-1 0 0,1-1 0 0 0,-1 0 1 0 0,0 1-1 0 0,1-1 0 0 0,-1 0 1 0 0,1 0-1 0 0,0 0-43 0 0,18 10 390 0 0,-1-5-107 0 0,-6-3-211 0 0,1 0 36 0 0,49 6 561 0 0,-43-7-528 0 0,-1 0-88 0 0,-8-2-73 0 0,0 1-43 0 0,0-1-49 0 0,0 1-54 0 0,0-1-59 0 0,0 0-67 0 0,1 0-70 0 0,-1 0-77 0 0,-7 0-71 0 0,1 0-83 0 0,0 0-75 0 0,0 0-65 0 0,1 0-219 0 0,0 0-64 0 0,1 0-266 0 0,4 0-710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6:09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1 4752 0 0,'-6'0'151'0'0,"0"0"-34"0"0,-5 0 29 0 0,-1 1-81 0 0,-16 5-37 0 0,17-3 36 0 0,-17 6 824 0 0,1 1 80 0 0,-12 6 2377 0 0,-9 5-3345 0 0,30-11 683 0 0,1-1-34 0 0,2 5 262 0 0,6-5-246 0 0,8-8-503 0 0,0 1-55 0 0,1 0-46 0 0,1 0-37 0 0,1 2-51 0 0,4 3-135 0 0,33 8 326 0 0,3-5-93 0 0,13 4-71 0 0,-27-6 4 0 0,-5-2-27 0 0,-9-1 45 0 0,-3 0 43 0 0,0 3 61 0 0,-8-4 341 0 0,-3 1-72 0 0,-2 0-62 0 0,-1 1-52 0 0,-5 1 83 0 0,0 1 67 0 0,-5 0 49 0 0,-1-1-93 0 0,0 0-83 0 0,1-1-70 0 0,-4 1-31 0 0,0-1-68 0 0,-4 1-35 0 0,-10 4-7 0 0,16-6-44 0 0,-14 3 2 0 0,19-5-50 0 0,0 0-1 0 0,0 0 1 0 0,0 1-1 0 0,-2 2 0 0 0,-6-1-11 0 0,13-5-60 0 0,-1 0-89 0 0,5 0-95 0 0,1 0-8 0 0,0 0 78 0 0,0 0-20 0 0,0 0-107 0 0,0 0-300 0 0,0 0-549 0 0,2-5-43 0 0</inkml:trace>
  <inkml:trace contextRef="#ctx0" brushRef="#br0" timeOffset="507.689">462 16 5352 0 0,'0'0'116'0'0,"0"0"17"0"0,0 0 12 0 0,0 0-58 0 0,-1 0-35 0 0,-2 0-23 0 0,-4 0-41 0 0,5 1 45 0 0,0-1 41 0 0,-26 8 2520 0 0,15-4-1372 0 0,0 0-51 0 0,0 2-65 0 0,0 2-82 0 0,5-2-478 0 0,0 1-44 0 0,1 0-40 0 0,-1 0-38 0 0,2 1-37 0 0,-1 0-34 0 0,-3 8 261 0 0,2 2-110 0 0,3 1-92 0 0,5 1-73 0 0,5 1-57 0 0,-5-18-284 0 0,2 0-1 0 0,-1-1 1 0 0,0 1 0 0 0,0-1-1 0 0,1 1 1 0 0,0-1-1 0 0,-1 1 1 0 0,1-1-1 0 0,0 0 1 0 0,0 0-1 0 0,0 0 1 0 0,0 0-1 0 0,1 0 1 0 0,-1 0-1 0 0,0-1 1 0 0,1 1-1 0 0,0-1 1 0 0,-1 0-1 0 0,1 1 1 0 0,0-1 2 0 0,-1-1 2 0 0,0 1 1 0 0,0-1-1 0 0,0 1 0 0 0,0-1 1 0 0,0 0-1 0 0,1 0 1 0 0,-1 0-1 0 0,0 0 0 0 0,0 0 1 0 0,0 0-1 0 0,0-1 1 0 0,1 0-3 0 0,-1 0 9 0 0,0 1 1 0 0,0-1-1 0 0,0 0 1 0 0,0 0 0 0 0,0 0-1 0 0,0-1 1 0 0,-1 1-1 0 0,1 0 1 0 0,0-1 0 0 0,-1 1-1 0 0,1-1 1 0 0,-1 1-1 0 0,1-2-9 0 0,5-8-28 0 0,-4 6 43 0 0,0 0 0 0 0,-1 0 0 0 0,1 0-1 0 0,0-6-14 0 0,1-4-25 0 0,-3 2-82 0 0,-1 7 12 0 0,-1-1-34 0 0,-1-16-512 0 0,3 0 65 0 0,-1 8 308 0 0,0-2 35 0 0,0 15 297 0 0,0 2 28 0 0,4 8 116 0 0,-4 10 37 0 0,0-9-81 0 0,2 0 84 0 0,0 0 1 0 0,1 0-1 0 0,2 7-248 0 0,2 2 289 0 0,2 5-13 0 0,-5-12-186 0 0,0 1-40 0 0,-3-6-47 0 0,0-2 9 0 0,0 0 0 0 0,0 0-1 0 0,0 0 1 0 0,1 0-1 0 0,-1 0 1 0 0,1-1-1 0 0,0 1-11 0 0,3 1 11 0 0,-4-4 2 0 0,-1-1-46 0 0,0 0-61 0 0,0 0-128 0 0,0 0-225 0 0,0 0 335 0 0,0 0 5 0 0,0 0-18 0 0,0 0-45 0 0,0 0-13 0 0,0 0-46 0 0,0 0-50 0 0,0 0-58 0 0,0 0-62 0 0,0 0-58 0 0,0 0-50 0 0,0 0-46 0 0,0 0-160 0 0,0 0-44 0 0,0 0-195 0 0,0 0-523 0 0</inkml:trace>
  <inkml:trace contextRef="#ctx0" brushRef="#br0" timeOffset="1174.783">552 70 12728 0 0,'0'0'289'0'0,"0"0"40"0"0,0 0 21 0 0,0 0-149 0 0,0 0-97 0 0,0 0-29 0 0,1 2-43 0 0,5 6-50 0 0,0 2 50 0 0,-1-2 43 0 0,0 1 47 0 0,1 0 50 0 0,-1 1 53 0 0,0-1 56 0 0,0 0 61 0 0,-1 1 63 0 0,-1-1 67 0 0,-1-4-194 0 0,5 6 281 0 0,-4-7-305 0 0,0 0 98 0 0,0-1 114 0 0,-2-2-382 0 0,-1-1-6 0 0,0 0 8 0 0,0 0-20 0 0,0 0-2 0 0,0 0 0 0 0,0 0 0 0 0,0 0 0 0 0,0-16-354 0 0,0 6 56 0 0,0 0-33 0 0,0-6-184 0 0,2 1-40 0 0,4-13-516 0 0,3 11 388 0 0,-8 17 499 0 0,-1 0 70 0 0,0 0 45 0 0,0 0 57 0 0,1 0 165 0 0,9 6 94 0 0,-2 2 47 0 0,12 20 847 0 0,-5-7-371 0 0,-6-4-499 0 0,-2-4-37 0 0,-1-5-42 0 0,-1-2-21 0 0,7 10 498 0 0,-9-11-558 0 0,-3-3-10 0 0,0-2-5 0 0,0 0-14 0 0,0 0-56 0 0,0 0 13 0 0,0 0 44 0 0,0 0-2 0 0,6-6 29 0 0,-2 0-102 0 0,-1-1-83 0 0,1-3-110 0 0,0 0 20 0 0,-1 4 89 0 0,7-7-108 0 0,-8 10 82 0 0,1 1-1 0 0,-1 0 1 0 0,1 0-1 0 0,-1 0 1 0 0,1 0-1 0 0,0 1 1 0 0,0-1-1 0 0,0 1 1 0 0,0-1-1 0 0,0 1 1 0 0,0 0-1 0 0,0 0 39 0 0,11 1-84 0 0,-3 3 20 0 0,1 1 60 0 0,-1 1 49 0 0,0 0 37 0 0,25 10 293 0 0,-18-9-201 0 0,-1 0-54 0 0,-2 0 32 0 0,0-2-1 0 0,12 3-151 0 0,-7-4 169 0 0,1-3 81 0 0,-4-3-120 0 0,8-3-83 0 0,-23 4-40 0 0,1 1 1 0 0,0 0-1 0 0,-1-1 1 0 0,1 1-1 0 0,-1-1 1 0 0,0 0-1 0 0,2-1-7 0 0,7-12 139 0 0,-9 3-95 0 0,-4-2-79 0 0,-3-2-68 0 0,0 2-59 0 0,3 7 38 0 0,-2 0-119 0 0,0 0 42 0 0,-1 0 39 0 0,-1 1 36 0 0,-8-6-30 0 0,-2 4 108 0 0,3 5 72 0 0,0 2 42 0 0,12 1-50 0 0,-1 0 0 0 0,0 1 0 0 0,0-1 0 0 0,0 1 0 0 0,0-1 1 0 0,1 1-1 0 0,-1 0 0 0 0,0 0 0 0 0,1-1 0 0 0,-1 1 0 0 0,0 0 0 0 0,1 1 0 0 0,-1-1 1 0 0,1 0-1 0 0,0 0 0 0 0,-1 1 0 0 0,1-1 0 0 0,0 0 0 0 0,0 1 0 0 0,-1 1-16 0 0,-5 6 91 0 0,0 1 68 0 0,7-9-139 0 0,-1 0 1 0 0,1 0-1 0 0,-1 0 1 0 0,1 1-1 0 0,0-1 1 0 0,-1 0-1 0 0,1 0 1 0 0,0 0-1 0 0,0 1 0 0 0,0-1 1 0 0,0 0-1 0 0,0 0 1 0 0,0 1-1 0 0,0-1-20 0 0,1 9 109 0 0,1 2-45 0 0,-2-10-67 0 0,0 0 1 0 0,1 0-1 0 0,-1 0 0 0 0,1-1 0 0 0,0 1 0 0 0,0 0 0 0 0,0-1 1 0 0,0 1-1 0 0,0 0 3 0 0,6 7 12 0 0,0-2-98 0 0,0-1 43 0 0,8 5 59 0 0,-5-5 40 0 0,-1-1 46 0 0,1-1 0 0 0,0 1 0 0 0,3-1-102 0 0,1 1 40 0 0,0-1-66 0 0,0-1-92 0 0,1 0-112 0 0,-6-1 1 0 0,1-1-68 0 0,-1 1-75 0 0,0-1-82 0 0,-7-1 123 0 0,0 1-50 0 0,0-1-47 0 0,0 0-41 0 0,1 0-304 0 0,0 1-69 0 0,0-1-54 0 0,0 0-40 0 0,0 0-340 0 0,0 0-34 0 0,6-2-2742 0 0,-9 2 3992 0 0</inkml:trace>
  <inkml:trace contextRef="#ctx0" brushRef="#br0" timeOffset="4845.671">556 554 11432 0 0,'2'-10'333'0'0,"-1"9"0"0"0,-1 0-245 0 0,0 1-45 0 0,0-5-40 0 0,0 2 14 0 0,0 1 46 0 0,0 0 160 0 0,-1 0 116 0 0,-1 0 14 0 0,1 0 45 0 0,-4-4 1019 0 0,2 4-856 0 0,2 1-83 0 0,0 0-290 0 0,0 1-42 0 0,0 0 500 0 0,1-1-364 0 0,0 0-45 0 0,-1 1-42 0 0,0 0-37 0 0,-1 0 66 0 0,0 0-89 0 0,-5 1 89 0 0,6 0-45 0 0,-6 1 84 0 0,0 1-34 0 0,-5 4 138 0 0,1 2-99 0 0,2 1-75 0 0,1 0-16 0 0,1 0 0 0 0,0 1 0 0 0,-2 6-177 0 0,5-9 117 0 0,1-1-34 0 0,0-1 1 0 0,0 0-1 0 0,1 0 0 0 0,0 1 0 0 0,1 1-83 0 0,0-5 49 0 0,0 1 0 0 0,1 0 0 0 0,-1 0 0 0 0,1 0 0 0 0,0 3-49 0 0,5 7 127 0 0,-3-9-68 0 0,-1-4-46 0 0,-1-1-1 0 0,1 1 1 0 0,-1-1 0 0 0,1 1 0 0 0,-1-1-1 0 0,1 1 1 0 0,-1-1 0 0 0,1 1-1 0 0,-1-1 1 0 0,1 1 0 0 0,-1-1-1 0 0,1 1 1 0 0,0-1 0 0 0,-1 0 0 0 0,1 0-1 0 0,0 1 1 0 0,-1-1 0 0 0,1 0-1 0 0,0 0 1 0 0,0 0 0 0 0,-1 1-1 0 0,1-1-12 0 0,1 0 24 0 0,-1 0 0 0 0,1-1 0 0 0,-1 1-1 0 0,1 0 1 0 0,0 0 0 0 0,-1-1-1 0 0,1 1 1 0 0,-1-1 0 0 0,1 0-1 0 0,0 1-23 0 0,15-11 171 0 0,-5 1-91 0 0,5-7-531 0 0,5-10-278 0 0,2-2-24 0 0,-7 12 304 0 0,0 5 131 0 0,1 3 68 0 0,-13 8-35 0 0,0 3 100 0 0,0 1 80 0 0,-1 1 61 0 0,9 14 75 0 0,-8-5 134 0 0,5 28 175 0 0,-7-23-160 0 0,-2 0 88 0 0,0-10-91 0 0,-1 0 38 0 0,0-1 41 0 0,0-1 48 0 0,1-1 53 0 0,-1 0 57 0 0,1-13-381 0 0,4-4-148 0 0,1-1-27 0 0,0-7-81 0 0,7-10-160 0 0,-11 27 335 0 0,0 0 1 0 0,1 0 0 0 0,-1 0 0 0 0,0 0 0 0 0,1 0 0 0 0,0 0 0 0 0,0 0 47 0 0,16-8-128 0 0,-10 9 62 0 0,-3 1 64 0 0,0 3 60 0 0,0 1 84 0 0,-2 0-38 0 0,-2-2-38 0 0,0 0 0 0 0,0 0-1 0 0,0 1 1 0 0,0-1 0 0 0,-1 0-1 0 0,1 1 1 0 0,0 0-1 0 0,-1-1 1 0 0,1 1 0 0 0,-1 0-1 0 0,1 0 1 0 0,-1-1 0 0 0,0 2-66 0 0,8 12 383 0 0,-2 1-67 0 0,0-2-119 0 0,-1-3-96 0 0,-3-7-152 0 0,-1 0 44 0 0,3 3 63 0 0,6 7 161 0 0,-7-9-198 0 0,0-2-54 0 0,1 1-78 0 0,-1 0-97 0 0,1-1-117 0 0,-2-2 112 0 0,-1 1-36 0 0,1-1-40 0 0,-1 0-41 0 0,1 0-46 0 0,0 0-46 0 0,0 0-50 0 0,0 0-52 0 0,0 0-54 0 0,0-1-58 0 0,-2 1 163 0 0,0-1-57 0 0,0 0-51 0 0,0 0-44 0 0,0 0-176 0 0,1 0-43 0 0,-1 0-212 0 0,1 0-576 0 0</inkml:trace>
  <inkml:trace contextRef="#ctx0" brushRef="#br0" timeOffset="5267.309">1142 545 17015 0 0,'0'0'388'0'0,"0"0"-163"0"0,-1-1-43 0 0,1 1 77 0 0,-1-2-103 0 0,0-1 88 0 0,0 2-137 0 0,0 0 44 0 0,-7-4-54 0 0,-1 3 42 0 0,0 3 37 0 0,2 1 34 0 0,2 0-30 0 0,-39 11 1173 0 0,26-4-821 0 0,9-4-285 0 0,0 1-47 0 0,0 0-60 0 0,0 1-68 0 0,-5 4-70 0 0,1 0 0 0 0,1 1 0 0 0,0 0 0 0 0,0 1 0 0 0,2 0 0 0 0,-1 1 0 0 0,-2 5-2 0 0,8-12-18 0 0,5-6 5 0 0,0-1 1 0 0,-1 0 0 0 0,1 1-1 0 0,0-1 1 0 0,-1 1-1 0 0,1-1 1 0 0,0 0 0 0 0,0 1-1 0 0,-1-1 1 0 0,1 1-1 0 0,0-1 1 0 0,0 1 0 0 0,0-1-1 0 0,0 1 1 0 0,-1-1 0 0 0,1 1-1 0 0,0-1 1 0 0,0 1-1 0 0,0-1 1 0 0,0 1 0 0 0,0-1-1 0 0,0 1 1 0 0,0-1 0 0 0,0 1-1 0 0,1-1 1 0 0,-1 1-1 0 0,0-1 1 0 0,0 1 0 0 0,0-1-1 0 0,0 1 1 0 0,1-1 0 0 0,-1 0-1 0 0,0 1 1 0 0,1-1-1 0 0,-1 1 1 0 0,0-1 0 0 0,1 0-1 0 0,-1 1 1 0 0,0-1 0 0 0,1 0-1 0 0,-1 1 1 0 0,0-1-1 0 0,1 0 1 0 0,-1 0 0 0 0,1 1-1 0 0,-1-1 1 0 0,1 0-1 0 0,-1 0 1 0 0,1 0 0 0 0,-1 1-1 0 0,1-1 1 0 0,-1 0 0 0 0,1 0-1 0 0,0 0 13 0 0,14 2-236 0 0,-8-2 168 0 0,-3-1 43 0 0,9-3-151 0 0,-8 1 89 0 0,0 1 0 0 0,0-1 0 0 0,-1 0 0 0 0,5-4 87 0 0,6-5-293 0 0,-10 7 141 0 0,17-17-287 0 0,-3-3-63 0 0,4-16-343 0 0,-5-3-74 0 0,-9 13-972 0 0,5-31 1891 0 0,-8 31-603 0 0,-1 1 35 0 0,-4 24 445 0 0,0 4-183 0 0,-1 0 68 0 0,0 0 65 0 0,0 0 60 0 0,0 0 56 0 0,1 0 53 0 0,-1 0 49 0 0,0-1 44 0 0,0 0 72 0 0,0 0 52 0 0,0 1 45 0 0,0-1 38 0 0,1 0 101 0 0,-1 0 34 0 0,0-4 947 0 0,0 6-743 0 0,0 0-61 0 0,0 3-95 0 0,0-1-284 0 0,0 0-38 0 0,0 1-39 0 0,0 1-46 0 0,0 0-48 0 0,0 1-54 0 0,0 5 72 0 0,0 0 34 0 0,1 10 157 0 0,4 38 722 0 0,-4-42-750 0 0,0-1-48 0 0,0 0-68 0 0,0 0-84 0 0,10 74 437 0 0,-11-85-671 0 0,0 0 74 0 0,0 1 64 0 0,0-1 58 0 0,1 2 82 0 0,-1 1 100 0 0,1 11 564 0 0,-1-13-603 0 0,0-1-43 0 0,0 1-59 0 0,1 0-73 0 0,-1 0-88 0 0,0-1-101 0 0,0 1-69 0 0,0-1-103 0 0,0 1-111 0 0,0-1-122 0 0,0-1 281 0 0,0 0-34 0 0,0-1-36 0 0,0 1-36 0 0,0 0-38 0 0,0-1-39 0 0,0 1-41 0 0,0 0-41 0 0,0-2-606 0 0,0 0-35 0 0,0 0-2689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6:11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232 252 12296 0 0,'0'0'273'0'0,"0"0"40"0"0,0 0-142 0 0,0 0-37 0 0,-1 0 40 0 0,-1 1-83 0 0,-3-2-5 0 0,3 1 4 0 0,-4-1 53 0 0,-2 1 45 0 0,1 1 38 0 0,0 0 35 0 0,-2 1 91 0 0,0 2 32 0 0,-17 9 879 0 0,10-3-499 0 0,7-2-283 0 0,1-2-112 0 0,0 0-36 0 0,2-1-91 0 0,1 0-36 0 0,0 0-43 0 0,0 0-47 0 0,-4 4 280 0 0,-1 1-97 0 0,1 0-82 0 0,0 0-64 0 0,-2 2-35 0 0,-14 25 70 0 0,17-21-63 0 0,7-13-99 0 0,0 1-1 0 0,0 0 0 0 0,0 0 0 0 0,0-1 0 0 0,0 1 0 0 0,1 0 0 0 0,-1 2-25 0 0,1-5 78 0 0,1-1 7 0 0,0 1-43 0 0,4 5 18 0 0,-3-4 9 0 0,1-1 61 0 0,12 1-40 0 0,0-7 61 0 0,-11 3-94 0 0,0-1 0 0 0,0 1 0 0 0,-1-1 0 0 0,1 0 0 0 0,0 0 0 0 0,1-2-57 0 0,8-9 117 0 0,-1-1-82 0 0,-7 8-61 0 0,-1 0-34 0 0,1 0-38 0 0,-2 1-45 0 0,18-35-175 0 0,5-23-53 0 0,-12 27 144 0 0,-3 12 47 0 0,-7 15 82 0 0,-1 0-1 0 0,1 0 1 0 0,0-8 98 0 0,-2 8-59 0 0,0 0-1 0 0,-1 0 1 0 0,0-9 59 0 0,-4-2 176 0 0,0 13-64 0 0,1 3 8 0 0,1-1 52 0 0,-2 7-38 0 0,-6 4-37 0 0,7-4-78 0 0,1 1 1 0 0,-1-1 0 0 0,1 1 0 0 0,0-1-1 0 0,0 1 1 0 0,-1 0 0 0 0,1 0 0 0 0,0 0-1 0 0,1-1 1 0 0,-1 1 0 0 0,0 2-20 0 0,-4 10 59 0 0,2 0-41 0 0,1-8-26 0 0,-3 17 25 0 0,2 1 45 0 0,1 5 59 0 0,4 16 115 0 0,0-32-140 0 0,0 0 0 0 0,0-1 0 0 0,2 1 0 0 0,3 8-96 0 0,2 1 85 0 0,3-1-40 0 0,-10-18-28 0 0,0 1 0 0 0,1-1 0 0 0,0-1 0 0 0,-1 1 1 0 0,1 0-1 0 0,0-1 0 0 0,0 1 0 0 0,0-1 0 0 0,2 1-17 0 0,2 1-3 0 0,1-1-43 0 0,-2-1-34 0 0,1-1-47 0 0,0-1-54 0 0,-1-1-62 0 0,1-1-70 0 0,0 0-77 0 0,-1-2-85 0 0,0-1-93 0 0,-4 4 490 0 0,-1 0-42 0 0,0 0-59 0 0,1 0-75 0 0,-1 0 34 0 0,-1 0-45 0 0,1 0-52 0 0,0 0-55 0 0,0 0 16 0 0,0 1-45 0 0,0-1-49 0 0,-1 0-49 0 0,1 0-55 0 0,0 0-56 0 0,0 0-59 0 0,0 0-62 0 0,2-3-1590 0 0,2-3-1304 0 0</inkml:trace>
  <inkml:trace contextRef="#ctx0" brushRef="#br0" timeOffset="314.94">349 264 9728 0 0,'-2'-1'82'0'0,"1"0"-68"0"0,0 1-8 0 0,0 0 33 0 0,0 0 34 0 0,-1-1 21 0 0,1 1 36 0 0,-1 0 41 0 0,-1 0 46 0 0,0 4 2110 0 0,2 0-1410 0 0,1-2-255 0 0,0 0-378 0 0,0-1-38 0 0,0 1-42 0 0,0-1-46 0 0,0 0-51 0 0,0 0-55 0 0,0 0-61 0 0,0-1-63 0 0,1 9 735 0 0,1 0-46 0 0,0 0-45 0 0,2 0-46 0 0,0 1-47 0 0,0-1-47 0 0,1 0-48 0 0,0-1-48 0 0,0 3 21 0 0,0-1-82 0 0,-1-3-59 0 0,1 0-57 0 0,11 12 197 0 0,-12-15-249 0 0,-3-2-77 0 0,0 1 2 0 0,6 0 58 0 0,-6-2-41 0 0,-1-1-78 0 0,0 0-61 0 0,0 0-115 0 0,0 0 47 0 0,0 0 44 0 0,0 0 40 0 0,1 0 29 0 0,-1 0 43 0 0,0 0 61 0 0,0 0 52 0 0,1 0 248 0 0,-1 0-294 0 0,1 0-63 0 0,-1 0-63 0 0,0 0-71 0 0,1 0-82 0 0,-1 0-95 0 0,0 0-30 0 0,0 0-81 0 0,1 0-89 0 0,-1 0-95 0 0,0 0-103 0 0,1-1-110 0 0,-1 1-116 0 0,1 0-125 0 0,0-1-172 0 0,0 0-34 0 0,4-2-2648 0 0</inkml:trace>
  <inkml:trace contextRef="#ctx0" brushRef="#br0" timeOffset="593.129">391 123 13416 0 0,'-1'-2'93'0'0,"0"0"33"0"0,-1 0 35 0 0,2 2-117 0 0,0-1 0 0 0,-1 0 0 0 0,1 1-1 0 0,0-1 1 0 0,0 1 0 0 0,-1-1 0 0 0,1 1-1 0 0,0-1 1 0 0,0 1 0 0 0,0-1 0 0 0,0 0-1 0 0,0 1 1 0 0,0-1 0 0 0,0 1 0 0 0,0-1-1 0 0,0 0 1 0 0,0 1 0 0 0,0-1 0 0 0,0 1-1 0 0,0-1-43 0 0,4-3 217 0 0,2 2-217 0 0,-2 2-91 0 0,-1 1 36 0 0,4 1 29 0 0,0 1 75 0 0,7 8 134 0 0,-10-7-166 0 0,-1 1-44 0 0,1 0-82 0 0,0 1-106 0 0,-2-3 60 0 0,0 0-36 0 0,0 0-39 0 0,0 0-41 0 0,-1 0-45 0 0,1 0-48 0 0,-1 0-51 0 0,1-1-54 0 0,-1 1-57 0 0,0 0-60 0 0,1-1-62 0 0,-1 1-67 0 0,2 2-925 0 0,2 4-920 0 0</inkml:trace>
  <inkml:trace contextRef="#ctx0" brushRef="#br0" timeOffset="763.735">523 307 9760 0 0,'0'1'222'0'0,"1"7"102"0"0,1 1-106 0 0,1-1-80 0 0,0 1-56 0 0,6 19 95 0 0,-7-23 201 0 0,-1 0 85 0 0,0-1 67 0 0,1 1 51 0 0,3 13 1847 0 0,-4-10-1465 0 0,-1-7-780 0 0,0 0 53 0 0,1 1 43 0 0,-1-1 36 0 0,1 2 320 0 0,0 4 956 0 0,0-6-1151 0 0,-1 0-42 0 0,1 0-57 0 0,-1-1-71 0 0,0 0-88 0 0,0-2-102 0 0,0 0-116 0 0,-1 1-31 0 0,1 0-34 0 0,-3-21 69 0 0,2 2-48 0 0,1 15 36 0 0,1 0-1 0 0,-1-1 1 0 0,1 1 0 0 0,1 0 0 0 0,-1 0-1 0 0,1-2 45 0 0,0 3-46 0 0,0-1-1 0 0,0 1 0 0 0,1-1 1 0 0,0 1-1 0 0,0 0 1 0 0,0 0-1 0 0,0 0 0 0 0,0 1 1 0 0,1-1-1 0 0,-1 1 0 0 0,1-1 1 0 0,0 1-1 0 0,0 1 0 0 0,0-1 1 0 0,2 0 46 0 0,8-5-224 0 0,1 2 35 0 0,15-3-96 0 0,0 3 103 0 0,2 1 80 0 0,1 0 55 0 0,15-7 33 0 0,-39 10 8 0 0,-4 1 5 0 0,0-1 0 0 0,-1 1 0 0 0,1-1 1 0 0,-1 0-1 0 0,1 0 0 0 0,-1 0 1 0 0,0-1 0 0 0,-3 3 0 0 0,0-1 0 0 0,-1 1 0 0 0,1 0 0 0 0,-1-1 0 0 0,1 0 0 0 0,-1 1 0 0 0,1-1 0 0 0,-1 1 0 0 0,0-1 1 0 0,1 0-1 0 0,-1 1 0 0 0,1-1 0 0 0,-1 0 0 0 0,0 1 0 0 0,0-1 0 0 0,0 0 0 0 0,1 1 0 0 0,-1-1 0 0 0,0 0 0 0 0,0 0 0 0 0,0 0 0 0 0,0 0 0 0 0,-1 0 0 0 0,1 0 0 0 0,0-1 0 0 0,-1 1 0 0 0,1 0 0 0 0,-1 0 0 0 0,1 0 0 0 0,-1 0 0 0 0,1 0 0 0 0,-1 0 0 0 0,0 0 0 0 0,0 0 0 0 0,0 0-1 0 0,1 0 1 0 0,-1 0 0 0 0,-14-11-75 0 0,-3 6 32 0 0,13 6 42 0 0,1-1-1 0 0,-1 1 1 0 0,1 0 0 0 0,-1 0 0 0 0,0 0-1 0 0,1 1 1 0 0,-4 0 1 0 0,0 1 15 0 0,1 0 0 0 0,0 0 0 0 0,0 1 0 0 0,-1 0 0 0 0,2 0 0 0 0,-1 1 0 0 0,0 0 0 0 0,1 0 0 0 0,-3 2-15 0 0,-4 6-1 0 0,5-4 30 0 0,0-1 49 0 0,0 0 75 0 0,-8 12 323 0 0,6-4-200 0 0,2-2-108 0 0,3-1-84 0 0,3-8-50 0 0,1-1 1 0 0,-1 1-1 0 0,1 0 0 0 0,0 0 1 0 0,0 0-1 0 0,1 0 0 0 0,-1 0 1 0 0,1 0-1 0 0,0 0 0 0 0,0 0 1 0 0,0-1-1 0 0,0 1 0 0 0,1 0 1 0 0,0 0-1 0 0,0 0 0 0 0,0 0 1 0 0,0 1-35 0 0,0-3 25 0 0,1 1 0 0 0,-1 0 0 0 0,1-1 1 0 0,0 1-1 0 0,-1-1 0 0 0,1 1 0 0 0,0-1 1 0 0,0 0-1 0 0,0 0 0 0 0,1 0-25 0 0,12 8 84 0 0,4-2-40 0 0,12-2-395 0 0,-18-6 142 0 0,-5 0 46 0 0,-1 0-46 0 0,0 0-56 0 0,1-1-64 0 0,-2 0-2 0 0,0 0-57 0 0,0 0-63 0 0,0 0-69 0 0,0 0-74 0 0,0 0-79 0 0,0 0-86 0 0,0 0-91 0 0,-4 1 601 0 0,0-1-175 0 0,0 1-43 0 0,0 0-38 0 0,0-1-33 0 0,1 1-145 0 0,-1-1-33 0 0,6 0-1548 0 0</inkml:trace>
  <inkml:trace contextRef="#ctx0" brushRef="#br0" timeOffset="991.588">1002 245 15344 0 0,'0'0'348'0'0,"-1"0"-127"0"0,1-1-44 0 0,-1 0 70 0 0,-1-1-102 0 0,-3-1 97 0 0,3 2-122 0 0,2 1 53 0 0,-11 1 105 0 0,2 1 52 0 0,0 2 118 0 0,-3 5 278 0 0,2 1-1 0 0,4-2-281 0 0,1-1-117 0 0,1 0-54 0 0,1-3-128 0 0,1 1-33 0 0,-5 9 229 0 0,3 2-48 0 0,4 2-50 0 0,2-1-54 0 0,4-1-56 0 0,2-1-58 0 0,4-3-61 0 0,1-4-64 0 0,17 1 186 0 0,-21-7-116 0 0,1-1-35 0 0,1-2-73 0 0,1-2-102 0 0,-7 2 49 0 0,1-2-35 0 0,0 0-39 0 0,0-1-41 0 0,-3 3 35 0 0,0-1 52 0 0,5-5-244 0 0,-5 4 189 0 0,-1 1 47 0 0,-1 0-46 0 0,1 0-79 0 0,0-1-77 0 0,0 1-91 0 0,0 0-104 0 0,-1 1 118 0 0,0-1-64 0 0,0 1-56 0 0,0 0-50 0 0,0-1-179 0 0,0 1-49 0 0,0-1-219 0 0,2-1-587 0 0</inkml:trace>
  <inkml:trace contextRef="#ctx0" brushRef="#br0" timeOffset="1306.319">1130 37 15056 0 0,'0'0'340'0'0,"0"0"50"0"0,0 0-194 0 0,0 0-44 0 0,1 1 47 0 0,-1 0-110 0 0,1 2-27 0 0,0 0 21 0 0,2 8-117 0 0,-1 1 70 0 0,1-1 64 0 0,1 1 55 0 0,0 2 94 0 0,0-1 58 0 0,1 4 118 0 0,3 8 285 0 0,3 11 362 0 0,-3-11-451 0 0,-3-5-222 0 0,-2-10-254 0 0,-1 0-43 0 0,11 36 527 0 0,-8-27-390 0 0,1 0-52 0 0,-3-6-105 0 0,0 0-44 0 0,-2-2-46 0 0,1-1-40 0 0,-1 0-46 0 0,-1 0-50 0 0,0-9-250 0 0,0-1-29 0 0,0 1 165 0 0,0-1-33 0 0,-1 0-368 0 0,-3-2-1572 0 0,3 1 1705 0 0,1 0 48 0 0,-1 0 65 0 0,0 1 82 0 0,1-1 164 0 0,-1 1 50 0 0,1 0 55 0 0,0-1 59 0 0,-3-6-1811 0 0</inkml:trace>
  <inkml:trace contextRef="#ctx0" brushRef="#br0" timeOffset="1515.053">1268 216 9072 0 0,'1'-1'200'0'0,"0"1"-185"0"0,4-2 130 0 0,7-1 298 0 0,-4 0-340 0 0,2 1-73 0 0,-7 1-13 0 0,0 1 35 0 0,3-1 146 0 0,0 0 114 0 0,1 1 101 0 0,1 1 196 0 0,0 0 99 0 0,1 2 241 0 0,4 2 587 0 0,-1 2 9 0 0,-6-1-579 0 0,-2 0-237 0 0,-1 0-95 0 0,-1 0-194 0 0,-1 1-98 0 0,-1-1-109 0 0,0-2-163 0 0,-1 0-33 0 0,0 1 315 0 0,0 0-112 0 0,0 0-62 0 0,-2 7 117 0 0,2-8-173 0 0,0 1 43 0 0,0-1-11 0 0,0 0 37 0 0,0 0 42 0 0,0 1 48 0 0,-1 1-197 0 0,4-1-77 0 0,-1-4 22 0 0,0 1 33 0 0,1 0 44 0 0,-1 2 55 0 0,1-2-102 0 0,2 2-38 0 0,-4-4 32 0 0,0 0 13 0 0,1 1-186 0 0,-1-1 84 0 0,2 2 64 0 0,1 2 114 0 0,-1-2-132 0 0,-1-1-39 0 0,0 0-42 0 0,1 0-51 0 0,-1 0-61 0 0,-1 0 10 0 0,1 0-39 0 0,0 0-44 0 0,-1-1-45 0 0,0 1-51 0 0,1-1-52 0 0,-1 0-57 0 0,0 0-61 0 0,0 0 37 0 0,0 0-71 0 0,0 0-63 0 0,0 0-55 0 0,0 0-197 0 0,0 0-55 0 0,0 0-238 0 0,0 0-640 0 0</inkml:trace>
  <inkml:trace contextRef="#ctx0" brushRef="#br0" timeOffset="1752.809">1400 18 16807 0 0,'0'-4'401'0'0,"1"1"-74"0"0,0 0-68 0 0,0 1-61 0 0,1 0-54 0 0,0 1-48 0 0,0 0-42 0 0,0 0-34 0 0,5 1-79 0 0,3 5-158 0 0,-6-1 158 0 0,-2-3-77 0 0,-1 0-35 0 0,1 0-36 0 0,-1 1-36 0 0,1-1-39 0 0,-1-1-39 0 0,0 1-40 0 0,1 0-43 0 0,0 0-278 0 0,-1 1-102 0 0,1-1-103 0 0,0 1-110 0 0,2 1-1098 0 0,2 2-1186 0 0</inkml:trace>
  <inkml:trace contextRef="#ctx0" brushRef="#br0" timeOffset="2167.615">1695 83 12032 0 0,'-2'0'-19'0'0,"0"0"33"0"0,-2-1 78 0 0,0 2 68 0 0,1-1 92 0 0,-1 2 169 0 0,2 2-58 0 0,2 0-216 0 0,1 1-113 0 0,1 1-104 0 0,-2 2 601 0 0,-3 0-71 0 0,-3-1-57 0 0,-2 0-43 0 0,-6 8 345 0 0,1 5-32 0 0,-3-1-60 0 0,0 2-27 0 0,2 1-96 0 0,10-15-281 0 0,-1 0-63 0 0,-7 15 130 0 0,10-13-131 0 0,1-4-61 0 0,-7 9 146 0 0,7-12-176 0 0,0-1 58 0 0,1-1 7 0 0,0 0 28 0 0,0 0 11 0 0,0 0 2 0 0,3 0-4 0 0,19-5 149 0 0,-6-1-137 0 0,-2-1-71 0 0,-1 0-57 0 0,-5 3-48 0 0,0-1 11 0 0,0 0-1 0 0,-1-1 1 0 0,0 0 0 0 0,4-3-3 0 0,19-16-1 0 0,-22 19 1 0 0,1 0-38 0 0,18-11-183 0 0,-14 11 168 0 0,-7 4 15 0 0,1 1 0 0 0,-1-1-1 0 0,0 1 1 0 0,1 0-1 0 0,-1 0 1 0 0,1 1 0 0 0,-1 0-1 0 0,1 0 1 0 0,-1 0-1 0 0,1 1 1 0 0,0 0 38 0 0,-4 0-13 0 0,0 0 1 0 0,0 0-1 0 0,0 0 0 0 0,0 0 0 0 0,0 0 1 0 0,-1 1-1 0 0,1-1 0 0 0,0 1 1 0 0,-1 0-1 0 0,3 2 13 0 0,7 11-11 0 0,-5 5 46 0 0,-4-5 25 0 0,-1 0 37 0 0,-2-7-8 0 0,0-1 0 0 0,0 1 1 0 0,-1 0-1 0 0,0-1 0 0 0,0 1 0 0 0,-1 0 0 0 0,-1 4-89 0 0,-3 6 237 0 0,3-10-82 0 0,1-4-25 0 0,0 0 43 0 0,-1 0 52 0 0,1 0 61 0 0,-1-1-229 0 0,3-2 15 0 0,0-2 2 0 0,-1 1-39 0 0,-1-3 4 0 0,3 2 41 0 0,2-2-77 0 0,1 0 0 0 0,-1-1 0 0 0,-1 1 0 0 0,1-1 0 0 0,0 0 0 0 0,-1 0 0 0 0,1-1-3 0 0,5-9-27 0 0,2 0-59 0 0,-1 3 40 0 0,0 0-43 0 0,2-3-62 0 0,-6 7 15 0 0,1 1 0 0 0,0 0-1 0 0,5-5 137 0 0,2 1-140 0 0,0 1 39 0 0,14-6-19 0 0,-23 14 107 0 0,0 0 0 0 0,0-1 1 0 0,0 1-1 0 0,0 1 0 0 0,0-1 1 0 0,0 1-1 0 0,0-1 0 0 0,0 1 1 0 0,0 0-1 0 0,1 1 1 0 0,-1-1-1 0 0,0 1 0 0 0,0 0 1 0 0,1 0 12 0 0,3 1-97 0 0,0 2 77 0 0,-5-2 37 0 0,1 0 0 0 0,-1 1-1 0 0,0-1 1 0 0,0 0 0 0 0,0 1 0 0 0,1 1-17 0 0,0 1-2 0 0,0 1-35 0 0,-1 0-48 0 0,-1 0-61 0 0,-1-2 10 0 0,0 0-36 0 0,-1 0-40 0 0,-1 1-44 0 0,1-4-51 0 0,0 0-52 0 0,-1 1-312 0 0,1 0-103 0 0,-1 0 138 0 0,1 0-39 0 0,-1 1-761 0 0,0-1 191 0 0,0 1-34 0 0,-3 5-2677 0 0,4-8 3927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19:32.958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7358 2940 2304 0 0,'0'0'92'0'0,"0"0"-17"0"0,-2 0-26 0 0,-1 1-33 0 0,-3 0 37 0 0,2 0 90 0 0,-2 0 117 0 0,0 0 231 0 0,0 0-54 0 0,3-1-186 0 0,0 1-88 0 0,1 0-58 0 0,-4 1 654 0 0,0-1-99 0 0,-3-1 40 0 0,-4 0 253 0 0,7 0-322 0 0,2 0-528 0 0,-1 1 109 0 0,0-1 142 0 0,-3 2 280 0 0,1-1-68 0 0,2 0-272 0 0,2-1-135 0 0,-1 1-105 0 0,3-1 148 0 0,0 0-22 0 0,0 0-48 0 0,-2 1-21 0 0,-2 1 8 0 0,-1 0 77 0 0,3-1 42 0 0,2-1-197 0 0,1 1-34 0 0,-2-1 32 0 0,-1 0 40 0 0,-1 0 59 0 0,1 1-58 0 0,0 1-50 0 0,-3 1-3 0 0,-2 0 81 0 0,8-3 251 0 0,1 0-44 0 0,0 0-41 0 0,1 0-39 0 0,3 0 133 0 0,2 1-121 0 0,2-1-84 0 0,1 0-92 0 0,1 0-59 0 0,14 0-42 0 0,-10 0 97 0 0,-8-1 47 0 0,0 1 79 0 0,23-3 215 0 0,15 1 276 0 0,-12 0-204 0 0,-12 1-199 0 0,147-11 1480 0 0,-132 10-1423 0 0,0 2-36 0 0,5 1-180 0 0,1 2-35 0 0,-1 0-38 0 0,1-2-43 0 0,54-1 67 0 0,48 0-7 0 0,-138 0-23 0 0,2 2-1 0 0,-3 0-88 0 0,-4-2 22 0 0,0 0 45 0 0,0 0 25 0 0,1-1 34 0 0,0 1 40 0 0,2 0 49 0 0,-10 0-14 0 0,-1-1-72 0 0,-1-1-58 0 0,-4 0-82 0 0,-2-1-41 0 0,5 1 74 0 0,1 1 61 0 0,0 1 76 0 0,-43 0-207 0 0,0 1 44 0 0,-52 3 53 0 0,35-2 112 0 0,32-2-25 0 0,-25 4-90 0 0,-29 2 0 0 0,66-4 0 0 0,-27 1 0 0 0,-63 2 0 0 0,44-4 7 0 0,34 0 64 0 0,1 0 107 0 0,30-1-166 0 0,-11 0-17 0 0,-1 0-54 0 0,-4-2-65 0 0,-11-4-124 0 0,30 5 39 0 0,2 1-14 0 0,0 0-41 0 0,1 0 52 0 0,0 0 41 0 0,1 0-69 0 0,-1-1 98 0 0,4 0-72 0 0,-4 1 117 0 0,1-1-42 0 0,-1 1-103 0 0,1-1-109 0 0,-1 1 13 0 0,0-1-81 0 0,0 1 4 0 0,0-1-60 0 0,0 1-52 0 0,1-1-47 0 0,-1 1-166 0 0,0-1-46 0 0,1 0-201 0 0,1 0-543 0 0</inkml:trace>
  <inkml:trace contextRef="#ctx0" brushRef="#br0" timeOffset="21174.172">10518 2936 6792 0 0,'0'0'149'0'0,"0"0"23"0"0,0 0 13 0 0,0 0-5 0 0,0 0-69 0 0,0 0-30 0 0,0 0-7 0 0,0 0 8 0 0,0 0 46 0 0,0 0 22 0 0,0 0 2 0 0,0 0 33 0 0,0 0 142 0 0,0 0 66 0 0,1 0 18 0 0,2 0-98 0 0,1 0-24 0 0,3 1 71 0 0,18 4 617 0 0,-8-1-356 0 0,-7-2-277 0 0,1 1-36 0 0,-1-1-45 0 0,1 0-54 0 0,9 0 147 0 0,0 0-64 0 0,10 0 51 0 0,0 0-75 0 0,38 2 290 0 0,-8-1 111 0 0,-37-3-133 0 0,1 1 0 0 0,12 3-536 0 0,-9 1 246 0 0,0-2-96 0 0,4 1-60 0 0,16 0-54 0 0,-15-1-18 0 0,-5-1 49 0 0,0-1-44 0 0,62-1-48 0 0,-51-1 66 0 0,-16 0 23 0 0,0 1 40 0 0,0-1 49 0 0,1 1 57 0 0,1 0 258 0 0,1 1-66 0 0,0 0-64 0 0,0 0-66 0 0,0 0-65 0 0,0 0-66 0 0,0 2-66 0 0,0-1-66 0 0,-10 0-25 0 0,5 0 52 0 0,-7-1-49 0 0,-2 0-60 0 0,0-1-86 0 0,-10 0-73 0 0,-1 0 108 0 0,0 0 43 0 0,0 0-33 0 0,0 0-14 0 0,0 0-35 0 0,0 0-38 0 0,0 0-45 0 0,0 0-48 0 0,0 0-44 0 0,0 0-42 0 0,0 0-38 0 0,0 0-269 0 0,0 0-63 0 0,0 0-48 0 0,0 0-36 0 0,0 0-1494 0 0,0 0-1322 0 0</inkml:trace>
  <inkml:trace contextRef="#ctx0" brushRef="#br0" timeOffset="22017.923">11092 2917 8376 0 0,'0'0'190'0'0,"0"0"28"0"0,0 0 8 0 0,0-2-49 0 0,0-2-116 0 0,0 1-44 0 0,0 1 46 0 0,0 1 38 0 0,-1-1 85 0 0,1 1 73 0 0,-1 0 62 0 0,0-1 97 0 0,0 1 47 0 0,-4-3 1178 0 0,3 3-982 0 0,1 1-306 0 0,-1 0-43 0 0,1-1-106 0 0,0 1-35 0 0,0 0-37 0 0,0 0-44 0 0,0 0-45 0 0,0 1-52 0 0,0-1-55 0 0,0 0-59 0 0,-2 2 231 0 0,-1 0-1 0 0,0 0 1 0 0,1 1 0 0 0,-1-1 0 0 0,1 1 0 0 0,0 0-1 0 0,0 0 1 0 0,0 0 0 0 0,0 0 0 0 0,-1 3-110 0 0,-8 13 441 0 0,5-1-117 0 0,1 0-59 0 0,3 0-74 0 0,2-1-93 0 0,4 2-63 0 0,4-4 40 0 0,7-4 54 0 0,-11-10-103 0 0,0 0 0 0 0,-1 0 0 0 0,1 0 0 0 0,0-1 0 0 0,-1 1 1 0 0,1-1-1 0 0,0 1 0 0 0,0-1 0 0 0,0 0-26 0 0,2 0 47 0 0,0 0 0 0 0,0-1 0 0 0,-1 1-1 0 0,1-1 1 0 0,3-1-47 0 0,12-6 127 0 0,-5-1-55 0 0,-2-2-40 0 0,3-10 173 0 0,-4-3-65 0 0,-11 20-130 0 0,0 1 1 0 0,-1-1 0 0 0,1 1 0 0 0,-1-1-1 0 0,1 0 1 0 0,-1-1-11 0 0,0 2-3 0 0,0 0 0 0 0,-1 0-1 0 0,1 0 1 0 0,-1 0 0 0 0,0 0 0 0 0,1-1-1 0 0,-2-1 4 0 0,0 3 0 0 0,1-1 0 0 0,0 1 0 0 0,-1-1 0 0 0,0 1 0 0 0,1 0 0 0 0,-1 0 0 0 0,0 0 0 0 0,0 0 0 0 0,0 0 0 0 0,-1 0 0 0 0,1 0 0 0 0,0 1 0 0 0,-1-1 0 0 0,1 1 0 0 0,-1-1 0 0 0,1 1 0 0 0,-1 0 0 0 0,0 0 0 0 0,1 1 0 0 0,-1-1 0 0 0,0 0 0 0 0,0 1 0 0 0,0-1 0 0 0,0 1 0 0 0,1 0 0 0 0,-1 0 0 0 0,0 0 0 0 0,0 1 0 0 0,0-1 0 0 0,0 1 0 0 0,1-1 0 0 0,-1 1 0 0 0,0 0 0 0 0,1 0 0 0 0,-1 0 0 0 0,-25 17-6 0 0,22-14-4 0 0,1 1 0 0 0,0-1 0 0 0,0 1 0 0 0,1 1 0 0 0,-1-1 0 0 0,1 1 0 0 0,0-1 0 0 0,1 1 0 0 0,-2 4 10 0 0,1-4 5 0 0,1 2-1 0 0,1-1 1 0 0,0 0 0 0 0,0 1-1 0 0,0 0-4 0 0,2 0 69 0 0,0-7-69 0 0,0-1-1 0 0,0 0 1 0 0,0 0-1 0 0,0 1 1 0 0,1-1-1 0 0,-1 0 1 0 0,0 0-1 0 0,0 1 1 0 0,0-1-1 0 0,1 0 1 0 0,-1 0-1 0 0,0 1 1 0 0,0-1 0 0 0,0 0-1 0 0,1 0 1 0 0,-1 0-1 0 0,0 0 1 0 0,0 0-1 0 0,1 1 1 0 0,-1-1-1 0 0,0 0 1 0 0,1 0-1 0 0,-1 0 1 0 0,0 0-1 0 0,1 0 1 0 0,13 10-79 0 0,0-7 78 0 0,-9-3 14 0 0,0 0-1 0 0,0 0 1 0 0,-1-1 0 0 0,1 0 0 0 0,3-1-13 0 0,-8 2 0 0 0,8-2 0 0 0,0 0 0 0 0,-1-1 0 0 0,1 0 0 0 0,-1 0 0 0 0,0-1 0 0 0,0 0 0 0 0,0 0 0 0 0,-4 2 0 0 0,1-1 0 0 0,0 1 0 0 0,-1-1 0 0 0,1 0 0 0 0,-1 0 0 0 0,0 0 0 0 0,0 0 0 0 0,0-1 0 0 0,-1 1 0 0 0,1-1 0 0 0,-1 0 0 0 0,0 0 0 0 0,1-1 0 0 0,0-15-6 0 0,-3 16 13 0 0,0 0 0 0 0,-1-1 0 0 0,1 1 0 0 0,-1 0 0 0 0,0-1 0 0 0,0 1 0 0 0,0 0 0 0 0,-1 0 0 0 0,0 0 0 0 0,0 0-7 0 0,2 2 1 0 0,-1 1-1 0 0,0 0 1 0 0,0-1 0 0 0,0 1-1 0 0,0 0 1 0 0,0 0-1 0 0,0 0 1 0 0,0 0-1 0 0,0 0 1 0 0,0 0-1 0 0,-1 0 1 0 0,1 0-1 0 0,0 1 1 0 0,-1-1-1 0 0,1 0 1 0 0,0 1-1 0 0,-1-1 1 0 0,1 1-1 0 0,-1 0 1 0 0,1-1-1 0 0,-1 1 0 0 0,-1 0 4 0 0,1 0-1 0 0,-1 0 0 0 0,0 0 1 0 0,1 0-1 0 0,-1 1 1 0 0,1-1-1 0 0,-1 1 0 0 0,0 0 1 0 0,1 0-1 0 0,-1 0 0 0 0,-1 1-3 0 0,-1 0 8 0 0,0 1-1 0 0,0 0 0 0 0,0 1 1 0 0,0-1-1 0 0,1 1 0 0 0,0 0 0 0 0,0 0 1 0 0,0 0-1 0 0,0 0 0 0 0,0 1 0 0 0,0 1-7 0 0,-3 6 26 0 0,2-6-9 0 0,1 1 0 0 0,1 1 1 0 0,-1-1-1 0 0,-1 4-17 0 0,5-10 1 0 0,-1 1 1 0 0,1 0-1 0 0,-1-1 1 0 0,1 1-1 0 0,0 0 1 0 0,-1 0-1 0 0,1-1 1 0 0,0 1 0 0 0,0 0-1 0 0,0 0 1 0 0,0-1-1 0 0,1 1 1 0 0,-1 0-1 0 0,0-1 1 0 0,1 1-1 0 0,-1 0 1 0 0,1-1-1 0 0,0 1 1 0 0,-1 0-1 0 0,1-1 1 0 0,0 1-1 0 0,1 0-1 0 0,-1-1 5 0 0,0 0-1 0 0,0 0 0 0 0,0 0 0 0 0,1 0 1 0 0,-1 0-1 0 0,0 0 0 0 0,0-1 0 0 0,1 1 1 0 0,-1 0-1 0 0,1-1 0 0 0,-1 1 0 0 0,0-1 0 0 0,1 1 1 0 0,-1-1-1 0 0,1 0 0 0 0,-1 0 0 0 0,1 0 1 0 0,-1 0-1 0 0,1 0 0 0 0,-1 0 0 0 0,1 0 1 0 0,-1 0-1 0 0,1 0 0 0 0,-1-1 0 0 0,1 1 1 0 0,-1-1-1 0 0,0 1 0 0 0,1-1 0 0 0,-1 0 1 0 0,1 0-6 0 0,21-12 93 0 0,-5 0 41 0 0,-16 11-113 0 0,0 0-1 0 0,1-1 0 0 0,-1 1 1 0 0,0 0-1 0 0,-1-1 0 0 0,1 0 1 0 0,0 0-20 0 0,1-3 9 0 0,-1 1 1 0 0,0 0-1 0 0,0 0 1 0 0,0-1 0 0 0,-1 1-1 0 0,1-4-9 0 0,0 0 3 0 0,-2 1 0 0 0,1-1 0 0 0,-1 0 0 0 0,0 0-3 0 0,-3-17 54 0 0,-7-5 120 0 0,-1 13-103 0 0,2 11-64 0 0,-2 3-40 0 0,-1 4-48 0 0,-3 7-57 0 0,5-2-105 0 0,0 1 3 0 0</inkml:trace>
  <inkml:trace contextRef="#ctx0" brushRef="#br0" timeOffset="33539.218">1249 2748 9704 0 0,'0'0'216'0'0,"0"0"32"0"0,0 0 13 0 0,0 0-407 0 0,0 0 111 0 0,0 1 98 0 0,0-1 86 0 0,-1 1 33 0 0,1-1 46 0 0,0 2 334 0 0,0-1-54 0 0,-1 2 746 0 0,1-2-834 0 0,0 1-15 0 0,0-1-67 0 0,0 0-81 0 0,0 0-111 0 0,0 0-121 0 0,0-1-35 0 0,0 1-39 0 0,0-1-40 0 0,1 4 553 0 0,2 0-86 0 0,0-1-73 0 0,1 1-58 0 0,4 2 89 0 0,6 1 95 0 0,-9-6-221 0 0,12-1 154 0 0,0-2-43 0 0,0-4-46 0 0,-1-1-47 0 0,0-2-49 0 0,-1-2-50 0 0,0 1-52 0 0,-2-1-53 0 0,-9 7-21 0 0,0 0 0 0 0,0 0 0 0 0,0 0-1 0 0,0-1 1 0 0,-1 0 0 0 0,2-3-3 0 0,4-11-28 0 0,-5 3-58 0 0,-6 2-84 0 0,-6 2-108 0 0,1 7 90 0 0,-2 1-37 0 0,-3 1 23 0 0,0 2 44 0 0,0 1 42 0 0,0 1 39 0 0,-11 4 22 0 0,0 5 110 0 0,7 1 48 0 0,0 1 38 0 0,11-7-57 0 0,-1 0-1 0 0,1 1 1 0 0,1 0-1 0 0,-1 0 1 0 0,1 0-1 0 0,-3 6-83 0 0,-8 23 247 0 0,12-25-202 0 0,1-1-1 0 0,0 0 0 0 0,1 1 0 0 0,0 0 1 0 0,0 6-45 0 0,1-10 23 0 0,0 0 0 0 0,1 0 0 0 0,0-1 1 0 0,0 1-1 0 0,0 0 0 0 0,0-1 1 0 0,1 1-1 0 0,0-1 0 0 0,2 5-23 0 0,-2-6 23 0 0,0-1-1 0 0,0 0 1 0 0,0 0 0 0 0,1 0-1 0 0,-1 0 1 0 0,1-1 0 0 0,-1 1-1 0 0,1-1 1 0 0,0 1-1 0 0,0-1-22 0 0,0 0 28 0 0,0 0 0 0 0,0 0 0 0 0,0-1 1 0 0,0 1-1 0 0,0-1 0 0 0,1 0 0 0 0,-1 0 0 0 0,0 0 0 0 0,2 0-28 0 0,17 0 88 0 0,-8-4-112 0 0,0-2-87 0 0,-1-2-109 0 0,-6 2 63 0 0,-1 0-36 0 0,5-3-249 0 0,-2-2-43 0 0,0 0-46 0 0,-1 0-53 0 0,-1 0-57 0 0,0-1-63 0 0,1-1-68 0 0,-1 1-72 0 0,-4 6 475 0 0,0 0-90 0 0,2-1-177 0 0,2-3-402 0 0,0 2 126 0 0,-3 2 369 0 0,-1 0 155 0 0,0 1 79 0 0,-2 2 212 0 0,3-4-262 0 0,0 4 70 0 0,-4 2 108 0 0,1 0 141 0 0,-1 0 104 0 0,0 0 172 0 0,0 0 289 0 0,0 0 47 0 0,0 0 16 0 0,0 0-188 0 0,0 0-81 0 0,0 0-70 0 0,1 1-61 0 0,-1-1-58 0 0,1 1-35 0 0,0 0 7 0 0,2 2 60 0 0,-2-2-76 0 0,0 0 42 0 0,3 2 261 0 0,0 0-99 0 0,0 0-18 0 0,-3-2-242 0 0,-1-1 0 0 0,1 1 0 0 0,-1-1 0 0 0,1 1 0 0 0,-1-1 0 0 0,0 1 0 0 0,1-1 0 0 0,-1 1 1 0 0,0 0-1 0 0,1-1 0 0 0,-1 1 0 0 0,0-1 0 0 0,0 1 0 0 0,0 0 0 0 0,1-1 0 0 0,-1 1 0 0 0,0 0-30 0 0,2 9 417 0 0,0-2-108 0 0,-1-5-227 0 0,0-1 1 0 0,0 1 0 0 0,0 0-1 0 0,-1 0 1 0 0,1 0 0 0 0,-1 0-1 0 0,0 0-82 0 0,0 8 167 0 0,-1-1 32 0 0,1 1 154 0 0,-2 1-1 0 0,0-1 0 0 0,-1 3-352 0 0,-1 0 256 0 0,-1 0-86 0 0,6-17 278 0 0,0 0-81 0 0,1 0-76 0 0,0 0-70 0 0,0-1-63 0 0,0 0-58 0 0,0 0-51 0 0,0-1-47 0 0,3-3-94 0 0,-1 0-96 0 0,12-20-668 0 0,-13 23 703 0 0,0 0 37 0 0,6-8-330 0 0,1 2-35 0 0,-5 6 243 0 0,0 1-1 0 0,0 1 1 0 0,0-1-1 0 0,0 1 1 0 0,1 0-1 0 0,-1 0 1 0 0,1 0-1 0 0,0 1 1 0 0,0 0-1 0 0,4-1 239 0 0,-6 2-39 0 0,-2 1 44 0 0,-2 0-5 0 0,2 1 181 0 0,1 3-33 0 0,1 8 210 0 0,-3-11-263 0 0,2 10 369 0 0,0 0-45 0 0,0 11 310 0 0,-1-2-159 0 0,-1 25 666 0 0,-1-34-922 0 0,0-10-137 0 0,0-1-7 0 0,0 0-185 0 0,-1 1 66 0 0,1 1 129 0 0,0 0 182 0 0,1-1-201 0 0,0-2-51 0 0,0 0-80 0 0,1-1-44 0 0,1-1 21 0 0,0-1-34 0 0,2-3-114 0 0,2-4-142 0 0,3-5-253 0 0,-3 4 135 0 0,-2 4 191 0 0,2-6-109 0 0,1 1 19 0 0,2 0 45 0 0,5 1 65 0 0,8 1 84 0 0,-17 11 238 0 0,1 5 84 0 0,3 8 291 0 0,-8-10-385 0 0,6 10 312 0 0,-1 1-60 0 0,-2 0-61 0 0,0 0-62 0 0,-1-3-109 0 0,0-1-33 0 0,0 0-34 0 0,0 0-34 0 0,-2-8-97 0 0,-1 1 67 0 0,5 10 176 0 0,-3-8-168 0 0,0 0-93 0 0,-1-4-4 0 0,0 1-34 0 0,0-1-37 0 0,0 0-43 0 0,0 0-45 0 0,1-1-50 0 0,3-3-279 0 0</inkml:trace>
  <inkml:trace contextRef="#ctx0" brushRef="#br0" timeOffset="33814.429">1949 2793 16152 0 0,'0'0'365'0'0,"0"0"56"0"0,0 0 24 0 0,0 1-188 0 0,1-1-124 0 0,7 9 54 0 0,-3-1 52 0 0,-2 0 45 0 0,-1-1 42 0 0,0-2-22 0 0,0 1 2 0 0,-1 0-58 0 0,5 9 428 0 0,-3-10-330 0 0,-1 1-77 0 0,1 3 23 0 0,-1 1-88 0 0,3 8 132 0 0,-4-15-322 0 0,1 5 0 0 0,-5 4-91 0 0,3-11-45 0 0,0-1-146 0 0,0 0-264 0 0,0 0 399 0 0,0 0 6 0 0,0 0-22 0 0,0 0-52 0 0,0 0-16 0 0,0 0-54 0 0,0 0-60 0 0,0 0-69 0 0,0 0-73 0 0,0 0-68 0 0,0 0-62 0 0,0 0-52 0 0,0 0-191 0 0,0 0-52 0 0,0 0-231 0 0,0 0-620 0 0</inkml:trace>
  <inkml:trace contextRef="#ctx0" brushRef="#br0" timeOffset="34044.262">1931 2613 16328 0 0,'0'0'365'0'0,"0"0"56"0"0,0 0 27 0 0,0 0-185 0 0,0 0-126 0 0,0-1-37 0 0,0 1-59 0 0,0-2 2 0 0,0 1 94 0 0,0 1 43 0 0,0 0 4 0 0,0 0-84 0 0,0 0-64 0 0,1 1-144 0 0,5 1-2 0 0,-6-1 138 0 0,1-1-42 0 0,0 0-42 0 0,0 1-41 0 0,0-1-39 0 0,0 1-40 0 0,0-1-40 0 0,0 1-37 0 0,0-1-106 0 0,1 1-55 0 0,-1-1-54 0 0,0 1-51 0 0,0-1-52 0 0,1 1-51 0 0,-1-1-48 0 0,0 1-48 0 0,4 0-1477 0 0,2 0-1248 0 0,-7 0 3353 0 0</inkml:trace>
  <inkml:trace contextRef="#ctx0" brushRef="#br0" timeOffset="34259.318">2180 2671 15376 0 0,'0'0'348'0'0,"0"0"-161"0"0,0 0-39 0 0,0 1 45 0 0,-1-1-92 0 0,-2 3-9 0 0,1-2 3 0 0,-9 4 99 0 0,0 2 0 0 0,0 0 0 0 0,1 0 0 0 0,0 1 0 0 0,1 0 1 0 0,-2 1-195 0 0,-1 6 276 0 0,1 1 33 0 0,11-14-306 0 0,-1-1 0 0 0,0 1 0 0 0,1 0 0 0 0,-1-1-1 0 0,1 1 1 0 0,-1-1 0 0 0,1 1 0 0 0,0 0 0 0 0,-1-1 0 0 0,1 1 0 0 0,0 0-1 0 0,0-1 1 0 0,0 1 0 0 0,0 0 0 0 0,1-1 0 0 0,-1 1 0 0 0,0 0 0 0 0,1-1 0 0 0,-1 1-1 0 0,1 0 1 0 0,0-1 0 0 0,0 1-3 0 0,9 13 1 0 0,3-1-40 0 0,-2-2-38 0 0,-6-7 37 0 0,1 0-40 0 0,12 5-270 0 0,-1-2 138 0 0,-4 1 167 0 0,-8-5 65 0 0,-1 0 306 0 0,-2 0 67 0 0,1 7 924 0 0,-4-5-740 0 0,0-4-347 0 0,0 1-54 0 0,-1 1-43 0 0,0-2-118 0 0,1 0-38 0 0,0-1 145 0 0,-2 1-43 0 0,-2 0-26 0 0,-1 0-27 0 0,3-1-14 0 0,3-1-189 0 0,-1 0 40 0 0,1 0 37 0 0,0 0 34 0 0,-1 1 21 0 0,0-1 56 0 0,0 0 45 0 0,0 0 34 0 0,-3 2 361 0 0,2-1-346 0 0,1-1-65 0 0,-1 1-75 0 0,1-1-78 0 0,0 1-93 0 0,0-1-108 0 0,0 0-39 0 0,0 1-95 0 0,1-1-102 0 0,-1 0-110 0 0,0 1-119 0 0,1-1 341 0 0,0 0-32 0 0,0 0-34 0 0,0 0-35 0 0,0 0-37 0 0,0 0-37 0 0,0 0-593 0 0,0 0-33 0 0,0 0-2593 0 0</inkml:trace>
  <inkml:trace contextRef="#ctx0" brushRef="#br0" timeOffset="34532.36">2553 2649 17191 0 0,'0'0'388'0'0,"0"0"-11"0"0,-1-1-70 0 0,1 1-59 0 0,-1-1-46 0 0,-1 0 74 0 0,-3 0 256 0 0,-4 5-303 0 0,-1 1-64 0 0,-4 1-26 0 0,0 1-70 0 0,7-3-60 0 0,0 0-1 0 0,0 1 0 0 0,0 0 1 0 0,0 0-1 0 0,1 0-8 0 0,-9 11 88 0 0,12-12-86 0 0,0 0 0 0 0,0 1 0 0 0,1-1 0 0 0,-1 0 0 0 0,1 1 0 0 0,0 0 0 0 0,0-1 1 0 0,1 1-1 0 0,-1 3-2 0 0,1-6-1 0 0,1-1 0 0 0,0 1-1 0 0,0-1 1 0 0,0 1 0 0 0,0 0 0 0 0,0-1 0 0 0,1 1 0 0 0,-1 0 0 0 0,0-1 0 0 0,1 1 0 0 0,-1-1 0 0 0,1 1 0 0 0,0 0 1 0 0,0 0-6 0 0,0 0 0 0 0,0-1 0 0 0,1 1 0 0 0,-1-1 0 0 0,0 1 0 0 0,1-1 0 0 0,-1 1 0 0 0,1-1-1 0 0,0 0 1 0 0,-1 0 0 0 0,1 0 0 0 0,0 0 0 0 0,0 0 6 0 0,9 6-55 0 0,5 3-128 0 0,-3-2 15 0 0,-4-3 88 0 0,-1 0 49 0 0,0-1 47 0 0,5 1 114 0 0,10 5 165 0 0,-22-9-191 0 0,-1 0-207 0 0,1-1 56 0 0,-1 1 48 0 0,1 0 45 0 0,1 0 154 0 0,0 0 108 0 0,2 1 582 0 0,-4-1-552 0 0,0 0-188 0 0,0 0-38 0 0,-1 1-44 0 0,0-1-55 0 0,-15 12 268 0 0,-6-3-93 0 0,-2-2-70 0 0,0-3-45 0 0,9-1-35 0 0,10-3-177 0 0,-1 0 54 0 0,-4 2 29 0 0,-7 1 96 0 0,10-3-58 0 0,0 1-68 0 0,0-1-104 0 0,3-1 28 0 0,0 1-48 0 0,0-1-54 0 0,0 1-60 0 0,-1-1-64 0 0,1 0-72 0 0,-1 0-76 0 0,1 0-84 0 0,-9 0-908 0 0</inkml:trace>
  <inkml:trace contextRef="#ctx0" brushRef="#br0" timeOffset="34830.301">2637 2753 17167 0 0,'0'0'500'0'0,"0"0"-176"0"0,0 0-148 0 0,0 1-46 0 0,1 0-61 0 0,1 4-7 0 0,0-3 14 0 0,-2-1 4 0 0,1 0 36 0 0,-1 0 44 0 0,0 0 53 0 0,3 6 141 0 0,-1 0-38 0 0,2 8 216 0 0,-2-4-209 0 0,-1 2-52 0 0,1 11 161 0 0,1 6 22 0 0,-2-24-419 0 0,3 21 67 0 0,0-15-13 0 0,-3-11-49 0 0,-1-1-104 0 0,0 0-72 0 0,0 0 93 0 0,0 0-14 0 0,0 0-22 0 0,0 0-39 0 0,0 0-17 0 0,0 0-39 0 0,0 0-46 0 0,0 0-50 0 0,0 0-55 0 0,0 0-52 0 0,0 0-47 0 0,0 0-43 0 0,0 0-304 0 0,0 0-71 0 0,0 0-56 0 0,0 0-41 0 0,0 0-354 0 0,0 0-36 0 0,0 0-2787 0 0</inkml:trace>
  <inkml:trace contextRef="#ctx0" brushRef="#br0" timeOffset="35091.278">2676 2594 16527 0 0,'0'0'374'0'0,"0"0"54"0"0,0 0 22 0 0,0 0-184 0 0,0 0-126 0 0,0 0-52 0 0,0 0-6 0 0,0 0 78 0 0,0 0 28 0 0,0 0 4 0 0,0 0-103 0 0,0 0-52 0 0,0 0-51 0 0,0 1-51 0 0,1 0-52 0 0,-1 0-53 0 0,1 0-51 0 0,1 0-52 0 0,-1 0-171 0 0,0-1-100 0 0,0 1-85 0 0,0 0-72 0 0,1 0-312 0 0,0 0-71 0 0,0 1-1215 0 0,2 1-1308 0 0</inkml:trace>
  <inkml:trace contextRef="#ctx0" brushRef="#br0" timeOffset="35403.702">2958 2636 16671 0 0,'0'0'382'0'0,"0"0"54"0"0,0 0 20 0 0,0 0-278 0 0,0 0-42 0 0,0 0 27 0 0,-1 1-108 0 0,-2 2-89 0 0,1-2 78 0 0,-8 7-110 0 0,-1-2 114 0 0,0 0 92 0 0,0 0 69 0 0,-27 15 723 0 0,23-9-591 0 0,2 1-51 0 0,0 0-79 0 0,1 2-61 0 0,1 0-47 0 0,7-8-70 0 0,0-1 0 0 0,0 1 1 0 0,1 0-1 0 0,0-1 0 0 0,0 2 1 0 0,1-1-1 0 0,-1 0 0 0 0,1 5-33 0 0,2-6 0 0 0,0-6 2 0 0,0 0 0 0 0,0 1-1 0 0,0-1 1 0 0,0 0 0 0 0,0 0 0 0 0,0 1-1 0 0,0-1 1 0 0,1 0 0 0 0,-1 1-1 0 0,0-1 1 0 0,0 0 0 0 0,0 0 0 0 0,1 1-1 0 0,-1-1 1 0 0,0 0 0 0 0,0 0-1 0 0,1 1 1 0 0,-1-1 0 0 0,0 0-1 0 0,0 0 1 0 0,1 0 0 0 0,-1 0 0 0 0,0 1-1 0 0,1-1 1 0 0,-1 0 0 0 0,0 0-1 0 0,1 0 1 0 0,-1 0 0 0 0,0 0 0 0 0,1 0-1 0 0,-1 0 1 0 0,0 0 0 0 0,1 0-1 0 0,-1 0 1 0 0,0 0 0 0 0,0 0 0 0 0,1 0-1 0 0,-1 0 1 0 0,0 0 0 0 0,1 0-1 0 0,-1-1 1 0 0,0 1 0 0 0,1 0-1 0 0,-1 0 1 0 0,0 0-2 0 0,11-6 44 0 0,-10 6-39 0 0,14-10 29 0 0,-1-2-63 0 0,1-4-68 0 0,5-9-126 0 0,9-9-88 0 0,-8 14 187 0 0,-12 14 89 0 0,4-5-11 0 0,0 2 0 0 0,1 0 0 0 0,2 0 46 0 0,-12 6 0 0 0,1 1-1 0 0,-1 0 0 0 0,1 1 0 0 0,-1-1 0 0 0,1 1 0 0 0,0 0 0 0 0,-1 0 0 0 0,1 0 0 0 0,0 1 0 0 0,0-1 0 0 0,0 1 0 0 0,4 1 1 0 0,-8-1 11 0 0,1 0-1 0 0,0 1 1 0 0,-1-1-1 0 0,1 1 1 0 0,0-1-1 0 0,-1 1 1 0 0,1 0-1 0 0,-1 0 1 0 0,1 0-1 0 0,-1 0 1 0 0,1 0-11 0 0,13 15 151 0 0,-10-7-35 0 0,0 0 0 0 0,-1 0 0 0 0,2 8-116 0 0,2 2 163 0 0,-5-10-59 0 0,0-1 1 0 0,-1 1 0 0 0,0 0 0 0 0,0 0-1 0 0,-1 7-104 0 0,1-4 147 0 0,-2 2 65 0 0,-1 1-64 0 0,-1 3-36 0 0,2-17-33 0 0,0-1 9 0 0,0-4-4 0 0,0-9-93 0 0,0 11 15 0 0,2-27-193 0 0,3-1-80 0 0,3 1-46 0 0,-2 11-81 0 0,0 0 1 0 0,7-11 393 0 0,7-6-414 0 0,0 8 69 0 0,-3 13 160 0 0,-2 4 77 0 0,1 2 55 0 0,5 3 82 0 0,-11 4 32 0 0,1 2 35 0 0,-1 2 39 0 0,1 1 40 0 0,-1 2 44 0 0,0 2 48 0 0,-5-4-133 0 0,0 0 0 0 0,0 1 0 0 0,-1-1 0 0 0,0 1 0 0 0,0 0 1 0 0,0 0-1 0 0,0 1 0 0 0,-1-1 0 0 0,0 1 0 0 0,0 0 0 0 0,0 0 0 0 0,-1 0 0 0 0,0 0 0 0 0,0 3-134 0 0,0 2 86 0 0,0 0 39 0 0,1 5 124 0 0,1 21 406 0 0,-4-24-463 0 0,-1 2-48 0 0,-2 0-91 0 0,-13 33-53 0 0,8-29 0 0 0</inkml:trace>
  <inkml:trace contextRef="#ctx0" brushRef="#br0" timeOffset="-1751.709">7292 2155 4776 0 0,'0'0'101'0'0,"0"0"22"0"0,0 0 8 0 0,0 0 30 0 0,0 0 87 0 0,0 0-202 0 0,0 0 52 0 0,-1 0 42 0 0,0-1 36 0 0,-2 0 244 0 0,-5-1 667 0 0,6 1-808 0 0,0 0-60 0 0,1 1-127 0 0,0-1-32 0 0,0 1-38 0 0,0 0-41 0 0,-1-1 61 0 0,-1 1 49 0 0,-2-2 199 0 0,-8-2 734 0 0,8 3-781 0 0,3 1-169 0 0,0 0-40 0 0,1 0 120 0 0,1 0-1 0 0,0 0 7 0 0,-1-2-110 0 0,-1 1 89 0 0,0 0 56 0 0,-6 0 334 0 0,4 0-267 0 0,2 1-170 0 0,1 0-66 0 0,0 0 40 0 0,1 0-219 0 0,0 0 48 0 0,-1 0 44 0 0,1 0 41 0 0,-1 0 38 0 0,0 0 34 0 0,0 0 141 0 0,-1 0 90 0 0,-1 0 67 0 0,-3 0 951 0 0,4 0-827 0 0,1 0-286 0 0,0 0-49 0 0,1 0-57 0 0,0 0-67 0 0,2 0-33 0 0,2 0 67 0 0,0 0 41 0 0,7-1 247 0 0,-8 0-219 0 0,-1 1 127 0 0,-1-1 10 0 0,6-1-59 0 0,1 1-58 0 0,3 0-27 0 0,5 1-7 0 0,0 0-1 0 0,-6 0 5 0 0,13-2 86 0 0,0 1-43 0 0,23 1 42 0 0,-6 0-107 0 0,20-3-15 0 0,-15 1-69 0 0,1 2 69 0 0,-27 0-20 0 0,-1 0-13 0 0,-1 0 77 0 0,0 0 77 0 0,0 0 75 0 0,-5 0-176 0 0,0-1-46 0 0,7 1-39 0 0,25 2-79 0 0,-29-1 100 0 0,0 3 18 0 0,7 0-26 0 0,6-4 91 0 0,-1 0-78 0 0,62 0-127 0 0,-51 0 134 0 0,-16-1 111 0 0,-1 1-97 0 0,-10 0-78 0 0,-1 1-43 0 0,7-4 105 0 0,-6 1 0 0 0,4 1-51 0 0,77 1 14 0 0,-83 1 0 0 0,-4 1 11 0 0,-5-2-7 0 0,0 0 0 0 0,1 0 0 0 0,-1 0 0 0 0,0 1 0 0 0,0-1 0 0 0,0 0 0 0 0,0 0 0 0 0,0 0 0 0 0,0 0 0 0 0,1 0 0 0 0,-1 0 0 0 0,0 0 0 0 0,0 1 0 0 0,0-1 0 0 0,0 0 0 0 0,0 0 0 0 0,1 0 0 0 0,-1 0 0 0 0,0 0 0 0 0,0 0-1 0 0,0 0 1 0 0,1 0 0 0 0,-1 0 0 0 0,0 0 0 0 0,0 0 0 0 0,0 0 0 0 0,0 0 0 0 0,1 0 0 0 0,-1 0 0 0 0,0 0 0 0 0,0 0 0 0 0,0 0 0 0 0,0 0 0 0 0,1-1 0 0 0,-1 1 0 0 0,0 0 0 0 0,0 0 0 0 0,0 0 0 0 0,0 0 0 0 0,0 0 0 0 0,1 0 0 0 0,-1 0 0 0 0,0 0 0 0 0,0-1 0 0 0,0 1 0 0 0,0 0 0 0 0,0 0 0 0 0,0 0 0 0 0,0 0 0 0 0,1-1-4 0 0,-7-2 80 0 0,-4 2-114 0 0,-49-5 45 0 0,47 6 42 0 0,-23 0 19 0 0,7 0-80 0 0,-24-5 8 0 0,45 5 0 0 0,1 0 0 0 0,0 0 0 0 0,-1 0 0 0 0,-2 1 0 0 0,-17 1 0 0 0,-66 0 0 0 0,61 0 0 0 0,22-1 0 0 0,-1 0 0 0 0,1-1 0 0 0,-5 0 0 0 0,-33 1 0 0 0,17 0 0 0 0,-91 1 0 0 0,79-1 0 0 0,2 0 0 0 0,21 0 0 0 0,0 0 0 0 0,0-2 0 0 0,-9-1 0 0 0,1 3 0 0 0,2 0 0 0 0,-13-5-7 0 0,14 3 31 0 0,2 1 27 0 0,-2 0 39 0 0,1 0 18 0 0,11-1-179 0 0,-15-1 68 0 0,21 0-7 0 0,4 1-33 0 0,-3 1 32 0 0,0-2 22 0 0,4 2 42 0 0,1 0 11 0 0,0 0 0 0 0,-1-1-10 0 0,-3-1-33 0 0,13 4 67 0 0,10-3-57 0 0,-5 0-33 0 0,99-3 1 0 0,-66 1 56 0 0,-10 1-44 0 0,18 2-11 0 0,-35 1-33 0 0,1-1-35 0 0,-17 0 112 0 0,0 0-107 0 0,0 0-102 0 0,0 0-100 0 0,0 1-96 0 0,0-1-94 0 0,0 0-91 0 0,0 1-87 0 0,-1-1 5 0 0,1 0-64 0 0,-1 0-61 0 0,1 1-60 0 0,6-1-1447 0 0,6 0-1287 0 0,-16 0 3441 0 0</inkml:trace>
  <inkml:trace contextRef="#ctx0" brushRef="#br0" timeOffset="1085.809">7706 2046 8480 0 0,'0'0'248'0'0,"0"0"-6"0"0,0 0-102 0 0,-2 0 230 0 0,-1-2-67 0 0,0 1 4 0 0,0-1 66 0 0,1 1-2 0 0,-1 0 64 0 0,2 1 73 0 0,0 0 80 0 0,-9 1 27 0 0,1 2-84 0 0,1 1-78 0 0,1 2-72 0 0,0 1-64 0 0,1 1-57 0 0,2 2-50 0 0,-1 0-43 0 0,1 2-16 0 0,2 1-39 0 0,1-8-75 0 0,0 0 0 0 0,1 0 0 0 0,0 0 0 0 0,0 0 0 0 0,0 0 0 0 0,1 1 0 0 0,-1-1 0 0 0,1 0 1 0 0,2 4-38 0 0,-2-5 0 0 0,1 0 0 0 0,0 0 0 0 0,0 0 0 0 0,0 0 0 0 0,0 0 0 0 0,1-1 0 0 0,-1 1 0 0 0,1-1 0 0 0,0 0 0 0 0,0 0 0 0 0,1 1 0 0 0,-2-3 7 0 0,-1 0 1 0 0,0 0 0 0 0,0 0 0 0 0,0 0 0 0 0,1 0-1 0 0,-1 0 1 0 0,1 0 0 0 0,-1-1 0 0 0,1 1 0 0 0,-1-1 0 0 0,1 1-1 0 0,-1-1 1 0 0,1 1 0 0 0,1-1-8 0 0,1 1 35 0 0,-1 0-22 0 0,0 0 0 0 0,0-1 0 0 0,0 1 1 0 0,0-1-1 0 0,0 0 0 0 0,0 0 0 0 0,1 0 1 0 0,1 0-14 0 0,-1-1 9 0 0,-1 1 0 0 0,1-1 0 0 0,-1 0 1 0 0,1 0-1 0 0,-1-1 0 0 0,0 1 0 0 0,1-1 0 0 0,-1 0 0 0 0,0 0 1 0 0,3-2-10 0 0,-3 2 9 0 0,1-1-1 0 0,-1 0 1 0 0,0-1 0 0 0,0 1 0 0 0,0 0 0 0 0,0-1 0 0 0,-1 0-1 0 0,1 1 1 0 0,-1-1 0 0 0,0 0 0 0 0,0 0 0 0 0,-1-1-1 0 0,1 1 1 0 0,-1 0 0 0 0,0-1-9 0 0,0 2 9 0 0,-1 1-1 0 0,0 0 1 0 0,0 0-1 0 0,0-1 0 0 0,-1 1 1 0 0,1 0-1 0 0,-1 0 1 0 0,1 0-1 0 0,-1-1 1 0 0,0 1-1 0 0,1 0 1 0 0,-1 0-1 0 0,0 0 1 0 0,-1-1-9 0 0,-1-2 15 0 0,-1-1 1 0 0,1 1 0 0 0,-1 0-1 0 0,-3-2-15 0 0,-6-2 66 0 0,11 8-35 0 0,-1 0 0 0 0,0 0 0 0 0,0 1 0 0 0,1-1 0 0 0,-1 1 0 0 0,0 0 0 0 0,0 0 0 0 0,0 0-31 0 0,-24 3 239 0 0,12 2-186 0 0,-10 7 61 0 0,4 5 57 0 0,3 3 50 0 0,2 2 46 0 0,13-15-261 0 0,-6 15-273 0 0,8-17 237 0 0,1-2 36 0 0,0-2 96 0 0,0-1-13 0 0,0 0-40 0 0,3 6 1 0 0,-2-6-48 0 0,-1 1-1 0 0,1 0 0 0 0,-1-1 0 0 0,1 1 0 0 0,0-1 0 0 0,-1 1 0 0 0,1 0 0 0 0,0-1 0 0 0,-1 1 0 0 0,1-1 0 0 0,0 0 0 0 0,0 1 0 0 0,-1-1 0 0 0,1 0 0 0 0,0 1 1 0 0,0-1-1 0 0,0 0 0 0 0,-1 0 0 0 0,1 1 0 0 0,0-1 0 0 0,0 0 0 0 0,0 0 0 0 0,0 0 0 0 0,0 0 0 0 0,0 0-1 0 0,7-2 38 0 0,-5 2 5 0 0,1-1-21 0 0,0 1-1 0 0,1-1 0 0 0,-1 0 1 0 0,0-1-1 0 0,0 1 0 0 0,0-1 0 0 0,0 0-21 0 0,1 0 12 0 0,-1-1 0 0 0,1 0-1 0 0,-1 0 1 0 0,0 0-1 0 0,0 0 1 0 0,-1 0 0 0 0,1-1-1 0 0,-1 0 1 0 0,1-1-12 0 0,0 1 8 0 0,-1-1 1 0 0,0 0 0 0 0,0 0-1 0 0,0-1 1 0 0,-1 1 0 0 0,0 0-1 0 0,2-6-8 0 0,-3 6 15 0 0,0 0-1 0 0,0 0 0 0 0,0-1 1 0 0,-1 1-1 0 0,0-2-14 0 0,-1 2 16 0 0,1 4-8 0 0,0 0-1 0 0,-1 0 1 0 0,1 0-1 0 0,0 0 1 0 0,-1 1 0 0 0,1-1-1 0 0,-1 0 1 0 0,1 0 0 0 0,-1 0-1 0 0,0 1 1 0 0,1-1-1 0 0,-1 0 1 0 0,0 1 0 0 0,0-1-1 0 0,1 0-7 0 0,-5 1 8 0 0,-15 8 52 0 0,16-6-56 0 0,0 2 0 0 0,0-1-1 0 0,0 0 1 0 0,0 1 0 0 0,-2 3-4 0 0,-1 1-2 0 0,1 1 1 0 0,0 0-1 0 0,0 0 0 0 0,-1 5 2 0 0,5-12 1 0 0,2-1 0 0 0,-1 0 0 0 0,0 0-1 0 0,1 1 1 0 0,-1-1 0 0 0,1 0-1 0 0,0 0 1 0 0,-1 0-1 0 0,1 0 1 0 0,0 0 0 0 0,0 1-1 0 0,0-1 1 0 0,-1 0 0 0 0,1 0-1 0 0,1 1 1 0 0,-1-1-1 0 0,0 0 15 0 0,0 0-1 0 0,0-1 1 0 0,0 1-1 0 0,0 0 1 0 0,0-1-1 0 0,0 1 1 0 0,0-1 0 0 0,0 1-1 0 0,0 0 1 0 0,1-1-1 0 0,-1 1 1 0 0,0 0-1 0 0,0-1 1 0 0,1 1 0 0 0,-1-1-1 0 0,0 1 1 0 0,1 0-15 0 0,5 1 118 0 0,2-4-33 0 0,7-8 67 0 0,-8 4 2 0 0,3-5 144 0 0,-2-3-110 0 0,-3-1-86 0 0,-2-1-63 0 0,-2 10-44 0 0,-1 0 1 0 0,0 0-1 0 0,0 0 0 0 0,-1 0 0 0 0,0 1 0 0 0,-1-6 5 0 0,-4-7 18 0 0,6 17-117 0 0,0 0 37 0 0,-1 0 29 0 0,1 0 83 0 0,-2-3 169 0 0,1 4-181 0 0,1-1-38 0 0,-1 0-71 0 0,0 0-98 0 0,0 0-64 0 0,0 1-100 0 0,0-1-113 0 0,1 1 177 0 0,-1-1-34 0 0,1 1-35 0 0,-1 0-37 0 0,1 0-39 0 0,-1 0-40 0 0,0-1-42 0 0,1 1-44 0 0,-1 0-45 0 0,0 0-48 0 0,0 0-564 0 0,-1 0-32 0 0,-3 0-2574 0 0</inkml:trace>
  <inkml:trace contextRef="#ctx0" brushRef="#br0" timeOffset="20323.047">10638 2081 4624 0 0,'0'0'133'0'0,"0"0"22"0"0,0 0 4 0 0,0 0-6 0 0,0 0-1 0 0,0 0-51 0 0,0 0-6 0 0,0 0 37 0 0,0 0 116 0 0,0 0 210 0 0,0 0 20 0 0,0 0 8 0 0,0 0 30 0 0,0 0 18 0 0,0 0 2 0 0,0 0-27 0 0,0 0-112 0 0,0 0-49 0 0,0 0-10 0 0,0 0-17 0 0,0 0-62 0 0,0 0-31 0 0,0 0-4 0 0,0 0-4 0 0,0 0-18 0 0,0 0-8 0 0,0 0-2 0 0,0 0 14 0 0,0 0 20 0 0,0 0-95 0 0,1-1-62 0 0,3 0-4 0 0,-2 0-1 0 0,12-2 329 0 0,1 1-102 0 0,6 2-41 0 0,10 1 6 0 0,-2 0 1 0 0,-8-1-232 0 0,-1 1 105 0 0,4-1 98 0 0,29 2 392 0 0,-34-1-454 0 0,-4 0-88 0 0,-1 0-53 0 0,1 0-68 0 0,-1 0-78 0 0,-1 0 124 0 0,6 1 47 0 0,13 0 37 0 0,-20-1-90 0 0,33 3 14 0 0,-15-2 40 0 0,-5-1 36 0 0,0-1 55 0 0,35 0 285 0 0,79 0 632 0 0,-54 0-479 0 0,-37 0-315 0 0,0 0-57 0 0,-1 0-70 0 0,1 0-82 0 0,-32 0-55 0 0,0 0 63 0 0,0 0 50 0 0,0-1 39 0 0,49 0 608 0 0,-57 1-689 0 0,-1 0-64 0 0,-2-1-51 0 0,0 1-38 0 0,8-1-263 0 0,-12 1 184 0 0,-1 0-7 0 0,0 0 41 0 0,0 0-36 0 0,0 0-100 0 0,0 0-266 0 0,0 0-479 0 0,0 0-45 0 0,0 0-10 0 0</inkml:trace>
  <inkml:trace contextRef="#ctx0" brushRef="#br0" timeOffset="23379.273">11900 1883 6624 0 0,'0'-2'116'0'0,"1"-9"325"0"0,-1 7-347 0 0,0 2-57 0 0,3-6-3 0 0,-1 0 65 0 0,0 0 57 0 0,0 1 50 0 0,2-6 234 0 0,0 0 89 0 0,11-28 1402 0 0,-12 32-1553 0 0,1 1-38 0 0,1-1-44 0 0,-1 1-64 0 0,1-1-77 0 0,1 1-87 0 0,-5 6-42 0 0,12-18 165 0 0,-8 12-112 0 0,1 0-1 0 0,0 1 1 0 0,0-1 0 0 0,1 1 0 0 0,3-3-79 0 0,13-6 221 0 0,-15 12-160 0 0,0-1 62 0 0,2-1 87 0 0,14-6 352 0 0,-14 10-397 0 0,0 1 111 0 0,0 0 0 0 0,0 0 0 0 0,9 1-276 0 0,-3 2 168 0 0,-8 0-141 0 0,1 0-46 0 0,0 1 51 0 0,0 0-42 0 0,15 10-110 0 0,-8-5 115 0 0,-8-4 65 0 0,0 0 58 0 0,1-1-29 0 0,-5-3-86 0 0,-1-1 1 0 0,-2 1-4 0 0,0 1 0 0 0,-1-1 0 0 0,1 0 0 0 0,0 0 0 0 0,-1 0 0 0 0,1 0 0 0 0,0 0 0 0 0,0 0 0 0 0,-1 0 0 0 0,1-1 0 0 0,0 1 0 0 0,0 0 0 0 0,-1 0 0 0 0,1-1 0 0 0,0 1 0 0 0,-1 0 0 0 0,1-1 0 0 0,0 1 0 0 0,-1 0 0 0 0,1-1 0 0 0,-1 1 0 0 0,1-1 0 0 0,0 0 0 0 0,2-2 24 0 0,-1 3 5 0 0,-1-1 0 0 0,0 1 0 0 0,0-1 1 0 0,0 0-1 0 0,0 1 0 0 0,0-1 0 0 0,0 0 0 0 0,-1 0 1 0 0,1 0-1 0 0,0 0 0 0 0,0 0-29 0 0,9-16 213 0 0,-3-2-118 0 0,-2 3-124 0 0,20-78 29 0 0,-11 47 0 0 0,-12 40 0 0 0,0 1 0 0 0,1 0 0 0 0,0 0 0 0 0,0 0 0 0 0,0 0 0 0 0,1 0 0 0 0,-1 1 0 0 0,2 0 0 0 0,-1 0 0 0 0,0 0 0 0 0,1 0 0 0 0,0 0 0 0 0,0 1 0 0 0,0 0 0 0 0,1 0 0 0 0,-1 1 0 0 0,1-1 0 0 0,0 1 0 0 0,0 0 0 0 0,0 1 0 0 0,0 0 0 0 0,1-1 0 0 0,-1 2 0 0 0,1-1 0 0 0,-1 1 0 0 0,3 0 0 0 0,10-1 115 0 0,1-1 101 0 0,0 1 75 0 0,2-2 94 0 0,29-7 577 0 0,-34 6-658 0 0,8-4 237 0 0,-19 6-344 0 0,0 0 1 0 0,0 0-1 0 0,0 0 0 0 0,0-1 1 0 0,-1 0-1 0 0,0 0 0 0 0,2-2-197 0 0,5-7 361 0 0,-1-2-70 0 0,-2 2-74 0 0,-5 6-49 0 0,1 1 0 0 0,-1-1 0 0 0,-1 1 0 0 0,1-1-1 0 0,0-2-167 0 0,-1-1 155 0 0,2 0-92 0 0,6-18-57 0 0,2-10-6 0 0,-12 36-48 0 0,1-5 38 0 0,-1 5-25 0 0,0-1-69 0 0,0 1-21 0 0,-1 1-57 0 0,1-1-20 0 0,0 1-53 0 0,-1-1-59 0 0,1 1-65 0 0,-1 0-152 0 0,0 1 402 0 0,0 0 7 0 0,0 0-20 0 0,0 0-51 0 0,0 0-14 0 0,0 0-52 0 0,0 0-57 0 0,0 0-65 0 0,0 0-71 0 0,0 0-64 0 0,0 0-59 0 0,0 0-50 0 0,0 0-182 0 0,0 0-49 0 0,0 0-221 0 0,0 0-592 0 0</inkml:trace>
  <inkml:trace contextRef="#ctx0" brushRef="#br0" timeOffset="23817.24">12725 890 10912 0 0,'0'0'248'0'0,"0"0"34"0"0,0 0 20 0 0,0 0-38 0 0,0 0-160 0 0,0 0-40 0 0,0 0-12 0 0,0 0 26 0 0,0 0 56 0 0,0 0 143 0 0,0 0 258 0 0,0 0 29 0 0,0 0-11 0 0,0 0-62 0 0,0 0-31 0 0,1 0-88 0 0,0 0-70 0 0,0 0-60 0 0,0 0-50 0 0,3 1 58 0 0,4 1 145 0 0,1 1-10 0 0,1 0-62 0 0,1-1-56 0 0,-1 0-50 0 0,3 0-15 0 0,0-1-54 0 0,6-1-3 0 0,0-2-62 0 0,-3 0 1 0 0,22 1 12 0 0,-24 1-9 0 0,-6 0 4 0 0,0 0 35 0 0,-8 0-91 0 0,1 0-1 0 0,0 0 0 0 0,0 0 1 0 0,-1 1-1 0 0,1-1 0 0 0,0 0 1 0 0,-1 0-1 0 0,1 1 0 0 0,0-1 1 0 0,-1 0-1 0 0,1 1 0 0 0,0-1 1 0 0,-1 1-1 0 0,1-1 1 0 0,0 1-35 0 0,1 2 128 0 0,0-1-36 0 0,-2-1 76 0 0,0-1-58 0 0,0 1-49 0 0,3 6 16 0 0,3 14 124 0 0,-4-1-33 0 0,-2-11-105 0 0,0 0-1 0 0,-1-1 1 0 0,0 0-1 0 0,-1 1-62 0 0,-9 34 162 0 0,-3-2-58 0 0,5-17-55 0 0,6-15-93 0 0,-1 1 55 0 0,-10 19 184 0 0,7-16-149 0 0,0-1-96 0 0,3-6-28 0 0,0 0-45 0 0,-1 4-163 0 0,2-6 92 0 0,0 1-39 0 0,3-4-104 0 0,-1 0 7 0 0,1 0-38 0 0,-2 1-473 0 0,2-1 133 0 0,-1 0-54 0 0,-1 2-880 0 0,0-1 353 0 0,1 0-37 0 0,-4 3-2784 0 0</inkml:trace>
  <inkml:trace contextRef="#ctx0" brushRef="#br0" timeOffset="27726.893">895 1694 8952 0 0,'0'-1'208'0'0,"1"1"-69"0"0,1-1-55 0 0,2-3 69 0 0,-2 2-56 0 0,1-2 26 0 0,1 1-42 0 0,3-4-12 0 0,7-6-53 0 0,-10 8 28 0 0,0 0 54 0 0,-4 4-36 0 0,0 1 48 0 0,0 0 78 0 0,0 0 198 0 0,0 0 358 0 0,0 0 31 0 0,0 0 0 0 0,0 0-34 0 0,-2 0-167 0 0,0 0-94 0 0,0 0-85 0 0,0 0-77 0 0,0 0-46 0 0,0 0-75 0 0,1 0-66 0 0,-1 0-53 0 0,-2 0-42 0 0,-4 2-138 0 0,5 0 139 0 0,-1 0 84 0 0,-18 13-63 0 0,-1 0-37 0 0,-44 36-32 0 0,56-43 16 0 0,3-2-4 0 0,1 0-1 0 0,0 0 0 0 0,0 1 0 0 0,0 0 0 0 0,0 1 0 0 0,-5 14 53 0 0,11-21-50 0 0,-4 13 4 0 0,3 3-79 0 0,2-16 63 0 0,0 1 1 0 0,0-1 0 0 0,0 0 0 0 0,1 1 0 0 0,-1-1 0 0 0,1 0 0 0 0,-1 0-1 0 0,1 0 1 0 0,-1 1 0 0 0,1-1 0 0 0,0 0 0 0 0,-1 0 8 0 0,11 10-38 0 0,9 2-56 0 0,3-5 48 0 0,26 0 35 0 0,-22-5 11 0 0,0 0 10 0 0,13-1-37 0 0,-24-2 11 0 0,1 1 0 0 0,0 1 1 0 0,7 2 15 0 0,-17-3-1 0 0,36 10-10 0 0,-28-6 50 0 0,0 1 47 0 0,1 3 111 0 0,-9-4-53 0 0,0 1 36 0 0,-1 1 39 0 0,-2 0 43 0 0,0 1 47 0 0,-1 1 50 0 0,-2 2-48 0 0,-4 0-41 0 0,-2-2-39 0 0,-2-1-33 0 0,-11 7 112 0 0,-2-3-92 0 0,6-3-89 0 0,-55 31 188 0 0,45-28-264 0 0,0 0-53 0 0,-4 3-93 0 0,13-8 1 0 0,1 1-36 0 0,13-8-35 0 0,1 1 49 0 0,-1-1 43 0 0,0 0 35 0 0,0 1 41 0 0,-1 0 136 0 0,1-1-121 0 0,0 0-47 0 0,0 1-65 0 0,0-1-86 0 0,1 0 2 0 0,-1 0-53 0 0,1 1-58 0 0,-1-1-64 0 0,1 0 4 0 0,-1 0-51 0 0,1 1-56 0 0,-1-1-58 0 0,1 0-63 0 0,0 1-65 0 0,-1-1-70 0 0,1 0-71 0 0,-1 1-1505 0 0,-1 1-1293 0 0,2-2 3576 0 0</inkml:trace>
  <inkml:trace contextRef="#ctx0" brushRef="#br0" timeOffset="28037.102">1141 1836 13016 0 0,'0'-1'78'0'0,"0"1"-41"0"0,1-1-6 0 0,-2 0 53 0 0,1 1 11 0 0,-1-1 46 0 0,0 0 55 0 0,0 0 64 0 0,1 1-206 0 0,1 2 37 0 0,5 5-36 0 0,-1 0 1 0 0,5 10 154 0 0,0 2 34 0 0,-4-6-38 0 0,-2-2 10 0 0,-1 1 51 0 0,1 8 97 0 0,1 0-57 0 0,2 13 104 0 0,1 16 83 0 0,-4-10-252 0 0,4 50 218 0 0,-5-66-341 0 0,0-1-41 0 0,0 2 12 0 0,-1 0-1 0 0,-1 1-89 0 0,-1-22-60 0 0,1 1 50 0 0,2 6 123 0 0,-2-6-81 0 0,0 0-54 0 0,0-1-37 0 0,-1 0-47 0 0,0-1-24 0 0,0 1-43 0 0,0-1-49 0 0,0 0-54 0 0,0-3-294 0 0,0 0 95 0 0,-1 0 83 0 0,1 0 72 0 0,-1-1 16 0 0,1 0 69 0 0,-1-1 18 0 0,-1 0-46 0 0,1 0-78 0 0,0 1 12 0 0,-2-8-951 0 0</inkml:trace>
  <inkml:trace contextRef="#ctx0" brushRef="#br0" timeOffset="28334.74">1147 1967 11200 0 0,'2'-22'557'0'0,"-1"19"-467"0"0,0 0 0 0 0,0 0 0 0 0,0 0 1 0 0,0 1-1 0 0,1-1 0 0 0,-1 0 0 0 0,1 1 1 0 0,0-1-1 0 0,0 0 0 0 0,0 1 0 0 0,0 0 1 0 0,0 0-1 0 0,0-1-90 0 0,11-6 460 0 0,1 2 65 0 0,2 3 90 0 0,1 1 119 0 0,-1 2-371 0 0,1 2-75 0 0,8 3 35 0 0,-1 3-87 0 0,-19-5-184 0 0,0 0 0 0 0,0 1 0 0 0,-1-1 0 0 0,1 1 0 0 0,-1 0 0 0 0,1 0 0 0 0,-1 1 0 0 0,1 1-52 0 0,6 8 176 0 0,-2 1 44 0 0,-6-4-15 0 0,-1 0-43 0 0,-3-1-39 0 0,-2-1-33 0 0,-7 8 2 0 0,-5-1-87 0 0,7-10-41 0 0,0 0 0 0 0,-1 0 0 0 0,1 0 0 0 0,-1-1 1 0 0,-1 1 35 0 0,-10 2-34 0 0,-9 1-109 0 0,0-1-67 0 0,0-2-53 0 0,-1-1-40 0 0,4-5-4 0 0,16 0 160 0 0,1-2-62 0 0,1 1-30 0 0,1 0-73 0 0,0-1-86 0 0,2 0-101 0 0,0 0-69 0 0</inkml:trace>
  <inkml:trace contextRef="#ctx0" brushRef="#br0" timeOffset="28830.998">1532 1806 13760 0 0,'0'0'314'0'0,"0"0"46"0"0,0 0-180 0 0,0 0-40 0 0,-1 0 42 0 0,1 1-101 0 0,-4 1-26 0 0,2 0 21 0 0,-13 10 21 0 0,1 3-57 0 0,-2 4-48 0 0,-4 10-71 0 0,-4 11 59 0 0,20-31 30 0 0,-1 0 1 0 0,2 1 0 0 0,-1-1-1 0 0,1 1 1 0 0,1 0-1 0 0,0 0 1 0 0,0 0-1 0 0,1 0 1 0 0,0 6-11 0 0,1-13 143 0 0,1 0-36 0 0,2 1 14 0 0,2-3-98 0 0,0 0-69 0 0,13-6-186 0 0,-12 3 207 0 0,-2 1 109 0 0,13-7-23 0 0,0-1-36 0 0,8-8-42 0 0,-1-1-42 0 0,18-13-77 0 0,-12 10 121 0 0,-17 12 33 0 0,0-2 57 0 0,0 1 85 0 0,-11 8-123 0 0,0 1 1 0 0,-1-1 0 0 0,1 0-1 0 0,0 0 1 0 0,-1 1 0 0 0,0-1-1 0 0,1-1 1 0 0,-1 1 0 0 0,0 0-1 0 0,0 0 1 0 0,1-2-38 0 0,-1 1 64 0 0,-1 0 1 0 0,1 1-1 0 0,-1-1 1 0 0,1 0-1 0 0,-1 0 1 0 0,0 0-1 0 0,0 0 1 0 0,0-3-65 0 0,-3-9 306 0 0,-1 0 36 0 0,-2 1 41 0 0,-1 0 45 0 0,5 10-360 0 0,-1 0 39 0 0,1 1 0 0 0,1 1 0 0 0,-2-1-1 0 0,1 0 1 0 0,0 1 0 0 0,0 0 0 0 0,-3-2-107 0 0,-4-3 125 0 0,7 7-115 0 0,0-1-1 0 0,1 1 0 0 0,-1-1 1 0 0,0 1-1 0 0,0 0 1 0 0,1-1-1 0 0,-1 1 0 0 0,0 0 1 0 0,-1 0-10 0 0,-20 2 39 0 0,14-2-46 0 0,-7 6-69 0 0,-14 11 72 0 0,11-5 4 0 0,17-11-198 0 0,0 0 76 0 0,0 0 65 0 0,0 0 55 0 0,-3 1 111 0 0,-3 3 205 0 0,5-2-204 0 0,0-1-57 0 0,-1 0-89 0 0,2 0-41 0 0,1 0-49 0 0,-1-1-55 0 0,0 1-62 0 0,0-1-94 0 0,1 1-87 0 0,-1 0-94 0 0,1-1-102 0 0,0 1-111 0 0,-1-1-118 0 0,1 1-127 0 0,1-1 439 0 0,0-1-36 0 0,-2 3-1519 0 0,1 0-1185 0 0,0-3 3100 0 0</inkml:trace>
  <inkml:trace contextRef="#ctx0" brushRef="#br0" timeOffset="29336.862">1748 1785 11488 0 0,'0'0'264'0'0,"0"0"34"0"0,0 0 20 0 0,0 0-41 0 0,1 0-204 0 0,-1 1-38 0 0,8 6-36 0 0,0 1 55 0 0,-2 1 68 0 0,-1 4 94 0 0,0 9 199 0 0,-4 16 324 0 0,-1-25-534 0 0,-1-1-43 0 0,1 2-46 0 0,-1-2-99 0 0,1-3 9 0 0,0-1 56 0 0,0 1 42 0 0,0 18 404 0 0,-2-15-331 0 0,1-1-69 0 0,0-5-105 0 0,-1 0-33 0 0,0-1 31 0 0,2-4 82 0 0,0-1 3 0 0,0 0-8 0 0,0 0 3 0 0,0 0 22 0 0,-2-4 92 0 0,0-1-104 0 0,-3-4-54 0 0,4-3-6 0 0,2 0-44 0 0,6-15-98 0 0,0 6-54 0 0,5-8-134 0 0,-12 29 274 0 0,2-5-43 0 0,9-19-279 0 0,10-12-266 0 0,-21 35 582 0 0,17-20-269 0 0,2 4 39 0 0,-15 15 237 0 0,12-8-51 0 0,-9 8 59 0 0,-1 1 35 0 0,0 1 46 0 0,1 2 59 0 0,1 2 71 0 0,7 7 148 0 0,-12-8-244 0 0,0 0 0 0 0,0 1 0 0 0,-1-1 1 0 0,1 1-1 0 0,-1 0 0 0 0,0 0 0 0 0,0 0 1 0 0,0 0-120 0 0,4 10 270 0 0,-2-5-147 0 0,0 0-43 0 0,3 14 248 0 0,-2 15 266 0 0,-5-19-324 0 0,-1 1-63 0 0,0-8-120 0 0,0-1-53 0 0,1-4 14 0 0,3 2-19 0 0,0 3 3 0 0,-4-5 27 0 0,-1-3-56 0 0,-1 6 66 0 0,4-7-87 0 0,0 1-50 0 0,0-3-86 0 0,-1-1 60 0 0,0 0 23 0 0,0 0-32 0 0,0 0-14 0 0,0 0-34 0 0,0 0-38 0 0,0 0-43 0 0,0 0-46 0 0,0 0-45 0 0,0 0-39 0 0,0 0-37 0 0,0 0-260 0 0,0 0-59 0 0,0 0-48 0 0,0 0-34 0 0,0 0-1434 0 0,0 0-1269 0 0</inkml:trace>
  <inkml:trace contextRef="#ctx0" brushRef="#br0" timeOffset="29641.041">2072 1625 15520 0 0,'0'0'356'0'0,"0"0"49"0"0,0 0 19 0 0,0 0-258 0 0,0 0-40 0 0,1 0 25 0 0,-1 1-100 0 0,3 2-82 0 0,-1-1 72 0 0,7 8-34 0 0,0 0 50 0 0,-1 1 42 0 0,0 1 36 0 0,6 11 204 0 0,-7-10-35 0 0,0 1 0 0 0,-1-1 0 0 0,0 5-304 0 0,0 1 234 0 0,-1 0-55 0 0,-3-9-120 0 0,4 20 92 0 0,0 1-45 0 0,0 7 69 0 0,0 18-175 0 0,-5-50-109 0 0,-1 1 65 0 0,1 1 49 0 0,-1 10 66 0 0,0-12-77 0 0,0-1-28 0 0,0 0-34 0 0,0 0-39 0 0,0 0-49 0 0,-1 2-165 0 0,1-3 112 0 0,0-1-38 0 0,-1 1-38 0 0,1-1-42 0 0,0 1-46 0 0,0-1-46 0 0,-3 5-832 0 0,-3-2-11 0 0</inkml:trace>
  <inkml:trace contextRef="#ctx0" brushRef="#br0" timeOffset="30094.082">2006 1817 12392 0 0,'5'-11'364'0'0,"-4"9"-133"0"0,-1 1-106 0 0,1 1-45 0 0,-1-1-36 0 0,6-3-24 0 0,2-1 12 0 0,3 0 52 0 0,30-6 309 0 0,-27 8-290 0 0,25 1 100 0 0,-14 2-102 0 0,-9-1-78 0 0,1 1 0 0 0,6 2-23 0 0,13 0-16 0 0,-12-3-90 0 0,-2 0-192 0 0,-13 1 138 0 0,-2 1-11 0 0,0-1-56 0 0,0-1-72 0 0,1 1-87 0 0,-1-1-103 0 0,0 0-119 0 0,-4 0 255 0 0,1 0-36 0 0,-1-1-38 0 0,1 1-38 0 0,-3 0 174 0 0,-1 1 52 0 0,1-1 48 0 0,-1 1 45 0 0,0 0 43 0 0,0-1 40 0 0,-1 1 37 0 0,1 0 34 0 0,-2-1 100 0 0,0 1 103 0 0,-1 0 81 0 0,0-1 57 0 0,-8 2 958 0 0,6 0-835 0 0,3-1-271 0 0,-1 1-57 0 0,2 0-70 0 0,-1 0-80 0 0,-5 4 569 0 0,0-1-72 0 0,-2 2 38 0 0,1-1-73 0 0,0 3 24 0 0,-5 7 178 0 0,6-3-277 0 0,0 0-65 0 0,1 0-57 0 0,1 1-48 0 0,-1 3-9 0 0,2 0-42 0 0,3-10-98 0 0,0 1 1 0 0,1-1 0 0 0,-1 1 0 0 0,1 0 0 0 0,1-1-1 0 0,0 5-62 0 0,2 0 128 0 0,-3-10-105 0 0,1 0-1 0 0,-1 0 1 0 0,1 0 0 0 0,-1 0 0 0 0,1 0-1 0 0,-1 0 1 0 0,1-1 0 0 0,0 1 0 0 0,0 0-1 0 0,-1 0 1 0 0,1-1 0 0 0,0 1 0 0 0,0 0 0 0 0,0-1-1 0 0,0 1 1 0 0,0-1 0 0 0,0 1 0 0 0,0-1-1 0 0,0 1 1 0 0,0-1 0 0 0,0 0 0 0 0,0 1-1 0 0,0-1 1 0 0,0 0 0 0 0,0 0 0 0 0,0 0-23 0 0,14-4 184 0 0,1-6-32 0 0,-1-1-81 0 0,-1-2-78 0 0,-1 0-74 0 0,-1-2-73 0 0,-1 0-70 0 0,-2-2-66 0 0,0 0-66 0 0,1-8-176 0 0,-1 9 221 0 0,-1 3 122 0 0,0 2 95 0 0,-3 7 40 0 0,-1 3 91 0 0,-2 1 71 0 0,1 2 50 0 0,1 9 370 0 0,-3-4-346 0 0,0-1-76 0 0,0-2-100 0 0,-1-2-38 0 0,4 16 223 0 0,-3 2-35 0 0,0 3-5 0 0,0-22-149 0 0,0 10 41 0 0,1 0 0 0 0,0 0 1 0 0,2 3-44 0 0,4 5 10 0 0,-7-16-14 0 0,4 5 11 0 0,3-1-75 0 0,-7-6-198 0 0,1-1 78 0 0,1-2-5 0 0,3-2-2 0 0,-4 2 74 0 0,0 0-73 0 0,0 1-103 0 0,0-1-76 0 0,-2 2 139 0 0,0 0-34 0 0,1-1-113 0 0,0 0-54 0 0,0 0-49 0 0,1 1-41 0 0,-1-1-153 0 0,0 0-41 0 0,1 0-184 0 0,0-1-497 0 0</inkml:trace>
  <inkml:trace contextRef="#ctx0" brushRef="#br0" timeOffset="30464.371">2574 1733 13760 0 0,'0'0'314'0'0,"0"0"46"0"0,0 0 22 0 0,0 0-163 0 0,0 0-106 0 0,0 1-32 0 0,1-1-41 0 0,4 6-37 0 0,2 5 387 0 0,-1-1 0 0 0,0 1 0 0 0,0 1 1 0 0,3 11-391 0 0,-3-8 303 0 0,0 1-40 0 0,1 5 17 0 0,-1-4 156 0 0,-1 1-1 0 0,2 16-435 0 0,-6-30 31 0 0,0-1 45 0 0,0 0 102 0 0,-1-3 54 0 0,2-4 280 0 0,-1-1-224 0 0,0 2-168 0 0,0-1-58 0 0,0 0-72 0 0,0 1-86 0 0,11-36 363 0 0,-6 16-141 0 0,2 0-49 0 0,2 1-70 0 0,2 0-92 0 0,-11 21 89 0 0,0-1-1 0 0,0 1 0 0 0,0 0 0 0 0,0 0 0 0 0,1-1 0 0 0,-1 1 0 0 0,0 0 0 0 0,1 0 1 0 0,-1 0-1 0 0,1 0-3 0 0,-1 0-5 0 0,0 1 0 0 0,0-1 0 0 0,0 1 0 0 0,0 0 0 0 0,1-1 0 0 0,-1 1 0 0 0,0 0 0 0 0,0 0 0 0 0,0 0 0 0 0,0 0 0 0 0,0 0 1 0 0,0 0-1 0 0,0 0 0 0 0,0 0 0 0 0,0 0 0 0 0,0 1 0 0 0,0-1 0 0 0,1 0 0 0 0,-1 1 5 0 0,1 0-17 0 0,0 0 0 0 0,0 0 0 0 0,0 1 0 0 0,0-1 0 0 0,0 0 0 0 0,0 1 0 0 0,-1-1 0 0 0,1 1 1 0 0,0 0 16 0 0,6 10-74 0 0,-1-1 75 0 0,-5-8 0 0 0,0 0 1 0 0,0 0-1 0 0,0 0 1 0 0,-1 0-1 0 0,1 1 1 0 0,-1-1-1 0 0,0 1 0 0 0,0-1-1 0 0,4 16 54 0 0,11 26 16 0 0,-13-39-60 0 0,0 0 0 0 0,1 0 1 0 0,-1 0-1 0 0,1 0 0 0 0,4 4-10 0 0,-6-8 0 0 0,-1-1 1 0 0,1 1 0 0 0,0 0 0 0 0,0-1-1 0 0,0 0 1 0 0,0 1 0 0 0,0-1 0 0 0,0 0 0 0 0,0 0-1 0 0,0 0 1 0 0,0 0 0 0 0,1 0 0 0 0,-1-1-1 0 0,0 1 1 0 0,1-1 0 0 0,-1 1 0 0 0,0-1-1 0 0,2 0 0 0 0,0 0-173 0 0,-1 0 47 0 0,0 0 41 0 0,0 0 33 0 0,2-1 21 0 0,8-1 68 0 0,-9 1-73 0 0,-1 1-54 0 0,2-2-116 0 0,-3 2 54 0 0,0-1-39 0 0,1 1-60 0 0,-1-1-53 0 0,1 0-59 0 0,-1 1-64 0 0,1-1-67 0 0,-1 0-73 0 0,1 0-79 0 0,-1 0-82 0 0,1 1-119 0 0,0-1-100 0 0,4-2-1329 0 0,3-1-1283 0 0,-10 4 3554 0 0</inkml:trace>
  <inkml:trace contextRef="#ctx0" brushRef="#br0" timeOffset="30915.36">3087 1796 9416 0 0,'0'0'208'0'0,"0"0"33"0"0,0 0 16 0 0,1-1-56 0 0,2 0-150 0 0,0-1-33 0 0,-1 1 18 0 0,1 0 68 0 0,0 0 61 0 0,0-1 54 0 0,3-1 246 0 0,-1 0 96 0 0,13-10 1501 0 0,-14 10-1655 0 0,0 0-38 0 0,-1 0-45 0 0,0 0-65 0 0,0 0-79 0 0,-1 0-90 0 0,7-9 539 0 0,2-11 418 0 0,-9 9-427 0 0,-3 5-234 0 0,1 8-336 0 0,-1-1 1 0 0,1 1-1 0 0,-1 0 1 0 0,1 0 0 0 0,-1 0-1 0 0,0 0 1 0 0,1 0 0 0 0,-1-1-1 0 0,0 1 1 0 0,0 1-1 0 0,0-2-50 0 0,-4-1 178 0 0,-1 2-65 0 0,0 1-50 0 0,-2 0-37 0 0,-16 7-14 0 0,12-2 14 0 0,0 1-45 0 0,-1 1-112 0 0,-1 2 1 0 0,-10 9 130 0 0,7-4 17 0 0,7-7 56 0 0,0 2 30 0 0,1 1-48 0 0,-2 7-34 0 0,-10 22-28 0 0,20-36 12 0 0,1-1 0 0 0,-1 1 0 0 0,0 0 0 0 0,1-1 0 0 0,0 1 0 0 0,-1 0 0 0 0,1-1-1 0 0,0 1 1 0 0,1 0 0 0 0,-1 0 0 0 0,0-1 0 0 0,1 1 0 0 0,-1 0 0 0 0,1-1 0 0 0,0 1 0 0 0,0-1-1 0 0,0 1 1 0 0,0-1 0 0 0,0 1 0 0 0,1-1 0 0 0,-1 0 0 0 0,1 1 0 0 0,-1-1 0 0 0,2 1-5 0 0,1 1 24 0 0,-1 0 0 0 0,1 0 0 0 0,0-1 0 0 0,0 1 0 0 0,4 1-24 0 0,7 4 116 0 0,0-3 50 0 0,-14-6-221 0 0,2 1-38 0 0,0 0 42 0 0,2 1 51 0 0,1 0 93 0 0,6 1 225 0 0,-8-2-258 0 0,0 0-47 0 0,1 0-81 0 0,-3 0-9 0 0,0-1-32 0 0,2 1-156 0 0,0-1-116 0 0,-2 1 141 0 0,0-1-35 0 0,0 0-38 0 0,0 0-38 0 0,1 1-42 0 0,-1-1-44 0 0,0 0-45 0 0,0 0-47 0 0,0 0-50 0 0,0 0-51 0 0,1 0-53 0 0,-1 0-56 0 0,3 0-1533 0 0,4 0-1285 0 0</inkml:trace>
  <inkml:trace contextRef="#ctx0" brushRef="#br0" timeOffset="31700.065">3372 1745 13272 0 0,'0'0'298'0'0,"0"0"-54"0"0,0-1-51 0 0,0 1-44 0 0,-1 0-38 0 0,0-1-7 0 0,0 1-46 0 0,-3-3 26 0 0,2 2 8 0 0,-2 0-135 0 0,0 0 39 0 0,-4 2 95 0 0,1 1 108 0 0,0 2 75 0 0,-10 11 636 0 0,10-8-580 0 0,3-3-171 0 0,0 1-64 0 0,-3 4 133 0 0,1 2-50 0 0,1 2-43 0 0,1 1-37 0 0,0 9-3 0 0,2 7-46 0 0,3-17-51 0 0,2 0 37 0 0,-2-11-11 0 0,0 1 0 0 0,0-1 1 0 0,1 1-1 0 0,-1-1 1 0 0,1 1-1 0 0,-1-1 0 0 0,2 2-24 0 0,-2-3 27 0 0,1 1-1 0 0,-1-1 0 0 0,0 0 0 0 0,1 0 0 0 0,-1 0 1 0 0,1 0-1 0 0,-1 0 0 0 0,1 0 0 0 0,-1 0 0 0 0,1 0 1 0 0,1 0-27 0 0,-1-1 29 0 0,0 1 1 0 0,-1-1-1 0 0,1 0 1 0 0,0 0 0 0 0,0 0-1 0 0,0 0 1 0 0,-1 0-1 0 0,1 0 1 0 0,0 0 0 0 0,0 0-1 0 0,0-1 1 0 0,-1 1-1 0 0,1-1-29 0 0,4 0 51 0 0,-1-1 34 0 0,12-4 312 0 0,-11 3-327 0 0,-1-1-77 0 0,8-11 9 0 0,-10 11 17 0 0,0 0 0 0 0,-1 0 0 0 0,0 0-1 0 0,0 0 1 0 0,1-5-19 0 0,-2 6 11 0 0,0-1-1 0 0,0 1 1 0 0,0-1-1 0 0,-1 1 0 0 0,1-1 1 0 0,-1 1-1 0 0,0-1 1 0 0,0 0-11 0 0,-6-16-20 0 0,3 12 19 0 0,2 5 1 0 0,-1 1-1 0 0,1-1 0 0 0,0 0 1 0 0,-1 1-1 0 0,1-1 0 0 0,-1 1 1 0 0,0 0-1 0 0,0 0 0 0 0,0-1 1 0 0,0 1-1 0 0,0 1 0 0 0,0-1 0 0 0,0 0 1 0 0,-1 0-1 0 0,1 1 0 0 0,-1-1 1 0 0,-4-2-69 0 0,-7-1 99 0 0,7 5-45 0 0,0 1-61 0 0,-1 1-96 0 0,12-1 10 0 0,5 2 66 0 0,-3 0 47 0 0,-4-2-12 0 0,23-1-657 0 0,-13-2 310 0 0,1-1-40 0 0,-1-1-41 0 0,1 0-47 0 0,-1 0-50 0 0,0-1-55 0 0,2 0-200 0 0,0 0-91 0 0,-6 2 428 0 0,13-6-761 0 0,-14 5 855 0 0,0 1 36 0 0,0-1 96 0 0,-1 2 136 0 0,-5 1 320 0 0,0 0-37 0 0,2 0 48 0 0,-1 0-89 0 0,3 0 33 0 0,-3 0-63 0 0,-1 1 41 0 0,1-1 92 0 0,0 1 101 0 0,-1 0-91 0 0,0 0 40 0 0,0 0 44 0 0,0 0 47 0 0,0 0 52 0 0,0 0 54 0 0,0 0 59 0 0,0 0 63 0 0,0 0-175 0 0,-1 0-36 0 0,0 0 321 0 0,0 0-12 0 0,0 0-414 0 0,0 1-43 0 0,1-1-39 0 0,-1 1-36 0 0,1 0-12 0 0,0 0-37 0 0,0 1-10 0 0,0 0-44 0 0,2 2 18 0 0,-3-3-2 0 0,1 0 38 0 0,1 6 148 0 0,0 1-39 0 0,1 7 99 0 0,-1 1-109 0 0,-1 0-78 0 0,-1-4-30 0 0,1 0-1 0 0,2 11-79 0 0,0-12 15 0 0,3 13-17 0 0,0-8 56 0 0,-5-15-32 0 0,-1 1-35 0 0,1-1-5 0 0,0 1 49 0 0,0-1 43 0 0,1 1 62 0 0,-2-1-43 0 0,5-1 90 0 0,8-3-20 0 0,-10 2-68 0 0,11-9 111 0 0,-3-5-107 0 0,3-23-62 0 0,-4 11 17 0 0,7-3-52 0 0,-9 16-18 0 0,0 1-42 0 0,-8 13 58 0 0,0-1 0 0 0,0 1 0 0 0,0 0 0 0 0,0 0 0 0 0,0 0 0 0 0,0-1 0 0 0,0 1 0 0 0,0 0 0 0 0,0 0 0 0 0,0 0 0 0 0,0-1 0 0 0,1 1 0 0 0,-1 0 0 0 0,0 0 0 0 0,0 0 0 0 0,0-1 0 0 0,0 1 0 0 0,0 0 0 0 0,1 0 0 0 0,-1 0 0 0 0,0 0 0 0 0,0 0 0 0 0,0 0 0 0 0,1-1 0 0 0,-1 1 0 0 0,0 0 0 0 0,0 0 0 0 0,0 0-1 0 0,1 0 1 0 0,-1 0 0 0 0,0 0 0 0 0,0 0 0 0 0,1 0 0 0 0,-1 0 0 0 0,0 0 0 0 0,0 0 0 0 0,1 0 0 0 0,-1 0 1 0 0,0 0-1 0 0,0 0 0 0 0,0 0 1 0 0,1 0-1 0 0,-1 0 1 0 0,0 0-1 0 0,0 0 0 0 0,1 0 1 0 0,-1 0-1 0 0,0 0 1 0 0,0 0-1 0 0,0 0 0 0 0,1 0 1 0 0,-1 0-1 0 0,0 0 1 0 0,0-1-1 0 0,0 1 0 0 0,0 0 1 0 0,1 0-1 0 0,-1 0 1 0 0,0 0-1 0 0,0 0 0 0 0,0 0 1 0 0,0-1-1 0 0,1 1 1 0 0,-1 0-1 0 0,0 0 0 0 0,0 0 1 0 0,0-1-1 0 0,0 1 1 0 0,0 0-1 0 0,0 0 0 0 0,0 0 0 0 0,1-1 5 0 0,-1 1-1 0 0,0 0 0 0 0,0 0 1 0 0,0 0-1 0 0,1 0 0 0 0,-1 0 0 0 0,0 0 1 0 0,0 0-1 0 0,0 0 0 0 0,1 0 0 0 0,-1 0 1 0 0,0 0-1 0 0,0 0 0 0 0,0 0 1 0 0,1 0-1 0 0,-1 1 0 0 0,0-1 0 0 0,0 0 1 0 0,0 0-1 0 0,1 0 0 0 0,-1 0 0 0 0,0 0 1 0 0,0 0-1 0 0,0 0 0 0 0,0 0 1 0 0,1 1-1 0 0,-1-1 0 0 0,0 0 0 0 0,0 0 1 0 0,0 0-1 0 0,0 0 0 0 0,0 1 0 0 0,0-1 1 0 0,0 0-1 0 0,1 0 0 0 0,-1 0 1 0 0,0 1-1 0 0,0-1 0 0 0,0 0 0 0 0,0 0 1 0 0,0 0-1 0 0,0 1-4 0 0,5 9 96 0 0,-5-10-72 0 0,3 8 92 0 0,-1 0-37 0 0,0 1-22 0 0,-1 5-19 0 0,2 3-2 0 0,-1-5 25 0 0,0-4-47 0 0,0 0 4 0 0,1 0 0 0 0,-1 0-1 0 0,1-1 1 0 0,1 1 0 0 0,1 3-18 0 0,-4-10 5 0 0,0 1 0 0 0,1 0 0 0 0,-1 0 1 0 0,0-1-1 0 0,1 1 0 0 0,-1-1 0 0 0,1 1 0 0 0,-1-1 0 0 0,1 0 0 0 0,0 0 1 0 0,-1 1-1 0 0,1-1 0 0 0,0 0 0 0 0,0-1 0 0 0,0 1 0 0 0,0 0 0 0 0,0 0 1 0 0,0-1-1 0 0,0 0 0 0 0,0 1 0 0 0,0-1 0 0 0,0 0 0 0 0,2 0-5 0 0,7 0-41 0 0,14-4 19 0 0,-16 1-24 0 0,0 0-62 0 0,1-1-84 0 0,-5 2 40 0 0,0-1-39 0 0,0 0-41 0 0,0 1-47 0 0,-1-1-51 0 0,1 0-54 0 0,-1 0-60 0 0,0-1-63 0 0,9-9-941 0 0</inkml:trace>
  <inkml:trace contextRef="#ctx0" brushRef="#br0" timeOffset="32009.828">4081 1630 16352 0 0,'0'0'373'0'0,"0"0"-154"0"0,0 0-41 0 0,-2 1 76 0 0,-1 0-83 0 0,-4 1 105 0 0,5-2-104 0 0,-15 5-93 0 0,0 3 105 0 0,0 2 97 0 0,1 1 92 0 0,1-1 86 0 0,1 0-190 0 0,-1 4-83 0 0,3 2-73 0 0,6 0-63 0 0,6-6 76 0 0,3-1-35 0 0,-1-7-78 0 0,0 0 0 0 0,-1 0 0 0 0,1 0 0 0 0,0 0 0 0 0,0 0 0 0 0,0 0 0 0 0,1 0-13 0 0,17 11-5 0 0,-2-5-65 0 0,2 0-26 0 0,1-1 0 0 0,13 3 96 0 0,24 7-151 0 0,-50-14 162 0 0,36 15-31 0 0,-30-11 63 0 0,0 0 67 0 0,-7 0 428 0 0,-5-1-117 0 0,-5 1-115 0 0,-3-2-115 0 0,-3 1-113 0 0,0-1-112 0 0,-1-1-113 0 0,1 0-110 0 0,3-2-39 0 0,-11 6-637 0 0,-2 0-54 0 0</inkml:trace>
  <inkml:trace contextRef="#ctx0" brushRef="#br0" timeOffset="48043.948">0 703 4776 0 0,'2'0'101'0'0,"8"-3"61"0"0,1 1-49 0 0,11-1-3 0 0,20-5-100 0 0,-22 3 54 0 0,0 1 33 0 0,21-5 187 0 0,-1 2 96 0 0,1 0 73 0 0,104-20 1357 0 0,-91 15-1401 0 0,1 1-59 0 0,1 1-51 0 0,0 0-46 0 0,-1 2-40 0 0,1 1-34 0 0,56-6 103 0 0,134-14 311 0 0,-83 6-299 0 0,-43 6-184 0 0,60-3-30 0 0,-57 6 20 0 0,-62 5-9 0 0,0 0 40 0 0,64-7-47 0 0,63-6-66 0 0,74-7-24 0 0,-189 18-10 0 0,0 2 44 0 0,0-1 39 0 0,0 1 37 0 0,74-6 200 0 0,0 2 105 0 0,75-6 241 0 0,-74 2-278 0 0,-7 1-113 0 0,-71 8-177 0 0,1 0-37 0 0,69-4-81 0 0,71-4-107 0 0,88-7-92 0 0,-100 5 169 0 0,-164 12 64 0 0,497-41-124 0 0,-30 14 126 0 0,-163 14 62 0 0,167-4-60 0 0,-430 18-2 0 0,50-1 53 0 0,194-3 184 0 0,-2 0 46 0 0,-168 6-276 0 0,271-12 122 0 0,-242 3-116 0 0,112 0 205 0 0,-164 7-142 0 0,228-10 109 0 0,-57 3-98 0 0,149-1-11 0 0,-153 7 300 0 0,-74 4-28 0 0,68 0-201 0 0,0 6-44 0 0,8 1-33 0 0,130 4-70 0 0,-201-4-11 0 0,114 6 39 0 0,162 5 19 0 0,-390-15-35 0 0,183 5-69 0 0,148-1-169 0 0,-245-6 131 0 0,1 0 56 0 0,407 0 36 0 0,-481-1-51 0 0,62 3-174 0 0,-30 0 14 0 0,-88-2 46 0 0,35 2-141 0 0,63 1-217 0 0,-56-4 242 0 0,101-1-156 0 0,-55 2 186 0 0,0-4 83 0 0,-26 0 115 0 0,1 1 72 0 0,263 3 226 0 0,-264 0-176 0 0,0-1-46 0 0,337 8-20 0 0,1-9 0 0 0,310 1 0 0 0,-672 1 0 0 0,94 2 0 0 0,164 12 0 0 0,-257-8 0 0 0,669 32 0 0 0,-356-18 64 0 0,-321-16-64 0 0,205 3 0 0 0,-216-6 51 0 0,45 2 149 0 0,1 0 12 0 0,-45-2-142 0 0,102-2 15 0 0,63 0 80 0 0,-127 0-41 0 0,1-2 41 0 0,-26 0-69 0 0,1 1 111 0 0,1 0 103 0 0,-2 1 94 0 0,78-1 162 0 0,44 0 206 0 0,-1 6 80 0 0,-145-4-515 0 0,105-4 385 0 0,-98 1-352 0 0,-1 1 67 0 0,-58 1-249 0 0,1 0-54 0 0,4 0-29 0 0,17 1-23 0 0,31 0 16 0 0,-52-1-33 0 0,-1 0 35 0 0,49 3-78 0 0,-25 0 34 0 0,-15-1 20 0 0,4 2 7 0 0,20 5-57 0 0,-1 0-14 0 0,-19-5 43 0 0,-16-2-62 0 0,11 2 61 0 0,-7 0-37 0 0,-24-4-157 0 0,0 0 63 0 0,0 1 46 0 0,1 0 86 0 0,-3 0-56 0 0,-1-1-50 0 0,1 0-78 0 0,-1 0-71 0 0,0 1-101 0 0,0-1-118 0 0,0 0 160 0 0,0 0-37 0 0,0 0-359 0 0</inkml:trace>
  <inkml:trace contextRef="#ctx0" brushRef="#br1" timeOffset="-112105.632">16182 827 10680 0 0,'-10'-7'94'0'0,"5"1"123"0"0,2-2 112 0 0,3-3 103 0 0,0 2-343 0 0,0 8-85 0 0,0 0 0 0 0,0 0 0 0 0,1-1 0 0 0,-1 1 1 0 0,0 0-1 0 0,0 0 0 0 0,1 0 0 0 0,-1 0 0 0 0,1 0 0 0 0,-1 0 0 0 0,1-1-4 0 0,2-2 58 0 0,1 0 59 0 0,-2 2-89 0 0,-1 0 62 0 0,-1 1 55 0 0,0-1 42 0 0,0 0 151 0 0,3-1 235 0 0,-2 2 142 0 0,-1 1 21 0 0,0 0-307 0 0,0 0-189 0 0,0 0-62 0 0,0 0 7 0 0,0 0 42 0 0,0 0-31 0 0,-1 1-84 0 0,1 1-38 0 0,-3 0-8 0 0,0 2-75 0 0,3-1 32 0 0,7 10 30 0 0,0 0 46 0 0,-2 3 34 0 0,-5-11-95 0 0,1 0 0 0 0,0 0 0 0 0,1 0 0 0 0,-1 0 0 0 0,1 0 0 0 0,1 1-38 0 0,-1 0 43 0 0,0-1 0 0 0,0 1 0 0 0,0 0 0 0 0,0 5-43 0 0,7 30 174 0 0,0-14-92 0 0,-8-22-72 0 0,1 0 0 0 0,-1 0-1 0 0,-1 0 1 0 0,1 0 0 0 0,-1 0-1 0 0,0 0 1 0 0,0 0 0 0 0,0 1-10 0 0,0 23 77 0 0,5 0-1 0 0,-3-19-52 0 0,0 1-1 0 0,-1-1 1 0 0,0 0 0 0 0,-1 0-1 0 0,0 1 1 0 0,0-1-1 0 0,-2 7-23 0 0,1-13 9 0 0,1 0 0 0 0,0-1 0 0 0,0 1-1 0 0,0 0 1 0 0,0-1 0 0 0,1 1-1 0 0,-1 0 1 0 0,2 3-9 0 0,-1-4 6 0 0,-1 0 0 0 0,1 0 0 0 0,0 0 1 0 0,-1 1-1 0 0,0-1 0 0 0,0 0 0 0 0,0 0 0 0 0,0 1 0 0 0,-1-1 1 0 0,1 0-1 0 0,-1 2-6 0 0,0-4 5 0 0,1 1 1 0 0,0-1-1 0 0,0 1 1 0 0,0 0 0 0 0,0 0-1 0 0,0-1 1 0 0,0 1-1 0 0,0 0 1 0 0,0-1-1 0 0,1 1 1 0 0,-1-1 0 0 0,1 1-1 0 0,-1 0 1 0 0,1-1-1 0 0,0 1 1 0 0,-1-1-1 0 0,1 1 1 0 0,0-1 0 0 0,0 0-1 0 0,1 2-5 0 0,-1-2 9 0 0,0 1 1 0 0,0 0-1 0 0,0-1 0 0 0,0 1 0 0 0,0 0 0 0 0,-1 0 0 0 0,1 0 0 0 0,0 0 1 0 0,-1 0-1 0 0,1 0 0 0 0,-1 0 0 0 0,0 0-9 0 0,2 1 75 0 0,2-1 35 0 0,-2-1 25 0 0,-6 1-10 0 0,3-1 30 0 0,1-1 77 0 0,-1-2 38 0 0,-2 0-93 0 0,-1 0-55 0 0,-4-1-30 0 0,3 1 31 0 0,-16-11 134 0 0,-2-1-73 0 0,9 4-120 0 0,1 2-60 0 0,-11-9-3 0 0,19 12-22 0 0,-1 1 1 0 0,-1 0 0 0 0,-5-4 20 0 0,-6 0-15 0 0,12 4-1 0 0,0 1 0 0 0,0 0-1 0 0,-1 1 1 0 0,-3-2 16 0 0,-8 3-14 0 0,-2 6 36 0 0,-2 7 46 0 0,15-8-15 0 0,0 1-1 0 0,1 0 1 0 0,0 1 0 0 0,0 0-1 0 0,-4 5-52 0 0,-3 6 33 0 0,12-15-27 0 0,0 0 0 0 0,0 1 0 0 0,0-1 0 0 0,0 0 0 0 0,1 1 0 0 0,-1-1 0 0 0,1 0-1 0 0,0 1 1 0 0,-1-1 0 0 0,1 0 0 0 0,0 1 0 0 0,1 1-6 0 0,-2 11 1 0 0,1-12 0 0 0,1-1 0 0 0,-1 1 0 0 0,1-1 0 0 0,-1 1-1 0 0,1-1 1 0 0,0 0 0 0 0,0 1 0 0 0,0-1 0 0 0,0 0-1 0 0,0 0 1 0 0,1 1 0 0 0,-1-1 0 0 0,1 0-1 0 0,0 1 0 0 0,0 0 7 0 0,0-1-1 0 0,1 1 1 0 0,-1-1-1 0 0,0 1 0 0 0,1-1 1 0 0,0 0-1 0 0,-1 0 0 0 0,1 0 1 0 0,0 0-1 0 0,3 1-6 0 0,-2-2 17 0 0,1 1-1 0 0,-1-2 1 0 0,1 1 0 0 0,-1 0 0 0 0,1-1-1 0 0,2 0-16 0 0,0 0 34 0 0,0-1 0 0 0,0 0 0 0 0,0 0 0 0 0,0-1 0 0 0,0 1 0 0 0,4-3-34 0 0,14-7 86 0 0,-1-2-33 0 0,4-7-67 0 0,-26 18 81 0 0,1 0-64 0 0,-1-1-59 0 0,0 0-50 0 0,-1 0-46 0 0,1 0-38 0 0,1-3-277 0 0,5-8-852 0 0,-3 9 802 0 0,11-11-1010 0 0,0-3-8 0 0</inkml:trace>
  <inkml:trace contextRef="#ctx0" brushRef="#br1" timeOffset="-111788.435">16447 749 15576 0 0,'0'0'356'0'0,"0"0"49"0"0,0 0 20 0 0,0 0-176 0 0,0 0-119 0 0,0 0-34 0 0,0 0-48 0 0,3 6-46 0 0,2 0-3 0 0,-1 1 0 0 0,0 0 0 0 0,-1 0-1 0 0,0 0 1 0 0,2 7 1 0 0,2 2 36 0 0,0 0 64 0 0,4 12 169 0 0,0 0 7 0 0,-3-8-89 0 0,-1 1 1 0 0,0 0-1 0 0,-2 1 0 0 0,2 11-187 0 0,1 2 232 0 0,-5-20-65 0 0,-1 1 0 0 0,0 10-167 0 0,-1-1 112 0 0,4 11 35 0 0,-4-29-115 0 0,0 0 0 0 0,0 0-1 0 0,0 1 1 0 0,-1 1-32 0 0,0-9 0 0 0,-1 9 16 0 0,1 0 0 0 0,0 0 0 0 0,0 0 0 0 0,1 0 0 0 0,2 9-16 0 0,1 17 56 0 0,-5-30-38 0 0,1-1-1 0 0,1 1 1 0 0,-1 0-1 0 0,1-1 1 0 0,0 1-1 0 0,0-1 1 0 0,0 1-1 0 0,1-1 1 0 0,1 5-18 0 0,-2-8 4 0 0,-1-1-5 0 0,0 0 1 0 0,1 1 0 0 0,-1-1 0 0 0,0 0 0 0 0,1 1 0 0 0,-1-1-1 0 0,0 0 1 0 0,0 1 0 0 0,0-1 0 0 0,1 0 0 0 0,-1 1 0 0 0,0-1-1 0 0,0 0 1 0 0,0 1 0 0 0,0-1 0 0 0,0 1 0 0 0,0-1 0 0 0,0 0-1 0 0,0 1 1 0 0,0-1 0 0 0,0 1 0 0 0,0-1 0 0 0,0 0 0 0 0,0 1-1 0 0,0-1 1 0 0,0 1 0 0 0,0-1 0 0 0,0 0 0 0 0,0 1 0 0 0,0-1-1 0 0,-1 1 1 0 0,1 0-70 0 0,0-1-58 0 0,0-1-29 0 0,-1 0 41 0 0,-3-7-168 0 0,2 4 115 0 0,1 0-48 0 0,-2-3-87 0 0,2 5 163 0 0,0-1-67 0 0,1 2 3 0 0,-1-1-57 0 0,0 1-66 0 0,1-1-77 0 0,-1 1-16 0 0,0-1-61 0 0,1 1-54 0 0,-1 0-47 0 0,1-1-171 0 0,-1 0-47 0 0,0 1-205 0 0,0-2-554 0 0,1 3 1550 0 0</inkml:trace>
  <inkml:trace contextRef="#ctx0" brushRef="#br1" timeOffset="-111502.086">16467 813 13168 0 0,'0'0'10'0'0,"-6"-7"184"0"0,1-3 164 0 0,4 4-195 0 0,2 1-38 0 0,1 2-74 0 0,1-1-32 0 0,5-4 5 0 0,-7 6-6 0 0,1 0-1 0 0,0 1 1 0 0,-1-1 0 0 0,1 0 0 0 0,0 1-1 0 0,0-1 1 0 0,0 1 0 0 0,0 0 0 0 0,0 0-1 0 0,1 0 1 0 0,-1 0 0 0 0,0 0-18 0 0,29-6 367 0 0,-2 7 56 0 0,-15 2 20 0 0,0 1 0 0 0,14 4-443 0 0,-9-2 272 0 0,-4 0-30 0 0,-1 2 37 0 0,-10-5-148 0 0,1 1-1 0 0,0 0 1 0 0,-1 1 0 0 0,0-1-1 0 0,0 1 1 0 0,0 0 0 0 0,0 0-1 0 0,-1 0 1 0 0,1 0 0 0 0,-1 1-1 0 0,1 2-130 0 0,-1 5 286 0 0,-5 0-92 0 0,2-11-173 0 0,-1 1 1 0 0,1-1-1 0 0,0 1 1 0 0,-1 0-1 0 0,1-1 1 0 0,0 1-1 0 0,0 0 1 0 0,0-1 0 0 0,0 1-1 0 0,1 0-21 0 0,1 18 217 0 0,-3-17-186 0 0,0-1 0 0 0,1 1 0 0 0,-1 0 0 0 0,0-1 1 0 0,0 1-1 0 0,-1-1 0 0 0,1 1 0 0 0,-1-1 0 0 0,0 1-31 0 0,-12 25 277 0 0,5-11-134 0 0,-2 0-85 0 0,3-6-89 0 0,-2-2-73 0 0,4-3 116 0 0,0-1-40 0 0,0 1-46 0 0,0-1-48 0 0,0 0-27 0 0,1 1-43 0 0,-1-1-46 0 0,1-1-50 0 0,-1 1-52 0 0,1-1-54 0 0,-1 1-60 0 0,0-2-60 0 0,-14 8-887 0 0</inkml:trace>
  <inkml:trace contextRef="#ctx0" brushRef="#br1" timeOffset="-111037.538">16786 1248 11312 0 0,'0'0'256'0'0,"0"0"27"0"0,3 1-110 0 0,0-1-70 0 0,4-1 80 0 0,-5 1-88 0 0,0 0 41 0 0,7-2-212 0 0,1 1 128 0 0,2 2 125 0 0,0 1 123 0 0,0 1 120 0 0,-1 1 116 0 0,-1 1 114 0 0,-2 0 111 0 0,-3 1-203 0 0,-1 0-102 0 0,-2 0-93 0 0,-1 1-82 0 0,0 0-72 0 0,-2 1-63 0 0,-1 0-53 0 0,-1 0-43 0 0,-2 4-35 0 0,-13 14-83 0 0,13-20 87 0 0,-1-1 48 0 0,-13 11 45 0 0,-7 4 76 0 0,9-7-105 0 0,2-3-77 0 0,0-2-88 0 0,-5 3-370 0 0,-16 11 452 0 0,16-9-89 0 0,10-7 88 0 0,0-1 37 0 0,3-1-40 0 0,1 1 31 0 0,-7 4 102 0 0,12-8-45 0 0,1-1 51 0 0,0 0 22 0 0,0 0 3 0 0,0 0 0 0 0,0 0-24 0 0,0 0-58 0 0,7 3 36 0 0,2-1 174 0 0,1 0-55 0 0,-1 0-46 0 0,1 0-39 0 0,8 0 48 0 0,24 0 128 0 0,-14-3-212 0 0,-17 0-71 0 0,1 1-1 0 0,-1 0 1 0 0,0 1 0 0 0,2 0-41 0 0,-9 0-76 0 0,1-1 71 0 0,9-1 201 0 0,-8 0-162 0 0,-2 1-69 0 0,-1-1-58 0 0,0 0-43 0 0,0 1-63 0 0,0-1-69 0 0,0 1-80 0 0,0-1-88 0 0,0 1-97 0 0,0 0-105 0 0,0 0-114 0 0,-3 0 315 0 0,0 0-58 0 0,0 0-51 0 0,0 0-46 0 0,0 0-167 0 0,0 0-45 0 0,1 0-204 0 0,-1 0-552 0 0</inkml:trace>
  <inkml:trace contextRef="#ctx0" brushRef="#br1" timeOffset="-110723.737">17050 1296 16272 0 0,'0'0'474'0'0,"0"0"-167"0"0,0 0-141 0 0,0 0-10 0 0,0 1-69 0 0,0 0-47 0 0,2 3-14 0 0,-1-2 13 0 0,2 6 42 0 0,0 0 62 0 0,0 3 121 0 0,1-1 65 0 0,7 25 918 0 0,-7-19-776 0 0,-1-3-5 0 0,0 1-93 0 0,0 0-79 0 0,0 0-67 0 0,1 1-44 0 0,-1-1-43 0 0,7 34 202 0 0,-6-28-152 0 0,0-5-217 0 0,-3-11-28 0 0,1-1-64 0 0,-1 1-88 0 0,-1 1-112 0 0,0-4-138 0 0,0-1 341 0 0,0 0 0 0 0,0 0-25 0 0,0 0-54 0 0,0 0-18 0 0,0 0-56 0 0,0 0-62 0 0,0 0-71 0 0,0 0-75 0 0,0 0-71 0 0,0 0-63 0 0,0 0-54 0 0,0 0-195 0 0,0 0-54 0 0,0 0-235 0 0,0 0-633 0 0</inkml:trace>
  <inkml:trace contextRef="#ctx0" brushRef="#br1" timeOffset="-110068.313">16879 377 12840 0 0,'0'0'289'0'0,"0"0"-203"0"0,0-1 36 0 0,0-7 586 0 0,0 6-562 0 0,-1 0-89 0 0,0 0-44 0 0,1 2 54 0 0,-1-1 11 0 0,0 0-40 0 0,-5-2-29 0 0,2 1 31 0 0,1 1 82 0 0,2 1-17 0 0,0 0 36 0 0,-5 0 169 0 0,1 1-63 0 0,0 0-58 0 0,-1 1-51 0 0,0 1-27 0 0,1 0-51 0 0,-2 2-35 0 0,-3 2-42 0 0,-4 2 7 0 0,4-4 100 0 0,7-4-73 0 0,1 1 1 0 0,-1-1 0 0 0,1 1-1 0 0,-1 0 1 0 0,1 0 0 0 0,0 0 0 0 0,0 0-1 0 0,-1 1-17 0 0,-13 19 190 0 0,10-11-85 0 0,5-11-97 0 0,1 1 0 0 0,0-1 0 0 0,0 1 0 0 0,-1 0 0 0 0,1-1 0 0 0,0 1 0 0 0,0-1 0 0 0,0 1 0 0 0,0 0 1 0 0,0-1-1 0 0,0 1 0 0 0,0 0 0 0 0,0-1 0 0 0,0 1 0 0 0,0-1 0 0 0,0 1 0 0 0,0 0 0 0 0,1-1 1 0 0,-1 1-1 0 0,0-1 0 0 0,0 1 0 0 0,1 0 0 0 0,-1 0-8 0 0,1-1 11 0 0,-1 1 0 0 0,0-1 0 0 0,0 1 0 0 0,1 0 0 0 0,-1-1 0 0 0,0 1 0 0 0,0-1 0 0 0,0 1 0 0 0,0 0 0 0 0,0-1 0 0 0,0 1 0 0 0,0 0 0 0 0,0-1 0 0 0,0 1 0 0 0,0 0 0 0 0,0-1 0 0 0,0 1 0 0 0,0 0-12 0 0,0 0 84 0 0,2 1-37 0 0,7 4 8 0 0,1 0 94 0 0,0 0-62 0 0,17 9 9 0 0,-14-10-9 0 0,1-1 95 0 0,-1 0-41 0 0,5 2-24 0 0,-1-1-79 0 0,-1 2-83 0 0,0 2-89 0 0,-12-7 135 0 0,-1 1 77 0 0,2 0 90 0 0,0 2 158 0 0,1 0-14 0 0,-5-5-58 0 0,-2 6 20 0 0,-1 0-49 0 0,0-1-42 0 0,-1-1-37 0 0,0 1-13 0 0,-1 0-36 0 0,-10 8 67 0 0,8-9-258 0 0,-1 0 86 0 0,0 1 55 0 0,-9 4 124 0 0,5-4-137 0 0,5-2-78 0 0,-1 0-69 0 0,2-1-45 0 0,0 0-69 0 0,-1-1-78 0 0,1 0-87 0 0,-1 0-98 0 0,1 0-106 0 0,0 0-115 0 0,0-1-126 0 0,5 0 420 0 0,0 0-56 0 0,-1 0-50 0 0,1 0-45 0 0,0 0-163 0 0,0 0-44 0 0,0 0-197 0 0,0 0-533 0 0</inkml:trace>
  <inkml:trace contextRef="#ctx0" brushRef="#br1" timeOffset="-109820.541">17041 375 15976 0 0,'0'0'465'0'0,"0"0"-166"0"0,0 0-137 0 0,0 0-35 0 0,0 2-66 0 0,0 0-46 0 0,0 5-48 0 0,0-5 48 0 0,-1 18-11 0 0,0 1 112 0 0,-2 3 124 0 0,-2 13 214 0 0,1-13-177 0 0,2-8-130 0 0,1-3-62 0 0,-1 0-42 0 0,0 30 31 0 0,3-14-34 0 0,0 1 0 0 0,3 8-40 0 0,-3-31 6 0 0,2 11-12 0 0,2 4 81 0 0,-5-22-246 0 0,0 1 117 0 0,0-1 77 0 0,0 1 45 0 0,0 0 256 0 0,0-1-243 0 0,0 1-103 0 0,0-1-44 0 0,0 0-46 0 0,0 0-31 0 0,0 0-45 0 0,0 0-51 0 0,0 0-53 0 0,0 1-59 0 0,0-1-63 0 0,0 0-68 0 0,0 0-72 0 0,0-7-648 0 0</inkml:trace>
  <inkml:trace contextRef="#ctx0" brushRef="#br1" timeOffset="-109550.211">16969 364 11168 0 0,'0'0'330'0'0,"2"-1"-94"0"0,2 0-116 0 0,-1-1-54 0 0,0 1-42 0 0,2-2 3 0 0,0 1 50 0 0,0 0 43 0 0,1 1 35 0 0,4 0 224 0 0,16 4 618 0 0,-18 0-740 0 0,-1 0-57 0 0,-1-1 326 0 0,0 0-88 0 0,-2-1-94 0 0,1 1-53 0 0,4 5 184 0 0,-8-6-408 0 0,12 11 580 0 0,-2-1-41 0 0,-5-3-236 0 0,-1 1-33 0 0,-1 2 27 0 0,-2 1-75 0 0,-3 2-86 0 0,-4 1-101 0 0,4-13-70 0 0,-1 1 0 0 0,1-1 0 0 0,-1 1 1 0 0,0-1-1 0 0,1 1 0 0 0,-1-1 0 0 0,0 0 0 0 0,-1 1-32 0 0,-23 15 158 0 0,-2-3-89 0 0,2-6-81 0 0,23-8-141 0 0,0 0 44 0 0,-3 0 0 0 0,0 0 103 0 0,-9 2 124 0 0,11-3-112 0 0,0 0-44 0 0,0 1-62 0 0,-1-1-81 0 0,1 0-99 0 0,-1 0-115 0 0,2-1 32 0 0,0 1-74 0 0,0 0-82 0 0,-1 0-87 0 0,1-1-95 0 0,0 1-99 0 0,0-1-108 0 0,-1 1-113 0 0,-2-1-1175 0 0,-5 0-1239 0 0,11 1 3421 0 0</inkml:trace>
  <inkml:trace contextRef="#ctx0" brushRef="#br1" timeOffset="-108734.498">17303 413 8952 0 0,'2'-2'291'0'0,"1"0"-54"0"0,16-7 640 0 0,-14 7-510 0 0,-3 2-138 0 0,0-1 40 0 0,-1 1-79 0 0,0-1 638 0 0,-1 1 4 0 0,0 0 0 0 0,0 0 0 0 0,0 0 0 0 0,0 0-347 0 0,-1 1-202 0 0,-4 0 17 0 0,0 2-36 0 0,-5 1 169 0 0,0 1-115 0 0,-1 1-92 0 0,1 0-77 0 0,0 1-52 0 0,-23 16 82 0 0,20-12-52 0 0,7-5-26 0 0,0-1 34 0 0,0 1 41 0 0,0-1 46 0 0,-16 21 276 0 0,10-8-222 0 0,2-2-131 0 0,1 0-112 0 0,7-15-29 0 0,1 3-4 0 0,1 3 66 0 0,-1-2 57 0 0,2 1-33 0 0,5 3-85 0 0,-6-8-5 0 0,0-1 0 0 0,1 0 0 0 0,-1 1 0 0 0,0-1 0 0 0,1 0 0 0 0,-1 1 0 0 0,0-1 0 0 0,1 0 0 0 0,-1 1 0 0 0,1-1 0 0 0,-1 0 0 0 0,1 0 0 0 0,-1 0 0 0 0,1 1 0 0 0,-1-1 0 0 0,0 0 0 0 0,1 0 0 0 0,-1 0 0 0 0,1 0 0 0 0,-1 0 0 0 0,1 0 0 0 0,-1 0 0 0 0,1 0 0 0 0,-1 0 0 0 0,1 0 0 0 0,-1 0 0 0 0,1 0 0 0 0,-1 0 0 0 0,1 0 0 0 0,0-1 0 0 0,0 1 0 0 0,2 0 5 0 0,0 0-1 0 0,0-1 0 0 0,0 1 1 0 0,1-1-1 0 0,-1 0 0 0 0,0 0 0 0 0,0 0 1 0 0,0 0-1 0 0,0 0 0 0 0,0-1 1 0 0,-1 0-1 0 0,3-1-4 0 0,18-17-64 0 0,-10 5-47 0 0,-2-1-73 0 0,-1-1-87 0 0,-2 2-103 0 0,-1 3 84 0 0,-3 0 69 0 0,3-5-5 0 0,-4 11 162 0 0,0 0-1 0 0,0 1 1 0 0,1 0 0 0 0,2-4 64 0 0,-2 6-33 0 0,6-3-183 0 0,-8 6 223 0 0,3-1-31 0 0,-3 1 33 0 0,0 0 0 0 0,0 1-1 0 0,-1-1 1 0 0,1 0 0 0 0,0 1-1 0 0,0-1 1 0 0,0 1 0 0 0,-1 0-1 0 0,1 0 1 0 0,0 0-9 0 0,16 12 43 0 0,-9-4-12 0 0,-1 0 0 0 0,6 9-31 0 0,-7-10 35 0 0,3 7 103 0 0,-8-10-100 0 0,0-1 0 0 0,0 0 0 0 0,-1 1 0 0 0,1-1 0 0 0,-1 1 0 0 0,0-1 0 0 0,0 3-38 0 0,0 5 114 0 0,0 1 36 0 0,-6-2 69 0 0,5-10-207 0 0,0-1-1 0 0,0 1 1 0 0,-1-1 0 0 0,1 0-1 0 0,-1 1 1 0 0,1-1 0 0 0,0 1-1 0 0,-1-1 1 0 0,1 0 0 0 0,-1 0-1 0 0,1 1 1 0 0,-1-1 0 0 0,1 0-1 0 0,-1 0 1 0 0,1 1-1 0 0,-1-1 1 0 0,1 0 0 0 0,-1 0-1 0 0,1 0 1 0 0,-1 0 0 0 0,1 0-1 0 0,-1 0 1 0 0,1 0 0 0 0,-1 0-1 0 0,1 0 1 0 0,-1 0 0 0 0,1 0-1 0 0,-1 0 1 0 0,1 0 0 0 0,-1 0-1 0 0,1 0 1 0 0,-1-1-1 0 0,1 1 1 0 0,-1 0 0 0 0,0-1-12 0 0,0 1 0 0 0,0-1 1 0 0,1 0-1 0 0,-1 1 0 0 0,0-1 1 0 0,0 0-1 0 0,1 0 1 0 0,-1 0-1 0 0,1 0 1 0 0,-1 0-1 0 0,0 1 0 0 0,1-1 1 0 0,0 0-1 0 0,-1 0 1 0 0,1 0-1 0 0,-1 0 1 0 0,1-1-1 0 0,-2-9-58 0 0,2 6-3 0 0,-1-29-178 0 0,5 6-32 0 0,-3 22 184 0 0,1-1 1 0 0,0 1-1 0 0,1 0 0 0 0,0 0 0 0 0,0 0 1 0 0,0 0-1 0 0,0 0 0 0 0,5-4 87 0 0,5-5-182 0 0,3 2 34 0 0,-13 11 123 0 0,10-7-46 0 0,-6 5 81 0 0,1 1 38 0 0,-1 1 44 0 0,1 3 50 0 0,-1 1 57 0 0,1 4 62 0 0,-3-1 36 0 0,0 1-38 0 0,4 8 159 0 0,-1 1-115 0 0,-2 1-95 0 0,-2-3-95 0 0,0 1-36 0 0,5 25 49 0 0,-8-36-116 0 0,-1 1-87 0 0,1 0 63 0 0,0 1 69 0 0,0 9 153 0 0,-1-11-192 0 0,0 0-36 0 0,1 1-47 0 0,-1-1-57 0 0,0 0-69 0 0,1 1-79 0 0,-1-1-90 0 0,1 0-100 0 0,-1-1 16 0 0,0-1-74 0 0,1 0-64 0 0,-1 1-57 0 0,0-1-192 0 0,1 1-56 0 0,-1 0-233 0 0,0 1-622 0 0,0-3 1697 0 0</inkml:trace>
  <inkml:trace contextRef="#ctx0" brushRef="#br1" timeOffset="-84318.318">16065 1763 5440 0 0,'-7'-4'124'0'0,"5"3"17"0"0,2 1 10 0 0,0 0-56 0 0,0-1-49 0 0,-3-4-38 0 0,2 3 85 0 0,1 1-5 0 0,-1 0 36 0 0,0-1 127 0 0,1 1 99 0 0,0 0 117 0 0,-1 1-185 0 0,1 0 35 0 0,-1-3 559 0 0,1-2 494 0 0,-1 1-191 0 0,0 1-475 0 0,0 1-196 0 0,0-1-90 0 0,0 2-152 0 0,-1-1-87 0 0,0 1-97 0 0,-1-1-108 0 0,2 2 333 0 0,1 0-3 0 0,0 0-137 0 0,0 0-45 0 0,-1 0 10 0 0,0-1-105 0 0,-1 0-71 0 0,1 1 74 0 0,1-1 52 0 0,0 1 75 0 0,-1 0 92 0 0,2 0 113 0 0,-1 0-132 0 0,0 0 34 0 0,36 0 214 0 0,19 0 139 0 0,-46 0-507 0 0,2 0 57 0 0,-1 0-39 0 0,10 1 46 0 0,18 1 77 0 0,26-2 172 0 0,-16 1-171 0 0,0-2-48 0 0,0 0-42 0 0,-1-1-35 0 0,68 0 93 0 0,-45 2-57 0 0,-22-2 24 0 0,-27 1-16 0 0,1 1-57 0 0,0 1-47 0 0,0 0-34 0 0,37 2-36 0 0,-56-3-208 0 0,1 0 82 0 0,-1 0 71 0 0,1 0 60 0 0,0 0 45 0 0,-1 1 34 0 0,14 0 418 0 0,-12 0-422 0 0,-1 0-93 0 0,-1-1-51 0 0,0 1-51 0 0,0-1-58 0 0,0 0-65 0 0,0 1-104 0 0,1-1-94 0 0,-1 1-103 0 0,0-1-112 0 0,0 1-120 0 0,-1-1 339 0 0,-1 0-34 0 0,1 0-35 0 0,-1 0-35 0 0,1 1-37 0 0,-1-1-38 0 0,3 0-1694 0 0,1 2-1310 0 0</inkml:trace>
  <inkml:trace contextRef="#ctx0" brushRef="#br1" timeOffset="-83817.823">16345 1883 13472 0 0,'0'0'306'0'0,"-2"1"304"0"0,0 2-279 0 0,0-1-153 0 0,1-1-133 0 0,1 1-35 0 0,-1 10-10 0 0,0-10 0 0 0,1 1 0 0 0,0-1 0 0 0,-1 0 0 0 0,1 1 0 0 0,0-1 0 0 0,0 1 0 0 0,1-1 0 0 0,-1 1 0 0 0,1 0 3 0 0,0 1 1 0 0,-1 0-1 0 0,1 0 1 0 0,-1 0-1 0 0,0 0 1 0 0,0 1-4 0 0,-3 15 109 0 0,2-9 0 0 0,0 0 1 0 0,1 0-1 0 0,0 1-109 0 0,0 7 165 0 0,-2-1 48 0 0,-1 26 349 0 0,3-16-225 0 0,0-18-185 0 0,-1 0-1 0 0,1-1 0 0 0,-1 1 0 0 0,-1 0-151 0 0,-2 20 371 0 0,4-10-165 0 0,1-15-174 0 0,1 19 84 0 0,-2-20-109 0 0,0 0 1 0 0,0 0 0 0 0,-1 0-1 0 0,1-1 1 0 0,-1 1 0 0 0,0 0-1 0 0,0 0 1 0 0,-1 1-8 0 0,0-1 28 0 0,1 1 0 0 0,0-1 0 0 0,0 1 0 0 0,1-1 0 0 0,-1 5-28 0 0,1-5 34 0 0,0 1 0 0 0,-1-1 0 0 0,1 0 0 0 0,-1 0 0 0 0,0 0 0 0 0,-1 0-1 0 0,0 2-33 0 0,-9 15 187 0 0,6-13-80 0 0,0 1 39 0 0,2-5-32 0 0,-8 0 68 0 0,5-2 2 0 0,5-2 8 0 0,1-1-57 0 0,-1-1-38 0 0,0 0-20 0 0,-1-1-14 0 0,-2-2-2 0 0,3 2 18 0 0,-2-13 151 0 0,0 0-79 0 0,-3 1-78 0 0,-1 5-61 0 0,-4-13 77 0 0,8 13-97 0 0,-6-8-83 0 0,-12-8-5 0 0,6 9 35 0 0,12 15 54 0 0,1 0 0 0 0,-1-1 0 0 0,1 2 0 0 0,-1-1 0 0 0,0 0-1 0 0,0 0 1 0 0,1 1 0 0 0,-1 0 0 0 0,0-1 0 0 0,0 1 0 0 0,-1 0 0 0 0,1 0 0 0 0,0 1 0 0 0,0-1-1 0 0,0 1 1 0 0,-1 0 0 0 0,1-1 0 0 0,-3 2 7 0 0,3-1-2 0 0,1 0 0 0 0,-1 0 0 0 0,1 1 0 0 0,0-1 0 0 0,-1 1 0 0 0,1-1 0 0 0,0 1-1 0 0,-1 0 1 0 0,0 0 2 0 0,1 2 3 0 0,-1-1 0 0 0,1 0 0 0 0,-1 1-1 0 0,1-1 1 0 0,0 1 0 0 0,0 0-1 0 0,0 0 1 0 0,0-1 0 0 0,-1 4-3 0 0,-5 6 91 0 0,-8 15 81 0 0,9-6-20 0 0,-2 9 56 0 0,0-4-43 0 0,5-8-90 0 0,0 3-33 0 0,0 2 41 0 0,1 0 85 0 0,3-8 16 0 0,3 2 75 0 0,-2-10-152 0 0,-1-1-49 0 0,1 5-50 0 0,-1-10-15 0 0,0 0 1 0 0,0-1-1 0 0,1 1 1 0 0,-1 0-1 0 0,0 0 1 0 0,1 0 0 0 0,-1-1-1 0 0,1 1 1 0 0,-1 0-1 0 0,1 0 1 0 0,-1-1-1 0 0,1 1 1 0 0,0 0-1 0 0,-1-1 1 0 0,1 1-1 0 0,0-1 1 0 0,-1 1-1 0 0,2 0 7 0 0,0 0 42 0 0,1 1 1 0 0,0-1-1 0 0,0 0 0 0 0,0 0 0 0 0,0 0 0 0 0,0 0 1 0 0,0 0-1 0 0,1-1 0 0 0,-1 1 0 0 0,0-1 0 0 0,0 0 0 0 0,0 0 1 0 0,0 0-1 0 0,1 0 0 0 0,-1-1 0 0 0,0 1 0 0 0,0-1-42 0 0,25-8 290 0 0,0-3-105 0 0,-14 6-142 0 0,1 0-55 0 0,-6 2 16 0 0,1-2-36 0 0,-1 0-41 0 0,0 0-49 0 0,0-1-56 0 0,0-1-62 0 0,-1 1-68 0 0,1-1-76 0 0,-4 3 61 0 0,1 0-45 0 0,0 0-45 0 0,-1 0-50 0 0,18-14-942 0 0,-4-2-17 0 0</inkml:trace>
  <inkml:trace contextRef="#ctx0" brushRef="#br1" timeOffset="-83508.519">16512 2070 15344 0 0,'0'0'348'0'0,"0"0"49"0"0,0 0 21 0 0,0 0-170 0 0,0 2-118 0 0,1 13-28 0 0,1 9-1 0 0,0 1 33 0 0,-1-8 27 0 0,-1-3-29 0 0,1-2 57 0 0,0 7 170 0 0,-3 11 257 0 0,-3 25 281 0 0,2-13-322 0 0,-3 0-115 0 0,3 1-136 0 0,2-19-149 0 0,-1-9-87 0 0,1-11-66 0 0,1-1 0 0 0,-1 1 0 0 0,1 0 0 0 0,0 0 0 0 0,0-1 0 0 0,1 1 0 0 0,-1 0 0 0 0,1 0 0 0 0,0-1 0 0 0,0 1 0 0 0,0 0 0 0 0,0-1 0 0 0,1 1 0 0 0,-1-1 0 0 0,1 1 0 0 0,0-1 0 0 0,1 2-22 0 0,-1-3 13 0 0,0 0 0 0 0,0 0 0 0 0,-1-1 0 0 0,1 1 0 0 0,0 0 0 0 0,0-1 0 0 0,1 0 0 0 0,-1 1 1 0 0,0-1-1 0 0,0 0 0 0 0,1 0 0 0 0,-1-1 0 0 0,0 1 0 0 0,1 0 0 0 0,-1-1 0 0 0,1 1 0 0 0,-1-1 0 0 0,1 0 0 0 0,-1 0 0 0 0,1 0 0 0 0,-1 0 0 0 0,1 0 0 0 0,-1 0 0 0 0,1-1 0 0 0,-1 1 0 0 0,3-2-13 0 0,3-1-4 0 0,-2 0-39 0 0,-1-1-30 0 0,0 0-45 0 0,-1 1-22 0 0,0-1-43 0 0,-1 0-49 0 0,1 0-54 0 0,-1 1 1 0 0,-1-1-44 0 0,0 1-49 0 0,1-1-51 0 0,-1 1-54 0 0,-1 0-59 0 0,1-1-60 0 0,-1 1-65 0 0,-1 2 207 0 0,1 0-55 0 0,-1-1-47 0 0,0 1-44 0 0,0-1-168 0 0,0 1-42 0 0,0-1-204 0 0,0-1-556 0 0,0 3 1540 0 0</inkml:trace>
  <inkml:trace contextRef="#ctx0" brushRef="#br1" timeOffset="-83273.813">16521 2334 15464 0 0,'0'0'348'0'0,"-1"0"49"0"0,-15 4 419 0 0,13-3-721 0 0,0-1-35 0 0,0 0-44 0 0,0 0-53 0 0,1 1 54 0 0,0-1 40 0 0,1 0 38 0 0,0 0 33 0 0,0 0 220 0 0,0 1 97 0 0,2-1 182 0 0,3 2 990 0 0,0 0-846 0 0,-2-2-435 0 0,-1 1-44 0 0,2-1 9 0 0,-2 0-194 0 0,0 1-33 0 0,1-1-32 0 0,0 0-113 0 0,-2 1-12 0 0,1-1-32 0 0,-1 0-35 0 0,1 0-37 0 0,24 1 597 0 0,1-2-110 0 0,1-2-102 0 0,-2-1-93 0 0,-7 1-84 0 0,-2 1-39 0 0,-6 1-8 0 0,13-2 37 0 0,-9 0-78 0 0,-6 2-33 0 0,0-1-61 0 0,-1 0-77 0 0,1 1-91 0 0,-1-1-25 0 0,-1 1-81 0 0,1-1-89 0 0,-1 0-98 0 0,1 1-105 0 0,-1-1-115 0 0,1 1-122 0 0,-4 0 434 0 0,0 0-34 0 0,6-1-786 0 0,1-1-38 0 0,19-5-2908 0 0</inkml:trace>
  <inkml:trace contextRef="#ctx0" brushRef="#br1" timeOffset="-82976.026">17564 1456 11144 0 0,'0'0'248'0'0,"0"0"34"0"0,0 0-26 0 0,0 0-109 0 0,1 1-81 0 0,4 0-18 0 0,-3-1 14 0 0,6 0 31 0 0,4-3-81 0 0,-4 2 47 0 0,-3 0 70 0 0,0 1 63 0 0,0 0 98 0 0,6 2 692 0 0,1-2-121 0 0,0 1-112 0 0,-1-1-103 0 0,1 0-96 0 0,0 0-85 0 0,0-1-77 0 0,0 1-68 0 0,2-1-24 0 0,-1 1-66 0 0,4 0-23 0 0,7 0 14 0 0,-14 1-253 0 0,1 0 81 0 0,23 3 304 0 0,-27-3-309 0 0,0 0-34 0 0,-1 0-38 0 0,1 0-43 0 0,-1 0-49 0 0,1 0-57 0 0,-1 0-63 0 0,1 0-73 0 0,-1-1-77 0 0,0 1-87 0 0,-5-1 127 0 0,0 0-49 0 0,0 0-42 0 0,0 0-40 0 0,1 0-303 0 0,-1 0-63 0 0,1 0-49 0 0,-1 0-32 0 0,1 0-257 0 0</inkml:trace>
  <inkml:trace contextRef="#ctx0" brushRef="#br1" timeOffset="-82790.489">17468 1606 16991 0 0,'0'0'388'0'0,"0"0"52"0"0,0 0-94 0 0,1 0-95 0 0,0-1-81 0 0,0 1-63 0 0,1 0-43 0 0,2-1-34 0 0,-2 0 22 0 0,41-10 433 0 0,58-9 724 0 0,-70 15-874 0 0,0 0-44 0 0,-6 1-91 0 0,1 1-47 0 0,0 0-58 0 0,0 0-64 0 0,0 0-74 0 0,0 0-81 0 0,0 1-90 0 0,0-1-99 0 0,-1 1-86 0 0,0-1-104 0 0,12-2-365 0 0,-2 0-11 0 0</inkml:trace>
  <inkml:trace contextRef="#ctx0" brushRef="#br1" timeOffset="-82165.103">18768 1042 16687 0 0,'0'-1'436'0'0,"1"0"-44"0"0,-1 1-41 0 0,0 0-39 0 0,0 0-37 0 0,0 0-34 0 0,0 2 144 0 0,-1 0-112 0 0,1 1-95 0 0,-1 1-78 0 0,-1 0-59 0 0,1 1-46 0 0,-3 6-74 0 0,2-4 105 0 0,1-3 85 0 0,0-1 110 0 0,-15 37 292 0 0,-2 0-96 0 0,-1-2-80 0 0,0 1-61 0 0,-5 10 11 0 0,1 0 289 0 0,-5 19-576 0 0,16-35 115 0 0,-13 38 92 0 0,3 1-59 0 0,8-8 36 0 0,12-58-174 0 0,2 0-36 0 0,0-5-110 0 0,0-1-39 0 0,-2-1-11 0 0,2-1 53 0 0,-2-10-174 0 0,2 9 118 0 0,1-14-410 0 0,2 0 93 0 0,0-19-439 0 0,-2 10 326 0 0,3 1 64 0 0,1-1 50 0 0,1 0 39 0 0,2-9-137 0 0,-1 4 88 0 0,1 0 92 0 0,0 0 84 0 0,1 0 75 0 0,1 1 69 0 0,-1-1 59 0 0,1 1 52 0 0,1 0 44 0 0,9-32 63 0 0,-18 57 16 0 0,7-25 197 0 0,-4 18-110 0 0,0-2 64 0 0,1 1 74 0 0,-1 2 31 0 0,0 0 83 0 0,1 1 96 0 0,0-1 111 0 0,-4 9-529 0 0,-1-1 81 0 0,1 2 28 0 0,-1-1 32 0 0,4-3 536 0 0,-3 3-447 0 0,0 0-60 0 0,0 0-98 0 0,5-3 383 0 0,0 3-78 0 0,-1 1-70 0 0,1 2-64 0 0,0 2-57 0 0,-1 1-52 0 0,0 1-43 0 0,0 1-38 0 0,1 2-18 0 0,0 0-33 0 0,11 21 40 0 0,-12-18-28 0 0,-2-4 31 0 0,21 44 1 0 0,-6 1-54 0 0,-3-8-46 0 0,22 49 174 0 0,-10-33-100 0 0,-4-11-51 0 0,3 0-46 0 0,-20-38-15 0 0,3 7 37 0 0,21 34 169 0 0,-16-31-157 0 0,-2-3-103 0 0,-6-9-3 0 0,0-1-41 0 0,-6-7-201 0 0,-1-1 253 0 0,0 0 0 0 0,0 0-17 0 0,0 0-39 0 0,0 0-13 0 0,0 0-39 0 0,0 0-45 0 0,0 0-49 0 0,0 0-54 0 0,0 0-51 0 0,0 0-47 0 0,0 0-42 0 0,0 0-309 0 0,0 0-69 0 0,0 0-55 0 0,0 0-40 0 0,0 0-358 0 0,0 0-35 0 0,0 0-2811 0 0</inkml:trace>
  <inkml:trace contextRef="#ctx0" brushRef="#br1" timeOffset="-81859.83">18570 1306 12840 0 0,'0'0'188'0'0,"0"0"-49"0"0,0 0-43 0 0,-1 0-35 0 0,0-1-15 0 0,-1 0-34 0 0,1 0 48 0 0,1 1 63 0 0,0-1 89 0 0,-1 1 108 0 0,2 0-112 0 0,-1 0 35 0 0,0 0 38 0 0,0 0 42 0 0,11-1 117 0 0,7 0 351 0 0,0 0-65 0 0,-6 0-325 0 0,-3 1-156 0 0,0 1-111 0 0,27 2 411 0 0,-13-2-261 0 0,-3-1-133 0 0,-1 1-105 0 0,-2-1-106 0 0,-1 0-105 0 0,1 0-120 0 0,-9 0 93 0 0,1 0-35 0 0,-9 0 207 0 0,19 0-467 0 0</inkml:trace>
  <inkml:trace contextRef="#ctx0" brushRef="#br1" timeOffset="-81289.434">19222 1437 13440 0 0,'0'0'343'0'0,"0"-1"-98"0"0,0 0-82 0 0,0-1-66 0 0,0 0-45 0 0,0-4-57 0 0,0 5 46 0 0,3-5 185 0 0,0 1 41 0 0,5-4 367 0 0,1 2 20 0 0,15-6 984 0 0,-15 10-1075 0 0,1 0-42 0 0,0 0-61 0 0,0 1-81 0 0,-4 0-180 0 0,1 1-50 0 0,-1 0-56 0 0,0 1-61 0 0,9-1 299 0 0,0 4-59 0 0,0 2-50 0 0,-1 3-41 0 0,-12-7-159 0 0,-1 1 0 0 0,1-1 1 0 0,-1 1-1 0 0,1-1 1 0 0,-1 1-1 0 0,0-1 0 0 0,1 1 1 0 0,-1 0-1 0 0,0 0 0 0 0,0 0-22 0 0,-1-1 12 0 0,1 1 0 0 0,0-1 0 0 0,-1 1 0 0 0,0-1 0 0 0,1 1 0 0 0,-1 0 0 0 0,0-1 0 0 0,0 1 0 0 0,0 0 0 0 0,0-1 0 0 0,0 1 0 0 0,0 0 0 0 0,0-1 0 0 0,-1 1 0 0 0,1 0 0 0 0,-1-1 0 0 0,1 1-1 0 0,-1-1 1 0 0,1 1 0 0 0,-1-1 0 0 0,0 1-12 0 0,-2 3 56 0 0,0 0-1 0 0,-1 0 1 0 0,1-1 0 0 0,-1 0-1 0 0,0 1 1 0 0,-3 1-56 0 0,-17 14 187 0 0,-10 1-36 0 0,17-12-126 0 0,1 0-40 0 0,8-5-11 0 0,1-3 26 0 0,6 0 0 0 0,0-1 0 0 0,-1 0 0 0 0,1 1 0 0 0,-1-1 0 0 0,1 1 0 0 0,0-1 0 0 0,-1 1 0 0 0,1 0 0 0 0,0-1 0 0 0,0 1 0 0 0,-1 0 0 0 0,1 0 0 0 0,0 0 0 0 0,0 0 0 0 0,1-1-1 0 0,0 0 0 0 0,0 0 0 0 0,0 1-1 0 0,0-1 1 0 0,0 0 0 0 0,-1 0-1 0 0,1 0 1 0 0,0 0 0 0 0,0 0 0 0 0,0 1-1 0 0,0-1 1 0 0,0 0 0 0 0,0 0 0 0 0,0 0-1 0 0,0 0 1 0 0,0 1 0 0 0,0-1-1 0 0,0 0 1 0 0,0 0 0 0 0,0 0 0 0 0,0 1-1 0 0,0-1 1 0 0,0 0 0 0 0,0 0 0 0 0,0 0-1 0 0,1 0 1 0 0,-1 1 0 0 0,0-1-1 0 0,0 0 1 0 0,0 0 0 0 0,0 0 0 0 0,0 0-1 0 0,0 0 1 0 0,0 0 0 0 0,0 1 0 0 0,1-1-1 0 0,-1 0 1 0 0,0 0 0 0 0,0 0-1 0 0,0 0 1 0 0,0 0 0 0 0,0 0 0 0 0,1 0-1 0 0,-1 0 1 0 0,0 0 0 0 0,0 0 0 0 0,0 1-1 0 0,0-1 1 0 0,1 0 0 0 0,-1 0-1 0 0,0 0 1 0 0,0 0 0 0 0,0 0 0 0 0,1 0 1 0 0,9 3-20 0 0,-9-3 20 0 0,17 4 75 0 0,0 0 41 0 0,5-1 63 0 0,11 1 142 0 0,31 5 300 0 0,-52-7-536 0 0,0 1 74 0 0,29 3 538 0 0,-25-4-483 0 0,-3 0-153 0 0,-8-1-79 0 0,-5-1 235 0 0,0 0-57 0 0,0 0-53 0 0,-1 0-52 0 0,1 0-46 0 0,0 0-46 0 0,-1 0-39 0 0,1 0-39 0 0,0 0-211 0 0,0-1-100 0 0,-1 1-79 0 0,1 0-41 0 0,0-1-791 0 0,0 0 578 0 0,-1 1 418 0 0,1-1 43 0 0,-1 0 53 0 0,1 0 61 0 0,2-3-1311 0 0</inkml:trace>
  <inkml:trace contextRef="#ctx0" brushRef="#br1" timeOffset="-80984.83">19606 1317 15264 0 0,'0'0'348'0'0,"0"0"49"0"0,0 0 19 0 0,0 0-175 0 0,0 0-116 0 0,0 0 5 0 0,1 0-87 0 0,1 0-124 0 0,-1 0 92 0 0,0 0 34 0 0,0 0 47 0 0,-1 1 59 0 0,1-1 69 0 0,-1 0 81 0 0,7 7 422 0 0,-1 0-67 0 0,-1 1-65 0 0,0 0-59 0 0,-1 0-57 0 0,0 0-50 0 0,-1 1-49 0 0,1 0-43 0 0,0 5 120 0 0,0 1-85 0 0,1 8 61 0 0,-1 0-97 0 0,6 24 310 0 0,-4-23-313 0 0,0 2 647 0 0,6 15-976 0 0,-10-36 70 0 0,0 0 32 0 0,4 10 323 0 0,-3-7-273 0 0,1 0-64 0 0,0 3-101 0 0,-3-10 88 0 0,-1-1-353 0 0,0 0 88 0 0,0 0 78 0 0,0 1 69 0 0,0-1 69 0 0,0 0 70 0 0,0 0 89 0 0,0 1 177 0 0,1-1 82 0 0,-1 1-210 0 0,0-1-117 0 0,0 0-99 0 0,0 1-98 0 0,0-1-102 0 0,1 0-118 0 0,-1 0 100 0 0,0 1-35 0 0,0-1-240 0 0,0 0-112 0 0,0 0-122 0 0,-1 0 306 0 0,1 1-33 0 0,0-1-35 0 0,0 0-36 0 0,0 0-38 0 0,0 0-37 0 0,0 0-40 0 0,0 0-40 0 0,0 0-41 0 0,0 0-44 0 0,-1 1-793 0 0,0 0-43 0 0,0 0-359 0 0,-1 1-1016 0 0</inkml:trace>
  <inkml:trace contextRef="#ctx0" brushRef="#br1" timeOffset="-77201.091">18723 1899 3312 0 0,'0'0'68'0'0,"0"0"16"0"0,0 0 5 0 0,0 0-21 0 0,0 0 12 0 0,0 0 45 0 0,0 0 124 0 0,0 0 223 0 0,0 0 21 0 0,0 0 27 0 0,0 0 100 0 0,0 2 41 0 0,0 13 363 0 0,-1 0-101 0 0,-1 0-95 0 0,0 0-90 0 0,-1 0-85 0 0,-1 1-78 0 0,0-1-73 0 0,-1 0-68 0 0,0 0-62 0 0,0 0-58 0 0,-1 0-51 0 0,1 0-45 0 0,-1 0-41 0 0,-1 0-36 0 0,-5 14 60 0 0,1-3-89 0 0,-12 32 91 0 0,16-37-98 0 0,-4 10 45 0 0,-13 24-150 0 0,3-15 193 0 0,-3 2-193 0 0,-26 37 251 0 0,-4-3 73 0 0,9-20-154 0 0,-4-3-74 0 0,-32 22-60 0 0,-5-7-88 0 0,81-65-60 0 0,0 1 42 0 0,-12 9-106 0 0,11-9 54 0 0,1 1-74 0 0,0-1-42 0 0,0 0-82 0 0,1-1-99 0 0,0 1-111 0 0,2-3 187 0 0,1 1-49 0 0,0-1-42 0 0,0 0-38 0 0,-1 0-136 0 0,1 1-38 0 0,-3 2-1420 0 0</inkml:trace>
  <inkml:trace contextRef="#ctx0" brushRef="#br1" timeOffset="-76749.923">18474 2110 10192 0 0,'0'0'230'0'0,"0"0"30"0"0,0 0 19 0 0,-1 0-30 0 0,-6 5-174 0 0,1 0-51 0 0,-3 4-65 0 0,-2 8-104 0 0,8-10 107 0 0,0 0 45 0 0,1-1 67 0 0,2-1-2 0 0,0-4 10 0 0,0-1-2 0 0,0 0 0 0 0,0 0 0 0 0,0 0 26 0 0,7-1-23 0 0,10-6 431 0 0,-1-2-65 0 0,0-1-60 0 0,0-2-55 0 0,-1 0-52 0 0,-1-1-48 0 0,0-1-42 0 0,1 1-40 0 0,3-5-5 0 0,0 1-48 0 0,1-1-28 0 0,1 0-47 0 0,23-23-7 0 0,-12 16 80 0 0,-29 24-21 0 0,0-1-34 0 0,2-2-37 0 0,0 0-19 0 0,-1 2 64 0 0,-1 0 60 0 0,1 1 86 0 0,-1 0 50 0 0,0 0 87 0 0,0 1 102 0 0,1-1 113 0 0,-2 1-150 0 0,-1 0 2 0 0,0 0-21 0 0,5 1 40 0 0,-1 0-58 0 0,0 1-56 0 0,-1 0-50 0 0,1 1-46 0 0,-1 0-42 0 0,1 1-37 0 0,-1 0-34 0 0,1 3-2 0 0,1 1-57 0 0,-1 2-45 0 0,3 4-46 0 0,-2-3 34 0 0,-2-4 42 0 0,0-2 32 0 0,-1-1 39 0 0,0-1-228 0 0,-1-1 85 0 0,0 0 60 0 0,0 1 35 0 0,3 5 201 0 0,-2-5-164 0 0,-1 1-61 0 0,1-1-95 0 0,-1 0-89 0 0,0 0-113 0 0,0-1 89 0 0,0-1-36 0 0,-1 1-38 0 0,1-1-41 0 0,0 1-44 0 0,-1-1-46 0 0,1 0-48 0 0,0 0-52 0 0,-1 1-53 0 0,1-1-57 0 0,-1 0-59 0 0,1 0-60 0 0,0 1-440 0 0,0 0-33 0 0,3 3-2508 0 0,-4-5 3479 0 0</inkml:trace>
  <inkml:trace contextRef="#ctx0" brushRef="#br1" timeOffset="-75513.102">16692 3648 13128 0 0,'-3'-1'-106'0'0,"1"1"67"0"0,-1-1 37 0 0,0 0 91 0 0,-1 0 142 0 0,2 0 244 0 0,4 1-22 0 0,1 0-262 0 0,1 0-150 0 0,-2 0-72 0 0,1 0-41 0 0,-2 0-54 0 0,2 0 58 0 0,1 0 58 0 0,-1-1 36 0 0,1 1 37 0 0,-2 0 48 0 0,0 1 55 0 0,1-1 5 0 0,1 0-73 0 0,10-3 29 0 0,-12 3-75 0 0,5-2 182 0 0,0 1-43 0 0,-1-1-39 0 0,1-1-34 0 0,5-1 34 0 0,0-2-82 0 0,16-4-24 0 0,-16 6 4 0 0,15-5 149 0 0,-12 3-189 0 0,11-5-63 0 0,-25 10 92 0 0,0 1 14 0 0,12-4-33 0 0,0-3 35 0 0,-5 1-61 0 0,-4 2 55 0 0,-1 1-28 0 0,27-22-17 0 0,-18 15-27 0 0,0 0-70 0 0,-6 5 35 0 0,2 0 34 0 0,5-4 15 0 0,-4 2-42 0 0,15-6 49 0 0,-19 12-9 0 0,-3 0-32 0 0,0 0 43 0 0,-2 0 64 0 0,-2 2 105 0 0,-1 0-62 0 0,-1 2-37 0 0,-2 2-23 0 0,0-1 43 0 0,-19 11 115 0 0,-2 0-57 0 0,0-2-48 0 0,-1 0-40 0 0,-23 8-21 0 0,7-6-37 0 0,-31 7-2 0 0,62-19 11 0 0,-43 8-22 0 0,29-9 100 0 0,13-4 13 0 0,0-1 51 0 0,12 3-78 0 0,2 0 10 0 0,0-2 7 0 0,-2 1-40 0 0,-1-2-2 0 0,6-7 20 0 0,1 5-82 0 0,5 2-20 0 0,-7 3 99 0 0,-1 1 39 0 0,3 1-28 0 0,3 3 29 0 0,-7-5-90 0 0,1 1 1 0 0,0 0-1 0 0,-1 0 0 0 0,1 0 1 0 0,-1-1-1 0 0,1 1 0 0 0,-1 0 1 0 0,0 0-1 0 0,1 0 1 0 0,-1 0-1 0 0,0 0 0 0 0,1 0 1 0 0,-1 0-1 0 0,0 0-17 0 0,4 9 166 0 0,-3-8-125 0 0,0-1 0 0 0,0 0 0 0 0,-1 0 0 0 0,1 1 0 0 0,0-1 0 0 0,0 1 0 0 0,-1-1 0 0 0,1 1 0 0 0,-1-1 0 0 0,1 1 0 0 0,-1-1 0 0 0,1 1 0 0 0,-1-1 1 0 0,0 1-1 0 0,0-1 0 0 0,0 1 0 0 0,0 0 0 0 0,0-1 0 0 0,0 1 0 0 0,0-1 0 0 0,-1 1 0 0 0,1 1-41 0 0,-2 5 178 0 0,2 1-39 0 0,2 9 51 0 0,0 13 21 0 0,-4-9-75 0 0,-2 29 200 0 0,3-47-307 0 0,0 0 0 0 0,1 1 0 0 0,-2-1-1 0 0,1 0 1 0 0,0 0 0 0 0,-2 1-29 0 0,2-1 21 0 0,-1 0 0 0 0,1 0 0 0 0,0 0 0 0 0,0 0 0 0 0,0 0 0 0 0,0 0 0 0 0,0 4-21 0 0,0 12 67 0 0,1-15-42 0 0,0 0 0 0 0,0 0 1 0 0,0-1-1 0 0,0 1 0 0 0,1 2-25 0 0,2 3 88 0 0,2 1 41 0 0,-1-7-44 0 0,3 8 164 0 0,-1-6-128 0 0,0-2-75 0 0,2 0-66 0 0,0-1-67 0 0,-1 0 36 0 0,4 2 30 0 0,-1-1 52 0 0,3 0 55 0 0,8 1 99 0 0,-4-5-66 0 0,9-2-104 0 0,-7 0-15 0 0,27-5 0 0 0,-13 2 0 0 0,24-5 1 0 0,-33 3-28 0 0,-20 6-76 0 0,-1 0 41 0 0,12-6-63 0 0,-10 5 12 0 0,-1-1-99 0 0,-1 1-20 0 0,0 0-82 0 0,0-1-97 0 0,0 1-108 0 0,1 0-802 0 0,-3 1-57 0 0</inkml:trace>
  <inkml:trace contextRef="#ctx0" brushRef="#br1" timeOffset="-75296.518">16743 3813 13360 0 0,'0'0'298'0'0,"0"0"-135"0"0,0 0-35 0 0,1 0 40 0 0,0-1-80 0 0,2-1-5 0 0,-1 1-1 0 0,23-7 171 0 0,-1 3 68 0 0,4 1 287 0 0,0 1 0 0 0,1 1-608 0 0,8 1 445 0 0,-18 0-265 0 0,0 0-49 0 0,0 0-60 0 0,-1 0-69 0 0,-1-1 53 0 0,-1 0-65 0 0,1 0-87 0 0,0 0-108 0 0,-14 2 159 0 0,14-3-184 0 0</inkml:trace>
  <inkml:trace contextRef="#ctx0" brushRef="#br1" timeOffset="-75069.616">17143 3749 14544 0 0,'0'0'330'0'0,"0"0"45"0"0,0 0 20 0 0,0 0-162 0 0,0 0-110 0 0,0 0-36 0 0,0 1-52 0 0,-4 10 451 0 0,1 0 56 0 0,3-6-155 0 0,-1-1-1 0 0,1 1 1 0 0,0 0-1 0 0,0-1 1 0 0,1 5-387 0 0,2 4 781 0 0,-2-5-363 0 0,1 0-48 0 0,0-2-137 0 0,-1-1-37 0 0,0 1-41 0 0,0 0-46 0 0,0 0-50 0 0,0 0-55 0 0,-1 0-59 0 0,1 1-64 0 0,-1-2 91 0 0,0 0 57 0 0,0 3 62 0 0,0-2-69 0 0,0-1-68 0 0,-1 0-86 0 0,1-1-65 0 0,-1 0-96 0 0,1 0-110 0 0,-1-2 154 0 0,1 0-33 0 0,0-2-34 0 0,0 1-48 0 0,-1 0-45 0 0,1-1-40 0 0,0 1-290 0 0,0 0-66 0 0,0 0-52 0 0,0 0-38 0 0,0 0-338 0 0,0 1-33 0 0,0 2-2651 0 0</inkml:trace>
  <inkml:trace contextRef="#ctx0" brushRef="#br1" timeOffset="-74752.034">17173 3621 16727 0 0,'0'0'382'0'0,"0"0"54"0"0,0 0-221 0 0,0 0-46 0 0,0 0-42 0 0,0 0-35 0 0,0 0 7 0 0,2-2-30 0 0,0 1 24 0 0,3-1 101 0 0,-4 2 89 0 0,-1 0 65 0 0,0-1-90 0 0,2 1-48 0 0,1 0-44 0 0,0 1-38 0 0,1-1-18 0 0,-1 1-41 0 0,2 0-24 0 0,-2 0-46 0 0,-3-1-79 0 0,1 0 45 0 0,-1 1 35 0 0,1 0 42 0 0,0-1-14 0 0,0 1-56 0 0,-1 0-44 0 0,1-1-60 0 0,0 0-32 0 0,-1 0-59 0 0,0 1-66 0 0,1-1-74 0 0,-1 0-149 0 0</inkml:trace>
  <inkml:trace contextRef="#ctx0" brushRef="#br1" timeOffset="-74279.6">17257 3856 16527 0 0,'0'0'374'0'0,"0"0"54"0"0,0 0 22 0 0,0 0-184 0 0,0 0-126 0 0,0 0-36 0 0,1 0-52 0 0,7 0-36 0 0,-1 1 222 0 0,1 0 0 0 0,-1-1 1 0 0,1 1-1 0 0,-1-2 0 0 0,3 1-238 0 0,7-3 361 0 0,0-1-47 0 0,3-4-12 0 0,-11 3-198 0 0,0 0-38 0 0,-2-2-40 0 0,-1 0-46 0 0,-1-1-50 0 0,-1 0-52 0 0,2-7-63 0 0,2-11-159 0 0,-7 24 329 0 0,-1 0 0 0 0,0 1 1 0 0,0-1-1 0 0,0 0 0 0 0,0 0 1 0 0,-1 1-1 0 0,1-1 0 0 0,0 0 0 0 0,-1 0 15 0 0,0-3-64 0 0,1 0 60 0 0,-1 4 63 0 0,-2-3 12 0 0,2 3 14 0 0,0 3-16 0 0,-4 10-54 0 0,-2 26 218 0 0,4 1-45 0 0,-2 14 24 0 0,4-33-163 0 0,2 7 50 0 0,-1-26-33 0 0,0-1 27 0 0,0 0-17 0 0,-1-1 7 0 0,2-2-45 0 0,2-6-33 0 0,-3 8-2 0 0,4-12 24 0 0,1-1-59 0 0,2-6-101 0 0,0-1-68 0 0,2-4-69 0 0,-3 10 107 0 0,12-22-272 0 0,-3 11 167 0 0,-6 16 174 0 0,1 1 39 0 0,3 2 306 0 0,0 6 42 0 0,-10 2-229 0 0,-1-1 0 0 0,0 1 0 0 0,1 0 0 0 0,-1 0 0 0 0,0 0 0 0 0,0 0 0 0 0,1 1 1 0 0,-1-1-1 0 0,0 0 0 0 0,1 2-64 0 0,14 14 446 0 0,-7-5-185 0 0,-2-2-77 0 0,-2-1-41 0 0,-1-2-59 0 0,19 31 517 0 0,-17-25-448 0 0,1 0-82 0 0,16 29 245 0 0,-23-41-438 0 0,-1-1-66 0 0,0 0 134 0 0,0 0-11 0 0,0 0-21 0 0,0 0-42 0 0,0 0-16 0 0,0 0-41 0 0,0 0-46 0 0,0 0-54 0 0,0 0-55 0 0,0 0-55 0 0,0 0-48 0 0,0 0-45 0 0,0 0-316 0 0,0 0-74 0 0,0 0-58 0 0,0 0-41 0 0,0 0-368 0 0,0 0-38 0 0,0 0-2895 0 0</inkml:trace>
  <inkml:trace contextRef="#ctx0" brushRef="#br1" timeOffset="-73918.643">17822 3621 15144 0 0,'0'0'340'0'0,"0"0"50"0"0,0 0 26 0 0,0 0-172 0 0,0 0-116 0 0,0 0 45 0 0,0 0 61 0 0,0 1 35 0 0,-2 0-96 0 0,0 1-56 0 0,-4 3 61 0 0,3-3-71 0 0,-16 12 243 0 0,-2 4-59 0 0,4 3-79 0 0,15-18-193 0 0,1-1 0 0 0,-1 1 0 0 0,1 0 0 0 0,0 0 0 0 0,-1 0-1 0 0,1 2-18 0 0,1-4 0 0 0,-1-1 0 0 0,1 1 0 0 0,0-1 0 0 0,0 0 0 0 0,0 1 0 0 0,0-1 0 0 0,0 1 0 0 0,0-1 0 0 0,-1 1 0 0 0,1-1 0 0 0,0 1 0 0 0,1-1 0 0 0,-1 1 0 0 0,0-1 0 0 0,0 0 0 0 0,0 1 0 0 0,0-1 0 0 0,0 1 0 0 0,0-1 0 0 0,0 1 0 0 0,1-1 0 0 0,-1 1 0 0 0,0-1 0 0 0,0 0 0 0 0,1 1 0 0 0,-1-1 0 0 0,0 0 0 0 0,1 1 0 0 0,-1-1 0 0 0,0 0 0 0 0,1 1 0 0 0,-1-1 0 0 0,0 0 0 0 0,1 0 0 0 0,-1 1 0 0 0,1-1 0 0 0,-1 0 0 0 0,19 17-30 0 0,-5-6-47 0 0,1-2-1 0 0,6 4 78 0 0,-6-5-10 0 0,0 1 37 0 0,-5 0 109 0 0,-6-1 99 0 0,-4-8-202 0 0,0 1 0 0 0,0 0 0 0 0,0 0 0 0 0,0-1 0 0 0,-1 1 0 0 0,1 0 0 0 0,0 0 0 0 0,0-1 1 0 0,0 1-1 0 0,-1 0 0 0 0,1-1 0 0 0,0 1 0 0 0,-1 0 0 0 0,1-1 0 0 0,0 1 0 0 0,-1 0 0 0 0,1-1 0 0 0,-1 1 0 0 0,0 0-33 0 0,-8 7 452 0 0,1-3-209 0 0,2-2-104 0 0,2-1-76 0 0,-4 1-55 0 0,-1 0 57 0 0,-32 11 500 0 0,27-11-489 0 0,8-1-86 0 0,-1 0-40 0 0,0-1-61 0 0,-1 1-66 0 0,1-1-75 0 0,-1 0-85 0 0,1 1-92 0 0,0-1-102 0 0,0-1-111 0 0,0 1-119 0 0,5-1 306 0 0,1 0-64 0 0,0 0-56 0 0,0 0-50 0 0,0 0-180 0 0,-1 0-49 0 0,1 1-218 0 0,-2-1-588 0 0</inkml:trace>
  <inkml:trace contextRef="#ctx0" brushRef="#br1" timeOffset="-73628.091">17996 3490 16783 0 0,'0'0'382'0'0,"0"0"54"0"0,0 1-220 0 0,1-1-47 0 0,-1 0-41 0 0,0 0-35 0 0,0 1 7 0 0,2 3-29 0 0,-1-2 22 0 0,4 5-103 0 0,-1 0 50 0 0,0 0 40 0 0,0 0 36 0 0,2 7 181 0 0,5 20 490 0 0,-9-23-601 0 0,0 1-62 0 0,3 16 188 0 0,-2-1-65 0 0,0 5-14 0 0,-1 17 49 0 0,-2-23-220 0 0,1 10 19 0 0,-2-13-70 0 0,-2-3-54 0 0,-2-2-64 0 0,5-17 1 0 0,-1 0 38 0 0,-1 4-50 0 0,1-3 37 0 0,-1 0-108 0 0,1 0-86 0 0,0-1 86 0 0,0 0-40 0 0,0 0-45 0 0,1 0-48 0 0,-1-1-53 0 0,0 1-58 0 0,0 0-26 0 0,1-1-68 0 0,-1 0-59 0 0,0 1-53 0 0,0-1-185 0 0,0 1-52 0 0,0-1-225 0 0,-1 1-605 0 0</inkml:trace>
  <inkml:trace contextRef="#ctx0" brushRef="#br1" timeOffset="-73377.405">17942 3616 13416 0 0,'0'0'298'0'0,"1"0"32"0"0,0 0-113 0 0,1 0-87 0 0,4 0 95 0 0,-3 0-84 0 0,8 0-157 0 0,1 0 83 0 0,-1 0 73 0 0,0 0 61 0 0,2 0 104 0 0,1-1 51 0 0,27 1 823 0 0,-20-1-650 0 0,-11 1-309 0 0,1 0-41 0 0,2 0-19 0 0,1 0-108 0 0,-3 0-107 0 0,1 0-99 0 0,-1 0-113 0 0,0 0-124 0 0,-10 0 86 0 0,-1 0-146 0 0,0 0-58 0 0,0 0-16 0 0,0 0 285 0 0,0 0 56 0 0,1 1 46 0 0,-1 0 41 0 0,1 1 1 0 0,1 6 62 0 0,-2-5-55 0 0,0 3-36 0 0,0 0 82 0 0,-1-1 72 0 0,-1 1 61 0 0,0 1 84 0 0,0 0 54 0 0,-6 13 609 0 0,5-12-518 0 0,0 0-57 0 0,1-3-133 0 0,0 1-47 0 0,-3 11 351 0 0,1 1-37 0 0,1 1-41 0 0,0-2-44 0 0,2 6 150 0 0,3-7-185 0 0,-1-3-96 0 0,0-1-57 0 0,-1-9-162 0 0,0-3-16 0 0,0 1-34 0 0,0 0-19 0 0,0-1-35 0 0,0 1-42 0 0,0-1-45 0 0,0 1-49 0 0,0-1-48 0 0,0 0-42 0 0,0 0-39 0 0,0 1-268 0 0,0-1-64 0 0,1 0-51 0 0,-1 0-36 0 0,3 0-1487 0 0,2 0-1321 0 0</inkml:trace>
  <inkml:trace contextRef="#ctx0" brushRef="#br1" timeOffset="-73066.013">18204 3530 17167 0 0,'0'0'500'0'0,"0"0"-176"0"0,0 0-148 0 0,0 1-48 0 0,2 0-76 0 0,6 5 23 0 0,-4-3-85 0 0,0 1-33 0 0,1 0-35 0 0,-1-1-36 0 0,0 1-37 0 0,1 0-38 0 0,-1 0-42 0 0,0 0-41 0 0,1 0-42 0 0,-1 0-44 0 0,3 1-224 0 0</inkml:trace>
  <inkml:trace contextRef="#ctx0" brushRef="#br1" timeOffset="-72569.53">18317 3715 14024 0 0,'0'0'314'0'0,"0"0"46"0"0,2-1 24 0 0,5-3-140 0 0,1 0-92 0 0,0 1-72 0 0,0 0-50 0 0,22-10-26 0 0,-20 7 70 0 0,-1-1 92 0 0,0-1-81 0 0,7-6 89 0 0,-7 4-92 0 0,-1 2-67 0 0,-1-1-70 0 0,-2 1-59 0 0,-1 0-77 0 0,0-1-89 0 0,-1-1-100 0 0,-3 0-189 0 0,-4 3 91 0 0,-4 2 101 0 0,-2 1 107 0 0,-2 3 115 0 0,1 0 123 0 0,6 1 65 0 0,0 0 34 0 0,1 1 34 0 0,1 0 36 0 0,-12 3 730 0 0,2 2-92 0 0,0 2-85 0 0,1 1-80 0 0,2 1-73 0 0,0 2-67 0 0,1 0-61 0 0,2 2-54 0 0,-3 8 115 0 0,3 2-96 0 0,2 4-18 0 0,4-20-247 0 0,1-1 0 0 0,0 1 1 0 0,0 0-1 0 0,1 2-109 0 0,5 8 39 0 0,-5-16-25 0 0,1 0-1 0 0,-1 0 1 0 0,0 0-1 0 0,1-1 1 0 0,-1 1 0 0 0,1-1-1 0 0,-1 1 1 0 0,1-1-1 0 0,0 1 1 0 0,0-1 0 0 0,0 0-1 0 0,0 0 1 0 0,-1 0-1 0 0,1 0 1 0 0,1 0-1 0 0,-1 0 1 0 0,0-1 0 0 0,0 1-1 0 0,0-1 1 0 0,0 1-1 0 0,2-1-13 0 0,-2 0 8 0 0,0 0 0 0 0,1 0 0 0 0,-1 0 0 0 0,0-1 0 0 0,0 1-1 0 0,0 0 1 0 0,0-1 0 0 0,0 0 0 0 0,1 0-8 0 0,3-1 28 0 0,2-2-31 0 0,1 0-39 0 0,-6 3 11 0 0,0-1 0 0 0,0 0 0 0 0,0 0-1 0 0,-1 0 1 0 0,1 0 0 0 0,0 0 0 0 0,-1-1 31 0 0,3-2-52 0 0,0 0-119 0 0,0 1-97 0 0,0-1-77 0 0,2-1-218 0 0,8-10-874 0 0,-10 11 1039 0 0,-1 0 55 0 0,4-5-438 0 0,0 1 90 0 0,0 0 70 0 0,1 0 51 0 0,14-16-933 0 0,-14 13 821 0 0,-6 9 513 0 0,0 0-65 0 0,2-3-265 0 0,10-7-815 0 0,-10 10 975 0 0,-1-1 75 0 0,0 2 113 0 0,0-1 100 0 0,0 1 118 0 0,-2 2 17 0 0,0-1 36 0 0,-1 1 313 0 0,-1 0-149 0 0,0 0-47 0 0,1 0 358 0 0,0 0-46 0 0,0 0-45 0 0,1 1-41 0 0,-1-1-41 0 0,0 1-38 0 0,0 0-37 0 0,0 0-34 0 0,1 1 217 0 0,0 1-115 0 0,0-1-100 0 0,-1 1-83 0 0,1 1-44 0 0,0 0-72 0 0,2 9 83 0 0,-2-8-33 0 0,-2-3-49 0 0,1 0 35 0 0,-1 0 43 0 0,1-1 47 0 0,2 10 277 0 0,0-1-1 0 0,-1 0 1 0 0,0 1-1 0 0,-1 0 1 0 0,0 7-519 0 0,-1 6 791 0 0,-3 0-103 0 0,2-16-491 0 0,1-2-34 0 0,0-3-50 0 0,0-2 161 0 0,0-1 12 0 0,0 0-91 0 0,0 1-72 0 0,0 0-30 0 0,0 1-56 0 0,0-1 10 0 0,0-1 62 0 0,1-1 91 0 0,2-7-129 0 0,-1-1-64 0 0,0 0-59 0 0,0 0-51 0 0,1-8-191 0 0,2 0-108 0 0,1-2 104 0 0,0 1 49 0 0,11-23-259 0 0,-10 27 297 0 0,2-1-63 0 0,2 1-73 0 0,-10 12 310 0 0,3-3-81 0 0,0 2 49 0 0,1-1 36 0 0,7-2 48 0 0,-8 4-7 0 0,0 2 184 0 0,7 9 56 0 0,-9-7-150 0 0,1 1 19 0 0,1 2-1 0 0,-1-1 0 0 0,1 0 0 0 0,-1 0 0 0 0,0 1 1 0 0,-1 0-1 0 0,1 0 0 0 0,1 4-116 0 0,13 45 870 0 0,-9-27-443 0 0,-6-20-501 0 0,0 0 91 0 0,-1 0 51 0 0,2 8 159 0 0,-1-6-139 0 0,0 0-103 0 0,-1-3-80 0 0,0-1-87 0 0,1 0-48 0 0,-1 0-83 0 0,1 0-90 0 0,0 0-102 0 0,-2-4 18 0 0,1 0-78 0 0,-1 0-70 0 0,1 1-61 0 0,-1-1-208 0 0,1 0-61 0 0,0 1-251 0 0,0 0-675 0 0,-1-2 1833 0 0</inkml:trace>
  <inkml:trace contextRef="#ctx0" brushRef="#br1" timeOffset="-71991.833">19477 3261 14712 0 0,'0'0'332'0'0,"0"0"50"0"0,0 0 25 0 0,0 0-171 0 0,0 0-113 0 0,0 0-34 0 0,-1 0-45 0 0,-4 6-27 0 0,-10 10 108 0 0,2 1 105 0 0,-1 5 139 0 0,-8 10 260 0 0,10-13-292 0 0,0 0-61 0 0,4-7-144 0 0,-1 0-53 0 0,-7 10 307 0 0,1 0 0 0 0,0 2-386 0 0,-3 13 348 0 0,15-29-278 0 0,1-1 0 0 0,0 1-1 0 0,0-1 1 0 0,0 1-70 0 0,1-4 23 0 0,1 3 8 0 0,8 10 55 0 0,-6-14-206 0 0,0 0 43 0 0,3 2 29 0 0,1-1 98 0 0,9 1 165 0 0,-9-4-191 0 0,-1-1-51 0 0,1 1-93 0 0,-2-1 14 0 0,-1-1-34 0 0,0 1-38 0 0,0 0-43 0 0,1 0-46 0 0,-1-1-50 0 0,0 1-52 0 0,0-1-58 0 0,0 1-60 0 0,0-1-64 0 0,0 0-68 0 0,-1 1-72 0 0,1-1-75 0 0,-1 1-78 0 0,7-3-1498 0 0,3 0-1328 0 0</inkml:trace>
  <inkml:trace contextRef="#ctx0" brushRef="#br1" timeOffset="-71691.876">19634 3472 11312 0 0,'0'0'332'0'0,"0"0"-4"0"0,0 0-254 0 0,-1 1-34 0 0,-2 6-22 0 0,-2 0 38 0 0,1 2 106 0 0,0-1 94 0 0,0 1 82 0 0,-1 3 159 0 0,2 0 82 0 0,-1 2 194 0 0,0 9 476 0 0,4-2 2 0 0,2-7-474 0 0,1-2-193 0 0,2-2-80 0 0,0-2-160 0 0,1 0-81 0 0,1-1-92 0 0,2-1-105 0 0,4 1-73 0 0,0-5 34 0 0,3-4 40 0 0,-13 2-43 0 0,0-1 0 0 0,0-1 0 0 0,0 1 0 0 0,0 0 0 0 0,0-1 0 0 0,2-1-24 0 0,-2 1 29 0 0,1 0 0 0 0,-1-1-1 0 0,0 0 1 0 0,0 0 0 0 0,0 0 0 0 0,-1 0-1 0 0,1 0 1 0 0,0-1 0 0 0,-1 0-29 0 0,0 1 17 0 0,-1 0 0 0 0,1 0 1 0 0,-1 0-1 0 0,0 0 0 0 0,1 0 0 0 0,-1-3-17 0 0,0-1 3 0 0,0 1-1 0 0,0 0 1 0 0,-1-1-1 0 0,0 1 0 0 0,0 0 1 0 0,-1-1-1 0 0,0 1 1 0 0,0 0-1 0 0,0 0 1 0 0,-2-5-3 0 0,-11-19-27 0 0,-1 9-60 0 0,-5 4-87 0 0,-4 5-112 0 0,11 8 93 0 0,-1 2-38 0 0,12 2 81 0 0,-1 0 52 0 0,-6 0-75 0 0,5 0 51 0 0,2 0 23 0 0,0 1-33 0 0,0-1-40 0 0,0 0-48 0 0,0 1-87 0 0,0-1-76 0 0,0 0-85 0 0,0 1-94 0 0,0-1-104 0 0,0 0-113 0 0,0 1-123 0 0,1-1 402 0 0,0 0-33 0 0,-3 2-1663 0 0,-1-1-1241 0 0,5 0 3334 0 0</inkml:trace>
  <inkml:trace contextRef="#ctx0" brushRef="#br1" timeOffset="-71011.565">19894 3496 10080 0 0,'0'0'230'0'0,"1"0"-10"0"0,-1 0-93 0 0,1 0-60 0 0,2 0-5 0 0,-2-1 0 0 0,7-1 54 0 0,-1 1-36 0 0,9-3 45 0 0,-5 2-10 0 0,-4 0 43 0 0,-1 0 56 0 0,0 0 99 0 0,1 0-237 0 0,-1 0 40 0 0,8-2 208 0 0,-1 1 39 0 0,16-8 547 0 0,-20 6-628 0 0,-1-1-56 0 0,-1-2-75 0 0,-1-1-96 0 0,-3 2-52 0 0,-1 5 11 0 0,-1-1 0 0 0,0 0-1 0 0,1 0 1 0 0,-1 0 0 0 0,0 0 0 0 0,-1 0 0 0 0,1-3-14 0 0,0-1-19 0 0,-1 1 33 0 0,-3-4 104 0 0,-3 2 95 0 0,-2 2 70 0 0,6 6-215 0 0,0-1 0 0 0,0 1 1 0 0,0-1-1 0 0,0 1 0 0 0,0-1 0 0 0,0 1 0 0 0,0 0 0 0 0,0 0 0 0 0,0 0 0 0 0,0 0 0 0 0,1 1 0 0 0,-1-1 0 0 0,0 0 0 0 0,-2 1-68 0 0,-9 5 378 0 0,-3 4 56 0 0,0 1-33 0 0,-10 9 219 0 0,15-10-275 0 0,0 1 1 0 0,0 0 0 0 0,1 0-1 0 0,0 2-345 0 0,-3 6 463 0 0,2 1 43 0 0,6-2-123 0 0,5-17-359 0 0,0 0 1 0 0,1 0-1 0 0,-1 0 1 0 0,0 0 0 0 0,0 0-1 0 0,0 0 1 0 0,1 0 0 0 0,-1 0-1 0 0,1 0 1 0 0,-1 0-1 0 0,1 0 1 0 0,-1 0-25 0 0,10 10 223 0 0,5-4-56 0 0,13-1 16 0 0,10-5 23 0 0,-33-2-359 0 0,0 1 58 0 0,-1 0 50 0 0,1-1 43 0 0,1 1 40 0 0,-1-1 33 0 0,21-3 376 0 0,-17 3-382 0 0,-2-1-101 0 0,0 1-98 0 0,-3 0 23 0 0,-1 0-33 0 0,1 0-37 0 0,-1 0-37 0 0,2 0-168 0 0,0 0-93 0 0,0-1-100 0 0,0 1-111 0 0,0-1-117 0 0,-1 1-125 0 0,-1 0 415 0 0,-1 0-33 0 0,0 0-37 0 0,1 0-35 0 0,1 0-630 0 0,0-1-34 0 0,9-2-2688 0 0</inkml:trace>
  <inkml:trace contextRef="#ctx0" brushRef="#br1" timeOffset="-70728.146">20502 3138 17135 0 0,'0'0'185'0'0,"-1"-1"-40"0"0,1 1 47 0 0,-1 0-89 0 0,-2-1 2 0 0,1 0-7 0 0,-5-2 186 0 0,1 1-49 0 0,-1 2-45 0 0,0-1-41 0 0,-2 2-16 0 0,0 1-44 0 0,-5 2-18 0 0,0 1-53 0 0,-12 10-30 0 0,10-5 53 0 0,4-1 79 0 0,6-5-19 0 0,2 1 34 0 0,-13 10 218 0 0,2 1-55 0 0,2 1-48 0 0,1 1-46 0 0,-2 10 31 0 0,3 2-73 0 0,3 2-56 0 0,3 1-40 0 0,4-5 48 0 0,2 0-35 0 0,9 57 46 0 0,-4-40-55 0 0,-3-15 6 0 0,-1-12-11 0 0,-2-1-1 0 0,0 1 0 0 0,-1 4-64 0 0,0-14 19 0 0,0 0 1 0 0,-1 0-1 0 0,0 0 0 0 0,-1 0 0 0 0,1 0 1 0 0,-1-1-1 0 0,-1 1 0 0 0,0 1-19 0 0,-4 3-81 0 0,-13 14 36 0 0,13-18-38 0 0,-2 0-111 0 0,5-5 42 0 0,-1 1-43 0 0,0-1-81 0 0,0 0-68 0 0,-1 0-77 0 0,1-1-84 0 0,-1 0-92 0 0,0-1-99 0 0,0 0-109 0 0,-1 0-114 0 0,6-1 463 0 0,0 0-53 0 0,0 0-46 0 0,0 0-41 0 0,0 0-165 0 0,-1 0-41 0 0,0 0-199 0 0,-1 0-544 0 0</inkml:trace>
  <inkml:trace contextRef="#ctx0" brushRef="#br1" timeOffset="-70508.145">20111 3485 7400 0 0,'28'-6'229'0'0,"36"-6"182"0"0,-44 9-254 0 0,0-1 43 0 0,-1 1 44 0 0,0 0 67 0 0,-1-1 81 0 0,1 1 94 0 0,0-1 108 0 0,0 0 123 0 0,-10 3-309 0 0,1-1 36 0 0,-1 0 38 0 0,1 0 39 0 0,12-3 359 0 0,1 1-111 0 0,-4 1-232 0 0,0-1-85 0 0,-1 0-89 0 0,1-1-94 0 0,-1-1-99 0 0,0 0-104 0 0,-1-2-108 0 0,0-1-114 0 0,-4-2-4 0 0</inkml:trace>
  <inkml:trace contextRef="#ctx0" brushRef="#br1" timeOffset="-70300.172">20657 3090 14336 0 0,'0'0'330'0'0,"0"0"-157"0"0,0 0-41 0 0,-1 0 31 0 0,1 1-94 0 0,-3 0-15 0 0,3-1-3 0 0,-1 1 43 0 0,0-1 98 0 0,0 0 112 0 0,-2 2-276 0 0,-1 0 33 0 0,-2 3 150 0 0,0 3 164 0 0,-1 8 333 0 0,2 1 29 0 0,3-6-311 0 0,0-2-152 0 0,0 0-105 0 0,1-3-129 0 0,-2 17 386 0 0,-1 0-65 0 0,1 5 13 0 0,-2 14 116 0 0,2-14-165 0 0,-1 21 880 0 0,2 2-1205 0 0,1-20 349 0 0,0 0-48 0 0,-2 0-68 0 0,-1 0-89 0 0,3-26-408 0 0,1 0 92 0 0,-1 0 82 0 0,0 0 70 0 0,0 2 83 0 0,0 1 79 0 0,-3 16 539 0 0,1-13-452 0 0,2-5-157 0 0,-1 0-66 0 0,1-2-44 0 0,-1-1-35 0 0,1 1-40 0 0,-1-1-43 0 0,1 1-48 0 0,-1-1-50 0 0,0 0-56 0 0,0 1-58 0 0,0-1-63 0 0,0 0-66 0 0,0 0-70 0 0,-1-1-74 0 0,1 1-77 0 0,-1-1-82 0 0,0 1-85 0 0,0-1-89 0 0,1 0-406 0 0,0 0-38 0 0,-1 0-320 0 0,-2 1-911 0 0,5-3 2633 0 0</inkml:trace>
  <inkml:trace contextRef="#ctx0" brushRef="#br1" timeOffset="-70000.009">20369 3439 11000 0 0,'14'-4'321'0'0,"-1"0"-58"0"0,1 1-52 0 0,0 0-48 0 0,0 1-41 0 0,0 1-35 0 0,14-2 3 0 0,8 0-75 0 0,-1-1 626 0 0,-5 1-137 0 0,1-1-41 0 0,-1 0-51 0 0,0-1-62 0 0,0-2-74 0 0,-1 0-85 0 0,-1-3-95 0 0,-1-2-107 0 0,-6 1-148 0 0,-12 5 13 0 0,-5 3 40 0 0,-1 0-34 0 0,0 0-41 0 0,0 0-47 0 0,-1-1-53 0 0,0 1-59 0 0,-1 0-65 0 0,0 0-71 0 0,-2 0 353 0 0,1 2 53 0 0,-1 0 45 0 0,0 0 37 0 0,-2 1 77 0 0,1 2 217 0 0,1-2 223 0 0,1 0-266 0 0,-1 0-57 0 0,1 0-50 0 0,0 0-43 0 0,0 1-27 0 0,-1-1-34 0 0,-2 3 64 0 0,1-1 10 0 0,-15 20 1178 0 0,4 2-60 0 0,6 2-70 0 0,5 2-78 0 0,2-14-635 0 0,1 21 759 0 0,1-19-664 0 0,-1-10-373 0 0,-1-1-47 0 0,0 1-23 0 0,5 16 95 0 0,-5-21-286 0 0,0-1-89 0 0,0 0-148 0 0,0 0 232 0 0,0 0-13 0 0,0 0-31 0 0,0 0-56 0 0,0 0-24 0 0,0-1-58 0 0,0 1-66 0 0,1 0-74 0 0,-1 0-80 0 0,0-1-75 0 0,0 1-65 0 0,0-1-59 0 0,1 1-201 0 0,-1-1-57 0 0,1 1-243 0 0,-1-2-655 0 0</inkml:trace>
  <inkml:trace contextRef="#ctx0" brushRef="#br1" timeOffset="-69724.041">20808 3192 15752 0 0,'0'0'356'0'0,"0"0"49"0"0,0 0 21 0 0,0 0-236 0 0,0 0-47 0 0,1 0-40 0 0,-1 1-35 0 0,2 0-13 0 0,2 3-109 0 0,-2-2 89 0 0,2 3-69 0 0,4 3 93 0 0,-6-6-68 0 0,-1 0-38 0 0,1 0-55 0 0,-1 0-71 0 0,0-1 12 0 0,-1 0-43 0 0,1 0-46 0 0,0 0-53 0 0,-1 0 8 0 0,0 0-41 0 0,1 0-45 0 0,-1 0-46 0 0,0 0-50 0 0,0 0-53 0 0,1 1-54 0 0,-1-1-57 0 0,0 3-1414 0 0,0 3-1169 0 0,0-7 3095 0 0</inkml:trace>
  <inkml:trace contextRef="#ctx0" brushRef="#br1" timeOffset="-69111.228">21099 3245 11808 0 0,'0'0'266'0'0,"0"0"44"0"0,0 0 11 0 0,0 0-135 0 0,0 0-89 0 0,0 0 77 0 0,0 0-40 0 0,0 0 143 0 0,0 0 255 0 0,0 0 20 0 0,0 0 4 0 0,0 0-9 0 0,0 0-3 0 0,0 0-1 0 0,0 0-17 0 0,0 0-80 0 0,0 0-35 0 0,0 0-10 0 0,0 0-22 0 0,0 0-90 0 0,0 0-38 0 0,0 0-10 0 0,0 0-21 0 0,0 0-84 0 0,0 0-37 0 0,0 0-10 0 0,0 0-5 0 0,-1-1 4 0 0,-1-1-56 0 0,2 2-57 0 0,-1 2-18 0 0,2-1 63 0 0,2-1 32 0 0,-3 0 16 0 0,0 0 23 0 0,0 0 26 0 0,-1 0-1 0 0,-1 2-50 0 0,1-1-25 0 0,0 0 35 0 0,-15 16 47 0 0,-15 8-38 0 0,-2 1 2 0 0,24-19-77 0 0,7-5-10 0 0,0 0 0 0 0,0-1 0 0 0,0 1 0 0 0,0 0 0 0 0,0 0 0 0 0,1 1 0 0 0,-1-1 0 0 0,0 2 0 0 0,-9 13 18 0 0,9-14-11 0 0,0 0 0 0 0,0 0 0 0 0,0 1 0 0 0,0-1 1 0 0,1 1-1 0 0,-1 0-7 0 0,2-2 4 0 0,-1-1 0 0 0,1 0 1 0 0,0 1-1 0 0,0-1 0 0 0,0 1 1 0 0,0-1-1 0 0,0 0 0 0 0,0 1 1 0 0,0-1-1 0 0,1 0 0 0 0,-1 1 1 0 0,0-1-1 0 0,1 0 0 0 0,-1 1 1 0 0,1-1-1 0 0,-1 0 0 0 0,1 0 1 0 0,0 0-1 0 0,0 1-4 0 0,13 14 171 0 0,2-5-35 0 0,-10-8-97 0 0,0 0-1 0 0,0-1 1 0 0,0 0-1 0 0,0 0 1 0 0,4 1-39 0 0,7-1 82 0 0,0 1 1 0 0,0-2 0 0 0,16 0-83 0 0,-15-2 37 0 0,1 1-56 0 0,0-1-79 0 0,1-1-102 0 0,-11 0 54 0 0,1 1-33 0 0,-1-2-38 0 0,0 1-40 0 0,0-1-42 0 0,-1-1-47 0 0,1 0-47 0 0,-2-1-53 0 0,-4 4 68 0 0,0-2 104 0 0,-1 1 74 0 0,5-4-186 0 0,-4 2 70 0 0,0 2 51 0 0,-2-1-81 0 0,1 1-19 0 0,-1 0-82 0 0,0-1-92 0 0,1 1-105 0 0,-1 0-115 0 0,-1 1 332 0 0,0-1-33 0 0,1 1-34 0 0,-1 0-37 0 0,0 0-37 0 0,0 0-39 0 0,1-3-1380 0 0,-1-2-1107 0 0</inkml:trace>
  <inkml:trace contextRef="#ctx0" brushRef="#br1" timeOffset="-68832.56">21306 3226 12552 0 0,'0'0'281'0'0,"0"0"40"0"0,0 0 23 0 0,0 0-141 0 0,0 0-96 0 0,1 0-3 0 0,4-2-88 0 0,-1 1 13 0 0,-3 1 78 0 0,0 0 114 0 0,-1 0 262 0 0,1 0 51 0 0,0 1-95 0 0,0-1-84 0 0,0 1-73 0 0,0 0-25 0 0,1 0-68 0 0,0 1-27 0 0,1 0 22 0 0,-1 0 50 0 0,-1-1 12 0 0,3 3 222 0 0,0 0-32 0 0,3 5 342 0 0,-3 2-110 0 0,-2 0-98 0 0,-1 1-84 0 0,-1 0-68 0 0,-1 0-57 0 0,0 0-41 0 0,-1 16 387 0 0,2-16-448 0 0,2 0-41 0 0,-1 5 61 0 0,-1-14-237 0 0,0 0 0 0 0,0 0-1 0 0,0 1 1 0 0,-1-1-1 0 0,1 0 1 0 0,-1 0 0 0 0,0 0-1 0 0,0 0-41 0 0,-1 3 80 0 0,-3 7 1 0 0,5-11-83 0 0,-1 0 0 0 0,1-1 0 0 0,0 1 0 0 0,-1 0 1 0 0,1 0-1 0 0,0-1 0 0 0,0 1 0 0 0,0 0 0 0 0,0 1 2 0 0,0-2-304 0 0,0-1 85 0 0,0 1 77 0 0,0-1 68 0 0,0 1 56 0 0,0-1 35 0 0,-1 1 102 0 0,-2 3 556 0 0,2-4-575 0 0,1 1-50 0 0,-1 0-65 0 0,0-1-85 0 0,0 1-99 0 0,1-1-116 0 0,-1 1-78 0 0,1-1-116 0 0,-1 0 207 0 0,1 1-34 0 0,0-1-35 0 0,0 0-36 0 0,-1 0-38 0 0,1 0-39 0 0,0 0-41 0 0,0 0-42 0 0,0 0-43 0 0,-1 0-46 0 0,1 0-46 0 0,0 0-48 0 0,0 0-624 0 0,0 0-37 0 0,-2 0-2953 0 0</inkml:trace>
  <inkml:trace contextRef="#ctx0" brushRef="#br1" timeOffset="-68598.556">21387 3141 16152 0 0,'0'0'2'0'0,"-2"-1"54"0"0,1 0 42 0 0,0 1 192 0 0,1 1 475 0 0,2 0-366 0 0,0 1-190 0 0,-1 0-89 0 0,0-1-63 0 0,-1 1-67 0 0,1-1-60 0 0,-1 1-68 0 0,1-1-74 0 0,-1 2 79 0 0,0 0 64 0 0,1 0 46 0 0,3 10 27 0 0,-2-8-102 0 0,-1-2 0 0 0,0-1-41 0 0,0 1-50 0 0,-1-1-56 0 0,1 1-62 0 0,-1-1-69 0 0,0-1-6 0 0,1 0-60 0 0,-1 0-55 0 0,0 1-48 0 0,1-1-161 0 0,-1 0-47 0 0,0 1-197 0 0,1 0-524 0 0</inkml:trace>
  <inkml:trace contextRef="#ctx0" brushRef="#br1" timeOffset="-68087.134">21565 3312 11664 0 0,'0'0'263'0'0,"2"-1"-90"0"0,0 0-51 0 0,3-2 82 0 0,-3 2-85 0 0,2-1 28 0 0,1 0-45 0 0,3-3-3 0 0,12-10 43 0 0,-14 10-48 0 0,-1-1 56 0 0,0 1 48 0 0,-1 1 72 0 0,-1-1 87 0 0,0 1 100 0 0,-3 4-453 0 0,4-7 507 0 0,3-9 496 0 0,-6 11-630 0 0,-1 0 84 0 0,0 4-295 0 0,-2 0-16 0 0,0 1-45 0 0,-1-2-12 0 0,-1 0-51 0 0,-2-2-12 0 0,3 3 22 0 0,-1 1-15 0 0,1 0 0 0 0,-1 0-1 0 0,1 1 1 0 0,-1-1-1 0 0,1 1 1 0 0,-1 0-1 0 0,1 0 1 0 0,-1 0-1 0 0,1 0 1 0 0,0 1 0 0 0,-2 0-37 0 0,-16 9 235 0 0,3 1 34 0 0,1 3 4 0 0,11-9-129 0 0,1-1 0 0 0,-1 1 1 0 0,1 1-1 0 0,1-1 1 0 0,-3 4-145 0 0,-1 6 207 0 0,1 3-60 0 0,3 0-107 0 0,3-6-38 0 0,1 0 33 0 0,4 8 112 0 0,-3-19-127 0 0,0 0 1 0 0,1 0 0 0 0,-1 0 0 0 0,0 0 0 0 0,1-1 0 0 0,-1 1-1 0 0,1 0 1 0 0,-1-1 0 0 0,1 1 0 0 0,0-1 0 0 0,-1 0 0 0 0,1 0-1 0 0,0 1 1 0 0,0-1 0 0 0,0 0 0 0 0,0-1 0 0 0,0 1 0 0 0,0 0 0 0 0,0-1-1 0 0,2 1-20 0 0,12 2 140 0 0,1-5-92 0 0,0-2-73 0 0,-1-3-57 0 0,-9 2 3 0 0,0 1 0 0 0,1-1 0 0 0,-1 0 0 0 0,-1-1 0 0 0,1 1 0 0 0,-1-1 0 0 0,0-1 79 0 0,20-20-768 0 0,3 0 95 0 0,1 2 114 0 0,-14 14 328 0 0,0 1 33 0 0,-12 7 171 0 0,7-1-110 0 0,-7 4 126 0 0,-1-1 40 0 0,0 1 47 0 0,0 0 59 0 0,0 1 71 0 0,-2-1 364 0 0,-1 1-135 0 0,1 0-120 0 0,0 0-101 0 0,-1 1-82 0 0,1 0-69 0 0,0 0-39 0 0,1 4-48 0 0,-1-5 48 0 0,1 6-235 0 0,-1-1 58 0 0,-1 1 52 0 0,0-1 47 0 0,0 2 44 0 0,-1 0 49 0 0,-2 4 93 0 0,0 1 59 0 0,-2 10 222 0 0,4-14-263 0 0,0 2-32 0 0,2 0-75 0 0,-1-6 6 0 0,0-4-32 0 0,0 0 0 0 0,0 0 0 0 0,0 0-1 0 0,-1 0 1 0 0,2 0 0 0 0,-1 0 0 0 0,0 0 0 0 0,0 0-1 0 0,0 0 1 0 0,0-1 0 0 0,0 1 0 0 0,1 0-1 0 0,-1 0 1 0 0,0 0 0 0 0,1 0 0 0 0,-1 0 0 0 0,1 0-1 0 0,-1-1 1 0 0,1 1 0 0 0,-1 0 0 0 0,1 0 0 0 0,0-1-1 0 0,-1 1 1 0 0,1 0 0 0 0,0-1 0 0 0,0 1-17 0 0,0 0 85 0 0,6-1 86 0 0,-2-4-110 0 0,0-1-37 0 0,3-7-8 0 0,-6 5 33 0 0,0 1-44 0 0,0 1-40 0 0,5-7-136 0 0,-2 3-22 0 0,0-1-41 0 0,1-3-231 0 0,0 0 0 0 0,7-11 465 0 0,7-2-544 0 0,-4 13 234 0 0,-15 12 274 0 0,3-1-82 0 0,-1 1 89 0 0,10-1 47 0 0,-9 4 114 0 0,8 9 52 0 0,-12-10-167 0 0,3 3 85 0 0,0 1 0 0 0,0-1-1 0 0,-1 1 1 0 0,1 0-1 0 0,-1 0 1 0 0,0 1-1 0 0,0-1 1 0 0,-1 0-1 0 0,0 0 1 0 0,0 1 0 0 0,0 1-102 0 0,3 12 266 0 0,1-2-42 0 0,0-4-120 0 0,1 1 85 0 0,2 3 121 0 0,7 5 254 0 0,-13-20-481 0 0,0 0-1 0 0,0 0 0 0 0,0 0 1 0 0,1 0-1 0 0,-1 0 0 0 0,1 0 1 0 0,0 0-83 0 0,13 3 331 0 0,-2-4-116 0 0,3-5-78 0 0,-11 2-120 0 0,1 0 0 0 0,-2-1 0 0 0,1 0 0 0 0,0 0 1 0 0,5-4-18 0 0,3-5-4 0 0,-7 5-33 0 0,0 0-35 0 0,0-1-42 0 0,-1-1-51 0 0,1-1-123 0 0,0-1-105 0 0,-1-1-121 0 0,-3 6 208 0 0,0 0-37 0 0,0 0-36 0 0,-1 0-41 0 0,1 0-40 0 0,0 0-44 0 0,-1 0-44 0 0,1 0-48 0 0,-1-1-48 0 0,1 1-51 0 0,-2 4 234 0 0,0-1-48 0 0,0 0-42 0 0,0 1-38 0 0,0-1-158 0 0,0-1-37 0 0,0 1-193 0 0,1-3-529 0 0,-2 6 1424 0 0</inkml:trace>
  <inkml:trace contextRef="#ctx0" brushRef="#br1" timeOffset="-67825.806">22333 2991 13472 0 0,'2'-7'310'0'0,"-3"3"-44"0"0,-1 1-63 0 0,-1 0 35 0 0,-2-1 40 0 0,-2-1 47 0 0,6 5 64 0 0,0 0-88 0 0,1 1-77 0 0,-1-1-63 0 0,-1 2 13 0 0,-1 1 42 0 0,3-2-122 0 0,0-1 44 0 0,-5 4 451 0 0,0 0-24 0 0,1 0-117 0 0,-1 0-101 0 0,1 0-84 0 0,1 0-85 0 0,-1 1-42 0 0,2-3-76 0 0,1 1 0 0 0,-1 0-1 0 0,1 0 1 0 0,-1 0 0 0 0,1 0 0 0 0,0 0 0 0 0,0 2-60 0 0,-1 3 105 0 0,-7 29 289 0 0,6-23-238 0 0,0 0 0 0 0,1 0 0 0 0,1 0-156 0 0,0 8 225 0 0,1 37 488 0 0,2-34-434 0 0,0-3-78 0 0,1 0-65 0 0,-1-7-19 0 0,-2-1-45 0 0,-1-11-63 0 0,1 0-1 0 0,0 0 1 0 0,0 1-1 0 0,0-1 1 0 0,1 0-1 0 0,-1 0 1 0 0,1 0-1 0 0,-1 0 0 0 0,1 0 1 0 0,0 0-1 0 0,0 0 1 0 0,1 0-1 0 0,-1 0 1 0 0,1 0-1 0 0,1 2-8 0 0,0-1-100 0 0,0 1 97 0 0,0-1 53 0 0,6 7 182 0 0,-4-6-167 0 0,-2-1-64 0 0,1 0-78 0 0,-1-2-9 0 0,-1-1-34 0 0,0 1-40 0 0,0-1-44 0 0,1 1-47 0 0,-1-1-51 0 0,1 0-56 0 0,-1 0-59 0 0,-2-1-80 0 0,1 0-80 0 0,-1 0-69 0 0,0 0-62 0 0,0 0-210 0 0,0 0-61 0 0,0 0-254 0 0,1 0-682 0 0</inkml:trace>
  <inkml:trace contextRef="#ctx0" brushRef="#br1" timeOffset="-67552.345">22093 3160 17495 0 0,'2'0'515'0'0,"3"0"-289"0"0,0 0-48 0 0,0 1-41 0 0,1 0-37 0 0,0 0-21 0 0,1 1-37 0 0,1 0-27 0 0,5 1-36 0 0,0 0-4 0 0,-4 0 40 0 0,-2-2 35 0 0,0 0 47 0 0,-2 0-308 0 0,0 0 86 0 0,0 0 75 0 0,0 0 65 0 0,0 0 49 0 0,0 0 37 0 0,3 1 131 0 0,10 2 398 0 0,-13-3-474 0 0,1 0-43 0 0,1 1-58 0 0,-3-1-78 0 0,-1 0-39 0 0,1 0-45 0 0,0 0-48 0 0,-1 0-52 0 0,1-1-59 0 0,0 1-61 0 0,0 0-66 0 0,-1 0-72 0 0,1 0-75 0 0,0-1-79 0 0,0 1-85 0 0,0 0-88 0 0,-1-1-94 0 0,2 1-292 0 0,0 0-35 0 0,9 2-2549 0 0</inkml:trace>
  <inkml:trace contextRef="#ctx0" brushRef="#br1" timeOffset="-65541.882">22745 3146 12528 0 0,'0'0'281'0'0,"0"0"40"0"0,0 0 22 0 0,0 0-143 0 0,0 0-96 0 0,0 0 29 0 0,0 0 17 0 0,0 1 1 0 0,-1-1-64 0 0,1 1-42 0 0,-2 3-6 0 0,1-2 3 0 0,-2 3 116 0 0,0-1 52 0 0,-2 1 94 0 0,-2 3 214 0 0,-1 1 103 0 0,3-3-254 0 0,1-1-120 0 0,1 1-74 0 0,-2 6 126 0 0,1-1-66 0 0,2 1-53 0 0,2 0-37 0 0,0-11-126 0 0,0 1 0 0 0,0 0 0 0 0,1 0 1 0 0,-1-1-1 0 0,1 1 0 0 0,-1 0 0 0 0,1-1 0 0 0,0 1 1 0 0,0-1-1 0 0,-1 1 0 0 0,1-1 0 0 0,0 1 0 0 0,0-1 0 0 0,0 0 1 0 0,1 1-1 0 0,-1-1 0 0 0,0 0 0 0 0,0 0 0 0 0,1 0 1 0 0,-1 0-1 0 0,1 0 0 0 0,-1 0 0 0 0,1 0 0 0 0,-1 0 0 0 0,1-1 1 0 0,0 1-1 0 0,0 0-17 0 0,27 5 162 0 0,-19-5-49 0 0,0 0-1 0 0,0-1 1 0 0,9-2-113 0 0,6-1 154 0 0,-1-2-45 0 0,-9 1-74 0 0,-1-1-39 0 0,7-4-57 0 0,-16 6 33 0 0,1 0 0 0 0,-1-1 0 0 0,0 1 0 0 0,0-1 1 0 0,1-2 27 0 0,-4 5-8 0 0,-1 0 0 0 0,1-1 0 0 0,-1 1 0 0 0,0 0 1 0 0,1-1-1 0 0,-1 1 0 0 0,0-1 0 0 0,0 1 0 0 0,0-1 1 0 0,0 0-1 0 0,-1 0 0 0 0,1 1 0 0 0,0-1 0 0 0,-1 0 1 0 0,1 0-1 0 0,-1 0 0 0 0,1 1 0 0 0,-1-1 0 0 0,0 0 1 0 0,0 0-1 0 0,0 0 0 0 0,0 0 0 0 0,0 0 0 0 0,-1 0 1 0 0,1 1-1 0 0,0-1 0 0 0,-1 0 0 0 0,1 0 0 0 0,-1 0 1 0 0,0 1-1 0 0,0-3 8 0 0,-7-4-137 0 0,-1 1 51 0 0,-16-3 25 0 0,15 9 62 0 0,0-1 1 0 0,0 1 0 0 0,0 1-1 0 0,-1-1-1 0 0,-18 3 22 0 0,21-1 6 0 0,0 0 0 0 0,0 1 0 0 0,0 0-1 0 0,0 0 1 0 0,0 1 0 0 0,0 0-1 0 0,0 1-27 0 0,2 0-12 0 0,10-4-46 0 0,6 2 57 0 0,-4-1 0 0 0,33-2-4 0 0,0-6-36 0 0,-1-4-54 0 0,-1-2-72 0 0,-16 5 27 0 0,25-10-220 0 0,-2-6 102 0 0,-3-4 90 0 0,-3-4 74 0 0,-28 21 86 0 0,-1 1-1 0 0,0-1 1 0 0,0-1-1 0 0,3-5 9 0 0,-6 7 12 0 0,-1 0-1 0 0,0 0 0 0 0,0 0 0 0 0,-1-1 0 0 0,-1 0 1 0 0,0 0-1 0 0,0 0 0 0 0,-1 0 0 0 0,0-4-11 0 0,-1 6 34 0 0,1-1 45 0 0,-2 0 36 0 0,-1-9 204 0 0,1 18-295 0 0,-1 0 1 0 0,1 0-1 0 0,0 0 1 0 0,-1 0 0 0 0,1 0-1 0 0,-1 0 1 0 0,1 0-1 0 0,-1 0 1 0 0,0 0-1 0 0,1 0 1 0 0,-1 0 0 0 0,0 1-1 0 0,0-1 1 0 0,0 0-1 0 0,0 0 1 0 0,1 1-1 0 0,-1-1 1 0 0,0 0 0 0 0,0 1-1 0 0,0-1 1 0 0,0 1-1 0 0,0 0 1 0 0,-1-1-1 0 0,1 1 1 0 0,0 0-1 0 0,0-1 1 0 0,0 1 0 0 0,0 0-1 0 0,0 0 1 0 0,0 0-1 0 0,0 0 1 0 0,-1 0-1 0 0,1 0-24 0 0,-14 2 132 0 0,1 4-45 0 0,-4 7-25 0 0,2 5-56 0 0,10-9-20 0 0,0 1-1 0 0,1-1 1 0 0,-2 6 14 0 0,-4 12 20 0 0,6-13-20 0 0,1-1 0 0 0,1 1-1 0 0,0-1 1 0 0,1 1-1 0 0,0 12 1 0 0,0 20 12 0 0,3 6-12 0 0,0-4 44 0 0,0-5 14 0 0,2 1 98 0 0,4 8 125 0 0,6 25 234 0 0,4-12 63 0 0,-7-31-352 0 0,5 6-48 0 0,-2-14-93 0 0,-6-11-68 0 0,0 0-34 0 0,-6-14 67 0 0,0 1-41 0 0,0 0-45 0 0,0 0-45 0 0,0-1-49 0 0,0 1-50 0 0,0 0-51 0 0,0-1-55 0 0,0 1-83 0 0,0 0-68 0 0,0-1-69 0 0,0 1-72 0 0,-1 0-75 0 0,1-1-77 0 0,0 1-80 0 0,0 0-82 0 0,0 0-361 0 0,0 1-36 0 0,1 3-2703 0 0</inkml:trace>
  <inkml:trace contextRef="#ctx0" brushRef="#br1" timeOffset="-65256.305">23159 3274 18031 0 0,'5'-1'305'0'0,"0"-1"-35"0"0,1 1-39 0 0,-1-1-38 0 0,2-1 6 0 0,0 1-85 0 0,1 0-91 0 0,1 1-94 0 0,43 0 425 0 0,0 3-93 0 0,0 2-79 0 0,1 1-66 0 0,20 2-39 0 0,-68-6-76 0 0,-1-1-21 0 0,1 0-37 0 0,-1 1-52 0 0,0-1-70 0 0,-1 0 13 0 0,-1 1-42 0 0,1-1-48 0 0,0 1-53 0 0,0-1-133 0 0,0 1-75 0 0,1-1-65 0 0,-1 1-58 0 0,1 0-192 0 0,0 0-56 0 0,0 0-234 0 0,3 0-621 0 0</inkml:trace>
  <inkml:trace contextRef="#ctx0" brushRef="#br1" timeOffset="-64642.937">16975 4422 12728 0 0,'0'0'289'0'0,"0"0"40"0"0,0 0 21 0 0,0 0-149 0 0,0 0-97 0 0,-1-1 248 0 0,-7 0 301 0 0,5 0-335 0 0,0 2-16 0 0,-1-1-32 0 0,-2 1 180 0 0,-1 1-104 0 0,0 1-83 0 0,0-1-82 0 0,1 1-39 0 0,-13 8 232 0 0,12-7-169 0 0,-6 5 9 0 0,3 2-60 0 0,1 0-58 0 0,0 3-51 0 0,8-13-44 0 0,0 0-1 0 0,1-1 0 0 0,0 1 0 0 0,-1-1 0 0 0,1 1 0 0 0,0-1 0 0 0,-1 1 0 0 0,1 0 0 0 0,0-1-1 0 0,0 1 1 0 0,-1 0 0 0 0,1-1 0 0 0,0 1 0 0 0,0 0 0 0 0,0-1 0 0 0,0 1 0 0 0,0 0 0 0 0,0-1-1 0 0,0 1 1 0 0,0 0 0 0 0,0-1 0 0 0,1 1 0 0 0,-1 0 0 0 0,0-1 0 0 0,0 1 0 0 0,1 0-1 0 0,-1-1 1 0 0,0 1 0 0 0,0-1 0 0 0,1 1 0 0 0,-1-1 0 0 0,1 1 0 0 0,-1-1 0 0 0,1 1 0 0 0,-1-1-1 0 0,1 1 1 0 0,-1-1 0 0 0,1 1 0 0 0,-1-1 0 0 0,1 0 0 0 0,-1 1 0 0 0,1-1 0 0 0,0 0 0 0 0,-1 1-1 0 0,2-1 1 0 0,0 1-8 0 0,12 7-39 0 0,-5-5 37 0 0,-1 0 0 0 0,1-1 0 0 0,-1 0-1 0 0,9 1 11 0 0,5 0-43 0 0,-3-1-53 0 0,0 1-12 0 0,-1 1-1 0 0,4 2 109 0 0,16 7-111 0 0,-34-12 113 0 0,3 2-4 0 0,3 5 30 0 0,-11-7 113 0 0,0 2-52 0 0,-7 7 47 0 0,6-8-51 0 0,-7 6 189 0 0,-1-1-38 0 0,-1-1-37 0 0,-1 0-34 0 0,-13 3 63 0 0,1-2-123 0 0,13-4-95 0 0,1 0-80 0 0,-1-1 64 0 0,0 1 52 0 0,-17 3 127 0 0,19-4-141 0 0,-7 0-65 0 0,9-1-38 0 0,-1 0-45 0 0,-3 0-142 0 0,6-1 82 0 0,-1 0-34 0 0,1 0-38 0 0,0 0-39 0 0,-1 0-43 0 0,1-1-45 0 0,3 1 85 0 0,1 0-42 0 0,0 0-38 0 0,-1 0-34 0 0,1-1-259 0 0,-1 1-57 0 0,0-1-842 0 0,0-1-659 0 0,2-1-1255 0 0</inkml:trace>
  <inkml:trace contextRef="#ctx0" brushRef="#br1" timeOffset="-64361.443">17074 4427 14832 0 0,'0'0'332'0'0,"0"0"50"0"0,0 0 25 0 0,0 0-171 0 0,0 0-112 0 0,0 0-34 0 0,1 2-52 0 0,1 4-105 0 0,1 1 65 0 0,0-1 57 0 0,0 1 49 0 0,0 0 39 0 0,2 6 220 0 0,4 9 316 0 0,-6-13-414 0 0,1 1-44 0 0,-1 0-74 0 0,3 11 264 0 0,0-1-39 0 0,0 1-39 0 0,-2 0-36 0 0,1 0-36 0 0,-1 0-34 0 0,5 21 133 0 0,-5-18-209 0 0,1 0-35 0 0,6 23 20 0 0,-6-25-126 0 0,3 13 48 0 0,0-6-66 0 0,-8-27-90 0 0,0-2-108 0 0,0 0-18 0 0,0-1 68 0 0,-1 0 53 0 0,-6-4-125 0 0,6 4 79 0 0,-6-6-840 0 0,2 0 41 0 0,0 0 39 0 0,0-1 38 0 0,0-1-41 0 0,-7-9-816 0 0</inkml:trace>
  <inkml:trace contextRef="#ctx0" brushRef="#br1" timeOffset="-64143.437">17056 4492 9168 0 0,'4'-13'55'0'0,"0"1"65"0"0,2 1 57 0 0,2 2 51 0 0,2-1 106 0 0,1 1 55 0 0,8-2 273 0 0,2 3 64 0 0,-12 6-351 0 0,-1 0-1 0 0,1 1 1 0 0,0-1 0 0 0,1 2-375 0 0,21-1 920 0 0,-18 3-580 0 0,-1-1-34 0 0,0 1-41 0 0,0 1-46 0 0,4 2 295 0 0,-9-2-245 0 0,0 1 1 0 0,0-1-1 0 0,-1 1 1 0 0,0 0-1 0 0,5 4-269 0 0,5 6 604 0 0,-4 0-18 0 0,-1 2 66 0 0,-5 0-122 0 0,-6 0-93 0 0,-3 0-86 0 0,-5-1-73 0 0,-2-1-67 0 0,-3-2-54 0 0,0-2-47 0 0,-2-3-36 0 0,-2 1-150 0 0,-12 3 65 0 0,17-7-22 0 0,-1 1-60 0 0,0-1-88 0 0,6-2 32 0 0,0 0-42 0 0,-1 0-46 0 0,1-1-51 0 0,0 1-56 0 0,-1-1-62 0 0,1 1-66 0 0,-1-1-71 0 0,6-1 229 0 0,1 0-42 0 0,-1 1-37 0 0,0-1-34 0 0,-1 0-268 0 0,1 0-57 0 0,-3-1-872 0 0,0 0-678 0 0,-3 0-1294 0 0</inkml:trace>
  <inkml:trace contextRef="#ctx0" brushRef="#br1" timeOffset="-63542.68">17546 4441 14168 0 0,'-14'4'697'0'0,"5"-2"-289"0"0,1 1-100 0 0,-1-1-111 0 0,5 0-149 0 0,0 0-39 0 0,0-1-43 0 0,-1 1-47 0 0,-15 10 83 0 0,1 1 72 0 0,0 2 77 0 0,0 0 76 0 0,2 2 81 0 0,0 0 83 0 0,1 0 85 0 0,1 1 86 0 0,8-7-291 0 0,2 1-76 0 0,4 0-60 0 0,2 0-44 0 0,-1-11-83 0 0,1 1 0 0 0,-1-1 0 0 0,1 1 0 0 0,0 0 0 0 0,0-1 0 0 0,-1 0 0 0 0,1 1 0 0 0,0-1 0 0 0,0 1 0 0 0,0-1 1 0 0,1 0-1 0 0,-1 0 0 0 0,0 0 0 0 0,0 0 0 0 0,1 1 0 0 0,-1-2 0 0 0,0 1 0 0 0,1 0 0 0 0,-1 0 0 0 0,1 0 0 0 0,-1-1 0 0 0,1 1 0 0 0,0-1 0 0 0,-1 1 0 0 0,1-1 1 0 0,0 0-1 0 0,-1 1 0 0 0,1-1 0 0 0,0 0-8 0 0,16 0 60 0 0,0-2 71 0 0,-11 1-44 0 0,0-1 1 0 0,1 0-1 0 0,-1-1 0 0 0,0 0 0 0 0,-1 0 1 0 0,1 0-1 0 0,1-1-87 0 0,13-11 191 0 0,-11 6-144 0 0,-1 0-46 0 0,0-1-56 0 0,-2 0-65 0 0,4-6 22 0 0,-6 7 47 0 0,0 0 0 0 0,-1 0-1 0 0,2-5 52 0 0,0-12-164 0 0,-4 17 40 0 0,1 0 68 0 0,1-1 57 0 0,6-3 84 0 0,3 4 19 0 0,-3 6-70 0 0,-2 3-49 0 0,2 2-58 0 0,-8-2 66 0 0,1 1 1 0 0,-1 0-1 0 0,0 0 0 0 0,0 1 0 0 0,1-1 0 0 0,-1 0 0 0 0,0 1 0 0 0,0-1 0 0 0,0 1 0 0 0,1 1 7 0 0,6 9 23 0 0,-1 0 54 0 0,-1-2 35 0 0,0 0 51 0 0,-3-5-31 0 0,-1 0 1 0 0,1 1-1 0 0,-1 0 1 0 0,-1-1-1 0 0,1 2-132 0 0,9 17 355 0 0,-8-16-226 0 0,0-1-35 0 0,6 21 125 0 0,-6-16-95 0 0,0 0 71 0 0,-1 0 103 0 0,-3-10-84 0 0,-1 2-23 0 0,-1-4-91 0 0,0-1-39 0 0,-10-6 42 0 0,6 0-31 0 0,1-1-100 0 0,2 2-46 0 0,0-1-36 0 0,-2-8-187 0 0,1-16-364 0 0,3 21 493 0 0,1 1 59 0 0,1-4-31 0 0,0-1-75 0 0,0 8 76 0 0,0 0-1 0 0,1 0 1 0 0,-1 0-1 0 0,1 1 1 0 0,0-1 0 0 0,1-1 139 0 0,8-9-371 0 0,-3 9 236 0 0,0 3 46 0 0,5 0 62 0 0,-6 4 60 0 0,1 1 35 0 0,-2 0 37 0 0,-1 1-1 0 0,1-1 0 0 0,-1 1 0 0 0,1 0 0 0 0,2 2-104 0 0,13 9 276 0 0,-5-1-118 0 0,1 3-89 0 0,9 6 26 0 0,-15-13-35 0 0,0 1 1 0 0,-1 0-1 0 0,-1 1 0 0 0,2 1-60 0 0,-9-9-229 0 0,-1 0 94 0 0,1 0 83 0 0,0 0 69 0 0,-1 0 54 0 0,1 0 40 0 0,6 6 587 0 0,-6-6-555 0 0,1 1-97 0 0,-1-2-79 0 0,-1 0-55 0 0,1 0-63 0 0,0 1-69 0 0,0-1-103 0 0,-1 0-99 0 0,1 0-108 0 0,0 0-118 0 0,-1 0 277 0 0,0-1-32 0 0,0 1-35 0 0,0-1-35 0 0,0 1-37 0 0,0-1-37 0 0,1 1-39 0 0,-1-1-40 0 0,0 1-600 0 0,1-1-34 0 0,3 1-2642 0 0</inkml:trace>
  <inkml:trace contextRef="#ctx0" brushRef="#br1" timeOffset="-63275.173">18062 4222 16272 0 0,'0'0'365'0'0,"0"0"-77"0"0,0 0-106 0 0,1 1-91 0 0,-1-1-41 0 0,1 3 21 0 0,0-2 11 0 0,-1 0 97 0 0,1-1-40 0 0,-1 1 41 0 0,11 25 11 0 0,-4-7 21 0 0,-1-4 69 0 0,-3-7-92 0 0,0 1 38 0 0,6 13 294 0 0,-6-15-312 0 0,0 0 1 0 0,-1 0-1 0 0,1 0 1 0 0,-1 0-1 0 0,-1 2-209 0 0,2 7 323 0 0,-1 1-15 0 0,1 0-39 0 0,-1 0-40 0 0,0 0-41 0 0,-1 0-43 0 0,0 0-45 0 0,-1 0-44 0 0,-1 0-47 0 0,1-16-172 0 0,0 1 37 0 0,0 1-29 0 0,0 0 111 0 0,-1 0 89 0 0,1 1 114 0 0,0 6 343 0 0,-1-6-387 0 0,1-1-85 0 0,0 0-82 0 0,-1 0-102 0 0,1-2 33 0 0,0 1-33 0 0,0 0-182 0 0,0 0-109 0 0,-1 1-122 0 0,1-2 235 0 0,0 0-35 0 0,0 0-36 0 0,-1 1-37 0 0,1-1-39 0 0,0 0-41 0 0,0 0-41 0 0,-1 0-44 0 0,1 0-44 0 0,0 0-46 0 0,-1 1-600 0 0,1-1-35 0 0,0 2-2786 0 0</inkml:trace>
  <inkml:trace contextRef="#ctx0" brushRef="#br1" timeOffset="-62307.241">17988 4404 12360 0 0,'0'0'173'0'0,"0"0"-37"0"0,0 0 43 0 0,1 0-96 0 0,4 0-13 0 0,-3-1 9 0 0,12-1-56 0 0,-1 0 36 0 0,14-1 148 0 0,6 1 161 0 0,17-1 319 0 0,-9 2-114 0 0,-14-1-240 0 0,6 0 33 0 0,-1 2-113 0 0,-4 0-106 0 0,1-2-62 0 0,-1 0-48 0 0,1-4-34 0 0,-18 6 17 0 0,0-1 18 0 0,0-2-40 0 0,-10 3-85 0 0,-2 0 11 0 0,-4 0 63 0 0,-24 5-166 0 0,0 3 81 0 0,-1 1 86 0 0,2 3 94 0 0,0 3 100 0 0,2 1 108 0 0,3 4 113 0 0,3 1 122 0 0,16-16-463 0 0,1-1 0 0 0,1 0 0 0 0,-1 1 0 0 0,1 0 0 0 0,0 0 0 0 0,0 0 0 0 0,0 0 0 0 0,0 0-62 0 0,2-3 35 0 0,-1 1-1 0 0,1-1 0 0 0,0 0 0 0 0,0 0 1 0 0,-1 1-1 0 0,2-1 0 0 0,-1 0 0 0 0,0 1 1 0 0,0 0-35 0 0,5 7 203 0 0,3-2 46 0 0,-6-7-196 0 0,-1 0-1 0 0,1-1 0 0 0,-1 1 0 0 0,1-1 0 0 0,-1 1 0 0 0,1-1 1 0 0,-1 0-1 0 0,1 1 0 0 0,-1-1 0 0 0,1 0 0 0 0,0 0 0 0 0,-1 0 1 0 0,1 0-53 0 0,16-4 408 0 0,-8 1-191 0 0,0-1-42 0 0,-2-1-50 0 0,-1 0-61 0 0,16-14 67 0 0,-9 5-97 0 0,-3 2-59 0 0,-1 0-65 0 0,-1 2-43 0 0,-1-1-63 0 0,0 0-72 0 0,0-1-78 0 0,-6 8 152 0 0,6-7-157 0 0,-1 0 100 0 0,1 0 70 0 0,12-11-160 0 0,-6 12 60 0 0,-14 9 207 0 0,1 3 194 0 0,3 0 17 0 0,-1-1-10 0 0,-1 1 77 0 0,10 19 310 0 0,-1 5-114 0 0,2 5-20 0 0,-9-22-269 0 0,-3-7-75 0 0,0 1-1 0 0,0-1 1 0 0,0 0-1 0 0,0 0 1 0 0,0 0-1 0 0,1 0 1 0 0,-1 0 0 0 0,1 0-1 0 0,1 1-35 0 0,10 9-14 0 0,-9-8 22 0 0,0 0 0 0 0,0 0 0 0 0,1-1-1 0 0,0 1 1 0 0,0-1-8 0 0,-2-2 8 0 0,-1 0 0 0 0,0 0 1 0 0,0 0-1 0 0,0 0 0 0 0,1 0 0 0 0,-1-1 0 0 0,0 0 1 0 0,0 1-1 0 0,1-1 0 0 0,-1 0 0 0 0,1 0 0 0 0,-1 0 1 0 0,0 0-1 0 0,1 0 0 0 0,0-1-8 0 0,5-1-243 0 0,0-1-98 0 0,0 0-89 0 0,-1-1-80 0 0,-1 0-68 0 0,0-1-60 0 0,0-1-50 0 0,-1 0-40 0 0,4-4-558 0 0,7-17-1787 0 0,-11 18 2180 0 0,0 0 52 0 0,0-1-48 0 0,-2 5 488 0 0,-1 0 32 0 0,1 0 38 0 0,0 0 38 0 0,0 0 44 0 0,0 0 46 0 0,-2 4 252 0 0,0-1 76 0 0,0 0 65 0 0,1 1 57 0 0,-1-1 107 0 0,1 0 46 0 0,2-2 903 0 0,-2 2-777 0 0,-1 1 583 0 0,-1 1-520 0 0,1 1-115 0 0,-1-1-101 0 0,2 0-85 0 0,-1 1-48 0 0,0-1-68 0 0,1 1-47 0 0,2 0 110 0 0,-2 0-46 0 0,-1 0-31 0 0,0-1 51 0 0,4 4 514 0 0,0 0-85 0 0,-1 1-80 0 0,0 0-73 0 0,0 0-64 0 0,0 1-58 0 0,-1 1-51 0 0,0-1-44 0 0,1 2 6 0 0,-1 0-40 0 0,10 27 684 0 0,-6-16-499 0 0,3 8 143 0 0,-2-9-138 0 0,-1 0 99 0 0,-5-14-107 0 0,-1-1-80 0 0,1-1-72 0 0,-1-2-65 0 0,1 0-59 0 0,-1-2-50 0 0,1 0-44 0 0,-1-1-37 0 0,1-2-53 0 0,3-12-235 0 0,-4 11 207 0 0,0 3 73 0 0,-1 1 41 0 0,3-13-167 0 0,2-3-124 0 0,3-9-242 0 0,5 2-40 0 0,0 11 213 0 0,-13 13 309 0 0,1 0 0 0 0,0 1 1 0 0,0-1-1 0 0,0 1 0 0 0,0-1 1 0 0,0 1-1 0 0,0-1 1 0 0,0 1-1 0 0,0-1 0 0 0,0 1 1 0 0,0 0-1 0 0,1 0 0 0 0,-1-1 1 0 0,1 1 8 0 0,16 4-20 0 0,0 6 83 0 0,0 3 61 0 0,1 0 84 0 0,2 0-53 0 0,-15-8-106 0 0,1-1 1 0 0,0 0-1 0 0,0 0 0 0 0,1-1 1 0 0,-1 1-1 0 0,1-2 0 0 0,-1 1 1 0 0,1-1-1 0 0,0 0 0 0 0,1 0-49 0 0,-3-2 40 0 0,10 1 112 0 0,0 0 1 0 0,14-2-153 0 0,0-5 98 0 0,-27 5-91 0 0,0 0 1 0 0,0-1-1 0 0,0 1 1 0 0,0-1-1 0 0,0 0 0 0 0,-1 0 1 0 0,3-2-8 0 0,1-1-24 0 0,1-2-47 0 0,-2 0-42 0 0,1 0-38 0 0,0-2-73 0 0,0-1-39 0 0,0-2-93 0 0,2-7-230 0 0,1-14-414 0 0,-7 11 410 0 0,-3 4 201 0 0,0 9 242 0 0,-1 0 38 0 0,2 8 150 0 0,0 0 0 0 0,0 0-1 0 0,-1 0 1 0 0,1 1 0 0 0,0-1-1 0 0,-1 0 1 0 0,1 0 0 0 0,-1 0-1 0 0,1 0 1 0 0,-1 1-1 0 0,1-1 1 0 0,-1 0 0 0 0,1 0-1 0 0,-1 1 1 0 0,0-1 0 0 0,1 0-1 0 0,-1 1 1 0 0,0-1 0 0 0,0 1-1 0 0,0-1 1 0 0,1 1-1 0 0,-1 0 1 0 0,-1-1-41 0 0,-12 1 557 0 0,4 2-263 0 0,1 3-57 0 0,1 0-71 0 0,1 0-83 0 0,3-1 66 0 0,0 1-37 0 0,-4 5 20 0 0,1 2-85 0 0,-7 17-12 0 0,10-20 16 0 0,1 0 46 0 0,1 1 99 0 0,0 0 113 0 0,3 2-83 0 0,2-1-71 0 0,3-1-57 0 0,1-1-40 0 0,-3-7-46 0 0,-1 1 0 0 0,0-1 0 0 0,0 1 0 0 0,1-1 0 0 0,-1 0 0 0 0,1 0-1 0 0,0 0 1 0 0,-1-1 0 0 0,1 1 0 0 0,1-1-12 0 0,28 5-213 0 0,-23-6 101 0 0,1 0-56 0 0,-2 0-29 0 0,-1-1-65 0 0,1-1-77 0 0,-1 0-89 0 0,-1 0-4 0 0,0 0-78 0 0,0 0-84 0 0,0-1-91 0 0,0 0-97 0 0,0 0-106 0 0,0-1-110 0 0,0 0-120 0 0,-5 3 687 0 0,0 0-41 0 0,1-1-578 0 0,1 0-352 0 0,3-2-860 0 0</inkml:trace>
  <inkml:trace contextRef="#ctx0" brushRef="#br1" timeOffset="-61622.624">19480 4328 13504 0 0,'0'0'306'0'0,"0"0"94"0"0,-1 0-91 0 0,0 0-81 0 0,-1 0-72 0 0,1 0-64 0 0,-1 0-54 0 0,0 0-44 0 0,0 1-37 0 0,-8 5 767 0 0,1 2-50 0 0,1 3-60 0 0,0 0-70 0 0,2 1-80 0 0,1 1-88 0 0,0-2-98 0 0,1 0-109 0 0,0 1 47 0 0,2 1-75 0 0,1-1-58 0 0,2 21 58 0 0,1-20-51 0 0,-1-11 77 0 0,-1-2-21 0 0,0 1-63 0 0,0-1-46 0 0,3 5 18 0 0,1-2-11 0 0,3-2 74 0 0,4-7-65 0 0,-9 5-23 0 0,1 0-21 0 0,0-1 0 0 0,-1 1 0 0 0,1-1 0 0 0,-1 0 0 0 0,1 0-1 0 0,-1 0 1 0 0,0 0-9 0 0,22-27 2 0 0,-5 5-2 0 0,-6 7-69 0 0,-4-4-58 0 0,-4 0-77 0 0,-5 1-100 0 0,-3 12 204 0 0,0 4 53 0 0,-7-3 28 0 0,9 7-4 0 0,-6-3 49 0 0,1 1 54 0 0,4 2-37 0 0,0-1 0 0 0,1 1 0 0 0,-1 0 0 0 0,0 0 0 0 0,1 0 1 0 0,-1 0-1 0 0,0 0 0 0 0,0 1 0 0 0,-1-1-43 0 0,-4 3 96 0 0,3-1-91 0 0,0 0-40 0 0,0 0-47 0 0,1 0-56 0 0,2-1 207 0 0,2 0-1 0 0,-1 1-54 0 0,1-1-1 0 0,0 1 1 0 0,0-1-1 0 0,0 1 1 0 0,0-1-1 0 0,0 0 1 0 0,0 0-1 0 0,0 1 1 0 0,0-1-1 0 0,1 0-13 0 0,0 1 20 0 0,1-1 0 0 0,-1 1-1 0 0,1-1 1 0 0,-1 0 0 0 0,1 0 0 0 0,0 0 0 0 0,0 0-1 0 0,0 0 1 0 0,-1-1 0 0 0,1 1 0 0 0,1-1-20 0 0,2 1 71 0 0,8 0 38 0 0,8-3-17 0 0,-7 0-13 0 0,7-1-38 0 0,0-1-84 0 0,3-3-89 0 0,14-6-150 0 0,-15 5 98 0 0,-12 4 64 0 0,5-5-149 0 0,-6 2 108 0 0,-4 4 90 0 0,-1 0 45 0 0,0 2 39 0 0,-1 0 359 0 0,-1 4-105 0 0,-2 1-87 0 0,0 1-68 0 0,-2 4-45 0 0,-2 11-17 0 0,1-13-6 0 0,1-2 50 0 0,0 14 37 0 0,0 13 40 0 0,9 9-73 0 0,-7-39-39 0 0,10 4-3 0 0,-10-5-16 0 0,-1-1-27 0 0,0 1 0 0 0,1-1 1 0 0,-1 1-1 0 0,0-1 0 0 0,1 0 0 0 0,-1 0 0 0 0,1 1 0 0 0,-1-1 1 0 0,0 0-1 0 0,1 0 0 0 0,-1 0 0 0 0,1-1 0 0 0,0 1-13 0 0,9-3 38 0 0,1-2-45 0 0,-1-2-57 0 0,-1 0-66 0 0,-1-1-76 0 0,-2 1-87 0 0,2-2 54 0 0,2-6-194 0 0,5-6-143 0 0,-10 14 422 0 0,0 1 34 0 0,-2 3 55 0 0,16-13-208 0 0,-18 14 247 0 0,0 1-1 0 0,0-1 1 0 0,0 1-1 0 0,0 0 1 0 0,1 0 0 0 0,-1 0-1 0 0,1 0 1 0 0,-1 0-1 0 0,1 1 1 0 0,-1-1-1 0 0,1 1 1 0 0,-1-1-1 0 0,2 1 27 0 0,8 1-12 0 0,-2 3 93 0 0,-2 1 82 0 0,0 1 68 0 0,1 0 130 0 0,1-1 59 0 0,-4-4-259 0 0,3 2 40 0 0,-1 0-68 0 0,21 2 131 0 0,-15-4-79 0 0,-12-1-343 0 0,-1 0 41 0 0,1 0 37 0 0,-1 0 35 0 0,2 0 46 0 0,1 0 107 0 0,-1 0 99 0 0,6 0 371 0 0,-5-1-423 0 0,-2 1-84 0 0,1-1-53 0 0,-1 1-66 0 0,0-1-77 0 0,1 0-120 0 0,-2 1 76 0 0,0 0-34 0 0,1-1-36 0 0,-1 0-38 0 0,0 1-40 0 0,0-1-42 0 0,0 0-45 0 0,1 1-46 0 0,-1-1-48 0 0,0 0-51 0 0,0 0-52 0 0,0 0-55 0 0,0 0-57 0 0,0 0-58 0 0,-1 0-443 0 0,1 0-34 0 0,1-2-2611 0 0</inkml:trace>
  <inkml:trace contextRef="#ctx0" brushRef="#br1" timeOffset="-61024.115">20261 4176 10336 0 0,'0'0'233'0'0,"0"0"39"0"0,0 0 15 0 0,0 0-104 0 0,0 0-30 0 0,0 0 40 0 0,0 0 152 0 0,0 1 32 0 0,0-1-72 0 0,0 1-63 0 0,0-1-53 0 0,0 2 52 0 0,0 0-115 0 0,0 3 101 0 0,0-4-125 0 0,0 1 37 0 0,-1 7 723 0 0,1 0-85 0 0,-1 0-89 0 0,0 0-90 0 0,0 0-85 0 0,0 1-99 0 0,0-1-102 0 0,1 1-105 0 0,1 2-102 0 0,2-1 75 0 0,2 3 113 0 0,6 5 248 0 0,13 12 410 0 0,-16-22-681 0 0,1 0-48 0 0,-2-1-74 0 0,-4-4-63 0 0,0 1 81 0 0,5 15 575 0 0,-7-16-612 0 0,-1-1-35 0 0,0-1 97 0 0,-2 0-71 0 0,0 1-38 0 0,-2 2-12 0 0,1-3 39 0 0,-4 5 252 0 0,-1-1-63 0 0,-2-1-59 0 0,-1-2-54 0 0,0 0-50 0 0,0-1-47 0 0,0 0-42 0 0,0 0-39 0 0,-2 0-49 0 0,8-2 86 0 0,-1 1-95 0 0,0-1-84 0 0,1 0-71 0 0,-4 0-181 0 0,1-1-86 0 0,-17-2-1270 0 0,20 2 1404 0 0,0 0 36 0 0,-9-5-1008 0 0</inkml:trace>
  <inkml:trace contextRef="#ctx0" brushRef="#br1" timeOffset="-58888.947">20970 4237 9760 0 0,'0'0'222'0'0,"0"0"30"0"0,0 0-26 0 0,0 1-97 0 0,0-1-72 0 0,2-1-22 0 0,-1 1 14 0 0,10-3 115 0 0,-2 0 63 0 0,2-1 107 0 0,3-2 237 0 0,-2 1-17 0 0,-3 2-223 0 0,-2 1-99 0 0,1 0-55 0 0,-1 0 28 0 0,0-1-55 0 0,0 0-24 0 0,5-3 1 0 0,3-1 41 0 0,4-3 29 0 0,20-18 169 0 0,-27 18-228 0 0,-1 1 33 0 0,-2-1 32 0 0,1-10-14 0 0,-8 9-62 0 0,-1 1 73 0 0,-2 3-6 0 0,-2 1 62 0 0,1 3 46 0 0,-2 1-112 0 0,-1-1-86 0 0,-7-1 42 0 0,8 2-43 0 0,-2 1-30 0 0,1 0 0 0 0,0 0 0 0 0,-1 1-1 0 0,1 0 1 0 0,-1 0 0 0 0,1 0 0 0 0,0 0 0 0 0,-1 1 0 0 0,1 0-1 0 0,0 0 1 0 0,-1 0 0 0 0,1 1 0 0 0,0 0 0 0 0,0 0 0 0 0,0 0-1 0 0,0 1 1 0 0,0-1-73 0 0,-12 10 229 0 0,2 3-41 0 0,6-5-135 0 0,3-4 12 0 0,0 0 0 0 0,1 1-1 0 0,-1 0 1 0 0,2 0 0 0 0,-1 0 0 0 0,0 1-65 0 0,4-4 22 0 0,-1 0 0 0 0,1-1 0 0 0,0 1 0 0 0,0 0 0 0 0,0 3-22 0 0,1-4 13 0 0,-1 0 0 0 0,1 0 0 0 0,0 0 0 0 0,1 0 0 0 0,-1 0 0 0 0,0 0 0 0 0,1 0 0 0 0,0-1 0 0 0,0 1 0 0 0,0 0 0 0 0,0 0 0 0 0,0-1 0 0 0,0 1 0 0 0,1 0 0 0 0,-1-1 0 0 0,1 1 0 0 0,0-1-13 0 0,3 0 83 0 0,4-2-59 0 0,-8 0-11 0 0,33-3 124 0 0,-3-5-104 0 0,-2-5-98 0 0,-2-4-90 0 0,-2-3-83 0 0,-2-2-76 0 0,0-1-68 0 0,0-2-61 0 0,-12 13 238 0 0,2 1 67 0 0,-8 7 85 0 0,0 0 1 0 0,1 0 0 0 0,0 1-1 0 0,0-1 1 0 0,6-2 52 0 0,-11 8-88 0 0,2 1 49 0 0,5 6 27 0 0,-8-8 14 0 0,0 0-1 0 0,1 0 0 0 0,-1 0 0 0 0,0 0 0 0 0,0 0 0 0 0,0 0 0 0 0,0 0 0 0 0,0 0 0 0 0,0 0 0 0 0,0 0 1 0 0,0 0-1 0 0,0 0 0 0 0,0 0 0 0 0,-1 0 0 0 0,1 0 0 0 0,0 0-1 0 0,-2 11 106 0 0,4 18 187 0 0,-1-2-86 0 0,0-2 30 0 0,-1-20-124 0 0,1 1 0 0 0,0-1 0 0 0,-1 1-1 0 0,2 2-112 0 0,-1-8 112 0 0,-1 0 15 0 0,0-1-94 0 0,1 1-33 0 0,0 2-26 0 0,0-2 92 0 0,-1 0 5 0 0,1-1 33 0 0,-1 0 39 0 0,0 0 46 0 0,7-7-169 0 0,1-1-41 0 0,-1 0-40 0 0,0-2-33 0 0,6-9-184 0 0,-3 0-92 0 0,-4 2 18 0 0,2-6-111 0 0,-7 22 438 0 0,4-9-217 0 0,1 0 44 0 0,1 1 42 0 0,0 0 40 0 0,0 0 38 0 0,1 2 37 0 0,2 1 35 0 0,0 1 32 0 0,-9 4-123 0 0,5 4-41 0 0,0-1 74 0 0,2 1 62 0 0,-7-2 16 0 0,1 0 0 0 0,0 0-1 0 0,-1 0 1 0 0,0 0 0 0 0,1 0 0 0 0,-1 0-1 0 0,1 0 1 0 0,-1 0 0 0 0,0 1-1 0 0,1 0-13 0 0,2 3 98 0 0,-1 0 0 0 0,0 1 0 0 0,0-1 0 0 0,0 1 0 0 0,0-1 0 0 0,-1 1 0 0 0,0 2-98 0 0,3 8 264 0 0,-2 2 34 0 0,0 4 138 0 0,-2 0 91 0 0,0-1 111 0 0,-1-10-271 0 0,0-1 35 0 0,0-13-352 0 0,1 0-42 0 0,2-3-79 0 0,1-6-144 0 0,-2-2 8 0 0,1-1-104 0 0,8-33-955 0 0,-8 39 1033 0 0,1-1 42 0 0,8-17-191 0 0,-1 11 163 0 0,-3 6 120 0 0,2 2 42 0 0,0 2 53 0 0,0 2 63 0 0,-8 3-19 0 0,-1 1 0 0 0,0 0 0 0 0,1 0 0 0 0,-1-1 0 0 0,0 1 0 0 0,1 0 0 0 0,-1 0 0 0 0,0 1 0 0 0,1-1 0 0 0,0 0-40 0 0,0 1 59 0 0,1 0 1 0 0,-1 0 0 0 0,0 0-1 0 0,1 0 1 0 0,-1 0-1 0 0,0 0 1 0 0,0 1 0 0 0,0-1-1 0 0,0 1-59 0 0,16 16 552 0 0,-10-6-126 0 0,-1 0-86 0 0,0 0-83 0 0,1 1-48 0 0,0 0-70 0 0,1 3-36 0 0,3 8-5 0 0,-9-19-155 0 0,-1 1 82 0 0,4 7 135 0 0,-4-9-144 0 0,0 0-42 0 0,0 0-72 0 0,1-1-92 0 0,-1 0-113 0 0,-1-1 102 0 0,0-1-35 0 0,-1-1-65 0 0,0 1-51 0 0,1-1-45 0 0,-1 0-42 0 0,0 0-288 0 0,0 0-68 0 0,0 0-54 0 0,0 0-38 0 0,0 0-334 0 0,0 0-33 0 0,0 0-2625 0 0</inkml:trace>
  <inkml:trace contextRef="#ctx0" brushRef="#br1" timeOffset="-58593.663">21919 4032 17767 0 0,'-1'0'-47'0'0,"0"0"63"0"0,0 0 71 0 0,0 0 58 0 0,-3 1 596 0 0,3 0-581 0 0,-2 0 2 0 0,2 0-133 0 0,-1 0-43 0 0,2 0 220 0 0,1 1-68 0 0,-1 2-38 0 0,2 4 74 0 0,-2-7-79 0 0,0 5 173 0 0,0-1-1 0 0,1 1 0 0 0,0-1 0 0 0,0 0 0 0 0,1 4-267 0 0,3 6 548 0 0,2 1-24 0 0,-3-8-312 0 0,-1 0-43 0 0,1 1-29 0 0,0 0-85 0 0,-2-5-127 0 0,0 0 74 0 0,5 7 219 0 0,-4-6-183 0 0,-1-3-75 0 0,0 1-62 0 0,0-1-93 0 0,0 1-107 0 0,-1-2 104 0 0,1 0-33 0 0,-1 0-36 0 0,0 0-37 0 0,0 0-1014 0 0,-1-1-56 0 0</inkml:trace>
  <inkml:trace contextRef="#ctx0" brushRef="#br1" timeOffset="-58324.877">21916 3880 16631 0 0,'-1'0'39'0'0,"0"-2"64"0"0,-1 0 37 0 0,-13-9 682 0 0,10 8-629 0 0,2 2-86 0 0,3 1 155 0 0,0 0 8 0 0,0 0-32 0 0,5 1-242 0 0,5 8 175 0 0,-8-5-190 0 0,0-1-87 0 0,0 0-26 0 0,-1-1-59 0 0,0-1-68 0 0,1 1-77 0 0,-2-1 57 0 0,1-1-45 0 0,0 1-42 0 0,0 0-37 0 0,0 0-264 0 0,0 0-61 0 0,1 0-50 0 0,-1 0-34 0 0,3 1-1419 0 0,1 2-1269 0 0,-5-4 3395 0 0</inkml:trace>
  <inkml:trace contextRef="#ctx0" brushRef="#br1" timeOffset="-58095.446">22249 3883 17999 0 0,'-5'-1'372'0'0,"0"0"-49"0"0,1 0-46 0 0,-1 0-43 0 0,1 0-38 0 0,0 1-36 0 0,-3-1 69 0 0,0 1-109 0 0,0 1-59 0 0,-16 7-31 0 0,12-2 31 0 0,-15 5 88 0 0,-5 3 53 0 0,28-12-169 0 0,0 0 1 0 0,0 0-1 0 0,0 0 0 0 0,1 0 0 0 0,-1 1 1 0 0,1-1-1 0 0,-1 1 0 0 0,-1 1-33 0 0,0 3 46 0 0,-8 10 37 0 0,2 0-45 0 0,9-14-37 0 0,0-1-1 0 0,1 1 0 0 0,-1 0 0 0 0,1-1 1 0 0,-1 1-1 0 0,1 0 0 0 0,0-1 0 0 0,0 1 1 0 0,0 0-1 0 0,0-1 0 0 0,0 1 1 0 0,1 0-1 0 0,-1-1 0 0 0,2 3 0 0 0,-1 0-16 0 0,1-1 0 0 0,-1 0 1 0 0,1 0-1 0 0,0 0 0 0 0,1 0 0 0 0,-1 0 0 0 0,3 2 16 0 0,-1-1-8 0 0,0-1 0 0 0,0 0 0 0 0,0 0 0 0 0,0 0 0 0 0,4 2 8 0 0,27 14 21 0 0,2-5 50 0 0,-26-9-49 0 0,-11-6 83 0 0,0 0 16 0 0,0 0-1 0 0,-3 5 83 0 0,-5-1-67 0 0,-11 0 6 0 0,16-3-115 0 0,-8 1-104 0 0,-14 3-12 0 0,18-3 15 0 0,-1-1-54 0 0,3 0 12 0 0,0 0-33 0 0,1 0-38 0 0,-1-1-43 0 0,0 1-46 0 0,0 0-52 0 0,0 0-55 0 0,1 0-61 0 0,-9 4-727 0 0</inkml:trace>
  <inkml:trace contextRef="#ctx0" brushRef="#br1" timeOffset="-57855.9">22474 3859 16903 0 0,'0'0'250'0'0,"0"0"-48"0"0,-1-1-41 0 0,1 1-36 0 0,-1-1 34 0 0,-4-2 67 0 0,3 3-73 0 0,-5-1 131 0 0,-1 2-96 0 0,2 0-99 0 0,0 1-35 0 0,-6 2-23 0 0,-11 7-56 0 0,17-7 58 0 0,0 0 51 0 0,4-3-77 0 0,1 0 0 0 0,0 0 0 0 0,-1 0 0 0 0,1 0 1 0 0,0 0-1 0 0,0 0 0 0 0,0 0 0 0 0,0 1 0 0 0,0-1 0 0 0,0 0 1 0 0,0 1-1 0 0,0-1 0 0 0,0 1 0 0 0,1-1 0 0 0,-1 1-7 0 0,0 0 2 0 0,1 0 0 0 0,0 0 0 0 0,-1 0 0 0 0,1 0 0 0 0,0 0 0 0 0,0 0 0 0 0,1 0 0 0 0,-1 0 0 0 0,0 0 0 0 0,1 0 0 0 0,-1 0 0 0 0,1 0 0 0 0,-1 0 0 0 0,1 0 0 0 0,0 0 0 0 0,0 0 0 0 0,0 0-2 0 0,3 4-1 0 0,0 0 0 0 0,1 1-1 0 0,-1-2 1 0 0,1 1-1 0 0,0 0 1 0 0,1-1 0 0 0,-1 0-1 0 0,1 0 2 0 0,7 5 40 0 0,21 19-123 0 0,-20-16 119 0 0,-8-6 21 0 0,0-1 34 0 0,0 0 41 0 0,-1 0 46 0 0,-2 0 486 0 0,-1-1-77 0 0,-2-1-71 0 0,-1 1-67 0 0,-1-1-59 0 0,-2 1-56 0 0,0-2-50 0 0,-1 1-44 0 0,-4 1 66 0 0,0 0-78 0 0,-3-1-24 0 0,-2 0 38 0 0,-9 0 6 0 0,-2 1-99 0 0,13-3-126 0 0,-1 0-45 0 0,1 0-51 0 0,0-1-57 0 0,0 0-64 0 0,1 0-71 0 0,8-1 108 0 0,-4 0-67 0 0,5 0 122 0 0,0-1-48 0 0,0 1 3 0 0,1 0-40 0 0,-1 0-47 0 0,1 0-53 0 0,-1 0-104 0 0,1 0-83 0 0,-1 0-92 0 0,1 0-102 0 0,-1-1-111 0 0,1 1-120 0 0,0 0 401 0 0,0 0-33 0 0,1 0-34 0 0,-1 0-36 0 0,-1-1-738 0 0,0 1-35 0 0,-3-2-2868 0 0,5 2 4211 0 0</inkml:trace>
  <inkml:trace contextRef="#ctx0" brushRef="#br1" timeOffset="-57578.674">22651 3968 18599 0 0,'0'0'547'0'0,"0"0"-199"0"0,0 0-160 0 0,1 0-52 0 0,-1 1-80 0 0,1 0-33 0 0,0-1 0 0 0,0 1 0 0 0,0 0 0 0 0,0 0 0 0 0,0 0-1 0 0,-1 0 1 0 0,1 0 0 0 0,-1 1 0 0 0,1-1 0 0 0,0 0 0 0 0,-1 0 0 0 0,0 0 0 0 0,1 1 0 0 0,-1-1 0 0 0,0 0-1 0 0,0 0 1 0 0,1 1-23 0 0,0 4 176 0 0,10 29 997 0 0,-8-20-697 0 0,0 2-34 0 0,-2-9-270 0 0,1 1-44 0 0,-1 3-31 0 0,1 0 11 0 0,0-4-76 0 0,0 1-45 0 0,1 4-47 0 0,-3-12-127 0 0,0-1 35 0 0,1 1-58 0 0,-1-1 110 0 0,0 1 90 0 0,0-1 64 0 0,1 1 43 0 0,0 1 526 0 0,-1-2-541 0 0,0 0-51 0 0,1 1-63 0 0,-1-1-79 0 0,0 1-93 0 0,0-1-107 0 0,1 0-121 0 0,-1 1 166 0 0,0-1-35 0 0,0 0-160 0 0,0 0-70 0 0,0 1-76 0 0,0-1-78 0 0,0 0-84 0 0,0 1-88 0 0,0-1-91 0 0,0 0-97 0 0,0 0-252 0 0,0 0-35 0 0,0 0-2781 0 0</inkml:trace>
  <inkml:trace contextRef="#ctx0" brushRef="#br1" timeOffset="-57296.341">22780 3853 14888 0 0,'0'0'332'0'0,"0"0"50"0"0,0 0 26 0 0,0 0-168 0 0,0 0-115 0 0,0 1-30 0 0,1-1-48 0 0,5 5-44 0 0,-4-3-70 0 0,1 1 52 0 0,5 3 106 0 0,-5-3-67 0 0,1 0-74 0 0,-2 0-47 0 0,1-1-66 0 0,-1 0-34 0 0,0 0-63 0 0,0 0-70 0 0,1 0-80 0 0,-3-1 52 0 0,1 0-55 0 0,0 0-50 0 0,0-1-44 0 0,0 2-150 0 0,0-1-43 0 0,0 0-181 0 0,1 2-490 0 0,-2-3 1315 0 0</inkml:trace>
  <inkml:trace contextRef="#ctx0" brushRef="#br1" timeOffset="-57021.417">22922 3944 16727 0 0,'0'0'182'0'0,"0"0"-39"0"0,0 1 46 0 0,-1-1-86 0 0,-3 1 1 0 0,2 0-7 0 0,-16 9 409 0 0,10-5-232 0 0,1 0-1 0 0,0 0 0 0 0,0 1 0 0 0,-5 5-273 0 0,0 3 463 0 0,2 2 89 0 0,7-8-232 0 0,0 0 35 0 0,1 1 38 0 0,2 0 43 0 0,-2-2-227 0 0,1-2-99 0 0,1 2-73 0 0,2-1-102 0 0,1-2-14 0 0,0 0-37 0 0,9 2 156 0 0,-10-5-28 0 0,-1-1-1 0 0,1 1 1 0 0,0-1 0 0 0,-1 0 0 0 0,1 0-1 0 0,-1 0 1 0 0,1 1 0 0 0,0-2 0 0 0,-1 1-1 0 0,1 0 1 0 0,0 0 0 0 0,-1-1 0 0 0,1 1-1 0 0,-1 0 1 0 0,2-1-12 0 0,5-3 17 0 0,0-1-61 0 0,-1 0-87 0 0,-1 0-108 0 0,-2 2-53 0 0,20-18-966 0 0,-1-1 110 0 0,-3 2 217 0 0,0 2 95 0 0,3 2 100 0 0,2 3 101 0 0,-7 7 305 0 0,-1 2 74 0 0,0 0 76 0 0,1 3 74 0 0,-1 1 76 0 0,0 1 77 0 0,1 2 76 0 0,-1 1 77 0 0,-13-2-71 0 0,0 0 0 0 0,0-1 0 0 0,0 2 0 0 0,0-1 0 0 0,0 0 0 0 0,-1 1 0 0 0,1 0 0 0 0,-1 0 0 0 0,1 0 0 0 0,-1 1-129 0 0,28 33 1211 0 0,-23-25-842 0 0,-1 1-76 0 0,1 3-10 0 0,2 9 75 0 0,-2-5-35 0 0,-3-8-62 0 0,-1 0 35 0 0,1 12 390 0 0,-3 0 104 0 0,-2 0 81 0 0,0-23-803 0 0,-1-1-7 0 0,1 0-58 0 0,-1 1 1 0 0,1-1-1 0 0,-1 0 1 0 0,1 0-1 0 0,-1 0 1 0 0,0 0 0 0 0,1 0-1 0 0,-1 0 1 0 0,1 0-1 0 0,-1 0 1 0 0,1 0-1 0 0,-1 0 1 0 0,0 0-1 0 0,1 0 1 0 0,-1 0-1 0 0,1-1 1 0 0,-1 1-1 0 0,1 0 1 0 0,-1 0-1 0 0,1-1 1 0 0,-1 1-4 0 0,-11-13-11 0 0,11 11 17 0 0,-8-11-347 0 0,3 0 35 0 0,4 9 202 0 0,1 0 1 0 0,0 0 0 0 0,0-1 0 0 0,0 1-1 0 0,0-3 104 0 0,3-22-401 0 0,5 0 101 0 0,5 0 83 0 0,4 3 69 0 0,1 2 52 0 0,2 4 38 0 0,-10 12 32 0 0,1 3 61 0 0,1 2 58 0 0,-1 2 52 0 0,1 2 49 0 0,-2 2 43 0 0,0 4 40 0 0,-1 1 34 0 0,-2 2 4 0 0,0-1-71 0 0,-1 1-58 0 0,0 0-49 0 0,2 9 23 0 0,5 12 12 0 0,-8-17-73 0 0,17 62 58 0 0,-18-65-230 0 0,0 0 92 0 0,2 26 278 0 0,-4-30-265 0 0,0 1-38 0 0,0 2-69 0 0,0-1-97 0 0,1 1-117 0 0,-2-5 93 0 0,1 0-38 0 0,-1-2-99 0 0,1-1-58 0 0,-1 1-52 0 0,1 0-48 0 0,-1 1-323 0 0,0 1-79 0 0,0-1-62 0 0,1 0-45 0 0,-1 2-379 0 0,0 0-41 0 0,0 1-322 0 0,0 4-915 0 0</inkml:trace>
  <inkml:trace contextRef="#ctx0" brushRef="#br1" timeOffset="3147.492">11410 3624 11256 0 0,'0'-1'247'0'0,"-1"0"-86"0"0,0-2-60 0 0,-2-3 72 0 0,2 3 2 0 0,-5-5 29 0 0,4 5-150 0 0,-1 0 1 0 0,0 1 0 0 0,-1-1 0 0 0,1 1-1 0 0,0 0 1 0 0,-2-1-55 0 0,-5-2 181 0 0,0 1 90 0 0,6 2-91 0 0,-1 1 37 0 0,1 0 40 0 0,0 0 45 0 0,-5 0 214 0 0,-3-2 318 0 0,-5 0 416 0 0,5 2-498 0 0,1 2-226 0 0,5 0-309 0 0,0 0-38 0 0,-10 5 331 0 0,0 2-94 0 0,2 2-85 0 0,1 1-76 0 0,1 1-66 0 0,2 2-58 0 0,0 1-49 0 0,1 1-38 0 0,-3 12-35 0 0,6-12-33 0 0,1 1 1 0 0,0 0 0 0 0,2 0 23 0 0,-1 4 17 0 0,2-2 45 0 0,1-13-55 0 0,1 0-1 0 0,1 0 1 0 0,-1-1-1 0 0,1 1 1 0 0,0 0-1 0 0,0-1 1 0 0,1 1-1 0 0,-1 0 1 0 0,2 0-7 0 0,-2-3 9 0 0,0 0-1 0 0,0 0 1 0 0,0-1 0 0 0,1 1 0 0 0,-1-1-1 0 0,1 1 1 0 0,-1-1 0 0 0,1 1 0 0 0,0-1-1 0 0,0 0 1 0 0,0 0 0 0 0,1 0 0 0 0,-1 0-1 0 0,0 0 1 0 0,1 0 0 0 0,-1-1 0 0 0,1 1-1 0 0,0-1-8 0 0,14 2 91 0 0,0-5-36 0 0,-13 1-49 0 0,1 0 0 0 0,-1-1 0 0 0,1 0 0 0 0,-1 0 0 0 0,0-1 1 0 0,3-1-7 0 0,1-2-2 0 0,1-1 1 0 0,-2 1 0 0 0,1-1 0 0 0,-1-1-1 0 0,6-7 2 0 0,-8 8-44 0 0,1-1-1 0 0,-2 1 1 0 0,1-1-1 0 0,2-8 45 0 0,6-16-65 0 0,-2 4 76 0 0,-10 26-11 0 0,0 1 0 0 0,-1 0 0 0 0,1-1 0 0 0,-1 1 0 0 0,1 0 0 0 0,-1-1 0 0 0,0 1 0 0 0,1-1 0 0 0,-1 1 0 0 0,0 0 0 0 0,0-1 0 0 0,0 0 0 0 0,0 2 0 0 0,0-1 0 0 0,0 1 0 0 0,-1 0 0 0 0,1 0 0 0 0,0 0 0 0 0,0 0 0 0 0,0 0 0 0 0,0 0 0 0 0,0 0 0 0 0,0 0 0 0 0,-1 0 0 0 0,1 0 0 0 0,0 0 0 0 0,0 0 0 0 0,0 0 0 0 0,0 0 0 0 0,0 0 0 0 0,0 1 0 0 0,0-1 0 0 0,-1 0 0 0 0,1 0 0 0 0,0 0 0 0 0,0 0 0 0 0,0 0 0 0 0,0 0 0 0 0,0 0 0 0 0,0 0 0 0 0,0 0 0 0 0,0 0 0 0 0,0 0 0 0 0,-1 1 0 0 0,1-1 0 0 0,0 0 0 0 0,0 0 0 0 0,0 0 0 0 0,0 0 0 0 0,0 0 0 0 0,0 0 0 0 0,0 0 0 0 0,0 1 0 0 0,0-1 0 0 0,0 0 0 0 0,0 0 0 0 0,0 0 0 0 0,0 0 0 0 0,0 0 0 0 0,0 0 0 0 0,0 0 0 0 0,0 1 0 0 0,0-1 0 0 0,0 0 0 0 0,-3 15 144 0 0,2 20 114 0 0,2-23-133 0 0,1-2 15 0 0,2 0 44 0 0,0 0 54 0 0,1 0 65 0 0,-2-5-136 0 0,-1 0-156 0 0,1 1 23 0 0,0-5-65 0 0,3 4-58 0 0,-6-4-143 0 0,1-1-101 0 0,-1 0-446 0 0,0 0 591 0 0,0 0 27 0 0,0 0-14 0 0,0 0-50 0 0,0 0-9 0 0,0 0-50 0 0,0 0-58 0 0,1 0-65 0 0,-1 0-68 0 0,0-1-66 0 0,1 1-57 0 0,-1 0-50 0 0,1 0-186 0 0,0-1-49 0 0,0 1-225 0 0,0-1-608 0 0</inkml:trace>
  <inkml:trace contextRef="#ctx0" brushRef="#br1" timeOffset="3663.946">11463 3584 8552 0 0,'0'0'190'0'0,"0"0"28"0"0,0 0 11 0 0,2-1-21 0 0,2 0-144 0 0,-2 1 25 0 0,-1 0 91 0 0,-1-1 207 0 0,0 1 348 0 0,0 1-324 0 0,1-1-78 0 0,-1 0-69 0 0,1 0-58 0 0,0 1-57 0 0,0-1-35 0 0,1 1 26 0 0,2 1 132 0 0,-2-2-147 0 0,-1 1 46 0 0,1 0 227 0 0,1 2-45 0 0,-1-1-40 0 0,1 1-38 0 0,1 5 181 0 0,0 0-101 0 0,0 3-16 0 0,1 11 375 0 0,-3-2-180 0 0,1-1-52 0 0,1 3-1 0 0,-1 1-81 0 0,-2-1-89 0 0,-2 0-96 0 0,0 2 36 0 0,1 13 235 0 0,0-13-119 0 0,0-23-239 0 0,0-1-8 0 0,0 0-92 0 0,-1 1 46 0 0,1-1 61 0 0,-1 1 114 0 0,1 0-12 0 0,0-2-114 0 0,0 0-57 0 0,0 0-45 0 0,0 0-43 0 0,0-1-41 0 0,1-8 234 0 0,0 0-50 0 0,0 0-42 0 0,2 0-34 0 0,2-7-29 0 0,9-24-66 0 0,-9 30 76 0 0,12-24-95 0 0,-9 23 6 0 0,0 0-38 0 0,4-2-95 0 0,1 1-98 0 0,0 3-118 0 0,-6 6 154 0 0,0 0-37 0 0,-5 3 24 0 0,-1 1 82 0 0,1-1 73 0 0,-1 1 60 0 0,1-1 48 0 0,-1 1 35 0 0,7-3 250 0 0,-6 3-258 0 0,1-1-86 0 0,-2 1-27 0 0,1 0-49 0 0,-1 0-56 0 0,1 0-63 0 0,-1-1-95 0 0,1 1-87 0 0,0 0-97 0 0,-1 0-104 0 0,1 0-113 0 0,0 0-121 0 0,-2 0 391 0 0,1 0-33 0 0,0 0-34 0 0,0 0-36 0 0,4 0-1551 0 0,2 0-1206 0 0</inkml:trace>
  <inkml:trace contextRef="#ctx0" brushRef="#br1" timeOffset="4285.105">11728 3386 13304 0 0,'1'0'300'0'0,"0"0"-37"0"0,-1 0-36 0 0,1 0-32 0 0,0 1 105 0 0,-1 0-101 0 0,0 0-102 0 0,-1 1-43 0 0,1 0-34 0 0,-2 2-44 0 0,0 1-21 0 0,1-2 64 0 0,1 0 59 0 0,-1 0 80 0 0,0 10 45 0 0,-2 1 50 0 0,0 1 104 0 0,2 1 70 0 0,2-2-58 0 0,1-1-62 0 0,-1-7-148 0 0,0 0 0 0 0,0 0 0 0 0,-1 0 0 0 0,0 0 0 0 0,0 0 0 0 0,-1 6-159 0 0,-1 3 282 0 0,3 1-45 0 0,1 15 130 0 0,0-7-158 0 0,-1-1-40 0 0,-2 4 2 0 0,2 0-49 0 0,0 2-31 0 0,-2 0-35 0 0,1-15-56 0 0,-1 4 64 0 0,-1-13 6 0 0,1-5 15 0 0,1 0-13 0 0,0 0 5 0 0,0 0 3 0 0,1-1 57 0 0,3-4-83 0 0,0 1-21 0 0,9-19 107 0 0,-6 10-121 0 0,-3 6-48 0 0,-1 1-35 0 0,15-22-200 0 0,0-1-45 0 0,3 1-64 0 0,6 1-123 0 0,-24 25 411 0 0,1-1 1 0 0,0 1-1 0 0,0-1 1 0 0,-1 1-1 0 0,2 1 1 0 0,-1-1-1 0 0,2-1 85 0 0,10-1-242 0 0,-2 2 86 0 0,0 4 75 0 0,2 5 62 0 0,-8-2 85 0 0,0 1 37 0 0,5 7 200 0 0,-2 6 194 0 0,-9-15-347 0 0,-1 0 0 0 0,0-1 1 0 0,0 1-1 0 0,0 0 0 0 0,0 0 1 0 0,-1 4-151 0 0,0-3 185 0 0,0-1 0 0 0,0 1 1 0 0,0 0-1 0 0,-1-1 1 0 0,-1 5-186 0 0,-5 12 541 0 0,-3-5-183 0 0,5-8-221 0 0,-1-1-34 0 0,-5 3 141 0 0,-1-1-52 0 0,0-1-45 0 0,-2-2-39 0 0,-2 1-21 0 0,-2-2-37 0 0,8-3-41 0 0,0-1 0 0 0,0 1 1 0 0,0-2-1 0 0,-3 1-9 0 0,2-2-26 0 0,-21-3 72 0 0,21 1-83 0 0,1-1-74 0 0,2-1-102 0 0,5 2 59 0 0,1-1-36 0 0,1 2-205 0 0,1 1 65 0 0,0-1 50 0 0,1-2-320 0 0,-1 2 187 0 0,1 1 122 0 0,-1-1-49 0 0,1 1 11 0 0,-1 0-50 0 0,1 0-55 0 0,-1 0-64 0 0,1 0-69 0 0,-1 0-77 0 0,1 0-85 0 0,-1 1-90 0 0,1-1 259 0 0,0-2-1870 0 0,3-2-1366 0 0</inkml:trace>
  <inkml:trace contextRef="#ctx0" brushRef="#br1" timeOffset="4540.293">12092 3600 17879 0 0,'0'0'407'0'0,"0"0"60"0"0,0 0 22 0 0,0 1-204 0 0,0 0-137 0 0,0 6-47 0 0,0-1-47 0 0,3 6-5 0 0,-1-7 12 0 0,-1 1 90 0 0,2 9 166 0 0,1 0 87 0 0,-2-7-47 0 0,0 0 0 0 0,-1 0-1 0 0,0 0 1 0 0,1 6-357 0 0,-2 1 456 0 0,0 0-79 0 0,3 28 588 0 0,0-22-791 0 0,-1 2-4 0 0,-1-7-128 0 0,-2-13-38 0 0,3 4-13 0 0,-1 0-7 0 0,-1-7-171 0 0,0 0 65 0 0,1 0 57 0 0,-1 1 49 0 0,0-1 51 0 0,0 0 44 0 0,0 1 290 0 0,0-1-180 0 0,0 1-115 0 0,0-1-60 0 0,0 0-57 0 0,0 0-45 0 0,0 0-53 0 0,0 0-62 0 0,0 1-67 0 0,0-1-12 0 0,0 0-56 0 0,0 0-60 0 0,0 0-62 0 0,0 0-69 0 0,0 0-70 0 0,0 0-76 0 0,0 0-80 0 0,0-1 156 0 0,1 1-89 0 0,-1-1-76 0 0,0 0-65 0 0,0 0-6 0 0,0 1-38 0 0,1-1-213 0 0,-1-1-583 0 0</inkml:trace>
  <inkml:trace contextRef="#ctx0" brushRef="#br1" timeOffset="4816.464">12131 3458 14600 0 0,'-2'-1'252'0'0,"0"-1"-37"0"0,-2-2 123 0 0,0-1-90 0 0,-4-9 258 0 0,6 9-309 0 0,1 1 47 0 0,0-1 128 0 0,0 1 115 0 0,1 3 213 0 0,0 1-290 0 0,0 0-174 0 0,0 0-50 0 0,0 0 26 0 0,0 0 78 0 0,0 0-24 0 0,0 0-117 0 0,1 0-78 0 0,1 0-30 0 0,0 0-38 0 0,0 0-34 0 0,-1 0-35 0 0,1 0-163 0 0,0 0-123 0 0,-1 0-113 0 0,0 1-102 0 0,0-1-95 0 0,0 0-83 0 0,-1 1 169 0 0,1-1-35 0 0,1 1-699 0 0,0-1 122 0 0,0 1-34 0 0,3 0-2561 0 0</inkml:trace>
  <inkml:trace contextRef="#ctx0" brushRef="#br1" timeOffset="5552.767">12259 3399 16479 0 0,'0'0'483'0'0,"0"0"-171"0"0,0 0-144 0 0,0 1-47 0 0,1 0-71 0 0,6 8-59 0 0,-1 1 38 0 0,6 14 121 0 0,1 1 122 0 0,-4-8 35 0 0,-2 0 98 0 0,0 1 55 0 0,4 23 667 0 0,-8-28-814 0 0,-1-1-37 0 0,1 5 148 0 0,-1 1-66 0 0,0 0-91 0 0,-1-1-113 0 0,0-5-126 0 0,0-1 25 0 0,-1 0 0 0 0,0 0 1 0 0,-1 3-54 0 0,-5 17 28 0 0,-1-7-79 0 0,-3-1-86 0 0,4-13-2 0 0,-1-1-50 0 0,-1-1-52 0 0,-1-1-53 0 0,-1-1-57 0 0,0-2-58 0 0,0 0-60 0 0,-1-2-63 0 0,0-1-64 0 0,1-1-68 0 0,0-2-68 0 0,0-2-72 0 0,1-1-73 0 0,0-2-76 0 0,2-1-77 0 0,0-3-80 0 0,5 6 445 0 0,1-1 111 0 0,-1 0 92 0 0,2-1 75 0 0,-1 1 89 0 0,1 0 34 0 0,2-13-510 0 0,-1 12 404 0 0,2-8 110 0 0,8-18-464 0 0,-6 22 527 0 0,1 0 79 0 0,-2 6 107 0 0,0 0 39 0 0,0-1 54 0 0,1 1 59 0 0,0-1 68 0 0,1 1 74 0 0,-1 1 79 0 0,1-1 88 0 0,1 1 94 0 0,0 0 99 0 0,6-3 600 0 0,2 0-93 0 0,-1 2-80 0 0,2 2-68 0 0,7 3 489 0 0,-6 7-438 0 0,-2 5-34 0 0,-8-5-622 0 0,0 1-32 0 0,5 9 273 0 0,-2 1-110 0 0,-1 0-94 0 0,0 1-81 0 0,-1 0-67 0 0,-1 0-51 0 0,0 0-37 0 0,-1-6-71 0 0,0 6 19 0 0,-4-12-103 0 0,-1 1 0 0 0,1 0 0 0 0,-2-1 1 0 0,1 1-1 0 0,-1 4-43 0 0,0-11 96 0 0,0-1 1 0 0,0 0-21 0 0,0 0-11 0 0,-2-2 35 0 0,-7-8-56 0 0,5-9 140 0 0,3-1-54 0 0,3-2-53 0 0,2 1-50 0 0,2-1-46 0 0,1 2-46 0 0,1 0-43 0 0,-1 2-39 0 0,8-10-114 0 0,5 2-103 0 0,2 3-97 0 0,4 2-86 0 0,1 3-80 0 0,2 3-72 0 0,1 2-64 0 0,0 3-55 0 0,-16 5 434 0 0,30-7-607 0 0,-42 11 919 0 0,1 1 1 0 0,0-1-1 0 0,0 1 1 0 0,0 0-1 0 0,-1 0 1 0 0,1 0-1 0 0,0 0 1 0 0,0 1-1 0 0,0-1 0 0 0,-1 1 1 0 0,1 0-1 0 0,0-1 1 0 0,0 2 71 0 0,-2-2-153 0 0,-1 0 1 0 0,1 0 55 0 0,-1 0 48 0 0,-2 3 57 0 0,-7 7 115 0 0,-2-1 48 0 0,-4 2 78 0 0,-8 4 171 0 0,-2 2 28 0 0,12-9-181 0 0,0-1-54 0 0,-11 8 176 0 0,8-1-76 0 0,14-11-226 0 0,-17 19 389 0 0,7-7-242 0 0,-4 9 75 0 0,13-19-238 0 0,0 0 0 0 0,1 0-1 0 0,0 1 1 0 0,0-1 0 0 0,0 0 0 0 0,0 1-1 0 0,1 0-70 0 0,0-3 49 0 0,1 0 0 0 0,0 0-1 0 0,0 1 1 0 0,0-1 0 0 0,0 0 0 0 0,0 0-1 0 0,1 0 1 0 0,0 1-49 0 0,-1-2 31 0 0,1-1 0 0 0,0 1 0 0 0,0-1 0 0 0,0 0 0 0 0,0 1 0 0 0,0-1 0 0 0,0 0 0 0 0,0 0 0 0 0,1 0 0 0 0,-1 0 0 0 0,0 0 0 0 0,1 0 0 0 0,-1 0 0 0 0,1 0 0 0 0,0 0-31 0 0,-1 0 91 0 0,9-10 50 0 0,2 3-62 0 0,-1 0-45 0 0,4-7-27 0 0,-9 5 23 0 0,1 0-48 0 0,-1 0-41 0 0,0 0-35 0 0,7-11-212 0 0,13-28-569 0 0,-17 29 637 0 0,-1 1-76 0 0,1-2 83 0 0,2 2 67 0 0,0 2 52 0 0,-11 14 136 0 0,2-2-88 0 0,0 2 92 0 0,1 0 83 0 0,-1 0-14 0 0,0 1 35 0 0,1 1 102 0 0,0 2-77 0 0,0 1-53 0 0,2 5 74 0 0,-3-4-14 0 0,4 11 158 0 0,-2 0-61 0 0,1 10 43 0 0,0 0-70 0 0,5 28 213 0 0,-8-45-406 0 0,3 11 87 0 0,-1-8-105 0 0,0-1-99 0 0,-2-6-8 0 0,1-1-37 0 0,-2-3-75 0 0,-1 0 44 0 0,3 0-380 0 0,-2-1 397 0 0,-1 0-34 0 0,1 0-190 0 0,-1 0 129 0 0,0 1-40 0 0,1-1-201 0 0,0 0-71 0 0,-1 0-64 0 0,1 0-55 0 0,0 1-194 0 0,-1-1-54 0 0,1 0-235 0 0,1 1-631 0 0</inkml:trace>
  <inkml:trace contextRef="#ctx0" brushRef="#br1" timeOffset="5883.687">12863 3552 13256 0 0,'0'0'389'0'0,"0"0"-141"0"0,0 0-113 0 0,0 0-37 0 0,1 1-56 0 0,-1 0-38 0 0,6 12 23 0 0,8 22-56 0 0,-6-14 89 0 0,-2-6 85 0 0,-4-7-28 0 0,0-1 36 0 0,1 4 140 0 0,0 0 36 0 0,0 2 102 0 0,1 7 260 0 0,4 15 548 0 0,-5-24-867 0 0,1 1-37 0 0,-4-10-195 0 0,1 0-58 0 0,0 2-38 0 0,0 3-60 0 0,0-4 38 0 0,-1 0 53 0 0,1 0 78 0 0,-1-1 70 0 0,0 1 100 0 0,0-1 118 0 0,0 0-170 0 0,0-1 35 0 0,0-4-109 0 0,-1 0-50 0 0,-1-2 2 0 0,-1 0-55 0 0,-3-8 106 0 0,3 1-271 0 0,1-1 41 0 0,0-12 68 0 0,1 9 37 0 0,2 3 26 0 0,0 1-1 0 0,0-1 0 0 0,1 1 0 0 0,2-5-100 0 0,1-1 57 0 0,1 1-55 0 0,3-3-93 0 0,-5 11-2 0 0,2-1-36 0 0,-1 1-40 0 0,1 0-44 0 0,0 0-46 0 0,1 0-52 0 0,-1 1-54 0 0,2 0-58 0 0,-1 1-61 0 0,1-1-66 0 0,0 2-69 0 0,0-1-73 0 0,1 1-76 0 0,0 0-79 0 0,-8 5 420 0 0,1 0-50 0 0,-1 0-44 0 0,1 1-38 0 0,0-1-155 0 0,0 0-37 0 0,0 0-188 0 0,1-1-510 0 0</inkml:trace>
  <inkml:trace contextRef="#ctx0" brushRef="#br1" timeOffset="6300.529">13127 3466 16208 0 0,'0'0'173'0'0,"0"0"-36"0"0,0 1 45 0 0,0 0-83 0 0,-1 4 3 0 0,0-3-9 0 0,1 1 138 0 0,-1 0-38 0 0,-1 4 94 0 0,-1-1-111 0 0,1 0-86 0 0,-2 1-60 0 0,-1 12-46 0 0,4-12 60 0 0,1 4 172 0 0,-2 1 43 0 0,1-8-132 0 0,0 0-1 0 0,1 0 1 0 0,0 1-1 0 0,0-1 1 0 0,0 0-1 0 0,0 2-126 0 0,0 9 435 0 0,-1-13-387 0 0,1-1-1 0 0,0 1 0 0 0,0 0 0 0 0,0-1 0 0 0,0 1 0 0 0,0 0 0 0 0,0-1 1 0 0,0 1-1 0 0,1 0 0 0 0,-1-1 0 0 0,0 1 0 0 0,1-1 0 0 0,-1 1-47 0 0,4 4 54 0 0,-4-6-56 0 0,0 1 0 0 0,0-1 0 0 0,0 0-1 0 0,0 1 1 0 0,1-1 0 0 0,-1 0 0 0 0,0 1 0 0 0,0-1 0 0 0,1 0 0 0 0,-1 0 0 0 0,0 1 0 0 0,0-1 0 0 0,1 0 0 0 0,-1 0 0 0 0,0 0 0 0 0,1 1 0 0 0,-1-1-1 0 0,0 0 1 0 0,1 0 0 0 0,-1 0 0 0 0,0 0 0 0 0,1 0 0 0 0,-1 0 0 0 0,0 0 0 0 0,1 1 0 0 0,-1-1 0 0 0,0 0 0 0 0,1 0 2 0 0,2-3-68 0 0,10-6-151 0 0,-1-2-113 0 0,1-5-167 0 0,5-10-331 0 0,-5 6 208 0 0,-13 19 608 0 0,8-9-309 0 0,-1 0 36 0 0,9-10-191 0 0,1 3 112 0 0,4 3 90 0 0,-9 9 201 0 0,-1 5 102 0 0,-4 2 50 0 0,-1 2 39 0 0,4 9 198 0 0,-7-8-167 0 0,-1 0 0 0 0,1 1 0 0 0,-1 0 0 0 0,0-1-1 0 0,-1 2-146 0 0,2 4 205 0 0,0 0-53 0 0,-2-4-80 0 0,5 27 288 0 0,-3 1-82 0 0,-2 9-19 0 0,-3 21 57 0 0,1-39-185 0 0,-1 8 394 0 0,-2 1 0 0 0,-6 32-525 0 0,1-34 308 0 0,-1-1 57 0 0,-3 0 78 0 0,-3-2 95 0 0,15-29-493 0 0,1 0-1 0 0,-1 0 1 0 0,0 0-1 0 0,0 0 0 0 0,0 0 1 0 0,0 0-1 0 0,0 0 1 0 0,0 0-1 0 0,0 0 1 0 0,0 0-1 0 0,0 0 0 0 0,0-1 1 0 0,0 1-1 0 0,-1 0 1 0 0,1-1-45 0 0,-1 1 64 0 0,0-1 0 0 0,1 0 1 0 0,-1 1-1 0 0,0-1 1 0 0,1 0-1 0 0,-1 0 0 0 0,0 0 1 0 0,1-1-1 0 0,-1 1 0 0 0,0 0 1 0 0,1-1-1 0 0,-1 1 1 0 0,1-1-1 0 0,-1 1 0 0 0,0-1 1 0 0,1 0-1 0 0,-1 0-64 0 0,-13-8 513 0 0,1-2-71 0 0,6 3-203 0 0,1 2-58 0 0,7 5-173 0 0,-21-20 165 0 0,1-1-66 0 0,-5-11-33 0 0,10 12-27 0 0,1-2 0 0 0,-7-16-47 0 0,16 30-92 0 0,2 0 50 0 0,-7-23 55 0 0,6 18-34 0 0,2 5-25 0 0,1 1-38 0 0,-1 1-21 0 0,1-1-36 0 0,0 1-44 0 0,0 0-47 0 0,0 0-54 0 0,0 0-58 0 0,0 0-63 0 0,0 1-70 0 0,1 3 221 0 0,0 1-113 0 0,-1 1-54 0 0,1 0-49 0 0,0 0-45 0 0,0-1-331 0 0,0 0-75 0 0,0 0-58 0 0,0 1-42 0 0,0-2-385 0 0,0 1-37 0 0,0-6-3024 0 0</inkml:trace>
  <inkml:trace contextRef="#ctx0" brushRef="#br1" timeOffset="7154.321">11590 4547 15104 0 0,'0'0'210'0'0,"0"0"-45"0"0,0 0-39 0 0,0-1-33 0 0,1 1 9 0 0,0-4-14 0 0,0 1 9 0 0,12-20 99 0 0,-7 13-24 0 0,-1 4 46 0 0,-1-1 109 0 0,-2 4-113 0 0,0-1 38 0 0,0 1 40 0 0,-1 0 46 0 0,-1 2 104 0 0,0 0-87 0 0,-1 1-76 0 0,0-1-62 0 0,-1-1-54 0 0,1 1-35 0 0,-6-4 334 0 0,6 4-242 0 0,0 0 97 0 0,-3-1 40 0 0,-1 1-53 0 0,1 0-48 0 0,-1 1-42 0 0,0 1-39 0 0,0 0-34 0 0,-6 2 63 0 0,1 1-77 0 0,-11 7 102 0 0,15-7-106 0 0,-5 4 37 0 0,1 1-1 0 0,0 1 0 0 0,1-1 1 0 0,0 1-1 0 0,-7 11-159 0 0,-19 32 447 0 0,29-43-360 0 0,0 1-36 0 0,-3 8-23 0 0,-7 26-25 0 0,13-31 44 0 0,0 0 49 0 0,3-12-87 0 0,0 0 0 0 0,0-1 0 0 0,0 1 0 0 0,0-1 0 0 0,0 1 0 0 0,0-1 1 0 0,0 1-1 0 0,1-1 0 0 0,-1 1 0 0 0,1-1 0 0 0,-1 1 0 0 0,1 0-9 0 0,3 5 19 0 0,1-2-19 0 0,-4-4 3 0 0,-1-1-1 0 0,1 0 1 0 0,0 1-1 0 0,0-1 0 0 0,-1 1 1 0 0,1-1-1 0 0,0 0 1 0 0,0 0-1 0 0,0 1 1 0 0,0-1-1 0 0,0 0 1 0 0,-1 0-1 0 0,1 0 0 0 0,0 0 1 0 0,0 0-1 0 0,0 0 1 0 0,0 0-1 0 0,0 0 1 0 0,0-1-1 0 0,-1 1 0 0 0,1 0 1 0 0,0 0-1 0 0,0-1 1 0 0,0 1-1 0 0,0-1 1 0 0,0 1-3 0 0,0-1 11 0 0,3 0-1 0 0,-1-1 0 0 0,0 1-1 0 0,-1-1 1 0 0,1 0 0 0 0,0 1 0 0 0,1-3-10 0 0,15-15-10 0 0,-4-3-100 0 0,-8 10 8 0 0,0 0-36 0 0,-1 2-30 0 0,0 0-39 0 0,7-14-152 0 0,0 0 58 0 0,2-6-8 0 0,5-17-97 0 0,-2-1-10 0 0,-6 17 91 0 0,-3 4 2 0 0,0 2-62 0 0,-8 22 330 0 0,0 0 14 0 0,3-11-153 0 0,1 1 56 0 0,0-1 49 0 0,-1 0 39 0 0,5-10 29 0 0,8-33 62 0 0,-11 45 88 0 0,-1 2-23 0 0,-3 4 22 0 0,-1 1 37 0 0,-3 1 70 0 0,2 4 120 0 0,0 0 11 0 0,0 0-34 0 0,0 1-323 0 0,-7 26 213 0 0,0 1-54 0 0,-2 15 4 0 0,1-1-66 0 0,3-12 48 0 0,0 26-154 0 0,6 2 168 0 0,1-39-96 0 0,0 14 30 0 0,4-1-34 0 0,5-2-38 0 0,-9-26-32 0 0,0 1 0 0 0,1-1 0 0 0,0 0 0 0 0,0 0-1 0 0,3 2 3 0 0,5 3-3 0 0,-2-6-75 0 0,2-4-92 0 0,1-7-179 0 0,-7 5 173 0 0,1-1-409 0 0,-1 0 0 0 0,0 0 0 0 0,0-1 0 0 0,0 0 0 0 0,-1 1 1 0 0,1-1-1 0 0,1-4 585 0 0,8-12-1727 0 0,-4 3 350 0 0,-1-1 86 0 0,-1-1 113 0 0,-4 11 639 0 0,0-1 39 0 0,2-4-203 0 0,-5 11 646 0 0,1 0-96 0 0,0 0-119 0 0,0-2-228 0 0,1 1 18 0 0,-1 1 249 0 0,-1 0 133 0 0,0 1 114 0 0,0 0 102 0 0,-1 0 113 0 0,0 1-67 0 0,1 0 33 0 0,-1-1 36 0 0,0 1 38 0 0,0 0 796 0 0,0 1 37 0 0,0 0 71 0 0,0 0 38 0 0,0 1-747 0 0,1-1-50 0 0,-1 1-45 0 0,0 0-44 0 0,1 0-39 0 0,-1 0-38 0 0,0 1 150 0 0,0 0-215 0 0,0 0-35 0 0,0 1 65 0 0,0 0-88 0 0,0 4 95 0 0,0-5-85 0 0,0-1 68 0 0,0 10 372 0 0,1 0-96 0 0,1 0-76 0 0,0 0-56 0 0,1 18 444 0 0,3-4-364 0 0,1-8-193 0 0,0-4-105 0 0,1-3-88 0 0,-6-8-249 0 0,-1-1 83 0 0,0 0 71 0 0,1 0 59 0 0,-1-1 45 0 0,1 1 34 0 0,3 0 282 0 0,-3-1-236 0 0,0 0-61 0 0,1-1-97 0 0,-2 1-48 0 0,0 0-54 0 0,1-1-60 0 0,-1 1-67 0 0,0-1-101 0 0,1 0-94 0 0,-1 1-103 0 0,1-1-111 0 0,-1 0-119 0 0,0 1 344 0 0,-1-1-33 0 0,1 1-34 0 0,-1-1-35 0 0,1 1-37 0 0,0 0-37 0 0,0-2-709 0 0,1 1-38 0 0,3-2-2856 0 0</inkml:trace>
  <inkml:trace contextRef="#ctx0" brushRef="#br1" timeOffset="7451.22">11912 4286 15176 0 0,'0'0'153'0'0,"0"0"-35"0"0,-1 0 31 0 0,1-1-82 0 0,-2 0-34 0 0,2 1 34 0 0,0-1 35 0 0,0 1 58 0 0,0 1 74 0 0,0-1 85 0 0,9 6-1143 0 0,-5-3 431 0 0,0-1 54 0 0,0 0-70 0 0,-4-2 386 0 0,8 5-719 0 0</inkml:trace>
  <inkml:trace contextRef="#ctx0" brushRef="#br1" timeOffset="7764.851">12065 4446 17015 0 0,'0'0'236'0'0,"0"1"-43"0"0,0 0 86 0 0,0 1-116 0 0,0 5 99 0 0,0-4-97 0 0,2 19 186 0 0,0-5-85 0 0,0-4-4 0 0,1 1 52 0 0,0-3-2 0 0,0 0 54 0 0,0 0 64 0 0,-1-1 70 0 0,0-3-340 0 0,2 2 124 0 0,-1 0-11 0 0,-1-3-131 0 0,-1-1-65 0 0,-1 0-50 0 0,0 0 94 0 0,0-6 50 0 0,0-2-88 0 0,0 0-42 0 0,0 1-50 0 0,0 0-36 0 0,-3-39-568 0 0,6-1 70 0 0,2 15 237 0 0,3 0 58 0 0,-7 24 211 0 0,1 0 0 0 0,-1 0 0 0 0,1-1 0 0 0,0 1 0 0 0,0 1 0 0 0,0-1 0 0 0,0 0-1 0 0,1 0 1 0 0,-1 1 0 0 0,1-1 0 0 0,1-1 37 0 0,5-2-110 0 0,0 1 0 0 0,0 0 0 0 0,3-2 110 0 0,-8 5-25 0 0,0 0 23 0 0,0 1 1 0 0,1 0-1 0 0,-1 0 1 0 0,1 0-1 0 0,-1 0 0 0 0,1 0 1 0 0,0 1-1 0 0,-1 0 1 0 0,1 0-1 0 0,-1 0 0 0 0,2 1 2 0 0,51 8 57 0 0,-53-8-47 0 0,8 1-8 0 0,-3 0 0 0 0,0 0 0 0 0,1-1 0 0 0,-1 0 1 0 0,1 0-1 0 0,-1-1 0 0 0,8 0-2 0 0,-11-2 56 0 0,5-5 178 0 0,-9 5-216 0 0,-1-1-61 0 0,-4-8-140 0 0,-9-2-210 0 0,-4 3-38 0 0,6 6 182 0 0,-3-1 79 0 0,0 3 51 0 0,1 1 47 0 0,-1 2 43 0 0,0 2 41 0 0,0 1 36 0 0,-11 8 141 0 0,5 0 37 0 0,1 2 49 0 0,5-3 213 0 0,1 2-1 0 0,-8 8-487 0 0,8-2 305 0 0,2 5-82 0 0,6 1-62 0 0,3-22-144 0 0,1-1-1 0 0,0 1 1 0 0,0 0 0 0 0,1-1 0 0 0,-1 1 0 0 0,1 0 0 0 0,0 1-17 0 0,-1-3 3 0 0,2 5 24 0 0,0 1-1 0 0,0-1 1 0 0,1 0 0 0 0,3 6-27 0 0,-4-10 7 0 0,-1 0 0 0 0,1 0 0 0 0,-1 0-1 0 0,1 0 1 0 0,0 0 0 0 0,0 0 0 0 0,0-1 0 0 0,0 1 0 0 0,0-1 0 0 0,0 0 0 0 0,1 1-1 0 0,-1-1 1 0 0,0 0 0 0 0,0 0 0 0 0,2 0-7 0 0,1 0 43 0 0,-1 1-69 0 0,1-1-60 0 0,0 1-48 0 0,4 0-199 0 0,11 1-586 0 0,-2-2 67 0 0</inkml:trace>
  <inkml:trace contextRef="#ctx0" brushRef="#br1" timeOffset="8050.69">12587 4406 17359 0 0,'0'0'189'0'0,"0"0"-42"0"0,0 0 49 0 0,-1 0-90 0 0,0 0 0 0 0,-1 0-6 0 0,-5 0 290 0 0,0 1-98 0 0,0 1-81 0 0,0 0-66 0 0,-2 1-30 0 0,-15 11 31 0 0,15-7-27 0 0,2 1 86 0 0,4-4-54 0 0,0 0 39 0 0,-6 9 210 0 0,-7 12 678 0 0,11-15-782 0 0,2 1-84 0 0,0 10 109 0 0,6-2-111 0 0,5 2-65 0 0,-6-18-126 0 0,0 0 1 0 0,1 0-1 0 0,-1 0 1 0 0,0 0-1 0 0,1-1 0 0 0,0 1 1 0 0,-1 0-1 0 0,1-1 0 0 0,0 0 1 0 0,0 0-1 0 0,1 0 0 0 0,1 1-19 0 0,13 4 134 0 0,-13-6-377 0 0,0 0 102 0 0,0 0 86 0 0,0-1 73 0 0,0 1 56 0 0,0-1 42 0 0,11 0 391 0 0,-10 0-313 0 0,1 0-67 0 0,0-1-110 0 0,-3 0-76 0 0,0 1-61 0 0,0-1-70 0 0,0 0-79 0 0,1 0-115 0 0,-1 0-109 0 0,0-1-121 0 0,-2 2 259 0 0,1-1-34 0 0,-1 0-35 0 0,0 1-36 0 0,0-1-38 0 0,0 0-39 0 0,1 0-41 0 0,-1 1-41 0 0,0-1-42 0 0,0 0-45 0 0,2-1-654 0 0,-1 1-36 0 0,8-4-2925 0 0</inkml:trace>
  <inkml:trace contextRef="#ctx0" brushRef="#br1" timeOffset="8312.424">12759 4243 16671 0 0,'0'0'382'0'0,"0"0"-136"0"0,0 0-44 0 0,-1 1-39 0 0,1 0-34 0 0,0 0 5 0 0,0 0-40 0 0,-1 4 105 0 0,1-2-73 0 0,0 3-170 0 0,0 0 35 0 0,0 7 83 0 0,1 0 109 0 0,-1 0 89 0 0,1-2 33 0 0,0 1 42 0 0,2 26 914 0 0,-1-22-749 0 0,-1-3-160 0 0,0 0-64 0 0,1 13-84 0 0,-2 14 230 0 0,0-3-11 0 0,2-13-194 0 0,0-3-102 0 0,1-1-80 0 0,-1-15-98 0 0,-1 1-102 0 0,-1-1-105 0 0,1 1-106 0 0,-1-1-106 0 0,0 1-109 0 0,0-1-109 0 0,0 1-111 0 0,0-3 240 0 0,0 1-45 0 0,0-4 109 0 0,0 0-64 0 0,0 0-55 0 0,0 0-49 0 0,0 0-188 0 0,0 0-47 0 0,0 0-228 0 0,0 0-614 0 0</inkml:trace>
  <inkml:trace contextRef="#ctx0" brushRef="#br1" timeOffset="8575.969">12828 4395 15264 0 0,'0'0'348'0'0,"0"0"49"0"0,0 0 19 0 0,0 0-175 0 0,0 0-116 0 0,0 0 4 0 0,0 1-85 0 0,4 1-131 0 0,-2-1 130 0 0,-1 0 38 0 0,0 0 56 0 0,0-1 64 0 0,-1 1 78 0 0,5 3 383 0 0,1 2 217 0 0,0 1-50 0 0,1 0-63 0 0,-1 0-74 0 0,-1 0-89 0 0,0 1-100 0 0,-1 0-113 0 0,-2-4-242 0 0,-1 0-32 0 0,3 7 258 0 0,1 0-102 0 0,-1-3-122 0 0,0-1-39 0 0,5 9 29 0 0,7 14 32 0 0,-13-24-150 0 0,2 5 35 0 0,-1-4-91 0 0,0-1-90 0 0,-1-4 18 0 0,-1 1-36 0 0,-2-3-54 0 0,1 0 72 0 0,-1 0 52 0 0,0 0 87 0 0,1 1 273 0 0,-1-1-240 0 0,0 0-93 0 0,1 0-76 0 0,-1 0-50 0 0,0 0-77 0 0,0 0-84 0 0,1-1-97 0 0,-1 1-105 0 0,0 0-117 0 0,0 0 280 0 0,0 0-34 0 0,1-1-34 0 0,-1 1-35 0 0,0 0-46 0 0,0-1-67 0 0,1 0-58 0 0,-1 1-53 0 0,1-1-197 0 0,-1 0-51 0 0,1 0-239 0 0,0-1-648 0 0</inkml:trace>
  <inkml:trace contextRef="#ctx0" brushRef="#br1" timeOffset="8576.969">12956 4216 15408 0 0,'0'0'348'0'0,"0"0"49"0"0,0 0 21 0 0,0 0-170 0 0,0 0-118 0 0,1 1-100 0 0,6 1 161 0 0,-4 0-190 0 0,-1-1-68 0 0,1 0-81 0 0,-1 0-103 0 0,-2-1 81 0 0,1 1-32 0 0,0-1-241 0 0,-1 1-110 0 0,1 0-92 0 0,0 0-75 0 0,0 0-59 0 0,1 0-42 0 0,0 1-1249 0 0,1 1-1176 0 0</inkml:trace>
  <inkml:trace contextRef="#ctx0" brushRef="#br1" timeOffset="9089.926">13272 4243 17015 0 0,'0'0'388'0'0,"0"0"-179"0"0,0 0-46 0 0,0 0-39 0 0,-1 0-33 0 0,1 1 22 0 0,-1 0-8 0 0,-1 0 0 0 0,-4 2 192 0 0,0 0-117 0 0,1 0-99 0 0,0 0-47 0 0,-11 6-60 0 0,9-5 50 0 0,0 1 86 0 0,3-2-8 0 0,1-1 40 0 0,-56 44 1542 0 0,35-24-1040 0 0,12-9-353 0 0,0 0-64 0 0,1 1-80 0 0,0 1-94 0 0,-3 10 119 0 0,10-9-14 0 0,4-15-88 0 0,0-1 2 0 0,0 0 0 0 0,9 6 93 0 0,2-5-71 0 0,2-3-62 0 0,-1-2-52 0 0,9-7-100 0 0,3-6-191 0 0,-13 8 147 0 0,1-1 43 0 0,3-2 25 0 0,0 0 32 0 0,-5 4 26 0 0,1 1 0 0 0,0 0 0 0 0,5-2 38 0 0,9-1-87 0 0,2 6-74 0 0,-9 5-8 0 0,0 4-63 0 0,-7 0 198 0 0,-1 2 62 0 0,-1 2 67 0 0,3 7 122 0 0,9 9 108 0 0,-6-6-234 0 0,-1 4 40 0 0,-2-3 8 0 0,-9-14-113 0 0,9 10 204 0 0,-11-15-166 0 0,-1-1 0 0 0,0 0 0 0 0,0 0 0 0 0,1-1-2 0 0,2-4-60 0 0,4-6-221 0 0,0-1-72 0 0,0 1-64 0 0,0 0-51 0 0,6-10-474 0 0,19-27-1374 0 0,-19 32 1508 0 0,2 1 95 0 0,-8 8 373 0 0,2 0 40 0 0,-1 0 43 0 0,1 0 50 0 0,9-5-97 0 0,-6 5 132 0 0,-1 3 88 0 0,-1 0 90 0 0,-3 3 32 0 0,-1 0 51 0 0,1 2 57 0 0,-1 0 64 0 0,1 1 71 0 0,-1 1 75 0 0,0 2 83 0 0,0 1 89 0 0,-2-2-28 0 0,0 1-76 0 0,0 0-64 0 0,0 0-54 0 0,2 5 194 0 0,-5-8-420 0 0,0 1 0 0 0,1 0 0 0 0,-2-1 0 0 0,1 1 0 0 0,0 0 0 0 0,0 0 0 0 0,-1-1 0 0 0,1 2-142 0 0,9 48 1402 0 0,-4-23-713 0 0,-3-15-397 0 0,-1 0-50 0 0,0 4-11 0 0,-1-10-164 0 0,0 1-68 0 0,0-4-50 0 0,0-1-41 0 0,-1 1-49 0 0,0 0-56 0 0,1 0-61 0 0,-1-1-68 0 0,0 10-366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3T11:24:07.53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24:21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4139 140 7712 0 0,'0'0'174'0'0,"0"0"29"0"0,0 0 12 0 0,0-1-35 0 0,0-1-116 0 0,0 1 50 0 0,0 3 914 0 0,0 1-63 0 0,0-1-60 0 0,0 0-58 0 0,0 1-57 0 0,0 0-55 0 0,1-1-53 0 0,-1 1-51 0 0,0 0-50 0 0,0 0-47 0 0,0 0-45 0 0,1-1-45 0 0,-1 2-42 0 0,0-1-40 0 0,1 0-38 0 0,-1 0-37 0 0,1 3 157 0 0,-1 0-110 0 0,1 0-98 0 0,0 1-86 0 0,0-2-81 0 0,0 1-46 0 0,0 5-85 0 0,1-4-34 0 0,3 22-392 0 0,-4-21 415 0 0,0 0 61 0 0,1-1 83 0 0,-1 1 103 0 0,0-4-41 0 0,0-1 34 0 0,-1 1 36 0 0,1-1 38 0 0,8 36-70 0 0,6 18-25 0 0,-11-48-99 0 0,0-1-28 0 0,-1 4 29 0 0,-3-12-345 0 0,0 1 95 0 0,0-1 83 0 0,0 0 74 0 0,0 0 57 0 0,1 0 38 0 0,-1 1 140 0 0,0 0 727 0 0,0-1-775 0 0,0 1-57 0 0,0-1-74 0 0,0 1-94 0 0,0-1-113 0 0,0 0 50 0 0,0 0-35 0 0,0 0-236 0 0,0 1 160 0 0,0-1-34 0 0,0 0-36 0 0,0 0-38 0 0,0 0-38 0 0,0 0-42 0 0,0 0-42 0 0,0 0-44 0 0,0 0-46 0 0,0 0-46 0 0,0 0-50 0 0,0 0-50 0 0,0 0-52 0 0,0 0-53 0 0,0 0-1367 0 0,0 0-1231 0 0</inkml:trace>
  <inkml:trace contextRef="#ctx0" brushRef="#br0" timeOffset="240.863">4046 255 10136 0 0,'0'0'230'0'0,"0"0"30"0"0,0 0 19 0 0,0 0-97 0 0,0 0-29 0 0,0 0 40 0 0,0 0 152 0 0,0 0-7 0 0,0 0-62 0 0,1-1-55 0 0,0 1-46 0 0,0-1-23 0 0,0 0-37 0 0,5-3 281 0 0,-5 3-163 0 0,4-2 314 0 0,1 0-72 0 0,1 0-66 0 0,0 1-59 0 0,5-1 77 0 0,0 1-97 0 0,-1 1-76 0 0,-1 0-56 0 0,2 0-234 0 0,0-1 82 0 0,2 0 71 0 0,18-3 236 0 0,-20 3-263 0 0,-3 0-55 0 0,0 0-39 0 0,0 0-47 0 0,-1 0-58 0 0,2-1-89 0 0,0 0-94 0 0,-1 0-106 0 0,1 0-118 0 0,-6 2 209 0 0,1-1-34 0 0,0 0-35 0 0,-1 0-38 0 0,1 1-38 0 0,-1-1-41 0 0,0 0-42 0 0,1 0-44 0 0,7-4-827 0 0</inkml:trace>
  <inkml:trace contextRef="#ctx0" brushRef="#br0" timeOffset="1517.1">4379 84 8896 0 0,'0'0'200'0'0,"0"0"33"0"0,0 0 14 0 0,0 0-85 0 0,0 0-14 0 0,0 0 54 0 0,0 0 171 0 0,0 0 319 0 0,0 0 20 0 0,0 0-361 0 0,0 1-74 0 0,0 0-64 0 0,0-1-55 0 0,0 3 25 0 0,0-1-106 0 0,0 4 49 0 0,0-5-50 0 0,0 1 43 0 0,0 10 433 0 0,2 0-36 0 0,0 0-39 0 0,0 0-44 0 0,0 1-38 0 0,0-1-52 0 0,-1 1-58 0 0,0 0-60 0 0,-1 9 97 0 0,0 25 287 0 0,-1-23-346 0 0,0 0-38 0 0,-1 7 4 0 0,-2-1-98 0 0,5-14-38 0 0,0-9-5 0 0,-1-5-18 0 0,0-2 15 0 0,0 0-16 0 0,2-1 40 0 0,8-1-26 0 0,4-10-29 0 0,5-12-38 0 0,5-19-22 0 0,-21 36 11 0 0,7-13-30 0 0,0 1-44 0 0,-4 8-12 0 0,1 0-1 0 0,0 1 1 0 0,1-1 0 0 0,1 0 81 0 0,-6 7-30 0 0,-3 3-28 0 0,2 6-7 0 0,1 1 65 0 0,2 4 53 0 0,-2 10 5 0 0,-1-1 0 0 0,0 1 1 0 0,-2-1-59 0 0,1 2 49 0 0,1 0 1 0 0,2 14-50 0 0,-3-32-3 0 0,-1-1 0 0 0,1 1 0 0 0,0 0-1 0 0,0 0 1 0 0,0-1 0 0 0,0 1 0 0 0,0-1-1 0 0,1 1 1 0 0,-1-1 0 0 0,1 1-1 0 0,0-1 1 0 0,0 1 3 0 0,-1-2-4 0 0,0 0 1 0 0,0-1-1 0 0,0 1 0 0 0,0 0 1 0 0,0 0-1 0 0,0-1 0 0 0,0 1 1 0 0,1-1-1 0 0,-1 1 0 0 0,0-1 0 0 0,0 0 1 0 0,1 1 3 0 0,0-1-10 0 0,0 0 0 0 0,0 0 0 0 0,0 1 0 0 0,0-2 0 0 0,-1 1 0 0 0,1 0 0 0 0,0 0-1 0 0,0-1 1 0 0,0 1 0 0 0,1-1 10 0 0,14-5-244 0 0,-1-1-102 0 0,0-1-86 0 0,0-1-70 0 0,-2 0 2 0 0,-1 0-32 0 0,30-24-1297 0 0,-27 18 1072 0 0,-5 5 545 0 0,-2-1 46 0 0,1-1 44 0 0,-1 1 42 0 0,-1-1 40 0 0,0-1 39 0 0,-1 1 37 0 0,0 0 36 0 0,-6 11-222 0 0,0-1 83 0 0,-1 1 76 0 0,1-1 68 0 0,-1-1 91 0 0,1 1 71 0 0,-1-2 222 0 0,0 1 80 0 0,-2-2 589 0 0,1 5-791 0 0,0-1-41 0 0,0 1-93 0 0,-1 1-47 0 0,1 0-56 0 0,-1 0-63 0 0,-7 10 363 0 0,8-9-355 0 0,0-1 1 0 0,0 1-1 0 0,0-1 0 0 0,0 0 0 0 0,0 1 1 0 0,0-1-1 0 0,-1 0 0 0 0,1 0 0 0 0,0 0 0 0 0,-2 1-47 0 0,-3 2 177 0 0,0 0-47 0 0,1 0-41 0 0,-1 0-35 0 0,-6 8-27 0 0,-6 6-102 0 0,10-9 65 0 0,0 0 61 0 0,2-4 34 0 0,0 1 50 0 0,1-2-65 0 0,0 1-32 0 0,1-1-33 0 0,0 1 0 0 0,0-1 0 0 0,1 1 0 0 0,-1 0 0 0 0,0 2-5 0 0,4-6 71 0 0,0-1 53 0 0,0 0 4 0 0,0 0-7 0 0,0 0-66 0 0,2 1-68 0 0,4 1-278 0 0,0-1 89 0 0,0-1 82 0 0,0 0 70 0 0,2-2 73 0 0,0 0 72 0 0,1-3 95 0 0,4-3 192 0 0,0-2 32 0 0,-5 3-165 0 0,-1 1-82 0 0,-1-1-52 0 0,-1 2-72 0 0,0 0-58 0 0,0 0-65 0 0,-1 1-76 0 0,-2 1 36 0 0,6-7 130 0 0,-1 0-2 0 0,2 1 48 0 0,-9 9-56 0 0,0 0 0 0 0,0 0 0 0 0,0-1 0 0 0,1 1 0 0 0,-1 0 0 0 0,0 0 0 0 0,0 0 0 0 0,0 0 0 0 0,0 0 0 0 0,0 0 0 0 0,0 0 0 0 0,0 0 0 0 0,0 0 0 0 0,0 0 0 0 0,1 0 0 0 0,-1 0 0 0 0,0 0 0 0 0,0 0 0 0 0,0 0 0 0 0,0 0 0 0 0,0 0 0 0 0,0 0 0 0 0,0 0 0 0 0,1 0 0 0 0,-1 0 0 0 0,0 0 0 0 0,0 0 0 0 0,0 0 0 0 0,0 0 0 0 0,0 0 0 0 0,0 0 0 0 0,0 0 0 0 0,0 0 0 0 0,1 0 0 0 0,-1 0 0 0 0,0 0 0 0 0,0 0 0 0 0,0 0 0 0 0,0 0 0 0 0,0 0 0 0 0,0 0 0 0 0,0 1 0 0 0,0-1 0 0 0,2 6 1 0 0,-1 10-7 0 0,-2-14 1 0 0,0 19-48 0 0,0-14 58 0 0,1 0-1 0 0,0 0 1 0 0,0 0 0 0 0,0 0-1 0 0,1 2-4 0 0,0-7 5 0 0,-1-1-1 0 0,0 1 0 0 0,1 0 1 0 0,-1-1-1 0 0,1 1 0 0 0,0-1 1 0 0,-1 1-1 0 0,1-1 0 0 0,0 1 1 0 0,0-1-1 0 0,0 1 0 0 0,0-1 1 0 0,0 0-1 0 0,0 0 0 0 0,1 0 1 0 0,-1 1-1 0 0,0-1 0 0 0,1 0 1 0 0,-1 0-1 0 0,0-1 0 0 0,1 1 1 0 0,-1 0-1 0 0,1 0 0 0 0,0-1-4 0 0,8 3 17 0 0,-7-3-1 0 0,-1 0 0 0 0,1 0 0 0 0,0 0 0 0 0,-1 0 0 0 0,1-1 1 0 0,0 1-1 0 0,-1-1 0 0 0,1 1 0 0 0,0-1 0 0 0,0-1-16 0 0,9-4 37 0 0,-3-1-62 0 0,-1-2-82 0 0,-2 0-4 0 0,-1 1-84 0 0,1 0-105 0 0,-4 3 103 0 0,1 1-35 0 0,-1-2-40 0 0,1 1-41 0 0,0-2-20 0 0,0 0-39 0 0,3-7-465 0 0,-2 0-68 0 0,3-20-1302 0 0,-7 23 1567 0 0,1 0 42 0 0,-2 8 1041 0 0,0 1-69 0 0,0 3-61 0 0,-1 0-53 0 0,0 2-45 0 0,0 0-36 0 0,-2 3 104 0 0,2-3-47 0 0,2-3-187 0 0,-1 1 0 0 0,0-1-1 0 0,1 1 1 0 0,-1-1 0 0 0,1 0 0 0 0,-1 1 0 0 0,1 0-1 0 0,0-1 1 0 0,-1 1 0 0 0,1-1 0 0 0,-1 1 0 0 0,1-1 0 0 0,0 1-1 0 0,-1 0 1 0 0,1-1 0 0 0,0 1 0 0 0,0 0 0 0 0,0-1-1 0 0,0 1 1 0 0,-1 0 0 0 0,1 0 0 0 0,0-1 0 0 0,0 1-49 0 0,2 5 385 0 0,-1-1-230 0 0,0 0-70 0 0,1 5 289 0 0,0 6 112 0 0,0 1 45 0 0,0-5-127 0 0,0-3-7 0 0,1 0 77 0 0,-3-8-192 0 0,0-1-29 0 0,0 0-12 0 0,2 1-228 0 0,-1 0 83 0 0,1 0 100 0 0,1 2 189 0 0,1 0 8 0 0,-2-1-188 0 0,0-1-100 0 0,0 0-82 0 0,12 2 97 0 0,-13-3-109 0 0,-1 0 0 0 0,1 0 0 0 0,0 0 0 0 0,-1 0 0 0 0,1-1-1 0 0,0 1 1 0 0,-1 0 0 0 0,1-1 0 0 0,0 1 0 0 0,-1 0 0 0 0,1-1 0 0 0,-1 1 0 0 0,1-1 0 0 0,-1 1 0 0 0,1-1 0 0 0,-1 1 0 0 0,1-1-1 0 0,-1 1 1 0 0,1-1 0 0 0,-1 1 0 0 0,1-2-11 0 0,5-16 188 0 0,-4 4-142 0 0,-1 2-87 0 0,2 2-99 0 0,1-6-31 0 0,-3-9-172 0 0,1-4-48 0 0,3 11 214 0 0,1 7 84 0 0,13-11 64 0 0,-13 17-28 0 0,1 0-68 0 0,-4 5 72 0 0,4 2 86 0 0,-6-2-24 0 0,1 0-1 0 0,-1 0 0 0 0,0 1 0 0 0,0-1 1 0 0,0 0-1 0 0,0 1 0 0 0,0-1 0 0 0,0 1 1 0 0,0-1-1 0 0,0 1 0 0 0,0-1 0 0 0,0 1 1 0 0,0 0-1 0 0,0-1 0 0 0,-1 1 0 0 0,2 1-8 0 0,10 9 132 0 0,0 1-37 0 0,-6-4-54 0 0,-4-4 22 0 0,4 2 102 0 0,1 2 52 0 0,3 5 174 0 0,0 0-37 0 0,-1-4-220 0 0,-7-7-67 0 0,2 4-80 0 0,-4-6-197 0 0,0 0 60 0 0,0 1 53 0 0,0-1 47 0 0,1 1 56 0 0,-1 0 83 0 0,1 2 417 0 0,-1-2-426 0 0,1-1-32 0 0,-1 1-44 0 0,0 0-56 0 0,0-1-68 0 0,0 1-79 0 0,0-1-54 0 0,1 1-79 0 0,-1-1-88 0 0,0 0-94 0 0,0 1-104 0 0,0-1-112 0 0,0 0-118 0 0,0 0-127 0 0,0 0 519 0 0,0 0-54 0 0,0 0-49 0 0,0 0-43 0 0,0 0-168 0 0,0 0-41 0 0,0 0-204 0 0,0 0-552 0 0</inkml:trace>
  <inkml:trace contextRef="#ctx0" brushRef="#br0" timeOffset="59079.602">5611 303 4176 0 0,'4'-2'250'0'0,"2"-1"-122"0"0,-1 1-69 0 0,-2 0-64 0 0,2-1-22 0 0,0 0 35 0 0,5-5 104 0 0,-5 4 23 0 0,1 0 44 0 0,4 0 286 0 0,-8 3-194 0 0,-2-5 45 0 0,0 3-140 0 0,-1 1 46 0 0,1 1-34 0 0,0 1 40 0 0,0 0 100 0 0,0 0 7 0 0,0 0-17 0 0,0 0-71 0 0,0 0-30 0 0,-1 0 5 0 0,0 0-51 0 0,-7 0 243 0 0,4 0-200 0 0,0 0 96 0 0,3 0-105 0 0,0 0 42 0 0,-6 0-128 0 0,0 0 41 0 0,-6-1 257 0 0,-25 0 934 0 0,29 2-1098 0 0,0 0-38 0 0,1 0-103 0 0,0 0 59 0 0,-2 1 88 0 0,-4 1 175 0 0,8-1-206 0 0,0-1-55 0 0,-2 1-1 0 0,-9 3 150 0 0,12-2-161 0 0,2-1-58 0 0,1-1-43 0 0,-1 0-27 0 0,0-1-27 0 0,-1 1 23 0 0,1 0 60 0 0,0 1 59 0 0,0 0 90 0 0,2-1-180 0 0,-10 12 261 0 0,5-4-217 0 0,-1 0-62 0 0,5-5-60 0 0,0-1-33 0 0,-3 21 310 0 0,4-16-216 0 0,-1-1-51 0 0,2-6 10 0 0,-1-1 0 0 0,1 1 0 0 0,0-1 0 0 0,0 1 0 0 0,0-1 0 0 0,0 1 0 0 0,0-1 0 0 0,0 1 0 0 0,0-1 0 0 0,0 0 0 0 0,0 1 0 0 0,0-1 0 0 0,0 1 0 0 0,0-1 0 0 0,0 1 0 0 0,0-1 0 0 0,0 1 0 0 0,0-1 0 0 0,0 1 0 0 0,0-1 0 0 0,1 1 0 0 0,-1-1 0 0 0,0 0 0 0 0,0 1 0 0 0,1-1 0 0 0,-1 1 0 0 0,1 0 0 0 0,-1 1-4 0 0,4 17 45 0 0,-3-12-58 0 0,1-2-41 0 0,1 0-8 0 0,2 4-2 0 0,-1-1 35 0 0,-2-5 35 0 0,1 0-1 0 0,-1 0 1 0 0,0 0-1 0 0,1 0 1 0 0,-1-1 0 0 0,1 1-1 0 0,1 0-1 0 0,2 2 72 0 0,3 2-11 0 0,19 2-70 0 0,-23-9 120 0 0,0-1-80 0 0,-1 0-13 0 0,28-7-3 0 0,-19-3-18 0 0,-11 9 5 0 0,7-9 23 0 0,7-18 110 0 0,-14 26-119 0 0,1-4 38 0 0,-3-3-19 0 0,1-3 22 0 0,1-1 0 0 0,-2-10-23 0 0,0-1 22 0 0,-1-2-27 0 0,-6-6 65 0 0,7 31-89 0 0,-4-3 29 0 0,-9-1 124 0 0,12 6-177 0 0,1 3 76 0 0,-4 10-1 0 0,3-8-34 0 0,1-1-1 0 0,-1 0 1 0 0,1 0-1 0 0,-1 0 1 0 0,1 0-1 0 0,1 3-21 0 0,-1 1 22 0 0,1 2 24 0 0,1-2-36 0 0,2 9-13 0 0,-4-14 3 0 0,0-1 0 0 0,1 1 0 0 0,-1-1 0 0 0,1 1 0 0 0,-1-1 0 0 0,1 1 0 0 0,0-1 0 0 0,0 1 0 0 0,1-1 0 0 0,-1 1 0 0 0,11 27 0 0 0,-12-29 2 0 0,0 0 0 0 0,1 0-1 0 0,-1 0 1 0 0,0 0-1 0 0,1 0 1 0 0,-1 0-1 0 0,1 0 1 0 0,-1 0 0 0 0,1 0-1 0 0,-1 0 1 0 0,1-1-1 0 0,-1 1 1 0 0,1 0 0 0 0,0 0-1 0 0,-1-1 1 0 0,1 1-1 0 0,0 0 1 0 0,0-1-1 0 0,0 1 1 0 0,0 0-2 0 0,2 1 22 0 0,-2-1-22 0 0,0 0 0 0 0,0 0 1 0 0,0 0-1 0 0,0 0 0 0 0,0-1 1 0 0,0 1-1 0 0,0 0 0 0 0,0 0 1 0 0,0-1-1 0 0,1 1 1 0 0,-1 0-1 0 0,0-1 0 0 0,0 1 1 0 0,1-1-1 0 0,-1 0 0 0 0,2 1-16 0 0,-1 0-85 0 0,-2-1 1 0 0,0 0 32 0 0,0 0-19 0 0,1 0-139 0 0,-1-1 52 0 0,1 1 44 0 0,0 0 38 0 0,0-1-7 0 0,3 0-17 0 0,-3 1-17 0 0,8-3-439 0 0</inkml:trace>
  <inkml:trace contextRef="#ctx0" brushRef="#br0" timeOffset="60183.832">5965 257 7112 0 0,'1'1'31'0'0,"0"-1"54"0"0,6 2 327 0 0,-4-1-214 0 0,-2-2-107 0 0,0 1-49 0 0,-2-2-109 0 0,1 3 606 0 0,1-1-51 0 0,0 1-51 0 0,-1 0-46 0 0,1 1-44 0 0,-1-1-43 0 0,1 0-37 0 0,-1 1-37 0 0,1 0 2 0 0,0-1-43 0 0,-1 2-39 0 0,1-1-34 0 0,0 0-15 0 0,0 1-34 0 0,1 6 9 0 0,0-1-27 0 0,-1-3 57 0 0,1 0 66 0 0,-1-1 107 0 0,1 15-33 0 0,-2-11-122 0 0,1 0 59 0 0,0 0 55 0 0,0 0-54 0 0,-1-1-46 0 0,1 1-40 0 0,-1 1-25 0 0,1-1-38 0 0,-1 20-46 0 0,-1-8 19 0 0,2-13-8 0 0,-2 6 0 0 0,1-12 0 0 0,0-1 0 0 0,0 0 0 0 0,-1 1 0 0 0,1-1 1 0 0,0 1-1 0 0,0-1 0 0 0,0 1 0 0 0,0-1 0 0 0,0 1 1 0 0,0-1-1 0 0,0 0 0 0 0,0 1 0 0 0,0-1 0 0 0,0 1 1 0 0,0-1-1 0 0,0 1 0 0 0,0-1 0 0 0,0 1 0 0 0,0-1 1 0 0,0 1-1 0 0,3 3 61 0 0,-2-1 67 0 0,-3 0-45 0 0,0-2-51 0 0,1-6-59 0 0,1-5-117 0 0,1-1 104 0 0,0-1 69 0 0,3-13 123 0 0,1 10-134 0 0,-2-2-16 0 0,-3 15 3 0 0,1 0 1 0 0,-1 0 0 0 0,0 0-1 0 0,1 0 1 0 0,0 0 0 0 0,-1 0 0 0 0,1 0-1 0 0,0 1 1 0 0,1-2-6 0 0,5-10-24 0 0,2-6-97 0 0,-2 2 22 0 0,-1 6 74 0 0,15-18-50 0 0,-16 26 32 0 0,7-2 62 0 0,-11 5 23 0 0,1 0-19 0 0,-1 0 65 0 0,0 0 9 0 0,1 2-52 0 0,4 7-25 0 0,0 0-94 0 0,0 1 43 0 0,0 1 45 0 0,-1 0 41 0 0,-1 2 34 0 0,-1 3-108 0 0,-1 0 43 0 0,0 35 147 0 0,-2-37-134 0 0,1 11 145 0 0,-2-23-172 0 0,1-2 44 0 0,0-16 121 0 0,0 0-90 0 0,2-3-65 0 0,3-24-67 0 0,-3 28 70 0 0,5-7-25 0 0,-3 11-17 0 0,-1-1-34 0 0,-1 3 37 0 0,1 0-1 0 0,0 1 1 0 0,1-1-1 0 0,0 1 1 0 0,2-4 16 0 0,5-11 4 0 0,-3 8-9 0 0,-4 10-16 0 0,-1 0 0 0 0,1 0 0 0 0,0 0 0 0 0,5-3 21 0 0,1-2 9 0 0,-9 10-9 0 0,-1 0 0 0 0,1-1 0 0 0,0 1 1 0 0,-1 0-1 0 0,1-1 0 0 0,0 1 0 0 0,0 0 1 0 0,-1 0-1 0 0,1 0 0 0 0,0 0 0 0 0,0-1 1 0 0,0 1-1 0 0,-1 0 0 0 0,1 1 0 0 0,0-1 1 0 0,0 0-1 0 0,0 0 0 0 0,-1 0 0 0 0,1 0 1 0 0,0 1-1 0 0,0-1 0 0 0,-1 0 1 0 0,1 0-1 0 0,0 1 0 0 0,-1-1 0 0 0,1 1 1 0 0,0-1-1 0 0,-1 1 0 0 0,1-1 0 0 0,-1 1 1 0 0,1-1-1 0 0,0 1 0 0 0,-1-1 0 0 0,0 1 1 0 0,1 0-1 0 0,-1-1 0 0 0,1 1 0 0 0,-1 0 1 0 0,0-1-1 0 0,1 1 0 0 0,-1 1 0 0 0,24 75 118 0 0,-21-65-110 0 0,-1 0 1 0 0,-1 0 0 0 0,0 1 0 0 0,0-1-1 0 0,-1 0 1 0 0,-1 1 0 0 0,0-1-1 0 0,-1 0 1 0 0,-1 3-9 0 0,2-6 59 0 0,-1 7 27 0 0,1-11-100 0 0,-1-1-39 0 0,2-3-66 0 0,0-1-45 0 0,0 0 44 0 0,-1 1-12 0 0,1-1 102 0 0,-1 0 80 0 0,1 0-56 0 0,-1 1-46 0 0,1-1-66 0 0,0 0-88 0 0,0 0 10 0 0,0 0-54 0 0,0 1-60 0 0,-1-1-67 0 0,1 0 57 0 0,0 0-47 0 0,0 0-41 0 0,0 0-36 0 0,0 0-129 0 0,0 0-35 0 0,0 0-1342 0 0</inkml:trace>
  <inkml:trace contextRef="#ctx0" brushRef="#br0" timeOffset="60678.503">6521 231 7056 0 0,'-1'0'153'0'0,"0"1"-53"0"0,-7 2 71 0 0,5-2-66 0 0,-2 1 12 0 0,-1 1-57 0 0,-18 11-30 0 0,21-12 3 0 0,-7 6 221 0 0,-4 5 216 0 0,4-2-132 0 0,2-5-185 0 0,-9 12 343 0 0,11-11-305 0 0,-1 1-66 0 0,-2 3-41 0 0,3 3 81 0 0,1 1 103 0 0,3-7-88 0 0,1-1 35 0 0,0-2-39 0 0,1 9 196 0 0,5 0-53 0 0,7 0-65 0 0,6-2-79 0 0,-5-7-180 0 0,3-2 39 0 0,-7-2 13 0 0,1 0 0 0 0,-1-1 0 0 0,0 0 0 0 0,0-1 0 0 0,1 1 0 0 0,-1-2 0 0 0,6-1-47 0 0,-6 0-30 0 0,0 0 38 0 0,0-2 35 0 0,-1 0 37 0 0,0-1 34 0 0,0 0 35 0 0,6-9 247 0 0,-3-1 128 0 0,-5-3 119 0 0,-5 0 115 0 0,-6 0 107 0 0,-3 3-348 0 0,-1 3-114 0 0,-1 2-100 0 0,-2 1-84 0 0,2 4-94 0 0,0 0-36 0 0,-3-1-19 0 0,-8-2-13 0 0,0-1-17 0 0,19 9-52 0 0,0 0 0 0 0,1 0 0 0 0,-1 0 0 0 0,0 1-1 0 0,0-1 1 0 0,0 0 0 0 0,0 1 0 0 0,0 0 0 0 0,0-1-1 0 0,0 1 1 0 0,0 0 0 0 0,0 0 0 0 0,0 0 0 0 0,0 0 0 0 0,-2 1 12 0 0,-2-1-48 0 0,5 0-71 0 0,1 0 33 0 0,-2 0-3 0 0,0 0 94 0 0,-1 0 121 0 0,1 0-29 0 0,0 0-79 0 0,1 0-53 0 0,0-1-59 0 0,0 1-42 0 0,0 0-59 0 0,0 0-69 0 0,0 1-76 0 0,0-1-8 0 0,0 0-64 0 0,0 0-69 0 0,0 0-73 0 0,0 0-79 0 0,0 0-82 0 0,0 0-89 0 0,0 1-92 0 0,0-1-474 0 0,-1 0-44 0 0,-2 1-808 0 0</inkml:trace>
  <inkml:trace contextRef="#ctx0" brushRef="#br0" timeOffset="61128.804">6554 86 7512 0 0,'0'0'166'0'0,"0"0"29"0"0,0 0 13 0 0,0 0-77 0 0,1 0-51 0 0,0 0-25 0 0,4-1-31 0 0,-3 1 39 0 0,-1 0 63 0 0,1-1 56 0 0,-1 1 81 0 0,0 0 97 0 0,0 1 111 0 0,1-1 14 0 0,0 1-111 0 0,-1-1-98 0 0,1 1-82 0 0,0-1-56 0 0,0 1-63 0 0,3 2-7 0 0,-3-1 10 0 0,-1-1 17 0 0,0 0 54 0 0,0-1 57 0 0,0 2-4 0 0,4 5-29 0 0,-1 0 61 0 0,4 6 254 0 0,2 9 405 0 0,-7-12-537 0 0,0 0-45 0 0,-1 1-78 0 0,1 10 199 0 0,0 0-41 0 0,1 9 94 0 0,0-1-58 0 0,-2-10-244 0 0,0 0-77 0 0,0 37 21 0 0,3-33-119 0 0,-2-16 38 0 0,-3-6-90 0 0,5 7 103 0 0,-3-5-111 0 0,0-1-83 0 0,-1-1 14 0 0,0 0-40 0 0,0 0-44 0 0,-1 0-49 0 0,1 0-55 0 0,-1-1-58 0 0,0 0-64 0 0,0-1-69 0 0,0 1 133 0 0,0 0-51 0 0,0 0-47 0 0,0 0-39 0 0,0 0-146 0 0,0 0-40 0 0,0 0-176 0 0,0 0-475 0 0</inkml:trace>
  <inkml:trace contextRef="#ctx0" brushRef="#br0" timeOffset="61643.94">6782 362 7856 0 0,'0'0'174'0'0,"0"0"29"0"0,0 0 13 0 0,0 0 41 0 0,0 0 147 0 0,0 0-122 0 0,2 5 684 0 0,-1-3-614 0 0,1 0-143 0 0,-1-1-156 0 0,0-1-41 0 0,0 0 2 0 0,0 1 1 0 0,1-1-1 0 0,-1 0 1 0 0,1 0-1 0 0,-1 0 1 0 0,0-1 0 0 0,1 1-1 0 0,-1 0 1 0 0,0 0-1 0 0,1-1 1 0 0,0 1-15 0 0,15-10 249 0 0,-3-3 92 0 0,-3 0 93 0 0,-8 7-348 0 0,0 1 78 0 0,0-1 64 0 0,0 0 53 0 0,0-3 145 0 0,2-15 910 0 0,-5 14-807 0 0,-1 0-132 0 0,0 1-107 0 0,-3 1-297 0 0,-1 2 52 0 0,-15-9 243 0 0,11 9-154 0 0,7 5-120 0 0,1 0 0 0 0,-1 0 0 0 0,0 1 0 0 0,1-1 0 0 0,-1 0 0 0 0,0 1 0 0 0,0-1 0 0 0,1 1 0 0 0,-2-1-14 0 0,-1 1 10 0 0,1 0 0 0 0,0 0 0 0 0,0 0-1 0 0,-1 0 1 0 0,1 0 0 0 0,0 1 0 0 0,0-1-1 0 0,0 1 1 0 0,0 0 0 0 0,-1 0 0 0 0,1 0-1 0 0,0 0 1 0 0,-2 2-10 0 0,-9 5 141 0 0,10-6-95 0 0,-1 0 0 0 0,1 1 0 0 0,0 0 0 0 0,0-1 0 0 0,-2 3-46 0 0,-6 8 95 0 0,1 1-35 0 0,3 1-35 0 0,3 1-35 0 0,3-7 10 0 0,1-6 0 0 0,1 0 0 0 0,-1 0 0 0 0,1 0 0 0 0,0 0 0 0 0,0 0 0 0 0,0 0 0 0 0,0 0 0 0 0,0 0 0 0 0,1 0 0 0 0,0 1 0 0 0,4 20 0 0 0,19 3 0 0 0,-20-25 1 0 0,0 1 0 0 0,1-1 0 0 0,-1 0 0 0 0,0 0 0 0 0,1 0 0 0 0,-1-1 0 0 0,1 0 0 0 0,-1 0 0 0 0,1 0 0 0 0,0 0 0 0 0,-1-1 0 0 0,1 1 0 0 0,0-1 0 0 0,4-1-1 0 0,7 0 21 0 0,0-2-1 0 0,0 1 0 0 0,12-5-20 0 0,18-9-138 0 0,-37 12 61 0 0,1 0-45 0 0,0-1-85 0 0,1 0-91 0 0,0-1-108 0 0,-6 4 156 0 0,0-1-34 0 0,10-5-384 0 0</inkml:trace>
  <inkml:trace contextRef="#ctx0" brushRef="#br0" timeOffset="62563.835">7125 166 6896 0 0,'0'0'200'0'0,"0"0"-91"0"0,0 0 51 0 0,-1 0 43 0 0,1 0 36 0 0,0 0 301 0 0,-3-1 809 0 0,2 1-997 0 0,0 0-66 0 0,0-1-83 0 0,0 1-113 0 0,1 0-94 0 0,-1 0-37 0 0,1 0-39 0 0,-1 0-42 0 0,-4 0 552 0 0,1 0-38 0 0,0 1-36 0 0,0-1-34 0 0,-4 2 236 0 0,1 1-99 0 0,-1 0-4 0 0,-14 12 590 0 0,12-8-541 0 0,-1 4 41 0 0,1 0-57 0 0,1 1-75 0 0,0 0-91 0 0,5-3-133 0 0,2-1-40 0 0,1 10 66 0 0,11 16 131 0 0,-6-20-107 0 0,-1-7-165 0 0,0-2-55 0 0,2 2-50 0 0,4 3-77 0 0,1-1-5 0 0,-3-3 72 0 0,-1-2 47 0 0,0 1 51 0 0,-2-2 24 0 0,0 0 39 0 0,-2-1-137 0 0,1-1-1 0 0,0 1 0 0 0,0 0 0 0 0,0-1 1 0 0,0 0-1 0 0,1 1 0 0 0,-1-1 0 0 0,1 0 18 0 0,2 0-14 0 0,1 0 0 0 0,-1 0 0 0 0,1 0 0 0 0,2-1 14 0 0,26-3 13 0 0,-4-4 52 0 0,-16 2-42 0 0,17-5 29 0 0,-12 1-109 0 0,-4 0-109 0 0,-8 4 30 0 0,0-1-44 0 0,0 0 82 0 0,-2 2-13 0 0,0-1-33 0 0,0 0-33 0 0,0 0-34 0 0,0-1-34 0 0,-1 0-34 0 0,1 1-35 0 0,-1-2-36 0 0,-1 1-35 0 0,-1-1-37 0 0,0 0-35 0 0,-1 0-38 0 0,-1 0-36 0 0,-1-1-38 0 0,-1 0-38 0 0,-2 0-39 0 0,1 3 296 0 0,-2 1 53 0 0,0 1 55 0 0,0 0 55 0 0,-1 2 58 0 0,0 0 57 0 0,-1 1 59 0 0,1 0 61 0 0,-1 1 60 0 0,0 1 64 0 0,1 0 63 0 0,0 0 65 0 0,0 1 65 0 0,1 0 68 0 0,0 1 68 0 0,1-1 69 0 0,-1 5 97 0 0,1 2-101 0 0,2 2-82 0 0,1 1-64 0 0,1 2 24 0 0,-1-11-308 0 0,1-1 0 0 0,0 1 0 0 0,0 0 0 0 0,0-1 0 0 0,0 1 0 0 0,0-1 0 0 0,1 1-136 0 0,6 10 307 0 0,-2-3-97 0 0,0 0-36 0 0,1-1-35 0 0,1 0-35 0 0,-4-4-38 0 0,3 2 20 0 0,-2-4-19 0 0,2 1 34 0 0,-5-4-91 0 0,1 1-2 0 0,7 4 62 0 0,-6-4 16 0 0,0-2-79 0 0,-2 0 3 0 0,-1 0-6 0 0,0 0 0 0 0,0 0 0 0 0,0 0 0 0 0,-1 0 0 0 0,1 0 0 0 0,0 0 0 0 0,0-1 0 0 0,0 1 1 0 0,-1 0-1 0 0,1 0 0 0 0,0 0 0 0 0,0-1 0 0 0,-1 1 0 0 0,1-1-4 0 0,10-8-8 0 0,-10 7 12 0 0,0 0-4 0 0,0 1 0 0 0,0-1 0 0 0,0 1 0 0 0,0-1 0 0 0,0 0 0 0 0,-1 1 0 0 0,1-1 0 0 0,-1 0 0 0 0,1 1 0 0 0,-1-1 0 0 0,0 0 0 0 0,1 0-1 0 0,-1 0 1 0 0,0-1 0 0 0,-2-28 28 0 0,0 11 9 0 0,2 1-37 0 0,2 0 0 0 0,0 0 0 0 0,1 0 0 0 0,1-1 0 0 0,-1 15 11 0 0,2 2 42 0 0,-2 6 13 0 0,0 5-69 0 0,-2-6 15 0 0,12 26 68 0 0,-3-3-43 0 0,-2-6-12 0 0,-8-18-17 0 0,1 0-1 0 0,-1 0 0 0 0,1 1 1 0 0,-1-1-1 0 0,1 0 1 0 0,-1 0-1 0 0,1 0 1 0 0,-1 0-1 0 0,1-1 1 0 0,0 1-1 0 0,0 0 1 0 0,-1 0-1 0 0,1 0 1 0 0,0 0-1 0 0,0-1 0 0 0,0 1-7 0 0,4 4 0 0 0,-4-4 0 0 0,0 0-1 0 0,0 0 0 0 0,0-1 1 0 0,0 1-1 0 0,0 0 0 0 0,0-1 0 0 0,0 1 1 0 0,0-1-1 0 0,0 1 0 0 0,0-1 1 0 0,0 0-1 0 0,1 1 0 0 0,-1-1 0 0 0,0 0 1 0 0,0 0-1 0 0,0 0 0 0 0,0 0 1 0 0,1 0-1 0 0,-1 0 0 0 0,0 0 0 0 0,0 0 1 0 0,0 0-1 0 0,0 0 0 0 0,0-1 1 0 0,1 1-1 0 0,-1-1 1 0 0,0 1-10 0 0,5-1-24 0 0,-1-1-35 0 0,1 0-48 0 0,0 0-60 0 0,-2 0 18 0 0,0 1-35 0 0,-1-1-41 0 0,1 0-44 0 0,-1 0 11 0 0,-1 0-36 0 0,1 0-37 0 0,-1 0-41 0 0,1-1-41 0 0,-1 1-44 0 0,0-1-47 0 0,-1 1-48 0 0,3-6-796 0 0</inkml:trace>
  <inkml:trace contextRef="#ctx0" brushRef="#br0" timeOffset="62903.202">7599 1 10080 0 0,'0'0'230'0'0,"0"0"30"0"0,0 0 18 0 0,0 0-100 0 0,0 0-27 0 0,0 0 41 0 0,0 0 152 0 0,0 0 280 0 0,0 0 16 0 0,0 0-264 0 0,0 0-157 0 0,0 0 127 0 0,-1 2-61 0 0,1 1-54 0 0,0-1-47 0 0,-1 2-42 0 0,1-1-36 0 0,-1 2 26 0 0,-1 4 135 0 0,1 0 40 0 0,3 36 1319 0 0,-1-28-1102 0 0,-1-9-306 0 0,0 0-39 0 0,1 4 120 0 0,-1-1-53 0 0,2 6 48 0 0,0-1-60 0 0,3 22 244 0 0,-2-19-289 0 0,3-1-41 0 0,11 19 50 0 0,-2-2-97 0 0,-4-10-50 0 0,0-1 61 0 0,12 28 184 0 0,-14-28-188 0 0,-5-15-100 0 0,1 2-83 0 0,-2-6-9 0 0,0 0-39 0 0,-2-3 112 0 0,0 0-47 0 0,0 2-161 0 0,2 4-377 0 0,0-5 366 0 0,-2-2 102 0 0,-1 0 7 0 0,1-1-20 0 0,-1 1-48 0 0,0-1-16 0 0,1 1-49 0 0,-1-1-56 0 0,0 0-65 0 0,0 0-68 0 0,0 1-64 0 0,0-1-56 0 0,0 0-50 0 0,0 0-179 0 0,0 0-48 0 0,0 0-216 0 0,0 0-580 0 0</inkml:trace>
  <inkml:trace contextRef="#ctx0" brushRef="#br0" timeOffset="64008.822">7905 261 6208 0 0,'1'0'-279'0'0,"0"0"70"0"0,0 0 68 0 0,0 1 62 0 0,-1-1 60 0 0,1 0 56 0 0,0 0 52 0 0,0 0 50 0 0,0 0 86 0 0,0 1 58 0 0,0-1 54 0 0,0 0 46 0 0,0 0 129 0 0,0 0 47 0 0,0 0 158 0 0,1 0 418 0 0,-1 0 448 0 0,0 0-596 0 0,-1 0-249 0 0,0 0-107 0 0,-1 0-304 0 0,1 0-60 0 0,-1 0-68 0 0,0 0-74 0 0,0 0-81 0 0,0 0-88 0 0,0 0-96 0 0,-1 0-102 0 0,1 0 310 0 0,1 0-4 0 0,0 0 2 0 0,0 0 17 0 0,0 1-36 0 0,-1 0-28 0 0,-3 2-43 0 0,3-1 58 0 0,0-1 46 0 0,-1-1 124 0 0,2 1-50 0 0,0-1 40 0 0,0 4 0 0 0,1 0-44 0 0,3 5 41 0 0,1-2-112 0 0,-3-4-75 0 0,0-1 1 0 0,0 0-1 0 0,0 0 0 0 0,0 0 1 0 0,1 0-1 0 0,-1 0 0 0 0,2 0-4 0 0,4 1 72 0 0,6 1-58 0 0,11 0 63 0 0,-22-4-69 0 0,-1 0 1 0 0,1 0-1 0 0,-1 0 1 0 0,1 0-1 0 0,-1 0 1 0 0,0-1-1 0 0,1 1 1 0 0,-1-1-1 0 0,0 0 1 0 0,1 0-1 0 0,-1 1 1 0 0,0-1-1 0 0,0-1 1 0 0,0 1 0 0 0,1-1-9 0 0,25-15 117 0 0,-20 10-14 0 0,-1-1 36 0 0,-2-1 47 0 0,0 0 60 0 0,-4 3-43 0 0,1-1 35 0 0,-2 0 39 0 0,-1 0 43 0 0,-3-10 133 0 0,-2 3-102 0 0,-4 3-105 0 0,-4 4-110 0 0,2 3-58 0 0,9 3-68 0 0,0-1-1 0 0,-1 1 1 0 0,1 0-1 0 0,0 1 1 0 0,-1-1-1 0 0,1 1 0 0 0,-4-1-9 0 0,-11 2 63 0 0,-24 4-55 0 0,27-3 59 0 0,13-1-50 0 0,-12 3 44 0 0,0 2 64 0 0,-6 2 142 0 0,19-8-172 0 0,-10 8 124 0 0,3-3-138 0 0,3 0-40 0 0,-8 9 20 0 0,10-11-61 0 0,1 1 0 0 0,-1-1 0 0 0,1 1 0 0 0,0 0 0 0 0,0-1 0 0 0,0 1 0 0 0,1 0-1 0 0,0 0 1 0 0,-1 3 0 0 0,-1 1 0 0 0,3-6 0 0 0,-1 0 0 0 0,1 0 0 0 0,-1 0 0 0 0,1 0 0 0 0,0 0 0 0 0,-1 0 0 0 0,1 0 0 0 0,0 0 0 0 0,0 0 0 0 0,0 0 0 0 0,1 0 0 0 0,-1 0 0 0 0,1 0 0 0 0,-1 0 0 0 0,1 0 0 0 0,-1 0 0 0 0,1 0 0 0 0,0 0 0 0 0,0 0 0 0 0,0 0 0 0 0,0-1 0 0 0,1 2 0 0 0,15 19 2 0 0,-8-11 50 0 0,-3-4-26 0 0,0-1-1 0 0,1-1 1 0 0,-1 1 0 0 0,7 3-26 0 0,-3-3 25 0 0,1-1-1 0 0,0 0 1 0 0,0 0-1 0 0,1-1 0 0 0,-1 0 1 0 0,1-1-1 0 0,4 0-24 0 0,-5-1-128 0 0,-1 0 48 0 0,1-1 42 0 0,-1-1 34 0 0,10 0 72 0 0,-7-2 63 0 0,0 0 0 0 0,0 0 0 0 0,4-2-131 0 0,7-4 100 0 0,-7 2-113 0 0,0-1-106 0 0,-8 3 11 0 0,-1 0-37 0 0,0 0-41 0 0,1 0-45 0 0,-1 0-47 0 0,0 0-52 0 0,-1-1-55 0 0,1 1-58 0 0,0-1-63 0 0,-1 1-65 0 0,0 0-69 0 0,0-1-73 0 0,-5 4 273 0 0,0 0-55 0 0,0 0-48 0 0,0-1-42 0 0,0 1-164 0 0,0 0-42 0 0,1-1-199 0 0,1 0-539 0 0</inkml:trace>
  <inkml:trace contextRef="#ctx0" brushRef="#br0" timeOffset="-66397.705">622 525 1640 0 0,'-3'-1'11'0'0,"3"1"-8"0"0,-1 0-1 0 0,1 0 0 0 0,0 0 0 0 0,-1 0 0 0 0,1 0 0 0 0,0 0 1 0 0,-1-1-1 0 0,1 1 0 0 0,0 0 0 0 0,-1 0 0 0 0,1 0 0 0 0,0 0 1 0 0,-1-1-1 0 0,1 1 0 0 0,0 0 0 0 0,0 0 0 0 0,-1-1 0 0 0,1 1 1 0 0,0 0-1 0 0,0-1 0 0 0,0 1 0 0 0,-1 0 0 0 0,1 0 0 0 0,0-1 1 0 0,0 1-1 0 0,0 0 0 0 0,0-1 0 0 0,0 1 0 0 0,0 0 0 0 0,-1-1 1 0 0,1 1-1 0 0,0-1 0 0 0,0 1 0 0 0,0 0 0 0 0,0-1 0 0 0,0 1 1 0 0,0 0-1 0 0,1-1 0 0 0,-1 1-2 0 0,0-1 2 0 0,-1 0-1 0 0,1 1 1 0 0,0-1-1 0 0,0 1 1 0 0,0-1 0 0 0,-1 0-1 0 0,1 1 1 0 0,0-1 0 0 0,0 1-1 0 0,-1-1 1 0 0,1 1-1 0 0,-1-1 1 0 0,1 1 0 0 0,0-1-1 0 0,-1 1 1 0 0,0-1-2 0 0,1 1 3 0 0,-1-1 1 0 0,1 0-1 0 0,-1 1 0 0 0,1-1 1 0 0,-1 1-1 0 0,1-1 1 0 0,0 0-1 0 0,-1 1 0 0 0,1-1 1 0 0,0 0-1 0 0,-1 1 0 0 0,1-1 1 0 0,0 0-1 0 0,0 1 1 0 0,0-1-1 0 0,0 0-3 0 0,0 0 13 0 0,0 0-1 0 0,0 1 1 0 0,0-1 0 0 0,0 0-1 0 0,0 1 1 0 0,0-1-1 0 0,0 0 1 0 0,-1 1 0 0 0,1-1-1 0 0,0 0 1 0 0,0 1 0 0 0,0-1-1 0 0,-1 1 1 0 0,1-1 0 0 0,0 1-1 0 0,-1-1 1 0 0,1 0-1 0 0,0 1 1 0 0,-1-1 0 0 0,1 1-1 0 0,-1-1 1 0 0,1 1 0 0 0,0 0-1 0 0,-1-1 1 0 0,0 1 0 0 0,1-1-1 0 0,-1 1-12 0 0,1-1 313 0 0,0-1-76 0 0,-2-2-71 0 0,1 1-66 0 0,0 2-58 0 0,1-6 239 0 0,5 0-99 0 0,3 1-73 0 0,2 0-46 0 0,-1 0 3 0 0,-5 3 41 0 0,0-1-44 0 0,2 0-38 0 0,-1-1-38 0 0,2-1-59 0 0,-5 0-43 0 0,-2 5 184 0 0,0 1-1 0 0,0 0 4 0 0,0 0 33 0 0,1 0-119 0 0,-1 0 43 0 0,1-1 39 0 0,0 1 34 0 0,2-2 245 0 0,2-1 315 0 0,-3 2-303 0 0,0 0-149 0 0,-1 0-64 0 0,1 0-33 0 0,-1 1-18 0 0,0-1-101 0 0,-1 1-40 0 0,1 0 444 0 0,-1 0 2 0 0,2 1-101 0 0,9 4 702 0 0,-9-2-629 0 0,-1 17 98 0 0,1-13-347 0 0,0-1-44 0 0,-2-1 24 0 0,-2 2 7 0 0,-1 3 45 0 0,7 8 110 0 0,-3 9 86 0 0,1-16-237 0 0,0-1-34 0 0,-1-7-61 0 0,0 0 0 0 0,0-1-1 0 0,-1 1 1 0 0,0 0 0 0 0,1 0-1 0 0,-1 0 1 0 0,0-1 0 0 0,0 3-19 0 0,1 19 80 0 0,1-2-8 0 0,-4 12 23 0 0,-1 9 45 0 0,-4-3 49 0 0,6-38-172 0 0,1 1 0 0 0,-1-1-1 0 0,1 0 1 0 0,0 1 0 0 0,0-1 0 0 0,0 0 0 0 0,0 1 0 0 0,1 1-17 0 0,-2 15 130 0 0,-2-1 5 0 0,1 8 115 0 0,0 3-28 0 0,4-21-169 0 0,2 2-42 0 0,0-2-26 0 0,-3-7 33 0 0,-1 0-107 0 0,0 0-90 0 0,1 0-73 0 0,-1 0-295 0 0,1 1-921 0 0,-1-2 1081 0 0,1 0 79 0 0,-1 0 153 0 0,1 0 66 0 0,-1 1 76 0 0,1-1 86 0 0,0 0-557 0 0,-1 0-104 0 0,0 0-217 0 0,0 0-515 0 0</inkml:trace>
  <inkml:trace contextRef="#ctx0" brushRef="#br0" timeOffset="-65684.067">639 455 4808 0 0,'-14'-2'101'0'0,"11"2"22"0"0,3 0 8 0 0,0-1-35 0 0,0 0-50 0 0,2-7-51 0 0,-1 7 26 0 0,3-4 51 0 0,0 0 43 0 0,16-11 610 0 0,-17 14-446 0 0,0 0-81 0 0,-1-2-19 0 0,0 1-92 0 0,2-2 3 0 0,-1 2 42 0 0,6-4 204 0 0,0 1-104 0 0,4-3-16 0 0,7-2-6 0 0,13-3 205 0 0,-23 9-296 0 0,0 1-47 0 0,3-1 90 0 0,13-1 108 0 0,-17 5-123 0 0,-7 1-37 0 0,-1 0-38 0 0,0 0-5 0 0,2-1-39 0 0,5 0 58 0 0,-7 1 67 0 0,0 0 47 0 0,1 1-84 0 0,1 1-55 0 0,1 3-3 0 0,-3-5-1 0 0,2 7 190 0 0,-6 5 12 0 0,0-2-72 0 0,3-4-25 0 0,1 1-30 0 0,-2 0-36 0 0,-4 7 23 0 0,4-12-100 0 0,0 1 0 0 0,0-1 0 0 0,0 1 0 0 0,0-1 0 0 0,1 1 0 0 0,-1 0 0 0 0,1 1-19 0 0,0-2 17 0 0,-1 1 0 0 0,1-1 1 0 0,-1 1-1 0 0,1-1 1 0 0,-1 1-1 0 0,0-1 0 0 0,0 1 1 0 0,0-1-1 0 0,0 0 0 0 0,0 1 1 0 0,-1-1-18 0 0,1 1 19 0 0,-1 0 1 0 0,1-1 0 0 0,0 1 0 0 0,0 0-1 0 0,0 0 1 0 0,-1 2-20 0 0,2-3 12 0 0,-1 0-1 0 0,0 0 1 0 0,0 0-1 0 0,0 0 1 0 0,0 0 0 0 0,0 0-1 0 0,-1 0 1 0 0,1 0 0 0 0,0-1-1 0 0,-1 1 1 0 0,1 0 0 0 0,-3 0-12 0 0,-8 13 103 0 0,1 0 27 0 0,7-11-48 0 0,0 0 1 0 0,-1 0 0 0 0,1 0 0 0 0,-1-1-1 0 0,-5 3-82 0 0,-2 2 100 0 0,2-3-69 0 0,6-4-10 0 0,0 0 0 0 0,0 0-1 0 0,0-1 1 0 0,0 0 0 0 0,0 0 0 0 0,-3 0-21 0 0,7 0 1 0 0,-14-1 2 0 0,10-2-5 0 0,1 0-15 0 0,-9-3-110 0 0,0-1-54 0 0,-1 0-61 0 0,3-1-72 0 0,5 1 13 0 0,5 5 104 0 0,1 1 51 0 0,-1 0-39 0 0,0 0-22 0 0,0 0-44 0 0,0 0-46 0 0,0 0-54 0 0,0-1-56 0 0,0 1-62 0 0,0 0-67 0 0,-1 0-71 0 0,0-2-730 0 0,-3 0-751 0 0,4 3 1963 0 0</inkml:trace>
  <inkml:trace contextRef="#ctx0" brushRef="#br0" timeOffset="-64400.183">928 356 5352 0 0,'1'0'51'0'0,"1"0"-38"0"0,4-2-49 0 0,-3 1 67 0 0,-1 1 101 0 0,-2-1 36 0 0,-1 0 82 0 0,0 1-157 0 0,1 0 106 0 0,0 0 173 0 0,0 0-142 0 0,0-1-53 0 0,-1 1-45 0 0,0 0-39 0 0,-1 0 9 0 0,-4-1-19 0 0,5 1-20 0 0,-1 0 52 0 0,1-1 118 0 0,0 1-67 0 0,1 0 37 0 0,-2 0 171 0 0,1 1-72 0 0,1 0-66 0 0,1 0-57 0 0,0 0-49 0 0,0 0-42 0 0,3 2-10 0 0,7 7-85 0 0,-10-7 77 0 0,-1 0 106 0 0,0-3-76 0 0,2 1-43 0 0,6 4 10 0 0,-7-5-60 0 0,-1 1 1 0 0,1-1 0 0 0,-1 1-1 0 0,0 0 1 0 0,1-1 0 0 0,-1 1-1 0 0,0-1 1 0 0,0 1-1 0 0,1 0 1 0 0,-1-1 0 0 0,0 1-1 0 0,0 0 1 0 0,0-1 0 0 0,0 1-1 0 0,0 0 1 0 0,0-1 0 0 0,0 1-1 0 0,0 0 1 0 0,0-1 0 0 0,0 1-1 0 0,0 0 1 0 0,0-1-1 0 0,-1 1 1 0 0,1-1 0 0 0,0 1-1 0 0,0 0 1 0 0,-1-1 0 0 0,1 1-1 0 0,0-1 1 0 0,-1 1 0 0 0,1 0-1 0 0,-1-1 1 0 0,1 1 0 0 0,0-1-1 0 0,-1 1-7 0 0,-3 5 77 0 0,4-2 24 0 0,0-2-52 0 0,1-1-47 0 0,-1-1 0 0 0,0 0 0 0 0,0 1 1 0 0,0-1-1 0 0,0 0 0 0 0,0 0 0 0 0,0 1 0 0 0,0-1 1 0 0,0 0-1 0 0,0 0 0 0 0,0 1 0 0 0,0-1 1 0 0,0 0-1 0 0,0 0 0 0 0,0 1 0 0 0,0-1 0 0 0,0 0 1 0 0,0 1-1 0 0,0-1 0 0 0,-1 0 0 0 0,1 0 0 0 0,0 0 1 0 0,0 1-1 0 0,0-1 0 0 0,0 0 0 0 0,0 0 0 0 0,-1 1 1 0 0,1-1-1 0 0,0 0 0 0 0,0 0 0 0 0,-1 0-2 0 0,-2 4 27 0 0,2-4-20 0 0,1 1-1 0 0,-1-1 0 0 0,1 0 1 0 0,-1 1-1 0 0,1-1 0 0 0,0 1 1 0 0,-1-1-1 0 0,1 1 0 0 0,-1-1 1 0 0,1 1-1 0 0,0-1 0 0 0,-1 1 1 0 0,1-1-1 0 0,0 1 0 0 0,0 0 1 0 0,-1-1-1 0 0,1 1 0 0 0,0-1 1 0 0,0 1-1 0 0,0 0 0 0 0,0-1 1 0 0,0 1-1 0 0,0-1 0 0 0,0 1 1 0 0,0 0-1 0 0,0-1 0 0 0,0 1 1 0 0,0-1-1 0 0,0 1 0 0 0,0 0 1 0 0,1-1-1 0 0,-1 1 0 0 0,0-1 1 0 0,0 1-1 0 0,1 0 0 0 0,-1-1 1 0 0,0 1-7 0 0,1-1 9 0 0,-1 1 1 0 0,0 0-1 0 0,1-1 1 0 0,-1 1-1 0 0,0 0 1 0 0,0 0-1 0 0,0-1 1 0 0,0 1-1 0 0,0 0 1 0 0,0-1-1 0 0,0 1 1 0 0,0 0-1 0 0,0 0 1 0 0,0-1-1 0 0,0 1 1 0 0,-1 0-1 0 0,1-1 1 0 0,0 1-1 0 0,0 0 1 0 0,-1-1-1 0 0,1 1 0 0 0,-1 0-9 0 0,1 0 9 0 0,0-1 0 0 0,-1 1 0 0 0,1 0 0 0 0,0-1 0 0 0,-1 1 0 0 0,1-1 0 0 0,0 1 0 0 0,0 0 0 0 0,0 0 0 0 0,0-1 0 0 0,-1 1 0 0 0,1 0 0 0 0,0-1 0 0 0,0 1 0 0 0,0 0 0 0 0,1-1 0 0 0,-1 1-1 0 0,0 0 1 0 0,0-1 0 0 0,0 1 0 0 0,0 0 0 0 0,1-1 0 0 0,-1 1 0 0 0,0 0 0 0 0,1-1 0 0 0,-1 1-9 0 0,4 5 163 0 0,-2 0-53 0 0,-1-4-90 0 0,0-1 0 0 0,0 1 0 0 0,-1-1 1 0 0,1 1-1 0 0,0-1 0 0 0,0 1 0 0 0,1-1 0 0 0,-1 0 1 0 0,1 1-21 0 0,-2-1 5 0 0,1-1 0 0 0,-1 0 0 0 0,0 1 0 0 0,1-1 0 0 0,-1 1 1 0 0,0-1-1 0 0,0 1 0 0 0,1-1 0 0 0,-1 1 0 0 0,0-1 0 0 0,0 1 1 0 0,0-1-1 0 0,0 1 0 0 0,0-1 0 0 0,1 1 0 0 0,-1-1 0 0 0,0 1 1 0 0,0-1-1 0 0,0 1 0 0 0,0-1 0 0 0,-1 1 0 0 0,1-1 0 0 0,0 1 1 0 0,0-1-1 0 0,0 1 0 0 0,0-1-5 0 0,0 1 4 0 0,-1-1 0 0 0,1 1 0 0 0,0-1 0 0 0,0 1 0 0 0,0-1 0 0 0,0 1 0 0 0,0-1 1 0 0,0 1-1 0 0,0-1 0 0 0,0 1 0 0 0,0-1 0 0 0,0 1 0 0 0,0-1 0 0 0,0 1 0 0 0,1-1 0 0 0,-1 1 0 0 0,0-1 0 0 0,0 1 0 0 0,0-1 0 0 0,1 1 0 0 0,-1-1 0 0 0,0 1 1 0 0,0-1-1 0 0,1 1-4 0 0,0 0 80 0 0,-1 0 0 0 0,-2 4-54 0 0,1-2 19 0 0,-1-2-37 0 0,-1 1 4 0 0,-1 3 57 0 0,4-4 8 0 0,0-1-10 0 0,1 0-14 0 0,-1-3-2 0 0,-1-4-59 0 0,1 4-11 0 0,0 1 0 0 0,-1 0-1 0 0,1-1 1 0 0,-1 1 0 0 0,1 0-1 0 0,-1 0 1 0 0,0-1 0 0 0,0 1-1 0 0,0-1 20 0 0,-1 1-3 0 0,-5-4-43 0 0,4-6-73 0 0,-2 4 108 0 0,4 7 11 0 0,0 0 0 0 0,1 1 0 0 0,-1-1 0 0 0,0 0 0 0 0,0 0 0 0 0,1 0 0 0 0,-1-1 0 0 0,1 1 0 0 0,-1 0 0 0 0,1 0 0 0 0,-1 0 1 0 0,1 0-1 0 0,-1-1 0 0 0,-2-3-14 0 0,4 4 9 0 0,-1 1 0 0 0,0-1 0 0 0,1 0 0 0 0,-1 1 0 0 0,1-1 0 0 0,0 0-1 0 0,-1 1 1 0 0,1-1 0 0 0,-1 1 0 0 0,1-1 0 0 0,0 1 0 0 0,-1-1 0 0 0,2 1 5 0 0,18-11-60 0 0,3 1-31 0 0,44-15 81 0 0,-53 21-21 0 0,1-1-34 0 0,-2 1-32 0 0,0 0-45 0 0,0 0-51 0 0,0 1-61 0 0,11-4-582 0 0,-6 3 184 0 0,-10 1 286 0 0,1 1-38 0 0,2-2-206 0 0,-1 1-99 0 0,-8 2 288 0 0,-1 0 62 0 0,0 1 59 0 0,0-1 55 0 0,0 1 52 0 0,0 0 49 0 0,-1 0 45 0 0,1-1 42 0 0,-1 1 39 0 0,0 0 35 0 0,0 0 112 0 0,0 0 103 0 0,0 0 76 0 0,-5 2 947 0 0,3 0-789 0 0,1-1-269 0 0,-1 0-62 0 0,1 0-75 0 0,-1 0-89 0 0,-3 4 395 0 0,1 0-69 0 0,0 0-61 0 0,1 0-50 0 0,0 1-18 0 0,1 1-44 0 0,-1 16 141 0 0,7 10-179 0 0,-4-31-82 0 0,1 1-1 0 0,-1-1 1 0 0,1 0 0 0 0,0 1 0 0 0,0-1 0 0 0,0 0 0 0 0,0 0-1 0 0,0 0 1 0 0,0 0 0 0 0,1 0 0 0 0,-1 0 0 0 0,0 0 0 0 0,2 1-4 0 0,-1-1 9 0 0,1 0 1 0 0,0 0 0 0 0,0-1 0 0 0,0 1 0 0 0,0-1-1 0 0,0 1 1 0 0,2 0-10 0 0,13 1 123 0 0,-1-6 40 0 0,-12 2-91 0 0,0-1 1 0 0,0 0 0 0 0,0 0-1 0 0,0-1 1 0 0,3-1-73 0 0,11-9 206 0 0,-3 3-89 0 0,-11 6-51 0 0,-3-1 38 0 0,-1 3-68 0 0,-1 1 0 0 0,0 0 1 0 0,0-1-1 0 0,0 1 0 0 0,0-1 1 0 0,0 1-1 0 0,0 0 0 0 0,0-1 1 0 0,0 1-1 0 0,0 0 0 0 0,-1-1 1 0 0,0 0-37 0 0,-3-9 261 0 0,0 4-125 0 0,1 2-62 0 0,0 2-47 0 0,-7-7 20 0 0,-16-10 191 0 0,20 15-214 0 0,-5-2-15 0 0,0 1 37 0 0,1 1 43 0 0,-1 1 0 0 0,-1 0 0 0 0,1 1 0 0 0,-1 0-89 0 0,-9-2 26 0 0,18 5-6 0 0,-1 0-55 0 0,0 1-50 0 0,1 1-44 0 0,-2 1-75 0 0,2-1-45 0 0,-1 2-94 0 0,0 2-229 0 0,4-5 7 0 0</inkml:trace>
  <inkml:trace contextRef="#ctx0" brushRef="#br0" timeOffset="-5164.667">1511 415 7344 0 0,'0'0'165'0'0,"0"0"22"0"0,0 0 9 0 0,0 0-205 0 0,-1 0 45 0 0,-1-1 141 0 0,0-1 95 0 0,-5-1 486 0 0,6 1-559 0 0,0 2-44 0 0,-4-5 441 0 0,1 1-62 0 0,1 0-57 0 0,0 0-52 0 0,1-1-45 0 0,0 1-42 0 0,-1-6 238 0 0,1-1-9 0 0,1-10 254 0 0,1 12-440 0 0,0-2 84 0 0,0-6 28 0 0,0 2-126 0 0,0-1-72 0 0,-4-35 469 0 0,-1 30-384 0 0,-2-6 374 0 0,3 12-375 0 0,2 8-226 0 0,0 0-35 0 0,0 2 183 0 0,2 2-75 0 0,0 3-65 0 0,1 1-53 0 0,0 4-20 0 0,3 4-67 0 0,-2-2-12 0 0,2 6 174 0 0,-1 2-48 0 0,0-1-69 0 0,1-2-76 0 0,2 7 8 0 0,-1 0-1 0 0,0 5 3 0 0,-1-8-42 0 0,0 1-44 0 0,0-1-56 0 0,1 0-71 0 0,-1-6 146 0 0,-1 0 50 0 0,1 6 67 0 0,0-1 62 0 0,7 26 220 0 0,-6-26-269 0 0,1 1-56 0 0,-4-9-7 0 0,-1-2-21 0 0,-1-4-96 0 0,0-1-65 0 0,0 0-11 0 0,0 0 6 0 0,0 0 49 0 0,0-1 16 0 0,1 0 46 0 0,6-9-70 0 0,4-27-254 0 0,-3 15 340 0 0,-1 1-31 0 0,4 0-40 0 0,-6 13 84 0 0,4-6-99 0 0,-7 12 101 0 0,0-1 0 0 0,0 1 1 0 0,0 0-1 0 0,0 0 0 0 0,1 0 1 0 0,-1 0-1 0 0,2-1 45 0 0,-3 2-14 0 0,0 1 0 0 0,0-1 0 0 0,0 1 0 0 0,0-1 0 0 0,0 1 0 0 0,0-1 0 0 0,0 1 0 0 0,0 0-1 0 0,0-1 1 0 0,0 1 0 0 0,1 0 0 0 0,-1 0 0 0 0,0 0 0 0 0,0 0 0 0 0,0 0 0 0 0,0 0 0 0 0,0 0 0 0 0,0 0 0 0 0,1 0 14 0 0,7 3-83 0 0,0 0 59 0 0,5 2-109 0 0,-1 4 114 0 0,2 3 112 0 0,-5 0 38 0 0,-1 0 33 0 0,5 16 194 0 0,-8-9-153 0 0,-2-4-90 0 0,-3 0-74 0 0,-1-12-1 0 0,0-1 0 0 0,-1 1-1 0 0,1 0 1 0 0,0-1 0 0 0,-1 1 0 0 0,0 0-1 0 0,0 0-39 0 0,-9 14 240 0 0,-6-6-40 0 0,-3-3-39 0 0,-2-3-38 0 0,-1-4-40 0 0,1-1-38 0 0,2-2-39 0 0,-9-4 52 0 0,9 0-56 0 0,4 1-62 0 0,0 0-82 0 0,6 1-4 0 0,0 1-53 0 0,8 2 47 0 0,0 1 53 0 0,0 0 44 0 0,1-1 36 0 0,-1 1 35 0 0,-1-1 132 0 0,1 0-112 0 0,1 1-55 0 0,-1-1-72 0 0,1 0-98 0 0,-1 1 50 0 0,1 0-33 0 0,0-1-37 0 0,-1 1-38 0 0,1 0-43 0 0,0-1-46 0 0,-1 1 8 0 0,1-1-39 0 0,0 1-39 0 0,0 0-42 0 0,-1-1-44 0 0,1 1-46 0 0,0-1-47 0 0,-1 1-49 0 0,0-2-1590 0 0,-1-1-1260 0 0</inkml:trace>
  <inkml:trace contextRef="#ctx0" brushRef="#br0" timeOffset="-4454.894">1998 322 6992 0 0,'0'0'157'0'0,"1"-1"82"0"0,1 0-107 0 0,6-5 34 0 0,-6 5-460 0 0,-1 0 58 0 0,1 0 58 0 0,-1 0 53 0 0,0 0 53 0 0,1 0 48 0 0,-1 1 46 0 0,0-1 45 0 0,1-1 155 0 0,0 1 118 0 0,0 0 103 0 0,0-1 87 0 0,-1 1 201 0 0,1 0 76 0 0,0-2 1809 0 0,-2 2-1564 0 0,-1 0-99 0 0,0 1-398 0 0,0 0-82 0 0,0-1-227 0 0,0 1-41 0 0,0 0-47 0 0,0 0-49 0 0,-1 0-53 0 0,1 0-57 0 0,-1 0-62 0 0,0 0-63 0 0,-8 0 432 0 0,1 2-37 0 0,-10 4 168 0 0,2 3-120 0 0,0 3-103 0 0,4-1-105 0 0,1 0-44 0 0,-1 4-34 0 0,-4 7-44 0 0,14-17 16 0 0,1 0 0 0 0,-1 0-1 0 0,1 0 1 0 0,0 0-1 0 0,-2 4-2 0 0,1 11 73 0 0,5-2 73 0 0,-2-16-131 0 0,3 6 25 0 0,-2-6-37 0 0,-1-1-1 0 0,1 0 1 0 0,0 1 0 0 0,-1-1-1 0 0,1 0 1 0 0,0 0 0 0 0,0 0-1 0 0,0 0 1 0 0,0 1 0 0 0,0-1-1 0 0,0 0 1 0 0,0 0-3 0 0,8 5 41 0 0,7 2-91 0 0,1-4 34 0 0,5-3 29 0 0,-17-1 1 0 0,0-1-1 0 0,0 1 0 0 0,0-1 0 0 0,0-1 1 0 0,1 0-14 0 0,-1 0 14 0 0,0 0 1 0 0,0 0-1 0 0,0 0 1 0 0,0-1-1 0 0,-1 0 1 0 0,1 0-1 0 0,-1 0 1 0 0,0-1 0 0 0,0 0-15 0 0,-1 1 3 0 0,0 0 0 0 0,0 0 1 0 0,0-1-1 0 0,-1 1 1 0 0,0-1-1 0 0,1 0 0 0 0,-1 0-3 0 0,6-19 56 0 0,-3 0-38 0 0,-2-31-81 0 0,-4 70 26 0 0,-2 1 61 0 0,2-11 3 0 0,0 0 0 0 0,0-1 1 0 0,1 1-1 0 0,-1 0 0 0 0,1-1 0 0 0,1 1 0 0 0,-1 0 0 0 0,1 0 1 0 0,0-1-1 0 0,0 2-27 0 0,4 9 53 0 0,-4-13-31 0 0,-1 0 0 0 0,1 0 0 0 0,0 0 0 0 0,1 0 0 0 0,-1 0-1 0 0,0 0 1 0 0,1 0 0 0 0,0 0 0 0 0,0 0-22 0 0,7 10 32 0 0,-6-8-74 0 0,-1-3-34 0 0,-1 1-48 0 0,0-2-50 0 0,-1-1-27 0 0,0 0 53 0 0,0 0 46 0 0,0 1 41 0 0,0-1 29 0 0,1 0 47 0 0,0 1 147 0 0,-1 0-151 0 0,1-1-62 0 0,-1 0-69 0 0,1 0-84 0 0,-1 1-101 0 0,0-1-117 0 0,1 0 162 0 0,-1 0-35 0 0,0 1-38 0 0,0-1-40 0 0,0 0-41 0 0,0 0-44 0 0,0 0 64 0 0,0 0-49 0 0,0 0-45 0 0,0 0-39 0 0,0 0-149 0 0,0 0-38 0 0,0 0-181 0 0,0 0-488 0 0</inkml:trace>
  <inkml:trace contextRef="#ctx0" brushRef="#br0" timeOffset="-3755.485">2169 116 8840 0 0,'0'0'197'0'0,"0"0"24"0"0,0 0 19 0 0,-1-1-51 0 0,-1-1-124 0 0,0 1-50 0 0,1 0 40 0 0,1 1-55 0 0,-2-1 569 0 0,0 0-48 0 0,0 0-44 0 0,0 1-44 0 0,1 0-40 0 0,0 0-39 0 0,-1 1-37 0 0,1-1-33 0 0,-1 2 187 0 0,1 1-110 0 0,0 0-95 0 0,0 0-78 0 0,0 4 1 0 0,1 8 47 0 0,1-11-103 0 0,-1-2 82 0 0,2 5 57 0 0,-1 0-49 0 0,2 0-44 0 0,-1 0-41 0 0,3 7 38 0 0,1 0-104 0 0,-1-1-64 0 0,5 15-45 0 0,-6-10 73 0 0,6 35 270 0 0,-4-19-68 0 0,1-1 70 0 0,1 0 95 0 0,-3-18-157 0 0,1 0 34 0 0,-4-8-175 0 0,0 1 9 0 0,-1-2-13 0 0,0-1-4 0 0,3 3 152 0 0,-1-4-169 0 0,3-2 34 0 0,-2-2-47 0 0,3-6 23 0 0,-7 5-74 0 0,11-15 90 0 0,-2-1-39 0 0,-2-1-31 0 0,-1-1-1 0 0,0-1-35 0 0,6-20 45 0 0,-12 39-43 0 0,7-17-6 0 0,-1 2-50 0 0,3-2-61 0 0,8-7-119 0 0,-16 23 224 0 0,1-1 5 0 0,4 0-83 0 0,-5 3 80 0 0,0 0 1 0 0,0 0-1 0 0,-1-1 0 0 0,1 1 0 0 0,0 0 0 0 0,0 0 0 0 0,0 0 0 0 0,0 0 0 0 0,-1 0 0 0 0,1 1 0 0 0,0-1 0 0 0,0 0 0 0 0,0 0 0 0 0,-1 0 0 0 0,1 1 0 0 0,1-1 8 0 0,10 10-87 0 0,7 18-25 0 0,-16-24 90 0 0,21 44 20 0 0,-19-37 44 0 0,0 0 44 0 0,-4-7-60 0 0,0-1 54 0 0,0 1 57 0 0,0 0 63 0 0,0 3 162 0 0,2 3 125 0 0,-3-9-451 0 0,1 1-56 0 0,-1 0 39 0 0,-1 1 60 0 0,-2 1 85 0 0,-9 10-154 0 0,10-13 0 0 0,0 0 1 0 0,1 0-1 0 0,-1 0 1 0 0,-1 0-1 0 0,1 0 1 0 0,0 0-1 0 0,0-1 1 0 0,0 1-1 0 0,0-1 1 0 0,0 0 0 0 0,-1 0-1 0 0,1 1 1 0 0,0-1-11 0 0,-12 1 5 0 0,7 1-96 0 0,1-1 92 0 0,-9-1 72 0 0,10 0-82 0 0,0 0-37 0 0,1 0-37 0 0,0 0-48 0 0,-1-1-58 0 0,1 1-66 0 0,1 0 4 0 0,-1 0-50 0 0,1-1-54 0 0,0 1-60 0 0,0 0-62 0 0,-1 0-67 0 0,1 0-72 0 0,0 0-76 0 0,3 0 285 0 0,-1 0-57 0 0,1 0-50 0 0,-1 0-43 0 0,1 0-160 0 0,-1 0-43 0 0,0 0-194 0 0,0 0-523 0 0</inkml:trace>
  <inkml:trace contextRef="#ctx0" brushRef="#br0" timeOffset="-2231.963">3007 228 10680 0 0,'0'0'241'0'0,"0"0"38"0"0,0 0 11 0 0,0 0-28 0 0,0 0-165 0 0,0 0 8 0 0,0 0 82 0 0,0 0 204 0 0,0 0 369 0 0,0 0 37 0 0,0 0-22 0 0,0 0-134 0 0,0 0-58 0 0,0 0-9 0 0,0 1-283 0 0,-1-1-60 0 0,1 0-52 0 0,-1 1-45 0 0,0 0 24 0 0,-4 4 25 0 0,4-3-23 0 0,0 7 228 0 0,0-1-46 0 0,1 1-45 0 0,0-1-40 0 0,1 0-37 0 0,0 0-33 0 0,1 8 99 0 0,1-4-125 0 0,1 0-46 0 0,8 26 93 0 0,-3-13-49 0 0,-6-17-120 0 0,3 13 13 0 0,3-2-39 0 0,-6-13 40 0 0,2-2 1 0 0,-3-1-58 0 0,-1-1-46 0 0,-1-2 50 0 0,1 1-103 0 0,-1-1-115 0 0,0 0-174 0 0,0 0 211 0 0,0 0 81 0 0,0 0-34 0 0,0 0-10 0 0,0 0-33 0 0,0 0-40 0 0,0 0-45 0 0,0 0-46 0 0,0 0-46 0 0,0 0-41 0 0,0 0-37 0 0,0 0-277 0 0,0 0-62 0 0,0 0-48 0 0,0 0-35 0 0,0 0-1527 0 0,0 0-1347 0 0</inkml:trace>
  <inkml:trace contextRef="#ctx0" brushRef="#br0" timeOffset="-2035.951">3100 140 12464 0 0,'0'0'281'0'0,"0"0"40"0"0,0-1-52 0 0,0 1-70 0 0,0-1-60 0 0,1 0-48 0 0,-1-1-21 0 0,1-3-72 0 0,0 1 40 0 0,-1 2 35 0 0,0 0 38 0 0,0 0 40 0 0,0 0 44 0 0,0 1 46 0 0,0 0 49 0 0,0 0 52 0 0,0 0 33 0 0,-1 0 52 0 0,1 0 54 0 0,0 0 57 0 0,0 1-1049 0 0</inkml:trace>
  <inkml:trace contextRef="#ctx0" brushRef="#br0" timeOffset="-1749.977">3208 90 10912 0 0,'0'0'248'0'0,"0"0"34"0"0,0 0 20 0 0,0 0-38 0 0,0 0-90 0 0,0 0 63 0 0,0 0-42 0 0,0 2 91 0 0,0 0-98 0 0,0 4 156 0 0,0-4-197 0 0,0-1 50 0 0,0 6 415 0 0,-1 0-49 0 0,0 0-51 0 0,0 1-51 0 0,0 0-26 0 0,0 0-62 0 0,0 0-64 0 0,1 0-64 0 0,0 4 73 0 0,1-1-64 0 0,-1 1-56 0 0,1-1-49 0 0,0 3-20 0 0,0 0-42 0 0,7 27 70 0 0,-4-25-107 0 0,1 1-44 0 0,0 0-53 0 0,-4-13-98 0 0,0 0 56 0 0,0-1 39 0 0,-1-1-17 0 0,1 0-29 0 0,0-1-52 0 0,0 0-25 0 0,-1 1-54 0 0,2-1-61 0 0,-1 0-71 0 0,-1-1 82 0 0,0 0-41 0 0,0 0-36 0 0,1 0-35 0 0,-1 1-248 0 0,0-1-56 0 0,0 1-811 0 0,0 1-637 0 0,0 3-1211 0 0</inkml:trace>
  <inkml:trace contextRef="#ctx0" brushRef="#br0" timeOffset="-1001.131">3139 343 11256 0 0,'0'0'256'0'0,"0"0"34"0"0,0 0 21 0 0,0 0-173 0 0,0-1-34 0 0,2 1 19 0 0,0-1-86 0 0,4-3-83 0 0,-4 3 73 0 0,7-5 219 0 0,-1 0 70 0 0,0 0 53 0 0,1 1 38 0 0,16-13 921 0 0,-16 12-926 0 0,-1 1-51 0 0,0 1-110 0 0,0 0-59 0 0,-1 0-68 0 0,1 1-81 0 0,13-5 257 0 0,-6 1-112 0 0,1 1-35 0 0,16-6 51 0 0,0 4-104 0 0,0 3-79 0 0,-18 3 22 0 0,-1 0-121 0 0,-4 1-41 0 0,0-1-59 0 0,0 1-59 0 0,0 1-61 0 0,-8 0 82 0 0,-1 0-4 0 0,0 0 75 0 0,0 1 56 0 0,1 0 20 0 0,2 2 8 0 0,-2-2-12 0 0,0 0-68 0 0,1 5-35 0 0,-2 1 41 0 0,-2 7-43 0 0,-3 1 105 0 0,-1 0 63 0 0,-5 17 8 0 0,9-22 77 0 0,1 1 57 0 0,2-1 47 0 0,1-1 32 0 0,-1-8-173 0 0,-1 1-1 0 0,1-1 0 0 0,-1 0 0 0 0,1 0 1 0 0,0 0-1 0 0,-1 0 0 0 0,1 0 1 0 0,0 0-1 0 0,0 0 0 0 0,0-1 1 0 0,-1 1-1 0 0,1 0 0 0 0,0 0 0 0 0,0-1 1 0 0,0 1-1 0 0,0 0 0 0 0,1-1 1 0 0,-1 1-1 0 0,0-1 0 0 0,0 1 1 0 0,0-1-1 0 0,0 0 0 0 0,1 1 0 0 0,-1-1 1 0 0,0 0-1 0 0,0 0 0 0 0,0 0 1 0 0,1 0-1 0 0,-1 0 0 0 0,0 0 1 0 0,0 0-1 0 0,1-1 0 0 0,-1 1-27 0 0,9-1 233 0 0,0-1-37 0 0,10-3 103 0 0,4-3-55 0 0,-20 6-200 0 0,1-1 1 0 0,-1 1-1 0 0,0-1 0 0 0,0 0 0 0 0,0 0 0 0 0,2-1-44 0 0,8-9 108 0 0,-8 8-43 0 0,-1 1 0 0 0,0-1 0 0 0,0 0 0 0 0,-1 0-1 0 0,3-4-64 0 0,2-5 77 0 0,0 1-104 0 0,1-4-85 0 0,8-22-238 0 0,-14 24 280 0 0,-4 10 16 0 0,0 4 12 0 0,0 1 100 0 0,0 0 85 0 0,0 0 10 0 0,0 0-1 0 0,-1 8-17 0 0,0-3-107 0 0,-1 3-29 0 0,-2 2-21 0 0,3-3 34 0 0,-2 16-23 0 0,-2-1 60 0 0,-5 45 216 0 0,8-45-207 0 0,-1 1 34 0 0,0-1 38 0 0,-1 1 42 0 0,-1 8 139 0 0,1 0 95 0 0,2-15-200 0 0,-1 4 50 0 0,2-6-20 0 0,1-5-18 0 0,-2 0-56 0 0,0-1-35 0 0,-1 1 0 0 0,0 0 0 0 0,-1 0 0 0 0,0-1-127 0 0,-2 5 250 0 0,3-7-79 0 0,0-1 40 0 0,-8 12 83 0 0,-2-3-34 0 0,10-11-189 0 0,-1 0 1 0 0,0 0 0 0 0,-1 0 0 0 0,1-1 0 0 0,-1 1-1 0 0,0-1-71 0 0,-23 8 282 0 0,19-9-192 0 0,1 1 1 0 0,0-2-1 0 0,-1 1 0 0 0,-4-1-90 0 0,2-1 106 0 0,0 0-1 0 0,0 0 0 0 0,-1-1 0 0 0,1-1-105 0 0,-26-9 324 0 0,10 0 2 0 0,4-3 70 0 0,19 12-340 0 0,1 0 0 0 0,0-1 0 0 0,0 1 0 0 0,0-1 0 0 0,1 1 0 0 0,-1-1 0 0 0,1 0-1 0 0,0 0 1 0 0,0 0 0 0 0,-1-3-56 0 0,-3-10 132 0 0,4 2-60 0 0,2 14-68 0 0,1 0 0 0 0,-1 0 0 0 0,0 0 0 0 0,0 0 0 0 0,0 0 0 0 0,0 0 0 0 0,1 0 0 0 0,-1 0 0 0 0,1 0 0 0 0,-1 0 0 0 0,1 0 1 0 0,-1 0-1 0 0,1-1-4 0 0,10-7 1 0 0,-8 8-14 0 0,0-1 0 0 0,0 1 0 0 0,0 0 0 0 0,0 0 0 0 0,0 1 0 0 0,1-1 0 0 0,-1 1 13 0 0,2-1-188 0 0,1 1 59 0 0,-1-1 51 0 0,0 1 43 0 0,6 0 58 0 0,13 2 181 0 0,-16-1-191 0 0,0 0-65 0 0,-4 0-19 0 0,1 0-36 0 0,-1-1-40 0 0,1 1-46 0 0,-1 0-6 0 0,0 0-38 0 0,-1 0-41 0 0,1 0-43 0 0,0 0-46 0 0,0-1-50 0 0,-1 1-51 0 0,1 0-56 0 0,0 0-57 0 0,0 0-60 0 0,0 0-64 0 0,-1 0-65 0 0,1 1-70 0 0,0-1-71 0 0,-1 0-75 0 0,1 0-77 0 0,3 1-1536 0 0,3 1-1451 0 0</inkml:trace>
  <inkml:trace contextRef="#ctx0" brushRef="#br0" timeOffset="-3185.736">2643 354 8328 0 0,'0'0'241'0'0,"0"0"0"0"0,0 0-142 0 0,0 0 22 0 0,0 0 98 0 0,0 0 245 0 0,0 0 443 0 0,0 0 42 0 0,0 0-16 0 0,0 0-103 0 0,0 0-44 0 0,0 0-420 0 0,0 0-81 0 0,0 0-70 0 0,0 0-58 0 0,1 0-56 0 0,-1 0-33 0 0,1 0-8 0 0,2 2 22 0 0,-2-2-15 0 0,0 1 47 0 0,3 1 436 0 0,-1 1-52 0 0,0 1-49 0 0,0 0-47 0 0,-1 1-42 0 0,-1 0-41 0 0,1 0-36 0 0,-1 1-33 0 0,-1 3 88 0 0,1 1-63 0 0,-2 1-12 0 0,0 6 43 0 0,0 3 78 0 0,0-9-257 0 0,0 4-31 0 0,4 1 18 0 0,-3-16-341 0 0,0 1 61 0 0,0-1 56 0 0,0 0 50 0 0,0 0 45 0 0,1 0 55 0 0,-1 0 100 0 0,0 0 65 0 0,1 1 338 0 0,-1-1-396 0 0,0 0-43 0 0,0 0-61 0 0,1 1-50 0 0,-1-1-58 0 0,0 1-67 0 0,0-1-143 0 0,0 1 88 0 0,0-1-37 0 0,0 1-39 0 0,0-1-41 0 0,0 1-42 0 0,0-1-46 0 0,0 1-47 0 0,0-1-50 0 0,0 1-52 0 0,0 0-54 0 0,0 0-56 0 0,0 0-58 0 0,0 0-61 0 0,0 0-63 0 0,0-1-1529 0 0,0 0-1337 0 0</inkml:trace>
  <inkml:trace contextRef="#ctx0" brushRef="#br0" timeOffset="-2898.003">2646 172 13536 0 0,'0'0'306'0'0,"0"0"46"0"0,0 0 22 0 0,0 0-160 0 0,0 0-103 0 0,0 0 9 0 0,-1-1-83 0 0,-5-4-130 0 0,4 3 136 0 0,0 1 39 0 0,2 0 54 0 0,-1 0 66 0 0,1 1 76 0 0,-1-1-8 0 0,0-1-39 0 0,1 1-37 0 0,-1 1-37 0 0,1-1-35 0 0,-1 0-35 0 0,1 1-34 0 0,-1 0-33 0 0,0 0-75 0 0,0 1-121 0 0,1 1-116 0 0,-1 0-107 0 0,0 0-503 0 0</inkml:trace>
  <inkml:trace contextRef="#ctx0" brushRef="#br0" timeOffset="-2536.2">2787 81 8328 0 0,'0'0'241'0'0,"0"0"0"0"0,0 0-145 0 0,0 0 11 0 0,0 0 84 0 0,0 0 209 0 0,0 0 376 0 0,0 0 37 0 0,0 0-32 0 0,0 0-518 0 0,0 0 82 0 0,0 0 183 0 0,0 0-14 0 0,0 0-205 0 0,0 0-61 0 0,0 1-52 0 0,0 0-47 0 0,0 1 35 0 0,0 0-95 0 0,0 3 57 0 0,0-2 29 0 0,0 7 462 0 0,1 1-93 0 0,1 0-81 0 0,-1 0-73 0 0,2 2-3 0 0,0 0-71 0 0,1 3-6 0 0,2 6 77 0 0,-5-17-311 0 0,7 25 1312 0 0,2 23-1388 0 0,-6-17 547 0 0,-2-10-229 0 0,-1-1-86 0 0,3 7 41 0 0,-3-23-164 0 0,1 0 0 0 0,-1 0 0 0 0,-1 8-109 0 0,1-10 59 0 0,1-2 9 0 0,0 1 48 0 0,-2-5-114 0 0,1 0 1 0 0,-1 0 0 0 0,0 0 0 0 0,0-1 0 0 0,1 1-1 0 0,-1 0 1 0 0,0 0 0 0 0,1 0 0 0 0,-1-1-1 0 0,1 1 1 0 0,-1 0 0 0 0,1 0 0 0 0,-1-1-1 0 0,1 1 1 0 0,0 0 0 0 0,0 0-3 0 0,-1-1-206 0 0,0 0 54 0 0,0 0 48 0 0,0 0 44 0 0,0 0 48 0 0,1 0 105 0 0,-1 1 95 0 0,1 0 345 0 0,-1-1-394 0 0,0 0-80 0 0,1 1-52 0 0,-1-1-65 0 0,0 0-78 0 0,1 0-119 0 0,-1 1 82 0 0,0-1-35 0 0,0 0-35 0 0,0 0-37 0 0,1 0-41 0 0,-1 0-41 0 0,0 0-44 0 0,0 0-46 0 0,0 0-47 0 0,1 0-51 0 0,-1 0-52 0 0,0 0-53 0 0,0 0-57 0 0,0 0-58 0 0,6-2-971 0 0</inkml:trace>
  <inkml:trace contextRef="#ctx0" brushRef="#br0" timeOffset="68689.245">1944 837 5152 0 0,'1'0'174'0'0,"0"0"-45"0"0,-1 0 37 0 0,-4 2 64 0 0,2-2-136 0 0,1 0 33 0 0,-1 0 44 0 0,0 0 53 0 0,0 0 64 0 0,0-1 73 0 0,0 1 82 0 0,1-1 92 0 0,-1 0-280 0 0,1-1 16 0 0,0 1-80 0 0,0 0 98 0 0,1 1-17 0 0,-1 0 83 0 0,0-1 16 0 0,0 1 79 0 0,0 0 86 0 0,-1 0 97 0 0,2 0-536 0 0,0 0 1 0 0,0 0 19 0 0,-2-1 113 0 0,-4 1-45 0 0,-4 1 25 0 0,3 0-55 0 0,5-1-105 0 0,0 1 36 0 0,-7 1 296 0 0,5-2-244 0 0,1 1-64 0 0,1-1-101 0 0,1 1 155 0 0,0-1-35 0 0,0 1-16 0 0,0 0-10 0 0,-3 1 54 0 0,2-1-38 0 0,0 0 44 0 0,0-1-191 0 0,1 0 76 0 0,0 1 61 0 0,1-1 47 0 0,-14 11 693 0 0,12-10-738 0 0,2 4-4 0 0,0 5-27 0 0,3-5 36 0 0,-2-4-16 0 0,3-1 0 0 0,-2 0 27 0 0,0 1-71 0 0,0 0 3 0 0,1-1 63 0 0,0 1 61 0 0,1-1 95 0 0,-3 0-161 0 0,-1 0-5 0 0,0 0-10 0 0,0 0-3 0 0,0 0 1 0 0,0 0-10 0 0,14 1 208 0 0,-7 0-2 0 0,-7 0-44 0 0,1 1-92 0 0,0 2-61 0 0,2 4-11 0 0,-3-7 5 0 0,-1 4 23 0 0,3 3-41 0 0,4 15-30 0 0,-6-22-9 0 0,1 0 0 0 0,0 1 0 0 0,-1-1 0 0 0,1 1 0 0 0,-1-1 0 0 0,0 1 0 0 0,1-1 0 0 0,-1 1 0 0 0,0-1 0 0 0,0 1 0 0 0,0-1 0 0 0,0 2 0 0 0,1 5 11 0 0,4 12 46 0 0,0 0-42 0 0,6-1 30 0 0,0 2-24 0 0,-4-4 22 0 0,-4-11-34 0 0,1 3-44 0 0,0 2-24 0 0,1-3 56 0 0,-5-7 3 0 0,1 0 0 0 0,0 0 0 0 0,-1 1 0 0 0,1-1 0 0 0,-1 1 0 0 0,1-1 0 0 0,-1 1 0 0 0,1-1 0 0 0,-1 1 0 0 0,0-1-1 0 0,0 1 1 0 0,0-1 0 0 0,0 8 65 0 0,1-8 0 0 0,7 3-62 0 0,-4-4 48 0 0,0-2 62 0 0,8-6 39 0 0,-4-4-82 0 0,1-15-48 0 0,-6 17-15 0 0,2-2 71 0 0,4-1-42 0 0,4-9-33 0 0,-2 2-3 0 0,-5 10 0 0 0,4-11 0 0 0,-10 21 5 0 0,0-1-1 0 0,0 1 0 0 0,0 0 0 0 0,1-1 0 0 0,-1 1 1 0 0,0-1-1 0 0,0 1 0 0 0,0 0 0 0 0,1-1 1 0 0,-1 1-1 0 0,0 0 0 0 0,0-1 0 0 0,1 1 0 0 0,-1 0 1 0 0,0-1-1 0 0,1 1 0 0 0,-1 0 0 0 0,0 0 0 0 0,1-1 1 0 0,-1 1-1 0 0,1 0 0 0 0,-1 0 0 0 0,0 0 0 0 0,1 0 1 0 0,-1-1-5 0 0,8 7 48 0 0,0 14-16 0 0,-7-19-26 0 0,11 41-6 0 0,-10-32 0 0 0,1-1 0 0 0,0 0 0 0 0,1 0 0 0 0,0 0 0 0 0,1 0 0 0 0,3 6 0 0 0,-7-14 0 0 0,0 0 0 0 0,0 0 0 0 0,0 0 0 0 0,-1-1 0 0 0,1 1 0 0 0,0 0 0 0 0,0 0 0 0 0,0 0 0 0 0,1-1 0 0 0,-1 1 0 0 0,0 0-1 0 0,1-1 1 0 0,23 3 12 0 0,-22-7 47 0 0,1-8-30 0 0,-4 10-10 0 0,3-5 4 0 0,7-17 92 0 0,-8 6 17 0 0,-2 11-65 0 0,0-25 200 0 0,-2 9-123 0 0,-1 5-61 0 0,-1 2-44 0 0,-4 2-25 0 0,7 13-15 0 0,1 0 1 0 0,-1 0 0 0 0,0 0 0 0 0,0 0 0 0 0,1-1 0 0 0,-1 1 0 0 0,1 0 0 0 0,-1-1 0 0 0,1 1 0 0 0,-1 0 0 0 0,1-1 0 0 0,0 1-1 0 0,0 0 1 0 0,0-2 0 0 0,0 2-205 0 0,-1 0 74 0 0,1-1 63 0 0,0 1 55 0 0,0-1 104 0 0,0 0 66 0 0,-1-2 285 0 0,1 3-337 0 0,0 0-36 0 0,-1 0-58 0 0,1 0-50 0 0,0 0-35 0 0,0 1-39 0 0,0-1-44 0 0,0 0-47 0 0,0 0-51 0 0,0 1-56 0 0,0-1-59 0 0,-1 0-64 0 0,1 0-68 0 0,0 0-71 0 0,0 1-76 0 0,0-1-80 0 0,0 0-84 0 0,0 1-525 0 0</inkml:trace>
  <inkml:trace contextRef="#ctx0" brushRef="#br0" timeOffset="69133.241">2285 896 8120 0 0,'0'0'182'0'0,"0"0"29"0"0,0 0 12 0 0,0 0 18 0 0,0 0-97 0 0,0 0-34 0 0,0 0 31 0 0,0 1-79 0 0,0 1-8 0 0,0-1-13 0 0,0 0 34 0 0,1 0 75 0 0,-1-1 88 0 0,1 2-240 0 0,0 0 69 0 0,0-1 60 0 0,0 1 46 0 0,1 2 202 0 0,3 4 598 0 0,-5-5-731 0 0,1 0-63 0 0,-1-1 19 0 0,1 0-38 0 0,0 1 29 0 0,1 0-42 0 0,1 3 179 0 0,-3-4-183 0 0,0 1 38 0 0,-1 0 110 0 0,3-1-100 0 0,0 0-79 0 0,4 3 74 0 0,-2-3-53 0 0,-1 0 80 0 0,-2-1-5 0 0,-1 1 68 0 0,0-2-238 0 0,0 1 1 0 0,0 0 0 0 0,0-1 0 0 0,1 1 0 0 0,-1 0-1 0 0,0-1 1 0 0,0 1 0 0 0,0 0 0 0 0,1-1 0 0 0,-1 1 0 0 0,0-1-1 0 0,1 1 1 0 0,-1-1 0 0 0,1 1 0 0 0,-1 0 0 0 0,1-1-39 0 0,2 3 159 0 0,0-1-49 0 0,-2-1 54 0 0,0 1-14 0 0,-1 0-53 0 0,1 4-10 0 0,1 10-49 0 0,0-7 23 0 0,4 9-61 0 0,-6-17-248 0 0,0 0 90 0 0,0 0 78 0 0,0 0 67 0 0,0 0 63 0 0,0-1 52 0 0,-1 3 385 0 0,1-3-309 0 0,0 1-110 0 0,-1-1-39 0 0,1 1-81 0 0,0-1-24 0 0,0 0-39 0 0,0 0-43 0 0,-1 1-47 0 0,1-1-51 0 0,0 0-54 0 0,0 0-59 0 0,1 0-62 0 0,-1 0-67 0 0,0 0-70 0 0,0 0-75 0 0,1 1-78 0 0,-1-1-82 0 0,0 0-86 0 0,0 0-940 0 0,0 0-1030 0 0</inkml:trace>
  <inkml:trace contextRef="#ctx0" brushRef="#br0" timeOffset="69305.094">2331 762 11600 0 0,'0'0'264'0'0,"0"0"-122"0"0,0 0-36 0 0,0 0 24 0 0,-1 0-79 0 0,0-1-11 0 0,1 1 6 0 0,0-1 41 0 0,0 1 90 0 0,-1 0 100 0 0,1-1-199 0 0,0 1 92 0 0,0 0 159 0 0,0 0 14 0 0,0 0-1083 0 0,0 2-370 0 0,0-2 608 0 0,0 1-63 0 0,0-1-78 0 0,0 1-1075 0 0,0 1-980 0 0</inkml:trace>
  <inkml:trace contextRef="#ctx0" brushRef="#br0" timeOffset="69625.192">2406 706 7856 0 0,'0'0'174'0'0,"0"0"29"0"0,0 0-14 0 0,0 0-46 0 0,0 0-40 0 0,0 0-36 0 0,0-1-24 0 0,0 1-66 0 0,-1-1-249 0 0,1 1 200 0 0,-1 0 76 0 0,1 0 37 0 0,0 0 45 0 0,0 0 55 0 0,0 0 36 0 0,0 0 56 0 0,-1 0 60 0 0,1 0 66 0 0,0 0 73 0 0,0 0 77 0 0,0 1 84 0 0,0-1 89 0 0,1 8-15 0 0,2 2-90 0 0,-1-5-311 0 0,-1 0-41 0 0,1 0-45 0 0,-2 0-50 0 0,0 3 108 0 0,1-1-53 0 0,2 5 18 0 0,-1 0-63 0 0,4 11 88 0 0,-1 6-105 0 0,0 0-81 0 0,9 49-47 0 0,-13-73-153 0 0,-1 0 64 0 0,1 0 54 0 0,-1 0 44 0 0,1 4 99 0 0,1 14 284 0 0,-2-16-328 0 0,0 0-73 0 0,0-3-38 0 0,0 0-40 0 0,1 0-45 0 0,-1 1-50 0 0,0-1-75 0 0,0 0-70 0 0,0 1-77 0 0,0-1-83 0 0,0 0-89 0 0,0 1-97 0 0,0-1-102 0 0,0 0-109 0 0,0 1-873 0 0,0 1-1000 0 0</inkml:trace>
  <inkml:trace contextRef="#ctx0" brushRef="#br0" timeOffset="69997.58">2505 679 9152 0 0,'0'0'208'0'0,"0"0"33"0"0,0 0 14 0 0,0 0-158 0 0,0 0 35 0 0,-1 1 218 0 0,0 0 71 0 0,-3 2 660 0 0,3-2-777 0 0,0 0-37 0 0,1 0-15 0 0,-1 0-92 0 0,3 25 518 0 0,1-16-439 0 0,-1 0-79 0 0,1 3-3 0 0,0 1-2 0 0,-1-4 2 0 0,7 20 340 0 0,-1 1-90 0 0,-1 1-92 0 0,-1 0-96 0 0,1-9-219 0 0,-5-19 0 0 0,-1 1 0 0 0,1 0 0 0 0,-1-1 0 0 0,0 1 0 0 0,-1 0 0 0 0,1 2 0 0 0,-1-4-178 0 0,0-1 63 0 0,1 1 55 0 0,-1-1 48 0 0,0 2 60 0 0,1-1 57 0 0,1 8 390 0 0,-1-6-340 0 0,-1-2-116 0 0,1-1-40 0 0,-1 1-47 0 0,1-1-57 0 0,-1 1-63 0 0,0-1-72 0 0,1 1-81 0 0,-1 0-87 0 0,0-2 82 0 0,1 1-44 0 0,-1 0-48 0 0,0 0-50 0 0,0-1-53 0 0,0 1-54 0 0,0 0-57 0 0,0 0-60 0 0,0-1-1166 0 0,0 2-1052 0 0</inkml:trace>
  <inkml:trace contextRef="#ctx0" brushRef="#br0" timeOffset="71007.345">2923 853 7256 0 0,'0'0'165'0'0,"0"0"22"0"0,0 0 7 0 0,0 0-49 0 0,0-2-81 0 0,2-4-69 0 0,-2 4 71 0 0,-1 0 645 0 0,1 0-53 0 0,-1 0-55 0 0,0 1-60 0 0,1-1-113 0 0,-1 0-53 0 0,1 1-55 0 0,-1-1-59 0 0,0 1-60 0 0,0-1-64 0 0,-1 1-65 0 0,1 0-69 0 0,0 0 208 0 0,-2 1-101 0 0,-9-2-51 0 0,-3 5 510 0 0,0 3-59 0 0,0 4-57 0 0,1 3-54 0 0,1 1-51 0 0,2 0-51 0 0,1 1-46 0 0,3-2-46 0 0,2-3-275 0 0,-4 15-147 0 0,8-16 192 0 0,1 0 53 0 0,0-7-16 0 0,0-1 0 0 0,0 0 0 0 0,0 0-1 0 0,0 1 1 0 0,0-1 0 0 0,0 0 0 0 0,0 0-1 0 0,-1 1 1 0 0,1-1 0 0 0,-1 0 0 0 0,0 1-14 0 0,1-1 10 0 0,-1 0 0 0 0,1 0 0 0 0,0 0 0 0 0,-1 0 0 0 0,1 1 0 0 0,0-1 0 0 0,0 0 1 0 0,0 0-1 0 0,0 0 0 0 0,-1 0 0 0 0,2 0 0 0 0,-1 0 0 0 0,0 0 0 0 0,0 0 0 0 0,0 0 1 0 0,0 1-11 0 0,4 8-108 0 0,0-1 42 0 0,-2-6 57 0 0,0 0 1 0 0,-1 0-1 0 0,1-1 1 0 0,0 1-1 0 0,0-1 0 0 0,0 1 1 0 0,1-1-1 0 0,0 1 9 0 0,13 5-47 0 0,-4-6-29 0 0,-1-3-32 0 0,1-3-53 0 0,-8 2 154 0 0,-1 0 0 0 0,1 0 0 0 0,-1-1 1 0 0,0 1-1 0 0,1-1 0 0 0,-1 1 0 0 0,0-1 0 0 0,-1 0 0 0 0,1 0 1 0 0,2-3 6 0 0,8-16 35 0 0,-1 0 103 0 0,-8 11-50 0 0,-3 0 33 0 0,0 3 19 0 0,-2-1 0 0 0,1 0 0 0 0,-1 1 0 0 0,0-1 0 0 0,-2-2-140 0 0,1 0 125 0 0,1 3-66 0 0,-1-7 23 0 0,2 8-8 0 0,1 12 14 0 0,1 4-47 0 0,0-1-31 0 0,0 8 45 0 0,-3-4-56 0 0,0 13 58 0 0,5 1-50 0 0,-1-7-18 0 0,-2-15-189 0 0,0 0 83 0 0,0 0 55 0 0,2 6-27 0 0,-1-5-38 0 0,0-2-15 0 0,-1 1-68 0 0,0-2 22 0 0,0 0-43 0 0,0 0-48 0 0,0 0-53 0 0,0 1-58 0 0,0-1-63 0 0,-1 0-67 0 0,1 0-72 0 0,2 3-857 0 0</inkml:trace>
  <inkml:trace contextRef="#ctx0" brushRef="#br0" timeOffset="71500.687">3051 722 8784 0 0,'0'0'197'0'0,"0"0"24"0"0,0 0 19 0 0,0 0-77 0 0,0 0-18 0 0,0 0 47 0 0,0 0 158 0 0,0 0 296 0 0,0 0 24 0 0,0 1-278 0 0,0 0-163 0 0,0 12-96 0 0,1-1 50 0 0,0 28 521 0 0,0-15-283 0 0,-1-9-204 0 0,1-2-99 0 0,-1 0-75 0 0,0-3-43 0 0,2 0 0 0 0,-1 1 0 0 0,2-1 0 0 0,0 2 0 0 0,5 27 0 0 0,-5-28-29 0 0,3 11-69 0 0,1-32 24 0 0,-4 6 67 0 0,0-2 21 0 0,0 0 0 0 0,0 0-1 0 0,-1-1 1 0 0,0 1 0 0 0,1-3-14 0 0,-1 2 31 0 0,0 0 0 0 0,0 1 0 0 0,1-1 0 0 0,1-1-31 0 0,-2 5 14 0 0,15-21 153 0 0,-7 13-98 0 0,1 5-40 0 0,-6 4-19 0 0,-4 2 2 0 0,0-1-1 0 0,0 1 1 0 0,0 0-1 0 0,0-1 1 0 0,0 1-1 0 0,0 0 1 0 0,0 0-1 0 0,0-1 1 0 0,0 1-1 0 0,0 0 1 0 0,0 0-1 0 0,0 0 1 0 0,-1 0-1 0 0,1 0 1 0 0,0 0-1 0 0,-1 0 0 0 0,1 1 1 0 0,-1-1-1 0 0,1 0-11 0 0,7 18 172 0 0,-4-4-150 0 0,-3-2 72 0 0,-3 6 121 0 0,2-15-149 0 0,-2-1 0 0 0,1 1 0 0 0,0-1 1 0 0,-1 1-1 0 0,0-1 0 0 0,0 1 0 0 0,0-1 1 0 0,0 0-1 0 0,-2 3-66 0 0,-4 2 112 0 0,0-1-40 0 0,-1 0-49 0 0,0 0-62 0 0,-1-2-73 0 0,0 0-84 0 0,-1 0-96 0 0,1-1-107 0 0,3-2 220 0 0,1-1-79 0 0,0 1-76 0 0,0-2-75 0 0,0 1-72 0 0,0-2-72 0 0,-1 0-67 0 0,0 0-68 0 0,4 0-6 0 0</inkml:trace>
  <inkml:trace contextRef="#ctx0" brushRef="#br0" timeOffset="77759.364">3421 979 6792 0 0,'0'0'149'0'0,"0"0"23"0"0,0 0 13 0 0,-3-2 17 0 0,-1-1-23 0 0,1 1 35 0 0,0 0 86 0 0,2 1-219 0 0,0 0 37 0 0,-2-2 208 0 0,1 1-22 0 0,0 1 38 0 0,-5-6 888 0 0,4 5-730 0 0,1-1-61 0 0,1 0-108 0 0,0 3-47 0 0,1 0-16 0 0,2-12 1029 0 0,-2 7-896 0 0,1 2-43 0 0,4-4-11 0 0,-3 2-51 0 0,0 3-68 0 0,0-1 46 0 0,0 0 54 0 0,0 0 63 0 0,-2 2-283 0 0,0 1-18 0 0,0 0-11 0 0,1 0 1 0 0,3-2-24 0 0,-2 1 10 0 0,11-3-120 0 0,16 1 51 0 0,-25 3-9 0 0,0 0-34 0 0,2 0 19 0 0,25-3 33 0 0,-24 1-6 0 0,0-3 0 0 0,3 1 0 0 0,-6 3 2 0 0,-1-1 32 0 0,3-2 128 0 0,1-1 130 0 0,4-1 114 0 0,-10 6-323 0 0,-1 0 21 0 0,0 0-20 0 0,0 0-11 0 0,0 0 3 0 0,0 0 16 0 0,0 0 4 0 0,0 0 0 0 0,-2 0-7 0 0,-2 1-42 0 0,-7 3-12 0 0,-6 2 54 0 0,2 0-41 0 0,-33 7 3 0 0,30-9-13 0 0,-2 1 35 0 0,16-3-96 0 0,0-1 46 0 0,-1 0 60 0 0,-7 3 179 0 0,5 1-183 0 0,5-3-14 0 0,-3 0-4 0 0,-4 3-51 0 0,10-1 8 0 0,1 0 38 0 0,2 3-56 0 0,-3-7 0 0 0,-1 1 0 0 0,0-1 0 0 0,0 1 0 0 0,1-1 0 0 0,-1 0 0 0 0,0 1 0 0 0,1-1 0 0 0,-1 0 0 0 0,0 1 0 0 0,1-1 0 0 0,-1 0 0 0 0,0 1 0 0 0,1-1 0 0 0,-1 0 0 0 0,1 1 0 0 0,-1-1 0 0 0,1 0 0 0 0,-1 0 0 0 0,1 0 0 0 0,-1 0 0 0 0,1 1 0 0 0,-1-1 0 0 0,1 0 0 0 0,7 2 0 0 0,15 6 2 0 0,13 1 53 0 0,-7-2-22 0 0,-10-1-43 0 0,-7-3 44 0 0,-4 0-25 0 0,0-1-1 0 0,0 1 0 0 0,-1 0 1 0 0,0 1-1 0 0,1-1 0 0 0,4 5-8 0 0,-3-3 181 0 0,-3-1 5 0 0,-1-1-91 0 0,0 2-57 0 0,2 2-54 0 0,-7-6 27 0 0,1-1 0 0 0,-1 1 0 0 0,1 0 0 0 0,-1 0 0 0 0,1 0 0 0 0,-1 0 0 0 0,0-1-1 0 0,1 1 1 0 0,-1 0 0 0 0,0 0 0 0 0,0 0 0 0 0,1 0 0 0 0,-1 0 0 0 0,0 0 0 0 0,0 0 0 0 0,0 0-1 0 0,0 0 1 0 0,0 0 0 0 0,-1 0 0 0 0,1 0 0 0 0,0 0 0 0 0,-1 0-11 0 0,-1 7 74 0 0,1-5-70 0 0,0-1 17 0 0,0 1 0 0 0,0-1-1 0 0,0 1 1 0 0,-1-1 0 0 0,1 1 0 0 0,0-1 0 0 0,-1 0 0 0 0,0 0 0 0 0,1 0 0 0 0,-1 0 0 0 0,0 0 0 0 0,0 0 0 0 0,0 0 0 0 0,0-1-1 0 0,-1 1-20 0 0,-17 10 129 0 0,0-7-101 0 0,18-4-19 0 0,-34 2 103 0 0,-1-2-45 0 0,5-1-88 0 0,0-2 75 0 0,1-1 62 0 0,0-3 47 0 0,-13-5-92 0 0,25 4-83 0 0,12 4-93 0 0,3 1-52 0 0,0 0-58 0 0,0-1-49 0 0,0 0-39 0 0,3 2-122 0 0,1 1-21 0 0,0 0 150 0 0,0 0 16 0 0,0 0-107 0 0,0 0-339 0 0,0 0 389 0 0,0 0 37 0 0,0 0-200 0 0,-1 0 116 0 0,1 0 96 0 0,0 0 79 0 0,-1-1 55 0 0,1 1-207 0 0,-1-1 157 0 0,1 1 63 0 0,0 0-34 0 0,0 0-42 0 0,0 0-47 0 0,0 0-137 0 0,0 0-42 0 0,0 0-39 0 0,0 0-32 0 0,0 0-141 0 0,0 0-33 0 0,0 0-1489 0 0</inkml:trace>
  <inkml:trace contextRef="#ctx0" brushRef="#br0" timeOffset="78672.431">3796 901 8640 0 0,'0'0'197'0'0,"0"0"24"0"0,0 0 17 0 0,-1-1-38 0 0,-4-1-160 0 0,1 0 0 0 0,0 0 74 0 0,-1 1 67 0 0,1 1 59 0 0,-1 0 114 0 0,0 0 59 0 0,-1 1 142 0 0,-2 1 348 0 0,0 2 14 0 0,2-1-338 0 0,3-1-135 0 0,-1 0-52 0 0,1 0-114 0 0,0 0-52 0 0,0 0-61 0 0,1 0-68 0 0,0-1-75 0 0,-15 13 273 0 0,2 1-42 0 0,11-11-180 0 0,1 1-1 0 0,-1 0 1 0 0,1 0 0 0 0,0-1 0 0 0,1 2 0 0 0,-1-1 0 0 0,1 0-1 0 0,0 1 1 0 0,0-1 0 0 0,0 3-73 0 0,-1 21 367 0 0,6-16-251 0 0,-2-11-108 0 0,1 0 1 0 0,-1 0-1 0 0,0 0 0 0 0,1 0 1 0 0,-1-1-1 0 0,1 1 0 0 0,0 0 1 0 0,0-1-1 0 0,0 0 0 0 0,-1 1-8 0 0,17 7 55 0 0,-15-8-55 0 0,0 1 0 0 0,-1-2-1 0 0,1 1 1 0 0,0 0 0 0 0,0-1-1 0 0,0 1 1 0 0,0-1 0 0 0,3 0 0 0 0,8-1 24 0 0,1-2 276 0 0,0-3-94 0 0,-2-3-94 0 0,-2-4-92 0 0,-8 5 434 0 0,-2-1-83 0 0,-4 0-74 0 0,-1 1-68 0 0,-2-1-59 0 0,-1 1-51 0 0,-1-1-44 0 0,0 1-36 0 0,-3-2-30 0 0,0-5-50 0 0,7 5 149 0 0,2-3-38 0 0,4 2-46 0 0,2 2-55 0 0,-2 7 34 0 0,-1 0 0 0 0,1 1 0 0 0,0-1 0 0 0,0 1 0 0 0,0-1 1 0 0,1 1-1 0 0,-1-1 0 0 0,1 1-3 0 0,-1 0-11 0 0,0 0 1 0 0,1 0 0 0 0,-1 0 0 0 0,1 1-1 0 0,0-1 1 0 0,-1 1 0 0 0,2-1 10 0 0,1 1-32 0 0,0 0-1 0 0,-1 1 1 0 0,1-1 0 0 0,0 1-1 0 0,0 0 1 0 0,-1 0 0 0 0,1 0-1 0 0,-1 1 1 0 0,1 0 32 0 0,29 14-201 0 0,-14-3 131 0 0,-4-3 78 0 0,-3 0 78 0 0,25 20-86 0 0,-10-8 0 0 0,15 8 0 0 0,-38-27 12 0 0,-4-3 47 0 0,-1 0 12 0 0,0 0 21 0 0,0 0 10 0 0,-1 0 23 0 0,-1 0-35 0 0,-10-1 118 0 0,9 0-87 0 0,-12-8 278 0 0,2-2-103 0 0,3-3-91 0 0,3-1-77 0 0,3-1-67 0 0,5 0-53 0 0,0 14-15 0 0,0 0 0 0 0,-1-1-1 0 0,1 1 1 0 0,0 0 0 0 0,0 0 0 0 0,0 0-1 0 0,1 0 1 0 0,-1 0 0 0 0,0 0 0 0 0,1 0 0 0 0,-1 0-1 0 0,1 0 1 0 0,1 0 7 0 0,2-4-150 0 0,2 1 74 0 0,-2 0 52 0 0,12-7 43 0 0,-10 6-43 0 0,-2 3-23 0 0,-1 0-35 0 0,1-1-42 0 0,0 1-50 0 0,0 0-88 0 0,0-1-83 0 0,0 1-95 0 0,1-1-105 0 0,-1 1-116 0 0,-2 1 284 0 0,-1 1-34 0 0,1-1-34 0 0,-1 0-36 0 0,1 1-38 0 0,0-1-38 0 0,-2 1 128 0 0,0 1-48 0 0,0-1-43 0 0,0 1-38 0 0,0-1-153 0 0,0 0-38 0 0,2-1-1628 0 0</inkml:trace>
  <inkml:trace contextRef="#ctx0" brushRef="#br0" timeOffset="79277.576">4112 650 9384 0 0,'0'0'208'0'0,"0"0"33"0"0,0 0 16 0 0,0 0-84 0 0,0 0-23 0 0,0 0 46 0 0,0 0 157 0 0,0 0 295 0 0,0 0 22 0 0,0 0-20 0 0,0 0-90 0 0,0 0-42 0 0,0 0-204 0 0,0 0-64 0 0,0 1-57 0 0,-1-1-49 0 0,1 1-9 0 0,-1 0-59 0 0,-2 2 32 0 0,1-1 8 0 0,-2 6 262 0 0,1 2-40 0 0,1 0-37 0 0,1 1-35 0 0,1 11 165 0 0,1 1-121 0 0,-1-9-169 0 0,1-2-39 0 0,1 28 27 0 0,2 0 58 0 0,-3-27-113 0 0,7 34 95 0 0,-2-30-70 0 0,-2 1-89 0 0,-2-8 5 0 0,1-3 24 0 0,0-1-17 0 0,-2 1 26 0 0,0-3-32 0 0,-1-4-18 0 0,1 1 11 0 0,-1 0 44 0 0,0-1-13 0 0,2-2-96 0 0,8-5 56 0 0,0-3 9 0 0,-1-1 38 0 0,7-14 136 0 0,-11 17-52 0 0,0-1-1 0 0,1 1 1 0 0,3-3-131 0 0,16-14 128 0 0,-19 20-86 0 0,0 0 0 0 0,1 0 0 0 0,-1 1 1 0 0,2 0-43 0 0,-6 3 16 0 0,0-1-1 0 0,0 1 1 0 0,0 0 0 0 0,0 0-1 0 0,1 0 1 0 0,-1 0 0 0 0,0 0 0 0 0,1 1-1 0 0,-1-1 1 0 0,1 1 0 0 0,-1 0 0 0 0,1 0-1 0 0,-1-1 1 0 0,1 2 0 0 0,-1-1 0 0 0,0 0-1 0 0,1 0 1 0 0,-1 1 0 0 0,1-1 0 0 0,-1 1-1 0 0,0 0 1 0 0,1 0 0 0 0,-1 0-1 0 0,0 0 1 0 0,0 0 0 0 0,1 0 0 0 0,-1 1-1 0 0,1 0-15 0 0,19 20 82 0 0,-19-17-82 0 0,1 0 0 0 0,-1-1-1 0 0,0 1 1 0 0,-1 0 0 0 0,1 0 0 0 0,-1 1 0 0 0,0-1 0 0 0,0 0 0 0 0,0 1 0 0 0,-1-1-1 0 0,1 2 1 0 0,0 10-14 0 0,-2 0 50 0 0,0-15-29 0 0,-1-1 0 0 0,1 0 0 0 0,0 0 1 0 0,0 1-1 0 0,-1-1 0 0 0,1 0 0 0 0,-1 0 1 0 0,1 0-1 0 0,-1 0 0 0 0,1 0 0 0 0,-1 0 1 0 0,0 0-1 0 0,0 0 0 0 0,1 0 1 0 0,-1 0-1 0 0,0 0 0 0 0,0 0 0 0 0,0 0 1 0 0,0-1-1 0 0,0 1 0 0 0,0 0 0 0 0,0-1 1 0 0,0 1-1 0 0,0 0 0 0 0,-1-1-7 0 0,-28 8 160 0 0,20-7-44 0 0,0 0-1 0 0,0-1 1 0 0,-6 0-116 0 0,-31-4 362 0 0,17-1-172 0 0,4 0-95 0 0,1 2-84 0 0,20 2-166 0 0,0 1 102 0 0,-10-3 136 0 0,8 1-118 0 0,4 2-38 0 0,0-1-52 0 0,-1 1-138 0 0,1-1 82 0 0,1 1-36 0 0,-1-1-235 0 0,1 1 180 0 0,0 0-33 0 0,0 0-35 0 0,0 0-36 0 0,0 0-38 0 0,0 0-41 0 0,-4 0-584 0 0</inkml:trace>
  <inkml:trace contextRef="#ctx0" brushRef="#br0" timeOffset="80541.153">5021 874 8720 0 0,'0'0'197'0'0,"0"0"24"0"0,0 0 19 0 0,0 0 47 0 0,0 0 144 0 0,0 0 66 0 0,0 0 14 0 0,0 0-34 0 0,0 0-145 0 0,0 0-63 0 0,0 0-11 0 0,0 0-27 0 0,0 0-35 0 0,-1-2 94 0 0,-1-1-119 0 0,-1 1-99 0 0,-2-2 534 0 0,0 0-38 0 0,-1 1-37 0 0,-1 1-36 0 0,1-1-35 0 0,-1 1-34 0 0,-7 0 329 0 0,-1 0-121 0 0,0 2-114 0 0,1-1-103 0 0,0 1-96 0 0,2 0-113 0 0,-17 3 255 0 0,-17 8 76 0 0,38-8-333 0 0,-1 0 0 0 0,0 1 1 0 0,-7 4-207 0 0,-1 4 233 0 0,3 0-79 0 0,4 1-52 0 0,3 1-67 0 0,4 2-82 0 0,4-13 47 0 0,0 0 0 0 0,0 1 0 0 0,0-1 0 0 0,1 0 0 0 0,-1 0 0 0 0,1 0 0 0 0,1 1 0 0 0,-1-1-8 0 0,0 0 0 0 0,0-1 0 0 0,0 1 0 0 0,1-1 0 0 0,-1 1 0 0 0,1-1 0 0 0,-1 0 0 0 0,1 0 0 0 0,0 0 8 0 0,1 0-3 0 0,-1-1 1 0 0,0 1-1 0 0,1-1 0 0 0,-1 0 0 0 0,1 1 0 0 0,-1-2 1 0 0,3 2 2 0 0,0-2 6 0 0,0 1 1 0 0,-1-1-1 0 0,1 0 1 0 0,0 0-1 0 0,-1-1 1 0 0,1 0-1 0 0,0 0 1 0 0,-1 0-1 0 0,1-1 1 0 0,1 0-7 0 0,-3 1 5 0 0,-1-1 0 0 0,0 1-1 0 0,-1-1 1 0 0,1 1 0 0 0,0-1 0 0 0,0 0 0 0 0,-1 0 0 0 0,3-2-5 0 0,4-9 70 0 0,-3-2 34 0 0,-3-2-75 0 0,-1 11-2 0 0,-1 0 0 0 0,0 0 0 0 0,0 0 0 0 0,-1-4-27 0 0,0 9-56 0 0,0 0 48 0 0,0-3 67 0 0,0-1 55 0 0,1 0 115 0 0,0 5-136 0 0,0 3-40 0 0,5 22 206 0 0,-1-4-91 0 0,0-1-37 0 0,1 0-36 0 0,2 0-36 0 0,-4-14-70 0 0,6 5 45 0 0,3 4 18 0 0,-12-14-48 0 0,8 3 79 0 0,-5-4-84 0 0,0 1-33 0 0,-2-1-41 0 0,1 0-52 0 0,-1-1-60 0 0,-1 1 79 0 0,3-2-67 0 0,-2 2 72 0 0,-1 0-23 0 0,1-1-49 0 0,-1 1-62 0 0,0 0-74 0 0,1 0-46 0 0,-1-1-79 0 0,0 1-89 0 0,1 0-98 0 0,-1 0-106 0 0,0-1-117 0 0,1 1-124 0 0,-2 0 435 0 0,1 0-34 0 0,2-2-1875 0 0,2-1-1380 0 0,-4 3 3260 0 0</inkml:trace>
  <inkml:trace contextRef="#ctx0" brushRef="#br0" timeOffset="81301.251">5236 837 6648 0 0,'0'-1'237'0'0,"0"-1"-62"0"0,2 0-27 0 0,1-4-4 0 0,2-1-19 0 0,-2 2-11 0 0,-1 1 21 0 0,0 0 52 0 0,0 1 19 0 0,-1 0 56 0 0,-1 0 64 0 0,1 0 72 0 0,-1-1-163 0 0,0 0 71 0 0,0 0 25 0 0,0-6 684 0 0,0 7-607 0 0,0 2-44 0 0,0 1-82 0 0,1 0-61 0 0,-1-1-52 0 0,0 1-43 0 0,-1-1 27 0 0,-1-2 109 0 0,1 1-97 0 0,0 1 89 0 0,0 0-83 0 0,1 1 35 0 0,-1-1 38 0 0,1 1 43 0 0,-1-1 169 0 0,0 0 93 0 0,1 1 102 0 0,-1-1 112 0 0,1 1-159 0 0,0 0 63 0 0,0 0 65 0 0,0 0 69 0 0,9 6-444 0 0,-1 3-97 0 0,1 4-78 0 0,-2-1-62 0 0,1 1-33 0 0,3 2-22 0 0,-4-6-14 0 0,0 1 0 0 0,-1 0 0 0 0,0 0 0 0 0,0 1-1 0 0,-1 0 1 0 0,-1 0 0 0 0,1 3-51 0 0,-2-2 32 0 0,5 16 118 0 0,-4-8 90 0 0,-1-1-1 0 0,1 12-239 0 0,-4-28 18 0 0,2 23 106 0 0,1 2-48 0 0,-1-10-49 0 0,1-1 0 0 0,0 1 0 0 0,5 10-27 0 0,-6-23 35 0 0,1 1-13 0 0,-3 3 28 0 0,0-7-117 0 0,0-2-106 0 0,0 0 87 0 0,1 0 67 0 0,-1 1 36 0 0,1 0 140 0 0,-1 0-115 0 0,0-1-65 0 0,1 1-101 0 0,-1-1-100 0 0,0 0 64 0 0,1 0-36 0 0,-1 0-40 0 0,0 0-42 0 0,0 0-46 0 0,0 0-49 0 0,5-7-843 0 0,-1 2 256 0 0,-1-3-79 0 0,-2 6 711 0 0,-1 0-50 0 0,0-1-245 0 0,1 0-80 0 0,-1-1-64 0 0,0 1-51 0 0,-2-7-1192 0 0</inkml:trace>
  <inkml:trace contextRef="#ctx0" brushRef="#br0" timeOffset="81684.921">5377 933 9008 0 0,'0'0'200'0'0,"0"0"-17"0"0,-1-1-44 0 0,1-1 33 0 0,-2-8 27 0 0,1 7-234 0 0,0 0 45 0 0,1 0 41 0 0,0 0 38 0 0,0-3 190 0 0,1 1 111 0 0,0-1 189 0 0,1 2-32 0 0,3-6 785 0 0,-1 5-594 0 0,-3 2-411 0 0,1 0-53 0 0,0 1-64 0 0,-1-1-76 0 0,2-2 204 0 0,1 1-42 0 0,14-9 474 0 0,-7 6-281 0 0,-3 3-105 0 0,-3 1-9 0 0,0 0 64 0 0,1 1-139 0 0,11 1 726 0 0,-10 2-657 0 0,-4-1-245 0 0,0 1-34 0 0,-1-1-40 0 0,1 0-47 0 0,-1 1 162 0 0,1 1-79 0 0,0 2-52 0 0,2 1-39 0 0,-2-1 56 0 0,0-2-40 0 0,0 1 1 0 0,-1 0-1 0 0,0 0 1 0 0,1 0-1 0 0,-1 0 1 0 0,0 0-1 0 0,0 0 1 0 0,-1 0-1 0 0,1 1 0 0 0,-1-1 1 0 0,1 1-1 0 0,-1-1 1 0 0,0 1-1 0 0,0 0 1 0 0,-1 0-12 0 0,0-2 14 0 0,1 1 1 0 0,-1-1 0 0 0,0 1-1 0 0,-1-1 1 0 0,1 1-1 0 0,0-1 1 0 0,-1 1 0 0 0,1-1-1 0 0,-1 1 1 0 0,0 0-15 0 0,-6 10 119 0 0,-5-2 41 0 0,6-7-111 0 0,0 0-1 0 0,0 0 0 0 0,0-1 1 0 0,0 0-1 0 0,-1 0 0 0 0,-2 1-48 0 0,-13 2 44 0 0,9-4-76 0 0,0-1-52 0 0,1-1-64 0 0,-1-1-74 0 0,-1-2-68 0 0,8 2 81 0 0,3 0 29 0 0,0 0-62 0 0,0 0-74 0 0,-1 0-88 0 0,3 0-165 0 0,1 1 325 0 0,0 0-18 0 0,0 0-66 0 0,0 0 116 0 0,0 0-40 0 0,0 0-40 0 0,0 0-39 0 0,0 0-436 0 0,0 0 115 0 0,0 0-53 0 0,0 0-822 0 0,0-2-640 0 0,0-1-1219 0 0</inkml:trace>
  <inkml:trace contextRef="#ctx0" brushRef="#br0" timeOffset="82341.905">5512 685 6984 0 0,'0'0'201'0'0,"1"0"-4"0"0,2-1-40 0 0,-1 1 51 0 0,1-4 972 0 0,-3 3-913 0 0,0 0-177 0 0,0 1-38 0 0,0 0-52 0 0,0-1 648 0 0,0 1-100 0 0,0-3 645 0 0,0 1-121 0 0,0 0-115 0 0,1 0-110 0 0,-1 1-103 0 0,0 1-97 0 0,1-1-91 0 0,-1 1-86 0 0,1 1-78 0 0,0-1-74 0 0,-1 1-66 0 0,1 0-62 0 0,0 1-54 0 0,-1-1-48 0 0,1 1-43 0 0,0 0-37 0 0,1 3-98 0 0,2 7-331 0 0,-3-9 349 0 0,0 0 77 0 0,-1-1 62 0 0,1 0 65 0 0,-1 0 74 0 0,0-1 86 0 0,3 17-35 0 0,1 0-57 0 0,0 0-47 0 0,1 1-39 0 0,6 13 24 0 0,-2-6 108 0 0,12 21-246 0 0,-11-26 20 0 0,4 12 59 0 0,-3-6-24 0 0,-3-9-49 0 0,-5-12 33 0 0,5 8-29 0 0,-4-7 32 0 0,0-1 28 0 0,0 1 46 0 0,-3-6-36 0 0,-1-1 0 0 0,0 0 2 0 0,0-1 38 0 0,0-3-64 0 0,0-8-59 0 0,0 11 12 0 0,-3-28-9 0 0,2 23-14 0 0,1 0 0 0 0,-1 0-1 0 0,1 0 1 0 0,0 0-1 0 0,1-5 15 0 0,1-2-24 0 0,-2 7 3 0 0,1 0 0 0 0,0 0 1 0 0,1 0-1 0 0,0 0 0 0 0,0 0 0 0 0,0-1 21 0 0,2-1-42 0 0,-2 4 19 0 0,-1 0-1 0 0,1 1 0 0 0,1-1 1 0 0,-1 1-1 0 0,2-3 24 0 0,-1 2-26 0 0,0 1 1 0 0,1-1-1 0 0,-1 1 0 0 0,1 0 1 0 0,0 0-1 0 0,2-1 26 0 0,11-3-36 0 0,-16 7 39 0 0,0 0 0 0 0,0 0 1 0 0,0 0-1 0 0,0 0 0 0 0,0 0 0 0 0,0 0 0 0 0,0 1 1 0 0,0-1-1 0 0,0 0 0 0 0,0 0 0 0 0,0 1 0 0 0,0-1 1 0 0,0 1-1 0 0,-1-1 0 0 0,1 1 0 0 0,1 0-3 0 0,1 1 11 0 0,0 0 0 0 0,-1 0-1 0 0,1 1 1 0 0,0-1 0 0 0,-1 1-1 0 0,1 0 1 0 0,-1 0 0 0 0,0 0-1 0 0,0 0 1 0 0,0 0 0 0 0,-1 0-1 0 0,1 1-10 0 0,8 15 0 0 0,-2 1 0 0 0,4 11 0 0 0,1-1 7 0 0,-5-17-38 0 0,-3-5-40 0 0,1-1-60 0 0,-4-5-259 0 0,1 0 108 0 0,1 0 77 0 0,4 2-187 0 0,-2-3 72 0 0,-3 0 51 0 0,0 0-84 0 0,0-1-19 0 0,0 1-85 0 0,-1-1-95 0 0,1 0-107 0 0,-1 0-120 0 0,0 0 342 0 0,-1 0-35 0 0,0 0-36 0 0,0 0-37 0 0,0-1-38 0 0,0 1-41 0 0,3-1-1354 0 0,1 0-1106 0 0</inkml:trace>
  <inkml:trace contextRef="#ctx0" brushRef="#br0" timeOffset="82703.134">5998 896 8688 0 0,'0'-1'195'0'0,"0"1"-52"0"0,1-1-44 0 0,-1-1-35 0 0,1-1-14 0 0,1-4-4 0 0,-2 4-129 0 0,1 0 47 0 0,-1 0 47 0 0,1 0 46 0 0,-1 0 60 0 0,1-1 55 0 0,0 1 55 0 0,-1 0 53 0 0,0-1 51 0 0,1 1 50 0 0,-1-1 49 0 0,0 1 48 0 0,0 2 2 0 0,0 1-104 0 0,0 0-46 0 0,0 0-43 0 0,-1 0-40 0 0,1 0-37 0 0,-1 0-35 0 0,0 0 82 0 0,0 0-112 0 0,0 1-73 0 0,-2-1-66 0 0,-1 0-106 0 0,3 1 93 0 0,0-1 67 0 0,0 1 98 0 0,-12 21-60 0 0,9-15-97 0 0,1 0 0 0 0,1 1 1 0 0,-1-1-1 0 0,1 0 1 0 0,0 1-1 0 0,0 0 0 0 0,1-1 1 0 0,0 8-2 0 0,1-10 16 0 0,0 0 0 0 0,0 0 0 0 0,1 0 0 0 0,0 0 1 0 0,0 2-17 0 0,0-5 17 0 0,0 0 1 0 0,0 0-1 0 0,0 0 1 0 0,0-1 0 0 0,0 1-1 0 0,0 0 1 0 0,0-1-1 0 0,1 1 1 0 0,-1 0-18 0 0,6 6 128 0 0,-3-6 11 0 0,14-1 110 0 0,-16-1-179 0 0,5 0-107 0 0,0-1 48 0 0,-1-1 44 0 0,0 0 39 0 0,0 0 37 0 0,-1-1 34 0 0,5-5 249 0 0,-3 0 37 0 0,-1-1 53 0 0,-4 6-307 0 0,-1-1-1 0 0,1 1 0 0 0,-1 0 1 0 0,0-1-1 0 0,0 1 0 0 0,0-1 1 0 0,0 0-1 0 0,-1 1 0 0 0,0-2-196 0 0,0-11 688 0 0,-2 5-431 0 0,0 0-49 0 0,-1 1-46 0 0,0 0-42 0 0,-2 1-40 0 0,-2 1-36 0 0,-11-5-55 0 0,15 11-178 0 0,0 1 60 0 0,0 0 52 0 0,0-1 44 0 0,-4 0 64 0 0,-8-1 214 0 0,10 3-214 0 0,0 0-61 0 0,2 0-26 0 0,0 1-35 0 0,1-1-39 0 0,-1 1-44 0 0,0-1-49 0 0,1 1-54 0 0,-1 0-60 0 0,0 1-62 0 0,1-1-70 0 0,-1 1-72 0 0,1-1-79 0 0,0 1-83 0 0,-1 0-87 0 0,1 0-93 0 0,0 1-98 0 0,0 0-103 0 0,1-2-1013 0 0,-1 2-1184 0 0</inkml:trace>
  <inkml:trace contextRef="#ctx0" brushRef="#br0" timeOffset="83038.119">6142 719 11664 0 0,'0'0'264'0'0,"0"0"-126"0"0,1 0-33 0 0,-1 1 26 0 0,1-1-76 0 0,1 1-11 0 0,-1 0-2 0 0,0-1 36 0 0,-1 0 78 0 0,1 0 92 0 0,2 0-223 0 0,-1 0 30 0 0,-2 1 180 0 0,0-1-44 0 0,2 3 85 0 0,0 0-113 0 0,2 3 115 0 0,-3-5-82 0 0,2 3 88 0 0,0 1-42 0 0,-1 0-39 0 0,0 0-35 0 0,1 3 25 0 0,-1 0-59 0 0,0 1-46 0 0,-1-1-35 0 0,5 18 30 0 0,-2-16-19 0 0,-2-3-39 0 0,0 0 1 0 0,0 1 0 0 0,0-1 0 0 0,0 5-26 0 0,2 14 65 0 0,2 2 58 0 0,-2-6 11 0 0,1-1 48 0 0,1 13-33 0 0,-3-11-90 0 0,-1-13-65 0 0,2 0-34 0 0,-3-10-136 0 0,-1 0 45 0 0,0 0 41 0 0,0 0 36 0 0,0 1 38 0 0,0-1 98 0 0,0 0 64 0 0,0 1 265 0 0,0-1-243 0 0,1 0-145 0 0,-1 0-70 0 0,0 0-84 0 0,0 0-102 0 0,0 1-50 0 0,0-1-90 0 0,1 0-99 0 0,-1 0-109 0 0,0 0-117 0 0,0 0 302 0 0,0 0-33 0 0,0 0-33 0 0,1 0-36 0 0,-1 0-36 0 0,0 1-37 0 0,2-1-1323 0 0,2 2-1068 0 0</inkml:trace>
  <inkml:trace contextRef="#ctx0" brushRef="#br0" timeOffset="84113.791">6118 893 9472 0 0,'0'0'216'0'0,"2"0"-68"0"0,8-3 335 0 0,-6 1-384 0 0,-2 2-61 0 0,3-2-20 0 0,0 1 36 0 0,5-2 138 0 0,3 1 148 0 0,6-1 262 0 0,-8 2-286 0 0,0-1-58 0 0,-4 1-137 0 0,-1-1-53 0 0,6 0 139 0 0,-1 0-35 0 0,12-1 101 0 0,19-3 162 0 0,-28 3-287 0 0,0 0-34 0 0,52-11 265 0 0,-52 11-267 0 0,0-1 35 0 0,3 0 324 0 0,1 0 69 0 0,-6 3-122 0 0,-2 0 61 0 0,-9 1-383 0 0,-1 0-6 0 0,0 0-21 0 0,1 6 57 0 0,0-1-63 0 0,0-5-59 0 0,-1 1 0 0 0,0-1 0 0 0,1 1 0 0 0,-1 0 1 0 0,0-1-1 0 0,0 1 0 0 0,0 0 0 0 0,0 0 1 0 0,1-1-1 0 0,-1 1 0 0 0,0 0 0 0 0,0-1 1 0 0,0 1-1 0 0,-1 0 0 0 0,1-1 0 0 0,0 1 0 0 0,0 0 1 0 0,0-1-1 0 0,0 1 0 0 0,-1 0 0 0 0,1-1 1 0 0,0 1-1 0 0,-1 0-4 0 0,-3 8 48 0 0,1-2 15 0 0,-1-1-1 0 0,1 0 1 0 0,-1 1-1 0 0,-1 0-62 0 0,-8 10 118 0 0,2 0-34 0 0,4 2-36 0 0,5 3-42 0 0,2-21-6 0 0,1 7 0 0 0,3-3 0 0 0,-3-4 1 0 0,-1-1-1 0 0,1 1 1 0 0,0 0-1 0 0,0-1 0 0 0,-1 1 1 0 0,1 0-1 0 0,0-1 0 0 0,0 1 1 0 0,-1-1-1 0 0,1 1 0 0 0,0-1 1 0 0,0 0-1 0 0,0 1 0 0 0,0-1 1 0 0,0 0-1 0 0,0 1 0 0 0,0-1 1 0 0,0 0-1 0 0,17-1 71 0 0,-12 1-10 0 0,20-5 30 0 0,0-6 72 0 0,0-5 77 0 0,-5 1 82 0 0,-16 9-273 0 0,0 0 33 0 0,-4 4-60 0 0,-1 1 0 0 0,1 0 0 0 0,-1-1 0 0 0,1 1 0 0 0,-1-1 0 0 0,1 1 0 0 0,-1 0-1 0 0,0-1 1 0 0,0 1 0 0 0,1-1 0 0 0,-1 1 0 0 0,0-1 0 0 0,-1 1 0 0 0,1-1 0 0 0,0 1 0 0 0,0-1 0 0 0,0 1 0 0 0,-1-1 0 0 0,1 1 0 0 0,-1-1 0 0 0,1 1 0 0 0,-1 0 0 0 0,0-1-22 0 0,-9-8 92 0 0,-17-4 19 0 0,-1 3-43 0 0,-7-2-42 0 0,27 11-27 0 0,-2-2 1 0 0,-2-6-87 0 0,12 10 82 0 0,0 0 0 0 0,0-1 0 0 0,0 1 0 0 0,0 0-1 0 0,0-1 1 0 0,0 1 0 0 0,0-1 0 0 0,0 1-1 0 0,0 0 1 0 0,0-1 0 0 0,0 1 0 0 0,1 0-1 0 0,-1-1 1 0 0,0 1 0 0 0,0 0 0 0 0,0-1 0 0 0,0 1-1 0 0,1 0 1 0 0,-1 0 0 0 0,0-1 0 0 0,0 1-1 0 0,0 0 1 0 0,1 0 0 0 0,-1-1 0 0 0,0 1 0 0 0,1 0 5 0 0,4-6-95 0 0,-2 4-27 0 0,14-11-608 0 0,2 5 117 0 0,1 3 117 0 0,1 4 118 0 0,0 4 119 0 0,-1 3 118 0 0,0 3 119 0 0,-2 3 119 0 0,-9-6-9 0 0,12 12 184 0 0,-5 0-39 0 0,14 17 207 0 0,-13-8-99 0 0,-13-20-207 0 0,3 9 70 0 0,-5-11-76 0 0,-1 0 35 0 0,0 0 68 0 0,-1 0 85 0 0,0 1 103 0 0,-3-1-145 0 0,-4-2-78 0 0,-7-1 67 0 0,14-2-248 0 0,-1 0 0 0 0,0 0 0 0 0,0-1 0 0 0,0 1 0 0 0,1 0 0 0 0,-1 0-1 0 0,0 0 1 0 0,0-1 0 0 0,1 1 0 0 0,-1 0 0 0 0,0-1 0 0 0,1 1 0 0 0,-1-1 0 0 0,0 1-1 0 0,1-1 1 0 0,-1 1 0 0 0,1-1 0 0 0,-1 1 0 0 0,1-1 0 0 0,-1 1 0 0 0,1-1-15 0 0,-6-11 174 0 0,3-4-22 0 0,5 3-103 0 0,1 4-49 0 0,-2 3 0 0 0,1 1 0 0 0,-1 0 0 0 0,1-1 0 0 0,1 1 0 0 0,-1 0 0 0 0,1 0 0 0 0,0 0 0 0 0,0 1 0 0 0,0-1 0 0 0,1 1 0 0 0,-1-1 0 0 0,18-13-67 0 0,2 4 52 0 0,-20 12 24 0 0,0 1 0 0 0,0 0 0 0 0,0 0 0 0 0,0 0 0 0 0,0 1 0 0 0,0-1 0 0 0,1 1-9 0 0,-1 0 16 0 0,-1 0 1 0 0,0 0-1 0 0,1 0 0 0 0,-1 0 1 0 0,0 1-1 0 0,1-1 0 0 0,-1 1 1 0 0,0-1-1 0 0,0 1 0 0 0,2 1-16 0 0,6 3 51 0 0,-1 1 43 0 0,0 1 39 0 0,0 1 35 0 0,7 10 251 0 0,-3 1 84 0 0,-2 0-42 0 0,-1 1-91 0 0,-4-7-188 0 0,1-1-50 0 0,0 1-54 0 0,0-1-58 0 0,-5-10-162 0 0,0 1 47 0 0,0-1 40 0 0,1 0 34 0 0,0 0 41 0 0,1 0 42 0 0,8-1 245 0 0,-7-1-223 0 0,-1-1-80 0 0,1-1-90 0 0,-1 1-117 0 0,-2 0 50 0 0,1 0-39 0 0,-1 0-42 0 0,0 0-46 0 0,0 0-48 0 0,0 0-52 0 0,0 0-55 0 0,-1 0-59 0 0,1 0-61 0 0,0 0-65 0 0,0 0-81 0 0,-1 0-75 0 0,1 0-77 0 0,-1 0-81 0 0,2 0-423 0 0,0-1-37 0 0,7-2-2917 0 0</inkml:trace>
  <inkml:trace contextRef="#ctx0" brushRef="#br0" timeOffset="89010.836">63 1024 5384 0 0,'0'0'116'0'0,"0"0"17"0"0,0 0 12 0 0,0 0 46 0 0,0 0 142 0 0,0 1-7 0 0,0-1 58 0 0,-3 5 1022 0 0,2-3-862 0 0,1-1-308 0 0,0 0-40 0 0,0 0-45 0 0,0 0-55 0 0,1-1-59 0 0,2 3 152 0 0,-3-3-173 0 0,0 0 0 0 0,0 0 1 0 0,1 0-1 0 0,-1 0 0 0 0,0 0 1 0 0,0 0-1 0 0,0 0 0 0 0,0 1 1 0 0,0-1-1 0 0,0 0 0 0 0,0 0 1 0 0,1 0-1 0 0,-1 0 0 0 0,0 0 1 0 0,0 1-1 0 0,0-1 0 0 0,0 0 1 0 0,0 0-1 0 0,0 0 0 0 0,0 0 1 0 0,0 1-1 0 0,0-1 0 0 0,0 0 0 0 0,0 0 1 0 0,0 0-1 0 0,0 1 0 0 0,0-1 1 0 0,0 0-1 0 0,0 0 0 0 0,0 0 1 0 0,0 0-1 0 0,0 1 0 0 0,0-1 1 0 0,0 0-1 0 0,-1 0 0 0 0,1 0 1 0 0,0 0-1 0 0,0 0 0 0 0,0 1 1 0 0,0-1-17 0 0,-1 0 273 0 0,1 0 74 0 0,0 0 33 0 0,0 1-127 0 0,-1 1-59 0 0,0-1-50 0 0,0-1-44 0 0,-2 1-25 0 0,1 0-38 0 0,-4 1-18 0 0,4-1 45 0 0,1-1-58 0 0,1 0 0 0 0,-1 0-1 0 0,1 1 1 0 0,0-1 0 0 0,-1 0-1 0 0,1 0 1 0 0,-1 1 0 0 0,1-1-1 0 0,0 0 1 0 0,0 1 0 0 0,-1-1-1 0 0,1 0 1 0 0,0 1 0 0 0,0-1-1 0 0,-1 1 1 0 0,1-1 0 0 0,0 1-1 0 0,0-1 1 0 0,0 0 0 0 0,0 1-1 0 0,-1-1 1 0 0,1 1 0 0 0,0-1-1 0 0,0 1 1 0 0,0-1-1 0 0,0 1 1 0 0,0-1 0 0 0,0 1-6 0 0,-1 7 51 0 0,-4 3-41 0 0,3-8 57 0 0,1 0 49 0 0,0-1 72 0 0,1 1 147 0 0,0-2 1 0 0,2 0-146 0 0,-1-1-72 0 0,1 0-48 0 0,0 1-68 0 0,-2-1 181 0 0,0 0-52 0 0,0 0-45 0 0,-1 1-36 0 0,0-1-26 0 0,-3 1-55 0 0,2-1 46 0 0,0 0 52 0 0,1 0 72 0 0,-1 0 101 0 0,2 0-75 0 0,-1 0 34 0 0,1 0 37 0 0,-1 0 40 0 0,1 0 42 0 0,0 0 46 0 0,4-2-141 0 0,-4-1-73 0 0,-8-3 25 0 0,0 0-26 0 0,6 2 18 0 0,8-4 60 0 0,-6 8-211 0 0,1-1-1 0 0,-1 1 0 0 0,1-1 1 0 0,-1 0-1 0 0,1 1 0 0 0,-1-1 0 0 0,1 1 1 0 0,-1-1-1 0 0,1 0 0 0 0,-1 0 1 0 0,0 1-1 0 0,1-1 0 0 0,-1 0 0 0 0,0 1 1 0 0,0-1-1 0 0,0 0 0 0 0,1 0 0 0 0,-1 0 1 0 0,0 1-1 0 0,0-1 0 0 0,0 0 1 0 0,0 0-1 0 0,0 1 0 0 0,-1-1 0 0 0,1 0-15 0 0,0 0 11 0 0,0 0 0 0 0,-1 1 0 0 0,1-1-1 0 0,0 0 1 0 0,0 1 0 0 0,-1-1 0 0 0,1 0-1 0 0,0 0 1 0 0,0 1 0 0 0,0-1 0 0 0,0 0-1 0 0,0 0 1 0 0,0 1 0 0 0,0-1 0 0 0,0 0-1 0 0,1 0 1 0 0,-1 1 0 0 0,0-1-1 0 0,0 0 1 0 0,1 1 0 0 0,-1-1 0 0 0,0 0-1 0 0,1 1 1 0 0,-1-1 0 0 0,1 0 0 0 0,-1 1-1 0 0,0-1 1 0 0,1 0-11 0 0,2-2 27 0 0,-3 2-15 0 0,1 0 0 0 0,-1 0 0 0 0,0 0 0 0 0,1 0 0 0 0,-1 0 0 0 0,0 0 0 0 0,0 0 0 0 0,0 0 0 0 0,0 0 0 0 0,0 0 0 0 0,0 0 0 0 0,0 0 0 0 0,0 0 0 0 0,0 0 0 0 0,0 0 0 0 0,0 0 0 0 0,-1 0 0 0 0,1 0 0 0 0,0 0 0 0 0,-1 0 0 0 0,1 0 0 0 0,-1 0 0 0 0,1 0 0 0 0,-1 0-12 0 0,0 0 17 0 0,0 0-1 0 0,1-1 1 0 0,-1 1-1 0 0,0 0 1 0 0,1 0-1 0 0,0-1 1 0 0,-1 1-1 0 0,1 0 1 0 0,0-1-1 0 0,0 1 1 0 0,-1 0-1 0 0,1-1 1 0 0,0 1-1 0 0,0 0 1 0 0,1-1-1 0 0,-1 0-16 0 0,0 1 14 0 0,1 0-1 0 0,-1 0 0 0 0,0 0 0 0 0,1 0 0 0 0,-1-1 0 0 0,0 1 1 0 0,0 0-1 0 0,0 0 0 0 0,0 0 0 0 0,0 0 0 0 0,0 0 0 0 0,0-1 1 0 0,0 1-1 0 0,-1 0 0 0 0,1 0 0 0 0,0 0 0 0 0,-1 0 0 0 0,1 0 1 0 0,-1 0-1 0 0,1 0 0 0 0,-1 0 0 0 0,1 0 0 0 0,-1 0 0 0 0,0 0 0 0 0,1 0 1 0 0,-1 0-1 0 0,0 1 0 0 0,0-1 0 0 0,-1-1-13 0 0,2 2 4 0 0,0-1 6 0 0,-1 1 1 0 0,1-1-1 0 0,-1 1 0 0 0,1-1 1 0 0,0 0-1 0 0,-1 1 0 0 0,1-1 1 0 0,0 0-1 0 0,0 0 1 0 0,-1 1-1 0 0,1-1 0 0 0,0 0 1 0 0,0 1-1 0 0,0-1 1 0 0,0 0-1 0 0,0 0 0 0 0,0 1 1 0 0,0-1-1 0 0,0 0 1 0 0,0 0-1 0 0,0 1 0 0 0,1-1 1 0 0,-1 0-1 0 0,0 0 1 0 0,0 1-1 0 0,1-1 0 0 0,-1 0-10 0 0,1 0 15 0 0,-1 0-1 0 0,0 0 1 0 0,1 0-1 0 0,-1 0 0 0 0,0 0 1 0 0,0 0-1 0 0,0 0 0 0 0,1 0 1 0 0,-1 0-1 0 0,0 0 1 0 0,-1 0-1 0 0,1-1-14 0 0,-4-10 142 0 0,3 11-125 0 0,0 0 0 0 0,1 0 1 0 0,-1 0-1 0 0,1 0 0 0 0,-1 0 0 0 0,1-1 0 0 0,-1 1 0 0 0,1 0 0 0 0,0 0 0 0 0,0-1 1 0 0,0 1-1 0 0,0 0 0 0 0,0 0 0 0 0,0-1 0 0 0,0 1 0 0 0,0 0 0 0 0,0-1-17 0 0,3-6 91 0 0,-2 0-37 0 0,1-15 36 0 0,3 7-29 0 0,-4 15-54 0 0,0-1 1 0 0,0 0-1 0 0,-1 1 1 0 0,1-1-1 0 0,-1 0 1 0 0,1 0-1 0 0,-1 1 1 0 0,1-1-1 0 0,-1-1-7 0 0,3-8 45 0 0,3 3-33 0 0,-5 7-12 0 0,0 1 0 0 0,0-1 0 0 0,-1 0-1 0 0,1 0 1 0 0,0 0 0 0 0,-1 1 0 0 0,1-1 0 0 0,0 0 0 0 0,-1 0 0 0 0,1 0-1 0 0,-1 0 1 0 0,0 0 0 0 0,1 0 0 0 0,-1 0 0 0 0,0 0 0 0 0,0 0-1 0 0,1 0 1 0 0,-1 0 0 0 0,0-1 0 0 0,0 1 0 0 0,0 0 0 0 0,0 0 0 0 0,-1 0-1 0 0,1 0 1 0 0,1-14-12 0 0,0 14 8 0 0,-1-1-1 0 0,1 1 1 0 0,-1 0-1 0 0,0 0 0 0 0,0-1 1 0 0,0 1-1 0 0,0 0 0 0 0,0-1 1 0 0,0 1-1 0 0,0 0 1 0 0,0-1-1 0 0,-1 1 0 0 0,1 0 5 0 0,0 0 0 0 0,-1 1 0 0 0,1-1 0 0 0,0 0 0 0 0,0 1 0 0 0,0-1 0 0 0,0 1 0 0 0,-1-1 0 0 0,1 1 0 0 0,0-1 0 0 0,0 0 0 0 0,0 1 0 0 0,0-1 0 0 0,0 1 0 0 0,0-1 0 0 0,0 0 0 0 0,1 1 0 0 0,-1-1 0 0 0,0 1 0 0 0,0-1 0 0 0,0 0 0 0 0,1 1 0 0 0,-1-1 0 0 0,0 1 0 0 0,0-1 0 0 0,1 1 0 0 0,-1-1 0 0 0,0 1 0 0 0,1-1 0 0 0,-1 1 0 0 0,1 0 0 0 0,-1-1 0 0 0,1 1 0 0 0,-1-1 0 0 0,5-3 0 0 0,-5 3 0 0 0,0 1 0 0 0,1-1 0 0 0,-1 1 0 0 0,0-1 0 0 0,1 1 0 0 0,-1-1 0 0 0,0 0 0 0 0,0 1 0 0 0,0-1 0 0 0,1 0 0 0 0,-1 1 0 0 0,0-1 0 0 0,0 1 0 0 0,0-1 0 0 0,0 0 0 0 0,0 1 0 0 0,0-1 0 0 0,0 0 0 0 0,0 0 0 0 0,0 1 0 0 0,-1-1 0 0 0,1 0 0 0 0,0 0 0 0 0,0 1 0 0 0,0-1 0 0 0,0 0 0 0 0,1 0 0 0 0,-1 1 0 0 0,0-1 0 0 0,0 0 0 0 0,0 1 0 0 0,1-1 0 0 0,-1 0 0 0 0,0 0 0 0 0,1 1 0 0 0,13-17 0 0 0,2-4 0 0 0,-15 20 0 0 0,0 0 0 0 0,0-1 0 0 0,0 1 0 0 0,0 0 0 0 0,0-1 0 0 0,0 1 0 0 0,1 0 0 0 0,-1 0 0 0 0,0 0 0 0 0,1 0 0 0 0,-1 1 0 0 0,0-1 0 0 0,-1 1 0 0 0,1-1 0 0 0,0 1 0 0 0,-1-1 0 0 0,1 1 0 0 0,0-1 0 0 0,-1 0 0 0 0,1 1 0 0 0,0-1 0 0 0,-1 0 0 0 0,1 1 0 0 0,-1-1 0 0 0,0 0 0 0 0,1 0 0 0 0,-1 1 0 0 0,0-1 0 0 0,1 0 0 0 0,-1 0 0 0 0,0 0 0 0 0,0 0 0 0 0,1 1 0 0 0,-1-1 0 0 0,0 0 0 0 0,0-1 0 0 0,0 1 0 0 0,1 0 0 0 0,-1 0 0 0 0,0 0 0 0 0,1 0 0 0 0,-1 0 0 0 0,1 0 0 0 0,-1 0 0 0 0,1 0 0 0 0,0 0 0 0 0,-1 0 0 0 0,1 1 0 0 0,0-2 0 0 0,0 1 0 0 0,0 0 0 0 0,0 0 0 0 0,-1 1 0 0 0,1-1 0 0 0,0 0 0 0 0,-1 0 0 0 0,1 0 0 0 0,-1 0 0 0 0,1-1 0 0 0,-1 1 0 0 0,0 0 0 0 0,1 0 0 0 0,-1 0 0 0 0,0-1 0 0 0,2-9 0 0 0,-1 11 0 0 0,-1-1 0 0 0,0 1 0 0 0,0-1 0 0 0,1 1 0 0 0,-1-1 0 0 0,0 1 0 0 0,0-1 0 0 0,0 1 0 0 0,0-1 0 0 0,0 0 0 0 0,0 1 0 0 0,0-1 0 0 0,0 1 0 0 0,0-1 0 0 0,0 1 0 0 0,0-1 0 0 0,0 1 0 0 0,0-1 0 0 0,-1 0 0 0 0,1 1 0 0 0,0-1 0 0 0,0 1 0 0 0,-1-1 0 0 0,1 0 0 0 0,0 1 1 0 0,0-1-1 0 0,0 0 0 0 0,0 1 0 0 0,1-1 0 0 0,-1 1 0 0 0,0-1 0 0 0,0 0 0 0 0,0 1 0 0 0,1-1 0 0 0,-1 1 1 0 0,0-1-1 0 0,1 1 0 0 0,-1-1 0 0 0,0 1 0 0 0,1-1 0 0 0,-1 1 0 0 0,1-1 0 0 0,-1 1 0 0 0,1-1 1 0 0,-1 1-1 0 0,1 0 0 0 0,-1-1 0 0 0,1 1 0 0 0,-1 0 0 0 0,1-1 0 0 0,17-11-23 0 0,-16 11-10 0 0,6-8 20 0 0,5 0 1 0 0,-4 6-31 0 0,4-3-38 0 0,2 3 27 0 0,-3 0 52 0 0,-6 1 1 0 0,8 0-78 0 0,-9 0 20 0 0,-2 1 38 0 0,7-1-3 0 0,-4 2-23 0 0,3 0-42 0 0,0-2 77 0 0,-1-1 3 0 0,6 2-60 0 0,12 1-45 0 0,12 0 96 0 0,-30 0 15 0 0,7 0-47 0 0,-9-1 30 0 0,3 1-28 0 0,5 3-48 0 0,-13-3-11 0 0,1 0-12 0 0,2 0 73 0 0,2 0 61 0 0,2 0 83 0 0,-4 0-26 0 0,9 1-54 0 0,2-2-20 0 0,-8-1 28 0 0,-6 2 102 0 0,-1 0 30 0 0,0 0 2 0 0,-2 0-26 0 0,-6-2-350 0 0,5 1 97 0 0,2 1 70 0 0,3 0 45 0 0,0 0 27 0 0,-3 1-46 0 0,-4-1-59 0 0,3 0-30 0 0,2 0 0 0 0,0 0-24 0 0,0 0-100 0 0,0 0-41 0 0,0 0 204 0 0,0 0-12 0 0,0 0-25 0 0,0 0-49 0 0,0 0-19 0 0,0 0-51 0 0,0 0-56 0 0,0 0-64 0 0,0 0-68 0 0,0 0-65 0 0,0 0-55 0 0,0 0-51 0 0,0 0-173 0 0,0 0-48 0 0,0 0-210 0 0,0 0-562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20:09.670"/>
    </inkml:context>
    <inkml:brush xml:id="br0">
      <inkml:brushProperty name="width" value="0.05" units="cm"/>
      <inkml:brushProperty name="height" value="0.05" units="cm"/>
    </inkml:brush>
    <inkml:context xml:id="ctx1">
      <inkml:inkSource xml:id="inkSrc24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09-03T11:22:17.301"/>
    </inkml:context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5166 399 9008 0 0,'0'0'200'0'0,"0"0"-3"0"0,-1 0-83 0 0,0 0-55 0 0,-2 0-4 0 0,1 0 1 0 0,-4 0 117 0 0,4 0-99 0 0,-1 0-66 0 0,1 0 30 0 0,0 0 41 0 0,0 0 719 0 0,0 1-76 0 0,0 0-78 0 0,-1 0-75 0 0,1 1-78 0 0,0-1-75 0 0,0 1-76 0 0,0-1-76 0 0,0 0-79 0 0,1 0-73 0 0,-1 1 192 0 0,2 8 744 0 0,0-6-645 0 0,1-1-136 0 0,-1-2-179 0 0,0 0-38 0 0,4 6 478 0 0,1-2-86 0 0,1 0-78 0 0,1-2-68 0 0,0-1-61 0 0,0-1-50 0 0,1-1-43 0 0,0 0-34 0 0,-2-1-42 0 0,0 0-1 0 0,0-1 1 0 0,0 1 0 0 0,0-1 0 0 0,0 0-1 0 0,2-2-65 0 0,-1 1 131 0 0,0-1 49 0 0,8-6 12 0 0,-2 0-34 0 0,10-12 75 0 0,-9 1-107 0 0,-12 17-108 0 0,0 0 1 0 0,-1-1-1 0 0,1 1 0 0 0,-1-1 1 0 0,0 1-1 0 0,0-1 1 0 0,0-1-19 0 0,0-8-16 0 0,-2 1 40 0 0,1 9-4 0 0,-1 0 0 0 0,1 1 0 0 0,-1-1 0 0 0,0 1 0 0 0,0-1 0 0 0,-1 1 1 0 0,1-1-1 0 0,-1 1 0 0 0,0-1-20 0 0,1 2 9 0 0,0 0 0 0 0,-1 1 0 0 0,1-1 0 0 0,0 1 0 0 0,-1-1 0 0 0,1 1 0 0 0,-1-1 1 0 0,1 1-1 0 0,-2 0-9 0 0,-9-4-3 0 0,-1 4-53 0 0,-2 3-62 0 0,12-1 119 0 0,0 1 1 0 0,0-1-1 0 0,0 0 0 0 0,0 1 0 0 0,0 0 0 0 0,0-1 0 0 0,0 1-1 0 0,-1 2-14 0 0,0-1 1 0 0,0 1-1 0 0,1-1 1 0 0,0 1-1 0 0,-1 0 1 0 0,1 0-1 0 0,0 1 14 0 0,-5 9-65 0 0,1 0-1 0 0,0 1 1 0 0,-2 5 65 0 0,5-8-13 0 0,1-5 12 0 0,1 0 0 0 0,0 0 0 0 0,1 1 0 0 0,-1-1 0 0 0,2 1 0 0 0,-1-1 0 0 0,1 1 0 0 0,0-1 0 0 0,1 1 0 0 0,-1-1-1 0 0,2 1 1 0 0,-1-1 0 0 0,2 4 1 0 0,-1-2 2 0 0,1 1-1 0 0,0-1 1 0 0,1 0-1 0 0,0 0 0 0 0,1 0 1 0 0,0 0-1 0 0,0-1 1 0 0,1 0-1 0 0,0 0 0 0 0,0 0-1 0 0,-4-6 12 0 0,0-1 0 0 0,-1 1-1 0 0,1 0 1 0 0,0-1 0 0 0,0 0 0 0 0,1 1-1 0 0,-1-1 1 0 0,0 0 0 0 0,0 0-1 0 0,1 0 1 0 0,-1 0 0 0 0,0-1-1 0 0,1 1 1 0 0,-1 0 0 0 0,1-1-1 0 0,1 0-11 0 0,1 0 18 0 0,0 0 0 0 0,0 0-1 0 0,-1-1 1 0 0,1 1-1 0 0,-1-1 1 0 0,1 0 0 0 0,0-1-1 0 0,-1 1 1 0 0,1-1-18 0 0,3-2 23 0 0,-1 0 0 0 0,1 0 1 0 0,-1 0-1 0 0,0-1 0 0 0,0 0-23 0 0,-1 1 13 0 0,-1-1-1 0 0,0 1 1 0 0,0-1-1 0 0,0-1 0 0 0,1-1-12 0 0,4-8-53 0 0,-1 0-76 0 0,-1-3-99 0 0,1-11-199 0 0,-4 9-18 0 0,5-8-132 0 0,-2 6 124 0 0,-4 13 259 0 0,0 5 98 0 0,-3 3 26 0 0,0 1-14 0 0,5-6 51 0 0,0 3-150 0 0,1 5 59 0 0,-1 2 46 0 0,0 3 33 0 0,13 25-62 0 0,-18-30 81 0 0,9 24-52 0 0,-1 17 79 0 0,-2-12-4 0 0,3 14 17 0 0,-9-42 55 0 0,4 6-25 0 0,-2-7 22 0 0,-1 0 43 0 0,-1-1 65 0 0,1 0 83 0 0,-1 0 98 0 0,2-3-269 0 0,0-1-44 0 0,4-10-26 0 0,-6 11 0 0 0,16-28 132 0 0,-3-1-55 0 0,7-12-56 0 0,-16 35-55 0 0,-1 0 0 0 0,2 1 0 0 0,-1-1 0 0 0,4-2 18 0 0,-6 6-14 0 0,5-6-31 0 0,-1 6-35 0 0,-5 4 70 0 0,-1-1 1 0 0,1 1-1 0 0,0 0 0 0 0,0 0 0 0 0,-1 0 1 0 0,1 0-1 0 0,0 0 0 0 0,-1 0 1 0 0,2 0 9 0 0,0 1-8 0 0,-1 0 0 0 0,0 0 0 0 0,-1 0 1 0 0,1 0-1 0 0,0 0 0 0 0,0 0 1 0 0,0 0-1 0 0,-1 0 0 0 0,1 1 1 0 0,0-1-1 0 0,-1 1 0 0 0,1-1 1 0 0,-1 1-1 0 0,0 0 8 0 0,2 1-29 0 0,-1-1 28 0 0,0 0 0 0 0,-1 1 0 0 0,0-1 0 0 0,1 0 0 0 0,-1 1-1 0 0,0-1 1 0 0,0 1 0 0 0,0-1 0 0 0,-1 1 0 0 0,1 1 1 0 0,6 14 0 0 0,-3-10 2 0 0,-1 1-1 0 0,0-1 1 0 0,-1 1 0 0 0,0-1-1 0 0,0 1 1 0 0,-1 0-1 0 0,1 5-1 0 0,-2-5 43 0 0,0-4-22 0 0,-1 2 39 0 0,1-5 41 0 0,4-6-57 0 0,2-13-44 0 0,-2 4 0 0 0,2 3-103 0 0,0-1-1 0 0,0 0 0 0 0,1 1 104 0 0,-2 3-89 0 0,1 0-1 0 0,-1 1 1 0 0,1-1 0 0 0,0 1 0 0 0,1 1 0 0 0,-1-1-1 0 0,6-2 90 0 0,-1 2-14 0 0,-1 3 44 0 0,-8 3-12 0 0,0 0-1 0 0,0 0 1 0 0,0 0-1 0 0,0 0 1 0 0,0 0 0 0 0,-1 0-1 0 0,1 0 1 0 0,0 1-1 0 0,1-1-17 0 0,0 1 36 0 0,-1 1-1 0 0,1-1 1 0 0,0 0-1 0 0,0 1 1 0 0,-1-1-1 0 0,1 1 1 0 0,-1 0-1 0 0,1 0 1 0 0,-1 0-1 0 0,0 0 1 0 0,0 1-1 0 0,1 0-35 0 0,5 7 201 0 0,-1-1-33 0 0,7 11 85 0 0,-2-2-93 0 0,17 37 138 0 0,-18-30-130 0 0,-10-24-292 0 0,-1 0 48 0 0,1 1 42 0 0,0-1 36 0 0,0 2 78 0 0,3 5 361 0 0,-2-4-313 0 0,0-2-117 0 0,0 1-104 0 0,-1-2-1 0 0,0 0-37 0 0,-1 0-40 0 0,1 0-44 0 0,0 0-47 0 0,0 0-50 0 0,0 0-55 0 0,1-1-58 0 0,-1 1-61 0 0,0 0-65 0 0,0-1-69 0 0,0 0-71 0 0,-1 0 271 0 0,0 0-52 0 0,0 0-46 0 0,0 0-40 0 0,0 0-157 0 0,0 0-40 0 0,0 0-189 0 0,0 0-515 0 0</inkml:trace>
  <inkml:trace contextRef="#ctx0" brushRef="#br0" timeOffset="272.587">6180 423 13016 0 0,'0'0'297'0'0,"0"0"39"0"0,0 0 17 0 0,0 0-145 0 0,0 0-100 0 0,0 0-28 0 0,0 0-41 0 0,3 5-36 0 0,-2-2-13 0 0,1-1 82 0 0,-1 1 75 0 0,0-1 63 0 0,-1 0 11 0 0,1 1 34 0 0,1 1 336 0 0,2 12 1631 0 0,-4-13-1784 0 0,1 0-45 0 0,0 1-55 0 0,-1-1-77 0 0,1 0-94 0 0,0 1-107 0 0,-1-3-80 0 0,1 1-39 0 0,-1 4 385 0 0,-2-1-51 0 0,1 1-26 0 0,2 0-60 0 0,3 11 183 0 0,-2-10-236 0 0,-1-1-75 0 0,1 0-44 0 0,2 4 49 0 0,1 1-26 0 0,-1 4 18 0 0,0-3-22 0 0,-1-7-59 0 0,0 0-36 0 0,-1-2 4 0 0,-2-2-48 0 0,1-1-160 0 0,-1 1 88 0 0,1-1 74 0 0,-1 0 61 0 0,1 1 75 0 0,-1 1 136 0 0,0-2-127 0 0,1 1-70 0 0,-1 0-33 0 0,0-1-38 0 0,0 1-43 0 0,0-1-50 0 0,1 0-56 0 0,-1 1-61 0 0,0-1-209 0 0,0 0 210 0 0,1 0-36 0 0,-1 1-37 0 0,0-1-38 0 0,0 0-41 0 0,0 0-42 0 0,0 0 47 0 0,0 0-55 0 0,0 0-51 0 0,0 0-43 0 0,0 0-168 0 0,0 0-43 0 0,0 0-205 0 0,0 0-554 0 0</inkml:trace>
  <inkml:trace contextRef="#ctx0" brushRef="#br0" timeOffset="513.304">6203 356 11720 0 0,'0'0'264'0'0,"0"-1"33"0"0,0-1-101 0 0,0-2-37 0 0,-1-3-3 0 0,1 4-58 0 0,-1 1-9 0 0,0-1-54 0 0,-1-7-80 0 0,1 7 33 0 0,1 0 35 0 0,-1-2 95 0 0,0 2 90 0 0,0 2-58 0 0,1 0 36 0 0,-1 0 534 0 0,1 1 31 0 0,0 0-314 0 0,0 0-198 0 0,0 0-70 0 0,0 0-7 0 0,0 0 19 0 0,0 0-28 0 0,0 0-49 0 0,0 0-114 0 0,0 0-52 0 0,0 0-88 0 0,0 0-281 0 0,0 0 46 0 0,0 0 40 0 0,1 1 35 0 0,0-1-78 0 0,-1 1 42 0 0,3 1-687 0 0,-2-1 543 0 0,0-1 70 0 0,-1 1-67 0 0,2 1-1471 0 0,2 2-1113 0 0</inkml:trace>
  <inkml:trace contextRef="#ctx0" brushRef="#br0" timeOffset="787.695">6573 278 12304 0 0,'3'0'283'0'0,"-1"0"-66"0"0,-1 0-57 0 0,-2 0-50 0 0,-1 1-17 0 0,-5 0-80 0 0,-5 1-59 0 0,8-1 69 0 0,2 0 42 0 0,-6 2 202 0 0,-1 0 42 0 0,1 1-48 0 0,-17 9 455 0 0,14-4-369 0 0,1-2-154 0 0,-6 0 9 0 0,-3 1 35 0 0,7 1 9 0 0,-10 9 151 0 0,13-11-257 0 0,3-3-83 0 0,0 0-38 0 0,6-4-18 0 0,0 0 0 0 0,-1 1-1 0 0,1-1 1 0 0,0 0 0 0 0,0 0 0 0 0,-1 1 0 0 0,1-1 0 0 0,0 0 0 0 0,0 0 0 0 0,-1 1 0 0 0,1-1-1 0 0,0 0 1 0 0,0 1 0 0 0,0-1 0 0 0,0 0 0 0 0,0 1 0 0 0,-1-1 0 0 0,1 0 0 0 0,0 1 0 0 0,0-1-1 0 0,0 0 1 0 0,0 1 0 0 0,0-1 0 0 0,0 1-1 0 0,0 6 45 0 0,-6 0-34 0 0,6-7-11 0 0,0 0 0 0 0,0 0 0 0 0,-1 0 0 0 0,1 0 0 0 0,0 0 0 0 0,0 0 0 0 0,0 1 0 0 0,0-1 0 0 0,-1 0 0 0 0,1 0 0 0 0,0 0 0 0 0,0 0-1 0 0,0 0 1 0 0,0 1 0 0 0,0-1 0 0 0,0 0 0 0 0,0 0 0 0 0,-1 0 0 0 0,1 0 0 0 0,0 1 0 0 0,0-1 0 0 0,0 0 0 0 0,0 0 0 0 0,0 0 0 0 0,0 1 0 0 0,0-1 0 0 0,0 0-1 0 0,0 0 1 0 0,0 0 0 0 0,0 1 0 0 0,0-1 0 0 0,0 0 0 0 0,0 0 0 0 0,0 0 0 0 0,0 1 0 0 0,0-1 0 0 0,0 0 0 0 0,0 0 0 0 0,0 0 0 0 0,1 0 0 0 0,-1 1 0 0 0,0-1-1 0 0,1 2 1 0 0,7 4 0 0 0,0 0 0 0 0,-2-3-9 0 0,1 1-1 0 0,0-1 0 0 0,0 0 0 0 0,0 0 0 0 0,0-1 0 0 0,0 1 10 0 0,29 10-4 0 0,17 4 3 0 0,-45-14-45 0 0,1 1 49 0 0,-1 0 44 0 0,0 0 39 0 0,9 4 187 0 0,-2-1 102 0 0,-3-1 23 0 0,-10-5-147 0 0,-2 0-53 0 0,1 0-78 0 0,0 1-53 0 0,2 4 24 0 0,-1-3 23 0 0,-2-1 11 0 0,1-1 60 0 0,-1-1-158 0 0,0 1-1 0 0,0 0 1 0 0,0 0 0 0 0,0-1 0 0 0,0 1-1 0 0,0 0 1 0 0,0-1 0 0 0,0 1-1 0 0,0 0 1 0 0,0-1 0 0 0,0 1-1 0 0,0 0 1 0 0,0-1 0 0 0,-1 1-1 0 0,1 0 1 0 0,0-1 0 0 0,0 1-1 0 0,-1 0-26 0 0,-10 13 427 0 0,-4-2-88 0 0,9-8-212 0 0,0-2-35 0 0,-1 0 31 0 0,1 1-44 0 0,-7 4-12 0 0,-9 4-53 0 0,-8 1 38 0 0,-8 2-56 0 0,20-8-54 0 0,1-1-55 0 0,-2 3-69 0 0,11-4 68 0 0,2 0-59 0 0,0-1-103 0 0,2-2 90 0 0,1 1-39 0 0,0-1-43 0 0,-1-1-45 0 0,3 1 115 0 0,-1-1 35 0 0,-5 2-469 0 0,5-1 314 0 0,0 0-46 0 0,1 0 139 0 0,0 0-34 0 0,1-1-37 0 0,-1 1-43 0 0,0 0-44 0 0,0 0-49 0 0,1-1 9 0 0,-1 1-47 0 0,1-1-41 0 0,0 1-36 0 0,-1-1-150 0 0,1 1-35 0 0,-2 1-1589 0 0</inkml:trace>
  <inkml:trace contextRef="#ctx0" brushRef="#br0" timeOffset="1225.688">6926 351 9344 0 0,'0'0'273'0'0,"0"0"-63"0"0,0-1-100 0 0,0 0-73 0 0,0-4-60 0 0,1 3 53 0 0,3-4 15 0 0,4 1-107 0 0,-3 2 65 0 0,-2 0 88 0 0,-2 0 69 0 0,0-2 98 0 0,-1 4-16 0 0,0 0-35 0 0,1-1 118 0 0,1 0-64 0 0,0 0-132 0 0,-1 1-37 0 0,3-3 111 0 0,-3 3-105 0 0,-1 0 35 0 0,0-2 20 0 0,0 0 105 0 0,-1-2 223 0 0,-1-2 418 0 0,1 5-544 0 0,0 1 351 0 0,1 1-434 0 0,0 0-61 0 0,0 0-52 0 0,0 0-45 0 0,0-1-29 0 0,0 1-34 0 0,-3-3 48 0 0,1 2 26 0 0,-4-1 371 0 0,0 0-83 0 0,-1 1-75 0 0,1 1-68 0 0,-1 0-58 0 0,0 1-51 0 0,0 0-42 0 0,0 0-35 0 0,-5 3 3 0 0,-15 6 44 0 0,20-6-55 0 0,0 0 42 0 0,-12 6-38 0 0,-17 11-72 0 0,24-14-8 0 0,10-6 0 0 0,0-1 0 0 0,0 1 0 0 0,1 0 0 0 0,-1 0 0 0 0,0 0 0 0 0,0 1 0 0 0,1-1 0 0 0,-1 0 0 0 0,1 1 0 0 0,-1-1 0 0 0,1 0 0 0 0,0 1 0 0 0,-1 0 0 0 0,1-1 0 0 0,-1 3 0 0 0,-3 8-1 0 0,5-11 1 0 0,-1 1 0 0 0,0 0 1 0 0,0-1-1 0 0,1 1 0 0 0,-1 0 0 0 0,1-1 1 0 0,0 1-1 0 0,-1 0 0 0 0,1 0 0 0 0,0 0 1 0 0,0-1-1 0 0,0 1 0 0 0,0 1 0 0 0,1-1-1 0 0,0 1-1 0 0,0-1 1 0 0,1 0 0 0 0,-1 0 0 0 0,1 1-1 0 0,-1-1 1 0 0,1 0 0 0 0,-1-1 0 0 0,1 1-1 0 0,0 0 1 0 0,0 0 0 0 0,0-1 0 0 0,0 1-1 0 0,2 0 2 0 0,14 16-114 0 0,-3-4 56 0 0,1-3 54 0 0,-11-10 4 0 0,13 9 0 0 0,9 3 27 0 0,-18-9 52 0 0,-7-3 65 0 0,-2-1-16 0 0,1 0-58 0 0,3 4-15 0 0,-2-3 2 0 0,-1 0 19 0 0,0-1 44 0 0,3 3 0 0 0,0 0 62 0 0,4 6 538 0 0,-8-3-325 0 0,-2-2-219 0 0,-2-1-111 0 0,-2 0-95 0 0,-21 11 391 0 0,4-2-131 0 0,-2-4-75 0 0,6-4-131 0 0,15-2-26 0 0,0-1-1 0 0,0 0 1 0 0,0 1 0 0 0,0 0 0 0 0,1 0-1 0 0,-3 2 3 0 0,0-1-37 0 0,1 0 0 0 0,-1 0 0 0 0,1-1 0 0 0,-6 2 37 0 0,-8 4-128 0 0,0 3-94 0 0,3-3-247 0 0,6-3 182 0 0,6-3 100 0 0,0 1-42 0 0,-1 1-156 0 0,3-1-114 0 0,1-2 277 0 0,1-1-33 0 0,0 0-176 0 0,0 0-41 0 0,-1 0-1220 0 0,-5 0-61 0 0</inkml:trace>
  <inkml:trace contextRef="#ctx0" brushRef="#br0" timeOffset="1506.839">7069 353 13256 0 0,'0'0'389'0'0,"0"0"-141"0"0,-1 0-113 0 0,-1 1 454 0 0,0 0-74 0 0,1 1-66 0 0,1 0-55 0 0,0 3 144 0 0,1 1 140 0 0,0-2-6 0 0,-2 1-262 0 0,1 1-64 0 0,1-1-49 0 0,0-1-37 0 0,0 14 533 0 0,-3-10-403 0 0,1 0-45 0 0,3 6 69 0 0,1 5 83 0 0,-3-9-268 0 0,2 0-60 0 0,5 10 49 0 0,0-5-111 0 0,-7-13-98 0 0,1-1 0 0 0,-1 1 0 0 0,1 0 0 0 0,0 0 0 0 0,0 0 0 0 0,0 0 0 0 0,0-1 0 0 0,0 1 0 0 0,1-1 0 0 0,-1 1 0 0 0,1 0-9 0 0,18 16 108 0 0,-13-11-81 0 0,-1-2-49 0 0,1-1-69 0 0,1 0-91 0 0,-4-4-73 0 0,0 1 52 0 0,4-2-288 0 0,-5 1 154 0 0,-1 0-667 0 0,-2 0 769 0 0,0 0 45 0 0,0 0-6 0 0,0 0-46 0 0,0 0-3 0 0,0-1-47 0 0,0 1-53 0 0,0 0-59 0 0,1 0-64 0 0,-1-1-60 0 0,0 1-54 0 0,0-1-45 0 0,1 1-178 0 0,-1-1-46 0 0,1 0-215 0 0,-1 0-581 0 0</inkml:trace>
  <inkml:trace contextRef="#ctx0" brushRef="#br0" timeOffset="1774.87">7133 253 10392 0 0,'0'0'233'0'0,"0"0"39"0"0,0 0 15 0 0,0-1-37 0 0,-1 0-186 0 0,1-1-37 0 0,6 0-3 0 0,-5 2 44 0 0,1 1 19 0 0,0 0-35 0 0,-1-1-71 0 0,1 1-37 0 0,-1-1-43 0 0,0 1-50 0 0,1 0-53 0 0,0-1-62 0 0,0 1-158 0 0,0 0-114 0 0,0 0-126 0 0,-1-1 281 0 0,0 1-36 0 0,3 1-998 0 0,1 1-808 0 0,-5-3 2192 0 0</inkml:trace>
  <inkml:trace contextRef="#ctx0" brushRef="#br0" timeOffset="2277.945">7428 298 11600 0 0,'22'5'264'0'0,"-23"-4"-154"0"0,-4 3 141 0 0,-4 3 71 0 0,3-3-140 0 0,1-1-78 0 0,1-1-65 0 0,-3 1 0 0 0,0-1 67 0 0,-4 2 162 0 0,-15 7 487 0 0,16-4-562 0 0,4-4 24 0 0,0 1-43 0 0,-7 1 84 0 0,-12 7 160 0 0,18-6-228 0 0,0 2 64 0 0,-3 3 41 0 0,-1 0-84 0 0,-2 1-48 0 0,11-10-136 0 0,0 1 1 0 0,-1-1 0 0 0,1 1-1 0 0,0 0 1 0 0,1-1 0 0 0,-1 1-1 0 0,0 0 1 0 0,1 0 0 0 0,0 0-1 0 0,-1 0 1 0 0,1 1-28 0 0,-5 12 49 0 0,5-15-43 0 0,1 0 0 0 0,-1 0 0 0 0,0 0 0 0 0,1 0 0 0 0,-1 0 0 0 0,1 0 0 0 0,0 0 0 0 0,-1 0 0 0 0,1 0 0 0 0,0 0 0 0 0,0 0 0 0 0,-1 1 1 0 0,1-1-1 0 0,0 0 0 0 0,0 0 0 0 0,0 0 0 0 0,1 0 0 0 0,-1 1 0 0 0,0-1 0 0 0,0 0 0 0 0,1 0 0 0 0,-1 0 0 0 0,0 0 0 0 0,1 0 0 0 0,-1 0 0 0 0,1 0 0 0 0,0 0 0 0 0,-1 1-6 0 0,2 1 66 0 0,-1 3-28 0 0,1 3 12 0 0,-1-7-36 0 0,2 1-12 0 0,2 0 92 0 0,-4-2 28 0 0,0-1-47 0 0,1 0-29 0 0,2-1-23 0 0,-1 0 31 0 0,5 1 15 0 0,0 0 17 0 0,0-2 41 0 0,-2 0-7 0 0,-1-1 33 0 0,5-3 66 0 0,1 2-34 0 0,12-3 104 0 0,-7 2-134 0 0,7-5 34 0 0,3-5 42 0 0,-1 1-112 0 0,-21 12-101 0 0,0-1 1 0 0,-1 1-1 0 0,1-1 1 0 0,-1 0-1 0 0,0 0 1 0 0,0-1 0 0 0,0 1-1 0 0,1-2-18 0 0,16-16 46 0 0,-7 10-49 0 0,-10 7 14 0 0,1-1 0 0 0,-1 1 1 0 0,1-1-1 0 0,-1 1 0 0 0,-1-1 0 0 0,2-2-11 0 0,-3 6 0 0 0,0-1 0 0 0,0 1 0 0 0,0-1 0 0 0,0 1 0 0 0,0 0 0 0 0,0-1 0 0 0,1 1 0 0 0,-1 0 0 0 0,1-1 0 0 0,7-7 0 0 0,-4 3 0 0 0,1 3-16 0 0,-4 2-61 0 0,0 2-8 0 0,0 1 64 0 0,1-1 0 0 0,-1 1 1 0 0,0 0-1 0 0,1 0 0 0 0,-1 0 1 0 0,0 0-1 0 0,0 0 0 0 0,0 0 1 0 0,-1 1 20 0 0,2 1-20 0 0,0 1 0 0 0,-1-1 1 0 0,1 1-1 0 0,-1 0 0 0 0,0 0 20 0 0,2 8-16 0 0,0 0 0 0 0,-1 1-1 0 0,0 7 17 0 0,0 8 0 0 0,-3-23 2 0 0,0 0 0 0 0,1 0 0 0 0,0 0-1 0 0,0 0 1 0 0,0 0 0 0 0,2 2-2 0 0,-3-6 53 0 0,0-2 11 0 0,0 0 6 0 0,0 0 20 0 0,0 0 6 0 0,0 0 0 0 0,0 0 16 0 0,0 0 67 0 0,1-4 88 0 0,-1 0-66 0 0,2 0-57 0 0,-1 0-48 0 0,2-1-31 0 0,-1 0-41 0 0,7-11-43 0 0,-6 11 39 0 0,0 0 51 0 0,4-7-47 0 0,1 0-41 0 0,10-14-115 0 0,-1 4-67 0 0,-8 13 62 0 0,-1 0 0 0 0,1 0 0 0 0,1 1 0 0 0,0 0 137 0 0,-4 4-66 0 0,0 0-1 0 0,0 0 0 0 0,1 1 0 0 0,5-3 67 0 0,7 0-82 0 0,2 1 40 0 0,0 4 43 0 0,0 2 48 0 0,0 2 50 0 0,-1 3 54 0 0,-6 0-60 0 0,0 0 37 0 0,24 15 383 0 0,-32-17-384 0 0,0 1 1 0 0,-1-1-1 0 0,1 1 1 0 0,3 6-130 0 0,1 1 133 0 0,-2 1-35 0 0,1 2 42 0 0,1 1-18 0 0,-3-1-54 0 0,-3 2-77 0 0,-5 3-102 0 0,1-17-21 0 0,-1-1-53 0 0,1 1-52 0 0,0-1-47 0 0,-1 0-40 0 0,0 0-37 0 0,1-1-570 0 0</inkml:trace>
  <inkml:trace contextRef="#ctx0" brushRef="#br0" timeOffset="-2103.366">3827 440 8496 0 0,'-1'-1'148'0'0,"-7"-4"417"0"0,6 3-445 0 0,0 1-73 0 0,1-1-22 0 0,-1 1 47 0 0,1 0 42 0 0,0-1 39 0 0,-1 0 74 0 0,1 0 41 0 0,-1-1 193 0 0,0-1 47 0 0,-3-3 749 0 0,3 4-873 0 0,0 1-41 0 0,1 0-97 0 0,-1 1-46 0 0,0-1-52 0 0,1 1-61 0 0,-3-1 301 0 0,1-2 263 0 0,0 0-34 0 0,0 2-248 0 0,-1 0-108 0 0,-1 2-58 0 0,-10 2 74 0 0,10 0-152 0 0,0 0 0 0 0,1 0 0 0 0,-1 0 0 0 0,0 1 0 0 0,1-1 0 0 0,-2 2-125 0 0,-6 5 239 0 0,1 0-47 0 0,0 0-68 0 0,1-1-88 0 0,6-4-53 0 0,-10 9 17 0 0,0 2 0 0 0,-7 8 0 0 0,8-7 109 0 0,1 0 0 0 0,0 2-109 0 0,-3 10 79 0 0,6 0-88 0 0,8-25 10 0 0,1 0-1 0 0,0 0 0 0 0,0 0 1 0 0,0 0-1 0 0,0 0 0 0 0,0 0 1 0 0,1 0-1 0 0,6 17 67 0 0,6-3 57 0 0,5-3 47 0 0,-15-13-128 0 0,0 1 1 0 0,1 0 0 0 0,0-1-1 0 0,-1 0 1 0 0,1 0-1 0 0,-1 0 1 0 0,1 0-1 0 0,1 0-43 0 0,-2-1 39 0 0,1 0 0 0 0,-1 0 0 0 0,0 0 0 0 0,0 0 0 0 0,0-1 0 0 0,0 1 0 0 0,0-1 0 0 0,0 1 0 0 0,0-1 0 0 0,0 0 0 0 0,0-1 0 0 0,0 1 0 0 0,0 0 0 0 0,-1-1-1 0 0,1 1 1 0 0,0-2-39 0 0,13-7 130 0 0,-13 8-112 0 0,0 0 0 0 0,1 0 0 0 0,-1 0 0 0 0,0 0 0 0 0,0 0 0 0 0,-1-1 0 0 0,1 0 1 0 0,0 1-1 0 0,-1-1 0 0 0,0 0 0 0 0,0 0 0 0 0,1-1-18 0 0,5-19 88 0 0,-7 20-64 0 0,0 0 0 0 0,-1 0 1 0 0,0-1-1 0 0,1 1 0 0 0,-1 0 0 0 0,0-1 0 0 0,0 1 0 0 0,-1 0 0 0 0,1-1 0 0 0,-1 1 0 0 0,0 0 0 0 0,1-1 0 0 0,-2 1 0 0 0,1 0 0 0 0,-1-2-24 0 0,-4-9 8 0 0,-32-61-4 0 0,32 65-4 0 0,3 4 0 0 0,1 1 0 0 0,-2 0 0 0 0,1 0 0 0 0,-1 0 0 0 0,1 0 0 0 0,-5-3 0 0 0,8 8 0 0 0,0 0 0 0 0,0 0 0 0 0,-1 0 0 0 0,1 0 0 0 0,0 0 1 0 0,0 0-1 0 0,0-1 0 0 0,-1 1 0 0 0,1 0 0 0 0,0 0 0 0 0,0 0 0 0 0,0-1 0 0 0,0 1 0 0 0,-1 0 0 0 0,1 0 0 0 0,0 0 0 0 0,0-1 0 0 0,0 1 0 0 0,0 0 0 0 0,0 0 0 0 0,0-1 0 0 0,0 1 0 0 0,-1 0 0 0 0,1 0 0 0 0,0-1 0 0 0,0 1 0 0 0,0 0 0 0 0,0 0 0 0 0,0-1 0 0 0,0 1 0 0 0,0 0 0 0 0,0-1 0 0 0,1 1 0 0 0,-1-7-14 0 0,1 5-39 0 0,1-2 39 0 0,-1 4 14 0 0,-1-1 0 0 0,0 1 0 0 0,0 0 0 0 0,1-1 0 0 0,-1 1 0 0 0,0 0 0 0 0,0 0 0 0 0,1-1 0 0 0,-1 1 0 0 0,0 0 0 0 0,1 0 0 0 0,-1-1 0 0 0,0 1 0 0 0,1 0 0 0 0,-1 0 0 0 0,1 0 0 0 0,-1 0 0 0 0,0 0 0 0 0,1 0 0 0 0,-1 0 0 0 0,0-1 0 0 0,1 1 0 0 0,-1 0 0 0 0,1 0 0 0 0,-1 0 0 0 0,0 1 0 0 0,1-1 0 0 0,-1 0 0 0 0,1 0 0 0 0,-1 0 0 0 0,1 0 0 0 0,0 0 0 0 0,4-1 37 0 0,4-2-82 0 0,-8 3 27 0 0,1-1 0 0 0,-1 1 0 0 0,0 0 0 0 0,1 0 0 0 0,-1 0 0 0 0,0 0 0 0 0,1 0 0 0 0,-1 0 0 0 0,0 0 0 0 0,1 1 0 0 0,0-1 18 0 0,6 4-60 0 0,1 5 62 0 0,-6-5-5 0 0,10 18-58 0 0,-12-21 61 0 0,12 32 66 0 0,-8-14-62 0 0,0 0 1 0 0,0 1-1 0 0,-2 4-4 0 0,-2-17 39 0 0,-1 1-2 0 0,3 8 26 0 0,-3-12-87 0 0,1 0 1 0 0,-1 0-1 0 0,-1-1 1 0 0,1 1-1 0 0,0 0 0 0 0,-1 1 24 0 0,-1 12-46 0 0,5-1 48 0 0,3 4 0 0 0,-6-17-2 0 0,1 0 0 0 0,-1 0 0 0 0,1 0 0 0 0,0 0 0 0 0,0 0 0 0 0,1 0 0 0 0,-1 0 0 0 0,0-2 5 0 0,0 0 0 0 0,-1 0 1 0 0,1 0-1 0 0,0-1 0 0 0,-1 1 0 0 0,1 0 1 0 0,0 0-1 0 0,0-1 0 0 0,0 1 0 0 0,0-1 0 0 0,0 1 1 0 0,0 0-1 0 0,0-1 0 0 0,0 1-5 0 0,5-1 91 0 0,2-4-60 0 0,-5 2-12 0 0,12-6 68 0 0,-10 4-64 0 0,1-1 0 0 0,-1 1 1 0 0,0-1-1 0 0,0 0 0 0 0,0-1-23 0 0,3-4 70 0 0,-1 0 41 0 0,-2 0-57 0 0,-1-5-39 0 0,4-7-20 0 0,-4 14 1 0 0,1-5 43 0 0,1-4-2 0 0,-5 15-37 0 0,0-1 0 0 0,0 1 0 0 0,-1-1 0 0 0,1 0 0 0 0,-1 1 0 0 0,0-1 0 0 0,0 0 0 0 0,0 0 0 0 0,0 1 0 0 0,1 0 0 0 0,-1 0 0 0 0,0 0 0 0 0,1 0 0 0 0,-1 0 0 0 0,1 0 0 0 0,0 0 0 0 0,-1 0 0 0 0,2-1 0 0 0,-1 1 0 0 0,0 1 0 0 0,0-1 0 0 0,-1 0 0 0 0,1 0 0 0 0,0 1 0 0 0,-1-1 0 0 0,1 0 0 0 0,-1 0 0 0 0,0 0 0 0 0,0 0 0 0 0,1 1 0 0 0,-1-2 0 0 0,3-13 0 0 0,-3 15 0 0 0,0-1 0 0 0,-3-2 0 0 0,3 2-10 0 0,0 1-44 0 0,1 0-1 0 0,9-2 45 0 0,-7 2-42 0 0,2 2-52 0 0,-1 1 37 0 0,2 5 13 0 0,3 23 5 0 0,-8-27 35 0 0,4 13-1 0 0,-3-11 3 0 0,0 0 0 0 0,0 0 0 0 0,0 0 0 0 0,-1 1 0 0 0,0 2 12 0 0,10 25 0 0 0,-2-3 0 0 0,-6-23 11 0 0,-3-7-6 0 0,1 1 1 0 0,-1-1-1 0 0,1 0 0 0 0,-1 1 1 0 0,0-1-1 0 0,1 0 0 0 0,-1 1 1 0 0,1-1-1 0 0,-1 0 0 0 0,1 1 1 0 0,-1-1-1 0 0,1 0 0 0 0,-1 0 1 0 0,1 0-1 0 0,0 0 0 0 0,-1 0 1 0 0,1 0-1 0 0,-1 0 0 0 0,1 0 1 0 0,-1 0-1 0 0,1 0 0 0 0,-1 0 1 0 0,1 0-1 0 0,0 0 0 0 0,0 0-5 0 0,12-4 70 0 0,-10 2-57 0 0,0-1 1 0 0,-1 0 0 0 0,1 0 0 0 0,-1 0 0 0 0,1-1-1 0 0,-1 1 1 0 0,0-1 0 0 0,0 1 0 0 0,-1-1 0 0 0,2-2-14 0 0,0-1 12 0 0,4-6 46 0 0,11-15-56 0 0,-18 25-2 0 0,0 3 0 0 0,0-1 0 0 0,1 1-1 0 0,-1-1 1 0 0,0 1-1 0 0,0 0 1 0 0,0-1-1 0 0,0 1 1 0 0,0-1 0 0 0,0 1-1 0 0,0-1 1 0 0,1 1-1 0 0,-1 0 1 0 0,0-1 0 0 0,0 1-1 0 0,1 0 1 0 0,-1-1-1 0 0,0 1 1 0 0,0-1-1 0 0,1 1 1 0 0,-1 0 0 0 0,0 0-1 0 0,1-1 1 0 0,-1 1-1 0 0,0 0 1 0 0,1 0 0 0 0,-1-1-1 0 0,1 1 1 0 0,-1 0-1 0 0,1 0 1 0 0,6-4-44 0 0,2 3 74 0 0,-3 2 19 0 0,-6 0-60 0 0,6 1 58 0 0,6 6-22 0 0,-11-7 35 0 0,1 0 12 0 0,0 1-43 0 0,0 0-1 0 0,0 0 0 0 0,0 0 0 0 0,1 0 1 0 0,-2 1-1 0 0,3 1-28 0 0,3 5 48 0 0,0-1-50 0 0,2 0-9 0 0,0 7 58 0 0,6 8 47 0 0,2-9-85 0 0,-15-13 11 0 0,5 4 13 0 0,6 0-33 0 0,-13-5 0 0 0,0 0 0 0 0,1 1 0 0 0,-1-1 0 0 0,0 0-1 0 0,1 0 1 0 0,-1 0 0 0 0,0 0 0 0 0,1 0-1 0 0,-1 0 1 0 0,0 0 0 0 0,0 0 0 0 0,1 0 0 0 0,-1 0-1 0 0,0 0 1 0 0,1 0 0 0 0,-1 0 0 0 0,0 0 0 0 0,1 0-1 0 0,-1 0 1 0 0,0 0 0 0 0,1 0 0 0 0,-1 0 0 0 0,0 0-1 0 0,0 0 1 0 0,1-1 0 0 0,-1 1 0 0 0,0 0 0 0 0,1 0-1 0 0,-1 0 1 0 0,0-1 0 0 0,0 1 0 0 0,0 0 0 0 0,1 0 0 0 0,0-1-10 0 0,0 0-160 0 0,1 1 55 0 0,-1 0 49 0 0,1-1 39 0 0,1 1 57 0 0,6-1 168 0 0,-7 1-193 0 0,1-1-65 0 0,0 1-100 0 0,-2 0 34 0 0,0 0-36 0 0,1 0-37 0 0,-1 0-43 0 0,0-1-45 0 0,1 1-48 0 0,-1 0-53 0 0,0 0-54 0 0,1 0-60 0 0,-1 0-62 0 0,0-1-66 0 0,0 1-68 0 0,1 0-73 0 0,-1 0-76 0 0,0-1-365 0 0,1 1-34 0 0,1-2-2609 0 0</inkml:trace>
  <inkml:trace contextRef="#ctx0" brushRef="#br0" timeOffset="-1482.107">4553 402 10800 0 0,'-4'-2'268'0'0,"-1"0"-43"0"0,-4 0 123 0 0,0 0-121 0 0,-14 1 190 0 0,15 1-242 0 0,-1 1 45 0 0,2 0 66 0 0,-1 1 87 0 0,3-1-67 0 0,1 0 54 0 0,0 0 58 0 0,0 1 67 0 0,-8 3 76 0 0,1 1-91 0 0,2 1-82 0 0,0 2-73 0 0,0 1-18 0 0,2 2-75 0 0,1 3-31 0 0,2 10 0 0 0,4-15-128 0 0,1 22 128 0 0,5-13-125 0 0,-6-18-65 0 0,1 0-1 0 0,-1 0 0 0 0,0 0 0 0 0,1 0 0 0 0,-1 0 1 0 0,1-1-1 0 0,-1 1 0 0 0,1 0 0 0 0,-1 0 1 0 0,1-1-1 0 0,0 1 0 0 0,-1 0 0 0 0,1 0 0 0 0,0-1 1 0 0,-1 1-1 0 0,1-1 0 0 0,0 1 0 0 0,0-1 0 0 0,0 1 1 0 0,0-1-1 0 0,2 2 6 0 0,1 0 16 0 0,-1 0 1 0 0,1 0-1 0 0,-1 0 0 0 0,1 0 0 0 0,0 0 0 0 0,0-1 0 0 0,0 1 1 0 0,0-1-1 0 0,0 0 0 0 0,0-1 0 0 0,1 1 0 0 0,0-1-22 0 0,1 1 47 0 0,-1-1 0 0 0,1-1-1 0 0,-1 1 1 0 0,1-1 0 0 0,3-1-47 0 0,14-5 190 0 0,-1-4 47 0 0,-2-2 57 0 0,-3-3 66 0 0,-3-4-80 0 0,-5-3-80 0 0,-2-1-62 0 0,-2-1-45 0 0,0-3-20 0 0,-3 18-56 0 0,-1-1-1 0 0,0 0 0 0 0,0 0 1 0 0,-1 1-1 0 0,-1-7-16 0 0,-2-14-20 0 0,1 10-63 0 0,0-12-24 0 0,-2-21 23 0 0,-6-28 32 0 0,9 70 50 0 0,-4-13-63 0 0,2 16 60 0 0,-2-12 2 0 0,1 5 14 0 0,0 7 52 0 0,3 8 2 0 0,1 1-1 0 0,0 0 6 0 0,0 0 15 0 0,3 5-15 0 0,1 11-84 0 0,0 12-60 0 0,-1 25 74 0 0,-2 1-5 0 0,0-9 58 0 0,1-1 72 0 0,2 21 284 0 0,0-7 4 0 0,3 27 263 0 0,-5-72-550 0 0,-1-1-36 0 0,2 9 2 0 0,8 28 39 0 0,-7-34-59 0 0,1-1 41 0 0,-4-12-128 0 0,1 5 33 0 0,4 12 181 0 0,-4-11-210 0 0,-1-5-38 0 0,0 1-37 0 0,-1-1-46 0 0,0-1-50 0 0,0-1 108 0 0,0-1-3 0 0,0 0-19 0 0,0 0-39 0 0,0 0-14 0 0,0 0-39 0 0,0 0-45 0 0,0 0-50 0 0,0 0-55 0 0,0 0-51 0 0,0 0-47 0 0,0 0-43 0 0,0 0-309 0 0,0 0-71 0 0,0 0-55 0 0,0 0-40 0 0,0 0-360 0 0,0 0-35 0 0,0 0-2825 0 0</inkml:trace>
  <inkml:trace contextRef="#ctx0" brushRef="#br0" timeOffset="-16649.089">199 267 3856 0 0,'0'0'83'0'0,"0"0"11"0"0,0 0 12 0 0,0 0-16 0 0,0-1-52 0 0,4-3-68 0 0,-2 1 49 0 0,0 2 30 0 0,-1-1 40 0 0,0 1 62 0 0,0 0 69 0 0,0 0 81 0 0,0 0 94 0 0,1 0-264 0 0,5-3 162 0 0,-3 3-193 0 0,-1 0-44 0 0,-1 0-71 0 0,-1 1 85 0 0,-1 0 74 0 0,0 0-9 0 0,0 1-57 0 0,-3 7 37 0 0,0 5 262 0 0,-5 21 653 0 0,5-24-714 0 0,-2 1-39 0 0,-1 2 148 0 0,0 0-57 0 0,2 1-46 0 0,0-1-35 0 0,-13 32 575 0 0,9-23-523 0 0,0-1-78 0 0,0 1-58 0 0,-6 8 46 0 0,5-9-189 0 0,1 0 0 0 0,1 0 1 0 0,1 0-1 0 0,-3 19-60 0 0,-7 24 67 0 0,-10 34 7 0 0,21-81-28 0 0,0 0-35 0 0,-8 23-14 0 0,10-30 3 0 0,3-8 1 0 0,0-1-1 0 0,-1 0 1 0 0,1 0 0 0 0,-1 1 0 0 0,1-1-1 0 0,-1 0 1 0 0,1 0 0 0 0,-1 0 0 0 0,1 0-1 0 0,-1 0 1 0 0,0 0 0 0 0,0 0 0 0 0,0 0-1 0 0,0 1 0 0 0,0 0 43 0 0,1 0-18 0 0,0-1 50 0 0,0-1 20 0 0,0 0 1 0 0,0 0-6 0 0,0-10-35 0 0,0-1-40 0 0,8-17-15 0 0,-4 16 0 0 0,-1 0 0 0 0,0 1 0 0 0,-1-1 0 0 0,0-3 0 0 0,1-12 77 0 0,7-25-77 0 0,0 0 19 0 0,1-5-108 0 0,-5 27 89 0 0,2-1 0 0 0,2 2 1 0 0,4-8-1 0 0,8-31 0 0 0,-12 43-54 0 0,-3-2 42 0 0,6-18 14 0 0,3-13-2 0 0,-13 47-2 0 0,0-6-43 0 0,2-8 4 0 0,0 9 109 0 0,-1-2-54 0 0,-4 15-14 0 0,0-1 0 0 0,1 1-1 0 0,-1 0 1 0 0,1 0-1 0 0,0-1 1 0 0,0 1 0 0 0,1-2 0 0 0,9-13 53 0 0,-11 18 330 0 0,1 2-95 0 0,0 1-84 0 0,1 1-70 0 0,-1 2-51 0 0,1 1-55 0 0,5 17-93 0 0,-5-14 73 0 0,-1-5 39 0 0,0-1 43 0 0,4 19 84 0 0,0 23-174 0 0,-3-22 68 0 0,1-1-1 0 0,2 2-67 0 0,0 3 71 0 0,-2 0 0 0 0,1 13-71 0 0,3 31 114 0 0,8 70 371 0 0,-8-65-212 0 0,-5-31-200 0 0,0-8-22 0 0,1-13 27 0 0,-2-18-42 0 0,0-2-33 0 0,-2 9 35 0 0,1 9 72 0 0,0-21-19 0 0,2 1-26 0 0,-2-2-132 0 0,0-1-70 0 0,0 0-20 0 0,0 0-3 0 0,0 0-34 0 0,0 0-140 0 0,0 0-68 0 0,0 0 227 0 0,0 0-20 0 0,0 0-54 0 0,0 0-109 0 0,0 0-127 0 0,0 0-113 0 0,0 0 88 0 0,0 0-43 0 0,0 0-644 0 0,0 0-503 0 0,0 0-958 0 0</inkml:trace>
  <inkml:trace contextRef="#ctx0" brushRef="#br0" timeOffset="-15821.593">11 630 5352 0 0,'0'0'116'0'0,"0"0"17"0"0,0 0 12 0 0,0 0 3 0 0,0 0-36 0 0,0 0-16 0 0,0 0-6 0 0,0 0 20 0 0,-1 0 64 0 0,1 1-83 0 0,0-1-56 0 0,-2 3-22 0 0,2-2 35 0 0,-1-1 26 0 0,1 1 43 0 0,0 0 53 0 0,0-1 62 0 0,-1 2-175 0 0,1 0 63 0 0,-1 0 85 0 0,1 2 176 0 0,-1 3 192 0 0,1-5-428 0 0,-1 0-42 0 0,1 0-57 0 0,-1 0-43 0 0,1-1-50 0 0,0 0-55 0 0,-1 1 235 0 0,1-1-51 0 0,1 2 12 0 0,0-1-11 0 0,0 0 46 0 0,-1 0 51 0 0,1 1 85 0 0,-1 1-229 0 0,1-1 43 0 0,1 0 82 0 0,6 1 271 0 0,-5-3-334 0 0,0 0-36 0 0,-1 1-46 0 0,1 0-60 0 0,-3-2 129 0 0,2-1-52 0 0,6-1-11 0 0,-6 2 17 0 0,0-1 42 0 0,1-1-23 0 0,1 0 57 0 0,12-6 421 0 0,-9 4-345 0 0,-3 2-121 0 0,0 1-46 0 0,38-20-24 0 0,-21 16 0 0 0,2-2-4 0 0,-4-3-76 0 0,-18 9 148 0 0,0 1 22 0 0,1 0-57 0 0,6-1-54 0 0,-4 1 82 0 0,-2-1 15 0 0,0 1 41 0 0,-1 0 49 0 0,0 0 56 0 0,4 0 116 0 0,0 0-34 0 0,-1 0 14 0 0,-2 0-86 0 0,-4 0-105 0 0,-2 1-108 0 0,0 0-33 0 0,-20 5 93 0 0,6-1-53 0 0,5-3 19 0 0,-13 3 42 0 0,1 1-53 0 0,22-6-34 0 0,0 0-1 0 0,0 1 1 0 0,0-1-1 0 0,1 0 1 0 0,-1 0-1 0 0,0-1 1 0 0,0 1 0 0 0,-7 0-20 0 0,-2 3-138 0 0,11-3 9 0 0,1 0 77 0 0,0 0 72 0 0,-1 0 86 0 0,0 0 108 0 0,1 0-141 0 0,-1 0-119 0 0,1 0-20 0 0,0 0-44 0 0,0 0-14 0 0,-1 0-37 0 0,1 0-40 0 0,0 0-44 0 0,0 0-46 0 0,0 0-49 0 0,0 0-54 0 0,0 0-56 0 0,0 0-184 0 0</inkml:trace>
  <inkml:trace contextRef="#ctx0" brushRef="#br0" timeOffset="-14892.389">377 122 4264 0 0,'0'0'125'0'0,"0"0"-28"0"0,1 0-54 0 0,2-2-49 0 0,-1 2 51 0 0,-1 0 28 0 0,0 0 49 0 0,-1 0-336 0 0,0 0 81 0 0,0 0 74 0 0,1 0 65 0 0,0 0 111 0 0,0 0 108 0 0,1 0 83 0 0,0 0 57 0 0,2 0 757 0 0,-2 1-695 0 0,-1-1-228 0 0,-1 0-36 0 0,1 1-43 0 0,-1-1-52 0 0,0 0 181 0 0,0 0-7 0 0,0 0-2 0 0,0 0 8 0 0,0 0 32 0 0,0 0 9 0 0,0 0 6 0 0,0 0-148 0 0,0 0-38 0 0,1 0 14 0 0,0 1-88 0 0,2 0-60 0 0,-2-1 47 0 0,0 1 40 0 0,0-1 58 0 0,0 1 73 0 0,0-1 89 0 0,0 1 103 0 0,2 2-92 0 0,-1 1-41 0 0,1 3 147 0 0,0 1-114 0 0,-2 1-80 0 0,0-6-134 0 0,-1 1 0 0 0,1-1 0 0 0,0 1 0 0 0,0-1 0 0 0,1 0 0 0 0,-1 1 0 0 0,1 0-71 0 0,3 9 245 0 0,-3-6-75 0 0,-1 0-1 0 0,0 0 1 0 0,0 0-1 0 0,0 1-169 0 0,-1 6 177 0 0,1 0-82 0 0,-1-8-97 0 0,1 0-39 0 0,0 5 41 0 0,-1-1 0 0 0,0 1 0 0 0,-1 3 0 0 0,0-5 0 0 0,1 1 0 0 0,0-1 0 0 0,1 7 0 0 0,-1-9 11 0 0,1-1 1 0 0,-1 1 0 0 0,-1 0 0 0 0,0 6-12 0 0,-1 13 70 0 0,1-17-47 0 0,0 0 0 0 0,0 0 1 0 0,-1-1-1 0 0,0 2-23 0 0,0-2 1 0 0,1 1 1 0 0,-1-1-1 0 0,1 1 1 0 0,1 1-2 0 0,-3 27 13 0 0,0 1 71 0 0,3-28-38 0 0,1 35 177 0 0,4-16-157 0 0,2 25-66 0 0,-6-49-1 0 0,-1 0 1 0 0,1 0 0 0 0,-1 0 0 0 0,0 0 0 0 0,-1 5 0 0 0,2 19 11 0 0,-3-15 40 0 0,2-13-50 0 0,-1 0 0 0 0,1 0 0 0 0,0 0 0 0 0,-1 0 0 0 0,1 0 0 0 0,0 0-1 0 0,0 0 1 0 0,0 0 0 0 0,0 0 0 0 0,0 0 0 0 0,0 0 0 0 0,0 0 0 0 0,1 0-1 0 0,-1 0 1 0 0,0 1-1 0 0,0 0 43 0 0,-2 3-32 0 0,4 2-26 0 0,-1-6-76 0 0,-1-1-89 0 0,0 0-38 0 0,0 0-6 0 0,0 0-26 0 0,0 0-106 0 0,0 0-48 0 0,0 0 232 0 0,0 0-11 0 0,0 0-46 0 0,0 0-96 0 0,0 0-111 0 0,0 0-100 0 0,0 0 80 0 0,0 0-37 0 0,0 0-574 0 0,0 0-446 0 0,0 0-851 0 0</inkml:trace>
  <inkml:trace contextRef="#ctx0" brushRef="#br0" timeOffset="-14423.874">468 587 6504 0 0,'-6'-7'141'0'0,"5"6"23"0"0,1 0-14 0 0,0 1-65 0 0,0 0-46 0 0,1-6 22 0 0,1-1-27 0 0,4-10-40 0 0,-3 12 29 0 0,0 0 34 0 0,0-2 106 0 0,-1 4-35 0 0,0-1 37 0 0,14-11 677 0 0,-12 12-684 0 0,-1 1-41 0 0,-2 1 154 0 0,0 1-11 0 0,16-4 131 0 0,12 3 333 0 0,-17 3-441 0 0,1 1-47 0 0,-1 2-76 0 0,11 4 97 0 0,-16-7-190 0 0,-1 0 0 0 0,0 1 0 0 0,0 0 0 0 0,2 1-67 0 0,4 6 141 0 0,4 6-60 0 0,8 10 79 0 0,-12-6-113 0 0,-7-4 6 0 0,-4 1 91 0 0,-3 3 118 0 0,-8 10 233 0 0,-6-3 3 0 0,4-10-227 0 0,0-6-117 0 0,0-1-87 0 0,-6 4-2 0 0,10-8-63 0 0,0 0-1 0 0,0 0 1 0 0,-1-1 0 0 0,-2 1-2 0 0,-7 3 10 0 0,-19 8 108 0 0,-12 3-118 0 0,42-18-6 0 0,-9 4-53 0 0,1-1-67 0 0,-1 0-70 0 0,0 0-76 0 0,0-1-78 0 0,0-1-82 0 0,-1-2-87 0 0,-1 0-91 0 0,18-1 312 0 0,0 0-41 0 0,-1 0-443 0 0,0 0-296 0 0,0 0-695 0 0</inkml:trace>
  <inkml:trace contextRef="#ctx0" brushRef="#br0" timeOffset="-12580.715">1236 517 3392 0 0,'0'0'76'0'0,"0"0"16"0"0,0 0 4 0 0,0 0 28 0 0,0 0 119 0 0,0 0 55 0 0,0 0 13 0 0,0 0-161 0 0,0 0 56 0 0,0-1 48 0 0,1 1 41 0 0,-1-2 342 0 0,2-5 1374 0 0,-2 4-1234 0 0,0 2-365 0 0,0-1-91 0 0,0 2-110 0 0,0-1-153 0 0,0 1-37 0 0,-3-2 671 0 0,0 0-89 0 0,-1 1-81 0 0,0 0-73 0 0,0 0-67 0 0,-1 1-58 0 0,1 0-50 0 0,-1 0-45 0 0,-1 1 0 0 0,0 0-38 0 0,-13 3 323 0 0,12-2-264 0 0,3-1-68 0 0,1 0 33 0 0,-13 3 177 0 0,0-1-75 0 0,1 1-65 0 0,-1-1-56 0 0,-4 2-13 0 0,0-1-55 0 0,-45 13 146 0 0,38-7-106 0 0,-9 1-30 0 0,15-4-16 0 0,1 0 48 0 0,0 2 63 0 0,0 1 78 0 0,6-1-445 0 0,6-5 105 0 0,0 2 37 0 0,-8 8 103 0 0,5-2-96 0 0,9-10-15 0 0,0 1 0 0 0,-1 0 0 0 0,1-1 0 0 0,0 1 0 0 0,0 0 0 0 0,1 0 0 0 0,-1 0 0 0 0,1 0 0 0 0,-1 1-1 0 0,1-1 1 0 0,0 2 0 0 0,0-4-3 0 0,-1 1 12 0 0,1 0-1 0 0,0 0 0 0 0,0 0 0 0 0,0 0 0 0 0,0 0 0 0 0,1 0 1 0 0,-1 0-1 0 0,0 1-8 0 0,3 6 1 0 0,-2-8-1 0 0,0-1 0 0 0,0 1 0 0 0,0-1 0 0 0,1 0 0 0 0,-1 1 0 0 0,0-1 0 0 0,0 1 0 0 0,0-1 0 0 0,1 0 0 0 0,-1 1 0 0 0,0-1 0 0 0,1 0 0 0 0,-1 1 0 0 0,0-1 0 0 0,0 0 0 0 0,1 1 0 0 0,-1-1 0 0 0,1 0 0 0 0,-1 0 0 0 0,0 0 0 0 0,1 1 0 0 0,-1-1 0 0 0,1 0 0 0 0,-1 0 0 0 0,0 0 0 0 0,1 0 0 0 0,-1 0 0 0 0,1 0 0 0 0,-1 1 0 0 0,2-1 0 0 0,0 1 1 0 0,-1 0 0 0 0,1 0 0 0 0,-1 0 0 0 0,1 0-1 0 0,-1 0 1 0 0,1 0 0 0 0,0 0 0 0 0,-1-1 0 0 0,1 1 0 0 0,0-1-1 0 0,0 1 1 0 0,-1-1 0 0 0,3 1-1 0 0,5-1-22 0 0,0 1-92 0 0,9 1-79 0 0,-1 2 80 0 0,-3-2 74 0 0,0 1 38 0 0,13 0 95 0 0,-19-2 27 0 0,1 1-44 0 0,0 1-41 0 0,0 0-36 0 0,8 4-97 0 0,-4 0-105 0 0,-11-7 200 0 0,-1 1 1 0 0,0 0-1 0 0,0 0 0 0 0,1 0 1 0 0,-1 0-1 0 0,0-1 0 0 0,0 1 1 0 0,0 1-1 0 0,0-1 1 0 0,0 0-1 0 0,0 0 0 0 0,0 0 1 0 0,0 2 1 0 0,3 2-1 0 0,-3-4 13 0 0,0 0 0 0 0,0 0 0 0 0,0 0 0 0 0,0 0 0 0 0,0 0 0 0 0,-1 0 0 0 0,1 0-1 0 0,0 0 1 0 0,-1 0 0 0 0,1 1 0 0 0,0-1 0 0 0,-1 0 0 0 0,0 0 0 0 0,1 1-1 0 0,-1-1 1 0 0,0 0 0 0 0,0 1 0 0 0,1-1 0 0 0,-1 0 0 0 0,0 1-12 0 0,-1 0 34 0 0,1 0 0 0 0,-1 0 0 0 0,1-1 1 0 0,-1 1-1 0 0,0 0 0 0 0,0-1 0 0 0,1 1 1 0 0,-1 0-1 0 0,0-1 0 0 0,-1 1-34 0 0,0 2 118 0 0,-9 7 213 0 0,-4-3-97 0 0,2-3-97 0 0,-4 0 21 0 0,12-4-108 0 0,-28 8 233 0 0,-21 5 144 0 0,17-8-217 0 0,28-5-173 0 0,-58 2 134 0 0,42-2-171 0 0,22-1 74 0 0,-1 0-76 0 0,-1 1-71 0 0,0 0-66 0 0,1-1-12 0 0,1 1-35 0 0,-5 0-277 0 0,2-2-105 0 0,2-2-84 0 0,4 2 18 0 0,0 1 369 0 0,0 0-2 0 0,0 0-57 0 0,0 0 117 0 0,0 0-35 0 0,0 0-39 0 0,0 0-35 0 0,0 0-412 0 0,0 0 111 0 0,0 0-49 0 0,0 0-772 0 0,0 0-598 0 0,0 0-1142 0 0</inkml:trace>
  <inkml:trace contextRef="#ctx0" brushRef="#br0" timeOffset="-11867.848">1269 636 7312 0 0,'0'0'165'0'0,"0"0"22"0"0,0 0 9 0 0,0 0-60 0 0,0 0-12 0 0,0 0 40 0 0,0 0 137 0 0,-1 0 57 0 0,1-1-64 0 0,-1 1-56 0 0,-1-1-43 0 0,-1-1 45 0 0,-3-1 221 0 0,4 2-257 0 0,0 0 80 0 0,1 0 95 0 0,-4 1 65 0 0,-11 1 657 0 0,0 1-111 0 0,1 4-123 0 0,9 0-483 0 0,1 1-35 0 0,-3 7 126 0 0,-1 0-54 0 0,1-1-111 0 0,1 0-49 0 0,0 0-54 0 0,1 0-57 0 0,2-3-59 0 0,-2 17 26 0 0,5-13 29 0 0,1-6 11 0 0,1 0-72 0 0,0 1-56 0 0,3 6-72 0 0,2-2-19 0 0,0-6 58 0 0,-1-2 49 0 0,2 0 60 0 0,2-1-41 0 0,-1-2-79 0 0,-5-1-18 0 0,0 0 0 0 0,0-1 0 0 0,0 1 0 0 0,1-1 0 0 0,-1 0 0 0 0,0 0-1 0 0,0 0 1 0 0,2 0 33 0 0,9-4-48 0 0,-8 2 9 0 0,0 0-1 0 0,0-1 0 0 0,0 0 1 0 0,-1 0-1 0 0,1 0 0 0 0,0-2 40 0 0,1 0-40 0 0,0 0 0 0 0,-1-1 0 0 0,0 0 0 0 0,4-5 40 0 0,-4 4-20 0 0,-1-1 1 0 0,0 1-1 0 0,0-1 0 0 0,1-2 20 0 0,-3 3 1 0 0,0-1 1 0 0,0 1-1 0 0,-1 0 0 0 0,2-8-1 0 0,-3 12 0 0 0,-1 0 0 0 0,0 0 0 0 0,0 0 0 0 0,-1 0 0 0 0,1 0 0 0 0,0 0 0 0 0,-1 0 0 0 0,0-1 0 0 0,-2-17 0 0 0,3 19-5 0 0,-1-1 0 0 0,1 0-1 0 0,-1 1 1 0 0,1-1-1 0 0,-1 0 1 0 0,0 1-1 0 0,0-1 1 0 0,0 1-1 0 0,0-1 1 0 0,0 1-1 0 0,-1-1 6 0 0,-18-25-14 0 0,8 13 16 0 0,10 12-2 0 0,-7-3 0 0 0,0 0 0 0 0,3-2-10 0 0,6 7-33 0 0,0-1 22 0 0,0 2-43 0 0,0 0-50 0 0,0 0 8 0 0,0 0 8 0 0,0 0-24 0 0,0 0-113 0 0,0 0-49 0 0,0 0-10 0 0,0 0 106 0 0,0 0 34 0 0,0 0-38 0 0,0 0-146 0 0,0 0-273 0 0,0 0 348 0 0,0 0 135 0 0,0 0-33 0 0,0 0-4 0 0,0 0-35 0 0,0 0-39 0 0,0 0-44 0 0,0 0-46 0 0,0 0-44 0 0,0 0-39 0 0,0 0-34 0 0,0 0-128 0 0,0 0-32 0 0,0 0-1332 0 0</inkml:trace>
  <inkml:trace contextRef="#ctx0" brushRef="#br0" timeOffset="-11366.378">1479 486 7224 0 0,'4'-1'192'0'0,"-1"0"-35"0"0,4 0 70 0 0,0 0-83 0 0,8 2 98 0 0,-10-1-137 0 0,-1 1 37 0 0,1 0 58 0 0,-1 0 68 0 0,-1 0 84 0 0,1 0 99 0 0,-3 0 143 0 0,-1-1-323 0 0,0 1-65 0 0,1-1-55 0 0,0 1-46 0 0,1 0-4 0 0,2 1-21 0 0,-3-2-29 0 0,0 1 38 0 0,8 4 303 0 0,0 2-51 0 0,-1 0-48 0 0,-1 1-42 0 0,0 1-38 0 0,-1 0-34 0 0,4 11 94 0 0,0 5-53 0 0,-7-13-125 0 0,0-1 1 0 0,-1 1-1 0 0,-1 0 1 0 0,1 2-96 0 0,2 22 127 0 0,-2-24-75 0 0,0-1 0 0 0,-1 0-1 0 0,0 1-51 0 0,-1 8 93 0 0,0 10 74 0 0,0-25-125 0 0,-1 0 0 0 0,0 0 0 0 0,0 0 0 0 0,0 0 0 0 0,-1 1-42 0 0,-1 6 83 0 0,3-11-67 0 0,-1 1 0 0 0,1-1 0 0 0,0 1-1 0 0,-1 0 1 0 0,1-1 0 0 0,-1 1-1 0 0,0-1 1 0 0,1 1 0 0 0,-1-1 0 0 0,0 1-1 0 0,0-1 1 0 0,0 0 0 0 0,0 1 0 0 0,0-1-16 0 0,-19 13 295 0 0,-1-6-102 0 0,18-8-182 0 0,1 1 0 0 0,0-1 0 0 0,-1 0 0 0 0,1 0-1 0 0,-1 0 1 0 0,1 0 0 0 0,0-1 0 0 0,-2 1-11 0 0,2-1-2 0 0,0 1-1 0 0,0-1 1 0 0,0 0 0 0 0,0 0 0 0 0,0 0-1 0 0,0 0 1 0 0,0 0 0 0 0,0 0-1 0 0,-1-2 3 0 0,-2-1 25 0 0,3 3-13 0 0,0-1 0 0 0,0 0 0 0 0,-1 0-1 0 0,1 0 1 0 0,0 0 0 0 0,1 0 0 0 0,-1 0 0 0 0,0 0 0 0 0,0-1 0 0 0,1 1-1 0 0,0-1 1 0 0,-1 1 0 0 0,1-1 0 0 0,0 1 0 0 0,0-2-12 0 0,-4-10 30 0 0,4 10-16 0 0,-1 0 0 0 0,1 0 0 0 0,0 0-1 0 0,0 0 1 0 0,0 0 0 0 0,1 0 0 0 0,-1 0-1 0 0,1 0 1 0 0,0 0 0 0 0,1-3-14 0 0,-1 2 18 0 0,4-21 34 0 0,-3 20-52 0 0,1 1-1 0 0,-1 0 1 0 0,1-1-1 0 0,0 1 1 0 0,0 0 0 0 0,0 0-1 0 0,1 0 1 0 0,0 1 0 0 0,3-5 0 0 0,6-10 0 0 0,-9 13 0 0 0,1 1 0 0 0,-1 0 0 0 0,1 0 0 0 0,0 0 0 0 0,0 0 0 0 0,1 0 0 0 0,19-18 2 0 0,-11 10-24 0 0,1 0-69 0 0,-13 13 90 0 0,14-12-196 0 0,1 0 74 0 0,-1 1 50 0 0,21-13-40 0 0,-11 11-13 0 0,-20 11 35 0 0,2-2 19 0 0,4-1-15 0 0,-4 2-37 0 0,-1 0-58 0 0,0 1-102 0 0,-1 0-48 0 0,0 0-105 0 0,0 1-120 0 0,-3 1 229 0 0,1-1-36 0 0,-2 1 46 0 0,0 0-42 0 0,0 0-38 0 0,0 0-32 0 0,1 0-710 0 0,1 0-733 0 0,-3 0 1866 0 0</inkml:trace>
  <inkml:trace contextRef="#ctx0" brushRef="#br0" timeOffset="-10858.687">1846 486 5208 0 0,'0'0'116'0'0,"0"0"17"0"0,0 0 11 0 0,0 0-37 0 0,0 0 17 0 0,0 0 67 0 0,0 0 186 0 0,0 0-144 0 0,0 0-34 0 0,0 0 104 0 0,0 0-110 0 0,1 0-90 0 0,-1 0-71 0 0,0-1-51 0 0,2 0-168 0 0,-2 1 160 0 0,1 0 50 0 0,-1 0 34 0 0,0-1 40 0 0,1 1 47 0 0,-1 0 59 0 0,0 0 62 0 0,1 0 70 0 0,-1 0 78 0 0,0 0 83 0 0,1 0 91 0 0,-1 0 99 0 0,0 1 104 0 0,3 2-516 0 0,1 2-41 0 0,8 19 425 0 0,-10-16-333 0 0,0 24 405 0 0,-1-19-497 0 0,0-1-78 0 0,0 12 170 0 0,0-5-149 0 0,-1-1-37 0 0,0 28 175 0 0,2-15-146 0 0,3 44 65 0 0,-3-52-113 0 0,0 0 63 0 0,0-11-63 0 0,0 0-35 0 0,5 12 2 0 0,-4-13-83 0 0,0-1 0 0 0,-1 1 0 0 0,1 7-4 0 0,0-4-10 0 0,5 4-73 0 0,0 0-5 0 0,-4-5 69 0 0,-4-9 20 0 0,1 0 1 0 0,0 0 0 0 0,0-1 0 0 0,0 1 0 0 0,1-1 0 0 0,0 1-1 0 0,-1-1 1 0 0,3 2-2 0 0,-4-4 70 0 0,0-1-137 0 0,1 1 77 0 0,2 3 231 0 0,-1-2-211 0 0,-1 0-79 0 0,0-1-70 0 0,-1-1-103 0 0,1 1-119 0 0,-1-1 121 0 0,1 0-37 0 0,-1 0-40 0 0,0 0-40 0 0,0-3 270 0 0,0 0-33 0 0,2-3-182 0 0,0 0-77 0 0,-2 4 274 0 0,0 1 0 0 0,0 0 0 0 0,0-1 0 0 0,1 1-1 0 0,-1 0 1 0 0,0 0 0 0 0,-1-1 0 0 0,1 1 0 0 0,0 0 0 0 0,0-1 0 0 0,-1 0 85 0 0,0-1-230 0 0,0 0 45 0 0,-1-5-76 0 0,0 2 115 0 0,-3-9-125 0 0,4 10 132 0 0,-1-1-74 0 0,0 0-91 0 0,0 3 87 0 0,1 0-41 0 0,0-1-45 0 0,0 1-49 0 0,-1 0-55 0 0,1 0-57 0 0,0 0-64 0 0,0 0-66 0 0,-3-5-675 0 0,-2-4-710 0 0</inkml:trace>
  <inkml:trace contextRef="#ctx0" brushRef="#br0" timeOffset="-10564.394">1839 501 6504 0 0,'4'-8'70'0'0,"2"-6"113"0"0,6-10 144 0 0,-7 17-260 0 0,0 1-42 0 0,0 3 6 0 0,-2-1 54 0 0,2 0 63 0 0,6-4 264 0 0,-3 5-224 0 0,9-2 194 0 0,-11 4-134 0 0,1-1 0 0 0,-1 1-1 0 0,1 1 1 0 0,4-1-248 0 0,2 2 331 0 0,0 2-40 0 0,-1 3-59 0 0,0 2-75 0 0,0 0 63 0 0,2 4 17 0 0,-10-9-171 0 0,0 1 1 0 0,0 0-1 0 0,0-1 1 0 0,-1 1-1 0 0,1 1 1 0 0,-1-1-1 0 0,0 2-66 0 0,8 13 255 0 0,-8-12-120 0 0,1 1 0 0 0,-1 0 1 0 0,-1 1-1 0 0,2 4-135 0 0,-2 4 222 0 0,-1 2 61 0 0,-2 1 64 0 0,-1-9-109 0 0,-3-1 91 0 0,-3 1 148 0 0,-9 3 306 0 0,8-8-405 0 0,-1-1-36 0 0,-3 2 24 0 0,3-3-172 0 0,5-2-144 0 0,0 0-36 0 0,-1 0 43 0 0,-1 0-1 0 0,1-1 1 0 0,-1 0 0 0 0,1 0-1 0 0,-1-1 1 0 0,1 1 0 0 0,-1-1-1 0 0,-5-1-56 0 0,-21-4 159 0 0,1-2-73 0 0,14 3-66 0 0,-4-1 28 0 0,7-1-69 0 0,8 3-15 0 0,-4-3-64 0 0,-1 0-58 0 0,0 0-64 0 0,2 1-68 0 0,9 3 238 0 0,0 1-100 0 0,0-1-99 0 0,1 0-97 0 0,0 0-96 0 0,0 0-93 0 0,0 0-93 0 0,1 0-90 0 0,-1 2 379 0 0,0-1-43 0 0,0 1-39 0 0,0-1-34 0 0,0 1-129 0 0,1-1-34 0 0,0-1-1355 0 0</inkml:trace>
  <inkml:trace contextRef="#ctx0" brushRef="#br0" timeOffset="-10138.142">2221 232 6912 0 0,'0'0'129'0'0,"0"-1"-61"0"0,0 0-40 0 0,0-2-16 0 0,0 2 21 0 0,0-1 102 0 0,0 1-16 0 0,0 0 45 0 0,0-1-110 0 0,0-1-46 0 0,0-8-79 0 0,0 6 102 0 0,0 3 28 0 0,-1-1 40 0 0,1 1 48 0 0,-1 0 56 0 0,1-1 139 0 0,0 1-68 0 0,0 1 3 0 0,0 0 60 0 0,1 1-88 0 0,-1 0 33 0 0,0 0 37 0 0,1 0 40 0 0,-1 1 44 0 0,0 0 48 0 0,0 1 52 0 0,0 0 55 0 0,2 15 360 0 0,1-8-511 0 0,-1 1-42 0 0,2 4 94 0 0,-1 0-116 0 0,-1 3 23 0 0,1 0-43 0 0,0-1-40 0 0,1 1-35 0 0,1 13 125 0 0,0 0-71 0 0,4 20 229 0 0,-2-9-136 0 0,-3-15-209 0 0,-2-3-109 0 0,-1-1-92 0 0,1 16 104 0 0,-1-26-16 0 0,0 1-1 0 0,-1 9-72 0 0,-1 2 52 0 0,0 0-35 0 0,-4 46-22 0 0,4-65-52 0 0,1 2 50 0 0,-1 4 36 0 0,0-5-75 0 0,-1 0-84 0 0,1-4 21 0 0,0 1-34 0 0,-1 1-185 0 0,1-3 117 0 0,0 1-36 0 0,-1 0-36 0 0,0-1-41 0 0,0 0-43 0 0,0 1-44 0 0,1-2-450 0 0</inkml:trace>
  <inkml:trace contextRef="#ctx0" brushRef="#br0" timeOffset="-9743.572">2200 489 6272 0 0,'0'0'182'0'0,"0"-1"-40"0"0,1 0-73 0 0,0 0-51 0 0,4-4-54 0 0,-3 4 53 0 0,2-1-22 0 0,-1 0 44 0 0,1 0 40 0 0,0 0 37 0 0,3-2 213 0 0,0-1 111 0 0,0 1-7 0 0,-1 0 43 0 0,15-8 1198 0 0,-11 9-995 0 0,-5 2-311 0 0,1 0-38 0 0,9-1 12 0 0,0-1-108 0 0,3 1-68 0 0,0 0-90 0 0,35-2-44 0 0,-44 4-32 0 0,-6 0 1 0 0,-1-1 0 0 0,1 1 0 0 0,-1 1 0 0 0,1-1 0 0 0,0 0 0 0 0,-1 1 0 0 0,1-1 0 0 0,-1 1-1 0 0,1 0 1 0 0,-1 0 0 0 0,2 1-1 0 0,8 3 135 0 0,-2 3 86 0 0,-3 1 76 0 0,-1 1 64 0 0,1 8 322 0 0,0 11 495 0 0,1 6 319 0 0,-6-25-988 0 0,-1 3-50 0 0,-2 1-42 0 0,0 0-35 0 0,0 7 234 0 0,1-19-473 0 0,1-1-53 0 0,0 1-32 0 0,1 0-30 0 0,-1 0-6 0 0,0-1 23 0 0,3 15 204 0 0,3 8 30 0 0,-5-18-218 0 0,1 0-12 0 0,2 7 23 0 0,3 2 49 0 0,-7-14-218 0 0,-1-1-11 0 0,0 0 36 0 0,0 0-14 0 0,0 0-50 0 0,0 0-136 0 0,0 0-246 0 0,0 0-214 0 0,0-1 109 0 0,0 1 94 0 0,1-1 76 0 0,-1 0 69 0 0,0 0 44 0 0,1-2-648 0 0,0 2 531 0 0,-1 0-93 0 0,0 1 231 0 0,0 0-38 0 0,2-4-1902 0 0,0-3-1275 0 0</inkml:trace>
  <inkml:trace contextRef="#ctx0" brushRef="#br0" timeOffset="-9483.424">2620 292 10656 0 0,'0'0'309'0'0,"0"0"3"0"0,0 0-243 0 0,0 0-9 0 0,0 0 47 0 0,0 0 12 0 0,0 0 1 0 0,0 0 18 0 0,0 0 80 0 0,0 0 35 0 0,0 0 10 0 0,0 1-114 0 0,0 0-78 0 0,0 0-7 0 0,0 1-114 0 0,0-1-23 0 0,0 0-34 0 0,0 0-37 0 0,0 0-37 0 0,0 0-41 0 0,0 0-41 0 0,0 0-44 0 0,0 1-46 0 0,0-1-47 0 0,0 0-50 0 0,0 0-51 0 0,0 0-54 0 0,0 1-1007 0 0,0 2-882 0 0</inkml:trace>
  <inkml:trace contextRef="#ctx0" brushRef="#br0" timeOffset="-9141.923">2728 431 10392 0 0,'0'0'233'0'0,"0"0"-48"0"0,0 1-67 0 0,-1 0-27 0 0,0 1-45 0 0,0-1 6 0 0,0 0 62 0 0,0 0 89 0 0,-2 2-327 0 0,0-1 60 0 0,0 1 56 0 0,0 0 50 0 0,0 0 48 0 0,0-1 41 0 0,0 1 39 0 0,0 0 33 0 0,-1 1 105 0 0,0 0 40 0 0,-2 3 300 0 0,-7 9 930 0 0,9-10-1144 0 0,0-1-54 0 0,1 0-98 0 0,0 0-69 0 0,0 1-80 0 0,-1-1-91 0 0,-3 9 335 0 0,2-1-108 0 0,0 3-50 0 0,0 11 1 0 0,5-23-203 0 0,0 0 0 0 0,0 0 0 0 0,1 0 1 0 0,-1 1-1 0 0,1-1 0 0 0,0 0 0 0 0,0 0 0 0 0,0 0 0 0 0,0 0 1 0 0,1 0-1 0 0,0 0-17 0 0,-1-2 11 0 0,0 0 0 0 0,0 0 0 0 0,0 0 0 0 0,1 0 0 0 0,-1 0 0 0 0,0 0 1 0 0,1 0-1 0 0,0 0 0 0 0,-1 0 0 0 0,1-1 0 0 0,0 1 0 0 0,0-1 0 0 0,0 0 0 0 0,0 1 0 0 0,0-1 0 0 0,0 0 1 0 0,1 0-1 0 0,-1 0 0 0 0,2 0-11 0 0,-2-1 2 0 0,0 0-1 0 0,0-1 1 0 0,0 1 0 0 0,0-1 0 0 0,0 0-1 0 0,0 0 1 0 0,0 0 0 0 0,0 1 0 0 0,0-2-1 0 0,0 1 1 0 0,-1 0 0 0 0,1 0 0 0 0,0-1-1 0 0,0 0-1 0 0,6-3 40 0 0,4-4-5 0 0,0-1-1 0 0,0 0 1 0 0,-1-1 0 0 0,8-10-35 0 0,5-4 10 0 0,-12 11 38 0 0,4-9-44 0 0,-8 11-3 0 0,-2 2 14 0 0,7-24 194 0 0,-10 21-177 0 0,-3 11-31 0 0,1 1-1 0 0,-1-1 0 0 0,0 1 0 0 0,0-1 0 0 0,-1 1 0 0 0,1-1 0 0 0,0 1 0 0 0,0-1 1 0 0,-1 1-1 0 0,1-1 0 0 0,-1 1 0 0 0,1 0 0 0 0,-1-1 0 0 0,0 1 0 0 0,1 0 1 0 0,-1-1-1 0 0,0 1 0 0 0,0 0 0 0 0,0 0 0 0 0,0 0 0 0 0,0 0 0 0 0,0 0 0 0 0,0 0 1 0 0,-1-1-1 0 0,-5-2-6 0 0,1-1 0 0 0,-1 1 1 0 0,0 1-1 0 0,-3-2 6 0 0,-1-1-41 0 0,5 3-21 0 0,0 1-1 0 0,0-1 0 0 0,0 1 1 0 0,-4 0 62 0 0,-26-4-317 0 0,8 5-362 0 0,-20 2 679 0 0,11-1-298 0 0,36 0 77 0 0,1 0-9 0 0,0 0-38 0 0,0 0 116 0 0,0 0-116 0 0,0 0-222 0 0,0 0 283 0 0,0 0-10 0 0,0 0-54 0 0,0 0-108 0 0,0 0-130 0 0,0 0-116 0 0,0 0 94 0 0,0 0-43 0 0,0 0-667 0 0,0 0-521 0 0,0 0-992 0 0</inkml:trace>
  <inkml:trace contextRef="#ctx0" brushRef="#br0" timeOffset="-8560.102">2880 345 7880 0 0,'0'0'232'0'0,"1"-1"-14"0"0,5-2-204 0 0,0 1 70 0 0,0 0 88 0 0,1 2 176 0 0,1-1 146 0 0,-6 0-175 0 0,0 1-60 0 0,0 0-51 0 0,1 1-43 0 0,0-1-12 0 0,-1 1-36 0 0,6 2 161 0 0,-5-2-128 0 0,-1-1 60 0 0,3 2 420 0 0,-1 0-89 0 0,1 1-79 0 0,-1-1-72 0 0,0 2-63 0 0,0-1-55 0 0,0 1-45 0 0,0 0-36 0 0,2 3 68 0 0,5 10 266 0 0,-7-12-327 0 0,-1 0 43 0 0,-2-2-76 0 0,3 3-79 0 0,-1 0 0 0 0,0 1 1 0 0,0-1-1 0 0,1 5-86 0 0,4 27 245 0 0,-6-15-52 0 0,-1 0 0 0 0,-2 9-193 0 0,0 3 201 0 0,-2-6 40 0 0,0-15-101 0 0,2 1 54 0 0,1-11-94 0 0,-2 8 33 0 0,1-9-52 0 0,-1 0 51 0 0,1-2 73 0 0,0-2 94 0 0,-2-6-89 0 0,1-1-40 0 0,-2-6 67 0 0,2-2-88 0 0,4-13-69 0 0,7-25-94 0 0,1 21-91 0 0,1 5-91 0 0,-6 14 49 0 0,2-1-38 0 0,10-17-275 0 0,-1 12 184 0 0,-2 4 80 0 0,3 2 42 0 0,5 2 35 0 0,1 6 100 0 0,-20 6 34 0 0,0 0 0 0 0,-1 0-1 0 0,1 1 1 0 0,0-1-1 0 0,0 1 1 0 0,0-1 0 0 0,1 2-15 0 0,9 3 102 0 0,-1 4 38 0 0,-5-2-24 0 0,0 0 0 0 0,-1 1 0 0 0,0 0 0 0 0,0 1 0 0 0,-1-1-1 0 0,0 1 1 0 0,1 4-116 0 0,-1-5 87 0 0,1 5 233 0 0,0 0 1 0 0,5 15-321 0 0,0 9 350 0 0,-3-11-183 0 0,-6-17-167 0 0,-2-7 2 0 0,0 1 0 0 0,0-1 0 0 0,0 0-1 0 0,1 0 1 0 0,-1 0 0 0 0,1 0 0 0 0,0 0 0 0 0,0 1-2 0 0,-1-3-153 0 0,0 0 47 0 0,0 1 42 0 0,0-1 38 0 0,0 1 52 0 0,0-1 66 0 0,-1 2 389 0 0,1-1-340 0 0,0 0-115 0 0,0-1-44 0 0,0 1-52 0 0,0-1-60 0 0,0 1-45 0 0,-1-1-61 0 0,1 0-68 0 0,0 0-73 0 0,0 1-80 0 0,0-1-87 0 0,0 0-91 0 0,0 0-99 0 0,0 0 266 0 0,0 0-36 0 0,0 0-37 0 0,0 0-37 0 0,0 0-613 0 0,0 0-34 0 0,0 0-2571 0 0</inkml:trace>
  <inkml:trace contextRef="#ctx1" brushRef="#br1">1741 910</inkml:trace>
  <inkml:trace contextRef="#ctx0" brushRef="#br0" timeOffset="134009.115">9365 137 7656 0 0,'0'0'137'0'0,"0"-1"-63"0"0,0-2-12 0 0,0 2 7 0 0,0 0 20 0 0,0 0 50 0 0,0-2-10 0 0,0 0-77 0 0,0-7 1 0 0,-3 1 35 0 0,2 4 716 0 0,-2 1-68 0 0,1 0-62 0 0,-1 0-57 0 0,-1 0-53 0 0,0 1-46 0 0,0-1-42 0 0,0 1-37 0 0,0-1 39 0 0,-1-1-36 0 0,-6-8 758 0 0,10 11-808 0 0,-1-1-37 0 0,1 1-35 0 0,0 1-36 0 0,-1-1 189 0 0,0 1-116 0 0,1 2-105 0 0,0 0-89 0 0,1 2-76 0 0,0 0-63 0 0,0 3-87 0 0,3 11-263 0 0,-2-12 272 0 0,-1-1 61 0 0,1-1 60 0 0,-1-2 66 0 0,3 14-133 0 0,-2-5 0 0 0,1 0 0 0 0,0-1 0 0 0,1 1 0 0 0,0-1 0 0 0,1 3 0 0 0,3 6-9 0 0,-2 1 64 0 0,-3-12-10 0 0,0 1 0 0 0,0-1-1 0 0,0 0 1 0 0,1 0 0 0 0,1 1-45 0 0,8 13-1 0 0,2 4 30 0 0,2-1 50 0 0,1 0 65 0 0,3-3 85 0 0,-8-9-124 0 0,-9-9-86 0 0,0 0 1 0 0,0-1 0 0 0,0 1 0 0 0,0 0-1 0 0,1-1 1 0 0,-1 0 0 0 0,1 0 0 0 0,0 0-1 0 0,-1 0 1 0 0,1 0 0 0 0,0-1 0 0 0,0 0-1 0 0,0 0 1 0 0,1 0-20 0 0,0 1 11 0 0,-2-1 7 0 0,0 0 1 0 0,1-1 0 0 0,-1 1-1 0 0,0-1 1 0 0,1 1 0 0 0,-1-1-1 0 0,1 0 1 0 0,0 0-19 0 0,17-3 21 0 0,-16 1-109 0 0,1-1-88 0 0,0-1-91 0 0,-1-1-96 0 0,1 1-99 0 0,-2-1-103 0 0,0 0-108 0 0,-1 0-111 0 0,-1-2-833 0 0,-2 0 99 0 0,0 2 804 0 0,0 1 34 0 0,-1 0 38 0 0,0 0 40 0 0,0-1 43 0 0,-1 1 48 0 0,1 0 49 0 0,-1-1 53 0 0,1 1 56 0 0,-1 0 59 0 0,1 0 63 0 0,-1 0 65 0 0,0-1 60 0 0,0 1 95 0 0,1 0 100 0 0,-1 0 104 0 0,1-1-75 0 0,-1-1 57 0 0,1 0 61 0 0,-1 1 65 0 0,1-2 198 0 0,0 3-203 0 0,0 1 34 0 0,0-1 34 0 0,0 1 36 0 0,0 0 35 0 0,-1 0 39 0 0,2 2 66 0 0,0 1-503 0 0,0 0 47 0 0,0 0 42 0 0,0-1 40 0 0,0 1 36 0 0,0 0 33 0 0,0 0 320 0 0,0-1-7 0 0,0 1 51 0 0,-1-1 1516 0 0,1 0-1237 0 0,0 1-390 0 0,0 0-39 0 0,0 0 45 0 0,0 0-93 0 0,-1 0-111 0 0,1 0-192 0 0,0 0-36 0 0,0 1-36 0 0,0-1-39 0 0,0 0-42 0 0,0 1-44 0 0,0-1-46 0 0,-1 1-49 0 0,1-1-51 0 0,0 1-52 0 0,-3 17 745 0 0,1-2-135 0 0,3 23 355 0 0,1-17-183 0 0,-1-12-351 0 0,8 16 99 0 0,-5-18-135 0 0,0-2 33 0 0,0 0-43 0 0,2 3 47 0 0,-1-4-100 0 0,0-3-105 0 0,1-2-112 0 0,-4 0 53 0 0,0 0-119 0 0,0-1-99 0 0,0 1-83 0 0,-1-1-14 0 0,0 0-39 0 0,4-5-1921 0 0,-5 5 1966 0 0,1 0-52 0 0,-1 1-48 0 0,0-1-41 0 0,0 1-162 0 0,1-1-41 0 0,-1 0-196 0 0,0 0-532 0 0</inkml:trace>
  <inkml:trace contextRef="#ctx0" brushRef="#br0" timeOffset="134165.867">9606 129 10512 0 0,'0'0'233'0'0,"0"0"50"0"0,-1-1-98 0 0,-1-2-41 0 0,-2-2-19 0 0,3 3-46 0 0,0 1-131 0 0,0-1 40 0 0,0 1 38 0 0,0-1 40 0 0,0-1 38 0 0,0 1 39 0 0,0 0 38 0 0,0 0 38 0 0,0-1 38 0 0,0 1 38 0 0,0 0 37 0 0,0 0 37 0 0,1 0 38 0 0,-1 1 36 0 0,1 0 36 0 0,0 0 37 0 0,0 0-365 0 0,0 1-90 0 0,0 0-51 0 0,0 0-54 0 0,0 0-22 0 0,0 0-71 0 0,0 0-81 0 0,0 0 62 0 0,0 0-35 0 0,0 0-40 0 0,0 0-37 0 0,0 0-366 0 0,0 0 85 0 0,0 0-51 0 0,0 0-708 0 0,0 0-558 0 0,0 0-1062 0 0</inkml:trace>
  <inkml:trace contextRef="#ctx0" brushRef="#br0" timeOffset="134819.08">10006 198 8208 0 0,'0'0'234'0'0,"0"0"-45"0"0,-1 0-90 0 0,1 0-65 0 0,-2 0-52 0 0,0 0 45 0 0,0 0-166 0 0,-1 0 48 0 0,0 0 46 0 0,0 0 43 0 0,1 1 40 0 0,-1-1 36 0 0,-3 1 172 0 0,0 0 160 0 0,0 0 106 0 0,-1 0 59 0 0,-7 3 851 0 0,5-1-625 0 0,4-1-396 0 0,0 0-79 0 0,-1 1 66 0 0,-1 0-62 0 0,1 1-55 0 0,-1 1-46 0 0,0 1-18 0 0,0 0-35 0 0,2-1-37 0 0,0 0 0 0 0,1 0-1 0 0,0 1 1 0 0,0-1 0 0 0,0 2-135 0 0,-2 4 341 0 0,1 1-122 0 0,-6 16 225 0 0,5-10-73 0 0,4-10-175 0 0,0 0 32 0 0,1 0 40 0 0,1 0 44 0 0,1 0-132 0 0,1 1-81 0 0,4 3-54 0 0,-4-9-46 0 0,0-1 1 0 0,0 1-1 0 0,0-1 1 0 0,1 0-1 0 0,-1 0 1 0 0,1 0-1 0 0,-1 0 1 0 0,2 1 16 0 0,19 11 49 0 0,-19-12-64 0 0,1 0-1 0 0,-1-1 1 0 0,1 1 0 0 0,0-1 0 0 0,0 0 0 0 0,0-1 0 0 0,0 1 0 0 0,-1-1-1 0 0,5 0 0 0 0,9-2 111 0 0,-16 2-104 0 0,0 0 0 0 0,0-1 0 0 0,0 0 0 0 0,0 1 0 0 0,0-1 0 0 0,0 0 0 0 0,0 0 0 0 0,0 0 0 0 0,1-1-7 0 0,-2 1 6 0 0,0 0-1 0 0,1 0 1 0 0,-1-1-1 0 0,0 1 1 0 0,0 0 0 0 0,0 0-1 0 0,-1-1 1 0 0,1 1-1 0 0,0 0 1 0 0,0-1 0 0 0,-1 1-1 0 0,1-1 1 0 0,-1 1-6 0 0,3-17 129 0 0,-4 6-150 0 0,-1 0 46 0 0,-2-2 49 0 0,-5-7 86 0 0,-2 0-6 0 0,3 8-89 0 0,1 3-52 0 0,1-1-49 0 0,0 3-39 0 0,2 2 122 0 0,0 1 1 0 0,-1 0-1 0 0,0 0 0 0 0,-2-3-47 0 0,-3 0-1 0 0,0 0-79 0 0,-13-7-59 0 0,0 2 102 0 0,7 4 97 0 0,0 0 85 0 0,5 3-29 0 0,-1 0-54 0 0,-6 0-39 0 0,11 4-25 0 0,0 1 0 0 0,0 0 1 0 0,0 0-1 0 0,0 0 0 0 0,-1 1 2 0 0,4 2 3 0 0,2 0-3 0 0,-9-1-91 0 0,10 0-29 0 0,1-1 79 0 0,0 0 50 0 0,-2 2 70 0 0,2-1-97 0 0,-1 0-39 0 0,1-1-45 0 0,-1 1-56 0 0,1 0-63 0 0,-1 0-112 0 0,1-1-104 0 0,0 1-117 0 0,-1-1 229 0 0,1 1-34 0 0,0-1-36 0 0,0 0-38 0 0,0 0-39 0 0,0 1-40 0 0,0-1-43 0 0,0 0-43 0 0,0 0-47 0 0,-1 1-46 0 0,1-1-1389 0 0,0 0-1173 0 0</inkml:trace>
  <inkml:trace contextRef="#ctx0" brushRef="#br0" timeOffset="135721.261">9891 297 7656 0 0,'0'0'166'0'0,"0"0"29"0"0,0 0 14 0 0,0 0-62 0 0,0 0-3 0 0,0 0 59 0 0,0 0 179 0 0,0 0 333 0 0,0 0 21 0 0,0 0-17 0 0,0 0-490 0 0,0 0-44 0 0,1 0-37 0 0,-1 0-35 0 0,0 0 15 0 0,1 0-60 0 0,1 1 14 0 0,-1 0 24 0 0,0-1-4 0 0,-1 0 41 0 0,1 1 52 0 0,-1-1 58 0 0,5 4 239 0 0,0 1-57 0 0,0 0-55 0 0,0 0-50 0 0,0 0-48 0 0,0 0-43 0 0,0 1-40 0 0,0 0-38 0 0,3 5 55 0 0,0 0-93 0 0,-1-1-75 0 0,0 0-36 0 0,11 24-60 0 0,-11-19 71 0 0,-1 0 82 0 0,-3-7-10 0 0,0-1 37 0 0,13 57 267 0 0,-5-18-71 0 0,-8-31-153 0 0,0 1 0 0 0,-1 0 0 0 0,-1 10-175 0 0,2 8 226 0 0,-2-24-146 0 0,-1 0 0 0 0,0 1-1 0 0,-1-1 1 0 0,0 0 0 0 0,-2 8-80 0 0,-3 11 104 0 0,1-4-99 0 0,3-9-58 0 0,1-11 50 0 0,0 1 1 0 0,0 0-1 0 0,0-1 0 0 0,-1 1 0 0 0,-1 3 3 0 0,-2 1 28 0 0,0-1 0 0 0,0 0 0 0 0,-6 7-28 0 0,6-9 13 0 0,-1 0-1 0 0,0-1 0 0 0,0 0 0 0 0,-6 4-12 0 0,7-6 1 0 0,0 0 0 0 0,0 0 0 0 0,-1-1-1 0 0,1 0 1 0 0,-1 0 0 0 0,0-1 0 0 0,0 1 0 0 0,0-1-1 0 0,0-1 1 0 0,0 1 0 0 0,0-1 0 0 0,0 0 0 0 0,-1 0-1 0 0,-5-1 0 0 0,-18-3-28 0 0,1-7 73 0 0,22 7-18 0 0,1-1-1 0 0,-1 0 1 0 0,1 0 0 0 0,0-1-1 0 0,0 1 1 0 0,1-1 0 0 0,-1-1-1 0 0,1 1 1 0 0,0-1 0 0 0,0 0-1 0 0,1 0 1 0 0,-2-3-27 0 0,3 3 12 0 0,-1 0 0 0 0,1-1 0 0 0,0 1-1 0 0,-1-8-11 0 0,2 8-127 0 0,1 0 40 0 0,0-6 14 0 0,1 0 93 0 0,6-15 132 0 0,-3 19-140 0 0,0 0-44 0 0,1-2-87 0 0,1 1-111 0 0,-3 5 64 0 0,1-1-38 0 0,0 1-42 0 0,0-1-44 0 0,-1 1-49 0 0,1 0-52 0 0,0-1-54 0 0,0 1-59 0 0,0 0-61 0 0,0 0-66 0 0,-1 0-68 0 0,1 0-72 0 0,-1 1 106 0 0,1 0-49 0 0,1-3-1238 0 0,3-2-1093 0 0</inkml:trace>
  <inkml:trace contextRef="#ctx0" brushRef="#br0" timeOffset="136390.075">10089 6 8416 0 0,'0'0'242'0'0,"0"0"5"0"0,0 0-94 0 0,0 0-44 0 0,0 0 110 0 0,0 0 205 0 0,0 0 22 0 0,0 0-12 0 0,0 0-55 0 0,0 0-24 0 0,0 0-3 0 0,0 0-22 0 0,0 0-90 0 0,1 1-44 0 0,6 13 159 0 0,-4 4-90 0 0,-3 3-65 0 0,0-1-45 0 0,-1-1-8 0 0,1 11-13 0 0,2 0-53 0 0,5 59 37 0 0,-4-55-43 0 0,9 79-75 0 0,-10-100 18 0 0,0-1 89 0 0,-2-6-8 0 0,-1 2 37 0 0,0-5-86 0 0,1 0 112 0 0,0-1 131 0 0,1 0 226 0 0,0-3-276 0 0,-1 0-45 0 0,1 0-103 0 0,-1 0-38 0 0,0 0-44 0 0,1-1-36 0 0,-1 0-39 0 0,0 0-45 0 0,1-46 374 0 0,0 27-109 0 0,1 0 0 0 0,3-10-158 0 0,4-4 185 0 0,5 2 60 0 0,-2 12-35 0 0,3 2 48 0 0,-14 18-408 0 0,-1 0 44 0 0,1 1 43 0 0,-1-1 38 0 0,1 0 41 0 0,-1 1 46 0 0,1-1 39 0 0,-1 0 34 0 0,2 0 297 0 0,1 0 361 0 0,-1 1-327 0 0,0 1-192 0 0,0-1-83 0 0,0 1-43 0 0,0 0-65 0 0,0 1-43 0 0,0-1-47 0 0,0 1-53 0 0,7 6-388 0 0,0 0 70 0 0,-2 0 65 0 0,0 0 62 0 0,0 1 57 0 0,1 0 52 0 0,-1 1 49 0 0,1 1 44 0 0,4 4 42 0 0,1 3 51 0 0,19 20-77 0 0,-31-37 173 0 0,0 0-61 0 0,0 0-56 0 0,0 0-52 0 0,0 0-48 0 0,0-1-44 0 0,0 1-39 0 0,0 0-35 0 0,2 0-272 0 0,-1-1-88 0 0,7 2-1467 0 0,-8-2 1620 0 0,1 0 36 0 0,-1 0 40 0 0,1 0 60 0 0,-1-1 72 0 0,0 1 83 0 0,9-2-1425 0 0</inkml:trace>
  <inkml:trace contextRef="#ctx0" brushRef="#br0" timeOffset="136697.253">10474 0 8208 0 0,'0'0'234'0'0,"0"0"6"0"0,0 0-142 0 0,0 0 16 0 0,0 0 92 0 0,0 0 228 0 0,0 0 412 0 0,0 0 39 0 0,0 0-362 0 0,0 0-213 0 0,0 0-51 0 0,0 0 60 0 0,0 1-82 0 0,0-1-48 0 0,-1 0-39 0 0,1 1-35 0 0,-2 1 38 0 0,-1 3 74 0 0,2-4-122 0 0,1 1 49 0 0,-1 8 215 0 0,0 0-55 0 0,0 0-48 0 0,2 0-43 0 0,-1 1-6 0 0,1 1-44 0 0,1 2-13 0 0,0 7 20 0 0,3 11 64 0 0,-3-18-105 0 0,1-1 1 0 0,0 0 0 0 0,1 0 0 0 0,2 2-140 0 0,0 3 126 0 0,-1-1-46 0 0,0 0-54 0 0,9 22 118 0 0,-4-16-122 0 0,-4-11-70 0 0,0 0-61 0 0,1-1-75 0 0,1 0-91 0 0,-7-10-197 0 0,-1-1 356 0 0,0 0 10 0 0,0 0-14 0 0,0 0-41 0 0,0 0-10 0 0,0 0-41 0 0,0 0-47 0 0,0 0-51 0 0,0 0-56 0 0,0 0-51 0 0,0 0-47 0 0,0 0-41 0 0,0 0-145 0 0,0 0-40 0 0,0 0-177 0 0,0 0-476 0 0</inkml:trace>
  <inkml:trace contextRef="#ctx0" brushRef="#br0" timeOffset="136998.316">10284 190 13472 0 0,'0'0'306'0'0,"0"0"46"0"0,0 0 22 0 0,0 0-230 0 0,0 0-35 0 0,1 0 23 0 0,-1-1-88 0 0,4-1-73 0 0,-2 0 65 0 0,7-2 143 0 0,1 0 40 0 0,9-3 316 0 0,0 1 78 0 0,28-6 919 0 0,-33 9-1097 0 0,1 0-43 0 0,2 0-1 0 0,0-1-111 0 0,-8 2-190 0 0,-1 0-38 0 0,0 0-42 0 0,1 0-45 0 0,3-1 28 0 0,0 0 42 0 0,27-8 193 0 0,-22 7-168 0 0,-7 2-61 0 0,0 0-37 0 0,-1 0-28 0 0,-1 1-37 0 0,1-1-42 0 0,-1 0-46 0 0,1 1-53 0 0,0 0-56 0 0,-1-1-61 0 0,1 1-68 0 0,-6 1-6 0 0,0 0-67 0 0,0-1-61 0 0,0 1-53 0 0,1 0-181 0 0,0-1-53 0 0,1 1-219 0 0,2-1-593 0 0,-7 1 1653 0 0</inkml:trace>
  <inkml:trace contextRef="#ctx0" brushRef="#br0" timeOffset="132584.848">8465 340 5640 0 0,'0'0'165'0'0,"0"0"-40"0"0,0 0 3 0 0,0 0 58 0 0,0 0 167 0 0,0 0 307 0 0,0 0-264 0 0,1 0-88 0 0,-1 0-76 0 0,1 0-63 0 0,0 1-54 0 0,0-1-37 0 0,5 1 126 0 0,-4-1-74 0 0,-1 0 91 0 0,0 0-32 0 0,0 0 50 0 0,-1 0 59 0 0,1 0 66 0 0,-1 0-452 0 0,1 0 102 0 0,0 0 98 0 0,0 0 94 0 0,0 0 90 0 0,1 0 84 0 0,-1-1 82 0 0,1 1 77 0 0,-1 0 73 0 0,1 0 69 0 0,-1 0 64 0 0,0-1 61 0 0,0 1 56 0 0,0 0 53 0 0,-1 0 47 0 0,0 0 44 0 0,0 0-927 0 0,-13 14 0 0 0,1 0-38 0 0,5-5-39 0 0,0 1 0 0 0,1-1-1 0 0,0 1 1 0 0,0 0 0 0 0,1 1-1 0 0,0 3-1 0 0,-1 23 0 0 0,6-36 0 0 0,-1 0 0 0 0,1 0 0 0 0,0 0 0 0 0,0 0 0 0 0,0 0 0 0 0,0 0 0 0 0,1 0 0 0 0,-1 0 0 0 0,0-1 0 0 0,0 1 0 0 0,0 0 0 0 0,1 0 0 0 0,-1 0 0 0 0,0 0 0 0 0,1 0 0 0 0,-1 0 0 0 0,1-1 0 0 0,-1 1 0 0 0,1 0 0 0 0,0 0 0 0 0,13 12 0 0 0,-11-10 0 0 0,0 0 0 0 0,0 0 0 0 0,1 0 0 0 0,0 0 0 0 0,-1-1 0 0 0,1 1 0 0 0,0-1 0 0 0,0 0 0 0 0,4 1 0 0 0,0 0 0 0 0,1-1 0 0 0,-1-1 0 0 0,1 1 0 0 0,-1-1 0 0 0,1-1 0 0 0,-1 0 0 0 0,1 0 0 0 0,0 0 0 0 0,-1-1 0 0 0,1-1 0 0 0,-1 1 0 0 0,1-1 0 0 0,-1-1 0 0 0,5-1 0 0 0,-7 1 4 0 0,5-1-5 0 0,0-1 0 0 0,0-1 0 0 0,7-4 1 0 0,3-7 53 0 0,-18 15-40 0 0,3-4-17 0 0,0-4 79 0 0,-3 3-116 0 0,-3 1 40 0 0,-2-3 56 0 0,-4 2 46 0 0,-10-4 123 0 0,5 6-144 0 0,6 3-97 0 0,-8-4 80 0 0,-18-2 257 0 0,20 6-255 0 0,1 0-60 0 0,-1-1-85 0 0,1-1-112 0 0,-4-2 75 0 0,-26-2 51 0 0,34 7 49 0 0,6 1 15 0 0,0 0-1 0 0,-1 0 0 0 0,1 0 0 0 0,0 0 1 0 0,0 0-1 0 0,0-1 0 0 0,0 1 0 0 0,0 0 1 0 0,0 0-1 0 0,0 0 0 0 0,0 0 0 0 0,0 0 0 0 0,0 0 1 0 0,-1 0-1 0 0,1 0 0 0 0,0 0 0 0 0,0 0 1 0 0,0 0-1 0 0,0 0 0 0 0,0 0 0 0 0,0-1 1 0 0,0 1-1 0 0,0 0 0 0 0,0 0 0 0 0,0 0 1 0 0,0 0-1 0 0,0 0 0 0 0,0 0 0 0 0,0 0 1 0 0,0 0-1 0 0,0-1 0 0 0,0 1 0 0 0,0 0 0 0 0,0 0 1 0 0,0 0-1 0 0,0 0 0 0 0,0 0 0 0 0,0 0 1 0 0,0 0-1 0 0,0 0 0 0 0,0 0 0 0 0,0-1 1 0 0,0 1-1 0 0,0 0 0 0 0,0 0 0 0 0,0 0 1 0 0,0 0-1 0 0,0 0 0 0 0,0 0 0 0 0,0 0 0 0 0,1 0 1 0 0,-1 0-1 0 0,0 0 0 0 0,0 0 0 0 0,0-1 1 0 0,0 1-1 0 0,0 0 0 0 0,0 0 0 0 0,0 0 1 0 0,0 0-1 0 0,0 0 0 0 0,1 0 0 0 0,-1 0 1 0 0,0 0-1 0 0,0 0 0 0 0,0 0 0 0 0,0 0 3 0 0,12-8-87 0 0,18-7 71 0 0,-19 11 23 0 0,18-6-78 0 0,14-9 71 0 0,-37 16-23 0 0,-1 0-1 0 0,-1 0 1 0 0,1 0-1 0 0,0-1 0 0 0,-1 0 1 0 0,1 0-1 0 0,-1 0 1 0 0,0 0-1 0 0,-1 0 0 0 0,1-1 1 0 0,-1 0-1 0 0,0 0 0 0 0,3-5 24 0 0,-3 4-18 0 0,0-1-1 0 0,-1 1 0 0 0,0-1 1 0 0,2-7 18 0 0,-2 5 10 0 0,-1 0-1 0 0,0-1 1 0 0,-1-6-10 0 0,-1-5 0 0 0,2-17 0 0 0,-2 7 0 0 0,-1 9 0 0 0,-1 5-11 0 0,1 8 37 0 0,-1-1 77 0 0,14 49-157 0 0,20 57 54 0 0,-11-42-36 0 0,-6-20 1 0 0,-6-10 42 0 0,9 21-3 0 0,-4-13 59 0 0,12 30-48 0 0,-11-32-17 0 0,3 14 2 0 0,-10-20 0 0 0,0 1 0 0 0,-1 0 0 0 0,1 19 0 0 0,8 124 72 0 0,-11-96-80 0 0,-3-54-55 0 0,1 0 66 0 0,1 44 189 0 0,-5-36-181 0 0,-3-6-107 0 0,2-10-2 0 0,-1 0-40 0 0,-1-1-44 0 0,-1 1-51 0 0,-1-2-55 0 0,-1 1-60 0 0,6-8 164 0 0,1 0 38 0 0,-2 1-52 0 0,0-1 81 0 0,-6 3-32 0 0,5-3 33 0 0,1-1-29 0 0,0 1-65 0 0,1-1-81 0 0,-1 0-94 0 0,1 0 44 0 0,0 0-61 0 0,0 0-68 0 0,0 0-71 0 0,0 0-78 0 0,1 0-82 0 0,-1 0-89 0 0,0 0-94 0 0,-1-1-963 0 0,-2-1-1032 0 0</inkml:trace>
  <inkml:trace contextRef="#ctx0" brushRef="#br0" timeOffset="132812.793">8723 686 9528 0 0,'0'0'216'0'0,"0"0"32"0"0,0 0 10 0 0,0 0-57 0 0,0 0-93 0 0,3-4 32 0 0,-2 3-71 0 0,0 0 41 0 0,-1 1 58 0 0,1-1 68 0 0,0 0 81 0 0,-1 1 94 0 0,3-3 9 0 0,0 0-36 0 0,4-3 283 0 0,0 1-124 0 0,0-1-109 0 0,0 1-95 0 0,0 0-80 0 0,0 0-67 0 0,1 0-51 0 0,2-2-9 0 0,12-9 108 0 0,-15 11-135 0 0,-1-1 35 0 0,-2 3-199 0 0,0 0 59 0 0,10-6 153 0 0,-8 5-146 0 0,-3 2-46 0 0,0 0-39 0 0,0 1-47 0 0,0-1-55 0 0,0 0-53 0 0,0 0-65 0 0,0 1-73 0 0,0-1-79 0 0,0 0-86 0 0,0 0-94 0 0,0 0-101 0 0,-1 1-107 0 0,6-4-1105 0 0,2-3-1104 0 0</inkml:trace>
  <inkml:trace contextRef="#ctx0" brushRef="#br0" timeOffset="-70696.267">55 1224 2592 0 0,'0'0'107'0'0,"0"-1"-20"0"0,-1 0-38 0 0,-3-8-28 0 0,-6-11-9 0 0,8 13 22 0 0,2 6-33 0 0,0 1 0 0 0,0 0 0 0 0,0-1 0 0 0,0 1 0 0 0,0-1 0 0 0,0 1 1 0 0,0 0-1 0 0,-1-1 0 0 0,1 1 0 0 0,0 0 0 0 0,0-1 0 0 0,0 1 0 0 0,0-1 1 0 0,-1 1-1 0 0,1 0 0 0 0,0 0 0 0 0,0-1 0 0 0,0 1 0 0 0,-1 0 0 0 0,1-1 1 0 0,0 1-1 0 0,-1 0 0 0 0,1 0-1 0 0,0-1 0 0 0,0 1 0 0 0,-1 0 0 0 0,1 0 0 0 0,0 0 0 0 0,0 0 0 0 0,0-1 0 0 0,-1 1 0 0 0,1 0 0 0 0,0 0 0 0 0,0 0 0 0 0,0-1 0 0 0,0 1 0 0 0,0 0 0 0 0,-1 0 0 0 0,1-1 0 0 0,0 1 0 0 0,0 0 0 0 0,0 0 0 0 0,0-1 0 0 0,0 1 0 0 0,0 0 0 0 0,0 0 0 0 0,0-1 0 0 0,0 1 0 0 0,0 0 0 0 0,0 0 0 0 0,-3-12 0 0 0,2 10 64 0 0,0 0 114 0 0,0 1 16 0 0,1 0 44 0 0,-2-1 328 0 0,0-1 530 0 0,1 1-757 0 0,0 1-36 0 0,1 0-89 0 0,0 0-45 0 0,0 0-51 0 0,0-1-61 0 0,2 1 229 0 0,14-2 539 0 0,-9 2-605 0 0,-4 0-142 0 0,-1 1-35 0 0,0 0-43 0 0,-1 0-48 0 0,19-1 382 0 0,1 0-63 0 0,-1-1-51 0 0,0 0-39 0 0,25-2 145 0 0,-9 3-104 0 0,15-1 36 0 0,14-5-25 0 0,1 3-85 0 0,40-5 12 0 0,-14 0-64 0 0,120-6 323 0 0,-139 11-310 0 0,1-2-66 0 0,-4 2-13 0 0,37 2 87 0 0,-4-1-5 0 0,-34-1-83 0 0,47-4 31 0 0,97-7 176 0 0,-121 6-180 0 0,-32 4 28 0 0,31-1 145 0 0,-9 1-24 0 0,25-4-86 0 0,-1-1-61 0 0,99-8-49 0 0,-146 14-1 0 0,28-2 66 0 0,64-3 64 0 0,-26 2 51 0 0,1 2-98 0 0,88-4-69 0 0,-131 4 24 0 0,42 0 103 0 0,13 0 17 0 0,-45-1-121 0 0,-17 2 0 0 0,39 2 130 0 0,18-1 21 0 0,-79 1-83 0 0,1 0-79 0 0,10 1-70 0 0,33-1-100 0 0,-3 1 10 0 0,-32-1 100 0 0,-11 1 65 0 0,1-1 77 0 0,197-12 76 0 0,-41 1 1 0 0,-98 5-23 0 0,-18 4-43 0 0,-1 1-83 0 0,135-6-44 0 0,1-4 0 0 0,35-4 0 0 0,-210 14 105 0 0,9 2-105 0 0,35-2 139 0 0,4-2 38 0 0,-10 0-73 0 0,148 3 115 0 0,-36 1-110 0 0,-36-1 11 0 0,-55 6-101 0 0,91-5-19 0 0,-21-1 0 0 0,79 6 0 0 0,-169-6 0 0 0,80 3 0 0 0,-64-3 0 0 0,49 1 0 0 0,-59-1 0 0 0,-47 2 19 0 0,69 3-54 0 0,-77-2 58 0 0,0 0 52 0 0,0-1 70 0 0,1 1 92 0 0,36-2-312 0 0,53 1-135 0 0,-76-1 148 0 0,2-1 53 0 0,-1 0 78 0 0,52-4-103 0 0,-30 0-5 0 0,41 5 39 0 0,-71 1 0 0 0,1-3 0 0 0,17-4 0 0 0,49-3 0 0 0,-3 0 0 0 0,-60 4 0 0 0,33 2 0 0 0,41-3 50 0 0,-1 0 17 0 0,-68 5-27 0 0,0-1 83 0 0,-25 2-23 0 0,-1-2 43 0 0,35-1 246 0 0,-30 2-93 0 0,0-2-53 0 0,-9 1 137 0 0,15 1-380 0 0,-41 2 75 0 0,-1 0-42 0 0,2-2-61 0 0,-1 0 36 0 0,0 1 96 0 0,1 1 81 0 0,-1-1-50 0 0,-1 1 33 0 0,-1 0-323 0 0,-1 0 97 0 0,0 0 84 0 0,0 0 69 0 0,1 0 53 0 0,-1 0 40 0 0,2 0 845 0 0,-1-1-800 0 0,0 1-106 0 0,0 0-117 0 0,-1 0-58 0 0,1 0-67 0 0,-1 0-76 0 0,1 0-105 0 0,-1 0-104 0 0,0-1-116 0 0,1 1-124 0 0,-1 0 270 0 0,0 0-34 0 0,0 0-37 0 0,0 0-37 0 0,0 0-39 0 0,0 0-39 0 0,0 0-41 0 0,0 0-43 0 0,0 0-99 0 0,0 0-1383 0 0,0 0-1190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7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148 150 6536 0 0,'0'0'190'0'0,"2"-2"28"0"0,-4-14 3376 0 0,2 15-2747 0 0,-18-3 2109 0 0,-28 12-50 0 0,46-8-2564 0 0,-3 0-29 0 0,-60 20 744 0 0,46 10-803 0 0,18-27-251 0 0,-1 0 0 0 0,1 0 0 0 0,0-1 1 0 0,0 1-1 0 0,1-1 0 0 0,-1 1 0 0 0,0-1 1 0 0,1 1-1 0 0,0-1 0 0 0,-1 0 0 0 0,1 1 1 0 0,0-1-1 0 0,0 0 0 0 0,1 0 0 0 0,-1-1 1 0 0,0 1-1 0 0,0 0 0 0 0,1-1 0 0 0,-1 1 0 0 0,1-1 1 0 0,0 0-1 0 0,-1 0 0 0 0,1 0 0 0 0,0 0 1 0 0,1 0-4 0 0,22 12-7 0 0,19 9 61 0 0,-7 25-44 0 0,-27-28-10 0 0,8 37 207 0 0,-19-51-145 0 0,-1 0 0 0 0,0 1 0 0 0,1-1 0 0 0,-2 0 0 0 0,1 0 0 0 0,0 0 0 0 0,-1 0 0 0 0,0-1 0 0 0,0 1 1 0 0,-1 0-1 0 0,1-1 0 0 0,-1 1 0 0 0,0-1 0 0 0,0 0 0 0 0,-1 0 0 0 0,1 0 0 0 0,-1 0 0 0 0,0-1 0 0 0,0 1 0 0 0,0-1 0 0 0,-4 2-62 0 0,-12 14 226 0 0,0-7 473 0 0,64-30-539 0 0,-4-3-207 0 0,-1-1 0 0 0,-1-2 0 0 0,-1-2 0 0 0,-1-1 0 0 0,27-27 47 0 0,-49 41-30 0 0,35-48-4 0 0,-58 42 34 0 0,-8 17-53 0 0,13 2 49 0 0,0 1 0 0 0,1-1 0 0 0,-1 1-1 0 0,0 0 1 0 0,1 0 0 0 0,-1 0 0 0 0,1 1 0 0 0,0-1 0 0 0,-1 1 0 0 0,1 0 0 0 0,0 0-1 0 0,0 0 1 0 0,0 0 0 0 0,0 0 0 0 0,0 1 0 0 0,1-1 0 0 0,-1 1 0 0 0,1 0-1 0 0,-1 0 1 0 0,1 0 4 0 0,-12 33-72 0 0,14-33 72 0 0,-1-1 0 0 0,1 0 0 0 0,1 1 0 0 0,-1-1 0 0 0,0 0 0 0 0,1 0 0 0 0,-1 1 0 0 0,1-1 0 0 0,-1 0 0 0 0,1 0 0 0 0,0 0 0 0 0,0 0 0 0 0,0 0 0 0 0,0 0 0 0 0,1 0 0 0 0,-1 0 0 0 0,0 0 0 0 0,1 0 0 0 0,0 0 0 0 0,7 9 2 0 0,16 6 63 0 0,-13-15-45 0 0,0-1 0 0 0,0 0 0 0 0,0-1 1 0 0,1 0-1 0 0,-1-1 0 0 0,0 0 0 0 0,0-1 0 0 0,0 0 0 0 0,0-1 0 0 0,-1 0 0 0 0,7-4-20 0 0,53-55-273 0 0,-38 29 74 0 0,9-1 35 0 0,-42 33 106 0 0,0 1-10 0 0,4 6-22 0 0,1 2 84 0 0,-2 0-1 0 0,1 0 0 0 0,-1 0 1 0 0,0 1-1 0 0,-1-1 0 0 0,0 1 1 0 0,0 0-1 0 0,-1-1 0 0 0,1 9 7 0 0,-1 6 7 0 0,2-1 1 0 0,1 0-1 0 0,1 0 0 0 0,0 0 0 0 0,2-1 0 0 0,0 0 0 0 0,2 0 0 0 0,0-1 0 0 0,3 4-7 0 0,38 85 0 0 0,-16-55 192 0 0,-33-53-128 0 0,-1-1 0 0 0,-23-31-416 0 0,11 20 217 0 0,1-2 0 0 0,1 0 0 0 0,0 0-1 0 0,1-1 1 0 0,0 0 0 0 0,1 0-1 0 0,0-1 1 0 0,2 0 0 0 0,0 0 0 0 0,0-1-1 0 0,-1-10 136 0 0,2-1-106 0 0,1-44-205 0 0,9 51 294 0 0,-4 15 13 0 0,-1 0-1 0 0,1 0 1 0 0,1-1-1 0 0,-1 1 1 0 0,1 0-1 0 0,0 0 1 0 0,0 0-1 0 0,1 0 1 0 0,-1 1-1 0 0,1-1 1 0 0,0 1 0 0 0,0 0-1 0 0,0-1 1 0 0,1 1-1 0 0,0 0 1 0 0,0 1-1 0 0,0-1 1 0 0,0 1 4 0 0,2-1-16 0 0,1 0 0 0 0,0 1 0 0 0,0-1 0 0 0,1 2 1 0 0,-1-1-1 0 0,0 1 0 0 0,1 0 0 0 0,0 0 0 0 0,-1 1 0 0 0,1 0 0 0 0,0 1 1 0 0,0 0-1 0 0,-1 0 0 0 0,1 0 0 0 0,0 1 0 0 0,0 0 0 0 0,5 2 16 0 0,-6-1 39 0 0,1-1 1 0 0,-1 2-1 0 0,0-1 0 0 0,0 1 0 0 0,-1 0 0 0 0,1 0 0 0 0,-1 1 0 0 0,1 0 0 0 0,-1 0 0 0 0,0 0 0 0 0,0 1 0 0 0,-1 0 0 0 0,0 0 0 0 0,1 1 0 0 0,-2-1 0 0 0,1 1 0 0 0,-1 0 0 0 0,0 1 0 0 0,0-1 0 0 0,0 0 0 0 0,-1 1 0 0 0,0 0 0 0 0,-1 0 0 0 0,1 0 0 0 0,0 7-39 0 0,-3-11 38 0 0,-1 0 0 0 0,0 1-1 0 0,1-1 1 0 0,-2 0 0 0 0,1 0-1 0 0,0 0 1 0 0,0 0 0 0 0,-1 0-1 0 0,0 0 1 0 0,0 0 0 0 0,1 0 0 0 0,-2 0-1 0 0,1-1 1 0 0,0 1 0 0 0,0-1-1 0 0,-1 0 1 0 0,1 0 0 0 0,-1 0-1 0 0,0 0 1 0 0,0 0 0 0 0,0 0-1 0 0,0-1 1 0 0,0 1 0 0 0,0-1-1 0 0,0 0 1 0 0,0 0 0 0 0,0 0-1 0 0,-1 0 1 0 0,1-1 0 0 0,0 1-1 0 0,-2-1-37 0 0,-44 16 280 0 0,-28-4-282 0 0,-15-12-804 0 0,76 0 412 0 0,14 0 254 0 0,0 1 0 0 0,0-1 0 0 0,-1 1 0 0 0,1-1 0 0 0,0 0 0 0 0,0 0 0 0 0,-1 0 0 0 0,1-1 0 0 0,0 1 0 0 0,0 0 0 0 0,0-1 0 0 0,-1 1 0 0 0,1-1 0 0 0,0 0 0 0 0,0 0 0 0 0,0 0 0 0 0,0 0 0 0 0,0 0 0 0 0,0 0 0 0 0,-1-2 140 0 0,0-1-757 0 0</inkml:trace>
  <inkml:trace contextRef="#ctx0" brushRef="#br0" timeOffset="3792.432">1197 162 8432 0 0,'21'-9'838'0'0,"-19"4"-779"0"0,-5-3-42 0 0,1 4 782 0 0,2-14 801 0 0,6 8-57 0 0,-1-14 1105 0 0,12-11-921 0 0,-7 13-495 0 0,-9 4-304 0 0,3 10 1094 0 0,-7 54-1813 0 0,-22 38-48 0 0,8 9 63 0 0,17 27 472 0 0,24-67-314 0 0,-21-51-362 0 0,1 0 0 0 0,-1 0 1 0 0,1 0-1 0 0,-1-1 0 0 0,1 1 1 0 0,-1-1-1 0 0,1 0 0 0 0,0 0 1 0 0,0 0-1 0 0,0-1 0 0 0,-1 1 1 0 0,1-1-1 0 0,0 0 0 0 0,0 0 1 0 0,0 0-1 0 0,0-1 0 0 0,0 1 1 0 0,-1-1-1 0 0,1 0 0 0 0,0 0 1 0 0,0 0-1 0 0,-1 0 0 0 0,1-1 1 0 0,2-1-21 0 0,1 0-106 0 0,-1 1 1 0 0,1-1 0 0 0,-1-1 0 0 0,1 1 0 0 0,-1-1 0 0 0,-1 0 0 0 0,1-1 0 0 0,0 1-1 0 0,-1-1 1 0 0,5-5 105 0 0,7-23-7563 0 0,-16 20 925 0 0</inkml:trace>
  <inkml:trace contextRef="#ctx0" brushRef="#br0" timeOffset="4047.868">1179 154 11952 0 0,'-30'-7'900'0'0,"8"2"178"0"0,21 5-323 0 0,1 0 40 0 0,0 0-13 0 0,0 0-73 0 0,0 0-33 0 0,13-5 619 0 0,14-1-834 0 0,1 0 0 0 0,0 2 1 0 0,0 1-1 0 0,26 0-461 0 0,-14 1-6 0 0,-3 1-304 0 0,-10 0-1519 0 0,-9 0-2320 0 0,-1 1-2080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2T08:29:23.16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28:56.907"/>
    </inkml:context>
    <inkml:brush xml:id="br0">
      <inkml:brushProperty name="width" value="0.025" units="cm"/>
      <inkml:brushProperty name="height" value="0.025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3398 0 2504 0 0,'0'0'92'0'0,"0"0"-13"0"0,0 1-5 0 0,-1 0 65 0 0,-5 4 468 0 0,4-4-421 0 0,-16 5 324 0 0,-1-2-71 0 0,0-1-67 0 0,0-1-64 0 0,-10 1 47 0 0,1 3-124 0 0,-22 6 4 0 0,0-1-87 0 0,-35 8 51 0 0,35-8-50 0 0,1-2 62 0 0,-10 0 96 0 0,-30 2 195 0 0,35-4-212 0 0,-1 0-45 0 0,4-1 5 0 0,-1 0-43 0 0,1-1-40 0 0,0 0-34 0 0,-16 1-4 0 0,0 1-43 0 0,10 0-15 0 0,-29 6 140 0 0,-24 4 69 0 0,73-13-225 0 0,-1 0-34 0 0,-12 1-52 0 0,-24 4-87 0 0,-12 2-21 0 0,26-6 112 0 0,-21 0 168 0 0,0 0-79 0 0,-161 12-84 0 0,139-10 46 0 0,21-2 129 0 0,0-3-47 0 0,-31 2-2 0 0,56-2-117 0 0,-105-5-147 0 0,93 1 128 0 0,-33-7 28 0 0,45 4 24 0 0,-18 1-20 0 0,35 4 142 0 0,-9 0 99 0 0,17 0-120 0 0,5 2-87 0 0,0 0-94 0 0,-2 2 46 0 0,24-2-38 0 0,1 0-95 0 0,0 1-86 0 0,0 1-75 0 0,0 1-148 0 0,1 0-75 0 0,-1 0-182 0 0,2 3-449 0 0,1-5 33 0 0,1 0-636 0 0</inkml:trace>
  <inkml:trace contextRef="#ctx0" brushRef="#br0" timeOffset="4197.236">3365 11 2920 0 0,'0'0'84'0'0,"0"0"33"0"0,0 0 77 0 0,0 0 28 0 0,0 0 9 0 0,0 0-16 0 0,0 0-75 0 0,0 0-39 0 0,0 0-5 0 0,0 1-22 0 0,0-1-36 0 0,-2 2-18 0 0,1-1 15 0 0,0 0 94 0 0,-9 2-163 0 0,-1-2 75 0 0,-6 0 132 0 0,-1-2 86 0 0,-11 0 238 0 0,10 4-227 0 0,5-1-206 0 0,-1-1 47 0 0,-29 0 354 0 0,27-2-293 0 0,0 1-40 0 0,5 1-78 0 0,1 0-34 0 0,-5 1 4 0 0,-1-1 42 0 0,-1 1 45 0 0,-56 3 433 0 0,55-4-452 0 0,-1-1-57 0 0,-33 1 11 0 0,-71 6 221 0 0,87-4-212 0 0,-25 1 203 0 0,-1 1-43 0 0,-124 15 304 0 0,116-7-344 0 0,-91 26 116 0 0,158-38-283 0 0,-60 12 96 0 0,0-2 0 0 0,-24 0-104 0 0,12-3 141 0 0,-1 4 97 0 0,47-7-213 0 0,0 0 63 0 0,-70 4 353 0 0,58-7-323 0 0,-24 3-68 0 0,-33 3 109 0 0,0 0-5 0 0,33-4-114 0 0,-9-2 4 0 0,-37-2 134 0 0,-32 1 81 0 0,48 5-175 0 0,19-1 141 0 0,34-2-127 0 0,-35 5-121 0 0,18-2-34 0 0,-24-2 57 0 0,54-3 48 0 0,-29 5-48 0 0,4 1 24 0 0,-70 0 120 0 0,42-6-159 0 0,68-1 4 0 0,-29 0-51 0 0,-21-4 62 0 0,51 2 46 0 0,-14-1 108 0 0,24 3-130 0 0,-3 1 138 0 0,7 4 22 0 0,1 6-114 0 0,0 26-124 0 0,0-22 43 0 0,2 7 12 0 0,1-2 4 0 0,-2 32-76 0 0,-2-39 73 0 0,-6 220-130 0 0,5-193 128 0 0,0-19 0 0 0,1-1 0 0 0,0 1 0 0 0,2 0 0 0 0,10 117 0 0 0,-3 17 117 0 0,-2-87-63 0 0,2 88 144 0 0,-7-60-143 0 0,-2-79-122 0 0,0 0 34 0 0,2 16 54 0 0,0 7 122 0 0,2 21 198 0 0,0-1-5 0 0,-2-20-203 0 0,-1-7-122 0 0,-1-16-50 0 0,1-1-34 0 0,-1 27-2 0 0,1-1 78 0 0,1 41 68 0 0,-5 35 76 0 0,-1-67-40 0 0,0 4 24 0 0,2-23-74 0 0,-1 1-39 0 0,1 14-10 0 0,3 2 39 0 0,0-1 42 0 0,1-16-48 0 0,1 1 52 0 0,1 33 125 0 0,-2-21-133 0 0,0-10-93 0 0,-3 0-63 0 0,-1 24 131 0 0,2-2 170 0 0,6 25-230 0 0,-1-39 28 0 0,0-1-48 0 0,-4-25 33 0 0,-2 28 124 0 0,0-28-134 0 0,1-1-80 0 0,-1 12-34 0 0,0-6-19 0 0,2 0-49 0 0,0 7-126 0 0,-2-21 186 0 0,1-1-41 0 0,1-1-51 0 0,-1 1-64 0 0,1 0-75 0 0,1-1-86 0 0,0 1-99 0 0,1-1-109 0 0,-2-5 338 0 0,-1 0-38 0 0,2 2-443 0 0,-1-1-289 0 0,1 2-687 0 0,-2-4 1754 0 0</inkml:trace>
  <inkml:trace contextRef="#ctx0" brushRef="#br0" timeOffset="5757.442">3173 46 3136 0 0,'0'0'91'0'0,"0"-2"-17"0"0,3-1-47 0 0,3-3 16 0 0,-1 2 69 0 0,5-8 423 0 0,-8 8-382 0 0,-2 3 25 0 0,0 1-49 0 0,1-1-43 0 0,-1 1-35 0 0,2-1-38 0 0,1-1-107 0 0,-1 0 84 0 0,-1 2 46 0 0,0-1 39 0 0,0 0 100 0 0,0 1 104 0 0,0-1 49 0 0,-1 1 98 0 0,1-1 110 0 0,-1 1 123 0 0,6 11-506 0 0,-1 0-50 0 0,2 16-15 0 0,-3 31-119 0 0,-3-29 60 0 0,10 89 120 0 0,13 76-9 0 0,-11-111-47 0 0,37 184 390 0 0,14 108 248 0 0,-44-145-33 0 0,-15-116-394 0 0,-3 1-42 0 0,-3-22-93 0 0,4 161 73 0 0,1-170-89 0 0,5 0 107 0 0,1-6-167 0 0,20 101-21 0 0,-16-115 41 0 0,2 23 254 0 0,-12-61-283 0 0,0 1-46 0 0,2-1-64 0 0,0 1-83 0 0,2 7 47 0 0,-3 2 72 0 0,-2-12 55 0 0,1 0-1 0 0,2 2-64 0 0,-2-11 19 0 0,1 1 76 0 0,7 21 195 0 0,-7-26-245 0 0,1 0-49 0 0,-2-6-25 0 0,9 23-8 0 0,-12-27 38 0 0,-1 0 1 0 0,0 0 0 0 0,1 0-1 0 0,-1 0 1 0 0,0-1 0 0 0,0 1-1 0 0,0 0 1 0 0,0 0 0 0 0,0 0-1 0 0,0 0 1 0 0,0 0 0 0 0,0 0-1 0 0,0 0 1 0 0,0 0 0 0 0,-1 0-1 0 0,1 0 1 0 0,0 0 0 0 0,-1 0 0 0 0,1-1-1 0 0,0 1 1 0 0,-1 0 0 0 0,1 0-1 0 0,-1 0 1 0 0,0-1 0 0 0,1 1-1 0 0,-1 0 1 0 0,1 0 0 0 0,-1-1-1 0 0,0 1 1 0 0,0-1 0 0 0,1 1-1 0 0,-1-1 1 0 0,0 1 0 0 0,0-1-1 0 0,0 1 1 0 0,0-1 0 0 0,0 1-2 0 0,-6 2 22 0 0,0-1 0 0 0,0 0 0 0 0,0 0 0 0 0,-7 1-22 0 0,2 0 10 0 0,0-1 17 0 0,0 0 0 0 0,0-1 0 0 0,0-1 0 0 0,0 0 0 0 0,-12-2-27 0 0,-6 1 30 0 0,1 2-51 0 0,-32 4 20 0 0,-30 0 129 0 0,29-2-63 0 0,21-1-81 0 0,-139 6 96 0 0,87-5-15 0 0,-1 3 66 0 0,52-4-58 0 0,-21 3 182 0 0,-35 1 195 0 0,65-4-356 0 0,1 1-58 0 0,-45 4-25 0 0,-136 15 42 0 0,96-9-45 0 0,66-9-34 0 0,15-2-40 0 0,0 0-60 0 0,11-1-2 0 0,-9 1 49 0 0,-11 0 22 0 0,-1 1 41 0 0,-90 6 98 0 0,69-5-44 0 0,-1-1 58 0 0,0-2 52 0 0,1-1 46 0 0,52 0-145 0 0,-50 4 230 0 0,1 0-51 0 0,-78 1 93 0 0,48-1-62 0 0,-1-4 57 0 0,57 0-222 0 0,-49 7 205 0 0,34-2-179 0 0,26-3-106 0 0,1-1-44 0 0,-71-2-47 0 0,-107 2 81 0 0,178 0 7 0 0,0 0-39 0 0,-26 1-130 0 0,16 0-19 0 0,18-1-14 0 0,-23 3-124 0 0,27-2 119 0 0,7-1 49 0 0,-1 0-38 0 0,1 1-44 0 0,-1-1-49 0 0,0 0-109 0 0,-1 1-84 0 0,6-2 140 0 0,0 1-46 0 0,1-1-41 0 0,-1 0-36 0 0,0 1-130 0 0,-1-1-37 0 0,-5 1-1363 0 0</inkml:trace>
  <inkml:trace contextRef="#ctx0" brushRef="#br0" timeOffset="8596.659">764 681 3168 0 0,'0'0'68'0'0,"0"0"16"0"0,0 0 4 0 0,1-1-15 0 0,0-5 179 0 0,-3-4 548 0 0,2 9-605 0 0,0 0 236 0 0,0 1-230 0 0,0-1-43 0 0,-1 1 54 0 0,-1-2-97 0 0,-2-1 77 0 0,3 2-82 0 0,-1 0 55 0 0,-6-6-33 0 0,-1 3 98 0 0,-1 3 138 0 0,-7 4 276 0 0,2 6-25 0 0,7-1-294 0 0,2 0-148 0 0,2 0-112 0 0,0 1-65 0 0,2-6 0 0 0,0 1 0 0 0,1-1 0 0 0,0 1 0 0 0,-1-1 0 0 0,1 1 0 0 0,0 0 0 0 0,1-1 0 0 0,-1 1 0 0 0,1 0 0 0 0,0 0 0 0 0,0 0 0 0 0,0-1 0 0 0,0 1 0 0 0,1 0 0 0 0,5 19 52 0 0,-4-19-18 0 0,0 0 0 0 0,0 0 0 0 0,0 1 0 0 0,0-2 0 0 0,1 1 0 0 0,2 3-34 0 0,-3-5 18 0 0,0 0 1 0 0,0 0 0 0 0,0 0-1 0 0,0 0 1 0 0,0-1 0 0 0,1 1 0 0 0,-1-1-1 0 0,0 0 1 0 0,1 1 0 0 0,-1-1-1 0 0,1 0 1 0 0,-1 0-19 0 0,0-1 10 0 0,1 1-1 0 0,-1-1 1 0 0,0 0 0 0 0,0 1 0 0 0,1-1-1 0 0,-1 0 1 0 0,0 0 0 0 0,1-1 0 0 0,1 1-10 0 0,-1-1 35 0 0,0 1 1 0 0,0-1 0 0 0,0 0 0 0 0,0 0 0 0 0,1 0-1 0 0,-2 0 1 0 0,1-1 0 0 0,0 1 0 0 0,0-1-1 0 0,0 0 1 0 0,-1 0 0 0 0,1 0 0 0 0,-1 0-1 0 0,1 0 1 0 0,-1 0 0 0 0,0-1 0 0 0,1-1-36 0 0,8-10 168 0 0,-9 11-137 0 0,-1 0 0 0 0,1 0 1 0 0,-1 0-1 0 0,1-1 0 0 0,-1 1 0 0 0,0 0 1 0 0,0-1-1 0 0,-1 1 0 0 0,1 0 1 0 0,-1-2-32 0 0,0-8 146 0 0,-5 1 51 0 0,-3 0 70 0 0,-4 2 88 0 0,10 9-352 0 0,1 0 0 0 0,-1 1 0 0 0,0-1 0 0 0,1 0 0 0 0,-1 1 0 0 0,0-1 0 0 0,0 1-1 0 0,0-1 1 0 0,1 1 0 0 0,-1 0 0 0 0,0 0 0 0 0,0 0 0 0 0,0 0 0 0 0,0 0 0 0 0,0 0 0 0 0,1 0-1 0 0,-1 1 1 0 0,0-1 0 0 0,0 0 0 0 0,0 1 0 0 0,1 0 0 0 0,-1-1 0 0 0,0 1 0 0 0,1 0 0 0 0,-1 0 0 0 0,0 0-1 0 0,1 0 1 0 0,0 0 0 0 0,-1 1 0 0 0,1-1 0 0 0,-1 1-3 0 0,-3 3 6 0 0,1 0 0 0 0,0 0 0 0 0,0 0 0 0 0,1 0 0 0 0,-1 0 0 0 0,1 1 0 0 0,1 0 0 0 0,-2 2-6 0 0,2-4 0 0 0,2-4 0 0 0,-1 1 0 0 0,1 0 0 0 0,-1 0 0 0 0,1 0 0 0 0,-1 0 0 0 0,1 0 0 0 0,0 0 0 0 0,-1 0 0 0 0,1 0 0 0 0,0 0 0 0 0,0 0 0 0 0,0 0 0 0 0,0 0 0 0 0,0 0 0 0 0,0 0 0 0 0,0 0 0 0 0,0 0 0 0 0,0 0 0 0 0,1 0 0 0 0,1 8 61 0 0,-1-9-50 0 0,-1 0 1 0 0,0 1-1 0 0,0-1 0 0 0,0 0 0 0 0,1 1 0 0 0,-1-1 0 0 0,0 0 1 0 0,1 1-1 0 0,-1-1 0 0 0,0 0 0 0 0,1 0 0 0 0,-1 1 0 0 0,0-1 1 0 0,1 0-1 0 0,-1 0 0 0 0,0 0 0 0 0,1 1 0 0 0,-1-1 0 0 0,1 0 0 0 0,-1 0 1 0 0,0 0-12 0 0,10-2 234 0 0,-3-3-172 0 0,-1-6-62 0 0,-13 15 0 0 0,6-3 0 0 0,-1 1 0 0 0,1 0 0 0 0,0-1 0 0 0,0 1 0 0 0,0 0 0 0 0,0 0 0 0 0,0 0 0 0 0,0 0 0 0 0,0 0 0 0 0,0 1 0 0 0,0-3 0 0 0,1 0 0 0 0,0 1 0 0 0,0-1 0 0 0,-1 0 0 0 0,1 1 0 0 0,0-1 0 0 0,0 0 0 0 0,-1 1 0 0 0,1-1 0 0 0,0 0 0 0 0,0 1 0 0 0,0-1 0 0 0,0 0 0 0 0,-1 1 0 0 0,1-1 0 0 0,0 1 0 0 0,0-1 0 0 0,0 0 0 0 0,0 1 0 0 0,0-1 0 0 0,0 1 0 0 0,0-1 0 0 0,0 0 0 0 0,0 1 0 0 0,0-1 0 0 0,0 1 0 0 0,1-1 0 0 0,-1 0 0 0 0,0 1 0 0 0,0-1 0 0 0,0 0 0 0 0,0 1 0 0 0,1-1 0 0 0,-1 1 0 0 0,2 4 5 0 0,0-3 35 0 0,-1-2-31 0 0,-1 1-1 0 0,0-1 1 0 0,1 0 0 0 0,-1 0 0 0 0,0 0-1 0 0,1 0 1 0 0,-1 0 0 0 0,0 0 0 0 0,1 0-1 0 0,-1 0 1 0 0,1 0 0 0 0,-1 0 0 0 0,0 0 0 0 0,1 0-1 0 0,-1 0 1 0 0,0 0 0 0 0,1-1 0 0 0,-1 1-1 0 0,0 0 1 0 0,1 0 0 0 0,-1 0 0 0 0,0 0 0 0 0,1-1-1 0 0,-1 1 1 0 0,0 0 0 0 0,0 0-9 0 0,6-5 139 0 0,-4 2-79 0 0,0 0-44 0 0,-1 2-40 0 0,-1 1 5 0 0,1-2 33 0 0,0 0 1 0 0,1-1-1 0 0,-1 1 0 0 0,0-1 1 0 0,-1 1-1 0 0,1-1 1 0 0,0 0-1 0 0,-1 1 0 0 0,1-1 1 0 0,-1 0-1 0 0,0 1 0 0 0,0-1 1 0 0,0 0-15 0 0,-3-14 133 0 0,3 17-133 0 0,-1-1 1 0 0,1 0-1 0 0,0 1 0 0 0,0-1 0 0 0,-1 1 1 0 0,1 0-1 0 0,0-1 0 0 0,-1 1 1 0 0,1-1-1 0 0,-1 1 0 0 0,1-1 1 0 0,-1 1-1 0 0,1 0 0 0 0,-1-1 1 0 0,1 1-1 0 0,-1 0 0 0 0,1 0 0 0 0,-1-1 1 0 0,1 1-1 0 0,-1 0 0 0 0,1 0 1 0 0,-1 0-1 0 0,1 0 0 0 0,-1 0 1 0 0,0-1-1 0 0,1 1 0 0 0,-1 0 0 0 0,1 0 1 0 0,-1 0-1 0 0,1 1 0 0 0,-1-1 1 0 0,0 0-1 0 0,1 0 0 0 0,-1 0 1 0 0,1 0-1 0 0,-2 0-1 0 0,1 1-1 0 0,0-1 1 0 0,0 0 0 0 0,0 0 0 0 0,-1 1 0 0 0,1-1 0 0 0,0 1 0 0 0,0-1 0 0 0,0 1 0 0 0,0 0 0 0 0,0-1 0 0 0,-1 1 1 0 0,-6 6-84 0 0,6-5 39 0 0,-15 21 35 0 0,15-21 8 0 0,1 13 14 0 0,2-15 42 0 0,0-1 14 0 0,5-6-17 0 0,-5 5-34 0 0,0 1 1 0 0,0-1-1 0 0,0 0 1 0 0,-1 0-1 0 0,1 1 1 0 0,0-1-1 0 0,-1 0 1 0 0,1 0-1 0 0,-1 1 1 0 0,0-2-18 0 0,-1-10 50 0 0,-1 9-50 0 0,2 4 0 0 0,-1-1 0 0 0,1 1 0 0 0,0 0 0 0 0,-1-1 0 0 0,1 1 0 0 0,-1 0 0 0 0,1-1 0 0 0,-1 1 0 0 0,1 0 0 0 0,-1 0 0 0 0,1-1 0 0 0,-1 1 0 0 0,1 0 0 0 0,-1 0 0 0 0,1 0 0 0 0,-1 0 0 0 0,1 0 0 0 0,-1 0 0 0 0,1 0 0 0 0,-1 0 0 0 0,1 0 0 0 0,-1 0 0 0 0,0 0 0 0 0,1 0 0 0 0,-1 0 0 0 0,1 0 0 0 0,-1 0 0 0 0,1 1 0 0 0,-1-1 0 0 0,1 0 0 0 0,-1 0 0 0 0,1 1 0 0 0,-1-1 0 0 0,1 0 0 0 0,0 1 0 0 0,-1-1 0 0 0,1 0 0 0 0,-1 1 0 0 0,-10 10 0 0 0,10-10 0 0 0,1 0 0 0 0,0-1 0 0 0,0 0 0 0 0,0 1 0 0 0,-1-1 0 0 0,1 1 0 0 0,0-1 0 0 0,0 0 0 0 0,0 1 0 0 0,0-1 0 0 0,0 1 0 0 0,0-1 0 0 0,0 0 0 0 0,0 1 0 0 0,0-1 0 0 0,0 1 0 0 0,0-1 0 0 0,1 1 0 0 0,-1-1 0 0 0,0 0 0 0 0,0 1 0 0 0,0-1 0 0 0,0 0 0 0 0,1 1 0 0 0,-1-1 0 0 0,4 9 48 0 0,-3-9-38 0 0,-1 0 1 0 0,0 1-1 0 0,1-1 0 0 0,-1 0 1 0 0,1 0-1 0 0,-1 1 1 0 0,0-1-1 0 0,1 0 0 0 0,-1 0 1 0 0,1 1-1 0 0,-1-1 0 0 0,1 0 1 0 0,-1 0-1 0 0,0 0 1 0 0,1 0-1 0 0,-1 0 0 0 0,1 0 1 0 0,-1 0-1 0 0,1 0-10 0 0,8-3 241 0 0,-3 1-115 0 0,-3 0-74 0 0,-2 1-28 0 0,1 0 1 0 0,-1 0 0 0 0,1 0 0 0 0,-1 0 0 0 0,1-1 0 0 0,-1 1 0 0 0,0 0-1 0 0,1 0 1 0 0,-1-1 0 0 0,0 1 0 0 0,0-1 0 0 0,0 1 0 0 0,0-1 0 0 0,-1 0-1 0 0,1 0-24 0 0,8-27 387 0 0,-2 3-14 0 0,-5 21-296 0 0,-1 1 33 0 0,0-12 328 0 0,-1 8-291 0 0,-1 0-77 0 0,1-1-79 0 0,0 8-138 0 0,0 1-82 0 0,0 0-24 0 0,0 0-37 0 0,0 0-140 0 0,0 0-68 0 0,1 2-12 0 0,4 4-2 0 0</inkml:trace>
  <inkml:trace contextRef="#ctx0" brushRef="#br0" timeOffset="9986.792">665 697 3640 0 0,'0'0'101'0'0,"1"0"1"0"0,6-7-95 0 0,3 4 104 0 0,-1 2 34 0 0,2-4 48 0 0,-10 4 277 0 0,0 1-88 0 0,-2 0-80 0 0,0 0-69 0 0,0 1-61 0 0,-2-1-52 0 0,1 1-43 0 0,-1 0-32 0 0,-11 4-9 0 0,11-4-5 0 0,0 0 42 0 0,1 0 55 0 0,1 0-15 0 0,1-1-208 0 0,-1 0 61 0 0,0 0 55 0 0,0 0 48 0 0,0 0 69 0 0,0 0 49 0 0,-1 1 88 0 0,0-1 200 0 0,1 1 202 0 0,1-1-290 0 0,0 0-199 0 0,2 0-55 0 0,0 0-69 0 0,1 0-80 0 0,1-1 46 0 0,0 0 0 0 0,0 1-1 0 0,0 0 1 0 0,0 0-1 0 0,0 0 1 0 0,1 1-1 0 0,2 0-29 0 0,15 5 43 0 0,-22-6-43 0 0,1 0 0 0 0,0 0 0 0 0,-1 0 0 0 0,1 0 0 0 0,0 0 0 0 0,-1 0 0 0 0,1 0 0 0 0,0 0 0 0 0,-1 1 0 0 0,1-1 0 0 0,-1 0 0 0 0,1 0 0 0 0,0 1 0 0 0,-1-1 0 0 0,1 1 0 0 0,-1-1 0 0 0,1 0 0 0 0,-1 1 0 0 0,1-1 0 0 0,0 1 0 0 0,0 1 0 0 0,6 8 47 0 0,-7-10-36 0 0,0 1-1 0 0,0 0 1 0 0,0-1-1 0 0,0 1 1 0 0,1 0 0 0 0,-1-1-1 0 0,0 1 1 0 0,0 0-1 0 0,0-1 1 0 0,-1 1 0 0 0,1 0-1 0 0,0-1 1 0 0,0 1-1 0 0,0 0 1 0 0,0-1 0 0 0,-1 1-1 0 0,1 0 1 0 0,0-1-11 0 0,-8 10 225 0 0,3-6-118 0 0,3-2-77 0 0,-10 8 70 0 0,9-8-56 0 0,0 0 1 0 0,0-1 0 0 0,0 1-1 0 0,0 0 1 0 0,-1-1-1 0 0,1 0 1 0 0,-1 0 0 0 0,-3 1-45 0 0,-6 0 70 0 0,-3-1-51 0 0,6-2 13 0 0,4-2 39 0 0,6 3-64 0 0,0 0 0 0 0,0 0 0 0 0,-1 0 0 0 0,1-1 0 0 0,0 1 0 0 0,0 0 0 0 0,0 0 0 0 0,-1-1 0 0 0,1 1 0 0 0,0 0 0 0 0,0 0 0 0 0,0-1 0 0 0,0 1 0 0 0,0 0 0 0 0,0 0 0 0 0,0-1 0 0 0,-1 1 1 0 0,1 0-1 0 0,0-1 0 0 0,0 1 0 0 0,0 0 0 0 0,0 0 0 0 0,0-1 0 0 0,0 1 0 0 0,1 0 0 0 0,-1-1 0 0 0,0 1 0 0 0,0 0 0 0 0,0-1-7 0 0,8-10 231 0 0,0 5-171 0 0,0 0-53 0 0,0 1 0 0 0,0 1 0 0 0,0-1 0 0 0,0 1 0 0 0,1 1 0 0 0,0 0 0 0 0,0 0 1 0 0,0 1-1 0 0,0-1-7 0 0,-1 3 0 0 0,3-2 16 0 0,-8 4 27 0 0,-2-1-10 0 0,0 0 41 0 0,0 1 50 0 0,5 7 6 0 0,-4-7-37 0 0,-1 0 66 0 0,-1-2-139 0 0,0 1 0 0 0,1 0 0 0 0,-1-1 1 0 0,0 1-1 0 0,0 0 0 0 0,1 0 0 0 0,-1 0 0 0 0,0-1 1 0 0,0 1-1 0 0,0 0 0 0 0,0 0 0 0 0,0 0 1 0 0,0-1-1 0 0,0 1 0 0 0,0 0 0 0 0,0 0 0 0 0,-1 0 1 0 0,1 0-21 0 0,-9 14 256 0 0,-5-2-99 0 0,-1-4-89 0 0,1-4 95 0 0,9-4-108 0 0,1 0-1 0 0,-1 0 0 0 0,0 0 0 0 0,0 0 1 0 0,0-1-1 0 0,-2 0-54 0 0,-6-2 142 0 0,2-2 36 0 0,1-3 49 0 0,2-3 65 0 0,5-3-245 0 0,5-1-92 0 0,3 1-71 0 0,1 1-50 0 0,-5 10 138 0 0,-1 0 25 0 0,1 0 0 0 0,1 1 0 0 0,-1-1 0 0 0,0 0 1 0 0,0 0-1 0 0,1 1 0 0 0,-1-1 0 0 0,2 0 3 0 0,2-2 20 0 0,1 1 35 0 0,-5 3 36 0 0,0-2 40 0 0,4 1-79 0 0,1-1-106 0 0,-3 2-21 0 0,-2-1-37 0 0,0 1 66 0 0,1-1 10 0 0,1 2-38 0 0,2 2-88 0 0,-5-2 167 0 0,1-1 0 0 0,0 0 0 0 0,-1 1 1 0 0,1-1-1 0 0,0 1 0 0 0,-1-1 0 0 0,1 1 1 0 0,-1-1-1 0 0,1 1 0 0 0,0-1 1 0 0,-1 1-1 0 0,0 0 0 0 0,1-1 0 0 0,-1 1 1 0 0,1 0-1 0 0,-1-1 0 0 0,0 1 0 0 0,1 0 1 0 0,-1-1-1 0 0,0 1 0 0 0,0 0 1 0 0,1 0-1 0 0,-1 0 0 0 0,0-1 0 0 0,0 1 1 0 0,0 0-1 0 0,0 0 0 0 0,0-1 0 0 0,0 1 1 0 0,0 0-1 0 0,-1 0 0 0 0,1 0 1 0 0,0-1-1 0 0,0 2-5 0 0,-1-1 12 0 0,0 1-1 0 0,0 0 1 0 0,-1 0 0 0 0,1-1 0 0 0,0 1 0 0 0,-1-1 0 0 0,1 1 0 0 0,-2 0-12 0 0,3-1 0 0 0,-3 1 31 0 0,1 0 0 0 0,-1 0-1 0 0,0 0 1 0 0,0-1 0 0 0,0 1 0 0 0,0-1-1 0 0,0 1 1 0 0,-2-1-31 0 0,2 0 27 0 0,0 0-1 0 0,-1 0 1 0 0,1 0 0 0 0,-1-1-1 0 0,1 0 1 0 0,-1 0 0 0 0,1 0-1 0 0,-2 0-26 0 0,3 0 11 0 0,1 0 0 0 0,-1 0 0 0 0,0-1 0 0 0,0 1-1 0 0,0-1 1 0 0,0 1 0 0 0,1-1 0 0 0,-1 0 0 0 0,0 1-1 0 0,0-1 1 0 0,1 0 0 0 0,-1 0 0 0 0,1 0 0 0 0,-1 0 0 0 0,1-1-1 0 0,-1 1 1 0 0,1 0 0 0 0,0-1 0 0 0,0 1 0 0 0,0-1 0 0 0,-1 1-1 0 0,1-1 1 0 0,1 1 0 0 0,-1-1 0 0 0,0 0 0 0 0,0 0-1 0 0,1 1 1 0 0,-1-1 0 0 0,0 0 0 0 0,1 0 0 0 0,0 0 0 0 0,-1-1-11 0 0,0-14 70 0 0,1 12-69 0 0,0 1 0 0 0,0 0 0 0 0,0 0 0 0 0,1-1 0 0 0,-1 1 0 0 0,1 0 0 0 0,0 0 0 0 0,1 0 0 0 0,-1-1-1 0 0,9-13 54 0 0,-8 15-224 0 0,0 1 67 0 0,0-1 58 0 0,0 0 48 0 0,3-1 107 0 0,7-5 338 0 0,-7 6-360 0 0,-1 2-68 0 0,-2 0-50 0 0,1 0-39 0 0,0 0-44 0 0,-1 0-49 0 0,1 1-72 0 0,0 0-69 0 0,0-1-76 0 0,1 1-82 0 0,-1 0-90 0 0,0 0-95 0 0,0 1-102 0 0,0-1-108 0 0,1 1-874 0 0,1 1-984 0 0</inkml:trace>
  <inkml:trace contextRef="#ctx0" brushRef="#br0" timeOffset="11586.172">1827 692 6104 0 0,'0'0'133'0'0,"0"0"23"0"0,0 0 12 0 0,0 0 13 0 0,0 0 30 0 0,0 0 12 0 0,0 0 1 0 0,-1-1 8 0 0,-3 1-86 0 0,-9-3 92 0 0,9 4-214 0 0,-6 0-23 0 0,3 0 68 0 0,3 0 21 0 0,1-1 54 0 0,2 0-66 0 0,1 0-4 0 0,0 0-2 0 0,0 0 0 0 0,0 0 8 0 0,0 0 33 0 0,0 0 14 0 0,0 0 1 0 0,0 0-26 0 0,2-1-46 0 0,11-2-8 0 0,7-2 3 0 0,31-2 139 0 0,-34 6-165 0 0,-8 2-1 0 0,1 1 41 0 0,3 3 55 0 0,3 4 111 0 0,-15-9-216 0 0,0 1 1 0 0,-1 0 0 0 0,1-1 0 0 0,0 1 0 0 0,0 0-1 0 0,-1-1 1 0 0,1 1 0 0 0,0 0 0 0 0,-1 0 0 0 0,1-1-1 0 0,-1 1 1 0 0,1 0 0 0 0,-1 0 0 0 0,0 0 0 0 0,1 0-1 0 0,-1 0 1 0 0,0 0 0 0 0,1-1 0 0 0,-1 1 0 0 0,0 0-1 0 0,0 0 1 0 0,0 0 0 0 0,0 0 0 0 0,0 1-16 0 0,-4 6 88 0 0,-5 0-35 0 0,-3 0 152 0 0,-1-1-42 0 0,-14 5 58 0 0,-7-1-84 0 0,-17-1-37 0 0,36-9-39 0 0,-12-2-25 0 0,25 0-31 0 0,0 1 1 0 0,0-1-1 0 0,0 1 0 0 0,0-1 0 0 0,0 0 0 0 0,0 1 0 0 0,0-1 0 0 0,0 0 0 0 0,0-1 0 0 0,-1 1-5 0 0,2 0 6 0 0,1 0 1 0 0,-1 1-1 0 0,0-1 0 0 0,1 0 0 0 0,-1 1 0 0 0,1-1 1 0 0,-1 0-1 0 0,0 0 0 0 0,1 0 0 0 0,0 0 0 0 0,-1 0 1 0 0,1 0-1 0 0,0 1 0 0 0,-1-2-6 0 0,1 1 5 0 0,0 0-1 0 0,0 0 1 0 0,0 0 0 0 0,0 0 0 0 0,0 0-1 0 0,0 0 1 0 0,0 0 0 0 0,0 0-1 0 0,0 0 1 0 0,1 0 0 0 0,-1 0 0 0 0,0 0-1 0 0,1 0 1 0 0,-1 0 0 0 0,1 0-1 0 0,-1 0 1 0 0,1 0-5 0 0,16-17-15 0 0,0 5-47 0 0,6 1-82 0 0,-23 12 144 0 0,32-13-32 0 0,-17 8-35 0 0,-1 0 0 0 0,12-1 67 0 0,2 2-34 0 0,-1 6 66 0 0,-9 2 43 0 0,-2 4 54 0 0,-15-7-99 0 0,1 0 0 0 0,-1 0 0 0 0,0 0 0 0 0,0 0 0 0 0,1 0 0 0 0,-1 0 0 0 0,0 0 0 0 0,0 1 0 0 0,0-1 0 0 0,0 0 0 0 0,0 0 0 0 0,0 1 0 0 0,-1-1 0 0 0,1 1 0 0 0,0-1 0 0 0,0 2-31 0 0,-1-2 28 0 0,0 1-1 0 0,0-1 0 0 0,0 0 0 0 0,0 0 0 0 0,0 0 0 0 0,0 1 0 0 0,0-1 0 0 0,0 0 1 0 0,0 0-1 0 0,-1 0 0 0 0,1 1-26 0 0,-1 1 36 0 0,0-1 0 0 0,0 0 0 0 0,0 0 0 0 0,0 0 0 0 0,-1-1 0 0 0,1 1 0 0 0,0 0 0 0 0,-1 0-36 0 0,-7 6 103 0 0,0-1-33 0 0,-19 9 149 0 0,-2-2-75 0 0,-8-2-46 0 0,23-8-70 0 0,-1-1 0 0 0,-10 1-28 0 0,17-4 227 0 0,-1-1-79 0 0,2-2-71 0 0,1-2-60 0 0,6 4-22 0 0,1 1-1 0 0,-1-1 1 0 0,1 1 0 0 0,-1-1 0 0 0,1 1 0 0 0,-1-1-1 0 0,1 0 1 0 0,0 1 0 0 0,-1-1 0 0 0,1 0-1 0 0,0 1 1 0 0,-1-1 0 0 0,1 0 0 0 0,0 0 5 0 0,0 0-13 0 0,0 0-1 0 0,0 0 1 0 0,0-1 0 0 0,0 1 0 0 0,0 0 0 0 0,0 0 0 0 0,1 0 0 0 0,-1 0 0 0 0,0 0-1 0 0,1 0 1 0 0,-1 0 0 0 0,1 0 0 0 0,-1 0 0 0 0,1 0 0 0 0,0 0 0 0 0,-1 0 0 0 0,1 0 0 0 0,0 1-1 0 0,0-1 1 0 0,0 0 13 0 0,23-22-187 0 0,-18 18 108 0 0,0 0-1 0 0,1 1 1 0 0,-1 0-1 0 0,1 1 1 0 0,0-1-1 0 0,0 1 1 0 0,0 0-1 0 0,7-1 80 0 0,9 0-143 0 0,3 2 71 0 0,-22 2 58 0 0,1 0 0 0 0,-1 1 0 0 0,1-1 0 0 0,-1 1 0 0 0,0 0 0 0 0,1 0 0 0 0,-1 0 0 0 0,0 1 0 0 0,0 0 0 0 0,0-1 0 0 0,0 1 0 0 0,0 1 0 0 0,1 0 14 0 0,18 15-22 0 0,-14-9 17 0 0,-3 1 48 0 0,-4 2 56 0 0,-2-10-76 0 0,0-1-1 0 0,0 1 0 0 0,0-1 0 0 0,-1 1 0 0 0,1 0 0 0 0,-1-1 0 0 0,1 1 1 0 0,-1-1-1 0 0,0 2-22 0 0,-9 12 196 0 0,0-7-103 0 0,0-2-57 0 0,0-1-50 0 0,-17 4 93 0 0,-18 1 141 0 0,18-8-100 0 0,9-4-69 0 0,5-1-38 0 0,-1-3-32 0 0,6 0 35 0 0,3-1 50 0 0,5 5-43 0 0,-1 0 1 0 0,1 1 0 0 0,-1-1 0 0 0,1 0 0 0 0,0 0 0 0 0,-1 0-1 0 0,1 1 1 0 0,0-1 0 0 0,0 0 0 0 0,0 0 0 0 0,1 0-1 0 0,-1 0 1 0 0,0 1 0 0 0,1-2-24 0 0,4-11 141 0 0,2 0-92 0 0,-1 7-95 0 0,-1 1-81 0 0,0 1 96 0 0,-1 2 0 0 0,1-1 1 0 0,0 0-1 0 0,4-1 31 0 0,-4 2-16 0 0,1 0 0 0 0,-1 0 0 0 0,1 1 0 0 0,0 0 0 0 0,1 0 16 0 0,-4 1-4 0 0,-1 0-1 0 0,1 1 0 0 0,-1-1 0 0 0,1 1 0 0 0,-1 0 0 0 0,1-1 1 0 0,0 1-1 0 0,-1 0 0 0 0,1 1 0 0 0,-1-1 0 0 0,1 0 0 0 0,0 1 1 0 0,-1-1-1 0 0,1 1 0 0 0,-1 0 0 0 0,1 0 0 0 0,-1 0 0 0 0,0 0 0 0 0,1 0 1 0 0,-1 1-1 0 0,0-1 0 0 0,0 1 0 0 0,0-1 0 0 0,0 1 0 0 0,0 0 1 0 0,1 1 4 0 0,-2-3 7 0 0,-1 1 1 0 0,1 0 0 0 0,0 0-1 0 0,0 0 1 0 0,-1 0 0 0 0,1 0-1 0 0,-1-1 1 0 0,1 1 0 0 0,-1 0-1 0 0,1 0 1 0 0,-1 0 0 0 0,0 1 0 0 0,1-1-1 0 0,-1 0 1 0 0,0 0 0 0 0,0 0-1 0 0,0 0 1 0 0,0 0 0 0 0,0 0-1 0 0,0 0 1 0 0,0 0 0 0 0,0 0-1 0 0,0 0 1 0 0,0 1 0 0 0,-1-1-1 0 0,1 0 1 0 0,0 0 0 0 0,-1 0 0 0 0,1 0-1 0 0,-1 0 1 0 0,1 0 0 0 0,-1-1-1 0 0,0 1 1 0 0,1 0 0 0 0,-1 0-1 0 0,0 0-7 0 0,-17 12 158 0 0,6-7-107 0 0,8-5-48 0 0,-6 3 44 0 0,0 0 1 0 0,0-1 0 0 0,0 0 0 0 0,-1 0 0 0 0,-8 0-48 0 0,13-3 12 0 0,0 1 1 0 0,-1-1 0 0 0,1 0-1 0 0,0 0 1 0 0,-1-1-1 0 0,-2 0-12 0 0,9 1 4 0 0,-1-1 0 0 0,0 1 0 0 0,1 0 0 0 0,-1 0 0 0 0,0 0 0 0 0,1 0 0 0 0,-1-1 0 0 0,1 1-1 0 0,-1 0 1 0 0,0-1 0 0 0,1 1 0 0 0,-1 0 0 0 0,1-1 0 0 0,-1 1 0 0 0,1-1 0 0 0,-1 1 0 0 0,1-1 0 0 0,-1 1 0 0 0,1-1-1 0 0,-1 1 1 0 0,1-1 0 0 0,0 1 0 0 0,-1-1 0 0 0,1 0 0 0 0,0 1 0 0 0,0-1 0 0 0,-1 1 0 0 0,1-1 0 0 0,0 0 0 0 0,0 0-4 0 0,0 0-4 0 0,1-1 1 0 0,-1 1 0 0 0,0 0 0 0 0,1 0-1 0 0,0-1 1 0 0,-1 1 0 0 0,1 0 0 0 0,0 0-1 0 0,0 0 1 0 0,0 0 0 0 0,-1 0-1 0 0,1 0 1 0 0,0 0 0 0 0,1-1 3 0 0,0 1-13 0 0,0 0 0 0 0,0-1-1 0 0,1 1 1 0 0,-1 1 0 0 0,0-1 0 0 0,0 0 0 0 0,0 0-1 0 0,1 1 1 0 0,-1-1 0 0 0,0 1 0 0 0,1 0-1 0 0,-1 0 1 0 0,1 0 13 0 0,3 0-41 0 0,0 0-1 0 0,0 1 1 0 0,0-1-1 0 0,5 2 42 0 0,7 4-35 0 0,-12-5 44 0 0,-5 0-8 0 0,1-1-1 0 0,0 1 0 0 0,-1 0 0 0 0,1 0 0 0 0,-1-1 0 0 0,1 1 0 0 0,-1 0 0 0 0,1 0 0 0 0,-1 1 0 0 0,0-1 0 0 0,1 0 0 0 0,-1 0 0 0 0,0 1 1 0 0,0-1-1 0 0,1 2 0 0 0,-1-3 0 0 0,-1 0 0 0 0,0 0 0 0 0,1 0 0 0 0,-1 1 0 0 0,0-1 0 0 0,1 0 0 0 0,-1 0 0 0 0,0 1 0 0 0,1-1 0 0 0,-1 0 0 0 0,0 1 0 0 0,0-1 0 0 0,1 0 0 0 0,-1 1 0 0 0,0-1 0 0 0,0 0 0 0 0,0 1 0 0 0,0-1 0 0 0,1 1 0 0 0,-1-1 0 0 0,0 0 0 0 0,0 1 0 0 0,0-1 0 0 0,0 1 0 0 0,0-1 0 0 0,0 1 0 0 0,0-1 0 0 0,0 0 0 0 0,0 1 0 0 0,0-1 0 0 0,0 1 0 0 0,0-1 0 0 0,0 0 0 0 0,-1 1 0 0 0,1-1 0 0 0,0 2 3 0 0,0-1 0 0 0,0 1 0 0 0,0-1 0 0 0,-1 0 0 0 0,1 1-1 0 0,0-1 1 0 0,-1 0 0 0 0,1 1 0 0 0,-1-1 0 0 0,0 0 0 0 0,1 1 0 0 0,-1-1 0 0 0,0 0 0 0 0,0 0 0 0 0,0 0 0 0 0,0 0 0 0 0,0 0 0 0 0,0 1-3 0 0,-2 0 17 0 0,0 0 0 0 0,0 0 0 0 0,-1 0 0 0 0,1 0 0 0 0,0 0 0 0 0,-1-1 0 0 0,-1 2-17 0 0,-35 7 136 0 0,19-7-100 0 0,16-3-11 0 0,1 0 1 0 0,-1 1 0 0 0,0-2 0 0 0,1 1 0 0 0,-1-1 0 0 0,1 1 0 0 0,-1-1 0 0 0,-4-2-26 0 0,8 3 6 0 0,0 0 1 0 0,0-1-1 0 0,0 1 0 0 0,0-1 1 0 0,0 1-1 0 0,0-1 1 0 0,0 1-1 0 0,0-1 1 0 0,0 0-1 0 0,0 1 0 0 0,0-1 1 0 0,0 0-1 0 0,0 0 1 0 0,0 0-1 0 0,0 0 1 0 0,1 0-1 0 0,-1 0 0 0 0,0 0 1 0 0,1 0-1 0 0,-1 0 1 0 0,1 0-1 0 0,-1 0 0 0 0,1 0 1 0 0,0 0-1 0 0,-1 0 1 0 0,1 0-1 0 0,0-1 1 0 0,0 1-1 0 0,0 0 0 0 0,0 0 1 0 0,0 0-1 0 0,0-1 1 0 0,0 1-1 0 0,0 0 1 0 0,0 0-7 0 0,1-3-119 0 0,0 0 48 0 0,1 0 41 0 0,0 1 35 0 0,3-6 101 0 0,10-9 312 0 0,-8 12-339 0 0,-1 1-94 0 0,1 0-111 0 0,-4 3 13 0 0,0 0-39 0 0,0 0-41 0 0,1 0-47 0 0,-1 0-48 0 0,0 0-53 0 0,0 1-57 0 0,1-1-60 0 0,-1 1-63 0 0,0 0-68 0 0,0 0-70 0 0,0 0-75 0 0,1-1-839 0 0,3 1-890 0 0,-6 1 2122 0 0</inkml:trace>
  <inkml:trace contextRef="#ctx0" brushRef="#br0" timeOffset="12817.341">1095 1805 5904 0 0,'0'0'145'0'0,"0"0"-60"0"0,0-1-45 0 0,2-1 30 0 0,-1-3-34 0 0,1-3-9 0 0,-1 3 47 0 0,1 2 62 0 0,1-1 129 0 0,0-3 201 0 0,4-10 374 0 0,3 0-101 0 0,1 3-107 0 0,2 1-113 0 0,3 3-118 0 0,1 3-123 0 0,1 2-128 0 0,-8 4-125 0 0,0 0-33 0 0,-8 1 12 0 0,0 0 0 0 0,0 1 0 0 0,0-1 1 0 0,0 1-1 0 0,0-1 0 0 0,-1 1 0 0 0,1-1 0 0 0,0 1 1 0 0,0 0-1 0 0,0 0 0 0 0,-1 0 0 0 0,1 0 0 0 0,0 0 1 0 0,-1 0-1 0 0,1 1 0 0 0,-1-1 0 0 0,1 0 0 0 0,-1 1 1 0 0,1 1-5 0 0,3 4 25 0 0,-3 0 42 0 0,-2-5-33 0 0,0-1 0 0 0,1 1 0 0 0,-1-1 0 0 0,0 0 0 0 0,0 1 0 0 0,0-1 0 0 0,0 1 0 0 0,-1-1 0 0 0,1 0 0 0 0,0 1 0 0 0,-1-1 0 0 0,1 0 0 0 0,-1 1 0 0 0,1-1 0 0 0,-1 1-34 0 0,0 0 46 0 0,-5 8 251 0 0,-3-1-64 0 0,-3-1-53 0 0,-1-2-40 0 0,10-5-113 0 0,0 0 0 0 0,0 0 0 0 0,-1 0 0 0 0,1-1 0 0 0,0 1 0 0 0,0-1 0 0 0,-1 0 0 0 0,1 1 0 0 0,0-2 1 0 0,-1 1-1 0 0,1 0 0 0 0,0-1 0 0 0,-1 1 0 0 0,1-1 0 0 0,0 0-27 0 0,-11-7-6 0 0,5 0 65 0 0,2-5 73 0 0,7 11-104 0 0,-1 0 0 0 0,1 0 0 0 0,0 0 1 0 0,0 0-1 0 0,-1 0 0 0 0,1 0 0 0 0,1 0 1 0 0,-1 0-1 0 0,0-1-28 0 0,7-18 228 0 0,1 7-144 0 0,1 3-81 0 0,0 1-81 0 0,-5 6 60 0 0,1 1 1 0 0,-1-1 0 0 0,0 1 0 0 0,1 0 0 0 0,5-2 17 0 0,-4 3-33 0 0,0-1 1 0 0,0 1 0 0 0,0 0 0 0 0,1 1 0 0 0,-1-1 0 0 0,1 1 0 0 0,0 1-1 0 0,-1-1 1 0 0,1 1 0 0 0,-1 0 0 0 0,1 0 0 0 0,2 1 32 0 0,20 7-52 0 0,-25-7 43 0 0,-3-1 6 0 0,-1 0 0 0 0,1 0 0 0 0,-1 0 0 0 0,1 1 0 0 0,-1-1 0 0 0,1 0 0 0 0,-1 0 0 0 0,1 0 0 0 0,-1 1 0 0 0,1-1 0 0 0,-1 0 0 0 0,1 1 0 0 0,-1-1 0 0 0,1 0 0 0 0,-1 1 0 0 0,0-1 0 0 0,1 0 0 0 0,-1 1 0 0 0,0-1 1 0 0,1 1-1 0 0,-1-1 0 0 0,0 1 0 0 0,1-1 0 0 0,-1 1 0 0 0,0-1 0 0 0,0 1 0 0 0,0-1 0 0 0,1 1 0 0 0,-1-1 0 0 0,0 1 0 0 0,0-1 0 0 0,0 1 0 0 0,0-1 0 0 0,0 1 0 0 0,0 0 0 0 0,0-1 0 0 0,0 1 0 0 0,0-1 0 0 0,0 1 0 0 0,-1-1 0 0 0,1 1 0 0 0,0 0 3 0 0,-1 1-2 0 0,1 0-1 0 0,-1 0 1 0 0,0 0-1 0 0,1 1 1 0 0,-1-1-1 0 0,0 0 0 0 0,0 0 1 0 0,-1 0-1 0 0,0 1 3 0 0,-1 0 12 0 0,0 1 0 0 0,0-1-1 0 0,-1 1 1 0 0,1-1 0 0 0,-1 0 0 0 0,0 0-1 0 0,-2 1-11 0 0,-2 0 34 0 0,0 1 0 0 0,0-1 0 0 0,-6 1-34 0 0,-10 3 13 0 0,7-5-13 0 0,-23 3-127 0 0,26-6 156 0 0,6 0 25 0 0,0-1 34 0 0,1-1 40 0 0,-1 0 46 0 0,1-1 71 0 0,2-2-77 0 0,1-1-67 0 0,2-1-53 0 0,2-5-62 0 0,1 10 6 0 0,-1 1 0 0 0,1 0 0 0 0,-1 0-1 0 0,1-1 1 0 0,-1 1 0 0 0,1 0 0 0 0,0 0 0 0 0,0 0 0 0 0,-1 0-1 0 0,1 0 1 0 0,0 0 0 0 0,0 0 0 0 0,0 0 0 0 0,0 0-1 0 0,0 0 1 0 0,0 0 0 0 0,1 1 0 0 0,-1-1 0 0 0,0 0 0 0 0,0 1-1 0 0,0-1 1 0 0,2 0 8 0 0,6-2-63 0 0,7-2-144 0 0,-8 3 3 0 0,1 0 0 0 0,-1 1 0 0 0,6-1 204 0 0,-2 1-122 0 0,1 2 76 0 0,-10 0 47 0 0,18 2 46 0 0,-20-3-46 0 0,0 1 0 0 0,0-1 0 0 0,0 0 0 0 0,0 1 0 0 0,-1-1-1 0 0,1 0 1 0 0,0 1 0 0 0,0-1 0 0 0,0 1 0 0 0,-1-1 0 0 0,1 1 0 0 0,0-1 0 0 0,-1 1 0 0 0,1 0-1 0 0,0-1 1 0 0,-1 1 0 0 0,1 0 0 0 0,-1 0 0 0 0,1-1-1 0 0,0 3-55 0 0,3-2 26 0 0,-3-1 27 0 0,-1 0 0 0 0,0 0 0 0 0,1 0 0 0 0,-1 1 0 0 0,1-1 1 0 0,-1 0-1 0 0,0 0 0 0 0,1 0 0 0 0,-1 0 0 0 0,0 1 0 0 0,1-1 0 0 0,-1 0 0 0 0,0 0 0 0 0,1 1 0 0 0,-1-1 0 0 0,0 0 0 0 0,0 1 0 0 0,1-1 0 0 0,-1 0 0 0 0,0 1 0 0 0,0-1 0 0 0,1 1 2 0 0,1 8-55 0 0,-1-1 58 0 0,-5 1 53 0 0,-8 4 71 0 0,3-8-113 0 0,0 0 0 0 0,0-1 0 0 0,-1 0-1 0 0,1-1 1 0 0,-1 0 0 0 0,0-1 0 0 0,0 0 0 0 0,0 0 0 0 0,0-1 0 0 0,-2 0-14 0 0,3-1 39 0 0,1-2 65 0 0,-14-9 340 0 0,15 6-327 0 0,5 3 53 0 0,2-2-89 0 0,0-1-61 0 0,3-6-65 0 0,-2 9 67 0 0,8-9-355 0 0,2 1 34 0 0,2 0 43 0 0,2 2 49 0 0,0 1 58 0 0,0 1 66 0 0,0 2 74 0 0,-1 2 81 0 0,-11 1-72 0 0,1 0 0 0 0,0 1 0 0 0,0 0 0 0 0,0 0 0 0 0,0 0 0 0 0,-1 0 0 0 0,1 0 0 0 0,0 1 0 0 0,0 0 0 0 0,-1 0 0 0 0,1 0 0 0 0,0 0 0 0 0,-1 0 0 0 0,1 1 0 0 0,-1 0 0 0 0,1 0 0 0 0,-3-2 12 0 0,-1 1-1 0 0,1-1 1 0 0,-1 1 0 0 0,1-1 0 0 0,-1 1 0 0 0,1-1 0 0 0,-1 1 0 0 0,1-1 0 0 0,-1 1 0 0 0,1 0 0 0 0,-1-1 0 0 0,0 1 0 0 0,0 0-1 0 0,1-1 1 0 0,-1 1 0 0 0,0 0 0 0 0,0-1 0 0 0,0 1 0 0 0,0 0 0 0 0,0 0 0 0 0,0-1 0 0 0,0 1 0 0 0,0 0 0 0 0,0-1-1 0 0,0 1 1 0 0,0 0 0 0 0,0 0 0 0 0,0-1 0 0 0,0 1 0 0 0,-1 0 0 0 0,1-1 0 0 0,0 1 0 0 0,-1 0-12 0 0,-7 9 213 0 0,2-5-139 0 0,4-3-70 0 0,-15 10 96 0 0,11-9-41 0 0,0 0-1 0 0,0 0 0 0 0,0-1 1 0 0,-3 1-59 0 0,4-2 45 0 0,-1 0 1 0 0,1 0-1 0 0,0 0 1 0 0,-1-1-1 0 0,-2 1-45 0 0,-12-5 91 0 0,12 0-19 0 0,1-1-71 0 0,1 0-64 0 0,2 0-59 0 0,2-1-51 0 0,2 2-45 0 0,0 3 193 0 0,0 1 0 0 0,0-1 0 0 0,1 1 1 0 0,-1-1-1 0 0,0 1 0 0 0,0 0 0 0 0,1-1 1 0 0,-1 1-1 0 0,0 0 0 0 0,1-1 0 0 0,-1 1 0 0 0,0 0 1 0 0,1-1-1 0 0,-1 1 0 0 0,0 0 0 0 0,1 0 1 0 0,-1-1-1 0 0,1 1 0 0 0,-1 0 0 0 0,0 0 0 0 0,1 0 1 0 0,-1 0 24 0 0,4-2-220 0 0,0 0 68 0 0,-1-1 51 0 0,0 1 36 0 0,5-4-48 0 0,-4 5 37 0 0,22-6-89 0 0,-14 6 135 0 0,0 3 40 0 0,2-2-23 0 0,-11 0 1 0 0,-1 0 0 0 0,0 0-1 0 0,1 1 1 0 0,-1-1 0 0 0,1 0 0 0 0,-1 1-1 0 0,0-1 1 0 0,1 1 0 0 0,0 0 12 0 0,1 1-4 0 0,0 0 57 0 0,-2 0 49 0 0,0 0 40 0 0,-1 1 150 0 0,-1 3 228 0 0,-5 0 95 0 0,0-3-300 0 0,1 0-159 0 0,2-2-125 0 0,-1-1-38 0 0,-4 2 49 0 0,0 0 1 0 0,0 0-1 0 0,0-1 0 0 0,-1-1 1 0 0,1 1-1 0 0,-1-1-42 0 0,-14-2 18 0 0,10 0-77 0 0,0-2-66 0 0,1 0-79 0 0,0-2-94 0 0,10 5-127 0 0,0 1-20 0 0,-3-2-3 0 0</inkml:trace>
  <inkml:trace contextRef="#ctx0" brushRef="#br0" timeOffset="14055.333">2248 2160 6304 0 0,'0'0'141'0'0,"1"0"35"0"0,0-1-40 0 0,3-3 31 0 0,1 0-111 0 0,-1 2-76 0 0,0 1 111 0 0,0-1 34 0 0,5 0 211 0 0,1-1 95 0 0,0 1 68 0 0,-6 1-242 0 0,0 1-1 0 0,0 0 1 0 0,0-1-1 0 0,-1 1 1 0 0,1 1-1 0 0,1-1-256 0 0,4 3 619 0 0,-8-3-431 0 0,-1 0-18 0 0,0 0-8 0 0,0 1-17 0 0,1 0-64 0 0,0 4 7 0 0,0-3 9 0 0,-1-1 16 0 0,0 0 59 0 0,-11 14 43 0 0,-4-3-53 0 0,10-8-121 0 0,0-1-1 0 0,0 0 1 0 0,0-1 0 0 0,-1 1 0 0 0,-2 0-41 0 0,1 0 23 0 0,0-1 1 0 0,0-1-1 0 0,0 0 1 0 0,0 1-1 0 0,0-2 1 0 0,0 1-1 0 0,0-1 1 0 0,0 0-1 0 0,-1-1 1 0 0,1 0-24 0 0,-14-4 102 0 0,19 4-103 0 0,1 0 1 0 0,-1 0 0 0 0,0 1 0 0 0,1-1-1 0 0,-1-1 1 0 0,1 1 0 0 0,0 0 0 0 0,-1 0-1 0 0,1 0 1 0 0,0-1 0 0 0,-1 1-1 0 0,1-1 1 0 0,0 1 0 0 0,0-1 0 0 0,0 1-1 0 0,1-1 1 0 0,-1 0 0 0 0,0-1 0 0 0,1 2-4 0 0,-1 1 1 0 0,1-1-1 0 0,0 0 1 0 0,0 0-1 0 0,0 1 0 0 0,1-1 1 0 0,-1 0-1 0 0,0 1 1 0 0,0-1-1 0 0,0 0 1 0 0,0 1-1 0 0,1-1 0 0 0,-1 1 1 0 0,0-1-1 0 0,1 0 1 0 0,-1 1-1 0 0,0-1 1 0 0,1 1-1 0 0,-1-1 0 0 0,1 1 1 0 0,-1-1-1 0 0,1 1 1 0 0,-1-1-1 0 0,1 1 1 0 0,-1-1-1 0 0,1 1 4 0 0,10-8-51 0 0,-4 5-22 0 0,-2 1 52 0 0,1 0 0 0 0,-1 1 0 0 0,1-1 1 0 0,0 1-1 0 0,0 0 0 0 0,0 1 0 0 0,0 0 1 0 0,0 0-1 0 0,5 0 21 0 0,5 2-6 0 0,1 0 36 0 0,-1 2 44 0 0,-1-1 55 0 0,-6 0-97 0 0,1 2 67 0 0,-2 0 54 0 0,-1 2 41 0 0,-6-6-170 0 0,-1 0 0 0 0,1-1 0 0 0,0 1 0 0 0,-1 0 0 0 0,1 0 1 0 0,-1 0-1 0 0,0-1 0 0 0,1 1 0 0 0,-1 0 0 0 0,0 0 0 0 0,1 0 0 0 0,-1 0 0 0 0,0 0 0 0 0,0 0 0 0 0,0 0 0 0 0,0 0 0 0 0,0 0 0 0 0,0 0 0 0 0,0 0 1 0 0,0-1-1 0 0,0 1 0 0 0,0 0 0 0 0,0 0 0 0 0,-1 0 0 0 0,1 0 0 0 0,0 0 0 0 0,-1 0 0 0 0,1 0 0 0 0,-1-1 0 0 0,1 1 0 0 0,-1 0 0 0 0,1 0 0 0 0,-1 0 1 0 0,1-1-1 0 0,-1 1 0 0 0,0 0 0 0 0,1-1 0 0 0,-1 1 0 0 0,0 0-24 0 0,-17 11 224 0 0,-3-4-59 0 0,-2-2-49 0 0,-1-5-38 0 0,18 0-66 0 0,1-2 0 0 0,-1 1-1 0 0,1 0 1 0 0,-1-1 0 0 0,1 0-1 0 0,0-1 1 0 0,-1 1 0 0 0,1-1-1 0 0,0 0 1 0 0,0 0 0 0 0,0 0 0 0 0,0-1-1 0 0,1 0 1 0 0,-1 0 0 0 0,-2-2-12 0 0,-2-4 41 0 0,3-1-34 0 0,-2-10-82 0 0,8 17 46 0 0,0 0-1 0 0,-1 0 0 0 0,1 0 0 0 0,0 0 0 0 0,1 0 0 0 0,-1 0 0 0 0,1-1 30 0 0,-1 0-55 0 0,1 0-1 0 0,1 1 0 0 0,-1-1 0 0 0,0 0 0 0 0,1 1 0 0 0,0-1 0 0 0,0 1 0 0 0,2-3 56 0 0,-1 2-63 0 0,0 1-1 0 0,0-1 0 0 0,0 1 0 0 0,0 0 0 0 0,1 0 0 0 0,0 0 0 0 0,2-1 64 0 0,17-8-210 0 0,-1 8 134 0 0,-11 5 83 0 0,0 1 34 0 0,1 1 1 0 0,9 2 46 0 0,0 2 39 0 0,-2 4 53 0 0,-5 3 71 0 0,-13-13-228 0 0,0 0 1 0 0,0 0-1 0 0,-1 1 1 0 0,1-1-1 0 0,-1 0 1 0 0,1 1-1 0 0,-1-1 1 0 0,0 0-1 0 0,1 0 1 0 0,-1 1-1 0 0,0-1 1 0 0,0 1-1 0 0,0-1 1 0 0,0 0-1 0 0,0 1 1 0 0,0-1-1 0 0,0 0 1 0 0,0 1-1 0 0,-1-1 1 0 0,1 0-1 0 0,-1 1 1 0 0,1-1-1 0 0,-1 0 1 0 0,1 0-1 0 0,-1 1-23 0 0,-10 12 224 0 0,4-8-157 0 0,-1-2-41 0 0,1 0 29 0 0,0-1 0 0 0,0 0 0 0 0,-1 0 0 0 0,1 0 0 0 0,0-1 0 0 0,-5 0-55 0 0,-7 0 81 0 0,-1-3-34 0 0,1-5 146 0 0,6-5-36 0 0,5-4-52 0 0,6-2-66 0 0,4 5-57 0 0,2 1-42 0 0,3 2-44 0 0,3 0-50 0 0,-5 6 110 0 0,0 1 1 0 0,0-1-1 0 0,0 1 1 0 0,0 0-1 0 0,4-1 44 0 0,16-2-112 0 0,-4 4 59 0 0,1 3 52 0 0,-8-1 1 0 0,-12-1 0 0 0,1 1 0 0 0,0-1 0 0 0,-1 0 0 0 0,1 1 0 0 0,-1-1 0 0 0,1 1 0 0 0,0 0 0 0 0,-1 0 0 0 0,1 0 0 0 0,-1 0 0 0 0,6 2-6 0 0,-1-1 24 0 0,1 1 38 0 0,-7-3 34 0 0,-1 0 12 0 0,0 1-48 0 0,3 4 4 0 0,-3-3 47 0 0,-1-2-11 0 0,1 1 35 0 0,-9 4-144 0 0,1-1 46 0 0,-21 9 209 0 0,15-9-161 0 0,1-1-73 0 0,6-2-43 0 0,0 0-36 0 0,-3 0-100 0 0,0-1-97 0 0,-1 0-111 0 0,6-1 143 0 0,0 1-33 0 0,5 0 41 0 0,-1 0-34 0 0,-1-1-354 0 0,1 1 88 0 0,0 0-47 0 0,-1-1-680 0 0,2 1 1101 0 0,-3-1-1713 0 0,-2-1-1060 0 0</inkml:trace>
  <inkml:trace contextRef="#ctx0" brushRef="#br0" timeOffset="15033.221">2467 1146 5344 0 0,'0'0'157'0'0,"6"-2"-26"0"0,3-2-83 0 0,-8 4-47 0 0,6-3 64 0 0,-1-1 111 0 0,-5 3 78 0 0,-1 1 2 0 0,0 0-265 0 0,0 0 64 0 0,1-1 54 0 0,-1 0 47 0 0,2-1 234 0 0,-1 0 5 0 0,1-2 587 0 0,-2 2-468 0 0,-3-1-138 0 0,-2 0-111 0 0,2 2-125 0 0,-2 0-42 0 0,-4 0 13 0 0,-10 2 21 0 0,14 1-35 0 0,0 0 62 0 0,-31 18-165 0 0,2 5 75 0 0,29-21-50 0 0,0 1-1 0 0,0 0 0 0 0,1 0 0 0 0,0 0 0 0 0,-1 0 0 0 0,2 1 0 0 0,-1 0 0 0 0,1 0 0 0 0,0 0 0 0 0,0 0 0 0 0,-1 2-18 0 0,-1 6 41 0 0,3-7 3 0 0,-1-1-1 0 0,1 1 1 0 0,1 0-1 0 0,-1 0 1 0 0,1 0 0 0 0,0 2-45 0 0,1-6 9 0 0,0-1-1 0 0,0 1 0 0 0,0 0 0 0 0,1-1 0 0 0,-1 1 0 0 0,1-1 0 0 0,0 2-7 0 0,4 10 21 0 0,-3-6 40 0 0,1 0 1 0 0,0 0 0 0 0,3 5-62 0 0,9 6 118 0 0,-1-9-70 0 0,-8-7 0 0 0,-1 0 1 0 0,1-1 0 0 0,0 0-1 0 0,0 0 1 0 0,0 0-1 0 0,1-1 1 0 0,-1 0 0 0 0,0 0-1 0 0,0 0 1 0 0,1-1 0 0 0,-1 0-1 0 0,1 0 1 0 0,-1 0-1 0 0,0-1 1 0 0,0 0 0 0 0,1-1-1 0 0,-1 1 1 0 0,0-1 0 0 0,3-1-49 0 0,10-8 47 0 0,-2-5 37 0 0,-2-2 39 0 0,-3-4 43 0 0,-3-1 45 0 0,-5 0 48 0 0,-5 0 53 0 0,-6 2 54 0 0,-2 8-411 0 0,-2 3 39 0 0,8 8 18 0 0,-1 0-1 0 0,0 0 1 0 0,0 0-1 0 0,0 0 1 0 0,-1 1 0 0 0,1 0-1 0 0,0 0 1 0 0,0 0 0 0 0,-4 0-12 0 0,-22-1 60 0 0,10 3-60 0 0,4 0-40 0 0,2 0-49 0 0,9 0 48 0 0,-1-1-80 0 0,-9 4 5 0 0,10-2-3 0 0,1-1-63 0 0,0 1-99 0 0,2-1 95 0 0,0 0-34 0 0,0 0-38 0 0,0 1-39 0 0,1-2 2 0 0,0 1-43 0 0,0-1-38 0 0,0 1-33 0 0,0-1-120 0 0,0 1-34 0 0,-2 1-1243 0 0,3-2 1758 0 0</inkml:trace>
  <inkml:trace contextRef="#ctx0" brushRef="#br0" timeOffset="15783.705">1250 2067 6072 0 0,'0'0'133'0'0,"0"0"23"0"0,0 0 12 0 0,-2-3-38 0 0,-2-2-85 0 0,1 4-32 0 0,1 1 35 0 0,1 0 408 0 0,-1 0-77 0 0,1 0-71 0 0,0-1-64 0 0,0 1-56 0 0,0 0-49 0 0,0 0-42 0 0,0-1-34 0 0,0 1-13 0 0,-2-1-56 0 0,2 1 28 0 0,-1 0 49 0 0,0 1 71 0 0,1-1 41 0 0,1 0 0 0 0,-2 1-69 0 0,1 0-52 0 0,-5 3 25 0 0,3-3-26 0 0,-7 8 191 0 0,3 1-41 0 0,6-8-170 0 0,0 0 0 0 0,0 0 0 0 0,0 0 1 0 0,1 0-1 0 0,-1 0 0 0 0,1 1 0 0 0,-1-1 0 0 0,1 2-41 0 0,0 2 59 0 0,0-1 0 0 0,0 0 0 0 0,1 0 0 0 0,0 0 0 0 0,0 1 0 0 0,0-1 0 0 0,1 0 0 0 0,1 2-59 0 0,-2-4 15 0 0,1 1 1 0 0,-1-1 0 0 0,1 1 0 0 0,0-1-1 0 0,0 0 1 0 0,0 0 0 0 0,1 0 0 0 0,0 2-16 0 0,2-1 40 0 0,-1 0 1 0 0,1 0 0 0 0,0-1-1 0 0,-1 1 1 0 0,2-1 0 0 0,-1 0-1 0 0,0-1 1 0 0,3 2-41 0 0,25 7 194 0 0,-11-6-94 0 0,-4-2-47 0 0,-1-2-35 0 0,17-2 137 0 0,-25-1-123 0 0,0 0 0 0 0,-1 0 1 0 0,1-1-1 0 0,-1 0 0 0 0,3-1-32 0 0,14-10 100 0 0,-5-3 45 0 0,-10 3-12 0 0,-3-1 37 0 0,-5 3-125 0 0,-2 0 91 0 0,-3-3 109 0 0,-7-8 193 0 0,4 13-230 0 0,-1-1-33 0 0,-3-1-30 0 0,2 3-130 0 0,4 4-53 0 0,-1 2-35 0 0,1-1-104 0 0,-1 0 69 0 0,0 0 60 0 0,0 1 50 0 0,-4-3 110 0 0,-15-3 345 0 0,16 7-368 0 0,1 1-70 0 0,2 0-53 0 0,0 1-39 0 0,1-1-46 0 0,-1 1-50 0 0,0 0-76 0 0,0 0-71 0 0,-1 1-79 0 0,1-1-86 0 0,0 1-91 0 0,-1 0-100 0 0,1 0-106 0 0,0 1-113 0 0,0-1-696 0 0,-2 0-899 0 0</inkml:trace>
  <inkml:trace contextRef="#ctx0" brushRef="#br0" timeOffset="16434.749">1157 1011 4176 0 0,'0'0'119'0'0,"-4"5"-14"0"0,-4 2-65 0 0,-1-1-8 0 0,3-1 53 0 0,-2 6 295 0 0,5-7-245 0 0,-5 10 367 0 0,1 0-77 0 0,2 1-60 0 0,3 0-43 0 0,1-12-259 0 0,1 0 0 0 0,0 0 1 0 0,0 0-1 0 0,1 0 0 0 0,-1 0 1 0 0,1 0-1 0 0,-1 0 0 0 0,1 0 0 0 0,0 0 1 0 0,0-1-1 0 0,0 1 0 0 0,1 0 1 0 0,0 0-64 0 0,10 12 387 0 0,-7-11-229 0 0,0-1-44 0 0,-1-2-68 0 0,-1 1 0 0 0,0-1-1 0 0,1 0 1 0 0,-1 0 0 0 0,1 0 0 0 0,0-1 0 0 0,0 1-46 0 0,16-3 231 0 0,-1-3-104 0 0,-2-2-68 0 0,-12 4-46 0 0,0 0 1 0 0,0-1 0 0 0,0 0 0 0 0,0 1-1 0 0,-1-2 1 0 0,1 0-14 0 0,5-5 61 0 0,-2-2 39 0 0,-7 10-98 0 0,1-1-1 0 0,-1 1 1 0 0,0-1 0 0 0,0 0-1 0 0,0 0 1 0 0,0 0-1 0 0,0-2-1 0 0,2-13 64 0 0,-2 2 51 0 0,-1 3 74 0 0,0 9-110 0 0,0-1 1 0 0,-1 0 0 0 0,1 1-1 0 0,-1-1 1 0 0,0 1 0 0 0,0 0-1 0 0,-1-1 1 0 0,1 1 0 0 0,-2-2-80 0 0,2 3 37 0 0,0 2 0 0 0,0-1 0 0 0,-1 0 0 0 0,1 0 0 0 0,-1 0 0 0 0,1 0 0 0 0,-1 1 0 0 0,-1-2-37 0 0,-7-3 96 0 0,-2 3-48 0 0,4 2-91 0 0,0 0 34 0 0,-31 2 123 0 0,27 0-137 0 0,0 2-82 0 0,4 0-36 0 0,0 0-69 0 0,0 1-80 0 0,0 0-90 0 0,0 2 22 0 0</inkml:trace>
  <inkml:trace contextRef="#ctx0" brushRef="#br0" timeOffset="17301.165">530 2406 5984 0 0,'-2'-3'24'0'0,"0"1"40"0"0,-5-7 367 0 0,5 8-375 0 0,0 0-35 0 0,1 0-17 0 0,0 1 0 0 0,1-1 0 0 0,-1 0 0 0 0,0 1 0 0 0,0-1 0 0 0,1 0 0 0 0,-1 0 0 0 0,0 1 0 0 0,1-1 0 0 0,-1 0 0 0 0,1 0 0 0 0,-1 0 0 0 0,1 0 0 0 0,-1 0-4 0 0,0-1 73 0 0,0 0 68 0 0,0 1 113 0 0,1 1-27 0 0,0 0-70 0 0,0 0-60 0 0,0 0-48 0 0,0-1-42 0 0,-1 0-126 0 0,1 0 102 0 0,0 0 69 0 0,-1 1 93 0 0,1 0-25 0 0,0 0 36 0 0,0-1 41 0 0,0 1 43 0 0,0 0 48 0 0,0 0 52 0 0,0 1 57 0 0,-1-1 59 0 0,1 1-449 0 0,-1 0 0 0 0,1 0-1 0 0,0 0 1 0 0,-1 0 0 0 0,1 0 0 0 0,0 0 0 0 0,0 0 0 0 0,-1 0 0 0 0,1 0 0 0 0,0 0 0 0 0,0 0 0 0 0,0 0 0 0 0,0 0-7 0 0,1 2 25 0 0,-1 0 0 0 0,1 0 1 0 0,0 0-1 0 0,0 0 0 0 0,0 0 0 0 0,0 0 0 0 0,0 0 1 0 0,1 0-26 0 0,15 22 176 0 0,-5-13-132 0 0,-2-3-8 0 0,0-2 57 0 0,-6-5-30 0 0,0 1-1 0 0,0-1 1 0 0,0 0-1 0 0,1-1 1 0 0,-1 1-1 0 0,0-1 1 0 0,4 1-63 0 0,10 0 113 0 0,-16-2-69 0 0,-1 0 0 0 0,1-1 0 0 0,-1 1 1 0 0,1 0-1 0 0,-1-1 0 0 0,1 1 1 0 0,-1-1-1 0 0,1 1 0 0 0,-1-1 0 0 0,0 1 1 0 0,1-1-45 0 0,14-12 412 0 0,-4-3-82 0 0,-2 2-87 0 0,-1-3 9 0 0,-2-1-52 0 0,-1-1-45 0 0,-3-1-39 0 0,1-19 21 0 0,-3 0-85 0 0,-1 31-20 0 0,-1-1 1 0 0,0 0-1 0 0,-2-8-32 0 0,-1 3 73 0 0,0 1 37 0 0,3 11-93 0 0,0 0 1 0 0,0 0-1 0 0,0 0 1 0 0,0 0-1 0 0,0 0 0 0 0,0 1 1 0 0,-1-1-1 0 0,1 0 1 0 0,-1 1-1 0 0,1-1 1 0 0,-1 1-1 0 0,0-1 1 0 0,1 1-1 0 0,-1 0 1 0 0,0 0-1 0 0,0 0 1 0 0,0 0-1 0 0,-2-1-17 0 0,1 1 8 0 0,1 0 0 0 0,-1 0-1 0 0,0 1 1 0 0,0-1-1 0 0,0 1 1 0 0,0 0 0 0 0,-1 0-8 0 0,-5 0 0 0 0,-1 1 0 0 0,0 1 0 0 0,0-1 0 0 0,1 2 0 0 0,-6 1 0 0 0,12-3-8 0 0,0 0 1 0 0,0 0-1 0 0,0 0 1 0 0,0 1-1 0 0,0-1 1 0 0,0 1-1 0 0,0 0 1 0 0,0 0-1 0 0,-2 2 8 0 0,-7 5-28 0 0,12-9 28 0 0,-12 6-42 0 0,0 1-65 0 0,8-5 40 0 0,0 1 0 0 0,0 0 0 0 0,1 0-1 0 0,-1 0 1 0 0,1 0 0 0 0,-1 1 0 0 0,1-1 0 0 0,-2 4 67 0 0,-7 14-188 0 0,12-20 167 0 0,-1 0-41 0 0,1 0-39 0 0,-1 0-36 0 0,1 1-37 0 0,-1-1-34 0 0,0 1-305 0 0,0-1-39 0 0,0 1-85 0 0,0 0-78 0 0,0-1-69 0 0,0 3-768 0 0,1 0-878 0 0</inkml:trace>
  <inkml:trace contextRef="#ctx0" brushRef="#br1" timeOffset="26060.732">482 1564 4176 0 0,'0'-4'156'0'0,"-1"0"-41"0"0,-3-3 15 0 0,1 1-94 0 0,1-5-41 0 0,3-3 369 0 0,3 0-62 0 0,2-1-58 0 0,1 1-47 0 0,1-1-43 0 0,0 2-33 0 0,10-11 46 0 0,58-63 844 0 0,-20 32-254 0 0,-37 37-723 0 0,29-27 78 0 0,-15 18 16 0 0,-3 5 32 0 0,2 4 65 0 0,-16 10-190 0 0,1 1 84 0 0,4 0 106 0 0,10 0 199 0 0,1 5-9 0 0,-11 6-206 0 0,-4 1-110 0 0,-1 4-89 0 0,0 1 16 0 0,1 0-7 0 0,0 2 0 0 0,0 0-19 0 0,12 13-9 0 0,14 9-88 0 0,9 4 97 0 0,-37-28-20 0 0,0-1-1 0 0,0-1 1 0 0,1 0-1 0 0,0-1 1 0 0,14 4 20 0 0,-19-8-17 0 0,0-1 0 0 0,1 0 1 0 0,0 0 16 0 0,6-1-40 0 0,0 0 0 0 0,-1-1 0 0 0,3-1 40 0 0,52-8-107 0 0,-26 0 80 0 0,1-2 56 0 0,-25 4 25 0 0,-1 0 0 0 0,0-2 1 0 0,18-9-55 0 0,-11 3 27 0 0,48-28 29 0 0,-60 33-49 0 0,-2 0 0 0 0,1-1 0 0 0,10-11-7 0 0,-10 7 30 0 0,0-1 52 0 0,2-3 65 0 0,8-10 126 0 0,7-8 52 0 0,-10 13-196 0 0,1-2 335 0 0,-1-1-110 0 0,4-5-30 0 0,-14 19-120 0 0,0 0 0 0 0,7-5-204 0 0,-3 4 251 0 0,1 2 0 0 0,0 0 0 0 0,17-9-251 0 0,-18 13 214 0 0,-1 1-1 0 0,14-5-213 0 0,25-2 258 0 0,-26 9-173 0 0,1 3-36 0 0,5 0-43 0 0,1 3 0 0 0,26 3-6 0 0,-54-3 32 0 0,8 3 126 0 0,-10-3-143 0 0,2 1-79 0 0,-4-1-15 0 0,0 0-39 0 0,0 0-43 0 0,1-1-49 0 0,-1 1-54 0 0,0-1-60 0 0,-2 0 12 0 0,0 0-49 0 0,0 0-45 0 0,0 0-37 0 0,0 1-133 0 0,0-1-38 0 0,1 0-160 0 0,0 0-428 0 0,-2 0 1201 0 0</inkml:trace>
  <inkml:trace contextRef="#ctx0" brushRef="#br1" timeOffset="26960.171">1002 2798 8896 0 0,'-4'-2'61'0'0,"0"-1"34"0"0,-16-14 500 0 0,15 11-467 0 0,1 0-79 0 0,2 1 6 0 0,2-2 90 0 0,5-18 540 0 0,-3 21-572 0 0,-1 0-38 0 0,9-14 279 0 0,-1 0-84 0 0,2 0-72 0 0,-1 0-60 0 0,5-7-20 0 0,6-14-45 0 0,-6 10-28 0 0,8-19 27 0 0,-2-1-46 0 0,-3 10-133 0 0,22-35 107 0 0,-15 36-5 0 0,3 1 62 0 0,1 3 91 0 0,-13 19-31 0 0,0 0 34 0 0,8-4-101 0 0,2 2 35 0 0,-14 11-23 0 0,0 0 0 0 0,0 0 1 0 0,1 1-1 0 0,-1 1 0 0 0,1 0 0 0 0,5 0-62 0 0,23-2 130 0 0,-28 6-108 0 0,-1 0 0 0 0,1 1 0 0 0,0 0-22 0 0,16 3-28 0 0,-1 1-49 0 0,28 9-180 0 0,-14-5-347 0 0,24 3 604 0 0,-30-8-155 0 0,1-5 60 0 0,-17 0-91 0 0,-1-1 42 0 0,-7 0 64 0 0,-1 0 1 0 0,1 0-1 0 0,-1-1 1 0 0,0-1 79 0 0,44-17-208 0 0,-21 4 107 0 0,6-10 62 0 0,-21 11 70 0 0,-1-2 43 0 0,-1-2-25 0 0,76-87 457 0 0,-54 61-270 0 0,1 2-90 0 0,10-7-60 0 0,28-22-58 0 0,-60 56-28 0 0,-1-1 0 0 0,-1 0 0 0 0,0-2 0 0 0,-1-1 0 0 0,-13 19-34 0 0,1-5 95 0 0,-2 5-90 0 0,0 0-60 0 0,0 1-24 0 0,-1-1-49 0 0,1 1-57 0 0,-1-1-66 0 0,1 0-148 0 0,-1 0-117 0 0,1 2 228 0 0,-1-1-34 0 0,1 0-36 0 0,-1 0-37 0 0,1-3-1048 0 0,1 0-846 0 0</inkml:trace>
  <inkml:trace contextRef="#ctx0" brushRef="#br1" timeOffset="27623.473">2627 2305 9904 0 0,'-1'0'247'0'0,"1"-1"-86"0"0,-1-1-68 0 0,-2-3 57 0 0,1 3-55 0 0,-4-4-48 0 0,0-1 52 0 0,0 1 37 0 0,-15-10 413 0 0,12 10-350 0 0,-2 2-72 0 0,5 2-106 0 0,-1 1-33 0 0,-26-4 12 0 0,1-2 1 0 0,0-2 0 0 0,-13-5-1 0 0,26 7-4 0 0,0-1-1 0 0,1-1 1 0 0,0 0 0 0 0,1-2 0 0 0,0 0 0 0 0,-3-3 4 0 0,-12-13-184 0 0,1-1 72 0 0,0-2 84 0 0,1 0 97 0 0,19 19-15 0 0,-18-20 29 0 0,0-2 34 0 0,0-1 153 0 0,-4-1-270 0 0,-18-16 198 0 0,3-2-84 0 0,-9-12-58 0 0,22 19-62 0 0,-6-12 6 0 0,22 27 5 0 0,1 0 0 0 0,2-2 0 0 0,1 0 0 0 0,0-5-5 0 0,-14-50 59 0 0,15 43 11 0 0,2 0 37 0 0,2 3 308 0 0,3-1-79 0 0,2 1-86 0 0,0-1-94 0 0,1 3-104 0 0,-1 0-93 0 0,3 29 32 0 0,0 0 0 0 0,-1 1 1 0 0,0-1-1 0 0,-1 1 1 0 0,0-1-1 0 0,0 1 1 0 0,-3-3 8 0 0,1 2-21 0 0,-1 0 0 0 0,-1 1 0 0 0,0-1 1 0 0,0 2-1 0 0,-1-1 0 0 0,-1 1 0 0 0,1 0 0 0 0,-1 1 1 0 0,-3-2 20 0 0,-3 0-37 0 0,1 0 0 0 0,-1 1 0 0 0,0 1 0 0 0,-1 1 0 0 0,0 0 1 0 0,-9-2 36 0 0,7 4-40 0 0,-1 0 0 0 0,0 2 0 0 0,-9-1 40 0 0,24 3-120 0 0,0 1 36 0 0,-5-1 6 0 0,2 0 88 0 0,1 0 47 0 0,-9 0 155 0 0,-10-1 253 0 0,17 1-345 0 0,0 0-46 0 0,1 0-58 0 0,1 1-53 0 0,0-1-62 0 0,-1 0-71 0 0,2 0-34 0 0,0 0-61 0 0,0 0-67 0 0,0 1-73 0 0,0-1-78 0 0,0 0-84 0 0,0-1-89 0 0,0 1-96 0 0,-2 0-912 0 0,-3-3-952 0 0,11 4 2614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3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11312 0 0,'0'0'256'0'0,"0"0"34"0"0,0 0-51 0 0,1 0-67 0 0,0 0-56 0 0,1-1-46 0 0,0 1-30 0 0,4-1-29 0 0,-3 0 24 0 0,2 0-25 0 0,-1-1 0 0 0,1 1 1 0 0,0 0-1 0 0,0 0 0 0 0,0 0 1 0 0,1 0-1 0 0,-1 1-10 0 0,15-2 93 0 0,11-4 420 0 0,1 3-106 0 0,0 2-102 0 0,-1 0-100 0 0,-12 1-129 0 0,0-1-33 0 0,19-1-56 0 0,63-6 417 0 0,0 0 89 0 0,100-8 565 0 0,-134 10-738 0 0,1-1-42 0 0,0 0-151 0 0,92-9 287 0 0,-109 11-324 0 0,1 0-55 0 0,-1-1-76 0 0,0 1-98 0 0,-17 2-18 0 0,0-1-59 0 0,0 0-64 0 0,0 0-71 0 0,6 0-896 0 0,-2 0-47 0 0,-2-1-18 0 0</inkml:trace>
  <inkml:trace contextRef="#ctx0" brushRef="#br0" timeOffset="4574.138">319 459 4176 0 0,'0'0'91'0'0,"0"0"-5"0"0,0 0-35 0 0,-6 1 28 0 0,-10 3-25 0 0,-1 0 74 0 0,-5 2 130 0 0,-1-1 83 0 0,16-4-325 0 0,-1 1-39 0 0,-6 2-127 0 0,3-1-34 0 0,1 0-43 0 0,-8 1 105 0 0,-22 9-295 0 0,26-7 322 0 0,4-3 73 0 0,-2 2 50 0 0,-7 3 61 0 0,17-7-78 0 0,0 0-5 0 0,0 1 49 0 0,0 0 43 0 0,0 0 39 0 0,1-1-77 0 0,1-1 185 0 0,0 0 10 0 0,0 0 25 0 0,0 0 101 0 0,0 0 47 0 0,0 0 11 0 0,0 0 2 0 0,0 0 7 0 0,0 0 7 0 0,0 0 1 0 0,0 0 14 0 0,1 0 64 0 0,6-3-80 0 0,0 1-48 0 0,0 1-41 0 0,0-1-39 0 0,8-1 234 0 0,0 1-93 0 0,28-7 696 0 0,-14 3-563 0 0,0 1-73 0 0,0 1-65 0 0,1 0-54 0 0,20-3 178 0 0,-1-1-94 0 0,-22 2-260 0 0,0 1-42 0 0,27-5 85 0 0,-4 2-113 0 0,92-12 115 0 0,-82 13-98 0 0,23-7 12 0 0,-2-2-82 0 0,-7 1 31 0 0,37-2-140 0 0,-42 13-5 0 0,-39 5-83 0 0,5-1-116 0 0,-16-1 2 0 0,-10 2 42 0 0,0-1-54 0 0,-2 1-119 0 0,0-1 85 0 0,-1 1 63 0 0,10-1-177 0 0,-7 0 77 0 0,-4-1 54 0 0,1 1-67 0 0,0 0-144 0 0,-3 0 173 0 0,0 0-35 0 0,0 0-39 0 0,1 0-42 0 0,-1 0-45 0 0,0 0-48 0 0,-2 0 145 0 0,-1 0-41 0 0,2 0-478 0 0,-1 0-310 0 0,1 0-738 0 0</inkml:trace>
  <inkml:trace contextRef="#ctx0" brushRef="#br0" timeOffset="5148.849">151 433 8952 0 0,'-2'-1'12'0'0,"-2"0"100"0"0,0 1 71 0 0,-15-1 536 0 0,18 1-571 0 0,1 0 168 0 0,0 0 284 0 0,0 0 22 0 0,0 0-259 0 0,0 0-153 0 0,0 0-46 0 0,0 0-36 0 0,0 0 33 0 0,1 0-87 0 0,3-1-36 0 0,-2 0 30 0 0,58-6 1267 0 0,-30 4-707 0 0,0 1-38 0 0,8-2 86 0 0,0 0-86 0 0,0 0-102 0 0,0-2-119 0 0,12-3 94 0 0,-6 1-128 0 0,0 1-54 0 0,9-1 7 0 0,27 0 97 0 0,7 0-16 0 0,0-4-60 0 0,-16 2-111 0 0,-1 2-58 0 0,45 0 12 0 0,-1 1-74 0 0,-67 4-79 0 0,37-6 1 0 0,-68 9-60 0 0,-1-1 45 0 0,31-2 110 0 0,-18 1-44 0 0,-9 1-69 0 0,-3 1-47 0 0,-1-1-62 0 0,-2 0-35 0 0,0 1-60 0 0,-1 0-67 0 0,1 0-75 0 0,-11 0 154 0 0,-2 0 16 0 0,0 0-70 0 0,0 0-229 0 0,0 0 208 0 0,0 0 40 0 0,0 0 40 0 0,0 0 34 0 0,0 0-75 0 0,0 0 107 0 0,1 1 85 0 0,-1-1 57 0 0,2 1 147 0 0,-2 0-157 0 0,1-1-42 0 0,-1 1-42 0 0,1-1-49 0 0,-1 0-58 0 0,0 0-72 0 0,0 1-76 0 0,1-1-86 0 0,-1 0-94 0 0,0 0-102 0 0,0 0-110 0 0,0 0-120 0 0,0 0 381 0 0,0 0-32 0 0,0 0-1478 0 0,0 0-1107 0 0</inkml:trace>
  <inkml:trace contextRef="#ctx0" brushRef="#br0" timeOffset="5517.44">259 339 12320 0 0,'0'0'281'0'0,"0"0"40"0"0,0 0-85 0 0,1 0-60 0 0,-1-1-49 0 0,0 0-41 0 0,1-2-9 0 0,1-2-29 0 0,3-2 371 0 0,1 2-38 0 0,0 2-37 0 0,2 1-39 0 0,-1 1-41 0 0,1 1-39 0 0,-1 0-43 0 0,0 1-41 0 0,-1-1-49 0 0,-1 1-39 0 0,13-1 182 0 0,8 3-50 0 0,6 1 4 0 0,-22-4-82 0 0,1 0 42 0 0,84-8 776 0 0,-57 5-570 0 0,0 0-49 0 0,-13 1-143 0 0,1 1-42 0 0,42-2 262 0 0,1-1-106 0 0,-1-2-90 0 0,1 0-73 0 0,11-2-48 0 0,40-1-48 0 0,-10 3 36 0 0,144-11-55 0 0,-228 14-37 0 0,0 0-47 0 0,0 0-49 0 0,0 0-53 0 0,0-1-62 0 0,1 1-62 0 0,-1 0-65 0 0,1 0-69 0 0,-22 3 278 0 0,0 0 46 0 0,13-2-150 0 0,-11 1 113 0 0,1-1-96 0 0,-5 2 76 0 0,1-1-40 0 0,0 0-80 0 0,0 0-66 0 0,1 1-75 0 0,-1-1-82 0 0,0 0-91 0 0,0 0-99 0 0,1 0-107 0 0,-1 0-114 0 0,5-1-915 0 0,0 0-65 0 0,-3 1 487 0 0</inkml:trace>
  <inkml:trace contextRef="#ctx0" brushRef="#br0" timeOffset="6236.893">2680 30 9488 0 0,'0'-1'209'0'0,"0"1"-55"0"0,-1-1-47 0 0,0 0-36 0 0,-1-1-12 0 0,-3-3-6 0 0,-3 1-63 0 0,1 1 35 0 0,-10-2 120 0 0,4 2 33 0 0,0 0 49 0 0,-14 1 333 0 0,13 2-140 0 0,0 1 0 0 0,1 0 0 0 0,-1 1-420 0 0,-4 1 374 0 0,2 1-64 0 0,-14 6-205 0 0,0 0 37 0 0,6 0 143 0 0,0 1 0 0 0,-22 13-285 0 0,9 1 222 0 0,2 3-61 0 0,3 3-99 0 0,27-24-28 0 0,3-1 59 0 0,4-1 77 0 0,7 0 155 0 0,4-2 10 0 0,-4-3-146 0 0,-2 0-72 0 0,-1-1-52 0 0,9-3 157 0 0,1 0 0 0 0,-1-2 0 0 0,0 1 1 0 0,8-6-223 0 0,32-17 540 0 0,-29 14-298 0 0,-8 3-66 0 0,9-9 18 0 0,5-3 28 0 0,4-6 74 0 0,-35 29-221 0 0,-1 0 4 0 0,0 0 33 0 0,0 0 14 0 0,0 0 2 0 0,0 0-8 0 0,0 0-33 0 0,0 0-14 0 0,1 1 18 0 0,1 3-51 0 0,0 7-27 0 0,0 4-13 0 0,1 1 0 0 0,-2-1 0 0 0,0 8 0 0 0,3 31 0 0 0,-2-41 0 0 0,-1 0 0 0 0,0 1 0 0 0,-1-1 0 0 0,-1 1 0 0 0,0 4 0 0 0,-3 17 0 0 0,3-24 0 0 0,0 0 0 0 0,-1-1 0 0 0,-2 11 0 0 0,3-20 0 0 0,-14 48 35 0 0,-5-3 78 0 0,16-40-84 0 0,1 1 1 0 0,-1-1 0 0 0,-1 0 0 0 0,1-1-1 0 0,-1 1 1 0 0,0-1 0 0 0,0 1-1 0 0,0-2 1 0 0,-1 1 0 0 0,0 0 0 0 0,0-1-1 0 0,-6 3-29 0 0,0 0 73 0 0,-5 2 81 0 0,-1 0-1 0 0,-14 4-153 0 0,27-11 18 0 0,1 0 0 0 0,-1-1 0 0 0,0 0 0 0 0,0 0 0 0 0,0 0 0 0 0,0-1 0 0 0,0 1 0 0 0,0-1 0 0 0,0 0 0 0 0,0-1 0 0 0,0 1 0 0 0,1-1 0 0 0,-4-1-18 0 0,-4-3 104 0 0,3-2 34 0 0,8 6-111 0 0,0 0 0 0 0,0 0-1 0 0,1 0 1 0 0,-1 0 0 0 0,0 0 0 0 0,0-1 0 0 0,1 1-1 0 0,-1 0 1 0 0,1-1 0 0 0,0 1 0 0 0,-1 0 0 0 0,1-1-1 0 0,0 1 1 0 0,-1 0 0 0 0,1-1 0 0 0,0 1 0 0 0,0 0-1 0 0,0-1 1 0 0,1 0-27 0 0,2-13 238 0 0,5-1-60 0 0,-2 6-113 0 0,1 1-55 0 0,3-3-251 0 0,1 1 97 0 0,0 0 83 0 0,0 1 72 0 0,0 1 52 0 0,1 0 43 0 0,8-5 136 0 0,30-12 406 0 0,-34 19-497 0 0,0 0-53 0 0,-3 2-69 0 0,-1 1-46 0 0,1 0-53 0 0,-1 1-59 0 0,1-1-68 0 0,0 1-74 0 0,0 0-82 0 0,0 0-88 0 0,0 1-95 0 0,0 0-103 0 0,-1 0-111 0 0,1 0-116 0 0,0 0-124 0 0,-7 2 446 0 0,1-1-33 0 0,-1 0-35 0 0,0 1-36 0 0,0-1-36 0 0,1 1-37 0 0,-1-1-1557 0 0,3 0-1276 0 0</inkml:trace>
  <inkml:trace contextRef="#ctx0" brushRef="#br0" timeOffset="6523.749">2953 244 14168 0 0,'0'0'322'0'0,"0"0"45"0"0,0 0 18 0 0,0 0-159 0 0,0 0-108 0 0,0 0 82 0 0,0 0 5 0 0,0 0-48 0 0,0 0-41 0 0,0 0-35 0 0,-1 0 7 0 0,-1 1 0 0 0,1 0-17 0 0,0-1 55 0 0,0 0 119 0 0,1 0-73 0 0,0 0 38 0 0,-8 5 420 0 0,0 1-110 0 0,2 2-95 0 0,0 1-81 0 0,2-1-117 0 0,0 0-36 0 0,0 2 3 0 0,-1 2 49 0 0,5-12-243 0 0,-4 17 218 0 0,1 0-75 0 0,3 6-46 0 0,1 11-38 0 0,0-5-16 0 0,-1-25-283 0 0,0-1 93 0 0,-1 1 80 0 0,1-1 67 0 0,0 1 53 0 0,0-1 41 0 0,-1 13 512 0 0,1-12-490 0 0,-1 1-94 0 0,1-2-69 0 0,-1 0-54 0 0,1-1-61 0 0,-1 1-68 0 0,1 0-102 0 0,-1 0-97 0 0,1 0-105 0 0,-1 0-116 0 0,1 0-124 0 0,-1-1 337 0 0,1 0-34 0 0,0-1-36 0 0,-1 1-37 0 0,1-1-38 0 0,0 1-38 0 0,-1 0-594 0 0,0 1-33 0 0,-1 5-2612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3:3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11 313 9184 0 0,'0'0'306'0'0,"-1"-1"-105"0"0,0-1-40 0 0,-2-2-8 0 0,2 3-57 0 0,-3-6-71 0 0,8 4 48 0 0,5 3 18 0 0,-6 0-61 0 0,19 11 33 0 0,1-2-37 0 0,49 14-78 0 0,-57-20 246 0 0,1-1 77 0 0,1-1 47 0 0,21-2 487 0 0,-14-1-370 0 0,-11 0-231 0 0,-1 1-60 0 0,-6 0-54 0 0,26-4 295 0 0,-1 1-92 0 0,6 0-24 0 0,19 2 59 0 0,18-1-8 0 0,1 0-53 0 0,-44 2-179 0 0,0-2 1 0 0,17-4-89 0 0,22-3 31 0 0,41-3 38 0 0,-58 6-14 0 0,1 1 55 0 0,-18 3 10 0 0,0 0 48 0 0,-6 2 20 0 0,80-3 678 0 0,-74 4-647 0 0,1 2-107 0 0,-4 2-73 0 0,12 1 9 0 0,40-4 91 0 0,-22 1-65 0 0,0-3-66 0 0,-21-1-58 0 0,0-4-58 0 0,-39 5-59 0 0,0 1 48 0 0,-1-1 42 0 0,1 1 37 0 0,3-1 38 0 0,9-1 197 0 0,-9 1-184 0 0,-1 1-99 0 0,-2-1 2 0 0,-1 1-34 0 0,1 0-38 0 0,-1-1-42 0 0,1 1-45 0 0,-1 0-50 0 0,1-1-55 0 0,-1 1-57 0 0,1-1-62 0 0,-1 1-67 0 0,1 0-69 0 0,-1-1-74 0 0,1 1-79 0 0,-1-1-82 0 0,0 1-997 0 0,2-1-1036 0 0</inkml:trace>
  <inkml:trace contextRef="#ctx0" brushRef="#br0" timeOffset="1712.831">405 453 4032 0 0,'0'0'91'0'0,"-1"0"40"0"0,-1 1-57 0 0,-7 6 27 0 0,6-4-154 0 0,-1 1 44 0 0,0-1 39 0 0,0 1 32 0 0,-6 2 124 0 0,-17 7 526 0 0,17-10-468 0 0,9-3-109 0 0,0 1 30 0 0,-7 4 208 0 0,4-3-184 0 0,-1 0 124 0 0,3-1-106 0 0,1 0 42 0 0,-13 8 257 0 0,4-4-237 0 0,2 0-120 0 0,0-1-92 0 0,-13 6 37 0 0,-12 4-81 0 0,11-7-66 0 0,-13 4-145 0 0,5-1 28 0 0,10-3 127 0 0,-7 1 120 0 0,26-8-1 0 0,1 0 48 0 0,0 0-3 0 0,0 0-7 0 0,0 0-10 0 0,0 0-32 0 0,0 0-3 0 0,0 0 37 0 0,1 0-39 0 0,7 0 95 0 0,19-1 493 0 0,-1-2-65 0 0,-1-2-66 0 0,0 0-67 0 0,8-2 9 0 0,-3-1-67 0 0,14-6 49 0 0,3-2-23 0 0,-15 8-77 0 0,90-11 945 0 0,-41 11-504 0 0,-47 5-502 0 0,1 0-35 0 0,-1 0-40 0 0,1 1-47 0 0,-9 0-74 0 0,1 0-34 0 0,22-1 46 0 0,26 2-64 0 0,-17 1-23 0 0,-19-2 25 0 0,7 1-42 0 0,49-5 71 0 0,-64 2-95 0 0,1-3-56 0 0,-1-2-199 0 0,2 0-44 0 0,-11 4 24 0 0,-3 2-39 0 0,0 2-106 0 0,-17 1 287 0 0,0 0 36 0 0,2 0-33 0 0,1-1 81 0 0,3 0 69 0 0,-3 0-16 0 0,-1 0-33 0 0,-2 1-30 0 0,1 0-44 0 0,0-1-21 0 0,-1 1-42 0 0,1 0-50 0 0,-1 0-54 0 0,0 0 4 0 0,0 0-44 0 0,0 0-49 0 0,-1 1-50 0 0,1-1-54 0 0,0 0-58 0 0,0 1-60 0 0,-1-1-64 0 0,2 1-923 0 0,0 1-895 0 0</inkml:trace>
  <inkml:trace contextRef="#ctx0" brushRef="#br0" timeOffset="2253.112">284 522 7400 0 0,'0'0'165'0'0,"0"0"22"0"0,0 0 10 0 0,0 0-58 0 0,0 0-17 0 0,0 0 82 0 0,0 0 40 0 0,0 0 290 0 0,0 0 11 0 0,0 0-20 0 0,0-1-297 0 0,1 1-44 0 0,-1 0-40 0 0,1 0-33 0 0,1-2 28 0 0,4-1 60 0 0,-4 1-50 0 0,2-1 219 0 0,1 0-61 0 0,1 0-51 0 0,0 0-42 0 0,7 0 99 0 0,6-2 124 0 0,-12 4-226 0 0,-6 1-181 0 0,23-5 398 0 0,0 0-44 0 0,19-4 214 0 0,1 0-97 0 0,-5 2-103 0 0,54-7 467 0 0,-49 6-523 0 0,-1-1-76 0 0,5-1-65 0 0,0 2-105 0 0,93-12 16 0 0,-24 3-74 0 0,-59 11-44 0 0,1 2 6 0 0,18 0-5 0 0,-44 1-23 0 0,13 0-85 0 0,-23 1 8 0 0,0 1-40 0 0,4 0-146 0 0,-9 2 35 0 0,-6-1 22 0 0,-1 0-66 0 0,-9 0 406 0 0,0 0-74 0 0,0 0-68 0 0,0 1-63 0 0,0-1-57 0 0,0 0-52 0 0,0 1-45 0 0,0 0-41 0 0,0 0-247 0 0,0 0-66 0 0,-2 0 538 0 0,1-1 1 0 0,-1 0-1 0 0,0 0 0 0 0,0 0 1 0 0,0 1-1 0 0,0-1 0 0 0,0 0 1 0 0,0 0-1 0 0,1 0 0 0 0,-1 1 1 0 0,0-1-1 0 0,0 0 0 0 0,0 0 1 0 0,0 1-1 0 0,0-1 0 0 0,0 0 1 0 0,0 0-1 0 0,0 1 0 0 0,0-1 0 0 0,0 0 1 0 0,0 0-1 0 0,0 1 0 0 0,0-1 1 0 0,-1 0-1 0 0,1 0 0 0 0,0 1 1 0 0,0-1-1 0 0,0 0 0 0 0,0 0 69 0 0,0 1-320 0 0,-1 0-42 0 0,0 0-468 0 0,0 0-307 0 0,-2 1-728 0 0</inkml:trace>
  <inkml:trace contextRef="#ctx0" brushRef="#br0" timeOffset="2659.828">147 444 6848 0 0,'-6'-4'56'0'0,"1"0"36"0"0,-21-10 472 0 0,18 10-467 0 0,-1 1-94 0 0,8 3 146 0 0,1 0 175 0 0,0 0 296 0 0,0 0 20 0 0,0 0-17 0 0,0 0-101 0 0,0 0-46 0 0,1 0-251 0 0,0 1-37 0 0,2-1 89 0 0,0 1-83 0 0,-1-1-122 0 0,1 0-40 0 0,2 0 2 0 0,-2 0 48 0 0,7 2 47 0 0,1-1-1 0 0,-1 0 0 0 0,0 0 1 0 0,5-2-129 0 0,26 3 384 0 0,15 0 307 0 0,32-5 441 0 0,-52 1-683 0 0,-4 0-104 0 0,-1 1-44 0 0,23-2 125 0 0,0 1-88 0 0,7-2-30 0 0,80-6 335 0 0,-90 6-370 0 0,163-10-105 0 0,1 11-43 0 0,-159 5-160 0 0,-18 0-79 0 0,-15 0-35 0 0,-1-1-82 0 0,1 0-100 0 0,0-1-121 0 0,-7 1-34 0 0,-6 2 58 0 0,-2-1-32 0 0,-4-1 184 0 0,-1 0-33 0 0,-2 0 64 0 0,0-1 6 0 0,-1 0-45 0 0,0 0-106 0 0,0 0-123 0 0,0 0-112 0 0,0 0 97 0 0,0 0-42 0 0,0 0-659 0 0,0 0-511 0 0,0 0-977 0 0</inkml:trace>
  <inkml:trace contextRef="#ctx0" brushRef="#br0" timeOffset="2929.869">108 404 11664 0 0,'0'0'264'0'0,"0"-1"27"0"0,1 0-100 0 0,1 0-76 0 0,4-4 73 0 0,-4 3-73 0 0,18-9-49 0 0,2 2 101 0 0,0 3 76 0 0,1 2 54 0 0,44-1 617 0 0,-38 4-579 0 0,-4 0-113 0 0,-1 0-100 0 0,59-1 203 0 0,1 2-105 0 0,-28 1-124 0 0,0-2-38 0 0,9 0-117 0 0,1-1 73 0 0,7-1 61 0 0,98-4 168 0 0,-110 4-191 0 0,-14 0-42 0 0,0 1-37 0 0,-1-1-43 0 0,1 1-52 0 0,-4-1-45 0 0,0 1-60 0 0,0 0-64 0 0,0 0-72 0 0,-33 1-101 0 0,1 1-191 0 0,-1-1-114 0 0,1 0-88 0 0,-1 1-61 0 0,9-2-974 0 0,10-1-1074 0 0</inkml:trace>
  <inkml:trace contextRef="#ctx0" brushRef="#br0" timeOffset="3739.741">2435 81 8744 0 0,'3'-4'212'0'0,"0"0"-67"0"0,2-1-27 0 0,0-2-81 0 0,10-9-25 0 0,-11 10 56 0 0,0 1 75 0 0,-2 0 51 0 0,0 0 85 0 0,-1 1 100 0 0,0-1 115 0 0,-1 4 42 0 0,-2-1-140 0 0,1 0-35 0 0,-3-1 261 0 0,0 0-120 0 0,-1 1-110 0 0,0 1-95 0 0,0 0-84 0 0,-1 1-71 0 0,0 1-59 0 0,-5 0-39 0 0,-12 5-110 0 0,17-4 87 0 0,0-1 58 0 0,3 0 14 0 0,-28 10-2 0 0,1 1 0 0 0,-10 6-91 0 0,-24 17 162 0 0,14-1 34 0 0,4 4 84 0 0,40-32-223 0 0,1-1 1 0 0,1 1 0 0 0,-1-1-1 0 0,-1 3-57 0 0,-13 25 140 0 0,17-26-107 0 0,3-3-5 0 0,0 5 45 0 0,1-4-15 0 0,7-2-79 0 0,2-2-26 0 0,-7-2 57 0 0,4 0 20 0 0,-1-1 0 0 0,1 0 1 0 0,-1 0-1 0 0,1-1 1 0 0,-1 0-1 0 0,0 0 0 0 0,0-1 1 0 0,0 1-1 0 0,0-2 1 0 0,-1 1-1 0 0,1-1 1 0 0,1-2-31 0 0,5-5 93 0 0,0 0 1 0 0,7-10-94 0 0,6-10 50 0 0,12-24 68 0 0,-34 49-119 0 0,13-25 12 0 0,-15 37 47 0 0,3 5-77 0 0,-1 12-55 0 0,-5 14 78 0 0,1-14-7 0 0,-1 8 77 0 0,0 0 0 0 0,-2 0 0 0 0,-2 5-74 0 0,-1-9 22 0 0,-2 0-34 0 0,2-10 9 0 0,-1 5 38 0 0,-1 0 37 0 0,-6 8 90 0 0,-5 1 43 0 0,8-16-57 0 0,-1 0-1 0 0,0-1 1 0 0,-1 0-1 0 0,0-1 0 0 0,-6 3-147 0 0,11-8 76 0 0,-1-1 1 0 0,-1-1-1 0 0,1 0 0 0 0,-3 1-76 0 0,-15 4 110 0 0,-1-5-38 0 0,12-5-13 0 0,-4-3 32 0 0,19 2-82 0 0,0 1-1 0 0,0 0 0 0 0,0-1 0 0 0,0 1 0 0 0,0 0 1 0 0,0-1-1 0 0,0 1 0 0 0,0-1 0 0 0,0 0 0 0 0,1 1 0 0 0,-1-1 1 0 0,0 0-1 0 0,0 1 0 0 0,0-2-8 0 0,1 2 5 0 0,0-1-1 0 0,0 1 1 0 0,-1-1 0 0 0,1 1 0 0 0,0-1-1 0 0,0 1 1 0 0,0-1 0 0 0,0 0-1 0 0,0 1 1 0 0,0-1 0 0 0,0 1 0 0 0,0-1-1 0 0,0 1 1 0 0,0-1 0 0 0,0 0-1 0 0,0 1 1 0 0,0-1 0 0 0,1 1 0 0 0,-1-1-1 0 0,0 1 1 0 0,0-1 0 0 0,1 1 0 0 0,-1-1-1 0 0,0 1 1 0 0,1-1 0 0 0,-1 1-1 0 0,0-1-4 0 0,14-20 4 0 0,1 1-81 0 0,0 0-65 0 0,1 0-52 0 0,11-9-192 0 0,-16 18 171 0 0,0 2 0 0 0,1-1 0 0 0,2 1 215 0 0,-9 5-174 0 0,0 1 35 0 0,4-3-52 0 0,2-1 77 0 0,15-10-37 0 0,-17 11 37 0 0,-2 2-26 0 0,0-1-61 0 0,0 1-75 0 0,1-1-90 0 0,-3 2 43 0 0,0 0-58 0 0,0 0-63 0 0,0 0-67 0 0,0 0-73 0 0,0 0-79 0 0,1 0-82 0 0,-1-1-88 0 0,5-2-1036 0 0,6-3-1047 0 0</inkml:trace>
  <inkml:trace contextRef="#ctx0" brushRef="#br0" timeOffset="4095.503">2453 330 8496 0 0,'0'-1'-2'0'0,"-2"0"3"0"0,0-1 63 0 0,-1 0 59 0 0,-2 1 229 0 0,3 2-254 0 0,0-1 104 0 0,-1-2-160 0 0,0 2-18 0 0,2 0 62 0 0,1 0-86 0 0,-1 0 180 0 0,1 0 207 0 0,-2 0 225 0 0,2-1-85 0 0,0-1-80 0 0,1 0-78 0 0,0 0-73 0 0,0 0-71 0 0,0 0-66 0 0,-1 1-64 0 0,1 0-62 0 0,-1 1-35 0 0,4-3 378 0 0,1 0-63 0 0,0 0-56 0 0,1 0-48 0 0,2 1-15 0 0,0 0-49 0 0,1-1-22 0 0,4 1-1 0 0,-7 0-77 0 0,3 1 44 0 0,0-1 34 0 0,10-1 215 0 0,3 0 175 0 0,-1-1 110 0 0,-3 2 18 0 0,-2 5-110 0 0,-3 4-101 0 0,-1 3-96 0 0,-4 2-88 0 0,-4 3-82 0 0,-4 1-73 0 0,-5 1-69 0 0,0-6 23 0 0,-5 7 65 0 0,-2 5 16 0 0,5-7-116 0 0,3-2-82 0 0,3 0-99 0 0,1-10-42 0 0,1-1 90 0 0,4 7-30 0 0,-2-7 7 0 0,-1-1-19 0 0,0 0-79 0 0,0-1-34 0 0,0 0-80 0 0,0 0-89 0 0,0 0-100 0 0,1 0-112 0 0,-1 0-121 0 0,-1 0 340 0 0,0-1-33 0 0,0 0-37 0 0,1 1-36 0 0,3 0-1585 0 0,4 1-1207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0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1203 7688 0 0,'0'0'166'0'0,"0"0"29"0"0,0 0 14 0 0,0-5-44 0 0,1-3-108 0 0,0 4-15 0 0,1 0 76 0 0,-1 1 67 0 0,0 0 55 0 0,1 1 38 0 0,0 0 34 0 0,6-5 1284 0 0,-5 6-1164 0 0,0 0-78 0 0,-1 0-119 0 0,0 0-117 0 0,0 0 204 0 0,-2 1-92 0 0,1 0-36 0 0,1 1 107 0 0,2-1-83 0 0,4 3 215 0 0,-6-2-262 0 0,-1 1 44 0 0,4 9 120 0 0,-1 1-33 0 0,-1 14 206 0 0,-5 1-120 0 0,-1 0-112 0 0,0-3-114 0 0,2-1-79 0 0,0-7 23 0 0,-2 18 204 0 0,1-17-203 0 0,1 0-79 0 0,-2 31 155 0 0,-1 64 380 0 0,5-72-423 0 0,0 3-87 0 0,0-22-77 0 0,0 1-40 0 0,1 29 216 0 0,-1-6-40 0 0,2-16 27 0 0,0 10 8 0 0,-2-22-109 0 0,1-1-53 0 0,-1 5 31 0 0,-2-12 16 0 0,1 4 54 0 0,0 7 80 0 0,0-19-148 0 0,0-1-41 0 0,0 0-54 0 0,0 0-110 0 0,0 0-181 0 0,0 0-279 0 0,0 0 90 0 0,-1-1 79 0 0,1 1 65 0 0,0-1 57 0 0,0 0 36 0 0,-1-2-630 0 0,1 2 508 0 0,0 1-81 0 0,0-1-112 0 0,0-2-1516 0 0,0-2-1216 0 0,0 5 3360 0 0</inkml:trace>
  <inkml:trace contextRef="#ctx0" brushRef="#br0" timeOffset="878.348">43 1316 6648 0 0,'0'0'149'0'0,"0"0"23"0"0,0 0 12 0 0,0-8-42 0 0,0-3-93 0 0,0 10-31 0 0,0-1 34 0 0,0-1 140 0 0,0 1 43 0 0,0 0 50 0 0,0-5 783 0 0,0 4-649 0 0,0 0-83 0 0,0 1-219 0 0,0 1-41 0 0,0 0 366 0 0,0 1-9 0 0,0 0-28 0 0,0 0-11 0 0,0 0-2 0 0,0 0-12 0 0,0 0-52 0 0,0 0-28 0 0,0 0-4 0 0,0 0-20 0 0,0 0-84 0 0,0 0-38 0 0,0 0-8 0 0,0 0-10 0 0,0 0-51 0 0,0 0-36 0 0,5 6 15 0 0,10 19 176 0 0,-3 3-53 0 0,-6-11-114 0 0,1-2-33 0 0,11 23 79 0 0,-2 1 76 0 0,1 6 569 0 0,7 30-764 0 0,-15-45 236 0 0,0-1-87 0 0,1-1-60 0 0,15 38 54 0 0,-9-27 15 0 0,3-2-98 0 0,-9-21-5 0 0,3-1 65 0 0,2-3 91 0 0,-8-6 42 0 0,-4-3-152 0 0,0 0 0 0 0,0 0 0 0 0,0 1 1 0 0,0 0-1 0 0,0 2-101 0 0,3 4 291 0 0,-2-1-176 0 0,3 2-63 0 0,-2-5 8 0 0,-4-3 33 0 0,0-1-87 0 0,-1-2 4 0 0,0 3 16 0 0,4 11-65 0 0,-4-13 86 0 0,0-1 41 0 0,0 0 41 0 0,0 0 20 0 0,0 0 3 0 0,0 0 8 0 0,0 0 35 0 0,2-2-2 0 0,-1 1-47 0 0,4-2 44 0 0,3-4 61 0 0,-1-5 14 0 0,2-4-10 0 0,-1 0-80 0 0,-4 5-49 0 0,0-1 0 0 0,-1 1 0 0 0,2-11-126 0 0,0-16 202 0 0,1 3-76 0 0,-4 16-2 0 0,0-1 0 0 0,-1-14-124 0 0,0-13 83 0 0,1 11-25 0 0,-2-1 33 0 0,0-13 101 0 0,4 2 104 0 0,-2 20-106 0 0,1 2-50 0 0,1 8-126 0 0,5-15-112 0 0,2-21 37 0 0,-8 31 4 0 0,-3 21-74 0 0,1 1 46 0 0,-1-1 39 0 0,0 0 35 0 0,1-2 85 0 0,0-2 155 0 0,0 4-141 0 0,0-1-53 0 0,-1 1-54 0 0,0 0-44 0 0,1 0-29 0 0,-1 1-42 0 0,0-1-45 0 0,0 1-52 0 0,1 0-4 0 0,-1-1-41 0 0,0 1-45 0 0,0 0-48 0 0,0-1-49 0 0,0 1-53 0 0,0 0-56 0 0,0 0-59 0 0,0 1-998 0 0</inkml:trace>
  <inkml:trace contextRef="#ctx0" brushRef="#br0" timeOffset="10103.725">610 2125 4328 0 0,'0'0'125'0'0,"-1"-1"-3"0"0,-1-4 394 0 0,0 0-94 0 0,1 1-71 0 0,0-7 397 0 0,1 5-212 0 0,1 3-205 0 0,-1 0 55 0 0,1 0 66 0 0,-1 0 77 0 0,0 1-150 0 0,1 0 37 0 0,-1 1 42 0 0,0-1 43 0 0,0 0 48 0 0,1 1 49 0 0,-1-1 52 0 0,0 1 57 0 0,-1 6-476 0 0,-1 1-99 0 0,0 0-68 0 0,-5 8 0 0 0,4-7 46 0 0,-3 6 50 0 0,2 0-64 0 0,0 5-44 0 0,0 10-48 0 0,0 2-1 0 0,0-12 57 0 0,2-13-60 0 0,1 1 0 0 0,1-1 0 0 0,-1 1 0 0 0,1-1 0 0 0,0 1 0 0 0,0 1 0 0 0,0 3 0 0 0,0-3 0 0 0,0-1 12 0 0,0-5 46 0 0,1-1 30 0 0,8-3-5 0 0,-6 2 2 0 0,6-7 33 0 0,-4-2-59 0 0,0-17-16 0 0,-1 6 37 0 0,1-3 2 0 0,-4 16-18 0 0,-1 0 42 0 0,0 1 25 0 0,0 0 47 0 0,0 0 55 0 0,0 1 64 0 0,0 5-252 0 0,1-1 38 0 0,0-1-60 0 0,0 0 34 0 0,-1 1-56 0 0,0 1-17 0 0,2-1 49 0 0,0-2 48 0 0,3-3 68 0 0,-5 8 345 0 0,-1 1-89 0 0,1 0-82 0 0,-1 0-72 0 0,0 2-66 0 0,0-1-57 0 0,0 2-49 0 0,0-1-40 0 0,-1 6-58 0 0,-2 8-124 0 0,2-12 116 0 0,0 1 65 0 0,0-2 97 0 0,-1 6-108 0 0,-7 17 96 0 0,-10 23-123 0 0,16-41 49 0 0,1 0-33 0 0,1-4-17 0 0,0 0-1 0 0,0 0 1 0 0,-1-1 0 0 0,-2 5 1 0 0,3-4 0 0 0,1 0-10 0 0,1-5-48 0 0,0-1-28 0 0,0 0-9 0 0,0 0 14 0 0,0 0-39 0 0,1 0-27 0 0,0 0 55 0 0,6-3-42 0 0,-4 1 44 0 0,0 0-37 0 0,-1 0-35 0 0,2-5-244 0 0,-2 0 23 0 0</inkml:trace>
  <inkml:trace contextRef="#ctx0" brushRef="#br0" timeOffset="10626.402">586 1940 4232 0 0,'0'0'91'0'0,"0"0"11"0"0,0 0 12 0 0,0 0 27 0 0,0 0 68 0 0,0 0-77 0 0,0 0-51 0 0,2-3 93 0 0,-1 2-27 0 0,-1 0-30 0 0,1 1 37 0 0,-1-1 67 0 0,1 0 60 0 0,-1 1 68 0 0,1 0 76 0 0,-1-1 83 0 0,0 1 92 0 0,1 0 99 0 0,-1 0 108 0 0,2 2-584 0 0,0 0-35 0 0,1 3 102 0 0,-1 1-86 0 0,-1 8 170 0 0,-2-10-235 0 0,1 0 35 0 0,-1 2-41 0 0,1 0-45 0 0,0-4-21 0 0,0-2-3 0 0,0 0-126 0 0,0 0 52 0 0,-1 0 45 0 0,1 1 37 0 0,-1-1 143 0 0,-1 0 215 0 0,1 0-270 0 0,1-2-42 0 0,0 0-68 0 0,0-7 178 0 0,3-2-93 0 0,-2 7-107 0 0,0 0-1 0 0,1 0 1 0 0,-1 0 0 0 0,1 0 0 0 0,0 0 0 0 0,0 1 0 0 0,3-4-28 0 0,0 2 68 0 0,0 0 35 0 0,-4 5 8 0 0,-1 0 1 0 0,0 0 22 0 0,0 0 96 0 0,0 0 39 0 0,0 0 10 0 0,0 0-14 0 0,0 0-62 0 0,0 0-31 0 0,-1 3 60 0 0,-1 1-67 0 0,-1 2-33 0 0,-2 1-5 0 0,0 0 17 0 0,0 1-99 0 0,-7 9 253 0 0,8-11-272 0 0,0-1-87 0 0,0 0-98 0 0,3-3 35 0 0,-1 0-34 0 0,0 1-37 0 0,1-1-39 0 0,1-2-4 0 0,0 0-39 0 0,0 1-379 0 0,-1-1 88 0 0,1 0-53 0 0,0 0-733 0 0,0 0-581 0 0,0 0-1102 0 0</inkml:trace>
  <inkml:trace contextRef="#ctx0" brushRef="#br0" timeOffset="5960.797">1679 1259 6896 0 0,'0'0'200'0'0,"0"0"-47"0"0,0 0 3 0 0,0 0 66 0 0,0 0 197 0 0,0 0 36 0 0,0 0-78 0 0,0-1-67 0 0,0 1-56 0 0,0-2 127 0 0,0 0 102 0 0,0 0-251 0 0,0 1 66 0 0,0 0 91 0 0,0 0-101 0 0,0 1 51 0 0,0-1 56 0 0,0 0 64 0 0,0 1 412 0 0,1-1-108 0 0,-1 1-101 0 0,1 1-94 0 0,1 0-87 0 0,0 0-80 0 0,-1 0-74 0 0,1 1-67 0 0,0 0-95 0 0,0 0-35 0 0,2 2 38 0 0,1 1-93 0 0,3 3-121 0 0,1 1-56 0 0,-4-3 115 0 0,-1-3 106 0 0,-2-1-9 0 0,-1-1 40 0 0,8 8-62 0 0,5 5-21 0 0,6 6 18 0 0,1 3 190 0 0,-15-16-154 0 0,-1 0-1 0 0,1 0 0 0 0,-2 1 0 0 0,1-1 0 0 0,-1 1 0 0 0,3 9-120 0 0,0 7 221 0 0,-3 4-42 0 0,-5 2-85 0 0,-1-12 35 0 0,0 0-1 0 0,-3 6-128 0 0,0-8 96 0 0,1-1 0 0 0,-6 10-96 0 0,4-10 61 0 0,-1-1 0 0 0,-7 10-61 0 0,4-9 23 0 0,-1-1-1 0 0,-5 6-22 0 0,13-17 58 0 0,1-1-57 0 0,0 1-62 0 0,0-1-66 0 0,0 1-116 0 0,-1 1-108 0 0,0-1-115 0 0,1 0-124 0 0,0-2 247 0 0,1 1-35 0 0,-1-1-34 0 0,1 1-36 0 0,0-1-37 0 0,-1 1-37 0 0,1-1-40 0 0,-1 1-39 0 0,-1 1-601 0 0,-1-1-35 0 0,-7 7-2601 0 0</inkml:trace>
  <inkml:trace contextRef="#ctx0" brushRef="#br0" timeOffset="3265.551">911 1243 7056 0 0,'0'0'157'0'0,"0"0"23"0"0,0 0 12 0 0,0-1-44 0 0,0-3-97 0 0,0 0-4 0 0,0 0 87 0 0,1 1 77 0 0,-1 0 66 0 0,1 0 130 0 0,0 0 62 0 0,0 0 153 0 0,1-1 367 0 0,0 0-158 0 0,-1 2-320 0 0,-1 0-128 0 0,1 0-50 0 0,-1 0-102 0 0,1-1-50 0 0,-1 1-55 0 0,0-1-62 0 0,0 3 411 0 0,0 0-50 0 0,0 0-47 0 0,-1 0-46 0 0,1 0-42 0 0,0 1-40 0 0,-1-1-37 0 0,1 1-36 0 0,-2 1 83 0 0,1 0-110 0 0,0 0-89 0 0,-1 1-69 0 0,1 0-64 0 0,-3 6-173 0 0,3-7 196 0 0,-1 1 33 0 0,1 0 75 0 0,1-1 16 0 0,-1-1 36 0 0,-10 33 82 0 0,-7 11-193 0 0,5-13 119 0 0,1 1 53 0 0,-1 3 33 0 0,7-22-98 0 0,1 0-1 0 0,1 0 1 0 0,0 1-1 0 0,1-1 0 0 0,-2 15-106 0 0,3 5 69 0 0,-3 46 84 0 0,6-53-68 0 0,1 0 35 0 0,3 12 74 0 0,4 2-39 0 0,5-3-42 0 0,-12-34-102 0 0,1 1 1 0 0,-1-1-1 0 0,1 0 1 0 0,0 1-1 0 0,1-1 1 0 0,0 1-12 0 0,7 8 162 0 0,3 3-98 0 0,8 1-110 0 0,-22-17-195 0 0,1 1 90 0 0,0-1 75 0 0,-1 0 61 0 0,1 1 57 0 0,1-1 217 0 0,-2 1-184 0 0,1-1-67 0 0,-1 0-39 0 0,1 0-46 0 0,-1 1-56 0 0,1-1-65 0 0,-1 0-74 0 0,1 0-82 0 0,-1 1-92 0 0,0-1 94 0 0,1 0-47 0 0,-1 0-50 0 0,1 1-53 0 0,-1-1-54 0 0,0 0-59 0 0,1 0-59 0 0,-1 1-64 0 0,1-1-765 0 0,1 1-102 0 0,1 1-857 0 0</inkml:trace>
  <inkml:trace contextRef="#ctx0" brushRef="#br0" timeOffset="3789.791">1069 1428 8480 0 0,'0'0'248'0'0,"0"0"-6"0"0,0 0-132 0 0,0 0-4 0 0,-1 1 66 0 0,-6 8 87 0 0,5-6-136 0 0,0-1 55 0 0,0 4 210 0 0,0-1-80 0 0,0-1-68 0 0,0 1-60 0 0,1 0-30 0 0,-1 1-57 0 0,1 1-35 0 0,-1 4-21 0 0,1-8-31 0 0,0 5 106 0 0,-5 26 362 0 0,5-11-125 0 0,0 7 115 0 0,-1-9-185 0 0,0 1-37 0 0,-2 23 222 0 0,3-15-108 0 0,1-25-237 0 0,1-1 70 0 0,0 1 80 0 0,3 5 415 0 0,-3-7-477 0 0,0 0-62 0 0,0 0-54 0 0,0-1 111 0 0,10 10 817 0 0,-7-8-649 0 0,22 5 138 0 0,-8-8-235 0 0,-3-1-112 0 0,1-2-77 0 0,32-5 187 0 0,-12 3-99 0 0,-21 1-104 0 0,7-3-66 0 0,-8 2 51 0 0,-2 0-68 0 0,6-2 86 0 0,-10 3-73 0 0,0 0-57 0 0,-1 0-84 0 0,-1 0-117 0 0,-4 2 99 0 0,0 0 36 0 0,-1 0-33 0 0,0 0-42 0 0,0 0-46 0 0,0 0-1 0 0,0 0-42 0 0,0 0-46 0 0,0 0-49 0 0,0-1-54 0 0,-1 1-58 0 0,1 0-61 0 0,0 0-66 0 0,-1 0 203 0 0,0 1-59 0 0,0 0-54 0 0,0-1-44 0 0,1 0-670 0 0,0 0-771 0 0</inkml:trace>
  <inkml:trace contextRef="#ctx0" brushRef="#br0" timeOffset="4136.746">1055 1534 10512 0 0,'0'0'233'0'0,"0"0"39"0"0,0 0 16 0 0,0 0-32 0 0,0 0-169 0 0,1 0-55 0 0,1-1-72 0 0,-1 1 82 0 0,0-1 21 0 0,0 1 38 0 0,-1 0 46 0 0,1-1 52 0 0,4-1 422 0 0,0-1-89 0 0,1 2-81 0 0,0 0-71 0 0,2 0-8 0 0,-1 0-76 0 0,5 1 34 0 0,0 0-91 0 0,10 0 144 0 0,-14-1-230 0 0,-1 1 34 0 0,15-3 97 0 0,0 0-67 0 0,-12 1-150 0 0,1-1-34 0 0,0 0-39 0 0,1-2-43 0 0,0-1-47 0 0,1-1-53 0 0,-12 7-32 0 0,-1 0 59 0 0,0 0 10 0 0,0 0-42 0 0,0 0-132 0 0,0-1 64 0 0,0 1 41 0 0,0-1-14 0 0,0 1 50 0 0,0-2-190 0 0,0 2 153 0 0,-1-1-95 0 0,1 1 88 0 0,0-1-42 0 0,0 1-113 0 0,0-1-47 0 0,0 1-42 0 0,-1-1-37 0 0,1 1-135 0 0,0-1-37 0 0,-2 0-1412 0 0,2 1 2016 0 0</inkml:trace>
  <inkml:trace contextRef="#ctx0" brushRef="#br0" timeOffset="4442.021">971 1363 9472 0 0,'0'0'216'0'0,"0"0"32"0"0,0 0 9 0 0,0 0-89 0 0,0 0-82 0 0,0 0-55 0 0,1-1-25 0 0,1-1 58 0 0,4-1 725 0 0,0 0-118 0 0,-1 0-102 0 0,1 1-89 0 0,1-1 0 0 0,0 0-81 0 0,2 1 11 0 0,4-2 152 0 0,9-4 187 0 0,-8 1-281 0 0,4-1 64 0 0,-8 5-318 0 0,-1 0-43 0 0,8-2 43 0 0,0 0-63 0 0,0-1-51 0 0,-1 1-43 0 0,9-4-26 0 0,32-7-35 0 0,-55 16-130 0 0,1-1 42 0 0,2 0 14 0 0,1-1 124 0 0,2-1 168 0 0,-1 1-64 0 0,-3 1-101 0 0,-1 0-61 0 0,1 0-65 0 0,-1 1-46 0 0,0-1-63 0 0,0 0-73 0 0,0 1-80 0 0,-1-1-12 0 0,0 1-66 0 0,1-1-72 0 0,-1 1-78 0 0,1 0-80 0 0,-1 0-88 0 0,1 0-92 0 0,-1 0-96 0 0,2 0-1058 0 0,1 0-1120 0 0</inkml:trace>
  <inkml:trace contextRef="#ctx0" brushRef="#br0" timeOffset="5030.357">1493 1713 6048 0 0,'0'0'133'0'0,"0"0"23"0"0,0 0 11 0 0,0 0-54 0 0,0 0 0 0 0,0 0 50 0 0,0 0 148 0 0,0 0 271 0 0,0 0 24 0 0,0 0-25 0 0,0 0-112 0 0,0 0-49 0 0,0 0-10 0 0,0 0-1 0 0,0 0 6 0 0,0 0 1 0 0,0 0 0 0 0,0 0 5 0 0,0 0 22 0 0,0 0 6 0 0,1 0-144 0 0,-1 0-110 0 0,0 1-98 0 0,0-1-43 0 0,1 3 15 0 0,-1-2 8 0 0,1 0 95 0 0,-1-1-36 0 0,0 1 42 0 0,0 3 194 0 0,0 0-53 0 0,0 2 48 0 0,0 1-68 0 0,0 0-18 0 0,-4 9 307 0 0,2-11-349 0 0,-1 4 68 0 0,0-1-55 0 0,-3 10 190 0 0,2-8-221 0 0,2 2-97 0 0,1-6-93 0 0,1 1 1 0 0,0-1-1 0 0,0 0 1 0 0,0 0 0 0 0,2 5-32 0 0,0-3 66 0 0,1-3-11 0 0,5 10 41 0 0,-3-10-325 0 0,-2-5 67 0 0,0 0-39 0 0,1-2-49 0 0,-1 1-55 0 0,1-1-61 0 0,-1 0-70 0 0,-1 0-5 0 0,0 1-62 0 0,-1 1 234 0 0,0 0-36 0 0,0-1-402 0 0,0 0 106 0 0,0 0-50 0 0,1 0-756 0 0,0-1-590 0 0,0-1-1123 0 0</inkml:trace>
  <inkml:trace contextRef="#ctx0" brushRef="#br0" timeOffset="5386.336">1475 1553 8896 0 0,'0'0'200'0'0,"0"0"33"0"0,-1 0 14 0 0,-1 0-41 0 0,-3 0-68 0 0,2 0-37 0 0,1 0 128 0 0,1 0-101 0 0,0 0 472 0 0,1 0 22 0 0,0 0-353 0 0,0 0-71 0 0,0 0-60 0 0,-1 0-51 0 0,0 1-21 0 0,-1 0-84 0 0,1-1 35 0 0,1 0 55 0 0,-1 0 84 0 0,1 0-11 0 0,0 0 46 0 0,0 0 52 0 0,0 0 58 0 0,0-1-496 0 0,1 1 38 0 0,-1-1 35 0 0,0 1 35 0 0,1-1 7 0 0,0 0 115 0 0,-1 0 35 0 0,1 0 33 0 0,-1 0 191 0 0,1-1 183 0 0,0 1-55 0 0,0 0 36 0 0,0-2 850 0 0,-1 3-908 0 0,-1 0-41 0 0,1 0 8 0 0,-1 1-115 0 0,1 0-178 0 0,-1 0-39 0 0,0 0-43 0 0,0 0-47 0 0,-5 7 258 0 0,0 0-79 0 0,3-5-88 0 0,-1 0-1 0 0,1 0 1 0 0,0 0-1 0 0,-1 0 0 0 0,-3 2-35 0 0,6-5-8 0 0,-3 4 23 0 0,0-2-52 0 0,0 0-67 0 0,1-1-100 0 0,1-1 48 0 0,0-1-42 0 0,1-1-49 0 0,-1 1-51 0 0,1-1-58 0 0,0-1-61 0 0,0 1-67 0 0,0 0-69 0 0,1 1 191 0 0,0 1-51 0 0,0-1-46 0 0,0 0-40 0 0,0 1-145 0 0,0-1-40 0 0,0 0-177 0 0,0 0-476 0 0,0 1 1188 0 0</inkml:trace>
  <inkml:trace contextRef="#ctx0" brushRef="#br0" timeOffset="26246.867">2262 1420 6392 0 0,'0'0'141'0'0,"0"0"23"0"0,0 0 12 0 0,0 0 16 0 0,-1 0-37 0 0,1-1 62 0 0,0 1-111 0 0,-1-1-51 0 0,0-2 10 0 0,0 2 24 0 0,1 0-3 0 0,0 0 36 0 0,-1 1 42 0 0,1-1 51 0 0,0 1 25 0 0,0-1 49 0 0,0 1 56 0 0,0 0 60 0 0,0 0 65 0 0,0 0 70 0 0,0 0 75 0 0,0 0 79 0 0,14 12-294 0 0,2-2 108 0 0,4-1 209 0 0,16-2 489 0 0,-14-5-552 0 0,0 0-113 0 0,0-1-99 0 0,1 0-89 0 0,4-1-27 0 0,0 0-86 0 0,5 0-37 0 0,17-1 7 0 0,4 0 25 0 0,-17 1 3 0 0,21-2-9 0 0,-28 1-164 0 0,2 1-66 0 0,17 2 1 0 0,-21 2 48 0 0,-27-4-47 0 0,2 0 27 0 0,1 0-40 0 0,2 1-113 0 0,-1 0-25 0 0,0 0-36 0 0,8 1-509 0 0,-8 0 438 0 0,-3-2-132 0 0,-1 0-9 0 0,0 0 32 0 0,0 1 101 0 0,1-1 87 0 0,-1 0 71 0 0,1 0 60 0 0,-1 0 34 0 0,3 1 104 0 0,-2-1-139 0 0,0 0-18 0 0,-1 0-37 0 0,1 0-43 0 0,-1 0-50 0 0,1 0-54 0 0,-1 0-62 0 0,0 1-211 0 0,1-1 211 0 0,-1 0-35 0 0,0 0-37 0 0,0 0-40 0 0,0 0-41 0 0,0 0-44 0 0,0 0-1113 0 0</inkml:trace>
  <inkml:trace contextRef="#ctx0" brushRef="#br0" timeOffset="26935.696">2148 1732 5496 0 0,'0'0'124'0'0,"0"0"17"0"0,-8 1 121 0 0,4 1-213 0 0,3-2-5 0 0,0 0 81 0 0,0 0 74 0 0,0 1 64 0 0,-1-1 124 0 0,0 1 65 0 0,0 0 153 0 0,-1 0 376 0 0,0 1 8 0 0,2-1-369 0 0,0 0-150 0 0,1 0-58 0 0,0 0-126 0 0,1 0-59 0 0,0 0-70 0 0,1 0-78 0 0,4 2 419 0 0,0 0-41 0 0,3 2 150 0 0,1 0-83 0 0,-1-1-77 0 0,1 0-72 0 0,0 0-69 0 0,0-1-63 0 0,1 0-57 0 0,-1-2-55 0 0,32 5 289 0 0,-23-3-101 0 0,0-1-1 0 0,13 0-318 0 0,40-6 613 0 0,1 0 78 0 0,-57 4-580 0 0,2-2 36 0 0,9 0 144 0 0,1 3 64 0 0,-8 1-106 0 0,0-1-43 0 0,40-1 304 0 0,-40 0-331 0 0,-2-1-4 0 0,9-4 132 0 0,0-1-40 0 0,-9 5-162 0 0,0 0-81 0 0,-2-1 17 0 0,2 2-60 0 0,-17 0-132 0 0,0 0 38 0 0,1 0-12 0 0,0 0 110 0 0,1-1 151 0 0,0 1-2 0 0,-1 0-86 0 0,-1 0-58 0 0,1 0-64 0 0,-1 0-48 0 0,0 0-66 0 0,0 0-76 0 0,1 0-84 0 0,-1 0-15 0 0,0 0-72 0 0,0 0-77 0 0,0 1-82 0 0,0-1-90 0 0,0 0-94 0 0,0 0-100 0 0,0 0-105 0 0,1 1-267 0 0,0-1-34 0 0,3 2-2690 0 0</inkml:trace>
  <inkml:trace contextRef="#ctx0" brushRef="#br0" timeOffset="108436.091">7374 1946 9672 0 0,'0'0'282'0'0,"0"0"-2"0"0,0 0-154 0 0,0 0 62 0 0,0 0-52 0 0,0 0-47 0 0,0-1-41 0 0,0 1-44 0 0,1 0-73 0 0,0-1-350 0 0,0 0 312 0 0,-1 1 105 0 0,1 0 48 0 0,-1-1 58 0 0,0 1 67 0 0,0 0 47 0 0,1 0 68 0 0,-1 0 75 0 0,0 0 82 0 0,0 0 88 0 0,0 0 96 0 0,0 0 103 0 0,-1 0 109 0 0,-10 5-380 0 0,0 2-67 0 0,0 0-61 0 0,1 2-57 0 0,0 0-51 0 0,1 1-46 0 0,0 1-39 0 0,1 1-36 0 0,-1 2-17 0 0,1 1-34 0 0,4-6-39 0 0,0 1 0 0 0,0 0 0 0 0,1 0 0 0 0,0 1 0 0 0,1-1-1 0 0,0 1-11 0 0,1-2 59 0 0,2-1-51 0 0,1-1-46 0 0,1 0-41 0 0,3 2-109 0 0,1-1-68 0 0,3-2-53 0 0,0-2-39 0 0,-5-2 138 0 0,0 0 0 0 0,0-1 0 0 0,0 0 0 0 0,0 0 0 0 0,3-1 210 0 0,6 1-424 0 0,1-3 16 0 0,-1-1 100 0 0,37-16-1030 0 0,-35 12 860 0 0,0-1-34 0 0,-4 0 52 0 0,1 0-35 0 0,-1-2-42 0 0,0 0-48 0 0,-10 8 658 0 0,1 0-53 0 0,-1 0-46 0 0,0 0-37 0 0,3-3-140 0 0,4-6-369 0 0,-7 8 457 0 0,0-1 68 0 0,-1 2 59 0 0,0 0 37 0 0,0-1 41 0 0,0 1 46 0 0,0-1 65 0 0,0 0 63 0 0,0 1 69 0 0,-1-1 75 0 0,1 0 81 0 0,-1 0 86 0 0,0 0 91 0 0,0 0 99 0 0,0 3-531 0 0,0 0-47 0 0,-1 1-40 0 0,0-1-35 0 0,-1 2 24 0 0,-4 2 41 0 0,5-3-40 0 0,-5 5 142 0 0,1 2-53 0 0,1-1-48 0 0,0 2-43 0 0,0 8 28 0 0,0 1-107 0 0,-2 10-85 0 0,5-23-50 0 0,-1 9 16 0 0,2-7-5 0 0,0-2-71 0 0,0 1-109 0 0,0-3 55 0 0,0 0-47 0 0,11-13 152 0 0,-7 7 80 0 0,-2 1 12 0 0,1-1 1 0 0,-1 0-1 0 0,0 0 1 0 0,-1 0-1 0 0,1-1 1 0 0,0 0-5 0 0,11-35 84 0 0,-5 12-51 0 0,-4 17-25 0 0,0 1 0 0 0,0 0 0 0 0,1-1 0 0 0,5-5-8 0 0,-8 12 2 0 0,0 0 0 0 0,0 1 0 0 0,0-1 0 0 0,0 1 0 0 0,0 0 0 0 0,1 0 0 0 0,-1 0 0 0 0,1 0 0 0 0,0 0 0 0 0,-1 0 0 0 0,1 1 0 0 0,0-1 0 0 0,0 1 0 0 0,0 0 0 0 0,0 0 0 0 0,3-1-2 0 0,2 2 31 0 0,0 2 54 0 0,2 3 72 0 0,2 7 147 0 0,5 13 219 0 0,-12-17-390 0 0,-1-1-41 0 0,-2-2-57 0 0,3 4 130 0 0,-1-1 0 0 0,0 1 1 0 0,-1 0-1 0 0,1 5-165 0 0,-2-10 69 0 0,-2 0-1 0 0,1 1 1 0 0,0-1-1 0 0,-1 0 1 0 0,1 0-1 0 0,-1 1 1 0 0,-1-1-1 0 0,1 0 1 0 0,0 0-1 0 0,-2 5-68 0 0,1-6 104 0 0,2-1-54 0 0,-3 3 7 0 0,-1-2-10 0 0,-1 1 39 0 0,3-3-62 0 0,1-1-113 0 0,-1-1-57 0 0,1 0 52 0 0,-2-9-130 0 0,3 2 38 0 0,0-1 34 0 0,5-9-65 0 0,2-1 94 0 0,2 2 64 0 0,-5 10 47 0 0,1-1 0 0 0,0 1-1 0 0,0 1 1 0 0,1-1 0 0 0,1 0 12 0 0,9-6-94 0 0,-6 8 13 0 0,-1 3 94 0 0,-2 3 73 0 0,0 3 53 0 0,-7-3-89 0 0,1 1-1 0 0,0-1 0 0 0,-1 1 0 0 0,1 0 1 0 0,-1 0-1 0 0,1 0 0 0 0,-1 0 0 0 0,0 0 0 0 0,0 0 1 0 0,0 1-50 0 0,4 9 174 0 0,-3-5-287 0 0,0 1 101 0 0,-1 0 83 0 0,0 11 200 0 0,-1-13-217 0 0,0-1-54 0 0,-1 0-47 0 0,1 0-59 0 0,0 0-70 0 0,-1-1 12 0 0,1-1-40 0 0,0 0-43 0 0,0 0-48 0 0,0 1-51 0 0,-1-1-53 0 0,1 0-58 0 0,0 0-61 0 0,0-2 179 0 0,0-1-45 0 0,0 0-41 0 0,0 0-35 0 0,0 1-132 0 0,0-1-35 0 0,0 0-1375 0 0</inkml:trace>
  <inkml:trace contextRef="#ctx0" brushRef="#br0" timeOffset="108724.931">8050 1941 11432 0 0,'0'0'256'0'0,"0"0"34"0"0,0 0 22 0 0,0 0-30 0 0,0 0-211 0 0,0 1-36 0 0,-4 3-33 0 0,-6 2 227 0 0,0 2 39 0 0,4-1 56 0 0,0-1 0 0 0,0 1 1 0 0,-3 5-325 0 0,-2 4 382 0 0,6-6-188 0 0,-1 0-33 0 0,1 0-42 0 0,1 0-49 0 0,0 0-56 0 0,0 0-66 0 0,0 0-71 0 0,1 0-80 0 0,1-2 88 0 0,1 0-90 0 0,0-5 94 0 0,1 0-1 0 0,0-1 0 0 0,0 1 1 0 0,1 0-1 0 0,-1-1 1 0 0,0 1-1 0 0,1 0 1 0 0,0 0 111 0 0,0 2-159 0 0,1-1 37 0 0,1 1 48 0 0,0 0 62 0 0,1 0 75 0 0,0-1 87 0 0,-1 0-76 0 0,0 0 45 0 0,0 1 55 0 0,0 0 61 0 0,0 0 100 0 0,1 0 91 0 0,-1 0 102 0 0,0-2 111 0 0,-2-1-378 0 0,0-1-43 0 0,-1 1-38 0 0,0 1-35 0 0,0 0-9 0 0,0 0-35 0 0,-1 0-13 0 0,1 0 1 0 0,-1 1-162 0 0,-1-1 57 0 0,-2 2 84 0 0,-7 6 225 0 0,7-9-259 0 0,0 0-67 0 0,-1 1-98 0 0,3-2 21 0 0,0 0-34 0 0,-1-1-37 0 0,1 1-42 0 0,-1 0-43 0 0,1 0-48 0 0,0-1-50 0 0,-1 1-55 0 0,1-1-56 0 0,0 1-60 0 0,0-1-65 0 0,-1 1-66 0 0,1-1-70 0 0,0 0-74 0 0,-1 1-1103 0 0,-3 0-1079 0 0</inkml:trace>
  <inkml:trace contextRef="#ctx0" brushRef="#br0" timeOffset="108971.949">8068 1909 12320 0 0,'0'0'281'0'0,"0"0"40"0"0,0 0-65 0 0,0 1-71 0 0,0 0-60 0 0,1 0-49 0 0,0 1-31 0 0,1 4-30 0 0,-1-3 22 0 0,3 8 115 0 0,-1 1 44 0 0,2 11 297 0 0,-1-2 30 0 0,1 27 755 0 0,-3-30-874 0 0,-2-1-66 0 0,1 1-88 0 0,-1 0-112 0 0,0-6-119 0 0,0 0-67 0 0,1 0-74 0 0,-1 0-81 0 0,-1-4 27 0 0,-1 11-157 0 0,1-12 171 0 0,-1 0-74 0 0,0 0-93 0 0,0-4 97 0 0,1 1-42 0 0,0 0-45 0 0,-1 0-50 0 0,0-1-55 0 0,1 1-60 0 0,-1-1-64 0 0,0 1-68 0 0,2-3 274 0 0,-1 0-40 0 0,0 0-485 0 0,0 1-310 0 0,0 1-744 0 0</inkml:trace>
  <inkml:trace contextRef="#ctx0" brushRef="#br0" timeOffset="109583.89">8173 1991 10448 0 0,'9'-1'367'0'0,"0"0"-91"0"0,0 2-75 0 0,0-1-61 0 0,1 2-30 0 0,20 4 63 0 0,-18-3-55 0 0,-2 0 23 0 0,-1-1 67 0 0,0 0 83 0 0,1 0 101 0 0,2 1-78 0 0,-1-1-103 0 0,2 1-54 0 0,8 2-19 0 0,8 3 39 0 0,-28-8-137 0 0,-1 0-108 0 0,0 0-48 0 0,-1 1-10 0 0,-28 15-346 0 0,12-7 297 0 0,9-4 138 0 0,0 0 46 0 0,-1 0-54 0 0,-10 7 31 0 0,8-2-34 0 0,9-7-194 0 0,4-1 83 0 0,1-1 66 0 0,3 0 47 0 0,11-2 11 0 0,-12 0-12 0 0,14-6-48 0 0,-9 3 93 0 0,-1-1 36 0 0,0 0 39 0 0,0 0 45 0 0,0-1 48 0 0,0 1 53 0 0,2-2 162 0 0,1-1 112 0 0,0 1 120 0 0,-5 4-257 0 0,-1 0 33 0 0,0 1 17 0 0,0 2-46 0 0,-1 1-43 0 0,0 2-39 0 0,0 0-37 0 0,0 2-33 0 0,4 6 118 0 0,-3-1-138 0 0,0 1-50 0 0,-1 1-22 0 0,0 3 0 0 0,-3-8-97 0 0,0-2 0 0 0,0 1 0 0 0,-1-1 0 0 0,0 0 0 0 0,-1 0 0 0 0,1 1 0 0 0,-1-1 0 0 0,0 1-19 0 0,0-5 64 0 0,0-1 24 0 0,0 0-12 0 0,0 0-4 0 0,1 0-56 0 0,0-1-1 0 0,0 0 0 0 0,0 0 0 0 0,0 0 1 0 0,0 0-1 0 0,0 0 0 0 0,0 0 0 0 0,0 0 0 0 0,-1 0 1 0 0,1-1-1 0 0,0 1-15 0 0,7-17 79 0 0,-5 11-62 0 0,13-30 53 0 0,-8 19-69 0 0,0 1-1 0 0,0 0 1 0 0,2 0-1 0 0,8-10 0 0 0,-6 13-28 0 0,2 5 100 0 0,-13 8-58 0 0,0 1 1 0 0,0 0-1 0 0,0-1 1 0 0,0 1-1 0 0,0 0 0 0 0,0 0 1 0 0,0 0-1 0 0,0-1 1 0 0,0 1-1 0 0,0 0 0 0 0,0 1 1 0 0,0-1-1 0 0,0 0-14 0 0,6 3 141 0 0,0 3 34 0 0,6 9 203 0 0,-2 1-59 0 0,-1 1-52 0 0,-2 1-42 0 0,4 12 69 0 0,4 15 62 0 0,2 7 72 0 0,-4-19-46 0 0,-13-32-501 0 0,-1 1 63 0 0,1-1 51 0 0,0 1 42 0 0,3 7 311 0 0,-3-7-312 0 0,0 1-98 0 0,0-2-27 0 0,-1 1-49 0 0,1-1-53 0 0,-1 1-60 0 0,0-1-66 0 0,1 0-74 0 0,-1 0-78 0 0,0 0-85 0 0,0-1-269 0 0</inkml:trace>
  <inkml:trace contextRef="#ctx0" brushRef="#br0" timeOffset="75386.711">4821 1228 8552 0 0,'0'0'190'0'0,"0"0"28"0"0,0 0 11 0 0,0 0 58 0 0,0 0 155 0 0,0 0 66 0 0,0 0 18 0 0,0 0-219 0 0,1 2 45 0 0,3 6 929 0 0,-2-4-762 0 0,0-1-67 0 0,-2-2-270 0 0,1 0-35 0 0,6 3 506 0 0,0-1-32 0 0,1 0-36 0 0,-1-1-37 0 0,1 0-38 0 0,0-1-41 0 0,-1-1-42 0 0,1 0-44 0 0,0 0-46 0 0,-1-2-47 0 0,1 1-49 0 0,0-1-50 0 0,0-1-54 0 0,-1 0-54 0 0,1 0-56 0 0,0-1-58 0 0,11-6 258 0 0,17-9 226 0 0,-25 11-267 0 0,1-2 36 0 0,-9 7-182 0 0,1 0 53 0 0,-1 0-1 0 0,1 0 0 0 0,-1-1 0 0 0,0 0 1 0 0,2-3-93 0 0,5-6 136 0 0,1-3 26 0 0,-6 2 0 0 0,2-5 92 0 0,0 4-54 0 0,-6 4-104 0 0,0-1 10 0 0,-1 8-73 0 0,0-1 1 0 0,0 1-1 0 0,0-1 1 0 0,-1 1-1 0 0,1-1 1 0 0,-1 1-1 0 0,0-1 1 0 0,0 1-1 0 0,-1-1-33 0 0,-3-5 98 0 0,-3 1 37 0 0,1 2-39 0 0,-1 1 41 0 0,5 4-81 0 0,1 1-1 0 0,-1 0 0 0 0,1-1 0 0 0,-1 1 0 0 0,1 0 0 0 0,-1 1 0 0 0,0-1 0 0 0,1 0 0 0 0,-1 1 0 0 0,-1-1-55 0 0,-10 2 189 0 0,0 2-90 0 0,7 0-99 0 0,0 1-40 0 0,5-2 40 0 0,-6 2 0 0 0,0 1 0 0 0,0 1 0 0 0,1-1 0 0 0,0 1 0 0 0,0 0 0 0 0,1 1 0 0 0,-1 0 0 0 0,-11 18 0 0 0,-7 12 0 0 0,-7 11 0 0 0,22-33 0 0 0,2 0 0 0 0,-8 15 0 0 0,2-2 0 0 0,6-12 31 0 0,0 1-1 0 0,1 0 1 0 0,1 0-1 0 0,-4 18-30 0 0,8-23 4 0 0,-1 1-1 0 0,1-1 1 0 0,1 1-1 0 0,1 0 1 0 0,0 0-1 0 0,0-1 1 0 0,2 9-4 0 0,-1-17 17 0 0,-1 0 0 0 0,1 0 0 0 0,1 0 0 0 0,-1 0 1 0 0,0 0-1 0 0,1 0 0 0 0,0-1 0 0 0,0 1 0 0 0,0 0 0 0 0,1-1 0 0 0,-1 0 1 0 0,1 1-1 0 0,1 1-17 0 0,12 7 119 0 0,2-4 55 0 0,12 0 53 0 0,1-5-42 0 0,-17-3-97 0 0,1-1-1 0 0,-1 0 1 0 0,6-2-88 0 0,42-11 151 0 0,-3-4-76 0 0,-55 17-225 0 0,1-1 50 0 0,-1 1 42 0 0,0-1 36 0 0,5-1 50 0 0,11-5 135 0 0,-14 5-168 0 0,0 0-61 0 0,-2 2-11 0 0,-1-1-34 0 0,1 0-37 0 0,-1 1-42 0 0,0-1-4 0 0,0 1-34 0 0,0-1-38 0 0,0 1-39 0 0,0-1-42 0 0,-1 0-44 0 0,1 1-48 0 0,0-1-49 0 0,-1 0-52 0 0,1 1-55 0 0,0-1-57 0 0,-1 0-59 0 0,1 1-62 0 0,-1-1-65 0 0,1 0-67 0 0,-1 0-69 0 0,0 1-370 0 0,1-1-33 0 0,4-3-2867 0 0</inkml:trace>
  <inkml:trace contextRef="#ctx0" brushRef="#br0" timeOffset="77988.814">4844 486 5784 0 0,'0'0'132'0'0,"0"0"17"0"0,0 0 10 0 0,0 0-52 0 0,0 0-1 0 0,0 0 45 0 0,0 0 134 0 0,0 0 243 0 0,0 0 16 0 0,0 0-16 0 0,0 0-93 0 0,0 0-41 0 0,0 0-8 0 0,0 0-1 0 0,0 0 6 0 0,0 0 1 0 0,0 0 0 0 0,0 0 6 0 0,0 0 29 0 0,0 0 12 0 0,0 0 1 0 0,0 0-4 0 0,0 0-16 0 0,0 0-4 0 0,0 0 0 0 0,0 0-6 0 0,0 0-23 0 0,0 0-16 0 0,0 0-3 0 0,0 0-9 0 0,0 0-31 0 0,0 0-9 0 0,0 0-6 0 0,0 0-19 0 0,0 0-78 0 0,0 0-31 0 0,0 0-8 0 0,0 0-6 0 0,0 0-23 0 0,0 0-11 0 0,0 0-1 0 0,1 0-33 0 0,-1 1-34 0 0,10 3 88 0 0,-9-3-84 0 0,1-1 45 0 0,13 5 354 0 0,2 0-105 0 0,3 0-29 0 0,11 2 44 0 0,-7 0-93 0 0,-1-1-21 0 0,-12-3-131 0 0,-1 0-1 0 0,1-1 1 0 0,0 0-1 0 0,0-1 1 0 0,1 0-137 0 0,-2 0 148 0 0,3 2-8 0 0,10 1 53 0 0,-2-3-4 0 0,13-1 158 0 0,-2-4 101 0 0,-28 3-261 0 0,0 0-34 0 0,4-1 69 0 0,1-1-66 0 0,4-2-32 0 0,-12 5-54 0 0,-1 0 2 0 0,2-2 26 0 0,11-1 14 0 0,-7 3 9 0 0,-3-1-19 0 0,-1 1 36 0 0,4-3-62 0 0,-4 2-4 0 0,3 0-4 0 0,-2-1 12 0 0,-3 1-19 0 0,0 1-135 0 0,0 0-80 0 0,0 0-26 0 0,0 0 60 0 0,0 0 12 0 0,0 0-79 0 0,0 0-40 0 0,0 0-275 0 0,0 0 382 0 0,0 0 10 0 0,0 0-13 0 0,0 0-42 0 0,0 0-10 0 0,0 0-41 0 0,0 0-47 0 0,0 0-53 0 0,0 0-56 0 0,0 0-55 0 0,0 0-48 0 0,0 0-45 0 0,0 0-333 0 0,0 0-74 0 0,0 0-57 0 0,0 0-43 0 0,0 0-384 0 0,0 0-37 0 0,0 0-3027 0 0</inkml:trace>
  <inkml:trace contextRef="#ctx0" brushRef="#br0" timeOffset="79434.038">6425 40 6392 0 0,'0'0'141'0'0,"0"0"23"0"0,0 0 12 0 0,1 0-24 0 0,4-3-121 0 0,-3 1 45 0 0,7-3 338 0 0,-4-1 728 0 0,-4 4-925 0 0,-1 1 418 0 0,0 1-269 0 0,0 0-101 0 0,1 0-86 0 0,-1-1-74 0 0,0 1-59 0 0,1 0-43 0 0,1-2-179 0 0,-1 1 195 0 0,0 0 101 0 0,0 1 15 0 0,-1 0 58 0 0,1-1 66 0 0,-1 1 73 0 0,0 0 115 0 0,1-1 103 0 0,-1 1 115 0 0,0 0 123 0 0,0 0-345 0 0,1 0 35 0 0,-1 0 36 0 0,0 0 37 0 0,0 0 38 0 0,0 0 40 0 0,0 0 41 0 0,0 0 42 0 0,-7 10-394 0 0,0-1-88 0 0,-1 0-70 0 0,0 1-52 0 0,-11 11 37 0 0,0 4-35 0 0,2 1-38 0 0,-28 58 22 0 0,13-22-18 0 0,14-31-38 0 0,2 0 35 0 0,-37 65 214 0 0,28-57-206 0 0,5-12 218 0 0,1 0-60 0 0,-2 0-48 0 0,0-1-39 0 0,5-7-52 0 0,-6 11-35 0 0,-2 0-23 0 0,8-10 15 0 0,-7 9-22 0 0,4-4 6 0 0,4-9-42 0 0,-32 37 246 0 0,44-50-242 0 0,-4 12 58 0 0,5-11-35 0 0,1-1-62 0 0,0 0-54 0 0,0 0-48 0 0,1 0-84 0 0,0 0-51 0 0,0 0-210 0 0,1 0-57 0 0,0 4-604 0 0,-1-6 68 0 0</inkml:trace>
  <inkml:trace contextRef="#ctx0" brushRef="#br0" timeOffset="86743.265">5584 203 9272 0 0,'0'0'208'0'0,"0"0"33"0"0,0 0 14 0 0,0 0-499 0 0,0 0 73 0 0,0 0 67 0 0,0-1 63 0 0,1 1 59 0 0,-1 0 52 0 0,1-1 50 0 0,-1 1 43 0 0,1-1 36 0 0,-1 0 34 0 0,2 0 316 0 0,-1 0 38 0 0,2-2 1198 0 0,-2 2-1070 0 0,0 1-308 0 0,0 0-54 0 0,-1 0-67 0 0,0 0-78 0 0,3 6-115 0 0,0 0 0 0 0,0 0 0 0 0,-1 0 0 0 0,0 0 0 0 0,-1 0 0 0 0,1 0 0 0 0,-1 1 0 0 0,0-1 1 0 0,-1 1-1 0 0,1 4-93 0 0,-3 29 429 0 0,-2 1-89 0 0,1-8-160 0 0,2-18-134 0 0,1 0-34 0 0,0-5 29 0 0,1-2 36 0 0,4 8 166 0 0,4 1 162 0 0,8 8 295 0 0,-17-25-694 0 0,6 7 156 0 0,3 5 307 0 0,-6-8-371 0 0,0-1-75 0 0,-2-2 41 0 0,0 0-39 0 0,0 1-1 0 0,0-1 0 0 0,0 1 0 0 0,0-1 0 0 0,0 0 0 0 0,1 1 1 0 0,-1-1-1 0 0,0 0 0 0 0,2 1-24 0 0,2 2 29 0 0,-2-1-52 0 0,2-1 77 0 0,1 1 39 0 0,15-2 315 0 0,-12-2-263 0 0,-1-1-70 0 0,-1-1-111 0 0,5-1 82 0 0,8-2-23 0 0,-1 0 25 0 0,-16 5-30 0 0,-1-1-37 0 0,-1-2-94 0 0,1-2-88 0 0,3 2 100 0 0,0 2-12 0 0,0-2-81 0 0,0 0-119 0 0,4-3-254 0 0,2-2-195 0 0,-3 4 353 0 0,-4 2 43 0 0,0 1-72 0 0,1-1-115 0 0,-3 1 225 0 0,0 0-41 0 0,-1 0-43 0 0,0 0-49 0 0,-3-6-1197 0 0</inkml:trace>
  <inkml:trace contextRef="#ctx0" brushRef="#br0" timeOffset="87051.75">5611 323 9472 0 0,'0'0'216'0'0,"0"0"32"0"0,0 0 9 0 0,0 0-85 0 0,0 0-13 0 0,0 0 57 0 0,0 0 186 0 0,0 0-43 0 0,0 0-90 0 0,1 0-77 0 0,-1 0-64 0 0,0 0-52 0 0,1-1-35 0 0,0 1-4 0 0,0 0 11 0 0,0-1 73 0 0,-1 1 109 0 0,1 0-26 0 0,-1 0 58 0 0,0-1 68 0 0,1 1 75 0 0,3-3 77 0 0,1 1-38 0 0,0-1-38 0 0,0 1-35 0 0,0-1-37 0 0,0 1-35 0 0,0-1-34 0 0,0 1-34 0 0,5-2 133 0 0,0-1-126 0 0,1 1-120 0 0,-1-1-115 0 0,-4 3-43 0 0,2-1 138 0 0,0-1 84 0 0,2-1 112 0 0,5-3 203 0 0,-4 1-161 0 0,-6 4-205 0 0,1 1-35 0 0,2-2-40 0 0,-1 0-99 0 0,2 0 99 0 0,3-3-104 0 0,-2-1-119 0 0,-6 4 35 0 0,-3 0-36 0 0,0 0-54 0 0,4 1 23 0 0,-2 0 33 0 0,-2 1-5 0 0,-1 0-35 0 0,-1-2-74 0 0,0 1 39 0 0,0 2 106 0 0,1 0 23 0 0,0 0-35 0 0,0 1-45 0 0,0-1-52 0 0,0 0-49 0 0,0 0-64 0 0,0 1-72 0 0,0-1-80 0 0,-1 0-85 0 0,1 0-95 0 0,0 1-101 0 0,0-1-109 0 0,-1-1-1065 0 0,-1-2-1104 0 0</inkml:trace>
  <inkml:trace contextRef="#ctx0" brushRef="#br0" timeOffset="87308.368">5494 83 8088 0 0,'-7'0'52'0'0,"3"1"51"0"0,3-2 99 0 0,6-3-13 0 0,4 0-109 0 0,-3 1 939 0 0,-1 0-105 0 0,0-1-104 0 0,0 1-104 0 0,-2 1-279 0 0,0 0-50 0 0,1 0-49 0 0,-1 0-50 0 0,0 0-49 0 0,1 1-50 0 0,-1-1-49 0 0,1 1-49 0 0,4-2 366 0 0,-1 0-96 0 0,0-1-83 0 0,0 1-66 0 0,5-4 35 0 0,7 0 10 0 0,-16 7-365 0 0,-1-1 38 0 0,4-1 17 0 0,0 0 126 0 0,-1 1 56 0 0,0-1 37 0 0,9-2 322 0 0,-10 3-376 0 0,1-1-61 0 0,-1 1-68 0 0,-1 0-66 0 0,1 1-79 0 0,0-1-88 0 0,-1 0-33 0 0,0 1-77 0 0,0-1-82 0 0,1 1-89 0 0,-1-1-95 0 0,0 1-102 0 0,0 0-109 0 0,0 0-114 0 0,-3 0-923 0 0,1 0-1068 0 0</inkml:trace>
  <inkml:trace contextRef="#ctx0" brushRef="#br0" timeOffset="87936.81">5935 326 5984 0 0,'0'0'133'0'0,"0"0"23"0"0,0 0 11 0 0,1 0-27 0 0,4-3 222 0 0,-1 1 53 0 0,7-1 1086 0 0,-7 3-904 0 0,-1-1-245 0 0,-1 1-63 0 0,0-1-79 0 0,1 1-94 0 0,-2-1 414 0 0,-1 1-18 0 0,0 0-67 0 0,0 0-28 0 0,0 0-7 0 0,0 0-6 0 0,0 0-16 0 0,0 0-4 0 0,0 0 0 0 0,0 0 0 0 0,0 0-2 0 0,0 0-4 0 0,0 0-2 0 0,0 0-10 0 0,0 0-37 0 0,0 0-10 0 0,0 0-6 0 0,0 0-175 0 0,0 0-36 0 0,1 1 15 0 0,0-1-82 0 0,3 3-59 0 0,-3-3 79 0 0,0 1 41 0 0,-1 0 63 0 0,1-1 76 0 0,-1 1 91 0 0,0 6-126 0 0,1-1-65 0 0,0 4-16 0 0,-3 5-14 0 0,0-4 21 0 0,1 0-41 0 0,-1 1-27 0 0,-2 3-18 0 0,3-10 1 0 0,2-3-27 0 0,2 3-18 0 0,-6 17 60 0 0,3-18-46 0 0,-1 1-9 0 0,-4 5 52 0 0,4-7-45 0 0,0-1-1 0 0,0 1 1 0 0,0 0 0 0 0,0 0 0 0 0,1 0 0 0 0,-1 0 0 0 0,1 0-1 0 0,0 2-7 0 0,0-3-61 0 0,0-2-18 0 0,0 0-1 0 0,0 0 19 0 0,0 0-18 0 0,0 0-50 0 0,0 0-134 0 0,0 0-238 0 0,0 0 282 0 0,0 0-27 0 0,0 0-69 0 0,0 0 108 0 0,0 0-38 0 0,0 0-42 0 0,0 0-39 0 0,0 0-431 0 0,0 0 112 0 0,0 0-54 0 0,0 0-815 0 0,0 0-634 0 0,0 0-1210 0 0</inkml:trace>
  <inkml:trace contextRef="#ctx0" brushRef="#br0" timeOffset="88301.004">5974 205 8952 0 0,'0'0'200'0'0,"0"0"33"0"0,0 0 15 0 0,1 0-36 0 0,7-2 214 0 0,7 3 671 0 0,-12 0-797 0 0,1 1-45 0 0,-2-1-108 0 0,0 1-38 0 0,0-1-42 0 0,-1 0-49 0 0,0 0 236 0 0,-1-1-213 0 0,1 1 0 0 0,-1-1 0 0 0,0 0 0 0 0,1 1 0 0 0,-1-1 0 0 0,0 1-1 0 0,0-1 1 0 0,1 0 0 0 0,-1 1 0 0 0,0-1 0 0 0,0 1 0 0 0,0-1 0 0 0,0 1 0 0 0,1-1-1 0 0,-1 0 1 0 0,0 1 0 0 0,0-1 0 0 0,0 1 0 0 0,0-1 0 0 0,0 1 0 0 0,0-1 0 0 0,0 1-1 0 0,0-1-40 0 0,-1 8 417 0 0,1-4-67 0 0,-1 0 32 0 0,-1 0-96 0 0,0 1-31 0 0,-2 4 45 0 0,-2-2 43 0 0,2-4-13 0 0,0-1 48 0 0,2-1-145 0 0,0-1 34 0 0,-1-1-83 0 0,0 0-40 0 0,-2-2 49 0 0,1-3-87 0 0,0-7-71 0 0,3 4-6 0 0,1 4 22 0 0,0 0 23 0 0,0 1 36 0 0,1 0 17 0 0,-1 1 35 0 0,1 0 41 0 0,-1 1 45 0 0,2-2 99 0 0,-1 1-159 0 0,0 1-74 0 0,1 0-49 0 0,-1 1-56 0 0,0-1-48 0 0,0 0-52 0 0,0 1-60 0 0,0-1-33 0 0,0 1-53 0 0,0-1-58 0 0,0 1-60 0 0,0-1-65 0 0,0 1-69 0 0,0 0-72 0 0,0-1-77 0 0,-1 2 14 0 0</inkml:trace>
  <inkml:trace contextRef="#ctx0" brushRef="#br0" timeOffset="88900.564">5703 72 7400 0 0,'0'0'165'0'0,"0"0"22"0"0,0 0 10 0 0,-1 1-16 0 0,-1-1-123 0 0,1 1 26 0 0,0-1 85 0 0,1 0 195 0 0,0 0-42 0 0,-1 1-67 0 0,1-1-59 0 0,-1 0-49 0 0,-1 1 36 0 0,-2 1 50 0 0,2-1-112 0 0,1-1 69 0 0,0 1-33 0 0,1-1 38 0 0,-1 0 45 0 0,1 0 49 0 0,-10 4 242 0 0,-18 2 799 0 0,20-5-963 0 0,1-1-48 0 0,6 0-47 0 0,1 0-64 0 0,-1 0-38 0 0,-3 0 74 0 0,-2 0-69 0 0,-1 0-2 0 0,6 0-79 0 0,-4 0 289 0 0,0 0-58 0 0,0 0-53 0 0,0-1-48 0 0,-2 1-8 0 0,1-1-49 0 0,-1 0-16 0 0,-1-2 12 0 0,3 2-2 0 0,2 0-80 0 0,-8 1-42 0 0,4 0 23 0 0,2 0 7 0 0,-1 0 37 0 0,3 0 12 0 0,5-1 15 0 0,0 0 112 0 0,-4 0-79 0 0,-4 1 38 0 0,-4 13 12 0 0,6-8-144 0 0,3-2-1 0 0,2-2-52 0 0,0 5-9 0 0,-1-1 34 0 0,-2 2 40 0 0,-2 24 44 0 0,3-22-76 0 0,0 0-1 0 0,0-1 1 0 0,-1 1-1 0 0,0 0-51 0 0,-1 4 69 0 0,2-11-57 0 0,1 0-1 0 0,0 0 1 0 0,-1 0-1 0 0,0 1 0 0 0,1-1 1 0 0,-1 0-1 0 0,0 0 0 0 0,0 0-11 0 0,-1 2 2 0 0,0 1-1 0 0,1-1 0 0 0,-1 0 1 0 0,1 1-1 0 0,0-1 0 0 0,1 1 1 0 0,-1-1-1 0 0,1 1 0 0 0,0 0 1 0 0,0-1-1 0 0,1 4-1 0 0,-1 2 1 0 0,0-5-52 0 0,1 0 44 0 0,1 9 76 0 0,-1-10-74 0 0,0 0-39 0 0,0 1-55 0 0,-1-1-69 0 0,1-1 10 0 0,-1 0-41 0 0,-1 0-48 0 0,1 0-50 0 0,0-2 9 0 0,0 0-46 0 0,0 0-41 0 0,0 0-39 0 0,-1 1-268 0 0,1-1-64 0 0,0 0-48 0 0,0 0-37 0 0,0 0-1490 0 0,0-1-1319 0 0</inkml:trace>
  <inkml:trace contextRef="#ctx0" brushRef="#br0" timeOffset="90069.04">5662 67 4608 0 0,'0'0'84'0'0,"1"0"-39"0"0,3 0 4 0 0,-3-1 42 0 0,0 1 99 0 0,4-1-132 0 0,-4 1-15 0 0,3-1 749 0 0,1 0-87 0 0,-1 1-82 0 0,0-1-74 0 0,0 1-68 0 0,1 0-60 0 0,-1 0-56 0 0,0-1-46 0 0,2 1 52 0 0,0 0-59 0 0,-1 0-59 0 0,14-4 676 0 0,-18 4-729 0 0,-1 0-12 0 0,2-1-68 0 0,1 1-43 0 0,5-2 43 0 0,-6 2-41 0 0,1-1-134 0 0,-1 0 54 0 0,1 1 48 0 0,0-1 44 0 0,2-1 199 0 0,0 1 107 0 0,3-2 763 0 0,-7 3-705 0 0,-3 1-151 0 0,0 0-98 0 0,0-1-149 0 0,-1 1-37 0 0,0 1-39 0 0,-1-1-43 0 0,-26 10 156 0 0,-38 12-14 0 0,38-15-19 0 0,14-4-24 0 0,-11 2 31 0 0,10 0 62 0 0,-6 1 127 0 0,21-6-227 0 0,0-1 0 0 0,-1 1-1 0 0,1-1 1 0 0,0 1 0 0 0,0 0-1 0 0,-1 0 1 0 0,1 0 0 0 0,0 0-1 0 0,0 0 1 0 0,0 0 0 0 0,-1 2-30 0 0,2-2 113 0 0,1-1 14 0 0,0 0 0 0 0,-1 3-10 0 0,1-2-62 0 0,0 4-13 0 0,1-4 59 0 0,-1-1 0 0 0,1 1-5 0 0,3 5-3 0 0,1 0 37 0 0,23 21 640 0 0,-22-22-643 0 0,-4-3-76 0 0,0-1 0 0 0,-1 1-1 0 0,0 0 1 0 0,1 0 0 0 0,-1-1-1 0 0,0 1 1 0 0,0 0 0 0 0,0 1-51 0 0,5 16 286 0 0,-5 2-102 0 0,-1 0-84 0 0,-1-2-68 0 0,-1 1 29 0 0,-4 9-22 0 0,-1 12 5 0 0,5-27-71 0 0,-5 20 80 0 0,4-21-64 0 0,1-1-53 0 0,0 1-76 0 0,0-1-100 0 0,2-9 122 0 0,0 0 39 0 0,-2 7-68 0 0,1-6 57 0 0,0 1-69 0 0,0-1-107 0 0,0-2 56 0 0,0 1-51 0 0,1-1-58 0 0,-1 0-65 0 0,1 0-31 0 0,-1 0-59 0 0,1 0-55 0 0,0 0-46 0 0,-1 0-169 0 0,1 0-45 0 0,-1 1-204 0 0,1 1-545 0 0</inkml:trace>
  <inkml:trace contextRef="#ctx0" brushRef="#br0" timeOffset="91834.348">6422 441 5344 0 0,'0'0'157'0'0,"0"-2"-9"0"0,0-2-51 0 0,0-1 33 0 0,1-2 215 0 0,1 1 180 0 0,1-2 381 0 0,-1 3-325 0 0,-1 4-209 0 0,-1 0-74 0 0,1-1-63 0 0,0 1-52 0 0,1-1 49 0 0,2-2 150 0 0,-2 2-130 0 0,-1 1-74 0 0,0 0 44 0 0,0 0 53 0 0,0 0 62 0 0,0 0 70 0 0,-1 0 77 0 0,1 0-113 0 0,-1 0 39 0 0,0 1 44 0 0,1-1 46 0 0,-1 0 48 0 0,0 1 50 0 0,0-1 52 0 0,0 1 57 0 0,1 1-538 0 0,2 1-82 0 0,2 3 9 0 0,-4-3-25 0 0,4 11 186 0 0,-2 1-39 0 0,-1 15 122 0 0,-3 0-102 0 0,-2 1-68 0 0,-1 23 71 0 0,2 72 63 0 0,-5-43-52 0 0,4-64-202 0 0,-8 19-11 0 0,7-26 0 0 0,0 1 32 0 0,3-11-18 0 0,1-1 11 0 0,0 0 0 0 0,0 0 0 0 0,2-27-147 0 0,0 0-1 0 0,2 0 0 0 0,6-21 84 0 0,1 5-45 0 0,1 1 53 0 0,3 5-31 0 0,-5 13-18 0 0,6-7 41 0 0,-8 16 0 0 0,-5 10 0 0 0,0 1 0 0 0,0 0 0 0 0,1 0 0 0 0,-1 0 0 0 0,1 0 0 0 0,0 0 0 0 0,0 1 0 0 0,1-1 0 0 0,5-4 0 0 0,-5 5 0 0 0,1 2 0 0 0,-1 1 11 0 0,-4 0-7 0 0,-1 0-1 0 0,1 0 1 0 0,0 0-1 0 0,-1 1 1 0 0,1-1-1 0 0,0 0 1 0 0,-1 0-1 0 0,1 1 1 0 0,0-1-1 0 0,-1 0 1 0 0,1 1-1 0 0,0-1 1 0 0,-1 0-1 0 0,1 1 1 0 0,-1-1-4 0 0,2 2 16 0 0,0 0 0 0 0,-1-1 0 0 0,1 1 0 0 0,-1 0 0 0 0,0 0 0 0 0,0 0 0 0 0,0 0-1 0 0,1 0-15 0 0,5 17 114 0 0,-6-11-85 0 0,-1 17 26 0 0,-1-7-19 0 0,-1-1-1 0 0,-2 6-35 0 0,-4 12 130 0 0,5-29-92 0 0,2 0-12 0 0,-1 0-1 0 0,0 0 1 0 0,-1 0-1 0 0,1 0 1 0 0,-1-1-1 0 0,0 1 1 0 0,-1-1-1 0 0,-3 4-25 0 0,6-6 24 0 0,-9 8 63 0 0,9-11-81 0 0,1 1 1 0 0,0-1-1 0 0,-1 0 0 0 0,1 1 1 0 0,-1-1-1 0 0,0 0 0 0 0,1 0 1 0 0,-1 1-1 0 0,1-1 1 0 0,-1 0-1 0 0,1 0 0 0 0,-1 0 1 0 0,0 0-1 0 0,1 0 0 0 0,-1 1 1 0 0,1-1-1 0 0,-1 0 0 0 0,0-1 1 0 0,1 1-1 0 0,-1 0 1 0 0,0 0-1 0 0,1 0 0 0 0,-1 0 1 0 0,1 0-1 0 0,-1 0 0 0 0,0-1-6 0 0,-5-3 66 0 0,-5-5 3 0 0,6 2 46 0 0,3 3-105 0 0,2-1 1 0 0,2 1 42 0 0,0 3 14 0 0,1 1 13 0 0,-2 0 13 0 0,2-1 15 0 0,2 3-48 0 0,7 6 14 0 0,0 2 120 0 0,-3 1-39 0 0,8 13 72 0 0,7 8 6 0 0,-13-18-156 0 0,5 5 40 0 0,-10-11-30 0 0,3 2 74 0 0,-2-1 74 0 0,22 25 656 0 0,-29-33-835 0 0,0-1 21 0 0,0 0-353 0 0,0 0 63 0 0,0 0 59 0 0,0 0 52 0 0,0 1 49 0 0,0-1 44 0 0,1 0 39 0 0,-1 0 33 0 0,0 0 52 0 0,0 0 33 0 0,0 1 153 0 0,1-1 457 0 0,0 0-568 0 0,-1 0-46 0 0,0 1-58 0 0,1-1-82 0 0,-1 0-96 0 0,0 0-115 0 0,0 0 56 0 0,0 0-35 0 0,1 0-37 0 0,-1 0-38 0 0,0 0-41 0 0,0 0-42 0 0,0 1-46 0 0,0-1-46 0 0,0 0-222 0 0,0 0-92 0 0,0 0-96 0 0,1 0-102 0 0,-1 1-106 0 0,0-1-111 0 0,0 0-116 0 0,0 0-120 0 0,0 0-893 0 0,0 0-1284 0 0</inkml:trace>
  <inkml:trace contextRef="#ctx0" brushRef="#br0" timeOffset="93407.651">6911 414 7040 0 0,'0'0'202'0'0,"0"-1"-35"0"0,0-1-91 0 0,0-8-75 0 0,0 7 25 0 0,0 1 33 0 0,0 0 69 0 0,1 1 82 0 0,0-2-75 0 0,0 0 51 0 0,0 0 46 0 0,1 0 39 0 0,1-3 314 0 0,8-7 1268 0 0,-5 8-1139 0 0,-2 2-337 0 0,-1 1-85 0 0,1 0-104 0 0,-2 1-139 0 0,0 0-34 0 0,-1 0 297 0 0,1 0 4 0 0,1-1-113 0 0,0 0-40 0 0,-1-1 4 0 0,0 1 42 0 0,-2 1 175 0 0,0 1-2 0 0,0 0-4 0 0,0 0-2 0 0,0 0 0 0 0,0 0-15 0 0,0 0-63 0 0,0 0-30 0 0,0 0-46 0 0,0 1-96 0 0,1 0-61 0 0,-2 3-11 0 0,1-1 6 0 0,-1 18 495 0 0,0-5-195 0 0,0-8-216 0 0,-2 0-35 0 0,-3 21 213 0 0,5 1-108 0 0,-1 9-53 0 0,-3 11-70 0 0,1-3-38 0 0,3-32-53 0 0,0 0 0 0 0,1 0 0 0 0,1 0-1 0 0,0 1 1 0 0,3 15 50 0 0,-4-29-45 0 0,2 32 11 0 0,-1-20 38 0 0,-2-11-39 0 0,2 6-19 0 0,6-1 83 0 0,-5-6-23 0 0,2 0-60 0 0,-3-1-92 0 0,-1-1-111 0 0,0 0-45 0 0,0 0-11 0 0,0 0 91 0 0,0 0 18 0 0,0 0-54 0 0,0 0-172 0 0,0 0-318 0 0,0 0 533 0 0,0 0 25 0 0,0 0-11 0 0,0 0-42 0 0,0 0-7 0 0,0-1-42 0 0,0 1-48 0 0,0 0-54 0 0,-1 0-19 0 0,1 0-45 0 0,0 0-41 0 0,0-1-36 0 0,-1 1-138 0 0,1 0-38 0 0,0-1-171 0 0,-1 1-467 0 0,1-1 685 0 0</inkml:trace>
  <inkml:trace contextRef="#ctx0" brushRef="#br0" timeOffset="93718.196">6746 401 8552 0 0,'0'0'190'0'0,"0"0"28"0"0,0 0 11 0 0,4-3-44 0 0,4 1-119 0 0,-2 1-27 0 0,0 0 76 0 0,-1 1 67 0 0,1-1 62 0 0,2 1 222 0 0,1-1 99 0 0,0 1 78 0 0,-1 0 53 0 0,21-1 1669 0 0,-20 1-1640 0 0,1-1-81 0 0,-3 0-191 0 0,1 0-93 0 0,0-1-110 0 0,-4 1-172 0 0,0 0-34 0 0,7-1 463 0 0,1 0-51 0 0,-1 0-46 0 0,1 0-43 0 0,5 0 102 0 0,1-1-72 0 0,-1-1-62 0 0,-1-2-50 0 0,-7 3-147 0 0,0 1-34 0 0,15-7 78 0 0,6-4-99 0 0,-9 5-85 0 0,-8 3-49 0 0,0 0-55 0 0,-12 4 136 0 0,1 0-68 0 0,-1 1-63 0 0,1-1-60 0 0,-1 1-59 0 0,1-1-54 0 0,-1 1-52 0 0,0-1-48 0 0,1 1-47 0 0,-1-1-42 0 0,0 1-41 0 0,0-1-36 0 0,2 0-640 0 0,0 1-113 0 0,-1-1 59 0 0,0 0-35 0 0,6-1-2659 0 0,-8 2 3901 0 0</inkml:trace>
  <inkml:trace contextRef="#ctx0" brushRef="#br0" timeOffset="100990.398">6545 1143 5496 0 0,'0'0'124'0'0,"0"0"17"0"0,0 0 11 0 0,0-1-20 0 0,3-3 102 0 0,-1 1-42 0 0,5-3 288 0 0,-4 4-149 0 0,-2 1-119 0 0,-1-1 46 0 0,1 0 172 0 0,-1 0-171 0 0,0 1 33 0 0,1 0-315 0 0,-1 1 39 0 0,0 0 36 0 0,0-1 35 0 0,0 1 180 0 0,0 0 108 0 0,0 0 191 0 0,1-1 95 0 0,-1 2-12 0 0,1-1 921 0 0,0 0-1034 0 0,-1 1-35 0 0,0-1-51 0 0,1 0-62 0 0,-1 1-173 0 0,0-1-38 0 0,1 0-43 0 0,-1 1-47 0 0,0-1-53 0 0,0 0-38 0 0,0 0-41 0 0,0 1-42 0 0,0-1-46 0 0,0 0-47 0 0,1 0-50 0 0,-1 0-53 0 0,2 14 702 0 0,0 0-85 0 0,-2 0-67 0 0,1 0-50 0 0,0 24 258 0 0,3-11-311 0 0,1 0-41 0 0,-2-17-72 0 0,0 1 1 0 0,1-1 0 0 0,4 8-52 0 0,-5-11 16 0 0,1 0 0 0 0,0-1 0 0 0,0 1 0 0 0,1-1 1 0 0,0 0-1 0 0,0 0 0 0 0,0-1 0 0 0,1 1 0 0 0,0-1 0 0 0,0 0 1 0 0,0-1-1 0 0,7 4-16 0 0,-8-5-54 0 0,0 0 38 0 0,21 7 96 0 0,-18-8-133 0 0,0 0-97 0 0,-3-2 11 0 0,0 1-48 0 0,-1-1-54 0 0,1 0-59 0 0,0 0-66 0 0,-1-1-72 0 0,1 0-79 0 0,0 1-83 0 0,-4-1 250 0 0,-1 1-48 0 0,1 0-44 0 0,0 0-38 0 0,-1-1-140 0 0,1 1-36 0 0,1-1-1448 0 0,-2 1 2098 0 0</inkml:trace>
  <inkml:trace contextRef="#ctx0" brushRef="#br0" timeOffset="101642.011">6397 1246 5296 0 0,'0'0'116'0'0,"0"1"7"0"0,-1 1-44 0 0,-2 6 49 0 0,2-4-49 0 0,0 1-53 0 0,-3 6-41 0 0,3-9 48 0 0,0 1 44 0 0,0 0 84 0 0,0 0 99 0 0,0-2-85 0 0,1 0 32 0 0,-1 1 37 0 0,1-1 39 0 0,0 1 42 0 0,-1-1 44 0 0,1 0 47 0 0,0 1 51 0 0,0-1 52 0 0,-1 1 56 0 0,1 0 59 0 0,0-1 61 0 0,0-3-388 0 0,0-1-96 0 0,-1 1-78 0 0,1 0-63 0 0,-1-1-44 0 0,0-3-54 0 0,2 1 82 0 0,5-18 211 0 0,-4 15-143 0 0,1 0 1 0 0,0 0-1 0 0,3-7-122 0 0,4-1 195 0 0,1 0 75 0 0,-9 13-194 0 0,1-1-1 0 0,-1 1 1 0 0,1-1 0 0 0,0 1 0 0 0,-1 0-1 0 0,2 0 1 0 0,-1 1 0 0 0,0-1 0 0 0,2-1-76 0 0,13-4 262 0 0,-1 4 61 0 0,4 5 127 0 0,-16 0-324 0 0,-1 0 0 0 0,0 0 0 0 0,1 1 0 0 0,-1-1 0 0 0,0 1 1 0 0,1 1-127 0 0,-1-1 145 0 0,-2-1-33 0 0,4 2 56 0 0,4 6-13 0 0,-4-2-55 0 0,-2-3-20 0 0,-2 0-33 0 0,6 3 12 0 0,-1-3 21 0 0,6 3 16 0 0,-1-6-39 0 0,4-2-18 0 0,-13 1-20 0 0,2 0 8 0 0,7-2-20 0 0,8-4 43 0 0,-19 6 66 0 0,0-1-60 0 0,0 1-64 0 0,1-1-64 0 0,0 1-128 0 0,0-1-122 0 0,0 1-128 0 0,-1-1 175 0 0,0 1-33 0 0,0 0-35 0 0,0 0-35 0 0,0-1-36 0 0,-1 1-37 0 0,1 0-36 0 0,0 0-38 0 0,0 0-38 0 0,-1 0-40 0 0,1 0-1347 0 0,0 0-1106 0 0</inkml:trace>
  <inkml:trace contextRef="#ctx0" brushRef="#br0" timeOffset="102592.768">7112 1276 9648 0 0,'0'0'216'0'0,"0"0"32"0"0,0 0 12 0 0,0 0-87 0 0,0 0-26 0 0,0 0 88 0 0,0 0 40 0 0,0 0 323 0 0,0 0 11 0 0,0 0-33 0 0,0 1-366 0 0,0-1-43 0 0,0 2 63 0 0,1 0-92 0 0,0 5 49 0 0,0-5-48 0 0,4 34 170 0 0,-6 1-74 0 0,-4-1-66 0 0,-3 0-60 0 0,2-3-54 0 0,1-1-36 0 0,4-29-149 0 0,1-1 49 0 0,-1 1 41 0 0,1 0 34 0 0,-1 2 55 0 0,-3 6 144 0 0,3-6-185 0 0,0-3-45 0 0,1 0-37 0 0,-1 1-41 0 0,0-1-50 0 0,1 1-54 0 0,-1-1-62 0 0,1 2-198 0 0,-1-3 189 0 0,1 1-35 0 0,0-1-37 0 0,0 1-40 0 0,0 0-41 0 0,0-1-42 0 0,0-1 72 0 0,0 0-93 0 0,0 0 76 0 0,0 0-34 0 0,0 0-539 0 0,-1-2-419 0 0,0-1-800 0 0</inkml:trace>
  <inkml:trace contextRef="#ctx0" brushRef="#br0" timeOffset="103046.647">7085 1223 7920 0 0,'0'0'174'0'0,"1"-1"-51"0"0,5-9 281 0 0,-5 7-321 0 0,0 1-51 0 0,4-4 5 0 0,1 0 70 0 0,0 1 61 0 0,0 0 54 0 0,3 0 106 0 0,0 0 53 0 0,2 1 129 0 0,7-1 314 0 0,0 3 3 0 0,-6 2-313 0 0,-2 2-127 0 0,0 0-52 0 0,-3 1-106 0 0,0 0-52 0 0,0 2-61 0 0,0 0-68 0 0,-1 2 76 0 0,-1 1-34 0 0,-3 2-17 0 0,-2 5-10 0 0,-10 10 19 0 0,0-8 35 0 0,5-7-2 0 0,-1 0 48 0 0,6-10-252 0 0,0 0-2 0 0,2 1 20 0 0,5 3 34 0 0,-1-1-34 0 0,5 0 11 0 0,6 0 45 0 0,9 2 20 0 0,-10 2 35 0 0,-6-2 18 0 0,-2 0 25 0 0,0 1 42 0 0,-1 3 106 0 0,-2 1 101 0 0,-3-4-121 0 0,-1-1 32 0 0,-1 2 36 0 0,-1-1 39 0 0,1-4-222 0 0,-1 0 1 0 0,1-1-1 0 0,-1 1 1 0 0,0 0 0 0 0,0-1-1 0 0,1 1 1 0 0,-1-1 0 0 0,0 1-1 0 0,0-1 1 0 0,-1 1-97 0 0,-8 9 572 0 0,2-5-271 0 0,1 0-60 0 0,0-2-71 0 0,1 0-86 0 0,-12 5 209 0 0,-1 0-84 0 0,1-2-80 0 0,-1-1-74 0 0,-1 0-72 0 0,0-1-67 0 0,0-2-62 0 0,0 0-60 0 0,13-3 106 0 0,-9-2-8 0 0,11 0 40 0 0,1 1-46 0 0,-1-1-89 0 0,0-1-104 0 0,3 2 107 0 0,0 0-34 0 0,0 0-38 0 0,0-1-42 0 0,1 2-123 0 0,1 0 216 0 0,0 0-152 0 0,1-1 51 0 0,-1 1 72 0 0,0-1 64 0 0,0 1 52 0 0,0-1 29 0 0,1 1 45 0 0,0-1-22 0 0,-1 0 15 0 0,0 1-65 0 0,1-1-546 0 0</inkml:trace>
  <inkml:trace contextRef="#ctx0" brushRef="#br0" timeOffset="103456.495">7455 1402 9760 0 0,'0'0'284'0'0,"0"0"1"0"0,-1 0-165 0 0,-5 1 89 0 0,4 0-98 0 0,-9 5 736 0 0,1 1-90 0 0,2 1-107 0 0,4-4-371 0 0,1 1-33 0 0,0 0-35 0 0,1 0-37 0 0,1 1-40 0 0,0 0-42 0 0,0 0-44 0 0,1 0-46 0 0,1 1-48 0 0,0-1-51 0 0,0-4 88 0 0,0 1 0 0 0,-1-1 0 0 0,1 0 1 0 0,0 0-1 0 0,0 0 0 0 0,0 0 0 0 0,0-1 0 0 0,1 1 0 0 0,-1 0 0 0 0,0 0 0 0 0,1-1 0 0 0,-1 1 0 0 0,1-1 0 0 0,-1 1 0 0 0,1-1 0 0 0,1 1 9 0 0,0-1 1 0 0,-1 1 0 0 0,0-1-1 0 0,1 0 1 0 0,0 0 0 0 0,-1 0-1 0 0,1 0 1 0 0,-1-1-1 0 0,2 1 0 0 0,12 0 83 0 0,0-3 84 0 0,-1-4 100 0 0,-2-3 120 0 0,-10 7-260 0 0,0-1 0 0 0,0 0 0 0 0,-1 0 0 0 0,1-1 0 0 0,0 1 0 0 0,-1 0 0 0 0,0-1 0 0 0,1-2-127 0 0,5-18 760 0 0,-7 3-38 0 0,-4-1 110 0 0,-2 12-705 0 0,1 6-115 0 0,-2-2-68 0 0,-4-3-87 0 0,10 8 86 0 0,0 1-17 0 0,0 0-206 0 0,0 0 63 0 0,-1 0 57 0 0,1 0 51 0 0,0 0 19 0 0,-1 0 93 0 0,0 0 58 0 0,-1-1 145 0 0,0 1-163 0 0,1 0-79 0 0,1 0-56 0 0,-1 0-65 0 0,0 0-78 0 0,1 0-49 0 0,-1-1-79 0 0,1 1-88 0 0,-1 0-94 0 0,1 0-104 0 0,0 0-111 0 0,0 0-119 0 0,0 0 392 0 0,0 0-33 0 0,0 0-1494 0 0,0 0-1134 0 0</inkml:trace>
  <inkml:trace contextRef="#ctx0" brushRef="#br0" timeOffset="103780.439">7617 1127 8840 0 0,'0'0'197'0'0,"0"0"24"0"0,0 0 19 0 0,0 0-77 0 0,0 0-20 0 0,0 0 44 0 0,0 0 151 0 0,0 0 279 0 0,0 0 21 0 0,0 0-344 0 0,0 0-65 0 0,0 0-57 0 0,0 0-47 0 0,0 1-32 0 0,1-1-38 0 0,0 4 57 0 0,0-1 24 0 0,2 3 365 0 0,-1 1-52 0 0,-1 1-51 0 0,0-1-46 0 0,0 0-44 0 0,-1 1-39 0 0,0-1-38 0 0,0 1-33 0 0,-1 4 56 0 0,-1 0-63 0 0,0 3-29 0 0,-3 7-4 0 0,0 6 11 0 0,3-10-1 0 0,0-1-168 0 0,0 0 53 0 0,-6 35 244 0 0,4-24-172 0 0,2-15-101 0 0,0 1-39 0 0,0 5-79 0 0,0-1-104 0 0,1-2-63 0 0,-1-1-99 0 0,2 1-112 0 0,0-1-125 0 0,0-14 348 0 0,0 0-36 0 0,0 1-379 0 0,0-1 95 0 0,0 0-50 0 0,0 1-723 0 0,1 1-566 0 0,1 2-1078 0 0</inkml:trace>
  <inkml:trace contextRef="#ctx0" brushRef="#br0" timeOffset="104037.415">7818 1241 10392 0 0,'0'0'233'0'0,"0"0"39"0"0,0 0 15 0 0,0 0-37 0 0,0 0-186 0 0,1 1-37 0 0,2 3-148 0 0,-1-1 118 0 0,0 1 103 0 0,0-1 87 0 0,1 1 105 0 0,-1 0 65 0 0,2 11 989 0 0,-3-8-825 0 0,0-2-265 0 0,-1 0-58 0 0,0 4 301 0 0,0 0-93 0 0,-1 0-82 0 0,1 0-74 0 0,0 1-65 0 0,-1-1-56 0 0,1 0-47 0 0,-1 0-39 0 0,0 7-32 0 0,0 21-69 0 0,0-26 82 0 0,1 0 47 0 0,0-6-130 0 0,0-1 51 0 0,-1 18 191 0 0,0-17-190 0 0,1-1-39 0 0,0 0-48 0 0,0 0-59 0 0,-1 0-69 0 0,1 1-79 0 0,0-1-89 0 0,0 0-100 0 0,0 1-243 0 0</inkml:trace>
  <inkml:trace contextRef="#ctx0" brushRef="#br0" timeOffset="104259.51">7701 1391 9272 0 0,'0'0'177'0'0,"1"0"-74"0"0,-1 0-46 0 0,4 0 2 0 0,-3-1-6 0 0,7 0 178 0 0,1 0-78 0 0,1-1-45 0 0,5-1-31 0 0,2 0 15 0 0,-5 1 52 0 0,-3 0 70 0 0,-4 1-64 0 0,0 1 32 0 0,22-5 191 0 0,-16 3-238 0 0,-3 0-82 0 0,1 0-51 0 0,0 0-80 0 0,0 0-102 0 0,-5 0 46 0 0,1 1-34 0 0,-1 0-36 0 0,1-1-38 0 0,6-1-339 0 0</inkml:trace>
  <inkml:trace contextRef="#ctx0" brushRef="#br0" timeOffset="104556.85">7971 1324 6536 0 0,'0'0'190'0'0,"0"0"58"0"0,8 10 1515 0 0,-5-6-1258 0 0,-2-2-293 0 0,0-2-34 0 0,12 4 295 0 0,0-3 53 0 0,0-3 47 0 0,1 0 42 0 0,10-2 524 0 0,-22 4-987 0 0,0 0 0 0 0,1 0 0 0 0,-1 0 0 0 0,0 0 0 0 0,1 1 0 0 0,-1-1 0 0 0,0 1 0 0 0,1-1-152 0 0,9 5 861 0 0,-2 0-70 0 0,-2 1-86 0 0,-2 1-104 0 0,-3 1-120 0 0,-2-3-292 0 0,-1-1-36 0 0,-1 1-39 0 0,0 1-41 0 0,-1 0-43 0 0,-1 0-45 0 0,-7 11 168 0 0,0-1-88 0 0,-4 1-76 0 0,-9 9-126 0 0,-5 6-84 0 0,9-8 118 0 0,55-37 370 0 0,-26 10-312 0 0,-1-1 61 0 0,37-15 335 0 0,-33 14-334 0 0,-6 2-48 0 0,-1 0-33 0 0,1 1-38 0 0,-1-1-44 0 0,1 0-49 0 0,-1 1-53 0 0,3-2-176 0 0,0 1-118 0 0,-5 2 224 0 0,0-1-34 0 0,1 1-36 0 0,-1-1-37 0 0,9-2-977 0 0</inkml:trace>
  <inkml:trace contextRef="#ctx0" brushRef="#br0" timeOffset="105222.971">8326 1335 10280 0 0,'0'0'230'0'0,"0"0"30"0"0,0 0 20 0 0,0 0-25 0 0,0 1-169 0 0,1 7 16 0 0,0-5-41 0 0,0-1 39 0 0,1 5 170 0 0,1 0-44 0 0,-1-1-40 0 0,0 1-37 0 0,1 3 15 0 0,-1 0-59 0 0,0 10-19 0 0,0 8-72 0 0,-2-14 19 0 0,0 1 63 0 0,0 1 92 0 0,0-4 24 0 0,0 1 77 0 0,-1-14-198 0 0,-5-4-48 0 0,4 2 4 0 0,1 0-78 0 0,0 0 0 0 0,1 0 0 0 0,-1 0 0 0 0,1 0 0 0 0,0 0 0 0 0,0 0 0 0 0,0 0 0 0 0,0 0 0 0 0,0 0 0 0 0,0 0 0 0 0,1 0 0 0 0,0 0 0 0 0,-1 0 0 0 0,1 0 0 0 0,0 0 0 0 0,2-2 31 0 0,9-23-190 0 0,-4 16 147 0 0,-1 2 49 0 0,0 0-24 0 0,10-13-55 0 0,-6 10 81 0 0,0 2 84 0 0,-5 6-5 0 0,0 1 33 0 0,-3 3 138 0 0,1 0-36 0 0,12 2 405 0 0,-10 0-331 0 0,-2 1 143 0 0,4 6 76 0 0,-2 1-75 0 0,-2 1-70 0 0,-2 0-63 0 0,-1 0-59 0 0,-2 0-51 0 0,-2 0-48 0 0,0 0-41 0 0,-6 6-5 0 0,-1-2-68 0 0,7-10-42 0 0,-1 0 0 0 0,1-1 0 0 0,-1 1 0 0 0,0-1 0 0 0,0 0 0 0 0,0 0 0 0 0,0-1 0 0 0,0 1 0 0 0,-1-1 7 0 0,-2 0-188 0 0,4-4 49 0 0,1-10-27 0 0,3 9 148 0 0,-1 0 0 0 0,1 0 0 0 0,0-1 0 0 0,0 1 0 0 0,1 0 0 0 0,-1 0 0 0 0,1-1 18 0 0,17-23-68 0 0,-14 21 33 0 0,0 1 1 0 0,0 0 0 0 0,0 0 0 0 0,1 0 0 0 0,-1 0 0 0 0,1 1-1 0 0,0 0 1 0 0,1 0 0 0 0,2-1 34 0 0,-4 4 76 0 0,-4 1 103 0 0,9 2 266 0 0,-2 5-71 0 0,-1 2-76 0 0,-2 3-83 0 0,-1 0-90 0 0,-1 1-97 0 0,-2-1-103 0 0,0-2-109 0 0,-1-10-51 0 0,0 1 78 0 0,0-1 69 0 0,0 0 57 0 0,0 1 52 0 0,0 0 43 0 0,0 1 261 0 0,0 0-225 0 0,0-1-77 0 0,0-1-39 0 0,0 1-38 0 0,0 0-44 0 0,0-1-50 0 0,0 1-56 0 0,0 0-85 0 0,0-1-79 0 0,0 1-87 0 0,0-1-96 0 0,0 0-102 0 0,0 1-111 0 0,0-1-118 0 0,0 0-125 0 0,0 0-1108 0 0,0 0-1194 0 0</inkml:trace>
  <inkml:trace contextRef="#ctx0" brushRef="#br0" timeOffset="105645.541">8731 1330 9224 0 0,'0'0'266'0'0,"0"0"1"0"0,-1 0-175 0 0,-9 4-71 0 0,6-3 58 0 0,-4 4-13 0 0,0 0 69 0 0,-1 0 62 0 0,1 0 53 0 0,-2 1 69 0 0,1-1 41 0 0,-35 24 1526 0 0,30-18-1270 0 0,8-5-348 0 0,-1 1-34 0 0,2-1-41 0 0,-1 1-47 0 0,1 1-54 0 0,1-1-59 0 0,1-3-31 0 0,2-4-3 0 0,1 1 0 0 0,-1-1 0 0 0,0 1 0 0 0,1 0 0 0 0,-1 0 0 0 0,1-1 1 0 0,-1 1-1 0 0,1 0 0 0 0,0 0 0 0 0,-1-1 0 0 0,1 1 0 0 0,0 0 0 0 0,-1 0 0 0 0,1 0 0 0 0,0 0 0 0 0,0 0 0 0 0,0-1 0 0 0,0 1 0 0 0,0 0 1 0 0,0 0 0 0 0,3 6-146 0 0,2-5 105 0 0,2-2 37 0 0,8-1 32 0 0,-9-1-41 0 0,6-4 22 0 0,18-16 119 0 0,-26 19-116 0 0,9-9 15 0 0,16-15-59 0 0,-18 16 98 0 0,1 0 105 0 0,8-11 672 0 0,-19 22-627 0 0,-1 0 0 0 0,0 0-73 0 0,0 0-62 0 0,0 0-40 0 0,1-1-38 0 0,1 1 14 0 0,0 1 50 0 0,0 0 47 0 0,0 1 70 0 0,0-1-175 0 0,-1 0 0 0 0,0 0 0 0 0,0 0 0 0 0,0 1 0 0 0,0-1 0 0 0,0 0 0 0 0,0 0 0 0 0,-1 1 0 0 0,1-1 0 0 0,0 0 0 0 0,-1 1 0 0 0,1-1 0 0 0,0 1-9 0 0,2 23 47 0 0,-3-13-36 0 0,-1 0-1 0 0,-1-1 1 0 0,0 4-11 0 0,1-10 9 0 0,-1 11-2 0 0,1-12-26 0 0,1 2-94 0 0,0-3 3 0 0,0-1-44 0 0,0-1-156 0 0,0-1 104 0 0,0 1 88 0 0,-1-1 71 0 0,1 1 67 0 0,-1 0 224 0 0,1 0-198 0 0,0-1-111 0 0,-1 0-19 0 0,1 1-42 0 0,0-1-52 0 0,0 0-56 0 0,0 0-60 0 0,0 0-68 0 0,0 0-74 0 0,0 0-79 0 0,0 0-85 0 0,-1 0-91 0 0,1 0-243 0 0</inkml:trace>
  <inkml:trace contextRef="#ctx0" brushRef="#br0" timeOffset="105998.961">8884 1394 11312 0 0,'0'0'256'0'0,"0"0"-63"0"0,0 1-37 0 0,1 0 59 0 0,-1 0-125 0 0,0 1-35 0 0,-1 4 37 0 0,1-4-16 0 0,-2 7-127 0 0,0 0 96 0 0,0 0 80 0 0,0 0 66 0 0,-2 8 273 0 0,-2 9 429 0 0,2-15-536 0 0,2-4-328 0 0,-3 2 78 0 0,1-1-65 0 0,1-1-101 0 0,0 1-72 0 0,0 2-94 0 0,1-12-118 0 0,-1-1 155 0 0,1 0 79 0 0,1 2 61 0 0,0-11-92 0 0,2-1 52 0 0,8-13 17 0 0,18-21 42 0 0,-23 40 15 0 0,1 0 0 0 0,1 0 0 0 0,-1 1 1 0 0,1 0-1 0 0,5-4 14 0 0,8-5 17 0 0,-7 10 751 0 0,-2 7-101 0 0,-2 5-102 0 0,-1 3-101 0 0,-1 3-99 0 0,-2 0-99 0 0,-1 0-99 0 0,-1-2-98 0 0,1 16 187 0 0,-3 0-108 0 0,-4 6-71 0 0,2-23-76 0 0,-1 0 1 0 0,0 0 0 0 0,-4 8-2 0 0,7-17-225 0 0,0-1 81 0 0,-1 1 72 0 0,1-1 58 0 0,-1 1 61 0 0,1 0 51 0 0,-3 2 303 0 0,2-2-293 0 0,0 0-50 0 0,1 0-69 0 0,-1 0-91 0 0,0 0-27 0 0,1-1-56 0 0,-1 1-62 0 0,1 0-68 0 0,0-1-4 0 0,0 0-56 0 0,-1 1-58 0 0,1-1-63 0 0,0 0-66 0 0,0 1-70 0 0,0-1-72 0 0,0 0-78 0 0,0 0-1219 0 0,0 0-1136 0 0</inkml:trace>
  <inkml:trace contextRef="#ctx0" brushRef="#br0" timeOffset="106559.285">8974 1447 7056 0 0,'1'-1'157'0'0,"2"-3"-114"0"0,0 0 42 0 0,4-3 187 0 0,-1-1 89 0 0,11-8 595 0 0,-11 12-696 0 0,0-1-45 0 0,1 0-37 0 0,0 0-113 0 0,-3 3-26 0 0,1 0 65 0 0,2-1 83 0 0,1 0 151 0 0,-7 2 163 0 0,-1 1 19 0 0,0 0-329 0 0,0 0-35 0 0,1 0 63 0 0,-1 0-112 0 0,1 0-49 0 0,1 0 11 0 0,-1 0 18 0 0,-1 1-4 0 0,1-1 35 0 0,-1 0 41 0 0,1 0 49 0 0,3 5 327 0 0,0 1-63 0 0,-1 0-58 0 0,0 0-55 0 0,-1 1-49 0 0,0 0-46 0 0,0 0-41 0 0,-1 1-38 0 0,0 4 47 0 0,-1 1-65 0 0,0 2-28 0 0,-1 7 8 0 0,0-4-6 0 0,1-6-6 0 0,0-1-90 0 0,0 8 17 0 0,0 0 35 0 0,0-17 5 0 0,0-2-5 0 0,0 0-8 0 0,0 0 10 0 0,0 0 44 0 0,0 0 17 0 0,0 0 6 0 0,0 0-12 0 0,3-6-18 0 0,0-6-93 0 0,-1 4-25 0 0,-1 3 23 0 0,5-10-41 0 0,8-18-109 0 0,-8 19-48 0 0,1 0 0 0 0,6-9 157 0 0,-10 18-43 0 0,1 0 0 0 0,0 0 0 0 0,0 0 0 0 0,1 0 0 0 0,-1 0 0 0 0,1 1 1 0 0,2-1 42 0 0,7-4-61 0 0,2 3 35 0 0,-7 7 206 0 0,5 8-4 0 0,-10-6-66 0 0,3 8-58 0 0,0-1 56 0 0,5 17 209 0 0,-6-10-200 0 0,-4-7-114 0 0,-1-1-54 0 0,0 0-67 0 0,-2 0-77 0 0,0 0-90 0 0,-2-1-101 0 0,0 0-113 0 0,-2 0-125 0 0,5-8-324 0 0,0 0-38 0 0</inkml:trace>
  <inkml:trace contextRef="#ctx0" brushRef="#br0" timeOffset="106861.88">9419 1049 13824 0 0,'0'0'314'0'0,"0"0"46"0"0,0 0 22 0 0,0 0-163 0 0,0 0-106 0 0,0 0 17 0 0,0 0-50 0 0,0 0 90 0 0,0 0 183 0 0,0 0 328 0 0,0 0-346 0 0,0 0-74 0 0,0 0-64 0 0,0 0-53 0 0,0 1 10 0 0,-1 0-100 0 0,0 1 14 0 0,0-1-9 0 0,1 0 40 0 0,-6 7 23 0 0,1 0 89 0 0,-10 21 707 0 0,11-23-750 0 0,1 0-36 0 0,0 0-46 0 0,0 1-59 0 0,0-1-73 0 0,0 1-83 0 0,0 0-128 0 0,2-3 79 0 0,-1-1-35 0 0,0 1-38 0 0,1 0-40 0 0,-1-1-42 0 0,1 1-43 0 0,0 0-47 0 0,-1-1-47 0 0,1 1-50 0 0,-1 0-52 0 0,1-1-54 0 0,-1 1-56 0 0,1-1-58 0 0,0 1-60 0 0,-1 0-1342 0 0,0 2-1206 0 0</inkml:trace>
  <inkml:trace contextRef="#ctx0" brushRef="#br0" timeOffset="107092.177">9539 1197 10448 0 0,'0'0'233'0'0,"0"0"39"0"0,0 0 16 0 0,0 1-32 0 0,0 8-221 0 0,-2-1 87 0 0,-1-2 105 0 0,1-3-67 0 0,1-1 32 0 0,-1 2 155 0 0,0-1 83 0 0,0 3 69 0 0,-1-1-48 0 0,0 1-44 0 0,0-1-39 0 0,-3 6 262 0 0,0-1-111 0 0,-2 3 11 0 0,-3 7 165 0 0,4-5-461 0 0,2 1-48 0 0,0-1-68 0 0,1 2-86 0 0,4-15-32 0 0,0 0 0 0 0,0 0 0 0 0,0 0 0 0 0,0 0 0 0 0,1 0 0 0 0,-1-1 0 0 0,0 1 0 0 0,1 0 0 0 0,-1 0 0 0 0,1 0 0 0 0,0 0 0 0 0,-1-1 0 0 0,1 1 0 0 0,0 0 0 0 0,0 0 0 0 0,0-1 0 0 0,1 1 0 0 0,24 27 0 0 0,-16-19 0 0 0,-2-1 22 0 0,8 3-49 0 0,2 3 24 0 0,-7-5 75 0 0,-4-1 66 0 0,-3-1 92 0 0,-3-7-46 0 0,1 0 36 0 0,-3 7 381 0 0,-1-4-427 0 0,0-1-55 0 0,0-1-79 0 0,1-1-100 0 0,-4 3 126 0 0,-2 0-73 0 0,0-2-97 0 0,3 0 7 0 0,-1-2-34 0 0,0 2-102 0 0,0-2-73 0 0,-1 1-82 0 0,1-1-87 0 0,-12 1-512 0 0</inkml:trace>
  <inkml:trace contextRef="#ctx0" brushRef="#br0" timeOffset="132673.457">4332 1343 8840 0 0,'0'0'197'0'0,"0"0"24"0"0,0 0 19 0 0,0-1-51 0 0,2-3-124 0 0,-1 2-47 0 0,0 1 33 0 0,1-3 138 0 0,0 1 43 0 0,-1 0 48 0 0,3-6 775 0 0,-4 5-638 0 0,1 1-81 0 0,-1 2-217 0 0,0-1-40 0 0,0 1 355 0 0,0 1-197 0 0,1-2 59 0 0,-3-10 850 0 0,1 8-690 0 0,1 2-226 0 0,-1 0-45 0 0,-4-5 295 0 0,-1 2-61 0 0,-1 1-59 0 0,0 1-53 0 0,-1 2-49 0 0,0 1-45 0 0,0 0-40 0 0,-1 2-35 0 0,-5 1 22 0 0,-1 2-61 0 0,-1 3-34 0 0,-7 2-7 0 0,14-5-21 0 0,-24 12 67 0 0,1 5-47 0 0,-5 7-30 0 0,28-20-28 0 0,0 0 0 0 0,0 1 0 0 0,1 0 0 0 0,-2 3 1 0 0,-3 12 2 0 0,11-20-9 0 0,0 0-1 0 0,0 0 1 0 0,1 0 0 0 0,0 0 0 0 0,0 0 0 0 0,0 5 7 0 0,1-6-6 0 0,0 0 1 0 0,0 0 0 0 0,0 0-1 0 0,1 0 1 0 0,0 0-1 0 0,-1 0 1 0 0,1-1 0 0 0,1 1-1 0 0,-1 0 1 0 0,0 0-1 0 0,1-1 1 0 0,0 1 0 0 0,0-1-1 0 0,0 1 1 0 0,0-1-1 0 0,1 0 6 0 0,4 6 12 0 0,4 1-125 0 0,4-6-36 0 0,-3-5 95 0 0,-6-1 54 0 0,-1 0 0 0 0,1 0 0 0 0,-1-1 0 0 0,0 1 0 0 0,0-1 0 0 0,0 0 0 0 0,-1 0 0 0 0,1-1 0 0 0,-1 0 0 0 0,3-2 0 0 0,5-6 0 0 0,-1 0 0 0 0,-1 0 0 0 0,2-3 0 0 0,-5 5 59 0 0,-1 0-1 0 0,0 0 0 0 0,0-1 1 0 0,0-1-59 0 0,2-13 57 0 0,-2 7 74 0 0,-2 7 0 0 0,-1 0 36 0 0,2-8 39 0 0,0-1-8 0 0,-4 7-23 0 0,-1 12-392 0 0,1 0 94 0 0,-1 0 84 0 0,0-1 74 0 0,1 0 92 0 0,-1 0 78 0 0,1-1 118 0 0,0-1 263 0 0,0 2 131 0 0,-1 2-388 0 0,0 1-44 0 0,-1 1-63 0 0,1 1-81 0 0,-2 2-100 0 0,1 1-120 0 0,0 2 131 0 0,-1 9 107 0 0,1 3 3 0 0,0-8-97 0 0,-1-3-62 0 0,-1-1-64 0 0,-3 11 269 0 0,3 2-70 0 0,2 12-32 0 0,2 1-79 0 0,0-2-31 0 0,-1 121 475 0 0,0-120-408 0 0,0 0-34 0 0,-2-11-21 0 0,0-1 1 0 0,-1 2-9 0 0,2-20 4 0 0,-1 11 20 0 0,-1-1 0 0 0,0-1 1 0 0,-2 1-1 0 0,0 1-24 0 0,-22 49 28 0 0,19-47-36 0 0,1 1-73 0 0,-2 0 100 0 0,0 2 84 0 0,-16 24 237 0 0,15-28-264 0 0,2-4-59 0 0,0 0-48 0 0,0 0-61 0 0,-1-1-69 0 0,6-7 156 0 0,0-1 0 0 0,0 1 1 0 0,0 0-1 0 0,0-1 0 0 0,0 1 0 0 0,-1-1 1 0 0,1 0-1 0 0,-1 0 0 0 0,0-1 1 0 0,1 1-1 0 0,-1-1 0 0 0,0 0 0 0 0,0 0 1 0 0,0 0-1 0 0,0 0 0 0 0,-1-1 5 0 0,3 0-2 0 0,0 0 1 0 0,0 0-1 0 0,0 0 0 0 0,0 0 0 0 0,0 0 0 0 0,0-1 1 0 0,0 1-1 0 0,0-1 0 0 0,0 0 0 0 0,0 1 0 0 0,1-1 1 0 0,-1 0-1 0 0,0 0 0 0 0,0 0 0 0 0,1 0 0 0 0,-1-1 1 0 0,-1 0 1 0 0,1 0 1 0 0,1 0 0 0 0,-1 0 0 0 0,1 0 0 0 0,-1 0 0 0 0,1 0 1 0 0,0 0-1 0 0,0-1 0 0 0,0 1 0 0 0,0 0 0 0 0,0-1 0 0 0,0 1-1 0 0,0-4 16 0 0,-1 0-1 0 0,1 0 0 0 0,0-1 1 0 0,1-3-16 0 0,-1 2 47 0 0,2 0 0 0 0,-1 1 0 0 0,1-1-1 0 0,1 0 1 0 0,1-5-47 0 0,0 1 78 0 0,1 1 1 0 0,0 0-1 0 0,3-5-78 0 0,10-15 61 0 0,-12 24-61 0 0,0 0 0 0 0,0 0 0 0 0,0 1 0 0 0,1 0 0 0 0,0 0 0 0 0,1 0 0 0 0,-1 1 0 0 0,1 0 0 0 0,0 0 0 0 0,0 1 0 0 0,1-1 0 0 0,-1 2 0 0 0,5-3 0 0 0,-7 5-13 0 0,0-1 0 0 0,-1 0 1 0 0,1 1-1 0 0,0 0 0 0 0,1 0 13 0 0,41-1-256 0 0,3 0-40 0 0,-45 1 159 0 0,-2 0 10 0 0,-2 0 13 0 0,0 1-44 0 0,0-1-50 0 0,0 1-60 0 0,0-1-97 0 0,1 0-89 0 0,-1 1-100 0 0,0-1-111 0 0,1 1-121 0 0,-1-1 345 0 0,-1 1-35 0 0,1 0-35 0 0,0-1-37 0 0,0 1-38 0 0,0 0-40 0 0,1-1-713 0 0,0 1-36 0 0,5-1-2878 0 0,-7 1 4125 0 0</inkml:trace>
  <inkml:trace contextRef="#ctx0" brushRef="#br0" timeOffset="133353.639">4494 1850 11256 0 0,'0'0'256'0'0,"0"0"34"0"0,0 0 21 0 0,0 0-35 0 0,0 0-173 0 0,0 0 15 0 0,0 0 95 0 0,0 0 236 0 0,0 0 427 0 0,0 0 41 0 0,0 0-375 0 0,0 0-220 0 0,0 0-53 0 0,0 0 65 0 0,0 0 156 0 0,0 0-18 0 0,0 0-41 0 0,0 0-149 0 0,0 0-67 0 0,0 0-14 0 0,0 0-13 0 0,-1 1-56 0 0,0 0-52 0 0,-6 8 56 0 0,-8 10 202 0 0,3 0-46 0 0,1 2-41 0 0,2 0-35 0 0,-5 24 130 0 0,3 1-77 0 0,10-44-240 0 0,0-2-41 0 0,1 0 9 0 0,1 2 14 0 0,0 3 47 0 0,0 2 18 0 0,1 4 40 0 0,1-4-103 0 0,8 3-27 0 0,-1-8-50 0 0,-5 0-19 0 0,-2-1-118 0 0,8 0-208 0 0,-8-1 235 0 0,1 0-1 0 0,-1-1-35 0 0,0 0-46 0 0,1 0-53 0 0,-2 1 3 0 0,1-1-48 0 0,-1 0-54 0 0,1 0-60 0 0,-1 0-63 0 0,0 0-70 0 0,0 0-74 0 0,-1 0-80 0 0,0 0 341 0 0,0 1-48 0 0,-1 0-43 0 0,1-1-37 0 0,-1 0-151 0 0,1 1-36 0 0,1-2-1588 0 0</inkml:trace>
  <inkml:trace contextRef="#ctx0" brushRef="#br0" timeOffset="133700.545">4469 1741 11488 0 0,'0'0'264'0'0,"0"0"34"0"0,0 0 20 0 0,0 0-41 0 0,0-1-117 0 0,2 0 81 0 0,0 0-80 0 0,-1 0 91 0 0,0 0-73 0 0,-1 1 44 0 0,1-1 83 0 0,-1 0 68 0 0,1 1 77 0 0,-1 0 85 0 0,0-1 93 0 0,0 1 101 0 0,0 0 109 0 0,0 0 117 0 0,-3 0-809 0 0,-2 0 146 0 0,-8-1 511 0 0,9 1-606 0 0,1-1-59 0 0,2 1 105 0 0,1 0-16 0 0,0-1 23 0 0,-1-4 421 0 0,1 1-339 0 0,1 2-197 0 0,-1 1-112 0 0,0 0-36 0 0,2-2 51 0 0,-2 2-34 0 0,0 1 1 0 0,0-1-1 0 0,0 1 0 0 0,0-1 1 0 0,1 1-1 0 0,-1-1 1 0 0,0 1-1 0 0,0-1 0 0 0,1 1 1 0 0,-1 0-1 0 0,0-1 1 0 0,1 1-1 0 0,-1-1 0 0 0,1 1 1 0 0,-1 0-1 0 0,0-1 1 0 0,1 1-1 0 0,-1 0-5 0 0,14-5 11 0 0,-14 5-267 0 0,1 0 107 0 0,-1 0 90 0 0,0 0 74 0 0,1 0 87 0 0,0 0 379 0 0,-1 0-336 0 0,1 0-124 0 0,-1 0-64 0 0,0 0-43 0 0,0 0-52 0 0,0 0-58 0 0,1 0-63 0 0,-1 0-69 0 0,0 0-76 0 0,0 0-81 0 0,0 0-88 0 0,1 0-94 0 0,-1 0-30 0 0,0 0-89 0 0,1 0-93 0 0,-1 0-97 0 0,0 0-350 0 0,0 0-37 0 0,0 0-2857 0 0</inkml:trace>
  <inkml:trace contextRef="#ctx0" brushRef="#br0" timeOffset="140939.498">3701 3562 10776 0 0,'0'0'316'0'0,"-1"0"-3"0"0,-2 0-266 0 0,1 0 51 0 0,0 0 49 0 0,0-1 43 0 0,1 1 39 0 0,0 0 36 0 0,0-1 353 0 0,0 0 240 0 0,4-2 1327 0 0,-2 2-1649 0 0,0 0-35 0 0,1 0-48 0 0,0 1-60 0 0,-1-1-171 0 0,0 1-35 0 0,0-1-41 0 0,1 1-42 0 0,-1-1-54 0 0,0 1-35 0 0,-1 0-36 0 0,1 0-40 0 0,0-1-41 0 0,0 1-44 0 0,0 0-45 0 0,-1 0-48 0 0,12-2 507 0 0,0 1-58 0 0,0 0-49 0 0,0-1-43 0 0,15 0 30 0 0,-11 0-70 0 0,0-1-1 0 0,11-3-77 0 0,12-1 72 0 0,1 4-89 0 0,-10 1-61 0 0,-28 2-157 0 0,0 0 64 0 0,-1 0 55 0 0,1-1 51 0 0,1 1 43 0 0,-1 0 51 0 0,1-1 56 0 0,1 1 108 0 0,1-1 64 0 0,-1 0-135 0 0,-1 1-83 0 0,0 0-80 0 0,-1-1-71 0 0,1 1-84 0 0,-1 0-97 0 0,0 0-110 0 0,0 0-26 0 0,0 0-93 0 0,1 0-100 0 0,-1 0-107 0 0,0 0-116 0 0,0 0-121 0 0,-1 0 434 0 0,0 0-33 0 0,0 0-34 0 0,0 0-36 0 0,-1 0-1310 0 0,0 0-1095 0 0</inkml:trace>
  <inkml:trace contextRef="#ctx0" brushRef="#br0" timeOffset="141243.933">3728 3706 13592 0 0,'0'0'306'0'0,"0"0"46"0"0,0 0 23 0 0,0 0-157 0 0,0 0-105 0 0,0 0 57 0 0,0 0 106 0 0,1-2-77 0 0,0 0-55 0 0,2-5 129 0 0,-1 4-50 0 0,-1 1-35 0 0,1 1 58 0 0,5-4 290 0 0,1 1-81 0 0,0 0-75 0 0,0 1-66 0 0,0 1-59 0 0,0 0-52 0 0,0 0-45 0 0,1 0-38 0 0,4 1 14 0 0,27 1 85 0 0,-22 1-75 0 0,-17-1-124 0 0,15 1 164 0 0,0 0-87 0 0,1 0-83 0 0,0 0-79 0 0,1-1-75 0 0,-1 0-73 0 0,-1-1-68 0 0,0-1-65 0 0,-14 2 137 0 0,-1-1 56 0 0,0 1 50 0 0,1 0 44 0 0,0 0 35 0 0,-1 1 41 0 0,5-1 159 0 0,-2 0-75 0 0,-2 0-90 0 0,0 0-57 0 0,1 0-67 0 0,-2 0-43 0 0,1 0-64 0 0,0 0-73 0 0,-1 0-82 0 0,1 0-7 0 0,-1 0-66 0 0,0-1-73 0 0,0 1-78 0 0,1-1-81 0 0,-1 1-88 0 0,0-1-92 0 0,0 1-97 0 0,0-1-1098 0 0,1 0-1156 0 0</inkml:trace>
  <inkml:trace contextRef="#ctx0" brushRef="#br0" timeOffset="141581.632">3893 3437 12352 0 0,'0'0'281'0'0,"0"0"40"0"0,0-1-160 0 0,0 1-36 0 0,0 0 38 0 0,0-1-90 0 0,0-3-24 0 0,0 1 19 0 0,0 0 51 0 0,0 2-43 0 0,0 0 86 0 0,0 1 176 0 0,0 0 312 0 0,0 0 29 0 0,0 0-26 0 0,0 0-369 0 0,1 1-56 0 0,-1-1-48 0 0,1 1-42 0 0,1 0 33 0 0,4 4 67 0 0,-4-3-61 0 0,1 3 104 0 0,-1-1-45 0 0,0 1-41 0 0,0 1-35 0 0,-1 0-8 0 0,0 1-35 0 0,1 13 107 0 0,-1-7-70 0 0,0 1-26 0 0,-1 0-33 0 0,-2 2-15 0 0,-1 9-3 0 0,-1 1-9 0 0,2-2-4 0 0,-7 34-30 0 0,7-48-121 0 0,-2 15-49 0 0,2-10 12 0 0,0-7 26 0 0,1-1-32 0 0,-1 4-109 0 0,0-2-91 0 0,0 0-27 0 0,-1-2-86 0 0,1 1-97 0 0,-1 0-106 0 0,2-7 170 0 0,1-1 58 0 0,0 0-33 0 0,0 0-1151 0 0,0 0-50 0 0,0 0-10 0 0</inkml:trace>
  <inkml:trace contextRef="#ctx0" brushRef="#br0" timeOffset="141875.141">3899 3423 7728 0 0,'0'0'343'0'0,"0"-1"-122"0"0,0-1-103 0 0,0 1-87 0 0,0-1-69 0 0,0 0-51 0 0,0-6-424 0 0,0 5 407 0 0,0-1 13 0 0,0 2 92 0 0,0 0 38 0 0,0 0 64 0 0,0 0 72 0 0,0 0 81 0 0,0-1 92 0 0,0 1 137 0 0,0 1-194 0 0,0 0 34 0 0,0 0 34 0 0,0 0 38 0 0,0 0 37 0 0,0 0 41 0 0,0 0 40 0 0,0 0 43 0 0,0 0 44 0 0,0 0 46 0 0,0 0 48 0 0,0 0 48 0 0,0 1 50 0 0,0-1 53 0 0,0 2-580 0 0,0 0-69 0 0,1 1-4 0 0,1 0-82 0 0,1 2 63 0 0,-3-2-74 0 0,1 0 49 0 0,0 8 226 0 0,0-1-51 0 0,-1 1-47 0 0,0 0-43 0 0,0 0-39 0 0,-1 0-34 0 0,-1 10 73 0 0,-2 3-68 0 0,-8 32 44 0 0,7-34-76 0 0,-15 45 51 0 0,8-26-123 0 0,2 0-50 0 0,9-32-160 0 0,-1-1 84 0 0,-1 16 81 0 0,2-13-85 0 0,1-4-44 0 0,-1-1-76 0 0,1 0-37 0 0,0 0-74 0 0,0 0-84 0 0,-1 0-93 0 0,1 0-104 0 0,0 0-114 0 0,0 0-123 0 0,0-2 360 0 0,0-1-35 0 0,0-1 75 0 0,0 0-50 0 0,0 0-43 0 0,0 0-38 0 0,0 0-152 0 0,0 0-38 0 0,0 2-1609 0 0</inkml:trace>
  <inkml:trace contextRef="#ctx0" brushRef="#br0" timeOffset="142383.548">4289 3577 11144 0 0,'0'0'248'0'0,"0"0"34"0"0,0 0 22 0 0,0 0-29 0 0,0 0-160 0 0,0 0-41 0 0,0 0 86 0 0,0 0 174 0 0,0 0 308 0 0,0 0 29 0 0,0 0-277 0 0,0 0-169 0 0,0 1-22 0 0,0-1-43 0 0,0 1 53 0 0,0 1-111 0 0,-2 5-8 0 0,1-4 2 0 0,-3 6 25 0 0,1 0-34 0 0,-3 10 6 0 0,1 0-73 0 0,3-10-25 0 0,1 0 0 0 0,0 1 0 0 0,0 7 5 0 0,2-3 35 0 0,1-1 45 0 0,-2-9-79 0 0,1-1 0 0 0,0 0 0 0 0,0 0 0 0 0,0 0 0 0 0,1 0 0 0 0,-1 0 0 0 0,1-1 0 0 0,0 1 0 0 0,-1 0 0 0 0,1-1-1 0 0,1 1 1 0 0,-1 0-1 0 0,-1-2 0 0 0,1 1 0 0 0,-1-1 0 0 0,1 0 0 0 0,-1 0 0 0 0,1 0 0 0 0,-1 1 0 0 0,1-1 0 0 0,0-1 0 0 0,-1 1 0 0 0,1 0 0 0 0,0 0 0 0 0,0-1 0 0 0,-1 1 0 0 0,1-1 0 0 0,0 1 0 0 0,0-1 0 0 0,0 0 0 0 0,0 0 0 0 0,0 0 0 0 0,0 0-1 0 0,0 0 2 0 0,25-7 5 0 0,-20 5-21 0 0,-1-1 0 0 0,0 1 0 0 0,0-2 0 0 0,0 1 0 0 0,2-3 15 0 0,9-8-18 0 0,-4-3 47 0 0,-6 4 29 0 0,-3-1 42 0 0,-4 10-115 0 0,0 0 33 0 0,-1-5 102 0 0,-2-1 136 0 0,-5-5 248 0 0,-2 1-11 0 0,2 6-256 0 0,2 2-140 0 0,3 4-93 0 0,0 0-35 0 0,0 0 32 0 0,0 0-1 0 0,-1 0 0 0 0,1 0 0 0 0,-1 1 0 0 0,1-1 0 0 0,-1 1 1 0 0,0 0-1 0 0,0 0 0 0 0,1 0 0 0 0,-3 1 0 0 0,-3-1-35 0 0,0 0-38 0 0,4 1-6 0 0,-2-1 12 0 0,1-1-31 0 0,1 2-36 0 0,2 1-47 0 0,-1 1-82 0 0,3-2 15 0 0,1 0 58 0 0,0 0-37 0 0,0 0-269 0 0,0 0 284 0 0,0 0-13 0 0,0 0-57 0 0,0 0 99 0 0,0 0-33 0 0,0 0-36 0 0,0 0-33 0 0,0 0-374 0 0,0 0 99 0 0,0 0-47 0 0,0 0-705 0 0,0 0-550 0 0,0 0-1049 0 0</inkml:trace>
  <inkml:trace contextRef="#ctx0" brushRef="#br0" timeOffset="142652.709">4532 3404 12528 0 0,'1'0'302'0'0,"-1"-2"-104"0"0,1 1-80 0 0,2-6 83 0 0,-2 4-75 0 0,1-2 89 0 0,-1 0-92 0 0,-1-1-67 0 0,0-8-8 0 0,-2 9 13 0 0,0 4 378 0 0,1-1-50 0 0,0-1 37 0 0,0 1-51 0 0,-5-5 701 0 0,3 5-585 0 0,1 1-163 0 0,-1 1 38 0 0,0 1-48 0 0,-1 1-83 0 0,1 1-71 0 0,0 2-55 0 0,-1 2-16 0 0,0 2-31 0 0,-3 29-62 0 0,2 0 0 0 0,1 0 0 0 0,2 0 0 0 0,2 16 0 0 0,-2 49 0 0 0,0-73 8 0 0,3 54 183 0 0,0-48-172 0 0,0-14-66 0 0,0 1-64 0 0,-1-1-78 0 0,0 0-92 0 0,0-19 152 0 0,1 0 51 0 0,-1 6-59 0 0,1-6 15 0 0,-1-1 19 0 0,0 0-38 0 0,0 0-43 0 0,1 0-51 0 0,-1 0-167 0 0,0 1-117 0 0,0-2 111 0 0,0 0-59 0 0,1 1-52 0 0,-1-1-46 0 0,0 1-165 0 0,0-1-45 0 0,0 1-199 0 0,0 1-535 0 0</inkml:trace>
  <inkml:trace contextRef="#ctx0" brushRef="#br0" timeOffset="142932.129">4370 3676 14112 0 0,'0'0'322'0'0,"0"0"-148"0"0,0 0-39 0 0,1 0 44 0 0,-1 0-86 0 0,4 0-10 0 0,-3 0 4 0 0,13 0-55 0 0,-1 0 72 0 0,10 0 186 0 0,14 0 295 0 0,-20 0-370 0 0,-1 0-62 0 0,1 0-97 0 0,-3 0-114 0 0,-6 0-16 0 0,-1 0-35 0 0,0 0-36 0 0,1 0-39 0 0,-1 0-43 0 0,0 0-44 0 0,-4 0-95 0 0,-1 0-60 0 0,1 0-53 0 0,-1 0-47 0 0,1 0-158 0 0,0 0-45 0 0,0 0-191 0 0,3 0-510 0 0</inkml:trace>
  <inkml:trace contextRef="#ctx0" brushRef="#br0" timeOffset="139565.046">4166 2496 10280 0 0,'0'0'230'0'0,"0"0"30"0"0,0 0 20 0 0,0 0-63 0 0,1-1-104 0 0,0-1-76 0 0,2-4-70 0 0,-3 5 57 0 0,1-4 146 0 0,0 1 105 0 0,0-1 162 0 0,-1 0 355 0 0,1-1 288 0 0,-1 4-751 0 0,0 1-32 0 0,1-1-83 0 0,-1 1-36 0 0,1-1-43 0 0,0 1-48 0 0,-1 0 247 0 0,0 1 2 0 0,0-1 514 0 0,0 1-88 0 0,0 0-84 0 0,-1 1-80 0 0,1-1-75 0 0,-1 1-71 0 0,1 0-67 0 0,-1 0-61 0 0,1 0-58 0 0,-1 1-53 0 0,1-1-49 0 0,-1 1-44 0 0,0 0-41 0 0,0 0-34 0 0,0 2-45 0 0,-1 1-112 0 0,-2 7-303 0 0,3-9 328 0 0,0 1 57 0 0,1-2 54 0 0,-1 0 47 0 0,1 0 55 0 0,-1-1 61 0 0,-11 67 11 0 0,5-31-146 0 0,-1-1-54 0 0,-11 52 160 0 0,14-62-79 0 0,-1 0 35 0 0,-3 30 48 0 0,4 1-44 0 0,-2 14-13 0 0,2-4-58 0 0,4-29-23 0 0,-2-12-49 0 0,3-21-52 0 0,-2 11-33 0 0,1-7-14 0 0,1-4 5 0 0,0 0-53 0 0,0-1-62 0 0,0 0-77 0 0,0-2-328 0 0,0-2 484 0 0,0 0 14 0 0,0 0-17 0 0,0 0-51 0 0,0 0-14 0 0,0 0-51 0 0,0 0-59 0 0,0 0-66 0 0,0 0-70 0 0,0 0-67 0 0,0 0-59 0 0,0 0-51 0 0,0 0-187 0 0,0 0-51 0 0,0 0-225 0 0,0 0-610 0 0</inkml:trace>
  <inkml:trace contextRef="#ctx0" brushRef="#br0" timeOffset="140114.316">3956 2630 5904 0 0,'0'0'132'0'0,"0"0"17"0"0,0 0-14 0 0,0 0-58 0 0,0 0-43 0 0,-3 3 19 0 0,0-2-171 0 0,0 1 54 0 0,1-1 49 0 0,0 1 44 0 0,0 0 88 0 0,0 0 74 0 0,0-1 58 0 0,1 0 42 0 0,-3 3 844 0 0,2-3-721 0 0,1 0-41 0 0,0 0-64 0 0,0 0-57 0 0,0 0-48 0 0,0 1-9 0 0,1 0-43 0 0,-3 5 205 0 0,2-4-159 0 0,0 0 76 0 0,1-1-29 0 0,-1-1 65 0 0,-3 10 502 0 0,2-5-456 0 0,0 0-43 0 0,1 2-24 0 0,-1-2-65 0 0,-1 0-71 0 0,1-1-78 0 0,1-4-299 0 0,1-1 91 0 0,0 1 81 0 0,-1 0 73 0 0,1 0 88 0 0,-1 1 79 0 0,1 0 207 0 0,-1 0 93 0 0,1 1 540 0 0,0-3-628 0 0,1 0-115 0 0,-1-1-62 0 0,1 0-80 0 0,0-1-95 0 0,7-15 496 0 0,-2 5-193 0 0,1-1-48 0 0,0 0-41 0 0,-1 0-33 0 0,7-9 120 0 0,-5 11-112 0 0,-1 0 0 0 0,2 0-1 0 0,4-4-236 0 0,-7 9 122 0 0,0 0 0 0 0,0 0-1 0 0,1 0 1 0 0,1 0-122 0 0,5-1 241 0 0,-7 4-80 0 0,1 0 36 0 0,7 1 0 0 0,-1 3-46 0 0,-9 0-116 0 0,0 0-1 0 0,0 0 1 0 0,-1 0-1 0 0,1 1 1 0 0,-1 0-1 0 0,2 0-34 0 0,5 5 102 0 0,0 0-1 0 0,0 1 1 0 0,5 5-102 0 0,-5-4 116 0 0,3 2-26 0 0,8 7-9 0 0,-1 1-82 0 0,-17-16-58 0 0,-1 0 33 0 0,7 6 29 0 0,-7-7-88 0 0,-1 0-77 0 0,1-1-114 0 0,-2-1 87 0 0,1 1-39 0 0,-1-1-43 0 0,1 1-45 0 0,0-1-81 0 0,-1 1-63 0 0,1-1-65 0 0,-1 1-72 0 0,1-1-75 0 0,0 1-79 0 0,-1 0-85 0 0,1 0-88 0 0,0-1-311 0 0,-1 0-32 0 0,0 0-2651 0 0</inkml:trace>
  <inkml:trace contextRef="#ctx0" brushRef="#br0" timeOffset="150093.895">8377 3367 8952 0 0,'0'0'200'0'0,"0"-1"-32"0"0,1 1-39 0 0,1-2 37 0 0,7-6 64 0 0,-5 6-129 0 0,-1-1-87 0 0,7-7-171 0 0,-8 8 161 0 0,0 0 38 0 0,0-1 54 0 0,0 1 64 0 0,-1 0 77 0 0,1-1 89 0 0,0 1 54 0 0,-2 1 32 0 0,0 1 49 0 0,0 0 19 0 0,0 0 7 0 0,0 0-26 0 0,0 0-112 0 0,0 0-49 0 0,0 0-58 0 0,0 1-103 0 0,-1-1-76 0 0,-2 1-7 0 0,0 0 14 0 0,-9 3 292 0 0,-1 3-99 0 0,1 1-82 0 0,1 1-70 0 0,-7 6-37 0 0,-7 10-83 0 0,11-11 11 0 0,11-10-2 0 0,0 0 0 0 0,0-1 0 0 0,0 1 0 0 0,0 0 0 0 0,0 1 0 0 0,1-1 0 0 0,-1 0 0 0 0,1 1 0 0 0,0 0 0 0 0,1-1 0 0 0,-1 3 0 0 0,1-5 0 0 0,1 0 0 0 0,0-1 0 0 0,-1 1 0 0 0,1 0 0 0 0,0-1 0 0 0,0 1 0 0 0,0 0 0 0 0,1 0 0 0 0,-1-1 0 0 0,0 1 0 0 0,0 0 0 0 0,1-1 0 0 0,-1 1 0 0 0,1 0 0 0 0,0-1 0 0 0,-1 1 0 0 0,1-1 0 0 0,0 1 0 0 0,0-1 0 0 0,0 1 0 0 0,0-1 0 0 0,0 0 0 0 0,0 1 0 0 0,1-1 0 0 0,-1 0 0 0 0,0 0 0 0 0,1 0 0 0 0,-1 0 0 0 0,0 0 0 0 0,1 0 0 0 0,0 0 0 0 0,-1-1 0 0 0,2 1 0 0 0,18 8 10 0 0,-6-4 28 0 0,-3-1 35 0 0,0 0 52 0 0,0 1 68 0 0,0 1 81 0 0,-8-3 189 0 0,0 0-54 0 0,-2 1-51 0 0,-2 0-46 0 0,-1 0-44 0 0,0-1-38 0 0,-5 5 126 0 0,-1-2-152 0 0,1-1-55 0 0,-3 0-21 0 0,-1 0 16 0 0,7-4-275 0 0,0 1 50 0 0,1-1 43 0 0,-1 0 36 0 0,-4 1 94 0 0,-7 3 276 0 0,8-3-324 0 0,2-1-85 0 0,0 0-88 0 0,0 1-107 0 0,2-2 72 0 0,0 1-34 0 0,-1 0-149 0 0,0-1-82 0 0,0 1-88 0 0,0 0-97 0 0,-1 0-102 0 0,1-1-110 0 0,0 1-118 0 0,0 0-124 0 0,-3 0-1161 0 0,-2 1-1262 0 0,8-2 3478 0 0</inkml:trace>
  <inkml:trace contextRef="#ctx0" brushRef="#br0" timeOffset="150335.919">8578 3188 14840 0 0,'0'0'432'0'0,"0"0"-155"0"0,0 0-126 0 0,1 0-33 0 0,0 2-63 0 0,6 4-60 0 0,-4-3 43 0 0,7 10 446 0 0,-9-9-325 0 0,1 0 0 0 0,0 0 0 0 0,-1 1 0 0 0,0-1-1 0 0,0 0 1 0 0,0 1 0 0 0,-1-1 0 0 0,1 2-159 0 0,0 9 407 0 0,-2 1-72 0 0,0-1-103 0 0,1-8-163 0 0,-1 0-37 0 0,1 0-43 0 0,-8 49 179 0 0,3-32-153 0 0,2-11-44 0 0,-1 1-36 0 0,0-1-42 0 0,0 0-51 0 0,0-2-15 0 0,0-1-45 0 0,0 1-47 0 0,0-1-51 0 0,0 1-55 0 0,-1-1-61 0 0,0 0-63 0 0,0 0-67 0 0,-1 0-333 0 0,-3-2-7 0 0</inkml:trace>
  <inkml:trace contextRef="#ctx0" brushRef="#br0" timeOffset="150810.113">8608 3404 11728 0 0,'12'-9'352'0'0,"2"1"-83"0"0,2 0-36 0 0,24-6 225 0 0,-25 9-258 0 0,-1 1 31 0 0,-1 0 62 0 0,0-1 78 0 0,0 0 94 0 0,-8 4-303 0 0,0-1-46 0 0,6 0 9 0 0,-3 0-95 0 0,8-4-18 0 0,-16 6 52 0 0,-1 9 198 0 0,-2 0-43 0 0,-7 8 117 0 0,-2-4-136 0 0,-6 5 49 0 0,5-6-54 0 0,13-12-193 0 0,-26 26 84 0 0,0 0-40 0 0,5-2-38 0 0,0 0 0 0 0,-8 14-8 0 0,26-33-10 0 0,-4 6 24 0 0,6-7-56 0 0,0 1-50 0 0,3-4 35 0 0,5 0 34 0 0,0-3 6 0 0,-4 2-30 0 0,1-2 33 0 0,0 0 0 0 0,0 0 0 0 0,0-1 0 0 0,0 1 0 0 0,2-3 14 0 0,17-17-21 0 0,-2-3 47 0 0,-5 0 42 0 0,6-7 177 0 0,-15 24-160 0 0,-2 2 12 0 0,1 0 34 0 0,0 1 41 0 0,0 0 48 0 0,9-2 246 0 0,-3 9-111 0 0,-1 7-91 0 0,-3 4-71 0 0,-1 7-28 0 0,-5-12-92 0 0,0-1-1 0 0,-1 1 1 0 0,0-1 0 0 0,0 6-73 0 0,-1 2 38 0 0,0 20 120 0 0,1-20-124 0 0,2 1-66 0 0,1-2-109 0 0,-3-13 14 0 0,-1-1 36 0 0,0 0-14 0 0,0 0-57 0 0,0 0-157 0 0,0 0-288 0 0,0 0 349 0 0,0 0-8 0 0,0 0-60 0 0,0 0 117 0 0,0 0-37 0 0,0 0-38 0 0,0 0-37 0 0,0 0-420 0 0,0 0 112 0 0,0 0-50 0 0,0 0-788 0 0,0 0-613 0 0,0 0-1169 0 0</inkml:trace>
  <inkml:trace contextRef="#ctx0" brushRef="#br0" timeOffset="151072.509">8987 3131 13016 0 0,'0'0'297'0'0,"0"0"39"0"0,-1 0-82 0 0,1 1-68 0 0,-1-1-58 0 0,0 1-46 0 0,-1 1-17 0 0,-1 2-39 0 0,1-2 12 0 0,-1 3-86 0 0,-1 0 45 0 0,1 1 39 0 0,1 1 34 0 0,-2 5 131 0 0,-4 25 558 0 0,6-22-494 0 0,0 4 1 0 0,0 0-45 0 0,0-1-40 0 0,1 1-36 0 0,-1 19 52 0 0,1-1-96 0 0,-1 24-19 0 0,-5 24-82 0 0,7-82-128 0 0,0-1 38 0 0,-1 4 3 0 0,1 0 105 0 0,-1 3 130 0 0,0-3-58 0 0,1-2-75 0 0,0 0-46 0 0,-1-1-52 0 0,1 0-35 0 0,0 0-51 0 0,-1 0-58 0 0,1 0-65 0 0,0-1-5 0 0,-1 1-53 0 0,1-1-58 0 0,-1 1-61 0 0,1-1-65 0 0,-1 1-68 0 0,1-1-73 0 0,-1 1-77 0 0,-1 3-1235 0 0,-1 4-1127 0 0,3-10 3107 0 0</inkml:trace>
  <inkml:trace contextRef="#ctx0" brushRef="#br0" timeOffset="151701.197">8920 3503 11808 0 0,'0'0'266'0'0,"0"0"-5"0"0,1 0-111 0 0,-1-1-72 0 0,4 0-8 0 0,-2 0 2 0 0,9-2 148 0 0,-1 1-106 0 0,13-2 99 0 0,-15 3-115 0 0,-1 1 35 0 0,-2-1 4 0 0,1 0 35 0 0,-1 1 41 0 0,1-1 46 0 0,11-1 171 0 0,1 1-114 0 0,0 1-96 0 0,-1-1-76 0 0,-1 1-67 0 0,0 0-33 0 0,34-5 23 0 0,-29 0 5 0 0,-9 1-20 0 0,0 0 0 0 0,0 0 0 0 0,9-6-52 0 0,3-6 158 0 0,-13 5-30 0 0,-1-1 45 0 0,-6 4 20 0 0,-2-1 77 0 0,-1 0 82 0 0,-1 1 84 0 0,0 5-273 0 0,0 2 104 0 0,0 1-55 0 0,-1 0-18 0 0,0-1-71 0 0,0-1-30 0 0,-5-2 38 0 0,-10 0-44 0 0,0 5-51 0 0,12 0-42 0 0,0 0 0 0 0,0 1 0 0 0,1-1 0 0 0,-1 1 0 0 0,0 0 0 0 0,-3 1 6 0 0,-5 5-68 0 0,1 1 0 0 0,0 0-1 0 0,-9 9 69 0 0,3-2-11 0 0,7-7 1 0 0,-1 1-1 0 0,2 1 1 0 0,-1 0 0 0 0,2 0 0 0 0,-2 3 10 0 0,7-10-7 0 0,0 0 0 0 0,1 1 0 0 0,-1-1 0 0 0,1 0 0 0 0,0 1 0 0 0,0 0 0 0 0,1-1 1 0 0,0 1-1 0 0,-1 0 0 0 0,2 0 0 0 0,-1 0 0 0 0,0 0 0 0 0,1 0 0 0 0,0 0 1 0 0,0-1-1 0 0,1 5 7 0 0,-1-7-7 0 0,1-1 1 0 0,-1 1 0 0 0,1-1-1 0 0,-1 0 1 0 0,1 1 0 0 0,-1-1-1 0 0,1 0 1 0 0,0 0 0 0 0,0 1 0 0 0,-1-1-1 0 0,1 0 1 0 0,0 0 0 0 0,0 0-1 0 0,0 0 1 0 0,0 0 0 0 0,1 0-1 0 0,-1 0 1 0 0,0 0 0 0 0,0 0-1 0 0,0-1 1 0 0,1 1 6 0 0,1 0-7 0 0,-1 0 0 0 0,1 0 0 0 0,0-1 1 0 0,0 1-1 0 0,-1-1 0 0 0,1 0 0 0 0,0 1 0 0 0,0-1 1 0 0,-1 0-1 0 0,1-1 0 0 0,1 1 7 0 0,3-1-15 0 0,0-1 1 0 0,-1 1-1 0 0,1-1 0 0 0,0-1 0 0 0,0 1 1 0 0,-1-1-1 0 0,0 0 0 0 0,5-3 15 0 0,-4 1-3 0 0,26-17-5 0 0,3-5 8 0 0,-25 18-3 0 0,-1 0 0 0 0,0-1 0 0 0,-1 0 0 0 0,0 0 0 0 0,1-3 3 0 0,2-3-34 0 0,7-11-99 0 0,0 2 0 0 0,12-11 133 0 0,5 4-78 0 0,-31 28 81 0 0,9-5-72 0 0,-7 7 90 0 0,2 1 52 0 0,-8 1 3 0 0,-1 1 4 0 0,5 0-32 0 0,-3 1 40 0 0,9 9 29 0 0,-6-3-82 0 0,0-1 0 0 0,-1 1 0 0 0,1 0 0 0 0,-2 0-35 0 0,5 10 127 0 0,0-2 55 0 0,2 8 150 0 0,-6-6-47 0 0,0 2 103 0 0,-3-15-232 0 0,0 0 0 0 0,0 0 0 0 0,0 0 0 0 0,-1 0 0 0 0,0 3-156 0 0,0-6 47 0 0,0 0-1 0 0,0 0 1 0 0,-1 0 0 0 0,1-1-1 0 0,-1 1 1 0 0,1 0 0 0 0,-1 0-1 0 0,0 0 1 0 0,0-1 0 0 0,0 1-1 0 0,0-1 1 0 0,0 1 0 0 0,0-1-1 0 0,0 1 1 0 0,0-1 0 0 0,-1 1-1 0 0,0 0-46 0 0,-4 2 34 0 0,0 0 49 0 0,-18 6 297 0 0,13-7-280 0 0,5-1-90 0 0,-1-1-50 0 0,0-1-62 0 0,1 1-71 0 0,-1 0-83 0 0,1-1-93 0 0,-1 0-105 0 0,1 0-115 0 0,4 0 95 0 0,1 0-75 0 0,-1 0-67 0 0,0 0-58 0 0,0 0-199 0 0,0 0-58 0 0,-1 0-242 0 0,-1 0-648 0 0</inkml:trace>
  <inkml:trace contextRef="#ctx0" brushRef="#br0" timeOffset="143795.508">5043 3572 9520 0 0,'0'0'276'0'0,"0"0"2"0"0,13-13 24 0 0,-11 10-410 0 0,0 1 96 0 0,0 0 83 0 0,1 0 69 0 0,-1-1 85 0 0,1 1 53 0 0,7-5 788 0 0,-6 5-646 0 0,-1 0-211 0 0,-1 1-44 0 0,-1 1-125 0 0,0-1 298 0 0,-1 1 39 0 0,0 0-175 0 0,0 0 148 0 0,-1-5 390 0 0,0 1-97 0 0,-1 1-90 0 0,-1 1-81 0 0,-1 0-73 0 0,0 1-65 0 0,0 0-57 0 0,-1 1-49 0 0,-1 1-7 0 0,0 0-45 0 0,-19 5 466 0 0,17-3-508 0 0,-15 6 163 0 0,19-7-241 0 0,-1 0 1 0 0,1 0-1 0 0,0 1 0 0 0,0 0 1 0 0,0-1-1 0 0,-2 3-56 0 0,-12 10 203 0 0,0 0-14 0 0,5-1-165 0 0,2 3-157 0 0,0 2 48 0 0,0 7 29 0 0,8-18 45 0 0,1 0 1 0 0,0 0-1 0 0,0 0 1 0 0,1 1 10 0 0,0-4-9 0 0,1 1-1 0 0,0-1 1 0 0,0 1 0 0 0,0-1-1 0 0,1 1 10 0 0,4 15-61 0 0,-3-18 42 0 0,-1 0-1 0 0,0-1 1 0 0,1 1 0 0 0,0 0 0 0 0,0-1-1 0 0,-1 1 1 0 0,3 0 19 0 0,-2 0-32 0 0,1-1 0 0 0,-1 0 0 0 0,1 0 0 0 0,0 0 0 0 0,0 0 0 0 0,0 0-1 0 0,1 0 33 0 0,0 0-41 0 0,-1-1-1 0 0,1 0 0 0 0,-1 1 0 0 0,1-1 0 0 0,0-1 1 0 0,-1 1-1 0 0,1 0 0 0 0,0-1 0 0 0,0 0 0 0 0,0 0 0 0 0,0 0 42 0 0,0-1-37 0 0,0 1 0 0 0,0-1-1 0 0,0 0 1 0 0,-1 0 0 0 0,1 0-1 0 0,0-1 1 0 0,-1 1-1 0 0,1-1 1 0 0,1-1 37 0 0,1-1-44 0 0,0 0 0 0 0,-1 0 0 0 0,1-1 0 0 0,-1 0 0 0 0,1-1 44 0 0,22-28-112 0 0,-18 20 128 0 0,11-17 42 0 0,-11 6 58 0 0,4-14 102 0 0,-2 3-52 0 0,-3 0-44 0 0,-1-1-3 0 0,0-1-78 0 0,-7 27-41 0 0,1-1 0 0 0,-1 1 0 0 0,-1-12 0 0 0,0-1 34 0 0,2 0 88 0 0,0-2 86 0 0,-4-14 198 0 0,2 39-294 0 0,0-1-46 0 0,1-3-30 0 0,0-4-52 0 0,-1 5 51 0 0,-1 1 48 0 0,1 0 112 0 0,-1 1-51 0 0,0 1 37 0 0,0 0 41 0 0,0 0 44 0 0,0 1 49 0 0,-1 0 52 0 0,2 1-165 0 0,0 2-100 0 0,0 1-67 0 0,0 2-53 0 0,0-4 33 0 0,-3 16-15 0 0,2-15 0 0 0,1-1 0 0 0,-1 1 0 0 0,1-1 0 0 0,-1 1 0 0 0,1-1 0 0 0,0 1 0 0 0,0 2 0 0 0,1 26 5 0 0,-6 17-54 0 0,-1 0 40 0 0,4-25 52 0 0,-3 11-30 0 0,-2 13-16 0 0,3-12 3 0 0,1-15 0 0 0,0 21 0 0 0,3-35 0 0 0,0 1 0 0 0,1-1 0 0 0,0 1 0 0 0,0-1 0 0 0,0 0 0 0 0,1 1 0 0 0,0-1 0 0 0,1 2 0 0 0,1 10-4 0 0,-1-7-51 0 0,1 0-96 0 0,-3-9 239 0 0,0 1-103 0 0,-1-1-84 0 0,1 0-64 0 0,1 5-795 0 0,0-6 799 0 0,-1 0 51 0 0,0 0-237 0 0,0-1 147 0 0,-1 0 43 0 0,1 0-49 0 0,0-1 96 0 0,2 1 9 0 0,-2 0-1 0 0,2-2-61 0 0,0 1 0 0 0,0-1 0 0 0,0 1 1 0 0,0-1-1 0 0,0 0 0 0 0,0 0 0 0 0,-1 0 0 0 0,1-1 0 0 0,1-1 161 0 0,2-2-260 0 0,0-1 51 0 0,-1 2 82 0 0,0 0 54 0 0,0 0 64 0 0,0 1 72 0 0,2-3 89 0 0,2-4 140 0 0,1-1 20 0 0,-2 5-166 0 0,8-6 207 0 0,-1-1 0 0 0,1-2-353 0 0,-13 13 46 0 0,8-9 135 0 0,17-21 163 0 0,-19 20-181 0 0,-1 0 54 0 0,-2 0 75 0 0,-1 0 97 0 0,-4 6 170 0 0,-1 1-113 0 0,-2 3-101 0 0,-1 0-90 0 0,0 1-77 0 0,-2 2-66 0 0,0 0-52 0 0,0 2-41 0 0,-18 6-114 0 0,14-3 97 0 0,4-3 62 0 0,1 1 77 0 0,-19 12-120 0 0,18-12-34 0 0,0 1 0 0 0,1 0 0 0 0,0 0 0 0 0,0 1 0 0 0,-3 3 13 0 0,5-5-9 0 0,0 0 0 0 0,0 0 1 0 0,0 0-1 0 0,1 1 0 0 0,-1-1 0 0 0,1 1 1 0 0,0-1-1 0 0,0 0 0 0 0,-1 4 9 0 0,2-4 0 0 0,-1 1-1 0 0,1-1 1 0 0,0 1 0 0 0,0 0-1 0 0,1-1 1 0 0,-1 1-1 0 0,1-1 1 0 0,0 2 1 0 0,-1-1-5 0 0,1-1 0 0 0,0 1-1 0 0,0-1 1 0 0,0 1 0 0 0,0-1 0 0 0,1 2 4 0 0,4 3-54 0 0,2 0-42 0 0,2 0-172 0 0,1-1-98 0 0,-6-5 137 0 0,1 0-34 0 0,-1 0-40 0 0,1-1-41 0 0,0 0-45 0 0,0 0-49 0 0,0-1-53 0 0,0 0-55 0 0,0 0-59 0 0,1 0-63 0 0,-1-1-66 0 0,1 0-69 0 0,-5 0 356 0 0,1 1-57 0 0,0 0-202 0 0,0-1-64 0 0,0 1-49 0 0,0-1-35 0 0,4-1-1124 0 0,2-1-1090 0 0</inkml:trace>
  <inkml:trace contextRef="#ctx0" brushRef="#br0" timeOffset="144261.025">5673 3468 11720 0 0,'-2'-4'312'0'0,"1"0"-45"0"0,-1 0-43 0 0,1 0-43 0 0,0-1-40 0 0,0 0-39 0 0,0 1-38 0 0,1-1-36 0 0,-1-2-67 0 0,1 6 186 0 0,-1 0 1 0 0,1-1 0 0 0,0 1-1 0 0,-1 0 1 0 0,1 0 0 0 0,0 0 0 0 0,-1 0-1 0 0,1 0 1 0 0,-1 0 0 0 0,0 0 0 0 0,1 0-1 0 0,-1 0 1 0 0,0 1-148 0 0,-6-5 1195 0 0,-1 3-283 0 0,0 2-101 0 0,3 1-365 0 0,0 1-53 0 0,-1 0-59 0 0,1 0-64 0 0,1 1-71 0 0,-1-1-74 0 0,1 1-81 0 0,1 0-86 0 0,-10 10 313 0 0,1-1-90 0 0,0 4-52 0 0,-2 13-30 0 0,10-21-99 0 0,3-4 8 0 0,-1-1 0 0 0,1 1 0 0 0,0 0 0 0 0,0 0 0 0 0,0 0 0 0 0,0-1 0 0 0,1 1 0 0 0,-1 1-8 0 0,0 15 0 0 0,0-16 0 0 0,1-1 0 0 0,-1 0 0 0 0,1 1 0 0 0,0-1 0 0 0,0 0 0 0 0,0 1 0 0 0,1-1 0 0 0,-1 0 0 0 0,1 1 0 0 0,0-1 0 0 0,0 0 0 0 0,0 0 0 0 0,1 2 0 0 0,3 14 37 0 0,-2-6-3 0 0,3-5-41 0 0,10 12 7 0 0,-15-19-2 0 0,0 0 0 0 0,0 0-1 0 0,0-1 1 0 0,0 1-1 0 0,0-1 1 0 0,0 1 0 0 0,0-1-1 0 0,0 1 1 0 0,1-1-1 0 0,-1 0 1 0 0,0 1 0 0 0,0-1-1 0 0,0 0 1 0 0,1 0 0 0 0,-1 0-1 0 0,0 0 1 0 0,0 0-1 0 0,0 0 1 0 0,1 0 0 0 0,-1 0-1 0 0,0 0 1 0 0,0-1-1 0 0,0 1 1 0 0,0-1 0 0 0,1 1 2 0 0,17-9-36 0 0,-11 4 51 0 0,-2 0-8 0 0,2-3 37 0 0,1 0 62 0 0,-2-1 83 0 0,-1 0 105 0 0,-4 6-157 0 0,3-3 50 0 0,-2 4-61 0 0,0 0 103 0 0,-2 1-67 0 0,1 0 40 0 0,4 1-164 0 0,-1 6-40 0 0,-5-6 3 0 0,2 3-1 0 0,0 0 0 0 0,0 1 0 0 0,0-1 0 0 0,0 1 0 0 0,-1 0 0 0 0,1-1 0 0 0,-1 1 0 0 0,0 0 0 0 0,0 0 0 0 0,0 0 0 0 0,-1 0 0 0 0,0 0 0 0 0,1 1 0 0 0,-1 13 0 0 0,0 1 0 0 0,-1 3 0 0 0,1-22 0 0 0,-1 31 0 0 0,-2 0 0 0 0,-1 0 0 0 0,-2 0 0 0 0,-7 21 0 0 0,8-36 7 0 0,-1 1 46 0 0,-13 33 239 0 0,15-41-218 0 0,-1-1 0 0 0,-1 1 0 0 0,1-1 0 0 0,-1 0 0 0 0,-1 0 0 0 0,1 0 0 0 0,-1-1 0 0 0,-4 2-74 0 0,7-5 24 0 0,0-1 0 0 0,-1 0 0 0 0,0 0 0 0 0,0 0 0 0 0,0 0 0 0 0,0-1 0 0 0,0 0-1 0 0,0 0 1 0 0,-1 0 0 0 0,-1 0-24 0 0,-25 4 33 0 0,16-5-56 0 0,1 1-34 0 0,11-2-120 0 0,1 0 51 0 0,-1 0 44 0 0,1 0 39 0 0,-5-1 46 0 0,-6-1 128 0 0,8 0-99 0 0,-1 1-67 0 0,2-1-71 0 0,0 1-93 0 0,0-1-111 0 0,2 1 106 0 0,1 0-36 0 0,-2 0-169 0 0,1-1-87 0 0,-1 1-92 0 0,1 0-101 0 0,0-1-109 0 0,-1 1-115 0 0,1-1-123 0 0,2 2 470 0 0,-1-1-34 0 0,-1-1-704 0 0,0 1-34 0 0,-7-4-2796 0 0,10 5 4130 0 0</inkml:trace>
  <inkml:trace contextRef="#ctx0" brushRef="#br0" timeOffset="145130.471">5878 3556 11432 0 0,'0'0'256'0'0,"0"0"34"0"0,0 0 22 0 0,0 0-30 0 0,0 0-213 0 0,1 0-41 0 0,1 0-4 0 0,0 0 27 0 0,2 0 525 0 0,0 0-77 0 0,1-1-96 0 0,-1 0-118 0 0,-1 0-164 0 0,-1 1-77 0 0,6-2 248 0 0,-1 0-60 0 0,-1-1-53 0 0,0 0-45 0 0,5-4 24 0 0,-9 5-137 0 0,0 0 1 0 0,0 0-1 0 0,1-1 0 0 0,-1 1 0 0 0,0-1 0 0 0,-1 1 1 0 0,1-1-1 0 0,0 0 0 0 0,0-2-21 0 0,1-2 69 0 0,-1 0 35 0 0,0-2 97 0 0,-2-1 97 0 0,0 4-106 0 0,0 1 34 0 0,-1 0 35 0 0,0-1 39 0 0,-4-8 168 0 0,-4 3-33 0 0,-3 4-48 0 0,0 5-59 0 0,3 4-149 0 0,1 1-37 0 0,0 3-40 0 0,1 2-45 0 0,4-2-67 0 0,-1 1-1 0 0,1 0 1 0 0,0-1-1 0 0,1 1 0 0 0,0 0 1 0 0,0 0-1 0 0,0 0 1 0 0,1 1-1 0 0,0-1 1 0 0,0 0-1 0 0,1 1 0 0 0,0-1 1 0 0,0 0-1 0 0,1 4 11 0 0,0-1-14 0 0,1 0 0 0 0,0 0-1 0 0,1 0 1 0 0,0-1 0 0 0,4 10 14 0 0,-4-11 1 0 0,1-1 0 0 0,0 1 0 0 0,1-1-1 0 0,1 2 0 0 0,2 1-24 0 0,-5-6 32 0 0,1-1 0 0 0,-1 0 0 0 0,1 0 0 0 0,0 0 0 0 0,0 0 0 0 0,1 0-8 0 0,6 2-5 0 0,0-3-43 0 0,-1-5-62 0 0,0-4-79 0 0,7-13-143 0 0,-8 8-20 0 0,0 0 1 0 0,6-10 351 0 0,1-11-490 0 0,-8 17 356 0 0,1-1 36 0 0,3-2 16 0 0,7-8 4 0 0,-18 27 76 0 0,-1-1 1 0 0,0 1-1 0 0,0 0 0 0 0,1 0 0 0 0,-1-1 1 0 0,0 1-1 0 0,1 0 0 0 0,-1 0 0 0 0,0 0 0 0 0,1 0 1 0 0,-1 0-1 0 0,0-1 0 0 0,1 1 0 0 0,-1 0 1 0 0,1 0-1 0 0,-1 0 0 0 0,0 0 0 0 0,1 0 1 0 0,-1 0-1 0 0,0 0 0 0 0,1 0 0 0 0,-1 0 1 0 0,0 0-1 0 0,1 1 0 0 0,-1-1 0 0 0,1 0 0 0 0,-1 0 1 0 0,0 0-1 0 0,1 0 0 0 0,-1 0 2 0 0,7 5 44 0 0,-7-5-42 0 0,15 18 264 0 0,-5 5-73 0 0,-7-10-62 0 0,0 0 0 0 0,1 10-131 0 0,0 3 131 0 0,-1-11-57 0 0,-1 0 0 0 0,-1 0-1 0 0,-1 2-73 0 0,1-4 93 0 0,-1 0 41 0 0,0-12-70 0 0,0-1 0 0 0,0 0 6 0 0,0 0 20 0 0,0 0-6 0 0,0-1-35 0 0,3-6 28 0 0,0-2 11 0 0,6-19 124 0 0,2-1-71 0 0,1 0-57 0 0,3 1-42 0 0,-12 22-40 0 0,1 1 0 0 0,-1-1 0 0 0,1 1-1 0 0,0 0 1 0 0,0 0 0 0 0,1 1-1 0 0,-1-1 1 0 0,1 1 0 0 0,0 0 0 0 0,0 0-1 0 0,1 1 1 0 0,-1-1 0 0 0,1 1 0 0 0,-1 0-1 0 0,1 1 1 0 0,0-1 0 0 0,0 1-1 0 0,2 0-1 0 0,-2 1-48 0 0,4-2 83 0 0,3 0 30 0 0,-9 2-84 0 0,1 0-37 0 0,-2 0-28 0 0,1 1-39 0 0,-1 0-46 0 0,1 0-53 0 0,-2 0-117 0 0,-1-1 97 0 0,0 1 49 0 0,1 0-168 0 0,-2-1 186 0 0,0 1 23 0 0,0 0-37 0 0,1 0-44 0 0,-1 0-51 0 0,0 0-135 0 0,1 0-60 0 0,-1-1-54 0 0,0 1-46 0 0,0 0-168 0 0,0 0-46 0 0,0 0-203 0 0,0 0-548 0 0</inkml:trace>
  <inkml:trace contextRef="#ctx0" brushRef="#br0" timeOffset="146271.042">6395 3572 6120 0 0,'0'0'176'0'0,"0"0"-96"0"0,-4 0-28 0 0,1 0 27 0 0,1 0 87 0 0,1 0-36 0 0,0 0 39 0 0,-1 0 70 0 0,1 0 61 0 0,0 0 67 0 0,0 0 75 0 0,0 0 82 0 0,0 0 89 0 0,0 0 95 0 0,1 0 103 0 0,-1-1-134 0 0,1 1-35 0 0,-1 0-35 0 0,1 0-34 0 0,-1 0 477 0 0,0 1-124 0 0,0-1-118 0 0,0 1-110 0 0,0 0-104 0 0,0 0-97 0 0,1 0-89 0 0,-1 0-83 0 0,1 1-76 0 0,-1-1-70 0 0,1 1-61 0 0,0-1-56 0 0,-1 1-49 0 0,1 0-41 0 0,0 0-49 0 0,0 0-36 0 0,0 8-575 0 0,0-7 541 0 0,0 0 86 0 0,0-2 90 0 0,0 1 72 0 0,0-1 85 0 0,0 0 97 0 0,1 4-272 0 0,1 0 0 0 0,-1 0 0 0 0,1 0 0 0 0,0 0-1 0 0,1 2-10 0 0,0-2 2 0 0,-1 0 0 0 0,0 0 0 0 0,-1 0 0 0 0,1 0 0 0 0,0 5-2 0 0,1 12 1 0 0,-1-15 1 0 0,-1-1 0 0 0,0 1 1 0 0,-1 0-1 0 0,1 0 0 0 0,-1 0 0 0 0,-1-1 0 0 0,0 5-2 0 0,0-6 51 0 0,-1 4 44 0 0,-1-2-71 0 0,-2 1-18 0 0,4-7-230 0 0,1-1 26 0 0,0 1 90 0 0,-1 0 75 0 0,1-1 63 0 0,0 1 47 0 0,-1-1 35 0 0,0 2 344 0 0,0-2-296 0 0,1 1-71 0 0,-1-1-109 0 0,1 0-60 0 0,-1 0-60 0 0,1 0-67 0 0,-1 0-75 0 0,1 0-112 0 0,-1 0-105 0 0,1 0-114 0 0,-1 0-124 0 0,1 0 319 0 0,-1 0-34 0 0,1 0-36 0 0,0 0-36 0 0,-1-1-39 0 0,1 1-39 0 0,-1 0-40 0 0,1 0-41 0 0,-2-1-1359 0 0,-1-1-1152 0 0,3 2 3190 0 0</inkml:trace>
  <inkml:trace contextRef="#ctx0" brushRef="#br0" timeOffset="148593.585">6608 3607 5488 0 0,'0'0'158'0'0,"0"0"-31"0"0,0 0 13 0 0,0 0 69 0 0,0 0 197 0 0,0 0 358 0 0,0 0 32 0 0,0 0-28 0 0,0 0-134 0 0,0 0-52 0 0,0 0-8 0 0,0 0-24 0 0,0 0-88 0 0,0 0-40 0 0,0 0-6 0 0,0 0-16 0 0,0 0-67 0 0,0 0-28 0 0,0 0-7 0 0,0 0-5 0 0,0 0-145 0 0,2 0 90 0 0,0-1 100 0 0,4 0 532 0 0,-4 0-603 0 0,0 0-102 0 0,0 1-46 0 0,-1-1-54 0 0,0 1-66 0 0,7-4 461 0 0,1-1-91 0 0,-2 1-77 0 0,1-2-67 0 0,0-1-23 0 0,0-1-57 0 0,-5 5-101 0 0,-1-1 0 0 0,1 0-1 0 0,-1 1 1 0 0,0-1 0 0 0,0 0 0 0 0,-1 0 0 0 0,2-3-44 0 0,-3 6 16 0 0,1-1 0 0 0,-1 1 0 0 0,0-1-1 0 0,0 0 1 0 0,1 1 0 0 0,-1-1 0 0 0,0 1 0 0 0,0-1 0 0 0,-1 1-1 0 0,1-1 1 0 0,0 1 0 0 0,0-1 0 0 0,-1 1 0 0 0,1-1 0 0 0,-1 1 0 0 0,0-1-1 0 0,1 1 1 0 0,-1-1 0 0 0,0 1 0 0 0,0-1-16 0 0,-9-8 111 0 0,-5 5-36 0 0,14 4-74 0 0,0 1-1 0 0,-1 0 0 0 0,1 0 0 0 0,-1 0 0 0 0,1 1 1 0 0,-1-1-1 0 0,1 0 0 0 0,0 1 0 0 0,-1-1 0 0 0,0 1 0 0 0,-25 12-151 0 0,21-10 129 0 0,1 0 0 0 0,0 1 0 0 0,0 0 0 0 0,0 0 0 0 0,1 1 0 0 0,-1-1 0 0 0,1 1 0 0 0,0 0 0 0 0,-3 5 22 0 0,2-2-10 0 0,0 1 0 0 0,0-1 0 0 0,1 1 0 0 0,0 0 0 0 0,1 0 0 0 0,0 0 0 0 0,-2 9 10 0 0,5-13 0 0 0,-1 0 0 0 0,1-1-1 0 0,-1 1 1 0 0,1 0 0 0 0,0-1 0 0 0,1 1-1 0 0,-1 0 1 0 0,1-1 0 0 0,0 1-1 0 0,0-1 1 0 0,1 1 0 0 0,-1-1 0 0 0,1 1-1 0 0,0-1 1 0 0,0 0 0 0 0,1 0-1 0 0,-1 0 1 0 0,-1-2 2 0 0,0-1-1 0 0,0 1 0 0 0,0-1 0 0 0,1 0 0 0 0,-1 0 1 0 0,0 0-1 0 0,1 0 0 0 0,-1 0 0 0 0,0 0 0 0 0,1 0 0 0 0,-1 0 1 0 0,2 0-2 0 0,0 0-8 0 0,0 0 0 0 0,0 0 0 0 0,0-1 1 0 0,0 1-1 0 0,0-1 0 0 0,0 0 0 0 0,0 0 1 0 0,0 0-1 0 0,0 0 0 0 0,0 0 0 0 0,1-1 8 0 0,4 0-30 0 0,-1-1-1 0 0,1-1 1 0 0,7-2 30 0 0,6-4 2 0 0,-5 1-86 0 0,0-3-85 0 0,26-28-551 0 0,-30 27 519 0 0,1 0 57 0 0,8-11-101 0 0,-2 0 144 0 0,-15 19 123 0 0,-3 3 84 0 0,-1 3 38 0 0,2 1-45 0 0,1-1-26 0 0,1 2-20 0 0,2 1 17 0 0,0 6 20 0 0,2 5 152 0 0,7 10 218 0 0,-9-17-357 0 0,3 0-53 0 0,-8-8 22 0 0,-1-1-1 0 0,1 0-54 0 0,0 0 0 0 0,0 0 0 0 0,1 0 0 0 0,-1 0 0 0 0,0 0 0 0 0,0 0 0 0 0,0 0 0 0 0,1-1 0 0 0,-1 1 0 0 0,0 0 0 0 0,0-1 0 0 0,0 1 0 0 0,0-1-17 0 0,13-10 154 0 0,-4-5-54 0 0,0-1-38 0 0,1-3-11 0 0,4-2-24 0 0,-4 6-83 0 0,0 1-68 0 0,0-1-75 0 0,1 0-80 0 0,0 1-87 0 0,0 1-93 0 0,1 0-98 0 0,1 1-104 0 0,-11 11 446 0 0,4-4-224 0 0,-3 3 101 0 0,0 1 12 0 0,-1-1-104 0 0,-1 2 137 0 0,0 0-45 0 0,-1 0-51 0 0,1 0-54 0 0,0 0-60 0 0,0 0-65 0 0,0 1-69 0 0,-1-1-74 0 0,4-1-1068 0 0,3 0-996 0 0</inkml:trace>
  <inkml:trace contextRef="#ctx0" brushRef="#br0" timeOffset="149387.264">7175 3431 11808 0 0,'0'0'266'0'0,"0"0"44"0"0,0 0 11 0 0,-2 5-45 0 0,0 0-192 0 0,1-1-53 0 0,-2 0-6 0 0,1 0 47 0 0,-1 0 41 0 0,1 0 37 0 0,-2 1 71 0 0,1 0 37 0 0,-1 1 86 0 0,-3 2 215 0 0,-3 5 288 0 0,3-4-370 0 0,2-2-179 0 0,3-3-195 0 0,0 0-35 0 0,0-1 84 0 0,-4 9 365 0 0,-1 1-110 0 0,1 0-98 0 0,0 1-82 0 0,2-2-95 0 0,1-1-37 0 0,1 6-6 0 0,2 0-41 0 0,0-16-57 0 0,0 0 0 0 0,0 0 0 0 0,0 1 0 0 0,1-1 0 0 0,-1 0 0 0 0,0 0 0 0 0,1 0 0 0 0,-1 0 0 0 0,1 0 0 0 0,-1 0 0 0 0,1 0-1 0 0,-1 0 1 0 0,1 0 0 0 0,0 0 0 0 0,-1 0 0 0 0,1 0 0 0 0,0 0 0 0 0,0 0 0 0 0,0 0 0 0 0,-1-1 0 0 0,1 1 0 0 0,1 0 9 0 0,-1 0-14 0 0,1-1-1 0 0,-1 0 1 0 0,0 0 0 0 0,0 1 0 0 0,1-1 0 0 0,-1 0 0 0 0,0 0 0 0 0,0 0-1 0 0,1-1 1 0 0,-1 1 0 0 0,0 0 0 0 0,0 0 0 0 0,1-1 0 0 0,-1 1 0 0 0,0 0-1 0 0,0-1 1 0 0,0 1 0 0 0,0-1 14 0 0,14-8-124 0 0,-1-3 57 0 0,-7 3 68 0 0,-2 1 46 0 0,0-2-4 0 0,0 0 37 0 0,0 0 39 0 0,0 1 39 0 0,1-1 40 0 0,-1 0 42 0 0,1 1 41 0 0,-1 0 44 0 0,-1 4-102 0 0,0 2-35 0 0,4 1 92 0 0,-1 5-105 0 0,-1 4-78 0 0,-1 1-61 0 0,10 26 28 0 0,-12-28 2 0 0,-2-2-59 0 0,0-1 0 0 0,1 0 0 0 0,-1 0 0 0 0,1 0-1 0 0,0 0 1 0 0,0-1 0 0 0,0 1 0 0 0,0-1 0 0 0,1 1-1 0 0,-1-1 1 0 0,1 1 0 0 0,1 0-7 0 0,-2-2 5 0 0,0 0 0 0 0,-1 0 0 0 0,1 0 0 0 0,0 0 0 0 0,0-1 0 0 0,-1 1 0 0 0,1-1 0 0 0,0 1 0 0 0,0-1 0 0 0,0 0 0 0 0,0 0 0 0 0,1 1-5 0 0,17-6 80 0 0,6-8 70 0 0,-3-3-47 0 0,-16 10-77 0 0,1 0-1 0 0,-1-1 1 0 0,0 0-1 0 0,2-4-25 0 0,-1 0 9 0 0,0 0 0 0 0,-1-1 0 0 0,-1 1 0 0 0,0-1 0 0 0,0-1 0 0 0,-2 1 0 0 0,2-5-9 0 0,0-2 41 0 0,1-1-36 0 0,5-19-83 0 0,2-9-128 0 0,4-23-204 0 0,-9 29 64 0 0,-4 13 158 0 0,-2 6 108 0 0,-2-1 102 0 0,-3 11-27 0 0,-1 2 21 0 0,2 1 59 0 0,1 10 59 0 0,0 0-25 0 0,0 0-48 0 0,-7 5 21 0 0,0 3-14 0 0,0 1-35 0 0,-4 14-39 0 0,-4 26-107 0 0,9-27 115 0 0,-7 25-95 0 0,-2 22 93 0 0,-3 48-43 0 0,16-106 25 0 0,2 0 0 0 0,-1 0 0 0 0,2 0 0 0 0,-1 0 0 0 0,2 1 18 0 0,6 21-138 0 0,-1-19 12 0 0,2-1-52 0 0,5-1 14 0 0,1-9 44 0 0,-13-3 107 0 0,1 0 0 0 0,0 0-1 0 0,0-1 1 0 0,0 0 0 0 0,-1 1 0 0 0,1-1 0 0 0,0 0-1 0 0,-1 0 1 0 0,1 0 0 0 0,2-2 13 0 0,19-14-31 0 0,5-9 42 0 0,-4-1-13 0 0,-2-3 68 0 0,-3-2 55 0 0,-4-1 44 0 0,-13 27-112 0 0,-2 5 44 0 0,-2 5 131 0 0,-1 4-123 0 0,2-4-110 0 0,0 0-55 0 0,-2 28 60 0 0,1-22 0 0 0,1 0 0 0 0,0 0 0 0 0,0 1 0 0 0,1-1 0 0 0,0 1 0 0 0,1-2 0 0 0,0 0 0 0 0,0 0 0 0 0,1-1 0 0 0,0 1 0 0 0,1-1 0 0 0,0 1 0 0 0,0-1 0 0 0,3 4 0 0 0,-5-9 0 0 0,1 0 0 0 0,-1 0 0 0 0,1 0 0 0 0,-1-1 0 0 0,1 1 0 0 0,0-1 0 0 0,0 1 0 0 0,0-1 0 0 0,0 0 0 0 0,0 0 0 0 0,1-1 0 0 0,-1 1 0 0 0,0-1 0 0 0,1 1 0 0 0,-1-1 0 0 0,1 0 0 0 0,0 0 0 0 0,-1-1 0 0 0,1 1 0 0 0,0-1 0 0 0,0 0 0 0 0,0 0 0 0 0,3 0-211 0 0,0 0 74 0 0,0-1 65 0 0,0 0 57 0 0,8-1 102 0 0,-4 0 67 0 0,17-7 274 0 0,-20 6-331 0 0,0-1-39 0 0,-2 1-48 0 0,0 0-35 0 0,-1 0-40 0 0,1-1-45 0 0,-1 1-51 0 0,0-1-57 0 0,0 0-61 0 0,0 0-68 0 0,-1-1-73 0 0,0 1-78 0 0,0-1-84 0 0,0 0-89 0 0,-1 0-95 0 0,0 0-100 0 0,0-1-106 0 0,-1 0-110 0 0,0 1-1174 0 0,0-3-1272 0 0</inkml:trace>
  <inkml:trace contextRef="#ctx0" brushRef="#br0" timeOffset="149697.134">7413 3316 13912 0 0,'0'0'193'0'0,"0"0"-41"0"0,-1 0 49 0 0,1 0-107 0 0,-3 0-15 0 0,1 0 10 0 0,-3 0 108 0 0,4 0-98 0 0,0 0 93 0 0,1 0 169 0 0,0 0 14 0 0,1 0-191 0 0,-1 0-39 0 0,0 0 47 0 0,1 0-88 0 0,3 2 0 0 0,-2-2-6 0 0,5 2 306 0 0,0-1-71 0 0,1-1-63 0 0,-1 1-55 0 0,1-1-49 0 0,0 1-42 0 0,7-1 31 0 0,23 1 24 0 0,5 1-203 0 0,-25-2-17 0 0,2-1-73 0 0,1 0-109 0 0,-4 0-73 0 0,-9 0 104 0 0,1 0-34 0 0,-1 1-36 0 0,0-1-39 0 0,1 0-41 0 0,-1 0-44 0 0,0 1 7 0 0,-1-1-39 0 0,0 0-39 0 0,0 1-42 0 0,-3-1 107 0 0,-1 1-47 0 0,0 0-41 0 0,0 0-35 0 0,1-1-144 0 0,0 1-35 0 0,8-1-1512 0 0</inkml:trace>
  <inkml:trace contextRef="#ctx0" brushRef="#br0" timeOffset="164337.9">5716 2088 3024 0 0,'0'0'65'0'0,"0"0"7"0"0,0 0 10 0 0,2-1-14 0 0,4 0-43 0 0,-1 0 22 0 0,-1 1 81 0 0,0-1 106 0 0,0 0 215 0 0,-2 1 27 0 0,0 0-206 0 0,-1-1-103 0 0,1 1-75 0 0,-1 0 141 0 0,-1 0-12 0 0,0 0-44 0 0,0 0-17 0 0,0 0-6 0 0,0 0-2 0 0,0 0 0 0 0,0 0 0 0 0,0 0 0 0 0,0 0 6 0 0,0 0 30 0 0,0 0 18 0 0,0 0 2 0 0,0 0-6 0 0,0 0-22 0 0,-1 0 122 0 0,-1 0-113 0 0,-1 0-93 0 0,-1 1-75 0 0,-17 3 296 0 0,0-2 0 0 0,-1 0-1 0 0,-13-1-316 0 0,-14 1 460 0 0,26 1-204 0 0,2 0-34 0 0,6 0-35 0 0,1-1 0 0 0,0-1 1 0 0,-4 0-188 0 0,-19-1 221 0 0,-36 0 286 0 0,52 0-423 0 0,1 0-50 0 0,-4 2-44 0 0,-13 1-63 0 0,-2 0-12 0 0,13-1 63 0 0,5-2 45 0 0,-1-1 52 0 0,-30-1 12 0 0,-47-3 166 0 0,68 2-46 0 0,0 0-34 0 0,0-1-32 0 0,0 1-32 0 0,-30 1 12 0 0,-28-2 75 0 0,0 0 83 0 0,46 1-192 0 0,-1 0 50 0 0,20 2-27 0 0,-11-1 7 0 0,-8-2 21 0 0,8 3 2 0 0,34 1-189 0 0,1 0-29 0 0,0 0-14 0 0,0 0 22 0 0,0 0 6 0 0,0 0 0 0 0,0 0 0 0 0,0 0 0 0 0,0 0 0 0 0,0 0-22 0 0,0 0-87 0 0,0 0-34 0 0,0 0-7 0 0,0 0-24 0 0,1 2-88 0 0,-1-2 229 0 0,1 0 49 0 0,-1 0 41 0 0,2 2 67 0 0,-1-2-57 0 0,0 1-44 0 0,0 0-65 0 0,0-1-59 0 0,-1 1-82 0 0,1 0-96 0 0,-1-1-112 0 0,0 0 186 0 0,0 0-39 0 0,0 0-405 0 0,0 0-273 0 0,0 0-640 0 0</inkml:trace>
  <inkml:trace contextRef="#ctx0" brushRef="#br0" timeOffset="165353.707">4761 2251 6192 0 0,'0'0'133'0'0,"0"0"23"0"0,0 0 13 0 0,0 0-53 0 0,-1 0-58 0 0,-4 0-50 0 0,1 0 4 0 0,3 0 30 0 0,0 0 47 0 0,1 0 101 0 0,0 0 166 0 0,0 0 11 0 0,0 0-39 0 0,0 0-230 0 0,0 0-38 0 0,0 0 20 0 0,0 0-14 0 0,4 0-4 0 0,1 1-58 0 0,-1 0 25 0 0,3 2 36 0 0,1-1 61 0 0,0-1 103 0 0,2 0 113 0 0,15-1 562 0 0,-17 0-625 0 0,2-1-32 0 0,-6 1-172 0 0,0 0-40 0 0,2 0 228 0 0,0 0-72 0 0,2-1-12 0 0,-1 0-83 0 0,5 0 24 0 0,-2 1 44 0 0,49-2 668 0 0,12 0 156 0 0,-22 6-394 0 0,-40-2-520 0 0,-6 0-15 0 0,-2-2-59 0 0,-1 0 1 0 0,0 1-1 0 0,1-1 0 0 0,-1 1 1 0 0,1-1-1 0 0,-1 0 1 0 0,0 1-1 0 0,1-1 0 0 0,-1 1 1 0 0,0-1-1 0 0,1 1 1 0 0,-1-1-1 0 0,0 1 0 0 0,0-1 1 0 0,0 1-1 0 0,1-1 0 0 0,-1 1 1 0 0,0 0-1 0 0,0-1 1 0 0,0 1-1 0 0,0-1 0 0 0,0 1 1 0 0,0-1-1 0 0,0 1 1 0 0,0 0-1 0 0,0-1 0 0 0,0 1 0 0 0,-1 3 1 0 0,2-2-1 0 0,-1-1 0 0 0,1 1 0 0 0,-1-1 0 0 0,0 1 0 0 0,0 0 0 0 0,1-1 0 0 0,-1 1 0 0 0,0-1 0 0 0,0 1 0 0 0,-1 0 0 0 0,1-1 0 0 0,0 1 0 0 0,0-1 0 0 0,-1 1 0 0 0,1-1 0 0 0,-1 1 0 0 0,0-1 0 0 0,1 1 0 0 0,-1-1 0 0 0,0 1 0 0 0,0-1 0 0 0,0 0 0 0 0,0 1 0 0 0,0-1 0 0 0,-1 1 0 0 0,-6 11 0 0 0,8-12 0 0 0,-1 1 0 0 0,0-1 0 0 0,1 0 0 0 0,-1 1 0 0 0,0-1 0 0 0,0 0 0 0 0,0 0 0 0 0,0 0 0 0 0,0 1 0 0 0,0-1 0 0 0,-1 0 0 0 0,-23 17 19 0 0,-13 7 62 0 0,-15 10 40 0 0,19-10-86 0 0,26-19-34 0 0,-1 0 0 0 0,0-1 1 0 0,-10 4-2 0 0,-22 15-20 0 0,8-3 10 0 0,-10 4 10 0 0,26-15 2 0 0,-40 19-2 0 0,49-25 26 0 0,0 0 37 0 0,-5 2 59 0 0,6-1-69 0 0,6-5 11 0 0,-1 0-41 0 0,1 0 97 0 0,1 1 109 0 0,0 0 186 0 0,1-1-221 0 0,0 1-36 0 0,0-1-41 0 0,1 0-134 0 0,-1 0-40 0 0,0 0-37 0 0,80-2 1085 0 0,-27-1-438 0 0,-20 1-276 0 0,1 0-72 0 0,0 1-86 0 0,0 0-99 0 0,33 1 64 0 0,-25 0-96 0 0,-21 0-36 0 0,0 0-36 0 0,-21 0-51 0 0,1 0 33 0 0,0 0-19 0 0,1 0 75 0 0,3 0 15 0 0,-4-1-13 0 0,0 1-39 0 0,0-1-86 0 0,0 1-98 0 0,-1-1 76 0 0,0 1-38 0 0,0 0-43 0 0,0-1-44 0 0,0 0-49 0 0,-1 1-52 0 0,1-1-56 0 0,0 0-59 0 0,0 0-228 0 0</inkml:trace>
  <inkml:trace contextRef="#ctx0" brushRef="#br0" timeOffset="165891.534">4629 2371 9384 0 0,'0'0'208'0'0,"0"0"33"0"0,0 0 16 0 0,0 0-106 0 0,1 1-78 0 0,9 5-69 0 0,1-1-1 0 0,-1 0 1 0 0,8 2-4 0 0,35 9-56 0 0,-5-8-97 0 0,15 0 153 0 0,-23-3-20 0 0,-17-2 84 0 0,-7-1 51 0 0,0 0 34 0 0,21 2 216 0 0,-12-1-210 0 0,-16-2 285 0 0,2-1-85 0 0,2 1-10 0 0,7-1 93 0 0,-7-1-113 0 0,-6 2-76 0 0,-3-1-9 0 0,-2 0 40 0 0,-20-5-116 0 0,0 1-84 0 0,-2 0-62 0 0,-29-4-61 0 0,31 5 64 0 0,-27-1 140 0 0,-1 2 48 0 0,0 3 48 0 0,0 1 47 0 0,1 0 46 0 0,-1-1 49 0 0,27 0-132 0 0,5-1-157 0 0,6 1-86 0 0,0-1-40 0 0,0 0-47 0 0,1 1-55 0 0,6-1-113 0 0,1 0 62 0 0,0 0 53 0 0,0 0 47 0 0,-1 0 36 0 0,1 0 33 0 0,-1 0 106 0 0,1 0-85 0 0,0 0-53 0 0,-1 0-71 0 0,1 0-99 0 0,0 0 57 0 0,0 0-33 0 0,0 0-37 0 0,1 0-39 0 0,-1 0-42 0 0,0 0-46 0 0,0 0 16 0 0,1 0-51 0 0,0 0-44 0 0,-1 0-40 0 0,1 0-135 0 0,0 0-40 0 0,0 0-164 0 0,1 0-441 0 0</inkml:trace>
  <inkml:trace contextRef="#ctx0" brushRef="#br0" timeOffset="166469.545">4689 2155 7248 0 0,'0'0'209'0'0,"0"0"16"0"0,0 0-81 0 0,0 0-44 0 0,0 0-10 0 0,2 0-6 0 0,16 2 0 0 0,-17-2-10 0 0,1 1-15 0 0,-2-1-57 0 0,9 6 18 0 0,0-1-1 0 0,0 0 1 0 0,1 0-1 0 0,6 1-19 0 0,0-1 55 0 0,2 0 37 0 0,-7-3 345 0 0,1 1-87 0 0,-2-2-107 0 0,-1 1-34 0 0,17 6 352 0 0,-21-7-384 0 0,0 1 20 0 0,1 1-43 0 0,4 0 38 0 0,12 3 161 0 0,-15-4-202 0 0,0-1 49 0 0,10 2 68 0 0,-5 0-153 0 0,10 0-104 0 0,-12-2 37 0 0,24 0-22 0 0,-26-1 31 0 0,-6 0 10 0 0,-2 0-3 0 0,1 0-11 0 0,3 2-29 0 0,-3-2 43 0 0,-1 0 13 0 0,0 0 0 0 0,-2 0-14 0 0,-1 0-158 0 0,0 0 58 0 0,-2 1 71 0 0,-3 0 165 0 0,7 0-204 0 0,-1 0-72 0 0,1-1-73 0 0,0 1-93 0 0,0 0-110 0 0,0-1 127 0 0,1 0-33 0 0,-1 1-188 0 0,0-1-84 0 0,0 1-93 0 0,0 0-99 0 0,1-1-829 0 0,-1 0-892 0 0</inkml:trace>
  <inkml:trace contextRef="#ctx0" brushRef="#br0" timeOffset="184021.975">3223 1218 5440 0 0,'0'0'124'0'0,"0"0"17"0"0,0 0 10 0 0,0 0 19 0 0,0 0 80 0 0,0 0 35 0 0,0 0 10 0 0,0 0-1 0 0,-1 1-6 0 0,0 7 126 0 0,-1 0-46 0 0,-1-1-40 0 0,1 1-33 0 0,-2 9 221 0 0,-5 22 548 0 0,8-27-705 0 0,0 1 48 0 0,0 1-97 0 0,-6 22 536 0 0,3-18-487 0 0,-4 17 196 0 0,0 1-72 0 0,-1 19 159 0 0,-5 26 150 0 0,9-48-539 0 0,-1 1-82 0 0,-4 28 98 0 0,8-53-234 0 0,0 1 0 0 0,0-1 1 0 0,-2 4-36 0 0,0-2 24 0 0,0 1 0 0 0,-1-1 0 0 0,-1 0 1 0 0,0 0-25 0 0,4-9-17 0 0,-1 4 49 0 0,-8 4 203 0 0,6-8-219 0 0,4-2 33 0 0,-1-3-59 0 0,-5-8-230 0 0,7 10 205 0 0,-3-9-197 0 0,1-5-258 0 0,1 1 21 0 0,-2 5 207 0 0,2 5 134 0 0,0 0 0 0 0,0 0 1 0 0,0 0-1 0 0,1-1 0 0 0,-1-2 128 0 0,1-24-547 0 0,0 2 116 0 0,-1 5 117 0 0,1 1 58 0 0,1 0 55 0 0,1 0 52 0 0,0-10 21 0 0,-1 1 90 0 0,0 14 24 0 0,3-7 45 0 0,0-4 22 0 0,-1 11 20 0 0,-1 5-81 0 0,1 1-35 0 0,2-15-80 0 0,-2 10 80 0 0,0-4-58 0 0,2 1 53 0 0,2 0 68 0 0,1 2 85 0 0,-6 14-92 0 0,0-3-52 0 0,0 0 23 0 0,0 3 63 0 0,-2 3 69 0 0,0 1 33 0 0,0-1-64 0 0,0 0-44 0 0,1-5-79 0 0,-1 3 92 0 0,1 1 78 0 0,-1 0 72 0 0,1 1 100 0 0,0-1 118 0 0,-1 1-160 0 0,1 1 36 0 0,1-2 45 0 0,2 2-60 0 0,-1 1-52 0 0,1 2-44 0 0,3 2 40 0 0,3 6 13 0 0,1 0 71 0 0,-7-8-277 0 0,-3-2-25 0 0,0-1-1 0 0,0 1 0 0 0,0 0 1 0 0,0 0-1 0 0,0 0 1 0 0,0-1-1 0 0,0 1 0 0 0,0 0 1 0 0,-1 0-1 0 0,1 0 0 0 0,0 1 1 0 0,-1-1-1 0 0,1 0 1 0 0,-1 0-9 0 0,6 10 113 0 0,-2-6-78 0 0,-1-1-21 0 0,2 5 33 0 0,0-2-35 0 0,-4-5-13 0 0,0-1 0 0 0,1 1 1 0 0,-1 0-1 0 0,0 0 0 0 0,0 0 1 0 0,-1 0-1 0 0,1 0 1 0 0,0 2 0 0 0,0-3 2 0 0,-1 1 0 0 0,1 0 0 0 0,0-1 0 0 0,0 1 0 0 0,0-1 1 0 0,0 1-1 0 0,0-1 0 0 0,0 0 0 0 0,0 1 0 0 0,1-1-2 0 0,4 6 51 0 0,-2-3 18 0 0,-1 0 40 0 0,11 11 11 0 0,-1 1 33 0 0,-5-7-85 0 0,5 12 31 0 0,4 10-31 0 0,-7-12-27 0 0,-3-7-2 0 0,10 24 146 0 0,-13-24-87 0 0,1-3-34 0 0,1 1-15 0 0,-1-1-36 0 0,6 7-13 0 0,10 15 0 0 0,-10-17 0 0 0,31 29 0 0 0,-42-43 0 0 0,1 1 0 0 0,-1-1 0 0 0,0 1 0 0 0,0-1 0 0 0,0 1 0 0 0,1-1 0 0 0,-1 1 0 0 0,0-1 0 0 0,1 0 0 0 0,-1 1 0 0 0,0-1 0 0 0,1 0 0 0 0,-1 1 0 0 0,1-1 0 0 0,-1 0 0 0 0,0 1 0 0 0,1-1 0 0 0,-1 0 0 0 0,1 0 0 0 0,-1 0 0 0 0,1 1 0 0 0,-1-1 0 0 0,1 0 0 0 0,-1 0 0 0 0,1 0 0 0 0,-1 0 0 0 0,1 0 0 0 0,-1 0 0 0 0,1 0 0 0 0,-1 0 0 0 0,1 0 0 0 0,-1 1 0 0 0,1-1 0 0 0,-1 0 0 0 0,1 0 0 0 0,-1 0 0 0 0,1 0 0 0 0,-1 1 0 0 0,0-1 0 0 0,1 0 0 0 0,-1 0 0 0 0,1 1 0 0 0,-1-1 0 0 0,0 0 0 0 0,1 1 0 0 0,-1-1 0 0 0,0 1 0 0 0,1-1 0 0 0,-1 0 0 0 0,0 1 0 0 0,1-1 0 0 0,-1 1 0 0 0,0-1 0 0 0,0 1 0 0 0,0-1 0 0 0,5 5 4 0 0,0 0 23 0 0,7 9 32 0 0,-12-13-32 0 0,1 0 42 0 0,9 7 272 0 0,-5-5-223 0 0,2-1-71 0 0,-4-2-64 0 0,0 0-34 0 0,3-4 51 0 0,-5 1 0 0 0,1 0 0 0 0,-1 0 0 0 0,1 0 0 0 0,-1 0 0 0 0,0 0 0 0 0,0-1 0 0 0,0 1 0 0 0,-1 0 0 0 0,1 0 0 0 0,-1-1 0 0 0,0 1 0 0 0,1 0 0 0 0,-2 0 0 0 0,1-2 0 0 0,2-18 0 0 0,0 9-21 0 0,0-1 34 0 0,0-7 57 0 0,-1 0 39 0 0,3-25 144 0 0,-4 15-64 0 0,0 2-50 0 0,3 4-20 0 0,0 0-50 0 0,1-5-31 0 0,3-40-8 0 0,-6 27 34 0 0,8-16-64 0 0,-6 32 0 0 0,-3 23 0 0 0,1-1 0 0 0,0 1 0 0 0,-1-1 0 0 0,0 1 0 0 0,0-1 0 0 0,-1 0 0 0 0,0-11 13 0 0,0 7 41 0 0,0-1 37 0 0,0 7-19 0 0,1 3 13 0 0,0 0-26 0 0,0-4-59 0 0,0 1-56 0 0,0 3-26 0 0,0 1-14 0 0,0 0 14 0 0,0 0 8 0 0,0 0-3 0 0,0 0-15 0 0,0 0 1 0 0,0 0-69 0 0,0 0-2 0 0,0 0 8 0 0,0 0-36 0 0,0 0 30 0 0,0 0-35 0 0,0 0-237 0 0,0 0 240 0 0,0 0-31 0 0,0 0-68 0 0,0 0 98 0 0,0 0-37 0 0,0 0-40 0 0,0 0-37 0 0,0 0-407 0 0,0 0 103 0 0,0 0-51 0 0,1 1-774 0 0,-1 0-32 0 0,1 0-50 0 0,0 1-733 0 0</inkml:trace>
  <inkml:trace contextRef="#ctx0" brushRef="#br0" timeOffset="187029.832">3169 2016 8144 0 0,'0'0'182'0'0,"0"0"29"0"0,0-1 13 0 0,0-1-98 0 0,0 0-77 0 0,0 1-47 0 0,0 1-47 0 0,-1 4-23 0 0,-4 3 53 0 0,-1 1 31 0 0,-3 17 216 0 0,-5 11-21 0 0,-8 21 57 0 0,9-18-43 0 0,0-1 269 0 0,-9 16-494 0 0,5-17 194 0 0,0 1-59 0 0,-7 19-18 0 0,0 0-66 0 0,-18 44-2 0 0,12-34 45 0 0,-39 93 0 0 0,10-23 2 0 0,18-47-70 0 0,31-68-56 0 0,-1 12-94 0 0,-3 9-69 0 0,13-40 178 0 0,0 1-84 0 0,0-1-97 0 0,0 0-107 0 0,0 0-121 0 0,1-1 164 0 0,-1 0-34 0 0,1-1-36 0 0,0 1-37 0 0,0 0-39 0 0,0-1-40 0 0,0 4-833 0 0,0 1-723 0 0</inkml:trace>
  <inkml:trace contextRef="#ctx0" brushRef="#br0" timeOffset="187611.727">3040 2213 2832 0 0,'-8'2'-27'0'0,"1"1"77"0"0,-2 2 78 0 0,-4 5 123 0 0,2 2-47 0 0,5-4-158 0 0,1-2-96 0 0,1 1-105 0 0,3-7 314 0 0,1 1-32 0 0,-1 1 38 0 0,0 0-99 0 0,0-1-76 0 0,0 2-72 0 0,-2 3-192 0 0,2-4 218 0 0,0-1 53 0 0,0 1 53 0 0,0-1 66 0 0,0 1 80 0 0,0-1 36 0 0,0 0 72 0 0,0-1 78 0 0,0 1 87 0 0,0 0 93 0 0,0-1 102 0 0,-1 0 109 0 0,1 0 116 0 0,1 0-642 0 0,0-1-39 0 0,1-1 105 0 0,-1 0-158 0 0,1 0-37 0 0,1-5 173 0 0,-1 5-130 0 0,3-5 107 0 0,0-1-41 0 0,5-7 125 0 0,0-2-102 0 0,0 1-80 0 0,-7 11-113 0 0,1 1 0 0 0,0 0 0 0 0,0 0 1 0 0,0 0-1 0 0,2-1-57 0 0,12-17 258 0 0,-9 10-150 0 0,6-4-39 0 0,-3 2-18 0 0,-5 5 15 0 0,-5 7-164 0 0,1 1 51 0 0,-1-1 48 0 0,0 0 42 0 0,1 0 56 0 0,0 1 44 0 0,1-1 73 0 0,1 0 168 0 0,2 2 179 0 0,-2 2-232 0 0,-1 0-164 0 0,0 1-43 0 0,0 1-54 0 0,0 1-63 0 0,4 11 126 0 0,-4 1-37 0 0,-1 19 12 0 0,-2-27-97 0 0,0 0 1 0 0,1 0-1 0 0,0 0 1 0 0,1 3-12 0 0,4 25 0 0 0,2 7 0 0 0,-7-40-102 0 0,0 0 89 0 0,1 11 201 0 0,-1-8-189 0 0,0-3-77 0 0,-1 0-81 0 0,1 0-99 0 0,-1 0-118 0 0,1-2 139 0 0,-1 0-37 0 0,1 0-39 0 0,-1 0-41 0 0,0 0-42 0 0,1-1-47 0 0,-1 1-47 0 0,1 0-51 0 0,1 4-1137 0 0,1 2-958 0 0,-3-8 2597 0 0</inkml:trace>
  <inkml:trace contextRef="#ctx0" brushRef="#br0" timeOffset="188130.058">1545 3604 12304 0 0,'0'0'362'0'0,"0"0"-134"0"0,0 0-105 0 0,0 0-45 0 0,0 0-17 0 0,0 0 7 0 0,0 0-4 0 0,0 1 11 0 0,6 6 45 0 0,-4-3-34 0 0,2 6 95 0 0,1 2 4 0 0,-3-4-95 0 0,-1-1-47 0 0,0 1-37 0 0,-1 35 28 0 0,0 17 3 0 0,-1-21-65 0 0,0-6-54 0 0,0-1-72 0 0,0-17 52 0 0,0 20-59 0 0,1-23 62 0 0,0 4-116 0 0,0-8 58 0 0,0 0-41 0 0,0 0-47 0 0,-1 0-52 0 0,1 0-58 0 0,0 0-64 0 0,-1-6 125 0 0,1 1-42 0 0,0 2-439 0 0,0 0-297 0 0,0 4-692 0 0</inkml:trace>
  <inkml:trace contextRef="#ctx0" brushRef="#br0" timeOffset="188599.795">1475 3900 9280 0 0,'1'0'268'0'0,"9"-7"-134"0"0,0 1 0 0 0,8-9-134 0 0,0 1 81 0 0,1 1-50 0 0,11-8-31 0 0,-22 15 0 0 0,1 0 0 0 0,-1 0 0 0 0,2 1 0 0 0,-1 0 0 0 0,3 0 0 0 0,-3 1-25 0 0,1 1-41 0 0,17-9-254 0 0,-12 6 148 0 0,-5 2 107 0 0,-9 4-63 0 0,-1 0 0 0 0,0 0 36 0 0,0 0 150 0 0,1 1 66 0 0,4 9 197 0 0,-2 7 233 0 0,-8 16 383 0 0,2-16-544 0 0,2-9-239 0 0,1 0-34 0 0,0-4-100 0 0,0 7 47 0 0,0-1-1 0 0,1 1 0 0 0,1 2-66 0 0,-2-9 10 0 0,1 0 0 0 0,0 0 0 0 0,1 0 0 0 0,-1-1 0 0 0,1 1 0 0 0,1 2-10 0 0,3 1 0 0 0,-6-7 0 0 0,3 3 0 0 0,0 0 0 0 0,0 0 0 0 0,1-1 0 0 0,-1 1 0 0 0,2 0 0 0 0,-3-2-6 0 0,0-1-1 0 0,0 1 1 0 0,0-1 0 0 0,0 0 0 0 0,0 0 0 0 0,0 0 0 0 0,0 0 0 0 0,0 0 0 0 0,0-1-1 0 0,0 1 1 0 0,2-1 6 0 0,-1 0-28 0 0,1-1-1 0 0,0 1 0 0 0,-1-1 1 0 0,0 0-1 0 0,1 0 0 0 0,-1 0 1 0 0,0-1-1 0 0,0 1 0 0 0,2-3 29 0 0,1 0-66 0 0,-1-1 0 0 0,0 0 0 0 0,0 0 1 0 0,2-5 65 0 0,5-12-78 0 0,-7 8-45 0 0,-3-2 71 0 0,-2-2 67 0 0,-2 1 63 0 0,-4 2 60 0 0,-3 1 54 0 0,-4 4 53 0 0,-3 5 47 0 0,4 3-236 0 0,0 2 45 0 0,6 0 10 0 0,-1 1-1 0 0,1 0 1 0 0,0 0-1 0 0,-6 1-110 0 0,-5 3 139 0 0,14-3-83 0 0,-1-1-65 0 0,0 1-59 0 0,1 0-44 0 0,-7 3-325 0 0,4 0 167 0 0</inkml:trace>
  <inkml:trace contextRef="#ctx0" brushRef="#br0" timeOffset="188810.3">1964 3490 13416 0 0,'0'0'298'0'0,"0"0"-108"0"0,0 0-34 0 0,0 2 72 0 0,0 2-45 0 0,-2 3-7 0 0,2-5-66 0 0,-4 10-17 0 0,1 1-51 0 0,-3 25-56 0 0,3-20 24 0 0,3-12-158 0 0,-1 0 56 0 0,0 0 46 0 0,0 0 40 0 0,0 5 76 0 0,-1 17 211 0 0,1-20-250 0 0,1 1-67 0 0,0-4-25 0 0,0 0-35 0 0,-1 0-41 0 0,1 0-45 0 0,0 1-69 0 0,0-1-62 0 0,0 1-69 0 0,0-1-74 0 0,0 1-80 0 0,-1-1-86 0 0,1 1-92 0 0,0-1-97 0 0,0 5-926 0 0,0 6-987 0 0</inkml:trace>
  <inkml:trace contextRef="#ctx0" brushRef="#br0" timeOffset="189549.144">2027 3607 8032 0 0,'0'0'182'0'0,"0"0"29"0"0,1 0-24 0 0,-1 1-81 0 0,1-1-59 0 0,4-1-19 0 0,-3 1 13 0 0,3-1-3 0 0,-3 1-38 0 0,0 0 0 0 0,0-1 0 0 0,1 1 0 0 0,-1-1 0 0 0,0 1 0 0 0,0-1 0 0 0,0 0 0 0 0,-1 0 0 0 0,1 0 0 0 0,1-1 0 0 0,27-8 0 0 0,-28 10-55 0 0,0-1-98 0 0,0 0-86 0 0,0 1-71 0 0,0-1-22 0 0,-1 1-36 0 0,2-1-1511 0 0,-4 1 1283 0 0,1 1 340 0 0,-1-1 36 0 0,0 1 43 0 0,-1 0 49 0 0,0 0 54 0 0,0 0 62 0 0,-1 0 56 0 0,0 1 46 0 0,-1 0 39 0 0,1 0 36 0 0,-3 2 179 0 0,1 0 65 0 0,-13 10 1106 0 0,11-8-920 0 0,3-3-334 0 0,1 0-41 0 0,0 0-46 0 0,-1 0-57 0 0,-6 8 459 0 0,0 1-97 0 0,2 0-89 0 0,0 1-77 0 0,0 3-25 0 0,1 0-81 0 0,2 5-39 0 0,-1 12-21 0 0,6-31-132 0 0,0 17 50 0 0,1-17-67 0 0,-1-1 1 0 0,0 1-1 0 0,1-1 1 0 0,-1 0 0 0 0,1 1-1 0 0,0-1 1 0 0,-1 1-1 0 0,1-1 1 0 0,0 0-1 0 0,0 1 1 0 0,0-1 0 0 0,0 0-1 0 0,0 0 1 0 0,0 0-1 0 0,0 0 2 0 0,0 0-17 0 0,-1-1 1 0 0,1 0-1 0 0,0 1 0 0 0,0-1 0 0 0,0 0 0 0 0,0 1 0 0 0,0-1 1 0 0,-1 0-1 0 0,1 0 0 0 0,0 0 0 0 0,0 0 0 0 0,0 0 0 0 0,0 0 1 0 0,0 0-1 0 0,0 0 0 0 0,0 0 0 0 0,-1-1 0 0 0,1 1 0 0 0,0 0 1 0 0,0-1-1 0 0,0 1 0 0 0,0 0 0 0 0,-1-1 0 0 0,1 1 0 0 0,0-1 1 0 0,0 1-1 0 0,-1-1 0 0 0,1 1 0 0 0,0-1 0 0 0,-1 0 0 0 0,1 1 1 0 0,-1-1-1 0 0,1 0 0 0 0,-1 1 0 0 0,1-1 17 0 0,13-17-393 0 0,-8 8 45 0 0,-1-1 24 0 0,8-19-667 0 0,-9 17 593 0 0,0 0 88 0 0,-1 1 65 0 0,0-1 72 0 0,-2 6 135 0 0,0 0 35 0 0,0 0 39 0 0,-1 0 44 0 0,0-1 46 0 0,1 1 50 0 0,-1 2-20 0 0,0 0 75 0 0,1-2 226 0 0,0 1 85 0 0,-2-1 1718 0 0,0 6-1834 0 0,0 1-59 0 0,1 0-82 0 0,1 0-93 0 0,-1 0-117 0 0,2 1-74 0 0,-1 1-81 0 0,1-1-90 0 0,7 6 372 0 0,-2 0-71 0 0,2 3-45 0 0,2 4-46 0 0,2 2-18 0 0,-5-6 39 0 0,4 2 1 0 0,8 9-16 0 0,-5-8-92 0 0,-4-8-29 0 0,-1-2-46 0 0,1-3-52 0 0,1-4-60 0 0,-8 2 127 0 0,-1 0 1 0 0,1-1 0 0 0,0 1 0 0 0,-1-1 0 0 0,1 0 0 0 0,1-2 105 0 0,0-1-182 0 0,0 0 1 0 0,0 0 0 0 0,-1 0 0 0 0,0-1-1 0 0,0 1 1 0 0,0-2 181 0 0,2-6-563 0 0,-1 0 0 0 0,4-11 563 0 0,0-9-701 0 0,-5 8 354 0 0,0-15-98 0 0,-3 26 288 0 0,0-1 122 0 0,-1 0-67 0 0,1-11-176 0 0,-2-36-512 0 0,0 44 617 0 0,0 0 80 0 0,-1 1 99 0 0,1 1 104 0 0,0 9-9 0 0,1-1 32 0 0,-1 0 37 0 0,0 1 37 0 0,-2-3 245 0 0,1 6-206 0 0,0 1 80 0 0,1 2-111 0 0,0 0 44 0 0,0-1 49 0 0,1 1 55 0 0,0 0 61 0 0,-1 0 67 0 0,1 2-167 0 0,0 1-67 0 0,0-1-59 0 0,-1 0-50 0 0,0 1 24 0 0,-1 0-99 0 0,-1 1 35 0 0,2-1-44 0 0,1 0 35 0 0,-2 2 158 0 0,0 1-75 0 0,1 2-37 0 0,-1 2-22 0 0,-1 5 50 0 0,-1 3 32 0 0,1 2-86 0 0,1 3-61 0 0,-1 12-65 0 0,0 5 8 0 0,0-18-1 0 0,2 0 0 0 0,0 1 0 0 0,1-1 0 0 0,1 0 0 0 0,1 0 0 0 0,1 0 0 0 0,0 0 0 0 0,2 0 0 0 0,0-1 0 0 0,4 9 0 0 0,-8-27-130 0 0,-1 1 52 0 0,1-1 44 0 0,0 0 37 0 0,0 2 81 0 0,3 2 245 0 0,-3-4-272 0 0,0 1-55 0 0,1-1-98 0 0,-2 0-3 0 0,1 0-39 0 0,0 0-59 0 0,0-1-54 0 0,0 1-61 0 0,0 0-65 0 0,0-1-70 0 0,0 1-76 0 0,1-1-81 0 0,-1 1-87 0 0,1 0-842 0 0,2 1-872 0 0</inkml:trace>
  <inkml:trace contextRef="#ctx0" brushRef="#br0" timeOffset="190197.07">1319 4600 11144 0 0,'0'0'248'0'0,"0"-1"-25"0"0,1 0-39 0 0,0-2 85 0 0,0-2-87 0 0,0 3-125 0 0,1-2-15 0 0,3-4-98 0 0,1-1 33 0 0,8-6 66 0 0,2 2 93 0 0,0 1 67 0 0,36-18 479 0 0,-30 18-448 0 0,-1 2-111 0 0,-11 4-106 0 0,0 1-36 0 0,-6 3-118 0 0,0 0 37 0 0,4-2-8 0 0,2-1 94 0 0,13-5 117 0 0,-14 6-121 0 0,-3 2-47 0 0,1-1-61 0 0,0 1-74 0 0,0-1-90 0 0,-3 2 21 0 0,1-1-58 0 0,0 1-63 0 0,0-1-68 0 0,0 1-74 0 0,-1 0-78 0 0,1-1-84 0 0,0 1-88 0 0,2 0-679 0 0,4-1-822 0 0</inkml:trace>
  <inkml:trace contextRef="#ctx0" brushRef="#br0" timeOffset="190469.288">1463 4649 8208 0 0,'0'0'234'0'0,"0"0"6"0"0,0-2-146 0 0,-3-3-80 0 0,1 2 19 0 0,1 1 61 0 0,1 0 93 0 0,2-1 100 0 0,0 0-42 0 0,1-1-38 0 0,0 1-35 0 0,1-3 30 0 0,1 1-56 0 0,3-3 25 0 0,20-16 197 0 0,17-11 59 0 0,-43 34-511 0 0,0-1 33 0 0,3-1 31 0 0,-1 0 75 0 0,7-5 167 0 0,-8 6-178 0 0,1-1-34 0 0,-1 1-48 0 0,1-1-61 0 0,-1 1-75 0 0,1 0-89 0 0,-3 0 69 0 0,1 1-36 0 0,0-1-39 0 0,0 1-40 0 0,0 0-43 0 0,0-1-46 0 0,0 1-47 0 0,0 0-52 0 0,4-3-878 0 0,2-1-791 0 0</inkml:trace>
  <inkml:trace contextRef="#ctx0" brushRef="#br0" timeOffset="190677.54">1536 4258 13504 0 0,'0'0'306'0'0,"0"0"-139"0"0,0 0-36 0 0,0 1 40 0 0,0 0-80 0 0,-1 3-9 0 0,1-1 2 0 0,-1 1 94 0 0,0-1-55 0 0,-1 1-45 0 0,0-1-35 0 0,-3 14-17 0 0,1 17-27 0 0,2-15-4 0 0,1 0 1 0 0,0 0-1 0 0,1 2 5 0 0,1-16-29 0 0,2 38-58 0 0,-2-28-51 0 0,0-8 14 0 0,0 1-46 0 0,0 0-137 0 0,-1 0 0 0 0,1 0-1 0 0,-2 7 308 0 0,1-15-11 0 0,-1 19-469 0 0</inkml:trace>
  <inkml:trace contextRef="#ctx0" brushRef="#br0" timeOffset="190999.418">1388 4343 14480 0 0,'0'0'330'0'0,"0"0"45"0"0,0 0 20 0 0,0 0-215 0 0,0 1-45 0 0,-1-1-39 0 0,1 1-34 0 0,-2 0-15 0 0,-2 3-111 0 0,3-2 100 0 0,-1-1-36 0 0,1 1 1 0 0,0-1-1 0 0,0 1 1 0 0,0 0 0 0 0,0-1-1 0 0,0 1 1 0 0,1 0-1 0 0,-1-1 1 0 0,0 1 0 0 0,1 0-1 0 0,0 0 1 0 0,-1 0-1 0 0,1 0 0 0 0,0 2 12 0 0,0 1 0 0 0,0 0 0 0 0,0-1 0 0 0,1 1-1 0 0,0 0 1 0 0,1 3-12 0 0,0 7 39 0 0,5 42 8 0 0,-4-38-73 0 0,0 0-49 0 0,0-6-19 0 0,-1 1-41 0 0,0 0-47 0 0,0-1-53 0 0,-1-8 89 0 0,-1-1 36 0 0,3 10-142 0 0,-2-8 116 0 0,0 1-115 0 0,0-3 34 0 0,0 0-66 0 0,-1 0-77 0 0,1 0-90 0 0,0 0-102 0 0,0 1-114 0 0,-1-3 286 0 0,0 0-32 0 0,1 1-35 0 0,-1-1-36 0 0,1 7-1251 0 0,1 6-974 0 0,-2-15 2686 0 0</inkml:trace>
  <inkml:trace contextRef="#ctx0" brushRef="#br0" timeOffset="191453.585">1823 4280 11200 0 0,'0'0'217'0'0,"0"0"-90"0"0,0 1-59 0 0,-2 2 1 0 0,1-2-4 0 0,-4 8 210 0 0,-1 0-74 0 0,1 0-64 0 0,0 0-52 0 0,-4 11-36 0 0,-9 26-151 0 0,13-31 123 0 0,1-1 73 0 0,2-3-105 0 0,1-8 38 0 0,1 1 0 0 0,-1-1-1 0 0,1 0 1 0 0,0 0 0 0 0,0 1-1 0 0,1 2-26 0 0,1 2 4 0 0,2 0-88 0 0,-1-4-2 0 0,0 0-35 0 0,0-1-41 0 0,2 0-44 0 0,-5-3 168 0 0,1 0 1 0 0,0 0-1 0 0,0 1 1 0 0,0-1 0 0 0,-1 0-1 0 0,1 0 1 0 0,0 0-1 0 0,0 0 1 0 0,0 0 0 0 0,-1 0-1 0 0,1 0 1 0 0,0 0-1 0 0,0 0 1 0 0,0-1-1 0 0,-1 1 1 0 0,1 0 0 0 0,0 0-1 0 0,0-1 1 0 0,-1 1-1 0 0,1 0 1 0 0,0-1 0 0 0,-1 1-1 0 0,1-1 1 0 0,0 1-1 0 0,-1-1 1 0 0,1 1 0 0 0,0-1 37 0 0,10-10-474 0 0,-2 0 92 0 0,-4 5 225 0 0,-1 1 57 0 0,12-15-238 0 0,-4-4 112 0 0,-5 11 159 0 0,0 1 50 0 0,-1 1-14 0 0,0-2 50 0 0,-2 0 41 0 0,0-1 36 0 0,-1-11 145 0 0,-2 16-103 0 0,-1 1 1 0 0,0-1 0 0 0,0 1 0 0 0,-1-1 0 0 0,-2-6-139 0 0,3 14 69 0 0,0 0 1 0 0,0 0-1 0 0,-1 0 1 0 0,1 0-1 0 0,0 0 1 0 0,-1 0-1 0 0,1 0 1 0 0,-1 0-1 0 0,0 0 1 0 0,1 0 0 0 0,-1 0-1 0 0,0 0 1 0 0,1 0-1 0 0,-1 0 1 0 0,-1 0-70 0 0,-4-2 409 0 0,-1 2-124 0 0,0 3-77 0 0,-2 1-98 0 0,-1 1-119 0 0,4 0 21 0 0,-8 9 73 0 0,7-4-86 0 0,3-3-47 0 0,2-1-46 0 0,0 1-58 0 0,2-1-68 0 0,0-4-24 0 0,0-1-77 0 0,0 0 110 0 0,-1 0 93 0 0,1 1 76 0 0,0-1 70 0 0,-1 1 244 0 0,1 0-225 0 0,0-1-66 0 0,-1 0-35 0 0,1 0-38 0 0,0 1-47 0 0,0-1-55 0 0,0 0-61 0 0,0 0-66 0 0,0 0-72 0 0,-1 0-80 0 0,1 0-86 0 0,0 0-91 0 0,0 1-99 0 0,0-1-508 0 0,0 0-703 0 0</inkml:trace>
  <inkml:trace contextRef="#ctx0" brushRef="#br0" timeOffset="191736.84">1932 4007 8432 0 0,'0'0'190'0'0,"0"0"28"0"0,0 0 10 0 0,0-1-26 0 0,0-2-130 0 0,0 2-12 0 0,0 1 88 0 0,0-1 168 0 0,0 1 284 0 0,0 0 22 0 0,0 0-259 0 0,0 0-152 0 0,0 0-41 0 0,0 0 28 0 0,0 0 81 0 0,0 0-20 0 0,0 0-14 0 0,0 2-46 0 0,8 24 254 0 0,-2-7-168 0 0,-2-6-66 0 0,1 13 21 0 0,0-1-49 0 0,1 0-43 0 0,-1 1-38 0 0,6 25 24 0 0,-1-7-86 0 0,10 57 6 0 0,-10-39 57 0 0,-1-12-187 0 0,-5-31 37 0 0,-1 1-40 0 0,-1-7-8 0 0,0 0-35 0 0,0-2-11 0 0,-1 0-34 0 0,0 0-36 0 0,0 1-42 0 0,0 10-235 0 0,-1 1-6 0 0</inkml:trace>
  <inkml:trace contextRef="#ctx0" brushRef="#br0" timeOffset="192047.278">1913 4455 10960 0 0,'0'0'322'0'0,"0"0"-181"0"0,0 0-35 0 0,0 0 22 0 0,1-1-85 0 0,0-3-70 0 0,1 2 62 0 0,6-13-24 0 0,-1 2 38 0 0,2 1 79 0 0,-2 5-69 0 0,3-4 92 0 0,20-14 422 0 0,-14 16-384 0 0,-11 6-300 0 0,1 0 103 0 0,-1 0 66 0 0,7-4 133 0 0,-8 5-167 0 0,0 0-38 0 0,0-1-61 0 0,0 1-76 0 0,0-1-94 0 0,0 1-110 0 0,-2 1 132 0 0,0 0-35 0 0,0-1-35 0 0,0 1-38 0 0,0 0-39 0 0,1 0-43 0 0,-1 0-43 0 0,0 0-46 0 0,5-3-1054 0 0,4-2-885 0 0,-11 6 2422 0 0</inkml:trace>
  <inkml:trace contextRef="#ctx0" brushRef="#br0" timeOffset="196122.758">1436 5113 8432 0 0,'0'0'190'0'0,"0"0"28"0"0,0 0 10 0 0,0-1-103 0 0,0 1-40 0 0,0 0-14 0 0,0-1-88 0 0,-1 0-88 0 0,2 0 123 0 0,-1 0 55 0 0,0 1 75 0 0,0-1 92 0 0,0 1 112 0 0,1-1-129 0 0,-1 1 34 0 0,1-1-148 0 0,0 0 48 0 0,0 1 42 0 0,0-1 35 0 0,1 1 250 0 0,2 0 746 0 0,-3 1-836 0 0,0 0-62 0 0,0 0-88 0 0,0 1-112 0 0,0 0-119 0 0,-1 0-69 0 0,1 0-76 0 0,0 0-82 0 0,1 8 273 0 0,8 32 205 0 0,-8-27-206 0 0,-1 0-37 0 0,-2 36 83 0 0,1-2-90 0 0,-3-23-14 0 0,2-20 10 0 0,0-5 44 0 0,3-36 58 0 0,2 5-88 0 0,10-39-25 0 0,-9 48 35 0 0,0 1 37 0 0,-2 9-21 0 0,1 0 0 0 0,0 0 0 0 0,0 1 0 0 0,4-6-50 0 0,10-11 193 0 0,-8 16-47 0 0,1 1 43 0 0,-3 6 89 0 0,-1 2-50 0 0,-1 1-45 0 0,1 3-40 0 0,5 4 41 0 0,0 5-104 0 0,-4 0-66 0 0,6 15-38 0 0,-9-12 65 0 0,-3-3-41 0 0,0 0 1 0 0,0 0-1 0 0,-1 0 0 0 0,-1 0 0 0 0,2 7-1 0 0,-2-10 3 0 0,0 0-1 0 0,0-1 0 0 0,-1 1 0 0 0,0 5-1 0 0,-3 5-29 0 0,-1 2-77 0 0,3-10 11 0 0,-1 0-34 0 0,2-7 76 0 0,1-3 50 0 0,0 0 1 0 0,0 0-1 0 0,0-1 1 0 0,0 1-1 0 0,-1 0 1 0 0,1 0 0 0 0,0 0-1 0 0,0 0 1 0 0,0 0-1 0 0,0 0 1 0 0,0 0 0 0 0,0 0-1 0 0,0 0 1 0 0,-1-1-1 0 0,1 1 1 0 0,0 0 0 0 0,0 0-1 0 0,0 0 1 0 0,0 0-1 0 0,0 0 1 0 0,-1 0 0 0 0,1 0-1 0 0,0 0 1 0 0,0 0-1 0 0,0 0 1 0 0,0 0 0 0 0,0 0-1 0 0,-1 0 1 0 0,1 0-1 0 0,0 0 1 0 0,0 0 0 0 0,0 0-1 0 0,0 0 1 0 0,0 0-1 0 0,-1 0 1 0 0,1 1 0 0 0,0-1-1 0 0,0 0 1 0 0,0 0-1 0 0,0 0 1 0 0,0 0-1 0 0,0 0 1 0 0,0 0 0 0 0,-1 0-1 0 0,1 0 1 0 0,0 1-1 0 0,0-1 1 0 0,0 0 0 0 0,0 0-1 0 0,0 0 1 0 0,0 0-1 0 0,0 0 1 0 0,0 0 0 0 0,0 1-1 0 0,0-1 1 0 0,0 0-1 0 0,0 0 1 0 0,0 0 0 0 0,0 0-1 0 0,0 0 1 0 0,0 1 2 0 0,-4-12-165 0 0,2 3 88 0 0,0 0 42 0 0,1 5 35 0 0,0 0 0 0 0,0 0 0 0 0,0 0 0 0 0,1 0 0 0 0,-1 0 0 0 0,1 0 0 0 0,0 0 0 0 0,0 0 0 0 0,0 0 0 0 0,0 0 0 0 0,1-6-15 0 0,4-31 23 0 0,3 0 95 0 0,-6 32-63 0 0,1 0 0 0 0,0 0-1 0 0,0 0 1 0 0,0 0-1 0 0,1 0 1 0 0,1 1-1 0 0,-1-1 1 0 0,3-1-40 0 0,-2 2 55 0 0,1-2-37 0 0,-1 4 72 0 0,0 2 92 0 0,-2 2-41 0 0,0 1 41 0 0,3 2-43 0 0,0 3-61 0 0,6 12 34 0 0,-10-12-285 0 0,-1 0 69 0 0,1 0 61 0 0,-1-1 49 0 0,1 6 111 0 0,1 12 308 0 0,-3-16-365 0 0,1 1-84 0 0,-1-3-40 0 0,0 0-47 0 0,0 0-50 0 0,0 0-57 0 0,0 0-79 0 0,0 1-77 0 0,0-1-82 0 0,0 0-91 0 0,0 1-96 0 0,1-1-104 0 0,-1 0-111 0 0,0 1-118 0 0,1 0-990 0 0,0 3-1114 0 0</inkml:trace>
  <inkml:trace contextRef="#ctx0" brushRef="#br0" timeOffset="196447.827">1877 4985 10336 0 0,'0'0'233'0'0,"0"0"39"0"0,0 0 15 0 0,1 0-104 0 0,-1 0-91 0 0,0 1-64 0 0,2 1-64 0 0,-2 0 57 0 0,3 13 159 0 0,-2 0-38 0 0,-2 15 45 0 0,-3 2-101 0 0,-3-1-64 0 0,-3 33-31 0 0,9-59 16 0 0,1 1-36 0 0,-1 6-132 0 0,1-1-123 0 0,0-1-105 0 0,0-9 113 0 0,0-1 144 0 0,0 0 69 0 0,0 0 88 0 0,0 0 35 0 0,5-1 221 0 0,-1-1-35 0 0,4-7 163 0 0,5-14 265 0 0,-8 13-276 0 0,2-4 16 0 0,-1-1-94 0 0,-2-1-68 0 0,1-21 265 0 0,-6 14-123 0 0,0 10-87 0 0,0 0 76 0 0,-1 7-217 0 0,0 0 38 0 0,1 4-118 0 0,0 1 0 0 0,0-1 0 0 0,0 1 0 0 0,-1-1 0 0 0,1 1 0 0 0,0-1 0 0 0,0 1 0 0 0,-1 0 0 0 0,0-1-86 0 0,-5-3 303 0 0,-3 1-36 0 0,4 2-177 0 0,-1 1-75 0 0,1 0-92 0 0,-1 0-106 0 0,0 1-120 0 0,3 0 102 0 0,1 0-36 0 0,0 0-38 0 0,-1 1-38 0 0,1-1-42 0 0,0 0-43 0 0,1 1 104 0 0,1-1 155 0 0,0 0-34 0 0,1 0-5 0 0,-1 1-34 0 0,1-1-41 0 0,0 0-44 0 0,0 0 297 0 0,0 0-347 0 0,-1 0-44 0 0,1 0-41 0 0,0 0-34 0 0,0 0-133 0 0,0 0-35 0 0,0 0-1389 0 0</inkml:trace>
  <inkml:trace contextRef="#ctx0" brushRef="#br0" timeOffset="196741.335">1872 4805 8064 0 0,'0'0'233'0'0,"0"0"18"0"0,0 0-77 0 0,0 0-40 0 0,0 0-6 0 0,0 0-3 0 0,0 1-50 0 0,2 7 70 0 0,2 3 214 0 0,0-1-50 0 0,10 19 470 0 0,-9-17-482 0 0,0 4 186 0 0,-3-7-234 0 0,0-3-120 0 0,4 17 256 0 0,-3 2-109 0 0,-2-8-121 0 0,1-5-144 0 0,-1 0 37 0 0,9 46 317 0 0,-6-37-329 0 0,-1-4-107 0 0,-1-8-10 0 0,0-1-35 0 0,0 0-39 0 0,0 1-44 0 0,0-1-46 0 0,1 0-52 0 0,-1 0-247 0 0,2 0-6 0 0</inkml:trace>
  <inkml:trace contextRef="#ctx0" brushRef="#br0" timeOffset="197138.942">2108 5019 8032 0 0,'0'1'70'0'0,"-1"1"189"0"0,1-1 52 0 0,-1 0-147 0 0,0 0-93 0 0,-1 1-85 0 0,2-2 119 0 0,0 0 15 0 0,0 1-5 0 0,0-1-57 0 0,3 3-19 0 0,-1-2 34 0 0,0-1 5 0 0,-1 1 37 0 0,0-2 45 0 0,0 1 52 0 0,2-1-116 0 0,0-1 0 0 0,-1 0 1 0 0,1 0-1 0 0,0 0 1 0 0,-1 0-1 0 0,1 0 0 0 0,-1 0 1 0 0,0-1-1 0 0,1 0 1 0 0,-1 0-97 0 0,20-31 884 0 0,-15 18-395 0 0,0-1 72 0 0,-5 10-252 0 0,0 1 0 0 0,0-1 0 0 0,-1 0 0 0 0,1 0 0 0 0,-2 0 0 0 0,1-5-309 0 0,-1 5 224 0 0,1 0-39 0 0,0-5 43 0 0,-1 11-191 0 0,0-1 0 0 0,0 0 0 0 0,0 0-1 0 0,0 0 1 0 0,-1 0 0 0 0,1 0 0 0 0,0 0 0 0 0,-1 0 0 0 0,1 1 0 0 0,-1-1 0 0 0,0 0 0 0 0,0 0-37 0 0,1 1 94 0 0,0 1-4 0 0,-2-2 74 0 0,-3 2-90 0 0,-4 3 15 0 0,6 0-69 0 0,-1 0 0 0 0,0 0-1 0 0,1 0 1 0 0,-1 0-1 0 0,-1 4-19 0 0,0-1 9 0 0,0 1 1 0 0,1-1-1 0 0,0 1 0 0 0,0 0 1 0 0,-2 4-10 0 0,-2 10 0 0 0,0 1 0 0 0,-5 21 0 0 0,13-39 0 0 0,0 0 0 0 0,0 1 0 0 0,0-1 0 0 0,0 0 0 0 0,1 1 0 0 0,0-1 0 0 0,-1 0 0 0 0,2 1 0 0 0,0 10-1 0 0,-1-14 1 0 0,0 1-1 0 0,0 0 0 0 0,-1 0 0 0 0,1-1 0 0 0,0 1 0 0 0,0 0 0 0 0,1-1 0 0 0,-1 1 0 0 0,0-1 1 0 0,0 1-1 0 0,1-1 0 0 0,-1 0 0 0 0,1 1 0 0 0,-1-1 0 0 0,2 0 1 0 0,4 5-46 0 0,-7-6 45 0 0,0 1 1 0 0,1-1-1 0 0,-1 1 1 0 0,0-1 0 0 0,1 0-1 0 0,-1 1 1 0 0,1-1 0 0 0,-1 0-1 0 0,0 1 1 0 0,1-1-1 0 0,-1 0 1 0 0,1 0 0 0 0,-1 1-1 0 0,1-1 1 0 0,-1 0 0 0 0,1 0-1 0 0,-1 0 1 0 0,1 0 0 0 0,-1 0-1 0 0,1 0 1 0 0,-1 0-1 0 0,1 0 1 0 0,-1 0 0 0 0,1 0-1 0 0,-1 0 1 0 0,1 0 0 0 0,-1 0-1 0 0,1 0 1 0 0,-1 0-1 0 0,1 0 1 0 0,1-1 0 0 0,3 1 0 0 0,0-1 1 0 0,0 0 0 0 0,0 0 0 0 0,0 0 0 0 0,0-1 0 0 0,-1 1 0 0 0,1-1 0 0 0,0-1 0 0 0,-1 1 0 0 0,5-3-1 0 0,18-13-31 0 0,-15 8-24 0 0,-1 0-38 0 0,4-2 1 0 0,-5 5-24 0 0,-2 0-42 0 0,0 1-82 0 0,1-1-103 0 0,-6 4 125 0 0,1-1-33 0 0,8-8-409 0 0</inkml:trace>
  <inkml:trace contextRef="#ctx0" brushRef="#br0" timeOffset="198277.088">2499 4704 7256 0 0,'0'0'165'0'0,"0"0"22"0"0,-1 0 7 0 0,-1-2 30 0 0,-1 1 293 0 0,-1 1-105 0 0,0 1-87 0 0,1 1-71 0 0,-3 3 44 0 0,-2 3 32 0 0,5-4-139 0 0,1-2-36 0 0,-6 7 186 0 0,0 1-42 0 0,-4 11 196 0 0,1 7-26 0 0,9-21-347 0 0,1 0 1 0 0,0 0-1 0 0,0 0 0 0 0,0-1 1 0 0,1 2-123 0 0,2 6 275 0 0,5-2-112 0 0,1-3-84 0 0,-6-7-72 0 0,1-1 0 0 0,-1 1 1 0 0,0-1-1 0 0,0 0 0 0 0,1 0 0 0 0,-1 0 0 0 0,0 0 1 0 0,1 0-1 0 0,-1 0 0 0 0,1-1 0 0 0,0 0 0 0 0,1 1-7 0 0,10-2 86 0 0,-12 0-73 0 0,1 1 1 0 0,-1-1-1 0 0,1 0 1 0 0,-1-1-1 0 0,1 1 0 0 0,-1 0 1 0 0,0-1-1 0 0,2 0-13 0 0,17-18 206 0 0,-10 6 52 0 0,-1-1 1 0 0,3-6-259 0 0,-5 10 125 0 0,-2-1-12 0 0,1 0 44 0 0,1-2 77 0 0,0 1 48 0 0,1 1 43 0 0,1 2 36 0 0,-6 7-105 0 0,-1 2-38 0 0,0 0-37 0 0,0 2-32 0 0,3 4 61 0 0,-1 2-92 0 0,0 4-64 0 0,3 16-59 0 0,-5-17 69 0 0,11 36-54 0 0,-10-39-10 0 0,1-2 0 0 0,-4-4 2 0 0,0 0-1 0 0,-1 0 0 0 0,1-1 0 0 0,0 1 0 0 0,0 0 0 0 0,0-1 0 0 0,0 1 0 0 0,0-1 0 0 0,0 0 0 0 0,0 1 0 0 0,0-1 0 0 0,0 1 0 0 0,0-1 0 0 0,0 0 0 0 0,0 0 0 0 0,0 0 0 0 0,0 0 0 0 0,1 0-1 0 0,-1 0 8 0 0,0 0-1 0 0,0 0 0 0 0,0-1 0 0 0,0 1 0 0 0,0 0 0 0 0,0-1 0 0 0,-1 1 1 0 0,1-1-1 0 0,0 1 0 0 0,0-1 0 0 0,0 1 0 0 0,0-1 0 0 0,-1 0 0 0 0,1 1 0 0 0,0-2-7 0 0,-1 2 2 0 0,4-5 35 0 0,0 1 0 0 0,0-2-1 0 0,-1 1 1 0 0,0 0 0 0 0,2-4-37 0 0,10-30 237 0 0,-9 11 40 0 0,-1-1-1 0 0,0 0-276 0 0,1-12 274 0 0,0 6-116 0 0,-1-1-58 0 0,6-71 72 0 0,-9 84-163 0 0,-1 4-9 0 0,0 1 1 0 0,0-1-1 0 0,-3-14 0 0 0,1 16 0 0 0,-1-4 16 0 0,-1 9 62 0 0,3 12-70 0 0,0-1 1 0 0,0 1 0 0 0,0 0 0 0 0,-1 0-1 0 0,1-1 1 0 0,0 1 0 0 0,0 0 0 0 0,-1 0-1 0 0,1 0 1 0 0,0-1 0 0 0,0 1-1 0 0,-1 0 1 0 0,1 0 0 0 0,0 0 0 0 0,-1 0-1 0 0,1 0 1 0 0,0 0 0 0 0,-1-1-1 0 0,1 1 1 0 0,0 0 0 0 0,-1 0 0 0 0,1 0-1 0 0,0 0 1 0 0,0 0 0 0 0,-1 0-1 0 0,1 0 1 0 0,0 1 0 0 0,-1-1 0 0 0,1 0-1 0 0,0 0 1 0 0,-1 0 0 0 0,1 0 0 0 0,0 0-1 0 0,-1 0 1 0 0,1 0 0 0 0,0 1-1 0 0,0-1 1 0 0,-1 0 0 0 0,1 0 0 0 0,0 0-1 0 0,0 1 1 0 0,0-1 0 0 0,-1 0-1 0 0,1 0 1 0 0,0 1-9 0 0,-7 5 110 0 0,5-4-108 0 0,2-2-48 0 0,-3 4 31 0 0,1-1-1 0 0,0 1 1 0 0,0-1-1 0 0,0 1 1 0 0,0 0-1 0 0,0-1 1 0 0,1 1-1 0 0,-1 4 16 0 0,-8 34-102 0 0,6-16 65 0 0,1-1 0 0 0,1 8 37 0 0,1-22-16 0 0,2 0 1 0 0,0-1-1 0 0,1 10 16 0 0,8 12-61 0 0,-5-22 112 0 0,0-1-35 0 0,4 1-31 0 0,6 2-52 0 0,-13-10 58 0 0,-1-1 0 0 0,1 0 0 0 0,0 0 0 0 0,0-1 0 0 0,0 1 0 0 0,0 0 0 0 0,0-1 0 0 0,0 1 0 0 0,0-1 0 0 0,1 0 0 0 0,-1 0 0 0 0,0 1 0 0 0,1-2 9 0 0,-1 1 0 0 0,0 0 1 0 0,0 0-1 0 0,0-1 1 0 0,0 1-1 0 0,-1-1 1 0 0,1 0-1 0 0,0 1 0 0 0,0-1 1 0 0,0 0-1 0 0,0-1 0 0 0,16-11-6 0 0,-3-2 35 0 0,-9 9-6 0 0,-2-1-1 0 0,1 1 1 0 0,-1-1 0 0 0,0 0-1 0 0,-1 0 1 0 0,1-1 0 0 0,-1 0-23 0 0,4-8 30 0 0,1 2 55 0 0,-3 4 13 0 0,0 1 40 0 0,-1-1 50 0 0,-1 0 54 0 0,-2 7-218 0 0,-1 1-35 0 0,-1 8-30 0 0,0 1 0 0 0,0-1-1 0 0,0 1 1 0 0,-1 2 41 0 0,-3 14-80 0 0,3-8 73 0 0,3 11-75 0 0,-1-19 38 0 0,1 1 1 0 0,0-1 0 0 0,0 1 0 0 0,1-1 0 0 0,0 1-1 0 0,0-1 1 0 0,1 0 43 0 0,0 1-67 0 0,2-3-15 0 0,1-3-42 0 0,3-4 73 0 0,-1-2 54 0 0,-4 1 33 0 0,-1-1-11 0 0,0 0 1 0 0,0-1-1 0 0,-1 1 1 0 0,1 0-1 0 0,-1-1 1 0 0,0 1 0 0 0,0-1-1 0 0,0 0 1 0 0,-1 0-26 0 0,6-21 156 0 0,-2 0 40 0 0,-1 1 72 0 0,-1 13-219 0 0,7-33 71 0 0,-5 26-105 0 0,1-1 0 0 0,4-6-15 0 0,-6 17-6 0 0,0 0 0 0 0,1 0 0 0 0,0 0 0 0 0,1 0 0 0 0,3-3 6 0 0,-4 5 4 0 0,1 1 0 0 0,0 0 0 0 0,0 0-1 0 0,4-2-3 0 0,-7 6-1 0 0,0 0 0 0 0,0 0 0 0 0,0 0 0 0 0,0 1-1 0 0,0-1 1 0 0,1 1 0 0 0,0-1 1 0 0,-1 2 6 0 0,0-1 1 0 0,0 0-1 0 0,0 1 0 0 0,0 0 1 0 0,0-1-1 0 0,0 1 0 0 0,2 1-6 0 0,0-1 15 0 0,-1 1 0 0 0,0 0-1 0 0,1 0 1 0 0,-1 1 0 0 0,0-1-1 0 0,0 1 1 0 0,0 0 0 0 0,0 0-1 0 0,-1 0 1 0 0,1 1 0 0 0,0 0-15 0 0,4 3 33 0 0,-1 0 0 0 0,0 0 0 0 0,3 4-33 0 0,8 11 22 0 0,-5-3-46 0 0,-2-1-51 0 0,-6-9-32 0 0,-2-2 97 0 0,1 0 35 0 0,-2-3 16 0 0,0 1 0 0 0,0 0 0 0 0,0-1 0 0 0,0 1 0 0 0,-1 0 0 0 0,1 3-41 0 0,-1 3-6 0 0,-2-5-42 0 0,-1-1-40 0 0,-1 0-47 0 0,-1 0-51 0 0,-1 0-59 0 0,-2-1-66 0 0,-7 2-292 0 0,-1-1-5 0 0</inkml:trace>
  <inkml:trace contextRef="#ctx0" brushRef="#br0" timeOffset="-194913.029">4293 4998 4520 0 0,'0'0'99'0'0,"0"0"11"0"0,-5 0 104 0 0,3 1-173 0 0,-1 1-2 0 0,-1 3 62 0 0,-7 17 406 0 0,8-16-342 0 0,-7 28 955 0 0,6-12-418 0 0,2-4-175 0 0,0 1-74 0 0,1-4-150 0 0,-1 1-76 0 0,2-6-27 0 0,0 0 0 0 0,0 0 0 0 0,1 0 0 0 0,0 0 1 0 0,1 0-201 0 0,1 12 308 0 0,-1 0-97 0 0,-2-13-157 0 0,1 1 47 0 0,0 1 66 0 0,2 6 130 0 0,-1 0-15 0 0,0-6-134 0 0,-2-2-67 0 0,1 0-51 0 0,2 11-70 0 0,-1-2 37 0 0,-2-17-182 0 0,1 1 83 0 0,-1-1 77 0 0,0 1 67 0 0,1 1 134 0 0,0 0 110 0 0,1 0 85 0 0,-1 0 57 0 0,2 0 652 0 0,-1-3-646 0 0,-1 0-113 0 0,0-2-53 0 0,0 0-69 0 0,-1-2-83 0 0,2-8 295 0 0,0-1-105 0 0,-1 0-88 0 0,0 0-73 0 0,-1 1-63 0 0,1 0-34 0 0,-1-27 14 0 0,0 23-7 0 0,0-48-9 0 0,-1-3 46 0 0,3 0-92 0 0,0 37 0 0 0,1 0 0 0 0,2 1 0 0 0,1 0 0 0 0,2-2 0 0 0,-8 25 1 0 0,3-3-16 0 0,2 3-48 0 0,-4 5-1 0 0,-1 1-2 0 0,3 1-35 0 0,8 6 10 0 0,-7-3 61 0 0,-1 1 0 0 0,0-1 0 0 0,0 1 0 0 0,2 4 30 0 0,9 23-58 0 0,4 36 42 0 0,-13-48 18 0 0,2 4-2 0 0,1-1 0 0 0,1 1 0 0 0,3 6 0 0 0,-4-8-1 0 0,2 0 1 0 0,1-1 0 0 0,1 1 0 0 0,9 13 54 0 0,-14-25-9 0 0,0 0-1 0 0,7 7-44 0 0,19 16 10 0 0,-32-31-9 0 0,12 4 22 0 0,-12-6 21 0 0,0 1 1 0 0,0-1-1 0 0,0 0 1 0 0,0 0 0 0 0,0 1-1 0 0,0-1 1 0 0,1 0-1 0 0,-1 0 1 0 0,0 0 0 0 0,0 0-1 0 0,0-1 1 0 0,0 1-1 0 0,0 0 1 0 0,1 0 0 0 0,-1-1-1 0 0,0 1 1 0 0,0 0 0 0 0,0-1-45 0 0,7-5 359 0 0,-1-3-41 0 0,-2-2-50 0 0,-1 0-59 0 0,-1 0-69 0 0,-1 1-78 0 0,0 4-68 0 0,2-20 301 0 0,-2-2-62 0 0,-2-1-50 0 0,0 0-43 0 0,-1-10 7 0 0,2 3-53 0 0,2-19-23 0 0,2-35 24 0 0,-4 76-68 0 0,4-6 128 0 0,0-2 20 0 0,-4 3-144 0 0,-1 19-107 0 0,0-1 106 0 0,0 1-59 0 0,0 0-52 0 0,0 0-47 0 0,0 0-39 0 0,-1-1-33 0 0,1 1-277 0 0,0-1-932 0 0,-1 1 899 0 0,1 0 203 0 0,0 0 208 0 0,-1 1 42 0 0,1-1 48 0 0,-1 0 53 0 0,1 1 57 0 0,-1 0 64 0 0,1-1-222 0 0,-1 1-41 0 0,0 0-40 0 0,1-1-38 0 0,-1 1-38 0 0,1 0-37 0 0,-1 0-34 0 0,1-1-35 0 0,-2 2-417 0 0,1-1-124 0 0,0 1-115 0 0,0-1-105 0 0,0 2-880 0 0,-1 1-1098 0 0</inkml:trace>
  <inkml:trace contextRef="#ctx0" brushRef="#br0" timeOffset="-193597.949">4869 5286 6592 0 0,'1'-1'-70'0'0,"1"1"74"0"0,1-1 118 0 0,0-1 198 0 0,-2 1-131 0 0,-1 0-93 0 0,0 0-48 0 0,-1 0-37 0 0,1 1 150 0 0,-2 1 140 0 0,-3 2 46 0 0,0 0-65 0 0,2-1-48 0 0,1-1 10 0 0,0 1 59 0 0,-2 6 265 0 0,1 6 493 0 0,3-8-632 0 0,1 1-50 0 0,0 0-90 0 0,-1 7 70 0 0,0 4 146 0 0,-1 9 32 0 0,0-16-390 0 0,0-2-69 0 0,-5 9 97 0 0,6-17-157 0 0,-1 1 1 0 0,0-1-1 0 0,1 1 0 0 0,-1-1 0 0 0,1 1 0 0 0,-1-1 1 0 0,1 1-1 0 0,0-1 0 0 0,-1 1 0 0 0,1-1 1 0 0,0 1-19 0 0,2 5 66 0 0,0 2 20 0 0,-4-1-62 0 0,1-7-29 0 0,1 0 2 0 0,-1-1 0 0 0,1 1 0 0 0,0-1 0 0 0,0 1 1 0 0,0-1-1 0 0,0 1 0 0 0,0-1 0 0 0,0 0 0 0 0,0 1 0 0 0,0-1 1 0 0,0 1-1 0 0,0-1 0 0 0,0 1 0 0 0,0-1 0 0 0,1 1 0 0 0,-1-1 0 0 0,0 0 1 0 0,0 1-1 0 0,0-1 0 0 0,1 1 0 0 0,-1-1 0 0 0,0 0 0 0 0,0 1 1 0 0,1-1-1 0 0,-1 1 0 0 0,0-1 3 0 0,1 0-154 0 0,-1 1 48 0 0,0-1 42 0 0,0 0 37 0 0,0 1 51 0 0,0 0 66 0 0,0 1 352 0 0,1-1-336 0 0,-1 0-104 0 0,0-1-49 0 0,0 1-56 0 0,0-1-66 0 0,0 1-44 0 0,0-1-67 0 0,0 1-72 0 0,0-1-80 0 0,-1 1-85 0 0,1-1-92 0 0,0 1-98 0 0,0 0-105 0 0,0-1-874 0 0,0 0-957 0 0</inkml:trace>
  <inkml:trace contextRef="#ctx0" brushRef="#br0" timeOffset="-193359.18">4956 5120 10968 0 0,'0'0'248'0'0,"1"0"38"0"0,0 0-97 0 0,2 0-38 0 0,2-1-10 0 0,-3 0-54 0 0,4-2-104 0 0,0 1 36 0 0,7-1 109 0 0,5 0 140 0 0,8 1 233 0 0,-7 0-167 0 0,-8 1-175 0 0,5-2 90 0 0,0 1-48 0 0,0 0-43 0 0,0 0-38 0 0,2 0-18 0 0,1 0-41 0 0,4 0-27 0 0,11-2-37 0 0,12 0-24 0 0,-16 0 46 0 0,-20 4-171 0 0,-4 0 22 0 0,-2 0 2 0 0,1 0-39 0 0,-1 0-51 0 0,1-1-61 0 0,4 0-151 0 0</inkml:trace>
  <inkml:trace contextRef="#ctx0" brushRef="#br0" timeOffset="-193107.033">5103 4934 10912 0 0,'0'0'248'0'0,"0"0"34"0"0,0 0 20 0 0,0 0-38 0 0,0 0-196 0 0,0 1-34 0 0,-3 6-22 0 0,1 7 47 0 0,1 1 80 0 0,0 4 108 0 0,2 8 220 0 0,0 4 61 0 0,-1-11-234 0 0,-2 1-49 0 0,1 2-70 0 0,1 4-37 0 0,-1 12-24 0 0,2-24-148 0 0,4 26 104 0 0,-1-24-100 0 0,0-2-96 0 0,-2-7 14 0 0,0-1-39 0 0,2 0-248 0 0,0-1-43 0 0,-3-5 10 0 0</inkml:trace>
  <inkml:trace contextRef="#ctx0" brushRef="#br0" timeOffset="-192497.411">5485 5276 5208 0 0,'1'1'116'0'0,"4"3"-51"0"0,12 12 244 0 0,-9-9-255 0 0,-4-3-31 0 0,0 0 41 0 0,7 2 165 0 0,1 0 90 0 0,17 3 531 0 0,-21-8-625 0 0,-1 0-45 0 0,-6-1 555 0 0,3 0 35 0 0,0-2-38 0 0,-1-1-45 0 0,1-2-52 0 0,-1 0-59 0 0,-1 0-65 0 0,0 0-71 0 0,0 1-80 0 0,-1 3-162 0 0,1-6 285 0 0,-2 1-83 0 0,-1-5 80 0 0,-1 1-100 0 0,0-13 303 0 0,1 10-437 0 0,1-1-54 0 0,0 1-46 0 0,-1-1-41 0 0,0-2-22 0 0,1 0-36 0 0,-4-33-12 0 0,2 14 25 0 0,2-1-11 0 0,3-19-46 0 0,-2 42-2 0 0,4-37 0 0 0,7-27-1 0 0,-3 25-88 0 0,-8 49 88 0 0,0 1 0 0 0,1-1 1 0 0,-1 1-1 0 0,0-1 1 0 0,1 1-1 0 0,0 0 1 0 0,-1-1-1 0 0,1 1 0 0 0,0 0 1 0 0,0 0-1 0 0,0 0 1 0 0,3-1-1 0 0,-4 2-1 0 0,0 0 0 0 0,1 0 0 0 0,-1 0 0 0 0,1 0 0 0 0,-1 1 0 0 0,1-1 1 0 0,0 0-1 0 0,-1 1 0 0 0,1-1 0 0 0,1 1 1 0 0,-2 0-2 0 0,-1 0-1 0 0,1 0 1 0 0,0 0 0 0 0,0 0 0 0 0,-1 0-1 0 0,1 0 1 0 0,0 0 0 0 0,-1 0 0 0 0,1 0-1 0 0,0 1 1 0 0,-1-1 0 0 0,1 0 0 0 0,-1 0-1 0 0,1 1 1 0 0,0-1 0 0 0,-1 0 0 0 0,1 1-1 0 0,-1-1 1 0 0,1 1 0 0 0,-1-1 0 0 0,1 1-1 0 0,-1-1 1 0 0,1 1 0 0 0,-1-1-1 0 0,1 1 4 0 0,15 20-50 0 0,-11-16 23 0 0,0 1-1 0 0,-1 0 1 0 0,0 0 0 0 0,1 1 26 0 0,0 5-3 0 0,1 0-1 0 0,-2 1 0 0 0,1-1 1 0 0,-2 1-1 0 0,1 0 1 0 0,-2 2 3 0 0,8 24-74 0 0,4-1 52 0 0,9 15 65 0 0,4 4-43 0 0,-26-57 0 0 0,18 29 0 0 0,-14-22 0 0 0,-1-1 0 0 0,0 1 0 0 0,3 5 0 0 0,4 5 5 0 0,3-3 85 0 0,-4-5 31 0 0,-7-9-34 0 0,10-4-42 0 0,-9 2 49 0 0,5-11 329 0 0,-2-1-45 0 0,-1-1-40 0 0,-2-1-37 0 0,2-18 206 0 0,-2 1-102 0 0,-2 13-185 0 0,3-27 237 0 0,-3 24-305 0 0,0-1-104 0 0,1-36 0 0 0,-2 22-7 0 0,1 13 14 0 0,3-20 21 0 0,2-17-3 0 0,-4 48-64 0 0,0 0 0 0 0,0-1 0 0 0,3-2-9 0 0,-3 13-590 0 0,0 3-96 0 0,0 3 90 0 0,2 4-340 0 0,0 2-183 0 0,-1-2 419 0 0,-2-1 167 0 0,0-2 65 0 0,-2-2 231 0 0,6 12-1201 0 0</inkml:trace>
  <inkml:trace contextRef="#ctx0" brushRef="#br0" timeOffset="-192108.557">6101 5022 12384 0 0,'0'0'281'0'0,"0"-1"-65"0"0,0 1-43 0 0,0 0 65 0 0,1-1-140 0 0,0 0-39 0 0,1-3 34 0 0,0 3-10 0 0,6-7 13 0 0,17-12-34 0 0,-17 15 22 0 0,-2 1 78 0 0,10-5 235 0 0,1 1-35 0 0,1 1-43 0 0,1 2-51 0 0,-1 1-60 0 0,1 1-69 0 0,0 3-77 0 0,-1 1-86 0 0,-16-1 24 0 0,0 0 0 0 0,0 1 0 0 0,0-1 0 0 0,1 1 0 0 0,-1-1 0 0 0,0 1 0 0 0,0 0 0 0 0,0-1 0 0 0,0 1 0 0 0,-1 0 0 0 0,1 0 0 0 0,0 1 0 0 0,0-1 0 0 0,-1 0 0 0 0,1 0 0 0 0,0 1 0 0 0,-1-1 0 0 0,1 1 0 0 0,-1 0 0 0 0,0-1 0 0 0,1 1 0 0 0,-1 0 0 0 0,0 0 0 0 0,0 0 0 0 0,0 0 0 0 0,-1 0 0 0 0,1 0 0 0 0,0 0 0 0 0,-1 0 0 0 0,1 3 0 0 0,0-1 0 0 0,-1 1 0 0 0,0-1 0 0 0,0 0 0 0 0,-1 1 0 0 0,1-1 0 0 0,-1 0 0 0 0,0 1 0 0 0,0-1 0 0 0,0 0 0 0 0,-1 0 0 0 0,1 0 0 0 0,-3 3 0 0 0,-11 22 11 0 0,-25 33 113 0 0,24-40-131 0 0,15-21 10 0 0,0 1 0 0 0,0 0 0 0 0,0 0 0 0 0,0 0 0 0 0,0 0 0 0 0,1 0 0 0 0,-1 1 0 0 0,1-1 0 0 0,-1 0-3 0 0,0 3 46 0 0,1-4 33 0 0,0 0-31 0 0,0 0 83 0 0,1 1 81 0 0,3 3 358 0 0,-2-4-406 0 0,-1 0-75 0 0,-1 0-40 0 0,1 0-51 0 0,-1-1-60 0 0,20 5 651 0 0,-5-4-249 0 0,-2-2-116 0 0,-1 0-76 0 0,-3 0-98 0 0,10-2 88 0 0,0 0-60 0 0,5-2-44 0 0,11-3-59 0 0,11-2-28 0 0,-42 9-130 0 0,-1 0 80 0 0,1 0 53 0 0,3-1-9 0 0,-2 0-43 0 0,-3 2 1 0 0,1-1-46 0 0,-1 0-56 0 0,0 0-64 0 0,0 0-41 0 0,0 0-69 0 0,0 1-76 0 0,0-1-84 0 0,1 0-91 0 0,-1 0-98 0 0,0 1-105 0 0,0-1-112 0 0,3 0-1194 0 0,2-1-1205 0 0,-7 2 3333 0 0</inkml:trace>
  <inkml:trace contextRef="#ctx0" brushRef="#br0" timeOffset="-191825.596">6884 4979 13792 0 0,'0'0'314'0'0,"0"0"46"0"0,0 0 22 0 0,0 0-163 0 0,0 0-106 0 0,0 0-32 0 0,1 0-41 0 0,4-5-37 0 0,-3 3 80 0 0,1 0 0 0 0,-1 0 1 0 0,1 0-1 0 0,0 1 0 0 0,-1-1 1 0 0,4 0-84 0 0,20-5 378 0 0,1 3-118 0 0,1 3-110 0 0,-7 0-107 0 0,-9 0-83 0 0,-1 0 47 0 0,26-2 148 0 0,-22 2-118 0 0,-3 0-56 0 0,-1 1-54 0 0,1-1-90 0 0,1 1-106 0 0,-7 0 88 0 0,0-1-33 0 0,0 1-38 0 0,0 0-38 0 0,-4 0 42 0 0,-1 0-37 0 0,1 0-383 0 0,0 0 93 0 0,0 1-52 0 0,1-1-734 0 0,1 0-532 0 0,2 2-1072 0 0,-6-2 2846 0 0</inkml:trace>
  <inkml:trace contextRef="#ctx0" brushRef="#br0" timeOffset="-191553.472">6821 5094 10680 0 0,'0'0'241'0'0,"0"0"38"0"0,0 0 11 0 0,0 0-28 0 0,0 0-197 0 0,2 0-37 0 0,5 3-104 0 0,2-2 104 0 0,-1 0 87 0 0,1-1 71 0 0,7-1 273 0 0,12-3 414 0 0,-16 2-540 0 0,-3 0-116 0 0,0 0-64 0 0,0 1-83 0 0,0 0-100 0 0,12-1 208 0 0,0-1-55 0 0,1 1-45 0 0,-1-1-34 0 0,28-3-12 0 0,-43 6-108 0 0,0-1 48 0 0,13 0 83 0 0,-11 1-57 0 0,-3 0-31 0 0,-1-1-36 0 0,2 1-72 0 0,0 0-80 0 0,0 0-93 0 0,0 0-109 0 0,-3 0 104 0 0,-1-1-51 0 0,0 1-43 0 0,1 0-40 0 0,0 0-134 0 0,0 0-38 0 0,0-1-163 0 0,2 1-437 0 0,-5 0 1197 0 0</inkml:trace>
  <inkml:trace contextRef="#ctx0" brushRef="#br0" timeOffset="-191091.302">7650 5158 7312 0 0,'0'0'209'0'0,"1"0"-40"0"0,0 0-90 0 0,1 0-60 0 0,3 0-43 0 0,-1 0 81 0 0,2 0 103 0 0,0-1 71 0 0,-1-1 62 0 0,-1 0 54 0 0,1 0 129 0 0,-1-2 53 0 0,0-1 156 0 0,1-4 394 0 0,-3-1-11 0 0,0 3-402 0 0,-2 0-159 0 0,1 1-59 0 0,-1 1-130 0 0,0-1-59 0 0,0 1-67 0 0,0-1-74 0 0,0 3-85 0 0,0-1-41 0 0,0-13 587 0 0,-1-1-106 0 0,1 5-190 0 0,0 0-47 0 0,0 0-41 0 0,0 1-39 0 0,1-14 56 0 0,2 0-105 0 0,4-21 79 0 0,-1 0-65 0 0,0 4-56 0 0,0 0-38 0 0,2-9-31 0 0,10-25-44 0 0,-15 67 73 0 0,2-10 101 0 0,5-9 136 0 0,-10 29-261 0 0,0 0-1 0 0,0 0 0 0 0,0 0 0 0 0,0-1 0 0 0,0 1 0 0 0,0 0 0 0 0,1 0 0 0 0,-1 0 0 0 0,0 0 0 0 0,0-1 0 0 0,0 1 0 0 0,0 0 0 0 0,0 0 0 0 0,0 0 1 0 0,0 0-1 0 0,0 0 0 0 0,1 0 0 0 0,-1-1 0 0 0,0 1 0 0 0,0 0 0 0 0,0 0 0 0 0,0 0 0 0 0,1 0 0 0 0,-1 0 0 0 0,0 0 0 0 0,0 0 0 0 0,0 0 0 0 0,0 0 1 0 0,1 0-1 0 0,-1 0 0 0 0,0 0 0 0 0,0 0 0 0 0,0 0 0 0 0,0 0 0 0 0,1 0 0 0 0,-1 0 0 0 0,0 0 0 0 0,0 0 0 0 0,0 0 0 0 0,0 0 0 0 0,1 0 0 0 0,-1 0 1 0 0,0 0-1 0 0,0 0 0 0 0,0 0 0 0 0,0 0 0 0 0,1 0 0 0 0,-1 1 0 0 0,0-1 0 0 0,0 0 0 0 0,0 0 0 0 0,0 0 0 0 0,0 0 0 0 0,0 0 0 0 0,1 0 1 0 0,-1 1-1 0 0,0-1 0 0 0,0 0 0 0 0,4 6-66 0 0,-2 0 22 0 0,0-1 0 0 0,0 0 0 0 0,0 0 0 0 0,-1 1 0 0 0,1 4 44 0 0,2 30-147 0 0,-1-7 95 0 0,16 89 52 0 0,-16-110-1 0 0,0 0 1 0 0,1-1-1 0 0,0 0 0 0 0,0 0 0 0 0,1 0 0 0 0,1 0 0 0 0,3 5 1 0 0,-3-8 4 0 0,0 1 0 0 0,0-1 0 0 0,1-1 0 0 0,0 1-1 0 0,1 0-3 0 0,-3-4 17 0 0,1 1-1 0 0,-1-1 0 0 0,1 0 0 0 0,4 1-16 0 0,-7-3 12 0 0,-1-1 1 0 0,1 0 0 0 0,0 0-1 0 0,-1 0 1 0 0,1-1 0 0 0,0 1 0 0 0,-1-1-1 0 0,1 0 1 0 0,0 1 0 0 0,0-1-1 0 0,0 0 1 0 0,-1-1 0 0 0,1 1-1 0 0,0 0 1 0 0,0-1 0 0 0,-1 0-1 0 0,1 1 1 0 0,0-1 0 0 0,-1 0-1 0 0,1 0 1 0 0,-1-1 0 0 0,2 1-13 0 0,0-2 33 0 0,-1 1 0 0 0,1 0 0 0 0,-1-1 0 0 0,0 0 0 0 0,1 0 0 0 0,0-1-33 0 0,-1 0 47 0 0,0 1 0 0 0,-1-1 0 0 0,1 1 0 0 0,-1-1 0 0 0,0 0-1 0 0,0 0-46 0 0,10-29 529 0 0,-5-2-79 0 0,-3-1-75 0 0,-2 0-68 0 0,0 10-120 0 0,0 0-35 0 0,8-50 143 0 0,0 12 585 0 0,16-47-880 0 0,-7 50 221 0 0,-12 45-158 0 0,-5 13-101 0 0,0 1-52 0 0,-1 1-125 0 0,-1 1 158 0 0,0 0-9 0 0,0 0-20 0 0,0 0-38 0 0,0 0-16 0 0,0 0-38 0 0,0 0-45 0 0,0 0-49 0 0,0 0-54 0 0,0 0-51 0 0,0 0-47 0 0,0 0-42 0 0,0 0-301 0 0,0 0-70 0 0,0 0-55 0 0,0 0-39 0 0,0 0-351 0 0,0 0-35 0 0,0 0-2757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4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812 322 5440 0 0,'13'-3'134'0'0,"12"-3"132"0"0,-8 2-27 0 0,-3 1 39 0 0,0 1 98 0 0,-2 1 33 0 0,0 0 103 0 0,0 0 118 0 0,-6 1-266 0 0,0 0 36 0 0,-1-1-65 0 0,0 1 1 0 0,0 0 0 0 0,0-1-1 0 0,0 0 1 0 0,1-1-336 0 0,4-2 626 0 0,-9 4-458 0 0,-1 0-10 0 0,0 0-6 0 0,0 0-6 0 0,0 0-2 0 0,-1-1 31 0 0,-2 0-79 0 0,0 0-56 0 0,-4-1-2 0 0,5 2-6 0 0,-25-4 96 0 0,0 3 72 0 0,1 2 0 0 0,-1 0 0 0 0,-13 4-200 0 0,13-2 96 0 0,-24 3-116 0 0,-1 0-45 0 0,-146 15-308 0 0,113-16 306 0 0,32-3 113 0 0,-26 5 125 0 0,26-3-58 0 0,18-1-67 0 0,19-2-58 0 0,0 0 82 0 0,1 1 66 0 0,-1-1 48 0 0,-31 4 477 0 0,27-4-401 0 0,6 0-111 0 0,0-1-45 0 0,8 1-60 0 0,1 1-40 0 0,-4 0 28 0 0,-2-1 98 0 0,13-1-44 0 0,0 2-38 0 0,5 4-8 0 0,-2-2 8 0 0,-3-2 44 0 0,33 16 381 0 0,5-5-110 0 0,2-2-104 0 0,-2-3-100 0 0,13 1-108 0 0,8 2 96 0 0,0 2-1 0 0,16 7-146 0 0,-68-16-5 0 0,15 3 56 0 0,-7-1 127 0 0,-1 1 1 0 0,15 7-179 0 0,-6 2 101 0 0,-22-15-107 0 0,-1 1-1 0 0,0 0 0 0 0,1 0 1 0 0,-1 0-1 0 0,0 1 1 0 0,0-1-1 0 0,0 0 1 0 0,-1 1-1 0 0,1-1 0 0 0,0 1 1 0 0,-1 0-1 0 0,0-1 1 0 0,1 1-1 0 0,-1 0 1 0 0,0 0-1 0 0,-1 0 0 0 0,1 0 1 0 0,0 2 6 0 0,-1 0-9 0 0,0-1 1 0 0,0 0-1 0 0,-1 1 1 0 0,1-1-1 0 0,-1 0 1 0 0,0 1-1 0 0,0-1 1 0 0,0 0-1 0 0,-1 0 0 0 0,0 0 1 0 0,0 0-1 0 0,0 1 9 0 0,-3 4-12 0 0,-1 0 0 0 0,0-1 0 0 0,0 1 0 0 0,0-1 0 0 0,-2 1 12 0 0,-2 0 2 0 0,1 0 0 0 0,-1 0 0 0 0,-4 2-2 0 0,-27 16 29 0 0,-12 5-29 0 0,-22 15 42 0 0,27-11-49 0 0,-84 89 173 0 0,66-59-172 0 0,31-28 14 0 0,20-21-22 0 0,-1 0-56 0 0,15-15-49 0 0,1 1 54 0 0,1-1 42 0 0,2 0 33 0 0,6 3 153 0 0,7-3 57 0 0,1-2-37 0 0,18-5 107 0 0,-24 3-201 0 0,44-11 228 0 0,-1-4-82 0 0,-7 3-83 0 0,1 1-40 0 0,-6 5-18 0 0,0 0 45 0 0,155-26 709 0 0,-137 25-663 0 0,1 0-105 0 0,-37 6-33 0 0,0 1 1 0 0,4 1-48 0 0,-2 2 3 0 0,-2 1-33 0 0,-15-1-69 0 0,0 1-62 0 0,1-1-78 0 0,-3 2-93 0 0,-6-3-67 0 0,-1 0-66 0 0,0 0-226 0 0,0 1 101 0 0,1-1 87 0 0,-1 0 71 0 0,1 0 64 0 0,0 1 40 0 0,1 0-631 0 0,-2-1 515 0 0,1 0-88 0 0,-1 0 224 0 0,0 0-35 0 0,0 0-1845 0 0,1 0-1236 0 0</inkml:trace>
  <inkml:trace contextRef="#ctx0" brushRef="#br0" timeOffset="632.396">1184 783 11144 0 0,'0'0'248'0'0,"0"0"34"0"0,0 0 22 0 0,0 0-29 0 0,0 1-202 0 0,1 0-38 0 0,6 9-36 0 0,-5-7 78 0 0,0 0-38 0 0,2 4-58 0 0,-2-2-54 0 0,0 0-34 0 0,5 11-322 0 0,-4-9 290 0 0,0 0 79 0 0,-2-4 75 0 0,1 0 37 0 0,-1 0 667 0 0,1-1-103 0 0,0-1-95 0 0,0-1-87 0 0,0-1-77 0 0,0 0-70 0 0,0-1-59 0 0,0 0-53 0 0,1-2-20 0 0,-1 1-48 0 0,5-9 130 0 0,-6 10-156 0 0,0 0 67 0 0,3-6 1 0 0,0 1-52 0 0,-1-3-32 0 0,2-5-31 0 0,0 0-13 0 0,-1 6 21 0 0,36-108-30 0 0,-23 65-28 0 0,22-47 16 0 0,-26 68-77 0 0,-4 8 80 0 0,2 2 72 0 0,-11 20-45 0 0,3 15-157 0 0,-2-12 112 0 0,-1 0 0 0 0,0 0 0 0 0,1-1 0 0 0,-1 1 0 0 0,0 0 0 0 0,0 0 0 0 0,0 0 0 0 0,0 1 15 0 0,-7 58-144 0 0,-3 24-91 0 0,6-29-9 0 0,3-9-48 0 0,3 0-106 0 0,-1-40 364 0 0,0 1 0 0 0,1-1 0 0 0,0 1 0 0 0,0-1 0 0 0,0 0 0 0 0,1 0 0 0 0,0 0 1 0 0,4 6 33 0 0,-5-8-10 0 0,1-1 0 0 0,0-1 0 0 0,0 1 0 0 0,0 0 1 0 0,2 1 9 0 0,4 1 20 0 0,-1-2 37 0 0,8-2 150 0 0,-2-6 23 0 0,4-8 175 0 0,3-8 85 0 0,-10 5-217 0 0,-3 3-108 0 0,-2 1-80 0 0,7-18 110 0 0,-1 0-56 0 0,5-15-12 0 0,-2-1-69 0 0,30-73 26 0 0,-23 66-72 0 0,-8 18 50 0 0,0 1 73 0 0,0 0 103 0 0,-7 16-72 0 0,0 1 37 0 0,0-1 39 0 0,1 1 43 0 0,3-7-188 0 0,-10 19-113 0 0,-1 3-26 0 0,0 1-65 0 0,0 0-44 0 0,0 0-149 0 0,0 0-253 0 0,0 0 237 0 0,0 0 55 0 0,0 1 49 0 0,-1-1 41 0 0,0 2-105 0 0,-1 2-39 0 0,1-3 153 0 0,0 1-109 0 0,-1 2-161 0 0,1-1 45 0 0,-2 2-128 0 0,0-1 51 0 0,-3 4-448 0 0</inkml:trace>
  <inkml:trace contextRef="#ctx0" brushRef="#br0" timeOffset="932.29">1812 765 9672 0 0,'0'0'282'0'0,"0"0"-2"0"0,0 1-184 0 0,-1 5-82 0 0,-20 59 50 0 0,6-26-54 0 0,11-22-6 0 0,0-1 46 0 0,-2 7 91 0 0,1 0 66 0 0,1 4 103 0 0,0 17 216 0 0,4-41-652 0 0,0-1 57 0 0,1 0 50 0 0,-1 0 42 0 0,0 3 138 0 0,1 2 239 0 0,-1-4-258 0 0,1 0-53 0 0,-1 1-124 0 0,1-3-35 0 0,-1 1-41 0 0,1 0-58 0 0,-1 0-58 0 0,1-1-62 0 0,0 1-70 0 0,-1 0-74 0 0,1 0-80 0 0,0 0-86 0 0,0 0-91 0 0,0 1-1028 0 0,1 1-326 0 0</inkml:trace>
  <inkml:trace contextRef="#ctx0" brushRef="#br0" timeOffset="1101.305">1905 631 13016 0 0,'0'0'-2'0'0,"-1"-1"37"0"0,-1-4 175 0 0,1 3-180 0 0,0 1-54 0 0,0 0-40 0 0,1 0-47 0 0,-1 1-55 0 0,1 0-143 0 0,0 0-48 0 0,0 0-44 0 0,0 0-38 0 0,0 0-131 0 0,0 0-37 0 0,0 0-1346 0 0</inkml:trace>
  <inkml:trace contextRef="#ctx0" brushRef="#br0" timeOffset="1348.213">2217 481 14224 0 0,'4'-4'123'0'0,"0"0"-47"0"0,-2 1 24 0 0,0 0 51 0 0,0 0 88 0 0,-1 2-1 0 0,0 0-52 0 0,0 0-46 0 0,1 1-40 0 0,1-1-23 0 0,0 0-35 0 0,5 0-15 0 0,-5 0 20 0 0,13-2 31 0 0,0 0-56 0 0,1 1-57 0 0,0 0-58 0 0,0 1-60 0 0,0 0-61 0 0,-1 1-63 0 0,1-1-65 0 0,-3 1 13 0 0,0-1-45 0 0,0 1-46 0 0,0-1-46 0 0,0 0-48 0 0,0 0-49 0 0,-1-1-48 0 0,1 0-51 0 0,-12 2 560 0 0,2-1-128 0 0,12-1-593 0 0,-12 1 547 0 0,1 1-58 0 0,0-1-128 0 0,-3 1 187 0 0,0 0-32 0 0,1 0-36 0 0,-1-1-39 0 0,1 1-43 0 0,-1 0-45 0 0,3 0-619 0 0,2 0-594 0 0</inkml:trace>
  <inkml:trace contextRef="#ctx0" brushRef="#br0" timeOffset="1633.252">2187 647 7792 0 0,'-2'0'58'0'0,"0"0"-37"0"0,0 0-14 0 0,-1 1 72 0 0,0 1 82 0 0,1 0-37 0 0,-1 0 36 0 0,2-2 40 0 0,1 1 228 0 0,0 0 129 0 0,1 1-77 0 0,0 0-69 0 0,1-1-64 0 0,-1 1-54 0 0,1-1-49 0 0,1 0-40 0 0,-1 0-34 0 0,2 0 61 0 0,6 2 213 0 0,-7-3-284 0 0,0 1 34 0 0,-1-1-1 0 0,8 2 268 0 0,1-1-71 0 0,1 0-65 0 0,-1 0-60 0 0,1-1-53 0 0,0-1-48 0 0,-1 1-43 0 0,1-1-37 0 0,2 0-23 0 0,1 0-36 0 0,48-7-88 0 0,-59 7 64 0 0,0 0 28 0 0,-1 1-39 0 0,0-1-39 0 0,1 1-39 0 0,-1-1-39 0 0,0 1-40 0 0,1-1-38 0 0,-1 1-39 0 0,0-1-40 0 0,0 1-38 0 0,0-1-40 0 0,1 0-38 0 0,-1 1-40 0 0,0-1-39 0 0,0 1-38 0 0,1-1-40 0 0,7-2-1248 0 0,7-1-1028 0 0</inkml:trace>
  <inkml:trace contextRef="#ctx0" brushRef="#br0" timeOffset="2316.596">2814 586 6648 0 0,'18'4'149'0'0,"-17"-3"-4"0"0,-1 1-40 0 0,-4 3 17 0 0,-3 2 4 0 0,7-7-109 0 0,-8 14 6 0 0,7-3 34 0 0,1-2 32 0 0,3 1 49 0 0,1 2 120 0 0,2 0 116 0 0,-3-7-138 0 0,0 0 38 0 0,1-1 39 0 0,-1 0 42 0 0,1-1-261 0 0,0 0 109 0 0,0-1 92 0 0,1 0 74 0 0,1-1 200 0 0,12-2 1231 0 0,-11-2-1086 0 0,-1 0-182 0 0,-3 0-318 0 0,0 1-44 0 0,4-8 319 0 0,-1 0-91 0 0,-1 0-78 0 0,-2-1-67 0 0,1-8 43 0 0,0-9-14 0 0,0 0-54 0 0,0-9-34 0 0,-1 13-130 0 0,1 0-34 0 0,6-18 52 0 0,-3 13-19 0 0,2 0 1 0 0,4-8-64 0 0,2 4 82 0 0,34-71 903 0 0,-46 98-941 0 0,0 4-73 0 0,1 9-152 0 0,-3 3 40 0 0,0-3 84 0 0,-1-3 50 0 0,0 0 52 0 0,-3 48-150 0 0,1-3 19 0 0,3-17 79 0 0,3-10 7 0 0,0-1 0 0 0,1 0 0 0 0,1 0 0 0 0,1-1 0 0 0,0 0 0 0 0,2 0 0 0 0,1 0 0 0 0,0-1 0 0 0,1-1 0 0 0,-8-14 0 0 0,0 0 0 0 0,0 0 0 0 0,0 0 0 0 0,0-1 0 0 0,1 1 0 0 0,-1-1 0 0 0,1 0 0 0 0,0 0 0 0 0,0-1 0 0 0,0 1 0 0 0,0-1 0 0 0,0 0 10 0 0,-1 0 1 0 0,1-1-1 0 0,0 0 1 0 0,-1 1-1 0 0,1-2 1 0 0,0 1-1 0 0,4 0-10 0 0,13-2 111 0 0,0-5 71 0 0,-2-7 86 0 0,-2-7 104 0 0,-7 3-167 0 0,1 0-39 0 0,8-18 65 0 0,2-9-77 0 0,9-23-23 0 0,-14 31-36 0 0,2-2 81 0 0,2-5 340 0 0,-1-4-516 0 0,22-61 352 0 0,-19 53-223 0 0,-11 27-104 0 0,-1 0-35 0 0,-1 10-4 0 0,-8 17-74 0 0,-1 1-76 0 0,0 0-27 0 0,0 0-8 0 0,0 0 68 0 0,0 0 8 0 0,0 0-46 0 0,0 0-146 0 0,0 0-269 0 0,0 0-163 0 0,0 0 115 0 0,0 0 96 0 0,0 1 82 0 0,-1-1 71 0 0,1 1 46 0 0,-1 1-628 0 0,1-1 518 0 0,-1 0-92 0 0,0 0 223 0 0,1-1-37 0 0,-2 3-1862 0 0,-2 0-1244 0 0,4-3 3453 0 0</inkml:trace>
  <inkml:trace contextRef="#ctx0" brushRef="#br0" timeOffset="7450.868">375 1593 4832 0 0,'0'0'136'0'0,"-1"0"-14"0"0,-3 0-76 0 0,-2 0-14 0 0,5 0 128 0 0,1 0 32 0 0,0 0 0 0 0,-3 0 293 0 0,-1 0-91 0 0,0 1 2 0 0,-3 0 142 0 0,2 1-59 0 0,3-2-193 0 0,-1 1 46 0 0,0-1 198 0 0,1 0-219 0 0,1 0 34 0 0,0 0 203 0 0,1 0-118 0 0,0 0-50 0 0,0 0-10 0 0,0 0-21 0 0,0 0-80 0 0,0 0-129 0 0,0 0-43 0 0,-1 0-4 0 0,1 1-91 0 0,-1 0-77 0 0,0 0 100 0 0,1-1 53 0 0,0 1 74 0 0,0 0 91 0 0,0-1 110 0 0,0 1-129 0 0,0-1 34 0 0,7 11-38 0 0,4-4 48 0 0,-7-5-167 0 0,0-1 0 0 0,0 0 0 0 0,0 0 0 0 0,0 0 0 0 0,1 0 0 0 0,1-1-101 0 0,20 1 428 0 0,-10-1-179 0 0,-3-1-75 0 0,-1 0-43 0 0,-5 0-71 0 0,8 0-60 0 0,-1 0 0 0 0,0 1 0 0 0,1 1 0 0 0,-1 0 0 0 0,0 1 0 0 0,0 0 0 0 0,3 2 0 0 0,-15-4 0 0 0,-1 0 0 0 0,0 1 0 0 0,0-1 0 0 0,-1 0 0 0 0,1 0 0 0 0,0 0 0 0 0,-1 0 0 0 0,1 0 0 0 0,0 1 0 0 0,0-1 0 0 0,-1 0 0 0 0,1 1 0 0 0,0-1 0 0 0,-1 0 0 0 0,1 1 0 0 0,-1-1 0 0 0,1 1 0 0 0,-1-1 0 0 0,1 1 0 0 0,-1-1 0 0 0,1 1 0 0 0,-1-1 0 0 0,1 1 0 0 0,-1 0 0 0 0,1 0 0 0 0,4 8 0 0 0,-4-8-9 0 0,0 1 1 0 0,-1-1 0 0 0,1 1 0 0 0,0-1 0 0 0,-1 1 0 0 0,1-1 0 0 0,-1 1 0 0 0,0-1 0 0 0,0 1 0 0 0,1 1 8 0 0,-3 18-14 0 0,0-14 15 0 0,0 0 1 0 0,0 0 0 0 0,0 0 0 0 0,-3 3-2 0 0,-2 3 0 0 0,-1 1 1 0 0,-1-1-1 0 0,0-1 0 0 0,-2 2 0 0 0,-9 11 64 0 0,3-3 184 0 0,-19 17-248 0 0,12-12 64 0 0,1 1-65 0 0,-41 42 1 0 0,55-59 0 0 0,-1 0 0 0 0,-7 5 0 0 0,10-9 0 0 0,0-1 0 0 0,0 1 0 0 0,1 0 0 0 0,0 0 0 0 0,0 1-1 0 0,1 0 1 0 0,-4 6 0 0 0,7-11 17 0 0,-1 2-35 0 0,-2 3 11 0 0,2-4 57 0 0,1 0 49 0 0,2-2 71 0 0,1 1 70 0 0,3-1-89 0 0,12 1 119 0 0,-14-2-175 0 0,2-1 8 0 0,0 0 1 0 0,-1 0-1 0 0,1 0 0 0 0,0 0 1 0 0,-1-1-1 0 0,2 1-103 0 0,17-5 343 0 0,-5 0-124 0 0,-1 0-76 0 0,-7 2-100 0 0,19-5 175 0 0,0 0-48 0 0,1 1-42 0 0,-1 0-35 0 0,41-9 29 0 0,34-2-45 0 0,-72 14-163 0 0,-17 3-53 0 0,-7 1-6 0 0,0 0-65 0 0,0 0-76 0 0,0-1-91 0 0,-5 1-312 0 0,-2 0 526 0 0,0 0 24 0 0,0 0-11 0 0,0 0-42 0 0,0 0-8 0 0,0 0-42 0 0,0 0-49 0 0,0 0-54 0 0,0 0-60 0 0,0 0-53 0 0,0 0-50 0 0,0 0-42 0 0,0 0-157 0 0,0 0-42 0 0,0 0-191 0 0,0 0-515 0 0</inkml:trace>
  <inkml:trace contextRef="#ctx0" brushRef="#br0" timeOffset="7736.105">321 1883 12600 0 0,'2'-4'108'0'0,"-1"0"97"0"0,1-3 159 0 0,1 2-174 0 0,1 0-114 0 0,3-2-113 0 0,22-12 475 0 0,-14 11-211 0 0,-7 5-61 0 0,0-1 42 0 0,-1 1 50 0 0,1 0 59 0 0,-1 0-232 0 0,1 1 54 0 0,-1-1 43 0 0,1 0 37 0 0,7-1 285 0 0,9-4 397 0 0,-13 6-540 0 0,0-1-39 0 0,-1 1-69 0 0,-3 1-144 0 0,-1 0-37 0 0,1 0-42 0 0,-1 0-45 0 0,1 0-52 0 0,-1 0-54 0 0,1 1-61 0 0,-1-1-64 0 0,1 1-70 0 0,-1 0-73 0 0,1 0-79 0 0,0 0-83 0 0,-1 0-88 0 0,1 1-93 0 0,0-1-96 0 0,0 1-102 0 0,-2 0-1214 0 0,2-1-1221 0 0</inkml:trace>
  <inkml:trace contextRef="#ctx0" brushRef="#br0" timeOffset="7946.058">1046 1840 13128 0 0,'9'-6'350'0'0,"0"1"-52"0"0,1 0-46 0 0,1 0-40 0 0,2 0-5 0 0,0 1-40 0 0,3-1-9 0 0,9 0 28 0 0,18-1 123 0 0,-29 4-170 0 0,0 1 34 0 0,-2 1 4 0 0,-1-1 35 0 0,0 1 41 0 0,0 0 46 0 0,-9 0-269 0 0,0 0-38 0 0,0 0-54 0 0,-1 0-70 0 0,1 0-3 0 0,-1 0-43 0 0,0 1-48 0 0,0-1-52 0 0,0 0 2 0 0,0 0-42 0 0,0 0-46 0 0,0 0-47 0 0,0 1-52 0 0,0-1-53 0 0,0 0-57 0 0,0 0-59 0 0,2 1-1366 0 0,1 1-1142 0 0</inkml:trace>
  <inkml:trace contextRef="#ctx0" brushRef="#br0" timeOffset="8228.742">1064 1923 13184 0 0,'0'0'298'0'0,"0"0"46"0"0,0 0 22 0 0,0 0-156 0 0,0 0-102 0 0,0 1-2 0 0,6 3-90 0 0,1-1 28 0 0,0-1 79 0 0,5 0 178 0 0,1-2 95 0 0,14-2 487 0 0,-18 1-616 0 0,0 0-37 0 0,0-1-29 0 0,-1 1-93 0 0,-2 1-238 0 0,-1-1 69 0 0,0 1 61 0 0,0-1 50 0 0,1 1 55 0 0,0-1 39 0 0,13 0 429 0 0,-11 1-360 0 0,-3-1-119 0 0,-1 1-32 0 0,4-1-52 0 0,-4 1-54 0 0,0 0-38 0 0,0 0-42 0 0,0-1-46 0 0,0 1-50 0 0,0 0-53 0 0,0 0-58 0 0,-1-1-62 0 0,1 1-65 0 0,0 0-69 0 0,0-1-74 0 0,0 1-77 0 0,0 0-81 0 0,0-1-85 0 0,3 1-1288 0 0,2 0-1213 0 0</inkml:trace>
  <inkml:trace contextRef="#ctx0" brushRef="#br0" timeOffset="9167.662">2301 1319 7056 0 0,'2'0'157'0'0,"3"0"25"0"0,1 0-50 0 0,0-1-40 0 0,0 0-34 0 0,4 0-15 0 0,13-4-17 0 0,-14 2 14 0 0,0 1 52 0 0,-1 0 72 0 0,1 0 124 0 0,4-2 589 0 0,0 1-95 0 0,1-1-56 0 0,-1 0-66 0 0,3 0 71 0 0,6-1 307 0 0,-19 4-890 0 0,-1 0 107 0 0,-1 1 86 0 0,-1 0 66 0 0,0 0 143 0 0,-2 0 802 0 0,0 0-825 0 0,0 0-80 0 0,1 1-265 0 0,-1-1-32 0 0,1 0-38 0 0,0 1-42 0 0,0-1-48 0 0,0 0-91 0 0,-1 1-102 0 0,1-1-113 0 0,-9 5 310 0 0,0-1-1 0 0,-1 0 1 0 0,0-1-1 0 0,0-1 1 0 0,-8 2-26 0 0,-32 3 9 0 0,17-3-64 0 0,-5 2-37 0 0,-1-1-54 0 0,-90 12-493 0 0,74-10 401 0 0,23-3 137 0 0,-1 0 44 0 0,-3-2 18 0 0,0-1 0 0 0,-11-3 39 0 0,-13 1 6 0 0,42 0-14 0 0,7 0 37 0 0,-3 0 64 0 0,1 1 89 0 0,13 0-102 0 0,1 0 0 0 0,0 0-2 0 0,0 1-17 0 0,0 2-38 0 0,0-2-21 0 0,0 1 1 0 0,0-1-1 0 0,0 0 0 0 0,1 0 0 0 0,-1 0 1 0 0,0 1-1 0 0,1-1 0 0 0,-1 0 0 0 0,1 0 1 0 0,-1 0-1 0 0,1 0 0 0 0,0 1-2 0 0,11 11 87 0 0,4-2 48 0 0,-2-3 38 0 0,-12-7-142 0 0,15 8 217 0 0,0-1 0 0 0,1-1 0 0 0,6 2-248 0 0,11 2 294 0 0,3 1-22 0 0,-1 2-82 0 0,3 1-184 0 0,2-1 0 0 0,8 0-6 0 0,24 2 76 0 0,-49-11-24 0 0,-8-2 30 0 0,-2 0 16 0 0,0 1 34 0 0,2 1 50 0 0,5 3 64 0 0,-22-8-237 0 0,3 1 33 0 0,-2 0-33 0 0,1 2 2 0 0,5 1 53 0 0,-1 1-21 0 0,0 4 9 0 0,-5-8-47 0 0,-1 0-1 0 0,0 0 0 0 0,0 0 1 0 0,0 0-1 0 0,0 0 0 0 0,0 0 1 0 0,0 0-1 0 0,0 0 0 0 0,0 1 1 0 0,0-1-1 0 0,0 0 0 0 0,0 0 0 0 0,-1 0 1 0 0,1 0-5 0 0,-1 0 15 0 0,1 2-9 0 0,-1 0 0 0 0,-1 0 0 0 0,1 0 0 0 0,0 0 0 0 0,-1 0 0 0 0,-1 1-6 0 0,0 1 19 0 0,0-1 1 0 0,-1 1 0 0 0,0-1 0 0 0,0 0 0 0 0,-4 3-20 0 0,-25 16 75 0 0,11-11-86 0 0,18-9-2 0 0,-36 20 23 0 0,-18 10-24 0 0,2 1-64 0 0,18-10-26 0 0,2 0-54 0 0,-10 8 54 0 0,-2-3 48 0 0,-98 52-8 0 0,123-68 64 0 0,19-10 12 0 0,3-2 24 0 0,5 0-83 0 0,11 0 46 0 0,48-5 59 0 0,-25 0 39 0 0,-7 2-27 0 0,0-1 100 0 0,33-3 267 0 0,-20 2-136 0 0,-1-2-67 0 0,13-2-26 0 0,0 5-95 0 0,-37 3-104 0 0,0 0 33 0 0,38-1 156 0 0,-27 0-136 0 0,-1 1-81 0 0,-10 0-61 0 0,0 0-68 0 0,-16 0-44 0 0,0 0 70 0 0,0-1 42 0 0,4 1-46 0 0,-4-1 45 0 0,-1 1-12 0 0,0 0-36 0 0,0 0-44 0 0,0-1-51 0 0,1 1-97 0 0,-1 0-85 0 0,0-1-95 0 0,0 1-108 0 0,1-1-118 0 0,-2 1 315 0 0,0 0-33 0 0,0 0-35 0 0,0-1-36 0 0,0 1-38 0 0,0 0-40 0 0,4-1-1801 0 0,2-1-1352 0 0</inkml:trace>
  <inkml:trace contextRef="#ctx0" brushRef="#br0" timeOffset="9850.195">2932 1625 11024 0 0,'0'-1'199'0'0,"0"0"-35"0"0,2-2 84 0 0,5-9 250 0 0,-4 8-425 0 0,6-9-63 0 0,-6 7 58 0 0,-2 3 17 0 0,0-1 45 0 0,0 1 55 0 0,-1 0 64 0 0,0-1 73 0 0,-1 1 84 0 0,1-1 91 0 0,-2 1 102 0 0,2 2-126 0 0,-1 0-78 0 0,-1 0-71 0 0,0 0-64 0 0,0 1-56 0 0,0 0-50 0 0,0 0-40 0 0,0 0-35 0 0,-2 1-2 0 0,-4 0 8 0 0,7 0-33 0 0,-1-1 33 0 0,-18 8 59 0 0,2 2-53 0 0,-17 16-23 0 0,14-6-118 0 0,-18 24 50 0 0,16-18 23 0 0,17-19-23 0 0,0 1 0 0 0,1 0 0 0 0,0 0 0 0 0,0 0 0 0 0,0 1 0 0 0,-1 4 0 0 0,5-11 5 0 0,1 2-5 0 0,0 3 61 0 0,0-6 8 0 0,0-1 2 0 0,2 0 58 0 0,7 2-17 0 0,-6-2 9 0 0,0-1-98 0 0,0 0 0 0 0,0-1 0 0 0,0 1 0 0 0,0 0 0 0 0,0-1 0 0 0,0 0 0 0 0,2-1-23 0 0,17-18 74 0 0,-12 7-69 0 0,0-1 1 0 0,6-11-6 0 0,3-5 2 0 0,-12 20-2 0 0,-5 8 0 0 0,0-1 0 0 0,0 1 0 0 0,1 0 0 0 0,-1 0 0 0 0,1 0 0 0 0,-1 0 0 0 0,1 0 0 0 0,2 0 0 0 0,-5 2 0 0 0,0 1 0 0 0,1 0 0 0 0,-1 0 0 0 0,1-1 0 0 0,-1 1 0 0 0,1 0-1 0 0,-1 0 1 0 0,1 0 0 0 0,-1 0 0 0 0,1-1 0 0 0,-1 1 0 0 0,1 0 0 0 0,-1 0-1 0 0,1 0 1 0 0,-1 0 0 0 0,1 0 0 0 0,-1 0 0 0 0,1 0 0 0 0,-1 1-1 0 0,1-1 1 0 0,-1 0 0 0 0,1 0 0 0 0,-1 0 0 0 0,0 0 0 0 0,1 1 0 0 0,-1-1-1 0 0,1 0 1 0 0,-1 0 0 0 0,1 1 0 0 0,-1-1 0 0 0,0 0 0 0 0,1 1 0 0 0,-1-1-1 0 0,0 0 1 0 0,1 1 0 0 0,-1-1 0 0 0,0 1 0 0 0,1-1 0 0 0,-1 1 0 0 0,1 0-7 0 0,0 1 3 0 0,1-1-1 0 0,-1 2 1 0 0,1-1-1 0 0,-1 0 0 0 0,0 0 1 0 0,1 0-1 0 0,-1 1 0 0 0,0-1 1 0 0,-1 0-1 0 0,1 1 0 0 0,0-1 1 0 0,-1 1-1 0 0,1-1 0 0 0,-1 2 5 0 0,2 41 9 0 0,-1-21-13 0 0,14 261 4 0 0,-14-279-4 0 0,1 41-4 0 0,1 1 63 0 0,-3 1 68 0 0,-1-1 70 0 0,-5-8-75 0 0,4-32-73 0 0,0-1 1 0 0,-1 1-1 0 0,1-1 1 0 0,-1 0-1 0 0,-1 0 1 0 0,0 0 0 0 0,0 0-46 0 0,2-4 31 0 0,-1 1 1 0 0,0 0-1 0 0,0-1 1 0 0,0 1 0 0 0,0-1-1 0 0,-1 0 1 0 0,1 0-1 0 0,-1-1 1 0 0,0 1 0 0 0,0-1-1 0 0,0 1 1 0 0,0-1-32 0 0,0-1 28 0 0,0 1 0 0 0,-1-1 0 0 0,1 1 1 0 0,0-1-1 0 0,-1-1 0 0 0,1 1 0 0 0,-1-1 0 0 0,-3 1-28 0 0,3-2 33 0 0,0 1 0 0 0,0-1 0 0 0,0 0 0 0 0,0 0 0 0 0,0 0 0 0 0,-3-2-33 0 0,-12-5 137 0 0,2-4 35 0 0,2-2 41 0 0,3-2 49 0 0,3-2 56 0 0,6-2 62 0 0,4 15-286 0 0,-1-1-1 0 0,1 1 0 0 0,1 0 1 0 0,-1-1-1 0 0,1 1 0 0 0,0 0 1 0 0,0-1-1 0 0,1 0-93 0 0,0 1 87 0 0,0 0 0 0 0,0 0 0 0 0,1 0 0 0 0,-1 0 0 0 0,2-1-87 0 0,11-14 90 0 0,-9 12-21 0 0,1 0 0 0 0,0 0 0 0 0,0 1 0 0 0,7-5-69 0 0,1 1 55 0 0,1 3-34 0 0,-16 8-21 0 0,10-4-45 0 0,-1 0-87 0 0,0 1-81 0 0,0-1-75 0 0,-1 1-69 0 0,1 0-65 0 0,0 0-58 0 0,0 1-52 0 0,6-1-417 0 0,-1 1-98 0 0,4 2-306 0 0,11 4-794 0 0,-25-3-340 0 0,1 0-1403 0 0,-5-1 3881 0 0</inkml:trace>
  <inkml:trace contextRef="#ctx0" brushRef="#br0" timeOffset="10119.675">3184 2169 10104 0 0,'0'0'230'0'0,"0"0"30"0"0,6 7 218 0 0,-4-5-414 0 0,-1 0-40 0 0,2 7 14 0 0,-1 0 71 0 0,0 1 59 0 0,-1-1 48 0 0,0 8 263 0 0,-4 24 764 0 0,2-31-959 0 0,0 1-48 0 0,0-1-61 0 0,1 0-75 0 0,0-4-70 0 0,1 1 60 0 0,-1-1 50 0 0,2 1 43 0 0,1 5 268 0 0,10 14 771 0 0,-8-19-890 0 0,0-1-58 0 0,-1-3-149 0 0,0 1-32 0 0,0-1-39 0 0,0-1-42 0 0,0 1-49 0 0,1-1-51 0 0,0-1-57 0 0,-1 1-62 0 0,1-1-65 0 0,1-1-72 0 0,-1 0-76 0 0,1 0-80 0 0,-1 0-85 0 0,1-2-90 0 0,0 1-94 0 0,0-1-99 0 0,-2 0-1195 0 0,4-1-1170 0 0</inkml:trace>
  <inkml:trace contextRef="#ctx0" brushRef="#br0" timeOffset="10413.008">3214 1857 15576 0 0,'0'0'356'0'0,"0"0"49"0"0,0 0 20 0 0,-1-1-176 0 0,1 1-119 0 0,0-2-142 0 0,-1 0 38 0 0,2-1 118 0 0,0-1 143 0 0,3-1 223 0 0,-1 3-285 0 0,-1 1-61 0 0,0 1-104 0 0,-1 0-50 0 0,0 0-46 0 0,0 0-46 0 0,0 1-52 0 0,0 0-56 0 0,-1-1 53 0 0,0 1 57 0 0,0-1 45 0 0,0 1 59 0 0,1-1 43 0 0,-1 1-81 0 0,0-1-78 0 0,1 1-107 0 0,-1 0-70 0 0,0 0-113 0 0,0-1 143 0 0,0 1-35 0 0,1-1-38 0 0,-1 1-38 0 0,0-1-114 0 0,0 1-70 0 0,0 0-62 0 0,1-1-53 0 0,-1 2-703 0 0,1 0-834 0 0</inkml:trace>
  <inkml:trace contextRef="#ctx0" brushRef="#br0" timeOffset="12042.76">3476 1494 6160 0 0,'0'0'133'0'0,"0"0"23"0"0,5 6 140 0 0,-2-2-241 0 0,4 1-12 0 0,0 1 81 0 0,0-1 71 0 0,0 1 64 0 0,-1-2 0 0 0,0 1 33 0 0,6 3 370 0 0,31 18 1767 0 0,-34-21-1952 0 0,1-1-47 0 0,0 0-55 0 0,0 0-79 0 0,0-1-94 0 0,0 0-109 0 0,2 0 257 0 0,3-1-88 0 0,-4-1-114 0 0,1-1-32 0 0,13-2 45 0 0,-22 2-138 0 0,1-1-1 0 0,-1 0 0 0 0,1 0 0 0 0,-1 0 1 0 0,0 0-1 0 0,1 0 0 0 0,-1-1 1 0 0,0 1-1 0 0,0-1 0 0 0,0 0 0 0 0,2-2-22 0 0,4-7 122 0 0,-3-3 48 0 0,-5-1 117 0 0,-7 3-74 0 0,-4 2-62 0 0,-3 3-54 0 0,-12 0-29 0 0,-8 3-90 0 0,23 5 54 0 0,0 0 1 0 0,0 0 0 0 0,0 1 0 0 0,1 0 0 0 0,-1 0 0 0 0,1 1-1 0 0,-1 1 1 0 0,1 0 0 0 0,0 0 0 0 0,0 0 0 0 0,1 1 0 0 0,-1 1-33 0 0,-25 20 166 0 0,7 5 34 0 0,22-24-138 0 0,0 1 1 0 0,1-1 0 0 0,0 1 0 0 0,0 0 0 0 0,1 1-63 0 0,-1 0 52 0 0,2 1 0 0 0,-1 0-1 0 0,1 0 1 0 0,0-1 0 0 0,1 1-1 0 0,0 1 1 0 0,1-1 0 0 0,0 0-1 0 0,1 0 1 0 0,0 0 0 0 0,0 0-1 0 0,1 0 1 0 0,2 8-52 0 0,-1-10 60 0 0,0-1 0 0 0,0 1-1 0 0,0-1 1 0 0,1 0 0 0 0,0 0 0 0 0,4 5-60 0 0,-4-9 67 0 0,0 1 0 0 0,1-1 0 0 0,-1 1 0 0 0,1-1 0 0 0,0 0-1 0 0,0-1 1 0 0,0 1 0 0 0,0-1 0 0 0,0 0 0 0 0,4 0-67 0 0,-6 0 49 0 0,8 1-177 0 0,0 0 85 0 0,-1 0 75 0 0,1-1 60 0 0,0-1 46 0 0,0 0 34 0 0,23-1 487 0 0,-19-2-405 0 0,0 0-61 0 0,0-2-101 0 0,-6 2-99 0 0,0-1-57 0 0,-1 0-61 0 0,1 0-71 0 0,0-1-100 0 0,0 0-98 0 0,-1-1-106 0 0,1 0-116 0 0,-1 0-125 0 0,-4 3 321 0 0,1-1-35 0 0,-1 0-35 0 0,-1 0-37 0 0,1 0-38 0 0,0 0-39 0 0,3-2-1661 0 0,1-3-1290 0 0,-8 8 3531 0 0</inkml:trace>
  <inkml:trace contextRef="#ctx0" brushRef="#br0" timeOffset="12335.464">3646 1162 11488 0 0,'-3'-4'78'0'0,"0"0"62"0"0,-2-3 184 0 0,-4-2 291 0 0,6 8-568 0 0,2-1 59 0 0,0 1 49 0 0,0 0 40 0 0,1-1 173 0 0,2 0 235 0 0,0 2-261 0 0,0-1-52 0 0,-1 1-139 0 0,1 0-46 0 0,-1 0-58 0 0,-1 0-43 0 0,1-1-47 0 0,0 1-52 0 0,8 1 252 0 0,1-1-37 0 0,10 2 33 0 0,22 1-29 0 0,-29-2-129 0 0,18 4 95 0 0,-22-3-94 0 0,0-1-39 0 0,0 0-50 0 0,1 0-65 0 0,-4 0 10 0 0,0-1-38 0 0,0-1-42 0 0,0 1-47 0 0,6-3-109 0 0</inkml:trace>
  <inkml:trace contextRef="#ctx0" brushRef="#br0" timeOffset="12768.245">4145 826 8328 0 0,'0'0'241'0'0,"0"0"0"0"0,0 0-177 0 0,0 0-37 0 0,-3 16 479 0 0,-9-1 372 0 0,6-8-409 0 0,-3 6 125 0 0,1 0-84 0 0,-1 1-75 0 0,2 1-67 0 0,0 0-59 0 0,1 0-49 0 0,1 1-43 0 0,0 0-33 0 0,3-7-83 0 0,0 0-1 0 0,1 0 1 0 0,0 1-1 0 0,0-1 1 0 0,1 0-1 0 0,0 0 1 0 0,1 0-1 0 0,1 9-100 0 0,3 0 211 0 0,2 0 47 0 0,-6-16-215 0 0,0 0 1 0 0,1 0 0 0 0,-1 0 0 0 0,0-1 0 0 0,0 1 0 0 0,1 0-1 0 0,-1-1 1 0 0,1 1 0 0 0,1 0-44 0 0,1 1 95 0 0,0-1 1 0 0,0 0-1 0 0,0 1 0 0 0,0-2 0 0 0,0 1 1 0 0,0 0-1 0 0,3 0-95 0 0,32 5 644 0 0,-17-5-288 0 0,5-1-105 0 0,-1-3-63 0 0,1 0-57 0 0,-1-1-45 0 0,26-3-18 0 0,-44 5-126 0 0,11-2-8 0 0,-12 1 11 0 0,0 0-55 0 0,-1-1-72 0 0,1 1-104 0 0,-3 1 99 0 0,0 0-34 0 0,-2 0 97 0 0,-1 1 11 0 0,0 0-13 0 0,0-1-42 0 0,0 1-11 0 0,-1-1-41 0 0,1 1-48 0 0,0 0-53 0 0,-1-1-57 0 0,0 1-54 0 0,1 0-47 0 0,-1-1-41 0 0,1 1-151 0 0,-1-1-40 0 0,0 0-183 0 0,1 0-490 0 0</inkml:trace>
  <inkml:trace contextRef="#ctx0" brushRef="#br0" timeOffset="12996.542">4085 970 11912 0 0,'0'0'349'0'0,"0"0"-124"0"0,0 0-103 0 0,1 0-30 0 0,0 0-48 0 0,13-3-44 0 0,24-8-2 0 0,-20 7 34 0 0,2 1 68 0 0,-1 1 99 0 0,-8 1-167 0 0,1 0 90 0 0,22-1 417 0 0,-22 1-423 0 0,-1 0-90 0 0,-1 0-101 0 0,-1-1-110 0 0,-4 2 45 0 0,-1-1-35 0 0,1 0-38 0 0,0 0-41 0 0,-4 1-51 0 0,0 0-50 0 0,0 0-43 0 0,0 0-39 0 0,1-1-129 0 0,-1 1-39 0 0,4-1-1339 0 0</inkml:trace>
  <inkml:trace contextRef="#ctx0" brushRef="#br0" timeOffset="13315.658">4173 765 13328 0 0,'0'-1'244'0'0,"0"1"-111"0"0,0-1-75 0 0,1-1-6 0 0,-1 1-9 0 0,1 0 36 0 0,-1 1 77 0 0,1-1 89 0 0,4-3-82 0 0,1 0-37 0 0,7-2 36 0 0,3 0-77 0 0,10-2-41 0 0,-11 4 13 0 0,-1 0 76 0 0,-6 2-179 0 0,1-1 56 0 0,-1 1 46 0 0,0 0 41 0 0,11-1 226 0 0,26-1 607 0 0,-29 4-688 0 0,-4 0-137 0 0,1 1-95 0 0,-1 0-114 0 0,-6-1 3 0 0,0 1-37 0 0,3 0-129 0 0,0 1-87 0 0,-1-1-96 0 0,1 1-103 0 0,0-1-112 0 0,-1 1-118 0 0,1 0-128 0 0,-5-1 407 0 0,0 1-36 0 0,2-1-1380 0 0,4 2-1089 0 0</inkml:trace>
  <inkml:trace contextRef="#ctx0" brushRef="#br0" timeOffset="13605.51">4506 1013 11488 0 0,'0'0'264'0'0,"-1"0"-12"0"0,1 1-106 0 0,-1-1-70 0 0,-2 3-5 0 0,2-1 0 0 0,-4 7 127 0 0,1 2-70 0 0,1 0-55 0 0,1 16 41 0 0,2-7 13 0 0,1-10-21 0 0,0-1 41 0 0,0 3 129 0 0,1-2 115 0 0,2 8 138 0 0,4 0-91 0 0,2 0-86 0 0,2-1-83 0 0,2-2-79 0 0,1-1-74 0 0,1-3-70 0 0,1-2-66 0 0,-14-8-58 0 0,7 1-24 0 0,-7-2 19 0 0,0 0-56 0 0,1 0-105 0 0,-1 0-117 0 0,-1 0 128 0 0,0 0-38 0 0,0-1-43 0 0,-1 1-45 0 0,0 0 18 0 0,0 0-48 0 0,0 0-43 0 0,-1 0-38 0 0,1-1-136 0 0,1 1-37 0 0,1-1-1419 0 0,-3 1 2037 0 0</inkml:trace>
  <inkml:trace contextRef="#ctx0" brushRef="#br0" timeOffset="13606.51">4592 983 12608 0 0,'0'0'321'0'0,"-1"-2"-113"0"0,1 0-86 0 0,-3-4 72 0 0,2 3-71 0 0,0 1-262 0 0,0 1 72 0 0,0-1 63 0 0,0 1 59 0 0,0 0 51 0 0,0-1 45 0 0,-1 0 261 0 0,0 0 87 0 0,0-1 783 0 0,2 2-924 0 0,1 0-45 0 0,-1 0-41 0 0,2 1-100 0 0,-2-1-131 0 0,1 1-34 0 0,0-1-36 0 0,1 1-41 0 0,-1 0-171 0 0,-1 0-323 0 0,0 0 76 0 0,1 0 65 0 0,-1 0 53 0 0,1 0-244 0 0,0 1-270 0 0,0-1 474 0 0,0 1-74 0 0,1-1-96 0 0,0 1-1410 0 0,1 1-1129 0 0</inkml:trace>
  <inkml:trace contextRef="#ctx0" brushRef="#br0" timeOffset="13877.274">4838 789 13256 0 0,'0'0'389'0'0,"0"0"-141"0"0,0 0-113 0 0,0 0-33 0 0,0 1-51 0 0,0 6-48 0 0,0 16-51 0 0,-3 1 88 0 0,-1-1 69 0 0,-1 1 50 0 0,-14 42 389 0 0,11-38-343 0 0,0-4-81 0 0,1-1-69 0 0,-16 53 161 0 0,15-50-163 0 0,-1 0 0 0 0,-1-1 0 0 0,-4 6-53 0 0,-2 6 34 0 0,1 1-35 0 0,13-32-183 0 0,0 1 73 0 0,-1 0 64 0 0,1-1 51 0 0,-3 7 116 0 0,-6 17 341 0 0,7-21-384 0 0,1 0-82 0 0,1-3-48 0 0,-1-1-45 0 0,1 0-51 0 0,0 1-56 0 0,-1-1-86 0 0,1 1-80 0 0,-1 0-86 0 0,0-1-96 0 0,0 1-102 0 0,1 0-109 0 0,-1-1-117 0 0,0 1-125 0 0,1-3-775 0 0,0 3-1006 0 0</inkml:trace>
  <inkml:trace contextRef="#ctx0" brushRef="#br0" timeOffset="14403.711">5031 1048 12264 0 0,'0'0'273'0'0,"0"0"40"0"0,0 0 23 0 0,0 0-137 0 0,0 0-95 0 0,0 0-26 0 0,-1 0-40 0 0,-1 7-35 0 0,-20 34 4 0 0,3 1 93 0 0,-19 36 183 0 0,28-56-62 0 0,0 0-1 0 0,2 0 0 0 0,-1 7-220 0 0,4-15 109 0 0,-1 4 29 0 0,2-8-32 0 0,0 0 0 0 0,1 1 0 0 0,1 1-106 0 0,1-7 80 0 0,1-4 10 0 0,0-1-20 0 0,0 0-6 0 0,0 0 0 0 0,11-2 92 0 0,-1-2-52 0 0,10-10-11 0 0,15-22-106 0 0,-28 28 25 0 0,5-5 26 0 0,0 0-42 0 0,12-11-105 0 0,-2 3-69 0 0,35-26-316 0 0,-51 43 483 0 0,4-3-45 0 0,6-2 58 0 0,-15 9 63 0 0,-1 0 35 0 0,0 0 11 0 0,0 0 13 0 0,-3 1-45 0 0,-9 5 70 0 0,-4 6 67 0 0,0-1-59 0 0,-1 0-45 0 0,0 1-36 0 0,13-9-61 0 0,-1 1 0 0 0,1-1 0 0 0,0 1 0 0 0,1 0 0 0 0,-1 0 0 0 0,1 1 0 0 0,0-1 0 0 0,0 1-1 0 0,-3 5-14 0 0,-1 6 37 0 0,4-4 62 0 0,2 1 36 0 0,1-11-99 0 0,0 1 0 0 0,0-1 1 0 0,1 1-1 0 0,-1-1 0 0 0,1 1 0 0 0,-1 0 0 0 0,1-1 1 0 0,1 2-37 0 0,8 13 135 0 0,-8-14-126 0 0,1-1-1 0 0,1 1 0 0 0,-1 0 0 0 0,0-1 1 0 0,0 0-1 0 0,1 1 0 0 0,-1-1 0 0 0,1-1 1 0 0,0 1-1 0 0,0 0 0 0 0,3 0-8 0 0,46 11 32 0 0,-41-10-40 0 0,11-1-181 0 0,-16-2 75 0 0,0 0-52 0 0,-1-1-22 0 0,0 0-55 0 0,0 0-65 0 0,-1-1-73 0 0,6-1-296 0 0</inkml:trace>
  <inkml:trace contextRef="#ctx0" brushRef="#br0" timeOffset="14619.844">5370 1085 12408 0 0,'0'0'281'0'0,"0"0"40"0"0,0 0 22 0 0,0 0-107 0 0,0 1-114 0 0,0 0-81 0 0,0 3-69 0 0,1-2 61 0 0,2 20 37 0 0,-2 0 46 0 0,-5 21 212 0 0,-9 18 204 0 0,5-35-330 0 0,1-1-43 0 0,1 1-59 0 0,0-1-75 0 0,3 0-94 0 0,-1-13 119 0 0,1-5-86 0 0,2-4-40 0 0,0-1-85 0 0,1-2 113 0 0,0 0-13 0 0,0 0-22 0 0,0 0-41 0 0,0 0-16 0 0,0 0-41 0 0,0 0-46 0 0,0 0-52 0 0,0 0-55 0 0,0 0-53 0 0,0 0-46 0 0,0 0-40 0 0,0 0-140 0 0,0 0-39 0 0,0 0-170 0 0,0 0-454 0 0</inkml:trace>
  <inkml:trace contextRef="#ctx0" brushRef="#br0" timeOffset="14905.304">5151 1087 14448 0 0,'1'0'341'0'0,"-1"-1"-89"0"0,0-1-75 0 0,1 0-63 0 0,0-3-23 0 0,2-3-58 0 0,1 5-43 0 0,1 0 35 0 0,5-2 113 0 0,0 1 77 0 0,17-3 377 0 0,-19 5-441 0 0,0 1-39 0 0,-4 0-65 0 0,32-5 397 0 0,0 2-112 0 0,9 3-38 0 0,21 3 41 0 0,-49 0-312 0 0,0 0-49 0 0,8 1-59 0 0,2-2-15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4:4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81 245 9616 0 0,'0'0'239'0'0,"0"1"-101"0"0,0-1-74 0 0,-2 2-10 0 0,1-1 7 0 0,-8 11 37 0 0,2 0-67 0 0,-13 28-85 0 0,14-22 114 0 0,3-8 23 0 0,0 0 50 0 0,0 0 56 0 0,0 0 68 0 0,-3 12 210 0 0,0-3 5 0 0,3-5 254 0 0,-1 0 0 0 0,0 10-726 0 0,3 0 584 0 0,1-22-511 0 0,1 10 311 0 0,1-5-97 0 0,-2-6-47 0 0,0-1-10 0 0,0 0-103 0 0,1 0-47 0 0,-1 1-20 0 0,2 2-5 0 0,-1-2 18 0 0,0-1 62 0 0,11-5 129 0 0,0-4-45 0 0,-1-2-40 0 0,-1-3-33 0 0,4-9 33 0 0,3-8 17 0 0,-7 8-96 0 0,3-12-75 0 0,3-6-30 0 0,-3 6 68 0 0,6-24-63 0 0,6-17 81 0 0,-3 28 71 0 0,-16 36-120 0 0,1 1 34 0 0,0-4 47 0 0,4-6 100 0 0,5-9 105 0 0,-15 27-277 0 0,1-2-31 0 0,0 2 28 0 0,1 1 42 0 0,1-1 65 0 0,-2 4-74 0 0,0 1-41 0 0,4 7-42 0 0,-6-8 19 0 0,4 6 2 0 0,-1 0-1 0 0,0 0 1 0 0,-1 1-1 0 0,1-1 1 0 0,-1 0-1 0 0,1 8-8 0 0,3 48 104 0 0,-2-16-37 0 0,4 4-8 0 0,7 23-10 0 0,-6-25-15 0 0,10 47 144 0 0,-18-90-258 0 0,0 0 64 0 0,0 15 140 0 0,-1-11-123 0 0,-1-5-51 0 0,-1 0-55 0 0,0 0-67 0 0,0-1-79 0 0,-2 0-91 0 0,1-1-105 0 0,-2 0-117 0 0,3-2 234 0 0,-1 0-34 0 0,2 0-43 0 0,0-1-59 0 0,0 0-52 0 0,0 0-46 0 0,0 0-164 0 0,0 0-46 0 0,0 0-198 0 0,-1 0-535 0 0,2 0 1498 0 0</inkml:trace>
  <inkml:trace contextRef="#ctx0" brushRef="#br0" timeOffset="267.812">16 283 13936 0 0,'-1'-1'88'0'0,"0"-1"49"0"0,0-1 115 0 0,0-5 407 0 0,2 4-466 0 0,2 0-48 0 0,1-1-91 0 0,2 1-32 0 0,0-1 43 0 0,1 2 39 0 0,0-1 32 0 0,2 1 67 0 0,1 1 33 0 0,2-1 83 0 0,6 1 203 0 0,13 1 354 0 0,-10 2-373 0 0,-5 0-187 0 0,-9 0-204 0 0,1 0-37 0 0,1 0 111 0 0,1 0-92 0 0,-1 0-118 0 0,-4 0-38 0 0,-1 0-38 0 0,1-1-44 0 0,0 1-44 0 0,-1 0-48 0 0,1-1-52 0 0,0 1-53 0 0,-1 0-57 0 0,1-1-60 0 0,0 1-63 0 0,-3-1 98 0 0,0 0-57 0 0,-1 0-51 0 0,1 0-43 0 0,0 0-166 0 0,1 0-43 0 0,-1 0-199 0 0,2 0-538 0 0</inkml:trace>
  <inkml:trace contextRef="#ctx0" brushRef="#br0" timeOffset="567.415">508 107 14368 0 0,'0'0'330'0'0,"0"0"45"0"0,0 0 17 0 0,0 0-165 0 0,0 0-109 0 0,1 0 2 0 0,-1 0-51 0 0,1 8 40 0 0,0-4-6 0 0,-1 0 1 0 0,-1 1 0 0 0,1-1 0 0 0,-1 1 0 0 0,1-1 0 0 0,-1 1-104 0 0,-3 9 304 0 0,2-3 38 0 0,-1 3-27 0 0,1 0-46 0 0,0-1-42 0 0,0 1-40 0 0,-2 14 88 0 0,1-1-112 0 0,1-5-95 0 0,-1-1-35 0 0,-8 47-9 0 0,4-39 29 0 0,6-26-290 0 0,1 0 101 0 0,-1 0 86 0 0,0 0 69 0 0,0 1 103 0 0,-2 6 307 0 0,3-7-339 0 0,-1 0-56 0 0,0-1-55 0 0,0 0-46 0 0,0 0-54 0 0,1 0-61 0 0,-1 0-100 0 0,0 0-96 0 0,0 0-104 0 0,-1 0-116 0 0,1 0-125 0 0,1-1 312 0 0,-1 0-36 0 0,0 0-37 0 0,1 0-37 0 0,-1 0-39 0 0,0 1-40 0 0,-1 1-1629 0 0,-2 2-1266 0 0,4-5 3466 0 0</inkml:trace>
  <inkml:trace contextRef="#ctx0" brushRef="#br0" timeOffset="568.415">346 262 13968 0 0,'0'0'408'0'0,"0"0"-145"0"0,0 0-120 0 0,1-1-51 0 0,1-1-43 0 0,7-6-28 0 0,-2 3 1 0 0,2 1 41 0 0,2 1 52 0 0,8-1 111 0 0,12 1 165 0 0,-12 3-216 0 0,-16 0-234 0 0,0 0 38 0 0,4 0 75 0 0,-1 1 85 0 0,8 0 295 0 0,-9 0-330 0 0,-1 0-39 0 0,0-1-55 0 0,1 1-72 0 0,-1 0-87 0 0,0 0-103 0 0,0 0 0 0 0,-1-1-66 0 0,0 1-73 0 0,0 0-76 0 0,0 0-85 0 0,0 0-88 0 0,1 0-95 0 0,-1-1-100 0 0,5 3-1172 0 0,5 0-1147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7:4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36 804 7600 0 0,'-2'1'158'0'0,"-3"6"153"0"0,3-2-56 0 0,1-3-59 0 0,0 1 54 0 0,1-1 65 0 0,0 0 80 0 0,0 0-184 0 0,0 0 37 0 0,-1 3 336 0 0,1-1 70 0 0,-2 7 950 0 0,2-8-1151 0 0,-1 0-43 0 0,0 0-53 0 0,1 0-76 0 0,-1 0-93 0 0,0 0-108 0 0,-5 9 1379 0 0,2-4-593 0 0,3-4-474 0 0,0 0-37 0 0,1-3-210 0 0,0-1-6 0 0,0 0-23 0 0,0 0-11 0 0,0 0-1 0 0,0 0 17 0 0,0 1-39 0 0,-2 5 86 0 0,1-3-63 0 0,0 0 114 0 0,0-2-40 0 0,1 0 56 0 0,0 0 64 0 0,-1-1 73 0 0,3-14-261 0 0,1 1 49 0 0,2-6 85 0 0,3-23-65 0 0,2-1-74 0 0,10-61 6 0 0,-9 53-107 0 0,2 1 0 0 0,11-24-5 0 0,-9 25 0 0 0,-2 12 0 0 0,0 0 0 0 0,3 0 0 0 0,1 1 0 0 0,1 1 0 0 0,11-13 0 0 0,-6 8 6 0 0,-14 24 28 0 0,1 1 1 0 0,5-8-35 0 0,0 1 50 0 0,8-9 49 0 0,-19 27-75 0 0,-1 0-1 0 0,1 1 1 0 0,0-1 0 0 0,0 1-1 0 0,1 0 1 0 0,2-2-24 0 0,4-1 98 0 0,0-1-53 0 0,32-12-66 0 0,-33 15 37 0 0,8-2 82 0 0,-9 4-3 0 0,0 0 39 0 0,-4 1-1 0 0,0-1-68 0 0,0 1-57 0 0,-1 0-54 0 0,17 3-255 0 0,-7 1 211 0 0,-8 0 79 0 0,0-1-1 0 0,0 1 0 0 0,-1 0 1 0 0,1 1-1 0 0,-1-1 0 0 0,1 1 1 0 0,-1 0-1 0 0,0 1 0 0 0,0-1 1 0 0,-1 1-1 0 0,0 0 0 0 0,1 0 1 0 0,-2 0-1 0 0,1 1 0 0 0,1 2 12 0 0,4 8-24 0 0,0 2 0 0 0,-1-1 0 0 0,-1 1-1 0 0,3 12 25 0 0,-8-23 0 0 0,-1 0 0 0 0,1 0 0 0 0,-1 0 0 0 0,0 0 0 0 0,-1 0 0 0 0,0-1 0 0 0,0 1 0 0 0,-1 1 0 0 0,-1 8 0 0 0,0 0 0 0 0,-2-1 0 0 0,0 1 0 0 0,1-8 0 0 0,0-1 0 0 0,0 0 0 0 0,-1 1 0 0 0,0-1 0 0 0,-1 0 0 0 0,1-1 0 0 0,-1 1 0 0 0,-2 1 0 0 0,-15 15 72 0 0,6-12-28 0 0,-1 1-24 0 0,2-1 43 0 0,0-4 32 0 0,11-6-61 0 0,0-1 0 0 0,-1 1-1 0 0,1 0 1 0 0,0-1 0 0 0,0 0-1 0 0,0 0 1 0 0,-1 0 0 0 0,1 0 0 0 0,0-1-1 0 0,0 0 1 0 0,-1 0-34 0 0,-19-7 163 0 0,1-5-66 0 0,9 2-88 0 0,2-1-57 0 0,-2-5 186 0 0,1-1-48 0 0,8 11-69 0 0,1 0 0 0 0,0 0 0 0 0,0 0 0 0 0,0-1 0 0 0,1 1 1 0 0,1-1-1 0 0,-1-1-21 0 0,2 2 31 0 0,0 0 0 0 0,0 0 0 0 0,1 0 1 0 0,0-2-32 0 0,0 6 17 0 0,0-1 61 0 0,1 0-44 0 0,0-3-74 0 0,1 2-94 0 0,4-5-428 0 0,-5 8 381 0 0,0 1-122 0 0,-1 1 94 0 0,0 0-11 0 0,0 0-106 0 0,0 0-303 0 0,0 0-552 0 0,0 0 713 0 0,0 0 70 0 0,0 0-30 0 0,0 0 173 0 0,0 0-35 0 0,0 0-34 0 0,0 0-35 0 0,0 0-447 0 0,0 0 134 0 0,0 0-46 0 0,0 0-817 0 0,0 0-625 0 0,0 0-1197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7:4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8744 0 0,'0'0'257'0'0,"0"0"-2"0"0,0 0-374 0 0,0 0 36 0 0,0 0 10 0 0,-1 0 112 0 0,1-1 93 0 0,-1 1 72 0 0,0 0 56 0 0,-2-1 1206 0 0,2 1-1106 0 0,1 0-225 0 0,0 0-38 0 0,0 0 732 0 0,1 0-76 0 0,0 0-72 0 0,-1 0-69 0 0,1 0-65 0 0,0 0-62 0 0,-1 0-59 0 0,1 1-54 0 0,0-1-53 0 0,-1 0-47 0 0,1 0-45 0 0,0 1-40 0 0,-1-1-39 0 0,1 0-34 0 0,0 1 26 0 0,0-1-97 0 0,1 1-52 0 0,2 1-171 0 0,-2-2 134 0 0,-1 0 56 0 0,0 1 40 0 0,1-1 59 0 0,-1 0 68 0 0,1 0 80 0 0,-1 0 93 0 0,13 1-105 0 0,8-1 187 0 0,14 1 260 0 0,-23-1-503 0 0,-1 0-39 0 0,-2-1-62 0 0,0 0-41 0 0,0 0-46 0 0,-1-1-54 0 0,14-2 104 0 0,10 1-49 0 0,-5 0-2 0 0,-19 3-72 0 0,0 0-24 0 0,-8 1 24 0 0,1 0-19 0 0,0 0-42 0 0,-2-1-23 0 0,0 0 65 0 0,0 0 56 0 0,0 0 43 0 0,1 0 46 0 0,0 0 189 0 0,0 1-173 0 0,0-1-71 0 0,0 0-110 0 0,-1 1 2 0 0,1-1-41 0 0,-1 0-47 0 0,0 0-51 0 0,1 1-170 0 0,-1-1-110 0 0,0 0-121 0 0,0 1 276 0 0,0-1-34 0 0,0 6-390 0 0</inkml:trace>
  <inkml:trace contextRef="#ctx0" brushRef="#br0" timeOffset="247.87">8 108 11312 0 0,'0'0'256'0'0,"0"0"-19"0"0,1 0-109 0 0,-1 0-75 0 0,0 1-10 0 0,0-1-3 0 0,-1 1 36 0 0,1-1 78 0 0,0 0 88 0 0,-3 2-214 0 0,2-1 40 0 0,0-1 71 0 0,1 0 162 0 0,0 0 280 0 0,0 0 26 0 0,0 0-3 0 0,0 0-43 0 0,0 0-17 0 0,0 2-115 0 0,2-1-62 0 0,-1 1-55 0 0,2-1-49 0 0,0 1-5 0 0,0 0-51 0 0,2 1 27 0 0,-1-1-58 0 0,-2-2-77 0 0,8 5 659 0 0,0 0-96 0 0,0-1-87 0 0,0 0-83 0 0,0-1-74 0 0,0 0-69 0 0,0 0-61 0 0,0-1-57 0 0,-1 0-64 0 0,0-1-35 0 0,9 2 47 0 0,0-2-83 0 0,25-1 23 0 0,-29-1-58 0 0,0-1 34 0 0,-12 2-287 0 0,1 0 52 0 0,-1 0 46 0 0,1-1 42 0 0,0 1 43 0 0,1 0 67 0 0,0-1 52 0 0,0 1 35 0 0,9-1 421 0 0,-8 0-444 0 0,-1 1-77 0 0,0 0-85 0 0,0-1-85 0 0,0 1-103 0 0,-1-1-115 0 0,1 1-43 0 0,-1-1-100 0 0,0 1-109 0 0,0-1-118 0 0,0 1-125 0 0,-2-1 368 0 0,1 1-34 0 0,-1 0-36 0 0,1-1-37 0 0,-1 1-38 0 0,1 0-39 0 0,0-1-668 0 0,0 1-36 0 0,1-1-307 0 0,1 0-874 0 0,-4 1 2381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5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13663 1226 15264 0 0,'0'0'348'0'0,"0"0"49"0"0,0 0 19 0 0,0 0-230 0 0,0 1-45 0 0,0-1-42 0 0,-1 1-34 0 0,0 1-17 0 0,-2 4-113 0 0,2-3 101 0 0,-2 3 98 0 0,1 1 49 0 0,0-1 44 0 0,1 1 38 0 0,-1 2 157 0 0,0 0 45 0 0,-1 20 1159 0 0,2-16-986 0 0,1-6-329 0 0,0 0-39 0 0,-1 0-46 0 0,0 0-55 0 0,1 2 21 0 0,0-1-35 0 0,1 2-3 0 0,2 5 32 0 0,0 8 91 0 0,-3-19-233 0 0,1 1 0 0 0,0-1 1 0 0,0 0-1 0 0,0 1 0 0 0,1-1 1 0 0,-1 1-45 0 0,1-2 52 0 0,-1 1 1 0 0,1-1 0 0 0,0 1 0 0 0,0-1-1 0 0,1 0 1 0 0,-1 1 0 0 0,0-1-1 0 0,1 0 1 0 0,0-1 0 0 0,2 3-53 0 0,-3-4 33 0 0,-1 0 0 0 0,1 1 1 0 0,0-1-1 0 0,0 0 0 0 0,0 0 0 0 0,1 0 1 0 0,-1 0-1 0 0,0-1 0 0 0,2 1-33 0 0,13 0 159 0 0,-3-6-65 0 0,1-6-45 0 0,0-3-39 0 0,-1 0-43 0 0,8-12-87 0 0,23-36-251 0 0,-32 42 299 0 0,0-1 50 0 0,-10 17 26 0 0,3-8 7 0 0,-2-1-67 0 0,-2 8-36 0 0,-5 18 3 0 0,0 0 25 0 0,-3 9-56 0 0,3-7 83 0 0,1-1 60 0 0,2 0 71 0 0,-1-8-45 0 0,1 1 1 0 0,1 0 0 0 0,-1-1-1 0 0,1 1 1 0 0,0-1-1 0 0,0 1 1 0 0,1-1 0 0 0,0 0-1 0 0,2 5-49 0 0,-3-9 23 0 0,0 1-1 0 0,0-1 0 0 0,1 1 0 0 0,-1-1 0 0 0,1 0 1 0 0,0 1-1 0 0,-1-1 0 0 0,1 0 0 0 0,2 2-22 0 0,-3-3 14 0 0,1-1 0 0 0,-1 1 0 0 0,0 0-1 0 0,1-1 1 0 0,-1 1 0 0 0,1-1 0 0 0,-1 0 0 0 0,1 1-1 0 0,-1-1 1 0 0,1 0 0 0 0,-1 0 0 0 0,1 0-1 0 0,-1 0 1 0 0,1 0 0 0 0,-1 0 0 0 0,1 0-1 0 0,-1-1 1 0 0,1 1-14 0 0,1-1 24 0 0,0-1 0 0 0,0 1 0 0 0,0 0 0 0 0,0-1 0 0 0,0 0 0 0 0,-1 0 1 0 0,1 0-1 0 0,1-1-24 0 0,6-6 26 0 0,-8 7-33 0 0,7-7-70 0 0,0-1 38 0 0,15-27 2 0 0,-14 20-20 0 0,-3 5-32 0 0,0 0-57 0 0,0 0-71 0 0,1 1-85 0 0,-5 7 173 0 0,0-1 38 0 0,13-16-138 0 0,-10 18 158 0 0,0 5 18 0 0,5 8 30 0 0,-3 4 62 0 0,4 19 150 0 0,-4-8-13 0 0,-2-11-79 0 0,0 0 36 0 0,3 6 100 0 0,-1-2 56 0 0,-8-17-185 0 0,0-1 0 0 0,0 0-5 0 0,1 1-72 0 0,0-1-1 0 0,1 1 1 0 0,-1-1-1 0 0,0 1 1 0 0,0-1 0 0 0,1 1-1 0 0,-1-1 1 0 0,0 0 0 0 0,0 0-1 0 0,1 0 1 0 0,-1 0 0 0 0,0 0-1 0 0,1 0 1 0 0,-1 0-1 0 0,0 0 1 0 0,1-1-27 0 0,5-2 91 0 0,0-3-63 0 0,10-17-29 0 0,3-14-167 0 0,3-4-48 0 0,-17 35 177 0 0,2 2-79 0 0,-8 4 112 0 0,1 0 0 0 0,-1 0 0 0 0,1 1 0 0 0,-1-1 0 0 0,1 0 0 0 0,-1 0 0 0 0,1 0 0 0 0,-1 0 0 0 0,0 1 0 0 0,1-1 1 0 0,-1 0-1 0 0,0 0 0 0 0,1 1 0 0 0,-1-1 0 0 0,1 0 0 0 0,-1 1 0 0 0,0-1 0 0 0,0 0 0 0 0,1 1 6 0 0,3 7-29 0 0,9 18 63 0 0,3-3 59 0 0,8 1 75 0 0,-19-19-104 0 0,2 0 0 0 0,-1 0-1 0 0,1-1 1 0 0,-1 0 0 0 0,3 1-64 0 0,-3-2 54 0 0,0-1-1 0 0,0 0 1 0 0,0 0 0 0 0,0 0 0 0 0,1-1 0 0 0,2 1-54 0 0,-3-2 45 0 0,-1 1-1 0 0,1-1 0 0 0,-1-1 1 0 0,5 1-45 0 0,17-7 103 0 0,-1-6-54 0 0,-10 2-30 0 0,-1-2-70 0 0,-1-1-72 0 0,-1-2-73 0 0,-1-1-77 0 0,-3 0-77 0 0,-1-1-80 0 0,-3-1-82 0 0,-2 5 137 0 0,14-82-2174 0 0,-13 54 1414 0 0,-2 25 664 0 0,0-8-280 0 0,1 0 6 0 0,-2 8 324 0 0,-1 2 143 0 0,0 0 87 0 0,0 7 200 0 0,0 1-63 0 0,2-18-304 0 0,-2 15 254 0 0,1 4 90 0 0,-1 1 38 0 0,1-1 45 0 0,-1 1 51 0 0,1-1 61 0 0,-1 1 67 0 0,0 0 75 0 0,0-1 84 0 0,0 6-535 0 0,0-1 33 0 0,0 0-2 0 0,0 0 113 0 0,0-1 100 0 0,0 0 135 0 0,1 1 103 0 0,-1-2 173 0 0,0 1 393 0 0,1-1 393 0 0,0 3-919 0 0,-1 0-45 0 0,1 0 5 0 0,-1 2-114 0 0,1-2-171 0 0,-1 1-38 0 0,1 0-42 0 0,-1 1-44 0 0,1 7 60 0 0,-3 5-74 0 0,1 3 26 0 0,1 16 254 0 0,1-13 60 0 0,-1 0 0 0 0,-2 11-271 0 0,2-20 99 0 0,0 0 0 0 0,0 0 0 0 0,1-1-1 0 0,1 3-98 0 0,1 29 357 0 0,-2-14-64 0 0,3 1-63 0 0,-2-10-130 0 0,1 0-57 0 0,1 2-75 0 0,-1 0-98 0 0,3 5 71 0 0,-4-20 53 0 0,-1-1 1 0 0,0 1-1 0 0,1-1 0 0 0,-2 1 0 0 0,1 3 6 0 0,-1-8-35 0 0,0 0-69 0 0,0 0-67 0 0,0 0-64 0 0,0 1-62 0 0,1-1-59 0 0,-1 1-57 0 0,0 0-54 0 0,1-1-53 0 0,-1 1-49 0 0,1-1-47 0 0,-1 0-44 0 0,1 1-43 0 0,0-2-40 0 0,0 1-38 0 0,0-1-34 0 0,-1 0-537 0 0,0 0-37 0 0,0 0-2904 0 0</inkml:trace>
  <inkml:trace contextRef="#ctx0" brushRef="#br0" timeOffset="256.562">14567 1209 17879 0 0,'3'-2'476'0'0,"1"0"-80"0"0,0 0-72 0 0,0 0-64 0 0,0 0-59 0 0,1 1-51 0 0,0 0-45 0 0,0 0-38 0 0,8-1-16 0 0,9 1-103 0 0,-13 0 66 0 0,-3 1 36 0 0,-1 0 47 0 0,1 0 59 0 0,-1-1 71 0 0,11 0 1 0 0,0 0 44 0 0,38 4 742 0 0,-31-1-615 0 0,0 0-75 0 0,-11 0-207 0 0,-1-1-38 0 0,1 0-42 0 0,-1 1-55 0 0,9 1 77 0 0,-14-2-80 0 0,0 0-44 0 0,-1 0-37 0 0,0 0-54 0 0,0 0-61 0 0,0 0-72 0 0,0 0-81 0 0,0-1-90 0 0,0 1-99 0 0,1-1-108 0 0,-5 0-420 0 0</inkml:trace>
  <inkml:trace contextRef="#ctx0" brushRef="#br0" timeOffset="427.21">14204 1036 19679 0 0,'-3'-1'86'0'0,"0"-1"53"0"0,-1 1 47 0 0,1-1 43 0 0,0 0 90 0 0,-1 1 40 0 0,-4-4 847 0 0,6 3-372 0 0,2 2-454 0 0,1 0-42 0 0,1 1-54 0 0,2 0-65 0 0,1 0-79 0 0,1 2-91 0 0,-4-3-66 0 0,0 1-35 0 0,0 0-35 0 0,0-1-36 0 0,0 1-37 0 0,0 0-36 0 0,0-1-39 0 0,0 1-37 0 0,1 0-166 0 0,0 0-73 0 0,0 0-77 0 0,-1 0-78 0 0,1 0-79 0 0,0-1-80 0 0,0 1-83 0 0,-1 0-83 0 0,2 1-1472 0 0,0 0 549 0 0,-1-1-33 0 0,-1 0 694 0 0</inkml:trace>
  <inkml:trace contextRef="#ctx0" brushRef="#br0" timeOffset="682.039">15261 956 18335 0 0,'-2'5'381'0'0,"0"1"-87"0"0,1-1-75 0 0,0 0-64 0 0,0 2-37 0 0,1 0-56 0 0,-1 13-11 0 0,1-11 1 0 0,0-1 74 0 0,0-3 18 0 0,-1 1 61 0 0,1 9 349 0 0,1 8 333 0 0,0-8-378 0 0,0-1-42 0 0,-1 0 54 0 0,1-1-80 0 0,1 1-73 0 0,0 0-65 0 0,0 0-60 0 0,1 0-51 0 0,0 0-46 0 0,0 0-37 0 0,3 15 26 0 0,1 14-46 0 0,-6-42-193 0 0,-1 1 38 0 0,1 3 31 0 0,0 1 110 0 0,0 8 235 0 0,0-9-273 0 0,-2-1-68 0 0,1-1-65 0 0,-1 0-78 0 0,0 0-92 0 0,-1-1-104 0 0,0 0-120 0 0,1-1 196 0 0,-1 0-35 0 0,1-1-37 0 0,-1 1-37 0 0,0-1-41 0 0,0 0-42 0 0,-6-2-729 0 0</inkml:trace>
  <inkml:trace contextRef="#ctx0" brushRef="#br0" timeOffset="954.514">14975 1230 17583 0 0,'0'0'515'0'0,"0"0"-287"0"0,0 0-56 0 0,1 0-47 0 0,-1 0-41 0 0,0 0-13 0 0,4 1-112 0 0,-1-1 98 0 0,27 5 2 0 0,-9-2 38 0 0,-3-1 41 0 0,-1 0 66 0 0,-3-1 22 0 0,1 1 63 0 0,-1 0 70 0 0,0 0 78 0 0,4 0 108 0 0,-8 0-269 0 0,1-1-33 0 0,-1 1-36 0 0,1-1-39 0 0,-1 1-42 0 0,1-1-44 0 0,-1 0-47 0 0,1 0-51 0 0,-1 0-52 0 0,1 0-55 0 0,-1 0-58 0 0,0 0-62 0 0,1-1-63 0 0,0 1-67 0 0,-1-1-69 0 0,1 0-72 0 0,-9 0 34 0 0,-1 0-77 0 0,1 0-66 0 0,0 0-59 0 0,0 0-202 0 0,1 0-57 0 0,-1 0-246 0 0,2 0-654 0 0</inkml:trace>
  <inkml:trace contextRef="#ctx0" brushRef="#br0" timeOffset="1250.148">15486 1148 14448 0 0,'0'0'424'0'0,"0"0"-152"0"0,0 0-124 0 0,0 1-38 0 0,0 0-56 0 0,0 11-54 0 0,0-6 165 0 0,0 0 87 0 0,1 1 74 0 0,-1-1 62 0 0,1 5 387 0 0,0 7 525 0 0,-1-11-746 0 0,1-1-43 0 0,-1 1-41 0 0,0 0-40 0 0,1 0-36 0 0,0 0-36 0 0,0 6 261 0 0,0-1-182 0 0,1-1-77 0 0,-1 1-68 0 0,-1 0-57 0 0,0 1-16 0 0,-1 1-52 0 0,0-7-96 0 0,0-1 0 0 0,0 0 1 0 0,0 0-1 0 0,-1 0 1 0 0,-2 5-72 0 0,4-11-188 0 0,0 0 41 0 0,0 0 38 0 0,0 1 33 0 0,-1-1 14 0 0,1 1 94 0 0,0 0 79 0 0,-1 1 248 0 0,1-1-279 0 0,0-1-37 0 0,-1 1-58 0 0,1 0-84 0 0,0-1-104 0 0,-1 0 57 0 0,1 1-33 0 0,0-1-199 0 0,0 1-110 0 0,-1-1-121 0 0,1 0 255 0 0,0 0-34 0 0,0 1-35 0 0,-1-1-38 0 0,1 0-38 0 0,0 0-41 0 0,0 0-40 0 0,0 0-44 0 0,-1 0-44 0 0,1 0-45 0 0,-1 1-672 0 0,0-1-37 0 0,-2 1-2976 0 0</inkml:trace>
  <inkml:trace contextRef="#ctx0" brushRef="#br0" timeOffset="1826.302">15498 1060 15912 0 0,'0'0'465'0'0,"0"0"-259"0"0,0 0-50 0 0,0 0-43 0 0,1 0-38 0 0,0 1-11 0 0,1 1-101 0 0,0 0 88 0 0,6 11-43 0 0,-1 0 65 0 0,0-1 78 0 0,-1 1 89 0 0,-1 0 103 0 0,0 0 116 0 0,-3-6-183 0 0,0 1 34 0 0,-1-1 36 0 0,1 1 36 0 0,-1-4-199 0 0,3 14 534 0 0,-1-1-100 0 0,1 1-86 0 0,-1-1-73 0 0,0 4 13 0 0,0 1-61 0 0,1 47 679 0 0,-4-68-1025 0 0,0-1 2 0 0,0 0-2 0 0,0 0 6 0 0,0-1 50 0 0,1-1-76 0 0,3-8-99 0 0,10-17-293 0 0,-3 12-153 0 0,0 0 1 0 0,13-12 500 0 0,-7 8-282 0 0,-13 15 236 0 0,7-5-13 0 0,-9 7 42 0 0,0 1 0 0 0,0 0 1 0 0,0 1-1 0 0,0-1 0 0 0,0 0 1 0 0,0 0-1 0 0,0 1 0 0 0,0 0 0 0 0,1-1 17 0 0,-1 1-7 0 0,-1 0-1 0 0,0 0 1 0 0,1 0-1 0 0,-1 0 0 0 0,0 0 1 0 0,0 0-1 0 0,1 1 1 0 0,-1-1-1 0 0,0 0 0 0 0,0 1 1 0 0,1-1-1 0 0,-1 1 1 0 0,0-1-1 0 0,0 1 0 0 0,0 0 8 0 0,10 11 6 0 0,-3 4-64 0 0,0 1 65 0 0,-2-1 57 0 0,-1 1 47 0 0,1 1 28 0 0,5 7 28 0 0,-4-8-29 0 0,-6-14-104 0 0,-1-1-30 0 0,1 1 33 0 0,2 1 35 0 0,2 3 53 0 0,1-1-58 0 0,1-1 41 0 0,-5-4-70 0 0,-1-1 0 0 0,1 1-1 0 0,0 0 1 0 0,0-1 0 0 0,0 0 0 0 0,0 1 0 0 0,0-1 0 0 0,0 0-1 0 0,0 0 1 0 0,0 0 0 0 0,1 0-38 0 0,9-2 165 0 0,0-3-100 0 0,-4 1-102 0 0,-1-1-83 0 0,14-11-93 0 0,8-8-102 0 0,-6 3 53 0 0,2 2 60 0 0,-5 4 82 0 0,-16 12 87 0 0,1-1 0 0 0,0 1 0 0 0,-1 1 0 0 0,1-1-1 0 0,4-1 34 0 0,5 1-34 0 0,-8 3 34 0 0,-4 1 3 0 0,0-1-1 0 0,0 0 1 0 0,0 1-1 0 0,-1-1 0 0 0,1 1 1 0 0,0 0-1 0 0,0-1 1 0 0,-1 1-1 0 0,1 0 0 0 0,0 0 1 0 0,-1 0-1 0 0,1 0 1 0 0,-1 0-1 0 0,1 1 1 0 0,0 0-3 0 0,2 2 17 0 0,-2-3-8 0 0,22 15 206 0 0,-1-4 79 0 0,2-7 93 0 0,-20-4-288 0 0,-1-1 0 0 0,1-1 0 0 0,-1 1 1 0 0,1-1-1 0 0,1 0-99 0 0,20-5 166 0 0,-1-5-101 0 0,-22 10-70 0 0,0-1 0 0 0,-1 0 1 0 0,1 0-1 0 0,0 0 0 0 0,-1 0 1 0 0,3-2 4 0 0,-4 2-12 0 0,1 0 1 0 0,-1 0 0 0 0,0 0-1 0 0,1 0 1 0 0,-1 0 0 0 0,0 0-1 0 0,0-1 1 0 0,0 1 0 0 0,0 0-1 0 0,-1-1 12 0 0,2-5 49 0 0,0-2-48 0 0,0 1-42 0 0,0-1-33 0 0,0-3-60 0 0,0-23-329 0 0,-1 20 293 0 0,-2 3 68 0 0,0 0 68 0 0,-1 0-18 0 0,1 12 50 0 0,1 0 1 0 0,-1 0-1 0 0,1-1 0 0 0,-1 1 1 0 0,0 0-1 0 0,1 0 1 0 0,-1 0-1 0 0,0 0 1 0 0,0 0-1 0 0,0 0 1 0 0,0 0 1 0 0,0 0 0 0 0,0 1 0 0 0,0-1 0 0 0,1 1 1 0 0,-1-1-1 0 0,0 1 0 0 0,0 0 0 0 0,0 0 0 0 0,0-1 0 0 0,0 1 1 0 0,1 0-1 0 0,-1 0 0 0 0,0 0 0 0 0,0 0 0 0 0,0 0 1 0 0,0 0-1 0 0,0 0 0 0 0,0 0 0 0 0,0 1 0 0 0,0-1 0 0 0,1 0 1 0 0,-1 0-1 0 0,0 1 0 0 0,0-1 0 0 0,0 0 0 0 0,0 1 0 0 0,1-1 1 0 0,-1 1-1 0 0,0-1 0 0 0,1 1 0 0 0,-1 0 0 0 0,0 0 0 0 0,-16 14-21 0 0,3 1 50 0 0,3 2 49 0 0,4 1 48 0 0,3 1 47 0 0,4 1 44 0 0,5 0 43 0 0,4 0 42 0 0,-4-12-98 0 0,1 0 0 0 0,0-1 0 0 0,0 0-1 0 0,0-1 1 0 0,6 5-204 0 0,23 18 580 0 0,-11-13-284 0 0,1-2-66 0 0,0-2-78 0 0,0-2-89 0 0,-21-10-303 0 0,1 1 95 0 0,-1 0 81 0 0,1-1 69 0 0,0 1 66 0 0,0 0 52 0 0,12 4 416 0 0,-9-3-355 0 0,-4-2-120 0 0,1 1-45 0 0,-1-1-50 0 0,0 1-53 0 0,0-1-60 0 0,0 0-68 0 0,1 1-157 0 0,-3-1 137 0 0,1 0-34 0 0,-1-1-36 0 0,1 1-39 0 0,-1 0-39 0 0,0 0-41 0 0,1 0-44 0 0,-1-1-45 0 0,1 1-47 0 0,-1 0-48 0 0,0 0-51 0 0,0 0-52 0 0,1-1-54 0 0,-1 1-55 0 0,2 1-778 0 0,1-1-46 0 0,0 1-370 0 0,2 1-1056 0 0,-7-3 3064 0 0</inkml:trace>
  <inkml:trace contextRef="#ctx0" brushRef="#br0" timeOffset="-2037.654">12461 1303 15376 0 0,'0'0'348'0'0,"0"0"49"0"0,0 0 21 0 0,0 0-170 0 0,0 0-118 0 0,0 0-37 0 0,1 0-54 0 0,1 1 51 0 0,-1 0 0 0 0,1 0 0 0 0,-1 0 1 0 0,1 0-1 0 0,-1 0 0 0 0,0 1 0 0 0,1-1 0 0 0,-1 0 0 0 0,0 1 1 0 0,0-1-1 0 0,0 1 0 0 0,0-1 0 0 0,0 1 0 0 0,0-1 0 0 0,-1 1 1 0 0,1-1-1 0 0,-1 1 0 0 0,1 0 0 0 0,0 1-90 0 0,1 15 788 0 0,-2-9-443 0 0,0-1-44 0 0,0 0-34 0 0,0 5 114 0 0,0 0-34 0 0,0 13 257 0 0,0 0-111 0 0,0 0-93 0 0,1 5-24 0 0,0 0-87 0 0,0 6-19 0 0,1 19 70 0 0,0-14-256 0 0,1 15 25 0 0,-2-20-87 0 0,-2-27-76 0 0,1 1-64 0 0,1 0-81 0 0,-1-11 73 0 0,0 1 44 0 0,1-1 27 0 0,-1 1 119 0 0,0 1 239 0 0,0-2-262 0 0,0 0-72 0 0,0 1-72 0 0,0-1-89 0 0,0 1-106 0 0,0-1-123 0 0,0 0 160 0 0,0 1-37 0 0,0-1-39 0 0,0 0-41 0 0,0 1-44 0 0,0-1-44 0 0,0 0-1136 0 0</inkml:trace>
  <inkml:trace contextRef="#ctx0" brushRef="#br0" timeOffset="-1171.924">12366 1268 13672 0 0,'0'0'400'0'0,"0"0"-141"0"0,0 0-118 0 0,0 0-39 0 0,0 0-60 0 0,5-5-52 0 0,0 1 46 0 0,1 1 43 0 0,-1 0 36 0 0,2 1 67 0 0,0-1 39 0 0,4 2 167 0 0,0 0 46 0 0,11 2 462 0 0,-7 2-361 0 0,-3-1-180 0 0,-6 0-220 0 0,0-1-35 0 0,0 0-39 0 0,0 1-46 0 0,19 5 282 0 0,1 4-56 0 0,4 5-4 0 0,-19-9-84 0 0,-1 1 0 0 0,9 7-153 0 0,-16-13 9 0 0,-1 0 0 0 0,0 1 0 0 0,0-1 0 0 0,1 1 0 0 0,-2-1 0 0 0,1 1 0 0 0,0 0-1 0 0,0 0 1 0 0,-1 0 0 0 0,0 0 0 0 0,0 0 0 0 0,1 1-9 0 0,-1-1 13 0 0,-1 0 0 0 0,1-1 0 0 0,-1 1 0 0 0,0 0 0 0 0,0 0 0 0 0,0-1 0 0 0,0 1 0 0 0,-1 0 0 0 0,1 0 0 0 0,-1-1 0 0 0,1 1 0 0 0,-2 1-13 0 0,1 0 27 0 0,-1 0 0 0 0,0 0 1 0 0,0 0-1 0 0,0-1 0 0 0,0 1 0 0 0,-1-1 0 0 0,0 0 0 0 0,-1 2-27 0 0,0-1 48 0 0,0 0 0 0 0,-1 0 0 0 0,1 0 0 0 0,-1-1 0 0 0,0 1 0 0 0,-2-1-48 0 0,-32 21 193 0 0,6-4-95 0 0,20-13-66 0 0,1-1-1 0 0,-1 0 1 0 0,-2 0-32 0 0,-22 6 77 0 0,-1 0-72 0 0,7-4-63 0 0,0-1 0 0 0,0-1 0 0 0,-1-2 58 0 0,-23-1-4 0 0,29-6-114 0 0,16 1-12 0 0,9 1 64 0 0,1 1 2 0 0,0 0-33 0 0,1-1-153 0 0,2 0 82 0 0,1-2 47 0 0,5-2-79 0 0,-7 4 92 0 0,14-4-214 0 0,0 1 63 0 0,2 2 56 0 0,1 0 50 0 0,11-1-11 0 0,101-16 53 0 0,-84 12 105 0 0,0 0 49 0 0,0 0 66 0 0,0 1 87 0 0,42-10-64 0 0,-78 14-102 0 0,0-1 1 0 0,0 0 0 0 0,0-1-31 0 0,33-16 7 0 0,-2-4-73 0 0,-5-1-61 0 0,-31 21 101 0 0,0-1-1 0 0,0 0 0 0 0,0 0 0 0 0,-1-1 1 0 0,0 1-1 0 0,2-3 27 0 0,-5 5-6 0 0,0 0 0 0 0,0 0-1 0 0,0-1 1 0 0,0 1 0 0 0,-1 0 0 0 0,0-1 0 0 0,1 1 0 0 0,-1-1 0 0 0,-1 1 0 0 0,1-1 0 0 0,0 1 0 0 0,-1-1-1 0 0,1-2 7 0 0,-1 5 17 0 0,0 0 0 0 0,0 0 0 0 0,0 1 0 0 0,0-1 0 0 0,0 0 0 0 0,0 0 0 0 0,-1 0-1 0 0,1 1 1 0 0,0-1 0 0 0,0 0 0 0 0,0 0 0 0 0,-1 1 0 0 0,1-1 0 0 0,0 0-1 0 0,-1 1 1 0 0,1-1 0 0 0,-1 0 0 0 0,1 1 0 0 0,-1-1 0 0 0,1 0 0 0 0,-1 1 0 0 0,1-1-1 0 0,-1 1 1 0 0,0-1 0 0 0,1 1 0 0 0,-1-1 0 0 0,0 1 0 0 0,0-1-17 0 0,-1 1 29 0 0,1 0 0 0 0,-1-1 0 0 0,0 1 0 0 0,1 0-1 0 0,-1 0 1 0 0,0 0 0 0 0,1 0 0 0 0,-1 0 0 0 0,0 1 0 0 0,1-1 0 0 0,-1 0 0 0 0,0 1 0 0 0,0 0-29 0 0,-26 11 271 0 0,7 1-113 0 0,11-5-18 0 0,0 0 0 0 0,1 1 0 0 0,0 0 0 0 0,0 0 0 0 0,1 1 0 0 0,-4 7-140 0 0,8-11 79 0 0,1 0 0 0 0,-1-1-1 0 0,1 2 1 0 0,1-1 0 0 0,-1 0 0 0 0,1 2-79 0 0,-2 15 279 0 0,7-1 42 0 0,-2-21-256 0 0,-1-1-1 0 0,0 0 6 0 0,1 0 26 0 0,0 2-53 0 0,2 1-6 0 0,0-2 85 0 0,10-3-1 0 0,1-1-61 0 0,-2-2-52 0 0,0-2-44 0 0,7-6-90 0 0,8-11-150 0 0,3-2-28 0 0,-9 12 189 0 0,-10 8 47 0 0,-1 1 0 0 0,1 0-1 0 0,0 1 1 0 0,0 0 0 0 0,5 0 68 0 0,-13 3-15 0 0,1 0 1 0 0,0 0 0 0 0,-1 1 0 0 0,1-1-1 0 0,0 1 1 0 0,0 0 0 0 0,-1 0-1 0 0,1 0 1 0 0,0 1 0 0 0,0 0 0 0 0,-1-1-1 0 0,1 1 1 0 0,-1 0 0 0 0,1 1 0 0 0,-1-1-1 0 0,1 1 1 0 0,-1-1 0 0 0,3 3 14 0 0,5 7-55 0 0,-3 2 59 0 0,-3 3 57 0 0,-1-1 59 0 0,1 4 104 0 0,-4-16-98 0 0,0 0-58 0 0,3 15-5 0 0,-3-13 48 0 0,0-2-9 0 0,-1 0 38 0 0,0 1 140 0 0,1-1 111 0 0,-1-1-149 0 0,0 0 34 0 0,0-1 37 0 0,0 1 39 0 0,3-2-76 0 0,4-3-99 0 0,5-5 20 0 0,6-10-4 0 0,-3-2-92 0 0,-7 9-100 0 0,1 0-46 0 0,-7 9-142 0 0,1-1 52 0 0,-1 0 46 0 0,0 0 41 0 0,1 0 34 0 0,0 0 37 0 0,1-2 74 0 0,7-8 217 0 0,-8 10-252 0 0,1-1-40 0 0,-1 1-48 0 0,0-1-54 0 0,0 1-65 0 0,0-1-74 0 0,0 1-124 0 0,0-1-119 0 0,-1 2 183 0 0,0 0-35 0 0,-1 0-37 0 0,1 1-39 0 0,0-1-39 0 0,0 0-42 0 0,-1 0-44 0 0,1 0-45 0 0,0 0-47 0 0,0 1-49 0 0,-1-1-51 0 0,1 0-52 0 0,2-2-626 0 0,-1 1-39 0 0,1-2-322 0 0,3-1-914 0 0</inkml:trace>
  <inkml:trace contextRef="#ctx0" brushRef="#br0" timeOffset="29847.28">3848 5089 4464 0 0,'1'-2'99'0'0,"4"-5"106"0"0,0 0-111 0 0,-1 0-73 0 0,6-10-44 0 0,-5 7 77 0 0,-2 5 22 0 0,0 0 46 0 0,1-1 127 0 0,-2 3-81 0 0,0 0 33 0 0,1-1 6 0 0,-1 1 64 0 0,1-1 81 0 0,0 0 70 0 0,0-1 72 0 0,-1 1 71 0 0,0 0 72 0 0,0 0 72 0 0,-1 0 72 0 0,0 0 73 0 0,-1 3-308 0 0,0 1 3 0 0,0 0 22 0 0,0 0 5 0 0,0 0 0 0 0,0 0-18 0 0,0 1-279 0 0,1 0-54 0 0,-1 0-48 0 0,1 0-41 0 0,0 3 33 0 0,1 5 62 0 0,-1-7-62 0 0,-1 12 348 0 0,-2 0-64 0 0,-2 2-65 0 0,-1-2-63 0 0,0-1-87 0 0,2-2-49 0 0,-3 13 123 0 0,0-1-36 0 0,-15 49 433 0 0,11-45-482 0 0,6-16-128 0 0,1-1 1 0 0,-1 1-1 0 0,2 0 0 0 0,-1 4-99 0 0,-7 28 261 0 0,2-6-82 0 0,-7 35 165 0 0,14-65-316 0 0,0 0 0 0 0,0 0 1 0 0,1-1-1 0 0,0 2-28 0 0,-2 23 79 0 0,0-19-19 0 0,1 7-38 0 0,0 4-24 0 0,2-5 0 0 0,0-3 10 0 0,-3-5 40 0 0,1-6-52 0 0,1-3-84 0 0,0-1-76 0 0,0 0-27 0 0,0 0-8 0 0,1 0-2 0 0,-1 0 86 0 0,1-1 54 0 0,2-1 0 0 0,-2 1-2 0 0,-1 0-22 0 0,1 1-44 0 0,-1-1-51 0 0,0 0-63 0 0,3-9-153 0 0,-1 1-105 0 0,0-2-100 0 0,3-14-896 0 0,-4 17 1068 0 0,-1 0 38 0 0,2-30-1440 0 0,-1 4 202 0 0,-2 0-65 0 0,0 24 1292 0 0,0 0-107 0 0,0-2-202 0 0,0-7-455 0 0,0 6 341 0 0,1 4 316 0 0,-1 2 125 0 0,0-1 49 0 0,1 2 101 0 0,-1 0 47 0 0,0 0 54 0 0,1 0 60 0 0,-2-9-128 0 0,1 0 91 0 0,1 0 111 0 0,1 8 48 0 0,-1 0 36 0 0,0-6 153 0 0,0 7-73 0 0,0 0 35 0 0,0-1 34 0 0,0 1 38 0 0,-1 0 38 0 0,1 0 40 0 0,-1-1 12 0 0,1 1-34 0 0,2-13 590 0 0,-1 8-305 0 0,-1 6-259 0 0,1-1 46 0 0,-1 2-169 0 0,0 0 0 0 0,1 0 0 0 0,-1 1 0 0 0,1-1 0 0 0,0 0 1 0 0,0 1-1 0 0,1-2-231 0 0,4-8 610 0 0,-2 6-339 0 0,0 0-66 0 0,1 1-82 0 0,-1 1-94 0 0,15-15 523 0 0,-11 12-356 0 0,-4 4 33 0 0,-1 0 57 0 0,0 1 29 0 0,-1 0 48 0 0,2 3 46 0 0,1 1 46 0 0,-4-1-176 0 0,-1 0 29 0 0,1 3 34 0 0,0 0-101 0 0,0-1-79 0 0,1 1-55 0 0,2 4 121 0 0,-4-2-60 0 0,1 12 201 0 0,0 1-91 0 0,2-1-79 0 0,0 0-64 0 0,5 12-8 0 0,9 19-54 0 0,-9-28-17 0 0,16 40 101 0 0,-15-41-77 0 0,-1 1-1 0 0,-1 0 1 0 0,3 16-80 0 0,4 13 150 0 0,-5-12-10 0 0,2 6-30 0 0,-10-40-90 0 0,1 1-1 0 0,0-1 0 0 0,-1 1 0 0 0,1-1 1 0 0,1 0-1 0 0,-1 1-19 0 0,0 0 13 0 0,0 0 12 0 0,3 4 23 0 0,-4-7-44 0 0,5 5 59 0 0,-1-2 62 0 0,1-4 49 0 0,2-4 35 0 0,-5 2-173 0 0,-1-1 0 0 0,0 1 0 0 0,1 0 0 0 0,-1-1-1 0 0,0 0 1 0 0,-1 1 0 0 0,3-3-36 0 0,7-23 209 0 0,-8 13-48 0 0,-1-1 0 0 0,2-15-161 0 0,-2 10 95 0 0,-2 9-19 0 0,1 1 0 0 0,-2-1 0 0 0,0-6-76 0 0,-1 6 87 0 0,2-1-1 0 0,0 1 1 0 0,1-7-87 0 0,2-16 156 0 0,1-5 464 0 0,9-38-620 0 0,-7 52 132 0 0,2-6 22 0 0,-4 11-104 0 0,-1 8-3 0 0,1 0 0 0 0,0 0 0 0 0,0 1 0 0 0,2-2-47 0 0,-3 7 12 0 0,-1 3-30 0 0,2-4 40 0 0,-1 4-75 0 0,-1 1-53 0 0,0 0-80 0 0,-1 0-102 0 0,0 2 99 0 0,0-1-33 0 0,-1 2-16 0 0,0 0 85 0 0,0 0 73 0 0,0 0 63 0 0,0 0 47 0 0,0 0 38 0 0,1-1 394 0 0,-1 0-388 0 0,0 1-90 0 0,0 0-49 0 0,0 0-51 0 0,0-1-57 0 0,0 1-65 0 0,1 0-96 0 0,-1 0-90 0 0,0 0-99 0 0,0 0-108 0 0,0-1-115 0 0,0 1-126 0 0,0 0 387 0 0,0 0-34 0 0,0 0-36 0 0,0 0-36 0 0,0 0-657 0 0,0 0-33 0 0,0 0-2679 0 0</inkml:trace>
  <inkml:trace contextRef="#ctx0" brushRef="#br0" timeOffset="30357.296">4223 5433 12960 0 0,'0'0'381'0'0,"0"0"-138"0"0,0 0-111 0 0,0 0 40 0 0,0 0 41 0 0,0 0 47 0 0,0 0 11 0 0,0 0-98 0 0,0 0-28 0 0,0 0 40 0 0,0 0 145 0 0,0 0 271 0 0,0 0 20 0 0,0 2-19 0 0,1 6-69 0 0,-1 1-57 0 0,0 0-55 0 0,1 0-53 0 0,0 1-35 0 0,-1 0-57 0 0,1 0-56 0 0,-1 0-55 0 0,3 25 682 0 0,-1-1-40 0 0,-2-19-468 0 0,0-1-50 0 0,0 7 67 0 0,1 28 400 0 0,1-32-440 0 0,0-3-191 0 0,1 19 248 0 0,-2-22-299 0 0,-1-1-46 0 0,3 4-28 0 0,-2-7-14 0 0,-1-6-22 0 0,0 0-40 0 0,0-1-52 0 0,0 0-35 0 0,0 0-205 0 0,0 0 276 0 0,0 0 1 0 0,0 0-17 0 0,0 0-41 0 0,0 0-13 0 0,0 0-42 0 0,0 0-46 0 0,0 0-53 0 0,0 0-56 0 0,0 0-55 0 0,0 0-49 0 0,0 0-44 0 0,0 0-327 0 0,0 0-75 0 0,0 0-57 0 0,0 0-43 0 0,0 0-379 0 0,0 0-39 0 0,0 0-2984 0 0</inkml:trace>
  <inkml:trace contextRef="#ctx0" brushRef="#br0" timeOffset="-42105.426">0 614 14272 0 0,'0'0'421'0'0,"0"0"-155"0"0,0 0-123 0 0,1 0-51 0 0,1-1-43 0 0,8-3-28 0 0,2 0 21 0 0,-1 1 75 0 0,1-1 59 0 0,0 1 45 0 0,27-8 627 0 0,-22 5-514 0 0,2 0-52 0 0,-10 3-193 0 0,1 0-44 0 0,7-4 98 0 0,1-1-43 0 0,0-2-55 0 0,0-2-66 0 0,-2-1-79 0 0,-2-2-91 0 0,-4-1-104 0 0,-3-2-114 0 0,-8 6 164 0 0,-5 4 78 0 0,-4 4 65 0 0,-2 2 55 0 0,-11 3 57 0 0,-5 6 115 0 0,17-1-15 0 0,0 0 1 0 0,0 1 0 0 0,0 0 0 0 0,1 1 0 0 0,0 0 0 0 0,-9 9-111 0 0,10-8 138 0 0,0 0-1 0 0,1 1 1 0 0,0 0 0 0 0,-6 10-138 0 0,1 10 287 0 0,9-17-182 0 0,2-6-9 0 0,0 0-1 0 0,0 0 1 0 0,0 0 0 0 0,1 1-96 0 0,2 11 244 0 0,5 1 48 0 0,-5-18-260 0 0,1 1-1 0 0,-1-1 0 0 0,0 0 1 0 0,1 0-1 0 0,0 0 0 0 0,0 1 1 0 0,-1-2-1 0 0,1 1 0 0 0,1 0 0 0 0,-1 0 1 0 0,0-1-1 0 0,0 1 0 0 0,0-1 1 0 0,1 1-1 0 0,1-1-31 0 0,18 6 211 0 0,3-4-72 0 0,-13-3-110 0 0,1-1-35 0 0,0 0-39 0 0,0-1-45 0 0,-1 0-51 0 0,0-1-56 0 0,-1 0-60 0 0,-1 1-68 0 0,-5 0 188 0 0,-1 1 12 0 0,-2 0-16 0 0,1 0-47 0 0,0 0-12 0 0,-1 1-48 0 0,0-1-52 0 0,0 0-61 0 0,1 0-64 0 0,-1 0-60 0 0,0 0-53 0 0,0 0-47 0 0,1 0-170 0 0,-1 0-45 0 0,2-1-206 0 0,0 0-551 0 0</inkml:trace>
  <inkml:trace contextRef="#ctx0" brushRef="#br0" timeOffset="-41734.65">505 411 14600 0 0,'0'0'189'0'0,"0"1"-33"0"0,-2-1 71 0 0,0 1-92 0 0,-4 3 104 0 0,3-2-85 0 0,-11 10 101 0 0,-1 1-92 0 0,3-1-81 0 0,1 1-37 0 0,-24 30 2 0 0,21-24 3 0 0,2 1 72 0 0,0 0 109 0 0,0 2-16 0 0,-11 32 108 0 0,18-37-160 0 0,1 0 80 0 0,4-11-293 0 0,4-4 50 0 0,11-4 96 0 0,4-7 70 0 0,-11 4-107 0 0,16-20-376 0 0,-3-1-93 0 0,-15 17 225 0 0,1 0 1 0 0,1 0-1 0 0,-1 1 0 0 0,1 0 0 0 0,1 0 0 0 0,0 1 0 0 0,1-1 185 0 0,-1 1-173 0 0,0-1 1 0 0,-3 6 132 0 0,1 5 22 0 0,-5 5 91 0 0,-2-8-60 0 0,1 6 75 0 0,0-1 0 0 0,-1 0 1 0 0,1 1-1 0 0,-1-1 0 0 0,-1 1 1 0 0,1-1-1 0 0,-1 1 1 0 0,-1 4-89 0 0,-2 14 272 0 0,0-7-99 0 0,1 0-36 0 0,-2 15 51 0 0,-5 17 171 0 0,2-10-86 0 0,4-13-140 0 0,1-5-71 0 0,1 1-59 0 0,0-7-3 0 0,2-9 0 0 0,-1-1 0 0 0,1 1 0 0 0,0 0 0 0 0,0-1 0 0 0,1 1 0 0 0,0 2 0 0 0,-1-7 108 0 0,0 1-96 0 0,1-1-87 0 0,-1 0-80 0 0,0-1-71 0 0,1 1-65 0 0,-1-1-56 0 0,0 0-49 0 0,1 0-133 0 0,0 0-46 0 0,4-3-2329 0 0,-3 1 812 0 0,2-2-1187 0 0,-4 4 3277 0 0</inkml:trace>
  <inkml:trace contextRef="#ctx0" brushRef="#br0" timeOffset="-41205.557">643 454 13560 0 0,'0'0'306'0'0,"0"0"46"0"0,0 1 23 0 0,0 12-211 0 0,-1-1-32 0 0,1 14 62 0 0,-1 15 54 0 0,1-13-21 0 0,1-6 58 0 0,-1-10-95 0 0,1-1 38 0 0,0-5-174 0 0,0 0-20 0 0,-1 0-1 0 0,1 0 1 0 0,1 0-1 0 0,-1-1 1 0 0,1 1-1 0 0,0-1 1 0 0,1 1-1 0 0,-1 0-33 0 0,1-1 11 0 0,2-5 80 0 0,8-5-54 0 0,-5-1 26 0 0,-1-1-36 0 0,5-10-66 0 0,-5 2-58 0 0,3-9-113 0 0,-2 5 11 0 0,7-19 18 0 0,-3 7 29 0 0,-3 11 1 0 0,-1 4-26 0 0,2 1-61 0 0,-9 13 271 0 0,0 0-64 0 0,4-6-173 0 0,-4 5 186 0 0,0 1 60 0 0,0-1 73 0 0,0 1 90 0 0,-1 0 109 0 0,0 3-102 0 0,1 0-69 0 0,0 0-54 0 0,0 0-38 0 0,4 4 31 0 0,-4-2 13 0 0,2 7 216 0 0,0 1 1 0 0,-1-1 0 0 0,1 7-312 0 0,0 6 372 0 0,-1-2-69 0 0,2-1-62 0 0,0 0-81 0 0,2-2-100 0 0,-5-17 4 0 0,-1-1 0 0 0,0 1 8 0 0,0 4-30 0 0,1-4 36 0 0,10-10-97 0 0,-1-3-107 0 0,-2-2-107 0 0,1-1-108 0 0,-4 5 53 0 0,1 0-48 0 0,0 1-49 0 0,0 1-48 0 0,-3 4 324 0 0,0 0-39 0 0,6-8-424 0 0,-1 0 34 0 0,-1 5 289 0 0,-5 3 190 0 0,1 1 32 0 0,1 0 38 0 0,-1-1 43 0 0,-3 4 13 0 0,0 0 78 0 0,0 0 131 0 0,1 1 11 0 0,16 24 701 0 0,-11-11-554 0 0,1 1-56 0 0,0 2-35 0 0,1 0-105 0 0,-3-9-165 0 0,0 0-32 0 0,0-1-36 0 0,1 0-38 0 0,7 5 47 0 0,-3-5-52 0 0,-4-6-72 0 0,1-1-48 0 0,-1-1-64 0 0,0-2-84 0 0,0 1-14 0 0</inkml:trace>
  <inkml:trace contextRef="#ctx0" brushRef="#br0" timeOffset="-40922.92">1037 246 16783 0 0,'-13'-11'382'0'0,"11"10"-102"0"0,1-1-42 0 0,0 1-38 0 0,0 0-34 0 0,0 0 75 0 0,1 0-96 0 0,-1-1-73 0 0,-3-2-1 0 0,1 2-7 0 0,2 1-11 0 0,1 1 17 0 0,0 0 20 0 0,0 0 6 0 0,0 0 0 0 0,0 1 13 0 0,0 0-73 0 0,0 0-67 0 0,0-1-61 0 0,0 1-56 0 0,1 0-52 0 0,-1-1-45 0 0,0 1-41 0 0,0 0-316 0 0,0 1-83 0 0,1 1-1772 0 0,0-3 1489 0 0,-1 1-1289 0 0,0 0-1284 0 0</inkml:trace>
  <inkml:trace contextRef="#ctx0" brushRef="#br0" timeOffset="-40624.253">1202 58 12872 0 0,'0'0'289'0'0,"0"0"40"0"0,0 0 23 0 0,0 0-144 0 0,0 0-100 0 0,0 1-28 0 0,0-1-41 0 0,3 8-36 0 0,4 13 129 0 0,-5 3 80 0 0,-5 0 89 0 0,0 0 96 0 0,0-4 25 0 0,-1 10 1 0 0,1 1-114 0 0,0 1-100 0 0,1-1-84 0 0,0 2-66 0 0,0 3-32 0 0,2-18 23 0 0,1 0 0 0 0,0 1 0 0 0,4 12-50 0 0,1-6 19 0 0,3-2-37 0 0,-6-15-16 0 0,5 10 97 0 0,-4-11-114 0 0,-2-3-33 0 0,1 0-53 0 0,0-1-66 0 0,0 1-76 0 0,-1-3-163 0 0,3 1-6 0 0</inkml:trace>
  <inkml:trace contextRef="#ctx0" brushRef="#br0" timeOffset="-40333.997">1328 286 9760 0 0,'0'0'284'0'0,"0"0"1"0"0,0 0-223 0 0,1 0-24 0 0,9 1 615 0 0,-1 3 65 0 0,-8-3-564 0 0,0 0 1 0 0,0 0-1 0 0,0 0 1 0 0,0 1-1 0 0,1-1 1 0 0,-1 0-1 0 0,-1 1 1 0 0,1-1-1 0 0,0 0 1 0 0,0 1-1 0 0,0-1 1 0 0,-1 1 0 0 0,1-1-1 0 0,-1 1 1 0 0,1 0-155 0 0,1 12 1116 0 0,-1-6-601 0 0,-1-1-40 0 0,0 2 78 0 0,0 0-112 0 0,-1-4-203 0 0,1 0-79 0 0,0 2-164 0 0,0 1 69 0 0,0 0 58 0 0,0-1 49 0 0,0 9 272 0 0,-1 19 781 0 0,1-24-902 0 0,0 0-69 0 0,-1-5-148 0 0,1 1-39 0 0,0-1-44 0 0,0 1-51 0 0,0-1-55 0 0,0 1-62 0 0,0-1-66 0 0,-1 1-72 0 0,1-1-78 0 0,0 0-82 0 0,0 1-89 0 0,0-1-93 0 0,0 1-100 0 0,0-1-104 0 0,0 0-111 0 0,0 0-115 0 0,0-8-1313 0 0,0-2-1343 0 0</inkml:trace>
  <inkml:trace contextRef="#ctx0" brushRef="#br0" timeOffset="-40332.997">1451 3 14336 0 0,'0'0'330'0'0,"0"0"45"0"0,0 0-191 0 0,0 0-39 0 0,0 0 42 0 0,0 0-102 0 0,2 0-27 0 0,0 0 20 0 0,0-1 4 0 0,0 0-66 0 0,-1 1-111 0 0,-1 0-13 0 0,0 0-15 0 0,0 0-103 0 0,0 0-44 0 0,0 0 201 0 0,0 0-6 0 0,0 0-18 0 0,0 0-40 0 0,0 0-15 0 0,0 0-40 0 0,0 0-45 0 0,0 0-50 0 0,0 0-56 0 0,0 0-51 0 0,0 0-44 0 0,0 0-41 0 0,0 0-139 0 0,0 0-39 0 0,0 0-168 0 0,0 0-453 0 0</inkml:trace>
  <inkml:trace contextRef="#ctx0" brushRef="#br0" timeOffset="-39990.029">1505 14 9472 0 0,'0'0'216'0'0,"0"0"-7"0"0,1 1-89 0 0,-1 0-58 0 0,2 3-6 0 0,-2-2 2 0 0,2 10 62 0 0,-3 1-36 0 0,0 10-25 0 0,3-16-28 0 0,-2 1 56 0 0,0 1 71 0 0,-1 4 142 0 0,0 5 83 0 0,1-7-198 0 0,0 25 514 0 0,-3 0-49 0 0,1-9-221 0 0,1 0-50 0 0,1-16-250 0 0,-1 36 423 0 0,1-31-403 0 0,-2-2-48 0 0,1-9-18 0 0,-4 13-19 0 0,3-11 24 0 0,0-3 37 0 0,1-2 75 0 0,1 0 92 0 0,0-3 112 0 0,11-15-237 0 0,0 1-116 0 0,3 1-95 0 0,0 1-72 0 0,4-2-90 0 0,26-17-355 0 0,-31 23 423 0 0,-2 2 96 0 0,-6 4-3 0 0,1 0 0 0 0,-1 0 0 0 0,1 1 0 0 0,-1 0 1 0 0,4-1 44 0 0,6 1-62 0 0,0 3 75 0 0,-8 1 36 0 0,0 1 34 0 0,-1 1 41 0 0,-1 2 44 0 0,0 1 51 0 0,-1 2 54 0 0,-2-1 30 0 0,-2 2-40 0 0,-4 10 179 0 0,-7 6 116 0 0,5-17-295 0 0,-8 8 173 0 0,-3-1-87 0 0,-1-3-73 0 0,-2 0-57 0 0,-14 3 50 0 0,-17 4 62 0 0,45-18-355 0 0,-3 2 43 0 0,-17 5 155 0 0,13-6-139 0 0,1 0-88 0 0,6-2-21 0 0,0 0-40 0 0,0-1-45 0 0,1 0-51 0 0,-1-1-58 0 0,1 1-62 0 0,4-1 197 0 0,0 1 11 0 0,0 0-18 0 0,1-1-45 0 0,-1 1-12 0 0,1-1-47 0 0,-1 1-53 0 0,1 0-59 0 0,-1-1-65 0 0,1 1-58 0 0,-1-1-54 0 0,1 1-46 0 0,0 0-168 0 0,-1-1-46 0 0,1 0-202 0 0,-1 0-547 0 0</inkml:trace>
  <inkml:trace contextRef="#ctx0" brushRef="#br0" timeOffset="-39597.061">1766 208 12152 0 0,'0'0'273'0'0,"0"0"-8"0"0,1 1-112 0 0,0-1-73 0 0,2 3-5 0 0,-1-1 0 0 0,4 6-102 0 0,-1-1 49 0 0,-1 2 43 0 0,0-1 40 0 0,1 11 205 0 0,-2 0 100 0 0,-2-3 274 0 0,-1-1-1 0 0,-1 11-683 0 0,0-1 534 0 0,0-13-301 0 0,0 1-44 0 0,0-1-52 0 0,1-1-62 0 0,-1 8-18 0 0,0 1 56 0 0,1-19-38 0 0,0-1-6 0 0,0 0-5 0 0,0 0 6 0 0,0 0 22 0 0,0-1 9 0 0,0-1-36 0 0,0-12 62 0 0,3-6-214 0 0,4 1-70 0 0,1-3-64 0 0,-5 12 172 0 0,1-1-66 0 0,1 0-55 0 0,0 1-45 0 0,2-4-118 0 0,17-23-718 0 0,-13 22 640 0 0,0 2 111 0 0,0 1 93 0 0,-1 2-12 0 0,3 0 106 0 0,1 2 104 0 0,-1 7 100 0 0,-12 1-51 0 0,0 1 0 0 0,1-1 0 0 0,-1 1 0 0 0,0-1 1 0 0,0 1-1 0 0,0-1 0 0 0,0 1 0 0 0,0 0 0 0 0,0-1 1 0 0,-1 1-1 0 0,1 0 0 0 0,0 0-40 0 0,7 11 440 0 0,-1 20 348 0 0,-4-17-413 0 0,1 10 42 0 0,-2-1-54 0 0,2 14 91 0 0,-3-31-372 0 0,1 0 0 0 0,0 0-1 0 0,0 0 1 0 0,1 3-82 0 0,3 10 85 0 0,-6-17-60 0 0,1 0-1 0 0,0 0 0 0 0,0 0 0 0 0,0 0 0 0 0,0 0 0 0 0,0 0 1 0 0,0-1-1 0 0,1 2-24 0 0,1-1 24 0 0,4 2 102 0 0,-5-4-125 0 0,1-1-44 0 0,-1 0-52 0 0,0 0-64 0 0,0 0-79 0 0,0 0-27 0 0,0-1-70 0 0,0 1-77 0 0,0-1-84 0 0,0 0-91 0 0,-1 1-98 0 0,1-1-105 0 0,0 0-113 0 0,1 0-1244 0 0,0-1-1222 0 0</inkml:trace>
  <inkml:trace contextRef="#ctx0" brushRef="#br0" timeOffset="-39317.528">2058 77 15200 0 0,'0'0'446'0'0,"0"0"-163"0"0,0 0-130 0 0,0 0-39 0 0,0 0-58 0 0,-4-2-52 0 0,0 2 10 0 0,3 0 58 0 0,1 0 9 0 0,0 0-1 0 0,0 1-13 0 0,2 3-142 0 0,0 0 63 0 0,0 0 53 0 0,0 1 66 0 0,0-2-47 0 0,-1-1-74 0 0,0 0-50 0 0,-1 0-61 0 0,1 0-34 0 0,-1 0-58 0 0,1-1-66 0 0,-1 1-73 0 0,0-1-1 0 0,0 0-57 0 0,0 0-51 0 0,0 0-45 0 0,0-1-153 0 0,0 1-45 0 0,1 0-186 0 0,-1 1-499 0 0,0-2 1244 0 0</inkml:trace>
  <inkml:trace contextRef="#ctx0" brushRef="#br0" timeOffset="-39001.002">2121 203 11256 0 0,'0'0'252'0'0,"0"2"-86"0"0,0 1-49 0 0,0 6 86 0 0,0-7-84 0 0,-1 3 33 0 0,0-1-44 0 0,0 6 5 0 0,0-1-93 0 0,0 13-37 0 0,0-11 108 0 0,1-5 14 0 0,-1 0 51 0 0,0 5 161 0 0,1 0 41 0 0,0-5-90 0 0,0 0 0 0 0,0 0 0 0 0,1 0 0 0 0,0 0 0 0 0,0 0 0 0 0,1 0 0 0 0,0 1-268 0 0,0-1 285 0 0,-1-1-99 0 0,1 1-48 0 0,-2-5-127 0 0,0 0 0 0 0,1 0 1 0 0,-1 0-1 0 0,1 0 0 0 0,-1-1 0 0 0,1 1 0 0 0,-1 0 1 0 0,1 0-1 0 0,0 0 0 0 0,-1 0 0 0 0,1-1 1 0 0,0 2-12 0 0,0-1 92 0 0,-1-1 117 0 0,0 0 51 0 0,5 0 59 0 0,-1 1-90 0 0,0-1-44 0 0,6-2 152 0 0,-3-2-90 0 0,0 0-58 0 0,-1-1-48 0 0,-1 1-41 0 0,5-5 2 0 0,10-15-17 0 0,-6 2-63 0 0,6-12-118 0 0,4-5-46 0 0,-7 14 142 0 0,-8 11-27 0 0,6-6-63 0 0,-9 15 69 0 0,-2 10-33 0 0,1 12 43 0 0,-3 3 78 0 0,-3 22 166 0 0,0-15-114 0 0,3 4 44 0 0,1-11-88 0 0,0-3-50 0 0,1-1-46 0 0,-3-14-184 0 0,0 0 73 0 0,0 0 65 0 0,-1 0 55 0 0,2 1 70 0 0,0 0 67 0 0,4 6 441 0 0,-2-5-403 0 0,-1-2-135 0 0,-1-1-66 0 0,-1 0-42 0 0,1 0-47 0 0,0 0-53 0 0,-1-1-56 0 0,1 1-64 0 0,0-1-67 0 0,0 0-74 0 0,0 0-78 0 0,0 0-83 0 0,0-1-89 0 0,-1 1-94 0 0,1-1-99 0 0,0 0-105 0 0,1-1-1210 0 0,1-1-1247 0 0,-4 3 3421 0 0</inkml:trace>
  <inkml:trace contextRef="#ctx0" brushRef="#br0" timeOffset="-38499.608">2479 139 10912 0 0,'0'0'249'0'0,"1"0"-99"0"0,1 0-67 0 0,3 0 39 0 0,-2 1 37 0 0,-2-1 14 0 0,0 0 80 0 0,1 1-244 0 0,19 12 3 0 0,-15-7 96 0 0,-3-2-4 0 0,-1 0 44 0 0,6 10 366 0 0,3 7 242 0 0,-9-16-665 0 0,7 22 463 0 0,2 17 476 0 0,-7-25-616 0 0,-2 1-50 0 0,-1 1-89 0 0,-2-16-76 0 0,-1-2-91 0 0,-8 3 20 0 0,6-5-34 0 0,3 0 16 0 0,1-2-2 0 0,0 0-38 0 0,-2-2-15 0 0,-1-6-141 0 0,5-9-238 0 0,3 1-87 0 0,5-3-170 0 0,12-6-406 0 0,-17 21 705 0 0,1 0 0 0 0,0 0 0 0 0,0 1 0 0 0,1 0 0 0 0,-1 0 0 0 0,5-1 282 0 0,6-2-508 0 0,0 3 59 0 0,-10 3 351 0 0,0 2 62 0 0,-1 1 56 0 0,-1 2 49 0 0,0 1 41 0 0,-1 1 34 0 0,1 7 218 0 0,1 13 327 0 0,-5-15-419 0 0,-1 1-25 0 0,0-3-88 0 0,0-1-63 0 0,0 0 61 0 0,0 1 49 0 0,-1 0 40 0 0,0 24 887 0 0,1-31-965 0 0,0-2-6 0 0,0 0-2 0 0,0 0-6 0 0,0 0-7 0 0,0 0-1 0 0,0 0 4 0 0,0-1 20 0 0,0 0-39 0 0,2-4 36 0 0,0 0-87 0 0,1-2 45 0 0,1-1-50 0 0,1 1-35 0 0,5-8-54 0 0,3-3-133 0 0,-2 5-31 0 0,-1 0-36 0 0,3-3-77 0 0,5-4 104 0 0,2 1 41 0 0,-6 7 82 0 0,-1 2 33 0 0,-4 4-19 0 0,-1 2 38 0 0,8-2 85 0 0,-4 5 57 0 0,0 2 50 0 0,10 6 283 0 0,-18-5-339 0 0,0 1 0 0 0,-1-1-1 0 0,1 1 1 0 0,-1 0 0 0 0,1 0-1 0 0,0 2-121 0 0,6 6 288 0 0,0 4-22 0 0,-1 0-82 0 0,-4-5-101 0 0,0 1 75 0 0,11 27 559 0 0,-10-22-476 0 0,-3-6-160 0 0,0 0-66 0 0,-1 0-81 0 0,1 0-96 0 0,-2 1-111 0 0,0-6 90 0 0,0 0-33 0 0,-1 0-35 0 0,0 0-38 0 0,1 0-38 0 0,-1 0-42 0 0,0 1-366 0 0</inkml:trace>
  <inkml:trace contextRef="#ctx0" brushRef="#br0" timeOffset="-22564.722">1743 1415 13472 0 0,'0'0'306'0'0,"0"0"46"0"0,-1 1 22 0 0,-3 4-209 0 0,0 0-45 0 0,-4 6 16 0 0,-11 15 36 0 0,14-16-24 0 0,2-4-25 0 0,0-1 40 0 0,1 1 46 0 0,-1-1 52 0 0,-8 28 788 0 0,1-1-105 0 0,1 0-98 0 0,1 2-89 0 0,2-8-417 0 0,1 1-60 0 0,1 0-55 0 0,1 0-48 0 0,0 0-42 0 0,1 0-35 0 0,-3 27 18 0 0,-10 93 13 0 0,15-139-148 0 0,-1 6 41 0 0,0-1-25 0 0,1-4-58 0 0,-2-3-49 0 0,1 0-69 0 0,0-5-37 0 0,1-1 49 0 0,0 0-51 0 0,0 0-275 0 0,0 0 95 0 0,0-1 85 0 0,0 0 72 0 0,0 0 5 0 0,0-1 87 0 0,0-3-116 0 0,0 5 177 0 0,0-1-35 0 0,0 1-47 0 0,0-4-387 0 0,0 3 327 0 0,0 0-36 0 0,0 0 10 0 0,0-1-37 0 0,0 1-41 0 0,0 0-48 0 0,0-1-50 0 0,0 1-47 0 0,0-1-41 0 0,0 0-38 0 0,0 0-151 0 0,0 0-36 0 0,0-5-1612 0 0</inkml:trace>
  <inkml:trace contextRef="#ctx0" brushRef="#br0" timeOffset="-22293.883">1671 1481 9880 0 0,'1'-7'93'0'0,"2"-16"157"0"0,0 7-34 0 0,1 2 40 0 0,1 2 104 0 0,-2 4-67 0 0,1 1 61 0 0,1 1 70 0 0,1 1 76 0 0,0 1 86 0 0,1 0 93 0 0,0 2 100 0 0,2 2 109 0 0,0 0-311 0 0,0 1-67 0 0,0 0-62 0 0,0 0-58 0 0,-1 1-52 0 0,1 1-47 0 0,-1 0-44 0 0,0 0-38 0 0,7 4 85 0 0,-2 1-81 0 0,0 1-57 0 0,15 15 152 0 0,-13-7-48 0 0,-9-11-173 0 0,-1 0 0 0 0,-1 1 0 0 0,1-1 0 0 0,-1 1 1 0 0,1 3-88 0 0,-4-7 30 0 0,0 0 0 0 0,0 1 1 0 0,0-1-1 0 0,-1 0 1 0 0,1 1-1 0 0,-1-1 0 0 0,1 1 1 0 0,-1-1-1 0 0,0 1 1 0 0,-1-1-1 0 0,1 0 1 0 0,0 1-1 0 0,-2 1-30 0 0,1 0 29 0 0,0-1-1 0 0,0 0 1 0 0,-1 0-1 0 0,0 0 1 0 0,0 0 0 0 0,0 0-1 0 0,0 0 1 0 0,-1 0-1 0 0,1-1 1 0 0,-1 1 0 0 0,-3 2-29 0 0,1-1 45 0 0,-1 0 0 0 0,1 0 0 0 0,-1 0 0 0 0,-2 0-45 0 0,-3 2 69 0 0,0-1-1 0 0,-12 4-68 0 0,0-1 13 0 0,2-2-47 0 0,5-2-133 0 0,-25 2-90 0 0,26-7 104 0 0,6 0 15 0 0,0 0-42 0 0,0-1-51 0 0,0 0-58 0 0,0-1-67 0 0,1-1-76 0 0,0 0-83 0 0,1-1-91 0 0,6 4 305 0 0,-1-1-42 0 0,1 0-38 0 0,0 0-34 0 0,0 0-265 0 0,-1 0-56 0 0,-1-2-859 0 0,-1-1-668 0 0,-3-2-1276 0 0</inkml:trace>
  <inkml:trace contextRef="#ctx0" brushRef="#br0" timeOffset="-22031.056">1970 1183 15136 0 0,'0'0'441'0'0,"0"0"-227"0"0,1 0-53 0 0,-1 0-44 0 0,1 1-40 0 0,1 0-14 0 0,3 3-121 0 0,-3-2 99 0 0,4 11-128 0 0,-1 1 90 0 0,-3 1 79 0 0,-1 0 64 0 0,-3 9 190 0 0,-3 14 299 0 0,1-8-105 0 0,2-10-226 0 0,-6 41 350 0 0,2-19-235 0 0,3-13-85 0 0,0 0-100 0 0,-1 0-99 0 0,0 0-98 0 0,0-1-94 0 0,3-24 104 0 0,1 6 120 0 0,0-6-75 0 0,0-5-104 0 0,1-2-60 0 0,2-10-89 0 0,0 1-43 0 0,3-3-84 0 0,5-6-199 0 0,11-14-339 0 0,-6 12 369 0 0,-8 10 263 0 0,1 1 67 0 0,11-12-226 0 0,-8 11 232 0 0,-7 6 105 0 0,0 1 41 0 0,-3 4 97 0 0,0 1 34 0 0,7 6 403 0 0,-4 0-302 0 0,-2-1-68 0 0,-1-2-120 0 0,-1 0-60 0 0,9 13 400 0 0,-1 2-39 0 0,-1 0-37 0 0,-1 0-35 0 0,5 19 196 0 0,0 0-122 0 0,-6-14-205 0 0,1-1-37 0 0,9 20 29 0 0,-15-39-154 0 0,1 0-67 0 0,0-1-35 0 0,-1 0-58 0 0,1-1-27 0 0,0 1-55 0 0,-1 0-61 0 0,1-1-69 0 0,-1 0 5 0 0,1 0-56 0 0,-1 1-60 0 0,0-1-64 0 0,0 0-66 0 0,0 0-72 0 0,-1 0-75 0 0,1 0-79 0 0,0 0-397 0 0,0-1-35 0 0,3-2-2650 0 0</inkml:trace>
  <inkml:trace contextRef="#ctx0" brushRef="#br0" timeOffset="-21727.935">2340 1378 16096 0 0,'0'0'173'0'0,"0"0"-36"0"0,0 0 45 0 0,0 0-83 0 0,-2 2 3 0 0,1-1-9 0 0,-13 13 331 0 0,1 2-82 0 0,0 6-16 0 0,-3 13 55 0 0,3 2-42 0 0,5-12-85 0 0,3-4-1 0 0,0-2 57 0 0,3-6-131 0 0,0 1-51 0 0,2 5-24 0 0,2 9-15 0 0,-1-24-76 0 0,0 0 0 0 0,0-1-1 0 0,0 1 1 0 0,0-1 0 0 0,0 1-1 0 0,1-1 1 0 0,0 1 0 0 0,0-1-1 0 0,0 0 1 0 0,2 3-13 0 0,6 3 77 0 0,3-3 34 0 0,-11-5-87 0 0,1-1 0 0 0,0 0 0 0 0,-1 1 0 0 0,1-1 0 0 0,-1 0 0 0 0,1 0 1 0 0,-1-1-1 0 0,1 1 0 0 0,0 0 0 0 0,-1-1 0 0 0,1 0 0 0 0,-1 0 0 0 0,1 1 0 0 0,-1-1 0 0 0,0-1 0 0 0,1 1 0 0 0,-1 0 0 0 0,0 0 0 0 0,0-1 0 0 0,0 0 0 0 0,2-1-24 0 0,0 0 37 0 0,0-1 0 0 0,-1 0 0 0 0,1 0 0 0 0,-1 0 0 0 0,0 0-37 0 0,10-21 99 0 0,-7-1 45 0 0,-5-2-37 0 0,-2 25-95 0 0,1-1 0 0 0,-1 1-1 0 0,0 0 1 0 0,0-1 0 0 0,0 1-1 0 0,0-1 1 0 0,0 1 0 0 0,-1 0 0 0 0,1 0-1 0 0,-1 0 1 0 0,0 0 0 0 0,0 0-1 0 0,0 0 1 0 0,-1 0-12 0 0,-1-2 21 0 0,-1 0 0 0 0,0 1 0 0 0,0-1 0 0 0,0 1 0 0 0,-1 0 0 0 0,0 1 0 0 0,1-1 0 0 0,-4 0-21 0 0,-4-1 0 0 0,-2 0-33 0 0,13 5-92 0 0,0-1 35 0 0,-2 1-7 0 0,-11-2 47 0 0,12 2-12 0 0,0 0-51 0 0,-1 0-74 0 0,1 0-86 0 0,0 0-103 0 0,0 1-121 0 0,0-1-62 0 0,0 0-120 0 0,2 0 290 0 0,0 0-34 0 0,-1 0-36 0 0,1 0-38 0 0,1 0 180 0 0,0 0-33 0 0,-1 0-438 0 0,1 0 131 0 0,0 0-45 0 0,0 0-800 0 0,0 0-610 0 0,0 0-1169 0 0</inkml:trace>
  <inkml:trace contextRef="#ctx0" brushRef="#br0" timeOffset="-21450.756">2484 1202 14280 0 0,'0'0'322'0'0,"0"0"45"0"0,0 0 21 0 0,0 0-230 0 0,0 0-39 0 0,0 0 25 0 0,0 1-96 0 0,0 2-79 0 0,1-1 70 0 0,2 10-29 0 0,-1-3 10 0 0,0-2 35 0 0,-1-1 32 0 0,-1-1 51 0 0,1 25 539 0 0,0-14-100 0 0,-1-1 0 0 0,-2 13-577 0 0,0-5 419 0 0,-1 2-106 0 0,1-5-118 0 0,0 1-52 0 0,-3 20 27 0 0,0 2-72 0 0,3-27-85 0 0,0 0 0 0 0,0 0 0 0 0,-2-1 0 0 0,0 1 0 0 0,-1-1 0 0 0,-1 3-13 0 0,5-16-114 0 0,0 1 47 0 0,0-1 40 0 0,0 1 32 0 0,0 3 75 0 0,-2 7 195 0 0,3-9-243 0 0,0 0-58 0 0,-1 1-108 0 0,1-3 15 0 0,0 0-39 0 0,0 1-60 0 0,0-1-55 0 0,0 1-60 0 0,0-1-65 0 0,0 1-71 0 0,0-1-75 0 0,0 1-80 0 0,0-1-85 0 0,0-2 294 0 0,0 0-50 0 0,0 0-47 0 0,0 1-39 0 0,0-1-156 0 0,0 0-38 0 0,0 0-188 0 0,0 0-509 0 0</inkml:trace>
  <inkml:trace contextRef="#ctx0" brushRef="#br0" timeOffset="-20859.527">2590 1405 10712 0 0,'0'0'241'0'0,"0"0"-6"0"0,0 0-100 0 0,2 0-65 0 0,2 1-6 0 0,-2 0 1 0 0,2 0 124 0 0,-1 0-70 0 0,0 0-58 0 0,0 0-45 0 0,12 3-157 0 0,-12-3 162 0 0,0 1 53 0 0,0-1 91 0 0,1 0 107 0 0,-2 0-89 0 0,0 0 36 0 0,-1 0 37 0 0,1-1 41 0 0,0 1 391 0 0,0 1-61 0 0,-1-1-60 0 0,0 0-57 0 0,0 1-52 0 0,0 0-52 0 0,-1-1-46 0 0,0 1-46 0 0,0 0-40 0 0,0 0-40 0 0,-1 2 132 0 0,0 0-120 0 0,-1 1-95 0 0,0-1-81 0 0,-1-1-36 0 0,-4 8-6 0 0,3-6 32 0 0,1-2 88 0 0,2-1-29 0 0,-1-1 38 0 0,-19 24 244 0 0,2 1-118 0 0,3 2-100 0 0,1 1-79 0 0,10-15-51 0 0,3-7 3 0 0,0 0 1 0 0,0-1-1 0 0,1 1 1 0 0,0 4-57 0 0,0 1 39 0 0,3-2-39 0 0,-2-9 0 0 0,0 0 0 0 0,0 0 0 0 0,0 0 0 0 0,0-1 0 0 0,0 1 0 0 0,0 0 0 0 0,0 0 0 0 0,1-1 0 0 0,-1 1 0 0 0,0 0 0 0 0,0 0 0 0 0,1-1 0 0 0,-1 1 0 0 0,1 0 0 0 0,-1-1-1 0 0,1 1 1 0 0,-1-1 0 0 0,1 1 0 0 0,1 2 29 0 0,3 1 39 0 0,-5-3-53 0 0,1 0 0 0 0,0 0 0 0 0,-1 0-1 0 0,1-1 1 0 0,0 1 0 0 0,0 0-1 0 0,0-1 1 0 0,0 1 0 0 0,-1-1 0 0 0,1 1-1 0 0,0-1 1 0 0,0 0 0 0 0,0 1-1 0 0,0-1 1 0 0,0 0 0 0 0,0 1 0 0 0,0-1-1 0 0,0 0 1 0 0,0 0 0 0 0,0 0 0 0 0,1 0-15 0 0,0 0 26 0 0,0-1 0 0 0,1 1 0 0 0,-1-1 0 0 0,0 1 0 0 0,0-1 0 0 0,0 0 1 0 0,0 0-1 0 0,0 0 0 0 0,0 0 0 0 0,1-1-26 0 0,18-15 168 0 0,-12 7-133 0 0,-3 2-41 0 0,6-11 35 0 0,-1 0-63 0 0,-2-1-54 0 0,1 1-42 0 0,2-7-83 0 0,-3 10-73 0 0,0-1 0 0 0,6-7 286 0 0,-7 11-133 0 0,0 0 33 0 0,-6 7 69 0 0,1 2 1 0 0,-1-1-1 0 0,1 0 1 0 0,1 0-1 0 0,-1 1 1 0 0,1 0 0 0 0,-1 0-1 0 0,5-4 31 0 0,-6 6-14 0 0,1 0 0 0 0,-1 1 0 0 0,0-1 1 0 0,1 1-1 0 0,-1 0 0 0 0,1 0 0 0 0,-1 0 0 0 0,1 0 0 0 0,0 0 0 0 0,-1 0 1 0 0,1 1-1 0 0,0-1 14 0 0,-2 1-5 0 0,0 0 0 0 0,0 0 0 0 0,0 1 1 0 0,0-1-1 0 0,0 0 0 0 0,0 0 0 0 0,-1 0 1 0 0,1 1-1 0 0,0-1 0 0 0,0 0 0 0 0,0 1 1 0 0,0-1-1 0 0,-1 1 0 0 0,1-1 0 0 0,0 1 1 0 0,-1-1-1 0 0,1 1 0 0 0,0-1 0 0 0,0 1 5 0 0,7 14-30 0 0,-8-13 35 0 0,10 35 188 0 0,-6-23-76 0 0,-2-1 1 0 0,0 1-1 0 0,0 2-117 0 0,1 11 183 0 0,-2-15-77 0 0,0 0 0 0 0,-1 0 0 0 0,0 0-1 0 0,-1 3-105 0 0,0-7 67 0 0,-3 21 167 0 0,-3-13-15 0 0,7-15-139 0 0,0-1 0 0 0,0 0 0 0 0,0 0-2 0 0,-3-9 46 0 0,2-1-67 0 0,1-1-57 0 0,3 0-45 0 0,3-7-92 0 0,5-8-129 0 0,-3 7 87 0 0,-2 5-38 0 0,1 0-1 0 0,5-7 218 0 0,17-25-469 0 0,-22 36 362 0 0,1 1 46 0 0,8-6 42 0 0,3-5 89 0 0,-4 10-60 0 0,-7 7-57 0 0,0 0-40 0 0,0 0-56 0 0,-5 3 89 0 0,2 3 71 0 0,5 5 181 0 0,-10-8-196 0 0,14 15 295 0 0,-4 3-58 0 0,-1 1-47 0 0,-2 2-33 0 0,-2 4 118 0 0,0 0 1 0 0,-1 8-278 0 0,-3-29 27 0 0,0 10 44 0 0,0 0-36 0 0,-1 7-46 0 0,3-1-70 0 0,-3-20-90 0 0,0 0 87 0 0,0 0 70 0 0,1 1 53 0 0,-1 0 283 0 0,0 0-217 0 0,0-1-85 0 0,0 0-40 0 0,0 1-49 0 0,0-1-58 0 0,0 0-30 0 0,0 0-52 0 0,0 1-58 0 0,1-1-63 0 0,-1 0-69 0 0,0 0-73 0 0,0 0-79 0 0,0 0-85 0 0,8 0-798 0 0</inkml:trace>
  <inkml:trace contextRef="#ctx0" brushRef="#br0" timeOffset="-20570.018">3296 1306 16208 0 0,'0'0'365'0'0,"0"0"56"0"0,0 0 26 0 0,0 0-188 0 0,0 0-124 0 0,-1 0-28 0 0,0 1-56 0 0,-10 6-53 0 0,1 4 226 0 0,-1-1 49 0 0,-21 27 746 0 0,19-20-631 0 0,5-3-153 0 0,2 2-106 0 0,1 0-76 0 0,-2 21-14 0 0,6-22 16 0 0,4 0-60 0 0,3 1-59 0 0,9 5-98 0 0,6-3-2 0 0,-6-9 94 0 0,-2-3 59 0 0,1 0 56 0 0,-8-4-16 0 0,-4 0-55 0 0,0 0-36 0 0,-1-1 8 0 0,0 0-57 0 0,-1-1 39 0 0,0 0 93 0 0,-1 2 53 0 0,-5 9 211 0 0,-6-1-42 0 0,-20 5 203 0 0,17-8-187 0 0,11-5-410 0 0,1-1 66 0 0,-1 1 57 0 0,1-1 49 0 0,-5 2 124 0 0,-9 3 388 0 0,12-4-416 0 0,0-1-67 0 0,2 0-63 0 0,0 0-36 0 0,-1 0-44 0 0,1 0-49 0 0,-1 0-135 0 0,0 0-112 0 0,1 0 148 0 0,1 0-32 0 0,0-1-35 0 0,0 1-35 0 0,0 0-39 0 0,-1-1-39 0 0,1 1-41 0 0,0 0-43 0 0,0 0-44 0 0,0-1-46 0 0,-1 1-47 0 0,1 0-50 0 0,-2 0-563 0 0,0 1-34 0 0,-8 2-2702 0 0,12-4 3981 0 0</inkml:trace>
  <inkml:trace contextRef="#ctx0" brushRef="#br0" timeOffset="-23153.809">917 1551 14336 0 0,'-10'1'337'0'0,"7"-1"-240"0"0,1 1 0 0 0,-1 0 0 0 0,1 0 0 0 0,0 0 0 0 0,-1 0 0 0 0,1 0 0 0 0,0 1 0 0 0,0-1 0 0 0,-1 2-97 0 0,-4 3 246 0 0,-1 1-83 0 0,2 0-113 0 0,3-3-77 0 0,0-1-39 0 0,-5 8 51 0 0,-24 31 12 0 0,12-12 97 0 0,9-10 29 0 0,3 0 62 0 0,2 0 76 0 0,4 0 85 0 0,5-4 8 0 0,4-7-43 0 0,2-5-45 0 0,3-5-45 0 0,1-4-50 0 0,-1-2-50 0 0,-1-1-54 0 0,-2 0-55 0 0,10-13 73 0 0,-14 15-93 0 0,-1 0-1 0 0,1-1 1 0 0,-1 1 0 0 0,0-1 8 0 0,-2 2-7 0 0,0 1 0 0 0,0-1 0 0 0,-1 1 1 0 0,1-1-1 0 0,-1 0 0 0 0,0 0 1 0 0,0 0 6 0 0,-1-23 62 0 0,-4 13-37 0 0,-2 3 65 0 0,-4 2 79 0 0,8 9-134 0 0,1 0 1 0 0,-1 0-1 0 0,0 0 1 0 0,0 1-1 0 0,1-1 0 0 0,-1 1 1 0 0,0-1-1 0 0,0 1 1 0 0,-1-1-36 0 0,-20 3 309 0 0,9 3-158 0 0,2 1-82 0 0,1 2-71 0 0,9-5 2 0 0,-7 6 67 0 0,9-8-53 0 0,-1-1 0 0 0,1 1 0 0 0,-1 0-1 0 0,1 0 1 0 0,0 0 0 0 0,0 0 0 0 0,-1 0-1 0 0,1 0 1 0 0,0 0 0 0 0,0 0 0 0 0,0 0-1 0 0,0 1-13 0 0,1-1-213 0 0,2-1 77 0 0,1 0 54 0 0,5-1-56 0 0,-6 1-13 0 0,11-4-70 0 0,-1 0-45 0 0,-1-1-41 0 0,0-1-37 0 0,11-9-447 0 0,-1-2-117 0 0,-5 3 113 0 0,-1-2-48 0 0,3-4-216 0 0,8-10-582 0 0,0 0-55 0 0,-9 10 877 0 0,-7 6 300 0 0,-1 2 119 0 0,-1 0 38 0 0,-2 2 98 0 0,0 0 39 0 0,-1-1 45 0 0,1 1 50 0 0,-2 1 66 0 0,0 0 41 0 0,0 0 46 0 0,0 0 49 0 0,0-1 53 0 0,0 1 55 0 0,-1-1 58 0 0,1 1 63 0 0,-4 6-249 0 0,0-1 47 0 0,1 1 45 0 0,-1-1 43 0 0,0 1 41 0 0,0-1 38 0 0,0 0 36 0 0,0 0 34 0 0,0-4 428 0 0,0 0 108 0 0,0 1 91 0 0,-2 1 72 0 0,1 5-728 0 0,0 0-58 0 0,-1 0-50 0 0,1 1-43 0 0,-1-2 61 0 0,-2-3 134 0 0,2 4-195 0 0,0 0 64 0 0,0 0 92 0 0,0 0 114 0 0,0 1-163 0 0,1 0 37 0 0,-1 0 41 0 0,1-1 43 0 0,-3 2-18 0 0,0-1-71 0 0,0 2-61 0 0,0-1-54 0 0,-3 3 49 0 0,-8 8 123 0 0,11-9-243 0 0,1-1 42 0 0,-3 3-86 0 0,1 1 0 0 0,0-1 0 0 0,0 1 0 0 0,-1 2-65 0 0,-12 27 156 0 0,6-3 47 0 0,-3 12-203 0 0,7-19 94 0 0,-12 46 279 0 0,0 15-373 0 0,9-32 86 0 0,1-1-43 0 0,-5 49 162 0 0,0 93-205 0 0,12-68 52 0 0,2-126-268 0 0,0 1 76 0 0,0-1 64 0 0,-1 1 54 0 0,1 0 51 0 0,0-1 42 0 0,-1 4 277 0 0,0-2-231 0 0,1-2-81 0 0,-1 0-35 0 0,1 1-90 0 0,-1-1-5 0 0,1 0-38 0 0,0 0-43 0 0,0 0-46 0 0,-1 0-50 0 0,1 0-55 0 0,0 0-57 0 0,0 0-63 0 0,0 0-65 0 0,-1-1-71 0 0,1 1-73 0 0,0 0-79 0 0,0 0-81 0 0,0 0-85 0 0,0-1-303 0 0,0 1-32 0 0,0-1-2587 0 0</inkml:trace>
  <inkml:trace contextRef="#ctx0" brushRef="#br0" timeOffset="-22874.378">817 1781 15840 0 0,'0'0'169'0'0,"0"0"-36"0"0,0-1 41 0 0,0 0-82 0 0,0-2 6 0 0,0 2-1 0 0,0 0 32 0 0,0 0 64 0 0,1 1 79 0 0,-1-1 92 0 0,6-3-394 0 0,1 0 33 0 0,7-2 86 0 0,5 1 127 0 0,13 2 213 0 0,-13 3-178 0 0,-5 0-112 0 0,8 2 8 0 0,-4 0-142 0 0,-10-1-52 0 0,1 0-40 0 0,-2 0-24 0 0,0 0-35 0 0,0 0-38 0 0,0 0-41 0 0,-5-1-51 0 0,1 0-45 0 0,0 1-43 0 0,0-1-39 0 0,1 0-263 0 0,0 0-64 0 0,1 1-49 0 0,-1-1-36 0 0,8 0-1466 0 0,6 0-1302 0 0</inkml:trace>
  <inkml:trace contextRef="#ctx0" brushRef="#br0" timeOffset="-24486.377">285 1593 16871 0 0,'-1'-2'70'0'0,"0"0"63"0"0,-1-2 146 0 0,-5-4 715 0 0,1 4-638 0 0,3 3-350 0 0,2 1-66 0 0,1 0-4 0 0,0 0 132 0 0,0 0 57 0 0,2 2 92 0 0,3 1-80 0 0,10 5 98 0 0,16 2 160 0 0,1-4-102 0 0,-10-2-275 0 0,33 3 166 0 0,-36-6-182 0 0,-3 0-68 0 0,0 0-83 0 0,-1 0-104 0 0,-7-1 81 0 0,-1 0-33 0 0,-5 0-7 0 0,0 0 42 0 0,1-1-70 0 0,1 1 77 0 0,1-1 14 0 0,-3 1 51 0 0,0 0-56 0 0,0 0 6 0 0,-1-1-47 0 0,0 1-10 0 0,0 0-42 0 0,1 0-49 0 0,-1 0-53 0 0,0 1 13 0 0,0-1-42 0 0,0 0-47 0 0,0 0-49 0 0,0 0-51 0 0,0 0-56 0 0,0 1-57 0 0,0-1-61 0 0,0 1-1451 0 0,-1-1-1200 0 0</inkml:trace>
  <inkml:trace contextRef="#ctx0" brushRef="#br0" timeOffset="-24265.249">234 1768 13016 0 0,'-1'0'31'0'0,"-11"0"225"0"0,9 1-115 0 0,-1 0 64 0 0,3-1 148 0 0,1 0-145 0 0,0 0-100 0 0,2-1 76 0 0,13-7 667 0 0,1 1-109 0 0,-1 1-102 0 0,2 0-97 0 0,-1 1-91 0 0,1 0-85 0 0,-1 1-79 0 0,1-1-73 0 0,-4 2-94 0 0,0-1-39 0 0,14-3-22 0 0,-22 5-292 0 0,0 1 88 0 0,1-1 77 0 0,-1 1 66 0 0,1 0 63 0 0,1-1 51 0 0,13-1 415 0 0,-11 1-329 0 0,-4 1-116 0 0,0 0-38 0 0,3 0-70 0 0,-4 0-37 0 0,0 1-38 0 0,0-1-42 0 0,0 0-47 0 0,-1 1-49 0 0,1-1-55 0 0,0 0-58 0 0,0 0-61 0 0,0 1-66 0 0,-1-1-70 0 0,1 0-74 0 0,0 0-78 0 0,0 0-80 0 0,-1 0-87 0 0,1 0-1416 0 0,2-2-1300 0 0</inkml:trace>
  <inkml:trace contextRef="#ctx0" brushRef="#br0" timeOffset="-23991.979">412 1369 16927 0 0,'0'0'388'0'0,"0"0"-162"0"0,0 0-44 0 0,-1 1 78 0 0,-1 0-102 0 0,-2 2 84 0 0,3-2-138 0 0,0 0 42 0 0,-5 7-30 0 0,0 2-68 0 0,-5 25-44 0 0,7-22 58 0 0,-2 6 33 0 0,1 0 40 0 0,-6 20 233 0 0,1-1 82 0 0,-13 51 719 0 0,16-62-840 0 0,0 0-39 0 0,0 6-18 0 0,-1-1-103 0 0,2-7-126 0 0,0-1-83 0 0,0 1-95 0 0,0-1-106 0 0,1-3 198 0 0,-2 17 93 0 0,5-22-53 0 0,0 4-73 0 0,2-10-12 0 0,0 0-42 0 0,1-1-49 0 0,0 0-56 0 0,-1-8 231 0 0,0 0-37 0 0,1 1-136 0 0,-1-2-51 0 0,1 1-54 0 0,2-1-785 0 0,-2 0 653 0 0,1-1 93 0 0,-1 1 215 0 0,-1 0 46 0 0,2-1 66 0 0,7-4-1352 0 0</inkml:trace>
  <inkml:trace contextRef="#ctx0" brushRef="#br0" timeOffset="-23706.325">427 1474 15016 0 0,'0'-1'623'0'0,"-1"1"-95"0"0,0 2-85 0 0,1 0-78 0 0,-1 1-69 0 0,0 1-60 0 0,1 0-51 0 0,0 1-44 0 0,-1 4 42 0 0,0 11 95 0 0,1-15-118 0 0,0 24 194 0 0,-1-4 5 0 0,0 32 537 0 0,-1-22-422 0 0,1-19-307 0 0,0-1-38 0 0,0 1-45 0 0,-1 0-51 0 0,-3 24 143 0 0,-2 0-68 0 0,0 7 55 0 0,0 22-163 0 0,2-38 18 0 0,2-14-37 0 0,1 0-94 0 0,2-16-64 0 0,0 0 61 0 0,0 0 51 0 0,0 0 46 0 0,0 1 39 0 0,0-1 35 0 0,-1 4 322 0 0,1-3-341 0 0,-1-1-112 0 0,1 0-11 0 0,0 0-37 0 0,0 0-42 0 0,0 0-47 0 0,0-1-50 0 0,0 1-55 0 0,-1 0-59 0 0,1 0-62 0 0,0-1-68 0 0,0 1-72 0 0,0 0-75 0 0,0 0-80 0 0,0-1-85 0 0,0 1-87 0 0,0 0-344 0 0,0-1-34 0 0,0 0-2690 0 0</inkml:trace>
  <inkml:trace contextRef="#ctx0" brushRef="#br0" timeOffset="-19691.69">3910 1276 10280 0 0,'9'-4'253'0'0,"7"-6"237"0"0,2-3 90 0 0,-5 7-282 0 0,-13 6 0 0 0,0 0-85 0 0,1 0-75 0 0,-1 0-64 0 0,1 0-59 0 0,-1-1-79 0 0,3 0-349 0 0,-2 0 313 0 0,-1 1 101 0 0,1-1 34 0 0,-1 1 41 0 0,0 0 45 0 0,1 0 53 0 0,-1 0 57 0 0,0 0 64 0 0,0 0 70 0 0,0 0 76 0 0,-1 0 81 0 0,1 0 88 0 0,0 0 93 0 0,-1 0 100 0 0,0 0 104 0 0,1 1 112 0 0,-1-1 117 0 0,-16 8-644 0 0,1 2-95 0 0,0 2-82 0 0,1 1-66 0 0,-10 12 79 0 0,14-12-126 0 0,0 0 0 0 0,-3 8-202 0 0,2-1 201 0 0,4-6-91 0 0,-1 0-56 0 0,-19 35-42 0 0,23-39-6 0 0,-2 5-11 0 0,1 0 1 0 0,-2 5 4 0 0,3 6 32 0 0,6 0 70 0 0,-1-25-84 0 0,0 2-33 0 0,3 0 61 0 0,3 1 84 0 0,-5-3-120 0 0,-1-1 1 0 0,1 0 0 0 0,0 1 0 0 0,-1-1-1 0 0,1 0 1 0 0,0 1 0 0 0,0-1-1 0 0,-1 0 1 0 0,1 0 0 0 0,0 0 0 0 0,0 0-1 0 0,-1 0 1 0 0,1 0 0 0 0,0 0-1 0 0,0 0 1 0 0,0 0 0 0 0,0 0-11 0 0,11-7 112 0 0,-2-7-57 0 0,-1-1-42 0 0,0 0-35 0 0,8-5-99 0 0,12-16-96 0 0,-21 24 192 0 0,28-42-173 0 0,-24 36 212 0 0,0 1 99 0 0,-7 13-74 0 0,-4 3-98 0 0,-1 1-9 0 0,6 4 91 0 0,2 13 96 0 0,-2 19-108 0 0,-5-19-11 0 0,2-1-1 0 0,0 0 1 0 0,2 1 0 0 0,-1-1 0 0 0,0-5 0 0 0,-2-6 0 0 0,-1 0 0 0 0,1-1 0 0 0,0 1 0 0 0,1 0 0 0 0,0 1 0 0 0,0-3-142 0 0,-1-1 32 0 0,-1-1 95 0 0,-1-1-1 0 0,1 0 1 0 0,-1 0-1 0 0,1 0 1 0 0,-1 0-1 0 0,1 1 1 0 0,-1-1-1 0 0,1 0 1 0 0,-1 0-1 0 0,0 0 1 0 0,1 0-1 0 0,-1 0 0 0 0,1 0 1 0 0,-1 0-1 0 0,1 0 1 0 0,-1 0-1 0 0,1-1 1 0 0,-1 1-1 0 0,1 0 1 0 0,-1 0-1 0 0,1 0 1 0 0,-1-1-1 0 0,1 1 1 0 0,-1 0 15 0 0,4-3-207 0 0,-3 2 64 0 0,1 0-34 0 0,-1-1-40 0 0,0 1-46 0 0,0 0-51 0 0,0 0-58 0 0,-1 1 55 0 0,1-1-158 0 0,-1 0-68 0 0,1 0-62 0 0,0 0-53 0 0,-1 0-194 0 0,1 0-53 0 0,0 0-234 0 0,0-2-633 0 0,-1 3 1588 0 0</inkml:trace>
  <inkml:trace contextRef="#ctx0" brushRef="#br0" timeOffset="-19272.449">4151 1055 15896 0 0,'0'0'362'0'0,"0"0"47"0"0,0 0 29 0 0,0 0-184 0 0,0 0-122 0 0,0 0-34 0 0,0 1-50 0 0,0 7-46 0 0,-1 36 1537 0 0,-5 20-1539 0 0,1-18 587 0 0,1-7-196 0 0,2-19-242 0 0,0 0-38 0 0,0-1-43 0 0,1 1-46 0 0,0-1-51 0 0,1 0-57 0 0,0-1 88 0 0,0 0-1 0 0,2-1 0 0 0,0 3-1 0 0,6 9 82 0 0,-7-27-61 0 0,-1 0 1 0 0,1-1 0 0 0,0 1-1 0 0,-1-1 1 0 0,1 1 0 0 0,0-1-1 0 0,0 1 1 0 0,0-1 0 0 0,2 1-22 0 0,-3-1 12 0 0,1 0 0 0 0,0 0 0 0 0,1-1 1 0 0,-1 1-1 0 0,0-1 0 0 0,0 1 1 0 0,0-1-1 0 0,0 1 0 0 0,0-1 1 0 0,0 1-1 0 0,1-1 0 0 0,0 0-12 0 0,3 1 51 0 0,-2 0-32 0 0,0-1 1 0 0,-1 1-1 0 0,1-1 1 0 0,0 0-1 0 0,0 0 1 0 0,0-1-1 0 0,0 1 0 0 0,-1 0 1 0 0,1-1-1 0 0,0 0 1 0 0,0 0-1 0 0,-1 1 0 0 0,3-3-19 0 0,38-18 200 0 0,-28 13-119 0 0,13-7-110 0 0,12-10-121 0 0,-33 20 121 0 0,-1 0 0 0 0,1-1 0 0 0,-1 0 0 0 0,2-3 29 0 0,10-17 30 0 0,-17 25-29 0 0,-1 0 0 0 0,1 0 0 0 0,-1-1 1 0 0,0 1-1 0 0,1 0 0 0 0,-1-1 0 0 0,0 1 0 0 0,0 0 0 0 0,0-1 0 0 0,0 1 1 0 0,0-1-2 0 0,0 0 0 0 0,0 1 0 0 0,-1 0 0 0 0,1 0 0 0 0,-1 1 0 0 0,1-1 0 0 0,-1 0 0 0 0,1 0 0 0 0,-1 0 0 0 0,0 0 0 0 0,0 1 0 0 0,1-1 0 0 0,-1 0 0 0 0,0 1 0 0 0,0-1 0 0 0,0 0 0 0 0,1 1 0 0 0,-1-1 0 0 0,0 1 0 0 0,0-1 0 0 0,0 1 0 0 0,0 0 0 0 0,0-1 0 0 0,0 1 0 0 0,0 0 0 0 0,-1 0 0 0 0,1-1 0 0 0,-6-1 79 0 0,0 0 0 0 0,0 0-1 0 0,-1 0 1 0 0,1 1 0 0 0,-1 0-1 0 0,1 1 1 0 0,-8 0-79 0 0,-20 1 242 0 0,18 1-158 0 0,0 0-36 0 0,3 0-41 0 0,1-1-35 0 0,12-1-154 0 0,-1 0 56 0 0,1 0 51 0 0,0 1 43 0 0,-2-1 62 0 0,1 1 78 0 0,-6 0 441 0 0,4 0-401 0 0,2 0-131 0 0,1-1-55 0 0,-1 1-63 0 0,0-1-76 0 0,1 1-80 0 0,-1-1-92 0 0,0 0-103 0 0,1 1-112 0 0,-1-1-123 0 0,2 0 295 0 0,-1 1-35 0 0,0-1-35 0 0,1 0-37 0 0,-1 0-39 0 0,0 0-38 0 0,2 0 133 0 0,0 0-52 0 0,-1 0-47 0 0,1 0-41 0 0,0-1-163 0 0,0 1-40 0 0,0 0-199 0 0,1-1-540 0 0,-1 1 1329 0 0</inkml:trace>
  <inkml:trace contextRef="#ctx0" brushRef="#br0" timeOffset="-18977.803">4616 1137 16751 0 0,'-9'0'496'0'0,"7"0"-182"0"0,2 0-145 0 0,0 0-48 0 0,-1 1-71 0 0,-7 2-82 0 0,-1 0 39 0 0,-7 5 107 0 0,-4 4 162 0 0,8-4-58 0 0,-4 5 152 0 0,-7 13 260 0 0,10-7-276 0 0,6-1-146 0 0,3-1-113 0 0,4-14-82 0 0,-1 0 0 0 0,1 0-1 0 0,0 0 1 0 0,1 0 0 0 0,-1 0 0 0 0,0 0 0 0 0,1 0 0 0 0,0 2-13 0 0,11 22 25 0 0,6-2-70 0 0,1-4-60 0 0,20 17 105 0 0,-13-20 11 0 0,-24-16 30 0 0,-1 0-28 0 0,2 7 12 0 0,-2-8 97 0 0,-2 1 27 0 0,-1 0-54 0 0,-11 6 88 0 0,10-7-59 0 0,-3 3-4 0 0,0-1-1 0 0,-1-1 1 0 0,0 0-1 0 0,-3 1-119 0 0,-3 0 71 0 0,7-2-77 0 0,-1 0-37 0 0,-3 0-124 0 0,4-1 32 0 0,1 0-38 0 0,-1 0-43 0 0,1 0-46 0 0,0-1-48 0 0,-1 1-52 0 0,-5-1-985 0 0,1 1-56 0 0</inkml:trace>
  <inkml:trace contextRef="#ctx0" brushRef="#br0" timeOffset="-17665.364">4848 1116 15408 0 0,'0'0'348'0'0,"0"0"49"0"0,0 0-96 0 0,0 1-80 0 0,0 0-69 0 0,0 0-54 0 0,0 1-19 0 0,-1 3-48 0 0,1-3 15 0 0,0-1-45 0 0,0 0 0 0 0,-1 0-1 0 0,1 0 1 0 0,0 0 0 0 0,-1 0 0 0 0,1 0 0 0 0,-1 0 0 0 0,1 0 0 0 0,-1-1-1 0 0,0 1 1 0 0,1 0 0 0 0,-1 0 0 0 0,0 0 0 0 0,0-1 0 0 0,1 1 0 0 0,-1 0 0 0 0,0-1-1 0 0,0 1 0 0 0,0 0 0 0 0,0 0 0 0 0,0 0 0 0 0,-1 0 0 0 0,1 0 0 0 0,0 0 0 0 0,1 0 0 0 0,-1 1 0 0 0,0-1-1 0 0,-1 2 1 0 0,-1 7-10 0 0,2-8-11 0 0,0 1 0 0 0,0 0-1 0 0,0 0 1 0 0,0-1 0 0 0,0 1 0 0 0,-1-1-1 0 0,1 1 1 0 0,-1-1 0 0 0,0 1 0 0 0,-1 1 21 0 0,2-4-2 0 0,-9 12-48 0 0,-1 0 69 0 0,0 3 71 0 0,-2 12 117 0 0,11-23-176 0 0,1-1 1 0 0,-1 0-1 0 0,0 0 1 0 0,0 0-1 0 0,0 0 1 0 0,-1 0-1 0 0,-1 1-31 0 0,2-2 33 0 0,0 1 1 0 0,0-1-1 0 0,0 1 0 0 0,0-1 1 0 0,0 1-1 0 0,1 0 0 0 0,-1-1 0 0 0,1 1 1 0 0,-1 1-34 0 0,-1 31 386 0 0,0-25-300 0 0,-1 13 102 0 0,4-22-178 0 0,0 0 1 0 0,0 0-1 0 0,0 1 0 0 0,0-1 1 0 0,0 0-1 0 0,1 0 1 0 0,-1 0-1 0 0,0 0 0 0 0,1 0 1 0 0,-1 1-1 0 0,1-1 0 0 0,0 0 1 0 0,-1 0-1 0 0,1 0 0 0 0,0 0 1 0 0,-1 0-1 0 0,1-1 0 0 0,0 2-10 0 0,6 4 77 0 0,1 2 82 0 0,-7-7-145 0 0,-1 0 1 0 0,0-1-1 0 0,0 1 0 0 0,1 0 0 0 0,-1-1 1 0 0,0 1-1 0 0,0 0 0 0 0,0-1 1 0 0,0 1-1 0 0,0 0 0 0 0,0-1 0 0 0,0 1 1 0 0,0 0-1 0 0,0 0 0 0 0,0-1 0 0 0,0 1-14 0 0,0 0 7 0 0,-1-1-1 0 0,1 0 0 0 0,0 1 0 0 0,0-1 1 0 0,0 0-1 0 0,0 1 0 0 0,0-1 0 0 0,0 0 1 0 0,0 0-1 0 0,1 1 0 0 0,-1-1 0 0 0,0 0 0 0 0,0 1 1 0 0,0-1-1 0 0,0 0 0 0 0,0 0 0 0 0,0 1 1 0 0,0-1-1 0 0,1 0 0 0 0,-1 0 0 0 0,0 1 1 0 0,0-1-1 0 0,0 0 0 0 0,1 0-6 0 0,10 5 129 0 0,-3-2-25 0 0,-8-3-99 0 0,0 1-1 0 0,1-1 1 0 0,-1 0 0 0 0,0 0-1 0 0,0 0 1 0 0,0 0 0 0 0,0 0-1 0 0,0 0 1 0 0,0 0 0 0 0,0 0-1 0 0,0 1 1 0 0,1-1-1 0 0,-1 0 1 0 0,0 0 0 0 0,0 0-1 0 0,0 0 1 0 0,0 0 0 0 0,0 0-1 0 0,0 1 1 0 0,0-1-1 0 0,0 0 1 0 0,0 0 0 0 0,0 0-1 0 0,0 0 1 0 0,0 0 0 0 0,0 1-1 0 0,0-1 1 0 0,0 0-1 0 0,0 0 1 0 0,0 0 0 0 0,0 0-1 0 0,0 0 1 0 0,0 1 0 0 0,0-1-1 0 0,0 0 1 0 0,0 0 0 0 0,-1 0-1 0 0,1 0 1 0 0,0 0-1 0 0,0 1-4 0 0,1-2 54 0 0,0 3 173 0 0,1-1 105 0 0,-2-2-205 0 0,0-2-60 0 0,3-3 61 0 0,3 1-46 0 0,-5 5-76 0 0,-1 0 0 0 0,1-1 0 0 0,-1 1 1 0 0,1 0-1 0 0,-1-1 0 0 0,1 1 1 0 0,-1-1-1 0 0,1 1 0 0 0,-1-1 0 0 0,1 1 1 0 0,-1-1-1 0 0,0 1 0 0 0,1-1 0 0 0,-1 1 1 0 0,0-1-1 0 0,1 1 0 0 0,-1-1 1 0 0,0 0-1 0 0,0 1 0 0 0,1-1 0 0 0,-1 0-6 0 0,-2-4 23 0 0,2 4-20 0 0,-1 1-1 0 0,1-1 1 0 0,0 1-1 0 0,0 0 1 0 0,0-1 0 0 0,-1 1-1 0 0,1-1 1 0 0,0 1-1 0 0,0-1 1 0 0,0 1-1 0 0,0-1 1 0 0,0 0-1 0 0,0 1 1 0 0,0-1-1 0 0,0 1 1 0 0,0-1-1 0 0,0 1 1 0 0,0-1-1 0 0,0 1 1 0 0,0-1-3 0 0,4-10 11 0 0,7-23 114 0 0,-10 33-125 0 0,-1 1 1 0 0,0-1 0 0 0,0 1-1 0 0,0-1 1 0 0,1 1 0 0 0,-1-1-1 0 0,0 1 1 0 0,1-1 0 0 0,-1 1 0 0 0,0-1-1 0 0,1 1 1 0 0,-1 0 0 0 0,0-1-1 0 0,1 1 1 0 0,-1-1 0 0 0,1 1-1 0 0,0 0 0 0 0,-1-1 0 0 0,0 1 0 0 0,1 0 0 0 0,-1-1 0 0 0,1 1 0 0 0,-1 0 0 0 0,0-1 0 0 0,1 1 0 0 0,-1-1 0 0 0,0 1 0 0 0,1-1 0 0 0,-1 1 0 0 0,0 0 0 0 0,0-1 0 0 0,1 1 0 0 0,-1-1 0 0 0,0 1 0 0 0,0-1 0 0 0,0 0 0 0 0,0 1 0 0 0,0-1 0 0 0,1 1 0 0 0,-1-1 0 0 0,0 1 0 0 0,0-1 0 0 0,-1 1 0 0 0,1-1 0 0 0,0 1-1 0 0,0-1 1 0 0,0 1 0 0 0,0-1 0 0 0,0 1 0 0 0,-1-1 0 0 0,2 0 15 0 0,0-1-54 0 0,-1-3-78 0 0,-7 0 24 0 0,-4 2 98 0 0,5 3-74 0 0,6 0-9 0 0,4 3 115 0 0,-7 4 64 0 0,-3-1-2 0 0,2-3-66 0 0,4-3-33 0 0,-4 4 38 0 0,-1 2 110 0 0,1-3-134 0 0,-2 2-44 0 0,6-4 30 0 0,-1 2 0 0 0,10 1 0 0 0,-1-3 11 0 0,-6-1 48 0 0,-2 0 33 0 0,0 0 10 0 0,0 0 2 0 0,0 0-20 0 0,-1 0-37 0 0,-1 5 26 0 0,3-5 51 0 0,3 0-96 0 0,-3 1 34 0 0,-3 0 116 0 0,0 1-6 0 0,3-2-117 0 0,3 1-38 0 0,-3-1 74 0 0,1 0-25 0 0,2 0-66 0 0,-2 0 3 0 0,2 1 0 0 0,0 0-9 0 0,2-2 44 0 0,5-1 53 0 0,4-2-70 0 0,-14 4 32 0 0,0 0 11 0 0,0 0-38 0 0,4 0-6 0 0,-1-1 52 0 0,4-3-75 0 0,1 4-62 0 0,-5-1-12 0 0,-1 0 67 0 0,-3 0 15 0 0,0 1-1 0 0,0 0 1 0 0,0 0-1 0 0,0-1 1 0 0,0 1-1 0 0,1 0 1 0 0,-1-1-1 0 0,0 1 1 0 0,0 0-1 0 0,0-1 1 0 0,0 1-1 0 0,0 0 1 0 0,0 0 0 0 0,0-1-1 0 0,0 1 1 0 0,0 0-1 0 0,0-1 1 0 0,0 1-1 0 0,-1 0 1 0 0,1 0-1 0 0,0-1 1 0 0,0 1-1 0 0,0 0 1 0 0,0-1-1 0 0,0 1 1 0 0,0 0-1 0 0,-1 0-4 0 0,-1-4-30 0 0,1 4 27 0 0,1-1 0 0 0,0 1 0 0 0,-1-1 0 0 0,1 0 0 0 0,-1 1 0 0 0,1-1 0 0 0,0 0 0 0 0,0 1 0 0 0,-1-1 0 0 0,1 0 0 0 0,0 0 0 0 0,0 1 0 0 0,0-1 1 0 0,0 0-1 0 0,0 1 0 0 0,0-1 0 0 0,0 0 0 0 0,0 0 0 0 0,0 1 0 0 0,0-1 0 0 0,0 0 0 0 0,1 1 0 0 0,-1-1 0 0 0,0 0 0 0 0,0 1 0 0 0,1-1 0 0 0,-1 0 0 0 0,0 1 0 0 0,1-1 0 0 0,-1 0 3 0 0,2-2 10 0 0,-2 2-10 0 0,0 0 0 0 0,1 1 0 0 0,-1-1 0 0 0,0 0 0 0 0,1 1 0 0 0,-1-1 0 0 0,0 0 0 0 0,1 1 0 0 0,-1-1 0 0 0,1 0 0 0 0,-1 1 0 0 0,1-1 0 0 0,-1 1 0 0 0,1-1 0 0 0,-1 1 0 0 0,1-1 0 0 0,0 1 0 0 0,-1-1 0 0 0,1 1 0 0 0,0 0 0 0 0,-1 0 0 0 0,0 0 0 0 0,1-1 0 0 0,-1 1 0 0 0,0 0 0 0 0,0 0 0 0 0,1 0 0 0 0,-1 0 0 0 0,0-1 0 0 0,0 1 0 0 0,0 0 0 0 0,1 0 0 0 0,-1-1 0 0 0,0 1 0 0 0,0 0 0 0 0,0 0 0 0 0,1-1 0 0 0,-1 1 0 0 0,0 0 0 0 0,0-1 0 0 0,0 1 0 0 0,0 0 0 0 0,0 0 0 0 0,0-1 0 0 0,0 1 0 0 0,0 0 0 0 0,0-1 0 0 0,0 1 0 0 0,0 0 0 0 0,0-1 0 0 0,0 1 0 0 0,0 0 0 0 0,0 0 0 0 0,0-1 0 0 0,0 1 0 0 0,0 0 0 0 0,0-1 0 0 0,0 1 0 0 0,-1 0 0 0 0,1 0 0 0 0,0-1 0 0 0,0 1 0 0 0,0 0 0 0 0,0 0 0 0 0,-1-1 0 0 0,1 1 0 0 0,0 0 0 0 0,0-1 1 0 0,-1 1 0 0 0,1-1 0 0 0,0 0-1 0 0,0 1 1 0 0,0-1 0 0 0,0 0-1 0 0,0 1 1 0 0,0-1 0 0 0,0 0 0 0 0,0 1-1 0 0,0-1 1 0 0,0 1 0 0 0,1-1 0 0 0,-1 0-1 0 0,0 1 1 0 0,0-1 0 0 0,1 1 0 0 0,-1-1-1 0 0,0 0 0 0 0,1 0 4 0 0,-1 1 0 0 0,1-1 0 0 0,-1 0 0 0 0,0 1-1 0 0,0-1 1 0 0,1 0 0 0 0,-1 0 0 0 0,0 1 0 0 0,0-1-1 0 0,0 0 1 0 0,0 0 0 0 0,0 1 0 0 0,0-1 0 0 0,0 0-1 0 0,0 0 1 0 0,0 0 0 0 0,0 0-4 0 0,-1-5 60 0 0,0 0-41 0 0,2 5-19 0 0,-1 0 0 0 0,0 0-1 0 0,0 0 1 0 0,0 0 0 0 0,0 0-1 0 0,0 0 1 0 0,0 1 0 0 0,-1-1-1 0 0,1 0 1 0 0,0 0 0 0 0,0 0-1 0 0,-1 0 1 0 0,1 0 0 0 0,0 1-1 0 0,-1-1 1 0 0,1 0 0 0 0,-1 0-1 0 0,0 0 1 0 0,-2-1-1 0 0,3 1 1 0 0,-1 1-1 0 0,1 0 1 0 0,-1 0-1 0 0,1-1 1 0 0,-1 1 0 0 0,1 0-1 0 0,-1-1 1 0 0,1 1-1 0 0,0-1 1 0 0,-1 1 0 0 0,1 0-1 0 0,-1-1 1 0 0,1 1 0 0 0,0-1-1 0 0,0 1 1 0 0,-1-1-1 0 0,1 1 1 0 0,0-1 0 0 0,0 1-1 0 0,0-1 1 0 0,-1 1-1 0 0,1-1 1 0 0,0 1 0 0 0,0-1-1 0 0,0 1 1 0 0,0-1-1 0 0,0 0 1 0 0,0 1 0 0 0,0-1-1 0 0,0 1 1 0 0,0-1-1 0 0,1 1 1 0 0,-1-1 0 0 0,0 0 0 0 0,0 1-2 0 0,0 0 1 0 0,0 0 0 0 0,0 0 0 0 0,0-1 0 0 0,0 1 0 0 0,0 0-1 0 0,0 0 1 0 0,0-1 0 0 0,0 1 0 0 0,0 0 0 0 0,0 0-1 0 0,0-1 1 0 0,0 1 0 0 0,0 0 0 0 0,0 0 0 0 0,0-1-1 0 0,0 1 1 0 0,0 0 0 0 0,0 0 0 0 0,0 0 0 0 0,0-1 0 0 0,0 1-1 0 0,-1 0 1 0 0,1 0 0 0 0,0 0 0 0 0,0-1 0 0 0,0 1-1 0 0,0 0 1 0 0,-1 0 0 0 0,1 0 0 0 0,0 0 0 0 0,0-1 0 0 0,0 1-1 0 0,-1 0 1 0 0,1 0 1 0 0,0 0-1 0 0,-1 0 0 0 0,1-1 0 0 0,0 1 1 0 0,-1 0-1 0 0,1-1 0 0 0,0 1 0 0 0,0 0 0 0 0,-1-1 0 0 0,1 1 0 0 0,0 0 0 0 0,0-1 1 0 0,-1 1-1 0 0,1 0 0 0 0,0-1 0 0 0,0 1 0 0 0,0-1 0 0 0,0 1 0 0 0,0 0 0 0 0,0-1 0 0 0,0 1 1 0 0,0-1-1 0 0,0 1 0 0 0,0-1 0 0 0,0 1 0 0 0,0 0 0 0 0,0-1 0 0 0,0 1 0 0 0,0-1 0 0 0,0 1 1 0 0,0-1-1 0 0,0 1 0 0 0,0 0 0 0 0,1-1 0 0 0,-1 1 0 0 0,0 0 0 0 0,0-1 1 0 0,1 1 0 0 0,-1 0 0 0 0,0-1 0 0 0,0 1 0 0 0,1 0 0 0 0,-1 0 0 0 0,0-1 0 0 0,0 1 0 0 0,0 0 0 0 0,0 0 0 0 0,1-1 0 0 0,-1 1 0 0 0,0 0 0 0 0,0-1 0 0 0,0 1 0 0 0,0 0 0 0 0,0 0 0 0 0,0-1 0 0 0,0 1 0 0 0,0 0 0 0 0,0-1 0 0 0,0 1 0 0 0,0 0 0 0 0,0-1 0 0 0,0 1 0 0 0,0 0 0 0 0,0-1 0 0 0,0 1 0 0 0,0 0 0 0 0,0-1 0 0 0,0 1 0 0 0,0 0 0 0 0,0 0 0 0 0,0-1 0 0 0,-1 1 0 0 0,1 0 0 0 0,0 0 0 0 0,0-1 0 0 0,0 1 0 0 0,-1 0 0 0 0,1 0 0 0 0,0-1 0 0 0,0 1 0 0 0,-1 0 0 0 0,1 0 0 0 0,0 0 0 0 0,0-1 0 0 0,-1 1 0 0 0,1 0 0 0 0,0 0 0 0 0,-1 0 0 0 0,1 0 0 0 0,0 0 0 0 0,0 0 0 0 0,-1 0 0 0 0,1 0 0 0 0,0 0 0 0 0,-1 0 0 0 0,0-1 2 0 0,1 1-1 0 0,-1 0 0 0 0,0-1 1 0 0,0 1-1 0 0,0 0 1 0 0,0 0-1 0 0,1-1 0 0 0,-1 1 1 0 0,0 0-1 0 0,0 0 1 0 0,0 0-1 0 0,0 0 0 0 0,0 0 1 0 0,0 0-1 0 0,1 1 1 0 0,-1-1-1 0 0,0 0 0 0 0,0 0 1 0 0,0 1-1 0 0,0-1 1 0 0,1 0-1 0 0,-1 1 0 0 0,0-1 1 0 0,0 1-1 0 0,1-1 1 0 0,-1 1-1 0 0,0-1 0 0 0,0 1-1 0 0,-2 2 15 0 0,2-3-14 0 0,-1 1 0 0 0,1 0 0 0 0,-1 1 0 0 0,0-1-1 0 0,0 0 1 0 0,0 1 0 0 0,1-1 0 0 0,-1 1-1 0 0,1-1 1 0 0,-1 1 0 0 0,1 0 0 0 0,0 0-1 0 0,-1 0 0 0 0,1 0 1 0 0,0 0 0 0 0,0-1 0 0 0,-1 1 0 0 0,1-1 0 0 0,-1 1 0 0 0,1-1-1 0 0,-1 0 1 0 0,0 1 0 0 0,1-1 0 0 0,-1 0 0 0 0,0 0-1 0 0,0 0 4 0 0,0 0 0 0 0,1 0 0 0 0,-1 0 0 0 0,0 0-1 0 0,1 0 1 0 0,-1 1 0 0 0,1-1 0 0 0,0 0 0 0 0,-1 1 0 0 0,1-1 0 0 0,0 1 0 0 0,0 0 0 0 0,0-1 0 0 0,0 1-1 0 0,0 0 1 0 0,0 0-4 0 0,-10 23 54 0 0,9-21-37 0 0,0 0 0 0 0,0 0-1 0 0,0 1 1 0 0,0-1 0 0 0,1 1 0 0 0,0-1-1 0 0,0 1 1 0 0,0 0 0 0 0,0-1 0 0 0,1 3-17 0 0,-3 12 41 0 0,2-18-38 0 0,1 0 0 0 0,0 1 1 0 0,-1-1-1 0 0,1 1 0 0 0,0-1 0 0 0,0 1 0 0 0,0-1 0 0 0,0 1 1 0 0,0-1-1 0 0,0 1 0 0 0,0-1 0 0 0,0 1 0 0 0,1 0-3 0 0,-1 0 0 0 0,0-1 0 0 0,0 0 0 0 0,0 1 0 0 0,0-1 0 0 0,0 1 0 0 0,0-1 0 0 0,0 0 0 0 0,-1 1 0 0 0,1-1 0 0 0,0 0 0 0 0,-1 0 0 0 0,1 1 0 0 0,-1-1 0 0 0,-1 4 12 0 0,2-4 52 0 0,0-1 30 0 0,4 2 119 0 0,2 0-73 0 0,-2 0-88 0 0,-1 0-51 0 0,7-3 147 0 0,0-1-54 0 0,18-12 54 0 0,-21 10-90 0 0,29-19 185 0 0,-12 5-116 0 0,-6 3-73 0 0,-2-1-70 0 0,19-29 16 0 0,-32 41 0 0 0,0 0 0 0 0,0 0 0 0 0,-1-1 1 0 0,1 1-1 0 0,-1-1 0 0 0,0 1 0 0 0,0-1 0 0 0,0 0 0 0 0,-1 0 0 0 0,1-3 0 0 0,2-17-61 0 0,-4 22 60 0 0,0 0-1 0 0,0-1 1 0 0,0 1-1 0 0,-1 0 1 0 0,1 0 0 0 0,-1 0-1 0 0,0 0 1 0 0,0 0-1 0 0,0 0 1 0 0,-2-2 1 0 0,-9-15 66 0 0,9 17-88 0 0,2 3-303 0 0,0-1 64 0 0,1 1 57 0 0,0 1 50 0 0,1-1 44 0 0,0 1 37 0 0,2 1 9 0 0,7 3 79 0 0,-3-3-33 0 0,-1 0-30 0 0,0-1-44 0 0,10 3 3 0 0,-2 2 33 0 0,28 16 6 0 0,-27-14 47 0 0,-13-7-1 0 0,-1 0 0 0 0,1 0 0 0 0,-1 0 1 0 0,0 1-1 0 0,1-1 0 0 0,-1 0 0 0 0,0 0 1 0 0,0 1-1 0 0,0-1 0 0 0,0 1 4 0 0,11 11-16 0 0,-5-7 16 0 0,-5-6 0 0 0,0 1 0 0 0,-1 0 0 0 0,1 1 0 0 0,-1-1 0 0 0,1 0 0 0 0,-1 0 0 0 0,0 1 0 0 0,1-1 0 0 0,-1 1 0 0 0,0-1 0 0 0,0 1 0 0 0,0-1 0 0 0,0 1 0 0 0,0 0 0 0 0,0 0 0 0 0,-1-1 0 0 0,1 2 0 0 0,0 0 3 0 0,0 0 0 0 0,0 0 0 0 0,1 0 0 0 0,-1 0 0 0 0,1-1 0 0 0,1 3-3 0 0,-2-4 2 0 0,0 0 0 0 0,0 0 1 0 0,0 0-1 0 0,0 1 0 0 0,0-1 1 0 0,-1 0-1 0 0,1 1 0 0 0,0-1 1 0 0,-1 0-1 0 0,1 1 0 0 0,-1-1 1 0 0,0 1-1 0 0,1-1 1 0 0,-1 1-1 0 0,0-1 0 0 0,0 1 1 0 0,0-1-1 0 0,0 1 0 0 0,0-1 1 0 0,0 1-1 0 0,0-1 0 0 0,-1 1 1 0 0,1-1-1 0 0,0 1 0 0 0,-1 0-2 0 0,-1 5 48 0 0,3-3-34 0 0,-1-1 55 0 0,0-1 63 0 0,-3 1 116 0 0,2-3-52 0 0,0-1-99 0 0,1-2-39 0 0,2-1-98 0 0,-2 3 46 0 0,1 1 0 0 0,-1-1 1 0 0,0 1-1 0 0,0-1 1 0 0,0 1-1 0 0,0-1 1 0 0,1 1-1 0 0,-1-1 0 0 0,0 1 1 0 0,0-1-1 0 0,0 1 1 0 0,0-1-1 0 0,0 0 1 0 0,0 1-1 0 0,0-1 0 0 0,0 1 1 0 0,0-1-1 0 0,-1 1 1 0 0,1-1-1 0 0,0 1 0 0 0,0-1 1 0 0,0 1-1 0 0,-1-1 1 0 0,1 1-1 0 0,0-1 1 0 0,0 1-1 0 0,-1-1 0 0 0,1 1 1 0 0,0 0-1 0 0,-1-1-6 0 0,0 1 8 0 0,1-1 0 0 0,0 0 0 0 0,-1 1 0 0 0,1-1 1 0 0,-1 0-1 0 0,1 0 0 0 0,0 1 0 0 0,-1-1 0 0 0,1 0 0 0 0,0 0 0 0 0,0 1 0 0 0,0-1 0 0 0,-1 0 0 0 0,1 0-8 0 0,1-11-46 0 0,2 1-39 0 0,0-17-152 0 0,-2 21 169 0 0,0 1 1 0 0,0 0-1 0 0,0-1 1 0 0,0 1-1 0 0,1 0 1 0 0,1-1 67 0 0,2-12-198 0 0,-1 0-55 0 0,-3 11 85 0 0,1 1 50 0 0,0 4 70 0 0,-1-1 1 0 0,1 0 0 0 0,1 1 0 0 0,-1-1-1 0 0,0 1 1 0 0,1-1 0 0 0,1 0 47 0 0,4-5-183 0 0,-4 5 51 0 0,0 0-34 0 0,2-2-189 0 0,-2 2 131 0 0,-1 1-34 0 0,0-1-38 0 0,0 1-41 0 0,0-1-42 0 0,-1 1-47 0 0,0 1-62 0 0,-1 0-90 0 0,1 0-243 0 0,-1 0-98 0 0,1 0-76 0 0,-1 0-52 0 0,3-2-1414 0 0,1-1-1386 0 0,-5 5 3838 0 0</inkml:trace>
  <inkml:trace contextRef="#ctx0" brushRef="#br0" timeOffset="-16603.199">5398 1073 9848 0 0,'0'0'222'0'0,"0"0"30"0"0,0 0 19 0 0,0 0 40 0 0,0 0 135 0 0,0 0 60 0 0,0 0 7 0 0,0 0 15 0 0,0 0 39 0 0,0 0 10 0 0,0 0 6 0 0,0 0-11 0 0,0 0-274 0 0,0 0-66 0 0,1 0-58 0 0,-1 0-49 0 0,1-1-33 0 0,0 1-37 0 0,5-1 57 0 0,-4 1 30 0 0,-1 0 62 0 0,1 0 110 0 0,-2 0-108 0 0,1 0 38 0 0,-1 0 40 0 0,1 0 44 0 0,0 0-286 0 0,0 0 56 0 0,1 0 49 0 0,-1 0 40 0 0,3 0 267 0 0,4 0 763 0 0,-5 0-888 0 0,-1 0-58 0 0,0 1-77 0 0,0-1-106 0 0,-1 0-91 0 0,0 0-35 0 0,0 0-38 0 0,0 1-41 0 0,0-1 341 0 0,0 1-65 0 0,5 3 359 0 0,-4-2-406 0 0,-1 0-61 0 0,4 5 56 0 0,2 4 41 0 0,-2-7-85 0 0,-4-3 19 0 0,-1 0-50 0 0,1 0-1 0 0,-1 0 0 0 0,0 0 0 0 0,0 1 0 0 0,1-1 1 0 0,-1 0-1 0 0,1 0 0 0 0,-1 0 0 0 0,1 0 0 0 0,-1 0 1 0 0,2 0-32 0 0,2 5 184 0 0,-1-3-48 0 0,-1 0 33 0 0,1-1 40 0 0,-1 0 48 0 0,-1-1-76 0 0,-1-1 3 0 0,1 14 29 0 0,0 1-73 0 0,1 2-46 0 0,2 9-47 0 0,2 11-13 0 0,-6-13-34 0 0,-1-20 0 0 0,1 0 0 0 0,0 0 0 0 0,0 0 0 0 0,0 0 0 0 0,1 0 0 0 0,0 2 0 0 0,0 1 8 0 0,0 0 0 0 0,-1 1 0 0 0,0-1 0 0 0,0 0 0 0 0,0 0 0 0 0,-1 1-8 0 0,0 18 16 0 0,-2 15-16 0 0,2-29 0 0 0,0 0 0 0 0,0-1 0 0 0,2 1 0 0 0,-1 0 0 0 0,2 0 0 0 0,0 6 0 0 0,-1 0 0 0 0,0 8 0 0 0,0 17 0 0 0,-2 1 0 0 0,-1-11 0 0 0,0-14-68 0 0,-2-5-53 0 0,-2 1-37 0 0,5-12 116 0 0,-1-1-1 0 0,0 1 1 0 0,1 0 0 0 0,-1-1 0 0 0,0 1-1 0 0,0-1 1 0 0,0 0 0 0 0,-2 1 42 0 0,3-2-19 0 0,0 0-1 0 0,-1 0 1 0 0,1 0 0 0 0,-1 0 0 0 0,1 0-1 0 0,-1 0 1 0 0,0-1 0 0 0,1 1 0 0 0,-2-1 19 0 0,1 1-329 0 0,-1-2 67 0 0,0-1-29 0 0,-4-4-298 0 0,5 4 236 0 0,-9-13-1632 0 0,4-4 127 0 0,3-2 129 0 0,2 10 913 0 0,1 1 33 0 0,-1-3-191 0 0,0 1 58 0 0,1 5 380 0 0,0-1 74 0 0,0 1 65 0 0,1 0 60 0 0,0-1 0 0 0,1-1 62 0 0,0-3-47 0 0,0-1 72 0 0,1-12-186 0 0,-1 9 61 0 0,-1 7 266 0 0,0 0-40 0 0,2-9-250 0 0,0 0-83 0 0,7-24-742 0 0,-6 30 886 0 0,0-1 46 0 0,1 0 58 0 0,-1 1 82 0 0,1-1 98 0 0,-1 1 116 0 0,11-26 795 0 0,-11 30-637 0 0,1 0 42 0 0,-1 1 19 0 0,0-1 55 0 0,0 1 63 0 0,-1 0 72 0 0,2-2 228 0 0,1 1-33 0 0,7-7 569 0 0,2 2-117 0 0,3 1-108 0 0,0 2-96 0 0,2 3-85 0 0,-1 1-73 0 0,-1 3-64 0 0,1 1 113 0 0,9 4 555 0 0,-24-1-1225 0 0,-1-1 0 0 0,0 1 0 0 0,0 0 0 0 0,0-1 0 0 0,0 1 0 0 0,0 0 0 0 0,0 0 0 0 0,-1 1 0 0 0,1-1 0 0 0,2 1-135 0 0,2 5 411 0 0,-2 2-33 0 0,-2-1 32 0 0,-3-1-73 0 0,-2 1-62 0 0,-2-1-50 0 0,-4 3 54 0 0,-7 3 38 0 0,9-8-176 0 0,-9 7 130 0 0,-1-1-90 0 0,-7 4-31 0 0,-18 6 4 0 0,24-13-59 0 0,-2 1 67 0 0,1 1 89 0 0,13-8-155 0 0,1 0-104 0 0,2-1-41 0 0,1 0-95 0 0,2-1-15 0 0,0 0 13 0 0,2 0 66 0 0,4 1 60 0 0,0 1 0 0 0,0-2 0 0 0,0 1 0 0 0,0-1 0 0 0,0 0 0 0 0,3 0 20 0 0,1-2-25 0 0,0 1-1 0 0,0-1 1 0 0,6-2 25 0 0,12-6-41 0 0,0 0 0 0 0,6-6 41 0 0,-4 3-28 0 0,-12 5-29 0 0,0-1 1 0 0,0-1-1 0 0,-1-1 0 0 0,13-10 57 0 0,0-5-134 0 0,-2-2-59 0 0,-6 4-28 0 0,-3-2-66 0 0,-2-2-76 0 0,-2 0-88 0 0,-11 13 161 0 0,-4 15 278 0 0,0-1-1 0 0,0 1 1 0 0,0-1 0 0 0,0 1 0 0 0,0-1 0 0 0,0 1-1 0 0,-1-1 1 0 0,1 1 0 0 0,0-1 0 0 0,0 1-1 0 0,0-1 1 0 0,-1 1 0 0 0,1-1 0 0 0,0 1 0 0 0,0-1-1 0 0,-1 1 1 0 0,1 0 0 0 0,0-1 12 0 0,-1 1-7 0 0,1-1 0 0 0,-1 1 0 0 0,1 0 0 0 0,-1-1 0 0 0,1 1 0 0 0,-1 0 0 0 0,1 0 0 0 0,-1-1 0 0 0,0 1 0 0 0,1 0 0 0 0,-1 0 0 0 0,1 0 0 0 0,-1 0 0 0 0,1 0 0 0 0,-1 0 0 0 0,0 0 0 0 0,1 0 7 0 0,-7 1-11 0 0,-1 2 35 0 0,3-1-37 0 0,0 0 0 0 0,1 1-1 0 0,-1 0 1 0 0,-3 3 13 0 0,1 0-4 0 0,0 1 0 0 0,0 0 0 0 0,0 0 0 0 0,0 2 4 0 0,-7 10 3 0 0,2 0-1 0 0,-7 13-2 0 0,5-7-3 0 0,6-9-31 0 0,1-1 1 0 0,-4 15 33 0 0,5-7 6 0 0,4-13-12 0 0,0-7 13 0 0,1 1 0 0 0,0 0 1 0 0,1 0-1 0 0,-1 0 1 0 0,1 0-1 0 0,0 0 0 0 0,0 0 1 0 0,0 1-8 0 0,0-5-4 0 0,0 1 1 0 0,0 0 0 0 0,1-1 0 0 0,-1 1-1 0 0,0 0 1 0 0,0-1 0 0 0,1 1 0 0 0,-1-1-1 0 0,0 1 1 0 0,1-1 0 0 0,-1 1 0 0 0,1 0-1 0 0,-1-1 1 0 0,1 1 0 0 0,-1-1 0 0 0,1 0 0 0 0,-1 1-1 0 0,1-1 1 0 0,-1 1 0 0 0,1-1 3 0 0,7 2-91 0 0,5-2-52 0 0,-4-2-88 0 0,14-7-104 0 0,-17 6 174 0 0,1-1-79 0 0,-3 2 5 0 0,1-1-66 0 0,-1 1-75 0 0,1-1-86 0 0,-2 1 62 0 0,0 0-56 0 0,1 0-60 0 0,-1 0-64 0 0,0 0-69 0 0,0 1-72 0 0,1-1-77 0 0,-1 0-81 0 0,5-2-1307 0 0,5-2-1225 0 0</inkml:trace>
  <inkml:trace contextRef="#ctx0" brushRef="#br0" timeOffset="-16003.697">6172 1050 12032 0 0,'0'0'273'0'0,"0"0"40"0"0,0 0 21 0 0,0 0-143 0 0,0 0-92 0 0,1 0-24 0 0,0 1-39 0 0,9 5-37 0 0,-7-1 57 0 0,0 0 103 0 0,0 2 126 0 0,0 3 222 0 0,-2-4-229 0 0,1 0-57 0 0,-1-3-123 0 0,1 0-50 0 0,-2-2 26 0 0,0-1-8 0 0,1 4 14 0 0,6 2 112 0 0,2-2-53 0 0,-4-3-152 0 0,4 0-186 0 0,0-1-106 0 0,-1-1-99 0 0,1 0-94 0 0,0-1-88 0 0,0 0-81 0 0,-1 0-77 0 0,1-1-70 0 0,1 0-191 0 0,-1 1-75 0 0,-5 1 627 0 0,6-4-543 0 0,-5 2 335 0 0,-2 0 121 0 0,-1 0-82 0 0,-1 2 205 0 0,-1 1 318 0 0,0 0 35 0 0,0 0 40 0 0,0 0 37 0 0,0 0 59 0 0,0 0 44 0 0,0 0 396 0 0,0 0 61 0 0,0 0-193 0 0,0 0-48 0 0,0 0 110 0 0,0 0-44 0 0,0 0-41 0 0,-1 0-37 0 0,1 0-36 0 0,0 0-33 0 0,-1 0 163 0 0,0-1-119 0 0,1 1-72 0 0,-2-1 38 0 0,-2 0 183 0 0,2 1-238 0 0,1 0 82 0 0,-3 0 339 0 0,-1 0-43 0 0,0 1-41 0 0,0-1-41 0 0,1 1-37 0 0,-1 0-36 0 0,-5 1 327 0 0,1 1-122 0 0,-1 0-109 0 0,0 0-94 0 0,1 1-80 0 0,-2 1-14 0 0,0 1-70 0 0,-23 13 425 0 0,21-10-326 0 0,1 0-148 0 0,0 0 1 0 0,1 1-1 0 0,-5 6-218 0 0,-14 17 362 0 0,7-3-130 0 0,2 1-84 0 0,13-12-88 0 0,7-17-37 0 0,0 1 0 0 0,1-1 0 0 0,0 1 0 0 0,-1-1 1 0 0,1 1-1 0 0,0-1 0 0 0,0 1 0 0 0,1-1 0 0 0,-1 1 0 0 0,1 1-23 0 0,-1-2 15 0 0,1-1 0 0 0,-1 0 0 0 0,1 1-1 0 0,-1-1 1 0 0,1 0 0 0 0,-1 1 0 0 0,1-1-1 0 0,0 0 1 0 0,0 0 0 0 0,0 1 0 0 0,0-1 0 0 0,0 0-1 0 0,0 0 1 0 0,0 0 0 0 0,0 0 0 0 0,0 0-1 0 0,1 0-14 0 0,0 0 9 0 0,-1-1-1 0 0,1 1 1 0 0,0 0 0 0 0,-1-1-1 0 0,1 1 1 0 0,0-1-1 0 0,-1 0 1 0 0,1 0-1 0 0,0 1 1 0 0,-1-1-1 0 0,2 0-8 0 0,16-1 392 0 0,0-2-119 0 0,-1 0-104 0 0,0-3-87 0 0,3-2-78 0 0,-1-3-77 0 0,-12 5-8 0 0,1 0-1 0 0,-1 0 0 0 0,1-1 1 0 0,-2 0-1 0 0,4-4 82 0 0,10-13-264 0 0,-10 10 23 0 0,-1-1-1 0 0,7-13 242 0 0,-6 7-227 0 0,1-4-106 0 0,-6 13 120 0 0,-1-1-38 0 0,14-30-708 0 0,11-25-587 0 0,-12 22 610 0 0,-11 26 589 0 0,-1 0 34 0 0,-1 1 38 0 0,0-2 45 0 0,-2 12 318 0 0,-1 0-59 0 0,0-1-41 0 0,4-20-131 0 0,-3 18 127 0 0,-1-1 90 0 0,-1 6 10 0 0,0 1 39 0 0,0-2 66 0 0,0 1 62 0 0,0 0 71 0 0,-1-1 76 0 0,1 1 86 0 0,-1-1 92 0 0,1 1 100 0 0,-1-1 107 0 0,-1 9-442 0 0,1 1-102 0 0,-1-1-116 0 0,0 0-39 0 0,-1 2-3 0 0,-2 2-48 0 0,3-4 17 0 0,-11 27 22 0 0,0 1 103 0 0,0 4 105 0 0,-13 46 474 0 0,18-50-530 0 0,1-3 21 0 0,1 0-45 0 0,1 1-43 0 0,1-1-41 0 0,0 1-40 0 0,1-1-39 0 0,0 1-35 0 0,0 1-35 0 0,2-25-140 0 0,0 0 71 0 0,-1 1 61 0 0,2-1 51 0 0,-1 4 113 0 0,1 4 187 0 0,-1-6-211 0 0,1 0-60 0 0,0 0-94 0 0,-1-3-18 0 0,1 1-37 0 0,-1-1-40 0 0,1 1-44 0 0,-1-1-48 0 0,0 1-52 0 0,1-1-56 0 0,-1 1-60 0 0,1-1 17 0 0,-1 0-47 0 0,0 0-50 0 0,1 0-51 0 0,-1 0-55 0 0,0 0-57 0 0,1 0-58 0 0,-1 0-62 0 0,1 1-555 0 0,-1 1-36 0 0,1 5-2861 0 0</inkml:trace>
  <inkml:trace contextRef="#ctx0" brushRef="#br0" timeOffset="-4711.763">9762 1605 16671 0 0,'0'0'382'0'0,"0"0"-85"0"0,-1-1-109 0 0,1 1-94 0 0,-1 0-42 0 0,-2 0 20 0 0,2 1 10 0 0,0-1 100 0 0,1 0-40 0 0,-1 0 42 0 0,1 2-122 0 0,-4 1 10 0 0,-2-1-9 0 0,5-2 2 0 0,1 0 76 0 0,0 0 127 0 0,1 5 37 0 0,0-1-36 0 0,5 4 167 0 0,2-3-115 0 0,2 0-91 0 0,8 0 5 0 0,5-2-2 0 0,-12-2-40 0 0,0 0 1 0 0,1-1-1 0 0,10-2-193 0 0,16-5 310 0 0,-7-3-162 0 0,-17 3-126 0 0,-1 0-43 0 0,-10 4 1 0 0,0 1 1 0 0,0-1 0 0 0,0 0 0 0 0,0 1 0 0 0,0-1-1 0 0,0-1 20 0 0,1 0-30 0 0,-2 0 0 0 0,1 0 1 0 0,0 0-1 0 0,-1-1 0 0 0,0 1 0 0 0,0-1 0 0 0,0 1 0 0 0,0-1 0 0 0,-1 0 0 0 0,0 1 0 0 0,0-1 1 0 0,0 0-1 0 0,0-2 30 0 0,-1 4-18 0 0,0 1 0 0 0,0 0 0 0 0,0 0 1 0 0,-1 0-1 0 0,1 0 0 0 0,-1 0 0 0 0,1 0 1 0 0,-1 0-1 0 0,0 0 0 0 0,1 0 0 0 0,-1 0 1 0 0,0 0-1 0 0,0 1 0 0 0,0-1 1 0 0,-2-1 17 0 0,2 1-13 0 0,-1 1 1 0 0,1 0 0 0 0,-1-1 0 0 0,1 1-1 0 0,-1 0 1 0 0,0 0 0 0 0,0 0 0 0 0,1 0-1 0 0,-1 0 1 0 0,0 1 0 0 0,0-1 0 0 0,0 0-1 0 0,-2 1 13 0 0,0-1-12 0 0,-1 0 0 0 0,1 1-1 0 0,-1 0 1 0 0,1 0 0 0 0,-1 0 0 0 0,-1 1 12 0 0,-26 6-11 0 0,-3 7 72 0 0,31-12-40 0 0,-1 0 0 0 0,1 1 0 0 0,0 0 0 0 0,0 0 1 0 0,0 0-1 0 0,0 0 0 0 0,1 1 0 0 0,-1-1 0 0 0,1 1 0 0 0,0 0-21 0 0,-20 26 325 0 0,4 2-78 0 0,3 1-101 0 0,9-15-117 0 0,3 0-34 0 0,3-15 6 0 0,1 0 0 0 0,-1 0 0 0 0,1 0 0 0 0,0 0 0 0 0,0 0 1 0 0,0 0-1 0 0,0 0 0 0 0,1 0 0 0 0,-1 0 0 0 0,1 0 1 0 0,0 0-1 0 0,0 0 0 0 0,0 0 0 0 0,0 0 0 0 0,1 1-1 0 0,4 5 56 0 0,2-2 56 0 0,-7-5-32 0 0,0-2 26 0 0,1 1-54 0 0,7-1-2 0 0,-9 0-33 0 0,21 1 164 0 0,-1-2-54 0 0,-1-2-49 0 0,0-2-45 0 0,-1-1-43 0 0,0-2-36 0 0,16-11-144 0 0,-9 1-38 0 0,0-2-50 0 0,5-7-693 0 0,8-12 971 0 0,-28 28-191 0 0,0 1 109 0 0,-9 9 2 0 0,-1 1 7 0 0,0 0-5 0 0,-1 1 13 0 0,1 2 50 0 0,-2 9 86 0 0,2-2-6 0 0,-1-1 1 0 0,0 1-1 0 0,-1-1 0 0 0,-1 3-65 0 0,-5 31 211 0 0,8-38-174 0 0,0-1 0 0 0,0 0 0 0 0,1 0 0 0 0,-1 0 0 0 0,2 5-37 0 0,-1-8 264 0 0,0 0-53 0 0,1 0-48 0 0,0-2-42 0 0,4-1 11 0 0,0-2-111 0 0,-1 0-59 0 0,6-5-109 0 0,-6 4 118 0 0,47-54-558 0 0,-11 12 180 0 0,-29 36 316 0 0,6-3-5 0 0,-3 4 22 0 0,-12 7 62 0 0,4-1 18 0 0,0 3-21 0 0,6 1-35 0 0,-3 2 20 0 0,-2 2 87 0 0,0 2 71 0 0,-1 0 50 0 0,8 16 433 0 0,-9-12-373 0 0,-1 1-41 0 0,-3-7-112 0 0,-1 0 0 0 0,1 0 0 0 0,-1 0 0 0 0,0 0 0 0 0,-1 0 0 0 0,1 2-85 0 0,0 1 154 0 0,0 0 35 0 0,2 7 246 0 0,-3 0-51 0 0,-1-4-169 0 0,1 0-44 0 0,-1 1-36 0 0,1 1-92 0 0,-1-11 10 0 0,-1 0-14 0 0,1 0-64 0 0,1-1-41 0 0,0 0-167 0 0,1-1-55 0 0,0-2 103 0 0,1 1 79 0 0,2-6-65 0 0,-3 6 56 0 0,11-17-378 0 0,5-10-355 0 0,-4 7 178 0 0,-5 7 256 0 0,0 3 104 0 0,0 0 45 0 0,0 3 87 0 0,-1 0 46 0 0,2 0 53 0 0,0 1 58 0 0,-3 4 77 0 0,0 1 47 0 0,1 2 40 0 0,-1 2 34 0 0,3 4 158 0 0,4 6 238 0 0,0 7 110 0 0,-6-5-304 0 0,-2-3-150 0 0,-2-1-107 0 0,17 43 666 0 0,-15-38-619 0 0,-1 0-36 0 0,1 1-71 0 0,-1-5 8 0 0,4 4-6 0 0,-5-11-35 0 0,-1-2-41 0 0,0 0-32 0 0,0-1-43 0 0,0 0-24 0 0,0 0-44 0 0,-1-1-48 0 0,1 0-54 0 0,1 0-150 0 0,-1 0-107 0 0,0 0-117 0 0,-1 0 267 0 0,0 0-33 0 0,0 1-36 0 0,0-1-37 0 0,0 0-37 0 0,0 0-41 0 0,0 1-40 0 0,-1-1-44 0 0,1 1-43 0 0,0-1-46 0 0,0 0-627 0 0,1 0-35 0 0,2-3-2892 0 0</inkml:trace>
  <inkml:trace contextRef="#ctx0" brushRef="#br0" timeOffset="-4452.17">10644 1468 18055 0 0,'0'0'358'0'0,"0"0"-111"0"0,0 0-92 0 0,0-1-77 0 0,0 1-60 0 0,-1-1-176 0 0,1 0 150 0 0,0 1 110 0 0,0-1 3 0 0,0 1 44 0 0,-1 0 55 0 0,1 0 57 0 0,0 0 65 0 0,0 0 70 0 0,0 0 77 0 0,0 1 83 0 0,0-1 89 0 0,0 0 96 0 0,3 11-35 0 0,0 0-54 0 0,1 0-66 0 0,-1 0-79 0 0,0-3-221 0 0,-1-1-44 0 0,0 1-48 0 0,1 0-51 0 0,-1-1-55 0 0,0 1-60 0 0,-1-1-62 0 0,1 1-66 0 0,-2-5 38 0 0,0 1 40 0 0,2 13 67 0 0,-2-11-135 0 0,0-3-16 0 0,0 0-52 0 0,0 0-61 0 0,0-1-71 0 0,0-1-556 0 0,0-1 643 0 0,0 0 24 0 0,0 0-17 0 0,0 0-60 0 0,0 0-13 0 0,0 0-60 0 0,0 0-69 0 0,0 0-76 0 0,0 0-84 0 0,0 0-76 0 0,0 0-69 0 0,0 0-60 0 0,0 0-219 0 0,0 0-60 0 0,0 0-265 0 0,0 0-717 0 0</inkml:trace>
  <inkml:trace contextRef="#ctx0" brushRef="#br0" timeOffset="-3926.809">10602 1177 17191 0 0,'0'0'388'0'0,"0"0"52"0"0,0 0 31 0 0,0 0-195 0 0,0 0-132 0 0,0 0-41 0 0,0 0-61 0 0,-1-1-1 0 0,0 0 52 0 0,1 1 98 0 0,0 0 226 0 0,0 0 396 0 0,0 0 34 0 0,0 0-353 0 0,0 0-216 0 0,0 0-71 0 0,0 0 12 0 0,0 0 59 0 0,0 0-29 0 0,0 1-48 0 0,2 4-296 0 0,-1-2 54 0 0,3 5 66 0 0,-3-5-46 0 0,0-2-34 0 0,-1 0-45 0 0,1 0-57 0 0,-1 0-70 0 0,1 1-79 0 0,-1-1-92 0 0,0 1-103 0 0,0 0-115 0 0,0-1 107 0 0,0-1-78 0 0,0 0-69 0 0,0 0-59 0 0,0 0-211 0 0,0 0-59 0 0,0 0-254 0 0,0 0-683 0 0</inkml:trace>
  <inkml:trace contextRef="#ctx0" brushRef="#br0" timeOffset="-3616.876">10831 1209 16903 0 0,'0'0'382'0'0,"0"0"-176"0"0,0 1-45 0 0,0-1-38 0 0,0 0-34 0 0,0 1 22 0 0,0 3-10 0 0,0-1 2 0 0,0 1 89 0 0,0 0-45 0 0,0 0-39 0 0,0 0-34 0 0,1 4-6 0 0,1 14-87 0 0,-1-12 65 0 0,0-2 89 0 0,-1-4-22 0 0,1 0 38 0 0,0 7 209 0 0,0 0-33 0 0,1 11 237 0 0,0 1-110 0 0,-1-1-94 0 0,1 5-33 0 0,-1-1-89 0 0,0 7-35 0 0,0 16 24 0 0,-1-44-337 0 0,0 1 48 0 0,0 0 41 0 0,0-1 35 0 0,0 8 110 0 0,1 8 192 0 0,0-12-204 0 0,-1 2-47 0 0,1-2-91 0 0,-1-1-86 0 0,1 0-105 0 0,-1-4 62 0 0,0 0-32 0 0,1 3-200 0 0,-1 0-107 0 0,1-1-118 0 0,-1-2 259 0 0,0-1-34 0 0,0-3-920 0 0</inkml:trace>
  <inkml:trace contextRef="#ctx0" brushRef="#br0" timeOffset="-3337.438">11017 1175 13504 0 0,'0'0'306'0'0,"0"0"46"0"0,0 0 22 0 0,0 0-209 0 0,0 1-41 0 0,-1 1 21 0 0,-1 0-102 0 0,-2 6-104 0 0,2-5 93 0 0,0 1 22 0 0,1 0 63 0 0,-1 2 88 0 0,-1 2 188 0 0,0 5 251 0 0,-1-5-306 0 0,-2 7 729 0 0,4-7-586 0 0,0 1-39 0 0,1-1-43 0 0,0 1-48 0 0,0-1-50 0 0,0 1-55 0 0,0-3-96 0 0,0 1-37 0 0,0-1-37 0 0,0 0-40 0 0,-2 11 155 0 0,0 0-49 0 0,0 0-41 0 0,0 0-36 0 0,-2 9-18 0 0,-7 46-42 0 0,8-41 33 0 0,1-3 63 0 0,1 0 94 0 0,1-12 78 0 0,0 1-64 0 0,0-1-90 0 0,1 0-116 0 0,1-5-77 0 0,-1 0-70 0 0,1 0-77 0 0,0 0-85 0 0,-1-9 163 0 0,0 0 60 0 0,1-1 43 0 0,0 4 51 0 0,0-3-35 0 0,0 0-55 0 0,0 0-81 0 0,-1-1-73 0 0,1 0-103 0 0,-1 0 124 0 0,1 0-34 0 0,-1-1-34 0 0,1 1-38 0 0,-1-1-142 0 0,0 0-71 0 0,0 1-63 0 0,0-1-55 0 0,0 0-192 0 0,0 0-54 0 0,0 0-232 0 0,0 0-622 0 0</inkml:trace>
  <inkml:trace contextRef="#ctx0" brushRef="#br0" timeOffset="-2927.476">10755 1426 13936 0 0,'0'0'314'0'0,"1"0"-68"0"0,-1 0-90 0 0,1 0-78 0 0,0 0-35 0 0,2 0 17 0 0,-1 0 11 0 0,0 0 82 0 0,-2 0-33 0 0,1 0 35 0 0,5 2-210 0 0,1-1 40 0 0,0 0 38 0 0,0 0 34 0 0,7 0 149 0 0,1 0 101 0 0,-2 0 38 0 0,1-1 46 0 0,30-1 1000 0 0,-25 1-848 0 0,-5-1-207 0 0,-1 1-72 0 0,1-1-89 0 0,-1 1-109 0 0,60-3 714 0 0,-26-4-359 0 0,-8 0-180 0 0,-20 3-169 0 0,1-1-38 0 0,6 0 23 0 0,8-3-2 0 0,-27 6-54 0 0,-1 0 1 0 0,1-1-1 0 0,-1 0 0 0 0,1-1-1 0 0,-7 4 0 0 0,7-3 0 0 0,-1-1 0 0 0,0 0 0 0 0,0 0 0 0 0,4-4 0 0 0,-9 7 0 0 0,0 0 0 0 0,0 0 0 0 0,1 0 0 0 0,-1 0 0 0 0,0 0 0 0 0,-1-1 0 0 0,1 1 0 0 0,0 0 0 0 0,0-1 0 0 0,0 1 0 0 0,-1 0 0 0 0,1-1 0 0 0,-1 1 0 0 0,1-1 0 0 0,-1 1 0 0 0,0-1 0 0 0,1 1 0 0 0,-1-1 0 0 0,0 0 0 0 0,0 1 0 0 0,0-1 0 0 0,0 1 0 0 0,0-1 0 0 0,-1 0 0 0 0,-5-11-147 0 0,-5 6 38 0 0,9 6 97 0 0,0 1 0 0 0,-1-1 0 0 0,1 1 0 0 0,0 0 0 0 0,-1 0-1 0 0,1 0 1 0 0,-1 0 0 0 0,1 0 0 0 0,0 0 0 0 0,-3 1 12 0 0,-25 9-18 0 0,7 1 69 0 0,16-7-36 0 0,0 1 0 0 0,0 0 0 0 0,1 0 0 0 0,0 1 1 0 0,0 0-1 0 0,1 0 0 0 0,-3 3-15 0 0,-33 49 124 0 0,35-48-92 0 0,1-2 40 0 0,0 0 1 0 0,1 0-1 0 0,0 1 1 0 0,0 0-1 0 0,1 0 0 0 0,0 0 1 0 0,1 0-1 0 0,-1 0 1 0 0,2 0-1 0 0,-1 10-72 0 0,2-16 23 0 0,0 1 0 0 0,0-1 0 0 0,0 0-1 0 0,1 1 1 0 0,-1-1 0 0 0,1 1 0 0 0,0-1-1 0 0,0 0 1 0 0,0 0 0 0 0,1 1 0 0 0,-1-1-1 0 0,1 0 1 0 0,1 2-23 0 0,-1-3 13 0 0,0 0 0 0 0,-1 0 0 0 0,1 0 0 0 0,0 0 0 0 0,0 0 0 0 0,0-1-1 0 0,1 1 1 0 0,1 0-13 0 0,-1 0 9 0 0,1 0 0 0 0,-1-1 0 0 0,1 1 0 0 0,0-1 0 0 0,0 0 0 0 0,-1 0 0 0 0,2-1-9 0 0,-2 1-119 0 0,1 0 37 0 0,4-1 9 0 0,-1 1 86 0 0,11-1 99 0 0,-12 0-114 0 0,-1 0-45 0 0,2 0-88 0 0,0-1-109 0 0,-2 0-62 0 0,0 1-108 0 0,1-1-124 0 0,-3 1 218 0 0,-1-1-36 0 0,1 1-39 0 0,0-1-39 0 0,0 1-43 0 0,-1-1-43 0 0,1 1-46 0 0,0-1-48 0 0,-1 1-49 0 0,1-1-51 0 0,2 0-548 0 0,0 0-34 0 0,11-2-2707 0 0</inkml:trace>
  <inkml:trace contextRef="#ctx0" brushRef="#br0" timeOffset="-2528.192">11711 1426 16527 0 0,'0'0'205'0'0,"-1"0"-38"0"0,0 0 78 0 0,-1-1-72 0 0,-5 0 120 0 0,5 1-124 0 0,-8 0 86 0 0,0 1-78 0 0,-3 3-39 0 0,-7 4-12 0 0,1 3 3 0 0,7-4 16 0 0,3-1 40 0 0,1 0 80 0 0,-16 12 288 0 0,3 4-73 0 0,2 1-77 0 0,3 2-84 0 0,2 2-89 0 0,2 1-94 0 0,3 1-99 0 0,3 1-107 0 0,5-28 70 0 0,1-2 0 0 0,0 1 0 0 0,-1-1 0 0 0,1 1 0 0 0,0-1 0 0 0,0 1 0 0 0,0-1 0 0 0,-1 1 0 0 0,1-1 0 0 0,0 1 0 0 0,0-1 0 0 0,0 1 0 0 0,0 0 0 0 0,0-1 0 0 0,0 1 0 0 0,0-1 0 0 0,0 1 0 0 0,0 0 0 0 0,0-1 0 0 0,1 1 0 0 0,-1-1 0 0 0,0 1 0 0 0,0-1 0 0 0,0 1 0 0 0,1-1 0 0 0,-1 1 0 0 0,0-1 0 0 0,1 1 0 0 0,-1-1 0 0 0,1 1 0 0 0,-1 0 0 0 0,0-1 0 0 0,1 1 0 0 0,-1-1-1 0 0,1 1 1 0 0,-1 0 0 0 0,0-1 0 0 0,1 1-1 0 0,-1-1 1 0 0,1 1 0 0 0,-1-1 0 0 0,1 0-1 0 0,0 1 1 0 0,-1-1 0 0 0,1 1 0 0 0,-1-1-1 0 0,1 0 1 0 0,0 0 0 0 0,-1 1 0 0 0,1-1-1 0 0,0 0 1 0 0,-1 0 0 0 0,1 0 0 0 0,0 0-1 0 0,-1 0 1 0 0,1 0 0 0 0,0 0 0 0 0,0 0-1 0 0,-1 0 1 0 0,1 0 0 0 0,0 0 0 0 0,0 0 0 0 0,9-4-62 0 0,-9 4 46 0 0,18-10-95 0 0,-2-4-33 0 0,-1-1-42 0 0,-1-2-51 0 0,-1-2-60 0 0,-2 0-67 0 0,0-1-77 0 0,-1 0-86 0 0,1-1-178 0 0,9-16-424 0 0,-1-2-77 0 0,-1-1-75 0 0,0 0-70 0 0,-1 2-51 0 0,-16 34 1280 0 0,6-15-519 0 0,13-24-952 0 0,-14 27 1065 0 0,0-1 27 0 0,-1 0 94 0 0,-2 7 232 0 0,-1 0 43 0 0,1 1 47 0 0,-1-1 53 0 0,0 0 56 0 0,-1 0 63 0 0,1 1 66 0 0,-1-1 72 0 0,0 4 226 0 0,0 0 46 0 0,0 1 58 0 0,1-1 69 0 0,-2 1-131 0 0,1 1 45 0 0,0 0 50 0 0,-1 0 53 0 0,0 0 57 0 0,0 0 62 0 0,0 0 67 0 0,-1 0 69 0 0,0 3 352 0 0,0 1-527 0 0,0 0-311 0 0,0 0-95 0 0,0 0 34 0 0,0 2 109 0 0,-3 6-63 0 0,1 1-88 0 0,1 1-70 0 0,-1 0-55 0 0,-1 4 3 0 0,-1 5 49 0 0,-1 7 36 0 0,-2 14 224 0 0,2-12-174 0 0,2-10-143 0 0,-1-3-65 0 0,1 0-42 0 0,-6 18-1 0 0,-15 58 263 0 0,15-52-226 0 0,1-3-81 0 0,1-1-98 0 0,6-31 129 0 0,1 0-96 0 0,0 0-98 0 0,-1 0-102 0 0,1 0-105 0 0,0 1-107 0 0,0-1-111 0 0,-1 0-113 0 0,1 0-120 0 0,0 0-120 0 0,0-1-123 0 0,0 1-127 0 0,-1 0-177 0 0,1 0-39 0 0,-2 8-2895 0 0</inkml:trace>
  <inkml:trace contextRef="#ctx0" brushRef="#br0" timeOffset="-8153.888">7373 1829 13888 0 0,'0'0'406'0'0,"1"0"-145"0"0,-1-1-120 0 0,6 0-113 0 0,-2 1 64 0 0,1 0 56 0 0,-1 1 45 0 0,4 3 286 0 0,5 9 810 0 0,-11-8-947 0 0,1-1-67 0 0,-1 2 357 0 0,1 1-84 0 0,-2 1-76 0 0,1 0-66 0 0,-1 1 8 0 0,-1 1-67 0 0,0 2 6 0 0,0 5 103 0 0,0-1-19 0 0,0 7 56 0 0,-1-1-93 0 0,0-5-150 0 0,1 1-35 0 0,-2 16 137 0 0,1-2-74 0 0,-1 42 89 0 0,0-15-121 0 0,-1-1-95 0 0,1-23-200 0 0,2-20-38 0 0,-1-7-4 0 0,1 0-40 0 0,0-1-47 0 0,0 1-56 0 0,0-7 77 0 0,0-1-144 0 0,0 0 34 0 0,0 0 59 0 0,0 0 49 0 0,0 0 44 0 0,0-1 27 0 0,0 1 34 0 0,0-3-72 0 0,0 0-6 0 0,0 0-75 0 0,0-1-83 0 0,0 0-70 0 0,0 0-57 0 0,0 0-140 0 0,0-10-1134 0 0,0 8 998 0 0,0-12-1266 0 0</inkml:trace>
  <inkml:trace contextRef="#ctx0" brushRef="#br0" timeOffset="-7851.759">7467 1872 11544 0 0,'4'-3'50'0'0,"-1"-1"38"0"0,2-1 54 0 0,1-2 122 0 0,7-7 263 0 0,-8 9-386 0 0,0 1-36 0 0,-1 1-53 0 0,1 0-39 0 0,0 0-46 0 0,0 1-52 0 0,-3 0 73 0 0,4 0 53 0 0,-1 0 83 0 0,1 0 71 0 0,-1 0 56 0 0,4-1 305 0 0,8 1 467 0 0,-9 3-608 0 0,5 1 258 0 0,-1 0-49 0 0,0 1-47 0 0,0 0-43 0 0,-1 2-39 0 0,0 0-36 0 0,8 8 365 0 0,-6-1-240 0 0,-1 3-51 0 0,-2 5 59 0 0,-8-14-424 0 0,0 0-1 0 0,0-1 1 0 0,-1 1 0 0 0,0 0 0 0 0,0 2-168 0 0,0-2 88 0 0,-1-1-1 0 0,0 1 0 0 0,0-1 0 0 0,-1 1 0 0 0,0-1 1 0 0,0 4-88 0 0,-1-4 71 0 0,1 0 0 0 0,-1 0 0 0 0,0 0 1 0 0,0 0-1 0 0,0-1 0 0 0,-2 3-71 0 0,-7 9 165 0 0,-3-2-39 0 0,-1-1-46 0 0,-2-2-49 0 0,-1-1-56 0 0,-1-1-60 0 0,-1-2-66 0 0,0-2-71 0 0,-1-1-76 0 0,1-1-81 0 0,1-2-88 0 0,0-1-91 0 0,13-1 348 0 0,0 0-91 0 0,0 0-90 0 0,1 0-91 0 0,0-1-89 0 0,0-1-90 0 0,0 1-90 0 0,0-1-90 0 0,-7-6-1134 0 0</inkml:trace>
  <inkml:trace contextRef="#ctx0" brushRef="#br0" timeOffset="-7517.163">7818 1509 13472 0 0,'0'0'306'0'0,"0"0"46"0"0,1 0-101 0 0,-1 1-66 0 0,0 0-57 0 0,1 1-44 0 0,0 0-27 0 0,1 4-3 0 0,-1-4-3 0 0,2 6-54 0 0,-1 1 36 0 0,1 8 124 0 0,-2 1 104 0 0,-2 0 80 0 0,0 4 139 0 0,-7 29 714 0 0,6-34-845 0 0,-1-2-54 0 0,0 9 72 0 0,0 0-56 0 0,-1 0-49 0 0,0 0-43 0 0,0 5-3 0 0,0 0-39 0 0,-12 105 471 0 0,14-118-556 0 0,1-3-1 0 0,0-5-2 0 0,1-7-25 0 0,0-1 6 0 0,0 0 15 0 0,4-2-73 0 0,4-10-148 0 0,30-63-1020 0 0,-9 26 443 0 0,-3 9 203 0 0,1 3 109 0 0,-18 27 308 0 0,12-11-191 0 0,-14 16 225 0 0,-1-1 34 0 0,2 0 50 0 0,-1 0 68 0 0,3-1 28 0 0,-1 4 96 0 0,2 4 140 0 0,2 7 285 0 0,-1 6 5 0 0,-6-4-282 0 0,-1-2-136 0 0,-1 0-95 0 0,0 3 90 0 0,0 0-1 0 0,0 0 0 0 0,-1 1 0 0 0,0 4-223 0 0,4 26 521 0 0,-3-18-293 0 0,0 0-71 0 0,2 0-88 0 0,2-2-103 0 0,-8-20 39 0 0,1 0-39 0 0,0-1-38 0 0,0 1-38 0 0,0-1-35 0 0,0 1-36 0 0,2 0-280 0 0,0-1-127 0 0,0 0-117 0 0,0-1-110 0 0,1-1-99 0 0,-3 1 445 0 0,-1-1-61 0 0,1 0-54 0 0,0 1-46 0 0,0-1-180 0 0,0 0-46 0 0,1 0-216 0 0,0-1-588 0 0,-2 2 1638 0 0</inkml:trace>
  <inkml:trace contextRef="#ctx0" brushRef="#br0" timeOffset="-7219.603">8257 1741 15632 0 0,'0'0'356'0'0,"0"0"-80"0"0,-1 0-101 0 0,1-1-88 0 0,-1 1-39 0 0,-1-1 19 0 0,1 0 12 0 0,0 1 94 0 0,1 0-37 0 0,-1 0 38 0 0,-5 4-177 0 0,-1 0 51 0 0,2 0 45 0 0,-1 0 38 0 0,-4 6 265 0 0,7-6-214 0 0,0 0 1 0 0,1 0-1 0 0,-1 0 1 0 0,1 0 0 0 0,0 0-1 0 0,-1 2-182 0 0,-2 8 308 0 0,2-6-67 0 0,1 1-38 0 0,-3 9 102 0 0,1 1-110 0 0,1 0-83 0 0,2-13-95 0 0,1 0 0 0 0,0 1-1 0 0,0-1 1 0 0,0 0 0 0 0,1 1-1 0 0,0-1 1 0 0,0 0 0 0 0,1 0-1 0 0,-1 1 1 0 0,3 2-17 0 0,-4-7 15 0 0,1-1 0 0 0,-1 0-1 0 0,1 0 1 0 0,-1 0 0 0 0,1 1-1 0 0,0-1 1 0 0,-1 0 0 0 0,1 0 0 0 0,0 0-1 0 0,0 0 1 0 0,0 0 0 0 0,0 0 0 0 0,0-1-1 0 0,0 1 1 0 0,0 0 0 0 0,0 0-1 0 0,0-1 1 0 0,1 1-15 0 0,-1-1 10 0 0,0 1-1 0 0,0-1 0 0 0,0 0 1 0 0,0 0-1 0 0,0 0 0 0 0,0 0 1 0 0,0 0-1 0 0,0 0 0 0 0,0 0 1 0 0,0-1-1 0 0,-1 1 1 0 0,1 0-1 0 0,0-1 0 0 0,0 1 1 0 0,0 0-1 0 0,0-1 0 0 0,0 1 1 0 0,-1-1-1 0 0,1 1-9 0 0,15-15 111 0 0,-7-1-45 0 0,-6 9-42 0 0,-1 0 0 0 0,0-1 0 0 0,-1 1 0 0 0,0 0 0 0 0,0-1 0 0 0,0 1 0 0 0,-1-1 0 0 0,0 0 0 0 0,-1 1 0 0 0,0-2-24 0 0,1 2 17 0 0,-1 0-1 0 0,-1 1 1 0 0,1-1-1 0 0,-1 1 1 0 0,0-1-1 0 0,0 1 1 0 0,-1-1-17 0 0,-9-14-44 0 0,5 11-43 0 0,-1-1-61 0 0,-1 2-72 0 0,-1-1-84 0 0,9 10 136 0 0,1-1 101 0 0,-1 0 80 0 0,-1 0 138 0 0,2 0-148 0 0,-1 1-81 0 0,1 0-3 0 0,-1 0-35 0 0,1-1-58 0 0,0 1-53 0 0,-1 0-60 0 0,1 0-66 0 0,-1 0-72 0 0,1 0-78 0 0,-1 0-85 0 0,1 0-89 0 0,0 0-757 0 0</inkml:trace>
  <inkml:trace contextRef="#ctx0" brushRef="#br0" timeOffset="-6901.67">8458 1517 15344 0 0,'0'0'348'0'0,"0"0"49"0"0,0 0-116 0 0,0 1-73 0 0,-1 0-61 0 0,1 0-51 0 0,0 1-30 0 0,-1 4 4 0 0,0-3-10 0 0,-2 8-60 0 0,0 0 36 0 0,-2 12 135 0 0,0 0 109 0 0,-1-1 82 0 0,0 5 137 0 0,-9 37 743 0 0,10-45-901 0 0,0 0-46 0 0,-1 2-38 0 0,0 1-96 0 0,0-1-117 0 0,3-11-72 0 0,-1 1-36 0 0,0 2 56 0 0,-1 8 50 0 0,-4 10 15 0 0,2-11-110 0 0,1-4-98 0 0,2-8 28 0 0,0 0-39 0 0,2-5-118 0 0,-1 0-100 0 0,1 0-173 0 0,-3 1-384 0 0,-1 2-345 0 0</inkml:trace>
  <inkml:trace contextRef="#ctx0" brushRef="#br0" timeOffset="-6244.933">8422 1805 12032 0 0,'0'0'263'0'0,"1"0"-69"0"0,0 0-59 0 0,0-1-46 0 0,2 0-15 0 0,2 0-41 0 0,-4 1 5 0 0,21 1 24 0 0,-12 0 11 0 0,0-1 38 0 0,5 2 136 0 0,-7-2-78 0 0,-1 0 34 0 0,1 1 38 0 0,-1-1 41 0 0,1-1 44 0 0,0 1 48 0 0,33-2 1331 0 0,-29 2-1260 0 0,0-1-55 0 0,0 1-73 0 0,0-1-90 0 0,0-2-110 0 0,1-1-66 0 0,-4 0-71 0 0,-1-1-54 0 0,3-1-110 0 0,-1-1-121 0 0,-5 4 101 0 0,0-1-37 0 0,-1 1-41 0 0,1 0-41 0 0,-1 0-60 0 0,0 0-50 0 0,-2 1 300 0 0,1 1-72 0 0,0-2-165 0 0,2-3-587 0 0,-4 4 753 0 0,-1 1 38 0 0,0 0 51 0 0,-1 0 60 0 0,0 1 74 0 0,-1 0 83 0 0,-1 0 96 0 0,0 1 107 0 0,-12 4 367 0 0,1 0-92 0 0,-1 0-82 0 0,1 1-69 0 0,1 1-81 0 0,0-1-40 0 0,-9 6 145 0 0,-27 18 522 0 0,35-20-633 0 0,0 0 51 0 0,-6 5 52 0 0,5 2-48 0 0,3 1-42 0 0,1 3-33 0 0,11-20-248 0 0,0-1-2 0 0,0 0 4 0 0,0 0 18 0 0,0 0 8 0 0,1 2-1 0 0,1-1-38 0 0,13 4 77 0 0,-6-5-6 0 0,1-1-38 0 0,-1-1-37 0 0,0-2-33 0 0,8-6-60 0 0,-1-3-94 0 0,7-12-212 0 0,5-13-287 0 0,-20 25 564 0 0,2-2-116 0 0,0 1-90 0 0,3-4-131 0 0,8-8-262 0 0,-9 14 347 0 0,0 1 39 0 0,5-2 0 0 0,-2 5 160 0 0,-7 5 105 0 0,0 0 38 0 0,-4 3 207 0 0,0 1-56 0 0,1 3-24 0 0,0 5 3 0 0,2 8 81 0 0,-6-12-118 0 0,1-1 41 0 0,2 19 330 0 0,-4 13 86 0 0,1-1-45 0 0,-1-25-359 0 0,0 6 144 0 0,0-10-172 0 0,0-4 3 0 0,0 2 3 0 0,2-2 314 0 0,-1-3-325 0 0,0 0-49 0 0,0-2-67 0 0,0 1-89 0 0,0 0-18 0 0,16-29-422 0 0,2-1 59 0 0,-1 4 68 0 0,-2 4-99 0 0,0 1 1 0 0,2 1-1 0 0,16-16 477 0 0,-30 34-16 0 0,2 0 48 0 0,19-14 331 0 0,-19 16-279 0 0,-1 2-37 0 0,-4 0-42 0 0,0 0-1 0 0,0 1 1 0 0,0-1-1 0 0,0 0 1 0 0,-1 1-1 0 0,1-1 1 0 0,0 1-1 0 0,0-1 1 0 0,-1 0-1 0 0,1 1 1 0 0,0 0-1 0 0,-1-1 1 0 0,1 1-1 0 0,0-1 1 0 0,-1 1-5 0 0,3 3 74 0 0,-1-2 14 0 0,2 3 62 0 0,-1 0 1 0 0,1 0-1 0 0,-1 1 0 0 0,0-1 1 0 0,-1 1-1 0 0,1 0-150 0 0,6 23 548 0 0,-5-11-242 0 0,-1 1-38 0 0,0 0-45 0 0,-1 0-52 0 0,0-3-68 0 0,-2-13-196 0 0,0 0 47 0 0,1 0 41 0 0,-1 0 34 0 0,0 4 101 0 0,0 8 300 0 0,0-10-337 0 0,0-1-50 0 0,0 2-82 0 0,0-3-27 0 0,0 0-36 0 0,0 0-57 0 0,0 0-55 0 0,-1 0-59 0 0,1 0-66 0 0,0 0-69 0 0,0 0-76 0 0,0 0-81 0 0,0 0-85 0 0,0-3 309 0 0,0 0-46 0 0,0 0-42 0 0,0 0-40 0 0,0 0-296 0 0,1 0-65 0 0,-1 0-50 0 0,0 0-36 0 0,2-1-1634 0 0,1 0-1436 0 0</inkml:trace>
  <inkml:trace contextRef="#ctx0" brushRef="#br0" timeOffset="-5936.127">9290 1522 16671 0 0,'0'0'382'0'0,"0"0"54"0"0,0 0 20 0 0,0 0-192 0 0,0 0-127 0 0,0 0-34 0 0,0 1-52 0 0,-3 4-48 0 0,-23 35 1578 0 0,14-23-939 0 0,6-8-362 0 0,1 0-39 0 0,-2 3 8 0 0,3 1-102 0 0,-3 7-62 0 0,-1 7-16 0 0,3-1-38 0 0,4-22-31 0 0,1 0 1 0 0,0 0-1 0 0,0 0 0 0 0,0-1 0 0 0,0 1 1 0 0,1 0-1 0 0,-1 0 0 0 0,1-1 0 0 0,0 1 1 0 0,0 0-1 0 0,1-1 0 0 0,-1 1 0 0 0,1 0 0 0 0,6 10 21 0 0,2-2-80 0 0,3 1-83 0 0,10 2-124 0 0,-22-14 259 0 0,0-1 8 0 0,0 1-1 0 0,0 0 0 0 0,0-1 1 0 0,0 1-1 0 0,0 0 0 0 0,0-1 1 0 0,-1 1-1 0 0,1 0 0 0 0,0 0 1 0 0,0 0-1 0 0,-1 0 0 0 0,1 0 1 0 0,0 0-1 0 0,-1 0 0 0 0,1 0 0 0 0,0 0 91 0 0,-1-1 60 0 0,-2 1 2 0 0,1 0-47 0 0,-2 1-28 0 0,-1 2-23 0 0,-1 1 30 0 0,-22 3 160 0 0,-2-3-81 0 0,18-4-117 0 0,5 0-250 0 0,0 0 78 0 0,0-1 66 0 0,0 1 57 0 0,0-1 54 0 0,-1 1 44 0 0,-16 1 350 0 0,14-2-280 0 0,3 1-99 0 0,0-1-33 0 0,2 0-39 0 0,-1 0-35 0 0,0 1-41 0 0,0-1-47 0 0,0 0-51 0 0,0 1-56 0 0,0-1-61 0 0,0 0-68 0 0,1 1-71 0 0,-1-1-77 0 0,0 1-83 0 0,0-1-87 0 0,0 1-92 0 0,0-1-98 0 0,1 1-103 0 0,-1-1-108 0 0,1 1-222 0 0,-1 0-35 0 0,-7 0-2805 0 0</inkml:trace>
  <inkml:trace contextRef="#ctx0" brushRef="#br0" timeOffset="-8798.867">6382 1957 14280 0 0,'0'0'322'0'0,"0"0"45"0"0,0 1-69 0 0,-1-1-83 0 0,1 0-69 0 0,-2 1-56 0 0,1 0-36 0 0,-4 3-34 0 0,3-3 22 0 0,-2 2-113 0 0,1 0 37 0 0,-4 3 69 0 0,-1-1 118 0 0,1 1 92 0 0,-4 2 235 0 0,-13 12 815 0 0,17-12-906 0 0,-2 3 41 0 0,0 0-21 0 0,-1 1-50 0 0,1 1-47 0 0,1-1-47 0 0,0 1-43 0 0,1 1-42 0 0,1-1-41 0 0,2 1-38 0 0,4-6-31 0 0,9 2 158 0 0,4-4 17 0 0,-5-4-146 0 0,9-2 19 0 0,-13 0-64 0 0,0-1 0 0 0,1 0-1 0 0,-1-1 1 0 0,1 1 0 0 0,-1-1-1 0 0,0 0 1 0 0,1 0-54 0 0,7-5 97 0 0,-1 0-55 0 0,1-1-77 0 0,-2 0-101 0 0,-3 3-16 0 0,8-9-220 0 0,-3-4 89 0 0,0-7 35 0 0,-2-11-10 0 0,-10 33 223 0 0,1 2 32 0 0,-1-1 0 0 0,0 1 0 0 0,0 0-1 0 0,0 0 1 0 0,0 0 0 0 0,0 0 0 0 0,0-1 0 0 0,0 1 0 0 0,0 0-1 0 0,0 0 1 0 0,-1 0 0 0 0,1 0 0 0 0,0 0 0 0 0,-1 0 0 0 0,1-1 3 0 0,-4-5-52 0 0,0-1-43 0 0,3 7 23 0 0,1 1-14 0 0,0 0-10 0 0,2 4-18 0 0,7-1 28 0 0,5-2-22 0 0,20-4-126 0 0,-21 1-5 0 0,1-2 1 0 0,9-3 238 0 0,27-13-505 0 0,-19 6 217 0 0,-11 2 62 0 0,-1-2 34 0 0,17-22-90 0 0,-4-4 126 0 0,-7 0 116 0 0,-8 2 62 0 0,-12 24 17 0 0,0 0 35 0 0,-3 2 21 0 0,1 1 38 0 0,-2 0 45 0 0,-1 0 49 0 0,0 3-76 0 0,-1 1 98 0 0,-2-2 142 0 0,-4-1 287 0 0,-2 4-27 0 0,2 6-311 0 0,0 2-152 0 0,0 3-117 0 0,2 0 28 0 0,0-1 1 0 0,1 1-1 0 0,-1 0 1 0 0,0 3-100 0 0,-14 23 301 0 0,6-4-112 0 0,-2 14 44 0 0,9-26-149 0 0,-6 19-58 0 0,2 0 0 0 0,-1 13-26 0 0,3-9 70 0 0,2 2 76 0 0,0 6-9 0 0,2-15 8 0 0,0 0 36 0 0,0 32 268 0 0,6 19 187 0 0,-1-27-299 0 0,0-20-178 0 0,0-1-51 0 0,0 0-59 0 0,-1 1-66 0 0,-3-3 26 0 0,0-18-38 0 0,1-5-42 0 0,-1 1-59 0 0,1-2-48 0 0,0 1-71 0 0,2-8 266 0 0,0 1-43 0 0,-1-1-46 0 0,1 0-50 0 0,-1 1-54 0 0,1-1-56 0 0,-1 0-62 0 0,1 0-63 0 0,-1 0-68 0 0,0 1-72 0 0,1-1-74 0 0,-1 0-79 0 0,0 0-82 0 0,0 0-86 0 0,0 0-89 0 0,0 0-93 0 0,0 0-404 0 0,-1 0-38 0 0,0 1-325 0 0,-1 0-925 0 0</inkml:trace>
  <inkml:trace contextRef="#ctx0" brushRef="#br0" timeOffset="-8522.948">6473 2195 18167 0 0,'0'0'197'0'0,"0"0"-43"0"0,0 0 51 0 0,1-1-94 0 0,0-2 2 0 0,0 1-9 0 0,3-2 157 0 0,0 0-38 0 0,6-4 120 0 0,-3 3-163 0 0,2 0-52 0 0,8-3 14 0 0,22-4 0 0 0,-27 8-39 0 0,1 1 72 0 0,-1 0 96 0 0,8-2 39 0 0,29-3 485 0 0,-32 6-546 0 0,-3 0-77 0 0,1 1-44 0 0,-1 0-56 0 0,1-1-65 0 0,-4 2-51 0 0,-1-1-45 0 0,1 0-49 0 0,0 0-55 0 0,0-1-58 0 0,-1 1-63 0 0,1 0-67 0 0,0-1-71 0 0,17-2-567 0 0,2 1-5 0 0</inkml:trace>
  <inkml:trace contextRef="#ctx0" brushRef="#br0" timeOffset="-10211.582">5334 2165 16208 0 0,'4'0'80'0'0,"0"-1"-16"0"0,2 0 11 0 0,-2 1 40 0 0,0 0 60 0 0,0 0 102 0 0,-2 0-40 0 0,-1 0-39 0 0,2-1 94 0 0,-1 1-151 0 0,1-1-54 0 0,1 0-32 0 0,4-1-102 0 0,-5 2 81 0 0,15-2 112 0 0,0 1 48 0 0,0 0 43 0 0,0 0 34 0 0,5-1 121 0 0,44 0 801 0 0,-39 1-708 0 0,-2 1-100 0 0,-1 0-68 0 0,1 1-86 0 0,-1-1-114 0 0,-12 1-108 0 0,0-1-38 0 0,0 1-39 0 0,-1-1-44 0 0,-7 1 43 0 0,0-1 50 0 0,9 2 90 0 0,-8-2-88 0 0,-1 1-57 0 0,-1-1-72 0 0,0 1-93 0 0,0-1-111 0 0,-2 1 127 0 0,0-1-34 0 0,0 0-39 0 0,0 0-39 0 0,0 0-42 0 0,0 0-45 0 0,0 0-47 0 0,0 0-50 0 0,-1 0 50 0 0,-1 0-61 0 0,0 0-54 0 0,1 0-48 0 0,-1 0-180 0 0,0 0-47 0 0,0 0-217 0 0,0 0-588 0 0</inkml:trace>
  <inkml:trace contextRef="#ctx0" brushRef="#br0" timeOffset="-9904.881">5275 2258 15344 0 0,'-5'0'541'0'0,"5"0"-105"0"0,3 0-101 0 0,3 0-94 0 0,1 0-88 0 0,1 0-84 0 0,-2 0-77 0 0,-1 0-72 0 0,42-2 442 0 0,30-6 349 0 0,-44 3-432 0 0,-1 1-66 0 0,0-1-71 0 0,-21 4-214 0 0,1-1 60 0 0,-1 1 38 0 0,34-6 164 0 0,-35 5-190 0 0,0 1-36 0 0,0-1-48 0 0,0 0-57 0 0,1 1-67 0 0,-1-1-77 0 0,0 1-87 0 0,1 0-98 0 0,12-2-404 0 0</inkml:trace>
  <inkml:trace contextRef="#ctx0" brushRef="#br0" timeOffset="-9584.055">5641 1939 17423 0 0,'5'3'188'0'0,"-3"-1"98"0"0,-7 1 395 0 0,2-1-452 0 0,-1 0-41 0 0,0 1-62 0 0,1 0-81 0 0,-2 7 84 0 0,0 3-90 0 0,-3 5-46 0 0,1-4 24 0 0,1 0 110 0 0,1-4 84 0 0,2 0-1 0 0,0 1 1 0 0,-1 2-211 0 0,0 3 227 0 0,-2-1 100 0 0,-2 4 178 0 0,7-15-364 0 0,0 0 0 0 0,0 1 0 0 0,0-1-1 0 0,0 0 1 0 0,1 0 0 0 0,0 3-141 0 0,-1 5 282 0 0,0 0-68 0 0,-1 0-57 0 0,0 0-45 0 0,-1 9 7 0 0,1 14-1 0 0,4-19-41 0 0,0-8-74 0 0,-2 0 0 0 0,1 0 0 0 0,-1 0 0 0 0,0 0-1 0 0,0 1 1 0 0,-2 5-3 0 0,2-2-51 0 0,5 2-155 0 0,0-1 0 0 0,-4-3 101 0 0,-1-9 115 0 0,0 0-51 0 0,0 1-47 0 0,1-1-42 0 0,-1-1-40 0 0,1 1-35 0 0,0 0-295 0 0,0 0-220 0 0,5-2-1561 0 0,-4 0 1823 0 0,0 0 36 0 0,-2 0-53 0 0,1 1-56 0 0,-1-1-49 0 0,1 1-45 0 0,-1-1-172 0 0,1 1-44 0 0,-1-1-210 0 0,1 0-571 0 0</inkml:trace>
  <inkml:trace contextRef="#ctx0" brushRef="#br0" timeOffset="-9582.945">5722 1928 13792 0 0,'0'0'400'0'0,"0"0"-141"0"0,0 0-118 0 0,0-1-39 0 0,-1 1-60 0 0,-3-1 70 0 0,0 0 96 0 0,1 0 79 0 0,0 2 66 0 0,0 0 313 0 0,0 3 451 0 0,2-1-325 0 0,1 0-310 0 0,0 0-129 0 0,0-1-56 0 0,0 1-102 0 0,0-1-56 0 0,0 0-63 0 0,1 0-71 0 0,-1 1-82 0 0,0-1-94 0 0,3 12 524 0 0,0 0-62 0 0,1 5 28 0 0,-3 11 82 0 0,-2-6-78 0 0,2-8-137 0 0,0-3-71 0 0,2 0-54 0 0,-3-8-40 0 0,0-1 0 0 0,0 1 0 0 0,0-1 0 0 0,0 0 0 0 0,-1 1 0 0 0,1-1 0 0 0,-1 0 0 0 0,0 0 0 0 0,-1 2-21 0 0,-3 23 111 0 0,4-10-44 0 0,-3 30 124 0 0,3-44-171 0 0,0 1 1 0 0,-1-1-1 0 0,0 1 0 0 0,-2 3-20 0 0,0 2-38 0 0,-1 0-57 0 0,1 1-72 0 0,-1 8-144 0 0,3-13 191 0 0,-2-1-78 0 0,-1-2-72 0 0,1 0-64 0 0,0-1 34 0 0,3-1 51 0 0,-1-1 40 0 0,0 5-360 0 0,3-4 296 0 0,-1 0-146 0 0,1 0 133 0 0,-1-1-56 0 0,1 0-65 0 0,0 0-74 0 0,0 0 24 0 0,-1 0-57 0 0,1 0-50 0 0,-1-1-45 0 0,1 1-170 0 0,0 0-44 0 0,-1 0-206 0 0,2 0-562 0 0</inkml:trace>
  <inkml:trace contextRef="#ctx0" brushRef="#br0" timeOffset="-11114.972">4176 2245 16959 0 0,'0'0'388'0'0,"0"0"52"0"0,0 0 28 0 0,0 0-198 0 0,0 0-130 0 0,0 0 56 0 0,0 0 54 0 0,0 0-102 0 0,1 1-66 0 0,2 0 6 0 0,-1 0-11 0 0,5 2 402 0 0,1 0-43 0 0,0-1-41 0 0,0 1-40 0 0,-1-1-36 0 0,1 0-36 0 0,8 2 184 0 0,0-1-117 0 0,0 0-103 0 0,0 0-87 0 0,0-1-72 0 0,11 1-59 0 0,37 2-167 0 0,-44-3 146 0 0,-1-1 70 0 0,-17-1-69 0 0,6 0-38 0 0,9 1 38 0 0,-6-1-79 0 0,-3 0-77 0 0,-4 0 33 0 0,0 0-34 0 0,0 0-60 0 0,0 0-51 0 0,0 0-57 0 0,1 0-62 0 0,-1 0-68 0 0,0-1-73 0 0,1 1-80 0 0,-1 0-83 0 0,-3 0 184 0 0,1-1-65 0 0,-1 1-58 0 0,0 0-50 0 0,1 0-192 0 0,-1 0-51 0 0,1 0-230 0 0,1 0-627 0 0</inkml:trace>
  <inkml:trace contextRef="#ctx0" brushRef="#br0" timeOffset="-10819.486">4193 2406 13416 0 0,'0'0'298'0'0,"0"0"46"0"0,0 0 24 0 0,0 0-151 0 0,0 0-103 0 0,1 0-28 0 0,-1 0-44 0 0,8-1-39 0 0,4-1 67 0 0,-1 0 46 0 0,1-1 42 0 0,-1 0 37 0 0,7-1 178 0 0,-1 0 67 0 0,5 0 156 0 0,11 1 378 0 0,-21 2-609 0 0,-1 0-46 0 0,1 0-41 0 0,-1 0-40 0 0,13-2 136 0 0,-1 0-119 0 0,-5 1-119 0 0,1 0-46 0 0,7-1-16 0 0,35 0 42 0 0,-52 3-116 0 0,0 0-78 0 0,0 0-78 0 0,1-1-82 0 0,-1 1-83 0 0,0-1-86 0 0,1 1-89 0 0,0-1-90 0 0,-1 1 27 0 0,11-2-495 0 0</inkml:trace>
  <inkml:trace contextRef="#ctx0" brushRef="#br0" timeOffset="-13556.095">8317 683 14424 0 0,'0'0'330'0'0,"0"0"45"0"0,0 0 18 0 0,0 0-162 0 0,0 0-111 0 0,0 0 21 0 0,0 0-55 0 0,0 0 95 0 0,0 2 195 0 0,2 4 160 0 0,0 0-37 0 0,-1 0-38 0 0,0 0-35 0 0,1 6 325 0 0,-2 0-123 0 0,0 1-112 0 0,-1 0-99 0 0,-1 0-87 0 0,1 0-75 0 0,-1 3-20 0 0,0 1-77 0 0,1-1-54 0 0,1-9-58 0 0,1 0-1 0 0,-1 0 1 0 0,1 1-1 0 0,0-1-45 0 0,6 15 167 0 0,-7-21-153 0 0,1 0 1 0 0,-1 0-1 0 0,1 0 0 0 0,-1 0 0 0 0,1 0 1 0 0,0 0-1 0 0,0 0 0 0 0,-1 0 0 0 0,1 0 1 0 0,0-1-1 0 0,0 1 0 0 0,0 0 1 0 0,0 0-1 0 0,0-1 0 0 0,0 1 0 0 0,0 0 1 0 0,0-1-1 0 0,0 1 0 0 0,1-1-14 0 0,0 1 18 0 0,0-1-1 0 0,-1 0 1 0 0,1 1 0 0 0,0-1-1 0 0,0 0 1 0 0,0 0 0 0 0,-1-1-1 0 0,1 1 1 0 0,0 0 0 0 0,0 0-1 0 0,0-1 1 0 0,0 0-18 0 0,22-10 135 0 0,-5-4-96 0 0,15-22-41 0 0,6-7-52 0 0,-12 16 58 0 0,-22 24-2 0 0,0 0-9 0 0,2-4-53 0 0,-5 9-5 0 0,0 3 54 0 0,1 4 16 0 0,-3-4-5 0 0,15 38 0 0 0,4 8 0 0 0,-19-48 0 0 0,0 0 0 0 0,0 1 0 0 0,0-1 0 0 0,0 0 0 0 0,0 0 0 0 0,1 0 0 0 0,-1 0 0 0 0,0 0 0 0 0,1 0 0 0 0,0-1 0 0 0,-1 1 0 0 0,1 0 0 0 0,0-1 0 0 0,0 1 0 0 0,0-1 0 0 0,0 0 0 0 0,0 0 0 0 0,0 0 0 0 0,2 1 0 0 0,-3-2 5 0 0,1 1 0 0 0,-1-1 0 0 0,1 1 0 0 0,-1-1 0 0 0,1 0-1 0 0,-1 0 1 0 0,1 0 0 0 0,0 0 0 0 0,-1 0 0 0 0,1 0 0 0 0,0 0 0 0 0,-1-1 0 0 0,1 1-1 0 0,-1 0 1 0 0,1-1-5 0 0,2 0-3 0 0,-1-1 0 0 0,0 1-1 0 0,0-1 1 0 0,0 0 0 0 0,-1 0-1 0 0,1 0 1 0 0,1-1 3 0 0,17-19-102 0 0,-6 0-62 0 0,-6 9 74 0 0,2-7-89 0 0,-3 5 52 0 0,-2 5 75 0 0,-5 8 51 0 0,6-6 4 0 0,4 2-29 0 0,-9 6-108 0 0,0 2 45 0 0,7 9-128 0 0,3 13 398 0 0,3 14-28 0 0,8 14 4 0 0,-3-20 38 0 0,-18-29-153 0 0,0 0 0 0 0,1-1 0 0 0,-1 1 0 0 0,1-1 0 0 0,-1 0 0 0 0,1 0 0 0 0,0 0 0 0 0,0 0 0 0 0,2 1-42 0 0,-4-2 30 0 0,1-1 0 0 0,-1 0 0 0 0,0 0 0 0 0,0 0-1 0 0,0 1 1 0 0,1-1 0 0 0,-1 0 0 0 0,0 0 0 0 0,0-1-1 0 0,0 1 1 0 0,0 0 0 0 0,1 0 0 0 0,-1-1 0 0 0,0 1-30 0 0,16-10 307 0 0,-5-2-117 0 0,4-8 47 0 0,-5 6-49 0 0,-2 3-512 0 0,0-1 0 0 0,5-9 324 0 0,1-2-310 0 0,1 2 33 0 0,-12 17 221 0 0,0 0 0 0 0,0 0 0 0 0,0 1 0 0 0,0-1-1 0 0,3 0 57 0 0,0 0-69 0 0,-3 4 70 0 0,-2 1-5 0 0,-2-1 4 0 0,1 0 0 0 0,0 0 0 0 0,0-1 0 0 0,0 1 0 0 0,-1 1 0 0 0,1-1 0 0 0,0 0 0 0 0,0 0 0 0 0,-1 0 0 0 0,1 0 0 0 0,0 0 0 0 0,0 1 0 0 0,-1-1 0 0 0,1 0 0 0 0,0 1 0 0 0,-1-1 0 0 0,1 0 0 0 0,0 1 0 0 0,-1-1 0 0 0,1 1 0 0 0,0-1 0 0 0,-1 1 0 0 0,1 0 0 0 0,2 2 0 0 0,13 8 9 0 0,7 9-50 0 0,0-1 14 0 0,-7-7 63 0 0,-2-4 49 0 0,2-2 68 0 0,-3-3 19 0 0,0-3-35 0 0,-1-2-34 0 0,-1-3-33 0 0,9-10-25 0 0,-3-5-117 0 0,-3-4-110 0 0,-2-2-99 0 0,-3 1-90 0 0,-3 3-81 0 0,-1 0-610 0 0,1-22 1062 0 0,-3-23-951 0 0,-3 50 665 0 0,-2-1 71 0 0,1 5 131 0 0,-1 1 62 0 0,-2-3 100 0 0,2 8 11 0 0,-1 0 39 0 0,0 1 41 0 0,-1 0 43 0 0,0 0 47 0 0,0 1 50 0 0,3 5-94 0 0,0 1-42 0 0,-3 4 71 0 0,0 0-101 0 0,-2 3 122 0 0,0 2-8 0 0,0 1-92 0 0,3-2-90 0 0,0 0-35 0 0,-2 10-30 0 0,-1 20-66 0 0,5-26 81 0 0,0-1 51 0 0,0 20-27 0 0,2 0 54 0 0,0-9 44 0 0,1 0 1 0 0,1-1-1 0 0,1 1 0 0 0,1-1 0 0 0,5 14-147 0 0,-2-16 97 0 0,-4-8-55 0 0,2-1-1 0 0,0 0 1 0 0,0 0-42 0 0,11 9-4 0 0,-16-19-35 0 0,-1-1-52 0 0,0 0-35 0 0,0 0-128 0 0,0 0-232 0 0,0 0 363 0 0,0 0-1 0 0,0 0-24 0 0,0 0-58 0 0,0 0-19 0 0,0 0-58 0 0,0-1-66 0 0,1 1-73 0 0,-1 0-80 0 0,1 0-75 0 0,-1-1-65 0 0,1 1-57 0 0,-1-1-205 0 0,1 1-56 0 0,0-1-248 0 0,0 0-665 0 0</inkml:trace>
  <inkml:trace contextRef="#ctx0" brushRef="#br0" timeOffset="-13229.169">9281 755 18975 0 0,'0'0'206'0'0,"0"0"-44"0"0,1 0 53 0 0,-1 0-98 0 0,4-1 3 0 0,-3 1-10 0 0,9-2 294 0 0,-1 2-93 0 0,1 0-83 0 0,-1 0-70 0 0,3 1-46 0 0,0 0-65 0 0,2 1-50 0 0,7 1-50 0 0,-4 0 37 0 0,-5-1 54 0 0,-3-1 41 0 0,1 0 54 0 0,3 0-113 0 0,0 1 82 0 0,0-1 52 0 0,17 3 273 0 0,-11-1-222 0 0,-7-1-140 0 0,-1 0-61 0 0,1 0-84 0 0,0 1-107 0 0,-7-2 48 0 0,1 0-33 0 0,0 0-36 0 0,0 0-39 0 0,-6-1 66 0 0,0 1 72 0 0,1-1 44 0 0,1 0-25 0 0,-1 0 20 0 0,0 0-35 0 0,-1 0-53 0 0,1 0-86 0 0,-1 0-93 0 0,0 0-109 0 0,1 0 177 0 0,-1 0-34 0 0,0 0-928 0 0</inkml:trace>
  <inkml:trace contextRef="#ctx0" brushRef="#br0" timeOffset="-12886.357">8894 539 19711 0 0,'-5'-1'291'0'0,"0"0"-86"0"0,1 0-62 0 0,-8 0 121 0 0,5 0-38 0 0,3 0-29 0 0,0 1 66 0 0,1-1 12 0 0,-1 1 63 0 0,1 0 73 0 0,0-1 80 0 0,3 2-459 0 0,1 1-87 0 0,2 1-52 0 0,3 4-299 0 0,-5-6 266 0 0,5 6-408 0 0</inkml:trace>
  <inkml:trace contextRef="#ctx0" brushRef="#br0" timeOffset="-12600.745">10203 374 16416 0 0,'0'0'373'0'0,"0"0"55"0"0,0 0 3 0 0,-1 2-107 0 0,1 0-93 0 0,-1 1-76 0 0,1 1-62 0 0,-1 0-43 0 0,-1 10-5 0 0,0-8 11 0 0,1-2 85 0 0,1-2-25 0 0,-1 0 38 0 0,-2 6 209 0 0,0 0-33 0 0,0 9 238 0 0,0 2-106 0 0,2-1-87 0 0,-1 5-5 0 0,-1-2-69 0 0,-2 5-3 0 0,1 0-81 0 0,1 13-8 0 0,0 1-91 0 0,0 8-17 0 0,-6 24 37 0 0,8-70-216 0 0,1 1 54 0 0,-4 7 94 0 0,2-6-88 0 0,1-2-39 0 0,0 1-48 0 0,-1-1-58 0 0,0 0-70 0 0,0-1-80 0 0,0 1-92 0 0,0-2-102 0 0,0 1-114 0 0,-7-3-565 0 0</inkml:trace>
  <inkml:trace contextRef="#ctx0" brushRef="#br0" timeOffset="-12396.8">9801 596 14840 0 0,'0'-4'279'0'0,"1"1"-44"0"0,1 1-40 0 0,0-1-35 0 0,4 0 68 0 0,1 0-94 0 0,1 2-63 0 0,11-1 33 0 0,-12 2-34 0 0,-3 0 20 0 0,0 0 39 0 0,47-1 1021 0 0,-16 2-444 0 0,-6 0-182 0 0,1 1-75 0 0,-5 0-130 0 0,1-1-85 0 0,-1 0-96 0 0,0-1-108 0 0,-15 0-168 0 0,0 0 74 0 0,5 1 74 0 0,0-1 85 0 0,15 0 155 0 0,-20 0-201 0 0,0 0-41 0 0,-2 0-43 0 0,1 0-47 0 0,-1 0-55 0 0,0 0-63 0 0,-1 0-21 0 0,0-1-55 0 0,0 1-59 0 0,0 0-64 0 0,0-1-69 0 0,0 1-73 0 0,1-1-79 0 0,-1 1-83 0 0,11-3-1143 0 0</inkml:trace>
  <inkml:trace contextRef="#ctx0" brushRef="#br0" timeOffset="-12395.8">10491 607 13912 0 0,'0'0'406'0'0,"0"0"-145"0"0,0 0-120 0 0,0 0 134 0 0,0 1-39 0 0,-3 5 425 0 0,2-3-349 0 0,0 0 153 0 0,-2 3 381 0 0,0 1-77 0 0,2-1-72 0 0,-1 0-68 0 0,1 0-63 0 0,0 1-61 0 0,0-1-56 0 0,1 1-51 0 0,0-1-48 0 0,0 1-43 0 0,0 0-39 0 0,0-1-36 0 0,1 8 144 0 0,0-1-92 0 0,2 29 408 0 0,-3-41-856 0 0,0-1 53 0 0,0 1 47 0 0,0 0 41 0 0,0 0 62 0 0,1 1 72 0 0,-1 3 422 0 0,1-3-396 0 0,-1 0-125 0 0,0-1-54 0 0,1 0-61 0 0,-1-1-74 0 0,0 1-50 0 0,0 0-74 0 0,0-1-80 0 0,0 1-87 0 0,1-1-95 0 0,-1 0-102 0 0,0 0-109 0 0,0 0-115 0 0,3-6-533 0 0</inkml:trace>
  <inkml:trace contextRef="#ctx0" brushRef="#br0" timeOffset="-11687.162">10558 510 16152 0 0,'0'0'473'0'0,"0"0"-264"0"0,0 0-51 0 0,0 0-44 0 0,0 1-37 0 0,0 0-12 0 0,1 3-104 0 0,1-2 91 0 0,4 13-67 0 0,-2 1 59 0 0,0 1 53 0 0,-1-1 48 0 0,1 4 88 0 0,1 0 52 0 0,2 8 853 0 0,-2-10-407 0 0,-2-2-156 0 0,0-1-46 0 0,-1-3-153 0 0,0 0-42 0 0,1 0-46 0 0,-1 0-54 0 0,0-4-1 0 0,0 0-71 0 0,-1 0-56 0 0,1 12 101 0 0,-2-11-93 0 0,0-8-40 0 0,0-1-2 0 0,0 0 0 0 0,0 0-1 0 0,0 0-6 0 0,2-1-11 0 0,5-4-16 0 0,0-2-73 0 0,-1-2-62 0 0,1 0-45 0 0,16-32-612 0 0,-16 27 535 0 0,0 2 86 0 0,5-7-139 0 0,-8 14 140 0 0,0 0-1 0 0,1 0 1 0 0,-1 1 0 0 0,3-2 132 0 0,7-4-227 0 0,1 4 79 0 0,-4 4 115 0 0,-1 2 66 0 0,-8 1-26 0 0,-1-1 0 0 0,0 0 0 0 0,0 1 0 0 0,0-1-1 0 0,0 1 1 0 0,0-1 0 0 0,0 1 0 0 0,0-1 0 0 0,0 1-1 0 0,0-1 1 0 0,1 2-7 0 0,8 11 167 0 0,6 17 322 0 0,-14-24-356 0 0,6 11 141 0 0,0 1-54 0 0,6 17 150 0 0,10 12 71 0 0,-12-29-186 0 0,-12-18-248 0 0,1 1 0 0 0,-1 0-1 0 0,1-1 1 0 0,0 1 0 0 0,-1-1-1 0 0,1 1 1 0 0,-1-1 0 0 0,1 1-1 0 0,0-1 1 0 0,-1 1 0 0 0,1-1 0 0 0,0 0-1 0 0,0 1 1 0 0,-1-1 0 0 0,1 0-7 0 0,1 0 24 0 0,-1 1 0 0 0,1-1-1 0 0,-1 0 1 0 0,0 0 0 0 0,1 0 0 0 0,-1 0 0 0 0,1-1 0 0 0,-1 1 0 0 0,1 0 0 0 0,-1 0 0 0 0,0-1 0 0 0,2 0-24 0 0,15-8 271 0 0,-8 3-202 0 0,-2-1-98 0 0,1 1-51 0 0,0-3-65 0 0,5-3-130 0 0,0-1-5 0 0,-4 5 126 0 0,-2 1 64 0 0,1 1 49 0 0,11-5-71 0 0,-18 10 108 0 0,-1 0 1 0 0,1 1-1 0 0,0 0 1 0 0,0-1 0 0 0,-1 1-1 0 0,1 0 1 0 0,0 0 0 0 0,0 0-1 0 0,0 0 4 0 0,0 1 5 0 0,1-1 1 0 0,-1 1-1 0 0,0 0 0 0 0,1 0 0 0 0,-1-1 0 0 0,0 2 0 0 0,0-1 0 0 0,0 0 1 0 0,0 0-1 0 0,0 1 0 0 0,0-1 0 0 0,0 1 0 0 0,-1 0 0 0 0,1-1 0 0 0,1 3-5 0 0,0-1 2 0 0,8 9 44 0 0,0 0 50 0 0,4 2 67 0 0,7 5 132 0 0,3-4-5 0 0,-6-7-137 0 0,-4-5-69 0 0,2-1-53 0 0,15-5-84 0 0,-26 1 16 0 0,0 1 1 0 0,0-1 0 0 0,0 0-1 0 0,-1 0 1 0 0,1-1-1 0 0,4-2 37 0 0,-6 3-29 0 0,-1-1-1 0 0,1 1 1 0 0,-1-1 0 0 0,1 0-1 0 0,-1 0 1 0 0,0 0-1 0 0,0-1 1 0 0,0 1 0 0 0,1-3 29 0 0,-2 2-20 0 0,0 1 1 0 0,0-1 0 0 0,0 0-1 0 0,-1 0 1 0 0,0 0 0 0 0,0 0-1 0 0,1 0 20 0 0,4-38-595 0 0,-4 13 256 0 0,-3 5 130 0 0,-3 0 96 0 0,3 21 105 0 0,0 1-1 0 0,0-1 0 0 0,0 0 1 0 0,0 1-1 0 0,0-1 0 0 0,-1 1 0 0 0,1-1 1 0 0,-1 1-1 0 0,1 0 0 0 0,-2-1 9 0 0,2 2 4 0 0,0 0-1 0 0,1 0 1 0 0,-1 1 0 0 0,0-1-1 0 0,0 0 1 0 0,0 1-1 0 0,0-1 1 0 0,0 1-1 0 0,0-1 1 0 0,0 1 0 0 0,0 0-1 0 0,-1-1-3 0 0,-5 1 77 0 0,0 4 49 0 0,-4 5 6 0 0,4 1-34 0 0,1 4-16 0 0,2 9 0 0 0,4-16-48 0 0,0 0-1 0 0,1 1 1 0 0,-1-1-1 0 0,2 4-33 0 0,5 15 177 0 0,-3-12-131 0 0,3 0 44 0 0,2 1 58 0 0,7 7 118 0 0,4-3-7 0 0,-7-7-122 0 0,-1-2-62 0 0,0-2-48 0 0,18 9 41 0 0,-16-11-64 0 0,3 0-79 0 0,-8-4-8 0 0,0 1-39 0 0,-2-2-14 0 0,0 1-35 0 0,1-1-38 0 0,-1 1-42 0 0,0-1-46 0 0,0 0-48 0 0,0-1-53 0 0,-1 1-56 0 0,-4-1-72 0 0,-1 0-81 0 0,1 0-70 0 0,0 0-64 0 0,0 0-217 0 0,0 0-61 0 0,0 0-264 0 0,2 0-708 0 0</inkml:trace>
  <inkml:trace contextRef="#ctx0" brushRef="#br0" timeOffset="-15423.801">7028 894 15576 0 0,'0'0'356'0'0,"0"0"49"0"0,0 0 20 0 0,0 0-176 0 0,0 0-119 0 0,0 0 54 0 0,0 0 59 0 0,0 1-99 0 0,0 0-64 0 0,0 4 7 0 0,1-3-12 0 0,2 15 500 0 0,-1 0-40 0 0,1 6 83 0 0,-2-12-366 0 0,0 0-44 0 0,1 0-48 0 0,0 0-53 0 0,0 20 118 0 0,-3 0-66 0 0,-1-3-88 0 0,4-1-80 0 0,2 12 9 0 0,12 80 0 0 0,-14-110-19 0 0,1-3-56 0 0,-2-5-49 0 0,-1-1-18 0 0,0 0 20 0 0,0 0-66 0 0,0 0-305 0 0,0 0 102 0 0,0 0 90 0 0,0 0 76 0 0,0 0 46 0 0,-1-1 59 0 0,-1 1-94 0 0,1-1 89 0 0,0 1 8 0 0,0-1-45 0 0,-7-2-1211 0 0,1-4-16 0 0</inkml:trace>
  <inkml:trace contextRef="#ctx0" brushRef="#br0" timeOffset="-14734.919">6951 924 12416 0 0,'0'0'264'0'0,"0"0"-69"0"0,1-1-56 0 0,0 0-48 0 0,0-1-9 0 0,4-2 4 0 0,1 0-178 0 0,0 0 113 0 0,0 0 97 0 0,0 1 80 0 0,-1 1 35 0 0,1 0 41 0 0,-3 0-30 0 0,1 1 0 0 0,-1 1-1 0 0,1-1 1 0 0,0 1 0 0 0,0-1 0 0 0,3 1-244 0 0,9 0 854 0 0,1 2-108 0 0,0 0-98 0 0,0 1-89 0 0,3 2 10 0 0,-1 2-95 0 0,-5-1-170 0 0,-1 1-36 0 0,11 9 188 0 0,-10-2-132 0 0,-12-11-250 0 0,0 0 1 0 0,-1-1-1 0 0,1 1 0 0 0,-1 0 1 0 0,1 0-1 0 0,-1 0 0 0 0,0 0 0 0 0,0 0 1 0 0,-1 0-1 0 0,1 0 0 0 0,-1 1 0 0 0,1 0-74 0 0,-2 11 263 0 0,-2-3-105 0 0,-3-1-75 0 0,-2 0-94 0 0,-3-2-112 0 0,0-2 129 0 0,0-1-1 0 0,0 0 0 0 0,-1 0 0 0 0,0-1 1 0 0,-11 3-6 0 0,4-3-32 0 0,1 1-36 0 0,2-2-24 0 0,1 1-39 0 0,-10 2-36 0 0,-15-1-223 0 0,32-5 248 0 0,0-1 1 0 0,0 0-1 0 0,-8-2 142 0 0,-8-4-228 0 0,23 6 223 0 0,1 0-1 0 0,-1 0 1 0 0,1 0 0 0 0,-1 0 0 0 0,1 0 0 0 0,-1-1 0 0 0,1 1-1 0 0,0 0 1 0 0,-1 0 0 0 0,1-1 0 0 0,-1 1 0 0 0,1 0 0 0 0,0 0-1 0 0,-1-1 1 0 0,1 1 0 0 0,0 0 0 0 0,-1-1 0 0 0,1 1 0 0 0,0 0-1 0 0,0-1 1 0 0,-1 1 0 0 0,1-1 0 0 0,0 1 0 0 0,0 0 0 0 0,0-1-1 0 0,-1 1 1 0 0,1-1 0 0 0,0 1 0 0 0,0-1 0 0 0,0 1 0 0 0,0-1-1 0 0,0 1 1 0 0,0-1 0 0 0,0 1 0 0 0,0-1 0 0 0,0 1 5 0 0,1-1-17 0 0,-1-1 0 0 0,1 1 1 0 0,0 0-1 0 0,0-1 0 0 0,-1 1 1 0 0,1 0-1 0 0,0 0 0 0 0,0 0 1 0 0,0-1-1 0 0,0 1 0 0 0,1 0 1 0 0,-1 0 16 0 0,24-16-217 0 0,-13 11 110 0 0,14-4-38 0 0,2 2 40 0 0,14-3 3 0 0,0 1 45 0 0,27-6-7 0 0,-25 3-7 0 0,38-19-203 0 0,-48 15 120 0 0,-6 2-22 0 0,-2-1-58 0 0,0-2-77 0 0,-2-2-92 0 0,-19 15 269 0 0,2-4-11 0 0,2-1-64 0 0,-9 8 175 0 0,-3-1 43 0 0,-1 2 55 0 0,0 1 65 0 0,-2 2 5 0 0,1 1 0 0 0,-1-1 0 0 0,1 1 0 0 0,0 0 0 0 0,0 1 0 0 0,0-1-1 0 0,0 1 1 0 0,1 0 0 0 0,-1 1-134 0 0,-5 5 214 0 0,1 1-41 0 0,-4 7 132 0 0,8-10-204 0 0,0 0 0 0 0,1 1 0 0 0,0-1 0 0 0,1 1 0 0 0,0 0 0 0 0,0 2-101 0 0,-1 16 321 0 0,4-26-285 0 0,0 0 0 0 0,0 0 0 0 0,0 0-1 0 0,0 0 1 0 0,0 1 0 0 0,1-1 0 0 0,-1 0-1 0 0,0 0 1 0 0,1 0 0 0 0,-1 0-1 0 0,0 0 1 0 0,1 0 0 0 0,0 0 0 0 0,-1 0-1 0 0,1 0 1 0 0,0 0 0 0 0,-1 0 0 0 0,1 0-36 0 0,8 4 274 0 0,0-4-39 0 0,2-1-47 0 0,1-3-53 0 0,-2-1-60 0 0,0 0-66 0 0,28-19 119 0 0,0-1-106 0 0,-10 6-62 0 0,1 0-36 0 0,6-1-52 0 0,-20 12 10 0 0,0 0 0 0 0,8-2 118 0 0,10 1-73 0 0,-28 8 54 0 0,0-1 0 0 0,0 1 1 0 0,0 0-1 0 0,0 1 0 0 0,0-1 0 0 0,0 1 0 0 0,0 0 0 0 0,1 0 19 0 0,-2 0-11 0 0,-1 0 0 0 0,1 1 0 0 0,-1-1 0 0 0,0 1 0 0 0,1 0 0 0 0,-1 0 0 0 0,0 0 0 0 0,0 0 0 0 0,0 1 0 0 0,2 2 11 0 0,-2-2 0 0 0,0 0 0 0 0,0 1 0 0 0,0 0 0 0 0,-1 0 0 0 0,1 0 0 0 0,-1 1 0 0 0,7 13-1 0 0,0-1 9 0 0,-4-5 27 0 0,0-4 25 0 0,0 1 37 0 0,-5-8 32 0 0,0-1-1 0 0,0 0 20 0 0,0 0 83 0 0,0 0 32 0 0,0 0 7 0 0,0 0-3 0 0,2-1 38 0 0,0-2-105 0 0,-1 0-59 0 0,2-4-35 0 0,-2 3-24 0 0,0 3 11 0 0,19-36 313 0 0,-10 18-229 0 0,-5 9-132 0 0,1 1-40 0 0,1-4-78 0 0,1 1-111 0 0,-1 2-72 0 0,0 0-105 0 0,1 0-120 0 0,-4 6 193 0 0,1-1-36 0 0,-3 3-132 0 0,0 0-84 0 0,-1 0-74 0 0,1 0-65 0 0,0 0-53 0 0,0 0-46 0 0,2-2-880 0 0,-1 0 268 0 0,0 1-38 0 0,6-6-2988 0 0</inkml:trace>
  <inkml:trace contextRef="#ctx0" brushRef="#br0" timeOffset="6334.552">4370 3367 12032 0 0,'0'0'273'0'0,"0"0"-37"0"0,0-1-46 0 0,0 0-40 0 0,0 0-34 0 0,0-2 51 0 0,-1-4 63 0 0,0 6-78 0 0,-3-2-34 0 0,-1 0 33 0 0,-5-1 238 0 0,-3 1 292 0 0,-12 2 560 0 0,12 2-741 0 0,-4 2-12 0 0,0 2-74 0 0,-1 1-64 0 0,1 1-52 0 0,-4 4 4 0 0,1 0-45 0 0,6-2-30 0 0,0 1-1 0 0,2 0 1 0 0,-2 1-227 0 0,-7 9 246 0 0,2 2-65 0 0,0 5-32 0 0,12-15-78 0 0,0-1 0 0 0,1 2 0 0 0,0-1 0 0 0,-2 8-71 0 0,1 5 131 0 0,6-21-110 0 0,1-1 0 0 0,-1 1 0 0 0,1 0-1 0 0,0-1 1 0 0,0 1 0 0 0,1 0 0 0 0,-1-1 0 0 0,1 1 0 0 0,0-1-1 0 0,0 1 1 0 0,0-1 0 0 0,0 1 0 0 0,0-1 0 0 0,1 0 0 0 0,0 0-1 0 0,0 2-20 0 0,-2-5 13 0 0,1 1-1 0 0,0 0 1 0 0,-1-1 0 0 0,1 1-1 0 0,0 0 1 0 0,-1-1-1 0 0,1 1 1 0 0,0-1-1 0 0,0 1 1 0 0,-1-1 0 0 0,1 1-1 0 0,0-1 1 0 0,0 0-1 0 0,0 1 1 0 0,0-1-13 0 0,14 0 132 0 0,-10-2-86 0 0,0 1-1 0 0,0-1 0 0 0,-1 0 0 0 0,1-1 1 0 0,0 1-46 0 0,1-1 72 0 0,15-10 167 0 0,-2-4-54 0 0,-2-2-48 0 0,-2-2-44 0 0,12-24-12 0 0,-3-1-108 0 0,-18 33 6 0 0,0-2-109 0 0,0-1 0 0 0,4-12 130 0 0,-3 2-81 0 0,1-3 49 0 0,6-22-55 0 0,-4-1 33 0 0,-4 9 41 0 0,-1-19 13 0 0,0 16-1 0 0,-2 28 10 0 0,-1 1 1 0 0,-1-6-10 0 0,-1 12 127 0 0,0 1 57 0 0,0-6 51 0 0,0 15-172 0 0,0 1 22 0 0,0 0 3 0 0,-3 13-16 0 0,-4 6-48 0 0,0 3-36 0 0,4-6 32 0 0,-3 27 164 0 0,1-10-75 0 0,4-10-98 0 0,0-2-13 0 0,-1 0 0 0 0,-2 5 2 0 0,0 0 16 0 0,2 0 36 0 0,-4 124 357 0 0,6-100-365 0 0,0-25-70 0 0,0 0-41 0 0,-1-17 44 0 0,0 5 50 0 0,0-2-14 0 0,0-3-37 0 0,1-2-28 0 0,0 0-39 0 0,0-2-21 0 0,1 1-39 0 0,0-1-42 0 0,0-1-49 0 0,0-2 31 0 0,-1-1 100 0 0,0 0-33 0 0,0 0-41 0 0,0 0-37 0 0,0 0-162 0 0,0 0-43 0 0,0 0-175 0 0,0 0-344 0 0,1-1-671 0 0,4-2-13 0 0</inkml:trace>
  <inkml:trace contextRef="#ctx0" brushRef="#br0" timeOffset="6588.093">4551 2945 16807 0 0,'0'0'30'0'0,"1"0"-1"0"0,-1 0 0 0 0,0-1 1 0 0,1 1-1 0 0,-1 0 0 0 0,1 0 0 0 0,-1 0 1 0 0,1 0-1 0 0,-1-1 0 0 0,1 1 0 0 0,-1 0 1 0 0,1 0-1 0 0,-1 0 0 0 0,0 0 0 0 0,1 0 1 0 0,-1 0-1 0 0,1 0 0 0 0,-1 1 0 0 0,1-1 1 0 0,-1 0-1 0 0,1 0 0 0 0,-1 0 0 0 0,1 0 1 0 0,-1 0-1 0 0,0 1 0 0 0,1-1 1 0 0,-1 0-1 0 0,1 1-29 0 0,1 1 184 0 0,-1 2-2 0 0,0 1-77 0 0,-1 1-100 0 0,1-3-48 0 0,-1 0-34 0 0,-1 14 77 0 0,-1 1 0 0 0,-2 14 0 0 0,-2-3 28 0 0,2-2 52 0 0,0 0 75 0 0,-2 13 137 0 0,1-9-96 0 0,2 0-46 0 0,0 1-59 0 0,2-1-75 0 0,-2 32 88 0 0,1-40-60 0 0,2 0 0 0 0,0-1 0 0 0,1 1 0 0 0,3 18-44 0 0,-1-34-42 0 0,-3-7 42 0 0,0 1-70 0 0,0-1-82 0 0,0 0-145 0 0,0 0 150 0 0,0 0-59 0 0,1-1-85 0 0,-1 1 92 0 0,0-1-42 0 0,0 1 241 0 0,0 0-286 0 0,1-1-42 0 0,-1 0-40 0 0,1 0-34 0 0,-1 0-260 0 0,1-1-59 0 0,0 1-45 0 0,0-1-34 0 0,1-2-1431 0 0,1-2-1263 0 0</inkml:trace>
  <inkml:trace contextRef="#ctx0" brushRef="#br0" timeOffset="6828.157">4554 2969 11432 0 0,'2'-4'58'0'0,"0"1"55"0"0,1-2 74 0 0,0-2 154 0 0,2-5 136 0 0,-3 9-362 0 0,0-1-36 0 0,0 1-48 0 0,-1 1-37 0 0,1-1-44 0 0,1 1-47 0 0,0-2 251 0 0,1 0 36 0 0,2-2 273 0 0,1 1 66 0 0,10-2 766 0 0,-10 5-942 0 0,0 1-44 0 0,3-1 207 0 0,0 2-78 0 0,0 0-72 0 0,1 1-63 0 0,-1 0-57 0 0,0 1-47 0 0,0-1-41 0 0,-2 1-32 0 0,0-1 52 0 0,-1 1-40 0 0,8 3 48 0 0,-9-4-140 0 0,-1 1 0 0 0,0 0-1 0 0,1 1 1 0 0,-1-1 0 0 0,0 1 0 0 0,2 2-46 0 0,-1 0 69 0 0,-1 0-1 0 0,0 0 1 0 0,0 0-1 0 0,-1 0 1 0 0,2 2-69 0 0,-4-4 38 0 0,-1 0 0 0 0,1-1 0 0 0,0 1 0 0 0,-1 0 0 0 0,0 0 0 0 0,0 0 0 0 0,1 2-38 0 0,-2-1 47 0 0,0 0 0 0 0,0 0 0 0 0,0-1 1 0 0,-1 1-1 0 0,0 0 0 0 0,1 0 0 0 0,-1 0 0 0 0,-1 2-47 0 0,-2 8 151 0 0,4-13-134 0 0,-1 1-1 0 0,1-1 1 0 0,-1 1-1 0 0,0-1 0 0 0,1 1 1 0 0,-1-1-1 0 0,0 0 0 0 0,0 1 1 0 0,0-1-1 0 0,0 0-16 0 0,-22 21 182 0 0,4-6-8 0 0,14-11-135 0 0,1-1 0 0 0,-1 0-1 0 0,0 0 1 0 0,0-1 0 0 0,-1 1-1 0 0,1-1 1 0 0,-5 1-39 0 0,-16 8 90 0 0,-1-3-83 0 0,12-3-56 0 0,0-1-47 0 0,8-2-38 0 0,0 0 43 0 0,-20 6-83 0 0,15-6 60 0 0,-1 0-89 0 0,7-1 55 0 0,-1-1-40 0 0,0 0-72 0 0,0 1-64 0 0,0-1-69 0 0,1 0-78 0 0,-1-1-86 0 0,0 1-94 0 0,0-1-100 0 0,1 0-110 0 0,4 0 433 0 0,0 0-50 0 0,0 0-44 0 0,1 0-38 0 0,-2 0-155 0 0,1 0-37 0 0,-5 0-1639 0 0</inkml:trace>
  <inkml:trace contextRef="#ctx0" brushRef="#br0" timeOffset="8497.883">4818 3388 6992 0 0,'0'0'157'0'0,"0"0"-34"0"0,-1 0-45 0 0,0 0-28 0 0,0-1-25 0 0,-1 0-1 0 0,2 0 23 0 0,0 1 26 0 0,1-1 44 0 0,6-2-83 0 0,-6 2-13 0 0,0 0 41 0 0,0 0 38 0 0,-1 0 35 0 0,1 0 227 0 0,-1 0 105 0 0,0-1 262 0 0,0 1-48 0 0,-2-2 969 0 0,1 2-1172 0 0,0 1-34 0 0,0-1-84 0 0,0 0-44 0 0,1 1-51 0 0,-1-1-59 0 0,0 1-81 0 0,0 0-57 0 0,1-1 175 0 0,0 1-65 0 0,0 0-58 0 0,0 0-47 0 0,0-1-32 0 0,2-1-115 0 0,-2 2 109 0 0,1-1 72 0 0,-1 1-7 0 0,0 0 34 0 0,0 0 39 0 0,1 0 44 0 0,-1-1 48 0 0,0 1 51 0 0,0 0 58 0 0,0 0 60 0 0,2 2-334 0 0,0 1 86 0 0,2 7 572 0 0,-4-6-565 0 0,1-1-53 0 0,1 1-74 0 0,-1-1-97 0 0,0-2 46 0 0,-1 0 0 0 0,1 0 0 0 0,-1 0 0 0 0,0-1 0 0 0,0 1 0 0 0,1 0 0 0 0,-1 0 0 0 0,0 0 0 0 0,0 0 1 0 0,0 0-1 0 0,0 0 0 0 0,0 0 0 0 0,0 0 0 0 0,0 0-15 0 0,-4 13 287 0 0,0 0 61 0 0,4-13-313 0 0,0 0-1 0 0,0 0 1 0 0,0 0 0 0 0,0 0 0 0 0,0 0-1 0 0,0 0 1 0 0,0 0 0 0 0,1 0-1 0 0,-1 0 1 0 0,0 0 0 0 0,0 0-1 0 0,1 1-34 0 0,1 3 189 0 0,-2 0-72 0 0,0 1-55 0 0,-1 0-40 0 0,1-4-21 0 0,-1 0-1 0 0,1 0 0 0 0,0 1 0 0 0,0-1 1 0 0,0 0-1 0 0,0 0 0 0 0,0 0 0 0 0,1 2 0 0 0,1 9 34 0 0,-2-9 8 0 0,0 1-1 0 0,0-1 0 0 0,0 0 0 0 0,-1 1 0 0 0,0 2-41 0 0,1-6 6 0 0,0 0 0 0 0,0 0-1 0 0,0 0 1 0 0,0 0 0 0 0,0 1 0 0 0,0-1-1 0 0,0 0 1 0 0,0 0 0 0 0,1 0-1 0 0,-1 0 1 0 0,0 0 0 0 0,1 0-1 0 0,0 1-5 0 0,-1-1 3 0 0,0 0 0 0 0,1-1 0 0 0,-1 1 0 0 0,0 0 0 0 0,1 0 0 0 0,-1 0 0 0 0,0 0 0 0 0,0 0 0 0 0,0-1 0 0 0,0 1 0 0 0,0 0 0 0 0,0 0 0 0 0,0 0 0 0 0,0 0 0 0 0,0 0-1 0 0,0 0 1 0 0,0 0 0 0 0,-1-1 0 0 0,1 1 0 0 0,0 0 0 0 0,-1 0 0 0 0,1 0-3 0 0,-1 0 8 0 0,1 0-1 0 0,0-1 1 0 0,-1 1-1 0 0,1 0 1 0 0,0 0-1 0 0,0 0 1 0 0,0-1-1 0 0,0 1 0 0 0,-1 0 1 0 0,1 0-1 0 0,0 0 1 0 0,1 0-1 0 0,-1 0-7 0 0,0 0 10 0 0,0 1-1 0 0,0-1 1 0 0,0 0-1 0 0,0 0 0 0 0,-1 0 1 0 0,1 0-1 0 0,0 0 1 0 0,0 0-1 0 0,-1 0 0 0 0,1 0 1 0 0,-1 0-1 0 0,1 0 0 0 0,-1 0 1 0 0,1 0-1 0 0,-1 0 1 0 0,1 0-1 0 0,-1-1 0 0 0,0 1 1 0 0,1 0-1 0 0,-1 0 1 0 0,0-1-1 0 0,0 1 0 0 0,0 0 1 0 0,0-1-10 0 0,0 1 64 0 0,1 0-73 0 0,-3 1 132 0 0,2-1-122 0 0,0 0-52 0 0,1-1-27 0 0,0 1-43 0 0,0-1-49 0 0,0 0-57 0 0,0 0 87 0 0,1 0 52 0 0,-1 0 41 0 0,0 0 34 0 0,2 1 143 0 0,-1-1-187 0 0,-1 0-23 0 0,1 0-44 0 0,-1-1-19 0 0,1 1-40 0 0,-1 0-44 0 0,1 0-49 0 0,-1 0-53 0 0,1 0-57 0 0,-1-1-61 0 0,1 1-66 0 0,6-5-581 0 0</inkml:trace>
  <inkml:trace contextRef="#ctx0" brushRef="#br0" timeOffset="8936.162">4926 3390 8840 0 0,'0'0'197'0'0,"0"0"24"0"0,0 0 19 0 0,2 0-29 0 0,2-1-394 0 0,0 0 83 0 0,0 0 77 0 0,0 0 68 0 0,1-1 135 0 0,0 0 111 0 0,-1 0 85 0 0,1 0 60 0 0,8-4 999 0 0,-9 5-1014 0 0,1-1-72 0 0,10 0 454 0 0,-9 2-304 0 0,1 0 1 0 0,-1 0 0 0 0,1 0-1 0 0,5 2-499 0 0,-1 0 576 0 0,1 2-49 0 0,0 0-19 0 0,-1 1-105 0 0,-6-2-249 0 0,0 0-36 0 0,-1 1-38 0 0,0-1-41 0 0,-1 1 77 0 0,0 2-48 0 0,-2 3-27 0 0,-2 9-9 0 0,-5-5 14 0 0,-3-1 66 0 0,-3 3 74 0 0,3-4-79 0 0,-3-1-38 0 0,-5 5 3 0 0,13-11-30 0 0,0-1 0 0 0,0 0-1 0 0,0 0 1 0 0,0 0-1 0 0,-4 1-41 0 0,-4 3 125 0 0,1 1 97 0 0,8-6-124 0 0,0-1-56 0 0,-1 0 20 0 0,2 0 38 0 0,-1 0 40 0 0,0 1 63 0 0,3-1-71 0 0,0-2-30 0 0,2 1-44 0 0,7-2 18 0 0,5-1 146 0 0,-2 0-54 0 0,26-7 232 0 0,-22 4-175 0 0,-10 4-171 0 0,0 0 1 0 0,1 0-1 0 0,-1 0 1 0 0,0 1-1 0 0,3-1-54 0 0,12 0 81 0 0,1 1-54 0 0,1-1-71 0 0,-1-1-93 0 0,2 0-31 0 0,-8 1-10 0 0,-2 1-62 0 0,-8 1 76 0 0,1-1-34 0 0,4 1-222 0 0,-6 0 162 0 0,1 0-34 0 0,0 0-37 0 0,-1 0-41 0 0,1 0-42 0 0,-1 0-46 0 0,8 0-685 0 0</inkml:trace>
  <inkml:trace contextRef="#ctx0" brushRef="#br0" timeOffset="9504.863">5178 3780 9648 0 0,'2'0'144'0'0,"-1"0"-37"0"0,1 0 19 0 0,0 0-82 0 0,2 0-25 0 0,-3 0 23 0 0,1 0 44 0 0,0 0 91 0 0,0 0 107 0 0,-1 0-79 0 0,1 0 41 0 0,0 0 46 0 0,0 0 48 0 0,0 0 53 0 0,0 0 57 0 0,1 0 61 0 0,0 0 64 0 0,-3 0-678 0 0,0 0 40 0 0,-1 0 38 0 0,1 0 34 0 0,-1 0 100 0 0,0 0 102 0 0,0 0 182 0 0,0 0 4 0 0,-3 0 588 0 0,3 0-711 0 0,1 0-34 0 0,-1 0-61 0 0,0 0-44 0 0,1 0-51 0 0,-1 0-58 0 0,0 0 424 0 0,1 0-9 0 0,0 0-31 0 0,0 0-181 0 0,0 0-101 0 0,-1 0-68 0 0,-3 0-23 0 0,2 1 19 0 0,-3-1 14 0 0,-1 2 32 0 0,-12 2 325 0 0,5-1-98 0 0,4-1-144 0 0,2-1-72 0 0,0 0-51 0 0,-5 1 77 0 0,1 0-47 0 0,-7 1-26 0 0,0 0-55 0 0,-24 5-30 0 0,28-6 53 0 0,1-1 46 0 0,-26 3 56 0 0,-1 0-61 0 0,1-1-47 0 0,0 1-34 0 0,-98 8-78 0 0,91-7 104 0 0,1 0 60 0 0,-25 4 3 0 0,-44 2 136 0 0,66-7-149 0 0,-12 2-49 0 0,1-1-106 0 0,-22 2 54 0 0,1-3 69 0 0,-1-5 72 0 0,1-6 75 0 0,59 4-112 0 0,-11-1 38 0 0,10 0-5 0 0,11 4-120 0 0,10 0-65 0 0,1 0-37 0 0,0 0-11 0 0,0 0-203 0 0,1 0 79 0 0,0 0-42 0 0,4 0-44 0 0,-3 0 165 0 0,0 0-66 0 0,1 0-94 0 0,-2 0-72 0 0,0 0 157 0 0,0 0-34 0 0,0 0-37 0 0,0 0-40 0 0,-1-1-42 0 0,1 1-46 0 0,9-1-1090 0 0</inkml:trace>
  <inkml:trace contextRef="#ctx0" brushRef="#br0" timeOffset="10023.671">4121 4002 12448 0 0,'0'0'365'0'0,"0"0"-131"0"0,0 0-107 0 0,0 0-47 0 0,0 0-17 0 0,1 0 34 0 0,0 0-59 0 0,4-1-61 0 0,-2 0 78 0 0,-2 1 17 0 0,0 0 40 0 0,0 0 48 0 0,-1 0 56 0 0,8 4 447 0 0,-1 2-88 0 0,-2 2-80 0 0,-1 1-71 0 0,0 0-64 0 0,0 1-55 0 0,-2 0-45 0 0,1 1-38 0 0,0 0 2 0 0,1 4 67 0 0,3 2 6 0 0,-2 1-46 0 0,0 0-40 0 0,-1 1-36 0 0,3 18 81 0 0,0 1-96 0 0,-2-3-70 0 0,6 16-2 0 0,-9-42-41 0 0,4 19-82 0 0,-4-17 60 0 0,-1-4 29 0 0,0-1 39 0 0,-1 0 50 0 0,0 0 57 0 0,-1-7-49 0 0,-1 0-67 0 0,-5-4-19 0 0,6 5-20 0 0,-12-11 117 0 0,2 1-56 0 0,-2-1-37 0 0,-8-5-22 0 0,6 6-48 0 0,-17-10 67 0 0,16 15-67 0 0,9 3 1 0 0,0 0 0 0 0,0 1 0 0 0,-1 0 0 0 0,1 0-1 0 0,0 1 1 0 0,-1 0 0 0 0,-6 1 0 0 0,0 1 33 0 0,0 2 37 0 0,0 1-34 0 0,0 1 82 0 0,-2 2 102 0 0,-6 8 196 0 0,4 4-6 0 0,9-5-201 0 0,4-1-105 0 0,1 1-87 0 0,4-12-2 0 0,-1-1 0 0 0,1 1 0 0 0,0-1 0 0 0,-1 1 0 0 0,1-1 0 0 0,0 1 0 0 0,1-1 0 0 0,-1 1 0 0 0,0-1 0 0 0,1 1 0 0 0,-1-1 0 0 0,1 1-1 0 0,0-1 1 0 0,0 0 0 0 0,0 1 0 0 0,0-1 0 0 0,0 0 0 0 0,0 0 0 0 0,1 0 0 0 0,-1 0 0 0 0,1 0 0 0 0,-1 0 0 0 0,1 0 0 0 0,0 0 0 0 0,0-1 0 0 0,0 1 0 0 0,0-1-1 0 0,0 1 1 0 0,0-1 0 0 0,1 1-15 0 0,1-1 22 0 0,-1 1-1 0 0,1-1 1 0 0,-1 0 0 0 0,1 0-1 0 0,0 0 1 0 0,-1 0-1 0 0,1-1 1 0 0,3 1-22 0 0,0-1 34 0 0,1 0 0 0 0,-1 0 1 0 0,0-1-1 0 0,4-1-34 0 0,28-8 98 0 0,-4-2-39 0 0,-32 11-194 0 0,0 0 43 0 0,2-2 9 0 0,0 1 96 0 0,7-3 135 0 0,-8 4-135 0 0,0-1-43 0 0,0 0-86 0 0,0 0-110 0 0,-1 1-67 0 0,1-1-113 0 0,-3 1 157 0 0,1 0-34 0 0,0 0-37 0 0,0 0-37 0 0,-1 0-39 0 0,1 0-43 0 0,0 1-43 0 0,-1-1-46 0 0,1 0-47 0 0,0 0-50 0 0,0 0-52 0 0,-1 0-53 0 0,3-1-623 0 0,-1 0-38 0 0,6-4-2911 0 0</inkml:trace>
  <inkml:trace contextRef="#ctx0" brushRef="#br0" timeOffset="10282.936">4572 4076 17071 0 0,'0'0'388'0'0,"-1"2"52"0"0,0 2-186 0 0,0-1-44 0 0,0 2-39 0 0,0-1-35 0 0,-1 2 10 0 0,1 1-58 0 0,-2 7-35 0 0,-2 9-83 0 0,2-13 76 0 0,-6 27 326 0 0,0 1 102 0 0,4-13-73 0 0,2 0 90 0 0,2-1-76 0 0,1-1-34 0 0,2 4 40 0 0,3 14 164 0 0,-5-40-571 0 0,1 0 12 0 0,-1 1 0 0 0,1-1-1 0 0,-1 1 1 0 0,1 0-1 0 0,0-1 1 0 0,0 0 0 0 0,0 1-1 0 0,0-1 1 0 0,-1 1 0 0 0,2-1-1 0 0,-1 0 1 0 0,0 0 0 0 0,0 0-1 0 0,0 0 1 0 0,1 1-1 0 0,-1-2 1 0 0,0 1 0 0 0,1 0-1 0 0,-1 0 1 0 0,1 0 0 0 0,-1-1-1 0 0,1 1 1 0 0,-1 0 0 0 0,1-1-1 0 0,-1 0 1 0 0,1 1-1 0 0,0-1 1 0 0,1 0-26 0 0,24 2 287 0 0,-4-4-89 0 0,-6-2-41 0 0,-1 1-57 0 0,1-1-46 0 0,0 1-44 0 0,-14 2-181 0 0,0 1 55 0 0,0-1 46 0 0,-1 0 38 0 0,2 0 32 0 0,5-3 98 0 0,-5 3-89 0 0,-1-1-58 0 0,0 0-78 0 0,1 0-108 0 0,-2 1 70 0 0,-1 0-36 0 0,1 0-39 0 0,0 0-43 0 0,0 0-45 0 0,-1 0-49 0 0,1 0-60 0 0,0 0-56 0 0,0 0-61 0 0,0 0-64 0 0,0 0-66 0 0,0 0-71 0 0,0 0-74 0 0,0 0-76 0 0,1-1-461 0 0,1 0-37 0 0,9-5-2933 0 0</inkml:trace>
  <inkml:trace contextRef="#ctx0" brushRef="#br0" timeOffset="10457.934">4412 4237 16416 0 0,'0'0'373'0'0,"0"0"55"0"0,0 0 20 0 0,0 0-189 0 0,0 0-124 0 0,1 0-25 0 0,1 1-62 0 0,7 0-49 0 0,-5 0 59 0 0,8-2 436 0 0,-1-1-69 0 0,1 0-70 0 0,0-1-68 0 0,-3 2-121 0 0,-1-1-35 0 0,0 0-33 0 0,1 1-34 0 0,1 0 98 0 0,0 0-61 0 0,0-1-55 0 0,-1 1-50 0 0,6-1-86 0 0,0-1-85 0 0,-1 1-67 0 0,1-1-52 0 0,17-3-394 0 0,3 1 89 0 0</inkml:trace>
  <inkml:trace contextRef="#ctx0" brushRef="#br0" timeOffset="10804.59">5620 3537 18287 0 0,'0'0'414'0'0,"0"0"56"0"0,0 0 32 0 0,0 0-211 0 0,0 0-140 0 0,0 0-55 0 0,2 0-4 0 0,28 8 636 0 0,23 3 629 0 0,-34-9-947 0 0,0-1-51 0 0,2-1-14 0 0,-1 0-70 0 0,1-1-72 0 0,0 0-73 0 0,0 1-73 0 0,-1-1-72 0 0,1 1-73 0 0,-1 0-74 0 0,-15 0-24 0 0,0 0 81 0 0,11-1-38 0 0,-9 1-3 0 0,-3-1-5 0 0,-1 1-67 0 0,1 0-82 0 0,0 0-95 0 0,0 0-111 0 0,-3 0 207 0 0,1 0-33 0 0,0 0-34 0 0,0 0-37 0 0,0 0-39 0 0,-1 0-39 0 0,1 0-1493 0 0</inkml:trace>
  <inkml:trace contextRef="#ctx0" brushRef="#br0" timeOffset="11076.354">5737 3609 13256 0 0,'-2'0'120'0'0,"1"-1"-69"0"0,-3 1-51 0 0,3 1 82 0 0,0-1 58 0 0,-1 0 93 0 0,0 0 116 0 0,1 0-124 0 0,0 0 37 0 0,1 0-21 0 0,1 0-34 0 0,0 1 122 0 0,1 1-57 0 0,-1-1-131 0 0,1 0-35 0 0,2 3 160 0 0,-3-3-138 0 0,0 0 45 0 0,7 1 384 0 0,1 0-64 0 0,0-1-61 0 0,1 0-56 0 0,-1-1-55 0 0,1 0-49 0 0,0-1-46 0 0,-1 0-44 0 0,6 0 40 0 0,-6 0-292 0 0,0 1 61 0 0,0-1 53 0 0,0 1 44 0 0,1-1 53 0 0,0 0 35 0 0,23-1 497 0 0,-19 1-408 0 0,2 0-30 0 0,-3 0-144 0 0,0-1-105 0 0,-7 2-40 0 0,1-1-34 0 0,-1 1-38 0 0,0-1-41 0 0,4 1-147 0 0,-1-1-99 0 0,0 0-106 0 0,0 0-116 0 0,0 0-123 0 0,-4 1 330 0 0,-1 0-34 0 0,1-1-36 0 0,-1 1-36 0 0,1-1-37 0 0,0 1-39 0 0,3-1-631 0 0,1 0-37 0 0,19-2-2684 0 0</inkml:trace>
  <inkml:trace contextRef="#ctx0" brushRef="#br0" timeOffset="11783.493">5740 3647 12320 0 0,'0'0'281'0'0,"0"0"40"0"0,0 0 21 0 0,0 0-146 0 0,0 0-95 0 0,0 0-40 0 0,-1 0-22 0 0,-3 0 10 0 0,3 0 14 0 0,1 0 73 0 0,0 0 124 0 0,0 0 11 0 0,0 0-96 0 0,0 0-21 0 0,0 0 120 0 0,0 0-57 0 0,0 0-52 0 0,1 0-42 0 0,-1-1-27 0 0,1 1-34 0 0,4-1 103 0 0,-3 1-18 0 0,10-2 504 0 0,-1 1-109 0 0,1-1-96 0 0,0-1-89 0 0,-1 1-76 0 0,1 0-68 0 0,0-1-57 0 0,0 1-48 0 0,12-3 8 0 0,14-2-37 0 0,-21 4-13 0 0,0 1 64 0 0,0 0 93 0 0,-3 0-125 0 0,-1 0 17 0 0,-5 2 61 0 0,-7 0-88 0 0,-1 0 0 0 0,0 0-2 0 0,0 0-12 0 0,0 0 21 0 0,-6 0-46 0 0,-23 0 158 0 0,1 2-79 0 0,-7 1-51 0 0,-16 2-46 0 0,6 0-5 0 0,15-2 33 0 0,-1 1-41 0 0,-7 1 36 0 0,4-9-62 0 0,26 3-137 0 0,8 0 67 0 0,10 1 13 0 0,2 0-21 0 0,-6 0-45 0 0,5-2-311 0 0,-1 1-75 0 0,21-1-1196 0 0,-10 1 706 0 0</inkml:trace>
  <inkml:trace contextRef="#ctx0" brushRef="#br0" timeOffset="12041.421">5605 3816 15776 0 0,'-1'-1'103'0'0,"-1"1"-51"0"0,1-1-41 0 0,-1 0-52 0 0,-1 0-13 0 0,1 1 69 0 0,1-1 57 0 0,-1 1 75 0 0,0-1 47 0 0,1 1 77 0 0,-1 0 89 0 0,0 0 99 0 0,7-1-334 0 0,4 0-94 0 0,-1-1-42 0 0,-2 1 56 0 0,27-1 659 0 0,44 4 1027 0 0,-54-1-1232 0 0,1 0-37 0 0,-4 0-107 0 0,1 0-46 0 0,-1 0-55 0 0,1 0-64 0 0,-1-1-72 0 0,1 0-80 0 0,-1 0-89 0 0,1-2-98 0 0,18 0 244 0 0,-22 2-92 0 0,-4-1-52 0 0,0 0-63 0 0,0 1-80 0 0,0-1-97 0 0,0 0-114 0 0,-7 1 153 0 0,1-1-35 0 0,-1 0-38 0 0,1 1-38 0 0,-1-1-42 0 0,1 0-44 0 0,16-1-673 0 0</inkml:trace>
  <inkml:trace contextRef="#ctx0" brushRef="#br0" timeOffset="12672.417">7091 2805 16559 0 0,'0'-1'32'0'0,"0"-1"35"0"0,0-1 154 0 0,0 0 71 0 0,-2-2 460 0 0,1 3-563 0 0,0 0-43 0 0,1 1-75 0 0,-1 0-41 0 0,3 4 263 0 0,0 2 29 0 0,-1 6 74 0 0,0 7 67 0 0,-1 0-70 0 0,0 0-65 0 0,1 0-63 0 0,-1 0-66 0 0,1-1-50 0 0,-1 1-47 0 0,0-1-44 0 0,0 1-40 0 0,0 0-36 0 0,-2 17-116 0 0,1-17 89 0 0,1 1 51 0 0,1 0 48 0 0,0 1 44 0 0,0 5 92 0 0,0-1 65 0 0,-5-3 79 0 0,1-20-228 0 0,-11-2-18 0 0,-10-8-500 0 0,1-3 64 0 0,2-2 61 0 0,0-1 58 0 0,-8-5-5 0 0,-2 2 101 0 0,-3 5 91 0 0,28 12 52 0 0,0-1 0 0 0,-1 2 0 0 0,1-1 0 0 0,-6 0-10 0 0,7 1 45 0 0,0 1-1 0 0,1-1 1 0 0,-1 1-1 0 0,0-1 1 0 0,0 1-1 0 0,1 1 1 0 0,-1-1-1 0 0,1 1 1 0 0,-1 0 0 0 0,1 0-45 0 0,2-1 22 0 0,0 0 0 0 0,0 0 0 0 0,0 1 0 0 0,0-1 0 0 0,0 0 0 0 0,0 1 1 0 0,1 0-1 0 0,-1 0 0 0 0,1-1 0 0 0,-1 1 0 0 0,1 0 0 0 0,0 0 0 0 0,0 0 1 0 0,-1 0-1 0 0,1 0 0 0 0,1 1 0 0 0,-1-1 0 0 0,0 0 0 0 0,1 0 1 0 0,-1 1-1 0 0,0 0-22 0 0,0 7 144 0 0,-1 12 202 0 0,3-11-230 0 0,4 2-52 0 0,-3-9-33 0 0,0 1 0 0 0,0-2 1 0 0,0 1-1 0 0,0 0 0 0 0,1 0 0 0 0,0-1 0 0 0,0 1 0 0 0,0-1 0 0 0,0 0 0 0 0,0 0 0 0 0,1 0 0 0 0,-1-1 0 0 0,1 1 0 0 0,0-1 0 0 0,0 0 0 0 0,3 2-31 0 0,-2-2 45 0 0,1 0-1 0 0,0 0 1 0 0,-1-1-1 0 0,1 1 0 0 0,3-1-44 0 0,0 0 59 0 0,-1 0 0 0 0,1-1 0 0 0,7-1-59 0 0,-2 0-32 0 0,0 0 66 0 0,-1 0 44 0 0,19-2 159 0 0,-13 1-140 0 0,-9 1-86 0 0,0 0-36 0 0,0-1-44 0 0,0 1-52 0 0,-3 0-1 0 0,0 0-34 0 0,0-1-36 0 0,0 1-39 0 0,0 0-42 0 0,0-1-45 0 0,0 0-48 0 0,0 1-50 0 0,-4 0-97 0 0,0 0-79 0 0,-1 1-71 0 0,1-1-63 0 0,0 0-213 0 0,1 0-61 0 0,0 0-259 0 0,2-1-696 0 0</inkml:trace>
  <inkml:trace contextRef="#ctx0" brushRef="#br0" timeOffset="13040.047">7470 2649 9728 0 0,'0'0'284'0'0,"0"0"1"0"0,0 0-223 0 0,0-1-24 0 0,0-1 0 0 0,0 0 63 0 0,0 2 107 0 0,0-1 248 0 0,0 1 436 0 0,0 0 41 0 0,0 0 6 0 0,0 0-17 0 0,0 0-8 0 0,0 0-3 0 0,0 0-378 0 0,0 0-220 0 0,0 0-57 0 0,0 0 52 0 0,0 4 41 0 0,0 0-40 0 0,0 0-38 0 0,0-1-34 0 0,-1 5 142 0 0,1-1-107 0 0,0 0-75 0 0,0 1-69 0 0,0 17 134 0 0,0-14-62 0 0,1 24 159 0 0,-3 2-72 0 0,-3-1-67 0 0,-1 0-60 0 0,-2 19 76 0 0,2-1-66 0 0,1 29-13 0 0,4 0-80 0 0,2-74-71 0 0,1-2-23 0 0,-2 3-94 0 0,0-10-3 0 0,0 0-37 0 0,0 1-230 0 0,0-1-523 0 0,0 0 686 0 0,0 0 36 0 0,0 0-9 0 0,0 0-49 0 0,0 0-6 0 0,0 0-49 0 0,0 0-56 0 0,0 0-64 0 0,0 0-68 0 0,0 0-63 0 0,0 0-56 0 0,0 0-49 0 0,0 0-186 0 0,0 0-48 0 0,0 0-224 0 0,0 0-607 0 0</inkml:trace>
  <inkml:trace contextRef="#ctx0" brushRef="#br0" timeOffset="13289.884">7422 2702 13016 0 0,'1'-4'19'0'0,"1"0"50"0"0,-1-3 184 0 0,4-10 496 0 0,-2 10-487 0 0,-1 4-163 0 0,0-1-48 0 0,1 0-57 0 0,0 1-66 0 0,6-6 233 0 0,2 1 62 0 0,0 1 55 0 0,1 1 46 0 0,3 0 116 0 0,0 1 41 0 0,-6 3-92 0 0,-1 1 0 0 0,1 0-1 0 0,0 0 1 0 0,6 1-389 0 0,10 2 755 0 0,-1 3-77 0 0,-8 0-292 0 0,-1 1-68 0 0,-3 0-116 0 0,-1 1-65 0 0,-1 1-74 0 0,-1 1-81 0 0,-6-6 43 0 0,0 1 0 0 0,0-1 0 0 0,0 1-1 0 0,-1 0 1 0 0,0-1 0 0 0,1 1 0 0 0,-1 0-1 0 0,-1 0 1 0 0,1 0 0 0 0,-1 1 0 0 0,1-1-1 0 0,-1 0 1 0 0,0 1 0 0 0,-1-1-1 0 0,1 1 1 0 0,-1-1 0 0 0,0 0 0 0 0,0 1-1 0 0,0 3-24 0 0,-1-3 20 0 0,0-1-1 0 0,0 1 1 0 0,-1-1-1 0 0,1 1 1 0 0,-1-1-1 0 0,0 0 1 0 0,0 1-1 0 0,-1-1 1 0 0,1 0-1 0 0,-1-1 1 0 0,0 1-1 0 0,-1 2-19 0 0,-3 1 22 0 0,0 0-1 0 0,-1-1 0 0 0,0 1 0 0 0,0-2 1 0 0,0 1-1 0 0,0-1-21 0 0,-19 10 11 0 0,3-5-75 0 0,1 0-99 0 0,11-6 36 0 0,0 1-36 0 0,0-1-39 0 0,0 0-43 0 0,-4 2-174 0 0,11-5 174 0 0,0 1 41 0 0,-10 3-339 0 0,8-3 281 0 0,1 0-80 0 0,2-1 129 0 0,1 0-33 0 0,-1 0-105 0 0,0 0-66 0 0,0 0-75 0 0,0 0-84 0 0,0 1-93 0 0,0-1-101 0 0,0 0-112 0 0,0 0-120 0 0,-4 2-1142 0 0,-3 0-1189 0 0</inkml:trace>
  <inkml:trace contextRef="#ctx0" brushRef="#br0" timeOffset="14893.294">7639 3025 7512 0 0,'0'0'166'0'0,"0"0"29"0"0,0 0 13 0 0,0 0 39 0 0,0 0 135 0 0,0 0 60 0 0,0 0 7 0 0,0 0-29 0 0,0 0-145 0 0,0 0-69 0 0,0 0-12 0 0,0 0-24 0 0,0 0-84 0 0,0 0-1 0 0,0 0 86 0 0,0 0 21 0 0,0 0 0 0 0,0 0 4 0 0,0 0 16 0 0,0 0 4 0 0,0 0 0 0 0,0 0 8 0 0,0 0 34 0 0,0 0 20 0 0,0 0 2 0 0,0 0 2 0 0,0 0 13 0 0,0 0 8 0 0,0 0 1 0 0,0 0-11 0 0,0 0-45 0 0,0 0-21 0 0,0 0-3 0 0,0 0-102 0 0,0 0-75 0 0,0 0-46 0 0,0 0-46 0 0,0 0 4 0 0,0 0 147 0 0,0 0 32 0 0,0 0-2 0 0,0 0-3 0 0,0 0-12 0 0,0 0-8 0 0,0 0-1 0 0,0 0 0 0 0,0 0 0 0 0,0 0 0 0 0,0 0 0 0 0,0 0 14 0 0,0 0 54 0 0,0 0 20 0 0,0 0 6 0 0,0 0-92 0 0,0 0-73 0 0,0 0-44 0 0,0 0-49 0 0,0 0-38 0 0,0 0 40 0 0,0 0 126 0 0,0 0 15 0 0,0 0-10 0 0,0 0 3 0 0,0 0 18 0 0,0 0 8 0 0,0 0-2 0 0,0 0-17 0 0,0 0-10 0 0,0 0-1 0 0,0 0 3 0 0,0 0 10 0 0,0 0-2 0 0,-1 1-22 0 0,-4 0-3 0 0,4-1 10 0 0,1 0 21 0 0,0 0-1 0 0,0 0-7 0 0,0 0 6 0 0,0 0 29 0 0,0 0 17 0 0,0 0 3 0 0,0 0-13 0 0,0 0-50 0 0,0 0 1 0 0,0 0-8 0 0,0 0-2 0 0,0 0 0 0 0,0 0-1 0 0,0 0-4 0 0,0 0 6 0 0,0 0 11 0 0,0 0 0 0 0,0 0 4 0 0,0 0-13 0 0,0 0 10 0 0,0 0-13 0 0,3 1-14 0 0,-3-1-38 0 0,4 0-13 0 0,2-1 35 0 0,3-1 42 0 0,-7 1-73 0 0,19-4 55 0 0,-8 2 17 0 0,-7 3 8 0 0,3 0 99 0 0,6-1 56 0 0,-6 1-182 0 0,-2 1-121 0 0,-3-1-21 0 0,-1 1-38 0 0,3 2 21 0 0,1-1 76 0 0,-3 0 19 0 0,3 1 0 0 0,-1 4 0 0 0,-6-7 0 0 0,0 0 1 0 0,1 1-1 0 0,-1-1 0 0 0,0 0 0 0 0,1 1 0 0 0,-1-1 0 0 0,0 1 1 0 0,1-1-1 0 0,-1 0 0 0 0,0 1 0 0 0,0-1 0 0 0,0 1 0 0 0,1-1 1 0 0,-1 1-1 0 0,0-1 0 0 0,0 1 0 0 0,0-1 0 0 0,0 1 0 0 0,0-1 1 0 0,0 1-1 0 0,0-1 0 0 0,0 1 0 0 0,0-1 0 0 0,0 1 0 0 0,0-1 0 0 0,0 1 1 0 0,0-1-1 0 0,-1 1 0 0 0,1-1 0 0 0,0 1 0 0 0,0-1 0 0 0,0 1 1 0 0,-1-1-1 0 0,1 1 0 0 0,0-1 0 0 0,-1 0 0 0 0,1 1 0 0 0,0-1 0 0 0,-1 1 6 0 0,-8 14 54 0 0,6-11-19 0 0,1-1 0 0 0,-1 0 0 0 0,0 0 0 0 0,0-1 0 0 0,0 1 0 0 0,0 0 0 0 0,-3 1-41 0 0,-7 4 41 0 0,-43 35-41 0 0,45-35 0 0 0,-20 17-14 0 0,10-1-62 0 0,22-20 23 0 0,10 6 52 0 0,-7-9 8 0 0,0 1-1 0 0,1-1 1 0 0,-1 0 0 0 0,1 0-1 0 0,-1 0 1 0 0,0-1-1 0 0,1 0 1 0 0,2 1-7 0 0,37-4 91 0 0,-40 3-222 0 0,1-1 53 0 0,-1 0 47 0 0,1 1 39 0 0,4-2 90 0 0,11-2 274 0 0,-14 3-302 0 0,1 0-57 0 0,0-1-102 0 0,-3 1-8 0 0,-1 0-41 0 0,1 0-60 0 0,0 0-58 0 0,0 0-62 0 0,0 0-69 0 0,0 0-74 0 0,0-1-78 0 0,0 1-86 0 0,0 0-89 0 0,-4 1 236 0 0,1-1-63 0 0,0 1-58 0 0,0 0-50 0 0,0-1-186 0 0,0 1-49 0 0,1 0-224 0 0,-1-1-608 0 0</inkml:trace>
  <inkml:trace contextRef="#ctx0" brushRef="#br0" timeOffset="15190.186">7915 2972 14808 0 0,'0'0'432'0'0,"0"0"-155"0"0,0 0-126 0 0,0 0 67 0 0,0 0-100 0 0,0 2 110 0 0,8 17 694 0 0,-5-13-611 0 0,-1 0 75 0 0,1 0 101 0 0,-2-3-197 0 0,0 0 35 0 0,0 4 102 0 0,1-1-38 0 0,0 0-37 0 0,-1 1-35 0 0,3 5 221 0 0,0 1-117 0 0,-2-5-200 0 0,0 1-40 0 0,3 8 79 0 0,1 3-89 0 0,0 11-79 0 0,-5-29-165 0 0,-1 0 37 0 0,0 1 35 0 0,1 5 83 0 0,-1-6-93 0 0,-1 0-42 0 0,1 0-44 0 0,0 0-55 0 0,0 1-68 0 0,0-1-77 0 0,0 0-49 0 0,0-1-80 0 0,0 1-87 0 0,0 0-97 0 0,-1 0-103 0 0,1 0-112 0 0,0 0-120 0 0,0 0 425 0 0,0-1-32 0 0,0 1-768 0 0,0 1-37 0 0,0 7-2844 0 0</inkml:trace>
  <inkml:trace contextRef="#ctx0" brushRef="#br0" timeOffset="15454.139">6914 3493 15840 0 0,'0'0'362'0'0,"0"0"47"0"0,0 0 27 0 0,0 0-184 0 0,0 0-122 0 0,1-1 58 0 0,14-9 433 0 0,14 2 449 0 0,2 4 19 0 0,-10 2-436 0 0,-8 1-295 0 0,-2 0-60 0 0,9-2-68 0 0,1 1-35 0 0,20-2 105 0 0,-1 0-86 0 0,53-4 189 0 0,-64 6-250 0 0,-1 0 38 0 0,-7 0-16 0 0,9 0 54 0 0,-1-1-52 0 0,8 0-11 0 0,0 0-52 0 0,12 0 125 0 0,22 2-239 0 0,-20 5 147 0 0,-47-4-301 0 0,0 1 46 0 0,1-1 42 0 0,-1 1 37 0 0,1-1 36 0 0,0 0 38 0 0,2 1 47 0 0,2 0 92 0 0,3 0 64 0 0,-4-1-124 0 0,-1 1-71 0 0,0-1-65 0 0,-2 1-61 0 0,1-1-68 0 0,-1 1-79 0 0,0 0-89 0 0,0-1-24 0 0,0 1-74 0 0,-1 0-82 0 0,0 0-86 0 0,1-1-94 0 0,-1 1-98 0 0,1 0-105 0 0,-1 0-111 0 0,-4-1 462 0 0,1 0-60 0 0,-1 1-56 0 0,0-1-47 0 0,0 0-190 0 0,0 0-47 0 0,0 0-229 0 0,0 0-627 0 0</inkml:trace>
  <inkml:trace contextRef="#ctx0" brushRef="#br0" timeOffset="15842.162">7074 3636 12544 0 0,'0'0'365'0'0,"0"0"-204"0"0,0 0-38 0 0,0 0 24 0 0,0 1-97 0 0,0 4-79 0 0,0-2 69 0 0,0 3-73 0 0,0 1 37 0 0,1 6 102 0 0,0 0 118 0 0,1 1 101 0 0,0 2 175 0 0,1 0 91 0 0,0 3 199 0 0,3 9 452 0 0,-3-14-648 0 0,0 0-40 0 0,-1-4-218 0 0,0-1-34 0 0,1 6 111 0 0,-2-7-258 0 0,0 0-37 0 0,1 7 257 0 0,0 0-76 0 0,0-4-111 0 0,0 1-38 0 0,1 11 59 0 0,-2 4-84 0 0,-1-19-111 0 0,0 0 0 0 0,-1 1 0 0 0,0-1-1 0 0,-1 0-13 0 0,1-3 246 0 0,-2-1-52 0 0,0-1-45 0 0,0-1-42 0 0,-6-1 1 0 0,0-3-110 0 0,0-1-55 0 0,-14-10-194 0 0,15 8 178 0 0,0 0 68 0 0,-20-12-198 0 0,10 6-86 0 0,-1 2 0 0 0,-15-6 289 0 0,8 6-177 0 0,-2 3 45 0 0,1 3 68 0 0,-2 4 85 0 0,27-1 9 0 0,-1 1 0 0 0,0-1 0 0 0,1 1 0 0 0,-1 0-1 0 0,0 0 1 0 0,1 0 0 0 0,-1 0 0 0 0,1 0 0 0 0,-1 0 0 0 0,1 1 0 0 0,0-1 0 0 0,-1 1 0 0 0,1 0-1 0 0,0 0 1 0 0,0 0 0 0 0,0 0 0 0 0,1 0 0 0 0,-1 0 0 0 0,0 0 0 0 0,1 0 0 0 0,-1 1 0 0 0,1-1-1 0 0,0 1 1 0 0,0-1 0 0 0,0 1 0 0 0,0-1 0 0 0,0 1 0 0 0,0 0 0 0 0,1 0 0 0 0,0-1 0 0 0,-1 1-1 0 0,1 0 1 0 0,0 0 0 0 0,0-1 0 0 0,0 1 0 0 0,1 0 0 0 0,-1 0 0 0 0,1 1-30 0 0,0-1 25 0 0,0-1 1 0 0,-1 1-1 0 0,1-1 1 0 0,1 0-1 0 0,-1 1 0 0 0,0-1 1 0 0,1 0-1 0 0,-1 1 1 0 0,1-1-1 0 0,-1 0 1 0 0,1 0-1 0 0,0 0 0 0 0,0-1 1 0 0,0 1-1 0 0,0 0 1 0 0,2 1-26 0 0,10 4 267 0 0,0-3-41 0 0,17-2 119 0 0,1-5-108 0 0,0-3-72 0 0,-12 3-75 0 0,-10 1-156 0 0,1 0 49 0 0,37-9 151 0 0,-33 7-181 0 0,-7 2-17 0 0,-1-1-37 0 0,1 1-58 0 0,1-1-59 0 0,-1 1-65 0 0,0-1-73 0 0,0 0-82 0 0,0 0-88 0 0,1 0-96 0 0,-1 0-104 0 0,-6 2 227 0 0,0 0-69 0 0,0 0-62 0 0,0 1-54 0 0,0-1-197 0 0,1 0-54 0 0,0 0-237 0 0,1-1-645 0 0</inkml:trace>
  <inkml:trace contextRef="#ctx0" brushRef="#br0" timeOffset="16129.436">7392 3647 17191 0 0,'0'0'388'0'0,"0"0"52"0"0,0 0 31 0 0,0 0-195 0 0,1 1-132 0 0,2 3-61 0 0,-1 0-38 0 0,8 18 18 0 0,-8-15 28 0 0,1 1 95 0 0,-2-4-30 0 0,1 0 46 0 0,-1 0 50 0 0,1-1 58 0 0,1 9 262 0 0,1 0-39 0 0,-1 1-38 0 0,0-1-37 0 0,0 4 53 0 0,1-1-55 0 0,1 0-55 0 0,0 0-54 0 0,5 5-14 0 0,1 0-51 0 0,0-1-45 0 0,1-2-39 0 0,-7-11-124 0 0,-1-1 1 0 0,1 1-1 0 0,1-1 1 0 0,4 3-75 0 0,-4-4 41 0 0,-1 0 0 0 0,1-1-1 0 0,0 1 1 0 0,0-1 0 0 0,5 1-41 0 0,10 3 86 0 0,31 4 175 0 0,-33-9-204 0 0,1-1-50 0 0,0 0-79 0 0,0-3-29 0 0,-13 1-20 0 0,-4 1 20 0 0,0-1-36 0 0,3-1-185 0 0,-3 1 110 0 0,-1 1-37 0 0,1-1-42 0 0,-1-1-45 0 0,1 1-47 0 0,0 0-52 0 0,6-4-968 0 0</inkml:trace>
  <inkml:trace contextRef="#ctx0" brushRef="#br0" timeOffset="16402.254">7278 3869 15440 0 0,'4'-4'297'0'0,"0"0"-53"0"0,0 0-47 0 0,1 1-44 0 0,-1-1-38 0 0,1 1-33 0 0,6-2-1 0 0,-2 1-74 0 0,17-4-82 0 0,-15 4 78 0 0,0 1 63 0 0,-1 0 91 0 0,46-13 106 0 0,41-4 281 0 0,-55 13-343 0 0,11-3-36 0 0,-26 5-137 0 0,-1 0-47 0 0,11-3 29 0 0</inkml:trace>
  <inkml:trace contextRef="#ctx0" brushRef="#br0" timeOffset="16676.128">8215 3322 16815 0 0,'0'0'382'0'0,"0"0"54"0"0,1-1 22 0 0,3 0-268 0 0,0 0-45 0 0,0-1-37 0 0,0 1-34 0 0,6-1 2 0 0,6 0-99 0 0,-3-1 32 0 0,-5 2 72 0 0,-1-1 60 0 0,0 1 89 0 0,10-4-143 0 0,0 2 57 0 0,0 0 50 0 0,0 1 43 0 0,3-1 90 0 0,1 1 36 0 0,42-2 802 0 0,-24 2-509 0 0,-20 0-380 0 0,0 1-50 0 0,7-2-18 0 0,-14 1-153 0 0,1 0-36 0 0,-4 1-37 0 0,1 0-40 0 0,-1 0-48 0 0,1 0-53 0 0,-2 1-40 0 0,1-1-57 0 0,0 0-61 0 0,-1 0-67 0 0,1 0-72 0 0,-1-1-76 0 0,0-1-83 0 0,0 0-87 0 0,-7 2 205 0 0,0 1-67 0 0,0-1-58 0 0,0 1-52 0 0,0-1-192 0 0,0 0-51 0 0,1 1-233 0 0,0-2-629 0 0</inkml:trace>
  <inkml:trace contextRef="#ctx0" brushRef="#br0" timeOffset="16963.678">8456 3118 15120 0 0,'0'0'340'0'0,"0"1"-155"0"0,0-1-41 0 0,0 0 47 0 0,0 1-91 0 0,0 2-8 0 0,0-1 1 0 0,0 5 167 0 0,0 0-95 0 0,0 0-86 0 0,1 16-45 0 0,1-12 65 0 0,-1-6 12 0 0,0 0 57 0 0,1 1 66 0 0,0-1 80 0 0,3 10 291 0 0,0-1-58 0 0,0 1-59 0 0,0 0-61 0 0,2 6 80 0 0,1 1-129 0 0,-5-12-238 0 0,1 1-34 0 0,1-1-33 0 0,-1 1-34 0 0,-2-7 25 0 0,0 1-48 0 0,0 0-43 0 0,0 0-40 0 0,0-1-38 0 0,0 1-34 0 0,2 5-220 0 0,1 1-175 0 0,4 6-348 0 0,-1-3 83 0 0</inkml:trace>
  <inkml:trace contextRef="#ctx0" brushRef="#br0" timeOffset="17399.97">9407 2505 16439 0 0,'0'0'374'0'0,"0"0"-82"0"0,0-1-107 0 0,0 1-94 0 0,0 0-40 0 0,0-2 20 0 0,0 2 11 0 0,0-1 99 0 0,0 1-40 0 0,0 0 42 0 0,2 0-54 0 0,0 0-38 0 0,1 4 7 0 0,2 5-26 0 0,-5-8-33 0 0,6 10 217 0 0,-1 0 0 0 0,0 1 0 0 0,-1-1-1 0 0,0 1 1 0 0,-1 0 0 0 0,0 4-256 0 0,1 7 336 0 0,0 0-46 0 0,-1 0-59 0 0,-1 0-72 0 0,0-2-86 0 0,7 75 201 0 0,-6-55-123 0 0,0-2 48 0 0,0 0 79 0 0,-3-26-247 0 0,-1 10-43 0 0,-5-3 48 0 0,0-10 79 0 0,3-8-35 0 0,-1-2-39 0 0,-15-3-34 0 0,-1-8-110 0 0,0 0-68 0 0,-3-4-97 0 0,-10-10-195 0 0,-2 0 4 0 0,11 9 229 0 0,3 4 117 0 0,-1 1 94 0 0,16 9 16 0 0,1-1 1 0 0,-1 1-1 0 0,0 1 1 0 0,-1-1 0 0 0,1 1-1 0 0,-5-1 3 0 0,8 2 0 0 0,1 0 0 0 0,0 0 0 0 0,0 1 0 0 0,-1-1 0 0 0,1 0 1 0 0,0 1-1 0 0,0-1 0 0 0,0 1 0 0 0,0 0 0 0 0,-1 0 0 0 0,1-1 0 0 0,0 2 0 0 0,0-1 0 0 0,1 0 0 0 0,-1 0 0 0 0,0 0 0 0 0,0 1 0 0 0,0-1 0 0 0,1 1 0 0 0,-2 1 0 0 0,-9 15 154 0 0,10-14-135 0 0,0 1 0 0 0,0-1 0 0 0,1 1 0 0 0,0 0 0 0 0,0-1 0 0 0,0 1-1 0 0,0 0 1 0 0,0 0 0 0 0,1 0 0 0 0,0 0-19 0 0,2 14 105 0 0,4-1 68 0 0,4-1 97 0 0,-4-9-89 0 0,2-1 35 0 0,16 8-57 0 0,-16-12-81 0 0,0 0 0 0 0,1 0-1 0 0,-1 0 1 0 0,0-1 0 0 0,1-1 0 0 0,8 2-78 0 0,9-2 117 0 0,-10-1-77 0 0,1 0-33 0 0,-1-1-40 0 0,1-1-45 0 0,-1 0-53 0 0,-1 0-59 0 0,1 0-65 0 0,-2 0-72 0 0,-3 1 34 0 0,-8 0-80 0 0,0 1-66 0 0,0-1-60 0 0,0 1-53 0 0,0 0-198 0 0,1-1-60 0 0,-1 1-47 0 0,0-1-35 0 0,2 0-433 0 0,0 0-38 0 0,7-2-2855 0 0,-12 3 4206 0 0</inkml:trace>
  <inkml:trace contextRef="#ctx0" brushRef="#br0" timeOffset="17895.86">9813 2459 14168 0 0,'0'0'322'0'0,"0"0"45"0"0,0 0-185 0 0,0 0-40 0 0,0 1 43 0 0,-1 0-102 0 0,0 3-24 0 0,0-2 19 0 0,-4 10 12 0 0,-1 19 28 0 0,3-16 7 0 0,1-8-22 0 0,0 0 36 0 0,-3 13 172 0 0,0 0 94 0 0,0 0 51 0 0,-3 25 672 0 0,4-16-524 0 0,2-15-356 0 0,1 1-57 0 0,-1-1-67 0 0,1 1-81 0 0,-1 13 157 0 0,1-1-73 0 0,0 12-33 0 0,1-16-28 0 0,1 0-1 0 0,5 22-65 0 0,-4-27 0 0 0,-2-13 0 0 0,1 1 0 0 0,0-1 0 0 0,0 0 0 0 0,2 5 0 0 0,-3-9-249 0 0,0-1 79 0 0,0 0 71 0 0,0 1 60 0 0,0-1 89 0 0,0 0 108 0 0,1 2 604 0 0,-1-2-645 0 0,0 0-47 0 0,0 0-63 0 0,0 1-78 0 0,0-1-96 0 0,0 0-108 0 0,0 0-76 0 0,0 0-110 0 0,0 1-120 0 0,0-1 241 0 0,0 0-33 0 0,0 0-36 0 0,0 0-37 0 0,0 0-38 0 0,0 0-39 0 0,0 1-42 0 0,0-1-41 0 0,0 0-44 0 0,0 0-45 0 0,0 0-1625 0 0,0 0-1313 0 0</inkml:trace>
  <inkml:trace contextRef="#ctx0" brushRef="#br0" timeOffset="18184">9711 2512 11664 0 0,'4'-10'264'0'0,"1"0"-36"0"0,7-8 136 0 0,7 2-43 0 0,-13 13-227 0 0,0-1 1 0 0,0 1 0 0 0,0 1-1 0 0,5-3-94 0 0,8-1 203 0 0,1 2 45 0 0,-6 2-45 0 0,-1 0 42 0 0,-2 1-5 0 0,0 0 38 0 0,0 0 44 0 0,-1 0 48 0 0,1 0 71 0 0,8 1 216 0 0,0 2-62 0 0,-2 3-52 0 0,0 2-42 0 0,8 7 234 0 0,10 13 296 0 0,-26-15-651 0 0,-3 0-43 0 0,-4 1-41 0 0,-2 0-38 0 0,-4-1-35 0 0,-2 1-33 0 0,-10 9 101 0 0,11-18-443 0 0,1 0 60 0 0,-1 0 52 0 0,1 0 47 0 0,-6 3 100 0 0,3-1 48 0 0,-13 6 273 0 0,8-5-245 0 0,3-2-148 0 0,4-3-62 0 0,1 1-35 0 0,-1-1-41 0 0,0 0-43 0 0,1 0-50 0 0,-1 1-52 0 0,0-1-57 0 0,0 0-63 0 0,1 0-65 0 0,-1 0-70 0 0,0 0-76 0 0,1 0-78 0 0,-1 1-84 0 0,0-1-87 0 0,1-1-37 0 0,0 1-85 0 0,-1 0-324 0 0,0 0-36 0 0,-9 3-2740 0 0</inkml:trace>
  <inkml:trace contextRef="#ctx0" brushRef="#br0" timeOffset="18568.89">9906 2819 12496 0 0,'0'0'281'0'0,"0"0"40"0"0,2-1 22 0 0,20-8-155 0 0,2 3 77 0 0,-7 4-27 0 0,0 2 63 0 0,4 2 181 0 0,-11 1-190 0 0,0 0 38 0 0,0 1 39 0 0,-1 0 44 0 0,-1 2 46 0 0,0 1 49 0 0,-1 0-222 0 0,-3 0-40 0 0,-1 9 139 0 0,-6 0-113 0 0,-5 0-84 0 0,4-11-129 0 0,0 1 0 0 0,-1-1 0 0 0,1 0-1 0 0,-1 0 1 0 0,0-1 0 0 0,-4 3-59 0 0,-6 3 198 0 0,-5 1-36 0 0,-11 6-4 0 0,-17 9 43 0 0,18-8 23 0 0,24-13 109 0 0,6-1-76 0 0,5-1-59 0 0,3-1-43 0 0,28 0 350 0 0,-33-2-519 0 0,4 0 27 0 0,0 0 48 0 0,6 0 119 0 0,17-1 339 0 0,-21 1-413 0 0,0-1-60 0 0,1 0-82 0 0,0-1-109 0 0,-6 1 25 0 0,1 1-36 0 0,0-1-38 0 0,-1-1-41 0 0,1 1-44 0 0,-1 0-47 0 0,1 0-50 0 0,-1-1-52 0 0,0 1-56 0 0,1-1-57 0 0,-1 0-61 0 0,0 0-64 0 0,-3 1 193 0 0,1 1-58 0 0,-1-1-51 0 0,0 0-46 0 0,1 0-177 0 0,0 0-43 0 0,0 0-214 0 0,1 0-579 0 0</inkml:trace>
  <inkml:trace contextRef="#ctx0" brushRef="#br0" timeOffset="18851.655">10294 2798 14112 0 0,'0'0'322'0'0,"0"0"45"0"0,0 0-186 0 0,0 0-40 0 0,0 0 43 0 0,0 1-102 0 0,0 2-25 0 0,0-2 21 0 0,0 9-82 0 0,-1-1 98 0 0,1-1 81 0 0,-1 0 67 0 0,0 3 150 0 0,-2 16 887 0 0,1-16-783 0 0,0-1-149 0 0,1-5-220 0 0,-1 0-40 0 0,0 6 283 0 0,-2 0-63 0 0,1 0-53 0 0,-1 0-44 0 0,-2 7 76 0 0,3-10-158 0 0,1 0 0 0 0,0 0 0 0 0,0 0 0 0 0,1 5-128 0 0,-5 8 83 0 0,1-2-25 0 0,3-1-50 0 0,2-18-258 0 0,0 0 73 0 0,0 1 67 0 0,0-1 59 0 0,0 0 73 0 0,-1 1 103 0 0,0 1 536 0 0,1-2-558 0 0,-1 0-42 0 0,1 1-57 0 0,0-1-72 0 0,-1 0-86 0 0,1 1-101 0 0,0-1-68 0 0,0 0-101 0 0,-1 0-111 0 0,1 0-120 0 0,0 0 278 0 0,0 0-33 0 0,0 0-35 0 0,0 0-37 0 0,0 0-38 0 0,0 1-38 0 0,0-1-41 0 0,0 0-41 0 0,0 0-580 0 0,0 0-35 0 0,0 0-2628 0 0</inkml:trace>
  <inkml:trace contextRef="#ctx0" brushRef="#br0" timeOffset="19194.018">10366 2101 13504 0 0,'0'0'189'0'0,"0"-1"-34"0"0,-1 0 68 0 0,1 0-93 0 0,-2-4 76 0 0,1 2-77 0 0,-3-3-160 0 0,0 0 64 0 0,-1 2 56 0 0,0 1 50 0 0,-2 0 85 0 0,-1 2 51 0 0,-1 1 105 0 0,-6 3 252 0 0,-9 7 420 0 0,16-6-746 0 0,1 1-42 0 0,1-1-85 0 0,1 0-43 0 0,0 0-51 0 0,0 0-57 0 0,-12 13 148 0 0,4 2-91 0 0,1 4-65 0 0,10-18-25 0 0,0 1 1 0 0,1-1-1 0 0,0 0 0 0 0,0 0 0 0 0,0 0 1 0 0,0 1-1 0 0,1-1 0 0 0,0 0 1 0 0,0 1-1 0 0,1 0 5 0 0,3 16 22 0 0,-2-12-25 0 0,-2-4-3 0 0,1-2 35 0 0,1-1 28 0 0,0 1 41 0 0,0-2-79 0 0,-1-1-15 0 0,0-1-1 0 0,-1 1 0 0 0,1-1 1 0 0,-1 1-1 0 0,0 0 0 0 0,1-1 1 0 0,-1 1-1 0 0,1 0 0 0 0,-1 0 1 0 0,0-1-1 0 0,1 1 0 0 0,-1 0 1 0 0,0 0-1 0 0,0-1 0 0 0,0 1 1 0 0,0 0-1 0 0,0 0-3 0 0,1 0 3 0 0,-1 0 0 0 0,0 0 1 0 0,0 0-1 0 0,0-1 0 0 0,0 1 0 0 0,0 0 0 0 0,0 0 0 0 0,0 0 1 0 0,0 0-1 0 0,0 0 0 0 0,-1 0 0 0 0,1 0 0 0 0,0-1 0 0 0,-1 2-3 0 0,-7 10 92 0 0,-4-2 48 0 0,1-4 52 0 0,2-2 59 0 0,-1 0-62 0 0,0 2-77 0 0,0-1-90 0 0,0 1-105 0 0,0 0-121 0 0,6-2 53 0 0,0-1-35 0 0,0 0-37 0 0,1 0-40 0 0,2-2-72 0 0,1-1 114 0 0,0 0 13 0 0,0 0-78 0 0,0 0-248 0 0,0 0-452 0 0,0 0-36 0 0,0 0-8 0 0</inkml:trace>
  <inkml:trace contextRef="#ctx0" brushRef="#br0" timeOffset="19454.768">10447 2125 12496 0 0,'0'0'281'0'0,"0"0"40"0"0,0 0 22 0 0,0 0-143 0 0,0 0-96 0 0,0 0-26 0 0,0 1-39 0 0,0 6-21 0 0,-1 22 617 0 0,-5 38 907 0 0,3-43-1024 0 0,0 6 69 0 0,0 0-102 0 0,2-15-291 0 0,0 0-37 0 0,0 1-43 0 0,1-1-45 0 0,0 5-41 0 0,0 5 13 0 0,0 1 0 0 0,3 2-41 0 0,-5-8 68 0 0,1-12-8 0 0,1 0 74 0 0,0-7-318 0 0,0-1 38 0 0,-1 1-54 0 0,0-1 87 0 0,-3 1-71 0 0,3-1 89 0 0,0 0-45 0 0,0 0-65 0 0,0 0-80 0 0,1 0-95 0 0,0 0-111 0 0,-1 0 87 0 0,1 0-57 0 0,0 0-52 0 0,0 0-45 0 0,0 0-161 0 0,0 0-45 0 0,0 0-196 0 0,0 0-527 0 0</inkml:trace>
  <inkml:trace contextRef="#ctx0" brushRef="#br0" timeOffset="19689.677">10468 2165 8208 0 0,'1'0'234'0'0,"4"0"-316"0"0,0 0 33 0 0,4-1 45 0 0,0 0 119 0 0,0 0 106 0 0,-3 0-26 0 0,0 1 37 0 0,6-2 333 0 0,0 2 117 0 0,0 0 96 0 0,-3 1-102 0 0,1 2 35 0 0,-7-2-391 0 0,0 0-1 0 0,0 0 1 0 0,1 1 0 0 0,-1-1-1 0 0,0 1 1 0 0,0 0 0 0 0,1 1-320 0 0,0 1 544 0 0,0 1-115 0 0,0 1-89 0 0,-1 1-63 0 0,-2-5-204 0 0,0-1 0 0 0,0 1 1 0 0,-1 0-1 0 0,1 0 0 0 0,-1 0 0 0 0,0-1 1 0 0,1 1-1 0 0,-1 0 0 0 0,0 0-73 0 0,-2 4 333 0 0,-11 13 292 0 0,-4-3-102 0 0,-2-3-109 0 0,-2-2-115 0 0,-1-2-124 0 0,10-5-136 0 0,1-1-33 0 0,-1 1-34 0 0,0-1-36 0 0,1 0-36 0 0,-1 0-37 0 0,2-1-27 0 0,0 1-36 0 0,-12 2-688 0 0,-2-2-51 0 0</inkml:trace>
  <inkml:trace contextRef="#ctx0" brushRef="#br0" timeOffset="20164.447">9119 3292 13016 0 0,'2'-1'297'0'0,"3"-3"24"0"0,1 0-68 0 0,-1 0-60 0 0,1 0-51 0 0,2-1-17 0 0,0-1-59 0 0,21-11-8 0 0,-16 12 23 0 0,21-6 1101 0 0,0 3-69 0 0,1 0-80 0 0,0 2-93 0 0,-1 1-106 0 0,1 1-117 0 0,-17 2-406 0 0,0 0-34 0 0,0 1-36 0 0,0-1-36 0 0,19-1 228 0 0,17-2 880 0 0,6 3-1313 0 0,-31 1 338 0 0,1 0-65 0 0,0-1-59 0 0,0-1-51 0 0,19-1 16 0 0,0 2-82 0 0,-18 1-97 0 0,16-1 137 0 0,-3 0 34 0 0,-15 1-91 0 0,-5 0-62 0 0,0 1-65 0 0,-4 0-55 0 0,1 1-70 0 0,-1 0-80 0 0,0 0-91 0 0,-18-1 140 0 0,0 0 49 0 0,5 0-222 0 0,-4 0 162 0 0,-1 0 69 0 0,0 0-33 0 0,-1 0-40 0 0,1 0-46 0 0,-1 0-45 0 0,0 0-58 0 0,1 0-62 0 0,-1 0-69 0 0,0 0-35 0 0,0 0-70 0 0,0 0-63 0 0,0 0-54 0 0,0 0-205 0 0,1 0-54 0 0,-1 0-247 0 0,1 0-672 0 0</inkml:trace>
  <inkml:trace contextRef="#ctx0" brushRef="#br0" timeOffset="20611.718">9419 3343 14480 0 0,'0'0'193'0'0,"0"0"-35"0"0,1 2 72 0 0,-1-1-93 0 0,2 6 96 0 0,-2-4-84 0 0,0 1 41 0 0,1 0-52 0 0,0 1-44 0 0,-1-1-37 0 0,3 4-22 0 0,3 10-53 0 0,-4-12 59 0 0,0 0 62 0 0,0 0 85 0 0,-1-1 110 0 0,3 13 541 0 0,-1 0-80 0 0,-1 0-74 0 0,-1-1-73 0 0,0 1-69 0 0,-1-1-65 0 0,-1 1-63 0 0,0-1-58 0 0,0 1-57 0 0,-1-1-52 0 0,-1 1-50 0 0,0-1-46 0 0,0 1-43 0 0,-1-1-39 0 0,0 0-38 0 0,0 1-32 0 0,4-16 17 0 0,-1 0 0 0 0,0 0 1 0 0,0 0-1 0 0,0 0 0 0 0,0 0 0 0 0,0 0 0 0 0,0 0 0 0 0,-2 2-17 0 0,1-2 29 0 0,1 0 1 0 0,-1 0 0 0 0,0 0-1 0 0,-1 0 1 0 0,1 0-1 0 0,0-1 1 0 0,0 1-1 0 0,-1-1 1 0 0,1 1-1 0 0,-2-1-29 0 0,1-1 8 0 0,0 0 0 0 0,1-1-1 0 0,-1 1 1 0 0,1-1 0 0 0,-1 0 0 0 0,1 0-1 0 0,-1 0 1 0 0,1 0 0 0 0,0 0 0 0 0,-2-2-8 0 0,-1 1 2 0 0,-8-5-29 0 0,2-1-48 0 0,-6-6-107 0 0,1 0-53 0 0,5 4-57 0 0,0 1 0 0 0,-7-4 292 0 0,3 4-141 0 0,-1 2 56 0 0,6 4-136 0 0,-1 0 69 0 0,1 1 55 0 0,-1 0 41 0 0,8 2 51 0 0,1 0-1 0 0,-1 0 1 0 0,0 0-1 0 0,0 0 0 0 0,1 0 1 0 0,-1 0-1 0 0,0 1 1 0 0,1-1-1 0 0,-1 1 0 0 0,1 0 1 0 0,-1 0-1 0 0,1 0 1 0 0,-1 0-1 0 0,0 1 6 0 0,-3 2-24 0 0,1-1 34 0 0,-6 6 89 0 0,3 0 74 0 0,5-7-102 0 0,1 1 0 0 0,0 0 0 0 0,0 0-1 0 0,0 0 1 0 0,1 0 0 0 0,-1 0 0 0 0,0 2-71 0 0,-1 5 127 0 0,1 0-35 0 0,1 7-123 0 0,3-3 76 0 0,3-1 62 0 0,2-3 45 0 0,-5-8-104 0 0,1 0-1 0 0,-1 0 1 0 0,1 0-1 0 0,0 0 1 0 0,-1 0-1 0 0,1-1 0 0 0,0 1 1 0 0,0-1-1 0 0,0 0 1 0 0,0 0-1 0 0,1 0 1 0 0,-1 0-1 0 0,0 0 0 0 0,0-1 1 0 0,1 1-1 0 0,0-1-47 0 0,9 1 141 0 0,1-1-1 0 0,-1 0 1 0 0,1-1 0 0 0,12-3-141 0 0,9-3 173 0 0,-6 0-141 0 0,-15 3-68 0 0,0-1-43 0 0,1 1-48 0 0,-2-1-54 0 0,1 0-58 0 0,-1 1-65 0 0,11-4-679 0 0,-3-1-44 0 0</inkml:trace>
  <inkml:trace contextRef="#ctx0" brushRef="#br0" timeOffset="20881.937">9723 3385 16671 0 0,'0'0'382'0'0,"0"0"54"0"0,0 0 20 0 0,0 0-192 0 0,0 0-127 0 0,0 0-29 0 0,0 2-57 0 0,3 9-53 0 0,-3-9 25 0 0,2 5 126 0 0,1 0 34 0 0,1 6 272 0 0,-1 4 208 0 0,0 10 466 0 0,-2-14-608 0 0,0 1-67 0 0,2 0-58 0 0,0 0-53 0 0,1 8 125 0 0,-2-11-224 0 0,0 0-35 0 0,4 12 116 0 0,1-1-100 0 0,2-1-70 0 0,-6-16-127 0 0,-1-1-1 0 0,1 1 0 0 0,0-1 0 0 0,0 0 1 0 0,0 0-1 0 0,1 0 0 0 0,-1 0 0 0 0,1-1 1 0 0,0 1-1 0 0,0-1 0 0 0,1 0-27 0 0,-1 0 37 0 0,0-1-1 0 0,-1 0 0 0 0,1-1 1 0 0,0 1-1 0 0,3 0-36 0 0,-5-1-279 0 0,1-1 113 0 0,-1 1 97 0 0,1 0 82 0 0,-1 0 64 0 0,1-1 49 0 0,10 3 674 0 0,-9-2-636 0 0,-2 0-122 0 0,0-1-34 0 0,0 0-50 0 0,1 1-65 0 0,-1-1-73 0 0,1 0-83 0 0,-1 1-121 0 0,1-1-116 0 0,-2 0 203 0 0,0 0-34 0 0,1 0-34 0 0,-1 0-36 0 0,0 0-38 0 0,0 0-39 0 0,1 0-39 0 0,-1 0-43 0 0,0 0-42 0 0,0 0-45 0 0,1-1-46 0 0,-1 1-47 0 0,1 0-755 0 0,-1 0-42 0 0,1-1-346 0 0,2 0-987 0 0</inkml:trace>
  <inkml:trace contextRef="#ctx0" brushRef="#br0" timeOffset="21064.825">9630 3537 17335 0 0,'4'-5'316'0'0,"1"1"-36"0"0,5-3 185 0 0,1 1-116 0 0,1 1-101 0 0,0 0-86 0 0,0 1-72 0 0,1 1-57 0 0,0 0-41 0 0,0 0-31 0 0,12-3 78 0 0,0 0 46 0 0,96-16 507 0 0,-84 16-490 0 0,0 1-108 0 0,0-1 18 0 0</inkml:trace>
  <inkml:trace contextRef="#ctx0" brushRef="#br0" timeOffset="37613.331">3206 3474 7512 0 0,'0'0'166'0'0,"0"0"29"0"0,0 0 13 0 0,0 0 16 0 0,0 0 41 0 0,0 0 21 0 0,0 0 2 0 0,0 0-307 0 0,-1 0 38 0 0,1 0 120 0 0,-1 0 60 0 0,0 1 55 0 0,-3 0 727 0 0,3 0-610 0 0,0-1-219 0 0,1 1-35 0 0,-1-1-41 0 0,1 0-49 0 0,-2 3 574 0 0,-2 2-96 0 0,0-1-76 0 0,1-1-55 0 0,-2 4 61 0 0,1 4-34 0 0,1 3-50 0 0,1 0-65 0 0,0-5-124 0 0,1-1-50 0 0,-4 15 143 0 0,0 0-59 0 0,-2 11 10 0 0,0 1-72 0 0,-7 40 95 0 0,4-14-5 0 0,0-5 33 0 0,-1-1 85 0 0,3-13 10 0 0,8-38-309 0 0,0 1 73 0 0,-4 3 59 0 0,4-6-90 0 0,2 4-10 0 0,-1-5 15 0 0,-1-1 2 0 0,0 0-13 0 0,0 0 2 0 0,0 0-13 0 0,0 0-4 0 0,1-5-6 0 0,2-5-48 0 0,1-1-14 0 0,1-9-81 0 0,0 1-85 0 0,1-4-107 0 0,0-12-215 0 0,-1 7 100 0 0,11-38-594 0 0,-8 35 578 0 0,-1 1 76 0 0,-2 10 235 0 0,7-25-250 0 0,-8 31 274 0 0,0 0 45 0 0,-1 6 28 0 0,-2 6 0 0 0,0-1 0 0 0,-1 1 0 0 0,1 0 0 0 0,0-1 0 0 0,-1 1 0 0 0,0 0 0 0 0,1-3 0 0 0,-1 2 4 0 0,0-1 1 0 0,1 1 0 0 0,0-1 0 0 0,-1 1-1 0 0,1-1 1 0 0,1-1-5 0 0,0 0 10 0 0,-1 1 0 0 0,0 0 0 0 0,0-1 0 0 0,0 1 0 0 0,-1-1 0 0 0,1-3-10 0 0,-1 7 81 0 0,0 1 23 0 0,0 0 7 0 0,0 0 1 0 0,0 0 6 0 0,0 0 29 0 0,0 0 12 0 0,0 0 1 0 0,0 0-43 0 0,0 0-169 0 0,0 0-36 0 0,1 0 20 0 0,1 2 69 0 0,1 1 97 0 0,2 4 4 0 0,-1 1-22 0 0,8 8 357 0 0,-5-7-321 0 0,-4-6-111 0 0,-1-1 10 0 0,1 1 8 0 0,3 11 74 0 0,2 7 58 0 0,0 12-58 0 0,-6-23-78 0 0,1 1 0 0 0,1-1-1 0 0,0 2-18 0 0,9 30 19 0 0,-9-28 25 0 0,-1 1-32 0 0,1 1-13 0 0,-3-2 59 0 0,6 66 200 0 0,-6-64-248 0 0,4 0 1 0 0,-3-9 26 0 0,1 7 33 0 0,1-3-59 0 0,5 2-12 0 0,-4-6 20 0 0,-4-6 77 0 0,-1-1 29 0 0,0 0-9 0 0,0 1-45 0 0,1 0-26 0 0,4 3-43 0 0,-4-3 43 0 0,0 0 53 0 0,0 0 49 0 0,0 0 69 0 0,0-1 83 0 0,0 1 94 0 0,0 0-264 0 0,2 0 23 0 0,3 1-3 0 0,-5-1-226 0 0,-1-1-112 0 0,0 0-195 0 0,0 0-28 0 0,0 0 174 0 0,0 0 114 0 0,3-1 13 0 0,0 0 109 0 0,9-10 256 0 0,-9 7-244 0 0,1 0-47 0 0,-2 1 39 0 0,-1 1-1 0 0,1-1 1 0 0,0 1-1 0 0,-1-1 0 0 0,0 0 1 0 0,0 0-1 0 0,0 1 1 0 0,0-1-1 0 0,0 0 1 0 0,0 0-1 0 0,0-2-1 0 0,0-2 59 0 0,1 0 58 0 0,5-10 110 0 0,0-13 205 0 0,-4 13-185 0 0,4-14 203 0 0,1 0-89 0 0,0-4-45 0 0,0 0-87 0 0,3-19-12 0 0,-1 0-104 0 0,-9 47-113 0 0,1 0 0 0 0,0 0 0 0 0,1 0 0 0 0,1-3 0 0 0,4-13 0 0 0,-6 18-49 0 0,0 1 37 0 0,6-11 80 0 0,-4 10-69 0 0,1-2-93 0 0,-3 3-17 0 0,1 1-54 0 0,0-1-64 0 0,0 1-73 0 0,-1 1 40 0 0,0-1-44 0 0,-1 1-48 0 0,1 0-50 0 0,-1 1 25 0 0,-1 1-63 0 0,1-1-56 0 0,-1 0-50 0 0,0 0-42 0 0,1 1-37 0 0,-1-2-708 0 0,0 2 1102 0 0,2-3-2144 0 0,0-1-1343 0 0,-2 4 3715 0 0</inkml:trace>
  <inkml:trace contextRef="#ctx0" brushRef="#br0" timeOffset="38180.119">3539 3441 7256 0 0,'0'0'165'0'0,"0"0"22"0"0,0 0 7 0 0,0 0-23 0 0,2-2-164 0 0,0 0 85 0 0,0 0 80 0 0,-1-2 309 0 0,0 3-348 0 0,-1 0-72 0 0,0 1-34 0 0,0-1 475 0 0,2-1 412 0 0,1-2-337 0 0,-1 1-132 0 0,1-1-44 0 0,-1 1-107 0 0,-1 1-43 0 0,1 0-50 0 0,-2 1-55 0 0,1 1 89 0 0,-1 0-37 0 0,0 0-71 0 0,0 0-58 0 0,0-1-48 0 0,0 1-58 0 0,1-2-155 0 0,-1 2 167 0 0,1-1 68 0 0,-1 1 104 0 0,0-1-23 0 0,0 1 39 0 0,0 0 44 0 0,0 0 46 0 0,0 0 52 0 0,0 0 55 0 0,0 1 60 0 0,0-1 63 0 0,0 12-412 0 0,-1 34 336 0 0,0-40-313 0 0,0 1 0 0 0,-1-1 1 0 0,1 0-1 0 0,-1 0 0 0 0,-2 5-94 0 0,-5 10 199 0 0,-2 5-21 0 0,0 0-53 0 0,-3 6-27 0 0,-6 14-2 0 0,11-27-96 0 0,3-5 21 0 0,0-1 33 0 0,5-10 211 0 0,0-2-49 0 0,1 0-45 0 0,1-2-40 0 0,1-3 33 0 0,1-2-99 0 0,7-15-72 0 0,-9 14 79 0 0,0 1-89 0 0,3-6 49 0 0,-3 7-52 0 0,1 0-57 0 0,-1 0-84 0 0,1 0-107 0 0,-2 2 86 0 0,1 1-37 0 0,5-20-1934 0 0,-4 12 1035 0 0</inkml:trace>
  <inkml:trace contextRef="#ctx0" brushRef="#br0" timeOffset="39284.337">3479 3924 6048 0 0,'0'0'133'0'0,"0"0"23"0"0,0 0 11 0 0,0 0 169 0 0,0 0-92 0 0,0 0-81 0 0,-1 0-73 0 0,1 0-62 0 0,0 0-38 0 0,0 0-102 0 0,0 0-77 0 0,-1 0-314 0 0,1 0 396 0 0,0 0 50 0 0,-1 0 68 0 0,1 0 85 0 0,0 0 102 0 0,0 0 121 0 0,0 0 80 0 0,0 0 121 0 0,0 0-210 0 0,0 0 34 0 0,0 0 36 0 0,0 0 38 0 0,0 0 40 0 0,0 0 40 0 0,0 0 42 0 0,0 0 45 0 0,0 0 45 0 0,0 0 46 0 0,0 0 49 0 0,0 0 50 0 0,5-2-736 0 0,-4 2 105 0 0,-1 0 44 0 0,0 0 4 0 0,0 0 2 0 0,0 0 13 0 0,0 0 8 0 0,0 0-324 0 0,1 0 122 0 0,-1-1 102 0 0,1 0 83 0 0,0 0 152 0 0,1-4 842 0 0,-2 3-757 0 0,0 1-286 0 0,-1 1-37 0 0,1-1-44 0 0,-1 0-50 0 0,0 1 46 0 0,1 0 2 0 0,0 0-2 0 0,0 0 0 0 0,0 0 0 0 0,0 0 0 0 0,0 0 6 0 0,0 0 20 0 0,0 0 9 0 0,0 0 12 0 0,0 0 7 0 0,0 0 2 0 0,0 0 14 0 0,0 0 56 0 0,0 0 30 0 0,0 0 4 0 0,0 0-21 0 0,0 0-88 0 0,0 0-34 0 0,0 0-8 0 0,0 0-2 0 0,0 0-6 0 0,1 4 46 0 0,1 0-49 0 0,2 6 32 0 0,-5 9 183 0 0,-2-2-61 0 0,0 7-32 0 0,-1 7 124 0 0,-1 0-41 0 0,-7 31 171 0 0,0-7-124 0 0,7-36-211 0 0,1-3 30 0 0,2 0 48 0 0,2-15-91 0 0,-1 0 134 0 0,-3 6 399 0 0,2-4-455 0 0,0 0-33 0 0,0 0-24 0 0,1-2-102 0 0,1 0-37 0 0,-2 1 15 0 0,1-2-74 0 0,1 0 87 0 0,-1 0-182 0 0,1 1-216 0 0,0-1-378 0 0,0 0 588 0 0,0 0 22 0 0,0 0-17 0 0,0 0-58 0 0,0 0-12 0 0,0 0-57 0 0,0 0-65 0 0,0 0-73 0 0,0 0-78 0 0,0 0-73 0 0,0 0-66 0 0,0 0-56 0 0,0 0-208 0 0,0 0-55 0 0,0 0-253 0 0,0 0-677 0 0</inkml:trace>
  <inkml:trace contextRef="#ctx0" brushRef="#br0" timeOffset="40486.024">6338 3474 9184 0 0,'0'0'208'0'0,"0"0"33"0"0,0 0 14 0 0,0 0-37 0 0,-1 1-90 0 0,0 1-56 0 0,-3 3 8 0 0,3-3-12 0 0,-4 13 507 0 0,1-2-16 0 0,-3 19 815 0 0,6-22-984 0 0,0 0-35 0 0,0-1-79 0 0,1 0-47 0 0,-1-1-55 0 0,1 1-66 0 0,5 42 911 0 0,-4-39-725 0 0,1 0 43 0 0,-1 0 56 0 0,-1 0 69 0 0,0-11 3 0 0,1-1-77 0 0,0-1-68 0 0,0 0-61 0 0,0 0-52 0 0,1-1-46 0 0,1-3 59 0 0,7-11 148 0 0,-9 13-242 0 0,0 0 47 0 0,4-16 274 0 0,1-1-84 0 0,0 1-72 0 0,0-1-59 0 0,0 0-42 0 0,0 0-38 0 0,11-42 206 0 0,5-51-160 0 0,-15 76-165 0 0,-1 1-40 0 0,19-106 7 0 0,-25 141-1 0 0,0 0 1 0 0,0 1-1 0 0,0 0 1 0 0,0 0-1 0 0,0-1 1 0 0,0 1-1 0 0,0 0 1 0 0,0-1-1 0 0,0 1 1 0 0,0 0-1 0 0,0 0 1 0 0,0-1-1 0 0,1 1 1 0 0,-1 0-1 0 0,0-1 1 0 0,0 1-1 0 0,0 0 1 0 0,0 0-1 0 0,1 0 1 0 0,-1-1-1 0 0,0 1 1 0 0,0 0-1 0 0,1 0 1 0 0,-1 0-1 0 0,0-1 1 0 0,0 1-1 0 0,1 0 1 0 0,-1 0 0 0 0,2 0-78 0 0,0 2 34 0 0,7 9-1 0 0,-7-5 17 0 0,0 1 0 0 0,0-1 0 0 0,0 0-1 0 0,-1 1 1 0 0,1-1 0 0 0,-1 4 28 0 0,4 19-52 0 0,0-6 2 0 0,-3 11 47 0 0,-1-12-12 0 0,1-7-24 0 0,3 25 29 0 0,-2-9 10 0 0,2-1-1 0 0,6 20 1 0 0,7 12 0 0 0,-13-56 145 0 0,-4-6-135 0 0,0 0 1 0 0,0 0-1 0 0,-1 0 0 0 0,1 0 1 0 0,0 0-1 0 0,0 0 0 0 0,-1 0 0 0 0,1 0 1 0 0,0 0-1 0 0,0 0 0 0 0,-1-1 1 0 0,1 1-1 0 0,0 0 0 0 0,0 0 0 0 0,-1-1 1 0 0,1 1-11 0 0,12-9 167 0 0,-7 2-18 0 0,5-17 97 0 0,-4 4 401 0 0,5-19-647 0 0,-4 9 259 0 0,2 1-101 0 0,-9 24-134 0 0,13-29 117 0 0,0 0-51 0 0,5-6-34 0 0,-9 20-39 0 0,12-18-17 0 0,-17 33 12 0 0,0 0-45 0 0,0 0-42 0 0,1 1-37 0 0,-6 4 55 0 0,0 0-22 0 0,0 0-54 0 0,0 0-139 0 0,0 0-252 0 0,0 0-301 0 0,0 0 120 0 0,1 0 101 0 0,-1 0 85 0 0,0 0 75 0 0,1 0 48 0 0,0 1-770 0 0,0-1 625 0 0,-1 1-104 0 0,1-1 272 0 0,-1 0-41 0 0,0 0-894 0 0,1 0-35 0 0,-1 0-2804 0 0</inkml:trace>
  <inkml:trace contextRef="#ctx0" brushRef="#br0" timeOffset="40904.166">6424 3804 12552 0 0,'2'-1'281'0'0,"3"-7"-100"0"0,2-7 232 0 0,-3 5-150 0 0,0 4-127 0 0,-1 0-62 0 0,1 1-46 0 0,0 0-1 0 0,1 0 48 0 0,-1 1 43 0 0,1 0 33 0 0,5-3 183 0 0,13-7 534 0 0,-13 7-555 0 0,-5 4-195 0 0,1-1-33 0 0,-1 1 217 0 0,1 1-34 0 0,6-2 177 0 0,2 2-98 0 0,-1 0-68 0 0,0 0 2 0 0,-11 2-161 0 0,0 0-40 0 0,1 1-22 0 0,1 1-14 0 0,0 0 5 0 0,-1-2 20 0 0,10 5 223 0 0,-6 4-66 0 0,-5 4-55 0 0,-4 1-49 0 0,-7 9-5 0 0,-7 3-55 0 0,-17 9-18 0 0,24-27-23 0 0,1 0 0 0 0,0 0 0 0 0,1 1 0 0 0,-2 3-21 0 0,7-9 63 0 0,0-1-39 0 0,0 2-46 0 0,-5 2-106 0 0,5-4 132 0 0,-1 0 50 0 0,1 0 70 0 0,0 0 89 0 0,-1 0 106 0 0,2-1-114 0 0,0 1 33 0 0,5 0-112 0 0,1-1-34 0 0,14-2 71 0 0,-11 1-85 0 0,18-3 60 0 0,-8-1-90 0 0,-3 0-62 0 0,1 2-73 0 0,-12 1 52 0 0,-2 1-29 0 0,0-1-36 0 0,1 1-57 0 0,-2 0-28 0 0,1-1-59 0 0,0 1-66 0 0,0 0-75 0 0,0-1-77 0 0,0 1-75 0 0,0-1-65 0 0,0 1-59 0 0,1-1-196 0 0,-1 1-57 0 0,1-1-239 0 0,2 0-639 0 0,-5 1 1743 0 0</inkml:trace>
  <inkml:trace contextRef="#ctx0" brushRef="#br0" timeOffset="42059.17">8656 3506 8552 0 0,'0'0'190'0'0,"0"0"28"0"0,0 0 11 0 0,0 0-68 0 0,0 0-13 0 0,1 0 155 0 0,-1-1-57 0 0,0 0-46 0 0,1 0-41 0 0,0-1 69 0 0,3-4 161 0 0,-3 5-223 0 0,0 0 61 0 0,3-3 359 0 0,0 0-54 0 0,0-1-51 0 0,-1 0-48 0 0,0 0-45 0 0,0 0-41 0 0,0-1-39 0 0,0 1-35 0 0,1-4 99 0 0,-1 0-70 0 0,2-5 50 0 0,-1 1-82 0 0,1-5-9 0 0,0-1-53 0 0,0 1-46 0 0,-1-1-38 0 0,3-15 24 0 0,7-45 51 0 0,-7 37-24 0 0,-3 15-2 0 0,-3-1 51 0 0,1 7 2 0 0,0-1 58 0 0,1 1 69 0 0,3 1 81 0 0,-5 16-347 0 0,0 1-35 0 0,4-9 53 0 0,-1 9-92 0 0,5 6-38 0 0,1 6-33 0 0,-10-9 58 0 0,14 21-98 0 0,-4 4 35 0 0,5 28-6 0 0,-12-40 53 0 0,4 25 23 0 0,-2 21-62 0 0,-2-26 39 0 0,-1-4 15 0 0,-1 1 45 0 0,6 7 52 0 0,-6-36 396 0 0,0 0-93 0 0,0-1-82 0 0,0-1-73 0 0,1 0-63 0 0,0-1-52 0 0,-1-1-44 0 0,1 1-32 0 0,7-12 51 0 0,-7 9 2 0 0,-1 2 103 0 0,6-19 216 0 0,0-1-93 0 0,2-9-1 0 0,2 1-102 0 0,5-14-32 0 0,-2-3-51 0 0,4-16-16 0 0,1 5-189 0 0,-9 31 10 0 0,-1-2-43 0 0,-9 30-176 0 0,0 0 83 0 0,0 0 74 0 0,1 0 64 0 0,-1-1 60 0 0,0 1 57 0 0,0-1 138 0 0,1-1 411 0 0,-1 1-483 0 0,1 0-64 0 0,-1 1-79 0 0,0-1-86 0 0,0 0-101 0 0,0 1-116 0 0,1-1-78 0 0,-1 1-118 0 0,0 0 206 0 0,0-1-34 0 0,0 1-35 0 0,0 0-36 0 0,0 0-38 0 0,0 0-39 0 0,0 0-41 0 0,0 0-42 0 0,0 0-43 0 0,0 0-45 0 0,0 0-46 0 0,0 0-48 0 0,0 0-562 0 0,0 0-35 0 0,0 0-2811 0 0</inkml:trace>
  <inkml:trace contextRef="#ctx0" brushRef="#br0" timeOffset="42436.335">8708 3551 11432 0 0,'0'0'333'0'0,"0"0"0"0"0,0 0-241 0 0,0-2-48 0 0,3-9-46 0 0,1 1 424 0 0,2 2 43 0 0,-2 4-170 0 0,0 0 1 0 0,-1 0-1 0 0,2 1 1 0 0,-1 0 0 0 0,0 0-1 0 0,0 0 1 0 0,1 0-1 0 0,3-1-295 0 0,9-4 759 0 0,-8 5-428 0 0,0 0-41 0 0,0 0-50 0 0,-1 1-57 0 0,1 0-63 0 0,-1 0-72 0 0,23-2 283 0 0,-18 4-165 0 0,-4 1-7 0 0,1 1 50 0 0,-5 0 166 0 0,-1 1-60 0 0,-1 0-56 0 0,-1 0-51 0 0,-2 1-44 0 0,1 0-41 0 0,-3 4 22 0 0,-4 4-99 0 0,-10 12-110 0 0,12-19 91 0 0,1-1 49 0 0,-22 31 130 0 0,11-18-163 0 0,0-2-54 0 0,12-12 11 0 0,0-1 0 0 0,0 1 0 0 0,1-1 0 0 0,-1 1 0 0 0,1-1 0 0 0,-2 4 0 0 0,1 0 0 0 0,2-6 0 0 0,-1 1 0 0 0,1-1 0 0 0,0 1 0 0 0,0-1 0 0 0,0 1 0 0 0,0-1 0 0 0,0 1 0 0 0,1 0 0 0 0,-1-1 0 0 0,0 1 0 0 0,0-1 0 0 0,0 1 0 0 0,0-1 0 0 0,1 1 0 0 0,-1-1 0 0 0,0 1 0 0 0,0-1 0 0 0,1 1 0 0 0,-1-1 0 0 0,0 1 0 0 0,1-1 0 0 0,-1 0 0 0 0,0 1 0 0 0,1-1 0 0 0,-1 0 0 0 0,1 1 0 0 0,-1-1 0 0 0,1 0 0 0 0,-1 1 0 0 0,1-1 0 0 0,-1 0 0 0 0,1 0 0 0 0,-1 1 0 0 0,1-1 0 0 0,-1 0 0 0 0,1 0 0 0 0,0 0 0 0 0,0 0 0 0 0,13 5 128 0 0,-7-5-143 0 0,-3 0-53 0 0,-1 0-57 0 0,1 0-72 0 0,0-1-83 0 0,-1 1-26 0 0,0 0-73 0 0,1-1-82 0 0,-1 1-88 0 0,0-1-96 0 0,-1 1-102 0 0,1-1-111 0 0,0 0-117 0 0,1 1-230 0 0,0-1-36 0 0,9-3-2610 0 0,-13 4 3818 0 0</inkml:trace>
  <inkml:trace contextRef="#ctx0" brushRef="#br0" timeOffset="55676.778">4620 4821 9824 0 0,'14'-4'289'0'0,"-11"4"-8"0"0,-3 0-135 0 0,0 0 104 0 0,0 0 64 0 0,0 0 7 0 0,0 0 7 0 0,0 0 7 0 0,0 0 1 0 0,0 0-178 0 0,1 0-35 0 0,-1 0 39 0 0,0 1-78 0 0,2 4-5 0 0,-2-3 4 0 0,3 19 880 0 0,-3-9-386 0 0,-2-1-209 0 0,0-6-239 0 0,-1 1-45 0 0,0 5 163 0 0,4 6 48 0 0,-1 4 22 0 0,-6 18 334 0 0,3-13-259 0 0,1-9-179 0 0,-4 19 211 0 0,0 6 44 0 0,5-13-226 0 0,0-23-191 0 0,0 0-1 0 0,0 0 0 0 0,0 1 0 0 0,0-1 0 0 0,-2 1-50 0 0,2-1 45 0 0,-1 0-1 0 0,1 1 1 0 0,0-1-1 0 0,0 0 1 0 0,0 2-45 0 0,0 13 107 0 0,-3 12 9 0 0,0-7-27 0 0,4-24-71 0 0,-5 12 33 0 0,-1-4-2 0 0,5-9-114 0 0,1-1-54 0 0,0 0-58 0 0,0-1 74 0 0,0 1 47 0 0,0-3-1 0 0,-1 2 5 0 0,-3-12-353 0 0,0-8-317 0 0,1 6 239 0 0,1 5 214 0 0,-2-3-89 0 0,1-1 38 0 0,-1 0 37 0 0,1 0 34 0 0,-4-14-152 0 0,1 0 116 0 0,0 0 99 0 0,1 0 84 0 0,1 0 69 0 0,1-1 53 0 0,2 7 21 0 0,4 0 98 0 0,3 3 43 0 0,-5 14-120 0 0,1 1 1 0 0,1 0-1 0 0,-1-1 1 0 0,0 1-1 0 0,1 0 1 0 0,0 0-1 0 0,0 1 1 0 0,3-3-63 0 0,5-5 176 0 0,1 2-33 0 0,14-8 55 0 0,10 0-79 0 0,-25 13-105 0 0,0 1 1 0 0,1 0-1 0 0,10-1-14 0 0,-11 2 9 0 0,0 1-1 0 0,0 1 1 0 0,0 0 0 0 0,4 1-9 0 0,23 6 102 0 0,-8 4 76 0 0,-3 5 115 0 0,-24-14-238 0 0,0 1 0 0 0,-1 0 0 0 0,0 0 0 0 0,1 0 0 0 0,-1 0 0 0 0,0 0 0 0 0,-1 0-1 0 0,1 1 1 0 0,0 0-55 0 0,2 5 97 0 0,-2-5-57 0 0,-2-2-20 0 0,0 0 0 0 0,1 0 0 0 0,-1 0 0 0 0,0 0 0 0 0,0 0 0 0 0,0 0 0 0 0,0 0 0 0 0,-1 0 0 0 0,1 0 0 0 0,0 0 0 0 0,-1 0 0 0 0,0 0 0 0 0,1 0 0 0 0,-1 0-1 0 0,0 0 1 0 0,0 0 0 0 0,-1 1-20 0 0,-9 16 114 0 0,-1-5-56 0 0,-24 18 51 0 0,21-21-38 0 0,1 0 1 0 0,-2-1-1 0 0,1 0 1 0 0,-1-1-1 0 0,-5 1-71 0 0,10-5 30 0 0,-5 5 64 0 0,3-3-28 0 0,5-3-64 0 0,37-12-336 0 0,10 2 114 0 0,2 6 120 0 0,-35 1 104 0 0,0 0 1 0 0,-1 0-1 0 0,1 0 1 0 0,-1 1-1 0 0,5 1-4 0 0,0 1 17 0 0,-1 0-29 0 0,0 0 0 0 0,0 1 0 0 0,4 2 12 0 0,4 8 42 0 0,-10-5 24 0 0,-2 1 41 0 0,-5-10-76 0 0,1 0-1 0 0,-1 0 1 0 0,0 1-1 0 0,0-1 0 0 0,0 0 1 0 0,0 1-1 0 0,0-1 1 0 0,0 0-1 0 0,-1 1 0 0 0,1-1 1 0 0,0 1-31 0 0,-2 13 345 0 0,2-2 99 0 0,-5-1-65 0 0,-4-1-58 0 0,-2-1-51 0 0,-1 0-45 0 0,-1-2-39 0 0,-11 6 95 0 0,23-14-279 0 0,-38 18 282 0 0,-2-2-103 0 0,-2-3-92 0 0,1 0-80 0 0,39-12-12 0 0,0-1-209 0 0,0 1 62 0 0,0 0 55 0 0,0 0 49 0 0,-3 0 58 0 0,1-1 87 0 0,-12 2 439 0 0,13-1-453 0 0,1-1-33 0 0,-1 0-47 0 0,0 0-59 0 0,0 0-70 0 0,0 0-81 0 0,1 1-57 0 0,0-1-83 0 0,-1 0-90 0 0,1 0-99 0 0,0 0-108 0 0,-1 0-114 0 0,1 0-125 0 0,1 0 392 0 0,1 0-34 0 0,-1 0-59 0 0,0 0-40 0 0,0 0-40 0 0,1 0-41 0 0,0 0-1655 0 0,1 0-1328 0 0</inkml:trace>
  <inkml:trace contextRef="#ctx0" brushRef="#br0" timeOffset="55978.602">4722 5508 16615 0 0,'-1'0'111'0'0,"1"0"-58"0"0,-1 0-53 0 0,-1 0-85 0 0,1 0 76 0 0,0 1 53 0 0,1-1 77 0 0,-1 0 71 0 0,1 0 99 0 0,0 0 116 0 0,0 0-155 0 0,0 0 35 0 0,4 3-185 0 0,0 1-60 0 0,-3 5-25 0 0,-1-8-16 0 0,0 0 0 0 0,1-1 1 0 0,-1 1-1 0 0,0 0 0 0 0,0 0 1 0 0,0 0-1 0 0,1 0 0 0 0,-1 0 1 0 0,0 0-1 0 0,1 0 0 0 0,-1-1 0 0 0,1 1 1 0 0,-1 0-2 0 0,7 7 45 0 0,1 4 66 0 0,-7-11-102 0 0,-1-1 0 0 0,0 1 0 0 0,0 0 0 0 0,1 0 0 0 0,-1 0 0 0 0,0-1 1 0 0,0 1-1 0 0,0 0 0 0 0,0 0 0 0 0,0 0 0 0 0,0 0 0 0 0,0-1 0 0 0,-1 1 0 0 0,1 0 0 0 0,0 0 0 0 0,0 0 0 0 0,-1 0-9 0 0,0 2 30 0 0,1 0 0 0 0,-1 0 0 0 0,1 0 0 0 0,0 0 0 0 0,-1 0 0 0 0,1 0 0 0 0,1 1 0 0 0,-1-1 0 0 0,0 0-30 0 0,1 0 27 0 0,-1 0 0 0 0,0 0 0 0 0,0 0 1 0 0,0-1-1 0 0,0 1 0 0 0,0 0 0 0 0,-1 0 0 0 0,1-1 1 0 0,-1 1-1 0 0,0 2-27 0 0,-2 0 8 0 0,2-3-2 0 0,0 0 1 0 0,0 0 0 0 0,0 0-1 0 0,0 0 1 0 0,1 0 0 0 0,-1 0-1 0 0,1 0 1 0 0,-1 1 0 0 0,1-1-1 0 0,0 0 1 0 0,0 0 0 0 0,0 0-1 0 0,0 0 1 0 0,0 1-7 0 0,0-1 5 0 0,0 0-1 0 0,0-1 1 0 0,-1 1 0 0 0,1-1-1 0 0,-1 1 1 0 0,1-1 0 0 0,-1 1-1 0 0,1-1 1 0 0,-1 1 0 0 0,0-1-1 0 0,0 0 1 0 0,0 1-1 0 0,0-1 1 0 0,0 0 0 0 0,0 0-5 0 0,-5 8-39 0 0,2 1-92 0 0,4-10-14 0 0,0 1 57 0 0,-1 0 39 0 0,1 0 46 0 0,-1 2 13 0 0,0-2-70 0 0,0 1-72 0 0,1-1-108 0 0,0 0-61 0 0,-1 0-111 0 0,1 0 160 0 0,0-1-34 0 0,0 1-37 0 0,0-1-37 0 0,0 0-59 0 0,0 0-60 0 0,0 0-52 0 0,0 0-46 0 0,0 0-167 0 0,0 0-46 0 0,0 0-202 0 0,0 0-545 0 0</inkml:trace>
  <inkml:trace contextRef="#ctx0" brushRef="#br0" timeOffset="56343.615">4799 5524 12752 0 0,'3'-1'81'0'0,"1"1"-45"0"0,6-2 3 0 0,-7 1 2 0 0,1 0 37 0 0,-2 0 24 0 0,0-1 43 0 0,0 1 50 0 0,-1-2 57 0 0,1 0-9 0 0,2 0-107 0 0,1 0-74 0 0,4-2-74 0 0,0 1 16 0 0,-5 1 75 0 0,1 0 297 0 0,1 0 83 0 0,3-1 444 0 0,6 0 708 0 0,-8 4-955 0 0,0 0-57 0 0,0 2-106 0 0,-1 0-169 0 0,-3-1-211 0 0,0 0-38 0 0,1 0-40 0 0,-1 1-43 0 0,0 0-46 0 0,0 0-50 0 0,38 13 176 0 0,-39-14-61 0 0,4 3-27 0 0,-4-1 57 0 0,1 2 54 0 0,0-1-78 0 0,2 0 67 0 0,0 1 44 0 0,-2 0-88 0 0,-1 8 166 0 0,-2 6-44 0 0,-1-8-50 0 0,1-9-98 0 0,-1-1-1 0 0,1 1 0 0 0,0-1 0 0 0,-1 1 0 0 0,0-1 1 0 0,1 0-1 0 0,-1 1 0 0 0,0-1 0 0 0,0 0 0 0 0,0 0 1 0 0,0 1-1 0 0,0-1 0 0 0,0 0 0 0 0,0 0-13 0 0,-9 12 109 0 0,8-11-94 0 0,0 1 0 0 0,0 0 0 0 0,0-1 0 0 0,-1 1 1 0 0,1-1-1 0 0,-1 1 0 0 0,0-1 0 0 0,0 0 0 0 0,0 0 0 0 0,0-1 0 0 0,-2 2-15 0 0,-12 8 71 0 0,14-9-60 0 0,0-1 1 0 0,1 1-1 0 0,-1-1 1 0 0,0 0-1 0 0,0 0 0 0 0,0 0 1 0 0,0 0-1 0 0,-2 0-11 0 0,-5 2 2 0 0,-5 3-2 0 0,14-4 0 0 0,0 0 0 0 0,-2-1 0 0 0,0 0 8 0 0,-4 3 54 0 0,6-4 23 0 0,1 0-16 0 0,0 0-5 0 0,3 0 12 0 0,22-1 314 0 0,1-3-106 0 0,1-2-95 0 0,-1-1-79 0 0,-4 1-71 0 0,0 1-37 0 0,10-1-55 0 0,1 4-42 0 0,-26 1-54 0 0,10 0-142 0 0,-8-1 47 0 0,-3 1 56 0 0,-1 0-54 0 0,0 0-65 0 0,0 0-78 0 0,-1 1 79 0 0,-1-1-45 0 0,0 1-46 0 0,0-1-51 0 0,-1 1-1018 0 0</inkml:trace>
  <inkml:trace contextRef="#ctx0" brushRef="#br0" timeOffset="56956.083">5454 5713 12600 0 0,'-14'0'366'0'0,"11"0"-128"0"0,3 0-109 0 0,0 0 103 0 0,0 0-58 0 0,0 0 184 0 0,0 0 331 0 0,0 0-284 0 0,-1 0-75 0 0,1 0-64 0 0,0-1-54 0 0,0 0-28 0 0,0 0-42 0 0,-1-3 192 0 0,0 2-167 0 0,1 0 124 0 0,-1-3 272 0 0,2 0-43 0 0,2 1-39 0 0,-1-1-34 0 0,2-4 282 0 0,-2-1-60 0 0,-1 0-160 0 0,0 1-65 0 0,1-1-61 0 0,0 0-60 0 0,1 0-50 0 0,-1 0-56 0 0,-1 0-54 0 0,0-1-51 0 0,-2-14 187 0 0,1 4-104 0 0,0-2-76 0 0,0 3-7 0 0,0-1 0 0 0,-3-10-112 0 0,1-3 42 0 0,-2-5 39 0 0,-5-15-81 0 0,3 17 65 0 0,0-22-65 0 0,2 11 0 0 0,1 29 0 0 0,2 1 0 0 0,0-1 0 0 0,1-2 0 0 0,0-18 28 0 0,-1 32-16 0 0,1 1-1 0 0,-1-1 1 0 0,2 0-1 0 0,-1 0 1 0 0,1 0-1 0 0,0 1 0 0 0,0-1 1 0 0,1 0-1 0 0,-1 1 1 0 0,4-6-12 0 0,-1 3 19 0 0,-1 3 11 0 0,0 0 0 0 0,0 0-1 0 0,0 0 1 0 0,1 1 0 0 0,0 0 0 0 0,1-1-30 0 0,11-7 35 0 0,-5 7-34 0 0,-7 3-2 0 0,-1 1 0 0 0,0 0 0 0 0,1 1 0 0 0,-1-1 0 0 0,1 0 0 0 0,0 1 0 0 0,-1 0 0 0 0,1 0 0 0 0,0 0 0 0 0,0 0 0 0 0,0 1 0 0 0,-1-1 0 0 0,1 1 0 0 0,3 0 1 0 0,-6 0-4 0 0,17 2-46 0 0,-15-1 46 0 0,0-1 1 0 0,0 1-1 0 0,0 0 0 0 0,0 0 0 0 0,0 0 1 0 0,0 0-1 0 0,2 1 4 0 0,16 8-65 0 0,-18-9 65 0 0,-1 0 0 0 0,1 0-1 0 0,0 0 1 0 0,-1 0 0 0 0,1 1 0 0 0,-1-1 0 0 0,1 1 0 0 0,-1 0 0 0 0,0 0 0 0 0,0 0 0 0 0,0 0-1 0 0,0 0 1 0 0,0 0 0 0 0,16 16 1 0 0,-14-16-3 0 0,-2 1-1 0 0,1 0 1 0 0,0-1-1 0 0,0 1 1 0 0,-1 0 0 0 0,0 0-1 0 0,2 3 3 0 0,10 22-103 0 0,-4 0 46 0 0,-10-26 58 0 0,0-1 0 0 0,0 1 0 0 0,0-1-1 0 0,0 1 1 0 0,0-1 0 0 0,0 1 0 0 0,-1 0 0 0 0,1-1-1 0 0,-1 1 1 0 0,1-1 0 0 0,-1 1 0 0 0,0-1 0 0 0,1 0-1 0 0,-1 1 1 0 0,0-1 0 0 0,0 0 0 0 0,0 1 0 0 0,0-1-1 0 0,0 0 0 0 0,-8 13 39 0 0,7-10-26 0 0,0 1-1 0 0,-1-1 1 0 0,0 0 0 0 0,0 0 0 0 0,0 0 0 0 0,0 0 0 0 0,-1 0 0 0 0,1-1 0 0 0,-1 0 0 0 0,0 1 0 0 0,0-2 0 0 0,-3 3-13 0 0,-9 5 81 0 0,0-2 0 0 0,-14 6-81 0 0,17-9 34 0 0,0-1 1 0 0,0 0-1 0 0,-11 1-34 0 0,-5 1 41 0 0,9-2 1 0 0,9-3-29 0 0,0 0 0 0 0,-1-1 0 0 0,-2 0-13 0 0,-2-1 44 0 0,-10-5-51 0 0,17 3-71 0 0,8 2-98 0 0,1 1-29 0 0,0 0 73 0 0,-1 0 61 0 0,1 0 49 0 0,-1-1 75 0 0,-1 1 198 0 0,2 0-236 0 0,-1 0-99 0 0,1 0-7 0 0,-1 0-38 0 0,1 0-44 0 0,0 0-48 0 0,-1 0-157 0 0,1-1-104 0 0,0 1-116 0 0,0 0 252 0 0,0 0-33 0 0,0 0-896 0 0</inkml:trace>
  <inkml:trace contextRef="#ctx0" brushRef="#br0" timeOffset="59162.361">6139 4870 15032 0 0,'0'0'340'0'0,"0"0"50"0"0,0 0 24 0 0,0 0-177 0 0,0 0-113 0 0,2-1 50 0 0,4-1 153 0 0,1 0-1 0 0,0 1 1 0 0,0-1-1 0 0,0 1 1 0 0,4 0-327 0 0,5 1 509 0 0,1 0-40 0 0,4 1 41 0 0,0 1-111 0 0,-10-1-249 0 0,-1 1-37 0 0,0-1-42 0 0,-1 0-44 0 0,3 1-62 0 0,39 4 187 0 0,46 7-8 0 0,-66-8-269 0 0,-19-4-18 0 0,-7 0 15 0 0,1 0-48 0 0,0 0-58 0 0,0 0-67 0 0,-1 0-75 0 0,1 1-84 0 0,-5-2 149 0 0,1 0-44 0 0,-1 1-42 0 0,0-1-38 0 0,1 0-277 0 0,0 1-63 0 0,0-1-48 0 0,0 0-35 0 0,3 1-1516 0 0,2 1-1343 0 0,-7-2 3668 0 0</inkml:trace>
  <inkml:trace contextRef="#ctx0" brushRef="#br0" timeOffset="59357.681">6190 5083 13440 0 0,'0'0'396'0'0,"0"0"-147"0"0,-1 0-114 0 0,-2 0 57 0 0,7 0 160 0 0,0 1-55 0 0,1-1-48 0 0,1 1-42 0 0,-1-1-25 0 0,1 1-33 0 0,5-1 80 0 0,6 0 95 0 0,1-1-38 0 0,0 0-37 0 0,0 0-33 0 0,17-3 122 0 0,1 0-109 0 0,-13 1-127 0 0,-8 1-175 0 0,0 1 91 0 0,20-4 172 0 0,-20 4-138 0 0,-4 0-57 0 0,0 0-52 0 0,1 0-84 0 0,0 0-100 0 0,0 1-121 0 0,-6 0 131 0 0,0 0-38 0 0,-4 0-123 0 0,1 0-65 0 0,-1 0-58 0 0,1 0-49 0 0,0 0-170 0 0,0 0-48 0 0,0 0-206 0 0,2 0-546 0 0</inkml:trace>
  <inkml:trace contextRef="#ctx0" brushRef="#br0" timeOffset="60114.166">7074 5288 11920 0 0,'0'0'266'0'0,"0"0"44"0"0,0 0 14 0 0,0 0-132 0 0,0 0-91 0 0,0 0-28 0 0,0 0-37 0 0,6-5-34 0 0,-4 3-28 0 0,1-1 15 0 0,0 0 36 0 0,3-2 121 0 0,0-1 116 0 0,0 0 99 0 0,0 0 51 0 0,-1 1 57 0 0,3-5 411 0 0,10-16 1293 0 0,-14 17-1571 0 0,1-1-70 0 0,1-5-21 0 0,-1 0-85 0 0,0 1-77 0 0,-1-1-66 0 0,1-3-17 0 0,-1 0-66 0 0,0-4-22 0 0,1-12 23 0 0,-2 5 268 0 0,0-17-469 0 0,-4 21 107 0 0,0-1-75 0 0,-1-23-127 0 0,3-4 95 0 0,2-15-14 0 0,-1 13 78 0 0,-1 0 100 0 0,-1 39-101 0 0,5-26 156 0 0,3 20-156 0 0,-6 19-81 0 0,1 3-94 0 0,3 6 66 0 0,-5-6 40 0 0,2 4-26 0 0,1 0-1 0 0,0 1 1 0 0,-1-1 0 0 0,0 1 0 0 0,0 0 0 0 0,0 0 0 0 0,1 4 32 0 0,14 40-141 0 0,-8-22 121 0 0,24 58-50 0 0,-8-30 52 0 0,10 13 54 0 0,-20-44 92 0 0,12 15-128 0 0,-13-17-57 0 0,10 12-41 0 0,-6-17 89 0 0,-11-11 15 0 0,0 0-14 0 0,-2-3 31 0 0,0-3 81 0 0,-3-3-9 0 0,0-1 37 0 0,6-21 176 0 0,-6 16-105 0 0,-2-1 0 0 0,1 1 0 0 0,-1-5-203 0 0,-1-31 653 0 0,-1 15-270 0 0,1 14-214 0 0,-1 1-33 0 0,1-1-42 0 0,0 1-47 0 0,2-47 119 0 0,2-36 33 0 0,-2 62-45 0 0,6-22-154 0 0,2 13 86 0 0,1 20-36 0 0,-2 12-62 0 0,-7 11 21 0 0,0 0-63 0 0,1 1-58 0 0,-1 0-55 0 0,0 1-49 0 0,0 0-44 0 0,1 0-40 0 0,-1 0-35 0 0,2 1-343 0 0,-1 1-70 0 0,8 8-1859 0 0,-8-5 1583 0 0,0 6-926 0 0</inkml:trace>
  <inkml:trace contextRef="#ctx0" brushRef="#br0" timeOffset="60494.816">7485 5003 15344 0 0,'0'0'348'0'0,"0"0"-41"0"0,0-1-75 0 0,1 0-61 0 0,-1 0-51 0 0,0-1-25 0 0,1-4 66 0 0,1 4-54 0 0,4-5-18 0 0,1 2-42 0 0,0 1-41 0 0,0 1 0 0 0,1 0 0 0 0,-1 0-1 0 0,7-1-5 0 0,-4 1 39 0 0,-2 0 40 0 0,31-10 204 0 0,-12 5-8 0 0,-4 3 44 0 0,-1 2 105 0 0,1 2 54 0 0,-18 1-312 0 0,1 1 1 0 0,0 0-1 0 0,0 0 1 0 0,0 0-1 0 0,4 1-166 0 0,3 5 336 0 0,-5 2-34 0 0,-5 4-52 0 0,-9 3-72 0 0,-3 0 98 0 0,-2-1-46 0 0,0-1-39 0 0,-1-1-37 0 0,-13 12 62 0 0,-2 0-96 0 0,2-3-66 0 0,12-9-35 0 0,-1 0 1 0 0,2 1 0 0 0,-2 3-20 0 0,13-13 211 0 0,4 0-64 0 0,3-1-50 0 0,2-1-36 0 0,15 1 40 0 0,-17-2-34 0 0,11-2-15 0 0,1 0 54 0 0,2 0 74 0 0,10-2 146 0 0,-1 0-10 0 0,-9 2-149 0 0,-3 0-75 0 0,0 1-59 0 0,1 0 39 0 0,-11 1-109 0 0,-1 0-88 0 0,-1 0-71 0 0,0 1-106 0 0,-3-1 105 0 0,0 0-34 0 0,0 1-36 0 0,-1-1-39 0 0,-1-1-50 0 0,1 0-56 0 0,-1 0-51 0 0,0 0-46 0 0,0 1-331 0 0,0-1-76 0 0,0 0-61 0 0,0 0-43 0 0,0 0-385 0 0,0 0-39 0 0,0 0-327 0 0,0 0-926 0 0</inkml:trace>
  <inkml:trace contextRef="#ctx0" brushRef="#br0" timeOffset="62259.951">8284 4469 10448 0 0,'-1'0'257'0'0,"1"0"-107"0"0,0 0-80 0 0,-1-1-8 0 0,0-1 5 0 0,-2-1 11 0 0,2 1-37 0 0,-1 0-24 0 0,0 2 19 0 0,2-1 47 0 0,-1 1 96 0 0,1 0 165 0 0,0 1 31 0 0,-1 0-115 0 0,-1 1-91 0 0,-3 6 149 0 0,3-6-146 0 0,-5 10 324 0 0,2 1-58 0 0,1 0-52 0 0,1 1-50 0 0,0 1-42 0 0,2 0-39 0 0,-2 15 158 0 0,0 7-1 0 0,-4 55 514 0 0,2-27-285 0 0,0-22-265 0 0,1-18-187 0 0,1 1-51 0 0,0 6-23 0 0,0 15-7 0 0,1-17-51 0 0,1-18-22 0 0,2-10-28 0 0,-1 1 0 0 0,0-1 0 0 0,0 1 0 0 0,0-1 1 0 0,-1 1-1 0 0,1-1 0 0 0,0 1 0 0 0,-1-1 0 0 0,0 0 1 0 0,0 1-1 0 0,1-1 0 0 0,-1 0 0 0 0,-1 1-7 0 0,2-2 43 0 0,-2 0-31 0 0,0-5-28 0 0,-3-5-78 0 0,4 6-49 0 0,0 0 32 0 0,-1-2-29 0 0,0-1 78 0 0,-1-7 4 0 0,2 9 13 0 0,0 0-35 0 0,0 0-80 0 0,0-1-90 0 0,0 1-43 0 0,1 0-90 0 0,-1-1-103 0 0,0 1-115 0 0,1 2 253 0 0,0 0-34 0 0,0 0-34 0 0,-1 0-37 0 0,1 0-39 0 0,0 0-40 0 0,0 0-40 0 0,0 0-44 0 0,-1-5-1431 0 0,1-4-1150 0 0</inkml:trace>
  <inkml:trace contextRef="#ctx0" brushRef="#br0" timeOffset="62746.202">8047 4490 11024 0 0,'0'0'248'0'0,"0"0"34"0"0,0 0 22 0 0,0 0-29 0 0,0 0-207 0 0,0-1-40 0 0,-2-2 562 0 0,1-1-92 0 0,1 1-82 0 0,1 1-76 0 0,1-1-67 0 0,0 1-59 0 0,0 0-51 0 0,2 0-44 0 0,0 0-21 0 0,0 0-38 0 0,11-1 46 0 0,-10 1-19 0 0,-2 2 4 0 0,-1-1 38 0 0,18-3 132 0 0,0 2-59 0 0,9 0 16 0 0,39 2 222 0 0,-49 0-272 0 0,0 0 41 0 0,5 1 175 0 0,1 0-1 0 0,5 3-383 0 0,-16-2 163 0 0,1 1 1 0 0,-1 0-1 0 0,0 1 0 0 0,6 3-163 0 0,-15-5 37 0 0,0 1-1 0 0,0 0 0 0 0,0 0 0 0 0,-1 0 0 0 0,1 0 0 0 0,-1 1 1 0 0,0-1-1 0 0,0 1 0 0 0,0 0 0 0 0,0 0 0 0 0,2 4-36 0 0,-5-6 12 0 0,1-1-1 0 0,-1 1 0 0 0,0 0 1 0 0,0 0-1 0 0,0 0 0 0 0,0 0 0 0 0,-1 0 1 0 0,1 0-1 0 0,0 0 0 0 0,-1 0 1 0 0,1 0-1 0 0,-1 0 0 0 0,0 0 0 0 0,0 1 1 0 0,0-1-1 0 0,0 0 0 0 0,0 0 1 0 0,0 0-1 0 0,-1 0 0 0 0,1 0 0 0 0,0 0 1 0 0,-1 0-1 0 0,0 1 0 0 0,0-1 1 0 0,1-1-1 0 0,-1 1 0 0 0,0 0 1 0 0,-1 0-1 0 0,1 0 0 0 0,0 0 0 0 0,-1 0-11 0 0,-11 12 24 0 0,0-1 0 0 0,-7 5-24 0 0,-14 9-40 0 0,3-6-70 0 0,-1-3-93 0 0,4-5-52 0 0,1-1-92 0 0,-1-1-105 0 0,0-3-117 0 0,21-6 361 0 0,-23 4-403 0 0,24-6 439 0 0,1-1-42 0 0,4 1 44 0 0,2-3 3 0 0,2 1 65 0 0,8-5-40 0 0,-7 4 47 0 0,15-7-175 0 0,2 1 67 0 0,2 1 59 0 0,2 2 53 0 0,-1 1 46 0 0,0 2 39 0 0,22 0 85 0 0,-17 5 82 0 0,-9 0-10 0 0,-3 2 15 0 0,-1 0 48 0 0,4 2 137 0 0,-1 3 110 0 0,-10-4-183 0 0,-1 0 34 0 0,0 1 39 0 0,-1 1 39 0 0,0 0 56 0 0,-3 0-43 0 0,-2 1-41 0 0,-2-1-37 0 0,-2 1-36 0 0,-1-1-34 0 0,-7 8 163 0 0,-3-2-108 0 0,-2-1-88 0 0,1-1-72 0 0,2-3-54 0 0,11-7-88 0 0,-41 23 229 0 0,-3-4-88 0 0,-2-3-75 0 0,1-4-60 0 0,42-12-120 0 0,0 0 34 0 0,-3 1 13 0 0,-1 0 89 0 0,-12 2 144 0 0,13-3-174 0 0,2 0-54 0 0,0-1-60 0 0,-1 1-76 0 0,1-1-89 0 0,1 1 18 0 0,0-1-58 0 0,1 0-62 0 0,-1 0-67 0 0,0 1-72 0 0,0-1-78 0 0,0 0-82 0 0,0 0-88 0 0,3 0 325 0 0,0 0-54 0 0,0 0-48 0 0,0 0-42 0 0,0 0-164 0 0,0 0-42 0 0,0 0-198 0 0,-1 0-540 0 0</inkml:trace>
  <inkml:trace contextRef="#ctx0" brushRef="#br0" timeOffset="63181.824">8503 4912 15464 0 0,'0'0'348'0'0,"2"-1"49"0"0,4-1-82 0 0,1-1-75 0 0,-1 1-66 0 0,1 0-55 0 0,2 0-37 0 0,-1-1-49 0 0,18-2-54 0 0,-16 2 36 0 0,1 1 60 0 0,-5 0 23 0 0,1 1 49 0 0,5-2 38 0 0,0 1 106 0 0,4 1 153 0 0,9 3 300 0 0,-13 0-386 0 0,-1 0-41 0 0,-3 1-139 0 0,-1 0-35 0 0,-2-1-56 0 0,1 1-33 0 0,-1 1-37 0 0,-1-1-42 0 0,-3-1 50 0 0,0-1-1 0 0,0 1 0 0 0,0-1 0 0 0,0 1 0 0 0,0-1 1 0 0,0 1-1 0 0,0-1 0 0 0,-1 1 0 0 0,1 0 0 0 0,-1 0 1 0 0,1-1-1 0 0,-1 1 0 0 0,0 0 0 0 0,0 0 0 0 0,0-1 1 0 0,0 1-1 0 0,0 0 0 0 0,0 0 0 0 0,0 0 0 0 0,0-1 1 0 0,-1 1-1 0 0,1 0 0 0 0,-1-1 0 0 0,1 1 1 0 0,-1 0-1 0 0,0 0-24 0 0,-10 22 251 0 0,-2-6-101 0 0,-21 13 72 0 0,-6-4-72 0 0,-42 18 24 0 0,80-44-171 0 0,-5 2 19 0 0,-22 11-35 0 0,21-11 64 0 0,1 0 56 0 0,6-3-38 0 0,1 0-5 0 0,0 0 2 0 0,2 1 4 0 0,8 4-35 0 0,1-1 38 0 0,14-1 151 0 0,30-5 288 0 0,-37 1-393 0 0,-1 0-74 0 0,-5 1-62 0 0,1 0-35 0 0,12-1-138 0 0,0 0-92 0 0,-1 0-70 0 0,-23 1-207 0 0,0 0 99 0 0,-1 0 86 0 0,1-1 72 0 0,0 1 62 0 0,-1 0 43 0 0,3-2-536 0 0,-2 1 436 0 0,-1 1-99 0 0,1-1 97 0 0,-1 1-57 0 0,0 0-64 0 0,1-1-74 0 0,-1 1 16 0 0,0-1-54 0 0,0 1-48 0 0,1 0-40 0 0,-1-1-172 0 0,0 1-40 0 0,0-1-207 0 0,1 0-563 0 0</inkml:trace>
  <inkml:trace contextRef="#ctx0" brushRef="#br0" timeOffset="63453.782">8810 4899 13736 0 0,'0'0'400'0'0,"0"0"-141"0"0,0-1-118 0 0,12-5 714 0 0,-2 3-37 0 0,0 2-39 0 0,-2 2-41 0 0,1 3-43 0 0,-2 1-46 0 0,-1 2-48 0 0,0 1-50 0 0,-1 1-52 0 0,0 0-54 0 0,-1 1-57 0 0,-1 0-58 0 0,0 0-61 0 0,-1 0-62 0 0,-1-2-66 0 0,0 0-67 0 0,1 24 82 0 0,-3-12 79 0 0,-1-1-1 0 0,-3 16-234 0 0,0-9 104 0 0,2-8-81 0 0,1-3-38 0 0,-1 5-59 0 0,-4-3-77 0 0,6-16-157 0 0,1-1-32 0 0,0 0-4 0 0,0 0 101 0 0,0 1 84 0 0,0-1 70 0 0,0 0 50 0 0,-1 1 122 0 0,1 0-101 0 0,-1-1-97 0 0,1 0 8 0 0,0 0-40 0 0,0 1-49 0 0,0-1-53 0 0,0 0-59 0 0,0 0-63 0 0,-1 0-71 0 0,1 0-75 0 0,0 0-81 0 0,0 0-88 0 0,-2-7-808 0 0</inkml:trace>
  <inkml:trace contextRef="#ctx0" brushRef="#br0" timeOffset="65144.92">9047 5347 8496 0 0,'0'0'190'0'0,"0"0"28"0"0,0 0 10 0 0,0 2-47 0 0,0 4-118 0 0,0-1-27 0 0,1-1 64 0 0,-1-2 52 0 0,1 1 41 0 0,3 0 754 0 0,-3-2-621 0 0,0 0-80 0 0,1 2 379 0 0,0-1-42 0 0,0 0-40 0 0,0-1-39 0 0,0 0-37 0 0,1-1-34 0 0,1 0 333 0 0,1-2-120 0 0,0-1-106 0 0,0 0-93 0 0,0-2-78 0 0,1-1-10 0 0,-1-1-71 0 0,9-15 461 0 0,-11 15-373 0 0,1-5-61 0 0,2 1-45 0 0,-4 7-153 0 0,0-1 0 0 0,0 0 0 0 0,0 0 0 0 0,0 0 0 0 0,-1 0 0 0 0,1-2-117 0 0,3-28 447 0 0,2 1-75 0 0,0-1-69 0 0,0 1-65 0 0,0 1-70 0 0,0 1-47 0 0,-1-1-45 0 0,-1 0-40 0 0,5-20 32 0 0,4-18-56 0 0,6-7-12 0 0,-1 16 54 0 0,-13 47-47 0 0,0 1 0 0 0,5-8-7 0 0,0 2 50 0 0,-7 14-43 0 0,1 0 1 0 0,-1 1 0 0 0,1-1-1 0 0,0 1 1 0 0,1 1-1 0 0,-1-1 1 0 0,1 1 0 0 0,0 0-1 0 0,0 0 1 0 0,0 0 0 0 0,0 1-1 0 0,1 0 1 0 0,0 0 0 0 0,4-1-8 0 0,-3 2 3 0 0,0 0 0 0 0,-1 0 0 0 0,1 1 0 0 0,0-1 0 0 0,0 2 0 0 0,0-1 0 0 0,0 1 0 0 0,0 1 0 0 0,0-1 0 0 0,0 1 0 0 0,0 1 0 0 0,0 0 0 0 0,0 0-3 0 0,-5-1 0 0 0,1 0 0 0 0,-1 0 0 0 0,0 1 0 0 0,0-1 0 0 0,0 1 0 0 0,0 0 0 0 0,0 0 0 0 0,-1 0-1 0 0,1 0 1 0 0,-1 1 0 0 0,1-1 0 0 0,-1 1 0 0 0,0-1 0 0 0,0 1 0 0 0,1 0 0 0 0,-1 1 6 0 0,0-1-1 0 0,-1 1 1 0 0,1-1 0 0 0,-1 1-1 0 0,0 0 1 0 0,0 0-1 0 0,0-1 1 0 0,0 1 0 0 0,0 0-1 0 0,-1 0 1 0 0,0 0 0 0 0,0 1-6 0 0,0 0 13 0 0,0 0 0 0 0,-1-1 1 0 0,0 1-1 0 0,0-1 0 0 0,0 1 0 0 0,0-1 1 0 0,-1 0-1 0 0,0 1 0 0 0,1-1 0 0 0,-3 3-13 0 0,2-4 17 0 0,-1 1-1 0 0,1-1 0 0 0,-1 0 0 0 0,1 0 0 0 0,-1 0 0 0 0,0 0 0 0 0,0 0 0 0 0,0-1 0 0 0,-1 1 0 0 0,1-1 0 0 0,-1 0 0 0 0,-1 1-16 0 0,-4 1 24 0 0,1-1-1 0 0,0 0 1 0 0,-7 1-24 0 0,-28 4 23 0 0,-2-6-54 0 0,2-4-64 0 0,4 1 18 0 0,-13-2 19 0 0,17-1-67 0 0,33 3 19 0 0,-1 1 36 0 0,-10-1-107 0 0,9 0 58 0 0,0 1-87 0 0,2 0-12 0 0,-1 0-73 0 0,1 0-85 0 0,-1 0-95 0 0,2 0-841 0 0,1 0-58 0 0</inkml:trace>
  <inkml:trace contextRef="#ctx0" brushRef="#br0" timeOffset="65418.81">9774 4570 17479 0 0,'1'0'-54'0'0,"0"-1"35"0"0,1-1 76 0 0,0 1 115 0 0,1-1 85 0 0,5-2 793 0 0,-7 3-854 0 0,1 0-34 0 0,1 1-42 0 0,-1-1-57 0 0,1 1-69 0 0,-1 0-80 0 0,10 0 27 0 0,-1 0 38 0 0,2 0 36 0 0,-1 0 36 0 0,13 0 142 0 0,-5 0 44 0 0,1 0 50 0 0,47-1 782 0 0,-39 0-662 0 0,-14 0-235 0 0,-1 1-32 0 0,1-1-41 0 0,0 0-45 0 0,29-2 110 0 0,11 0-58 0 0,74-9-22 0 0,-123 12-233 0 0,-1-1 106 0 0,0 0 68 0 0,6 0 93 0 0,-7 0-116 0 0,-1 0-40 0 0,1 0-74 0 0,0 1-96 0 0,-1-1 51 0 0,-1 1-37 0 0,0-1-41 0 0,0 0-42 0 0,0 1-47 0 0,0-1-50 0 0,0 1-54 0 0,0-1-56 0 0,-1 1-972 0 0</inkml:trace>
  <inkml:trace contextRef="#ctx0" brushRef="#br0" timeOffset="65662.571">10026 4395 14280 0 0,'0'0'322'0'0,"0"0"45"0"0,0 0 21 0 0,0 0-156 0 0,0 0-109 0 0,1 2 43 0 0,1 7 6 0 0,1 1 78 0 0,0-1 67 0 0,0 1 53 0 0,2 5 275 0 0,5 22 948 0 0,-8-26-1153 0 0,0 1-55 0 0,0 12 201 0 0,-1 1-122 0 0,-1 0-110 0 0,0 0-98 0 0,-1 5-61 0 0,-1-1-101 0 0,-2 7-88 0 0,-2 17-136 0 0,5-45-124 0 0,0-1-103 0 0,0 2-170 0 0,1 4-369 0 0,0 1-346 0 0</inkml:trace>
  <inkml:trace contextRef="#ctx0" brushRef="#br0" timeOffset="66548.931">10662 4624 10000 0 0,'0'0'292'0'0,"0"0"0"0"0,0 0-160 0 0,0 0 34 0 0,0 1 33 0 0,0 1-180 0 0,-1-1 34 0 0,1 3 137 0 0,0 0 73 0 0,-1 7 437 0 0,1-7-515 0 0,0-1-38 0 0,0 0-39 0 0,0-1-94 0 0,0 0 416 0 0,0 0-39 0 0,1 20 290 0 0,3 0 54 0 0,-4-20-436 0 0,2 2 98 0 0,10 7 606 0 0,-6-8-669 0 0,-1-1-37 0 0,-1 0-53 0 0,-1-2-68 0 0,-2 0 114 0 0,0 0-53 0 0,0-1-47 0 0,1 1-42 0 0,-1-1-16 0 0,0 0-42 0 0,0 0-22 0 0,1 0-12 0 0,1-2 33 0 0,-2 3 51 0 0,13-11 562 0 0,-1-4-84 0 0,-8 7-354 0 0,1-1-38 0 0,-1 0-45 0 0,-1 1-49 0 0,3-5 91 0 0,-1-1-37 0 0,4-15 93 0 0,0-7-75 0 0,2-18-56 0 0,-2-4-73 0 0,2-78-77 0 0,-8 86 2 0 0,9-43 0 0 0,-11 84 0 0 0,2 4-14 0 0,-4 5 7 0 0,1-1 0 0 0,-1 1 1 0 0,1-1-1 0 0,-1 1 1 0 0,1-1-1 0 0,0 1 0 0 0,-1 0 1 0 0,1-1-1 0 0,0 1 1 0 0,-1 0-1 0 0,1-1 0 0 0,0 1 1 0 0,-1 0-1 0 0,1 0 1 0 0,0 0-1 0 0,-1 0 0 0 0,1 0 1 0 0,0 0-1 0 0,0 0 7 0 0,13 6-79 0 0,-10-3 56 0 0,0 0 1 0 0,-1 0 0 0 0,1 1-1 0 0,-1 0 1 0 0,0 0 22 0 0,-2-3-7 0 0,6 9-14 0 0,0 0 0 0 0,-1 1 1 0 0,-1 0-1 0 0,0 0 0 0 0,1 2 21 0 0,11 25-46 0 0,-2-8 59 0 0,6 17-38 0 0,2 5 10 0 0,-6-18 57 0 0,-13-25 9 0 0,-3-8-47 0 0,0 1 0 0 0,0 0-1 0 0,0-1 1 0 0,-1 1 0 0 0,1 0 0 0 0,1-1 0 0 0,-1 1-1 0 0,0-1 1 0 0,0 0 0 0 0,1 1 0 0 0,-1-1 0 0 0,0 0-1 0 0,1 0 1 0 0,-1 0 0 0 0,1 1-4 0 0,0-3 131 0 0,1 0-53 0 0,3-8 22 0 0,-4 6-28 0 0,6-19 215 0 0,7-33 442 0 0,-9 20-346 0 0,-3 16-222 0 0,0-1-54 0 0,-1 1-66 0 0,0 0-77 0 0,2-4 4 0 0,0 1 0 0 0,4-10 32 0 0,0 6 7 0 0,-1 2 40 0 0,20-62-37 0 0,-9 30-10 0 0,-18 55 1 0 0,0 0-1 0 0,0 0 0 0 0,0 0 1 0 0,1 1-1 0 0,-1-1 0 0 0,0 0 1 0 0,1 0-1 0 0,-1 1 0 0 0,0-1 1 0 0,1 0-1 0 0,-1 0 0 0 0,1 1 1 0 0,-1-1-1 0 0,1 0 0 0 0,8-11-54 0 0,-8 11-58 0 0,0 1-65 0 0,-1 0-54 0 0,1 1-43 0 0,1 1-234 0 0,0 2-328 0 0,0 0 244 0 0,-1-2 232 0 0,0 0 93 0 0,-1-1 40 0 0,1 0 75 0 0,-1 0 39 0 0,0 0 44 0 0,1-1 48 0 0,-1 3-321 0 0,1-2 66 0 0,-1 1-6 0 0,0-1-65 0 0,1 1-155 0 0,-1-1 203 0 0,0 0-37 0 0,0 0-143 0 0,1 1-58 0 0,-1-1-50 0 0,0 0-44 0 0,1 1-176 0 0,-1-1-43 0 0,1 1-213 0 0,-1 1-578 0 0</inkml:trace>
  <inkml:trace contextRef="#ctx0" brushRef="#br0" timeOffset="66915.377">11188 4480 13040 0 0,'3'-3'49'0'0,"0"0"94"0"0,-1 0 52 0 0,4-5 472 0 0,-5 3-412 0 0,0 4-246 0 0,-1 0 1 0 0,1 0 0 0 0,0-1-1 0 0,-1 1 1 0 0,1 0-1 0 0,0 0 1 0 0,0 0 0 0 0,0 0-1 0 0,0 0 1 0 0,0 0-1 0 0,0 0 1 0 0,0 1 0 0 0,0-1-1 0 0,0 0 1 0 0,0 0-1 0 0,1 1-9 0 0,23-11 184 0 0,-8 4 18 0 0,10-3 283 0 0,-15 7-169 0 0,0 1 0 0 0,0 0 0 0 0,0 1 0 0 0,8 0-316 0 0,4 1 378 0 0,-10 2 59 0 0,-6 3-55 0 0,-7-4-351 0 0,-1 0-1 0 0,0-1 1 0 0,1 1 0 0 0,-1 0 0 0 0,0 0 0 0 0,0-1 0 0 0,1 1-1 0 0,-1 0 1 0 0,0 0 0 0 0,0 0 0 0 0,0-1 0 0 0,0 1-1 0 0,0 0 1 0 0,0 0 0 0 0,0 0 0 0 0,0-1 0 0 0,-1 1 0 0 0,1 0-1 0 0,0 0 1 0 0,0-1 0 0 0,-1 1-31 0 0,-1 4 163 0 0,0 0 0 0 0,-1-1 1 0 0,1 1-1 0 0,-1-1 0 0 0,0 0 0 0 0,-1 0 0 0 0,-2 3-163 0 0,-6 5 213 0 0,-1 0-76 0 0,-7 4-44 0 0,0-1-89 0 0,-18 15-65 0 0,15-8 102 0 0,8-2 140 0 0,14-17-80 0 0,5 2-15 0 0,4 2 31 0 0,-4-5-25 0 0,1 0 1 0 0,-1-1-1 0 0,0 1 0 0 0,1-1 0 0 0,-1 0 0 0 0,1 0 0 0 0,-1 0 0 0 0,1 0 0 0 0,-1-1 0 0 0,4 0-92 0 0,21 0 382 0 0,-3-2-93 0 0,-22 2-257 0 0,9-2-45 0 0,0 1 44 0 0,26-3 199 0 0,-12 1-83 0 0,-9 1-122 0 0,-3 1-76 0 0,0-1-88 0 0,-3 2-57 0 0,1-1-87 0 0,-1 1-96 0 0,0-1-109 0 0,-9 1 307 0 0,-1 0 23 0 0,0 0-16 0 0,-1 0-50 0 0,0 0-12 0 0,0 0-51 0 0,1 0-60 0 0,-1 0-66 0 0,0 0-71 0 0,0 0-66 0 0,0 0-59 0 0,0-1-52 0 0,0 1-190 0 0,0 0-51 0 0,0 0-230 0 0,1-1-621 0 0,-2 1 1744 0 0</inkml:trace>
  <inkml:trace contextRef="#ctx0" brushRef="#br0" timeOffset="67679.887">11846 3956 13536 0 0,'0'0'306'0'0,"0"0"-110"0"0,0 0-35 0 0,1-1 73 0 0,-1-2-49 0 0,1-2-16 0 0,0 4-63 0 0,-1 0-61 0 0,1 1 1 0 0,-1-1 0 0 0,1 1-1 0 0,-1-1 1 0 0,1 1-1 0 0,-1-1 1 0 0,1 1-1 0 0,-1-1 1 0 0,1 1-1 0 0,-1-1 1 0 0,1 1 0 0 0,0 0-1 0 0,-1-1 1 0 0,1 1-1 0 0,0 0 1 0 0,-1 0-1 0 0,1 0 1 0 0,0-1 0 0 0,0 1-1 0 0,0 0-45 0 0,0 0 68 0 0,0 0 1 0 0,0 0-1 0 0,0 1 0 0 0,0-1 0 0 0,0 0 1 0 0,0 0-1 0 0,0 1 0 0 0,0-1 0 0 0,1 1 1 0 0,-1-1-1 0 0,0 1 0 0 0,0-1-68 0 0,2 3 307 0 0,0-1 1 0 0,1 1-1 0 0,-1-1 0 0 0,0 1 0 0 0,2 2-307 0 0,-5-4 40 0 0,4 4 279 0 0,0 1-46 0 0,-1 0-40 0 0,0 1-35 0 0,2 11 170 0 0,1 8 41 0 0,-4-15-225 0 0,4 29 234 0 0,-5 0-88 0 0,-2 0-76 0 0,-4 0-60 0 0,-7 24 26 0 0,-12 29 12 0 0,13-57-126 0 0,-1-1-1 0 0,-8 14-105 0 0,14-36-38 0 0,2-2 65 0 0,-11 20 134 0 0,8-19-121 0 0,-1 1-62 0 0,-1-2-98 0 0,4-5 12 0 0,0-2-35 0 0,0 1-42 0 0,-1-1-46 0 0,6-4 198 0 0,0 0 0 0 0,-1 0-1 0 0,1 0 1 0 0,0 0-1 0 0,0 0 1 0 0,0 1-1 0 0,-1-1 1 0 0,1 0 0 0 0,0 0-1 0 0,0 0 1 0 0,-1 0-1 0 0,1 0 1 0 0,0 0 0 0 0,0 0-1 0 0,-1 0 1 0 0,1 0-1 0 0,0 0 1 0 0,0 0-1 0 0,-1 0 1 0 0,1 0 0 0 0,0 0-1 0 0,0-1 1 0 0,0 1-1 0 0,-1 0 1 0 0,1 0-1 0 0,0 0 1 0 0,0 0 0 0 0,-1 0-1 0 0,1 0 1 0 0,0-1-1 0 0,0 1 1 0 0,0 0 0 0 0,0 0-1 0 0,-1 0 1 0 0,1-1 33 0 0,-3-3-664 0 0,2 0 282 0 0,0 1-45 0 0,0-1-53 0 0,0 1-63 0 0,0-1-70 0 0,1 0-79 0 0,-1 1-88 0 0,1-1-97 0 0,0 2-105 0 0,-1-1-114 0 0,1 2 499 0 0,-1-5-1459 0 0,-1-4-1135 0 0,2 10 3189 0 0</inkml:trace>
  <inkml:trace contextRef="#ctx0" brushRef="#br0" timeOffset="67993.851">11825 4066 9760 0 0,'4'-6'279'0'0,"0"-1"-79"0"0,0 0-64 0 0,-1 0-44 0 0,10-15 128 0 0,-7 13-47 0 0,-3 4-27 0 0,1 1 48 0 0,1 0 57 0 0,0 0 66 0 0,2-1 749 0 0,1 1-74 0 0,-1 0-76 0 0,1 1-79 0 0,-1 1-78 0 0,2 1-82 0 0,-1 2-82 0 0,2 2-84 0 0,9 5 42 0 0,-1 3-62 0 0,-2 1-56 0 0,-1 2-54 0 0,-2 1-48 0 0,-1 1-45 0 0,0 2-41 0 0,-2 0-36 0 0,4 13 60 0 0,-2 2-64 0 0,0 6-23 0 0,2 17 25 0 0,2-7-125 0 0,-2-9-44 0 0,5 15 32 0 0,-18-49-184 0 0,1-1 77 0 0,0 2 64 0 0,1 2 95 0 0,1 3 2 0 0,-2-5-132 0 0,0-1-97 0 0,-1-3 7 0 0,0 0-34 0 0,0 3-172 0 0,-1-1-122 0 0,1-2 160 0 0,-1-1-36 0 0,0 1-39 0 0,0 0-42 0 0,0-3 52 0 0,0 0-47 0 0,0 0-43 0 0,0 0-39 0 0,0 1-293 0 0,0-1-64 0 0,-1 0-51 0 0,1 0-37 0 0,-1 1-339 0 0,1 0-32 0 0,-4 2-2663 0 0</inkml:trace>
  <inkml:trace contextRef="#ctx0" brushRef="#br0" timeOffset="68280.672">11864 4323 14600 0 0,'0'0'330'0'0,"0"-1"-61"0"0,0 1-95 0 0,1-1-82 0 0,-1 0-37 0 0,2-3 44 0 0,-1 2-10 0 0,1 0 86 0 0,-2 2-42 0 0,1-1 36 0 0,3-2-211 0 0,1 1 42 0 0,0-1 40 0 0,0 1 34 0 0,7-1 164 0 0,0 0 93 0 0,-2 1-19 0 0,18-1 640 0 0,-16 2-571 0 0,-3 0-107 0 0,4-1-54 0 0,1 1 36 0 0,54-2 1064 0 0,-47 4-990 0 0,0-1-93 0 0,-3 1-134 0 0,-1 1-107 0 0,-8-1-43 0 0,-1 0-35 0 0,1 0-35 0 0,0 0-39 0 0,-1 1-41 0 0,1-1-43 0 0,-1 1-46 0 0,0 0-48 0 0,0 0-50 0 0,0 0-53 0 0,0 1-55 0 0,0-1-58 0 0,-6-1 95 0 0,-1-1-62 0 0,1 1-56 0 0,0-1-49 0 0,-1 1-179 0 0,1 0-48 0 0,0-1-217 0 0,1 2-584 0 0</inkml:trace>
  <inkml:trace contextRef="#ctx0" brushRef="#br0" timeOffset="68589.185">12327 4287 14840 0 0,'0'0'311'0'0,"1"0"-80"0"0,0-1-68 0 0,0 0-54 0 0,1-1-12 0 0,3-1-44 0 0,-4 2-3 0 0,7-4-65 0 0,2 1 74 0 0,1 0 74 0 0,0 1 72 0 0,1 0 69 0 0,0 2 68 0 0,-1-1 65 0 0,-1 2 64 0 0,-4 0-40 0 0,0 0 0 0 0,0 1 0 0 0,-1 0 0 0 0,5 1-431 0 0,2 2 543 0 0,-1 1-36 0 0,1 3 57 0 0,-3 3-97 0 0,-5-5-278 0 0,-2 1-33 0 0,-1 0-37 0 0,-2 2-39 0 0,-2 3 38 0 0,-2 0-33 0 0,-9 11 11 0 0,3-10-63 0 0,-1-1 1 0 0,-4 4-34 0 0,-1 0 56 0 0,-11 8-20 0 0,21-20-17 0 0,1 1-1 0 0,0 0 1 0 0,0 1 0 0 0,0 0-1 0 0,1 0 1 0 0,0 0-1 0 0,0 0-18 0 0,4 1 56 0 0,6-2-47 0 0,6-1-14 0 0,10-1 60 0 0,33-6 282 0 0,-48 3-570 0 0,1-1 104 0 0,-2 1 90 0 0,1-1 50 0 0,-1 1 40 0 0,1-1 35 0 0,4 0 152 0 0,15-2 411 0 0,-18 2-505 0 0,1 1-61 0 0,-4-1-71 0 0,1 0-32 0 0,-1 1-38 0 0,1-1-40 0 0,-1 0-19 0 0,-1 1-34 0 0,1-1-36 0 0,0 0-40 0 0,-1 1-40 0 0,1-1-45 0 0,0 0-45 0 0,-1 0-49 0 0,1 1-52 0 0,0-1-52 0 0,-1 0-57 0 0,1 0-58 0 0,-1 0-61 0 0,1 0-64 0 0,0 0-65 0 0,-1 0-68 0 0,0 0-480 0 0,-1 0-37 0 0,6-2-2935 0 0</inkml:trace>
  <inkml:trace contextRef="#ctx0" brushRef="#br0" timeOffset="68913.73">12690 4287 17015 0 0,'0'0'388'0'0,"0"0"52"0"0,1 2 30 0 0,7 11-338 0 0,1 1 115 0 0,-1-3 27 0 0,-1 0 54 0 0,1 1 47 0 0,-1 0 38 0 0,1 3 118 0 0,-4-7-86 0 0,0 1 1 0 0,0 0-1 0 0,-1 0 0 0 0,-1 0 0 0 0,3 9-445 0 0,-3-5 156 0 0,0-1 53 0 0,3 14 315 0 0,-2-8-244 0 0,-2-11-205 0 0,0 0-33 0 0,0 0-40 0 0,0 1-46 0 0,-1-2-32 0 0,1 0-40 0 0,-1 0-44 0 0,1 0-47 0 0,-1 1-50 0 0,0-1-55 0 0,0 0-58 0 0,0 0-61 0 0,0-3-97 0 0,0-1-85 0 0,0 1-74 0 0,0-1-66 0 0,0 1-223 0 0,0 0-65 0 0,0 0-270 0 0,0 2-726 0 0</inkml:trace>
  <inkml:trace contextRef="#ctx0" brushRef="#br0" timeOffset="85024.161">3739 6517 9072 0 0,'0'0'200'0'0,"0"0"33"0"0,0 0 15 0 0,0 0-15 0 0,0 0-87 0 0,0 0-40 0 0,1 0-163 0 0,-1 0 66 0 0,1 1 55 0 0,0 0 47 0 0,1 0 86 0 0,3 2 485 0 0,-3-1-420 0 0,0-1-91 0 0,-1 1-87 0 0,5 8 470 0 0,-1 0-59 0 0,0 1-56 0 0,-1 1-54 0 0,-1 0-51 0 0,1 1-48 0 0,-1-1-46 0 0,-1-1-43 0 0,0-4-96 0 0,4 23 357 0 0,-4 0-117 0 0,-1-14-218 0 0,-1-1-33 0 0,0 2-34 0 0,0 0-36 0 0,0 9-52 0 0,0-25 170 0 0,0-1-4 0 0,0 0-6 0 0,0 0 16 0 0,0 0 65 0 0,0 0 23 0 0,0 0 6 0 0,0 0 30 0 0,0 0 118 0 0,0 0 50 0 0,1 0-91 0 0,-1-1-90 0 0,1-1-75 0 0,-1 1-62 0 0,0-1-37 0 0,0-4 3 0 0,0 5-13 0 0,0 1-19 0 0,0-9 255 0 0,0 0-73 0 0,0 0-63 0 0,0 0-54 0 0,0-7-12 0 0,0 2-96 0 0,0-18-64 0 0,0 22 67 0 0,0 0 36 0 0,1-11-43 0 0,1-1 0 0 0,2-1-5 0 0,-2 2 35 0 0,1-1 0 0 0,-2-2-35 0 0,-1 6 4 0 0,2 0 1 0 0,1 1-1 0 0,1-5-4 0 0,2-14 57 0 0,-4-2 49 0 0,0 17-58 0 0,8-25 160 0 0,-7 27-118 0 0,-3 18-79 0 0,0-1 0 0 0,0 0-1 0 0,0 0 1 0 0,0 0 0 0 0,1 1 0 0 0,-1-1-1 0 0,1 0 1 0 0,-1 0 0 0 0,1 1 0 0 0,0-1-1 0 0,-1 0 1 0 0,2-1-11 0 0,1-4 56 0 0,-3 6-53 0 0,1 0-1 0 0,-1 0 1 0 0,0 0-1 0 0,0 0 1 0 0,1 0-1 0 0,-1 0 1 0 0,0 1-1 0 0,1-1 1 0 0,-1 0-1 0 0,1 0 1 0 0,-1 0-1 0 0,1 1 1 0 0,-1-1-1 0 0,1 0 1 0 0,0 0-1 0 0,-1 1 1 0 0,1-1-1 0 0,0 1 1 0 0,-1-1-1 0 0,1 1 1 0 0,0-1-1 0 0,0 1 1 0 0,0-1-1 0 0,0 1 1 0 0,-1 0-1 0 0,1-1 1 0 0,0 1-1 0 0,0 0 1 0 0,0 0-1 0 0,0 0 1 0 0,0 0-1 0 0,0-1 1 0 0,0 1-1 0 0,0 0-2 0 0,1 1-11 0 0,0-1 0 0 0,-1 0 1 0 0,1 1-1 0 0,0-1 0 0 0,0 1 0 0 0,0-1 0 0 0,0 1 0 0 0,-1 0 0 0 0,1 0 0 0 0,0-1 0 0 0,-1 1 0 0 0,1 1 0 0 0,-1-1 0 0 0,1 0 0 0 0,-1 0 0 0 0,1 0 0 0 0,-1 1 0 0 0,0-1 0 0 0,0 1 0 0 0,0-1 0 0 0,1 2 11 0 0,10 17-66 0 0,-2 1 38 0 0,-5-8 32 0 0,18 56-4 0 0,18 48 0 0 0,-37-106 0 0 0,7 16 0 0 0,1-1 0 0 0,0 0 0 0 0,9 9 0 0 0,-1-12 63 0 0,-11-14-62 0 0,-7-7-1 0 0,-1 0 0 0 0,1-1-1 0 0,0 1 1 0 0,0-1 0 0 0,0 0-1 0 0,0 1 1 0 0,0-1-1 0 0,0 0 1 0 0,0 0 0 0 0,0 0-1 0 0,0 0 1 0 0,1-1 0 0 0,15 1 38 0 0,-3-5 45 0 0,-2-6 66 0 0,-4 1 202 0 0,-2-1-87 0 0,-2-1-74 0 0,0 0-61 0 0,-1-9-11 0 0,1-10-39 0 0,-1 3 34 0 0,1-16-32 0 0,-2 12-10 0 0,1 10-53 0 0,0-20 32 0 0,-3 32-32 0 0,-1 0 1 0 0,1 1 0 0 0,1-1-1 0 0,0 0-18 0 0,4-24 13 0 0,-6 27-13 0 0,1 0 0 0 0,0 0 0 0 0,0 0 0 0 0,1 0 0 0 0,-1 0 0 0 0,2 0-1 0 0,-1 1 1 0 0,0-1 0 0 0,3-2 0 0 0,-5 7 193 0 0,1 0-44 0 0,0 0-43 0 0,-1 0-40 0 0,1 0-37 0 0,-1 0-37 0 0,1 0-105 0 0,0 0-15 0 0,-1 0-42 0 0,1-1-273 0 0,-1 2 121 0 0,1-1-35 0 0,0 1-226 0 0,0 0-37 0 0,1 0-640 0 0,0 2 480 0 0,0 0 214 0 0,0 1 111 0 0,-1-2-155 0 0,0 1-90 0 0,0-1-77 0 0,0 0-62 0 0,1 2-771 0 0,1 0-585 0 0,1 1-1211 0 0</inkml:trace>
  <inkml:trace contextRef="#ctx0" brushRef="#br0" timeOffset="85378.09">4326 6477 12096 0 0,'0'0'273'0'0,"0"0"-59"0"0,-1 0-78 0 0,1-1-31 0 0,0-2-52 0 0,1 2 8 0 0,-1 0 71 0 0,0 1 104 0 0,16-15-45 0 0,-12 12-118 0 0,0 0 35 0 0,14-4 574 0 0,1 3-82 0 0,1 3-75 0 0,-1 5-67 0 0,-1 3-58 0 0,-2 4-50 0 0,-3 4-42 0 0,-4 4-35 0 0,-7-8-9 0 0,-3 2-33 0 0,-3 0-34 0 0,-2 0-34 0 0,0 0-33 0 0,-2-1-33 0 0,1-1-35 0 0,0-2-34 0 0,4-5-8 0 0,0 1 2 0 0,-1-1-1 0 0,0 0 1 0 0,1 0-1 0 0,-1 0 1 0 0,-1 0-1 0 0,-1 1-21 0 0,5-4 60 0 0,1-1 11 0 0,0 2 50 0 0,5 1 162 0 0,2-1-27 0 0,-4-2-184 0 0,-3 1-81 0 0,7 0 211 0 0,0 0-58 0 0,-1 0-51 0 0,1 0-46 0 0,1 0-41 0 0,0-1-43 0 0,2 0-51 0 0,5 1-90 0 0,-1-1 3 0 0,-4 0 92 0 0,-3 0 50 0 0,1 1 45 0 0,0-1-202 0 0,-1 1 38 0 0,-3 0-8 0 0,0-1-46 0 0,-1 1-91 0 0,0-1-38 0 0,0 1-95 0 0,-1 0-109 0 0,1 0-122 0 0,-2-1 245 0 0,0 0-57 0 0,-1 1-52 0 0,1-1-44 0 0,0 0-164 0 0,-1 1-45 0 0,1-1-198 0 0,0 1-535 0 0</inkml:trace>
  <inkml:trace contextRef="#ctx0" brushRef="#br0" timeOffset="85727.872">3590 6939 11600 0 0,'0'0'264'0'0,"0"0"34"0"0,0 0 21 0 0,0 0-133 0 0,0 0-89 0 0,0 0-28 0 0,1-1-41 0 0,11-3-26 0 0,0 1 98 0 0,1 0 92 0 0,1 0 84 0 0,-1 1 79 0 0,1 0 73 0 0,-1 1 64 0 0,0 1 60 0 0,-4 0-165 0 0,-1-1-51 0 0,1 1-45 0 0,0-1-41 0 0,8-1 152 0 0,1 0-96 0 0,21-2 254 0 0,-22 3-280 0 0,55-4 599 0 0,-47 2-621 0 0,-2 1-43 0 0,20-4 135 0 0,0 1-86 0 0,16-3-19 0 0,0 1-112 0 0,-1 3-87 0 0,1 2-59 0 0,-55 2-87 0 0,1 0 33 0 0,11 1-68 0 0,-9 0 43 0 0,1 0-72 0 0,-1 0-105 0 0,-3 0 61 0 0,0 0-49 0 0,0 0-55 0 0,-1 0-62 0 0,1 0-67 0 0,-1 0-73 0 0,0 0-79 0 0,0 0-86 0 0,-2 0-749 0 0,-1-1-10 0 0</inkml:trace>
  <inkml:trace contextRef="#ctx0" brushRef="#br0" timeOffset="86424.791">3746 7403 9672 0 0,'0'0'216'0'0,"0"0"32"0"0,0 0 13 0 0,0 0-104 0 0,0 1-79 0 0,0 1-41 0 0,0 3-26 0 0,-2 0 6 0 0,1-3 46 0 0,1-2-63 0 0,0 1 55 0 0,-1 1 86 0 0,1-1 79 0 0,0 0 68 0 0,-1-1 137 0 0,1 1 71 0 0,0-1 174 0 0,0 0 433 0 0,0-2 778 0 0,0 1-1299 0 0,0 0-48 0 0,1 0-136 0 0,-1 0-53 0 0,0 0-60 0 0,0 0-69 0 0,0 0-106 0 0,1 1-47 0 0,-1-1-51 0 0,0 0-56 0 0,0 1-58 0 0,0-1-64 0 0,0 0-65 0 0,0 1-71 0 0,2-13 685 0 0,0 1-64 0 0,-2-1-57 0 0,1 0-53 0 0,-2 0-47 0 0,1 0-40 0 0,-2-13 21 0 0,1 5-99 0 0,0-9-44 0 0,-2-21 0 0 0,2 35 0 0 0,0 0 0 0 0,1 0 0 0 0,0-1 0 0 0,2-4 0 0 0,-1 15-97 0 0,1-1 92 0 0,0 2 56 0 0,0-1 37 0 0,7-10 291 0 0,-4 9-257 0 0,0 2-76 0 0,-2 3-65 0 0,1 0-35 0 0,6 0-79 0 0,1 5 65 0 0,-8-1 41 0 0,5 0-13 0 0,0 1 62 0 0,14 8 228 0 0,-13-5-179 0 0,-4-1-72 0 0,0 1-48 0 0,3 3-104 0 0,-1 2 32 0 0,8 10-35 0 0,2 5 85 0 0,6 15 100 0 0,1 0 18 0 0,-8-15-86 0 0,-3-7 39 0 0,-2 1 0 0 0,8 19 0 0 0,-14-31-2 0 0,7 6 31 0 0,-11-13 107 0 0,0-2 29 0 0,1-1-40 0 0,9-16 263 0 0,-10 15-258 0 0,5-14 419 0 0,-4-2-117 0 0,-2 0-99 0 0,-1-1-81 0 0,0-6 2 0 0,1 1-43 0 0,2 0-89 0 0,0 1-66 0 0,8-40-16 0 0,-3 37 4 0 0,-4 18-29 0 0,0 0-1 0 0,0 1 0 0 0,1 0 0 0 0,0-1 0 0 0,3-3-14 0 0,7-5-20 0 0,-13 17-208 0 0,-1-1 84 0 0,0 1 72 0 0,1 0 60 0 0,-1-1 57 0 0,1 1 45 0 0,2-2 329 0 0,-2 1-280 0 0,-1 1-95 0 0,1-1-41 0 0,0 1-41 0 0,-1 0-47 0 0,1-1-52 0 0,0 1-60 0 0,-1 0-87 0 0,1 0-83 0 0,-1 0-92 0 0,1-1-101 0 0,-1 1-107 0 0,0 0-116 0 0,0 1-124 0 0,0-1 404 0 0,1 0-34 0 0,1 6-1185 0 0</inkml:trace>
  <inkml:trace contextRef="#ctx0" brushRef="#br0" timeOffset="86665.98">4215 7209 11808 0 0,'0'0'266'0'0,"0"0"44"0"0,0 0 11 0 0,0 0-135 0 0,0 0-89 0 0,0 1-3 0 0,2 5-80 0 0,2 2 37 0 0,-1 0 91 0 0,1-1 121 0 0,2 3 248 0 0,-1-1 77 0 0,-1-3-240 0 0,-2 0-119 0 0,1 1-80 0 0,0 4 370 0 0,-1 1-65 0 0,0-1-60 0 0,-1 0-57 0 0,-1 1-51 0 0,1 0-47 0 0,-1-1-44 0 0,0 1-38 0 0,0 3-5 0 0,0 0-48 0 0,2 7-16 0 0,1 0-55 0 0,-4-19-31 0 0,0 1-10 0 0,2 0-38 0 0,0 1-38 0 0,0-4-107 0 0,-1-1 41 0 0,2 1-51 0 0,0-1 95 0 0,5 0-47 0 0,-5 0 67 0 0,0-1-48 0 0,0 1-67 0 0,-1 0-85 0 0,1-1-100 0 0,-2 1-119 0 0,1 0 109 0 0,0 0-55 0 0,0-1-52 0 0,0 1-43 0 0,0 0-158 0 0,0-1-44 0 0,0 1-192 0 0,1-1-516 0 0</inkml:trace>
  <inkml:trace contextRef="#ctx0" brushRef="#br0" timeOffset="87845.372">5004 6578 12296 0 0,'0'0'273'0'0,"0"0"40"0"0,0 0 23 0 0,-1 0-137 0 0,1 0-95 0 0,-4 0 61 0 0,3 0-60 0 0,1 0 106 0 0,0 0 195 0 0,1 1-30 0 0,5 3 334 0 0,-3-3-387 0 0,-2 0-112 0 0,0 0 35 0 0,0-1 41 0 0,0 0 47 0 0,13 3 194 0 0,-1 0-71 0 0,2-2-65 0 0,0 0-60 0 0,1-1-56 0 0,-1 0-49 0 0,1-1-44 0 0,0 1-40 0 0,7-1 7 0 0,-1 0-58 0 0,-4 1-98 0 0,0 0 43 0 0,25-1 79 0 0,-29 1-106 0 0,0 1-34 0 0,-2 0-29 0 0,0 0-37 0 0,-1 1-43 0 0,1 0-50 0 0,-11-2 28 0 0,1 0 35 0 0,1 1-35 0 0,-1-1 89 0 0,4 1 38 0 0,-3-1-26 0 0,0 0-105 0 0,-2 1 25 0 0,1-1-47 0 0,-1 0-53 0 0,0 0-59 0 0,1 0-66 0 0,-1 0-74 0 0,0 1 101 0 0,1-1-38 0 0,-1 0-39 0 0,0 0-42 0 0,0 1-44 0 0,0-1-45 0 0,0 0-47 0 0,1 0-50 0 0,3 1-1578 0 0,3 1-1247 0 0</inkml:trace>
  <inkml:trace contextRef="#ctx0" brushRef="#br0" timeOffset="88175.478">4942 6755 12752 0 0,'0'0'289'0'0,"0"0"40"0"0,0 0 22 0 0,0 0-147 0 0,0 0-97 0 0,0 0 22 0 0,1 0-10 0 0,23 4 403 0 0,-3-2-7 0 0,30-2 748 0 0,-35-1-914 0 0,0 0-41 0 0,-1 0-60 0 0,0 1-64 0 0,1-1-76 0 0,-1 1-88 0 0,-3 0-66 0 0,0-1 53 0 0,0 1 34 0 0,34-2 209 0 0,-35 2-228 0 0,0-1-33 0 0,-1 1-43 0 0,1-1-52 0 0,0 1-62 0 0,0 0-71 0 0,0-1-81 0 0,0 1-90 0 0,-10 0 17 0 0,1 0-65 0 0,0 0-58 0 0,-1 0-49 0 0,1 0-170 0 0,0 0-50 0 0,0 0-204 0 0,2 0-549 0 0</inkml:trace>
  <inkml:trace contextRef="#ctx0" brushRef="#br0" timeOffset="90307.678">6190 5852 12464 0 0,'0'0'281'0'0,"0"0"40"0"0,0 0 22 0 0,0 0-143 0 0,0 0-96 0 0,0 0-26 0 0,1 0-40 0 0,4-4-35 0 0,-3 0 12 0 0,-1 2 43 0 0,0-1 273 0 0,1 1 94 0 0,-2 2-379 0 0,0 0 1 0 0,0 0 0 0 0,0 0-1 0 0,1 0 1 0 0,-1 0-1 0 0,0 0 1 0 0,0 0 0 0 0,0 0-1 0 0,0 0 1 0 0,1 0 0 0 0,-1 0-1 0 0,0 0 1 0 0,0 0 0 0 0,0 0-1 0 0,1 0 1 0 0,-1 0 0 0 0,0 0-1 0 0,0 0 1 0 0,0 0 0 0 0,0 0-1 0 0,1 0 1 0 0,-1 1 0 0 0,0-1-1 0 0,0 0 1 0 0,0 0-1 0 0,0 0 1 0 0,0 0 0 0 0,0 0-1 0 0,1 0 1 0 0,-1 1 0 0 0,0-1-1 0 0,0 0-46 0 0,1 2 347 0 0,1 0-40 0 0,-1 0-54 0 0,0 0-70 0 0,0-1-107 0 0,-1 0-41 0 0,1 0-46 0 0,-1 0-51 0 0,1 1-126 0 0,1 2 261 0 0,0 1 1 0 0,-1 0-1 0 0,1 0 1 0 0,-1 0-1 0 0,0 0 1 0 0,-1 0-1 0 0,1 0 1 0 0,-1 1-74 0 0,0 44 550 0 0,-1-20-296 0 0,1-7-80 0 0,0 0-57 0 0,0 12-21 0 0,1 0-66 0 0,0 34-14 0 0,0-22 81 0 0,-1-45 50 0 0,0 1-64 0 0,0 0-59 0 0,0 1-51 0 0,0 0-44 0 0,0 0-39 0 0,1 3-196 0 0,0-1-471 0 0,0-9 414 0 0,1-7 87 0 0,-1-5-424 0 0,-1-1 45 0 0,-2-3-87 0 0,-1-10-315 0 0,-2-9-328 0 0,3 17 814 0 0,0 0 92 0 0,1 6 177 0 0,-1-1 42 0 0,1 1 39 0 0,0-1 33 0 0,-1-16-99 0 0,1 0 92 0 0,1 20 93 0 0,0-1 33 0 0,0 0 40 0 0,1-1 41 0 0,-1 1 40 0 0,1-1 42 0 0,0 1 42 0 0,1-1 42 0 0,0 1 43 0 0,2 0 43 0 0,0 0 45 0 0,0 1 44 0 0,2 1 45 0 0,1 0 45 0 0,1 0 47 0 0,2 1 46 0 0,0 1 47 0 0,6 1-65 0 0,2 2-62 0 0,2 2-54 0 0,1 3-45 0 0,13 3 144 0 0,-24 0-282 0 0,0 0 1 0 0,1 0-1 0 0,2 2-219 0 0,25 10 466 0 0,-29-10-347 0 0,0 0-1 0 0,0 1 0 0 0,2 2-118 0 0,-7-5 37 0 0,0 1-1 0 0,0 0 1 0 0,-1 0-1 0 0,1 0 1 0 0,-1 1 0 0 0,0-1-1 0 0,2 4-36 0 0,-3-5 13 0 0,-1 0 0 0 0,1 1 1 0 0,-1-1-1 0 0,0 1 0 0 0,0 0 0 0 0,0-1 0 0 0,0 1 0 0 0,-1 0 0 0 0,1 0 1 0 0,-1-1-1 0 0,1 1 0 0 0,-1 0 0 0 0,0 0-13 0 0,0 1 17 0 0,-1 0 0 0 0,1 0 0 0 0,-1-1 0 0 0,0 1-1 0 0,0 0 1 0 0,0-1 0 0 0,-1 1 0 0 0,1-1 0 0 0,-1 1 0 0 0,0-1 0 0 0,0 0-1 0 0,0 0 1 0 0,0 0 0 0 0,-1 0 0 0 0,1 0 0 0 0,-4 2-17 0 0,-21 19 60 0 0,-2-4-104 0 0,21-14 3 0 0,-1 0 30 0 0,1-1-35 0 0,-10 5-131 0 0,0-2-65 0 0,4-2-169 0 0,1-1 0 0 0,-11 2 411 0 0,2-2-302 0 0,20-4 299 0 0,-1-1-44 0 0,0 0-155 0 0,2-1-32 0 0,0-1-173 0 0,3-1-53 0 0,1 1 245 0 0,-1 1 133 0 0,-1 0 83 0 0,1 0 33 0 0,32-8-429 0 0,1 5 90 0 0,0 5 98 0 0,1 4 107 0 0,-1 5 117 0 0,-1 3 126 0 0,-18-6-21 0 0,-1 2 34 0 0,0 0 37 0 0,0 1 37 0 0,-4 0 1 0 0,-4 0 54 0 0,-2 4 111 0 0,-4-12-323 0 0,-1 0 0 0 0,0 0 1 0 0,0 0-1 0 0,0 0 1 0 0,0 0-1 0 0,0 0 1 0 0,0 0-1 0 0,-1 0 1 0 0,1 0-74 0 0,-1 1 92 0 0,0 0 1 0 0,0-1-1 0 0,0 1 0 0 0,0-1 1 0 0,-1 1-1 0 0,1-1 1 0 0,-1 1-1 0 0,1-1 1 0 0,-1 0-1 0 0,0 0 0 0 0,0 0 1 0 0,0 0-93 0 0,-8 7 325 0 0,-2-2-43 0 0,-3 0-53 0 0,0 0-52 0 0,1-1-46 0 0,-1 0-37 0 0,-12 3 6 0 0,-39 8 7 0 0,39-13-115 0 0,-13-1 94 0 0,21-4-69 0 0,0-2-62 0 0,6-1-34 0 0,1-1-52 0 0,12 5 28 0 0,-1 0 29 0 0,1-1-34 0 0,0 1-14 0 0,0 0-34 0 0,0 0-40 0 0,0 0-44 0 0,0 0-47 0 0,0 0-46 0 0,0 0-41 0 0,0 0-37 0 0,0 0-266 0 0,0 0-63 0 0,0 0-48 0 0,0 0-35 0 0,0 0-1475 0 0,0 0-1305 0 0</inkml:trace>
  <inkml:trace contextRef="#ctx0" brushRef="#br0" timeOffset="90680.45">6776 5945 13792 0 0,'0'0'400'0'0,"0"0"-141"0"0,0 0-118 0 0,0 0-52 0 0,0 0 2 0 0,0 0 107 0 0,0 0 33 0 0,0 0 8 0 0,0 0 29 0 0,0 2 117 0 0,-2 5-96 0 0,1 0 37 0 0,0 29 1343 0 0,1-27-1305 0 0,-1 1-54 0 0,1-1-74 0 0,-1-1-89 0 0,1-5-106 0 0,-4 27 342 0 0,0-1-105 0 0,-2 6-42 0 0,-7 18 29 0 0,7-27-243 0 0,-3 7 30 0 0,6-25-55 0 0,2-4 10 0 0,2 4-52 0 0,-1-7-44 0 0,0-1-39 0 0,0 0-175 0 0,0 0 150 0 0,0 0 61 0 0,0 0-34 0 0,0 0-12 0 0,0 0-36 0 0,0 0-39 0 0,0 0-46 0 0,0 0-48 0 0,0 0-46 0 0,0 0-43 0 0,0 0-37 0 0,0 0-280 0 0,0 0-63 0 0,0 0-50 0 0,0 0-36 0 0,0 0-1542 0 0,0 0-1361 0 0</inkml:trace>
  <inkml:trace contextRef="#ctx0" brushRef="#br0" timeOffset="91015.943">6827 5993 12152 0 0,'0'0'273'0'0,"0"0"-26"0"0,0-1-61 0 0,1 0-50 0 0,-1 0-40 0 0,0-1-21 0 0,2-4 47 0 0,-2 4-40 0 0,1 1-73 0 0,0 0 0 0 0,0 0 0 0 0,0 0 0 0 0,0 0 0 0 0,0 0 0 0 0,0 0 1 0 0,0 0-1 0 0,0 0 0 0 0,0 0 0 0 0,1 0 0 0 0,-1 1 0 0 0,0-1 0 0 0,0 1 0 0 0,1-1 0 0 0,-1 1 0 0 0,1-1-9 0 0,14-4 99 0 0,-5 2 10 0 0,-4 1 25 0 0,6 0 139 0 0,0 1 102 0 0,-1 2 56 0 0,15 7 631 0 0,-19-4-771 0 0,0 0-38 0 0,-1 1-46 0 0,0 1-66 0 0,0 0-77 0 0,-1 0-92 0 0,-5-4 36 0 0,0 0 1 0 0,0 0-1 0 0,-1 0 1 0 0,1-1-1 0 0,0 1 1 0 0,-1 0 0 0 0,0 0-1 0 0,1 0 1 0 0,-1 0-1 0 0,0 0 1 0 0,0 0-1 0 0,0 0 1 0 0,0 0-1 0 0,0 0 1 0 0,-1 2-9 0 0,0 1 19 0 0,1 0-1 0 0,-2 1 1 0 0,1-1-1 0 0,-1 0 1 0 0,-1 3-19 0 0,-1 0 53 0 0,0-1 0 0 0,-1 1 0 0 0,0-1 0 0 0,-1 0 0 0 0,0-1 0 0 0,0 1 0 0 0,0-1 0 0 0,-5 3-53 0 0,-24 18 174 0 0,1-4-55 0 0,11-10-124 0 0,10-7 25 0 0,0 1 65 0 0,6-1 27 0 0,0-1 58 0 0,7-4-88 0 0,0-1-2 0 0,0 0 0 0 0,0 0 8 0 0,0 0 32 0 0,1-1 26 0 0,2 0-55 0 0,2 0-25 0 0,5 1 21 0 0,9-1-69 0 0,33-8 243 0 0,-30 5-215 0 0,-6 0-98 0 0,0 0-103 0 0,-8 3 30 0 0,0-1-35 0 0,1 1-41 0 0,-1 0-42 0 0,11-1-701 0 0,1-2-43 0 0</inkml:trace>
  <inkml:trace contextRef="#ctx0" brushRef="#br0" timeOffset="93219.11">7383 6119 4808 0 0,'0'1'101'0'0,"-3"8"98"0"0,0 2-97 0 0,-2 22 5 0 0,3-22-12 0 0,0-1 90 0 0,0 5 372 0 0,2-7-228 0 0,0 0 47 0 0,0 2 216 0 0,1-5-250 0 0,-1-1 34 0 0,-1 11 710 0 0,0-9-671 0 0,1-1 51 0 0,0-4-26 0 0,-1-1-217 0 0,1 0-82 0 0,0 1-35 0 0,0 1-65 0 0,1-1 10 0 0,-1 1 72 0 0,0-1 104 0 0,1-1 236 0 0,-1 1-41 0 0,1-1-41 0 0,-1 1-37 0 0,1-2-36 0 0,-1 1-34 0 0,2-2 179 0 0,-1 0-112 0 0,0-1-99 0 0,0-1-82 0 0,1 0-67 0 0,0-4-45 0 0,2-10-95 0 0,-3 13 95 0 0,0 1 76 0 0,-1 1 86 0 0,5-26 180 0 0,-3-1-69 0 0,1-2-52 0 0,2 0-67 0 0,5-18-14 0 0,-1-1-100 0 0,5 2-80 0 0,1-2 48 0 0,-11 34-57 0 0,1 0-1 0 0,4-10 2 0 0,-3 15-49 0 0,-1 0 32 0 0,8-12 68 0 0,6-4 121 0 0,-13 19-46 0 0,0 1 0 0 0,1 1 0 0 0,6-6-126 0 0,-8 9 61 0 0,0-1 0 0 0,0 2 0 0 0,1-1 0 0 0,0 0 0 0 0,-1 1 0 0 0,1 0-61 0 0,24-6 151 0 0,-4 8-126 0 0,-12 2-57 0 0,1 3-35 0 0,6 3-29 0 0,3 4 36 0 0,-16-7 53 0 0,0 0 1 0 0,-1 1-1 0 0,1 0 1 0 0,-1 1-1 0 0,0 0 7 0 0,-4-4 6 0 0,0 1 0 0 0,0 0 0 0 0,0 0 0 0 0,-1 1 0 0 0,1-1 0 0 0,-1 1 0 0 0,0-1 0 0 0,0 1-1 0 0,0-1 1 0 0,0 1 0 0 0,-1 0-6 0 0,0-1 9 0 0,0 0-1 0 0,-1 0 1 0 0,1 0-1 0 0,-1 0 1 0 0,0 0-1 0 0,0 0 1 0 0,0 0-1 0 0,0 0 1 0 0,0 0-1 0 0,-1-1 0 0 0,1 1 1 0 0,-1 0-1 0 0,0 0 1 0 0,0 0-1 0 0,0 0 1 0 0,-1 1-9 0 0,1-1 0 0 0,-1 0 1 0 0,1-1-1 0 0,-1 1 1 0 0,1-1-1 0 0,-1 1 1 0 0,0-1-1 0 0,0 0 0 0 0,0 0 1 0 0,0 1-1 0 0,-1-2 1 0 0,-1 3-1 0 0,-15 5 23 0 0,2-3 50 0 0,-43 8 99 0 0,17-8-89 0 0,16-6-65 0 0,1-1-35 0 0,0-4-46 0 0,1-2-54 0 0,22 6 47 0 0,0 0 33 0 0,-8-4 5 0 0,6 2-10 0 0,-1 0-90 0 0,2 1-84 0 0,1 1 63 0 0,1 0-37 0 0,0-1-39 0 0,0 1-44 0 0,0 0-46 0 0,0 0-52 0 0,0 0-67 0 0,1 1 51 0 0,0-1-55 0 0,1 1-50 0 0,-1-1-44 0 0,0 1-156 0 0,1-1-43 0 0,-1 0-189 0 0,0 0-508 0 0</inkml:trace>
  <inkml:trace contextRef="#ctx0" brushRef="#br0" timeOffset="94137.305">5893 6559 5400 0 0,'-5'0'289'0'0,"0"0"-234"0"0,-3 0-26 0 0,0 0 51 0 0,-7 0 137 0 0,-6 0 181 0 0,21 0-145 0 0,-1 0-55 0 0,1 0-48 0 0,-1 0-44 0 0,0 0-6 0 0,-1 0-78 0 0,-3-1-151 0 0,3 1 149 0 0,1 0 46 0 0,0-1 49 0 0,0 1 61 0 0,0 0 70 0 0,1-1 41 0 0,-1 1 71 0 0,0 0 79 0 0,1-1 85 0 0,-1 1 92 0 0,1 0 101 0 0,0-1 106 0 0,0 1 114 0 0,0-1-774 0 0,2 1-34 0 0,3-2 43 0 0,9-3 100 0 0,-4 4 24 0 0,1-1-37 0 0,10 0 154 0 0,-9 1-219 0 0,1 0-33 0 0,6 0 32 0 0,0 0-37 0 0,16-1 93 0 0,-13 0-50 0 0,143-7 716 0 0,-153 8-859 0 0,26 0 73 0 0,0 1-34 0 0,39 1 14 0 0,92-2-56 0 0,-82-3-49 0 0,43 1 43 0 0,41-1-28 0 0,-103 2-9 0 0,91-1 206 0 0,8 0-152 0 0,0-3-46 0 0,-80 2-20 0 0,-20 4 4 0 0,-29 0 0 0 0,27-3 0 0 0,50-7 78 0 0,-61 3-43 0 0,-1 2 44 0 0,1 0 39 0 0,0 1 36 0 0,60-4 274 0 0,-1-6 112 0 0,-78 10-376 0 0,1 0-37 0 0,36 0 48 0 0,31-3-27 0 0,-59 3-130 0 0,-1 2 48 0 0,51-5 143 0 0,-43 0-61 0 0,-13 1 125 0 0,9 2-273 0 0,-21 2 87 0 0,16-3 109 0 0,-1 0-59 0 0,-14 2-149 0 0,-24 3-10 0 0,39-3-169 0 0,-33 2 100 0 0,0 0-53 0 0,1 0-94 0 0,0 0-104 0 0,-5 0 125 0 0,-1 0-33 0 0,1 0-36 0 0,0 0-39 0 0,2 1-345 0 0</inkml:trace>
  <inkml:trace contextRef="#ctx0" brushRef="#br0" timeOffset="95555.786">6109 6773 12672 0 0,'0'0'289'0'0,"0"0"40"0"0,0 0 21 0 0,0 0-150 0 0,0 0-96 0 0,1 1-1 0 0,3 2-51 0 0,-3-2 10 0 0,-1 0 65 0 0,-5 16 490 0 0,-4 25 909 0 0,7-29-1097 0 0,0 0-45 0 0,1-3-137 0 0,0 0-40 0 0,-1 0-46 0 0,0 0-51 0 0,-1 9 129 0 0,-1 0-40 0 0,-1 6 13 0 0,0 1-51 0 0,1 4-16 0 0,1 17 9 0 0,2-29-76 0 0,0 4 20 0 0,3-7-82 0 0,-1 1-14 0 0,-1 3-28 0 0,4-11-55 0 0,2-3-78 0 0,-5-5 86 0 0,-1 0-10 0 0,0 0-43 0 0,0 0-122 0 0,0 0-27 0 0,0 0 64 0 0,0 0 56 0 0,1 0 50 0 0,-1 0 23 0 0,0 0 92 0 0,1 0 58 0 0,0 0 153 0 0,0 0-168 0 0,-1 0-85 0 0,0 0-53 0 0,1 0-67 0 0,-1 0-76 0 0,1 0-50 0 0,-1 0-78 0 0,0 0-87 0 0,1 0-95 0 0,-1 0-102 0 0,0 0-111 0 0,1-1-118 0 0,-1 1-127 0 0,1-1-1202 0 0,2-1-1053 0 0</inkml:trace>
  <inkml:trace contextRef="#ctx0" brushRef="#br0" timeOffset="95951.065">6116 6770 10080 0 0,'4'-15'377'0'0,"-3"11"-280"0"0,0 1-1 0 0,1-1 1 0 0,-1 1 0 0 0,1 0-1 0 0,0 0 1 0 0,0-1-1 0 0,0 1 1 0 0,1 0-97 0 0,4-4 284 0 0,1 1 56 0 0,2 0 126 0 0,-4 3-190 0 0,-1 1 33 0 0,1 0 36 0 0,0 1 40 0 0,1 0 43 0 0,-1 0 46 0 0,4 1 13 0 0,0-1-58 0 0,1 1-53 0 0,0 1-49 0 0,1 0-43 0 0,-1 1-39 0 0,12 3 147 0 0,2 4-45 0 0,-21-7-303 0 0,-1 0-1 0 0,0-1 0 0 0,0 1 0 0 0,0 0 0 0 0,0 1 0 0 0,-1-1 0 0 0,1 0 1 0 0,0 1-1 0 0,-1 0 0 0 0,0-1 0 0 0,1 1 0 0 0,-1 0 0 0 0,0 0 0 0 0,-1 0 0 0 0,2 2-43 0 0,-2-2 12 0 0,0-1 0 0 0,-1 1 0 0 0,1 0-1 0 0,0-1 1 0 0,-1 1 0 0 0,0 0-1 0 0,0-1 1 0 0,1 1 0 0 0,-2 0 0 0 0,1 2-12 0 0,-1-1 10 0 0,1 0 1 0 0,-1 0 0 0 0,-1 1 0 0 0,1-1-1 0 0,-1 0 1 0 0,0 2-11 0 0,-16 23-1 0 0,-3-7-80 0 0,9-12 61 0 0,1-1-92 0 0,-2 0-82 0 0,1-1-76 0 0,-1-1-65 0 0,0 0-57 0 0,-1-2-50 0 0,1 0-40 0 0,18-6 425 0 0,1-1-34 0 0,10 0-176 0 0,3 1-72 0 0,34 0-533 0 0,-36 2 639 0 0,0 0 40 0 0,2 1 35 0 0,-1 1 100 0 0,-5 0 89 0 0,-1 0 55 0 0,4 1 74 0 0,6 3 150 0 0,-14-4-177 0 0,-1 0 1 0 0,0 0 0 0 0,-1 1-1 0 0,2 0-133 0 0,2 4 137 0 0,0 1-41 0 0,-9-8-37 0 0,0 0-1 0 0,0 0 1 0 0,0 0 0 0 0,0 0-1 0 0,0 0 1 0 0,-1 0-1 0 0,1 1 1 0 0,0-1 0 0 0,-1 0-1 0 0,1 0 1 0 0,-1 1 0 0 0,0-1-1 0 0,1 0 1 0 0,-1 1-1 0 0,0-1 1 0 0,0 1 0 0 0,1-1-1 0 0,-1 0 1 0 0,0 1-1 0 0,-1 0-58 0 0,-3 13 552 0 0,-5-1-46 0 0,-2-1-64 0 0,-2 0-81 0 0,0-3-98 0 0,2-1-115 0 0,-18 10 185 0 0,-2 0-61 0 0,-2-3-84 0 0,0-1-110 0 0,11-5-101 0 0,-1-2-67 0 0,1 0-76 0 0,0-2-83 0 0,10-2-214 0 0,3 1-16 0 0</inkml:trace>
  <inkml:trace contextRef="#ctx0" brushRef="#br0" timeOffset="96356.594">6443 7176 12840 0 0,'4'-4'269'0'0,"0"0"-37"0"0,5-4 134 0 0,-1 4-164 0 0,-1-1-51 0 0,9-1 46 0 0,19-2 92 0 0,-23 6-127 0 0,0 1 77 0 0,-3-1 0 0 0,-1 1 66 0 0,1 0 76 0 0,-1-1 86 0 0,-1 1-184 0 0,1 1 34 0 0,15 2 806 0 0,-14 1-679 0 0,0 1-66 0 0,0 2-111 0 0,-8-6-262 0 0,0 1 1 0 0,0-1-1 0 0,0 1 0 0 0,0-1 0 0 0,-1 1 0 0 0,1 0 0 0 0,0 0 0 0 0,0-1 0 0 0,-1 1 0 0 0,1 0 0 0 0,-1 0 0 0 0,1 0 0 0 0,0-1 0 0 0,-1 1 0 0 0,0 0 0 0 0,1 0 0 0 0,-1 0 0 0 0,1 0 0 0 0,-1 0 1 0 0,0 0-1 0 0,0 0 0 0 0,0 0 0 0 0,0 0 0 0 0,0 0 0 0 0,0 0 0 0 0,0 0 0 0 0,0 0 0 0 0,0 0 0 0 0,0 0 0 0 0,0 0 0 0 0,0 0 0 0 0,-1 0 0 0 0,1 0 0 0 0,0 0 0 0 0,-1 0 0 0 0,1 0 0 0 0,-1 0 0 0 0,1 0 1 0 0,-1-1-1 0 0,0 1 0 0 0,0 0-5 0 0,-14 17 146 0 0,-2-3 55 0 0,13-12-132 0 0,-17 13-17 0 0,-1-2-54 0 0,-48 23-135 0 0,40-22 112 0 0,1 1 76 0 0,10-4 44 0 0,0 0 62 0 0,16-9 321 0 0,1 0-85 0 0,2-1-76 0 0,2 0-68 0 0,1-1-59 0 0,0 1-52 0 0,2-1-43 0 0,0 0-35 0 0,5 0-14 0 0,11 0-9 0 0,-16-1 12 0 0,-1 0 44 0 0,-3 0-53 0 0,22 0 141 0 0,1-1-40 0 0,-1 0-39 0 0,1 1-48 0 0,-1 0-53 0 0,1 2-56 0 0,-19-1-46 0 0,-1-1-33 0 0,0 1-69 0 0,0-1-92 0 0,-1 0-111 0 0,-1 0 155 0 0,0 0-37 0 0,0 0-37 0 0,0 0-41 0 0,0 0-44 0 0,0 0-46 0 0,0 0-48 0 0,-1 0-51 0 0,0 0 73 0 0,0-1-61 0 0,0 1-54 0 0,-1 0-47 0 0,1 0-182 0 0,0 0-46 0 0,0-1-220 0 0,0 1-597 0 0</inkml:trace>
  <inkml:trace contextRef="#ctx0" brushRef="#br0" timeOffset="96631.133">6716 7142 15520 0 0,'0'0'356'0'0,"0"0"49"0"0,0 0 19 0 0,0 0-179 0 0,0 0-117 0 0,0 0-36 0 0,2 0-53 0 0,5 3 152 0 0,-1 0-41 0 0,-5-3-113 0 0,0 1 1 0 0,0 0-1 0 0,0 0 0 0 0,0 0 0 0 0,0 0 0 0 0,0 0 1 0 0,0 1-1 0 0,0-1 0 0 0,0 0 0 0 0,-1 0 0 0 0,1 1 1 0 0,0-1-1 0 0,-1 0 0 0 0,1 1-37 0 0,2 4 275 0 0,2 6 325 0 0,-1 2-114 0 0,-1 1-101 0 0,-2 1-84 0 0,-1-3-113 0 0,0-1-38 0 0,-1 7 21 0 0,0-2-44 0 0,0-11-360 0 0,1-1 113 0 0,0 0 59 0 0,-1 0 52 0 0,1 0 42 0 0,-1 1 46 0 0,1 0 34 0 0,-2 21 528 0 0,1-18-509 0 0,1-1-117 0 0,-1-1-102 0 0,1-3-1 0 0,0-1-34 0 0,0 1-36 0 0,0 0-40 0 0,-1 1-160 0 0,1 0-94 0 0,0 1-104 0 0,0-1-111 0 0,0 0-120 0 0,0-2 345 0 0,0-1-32 0 0,0 1-35 0 0,0-1-35 0 0,0 1-36 0 0,0 0-37 0 0,0-1-597 0 0,0 0-34 0 0,0 5-2611 0 0</inkml:trace>
  <inkml:trace contextRef="#ctx0" brushRef="#br0" timeOffset="97036.166">7032 7619 11672 0 0,'0'0'341'0'0,"0"0"-121"0"0,0 0-100 0 0,0-1-6 0 0,1-1-85 0 0,2-4-25 0 0,-1 2 85 0 0,3-5 612 0 0,-1 0-41 0 0,0 0-41 0 0,-1-1-41 0 0,0 1-41 0 0,-1 0-41 0 0,0-1-43 0 0,0 1-41 0 0,-1-1-42 0 0,0 0-43 0 0,0 0-43 0 0,-1 0-42 0 0,0 0-44 0 0,0 0-43 0 0,0 0-44 0 0,-1-1-44 0 0,-1-29 111 0 0,0-1-55 0 0,-4-42 2 0 0,-5-98-15 0 0,11 151-76 0 0,2-3 49 0 0,2 1 69 0 0,2 2 86 0 0,-1 16-15 0 0,2 1-40 0 0,-4 10-139 0 0,-1 0-1 0 0,0 0 1 0 0,1 1-1 0 0,0-1 0 0 0,-1 0 1 0 0,2 0-44 0 0,19-10 144 0 0,4 4-85 0 0,-18 8-63 0 0,0 0-1 0 0,0 0 1 0 0,0 1 0 0 0,0 0 0 0 0,0 0-1 0 0,0 1 1 0 0,8 2 4 0 0,14 5 21 0 0,-23-5-9 0 0,-1 0-1 0 0,1 1 0 0 0,0 0 0 0 0,-1 0 0 0 0,0 0 0 0 0,0 1 1 0 0,0 1-12 0 0,-5-5 4 0 0,0 1 0 0 0,0 0 0 0 0,0 0 0 0 0,-1 0 0 0 0,1 0 0 0 0,-1 0 0 0 0,1 0 1 0 0,-1 1-1 0 0,0-1 0 0 0,0 0 0 0 0,0 1 0 0 0,0-1 0 0 0,0 3-4 0 0,0-3 6 0 0,-1 0 1 0 0,0 0-1 0 0,0 1 0 0 0,0-1 1 0 0,0 0-1 0 0,0 1 0 0 0,0-1 1 0 0,-1 0-1 0 0,1 0 0 0 0,-1 1 1 0 0,0-1-7 0 0,-1 4 19 0 0,-1-1 1 0 0,1 0-1 0 0,-1 1 1 0 0,0-1-1 0 0,-1-1 1 0 0,0 1 0 0 0,1 0-1 0 0,-1-1 1 0 0,-1 0-1 0 0,1 0 1 0 0,-1 0-1 0 0,1 0 1 0 0,-1-1-1 0 0,0 0 1 0 0,-3 2-20 0 0,-4 2 29 0 0,-1-1-1 0 0,-8 3-28 0 0,-2-1-20 0 0,0 0-42 0 0,6-3-30 0 0,-1-1 69 0 0,-3 0 54 0 0,-29 3 99 0 0,32-5-121 0 0,2-2-40 0 0,0 0-51 0 0,0-1-64 0 0,0 0-77 0 0,0-1-89 0 0,1-2-102 0 0,0 1-114 0 0,8 0 216 0 0,0 1-33 0 0,6 1 39 0 0,0 1-46 0 0,0 0-42 0 0,0-1-36 0 0,0 1-278 0 0,-1-1-61 0 0,1 1-50 0 0,0-1-34 0 0,-2-1-1528 0 0,-1-1-1346 0 0</inkml:trace>
  <inkml:trace contextRef="#ctx0" brushRef="#br0" timeOffset="97289.572">7500 7021 15976 0 0,'5'-5'298'0'0,"0"1"-51"0"0,1-1-45 0 0,0 2-42 0 0,8-4 58 0 0,0 2-107 0 0,30-5-32 0 0,-26 6 6 0 0,-6 2 50 0 0,-1 0 89 0 0,104-19 985 0 0,-87 17-934 0 0,3 0-28 0 0,0 1-67 0 0,-23 2-245 0 0,0 0 65 0 0,18 0 190 0 0,-14 1-147 0 0,-5 0-65 0 0,-1 0-49 0 0,2 0-74 0 0,-1 0-87 0 0,0 0-100 0 0,0 0-115 0 0,-4 0 181 0 0,1 0-34 0 0,-1 0-34 0 0,0 0-37 0 0,-1 0-539 0 0</inkml:trace>
  <inkml:trace contextRef="#ctx0" brushRef="#br0" timeOffset="97582.08">7711 6757 13552 0 0,'0'0'398'0'0,"0"0"-142"0"0,0 0-117 0 0,0 0 34 0 0,0 0-76 0 0,1 1-49 0 0,1 1 0 0 0,-1-1 10 0 0,0 0 20 0 0,-1 0 40 0 0,0-1 48 0 0,0 1 57 0 0,1 13 418 0 0,0 7 435 0 0,0 6 286 0 0,-1-18-944 0 0,0 0-34 0 0,0-1-97 0 0,-1-1-35 0 0,0 1-41 0 0,0 0-46 0 0,-1 6 230 0 0,0 0-61 0 0,-1 0-53 0 0,1 1-48 0 0,-1 2-9 0 0,-1 0-50 0 0,0 3-17 0 0,-2 10 10 0 0,5-25-407 0 0,0 0 93 0 0,0-1 79 0 0,0 1 68 0 0,-1 1 66 0 0,1-1 52 0 0,-3 12 422 0 0,2-10-343 0 0,1-2-118 0 0,0-1-42 0 0,0-1-43 0 0,0 1-36 0 0,1-1-40 0 0,-1 0-45 0 0,0 1-50 0 0,0-1-54 0 0,0 0-59 0 0,0 1-63 0 0,1-1-69 0 0,-1 0-73 0 0,0 1-77 0 0,0-1-83 0 0,0 1-87 0 0,1-1-92 0 0,-1 0-95 0 0,0 1-102 0 0,1-2-266 0 0,-1 0-36 0 0,0 5-2791 0 0,1-7 4121 0 0</inkml:trace>
  <inkml:trace contextRef="#ctx0" brushRef="#br0" timeOffset="97957.97">8512 6509 13072 0 0,'0'0'382'0'0,"0"0"-135"0"0,0 0-112 0 0,-4 5 287 0 0,1-2-200 0 0,2-1 1 0 0,0 0 79 0 0,-1 9 173 0 0,-5 6 366 0 0,1-3-174 0 0,3-4-278 0 0,1-2 8 0 0,0 1-47 0 0,-1-1-41 0 0,1 1-39 0 0,-5 8 169 0 0,1 0-110 0 0,0-3-113 0 0,1 1-40 0 0,-2 2 16 0 0,1 0-33 0 0,-8 18 81 0 0,-13 34 112 0 0,0-3-75 0 0,-3 0-67 0 0,-4 9-37 0 0,5 0-53 0 0,29-74-365 0 0,0 0 62 0 0,-1 0 57 0 0,1 1 52 0 0,-1-1 47 0 0,0 1 86 0 0,1 0 68 0 0,-1 0 49 0 0,-2 5 619 0 0,2-5-594 0 0,1 1-88 0 0,-1-1-113 0 0,0-1-105 0 0,1 0 6 0 0,0 0-33 0 0,0 0-38 0 0,-1 0-38 0 0,1 0-232 0 0,0 0 173 0 0,0 0-33 0 0,0-1-35 0 0,-1 1-36 0 0,1 0-38 0 0,0-1-38 0 0,0 1-41 0 0,0 0-41 0 0,0-1-44 0 0,0 1-44 0 0,0 0-47 0 0,0-1-48 0 0,0 1-48 0 0,0-1-51 0 0,0-2-1538 0 0,0-4-1323 0 0</inkml:trace>
  <inkml:trace contextRef="#ctx0" brushRef="#br0" timeOffset="98235.701">8434 6576 10568 0 0,'2'-4'221'0'0,"0"-1"-51"0"0,0 1-43 0 0,0 1-34 0 0,1-3 3 0 0,5-7 51 0 0,-5 9-62 0 0,0 0 57 0 0,1 0 76 0 0,0 0 105 0 0,-2 2-115 0 0,0 0 33 0 0,1 0 38 0 0,-1 1 40 0 0,1-1 44 0 0,-1 0 46 0 0,-1 2 387 0 0,-1 0-477 0 0,1 0-67 0 0,-1 0-57 0 0,1 0-48 0 0,1 0 38 0 0,4 0 56 0 0,-4 0-118 0 0,-1 0 67 0 0,0 0-34 0 0,0 0 39 0 0,0 0 43 0 0,-1 1 49 0 0,12 6 210 0 0,-1 2-60 0 0,-1 1-56 0 0,-1 0-52 0 0,0 2-47 0 0,-2 0-43 0 0,0 1-37 0 0,-1 1-33 0 0,2 8 43 0 0,-1 1-55 0 0,10 48 180 0 0,-12-48-205 0 0,0-2 40 0 0,2 11-27 0 0,0 0-47 0 0,0 4-6 0 0,2-1 0 0 0,3 6-92 0 0,-8-30 25 0 0,1-1 1 0 0,0 1-1 0 0,0-1 0 0 0,1 0 1 0 0,5 6-26 0 0,-8-12 13 0 0,1 1 1 0 0,0 0-1 0 0,0-1 1 0 0,0 0 0 0 0,1 0-1 0 0,0 0 1 0 0,-1 0-1 0 0,1-1 1 0 0,1 0-1 0 0,-1 0 1 0 0,2 1-14 0 0,-6-4-65 0 0,-1 0-97 0 0,0 0-171 0 0,0 0 244 0 0,0 0-10 0 0,0 0-27 0 0,0 0-56 0 0,0 0-22 0 0,0 0-55 0 0,0 0-65 0 0,0 0-70 0 0,0 0-78 0 0,0 0-71 0 0,0 0-64 0 0,0 0-56 0 0,0 0-194 0 0,0 0-56 0 0,0 0-235 0 0,0 0-634 0 0</inkml:trace>
  <inkml:trace contextRef="#ctx0" brushRef="#br0" timeOffset="98568.899">8377 6805 13248 0 0,'0'0'298'0'0,"0"0"-135"0"0,0-1-35 0 0,1 1 40 0 0,0 0-80 0 0,3-1-7 0 0,-1 0 1 0 0,4-1 114 0 0,1 0-66 0 0,5-1-18 0 0,19-4-39 0 0,-21 5 33 0 0,-4 1-5 0 0,-1 0 41 0 0,1 1 46 0 0,-1-1 54 0 0,12 0 218 0 0,1-1-76 0 0,-4 0-127 0 0,0 1-48 0 0,1 0-49 0 0,-1 1-49 0 0,17 0 70 0 0,-11 0-96 0 0,-3 0-49 0 0,0 1-40 0 0,-4 0-38 0 0,1-1-39 0 0,-1 1-45 0 0,0 1-51 0 0,2-2-79 0 0</inkml:trace>
  <inkml:trace contextRef="#ctx0" brushRef="#br0" timeOffset="98789.162">8848 6800 12240 0 0,'10'-3'328'0'0,"-1"1"-92"0"0,19-5 266 0 0,-16 5-248 0 0,0 1 111 0 0,-6 1-128 0 0,1 1 45 0 0,-1-1 53 0 0,0 1 60 0 0,-1 1 65 0 0,1 0 74 0 0,0 1 19 0 0,-2 0-70 0 0,-1 1-67 0 0,-1 0-60 0 0,0 1-56 0 0,-2 0-49 0 0,-1 0-45 0 0,0 0-38 0 0,-2 3 33 0 0,-1 0-64 0 0,-10 13 118 0 0,4-8-94 0 0,-2 1-1 0 0,-3 2-160 0 0,-13 12 125 0 0,8-9-122 0 0,13-11 16 0 0,0-1 0 0 0,1 2-1 0 0,-1-1 1 0 0,1 1-19 0 0,6-6 56 0 0,5 5 63 0 0,1-3-41 0 0,-5-5-64 0 0,0 1-1 0 0,1 0 0 0 0,-1-1 0 0 0,1 1 0 0 0,-1-1 1 0 0,0 0-1 0 0,1 0 0 0 0,-1 1 0 0 0,1-1 1 0 0,-1 0-1 0 0,1 0-13 0 0,2 0 62 0 0,24 1 212 0 0,-1-3-78 0 0,1-1-62 0 0,-1-1-47 0 0,4-1-23 0 0,-27 4-282 0 0,-1 1 86 0 0,0-1 75 0 0,0 1 62 0 0,0-1 48 0 0,0 1 37 0 0,10-3 462 0 0,-9 2-458 0 0,0 0-94 0 0,-2 1-59 0 0,1-1-53 0 0,-1 1-60 0 0,0-1-66 0 0,1 0-100 0 0,-1 0-94 0 0,1 1-102 0 0,-1-1-112 0 0,1 0-120 0 0,-2 1 335 0 0,1-1-33 0 0,-1 1-35 0 0,0 0-35 0 0,0-1-37 0 0,1 1-37 0 0,0-1-647 0 0,1 0-35 0 0,4-2-2702 0 0</inkml:trace>
  <inkml:trace contextRef="#ctx0" brushRef="#br0" timeOffset="99090.753">9155 6765 15520 0 0,'0'0'356'0'0,"0"0"49"0"0,0 0 19 0 0,0 0-179 0 0,0 0-117 0 0,0 0-32 0 0,0 0-49 0 0,0 9-45 0 0,0 0 75 0 0,0 0 73 0 0,0 2 130 0 0,0 0 74 0 0,-3 23 895 0 0,1-27-1195 0 0,1 0 71 0 0,-1 0 61 0 0,1 0 51 0 0,-2 7 337 0 0,-3 19 969 0 0,5-23-1122 0 0,-1 0-71 0 0,1 1-94 0 0,0-6-175 0 0,0 0-36 0 0,0 0-40 0 0,1 0-43 0 0,-1 0-47 0 0,0 0-51 0 0,0 3-152 0 0,0-1-120 0 0,1-3 156 0 0,0-1-35 0 0,-1 1-34 0 0,1 0-38 0 0,-1-1-37 0 0,1 1-39 0 0,0-1-41 0 0,-1 1-42 0 0,1 0-43 0 0,0-1-44 0 0,-1 1-45 0 0,1-1-48 0 0,0 1-676 0 0,0 0-40 0 0,0 1-322 0 0,0 1-909 0 0</inkml:trace>
  <inkml:trace contextRef="#ctx0" brushRef="#br0" timeOffset="102879.613">9488 6044 12496 0 0,'0'0'281'0'0,"0"0"-137"0"0,0-1 50 0 0,-1-1 60 0 0,1 0 73 0 0,0 0 83 0 0,1 0 95 0 0,-1 1 106 0 0,1 0 119 0 0,10 2-316 0 0,6 1 305 0 0,-8-1-352 0 0,1 0-60 0 0,-4 0-151 0 0,1-1-52 0 0,8 0 131 0 0,1 0-37 0 0,6 1 38 0 0,11-2 51 0 0,12-2 48 0 0,-1 0-98 0 0,0 0-77 0 0,0 0-58 0 0,65-4 32 0 0,-104 7-332 0 0,0 0 83 0 0,0 0 70 0 0,0 0 58 0 0,2 0 69 0 0,12 1 310 0 0,-11-1-266 0 0,-1 1-93 0 0,0 0-112 0 0,0-1-111 0 0,-4 0 44 0 0,0 1-36 0 0,0-1-41 0 0,1 0-44 0 0,-1 0-46 0 0,0 1-50 0 0,0-1-51 0 0,0 0-57 0 0,0 0-57 0 0,1 0-63 0 0,-1 0-63 0 0,0 0-68 0 0,0 0-70 0 0,0 0-74 0 0,1 0-1391 0 0,1 0-1276 0 0</inkml:trace>
  <inkml:trace contextRef="#ctx0" brushRef="#br0" timeOffset="103167.985">9759 6185 14032 0 0,'0'0'194'0'0,"0"0"-41"0"0,0 0 49 0 0,1 0-108 0 0,4-1-12 0 0,-3 0 7 0 0,28-6 52 0 0,39-7 92 0 0,-44 10-109 0 0,-5 1 3 0 0,0 0 53 0 0,0 0 45 0 0,0 0 33 0 0,84-14 1224 0 0,-81 15-1212 0 0,-1-1-47 0 0,-3 1-81 0 0,-1 1-50 0 0,1 0-56 0 0,0 0-65 0 0,-1 1-71 0 0,1 0-81 0 0,0 1-86 0 0,-1 1-96 0 0,-15-2-43 0 0,0 0-69 0 0,0 1-60 0 0,0-1-53 0 0,1 0-176 0 0,-1 0-52 0 0,2 1-214 0 0,1-1-571 0 0</inkml:trace>
  <inkml:trace contextRef="#ctx0" brushRef="#br0" timeOffset="111546.009">10930 5999 12992 0 0,'0'0'381'0'0,"0"0"-138"0"0,0 0-111 0 0,0 0-38 0 0,-1 0-48 0 0,0 0-42 0 0,0 0 75 0 0,0 1 110 0 0,-2 2-144 0 0,1 0 116 0 0,0-1 97 0 0,2 1 78 0 0,1 0 316 0 0,4 1 437 0 0,-1-3-466 0 0,1 0-94 0 0,-1-1-256 0 0,0 0-83 0 0,-1-1-108 0 0,0 1-80 0 0,0-1-89 0 0,1 0-99 0 0,8-4 472 0 0,1 0-40 0 0,13-7 143 0 0,1-2-114 0 0,-2-3-85 0 0,-3-1-60 0 0,-17 13-99 0 0,0 0-1 0 0,-1 0 1 0 0,0 0 0 0 0,0-1 0 0 0,0 1-1 0 0,0-1 1 0 0,-1 0 0 0 0,2-4-31 0 0,1-12 116 0 0,-5 21-106 0 0,-1-1 0 0 0,0 1 0 0 0,0 0 0 0 0,0-1 0 0 0,0 1 1 0 0,0 0-1 0 0,0 0 0 0 0,-1-1 0 0 0,1 1 0 0 0,0 0 0 0 0,-1 0 0 0 0,1-1 1 0 0,-1 0-11 0 0,0 0 6 0 0,0 0 1 0 0,0 1-1 0 0,0-1 1 0 0,-1 0-1 0 0,1 1 1 0 0,0-1-1 0 0,-1 1 1 0 0,-1-1-7 0 0,1 0-3 0 0,0 0 0 0 0,0 1 0 0 0,0 0 0 0 0,0-1 0 0 0,-1 1 0 0 0,1 0 1 0 0,0 0-1 0 0,-1 0 0 0 0,1 0 0 0 0,-1 1 0 0 0,1-1 0 0 0,-1 1 0 0 0,-2-1 3 0 0,1 1 17 0 0,0 1 0 0 0,1-1-1 0 0,-1 1 1 0 0,0 0 0 0 0,0 0-1 0 0,0 0-16 0 0,-2 1 20 0 0,0 1-1 0 0,0-1 1 0 0,0 2-1 0 0,0-1 1 0 0,-4 3-20 0 0,2 0 33 0 0,0 1 1 0 0,1-1-1 0 0,-5 6-33 0 0,-6 10 105 0 0,-2 8-9 0 0,12-18-67 0 0,2-1 0 0 0,0 1 0 0 0,0 1-1 0 0,1-1 1 0 0,-1 4-29 0 0,1-1 51 0 0,-1 10-49 0 0,2-9 5 0 0,1 7 50 0 0,3-21-58 0 0,-1 6 14 0 0,1 0-1 0 0,1 0 1 0 0,0 0 0 0 0,0 1-1 0 0,1-1 1 0 0,0 2-13 0 0,0-3 17 0 0,0-1 0 0 0,1 1 0 0 0,-1-1 0 0 0,1 1 0 0 0,1-1 1 0 0,-1 0-1 0 0,4 3-17 0 0,3 2 65 0 0,2-2 39 0 0,2-2 48 0 0,2-3 60 0 0,6-1-151 0 0,-1-2 61 0 0,6-1 81 0 0,13-3 163 0 0,0-3-8 0 0,-13 2-169 0 0,-6 0-86 0 0,0-1-65 0 0,-16 4-30 0 0,7-2 55 0 0,-3 1-71 0 0,-2 1-87 0 0,-3-1 5 0 0,-1 1-36 0 0,3-1-175 0 0,-3 1 102 0 0,0 0-36 0 0,0 0-40 0 0,0-1-41 0 0,0 1-45 0 0,0 0-48 0 0,-2 0-94 0 0,0 0-78 0 0,1 0-68 0 0,-1 0-60 0 0,1 0-208 0 0,0 0-59 0 0,0 0-253 0 0,1-1-678 0 0</inkml:trace>
  <inkml:trace contextRef="#ctx0" brushRef="#br0" timeOffset="113458.578">11032 5235 12384 0 0,'0'0'281'0'0,"0"0"40"0"0,0 0 21 0 0,0 0-146 0 0,0 0-95 0 0,0 0 23 0 0,0 0 9 0 0,0 0 25 0 0,1 0 35 0 0,8 0 83 0 0,-6 0-148 0 0,0 0 61 0 0,5 0 273 0 0,1 0-43 0 0,-1 0-41 0 0,1 0-39 0 0,0-1-36 0 0,-1 1-34 0 0,9 0 174 0 0,-5-1-197 0 0,0 1-50 0 0,1 0-44 0 0,-1 0-36 0 0,5-1-5 0 0,0 1-44 0 0,38 3 54 0 0,-31 0-12 0 0,-22-3-252 0 0,-1 0 36 0 0,2 1-13 0 0,-1-1 99 0 0,0 0 48 0 0,2 0 132 0 0,4 1 281 0 0,-5 0-341 0 0,-1-1-62 0 0,0 0-69 0 0,1 1-73 0 0,-1-1-86 0 0,0 0-98 0 0,0 1-38 0 0,0-1-84 0 0,0 1-94 0 0,0-1-101 0 0,0 1-109 0 0,0-1-116 0 0,0 1-124 0 0,-1-1 429 0 0,0 1-35 0 0,0-1 206 0 0,0 0-1672 0 0,3 1-1129 0 0</inkml:trace>
  <inkml:trace contextRef="#ctx0" brushRef="#br0" timeOffset="113894.901">11651 5011 11720 0 0,'0'0'264'0'0,"0"0"34"0"0,0 0-140 0 0,0 0-38 0 0,0-1 29 0 0,1 0-87 0 0,0-1 0 0 0,0 2-6 0 0,-1-1 44 0 0,1 1-97 0 0,-1 0 0 0 0,1 0 0 0 0,-1 0 0 0 0,1 0 0 0 0,-1 0 0 0 0,0 0 0 0 0,1 0 0 0 0,-1 0 0 0 0,1 0 0 0 0,-1 0 0 0 0,1 1 0 0 0,-1-1 0 0 0,0 0 0 0 0,1 0 0 0 0,-1 0 0 0 0,1 0 0 0 0,-1 1 0 0 0,0-1 0 0 0,1 0 0 0 0,-1 0 0 0 0,0 1 0 0 0,1-1 0 0 0,-1 0 0 0 0,0 1 0 0 0,1-1-3 0 0,0 1 16 0 0,5 3 283 0 0,-1 2 43 0 0,-4-5-229 0 0,0 1 1 0 0,0 0-1 0 0,0 0 0 0 0,0 0 0 0 0,-1 0 0 0 0,1 0 0 0 0,0 0 0 0 0,-1 0 0 0 0,0 0 0 0 0,0 0 0 0 0,1 1-113 0 0,-1 10 506 0 0,-1-5-237 0 0,0-1-34 0 0,-1 1-41 0 0,1-1-50 0 0,-1 0-58 0 0,0 0-66 0 0,-1-1-74 0 0,1-1-82 0 0,-7 17 224 0 0,2-8-35 0 0,0 1 1 0 0,-5 6-54 0 0,4-4 10 0 0,4-8 33 0 0,3-5-17 0 0,1 1-5 0 0,0 0 100 0 0,0 7 580 0 0,1-10-599 0 0,1 1-53 0 0,-1-2 165 0 0,0 1-20 0 0,1 0-88 0 0,3 1-59 0 0,5 2-12 0 0,-8-4 23 0 0,13 2 169 0 0,9-2 11 0 0,-14-1-120 0 0,30-2 151 0 0,10 1 97 0 0,-20 3-32 0 0,-21-1-178 0 0,0-1-56 0 0,1-1-46 0 0,-1 0-36 0 0,17-1-68 0 0,-25 2-120 0 0,0 0 105 0 0,0 0 77 0 0,4 0 125 0 0,-3 0-132 0 0,0 0-43 0 0,-1 0-50 0 0,1-1-60 0 0,-1 1-72 0 0,0 0 12 0 0,0 0-46 0 0,-1 0-51 0 0,1 0-56 0 0,0 0-59 0 0,-1-1-63 0 0,0 1-68 0 0,1 0-72 0 0,-1 0-898 0 0</inkml:trace>
  <inkml:trace contextRef="#ctx0" brushRef="#br0" timeOffset="114112.226">11693 5100 11144 0 0,'0'0'248'0'0,"0"0"34"0"0,0 0 22 0 0,0 0-89 0 0,1 0-103 0 0,0 0-75 0 0,3 0-60 0 0,-1 0 53 0 0,5-1-74 0 0,-1 1 44 0 0,0-2 41 0 0,1 1 36 0 0,6-3 172 0 0,1 0 102 0 0,0-1 98 0 0,22-2 712 0 0,-19 5-627 0 0,-1 0-102 0 0,-8 0-262 0 0,0 1-34 0 0,0 0-38 0 0,-1-1-40 0 0,6 0-58 0 0,1 0-123 0 0,-8 1 11 0 0,0 0-35 0 0,0 0-37 0 0,0 0-39 0 0,-6 1-16 0 0,0 0-38 0 0,1 0-380 0 0,0-1 89 0 0,-1 1-53 0 0,2-1-733 0 0,1 1-581 0 0,2-2-1102 0 0</inkml:trace>
  <inkml:trace contextRef="#ctx0" brushRef="#br0" timeOffset="114382.849">11674 4883 13496 0 0,'5'-7'370'0'0,"-1"0"-108"0"0,3 0-20 0 0,8 0 43 0 0,-6 5-131 0 0,5 0 189 0 0,-1 0 91 0 0,20-3 833 0 0,-18 5-757 0 0,-5 0-194 0 0,1 2-60 0 0,-8-2-354 0 0,0 1 38 0 0,4 0 38 0 0,1 0 136 0 0,-2-1 42 0 0,0 1 36 0 0,4 0 167 0 0,-3 0-154 0 0,-1 0-85 0 0,0 0-68 0 0,-2 0-76 0 0,1 0-73 0 0,0 0-85 0 0,-1 0-98 0 0,0 0-35 0 0,0 0-83 0 0,0 1-90 0 0,0-1-95 0 0,0 0-104 0 0,0 1-109 0 0,-1 0-117 0 0,1 0-124 0 0,1 0-1165 0 0,2 1-1253 0 0</inkml:trace>
  <inkml:trace contextRef="#ctx0" brushRef="#br0" timeOffset="114675.931">12023 5121 12208 0 0,'0'0'273'0'0,"0"0"40"0"0,0 0-78 0 0,1 0-63 0 0,0 0-52 0 0,0 0-42 0 0,2 0-13 0 0,2 0-34 0 0,-3 0 7 0 0,11-2-38 0 0,-3 1 31 0 0,-2 1 28 0 0,-1-1 42 0 0,3 0 85 0 0,-1 1 89 0 0,7-1 244 0 0,-9 1-284 0 0,-1 1 1 0 0,0-1 0 0 0,1 2-1 0 0,-1-1 1 0 0,0 0-1 0 0,0 1-235 0 0,9 5 461 0 0,-3 2-80 0 0,-7-4-233 0 0,-1 1-32 0 0,-1 1-39 0 0,-1 1-42 0 0,-2-7-15 0 0,1 1-1 0 0,-1 0 1 0 0,-1 0-1 0 0,1 0 0 0 0,0 0 1 0 0,0 0-1 0 0,-1 0 0 0 0,1 0 1 0 0,-1 0-1 0 0,0-1 0 0 0,1 1 1 0 0,-1 0-1 0 0,0 0 0 0 0,0-1 1 0 0,-1 1-20 0 0,-8 13 127 0 0,-1-1-37 0 0,3-4-59 0 0,1-1-42 0 0,-7 11 14 0 0,-8 8 69 0 0,10-14 19 0 0,9-9-33 0 0,2 0 38 0 0,2-4-42 0 0,11 11-5 0 0,2-7 76 0 0,-10-4-69 0 0,0-1 0 0 0,0 0 0 0 0,1 0 0 0 0,-1-1 0 0 0,0 1 0 0 0,1-1-56 0 0,8-1 132 0 0,8-1 59 0 0,2-2-90 0 0,13-2 1 0 0,-33 6-278 0 0,0 1 70 0 0,0-1 61 0 0,0 1 50 0 0,3-1 110 0 0,8-3 321 0 0,-10 3-368 0 0,0 0-80 0 0,-1 0-45 0 0,0 0-43 0 0,-1 0-50 0 0,0 1-56 0 0,1-1-83 0 0,0 0-77 0 0,-1 0-86 0 0,1 0-93 0 0,0 0-99 0 0,-1 0-106 0 0,1 1-115 0 0,-1-1-121 0 0,-1 1 687 0 0,4-2-2018 0 0,3-2-1319 0 0</inkml:trace>
  <inkml:trace contextRef="#ctx0" brushRef="#br0" timeOffset="114946.544">12357 5062 13360 0 0,'0'0'298'0'0,"0"0"46"0"0,0 0-79 0 0,1 0-71 0 0,0 0-61 0 0,0 0-48 0 0,1 0-17 0 0,3 0-42 0 0,-3-1 13 0 0,16-1-34 0 0,0 1 95 0 0,21-3 263 0 0,-31 3-326 0 0,0-1 74 0 0,20 0 449 0 0,-16 2-388 0 0,-4 0-134 0 0,-1 0-66 0 0,1 0-92 0 0,-1 1-112 0 0,-3-1 68 0 0,0 1-34 0 0,0-1-38 0 0,-1 0-39 0 0,-1 1-80 0 0,-1-1-57 0 0,0 0-51 0 0,0 0-43 0 0,1 1-152 0 0,-1-1-44 0 0,1 0-182 0 0,1 1-489 0 0</inkml:trace>
  <inkml:trace contextRef="#ctx0" brushRef="#br0" timeOffset="115271.908">12732 4811 14864 0 0,'0'0'433'0'0,"0"0"-152"0"0,0 0-129 0 0,0 1-33 0 0,-2 1-63 0 0,-3 7-40 0 0,3-5 45 0 0,-4 13 116 0 0,1 2 51 0 0,1 0 46 0 0,0 0 37 0 0,-1 11 246 0 0,3-21-335 0 0,1 1-45 0 0,0 0-39 0 0,0 0-35 0 0,1 1-17 0 0,1 1-34 0 0,1 24-6 0 0,-1-7-1 0 0,0-10 60 0 0,0-4-64 0 0,4 19 136 0 0,-2-19-140 0 0,-2-12 9 0 0,-1 0-1 0 0,1-1 1 0 0,0 1-1 0 0,0 0 1 0 0,0-1-1 0 0,0 1 1 0 0,0-1-1 0 0,1 1-45 0 0,-1-1 47 0 0,0-1-1 0 0,1 1 0 0 0,-1 0 0 0 0,1-1 0 0 0,-1 1 0 0 0,1-1 1 0 0,0 0-1 0 0,-1 1 0 0 0,1-1-46 0 0,1 1 72 0 0,0-1 0 0 0,1 1 1 0 0,-1-1-1 0 0,0 0 0 0 0,0 0 0 0 0,1 0 1 0 0,-1-1-1 0 0,1 1 0 0 0,-1-1 0 0 0,0 0 0 0 0,1 0 1 0 0,-1 0-73 0 0,22-2 393 0 0,0-3-66 0 0,-3-2-96 0 0,-11 3-160 0 0,-2 1-35 0 0,7-3 1 0 0,8-2 63 0 0,1 0-49 0 0,-8 1-116 0 0,-4 1-83 0 0,0-2-112 0 0,-11 6-14 0 0,0 0-70 0 0,3-6-871 0 0,-5 7 1047 0 0,3-5-1026 0 0</inkml:trace>
  <inkml:trace contextRef="#ctx0" brushRef="#br0" timeOffset="115615.455">12735 4947 13792 0 0,'0'0'400'0'0,"1"-1"-141"0"0,-1 1-118 0 0,5-4-141 0 0,1 0 92 0 0,-1 1 82 0 0,1 0 71 0 0,2 1 130 0 0,0 1 69 0 0,1 0 156 0 0,5 0 374 0 0,-2 0-168 0 0,-5 0-299 0 0,-1 0-119 0 0,0 0-42 0 0,3-1-14 0 0,0 1-46 0 0,0 0-43 0 0,1 0-38 0 0,-1 1-36 0 0,1 0-34 0 0,9 0 48 0 0,-7 1-119 0 0,0-1-33 0 0,11-1-44 0 0,-21 1-86 0 0,0 0 69 0 0,5 0 113 0 0,-4 0-109 0 0,-2 0-48 0 0,1 0-61 0 0,0 0-92 0 0,-1 0-103 0 0,1 0-119 0 0,-1 0 174 0 0,0 0-36 0 0,-1 0-47 0 0,1 0-42 0 0,0 0-45 0 0,0 0-46 0 0,-1 0-50 0 0,1 0-51 0 0,0 0-54 0 0,-1 0-56 0 0,1 0-547 0 0,-1 0-35 0 0,1 0-2689 0 0</inkml:trace>
  <inkml:trace contextRef="#ctx0" brushRef="#br0" timeOffset="115616.455">12687 4792 12960 0 0,'0'0'274'0'0,"0"-1"-71"0"0,2 0-60 0 0,-1 0-47 0 0,2-1-12 0 0,1-2-39 0 0,-2 3-1 0 0,10-5-43 0 0,0 2 42 0 0,15 1 137 0 0,-2-1 60 0 0,-15 3 46 0 0,0-1 1 0 0,0 2 0 0 0,0-1-1 0 0,1 1-286 0 0,7 1 325 0 0,0 1-70 0 0,-7-1-142 0 0,0 1-44 0 0,0-1-49 0 0,1 1-56 0 0,-1 0-61 0 0,0 0-69 0 0,-1 1-73 0 0,1-1-80 0 0,0 0-125 0 0,9 2-306 0 0,1 1-8 0 0</inkml:trace>
  <inkml:trace contextRef="#ctx0" brushRef="#br0" timeOffset="115909.147">13239 4979 15288 0 0,'0'0'348'0'0,"0"0"49"0"0,0 0 20 0 0,0 0-173 0 0,0 0-116 0 0,0 0-36 0 0,0 2-53 0 0,0 6-114 0 0,0 0 112 0 0,-1 1 95 0 0,0 0 84 0 0,0 3 185 0 0,1 1 92 0 0,1 24 1175 0 0,0-29-1305 0 0,0 0-41 0 0,0 0-38 0 0,0 0-35 0 0,2 7 150 0 0,0 0-116 0 0,1 3-69 0 0,1 0-108 0 0,2 3-76 0 0,5 10-66 0 0,-10-27 7 0 0,2 4 25 0 0,-2-3-35 0 0,0-2-60 0 0,1 1-91 0 0,-2-1-59 0 0,1-1-101 0 0,1 1-118 0 0,-2-2 185 0 0,0 0-36 0 0,-1-1-10 0 0,0 0-47 0 0,1 0-44 0 0,-1 1-40 0 0,0-1-293 0 0,0 0-66 0 0,0 0-50 0 0,0 0-38 0 0,0 0-341 0 0,0 0-32 0 0,0 0-2676 0 0</inkml:trace>
  <inkml:trace contextRef="#ctx0" brushRef="#br0" timeOffset="116564.895">11572 4777 6120 0 0,'0'0'176'0'0,"0"0"-32"0"0,0 0 20 0 0,0 0 85 0 0,0 0 238 0 0,0 0 433 0 0,0 0 37 0 0,0 0-387 0 0,0 0-217 0 0,0 0 36 0 0,0 0-41 0 0,0 0 303 0 0,0 0-13 0 0,0 0-40 0 0,0 0-404 0 0,0 0 56 0 0,0 0 124 0 0,0 0-12 0 0,0 0-191 0 0,0 0-36 0 0,0 0 41 0 0,0 0-83 0 0,-1 3-10 0 0,0-1 3 0 0,-5 11 394 0 0,1 0-41 0 0,-4 7 179 0 0,1 1-90 0 0,-1 0-84 0 0,2 0-74 0 0,0 1-69 0 0,1 0-60 0 0,2-1-54 0 0,1 2-45 0 0,1 0 75 0 0,-3 42 276 0 0,4-47-348 0 0,1 1 0 0 0,1-1 0 0 0,0 1-1 0 0,2 3-144 0 0,2 8 183 0 0,1 7 37 0 0,5 0-39 0 0,-5-21-122 0 0,0-1 0 0 0,2-1-1 0 0,4 8-58 0 0,-6-13 28 0 0,0 0 0 0 0,1 0 0 0 0,3 2-28 0 0,-4-5 4 0 0,0 0-1 0 0,0-1 0 0 0,1 1 0 0 0,0-1 1 0 0,7 4-4 0 0,14 3-46 0 0,3-3-45 0 0,-25-8 18 0 0,8 2 14 0 0,-10-3 3 0 0,1 1-46 0 0,-1 0-31 0 0,0-1-54 0 0,0 1-64 0 0,0 0-75 0 0,-1-1-9 0 0,1 0-64 0 0,-1 1-69 0 0,0-1-77 0 0,1 0-80 0 0,-1 1-88 0 0,0-1-93 0 0,0 0-98 0 0,8 0-1508 0 0,5 0-1369 0 0,-16 0 3753 0 0</inkml:trace>
  <inkml:trace contextRef="#ctx0" brushRef="#br0" timeOffset="117090.561">13477 4654 12096 0 0,'0'0'273'0'0,"0"0"40"0"0,0 0 21 0 0,0 0-143 0 0,0 0-92 0 0,0 0-28 0 0,1 1-43 0 0,3 2 106 0 0,0 1 45 0 0,3 3 285 0 0,0 0 91 0 0,8 11 866 0 0,-10-12-1018 0 0,-1 0-45 0 0,1 2-12 0 0,0 0-116 0 0,5 9 216 0 0,-1 0-53 0 0,0 0-49 0 0,-1 1-44 0 0,0-1-40 0 0,-1 1-35 0 0,7 18 139 0 0,-2 9-39 0 0,-7-25-167 0 0,-2-1 0 0 0,0 1 0 0 0,-1 0-1 0 0,-2 8-157 0 0,0-19 74 0 0,0 0 0 0 0,-1 0 0 0 0,-2 7-74 0 0,-3 4 82 0 0,0-1 0 0 0,-1 0 1 0 0,-1 0-1 0 0,-1 0-82 0 0,5-11 82 0 0,0 0 1 0 0,-1-1-1 0 0,0 1 1 0 0,0-1-1 0 0,-6 5-82 0 0,-8 7 138 0 0,2-3-75 0 0,-1-2-67 0 0,0-1-87 0 0,1-1-106 0 0,11-8 53 0 0,0 0 39 0 0,-24 15-233 0 0,21-13 150 0 0,0-1-106 0 0,4-2 72 0 0,-1 0-52 0 0,1-1-57 0 0,0 1-64 0 0,0 0-69 0 0,0 0-78 0 0,0-1-83 0 0,0 1-90 0 0,-1-1-729 0 0,2-2-10 0 0</inkml:trace>
  <inkml:trace contextRef="#ctx0" brushRef="#br0" timeOffset="117471.329">13987 4592 10896 0 0,'0'1'222'0'0,"0"-1"-55"0"0,0 0-49 0 0,-1 0-38 0 0,0 1-5 0 0,-3 3 11 0 0,-4 7-39 0 0,0 0 70 0 0,1 0 60 0 0,-1 1 55 0 0,0 2 106 0 0,0 0 56 0 0,-2 4 133 0 0,-4 9 330 0 0,-6 11 380 0 0,6-12-501 0 0,2-5-246 0 0,1 0-53 0 0,0 1-49 0 0,1 0-44 0 0,-6 11 100 0 0,2 1-72 0 0,0 0-55 0 0,0 0-41 0 0,6-14-128 0 0,-9 24 159 0 0,0 1-47 0 0,7-15-125 0 0,2 0-40 0 0,-6 22-15 0 0,5-18 0 0 0,-1 11-80 0 0,6-19-15 0 0,3 1-34 0 0,1-27-176 0 0,0 1 111 0 0,0 0 87 0 0,0-1 44 0 0,2 2 160 0 0,-2-2-141 0 0,1 1-89 0 0,-1-1-22 0 0,1 1-39 0 0,-1-1-25 0 0,0 0-41 0 0,1 0-45 0 0,-1 0-48 0 0,0 0-52 0 0,0 0-56 0 0,1 1-61 0 0,-1-1-65 0 0,0 0 67 0 0,1 0-63 0 0,-1 0-56 0 0,1 0-48 0 0,-1 0-177 0 0,1 0-48 0 0,-1 0-213 0 0,2 0-574 0 0</inkml:trace>
  <inkml:trace contextRef="#ctx0" brushRef="#br0" timeOffset="118112.627">14146 4792 11552 0 0,'0'0'334'0'0,"0"0"5"0"0,0 0-188 0 0,0 0 11 0 0,0 0 29 0 0,0 1 21 0 0,0 0-59 0 0,0 7 185 0 0,0-4-145 0 0,-1 6 441 0 0,-1 1-97 0 0,-2 1-82 0 0,0-1-70 0 0,-2 7 113 0 0,-4 14 52 0 0,1 2-82 0 0,1-1-70 0 0,0 1-56 0 0,0 8 13 0 0,-9 74 511 0 0,13-67-460 0 0,-2-6-102 0 0,0-16-60 0 0,2-17-4 0 0,-1-5-65 0 0,-2-5-57 0 0,1-3-47 0 0,-4-8-36 0 0,9 10-40 0 0,0-1 0 0 0,0 1 0 0 0,1-1 0 0 0,-1 1 0 0 0,0-1-1 0 0,1 1 1 0 0,-1-1 0 0 0,1 1 0 0 0,0-1 0 0 0,-1 0 0 0 0,1-1 5 0 0,0-5-125 0 0,1-1 0 0 0,0 0-1 0 0,1-5 126 0 0,10-26-293 0 0,-1 13-217 0 0,11-21 510 0 0,-14 33-121 0 0,1 0 0 0 0,0 1 0 0 0,1 0 0 0 0,4-3 121 0 0,19-17-194 0 0,-27 29 164 0 0,0 1 1 0 0,0 0-1 0 0,1 0 0 0 0,4-3 30 0 0,-4 4-11 0 0,24-11-78 0 0,-17 9 85 0 0,-2 3 42 0 0,-1 1 55 0 0,1 1 67 0 0,-1 3 82 0 0,-9-2-130 0 0,-2-1-2 0 0,0 0-13 0 0,0 0-8 0 0,0 0-1 0 0,-1 0-10 0 0,0 2-34 0 0,-2 4-9 0 0,2-4-8 0 0,-7 10 114 0 0,-2-1-50 0 0,-23 18 34 0 0,15-13-47 0 0,-3 5-42 0 0,15-15-48 0 0,1 0 0 0 0,0 1 0 0 0,0-1-1 0 0,-3 8 13 0 0,-1 7 12 0 0,7 1 76 0 0,5-7 32 0 0,5 0 62 0 0,-3-8-61 0 0,0 0-1 0 0,0 0 1 0 0,1 0-1 0 0,1-1-120 0 0,14 12 261 0 0,-6-8-160 0 0,0 0-69 0 0,2-1-86 0 0,1 1-104 0 0,-2-1-62 0 0,-15-8 79 0 0,-1-1 50 0 0,0 0-36 0 0,0 0-14 0 0,0 0-36 0 0,0 0-43 0 0,0 0-48 0 0,0 0-51 0 0,0 0-48 0 0,0 0-45 0 0,0 0-41 0 0,0 0-291 0 0,0 0-67 0 0,0 0-53 0 0,0 0-38 0 0,0 0-339 0 0,0 0-35 0 0,0 0-2669 0 0</inkml:trace>
  <inkml:trace contextRef="#ctx0" brushRef="#br0" timeOffset="118405.32">14567 4781 14896 0 0,'0'0'433'0'0,"0"0"-152"0"0,0 0-129 0 0,0 0-38 0 0,0 1-58 0 0,0 7-52 0 0,2 11 6 0 0,2-6 50 0 0,-3-6-5 0 0,-3 13 16 0 0,0-13-14 0 0,0 3 99 0 0,1-5-34 0 0,0 0 39 0 0,0 9 302 0 0,-2-1-68 0 0,-1 7 100 0 0,-2 0-77 0 0,-2 9 159 0 0,4-9-154 0 0,1-4-102 0 0,-1-1-107 0 0,0-1-74 0 0,3-7-77 0 0,0-1 1 0 0,0 1-1 0 0,0-1 0 0 0,1 3-63 0 0,0 10 133 0 0,0-1-50 0 0,1 17-3 0 0,-1-33-73 0 0,0 0-1 0 0,0 0 1 0 0,1 0-1 0 0,-1-1 0 0 0,1 1 1 0 0,0 0-1 0 0,-1 0 1 0 0,1-1-1 0 0,0 1 0 0 0,0 0 1 0 0,0-1-1 0 0,0 1-6 0 0,0 0 7 0 0,0-1 0 0 0,0 1 0 0 0,0 0 0 0 0,0 0 1 0 0,0 0-1 0 0,-1 0 0 0 0,1 0 0 0 0,0 2-7 0 0,-1 4 10 0 0,0-7-9 0 0,-1 0 0 0 0,1 0 0 0 0,0 0 0 0 0,0 0-1 0 0,0 0 1 0 0,1 0 0 0 0,-1 0 0 0 0,0 0 0 0 0,0 0-1 0 0,0 0 1 0 0,1 0 0 0 0,-1 0 0 0 0,1 0-1 0 0,9 12 65 0 0,-10-13-184 0 0,0 0 46 0 0,0 1 38 0 0,0 0 70 0 0,-1 0 150 0 0,0-1-130 0 0,1 1-52 0 0,-1-1-63 0 0,1 1-32 0 0,-1-1-48 0 0,1 0-56 0 0,0 0-62 0 0,-1 1-70 0 0,1-1-77 0 0,0 0-83 0 0,0 0-90 0 0,0 0 124 0 0,0 0-67 0 0,0 0-59 0 0,0 0-52 0 0,0 0-185 0 0,0 0-50 0 0,0 0-224 0 0,0 0-600 0 0</inkml:trace>
  <inkml:trace contextRef="#ctx0" brushRef="#br0" timeOffset="118684.988">14306 4787 15464 0 0,'9'-3'278'0'0,"0"0"-54"0"0,-1 1-47 0 0,1 0-41 0 0,4-1-1 0 0,0 1-49 0 0,28-2 85 0 0,-24 4-37 0 0,-3 0-84 0 0,-1 0 60 0 0,1 0 51 0 0,0 1 43 0 0,13 0 287 0 0,35 3 799 0 0,-43-3-949 0 0,0 0-67 0 0,-9 0-155 0 0,1 0-35 0 0,0-1-39 0 0,0 1-43 0 0,0 0-48 0 0,-1-1-52 0 0,1 1-57 0 0,0 0-61 0 0,-8-1-84 0 0,0 0-54 0 0,0 0-49 0 0,1 1-45 0 0,-1-1-40 0 0,0 0-35 0 0,3 1-608 0 0,-1-1 106 0 0,0 1-191 0 0,1-1-36 0 0,10 2-2629 0 0</inkml:trace>
  <inkml:trace contextRef="#ctx0" brushRef="#br0" timeOffset="173924.46">13387 5508 8536 0 0,'0'0'249'0'0,"-5"4"30"0"0,2-2-227 0 0,1 0-32 0 0,-6 9 48 0 0,-1-1 110 0 0,-1 0 68 0 0,-16 13 398 0 0,19-17-480 0 0,-1 0-38 0 0,2 0-56 0 0,1-3 123 0 0,0 1 1 0 0,-1-1 0 0 0,1 0-1 0 0,0 0 1 0 0,-4 1-194 0 0,-17 5 545 0 0,10-6-272 0 0,-1 0-66 0 0,1 0-78 0 0,-1-2-91 0 0,11 0-25 0 0,-1-1 1 0 0,1 0-1 0 0,-1-1 0 0 0,1 1 1 0 0,-1-1-1 0 0,1-1 1 0 0,0 1-1 0 0,-1-1 1 0 0,1 0-14 0 0,-14-6 87 0 0,0-1 0 0 0,0-1-87 0 0,4 2 59 0 0,-11-7-35 0 0,1 1 26 0 0,7 7-46 0 0,3 4-4 0 0,2 3 71 0 0,-6 6 139 0 0,0 4 86 0 0,-27 17 526 0 0,-13 7 81 0 0,29-19-504 0 0,0-2-42 0 0,-1-5-49 0 0,-1-5-53 0 0,0-5-60 0 0,0-8-65 0 0,27 8-103 0 0,0-1 1 0 0,1 1-1 0 0,0-1 0 0 0,0 0 0 0 0,0 0 1 0 0,0-1-1 0 0,0 1 0 0 0,0-1 0 0 0,-2-3-27 0 0,-20-17 126 0 0,25 22-120 0 0,1 1 0 0 0,0 0 0 0 0,-1 0 0 0 0,1 0 0 0 0,0 0 0 0 0,-1 0 0 0 0,1 0 0 0 0,-1 0 0 0 0,0 0 0 0 0,1 1 0 0 0,-2-1-6 0 0,0 0 0 0 0,1 1 1 0 0,-1-1 0 0 0,1 1 0 0 0,-1 0 0 0 0,1 0 0 0 0,-1 0 0 0 0,1 1-1 0 0,-1-1 1 0 0,1 0 0 0 0,-1 1 0 0 0,1 0 0 0 0,-1-1-1 0 0,-30 15-6 0 0,13-3 44 0 0,8-4 31 0 0,-15 8 126 0 0,2-1 57 0 0,0-1-1 0 0,-6 1-251 0 0,22-11 57 0 0,-1-1 0 0 0,1 0 0 0 0,-1 0 0 0 0,1-1 0 0 0,-1 0 0 0 0,0-1 0 0 0,0 0-1 0 0,-4 0-56 0 0,-14-2 159 0 0,3-3 46 0 0,0-4 42 0 0,1-6 38 0 0,9 5-161 0 0,-1 3-41 0 0,12 5-66 0 0,-1 0 0 0 0,0 0 0 0 0,1 0 0 0 0,-1 1 0 0 0,-4 0-17 0 0,0 1 19 0 0,-1 0 0 0 0,1 0 1 0 0,-8 3-20 0 0,-3 0 49 0 0,5 0 16 0 0,-1 0 34 0 0,-29 10 158 0 0,6-1-103 0 0,37-13-378 0 0,1 0 85 0 0,0 1 73 0 0,-1-1 63 0 0,1 1 47 0 0,0-1 36 0 0,-2 1 112 0 0,-2 1 317 0 0,4-2-398 0 0,-1 1-48 0 0,0 0-76 0 0,1-1-42 0 0,0 1-39 0 0,0-1-40 0 0,0 0-47 0 0,0 1-49 0 0,0-1-54 0 0,0 1-89 0 0,0-1-73 0 0,0 1-78 0 0,0-1-83 0 0,0 0-88 0 0,0 1-93 0 0,0-1-98 0 0,0 1-103 0 0,1-1-248 0 0,0 0-36 0 0,-1 0-2666 0 0</inkml:trace>
  <inkml:trace contextRef="#ctx0" brushRef="#br0" timeOffset="174399.841">12651 5638 13072 0 0,'0'0'297'0'0,"0"0"39"0"0,0 0 19 0 0,0 0-145 0 0,0 0-99 0 0,0 0 19 0 0,0 0-48 0 0,0 0 235 0 0,0 1-54 0 0,1-1-48 0 0,0 1-39 0 0,0 1 68 0 0,4 4 218 0 0,-4-3-181 0 0,2 4 372 0 0,0 0-92 0 0,0 1-81 0 0,-1 0-74 0 0,0-1-67 0 0,-1 1-56 0 0,1 0-50 0 0,0 0-41 0 0,1 7 100 0 0,2 8 45 0 0,2-1-229 0 0,-1 1-35 0 0,7 19-3 0 0,-5-17-45 0 0,1-1 0 0 0,0 0 0 0 0,3 1-25 0 0,1-1 2 0 0,0 0 0 0 0,2-1 1 0 0,1 0-1 0 0,16 18-2 0 0,-20-28 20 0 0,1-1 1 0 0,0 0-1 0 0,0-1-20 0 0,56 40 45 0 0,48 24 143 0 0,-65-45-139 0 0,1-1-60 0 0,0 0-92 0 0,-49-26-77 0 0,2 0 46 0 0,-2 0 35 0 0,-1-1-14 0 0,-1-1-28 0 0,0 0-57 0 0,0 0-20 0 0,0 0-57 0 0,0-1-65 0 0,-1 1-71 0 0,0-1 99 0 0,-1 0-44 0 0,0 0-40 0 0,0 0-37 0 0,1 0-277 0 0,-1 0-60 0 0,0 0-47 0 0,0 0-35 0 0,0 0-1522 0 0,0 0-1340 0 0</inkml:trace>
  <inkml:trace contextRef="#ctx0" brushRef="#br0" timeOffset="174839.476">12576 5763 12328 0 0,'-5'2'217'0'0,"1"1"-35"0"0,-3 3 94 0 0,2 2-96 0 0,0 0-65 0 0,-3 20 105 0 0,5-16-55 0 0,2-6-31 0 0,0 1 43 0 0,-1-1 49 0 0,1-1 59 0 0,0-4-290 0 0,1 1 34 0 0,0 1 114 0 0,0 0 122 0 0,0 0 15 0 0,1 4 426 0 0,0-3-341 0 0,-1-2-242 0 0,1-1-34 0 0,-1 0-41 0 0,0 1-46 0 0,1-1 327 0 0,-1-1-1 0 0,0 0 0 0 0,0 0 6 0 0,0 0 22 0 0,0 0-171 0 0,1 0-34 0 0,0-2 69 0 0,1-2-62 0 0,1-2-19 0 0,-2 3-31 0 0,0 1 3 0 0,3-5 33 0 0,0 0-33 0 0,-2 3-49 0 0,0-1-1 0 0,-1 0 0 0 0,1 1 1 0 0,-1-1-1 0 0,0 0 1 0 0,0-2-62 0 0,6-22 193 0 0,1 10-98 0 0,-3 5-58 0 0,-1 1-34 0 0,-2 7-28 0 0,0 1 0 0 0,1-1-1 0 0,-1 1 1 0 0,1 0 0 0 0,0 0 0 0 0,1-1 25 0 0,0 1-15 0 0,0-1 0 0 0,0 1 0 0 0,1-1 0 0 0,0 1 0 0 0,0 1 0 0 0,1-1 0 0 0,0 1-1 0 0,-1 0 1 0 0,1 0 0 0 0,0 1 0 0 0,1-1 0 0 0,-1 1 0 0 0,2 0 15 0 0,10 0-51 0 0,-1 4 38 0 0,3 5 36 0 0,8 12 60 0 0,-19-11-30 0 0,0 1-1 0 0,-1 1 0 0 0,6 7-52 0 0,7 10 26 0 0,-19-23-189 0 0,1 1-10 0 0,0 1 80 0 0,0-1 67 0 0,0 0 58 0 0,4 5 149 0 0,2 5 258 0 0,-4-8-275 0 0,-1 0-58 0 0,0 0-92 0 0,-1-3-63 0 0,-1 1-51 0 0,1 0-57 0 0,-1-1-64 0 0,1 1-95 0 0,0 0-90 0 0,-1 0-98 0 0,1 0-106 0 0,0 0-115 0 0,-1 0-123 0 0,0-2 376 0 0,-1 0-34 0 0,0 0-35 0 0,0 0-36 0 0,2 1-624 0 0,-2 0-33 0 0,5 6-2587 0 0</inkml:trace>
  <inkml:trace contextRef="#ctx0" brushRef="#br0" timeOffset="175355.292">13563 5961 13328 0 0,'0'0'298'0'0,"0"0"46"0"0,0 0 24 0 0,0 0-151 0 0,0 0-104 0 0,0 0-45 0 0,1 1-24 0 0,2 7 74 0 0,-1-1 53 0 0,1 0 46 0 0,0 1 38 0 0,2 9 420 0 0,7 24 1091 0 0,-10-26-1211 0 0,0-7-249 0 0,-1 0-48 0 0,1 4 72 0 0,0 0-78 0 0,0 23 328 0 0,-1-9-251 0 0,0-1-81 0 0,1 0-73 0 0,0 0-66 0 0,1 5-55 0 0,-1 0-69 0 0,-2-24-31 0 0,1 1 43 0 0,-1 2 60 0 0,1 0 54 0 0,-1 0 29 0 0,1-3-12 0 0,1 1 0 0 0,-1-1 1 0 0,1 1-1 0 0,0-1 0 0 0,0 1-128 0 0,-1-6 76 0 0,-1-2 20 0 0,3-6-52 0 0,5-8 40 0 0,-2-1-71 0 0,0-1-66 0 0,-1 0-64 0 0,0 2-46 0 0,0-1-50 0 0,1 1-47 0 0,0 1-44 0 0,0 4 101 0 0,3-8-82 0 0,8-8-84 0 0,-15 24 322 0 0,0 0 0 0 0,0 0 0 0 0,0 0 0 0 0,0 0 0 0 0,1 0 0 0 0,-1 0 0 0 0,1 1-1 0 0,1-2 48 0 0,-3 2-33 0 0,1 1 0 0 0,0-1 0 0 0,-1 1 0 0 0,1-1 0 0 0,0 1 0 0 0,-1-1-1 0 0,1 1 1 0 0,0 0 0 0 0,0 0 33 0 0,0 0-167 0 0,3 5 76 0 0,2 2 14 0 0,-1-1 55 0 0,2 6 69 0 0,-1 2 67 0 0,-1 6 159 0 0,-1 1-122 0 0,0-1-103 0 0,0-2-67 0 0,2 17 21 0 0,-7-28-6 0 0,2 0 0 0 0,-1 0 0 0 0,1 0 0 0 0,0 3 4 0 0,-1-9-140 0 0,-1 0 39 0 0,1 1-6 0 0,0 1 104 0 0,0-1 72 0 0,1 5 231 0 0,-1-5-237 0 0,-1 0-56 0 0,1 0-60 0 0,0 0-67 0 0,0 0-79 0 0,-1 0-92 0 0,1-1-31 0 0,0 1-81 0 0,-1-1-88 0 0,1 0-94 0 0,0 1-103 0 0,0-1-110 0 0,0 0-118 0 0,0 0-123 0 0,1 1-1332 0 0,1 1-1346 0 0</inkml:trace>
  <inkml:trace contextRef="#ctx0" brushRef="#br0" timeOffset="175733.582">14003 6111 14336 0 0,'0'0'330'0'0,"0"0"45"0"0,0 0 17 0 0,0 0-165 0 0,2 0-109 0 0,5 2-11 0 0,-2 0-82 0 0,16 6-11 0 0,-16-4 39 0 0,0 1 54 0 0,10 10 245 0 0,-8-8-166 0 0,0 0 43 0 0,-2-2-41 0 0,-1 1 36 0 0,1 1 26 0 0,-1 0-52 0 0,-1 0-46 0 0,1 0-38 0 0,5 9 47 0 0,3 10-35 0 0,-8-17-57 0 0,0 0 37 0 0,-2-4-61 0 0,-1-1-1 0 0,1 0 0 0 0,-1 1 0 0 0,0-1 0 0 0,-1 1 0 0 0,1-1 0 0 0,-1 1 1 0 0,0-1-1 0 0,0 1 0 0 0,0-1 0 0 0,-1 1 0 0 0,1-1-44 0 0,-6 26 237 0 0,-2-2-72 0 0,7-24-147 0 0,-2 4-14 0 0,-2 7 9 0 0,3-5 28 0 0,2 2 82 0 0,2-7-21 0 0,2-2 33 0 0,-3-2-108 0 0,1 0 0 0 0,0 0 0 0 0,-1 0 0 0 0,1 0 0 0 0,0-1 0 0 0,-1 1-1 0 0,1-1 1 0 0,0 1 0 0 0,0-1 0 0 0,0 0 0 0 0,0 0-27 0 0,1 0 38 0 0,1 0 0 0 0,-1 0 0 0 0,0-1 0 0 0,0 1 0 0 0,0-1 0 0 0,0 0 0 0 0,0 0 0 0 0,0 0 0 0 0,0 0 0 0 0,0-1-38 0 0,6-2 126 0 0,-1-1-1 0 0,0 0 1 0 0,-1-1 0 0 0,1 0-1 0 0,0-1-125 0 0,4-5 194 0 0,-1 0 41 0 0,-5 3 41 0 0,0 0 1 0 0,-1 0-1 0 0,4-8-276 0 0,2-11 484 0 0,-4 9-212 0 0,-1 3-94 0 0,-1 0-58 0 0,-3 9-88 0 0,2-7 104 0 0,-2 1-38 0 0,0-13 20 0 0,-2 15-75 0 0,1 1 0 0 0,1 0-1 0 0,0-3-42 0 0,1-2 59 0 0,-1 0-1 0 0,0-13-58 0 0,0-30 69 0 0,-2 54-145 0 0,-1 1 46 0 0,-1-7 76 0 0,1 6-36 0 0,1 0-48 0 0,-1 1-28 0 0,1 1-45 0 0,0 0-20 0 0,0 0-41 0 0,0 0-47 0 0,1 0-52 0 0,-2 0-686 0 0,-3-5-46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8:0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 12528 0 0,'-8'-32'1356'0'0,"9"30"-1336"0"0,0-1 1 0 0,0 1-1 0 0,0 0 1 0 0,0 0-1 0 0,0-1 1 0 0,0 1 0 0 0,1 0-1 0 0,-1 0 1 0 0,1 0-1 0 0,0 1 1 0 0,-1-1-1 0 0,1 0 1 0 0,0 1 0 0 0,0-1-1 0 0,0 1 1 0 0,0-1-1 0 0,0 1 1 0 0,1 0-1 0 0,-1 0 1 0 0,0 0-1 0 0,0 0 1 0 0,1 0 0 0 0,-1 1-21 0 0,3-3 164 0 0,58-38 1818 0 0,50 16 609 0 0,-108 25-2536 0 0,-1 0 0 0 0,1 0 0 0 0,0 1 0 0 0,0-1-1 0 0,0 1 1 0 0,0 0 0 0 0,-1 0 0 0 0,1 0 0 0 0,0 1 0 0 0,-1 0 0 0 0,1 0 0 0 0,-1 0 0 0 0,0 0 0 0 0,1 1 0 0 0,-1 0 0 0 0,-1 0-1 0 0,1 0 1 0 0,0 0 0 0 0,-1 0 0 0 0,1 1 0 0 0,-1-1 0 0 0,2 4-55 0 0,-3-3 16 0 0,0 0 0 0 0,0 0-1 0 0,0 1 1 0 0,0-1 0 0 0,-1 1 0 0 0,0-1 0 0 0,0 1-1 0 0,0 0 1 0 0,0-1 0 0 0,-1 1 0 0 0,0 0-1 0 0,0 0 1 0 0,0-1 0 0 0,0 1 0 0 0,-1 0 0 0 0,0 0-1 0 0,0-1 1 0 0,0 1 0 0 0,0-1 0 0 0,-1 1-1 0 0,0-1 1 0 0,-2 4-16 0 0,-60 87 308 0 0,6-30-375 0 0,58-65 44 0 0,0 0 0 0 0,1 0-1 0 0,-1 0 1 0 0,0 0 0 0 0,1 0 0 0 0,-1 0-1 0 0,0 0 1 0 0,1 0 0 0 0,-1 0 0 0 0,0 0-1 0 0,1 0 1 0 0,-1 0 0 0 0,0 1 0 0 0,1-1-1 0 0,-1 0 1 0 0,0 0 0 0 0,1 0 0 0 0,-1 0-1 0 0,0 0 1 0 0,0 1 0 0 0,1-1 0 0 0,-1 0-1 0 0,0 0 1 0 0,0 1 0 0 0,1-1 0 0 0,-1 0-1 0 0,0 0 1 0 0,0 1 0 0 0,0-1 0 0 0,1 0-1 0 0,-1 1 1 0 0,0-1 0 0 0,0 0 0 0 0,0 1 0 0 0,0-1-1 0 0,0 0 1 0 0,0 1 0 0 0,0-1 0 0 0,1 0-1 0 0,-1 1 1 0 0,0-1 0 0 0,0 0 0 0 0,0 1-1 0 0,-1-1 24 0 0,8-1 96 0 0,4-3-110 0 0,0 1 0 0 0,1 0-1 0 0,-1 1 1 0 0,0 1-1 0 0,1 0 1 0 0,-1 0-1 0 0,1 1 1 0 0,0 1 0 0 0,-1 0-1 0 0,1 0 1 0 0,-1 1-1 0 0,0 0 1 0 0,1 1 0 0 0,-1 1-1 0 0,0 0 1 0 0,6 3 14 0 0,3 5 127 0 0,-16-10-96 0 0,1 0 1 0 0,-1 0-1 0 0,0 0 1 0 0,0 1-1 0 0,0-1 1 0 0,0 1-1 0 0,-1 0 1 0 0,1 1-1 0 0,-1-1 1 0 0,0 0-1 0 0,0 1 1 0 0,0 0-1 0 0,0 0 1 0 0,-1 0-1 0 0,1 0 1 0 0,-1 0-1 0 0,1 4-31 0 0,-1-4 41 0 0,-1 0-1 0 0,0 0 0 0 0,-1 0 0 0 0,1 1 0 0 0,-1-1 1 0 0,0 0-1 0 0,0 0 0 0 0,0 1 0 0 0,-1-1 1 0 0,1 0-1 0 0,-1 0 0 0 0,0 0 0 0 0,0 0 0 0 0,-1 1 1 0 0,1-2-1 0 0,-1 1 0 0 0,0 0 0 0 0,-1 1-40 0 0,-2 4 72 0 0,0 0-1 0 0,-1 0 1 0 0,0 0-1 0 0,0-1 0 0 0,-1 0 1 0 0,0 0-1 0 0,-1 0 1 0 0,1-1-1 0 0,-1-1 1 0 0,-1 1-1 0 0,1-1 0 0 0,-1-1 1 0 0,0 1-1 0 0,-1-2 1 0 0,1 1-1 0 0,-1-1 1 0 0,0-1-1 0 0,0 1 0 0 0,0-2 1 0 0,-1 0-1 0 0,0 0-71 0 0,2-2 43 0 0,1-1 0 0 0,-1 0 0 0 0,1 0-1 0 0,0-1 1 0 0,-1 0 0 0 0,1-1 0 0 0,0 0-1 0 0,0 0 1 0 0,1-1 0 0 0,-1 0 0 0 0,1 0 0 0 0,0-1-1 0 0,-1 0-42 0 0,-28-25 0 0 0,17 16-133 0 0,18 14-176 0 0,-7-13-6559 0 0,8 11 43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37:5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721 173 12728 0 0,'0'0'289'0'0,"0"0"40"0"0,0 0 21 0 0,0 0-149 0 0,0 0-97 0 0,0 0 32 0 0,0 0 25 0 0,0 0 30 0 0,0 0 8 0 0,0 0 42 0 0,0 0-94 0 0,0 0 122 0 0,0 0 227 0 0,-1 1 15 0 0,-4 5-89 0 0,1 0-69 0 0,-1 1-63 0 0,0-1-41 0 0,-9 16 367 0 0,-2 14-124 0 0,9-20-308 0 0,1 2-33 0 0,-1 0-82 0 0,-7 12-16 0 0,11-25-43 0 0,1-1 0 0 0,-1 1 0 0 0,1-1 0 0 0,0 1 0 0 0,0 0 0 0 0,1 0 0 0 0,-1 1-10 0 0,-1 12 37 0 0,2-10-23 0 0,0 1-1 0 0,-1-1 1 0 0,0 1 0 0 0,-1-1 0 0 0,1 0 0 0 0,-4 5-14 0 0,-13 39 27 0 0,15-39-13 0 0,-1 0 1 0 0,0 0 0 0 0,0-1-1 0 0,-8 12-14 0 0,13-23 2 0 0,-5 5 13 0 0,1 1 0 0 0,0 0 0 0 0,0 0 0 0 0,0 0 0 0 0,1 0 0 0 0,1 1 0 0 0,-1 1-15 0 0,1-6 1 0 0,1 1 1 0 0,0-1 0 0 0,-1 0-1 0 0,0 0 1 0 0,0 0-1 0 0,0 1-1 0 0,-9 15 7 0 0,10-5 41 0 0,2-6-19 0 0,-2-1 40 0 0,1-5 19 0 0,0-2 0 0 0,1 0-4 0 0,3 2-10 0 0,-3-3 0 0 0,1 0-35 0 0,2-4-22 0 0,-4 4-3 0 0,2-2-11 0 0,1-1 1 0 0,-2 1-1 0 0,1 0 1 0 0,0-1-1 0 0,-1 1 1 0 0,2-4-4 0 0,4-22-70 0 0,-3 10-30 0 0,2 0-51 0 0,-3 11 67 0 0,0-1 1 0 0,0 0-1 0 0,0-8 84 0 0,0-15-200 0 0,-2 25 138 0 0,-1-1-1 0 0,2 1 1 0 0,-1-1-1 0 0,1 1 1 0 0,0 0 0 0 0,3-6 62 0 0,4-17-170 0 0,-1-3 22 0 0,3-17-67 0 0,-7 37 129 0 0,1 0-1 0 0,4-9 87 0 0,19-46-25 0 0,-15 34 27 0 0,8-13-2 0 0,-13 31-4 0 0,1-6-47 0 0,0-2 36 0 0,-2 9 80 0 0,0 2 47 0 0,-1 1 16 0 0,0 2 41 0 0,1 0 55 0 0,0 1 68 0 0,-6 8-122 0 0,-1 1-81 0 0,0 0-40 0 0,7 3 10 0 0,-6-3-44 0 0,0 1-1 0 0,1-1 1 0 0,-1 0-1 0 0,0 1 1 0 0,0 0-1 0 0,0-1 1 0 0,0 1-1 0 0,0 0 1 0 0,0-1-1 0 0,0 1 1 0 0,0 0 0 0 0,0 0-1 0 0,0 0 1 0 0,0 0-15 0 0,11 20 153 0 0,-8-9-35 0 0,-1 1 0 0 0,3 11-118 0 0,-3-10 80 0 0,5 28 76 0 0,-4 1-54 0 0,0 45-14 0 0,-3-56-82 0 0,0 20 1 0 0,-1 25 94 0 0,0-19-81 0 0,0-40-24 0 0,1 23 86 0 0,0-27-101 0 0,0 0-68 0 0,-1 1-92 0 0,0 0-118 0 0,0-15 33 0 0,0 1 90 0 0,0-1 79 0 0,0 1 64 0 0,0 0 53 0 0,0-1 40 0 0,0 5 403 0 0,0-4-384 0 0,-1 0-89 0 0,1 0-52 0 0,0 0-51 0 0,0 0-58 0 0,0-1-65 0 0,0 1-96 0 0,-1 0-93 0 0,1-1-99 0 0,0 1-110 0 0,0-1-117 0 0,0 0 327 0 0,-1 0-33 0 0,1 1-34 0 0,0-1-34 0 0,0 0-37 0 0,0 0-37 0 0,0 0-1771 0 0,0 0-1341 0 0</inkml:trace>
  <inkml:trace contextRef="#ctx0" brushRef="#br0" timeOffset="310.289">625 445 15408 0 0,'0'0'348'0'0,"0"0"49"0"0,0 0 21 0 0,0 0-170 0 0,0 0-118 0 0,1 0-37 0 0,0-1-54 0 0,6-3-27 0 0,0 1 57 0 0,1 0 47 0 0,0 1 39 0 0,8-2 196 0 0,22-1 580 0 0,-27 4-682 0 0,0 0-52 0 0,-6 0-325 0 0,-1 1 41 0 0,5-1 19 0 0,-2 1 99 0 0,0 0 61 0 0,17 0 382 0 0,-14 1-314 0 0,-5-1-115 0 0,0 0-34 0 0,0 1-42 0 0,0-1-50 0 0,2 1-97 0 0,-1-1-102 0 0,1 0-114 0 0,-4 1 150 0 0,0-1-35 0 0,0 0-35 0 0,1 0-37 0 0,-1 0-39 0 0,0 0-41 0 0,0 0-43 0 0,1 1-44 0 0,-1-1-46 0 0,0 0-48 0 0,-2 0 205 0 0,0 0-44 0 0,0 0-40 0 0,0 0-34 0 0,0 0-144 0 0,0 0-33 0 0,3 0-1523 0 0</inkml:trace>
  <inkml:trace contextRef="#ctx0" brushRef="#br0" timeOffset="586.539">955 416 10328 0 0,'0'0'300'0'0,"0"0"0"0"0,1 0-198 0 0,9 0-65 0 0,-8 0-2 0 0,1 0 35 0 0,14 1 1730 0 0,-6-1-661 0 0,0 0-125 0 0,0 0-91 0 0,-1 1-111 0 0,-5 0-455 0 0,0 1-36 0 0,-3-2 107 0 0,4 2 179 0 0,-2 1-80 0 0,-2 3-80 0 0,-2 2-80 0 0,-2-1-80 0 0,0 1-81 0 0,0-2-81 0 0,1-2-82 0 0,-4 8 158 0 0,-2 0-53 0 0,-2 0-44 0 0,0-1-34 0 0,-30 28 71 0 0,36-36-129 0 0,-3 1 0 0 0,5-4-11 0 0,-1 1 0 0 0,1 0-1 0 0,0-1 1 0 0,0 1 0 0 0,0 0-1 0 0,1 0 1 0 0,-1-1 0 0 0,0 1-1 0 0,0 0 1 0 0,0 0 0 0 0,1 0-1 0 0,-1 0 1 0 0,0 0 0 0 0,1 0-1 0 0,-1 0 1 0 0,0 1-1 0 0,1 3 46 0 0,5-2-34 0 0,5-1-21 0 0,-9-1 13 0 0,4 0-2 0 0,1 0-1 0 0,0 0 0 0 0,0-1 1 0 0,-1 1-1 0 0,1-1 0 0 0,0-1 1 0 0,3 1-2 0 0,42-8 112 0 0,-49 7-106 0 0,2 1-35 0 0,3-1 51 0 0,1 0 8 0 0,-2 0-69 0 0,-1 0-65 0 0,-1-1-90 0 0,0 1-53 0 0,-1-1-92 0 0,0 0-106 0 0,0 0-119 0 0,-3 1 94 0 0,1 1 66 0 0,0-1 55 0 0,-1 0 45 0 0,1 0-196 0 0,-1-1-210 0 0,0 1 378 0 0,0 0-60 0 0,1 0-82 0 0,-1 0 185 0 0,0 0-34 0 0,0 1-37 0 0,0-1-42 0 0,0 1-44 0 0,0-1-49 0 0,0 0-53 0 0,0 1-56 0 0,1-3-1459 0 0,1-2-1138 0 0</inkml:trace>
  <inkml:trace contextRef="#ctx0" brushRef="#br0" timeOffset="841.208">1187 344 9408 0 0,'0'0'232'0'0,"1"-1"-98"0"0,-1 1-71 0 0,3-2-10 0 0,-1 2 6 0 0,4-4 46 0 0,4 0-58 0 0,-8 4 52 0 0,-1-1 9 0 0,0 1 50 0 0,1-1 58 0 0,-1 1 67 0 0,0-1 78 0 0,0 0 86 0 0,1 1 94 0 0,0-1 106 0 0,-1 0 385 0 0,-1 1-61 0 0,0 0-31 0 0,4 0-230 0 0,-1 2-51 0 0,1 0-50 0 0,-1 0-49 0 0,-1 2-47 0 0,1-1-46 0 0,-1 1-46 0 0,0 1-42 0 0,0-1-43 0 0,-1 1-41 0 0,1 0-40 0 0,-1 0-38 0 0,0-1-37 0 0,0 1-36 0 0,-1-1-34 0 0,1-1-34 0 0,-1-1-44 0 0,3 19 369 0 0,-3 0-104 0 0,0 0-87 0 0,-1 1-68 0 0,0 18-1 0 0,1-30-70 0 0,-1-1-55 0 0,-3 19-88 0 0,3-14 103 0 0,0-7 35 0 0,0 1 48 0 0,0 2 129 0 0,1-5-76 0 0,0 0 34 0 0,-1 1-27 0 0,-1-1-116 0 0,2-4 60 0 0,0-1 12 0 0,0 0-10 0 0,0 0-34 0 0,0 0-10 0 0,0 0 36 0 0,0 0 14 0 0,0 0 2 0 0,0 0-10 0 0,0 0-44 0 0,0 0-44 0 0,0 0-134 0 0,0 0-12 0 0,-1 0 154 0 0,1 0-52 0 0,0 0-49 0 0,0-1-47 0 0,-1 1-42 0 0,1 0-41 0 0,0 0-35 0 0,-1-1-34 0 0,1 1-92 0 0,-1-1-38 0 0,0 0-482 0 0,0 0 14 0 0,-1-1-1231 0 0,2 2 1356 0 0,-1-1 50 0 0,1 1 70 0 0,0 0 90 0 0,-1-1-875 0 0,0 0-37 0 0,-3 0-3004 0 0</inkml:trace>
  <inkml:trace contextRef="#ctx0" brushRef="#br0" timeOffset="2419.499">1601 119 9384 0 0,'0'0'208'0'0,"0"0"-5"0"0,0 0-85 0 0,1-1-56 0 0,2-2-5 0 0,-1 2 1 0 0,3-5-138 0 0,0 1 61 0 0,-1-1 59 0 0,1 1 57 0 0,3-3 159 0 0,-1-1 123 0 0,0 1 116 0 0,1 0 110 0 0,-1 1 103 0 0,1-1 96 0 0,0 1 91 0 0,1-1 83 0 0,-8 7-478 0 0,0 1-49 0 0,0-1-48 0 0,0 1-44 0 0,0 0-42 0 0,0 1-41 0 0,-1-1-37 0 0,1 1-34 0 0,0 1 108 0 0,0 0-108 0 0,0 1-91 0 0,-1 0-70 0 0,0 1-55 0 0,0 5-103 0 0,0-4 120 0 0,0-3 99 0 0,0-1-9 0 0,-1 0 34 0 0,-11 44 375 0 0,-4-2-118 0 0,-2 0-98 0 0,-1-1-81 0 0,-3 9-41 0 0,1 0-56 0 0,-17 39 19 0 0,-2 8-102 0 0,28-67-30 0 0,-4 12 4 0 0,8-12-83 0 0,7-29-21 0 0,1 1 34 0 0,-2 1 13 0 0,-3 10 156 0 0,4-10-122 0 0,-1 0-101 0 0,1-2 8 0 0,1 0-41 0 0,-1 1-48 0 0,1-1-53 0 0,-1 1-177 0 0,0 0-118 0 0,1-2 227 0 0,0 1-35 0 0,0-1-35 0 0,0 1-38 0 0,0-1-216 0 0,0-1 106 0 0,0 0-29 0 0,0 0 232 0 0,0 0-42 0 0,0 0-45 0 0,0 0-41 0 0,0 0-573 0 0,0 0-352 0 0,0 0-856 0 0</inkml:trace>
  <inkml:trace contextRef="#ctx0" brushRef="#br0" timeOffset="3090.357">1805 202 13552 0 0,'0'0'398'0'0,"0"0"-142"0"0,0 0-117 0 0,0 0-16 0 0,1 0-56 0 0,1 8-18 0 0,-1-1 7 0 0,0-1 0 0 0,-1 1 0 0 0,0-1 0 0 0,0 1 0 0 0,-1-1 0 0 0,0 1 0 0 0,0 0-56 0 0,-3 15 197 0 0,0-2 25 0 0,2 0 64 0 0,0-2-27 0 0,1 0-43 0 0,-1 0-39 0 0,0 0-33 0 0,-1 4-10 0 0,-1-1-35 0 0,0 5-14 0 0,-3 11-2 0 0,2-18-7 0 0,-5 10-52 0 0,5-16 14 0 0,0-1 55 0 0,1 0 80 0 0,3-11 26 0 0,1-1 7 0 0,0-1-65 0 0,0 0-73 0 0,-1-2-50 0 0,1-5-53 0 0,-1 5 51 0 0,0-6 3 0 0,1-1 0 0 0,0 1 0 0 0,1 0 0 0 0,0 0 0 0 0,2-9-19 0 0,4-15-7 0 0,2 1-47 0 0,-1 2-44 0 0,-1 2-52 0 0,2-12-235 0 0,1 0 0 0 0,11-27 385 0 0,5 9-292 0 0,-15 36 271 0 0,9-15 22 0 0,-4 12 9 0 0,-6 8 46 0 0,1 1 37 0 0,-8 12-47 0 0,1 0-1 0 0,0 0 1 0 0,0 0 0 0 0,0 0 0 0 0,0 0 0 0 0,1 1-46 0 0,-3 1 10 0 0,7-4 74 0 0,1 0 63 0 0,2-2 95 0 0,9-2 206 0 0,-19 9-389 0 0,0 1 1 0 0,0-1-1 0 0,1 0 1 0 0,-1 1-1 0 0,0-1 1 0 0,1 1-1 0 0,-1 0 1 0 0,0 0-1 0 0,1 0 1 0 0,-1 0-1 0 0,0 0 1 0 0,1 1-1 0 0,0-1-59 0 0,7 5 213 0 0,-2 4-46 0 0,-7-8-159 0 0,0 0 0 0 0,0 0 1 0 0,-1 1-1 0 0,1-1 0 0 0,0 0 1 0 0,-1 1-1 0 0,1-1 0 0 0,-1 1 1 0 0,0-1-1 0 0,1 1 0 0 0,-1-1 1 0 0,0 1-1 0 0,0-1 0 0 0,0 1-8 0 0,0 1 28 0 0,0 0 1 0 0,-1 0-1 0 0,0 0 0 0 0,1 0 0 0 0,-1 0 0 0 0,0 0 0 0 0,0-1 1 0 0,-1 1-1 0 0,1 0 0 0 0,-2 2-28 0 0,-20 26 306 0 0,9-15-147 0 0,13-15-153 0 0,-39 36 24 0 0,-26 14-32 0 0,29-24 3 0 0,-2 5-11 0 0,38-32-49 0 0,1 0-32 0 0,26 0-150 0 0,0 2 95 0 0,1 1 72 0 0,-1 2 49 0 0,-18-2 26 0 0,1-1 0 0 0,-1 1 0 0 0,1 0-1 0 0,-1 1 1 0 0,0 0 0 0 0,-1 0 0 0 0,3 2-1 0 0,13 14-53 0 0,-21-19 72 0 0,-1 1 0 0 0,1 0-1 0 0,-1 0 1 0 0,1 0 0 0 0,-1 0 0 0 0,0 0 0 0 0,0 0-1 0 0,0 0 1 0 0,0 0 0 0 0,-1 0 0 0 0,1 0 0 0 0,0 0-1 0 0,-1 1 1 0 0,1-1 0 0 0,-1 0 0 0 0,0 1 0 0 0,0-1-1 0 0,0 0 1 0 0,0 2-19 0 0,-1 0 39 0 0,0 0 0 0 0,0-1 0 0 0,0 1 1 0 0,0-1-1 0 0,-1 1 0 0 0,0-1 0 0 0,1 1 0 0 0,-1-1 0 0 0,0 0 0 0 0,-1 0 0 0 0,0 1-39 0 0,-23 24 292 0 0,7-12-128 0 0,3-5-58 0 0,3-1-34 0 0,-15 7 58 0 0,-13 7-130 0 0,10-9 28 0 0,4-5-42 0 0,-1-4-50 0 0,-1-3-63 0 0,0-4-78 0 0,28 1-33 0 0,0-1 82 0 0,0 1 70 0 0,0 0 59 0 0,0-1 46 0 0,0 1 34 0 0,-4-2 329 0 0,4 1-334 0 0,0 0-88 0 0,0 0-38 0 0,1 1-50 0 0,-1-1-55 0 0,1 0-63 0 0,-1 1-95 0 0,1-1-88 0 0,-1 0-95 0 0,1 0-105 0 0,-1 0-113 0 0,1 0-120 0 0,0 1 383 0 0,0-1-34 0 0,0 1-33 0 0,0-1-36 0 0,0-1-1795 0 0,0-1-1346 0 0</inkml:trace>
  <inkml:trace contextRef="#ctx0" brushRef="#br0" timeOffset="3556.546">2082 298 12032 0 0,'0'0'356'0'0,"0"0"-130"0"0,0 0-104 0 0,0 0-45 0 0,0-1-35 0 0,5-3-25 0 0,-2 1 8 0 0,0 1 47 0 0,0 0 43 0 0,1 0 37 0 0,2-1 173 0 0,1 1 68 0 0,17-5 1065 0 0,-14 6-897 0 0,-5 1-322 0 0,0 0-43 0 0,0 0-52 0 0,-1 1-61 0 0,2 0 305 0 0,1 1-53 0 0,-1 1-46 0 0,0 0-43 0 0,-1 0-38 0 0,0 1-33 0 0,4 5 92 0 0,-1 4-49 0 0,-8-12-194 0 0,1 1 0 0 0,-1 0-1 0 0,1 0 1 0 0,-1-1 0 0 0,1 1 0 0 0,-1 0 0 0 0,0 0 0 0 0,0 0 0 0 0,0 0 0 0 0,0 0 0 0 0,0-1 0 0 0,-1 1 0 0 0,1 0 0 0 0,0 0 0 0 0,-1 0-1 0 0,1-1 1 0 0,-2 3-24 0 0,-1 3 97 0 0,-1 1 1 0 0,-1 0-1 0 0,1-1 0 0 0,-1 0 0 0 0,-5 5-97 0 0,-18 18 284 0 0,9-14-146 0 0,-1 0-44 0 0,0-2-54 0 0,0-1-66 0 0,-4 0 26 0 0,26-11 74 0 0,4 0-34 0 0,8 0-2 0 0,-9-2-124 0 0,1 0 35 0 0,5 0 38 0 0,2-1 99 0 0,19-1 234 0 0,-21 0-263 0 0,-2 1-65 0 0,-1-1-60 0 0,1 1-75 0 0,0-1-87 0 0,-3 0 3 0 0,-1 1-56 0 0,1-1-62 0 0,0 0-68 0 0,0 0-71 0 0,-1 0-78 0 0,1 0-82 0 0,-1 0-87 0 0,7-4-603 0 0</inkml:trace>
  <inkml:trace contextRef="#ctx0" brushRef="#br0" timeOffset="3749.958">2370 188 14712 0 0,'0'0'332'0'0,"0"0"50"0"0,0 0 25 0 0,0 0-230 0 0,1 1-44 0 0,-1 0 24 0 0,2 1-108 0 0,2 3-104 0 0,-2-2 88 0 0,-1-1-70 0 0,0 1 34 0 0,1 3 92 0 0,-1-1 47 0 0,-1 1 47 0 0,0 6 282 0 0,-1 11 561 0 0,0-16-748 0 0,1-2-76 0 0,-3 16 631 0 0,0 0-99 0 0,0 0-108 0 0,0 0-120 0 0,1-11-302 0 0,0 0-33 0 0,-1 0-37 0 0,1 1-36 0 0,-1-1-38 0 0,0 0-40 0 0,0 0-41 0 0,0 1-43 0 0,1-7-40 0 0,1 0 39 0 0,-2 5 28 0 0,0 2 113 0 0,-2 6 137 0 0,3-9-126 0 0,0 0-51 0 0,0-2-56 0 0,0-1-45 0 0,1 0-29 0 0,-1-1-44 0 0,1 1-46 0 0,0-1-54 0 0,-1 0-3 0 0,1-1-44 0 0,0 1-46 0 0,-1 0-48 0 0,1 0-52 0 0,0-1-55 0 0,-1 1-58 0 0,1-1-60 0 0,0-2 129 0 0,1 0-60 0 0,-1 1-55 0 0,1-1-47 0 0,0 0-181 0 0,-1 0-46 0 0,1 0-219 0 0,-1 2-592 0 0</inkml:trace>
  <inkml:trace contextRef="#ctx0" brushRef="#br0" timeOffset="4816.296">30 939 9008 0 0,'-17'0'200'0'0,"13"0"33"0"0,4-1 15 0 0,-3 0-36 0 0,-2 0-107 0 0,5 1-3 0 0,0 0 112 0 0,0 0 177 0 0,0 0 8 0 0,0 0-171 0 0,1 0 54 0 0,0 0 17 0 0,4-2 980 0 0,-4 2-1026 0 0,0-1-33 0 0,0 1-43 0 0,0-1-52 0 0,0 1-60 0 0,0 0-71 0 0,0-1-79 0 0,0 1-90 0 0,16-1 460 0 0,0 0-33 0 0,17 0 164 0 0,-9 1-168 0 0,1 1-43 0 0,25 1 114 0 0,34 1 134 0 0,-57-3-269 0 0,1-1 39 0 0,4-1-48 0 0,1-1-36 0 0,34-2 51 0 0,7-2-80 0 0,-18 3-49 0 0,1 3 0 0 0,4 3-61 0 0,17-1 0 0 0,58-7 0 0 0,-32 0 11 0 0,-94 6 7 0 0,43-2 45 0 0,0 0-35 0 0,121-8-15 0 0,-99 2 36 0 0,153-11 23 0 0,34-4-70 0 0,-227 19-84 0 0,0 0 101 0 0,-2 0 65 0 0,61-3 285 0 0,-55 4-245 0 0,-10 1-81 0 0,-1 0-57 0 0,0 0-71 0 0,0 0-86 0 0,8-1 55 0 0,0 0 67 0 0,19-1 73 0 0,-1 1 81 0 0,55-5 174 0 0,-73 5-211 0 0,0 0-34 0 0,14-1-118 0 0,0-1 37 0 0,50-4 54 0 0,-37 4 61 0 0,-1-1 43 0 0,1 0 40 0 0,-1 1 35 0 0,18-1 85 0 0,0 1 89 0 0,87-7 495 0 0,-96 6-517 0 0,-49 4-233 0 0,-1 0-35 0 0,46-2 36 0 0,-19 2-9 0 0,36-3 11 0 0,114 0 287 0 0,-128 4-324 0 0,-42 1-103 0 0,1 0 55 0 0,16-1 93 0 0,-1-1 67 0 0,47 0 238 0 0,-31 2-220 0 0,-55 0-284 0 0,0 0 39 0 0,6 0 40 0 0,12 0 109 0 0,-14 0-106 0 0,1 0-95 0 0,-5 0-5 0 0,-1-1-42 0 0,0 1-14 0 0,0 0-38 0 0,-1-1-41 0 0,1 1-45 0 0,-1 0-49 0 0,1-1-51 0 0,-1 0-57 0 0,1 1-58 0 0,-5 0 29 0 0,1 0-71 0 0,0-1-64 0 0,-1 1-54 0 0,1 0-193 0 0,0 0-55 0 0,0-1-234 0 0,0 1-626 0 0</inkml:trace>
  <inkml:trace contextRef="#ctx0" brushRef="#br0" timeOffset="9536.799">111 1865 10384 0 0,'0'0'301'0'0,"-1"0"4"0"0,-2 0-227 0 0,2 0-46 0 0,4-2 24 0 0,-2 2 403 0 0,-1-1-109 0 0,1 1-94 0 0,-1 0-81 0 0,1 0-55 0 0,0 0-63 0 0,2 0-54 0 0,-2 0 35 0 0,0 0 30 0 0,-1 0 48 0 0,2 0 407 0 0,-2 0 12 0 0,3 1-23 0 0,-1-1-416 0 0,14 4 306 0 0,-9 0-139 0 0,-5-1-90 0 0,-2 0 37 0 0,1-1 37 0 0,-1 0-67 0 0,2 0-11 0 0,0 1-83 0 0,1 3 21 0 0,-2-4-10 0 0,-1 0-48 0 0,0 0 0 0 0,0 0-1 0 0,0 0 1 0 0,-1 0 0 0 0,1 0 0 0 0,-1 0 0 0 0,1 0-1 0 0,-1 0 1 0 0,0 0 0 0 0,1 0 0 0 0,-2 0-49 0 0,2 0 48 0 0,-1 0 0 0 0,0 0 0 0 0,0 0 0 0 0,1 0 0 0 0,-1 0 0 0 0,1 0 0 0 0,-1 0 0 0 0,1 1-48 0 0,0 9 203 0 0,-2-4-55 0 0,-2-2-45 0 0,-3 2-34 0 0,6-7-60 0 0,0 1 12 0 0,-1 0 0 0 0,1 1-1 0 0,0-1 1 0 0,0 0-1 0 0,0 0 1 0 0,1 1 0 0 0,-1-1-1 0 0,0 1 1 0 0,1-1-1 0 0,0 0 1 0 0,-1 1 0 0 0,1 0-21 0 0,-3 16 139 0 0,2-16-115 0 0,0-1-1 0 0,0 0 1 0 0,0 1-1 0 0,0-1 1 0 0,1 0-1 0 0,-1 1 0 0 0,1-1 1 0 0,0 1-1 0 0,0 1-23 0 0,5 13 68 0 0,-5-16-65 0 0,1 0 0 0 0,-1 0 0 0 0,0-1 1 0 0,0 1-1 0 0,0 0 0 0 0,0 0 0 0 0,0-1 0 0 0,0 1 0 0 0,0 0 1 0 0,0 0-1 0 0,0 0 0 0 0,0-1 0 0 0,0 1 0 0 0,-1 0 1 0 0,1 0-1 0 0,0-1 0 0 0,0 1 0 0 0,-1 0 0 0 0,1-1 1 0 0,0 1-4 0 0,-1 0 3 0 0,1 0 1 0 0,-1-1 0 0 0,1 1 0 0 0,0 0 0 0 0,0-1 0 0 0,-1 1 0 0 0,1 0-1 0 0,0 0 1 0 0,0-1 0 0 0,0 1 0 0 0,0 0 0 0 0,0 0 0 0 0,0-1 0 0 0,0 1-1 0 0,0 0 1 0 0,0 0 0 0 0,0 0 0 0 0,1-1-4 0 0,2 15 58 0 0,-5-5-32 0 0,1-9-25 0 0,1-1-1 0 0,0 1 1 0 0,0-1 0 0 0,0 1-1 0 0,0-1 1 0 0,-1 1 0 0 0,1-1-1 0 0,0 1 1 0 0,0 0 0 0 0,0-1-1 0 0,0 1 1 0 0,0-1 0 0 0,0 1-1 0 0,0-1 1 0 0,0 1 0 0 0,0-1-1 0 0,0 1 1 0 0,1-1-1 0 0,-1 1 2 0 0,0-1 0 0 0,0 1 0 0 0,-1-1 0 0 0,1 0 0 0 0,0 1 0 0 0,0-1 0 0 0,0 0 0 0 0,0 0 0 0 0,0 1 0 0 0,-1-1 0 0 0,1 0 0 0 0,0 1 0 0 0,0-1 0 0 0,0 0 0 0 0,-1 0 1 0 0,1 1-1 0 0,0-1 0 0 0,0 0 0 0 0,-1 0 0 0 0,1 0 0 0 0,0 1 0 0 0,-1-1 0 0 0,1 0 0 0 0,0 0 0 0 0,-1 0 0 0 0,1 0 0 0 0,-1 0-2 0 0,-4 4-32 0 0,5 0-54 0 0,0-2 113 0 0,1 0-69 0 0,0 0-113 0 0,0 0-97 0 0,1-1-148 0 0,5-2-327 0 0,-5 1 551 0 0,0-1 56 0 0,4 0-140 0 0,-3 0 126 0 0,-1 0-62 0 0,0-1-31 0 0,0 1-72 0 0,-1 0-86 0 0,1-1-98 0 0,-2 1 226 0 0,1 1-33 0 0,0-1-379 0 0,0 0 102 0 0,0 0-46 0 0,2-1-711 0 0,2 0-552 0 0,3-1-1054 0 0</inkml:trace>
  <inkml:trace contextRef="#ctx0" brushRef="#br0" timeOffset="16098.425">27 1938 11000 0 0,'2'0'80'0'0,"1"0"9"0"0,4-1 56 0 0,-4 0-59 0 0,-1 0 18 0 0,-1 0 42 0 0,1-1 50 0 0,-1 0 60 0 0,3-4-159 0 0,7 0-90 0 0,1-1 10 0 0,-5 1 89 0 0,-1 0 10 0 0,-3 4-75 0 0,1-1-1 0 0,-1 2 0 0 0,1-1 1 0 0,0 0-1 0 0,0 1 1 0 0,2-1-41 0 0,7-2 134 0 0,-1 1 34 0 0,-3 0 67 0 0,6-3 57 0 0,-1 2-43 0 0,32-4 363 0 0,-17 3-198 0 0,-11 1-78 0 0,-14 3-147 0 0,1 1-37 0 0,4-1 59 0 0,2 2-70 0 0,5 1-9 0 0,-10 0-51 0 0,0-2 45 0 0,0 1-33 0 0,-3 0-44 0 0,1 3-45 0 0,-3-2 2 0 0,9 6 28 0 0,-10-2-12 0 0,-1-1 1 0 0,4 6 72 0 0,-6 1-48 0 0,1-9-49 0 0,0-1 0 0 0,1 1 0 0 0,-1-1 0 0 0,0 1 0 0 0,0-1 0 0 0,0 1 0 0 0,-3 1 2 0 0,-15 10-88 0 0,-8 1-103 0 0,11-8-31 0 0,1-1-48 0 0,-3 1-100 0 0,-10 3-228 0 0,8-2 171 0 0,14-7 202 0 0,-1 1 101 0 0,-2-1 63 0 0,-4 0 34 0 0,11-1-5 0 0,2 0-40 0 0,4 0-58 0 0,4 0-80 0 0,30-2-44 0 0,5-1 88 0 0,7 5 246 0 0,-32 0-23 0 0,1 1 40 0 0,3 2 101 0 0,-1 2 113 0 0,-10-2-104 0 0,0-1 39 0 0,-1 2 43 0 0,0 0 46 0 0,-5-3-195 0 0,-1 1 53 0 0,4 10 536 0 0,-5-8-455 0 0,1-1-43 0 0,-2-1 8 0 0,-1 0-36 0 0,-2 4 119 0 0,-9 10 148 0 0,6-11-247 0 0,3-2-48 0 0,-5 5-2 0 0,-2-1-40 0 0,-13 7 41 0 0,3-3-87 0 0,10-7-62 0 0,0 0 0 0 0,-1-1 0 0 0,1 0 0 0 0,-1 0 0 0 0,0-1 0 0 0,-9 3-25 0 0,-16 3 95 0 0,-16 1-95 0 0,21-4 44 0 0,22-5-48 0 0,-18 1 16 0 0,3-3-34 0 0,13 0 7 0 0,11 0-514 0 0,0-1 305 0 0,1 0-57 0 0,0 0-78 0 0,0-1-102 0 0,-1 1 86 0 0,0 0-61 0 0,0-1-69 0 0,-1 0-74 0 0,2-2-714 0 0</inkml:trace>
  <inkml:trace contextRef="#ctx0" brushRef="#br0" timeOffset="16495.402">472 2029 13992 0 0,'9'-3'510'0'0,"0"1"-115"0"0,0 0-98 0 0,1 1-79 0 0,2-1-23 0 0,24-1 144 0 0,-21 3-123 0 0,-9-1-78 0 0,0 1 35 0 0,0 0 42 0 0,-1 0 47 0 0,0 0 9 0 0,0 1-42 0 0,0 0-37 0 0,-1 1-32 0 0,1 0-6 0 0,0 0-34 0 0,0 1-11 0 0,3 1 10 0 0,0 1 7 0 0,-2 0-1 0 0,-1-1-42 0 0,-5-3-77 0 0,1 0 1 0 0,-1-1-1 0 0,1 1 0 0 0,-1 0 1 0 0,1 0-1 0 0,-1-1 1 0 0,0 1-1 0 0,1 0 0 0 0,-1 0 1 0 0,0-1-1 0 0,0 1 1 0 0,1 0-1 0 0,-1 0 0 0 0,0 0 1 0 0,0 0-1 0 0,0-1 1 0 0,0 1-1 0 0,0 0 0 0 0,0 0 1 0 0,0 0-1 0 0,0 0 1 0 0,-1-1-1 0 0,1 1 0 0 0,0 0 1 0 0,0 0-1 0 0,-1 0 1 0 0,1-1-1 0 0,-1 1 0 0 0,1 0-6 0 0,-5 11 89 0 0,4-10-80 0 0,1-1-1 0 0,0 0 1 0 0,-1 1-1 0 0,1-1 1 0 0,-1 0 0 0 0,1 0-1 0 0,-1 0 1 0 0,0 1 0 0 0,0-1-1 0 0,1 0 1 0 0,-1 0-1 0 0,0 0-8 0 0,-14 11 70 0 0,-11 1-17 0 0,-6 4 32 0 0,-1-1 4 0 0,28-14-86 0 0,1 0-1 0 0,-1 0 1 0 0,1 0 0 0 0,-1 1-1 0 0,1-1 1 0 0,0 1-1 0 0,0 0 1 0 0,0 0-1 0 0,0 1-2 0 0,-9 6 1 0 0,-2 1-4 0 0,15-10 5 0 0,-1-1 0 0 0,1 1 1 0 0,0-1-1 0 0,-1 0 0 0 0,1 1 1 0 0,0-1-1 0 0,-1 1 0 0 0,1-1 1 0 0,0 1-1 0 0,0-1 0 0 0,-1 1 1 0 0,1-1-1 0 0,0 1 0 0 0,0 0 1 0 0,0-1-1 0 0,0 1 0 0 0,0-1 1 0 0,-1 1-1 0 0,1-1 0 0 0,0 1 1 0 0,0 0-1 0 0,1-1 0 0 0,-1 1 1 0 0,0-1-3 0 0,0 1 13 0 0,0 0 1 0 0,0 0 0 0 0,1-1 0 0 0,-1 1-1 0 0,1-1 1 0 0,-1 1 0 0 0,0 0 0 0 0,1-1-1 0 0,-1 1 1 0 0,1-1 0 0 0,-1 1 0 0 0,1-1-1 0 0,-1 1 1 0 0,1-1 0 0 0,0 1 0 0 0,-1-1-1 0 0,2 1-13 0 0,14 3 172 0 0,4-3-56 0 0,1-2-48 0 0,-3 0-39 0 0,-12 1-53 0 0,3 1 58 0 0,1-1-37 0 0,-3 0-82 0 0,-1 0-69 0 0,0 0-97 0 0,-2 0-48 0 0,1-1-96 0 0,0 1-108 0 0,-1 0-121 0 0,-2 0 189 0 0,-1 0-66 0 0,1 0-56 0 0,-1-1-52 0 0,1 1-177 0 0,0 0-51 0 0,0 0-214 0 0,1-1-580 0 0</inkml:trace>
  <inkml:trace contextRef="#ctx0" brushRef="#br0" timeOffset="16700.321">796 2010 16272 0 0,'0'0'365'0'0,"0"0"56"0"0,0 0 26 0 0,0 0-188 0 0,0 0-124 0 0,1 1 198 0 0,1 2-37 0 0,4 9 487 0 0,-4-8-712 0 0,0 1 40 0 0,0 5 212 0 0,-2 0 71 0 0,-3 19 888 0 0,1-17-787 0 0,0-4-253 0 0,1-1-53 0 0,0-1-67 0 0,0 1-79 0 0,-3 21-36 0 0,-1-5-43 0 0,0-1-224 0 0,2-11 85 0 0,0-6 25 0 0,1 1-50 0 0,0-1-62 0 0,0-1-72 0 0,2-3 326 0 0,-1 0-41 0 0,1 0-43 0 0,-1 0-45 0 0,1 0-47 0 0,-1 0-51 0 0,1 0-51 0 0,-1-1-54 0 0,1 1-57 0 0,-1 0-57 0 0,1 0-61 0 0,-1 0-63 0 0,1-1-64 0 0,-1 1-68 0 0,0 0-68 0 0,1 0-72 0 0,-2 1-1654 0 0,0 1-1414 0 0</inkml:trace>
  <inkml:trace contextRef="#ctx0" brushRef="#br0" timeOffset="6217.35">198 1094 12264 0 0,'0'0'232'0'0,"0"0"-96"0"0,0-1-63 0 0,0-2 3 0 0,-1 1-7 0 0,-1-1 58 0 0,-1 0 56 0 0,-6-8 307 0 0,6 9-373 0 0,0 0-39 0 0,1 1 378 0 0,1 0-57 0 0,-1 1-52 0 0,1 0-49 0 0,0 0-46 0 0,0 1-42 0 0,0 0-38 0 0,1 1-35 0 0,-1 0 20 0 0,1 2-64 0 0,0 0-45 0 0,1 3-51 0 0,-1 1-13 0 0,0-4 57 0 0,0 0 54 0 0,-1-1 79 0 0,0 0-134 0 0,-1 0 0 0 0,1 0 0 0 0,0 0-1 0 0,0 0 1 0 0,0 0 0 0 0,1 0 0 0 0,-1 1 0 0 0,1-1 0 0 0,0 0 0 0 0,0 1 0 0 0,0-1 0 0 0,0 0-1 0 0,0 1-39 0 0,2 11 163 0 0,-1-1-1 0 0,-1 1 0 0 0,0 0-162 0 0,0 17 209 0 0,3-1-99 0 0,-2-26-101 0 0,-1-1 0 0 0,0 1 0 0 0,1 0 1 0 0,-2 0-1 0 0,1 0 0 0 0,-1-1 0 0 0,1 1 0 0 0,-1 0 0 0 0,-1-1 1 0 0,1 1-1 0 0,-1-1 0 0 0,1 1 0 0 0,-1-1 0 0 0,-3 4-9 0 0,2-1 14 0 0,2-4-8 0 0,0 0-1 0 0,1 0 0 0 0,-1-1 0 0 0,1 1 0 0 0,-1 0 0 0 0,1 0 1 0 0,0 0-1 0 0,0 0 0 0 0,0 0 0 0 0,0 0-5 0 0,1 0 14 0 0,-1 0-1 0 0,0 1 1 0 0,0-1-1 0 0,0 0 1 0 0,-1 0-1 0 0,1 0 1 0 0,-1 0-1 0 0,0 1-13 0 0,1-3 4 0 0,-1 0 0 0 0,1 0 0 0 0,-1 0 0 0 0,1-1 0 0 0,0 1 0 0 0,-1 0 0 0 0,1 0 0 0 0,0 0 0 0 0,0 0-1 0 0,0 0 1 0 0,0 0 0 0 0,0 1 0 0 0,0-1 0 0 0,0 0 0 0 0,0 0 0 0 0,0 0 0 0 0,0 0 0 0 0,1 0 0 0 0,-1 0-1 0 0,0-1 1 0 0,1 1 0 0 0,0 1-4 0 0,10 10 65 0 0,-10-11-156 0 0,-1-1-113 0 0,0 0-41 0 0,0 0-10 0 0,0-4-552 0 0,0-1 87 0 0,0 1 14 0 0,0-1 70 0 0,0-1-62 0 0,-1-2-280 0 0,-2-5-556 0 0</inkml:trace>
  <inkml:trace contextRef="#ctx0" brushRef="#br0" timeOffset="6586.322">145 1107 8952 0 0,'-1'0'220'0'0,"1"-1"-38"0"0,2-4 86 0 0,1-1-108 0 0,2-1-78 0 0,11-13-36 0 0,-8 15 4 0 0,-2 1 247 0 0,0 2 0 0 0,0-1 0 0 0,1 1 0 0 0,-1 0 0 0 0,1 0 0 0 0,0 0-1 0 0,-1 1 1 0 0,1 0 0 0 0,6 1-297 0 0,-6 0 286 0 0,0 0-1 0 0,0 1 0 0 0,0 0 0 0 0,0 0 0 0 0,-1 1 1 0 0,3 0-286 0 0,0 2 377 0 0,0 1-32 0 0,0 2-38 0 0,0-1-41 0 0,-1 1-35 0 0,0-1-55 0 0,0-1-76 0 0,-6-3-62 0 0,0-1 0 0 0,0 1 0 0 0,0 0 0 0 0,-1 0 0 0 0,1 0 0 0 0,0 0 0 0 0,-1 0 0 0 0,1 0 0 0 0,-1 0 0 0 0,0 1 0 0 0,0-1 0 0 0,0 0 0 0 0,1 3-38 0 0,-1 6 80 0 0,-3 0-57 0 0,1-8-11 0 0,0 0-1 0 0,0 0 0 0 0,0 0 1 0 0,-1 0-1 0 0,1 0 0 0 0,-1 0 1 0 0,-1 1-12 0 0,-2 2-1 0 0,-1 1-1 0 0,1-1 1 0 0,-7 4 1 0 0,-7 8-25 0 0,3-6-223 0 0,-2-2-78 0 0,0 0-88 0 0,9-7 56 0 0,-1 0 80 0 0,8-2 211 0 0,0-1 0 0 0,-1 0 1 0 0,1 1-1 0 0,0-1 0 0 0,-1 0 0 0 0,1 0 1 0 0,-1 0-1 0 0,1-1 0 0 0,0 1 0 0 0,-2-1 67 0 0,3 1-77 0 0,1 0-22 0 0,0 0-11 0 0,2-1-22 0 0,4 0 80 0 0,-1 0 12 0 0,12-4-149 0 0,1 2 77 0 0,0 1 67 0 0,1 0 60 0 0,4 3 70 0 0,0 0 59 0 0,3 4 87 0 0,11 5 184 0 0,-22-4-275 0 0,-2 2 95 0 0,2 3 142 0 0,2 8 313 0 0,-16-17-598 0 0,1 0-1 0 0,-1 0 1 0 0,0 1 0 0 0,0-1 0 0 0,0 1 0 0 0,0-1-1 0 0,0 1 1 0 0,-1-1-92 0 0,1 14 457 0 0,-5-2-126 0 0,-4 1-66 0 0,-3 4 74 0 0,4-7-141 0 0,-1 0-38 0 0,-4 2-43 0 0,-18 10 75 0 0,23-18-165 0 0,-2 0-37 0 0,1 0-59 0 0,-2 0-95 0 0,1-1-115 0 0,4-2 89 0 0,0-1-37 0 0,1 0-41 0 0,-1 0-42 0 0,3-1 30 0 0,1 0-42 0 0,-1-1-39 0 0,1 1-33 0 0,-1 0-255 0 0,0 0-58 0 0,-1 0-828 0 0,0 2-651 0 0,0 0-1237 0 0</inkml:trace>
  <inkml:trace contextRef="#ctx0" brushRef="#br0" timeOffset="7752.644">108 1651 13472 0 0,'0'0'306'0'0,"0"0"46"0"0,0 0 22 0 0,1 0-160 0 0,0 0-103 0 0,1 0-234 0 0,0 0 100 0 0,1-1 87 0 0,1 1 73 0 0,0-1 86 0 0,0 0 56 0 0,10-2 786 0 0,-10 2-653 0 0,-2 1-212 0 0,-1 0-48 0 0,7-3 403 0 0,0 1-69 0 0,0 1-63 0 0,0 0-58 0 0,1 1-55 0 0,0-1-48 0 0,-1 1-46 0 0,1 0-39 0 0,2 0 3 0 0,-1-1-51 0 0,15 0 207 0 0,-1 0-52 0 0,1 1-47 0 0,-1-1-42 0 0,9 1 5 0 0,-1-1-54 0 0,31-2 32 0 0,2-2-34 0 0,33-3 17 0 0,-70 6-95 0 0,-1 0-48 0 0,18-1-18 0 0,-15-1 35 0 0,-23 3-218 0 0,0 0 66 0 0,0 0 55 0 0,0 0 45 0 0,1 0 41 0 0,16-2 145 0 0,-14 1-124 0 0,-3 1-51 0 0,1 0-49 0 0,0 0-65 0 0,-1 0-79 0 0,1 0-92 0 0,0 0-106 0 0,-1 0-121 0 0,-3 0 209 0 0,0 1-35 0 0,1-1-173 0 0,0 0-71 0 0,0 0-74 0 0,0 1-78 0 0,0-1-84 0 0,0 0-86 0 0,0 0-92 0 0,0 0-95 0 0,1 0-1200 0 0,3 0-1280 0 0,-9 1 3573 0 0</inkml:trace>
  <inkml:trace contextRef="#ctx0" brushRef="#br0" timeOffset="14954.14">631 1288 9648 0 0,'-3'0'51'0'0,"-1"-1"-30"0"0,0 1 7 0 0,1-1 40 0 0,0 1 45 0 0,-1 0 70 0 0,3 0-51 0 0,1 0-33 0 0,1-1 21 0 0,-1 0-75 0 0,0 0-21 0 0,-3-1 33 0 0,-2 2 50 0 0,3 0 375 0 0,0 1-73 0 0,0 0-65 0 0,0 0-52 0 0,-1 2 165 0 0,-3 6 401 0 0,5-7-539 0 0,2-1 76 0 0,5 5-19 0 0,-3-1 78 0 0,-7 0-200 0 0,4-3-83 0 0,0 0-34 0 0,2 4 62 0 0,-1-6-181 0 0,-1 1 1 0 0,1 0 0 0 0,-1 0-1 0 0,0-1 1 0 0,0 1-1 0 0,1 0 1 0 0,-1 0 0 0 0,0-1-1 0 0,0 1 1 0 0,0 0 0 0 0,1 0-1 0 0,-1 0 1 0 0,0 0 0 0 0,0-1-1 0 0,-1 1 1 0 0,1 0-1 0 0,0 0-17 0 0,-4 10 215 0 0,3-9-156 0 0,1 1-1 0 0,-1 0 1 0 0,1-1-1 0 0,0 1 1 0 0,0 0-1 0 0,0 0 1 0 0,0 0-60 0 0,-4 11 130 0 0,3-12-120 0 0,0-1-1 0 0,1 0 0 0 0,-1 0 1 0 0,1 0-1 0 0,0 0 1 0 0,-1 1-1 0 0,1-1 1 0 0,0 0-1 0 0,0 0 0 0 0,0 1 1 0 0,-1-1-1 0 0,1 0 1 0 0,1 0-1 0 0,-1 1 1 0 0,0-1-1 0 0,0 0 0 0 0,0 1-9 0 0,2 1 5 0 0,-1-2-1 0 0,-1 0 0 0 0,1 0 0 0 0,-1 0 0 0 0,1 0-1 0 0,-1 0 1 0 0,0 0 0 0 0,1 0 0 0 0,-1 0 0 0 0,0 0 0 0 0,0 1 0 0 0,0-1 0 0 0,0 0 0 0 0,0 0 0 0 0,0 0 0 0 0,0 0 0 0 0,0 0-1 0 0,0 0 1 0 0,0 0 0 0 0,-1 0 0 0 0,1 0 0 0 0,0 0-4 0 0,-2 5 20 0 0,0 0 0 0 0,0 0 0 0 0,0-1-1 0 0,-3 4-19 0 0,-9 10-39 0 0,11-8-89 0 0,1-6 12 0 0,-1 0-40 0 0,2-4 14 0 0,0-1 63 0 0,0 1 46 0 0,-1 0 55 0 0,-2 0 3 0 0,2 0-88 0 0,0-1-82 0 0,1 1-115 0 0,-1 0-67 0 0,1 0-118 0 0,0 0 173 0 0,1 0-35 0 0,0-1-39 0 0,-1 1-40 0 0,1-1 23 0 0,0 0-49 0 0,0 0-42 0 0,0 0-37 0 0,0 0-141 0 0,0 0-37 0 0,0 0-1466 0 0</inkml:trace>
  <inkml:trace contextRef="#ctx0" brushRef="#br0" timeOffset="15301.487">698 1227 9072 0 0,'3'-2'250'0'0,"2"0"-51"0"0,-1 1-45 0 0,1 0-39 0 0,5 0 19 0 0,18 3 18 0 0,-18 1-15 0 0,-4-2 9 0 0,3 0 22 0 0,-4 0-31 0 0,1 0 67 0 0,-3 0-11 0 0,2 1 59 0 0,0 1 177 0 0,-1-1-40 0 0,0 1-39 0 0,0 0-34 0 0,3 3 218 0 0,-2 1-109 0 0,-2-1-150 0 0,-1 0-45 0 0,-2 4 0 0 0,-2 5 63 0 0,-2-1-44 0 0,-3-2-59 0 0,-1 0-50 0 0,-2-2-44 0 0,-9 5-12 0 0,-11 6-59 0 0,-8 6-9 0 0,35-25-14 0 0,0 0 1 0 0,0 0 0 0 0,-1 0-1 0 0,1 0 1 0 0,-4 1-3 0 0,-7 4 43 0 0,2 2 66 0 0,9-5-45 0 0,8-5 131 0 0,6-1-48 0 0,-7 1-62 0 0,62-21 611 0 0,-44 15-497 0 0,1-1-63 0 0,0 1-88 0 0,-1 0-115 0 0,-7 3-54 0 0,1 0-70 0 0,-1 0-77 0 0,0 0-85 0 0,-13 4 99 0 0,0 0-42 0 0,0-1-37 0 0,0 1-34 0 0,0 0-239 0 0,1 0-57 0 0,2-1-783 0 0,1 1-607 0 0,4 0-1170 0 0,-10 0 3193 0 0</inkml:trace>
  <inkml:trace contextRef="#ctx0" brushRef="#br0" timeOffset="18769.662">1427 1149 9728 0 0,'2'-7'259'0'0,"0"-1"-80"0"0,3-3-27 0 0,-1 0-90 0 0,5-11 10 0 0,-6 15-7 0 0,-1 0 46 0 0,-1 2-9 0 0,0 1 1 0 0,1 0-1 0 0,0 0 1 0 0,0 1-1 0 0,0-1 0 0 0,1 0 1 0 0,-1 1-1 0 0,2-2-102 0 0,1-2 219 0 0,0 0 43 0 0,-1 0 56 0 0,-1-1 68 0 0,-2 6-291 0 0,1-3 150 0 0,-1 0 62 0 0,0 1 118 0 0,-1-2 257 0 0,-3 2-41 0 0,-1 1-290 0 0,0 2-132 0 0,-2-1-88 0 0,3 2 88 0 0,-1 0-44 0 0,-6 2 70 0 0,1 0-112 0 0,-7 5 69 0 0,-7 7-117 0 0,-5 3-17 0 0,0 5-52 0 0,14-9 29 0 0,0 1 16 0 0,0-1 1 0 0,1 2 0 0 0,-1 1-62 0 0,11-12 10 0 0,0 0-1 0 0,0 1 0 0 0,1-1 1 0 0,-1 1-1 0 0,1-1 1 0 0,0 1-1 0 0,0 0 0 0 0,0 0 1 0 0,1 0-1 0 0,0 0 1 0 0,0 0-1 0 0,0 0 0 0 0,0 5-9 0 0,1-7 1 0 0,0-2 1 0 0,0-1 1 0 0,0 1-1 0 0,0 0 0 0 0,0 0 1 0 0,0-1-1 0 0,0 1 0 0 0,0 0 1 0 0,0 0-1 0 0,1-1 0 0 0,-1 1 1 0 0,0 0-1 0 0,0 0 0 0 0,1-1 1 0 0,-1 1-1 0 0,0 0 1 0 0,1-1-1 0 0,-1 1 0 0 0,1 0 1 0 0,-1-1-1 0 0,1 1 0 0 0,-1-1 1 0 0,1 1-1 0 0,-1-1 0 0 0,1 1 1 0 0,0-1-1 0 0,-1 1 0 0 0,1-1-2 0 0,1 1 5 0 0,-1 0 0 0 0,0 0-1 0 0,0 0 1 0 0,0 0-1 0 0,1-1 1 0 0,-1 1-1 0 0,0 0 1 0 0,1-1-1 0 0,-1 1 1 0 0,0-1-1 0 0,1 0 1 0 0,-1 1-1 0 0,1-1 1 0 0,-1 0-1 0 0,1 0 1 0 0,-1 0-1 0 0,1 0 1 0 0,-1 0-1 0 0,1 0 1 0 0,-1 0 0 0 0,0 0-1 0 0,2-1-4 0 0,2 0 13 0 0,0-1-1 0 0,0 0 0 0 0,0-1 1 0 0,0 1-1 0 0,2-2-12 0 0,8-4 38 0 0,0-3-45 0 0,1-4-64 0 0,-1-2-49 0 0,-2 1-34 0 0,3-10-141 0 0,-9 15 204 0 0,-1 1 77 0 0,7-13-28 0 0,2-5-33 0 0,-4 22 58 0 0,-5 5 28 0 0,-2 4 55 0 0,4 29 119 0 0,-5 0-77 0 0,-3-16-81 0 0,0-1 0 0 0,-2 1 0 0 0,0-1 0 0 0,0 0 0 0 0,-3 6-27 0 0,1 0 44 0 0,-8 28 18 0 0,8-37-56 0 0,0 0 0 0 0,0-1 1 0 0,-1 1-1 0 0,-6 10-6 0 0,1-6 59 0 0,0-1 63 0 0,-1 0 49 0 0,-1-3 33 0 0,9-9-153 0 0,1-1 1 0 0,-1 0-1 0 0,0 0 1 0 0,0 0 0 0 0,0 0-1 0 0,0-1 1 0 0,0 1 0 0 0,0-1-1 0 0,-1 0 1 0 0,1 0-1 0 0,0 0 1 0 0,-4 1-52 0 0,-16-2 227 0 0,19-1-183 0 0,0 0 0 0 0,0 1 0 0 0,0-1 0 0 0,0-1 0 0 0,1 1 1 0 0,-1-1-1 0 0,0 0-44 0 0,1 0 38 0 0,-1 0 0 0 0,1 0 1 0 0,0 0-1 0 0,0 0 1 0 0,0-1-1 0 0,-3-3-38 0 0,4 4 21 0 0,0-1-1 0 0,-1 0 1 0 0,1 0 0 0 0,0-1 0 0 0,0 1-1 0 0,1 0 1 0 0,-1-2-21 0 0,1 2 8 0 0,-1-1-1 0 0,1 1 1 0 0,1-1-1 0 0,-1 0 0 0 0,0 1 1 0 0,1-1-1 0 0,0-2-7 0 0,0 4-192 0 0,0 1 70 0 0,0 0 62 0 0,0-1 50 0 0,0 0 97 0 0,1-5 273 0 0,0 5-321 0 0,-1 0-83 0 0,0 1-34 0 0,1 0-46 0 0,-1 0-51 0 0,1 0-58 0 0,-1 0-88 0 0,1 0-80 0 0,-1-1-89 0 0,1 1-95 0 0,0 0-103 0 0,-1 0-110 0 0,1 0-118 0 0,0 0-126 0 0,0 0-1234 0 0,1 0-1294 0 0</inkml:trace>
  <inkml:trace contextRef="#ctx0" brushRef="#br0" timeOffset="18988.602">1638 1048 17015 0 0,'0'0'388'0'0,"0"0"52"0"0,0 1-83 0 0,-1-1-100 0 0,1 1-84 0 0,-1 1-66 0 0,0 0-45 0 0,-2 3-42 0 0,2-2 32 0 0,-10 23-21 0 0,1 1 66 0 0,3-8-11 0 0,-3 27 201 0 0,8-30-221 0 0,0-2-51 0 0,0 0-50 0 0,1-1-61 0 0,0 1-74 0 0,0-5 12 0 0,0 1-39 0 0,0-7 110 0 0,1-1-6 0 0,0 0-24 0 0,-1 0-49 0 0,1 0-19 0 0,0 0-49 0 0,-1-1-57 0 0,1 1-63 0 0,0-1-68 0 0,-1 1-64 0 0,1 0-57 0 0,0-1-49 0 0,-1 1-174 0 0,1 0-49 0 0,-1 0-209 0 0,1 2-566 0 0</inkml:trace>
  <inkml:trace contextRef="#ctx0" brushRef="#br0" timeOffset="19293.551">1175 1596 15080 0 0,'0'0'440'0'0,"0"0"-231"0"0,0-1-50 0 0,1 1-45 0 0,-1-1-38 0 0,2-1-13 0 0,2-3-116 0 0,-2 3 93 0 0,2-1-23 0 0,1 0 1 0 0,-1 0 0 0 0,1 0-1 0 0,-1 0 1 0 0,3 0-18 0 0,6-3 72 0 0,3 0 83 0 0,-8 4-36 0 0,0-1 36 0 0,0 0 43 0 0,0 1 46 0 0,10-4 228 0 0,2 2-111 0 0,-4 1-149 0 0,-1 1-41 0 0,15-2 88 0 0,-28 4-238 0 0,7-1-199 0 0,0 0 84 0 0,0 0 72 0 0,0 0 60 0 0,0 0 47 0 0,0 0 36 0 0,32-2 578 0 0,-29 2-555 0 0,1 0-90 0 0,-6 1-79 0 0,1-1-50 0 0,-1 1-57 0 0,1 0-64 0 0,0-1-94 0 0,0 1-90 0 0,0 0-98 0 0,0 0-108 0 0,0 0-115 0 0,0 0-124 0 0,-4-1 363 0 0,0 1-34 0 0,0 0-35 0 0,0 0-37 0 0,0 0-565 0 0,0 0-32 0 0,9 0-2446 0 0</inkml:trace>
  <inkml:trace contextRef="#ctx0" brushRef="#br0" timeOffset="19754.029">1349 1657 14600 0 0,'0'0'323'0'0,"-2"0"-111"0"0,0 0-78 0 0,-3 0 84 0 0,1 0-5 0 0,-5 0-133 0 0,0 2 41 0 0,-8 5 220 0 0,-2 6 192 0 0,14-8-308 0 0,0 0-1 0 0,0 0 1 0 0,1 0 0 0 0,-1 2-225 0 0,-5 8 426 0 0,1 1-58 0 0,3-5-170 0 0,1 0-48 0 0,1-2-69 0 0,1-1-46 0 0,-1 1-50 0 0,2-1-57 0 0,-7 20 138 0 0,7-21-66 0 0,0-1 0 0 0,0 1 0 0 0,1 0 0 0 0,0 0 0 0 0,1 0 0 0 0,0 0 0 0 0,0 0 0 0 0,1 6 0 0 0,-1-12 3 0 0,0 0 0 0 0,0 0 0 0 0,1 1 0 0 0,-1-1 0 0 0,0 0 0 0 0,1 0 0 0 0,-1 0 0 0 0,1 1-1 0 0,0-1 1 0 0,-1 0 0 0 0,1 0 0 0 0,0 0 0 0 0,0 0 0 0 0,0 1-3 0 0,0-2 4 0 0,-1 1-1 0 0,1-1 1 0 0,0 0 0 0 0,-1 1-1 0 0,1-1 1 0 0,0 0 0 0 0,-1 1-1 0 0,1-1 1 0 0,0 0 0 0 0,-1 0-1 0 0,1 0 1 0 0,0 0 0 0 0,0 0-1 0 0,-1 0 1 0 0,1 0 0 0 0,0 0-1 0 0,0 0 1 0 0,0 0-4 0 0,1 0 23 0 0,1-1 1 0 0,0 0-1 0 0,-1 0 1 0 0,1 0-1 0 0,0 0 1 0 0,-1-1 0 0 0,1 1-1 0 0,1-2-23 0 0,-2 2 25 0 0,12-9-29 0 0,-1-1-88 0 0,2-4-105 0 0,5-10-205 0 0,-2-2-26 0 0,-6 9 185 0 0,-3 2 95 0 0,0 1 70 0 0,0 0 92 0 0,-9 14-18 0 0,9-11-46 0 0,3 1 66 0 0,-10 11 246 0 0,0 1-95 0 0,0 2-72 0 0,1 0-51 0 0,1 7-9 0 0,-3-7 25 0 0,-1-3-51 0 0,5 16 198 0 0,-3 0-51 0 0,-1 16 45 0 0,-3-10-91 0 0,-2 0 0 0 0,0-1-110 0 0,-2 14 191 0 0,3-24-95 0 0,1 1-1 0 0,-2 0 1 0 0,0 0-96 0 0,-14 34 397 0 0,7-28-157 0 0,-2-1 94 0 0,-6 1 155 0 0,-12 5 345 0 0,10-14-484 0 0,-4-5-83 0 0,0-5-69 0 0,3-2-53 0 0,17 1-89 0 0,3 1-47 0 0,-3-3-51 0 0,5 3-149 0 0,0 1-54 0 0,0 0 181 0 0,0 0-7 0 0,0 0-20 0 0,0 0-40 0 0,0 0-15 0 0,0 0-39 0 0,0 0-46 0 0,0 0-51 0 0,0 0-56 0 0,0 0-51 0 0,0 0-48 0 0,0 0-44 0 0,0 0-310 0 0,0 0-72 0 0,0 0-57 0 0,0 0-40 0 0,0 0-362 0 0,0 0-36 0 0,0 0-2844 0 0</inkml:trace>
  <inkml:trace contextRef="#ctx0" brushRef="#br0" timeOffset="20190.348">1379 2031 11968 0 0,'0'0'349'0'0,"0"0"-183"0"0,0-1-40 0 0,1 0 26 0 0,1-1-100 0 0,3-5-90 0 0,-4 4 71 0 0,9-6 176 0 0,1 0 103 0 0,1 1 95 0 0,2 2 92 0 0,0 0 85 0 0,0 1 82 0 0,0 1 75 0 0,-1 1 71 0 0,5-1-109 0 0,0 2-53 0 0,0 3-58 0 0,0 1-65 0 0,-8 1-92 0 0,-1 3-113 0 0,0 1-94 0 0,-2 3-73 0 0,-2 2-39 0 0,-5-11-108 0 0,1 0-1 0 0,-1 1 0 0 0,0-1 1 0 0,0 0-1 0 0,0 1 1 0 0,0-1-1 0 0,0 0 0 0 0,0 1 1 0 0,0-1-1 0 0,0 0 1 0 0,-1 0-1 0 0,1 1 0 0 0,0-1 1 0 0,-1 0-1 0 0,1 0 0 0 0,-1 0 1 0 0,0 1-1 0 0,1-1 1 0 0,-1 0-1 0 0,0 0 0 0 0,1 0 1 0 0,-2 1-8 0 0,-15 15 73 0 0,-1-1 241 0 0,-15 11-314 0 0,10-10 103 0 0,1-2-66 0 0,0-1-78 0 0,20-13 91 0 0,1 0-89 0 0,-1-1-28 0 0,1 1 83 0 0,0 0 37 0 0,-1 0 25 0 0,0 1 38 0 0,0 0 44 0 0,0 0 49 0 0,5-2-369 0 0,5 1 76 0 0,-4 0 52 0 0,4-1 120 0 0,0-1 1 0 0,0 0-1 0 0,7-2-88 0 0,11-4 105 0 0,-4 0-116 0 0,-11 3-42 0 0,-1 0-37 0 0,4-1-98 0 0,-1 1-86 0 0,-11 3 287 0 0,0 1-53 0 0,0-1-53 0 0,0 0-54 0 0,0 1-54 0 0,0-1-53 0 0,0 0-53 0 0,0 0-55 0 0,-1 1-52 0 0,1-1-54 0 0,0 0-54 0 0,0 1-53 0 0,0-1-54 0 0,-1 0-53 0 0,1 1-54 0 0,0-1-54 0 0,1 0-472 0 0,-1 0-34 0 0,6-3-2712 0 0</inkml:trace>
  <inkml:trace contextRef="#ctx0" brushRef="#br0" timeOffset="20829.489">1728 1516 13648 0 0,'0'0'306'0'0,"0"0"46"0"0,0 0 23 0 0,0 0-157 0 0,0 0-104 0 0,0 0-28 0 0,0 0-44 0 0,8 0-39 0 0,9-1 45 0 0,-6-1 26 0 0,-4 1 19 0 0,0 0 48 0 0,1 0 61 0 0,0 1 74 0 0,-1 0 151 0 0,1 0-55 0 0,-1-1-50 0 0,1 1-46 0 0,0-1-42 0 0,-1 0-39 0 0,8-1 97 0 0,-1-1-121 0 0,-1 0-62 0 0,29-12 100 0 0,-25 6-45 0 0,1-6-85 0 0,-12 9-24 0 0,0 2 47 0 0,-5 3 0 0 0,0 0-5 0 0,-1-1-37 0 0,2-14 87 0 0,-3 3 0 0 0,1 11-109 0 0,0 0 0 0 0,0 0 0 0 0,-1 0 0 0 0,1 0-1 0 0,-1 0 1 0 0,1 1 0 0 0,-1-1 0 0 0,0 0-1 0 0,0 0 1 0 0,0 0 0 0 0,0 1 0 0 0,0-1 0 0 0,0 0-1 0 0,-1 0-37 0 0,-9-7 196 0 0,7 6-135 0 0,2 0-59 0 0,-1-1-5 0 0,-3-1 61 0 0,-6-2 78 0 0,10 5-122 0 0,0 1 0 0 0,0-1 0 0 0,-1 1-1 0 0,1 0 1 0 0,-1 0 0 0 0,1 0 0 0 0,0 1 0 0 0,-1-1 0 0 0,1 0 0 0 0,-1 1 0 0 0,0 0 0 0 0,1-1 0 0 0,-1 1 0 0 0,1 0 0 0 0,-1 0 0 0 0,0 1 0 0 0,1-1 0 0 0,-1 1 0 0 0,1-1-1 0 0,-1 1 1 0 0,-1 0-14 0 0,0 1 14 0 0,1 0-1 0 0,0-1 1 0 0,0 1-1 0 0,0 0 1 0 0,0 1-1 0 0,-2 1-13 0 0,-2 3 25 0 0,-21 19 54 0 0,3 5-66 0 0,11-12-13 0 0,0 1 10 0 0,6-3 44 0 0,3-1-9 0 0,-5 15 71 0 0,8-25-84 0 0,1-1 0 0 0,0 1 0 0 0,0 0 0 0 0,1 0 0 0 0,-1-1-1 0 0,1 1 1 0 0,1 3-32 0 0,1 6 212 0 0,0-1-77 0 0,2 4-48 0 0,5 7-37 0 0,3-3 3 0 0,-1-9 42 0 0,1-4 49 0 0,0-2 79 0 0,8 2-20 0 0,0-2 74 0 0,-1-3 78 0 0,1-5 83 0 0,-8-2-211 0 0,0 2-71 0 0,0 0-56 0 0,-1 0-43 0 0,1 1-4 0 0,1-1 0 0 0,11-3-53 0 0,-19 3-283 0 0,-1 0 116 0 0,1-1 98 0 0,0 1 83 0 0,-1 0 65 0 0,1 0 50 0 0,16-5 690 0 0,-15 4-650 0 0,-3 1-124 0 0,1 0-34 0 0,-1-1-50 0 0,1 1-64 0 0,0 0-75 0 0,0-1-83 0 0,0 1-121 0 0,0-1-117 0 0,-2 2 202 0 0,0-1-34 0 0,0 0-34 0 0,0 0-37 0 0,0 0-38 0 0,0 1-39 0 0,0-1-40 0 0,0 0-42 0 0,0 0-44 0 0,0 0-44 0 0,0 0-46 0 0,0 0-49 0 0,1 0-706 0 0,0 0-40 0 0,0-1-339 0 0,2-1-957 0 0</inkml:trace>
  <inkml:trace contextRef="#ctx0" brushRef="#br0" timeOffset="22238.155">1953 1104 10592 0 0,'0'0'241'0'0,"0"0"38"0"0,0 0-37 0 0,0 0-103 0 0,0 0-77 0 0,0-2-18 0 0,0 1 14 0 0,0-3 34 0 0,1 1-42 0 0,0 3 0 0 0,-1 0 95 0 0,0 0 173 0 0,0 0 300 0 0,2-1 29 0 0,3-2 85 0 0,1 0-113 0 0,0 0-100 0 0,0 0-87 0 0,1 1-10 0 0,0 0-86 0 0,2-1-12 0 0,5 0 74 0 0,-1-1-26 0 0,-2 2-158 0 0,-1 1-54 0 0,1 0-45 0 0,-1 1-39 0 0,10-1-20 0 0,-1-2-81 0 0,-16 2-30 0 0,-1 1 34 0 0,10-2 68 0 0,-8 2-89 0 0,0 0-79 0 0,-1 0-63 0 0,-1 0-93 0 0,1 0-112 0 0,-1 0 147 0 0,-1 0-33 0 0,1-1-38 0 0,-1 1-39 0 0,1 0-40 0 0,-1 0-43 0 0,1 0-46 0 0,-1-1-48 0 0,1 1-49 0 0,-1-1-52 0 0,4 0-1554 0 0,2-2-1242 0 0,-6 2 3418 0 0</inkml:trace>
  <inkml:trace contextRef="#ctx0" brushRef="#br0" timeOffset="22787.759">2485 777 9184 0 0,'0'0'208'0'0,"0"0"33"0"0,0 0 14 0 0,0-1-42 0 0,1 1-182 0 0,0-1 0 0 0,0 1-1 0 0,0-1 1 0 0,0 1 0 0 0,-1 0 0 0 0,1-1 0 0 0,0 1-1 0 0,0 0 1 0 0,0 0 0 0 0,0 0 0 0 0,0-1 0 0 0,0 1-1 0 0,0 0 1 0 0,0 0 0 0 0,-1 1 0 0 0,1-1-1 0 0,0 0 1 0 0,0 0 0 0 0,0 0 0 0 0,0 1 0 0 0,0-1-31 0 0,2 1 185 0 0,-1 0-13 0 0,-1 0 339 0 0,-1-1-260 0 0,0 0-54 0 0,0 0-47 0 0,1 0-39 0 0,-1 0 29 0 0,3 3 1 0 0,-1-1-9 0 0,0 1 364 0 0,0 0-59 0 0,0 1-56 0 0,-1 0-50 0 0,0 0-45 0 0,0 1-41 0 0,-1 4 142 0 0,0 3-59 0 0,-2 15 219 0 0,1-21-377 0 0,-6 31 297 0 0,-2-1-97 0 0,-1-9-144 0 0,0-1-35 0 0,-13 24 111 0 0,10-17-228 0 0,2-3 22 0 0,-2-6 74 0 0,13-22-101 0 0,0 3-5 0 0,2-5 63 0 0,8-6 2 0 0,-1-3 18 0 0,0 1-100 0 0,12-12-38 0 0,-11 10-12 0 0,0-1-61 0 0,24-26-276 0 0,-22 26 293 0 0,0 0 90 0 0,6-1-67 0 0,-1 3-93 0 0,-13 8 24 0 0,0 1 68 0 0,0 3 53 0 0,-1 0 40 0 0,7 12 343 0 0,-6-2-225 0 0,-3 0-40 0 0,-1 15 51 0 0,-4-6-111 0 0,-2 10-27 0 0,2-17-42 0 0,3-11-60 0 0,-2 6 2 0 0,2-7-2 0 0,-1 1-39 0 0,0-1-62 0 0,2-2-117 0 0,0-1 1 0 0,0 0-34 0 0,0 0-786 0 0,0 0 829 0 0,0 0 55 0 0,0 0 3 0 0,0 0-37 0 0,0 0 3 0 0,0 0-38 0 0,0 0-43 0 0,0 0-48 0 0,0 0-53 0 0,0 0-48 0 0,0 0-42 0 0,0 0-39 0 0,0 0-149 0 0,0 0-37 0 0,0 0-1578 0 0</inkml:trace>
  <inkml:trace contextRef="#ctx0" brushRef="#br0" timeOffset="23131.19">2710 931 11720 0 0,'0'-1'248'0'0,"1"0"-98"0"0,5-3 107 0 0,-5 3-164 0 0,1 0 41 0 0,3-1-125 0 0,2 0 56 0 0,0 0 53 0 0,0 1 51 0 0,0 0 45 0 0,1 1 44 0 0,0 0 40 0 0,-1 1 36 0 0,5 2 268 0 0,0 1 70 0 0,2 5 437 0 0,-4 4 79 0 0,-9-10-1081 0 0,5 9 261 0 0,-2-1-88 0 0,-2 1-74 0 0,-3 3-62 0 0,-1-2-6 0 0,2-8-94 0 0,-1 0 1 0 0,0-1-1 0 0,0 1 1 0 0,0 0-1 0 0,-2 3-44 0 0,-1 5 61 0 0,-4 6 5 0 0,-6-4 18 0 0,13-14-29 0 0,1-1 17 0 0,2 0-8 0 0,10-2 14 0 0,-9 1-16 0 0,11-6 126 0 0,-1-2-79 0 0,-2-1-58 0 0,19-21-4 0 0,-19 18 7 0 0,-9 11-38 0 0,8-11 45 0 0,0-1-42 0 0,15-31-87 0 0,-7 11 49 0 0,-16 32-142 0 0,-1-1 54 0 0,0 1 45 0 0,1 0 40 0 0,0-3 78 0 0,4-7 253 0 0,-4 8-286 0 0,-1 1-83 0 0,1 0-92 0 0,-1 0-111 0 0,-1 1 84 0 0,1 1-37 0 0,0-2-159 0 0,-1 1-85 0 0,1 0-94 0 0,0-1-101 0 0,-1 1-108 0 0,1-1-115 0 0,-1 1-125 0 0,0 1 453 0 0,1-1-33 0 0,-1 0-1679 0 0,1-1-1276 0 0</inkml:trace>
  <inkml:trace contextRef="#ctx0" brushRef="#br0" timeOffset="23470.989">3159 754 12608 0 0,'0'0'289'0'0,"0"0"40"0"0,0 0 21 0 0,0 0-150 0 0,0 0-96 0 0,0 1-4 0 0,0 5-68 0 0,0-2 47 0 0,0-3 0 0 0,0 0 38 0 0,0 1 43 0 0,0-1 51 0 0,0 8 312 0 0,-1 1-44 0 0,0 1-44 0 0,-2 0-41 0 0,1-1-40 0 0,-1 1-37 0 0,0 0-36 0 0,-1 0-33 0 0,-4 11 153 0 0,-1 0-112 0 0,-1-2-97 0 0,1-1-84 0 0,-16 24 146 0 0,-2-1-106 0 0,-8 8-61 0 0,-22 20-24 0 0,46-55-68 0 0,4-5-45 0 0,1-1-46 0 0,0-2-74 0 0,1 1-93 0 0,-1-2-113 0 0,5-5 56 0 0,1-1 42 0 0,0 0 40 0 0,0 0 35 0 0,0 1-106 0 0,0-1 105 0 0,-1 1 62 0 0,2 0-27 0 0,-1 0 20 0 0,0-1 45 0 0,0 0-34 0 0,0 0-39 0 0,0 1-45 0 0,0-1-51 0 0,0 0-56 0 0,0 0-62 0 0,0 0-68 0 0,0 0-1075 0 0</inkml:trace>
  <inkml:trace contextRef="#ctx0" brushRef="#br0" timeOffset="24031.464">3244 891 13016 0 0,'0'0'82'0'0,"1"-1"90"0"0,0 1 54 0 0,2-2 357 0 0,-1 1-313 0 0,-1 0-186 0 0,0 1-77 0 0,4-1 27 0 0,-4 1 144 0 0,-1 0 51 0 0,0 0 10 0 0,1 2 96 0 0,0 1-101 0 0,1 2-24 0 0,-1 3 33 0 0,-1-6-106 0 0,-1 5 174 0 0,1 1-44 0 0,-1-1-40 0 0,0 1-35 0 0,-1 3 38 0 0,-1 0-60 0 0,0 1-47 0 0,0-1-34 0 0,-6 27 124 0 0,2-7-102 0 0,-2 8 108 0 0,3-5-74 0 0,4-20-52 0 0,0-8-9 0 0,1 8 178 0 0,1-13-151 0 0,0-1-36 0 0,0 0-6 0 0,0 0 11 0 0,0 0 59 0 0,0 0-5 0 0,0 0-56 0 0,6-3 36 0 0,2-8-134 0 0,0-2-67 0 0,10-30-327 0 0,-11 24 283 0 0,0 2 101 0 0,-4 11 31 0 0,14-28-24 0 0,3 0-39 0 0,-16 29 42 0 0,0 0 1 0 0,0-1-1 0 0,0 2 0 0 0,0-1 1 0 0,1 0-1 0 0,0 1 1 0 0,0 0-1 0 0,0 0 0 0 0,1 0 1 0 0,3-1 19 0 0,-5 3-31 0 0,0 1 44 0 0,3 0 57 0 0,7 2 152 0 0,-10-1-186 0 0,-1 0-40 0 0,-2 0 15 0 0,0 0-1 0 0,0 0 0 0 0,0 0 0 0 0,0 0 0 0 0,-1 1 0 0 0,1-1 0 0 0,0 0 1 0 0,0 0-1 0 0,0 1 0 0 0,0-1 0 0 0,-1 1 0 0 0,1-1 0 0 0,0 0 0 0 0,0 1 0 0 0,-1-1 1 0 0,1 1-1 0 0,0 0 0 0 0,-1-1 0 0 0,1 1 0 0 0,-1 0 0 0 0,1-1 0 0 0,-1 1 1 0 0,1 0-1 0 0,-1-1 0 0 0,1 1 0 0 0,-1 0 0 0 0,0 0 0 0 0,1 0 0 0 0,-1 0 1 0 0,0-1-1 0 0,0 1 0 0 0,1 0 0 0 0,-1 0 0 0 0,0 0 0 0 0,0 0 0 0 0,0 0 0 0 0,0-1 1 0 0,0 1-1 0 0,0 0 0 0 0,-1 1-10 0 0,-3 21 242 0 0,1-12-114 0 0,-3-1 1 0 0,-1-1-36 0 0,-6 3-4 0 0,-1-1-41 0 0,-9 8 1 0 0,12-9-49 0 0,-1 0 0 0 0,-10 6 0 0 0,-17 15 0 0 0,34-26 0 0 0,1 0 12 0 0,4 0 10 0 0,7 2 114 0 0,10 0 131 0 0,-17-7-256 0 0,18 5 171 0 0,0-3-45 0 0,0-1-42 0 0,0 0-40 0 0,12 0-49 0 0,-17-1 24 0 0,1 0-101 0 0,12 0-171 0 0,-21 0 205 0 0,-1 0-73 0 0,1 0-75 0 0,-1-1-80 0 0,0 0-82 0 0,1 0-88 0 0,-1 0-90 0 0,0 0-93 0 0,-1 1 143 0 0,-1-1-45 0 0,1 0-47 0 0,0 1-48 0 0,-2 0 170 0 0,0-1-50 0 0,0 1-47 0 0,0 0-40 0 0,0 0-161 0 0,0-1-39 0 0,0 1-196 0 0,1 0-531 0 0</inkml:trace>
  <inkml:trace contextRef="#ctx0" brushRef="#br0" timeOffset="24314.744">3652 915 14976 0 0,'0'0'340'0'0,"0"0"50"0"0,0 0-195 0 0,0 0-44 0 0,0 1 47 0 0,1 0-110 0 0,0 3-28 0 0,0-2 22 0 0,3 6-99 0 0,-2 0 40 0 0,0-1 36 0 0,0 1 34 0 0,0 9 177 0 0,-1-1 91 0 0,-2 4 155 0 0,-3 27 787 0 0,3-32-917 0 0,-1 1-60 0 0,1-1-80 0 0,1 0-102 0 0,-1 0 52 0 0,0 0-65 0 0,0 0-50 0 0,-1 0-35 0 0,0 10-3 0 0,2-23-130 0 0,-1-1 72 0 0,0 4 172 0 0,1-3-140 0 0,-1-1-51 0 0,1 0-42 0 0,-1 0-49 0 0,1 0-58 0 0,-1 0-100 0 0,1 0-94 0 0,-1 0-107 0 0,1 0-118 0 0,-1-1 253 0 0,1 1-35 0 0,0-1-34 0 0,-1 1-38 0 0,1-1-38 0 0,0 0-41 0 0,0 1-40 0 0,-1-1-44 0 0,1 1-572 0 0,-1 0-32 0 0,-1 1-2565 0 0,2-2 3641 0 0</inkml:trace>
  <inkml:trace contextRef="#ctx0" brushRef="#br0" timeOffset="24505.241">3463 942 15256 0 0,'1'0'360'0'0,"-1"-1"-100"0"0,1 0-83 0 0,-1 0-68 0 0,1-1-44 0 0,3-2-41 0 0,-2 2 27 0 0,3-1-73 0 0,1 1 33 0 0,6-2 100 0 0,4 1 140 0 0,8-1 259 0 0,0 1 36 0 0,-9 1-114 0 0,0 0-61 0 0,1 1-69 0 0,0 0-79 0 0,1 0-74 0 0,-8 1-122 0 0,-1-1-35 0 0,-6 1 14 0 0,2 0-19 0 0,0-1-55 0 0,-2 1-23 0 0,0 0-47 0 0,0 0-21 0 0,0 0-44 0 0,0-1-50 0 0,0 1-56 0 0,0 0-106 0 0,1 0-68 0 0,-1 0-61 0 0,0 0-54 0 0,1 0-179 0 0,0 0-53 0 0,1 0-218 0 0,1 0-584 0 0,-5 0 1550 0 0</inkml:trace>
  <inkml:trace contextRef="#ctx0" brushRef="#br0" timeOffset="29339.822">3466 1577 11600 0 0,'0'0'264'0'0,"0"0"34"0"0,0 0 21 0 0,0 0-98 0 0,-1 0-107 0 0,1 0-75 0 0,-3 0-64 0 0,1-1 56 0 0,0 1 57 0 0,0-2 48 0 0,0 1 49 0 0,1-1 47 0 0,1 1 49 0 0,-1-1 48 0 0,1 1 49 0 0,0 0 48 0 0,0 0 346 0 0,2-1-303 0 0,0 0-65 0 0,0 0-58 0 0,0 0-52 0 0,2 0 59 0 0,0 1-84 0 0,-1-1-67 0 0,1 1-45 0 0,6-3 188 0 0,-6 2-161 0 0,0 1 136 0 0,1 0-77 0 0,2 1-25 0 0,4 1 32 0 0,-4 0-1 0 0,4-1 122 0 0,1 3-42 0 0,-1 0-43 0 0,0 0-47 0 0,-2 0-75 0 0,0 0-35 0 0,0-1-34 0 0,1 0-36 0 0,0-1 12 0 0,0 1 33 0 0,13 2 157 0 0,-7-4-142 0 0,175-13-34 0 0,-189 12-301 0 0,1 1 88 0 0,0 0 74 0 0,0-1 61 0 0,0 1 47 0 0,-1 0 34 0 0,8-2 289 0 0,-5 1-250 0 0,-1 0-69 0 0,0 0-108 0 0,-1 1-45 0 0,-1-1-59 0 0,1 0-66 0 0,0 1-73 0 0,-1-1-110 0 0,1 0-104 0 0,0 0-110 0 0,-1 1-121 0 0,0-1 320 0 0,-1 1-33 0 0,0-1-35 0 0,0 1-35 0 0,1-1-38 0 0,-1 1-38 0 0,0-1-40 0 0,0 1-40 0 0,1-1-582 0 0,0 0-33 0 0,4-2-2702 0 0</inkml:trace>
  <inkml:trace contextRef="#ctx0" brushRef="#br0" timeOffset="29673.823">4268 1243 15496 0 0,'3'-3'107'0'0,"0"1"41"0"0,3-1 250 0 0,0 1 65 0 0,-5 1-349 0 0,0 1-1 0 0,0 0 1 0 0,0-1 0 0 0,0 1 0 0 0,0 0-1 0 0,0 0 1 0 0,0 0 0 0 0,0 0 0 0 0,0 0 0 0 0,0 0-1 0 0,0 0 1 0 0,0 0 0 0 0,0 1-114 0 0,5 2 580 0 0,-5-3-301 0 0,-1 0-50 0 0,0 1-54 0 0,0 0-45 0 0,0 0-39 0 0,0 1 4 0 0,0 3 4 0 0,0-4 30 0 0,0 13 406 0 0,-1-1-73 0 0,1 1-65 0 0,-1 0-54 0 0,0 4 34 0 0,0 0-55 0 0,2 36 511 0 0,0-33-641 0 0,-2 0 0 0 0,0-1 0 0 0,-3 12-192 0 0,0 14 367 0 0,3-24-140 0 0,1 1 37 0 0,1 30 315 0 0,-1-1-44 0 0,1-44-462 0 0,0 0 0 0 0,1-1 0 0 0,-1 1 0 0 0,1-1 0 0 0,1 0 0 0 0,0 1-73 0 0,-1-2-164 0 0,1 0 99 0 0,0 0 66 0 0,4 7 73 0 0,-3-5-113 0 0,-1-3-62 0 0,0-1-82 0 0,0 1-125 0 0,-1-2 104 0 0,-1-1-39 0 0,1 0-40 0 0,0 1-44 0 0,-1-1-47 0 0,1 1-49 0 0,1 2-652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26:50.37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25" units="cm"/>
      <inkml:brushProperty name="height" value="0.025" units="cm"/>
      <inkml:brushProperty name="color" value="#0000FF"/>
    </inkml:brush>
    <inkml:brush xml:id="br2">
      <inkml:brushProperty name="width" value="0.025" units="cm"/>
      <inkml:brushProperty name="height" value="0.025" units="cm"/>
      <inkml:brushProperty name="color" value="#E71224"/>
    </inkml:brush>
    <inkml:brush xml:id="br3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17404 3401 11376 0 0,'0'0'256'0'0,"0"0"34"0"0,0 0 21 0 0,1-1-35 0 0,-1-3-203 0 0,1 1-40 0 0,-4-3-37 0 0,1 3 30 0 0,2 1 71 0 0,-1-2 568 0 0,-1 1 54 0 0,-10-6 1783 0 0,5 6-1480 0 0,2 1-460 0 0,1 1-49 0 0,-1 0-61 0 0,1 0-70 0 0,-1 1-84 0 0,1 0-93 0 0,1 0-105 0 0,0 0-116 0 0,-9 2 442 0 0,1 1-94 0 0,0 1-77 0 0,0 0-64 0 0,-6 6 38 0 0,-11 10 26 0 0,17-11-114 0 0,1 3-44 0 0,3 1-35 0 0,-3 4-7 0 0,-14 20 13 0 0,20-29-67 0 0,0 0 0 0 0,0 1 0 0 0,1-1-1 0 0,0 1 1 0 0,1 0 0 0 0,-1 0 0 0 0,2 0 0 0 0,-1 0 0 0 0,1 0 0 0 0,1 2-1 0 0,1 3 48 0 0,2 3-37 0 0,-3-15-13 0 0,1 0 1 0 0,-1 1-1 0 0,1-1 0 0 0,0 0 1 0 0,0 0-1 0 0,0 0 1 0 0,0-1-1 0 0,0 1 1 0 0,0 0-1 0 0,0 0 1 0 0,1-1-1 0 0,-1 1 1 0 0,2 1 1 0 0,2 0-23 0 0,9 9-38 0 0,-9-7 5 0 0,8 0 64 0 0,-9-3-3 0 0,16 2 31 0 0,-15-4-41 0 0,-1 0 0 0 0,1 0 0 0 0,-1-1 0 0 0,1 1 0 0 0,-1-1 0 0 0,1 0 0 0 0,-1 0 0 0 0,0-1 0 0 0,1 1 0 0 0,-1-1 0 0 0,0 0 0 0 0,3-2 5 0 0,-5 2 4 0 0,1 0 0 0 0,0 0 1 0 0,-1 0-1 0 0,1 0 0 0 0,-1 0 0 0 0,2-2-4 0 0,7-10 36 0 0,-2 4 2 0 0,-1 0 1 0 0,-1 0-1 0 0,1-2-38 0 0,-6 8 12 0 0,0 1 0 0 0,0-1-1 0 0,-1 0 1 0 0,1 0-1 0 0,-1 0 1 0 0,0 0 0 0 0,0-1-1 0 0,0 1 1 0 0,-1 0-1 0 0,1 0 1 0 0,-1-2-12 0 0,0 0 17 0 0,0 1-1 0 0,-1-1 1 0 0,1 1 0 0 0,-1 0 0 0 0,0-1-1 0 0,-1 1 1 0 0,1 0 0 0 0,-1-1-1 0 0,0 1 1 0 0,-1 0 0 0 0,0-1-17 0 0,-14-17 13 0 0,14 19-8 0 0,-4-3 73 0 0,2 7-77 0 0,7 4 59 0 0,-4 11-62 0 0,1-8 4 0 0,6 66-2 0 0,-5-69 0 0 0,1 0 0 0 0,0-1 0 0 0,0 1 0 0 0,0 0 0 0 0,0-1 0 0 0,1 1 0 0 0,1 2 0 0 0,4 9 0 0 0,-1-4 0 0 0,8 7 0 0 0,-11-15 0 0 0,0-1 0 0 0,0 0 0 0 0,0 0 0 0 0,0-1 0 0 0,4 2 0 0 0,-6-2 0 0 0,6 1 2 0 0,-6-2-3 0 0,-1 0 0 0 0,1 0 0 0 0,0 1 0 0 0,0-1 0 0 0,0 0 0 0 0,-1 0-1 0 0,1 0 1 0 0,0-1 0 0 0,0 1 0 0 0,-1 0 0 0 0,1 0 0 0 0,0 0 0 0 0,0 0 0 0 0,-1-1 0 0 0,1 1 0 0 0,0 0 0 0 0,0-1 0 0 0,-1 1 0 0 0,2-1 1 0 0,16-25-295 0 0,-16 24 266 0 0,0-1 0 0 0,0 0 0 0 0,-1 1 0 0 0,1-1 0 0 0,-1 0-1 0 0,1 0 1 0 0,0-2 29 0 0,3-13-70 0 0,1-10 8 0 0,-4 16 39 0 0,0 1 3 0 0,-1 0-1 0 0,0 0 0 0 0,-1-4 21 0 0,1-20-10 0 0,0 23 36 0 0,-1-1-38 0 0,-2-12-105 0 0,1-7-162 0 0,1 18 341 0 0,3-13 256 0 0,0 16-284 0 0,-2 9-34 0 0,0-14 0 0 0,-2 13 12 0 0,0 3 47 0 0,1 0 6 0 0,0 7 25 0 0,-1 0-37 0 0,1-5-43 0 0,0 1-1 0 0,0 0 1 0 0,0-1 0 0 0,0 1 0 0 0,0-1 0 0 0,0 1 0 0 0,1 0 0 0 0,-1 0-10 0 0,3 11 56 0 0,-3 8-41 0 0,3 11-20 0 0,1 0 5 0 0,-4-26 0 0 0,1 0 0 0 0,-1 0 0 0 0,2 0 0 0 0,-1-1 0 0 0,3 6 0 0 0,10 45 0 0 0,-8-24-4 0 0,-4-19 16 0 0,0 0 34 0 0,-1-9-44 0 0,0 0 0 0 0,0 1 0 0 0,0-1 0 0 0,-1 0 0 0 0,0 1-2 0 0,0-5-1 0 0,0 1 0 0 0,1 0 0 0 0,-1-1 0 0 0,1 1 0 0 0,-1-1 0 0 0,1 1 0 0 0,-1-1 0 0 0,1 1-1 0 0,0-1 1 0 0,0 1 0 0 0,0-1 0 0 0,0 0 0 0 0,0 1 0 0 0,0-1 0 0 0,0 0 0 0 0,0 0 0 0 0,1 0 0 0 0,-1 0-1 0 0,0 0 1 0 0,1 0 0 0 0,0 0 1 0 0,1 1-7 0 0,0 0-1 0 0,1 0 0 0 0,0 0 1 0 0,-1-1-1 0 0,1 1 1 0 0,0-1-1 0 0,0 0 0 0 0,1 0 8 0 0,6-1-136 0 0,-9 0 115 0 0,0-1 0 0 0,0 1-1 0 0,1-1 1 0 0,-1 0 0 0 0,0 0 0 0 0,0 0 0 0 0,0 0 0 0 0,0 0 0 0 0,0 0 0 0 0,0-1 21 0 0,6-4-131 0 0,-1-1-75 0 0,0 0-104 0 0,-3 3 107 0 0,-1 0-37 0 0,0 1-24 0 0,0-1-39 0 0,0 1-42 0 0,0 0-46 0 0,-2 2 69 0 0,0 0-48 0 0,0 0-43 0 0,0 0-39 0 0,1-1-290 0 0,-1 1-65 0 0,1-1-51 0 0,-1 0-37 0 0,1 0-331 0 0,-1-1-33 0 0,3-5-2632 0 0,-4 8 3863 0 0</inkml:trace>
  <inkml:trace contextRef="#ctx0" brushRef="#br0" timeOffset="285.705">17593 3467 12776 0 0,'0'0'374'0'0,"0"0"-132"0"0,0 0-110 0 0,1 0 264 0 0,6-5 326 0 0,-5 3-440 0 0,0 1 78 0 0,5-2 630 0 0,-1 0-120 0 0,0 0-167 0 0,0 0-90 0 0,0 0-85 0 0,0 0-78 0 0,0 0-72 0 0,0 0-67 0 0,0 1-59 0 0,0-1-55 0 0,-1 1-60 0 0,0 0-34 0 0,6-2 18 0 0,2 0-83 0 0,18-3-71 0 0,-20 6 72 0 0,-6 1 22 0 0,1-1-80 0 0,0-1-79 0 0,0 0-78 0 0,1 1-75 0 0,-1-1-73 0 0,0 0-71 0 0,0 0-69 0 0,-1 0-43 0 0,-1 1-60 0 0,6-4-795 0 0</inkml:trace>
  <inkml:trace contextRef="#ctx0" brushRef="#br0" timeOffset="859.263">18008 3120 12784 0 0,'0'0'289'0'0,"2"-2"339"0"0,-1 1-391 0 0,1 0-51 0 0,-1 0-138 0 0,-1 0-36 0 0,1-1 222 0 0,0 0 47 0 0,1 1 43 0 0,-1-1 39 0 0,1 1 244 0 0,0 0 64 0 0,-1 1 48 0 0,1-1 35 0 0,1-1 1996 0 0,-3 16-2410 0 0,0 1-64 0 0,1 2-44 0 0,-1-2-49 0 0,4 5 19 0 0,-3-18-174 0 0,0 0 1 0 0,0 1-1 0 0,0-1 1 0 0,-1 1-1 0 0,1-1 1 0 0,-1 0-1 0 0,0 3-28 0 0,-1 11 87 0 0,1-12-70 0 0,0-1 0 0 0,-1 1 0 0 0,1-1 0 0 0,0 1 0 0 0,1-1 0 0 0,-1 1 0 0 0,1-1 0 0 0,-1 1 0 0 0,1 0-17 0 0,6 14 75 0 0,-4-10-44 0 0,0-1 1 0 0,-1 1-1 0 0,1-1 1 0 0,-2 1 0 0 0,1 0-1 0 0,-1 1-31 0 0,4 23 79 0 0,-3-24-47 0 0,0 0 1 0 0,-1 1-1 0 0,0 8-32 0 0,4 31 126 0 0,-3-32-97 0 0,-2-14-26 0 0,0-1 1 0 0,-1 1-1 0 0,1 0 0 0 0,0-1 1 0 0,0 1-1 0 0,-1 0 0 0 0,1-1 1 0 0,-1 1-1 0 0,1-1 0 0 0,-1 2-3 0 0,0-2 2 0 0,0 0-1 0 0,1 0 1 0 0,-1 1-1 0 0,1-1 0 0 0,0 0 1 0 0,-1 1-1 0 0,1-1 1 0 0,0 0-1 0 0,0 1 1 0 0,0-1-1 0 0,0 0 0 0 0,0 1 1 0 0,0-1-1 0 0,0 0-1 0 0,3 7 10 0 0,-3-7-6 0 0,1 1 1 0 0,-1 0-1 0 0,1 0 1 0 0,-1-1-1 0 0,1 1 1 0 0,-1 0 0 0 0,0 0-1 0 0,0 0 1 0 0,0 0-1 0 0,0 0 1 0 0,0-1-1 0 0,-1 2-4 0 0,1-1-290 0 0,0 0 105 0 0,0 0 92 0 0,0 0 79 0 0,1 0 60 0 0,-1 0 45 0 0,1 1 136 0 0,3 3 394 0 0,-3-4-482 0 0,0 0-56 0 0,0-1-70 0 0,0 1-38 0 0,0-1-44 0 0,0 0-51 0 0,0 0-55 0 0,-1 1-62 0 0,1-1-66 0 0,0 1-72 0 0,-1-1-78 0 0,1 0-83 0 0,-1 1-89 0 0,1-1-94 0 0,-1 1-100 0 0,0 0-105 0 0,0-1-111 0 0,1 1-117 0 0,-1-2 701 0 0,0 0-52 0 0,0 0-44 0 0,0 0-39 0 0,0 0-162 0 0,0 0-39 0 0,0 0-195 0 0,0 0-532 0 0</inkml:trace>
  <inkml:trace contextRef="#ctx0" brushRef="#br0" timeOffset="1728.507">17927 3155 6744 0 0,'-5'-1'132'0'0,"-7"-1"24"0"0,7 0-32 0 0,2 1-7 0 0,1 0 47 0 0,-1-1 57 0 0,1 1 66 0 0,1 0 284 0 0,-5-2 645 0 0,4 2-816 0 0,-1 0 39 0 0,2 1-93 0 0,-1 0 34 0 0,0-1 39 0 0,1 1 44 0 0,-1 0 110 0 0,0-1 69 0 0,0 1 76 0 0,1 0 85 0 0,-1 0 92 0 0,1 0 99 0 0,-1 0 106 0 0,1 0 115 0 0,1 0-993 0 0,0 0-81 0 0,-15 0 493 0 0,9 0-469 0 0,2 0-67 0 0,2 0-218 0 0,0 0 64 0 0,0 0 66 0 0,1 0 71 0 0,-1-1 87 0 0,1 1 162 0 0,1-1 2 0 0,1 0-162 0 0,0 0-86 0 0,1 0-71 0 0,1-2 144 0 0,-1 0-73 0 0,0-1-26 0 0,1 3 6 0 0,0-1 45 0 0,16-3 65 0 0,12-1-16 0 0,-13 4-57 0 0,1 0 37 0 0,5-1-31 0 0,11 1 97 0 0,21-3 115 0 0,-18-1-192 0 0,-1 1 15 0 0,-16 4-105 0 0,12-4-40 0 0,-27 5 4 0 0,2-2 3 0 0,10-1 45 0 0,-2 1-38 0 0,3 0-6 0 0,3-5 53 0 0,0 0-47 0 0,-20 6 50 0 0,-1 1 68 0 0,4-2-76 0 0,-2 1-11 0 0,6-1 50 0 0,4-3 37 0 0,-5 2-92 0 0,-3 1-71 0 0,-3 1-86 0 0,-1-1 53 0 0,0 1 54 0 0,-1-1 50 0 0,0 1 84 0 0,-4 0 87 0 0,1 1-183 0 0,0 0-42 0 0,-79 3 164 0 0,54 0-187 0 0,15-1-22 0 0,0 0-35 0 0,-26 7-53 0 0,-3 3 39 0 0,5 0 8 0 0,-27 3-57 0 0,21-2 116 0 0,13-4 7 0 0,10-4 40 0 0,10-3-2 0 0,5-1 1 0 0,-1 0 0 0 0,1 0-1 0 0,0-1 1 0 0,0 0 0 0 0,0 0 0 0 0,-3 0-2 0 0,-10-2 84 0 0,0-2-41 0 0,4 2-46 0 0,4 1-38 0 0,2 0-48 0 0,1 1-42 0 0,1 0-36 0 0,0 0-250 0 0,7 2-72 0 0,-2-2 577 0 0,1 0-92 0 0,0 1-85 0 0,-1-1-72 0 0,0 1-115 0 0,0 0-74 0 0,0 0-141 0 0,-1 2-331 0 0,0-1-32 0 0,1-1 333 0 0,0 0 145 0 0,0 0 72 0 0,-5 6-1314 0 0</inkml:trace>
  <inkml:trace contextRef="#ctx0" brushRef="#br0" timeOffset="53087.363">4054 12333 5008 0 0,'0'0'108'0'0,"-2"-1"-31"0"0,-7-3 183 0 0,6 2-206 0 0,1 1-33 0 0,0-2 1 0 0,0 0 37 0 0,-3 0 249 0 0,2 2-51 0 0,1-2-159 0 0,1-1 85 0 0,1 1-76 0 0,3-4-58 0 0,1 1-92 0 0,7-5-126 0 0,-7 9 139 0 0,-2 0 38 0 0,40-19-25 0 0,-39 19 29 0 0,-1 0 69 0 0,4 2-70 0 0,-4 0 29 0 0,0-1 58 0 0,0 1 81 0 0,0-1 104 0 0,4-1 207 0 0,0 1-51 0 0,1 0-49 0 0,1 1-42 0 0,9 0 241 0 0,0 1-109 0 0,7 0 128 0 0,-36-1 68 0 0,0 0-111 0 0,-2 0-60 0 0,-1 0-109 0 0,-1 0-94 0 0,0 0-81 0 0,-3-1-51 0 0,-1 1-62 0 0,-44-1 59 0 0,38 0-58 0 0,10 0 2 0 0,1 0 48 0 0,-11 0-25 0 0,0-1-38 0 0,-13-1-13 0 0,-1 1-56 0 0,-89-1-83 0 0,74 5 83 0 0,-128 17-27 0 0,160-16-27 0 0,1 0 0 0 0,-15 6 27 0 0,-5 0-18 0 0,-38 8 2 0 0,62-12 0 0 0,0 0 0 0 0,0 2 0 0 0,1 0 0 0 0,0 1 0 0 0,-6 4 16 0 0,17-8 1 0 0,1 0 1 0 0,-1 1 0 0 0,1-1 0 0 0,0 1 0 0 0,0 0-1 0 0,1 1 1 0 0,-1-1 0 0 0,1 1 0 0 0,0 0 0 0 0,1 0 0 0 0,-1 0-1 0 0,1 0 1 0 0,0 0 0 0 0,0 3-2 0 0,-6 18 18 0 0,1 1-1 0 0,-5 27-17 0 0,6-23 4 0 0,1-6-4 0 0,-10 36 0 0 0,2-12 74 0 0,0 5-74 0 0,-5 21 107 0 0,6-17 7 0 0,1-5 85 0 0,4-16-66 0 0,3 2 48 0 0,-5 24 175 0 0,5-37-180 0 0,-5 18 116 0 0,3-21-164 0 0,2 0-87 0 0,3-11-44 0 0,-1 0 1 0 0,-1 0 0 0 0,0 0 0 0 0,-2 1 2 0 0,2-2 0 0 0,0-1 0 0 0,1 1 0 0 0,0 0 0 0 0,0 10 0 0 0,-7 23 0 0 0,3-12-10 0 0,2 0 57 0 0,-3 19 68 0 0,1-18 334 0 0,-1 24-449 0 0,-2 15 309 0 0,8-62-239 0 0,0 0-1 0 0,0 0 1 0 0,2 0 0 0 0,-1 0-1 0 0,1 10-69 0 0,0 5 99 0 0,-5 1-39 0 0,3-20-45 0 0,0 0 0 0 0,1 0 1 0 0,0 0-1 0 0,1 0 0 0 0,0 0 1 0 0,0 6-16 0 0,1 2-77 0 0,-1-1 112 0 0,-1-1 60 0 0,-3 18 201 0 0,2-17-204 0 0,0-1-65 0 0,1 0-91 0 0,1-6-12 0 0,0-1-34 0 0,-1 3 25 0 0,0-1 84 0 0,0 1 78 0 0,1 5 132 0 0,0-6-116 0 0,0-2-110 0 0,-1-4-6 0 0,1 0 1 0 0,0-1-1 0 0,0 1 0 0 0,0-1 0 0 0,0 1 1 0 0,0 0-1 0 0,0-1 0 0 0,0 1 0 0 0,1-1 0 0 0,-1 1 23 0 0,2 5-100 0 0,0-2 97 0 0,0 0 41 0 0,8 22 288 0 0,-5-19-317 0 0,-1-2-15 0 0,-1 1-86 0 0,-3-5 37 0 0,1 0 0 0 0,0 1-1 0 0,1-1 1 0 0,-1 0 0 0 0,0 0-1 0 0,0 0 1 0 0,1 0 0 0 0,-1-1-1 0 0,1 1 1 0 0,1 1 55 0 0,4 2-74 0 0,2 0 45 0 0,19 6-84 0 0,0-4 73 0 0,-8-2 45 0 0,29 4-2 0 0,0-4-34 0 0,22 2-69 0 0,-21-2 111 0 0,-7-6-83 0 0,35-5 72 0 0,-47 3-3 0 0,48-4 5 0 0,109-4-139 0 0,-120 10 145 0 0,44 0-116 0 0,-55 0 21 0 0,-1 1-60 0 0,-23 2 57 0 0,-17 0-2 0 0,1-1-90 0 0,-16-1 110 0 0,0 0 14 0 0,2 0 32 0 0,-2 0-38 0 0,-1 0-39 0 0,1 1 58 0 0,0-2 62 0 0,3 1 108 0 0,-3-1-95 0 0,1 1-49 0 0,-1-1-74 0 0,0 1-71 0 0,0-1-96 0 0,-1 1-113 0 0,0-1 139 0 0,0 1-35 0 0,-1-2 172 0 0,-1-1-109 0 0,1 1 14 0 0,0 0-48 0 0,0 0-49 0 0,0 0-50 0 0,0 0-51 0 0,-1 0-52 0 0,1 1-53 0 0,0-1-55 0 0,0 2 253 0 0,1 0-36 0 0,-1-1-429 0 0,0 0-278 0 0,-1 1-662 0 0</inkml:trace>
  <inkml:trace contextRef="#ctx0" brushRef="#br0" timeOffset="53702.062">3693 13946 7728 0 0,'0'0'225'0'0,"0"0"47"0"0,0 0 49 0 0,0 0 21 0 0,0 0 2 0 0,0 0-32 0 0,0 0-135 0 0,0 0-60 0 0,0 0-11 0 0,0 0-8 0 0,0 0-22 0 0,0 0-8 0 0,0 0 35 0 0,6 2-48 0 0,1 0 133 0 0,-1-1 59 0 0,1 1 44 0 0,13 4 775 0 0,-11-2-652 0 0,-2 2-84 0 0,-3-3-214 0 0,0 0-40 0 0,8 6 358 0 0,5-2-124 0 0,-7-3-174 0 0,-1 0-40 0 0,9 6 36 0 0,0 1-69 0 0,3 0-48 0 0,29 14-50 0 0,-32-17 52 0 0,-11-5-34 0 0,1 1 36 0 0,7 4 119 0 0,1 0 124 0 0,-3 0 113 0 0,-12-7-232 0 0,-1-1 1 0 0,0 0-5 0 0,1 1-57 0 0,4 4 15 0 0,-4-4-49 0 0,0 1 105 0 0,0-1-25 0 0,-1 0 42 0 0,0 2-60 0 0,0 0 1 0 0,-1 0 0 0 0,1 0-1 0 0,-1 1 1 0 0,1-1 0 0 0,-1 0-1 0 0,0 0 1 0 0,-1 1-111 0 0,-5 9 393 0 0,-3-1-40 0 0,0 0-46 0 0,-2-2-52 0 0,-1 1-57 0 0,0-1-64 0 0,-2 1-64 0 0,2 1-107 0 0,-9 5 29 0 0,7-7 66 0 0,-1 0 1 0 0,-8 3-59 0 0,2-2-28 0 0,11-6-24 0 0,-1 1-33 0 0,1-1-39 0 0,-1 0-44 0 0,3-1 3 0 0,1 0-33 0 0,-1 0-35 0 0,0 0-39 0 0,6-2 76 0 0,0-1 37 0 0,-4 2-60 0 0,1 0 100 0 0,-11 4-53 0 0,10-4 40 0 0,2-1-10 0 0,0-1-61 0 0,1 1-77 0 0,-1 0-92 0 0,1-1 43 0 0,1 0-60 0 0,0 0-65 0 0,-1 0-70 0 0,1 0-76 0 0,-1 1-80 0 0,1-1-86 0 0,-1 0-92 0 0,-3 1-972 0 0,-4 1-1025 0 0</inkml:trace>
  <inkml:trace contextRef="#ctx0" brushRef="#br1" timeOffset="121920.817">10763 12716 4520 0 0,'0'0'99'0'0,"0"0"11"0"0,0 0 12 0 0,0 0 40 0 0,0 0 126 0 0,0 0 52 0 0,0-2 389 0 0,0-1-413 0 0,-1 0-32 0 0,1-1-34 0 0,-1 1-35 0 0,1 1-35 0 0,-1 0-35 0 0,-2-2 340 0 0,1 1-32 0 0,-2-4 233 0 0,-1 2-111 0 0,-1 0-121 0 0,3 4-276 0 0,0-1-33 0 0,-2 1 146 0 0,2 0-138 0 0,-1 0-52 0 0,-7-1 80 0 0,7 2-69 0 0,-7 0 8 0 0,-3 0-13 0 0,1 0-53 0 0,5 1-49 0 0,0-1 0 0 0,0 1 0 0 0,1 1 0 0 0,-5 1-5 0 0,-7 3 50 0 0,-16 11 266 0 0,3 1-116 0 0,0 2-97 0 0,1 4-79 0 0,1 1 74 0 0,-1 1 65 0 0,-1-1 74 0 0,0 0 85 0 0,-6 9-164 0 0,31-25-129 0 0,-1-1-1 0 0,1 1 0 0 0,1 1 0 0 0,0-1 1 0 0,-4 8-29 0 0,8-11 0 0 0,1 0 1 0 0,-1 0 0 0 0,1-1 0 0 0,0 1-1 0 0,0 1 1 0 0,1-1 0 0 0,-1 0 0 0 0,1 0-1 0 0,1 0 1 0 0,-1 0 0 0 0,1 0 0 0 0,0 0-1 0 0,1 0 1 0 0,0 3-1 0 0,9 19-21 0 0,-3-11 38 0 0,1 0 0 0 0,7 11-17 0 0,-4-10-15 0 0,1-1-33 0 0,-13-16 46 0 0,31 38-62 0 0,-20-24 65 0 0,1-2-1 0 0,1 0 0 0 0,0 0 0 0 0,1-1 1 0 0,6 4-1 0 0,6 4 82 0 0,-2 3-40 0 0,6 10-46 0 0,6 11 4 0 0,2 2-10 0 0,-12-17 37 0 0,11 4 73 0 0,-27-25 3 0 0,1 0 1 0 0,9 4-104 0 0,15 6 206 0 0,2-3-49 0 0,-16-7-63 0 0,0-2 0 0 0,0-1 1 0 0,1-1-1 0 0,21 2-94 0 0,13-4 207 0 0,-23-4-41 0 0,0-2 45 0 0,-20 2-152 0 0,11-2 121 0 0,-1-1 1 0 0,23-7-181 0 0,-39 9 33 0 0,1 0 0 0 0,-1 0 0 0 0,0 0 0 0 0,0-1 0 0 0,0 0 0 0 0,-1-1 0 0 0,0 0 0 0 0,1 0 0 0 0,-2 0 0 0 0,1 0 1 0 0,1-2-34 0 0,4-7 19 0 0,0-1 0 0 0,-1 0 0 0 0,-1-1 0 0 0,0 0 1 0 0,-1 0-1 0 0,-1-1 0 0 0,3-9-19 0 0,-2 1 49 0 0,-1 0-1 0 0,2-17-48 0 0,-1-19 99 0 0,-7 43-48 0 0,-1 1-1 0 0,-1 0 1 0 0,0-1-1 0 0,-1 1 0 0 0,-1 0 1 0 0,-1 0-1 0 0,-5-15-50 0 0,-18-42 207 0 0,-4 5 86 0 0,18 43-59 0 0,-1 1-1 0 0,-11-13-233 0 0,-35-44 576 0 0,22 35-254 0 0,11 18-31 0 0,15 17-124 0 0,0 0 36 0 0,0 1 44 0 0,-1 0 51 0 0,7 5-336 0 0,-1 1-1 0 0,0 1 1 0 0,0-1 0 0 0,-7-2 38 0 0,-6-1-22 0 0,6 3 70 0 0,0 1 76 0 0,3 3-210 0 0,0 0-80 0 0,0 1-86 0 0,0 1-92 0 0,0 1-97 0 0,1 1-104 0 0,0 1-109 0 0,0 1-116 0 0,9-4 455 0 0,0 0 93 0 0,-1 0 46 0 0,-1 0 3 0 0,1 0 44 0 0,0-1 10 0 0,1 1-14 0 0,0-1-42 0 0,0 1-10 0 0,1-1-41 0 0,-1 1-46 0 0,0-1-54 0 0,0 1 11 0 0,1 0-43 0 0,-1-1-48 0 0,0 1-49 0 0,1-1-54 0 0,-1 1-57 0 0,1 0-59 0 0,-1 0-63 0 0,0 1-1047 0 0,-1 1-967 0 0,2-3 2699 0 0</inkml:trace>
  <inkml:trace contextRef="#ctx0" brushRef="#br1" timeOffset="127036.076">10850 12310 5904 0 0,'0'0'132'0'0,"0"-1"61"0"0,1-1-85 0 0,1-7 39 0 0,0-3-147 0 0,-1 0 77 0 0,0-27 325 0 0,-1 20-283 0 0,-1 14 12 0 0,1 1-49 0 0,-1-3-23 0 0,-1-10 20 0 0,2 12-17 0 0,-1 0 44 0 0,0 0 58 0 0,1 0 71 0 0,-1 1-30 0 0,1 1 41 0 0,0-1 48 0 0,0 1 51 0 0,0 4 461 0 0,0 0-121 0 0,0 1-112 0 0,-1 0-103 0 0,1 1-95 0 0,0 0-84 0 0,0 0-77 0 0,-1 0-66 0 0,1 2-33 0 0,-1 0-96 0 0,1 0-62 0 0,-2 9-191 0 0,2-8 174 0 0,0-2 62 0 0,-1 0 43 0 0,1-1 55 0 0,0 0 64 0 0,-2 27 30 0 0,-6 15 13 0 0,0-2-32 0 0,6-32-153 0 0,-2 1 37 0 0,-4 12 142 0 0,4-13-23 0 0,0 0 0 0 0,1 1 0 0 0,0 0-178 0 0,3-9 150 0 0,-1-1-100 0 0,-3 4-139 0 0,3-4 96 0 0,0-1 52 0 0,0 1 75 0 0,0 0 96 0 0,0-1-13 0 0,1 1 58 0 0,0-1 65 0 0,0 1 71 0 0,-1-2-335 0 0,-1 0 16 0 0,1 0-2 0 0,1 1-7 0 0,-2-1-52 0 0,-1-2-27 0 0,-2 2 44 0 0,-1 1 53 0 0,-3 2 83 0 0,4-1-174 0 0,-19 5 195 0 0,18-7-16 0 0,-2-1 49 0 0,1 0-48 0 0,1 0-58 0 0,1 0-45 0 0,2 0-35 0 0,-3-1-3 0 0,-1 1 20 0 0,-12-3 12 0 0,17 3-34 0 0,-8-2 92 0 0,7 2-111 0 0,1 0 0 0 0,0 1 0 0 0,-1-1 0 0 0,1 1 0 0 0,0-1 1 0 0,-1 1-1 0 0,1 0 0 0 0,-1 0 0 0 0,0 0-28 0 0,1 0 43 0 0,-2-3-32 0 0,2 5-9 0 0,-10-8 45 0 0,4 0-125 0 0,1-3 72 0 0,-9-19 175 0 0,12 19-136 0 0,4 8-29 0 0,-1 0 0 0 0,1 1 0 0 0,0-1 0 0 0,-1 0 0 0 0,1 1 0 0 0,-1-1 0 0 0,1 0 0 0 0,-1 1-1 0 0,1-1 1 0 0,-1 0 0 0 0,1 1 0 0 0,-1-1 0 0 0,0 1 0 0 0,1-1 0 0 0,-1 1 0 0 0,0-1-4 0 0,-2-1 13 0 0,-3-4 38 0 0,-11-13 36 0 0,-2 1-85 0 0,11 11-9 0 0,-19-12 78 0 0,26 17-71 0 0,0 0 0 0 0,-11-2 0 0 0,8 3-12 0 0,2 1-36 0 0,-2-2 26 0 0,3 2-36 0 0,1 0-24 0 0,4 2 2 0 0,5 7 68 0 0,-4-4-38 0 0,10 9 15 0 0,-1 1-1 0 0,0 0 0 0 0,-1 1 0 0 0,0 1 0 0 0,2 6 36 0 0,21 26-142 0 0,-19-24 130 0 0,5 6 13 0 0,11 14-1 0 0,-30-42 0 0 0,-1 0 0 0 0,1 0 0 0 0,-1 0 0 0 0,0 0 0 0 0,2 4 0 0 0,0 1 0 0 0,1-1 0 0 0,0 1 0 0 0,1-1 0 0 0,0 0 0 0 0,0-1 0 0 0,6 7 0 0 0,-5-10 0 0 0,0-1-10 0 0,-5-2-33 0 0,0-4 38 0 0,0 0-1 0 0,-1 1 1 0 0,1-1-1 0 0,-1 0 1 0 0,0 0-1 0 0,0 0 1 0 0,1-1 5 0 0,-1-3-41 0 0,-1 0 0 0 0,1-1 1 0 0,-1 1-1 0 0,-1-4 41 0 0,1-25-106 0 0,1 33 108 0 0,2-21-47 0 0,0 8-94 0 0,-2 10 104 0 0,1-1-102 0 0,0 0-90 0 0,0 0-83 0 0,0-1-157 0 0,1-1-87 0 0,-1 3 91 0 0,0 1-33 0 0,3-8-568 0 0,-1 5 451 0 0,3-12-886 0 0,-3 6 550 0 0,-1 8 534 0 0,0-1 54 0 0,-1 4 158 0 0,0-1 34 0 0,0 1 37 0 0,1-1 42 0 0,3-5-38 0 0,1-6-164 0 0,-2 4 58 0 0,-1 4 109 0 0,0 2 56 0 0,1-1 44 0 0,17-20 93 0 0,12-18 178 0 0,-19 26-168 0 0,-9 10 240 0 0,-3 2-65 0 0,0 2-4 0 0,0-1 45 0 0,-1 1 16 0 0,0 0 51 0 0,1 0 58 0 0,-1 1 65 0 0,-1 3-228 0 0,-1 1 0 0 0,0 0 1 0 0,0 0 6 0 0,0 0 1 0 0,0 0 0 0 0,0 0-7 0 0,0 0-29 0 0,0 0-17 0 0,0 0-3 0 0,0 0-8 0 0,0 0-35 0 0,0 1-4 0 0,0 2-64 0 0,0 8 22 0 0,0-10-64 0 0,-3 25 355 0 0,-6 14 54 0 0,8-39-455 0 0,-4 18 197 0 0,-2 0-38 0 0,-8 19 80 0 0,5-13 89 0 0,-6 21-337 0 0,9-14 174 0 0,-2 3-54 0 0,6-28-105 0 0,1-1 0 0 0,0 1 0 0 0,1 0 0 0 0,-1 0 0 0 0,1 0 0 0 0,1 2-15 0 0,-1-3 0 0 0,-1 0-12 0 0,1-5-53 0 0,1-1-28 0 0,0 0 17 0 0,0 0 10 0 0,0 0-12 0 0,0 0-61 0 0,0 0-104 0 0,0 0 92 0 0,0-1 77 0 0,0 1 64 0 0,1 0 104 0 0,-1-1 178 0 0,0 1-187 0 0,1 0-60 0 0,-1-1-33 0 0,0 1-42 0 0,0 0-48 0 0,0 0-56 0 0,1 0-65 0 0,-1-1-72 0 0,0 1-80 0 0,0 0 76 0 0,0 0-42 0 0,0-1-43 0 0,1 1-47 0 0,-1 0-47 0 0,0-1-51 0 0,0 1-53 0 0,0 0-55 0 0,1-3-1350 0 0,0-1-1110 0 0</inkml:trace>
  <inkml:trace contextRef="#ctx0" brushRef="#br2" timeOffset="148533.53">9040 12366 5208 0 0,'0'0'116'0'0,"0"0"17"0"0,0 0 11 0 0,-1 0-44 0 0,0 0-54 0 0,-5 0-44 0 0,4 0 46 0 0,-2 0 352 0 0,0-1-62 0 0,-1 0-55 0 0,1-1-50 0 0,-1 0-45 0 0,1 0-39 0 0,-6-2 55 0 0,2-1-96 0 0,-14-3 45 0 0,16 7-82 0 0,-1 0 35 0 0,3 1-27 0 0,-13 0 192 0 0,-1 1-53 0 0,1 1-43 0 0,-1 1-36 0 0,8-1-62 0 0,-7-1 122 0 0,1 0-24 0 0,5 0-130 0 0,-18 2-7 0 0,4 0 61 0 0,5 0 119 0 0,-1 0-70 0 0,-3 0-38 0 0,-13 1-14 0 0,-6 0 46 0 0,14 0 55 0 0,-9 1-8 0 0,1-1-44 0 0,0 0-40 0 0,0 0-41 0 0,23-2-50 0 0,-68 5-76 0 0,0-1 85 0 0,-187 4 282 0 0,153-10-256 0 0,-13 5 120 0 0,42 1-20 0 0,47-3-54 0 0,-87 10 162 0 0,74-4-95 0 0,38-6-154 0 0,-27 5-11 0 0,-8 4 3 0 0,37-8-3 0 0,1 0-1 0 0,-1 1 1 0 0,1 0-1 0 0,0 1 0 0 0,0 1 1 0 0,0 0 3 0 0,-25 15 61 0 0,-21 8 163 0 0,14-7-58 0 0,16-8-107 0 0,15-6 76 0 0,0 0 0 0 0,1 0 1 0 0,-3 4-137 0 0,-6 6 221 0 0,7-7-24 0 0,0 0 65 0 0,-1 3-246 0 0,-19 23-183 0 0,26-29 153 0 0,-10 12 83 0 0,-12 14 133 0 0,4-3 21 0 0,2 3 38 0 0,2-2 25 0 0,14-21-134 0 0,0 0 0 0 0,1 1 0 0 0,1 0-151 0 0,-7 14 178 0 0,2-1-47 0 0,-5 12-47 0 0,-2 13 20 0 0,3-6-80 0 0,-2 18 104 0 0,-5 8-46 0 0,12-38-46 0 0,4-9-36 0 0,2-10 0 0 0,0 1 0 0 0,-6 10 0 0 0,4-9 0 0 0,1 1 0 0 0,1-1 0 0 0,-1 7 0 0 0,-1 3 0 0 0,1 5-2 0 0,2-4 17 0 0,-2-10 25 0 0,3-14-34 0 0,1 1 0 0 0,-1-1 1 0 0,1 1-1 0 0,0 0 0 0 0,0-1 0 0 0,0 1 0 0 0,1 0 1 0 0,0 0-1 0 0,-1-1 0 0 0,1 1 0 0 0,0 0 1 0 0,1 3-7 0 0,-1-4 0 0 0,0 1 0 0 0,0-1 0 0 0,-1 0 0 0 0,1 0 0 0 0,-1 1 0 0 0,0-1 0 0 0,0 0 0 0 0,0 0 0 0 0,-1 2 0 0 0,0-1 0 0 0,0 0 0 0 0,1 1 0 0 0,0-1 0 0 0,0 1 0 0 0,0 3 0 0 0,0-2 0 0 0,0-1 0 0 0,-1 0 0 0 0,1 1 0 0 0,-1-1 0 0 0,0 0 0 0 0,-1 0 0 0 0,1 0 0 0 0,-1 0 0 0 0,-2 3 0 0 0,1-2 0 0 0,0 1 0 0 0,1 0 0 0 0,0 0 0 0 0,0 0 0 0 0,-1 3 0 0 0,3-7 0 0 0,0 0 0 0 0,0-1 0 0 0,0 1 1 0 0,-1 0-1 0 0,1-1 0 0 0,-1 1 0 0 0,0-1 1 0 0,-1 3-2 0 0,-7 7 22 0 0,4 3 35 0 0,5 9 40 0 0,0-8-53 0 0,-2 1-36 0 0,2-14-7 0 0,0 1 0 0 0,0 0 0 0 0,0-1 0 0 0,0 1 0 0 0,0 0 0 0 0,1 0 0 0 0,-1 0 0 0 0,1-1 0 0 0,0 1 0 0 0,0 0 0 0 0,1 0 0 0 0,-1 0 0 0 0,1 0 0 0 0,0 2 0 0 0,6 16-24 0 0,-7-18 7 0 0,0-1 0 0 0,1 1 0 0 0,-1-1 1 0 0,0 1-1 0 0,-1-1 0 0 0,1 0 0 0 0,-1 1 1 0 0,1-1-1 0 0,-1 2 17 0 0,-1 13-68 0 0,6-1 80 0 0,-3-13 5 0 0,0-1 0 0 0,-1 0-1 0 0,1 1 1 0 0,-1-1 0 0 0,1 1 0 0 0,-1-1 0 0 0,0 1 0 0 0,-1 3-17 0 0,-1 6 48 0 0,1-1-41 0 0,2 7-55 0 0,4 1-47 0 0,-5-19 89 0 0,0 1 1 0 0,1 0 0 0 0,-1-1 0 0 0,0 1 0 0 0,0-1 0 0 0,0 1 0 0 0,0 0 0 0 0,0-1 0 0 0,-1 1 0 0 0,1 0 0 0 0,0-1 0 0 0,-1 1 5 0 0,1 0-1 0 0,-1 0 1 0 0,1 0 0 0 0,0-1-1 0 0,-1 1 1 0 0,1 0 0 0 0,0 0-1 0 0,0 0 1 0 0,0 0 0 0 0,1 0 0 0 0,-1 0 0 0 0,3 10-1 0 0,-2-9 0 0 0,0 1-1 0 0,0-1 1 0 0,-1 1-1 0 0,1 0 1 0 0,-1-1-1 0 0,0 1 1 0 0,0 2 1 0 0,0-2-17 0 0,1 0 1 0 0,-1 0-1 0 0,1 0 0 0 0,0 0 1 0 0,0-1-1 0 0,1 1 0 0 0,-1 0 1 0 0,1-1-1 0 0,0 1 0 0 0,1 1 17 0 0,8 21-14 0 0,-7-15-5 0 0,1 1 1 0 0,0-1 0 0 0,0 0-1 0 0,1 0 1 0 0,1-1 0 0 0,0 1 0 0 0,8 8 18 0 0,5 12-35 0 0,-17-26 29 0 0,0 0-1 0 0,0 0 0 0 0,0 0 0 0 0,1 0 1 0 0,0 0-1 0 0,1 0 7 0 0,15 16-92 0 0,-15-15 68 0 0,1 0 0 0 0,0 0 1 0 0,0 0-1 0 0,0-1 0 0 0,1 0 0 0 0,4 2 24 0 0,8 5-2 0 0,-7-6-3 0 0,-1 1 0 0 0,1-2 1 0 0,6 3 4 0 0,-13-6 6 0 0,0-1 0 0 0,0 1 0 0 0,0-2-1 0 0,1 1 1 0 0,-1 0 0 0 0,0-1 0 0 0,0 0 0 0 0,1 0 0 0 0,-1 0 0 0 0,3-2-6 0 0,15 0 257 0 0,-4 0-147 0 0,-3 1-93 0 0,-2 1-93 0 0,-9 0-5 0 0,18 11 7 0 0,-8-1 54 0 0,11 4 26 0 0,-19-11-13 0 0,18 6 78 0 0,-18-6-77 0 0,14 4-52 0 0,26 4 26 0 0,1-3 0 0 0,38 1 32 0 0,-52-8 45 0 0,18-3 125 0 0,-1 1-9 0 0,-19 0-40 0 0,0-1-81 0 0,1-1-74 0 0,-1 0-65 0 0,-3 0-37 0 0,0 1-39 0 0,169-6 154 0 0,-62 4 21 0 0,-11 0 0 0 0,144-3-2 0 0,-153 11 84 0 0,21-1-94 0 0,-78-3 40 0 0,-6 0 72 0 0,-22 0 29 0 0,1 0-55 0 0,-1 1-45 0 0,1 0-37 0 0,19 0-62 0 0,68-1-173 0 0,-82-1 201 0 0,0-1 41 0 0,114-2 1 0 0,-48 2 0 0 0,-83 1-2 0 0,160-8 10 0 0,-116 3 50 0 0,52-12-58 0 0,-71 11 0 0 0,12 0 0 0 0,11-1 0 0 0,40-8-7 0 0,27-5 57 0 0,-67 12 20 0 0,-2 2 41 0 0,-21 3-43 0 0,5-1-22 0 0,1 2-48 0 0,111-13 194 0 0,-79 7-140 0 0,0 3-72 0 0,143-13 73 0 0,-143 11-130 0 0,-41 3 75 0 0,21-3 108 0 0,5-1 36 0 0,-21 4-95 0 0,202-31 215 0 0,-43 4-47 0 0,-45 8-98 0 0,-90 13-109 0 0,99-14-12 0 0,227-25 72 0 0,59 8-68 0 0,-207 10-4 0 0,-101 10 62 0 0,208-34-48 0 0,-262 40-10 0 0,-64 11 0 0 0,217-43 0 0 0,-177 31-1 0 0,150-41 16 0 0,-157 37 35 0 0,16-9-50 0 0,99-36 90 0 0,-19 7-40 0 0,-106 38 5 0 0,5-1-35 0 0,-20 6 45 0 0,41-24 34 0 0,36-24 154 0 0,-59 33-158 0 0,0 0-62 0 0,-20 11-34 0 0,-1-3 0 0 0,-1-1 0 0 0,28-24 1 0 0,87-90-55 0 0,-125 114 41 0 0,17-20 14 0 0,-2-1 0 0 0,19-32 0 0 0,-26 35-1 0 0,41-57 74 0 0,-47 60-73 0 0,-2-2 0 0 0,6-14 0 0 0,-4 6 0 0 0,-13 22 0 0 0,-1-1 0 0 0,3-15 0 0 0,14-29 0 0 0,-7 16-5 0 0,3-31 39 0 0,-5 18 1 0 0,-8 18-16 0 0,-7 21 90 0 0,-1-20-109 0 0,-1 24 65 0 0,1 0-1 0 0,4-10-64 0 0,-2 9 68 0 0,-2-1-1 0 0,0-3-67 0 0,1-7 149 0 0,3-9-149 0 0,1-11 66 0 0,-5 1-53 0 0,-4 38 12 0 0,0 4-2 0 0,0 0 0 0 0,2-13-23 0 0,0 19 11 0 0,-1-1-1 0 0,1 1 1 0 0,-2-1 0 0 0,0 0-1 0 0,0 1 1 0 0,0-1 0 0 0,-1 0-1 0 0,-1 1 1 0 0,0-1 0 0 0,-1-2-11 0 0,-9-44 76 0 0,10 44-41 0 0,0 1 1 0 0,-1 0 0 0 0,0-1 0 0 0,0 1 0 0 0,-1 0 0 0 0,-1 1-1 0 0,-2-5-35 0 0,-8-12 95 0 0,-9-14 94 0 0,9 21-110 0 0,-13-5-21 0 0,3 2-5 0 0,16 15-34 0 0,1 0 1 0 0,-2 1 0 0 0,-5-4-20 0 0,-31-14 14 0 0,8 9-26 0 0,-26-7 12 0 0,40 15 5 0 0,-3 1-30 0 0,0 1 0 0 0,0 2 0 0 0,0 0 0 0 0,-26 1 25 0 0,7 0 31 0 0,8 0 141 0 0,0-1-62 0 0,0 1-52 0 0,0 1-43 0 0,-8-1-36 0 0,-83-3-128 0 0,75 5 117 0 0,-61 2 20 0 0,-20 7 12 0 0,33 5 1 0 0,-34 12-1 0 0,36-4-61 0 0,45-8 47 0 0,-17 3-44 0 0,-2 0 42 0 0,2 1-52 0 0,-107 22-125 0 0,100-25 124 0 0,-1 1 44 0 0,-100 17 24 0 0,87-16-21 0 0,-170 35 98 0 0,151-29-92 0 0,52-9-31 0 0,-31 6 41 0 0,1 2-53 0 0,0 1-45 0 0,-1 1-37 0 0,-38 9-106 0 0,-176 35-403 0 0,214-49 456 0 0,-9 2 31 0 0,33-10 160 0 0,-36 4-55 0 0,1 1 48 0 0,-99 13 14 0 0,164-23 1 0 0,-176 20-79 0 0,167-20 92 0 0,1-1 33 0 0,-52 4-34 0 0,28-2 41 0 0,-43 4 20 0 0,0 6 1 0 0,2 4-1 0 0,-3 6-78 0 0,-6 2 56 0 0,36-9 37 0 0,36-9-45 0 0,0-2-37 0 0,3-1-17 0 0,-22 8 6 0 0,21-4-1 0 0,0-3 35 0 0,-16 3 51 0 0,-63 17 103 0 0,-1 1-24 0 0,42-12-114 0 0,24-8-50 0 0,-46 1 0 0 0,-120 4 78 0 0,159-9-81 0 0,-23-4 180 0 0,43 2-41 0 0,-28 3 64 0 0,25 5-100 0 0,17-3-36 0 0,-17 1-64 0 0,-2 0 0 0 0,42-7-202 0 0,1 0 75 0 0,-1 0 65 0 0,1-1 55 0 0,-9 2 107 0 0,-22 3 317 0 0,27-4-359 0 0,0 0-85 0 0,5-1-42 0 0,0-1-47 0 0,0 1-53 0 0,0 0-60 0 0,-1 0-90 0 0,0 0-83 0 0,0 0-91 0 0,1 0-100 0 0,-1 0-107 0 0,0-1-114 0 0,0 1-123 0 0,5 0 420 0 0,-1-1-33 0 0,1 0 138 0 0,-7 1-1756 0 0,-7 1-1230 0 0,17-2 3271 0 0</inkml:trace>
  <inkml:trace contextRef="#ctx0" brushRef="#br2" timeOffset="150804.572">6453 14256 7880 0 0,'0'0'232'0'0,"1"1"-14"0"0,-1-1-218 0 0,2 1 36 0 0,-1 0-26 0 0,-4 1 18 0 0,2-1 109 0 0,1-1 3 0 0,-1 0-64 0 0,-6 0-21 0 0,4 1 7 0 0,1-1 7 0 0,1 1 35 0 0,0-1 43 0 0,0 1 51 0 0,-3 2-94 0 0,-2-1-9 0 0,1 0-5 0 0,0 1 77 0 0,5-3-7 0 0,-2 1-27 0 0,-5 4-90 0 0,5 1 37 0 0,3-4 0 0 0,-1-2-80 0 0,1 0 0 0 0,-1 0 1 0 0,0 0-1 0 0,0 1 0 0 0,1-1 0 0 0,-1 0 1 0 0,0 0-1 0 0,0 0 0 0 0,1 0 1 0 0,-1 0-1 0 0,0 0 0 0 0,0 0 0 0 0,0 1 1 0 0,1-1-1 0 0,-1 0 0 0 0,0 0 1 0 0,0 0-1 0 0,0 0 0 0 0,0 1 0 0 0,1-1 1 0 0,-1 0-1 0 0,0 0 0 0 0,0 0 1 0 0,0 1-1 0 0,0-1 0 0 0,0 0 0 0 0,0 0 1 0 0,0 1-1 0 0,0-1 0 0 0,0 0 0 0 0,0 0 1 0 0,0 1-1 0 0,0-1 0 0 0,0 0 1 0 0,0 0-1 0 0,0 1 0 0 0,0-1 0 0 0,0 0 1 0 0,0 0-1 0 0,0 1 0 0 0,0-1 1 0 0,0 0-1 0 0,0 0 0 0 0,0 0 0 0 0,0 1 1 0 0,0-1-1 0 0,-1 0 0 0 0,1 0 1 0 0,0 0-1 0 0,0 1 0 0 0,0-1 0 0 0,0 0 1 0 0,0 0-1 0 0,-1 0 0 0 0,1 1 1 0 0,0-1-1 0 0,0 0 0 0 0,0 0 0 0 0,0 1 0 0 0,0-1 0 0 0,0 1 0 0 0,0-1 0 0 0,0 1 0 0 0,0 0 0 0 0,0-1 0 0 0,0 1 0 0 0,0 0 0 0 0,0-1 0 0 0,0 1 0 0 0,1-1 0 0 0,-1 1 0 0 0,0 0 0 0 0,1-1 0 0 0,-1 1 0 0 0,0-1 0 0 0,1 1 0 0 0,-1-1 0 0 0,1 1 0 0 0,-1-1 0 0 0,0 1 0 0 0,1-1 0 0 0,-1 0 0 0 0,0 0 0 0 0,1 1 0 0 0,-1-1 0 0 0,0 0 0 0 0,1 1 0 0 0,-1-1 0 0 0,0 0 0 0 0,0 1 0 0 0,0-1 0 0 0,1 1 0 0 0,-1-1 0 0 0,0 0 0 0 0,0 1 0 0 0,0-1 0 0 0,0 1 0 0 0,0-1 0 0 0,0 1 0 0 0,0-1 0 0 0,0 0 0 0 0,0 1 0 0 0,0-1 0 0 0,0 1 0 0 0,0-1 0 0 0,0 1 0 0 0,0-1 0 0 0,0 0 0 0 0,0 1 0 0 0,0-1 0 0 0,-1 1 0 0 0,1-1 0 0 0,0 0 0 0 0,0 1 0 0 0,-1-1 0 0 0,1 1 0 0 0,0-1 0 0 0,0 0 0 0 0,-1 1 0 0 0,1-1 0 0 0,-1 0 0 0 0,-5 7 41 0 0,-3 6 111 0 0,2-3-38 0 0,2-4-85 0 0,-3 6 32 0 0,-6 5 143 0 0,8-11-55 0 0,-3 2 148 0 0,-6 7 221 0 0,10-11-391 0 0,-1 0-43 0 0,2-1-14 0 0,-1 4 85 0 0,-1 0 40 0 0,1-3-95 0 0,-16 7 163 0 0,-1-2-35 0 0,-1-1-39 0 0,0 0-39 0 0,-3 0-32 0 0,0 2-50 0 0,15-6-32 0 0,-1-1 1 0 0,0 0 0 0 0,-1 0-37 0 0,-20 4 71 0 0,10 2 4 0 0,-78 26 101 0 0,17-6-85 0 0,13-5-38 0 0,-2 2-30 0 0,-106 23 110 0 0,85-25-97 0 0,22-4-20 0 0,1 1 50 0 0,-139 44 272 0 0,137-42-227 0 0,-1 0-33 0 0,-26 7-58 0 0,-348 117 70 0 0,401-131-95 0 0,-1 1 40 0 0,-42 14-12 0 0,-5 4-27 0 0,-17 12 4 0 0,-94 39 0 0 0,96-37 0 0 0,-66 33 0 0 0,68-30-4 0 0,40-20 22 0 0,23-9 56 0 0,8-4 46 0 0,1 2 72 0 0,2 1 17 0 0,12-7-131 0 0,10-7-77 0 0,1 0-1 0 0,1 1 0 0 0,1-1 0 0 0,0 2 0 0 0,-5 5 0 0 0,0 1 0 0 0,4-5-15 0 0,0 1 1 0 0,2 0-1 0 0,-1 0 1 0 0,1 0-1 0 0,-3 9 15 0 0,5-8-1 0 0,0 1-1 0 0,1 0 1 0 0,-1 4 1 0 0,-5 34 51 0 0,8 3 71 0 0,7-5 1 0 0,7-1-59 0 0,-5-31-61 0 0,1-1 0 0 0,0 0 0 0 0,1-1 0 0 0,1 0 0 0 0,0 0 0 0 0,2-1 0 0 0,4 6-3 0 0,-8-12 4 0 0,1 0 1 0 0,0-1-1 0 0,1 0 1 0 0,-1 0 0 0 0,2-1-1 0 0,-1 0 1 0 0,3 0-5 0 0,32 16 109 0 0,-18-12-7 0 0,1-1 41 0 0,107 27 220 0 0,-117-33-251 0 0,-5-4-61 0 0,-2 1 12 0 0,2 1 98 0 0,15-5 313 0 0,-15 0-355 0 0,-5 3-113 0 0,-1-1-46 0 0,-5 1 41 0 0,0 0-1 0 0,0 0 0 0 0,1 0 1 0 0,-1 0-1 0 0,0 0 0 0 0,0 0 1 0 0,1 0-1 0 0,-1-1 0 0 0,0 1 1 0 0,0-1-1 0 0,0 1 0 0 0,1-1 0 0 0,1 0 26 0 0,2 2 35 0 0,1-1-44 0 0,1 1 0 0 0,0-1 0 0 0,0 0 0 0 0,-1-1 1 0 0,1 1-1 0 0,3-2-17 0 0,6 0-5 0 0,-1 1-52 0 0,0 2 93 0 0,-5-1-33 0 0,1 0 0 0 0,-1 0 0 0 0,0-1 0 0 0,3-1-3 0 0,6 0 167 0 0,-13 1-144 0 0,-3 1-41 0 0,4 0 4 0 0,-6 0-56 0 0,-1 0 2 0 0,2-1 15 0 0,1 0 50 0 0,7-2-5 0 0,8 2 8 0 0,13-5 0 0 0,-21 4 0 0 0,32-9 0 0 0,-9 5 0 0 0,-29 5 0 0 0,0 1 0 0 0,10-1 0 0 0,21-9 11 0 0,-33 10 42 0 0,-2 0 11 0 0,0 0-25 0 0,0 0-63 0 0,0 0-33 0 0,0 0-123 0 0,0 0-14 0 0,0 0 2 0 0,0 0-22 0 0,0 0-96 0 0,0 0-43 0 0,0 1 33 0 0,-1 0-228 0 0,0 0 110 0 0,-1 0 92 0 0,0 0 79 0 0,0-1 55 0 0,-8 2-533 0 0,8-2 430 0 0,1 0 113 0 0,1 0-37 0 0,-3 0 31 0 0,1-1-1 0 0,-1 0 0 0 0,1 0 1 0 0,-1 0-1 0 0,1 0 0 0 0,0 0 1 0 0,-1 0-1 0 0,1 0 0 0 0,0-1 1 0 0,0 1-1 0 0,-1-2 209 0 0,-11-13-1458 0 0,6 4 626 0 0,2-1 90 0 0,0 0 113 0 0,3 6 365 0 0,0 0 36 0 0,1 1 48 0 0,-1 0 39 0 0,1 0 41 0 0,-1 0 44 0 0,0 0 47 0 0,0 1 48 0 0,1 0 52 0 0,-2 1 53 0 0,2 0-121 0 0,0 1 43 0 0,0-2 98 0 0,0 0 51 0 0,-3-5 295 0 0,1 4-254 0 0,-1 0 256 0 0,1 0-42 0 0,2 4-263 0 0,0 0 0 0 0,0 0 1 0 0,1 0-1 0 0,-1 0 0 0 0,0 0 0 0 0,-1 0 0 0 0,1 0 1 0 0,-1 0-208 0 0,-5-4 721 0 0,1 2-134 0 0,2 0-287 0 0,0 2-146 0 0,3 1-120 0 0,0 0-33 0 0,1 1 130 0 0,1 0 29 0 0,0 0 134 0 0,0 0 61 0 0,0 0 12 0 0,0 0-34 0 0,0 0-144 0 0,0 0-58 0 0,0 0-16 0 0,0 0-10 0 0,0 0-28 0 0,0 0-11 0 0,0 4 14 0 0,-1-1-39 0 0,1 3-34 0 0,11 5-7 0 0,0-1-48 0 0,1 1 34 0 0,10 12 56 0 0,22 21 116 0 0,-16-22-93 0 0,-19-16-48 0 0,0 0 1 0 0,-1 2 0 0 0,4 2-18 0 0,4 5 68 0 0,2 2-52 0 0,-8-5 31 0 0,-5-4 19 0 0,-2 1 40 0 0,-1 0 50 0 0,-2 0 61 0 0,-1-6-156 0 0,0-1 0 0 0,0 0 1 0 0,0 0-1 0 0,0 0 1 0 0,0 0-1 0 0,0 0 1 0 0,0 0-1 0 0,-1 0 1 0 0,1 0-1 0 0,-1-1 1 0 0,1 1-1 0 0,-1 0 0 0 0,-1 0-61 0 0,-12 10 329 0 0,0-2-95 0 0,11-7-184 0 0,-25 14 213 0 0,-17 4 71 0 0,13-6-81 0 0,-31 14 238 0 0,22-11-228 0 0,21-8-181 0 0,1 0-48 0 0,9-5-17 0 0,-1 0 24 0 0,8-2-66 0 0,1-1-37 0 0,3-1-6 0 0,0-1 6 0 0,0 0-33 0 0,0 0-16 0 0,-1 0-33 0 0,1 0-40 0 0,0 0-43 0 0,0 0-47 0 0,0 0-44 0 0,0 0-41 0 0,0 0-38 0 0,0 0-258 0 0,0 0-61 0 0,0 0-48 0 0,0 0-35 0 0,0 0-1435 0 0,0 0-1273 0 0</inkml:trace>
  <inkml:trace contextRef="#ctx0" brushRef="#br0" timeOffset="174671.207">10697 15266 3248 0 0,'10'0'68'0'0,"-8"0"16"0"0,-2 0 5 0 0,0 0 148 0 0,0-1-81 0 0,-1 1-62 0 0,0-1 75 0 0,1 0-62 0 0,0 1-3 0 0,0-1 37 0 0,-1 1 45 0 0,1-1 56 0 0,0 1-30 0 0,0 0 34 0 0,0 0 40 0 0,0-1 42 0 0,0 1 46 0 0,0 0 47 0 0,0 0 53 0 0,1 0 54 0 0,10-3-152 0 0,2 1-54 0 0,0 1-56 0 0,1 0-53 0 0,6 0 2 0 0,-1-1-113 0 0,0-2-18 0 0,33-7 283 0 0,-30 5-242 0 0,-3-1-75 0 0,1 0-88 0 0,2-1-73 0 0,10-1 86 0 0,0 0 45 0 0,12-1 297 0 0,-12 3-44 0 0,-23 5-141 0 0,-1-1 50 0 0,7-4 290 0 0,-14 6-435 0 0,-1 1-133 0 0,1 0-12 0 0,-27 1 73 0 0,-18 3 53 0 0,4 0 37 0 0,-18 0 152 0 0,9-1-30 0 0,15-1-120 0 0,-34 5 187 0 0,23-4 23 0 0,38-2-218 0 0,-5-1-21 0 0,-4 0 70 0 0,-1 0 58 0 0,0-1 44 0 0,-10 0 284 0 0,21 1-226 0 0,7 0-5 0 0,18 0-62 0 0,0 1-37 0 0,-6-1-83 0 0,-1 1-33 0 0,1 0-41 0 0,0-1-55 0 0,0 1-61 0 0,0-1-72 0 0,1 0-78 0 0,-1 0-87 0 0,1-1-96 0 0,-1 0-103 0 0,-11 1 301 0 0,-1-1-43 0 0,0 1-40 0 0,1 0-33 0 0,1 0-439 0 0,-1-1-74 0 0,2 1-618 0 0,2 0-847 0 0,-6 0 2331 0 0</inkml:trace>
  <inkml:trace contextRef="#ctx0" brushRef="#br0" timeOffset="175712.629">10920 15450 4864 0 0,'0'0'108'0'0,"0"0"17"0"0,0 0 10 0 0,14-8 369 0 0,-5 3-387 0 0,14-2 20 0 0,-15 5-59 0 0,-1 1 48 0 0,-3 0 4 0 0,1 1 41 0 0,-1 0 47 0 0,-1 0 54 0 0,2 0-207 0 0,-1-1 37 0 0,1 1 58 0 0,1 0 127 0 0,4-1 108 0 0,-2 1-179 0 0,1-1-95 0 0,2 1-76 0 0,12 2 19 0 0,-23-2-64 0 0,0 0 1 0 0,1 0-1 0 0,-1 0 1 0 0,0 0-1 0 0,0 1 1 0 0,0-1 0 0 0,0 0-1 0 0,1 0 1 0 0,-1 0-1 0 0,0 0 1 0 0,0 0-1 0 0,0 0 1 0 0,0 0-1 0 0,0 1 1 0 0,1-1-1 0 0,-1 0 1 0 0,0 0-1 0 0,0 0 1 0 0,0 0 0 0 0,0 1-1 0 0,0-1 1 0 0,0 0-1 0 0,0 0 1 0 0,0 0-1 0 0,0 0 1 0 0,1 1-1 0 0,-1-1 1 0 0,0 0-1 0 0,0 0 1 0 0,0 0 0 0 0,0 1-1 0 0,0-1 1 0 0,0 0-1 0 0,0 0 1 0 0,0 0-1 0 0,0 1 1 0 0,-1-1-1 0 0,1 0 1 0 0,0 0-1 0 0,0 0 1 0 0,0 1 0 0 0,0-1-1 0 0,0 0 1 0 0,0 0-1 0 0,0 0 1 0 0,0 0-1 0 0,0 1 1 0 0,-1-1-1 0 0,1 0 1 0 0,0 0-1 0 0,0 0 1 0 0,0 0-1 0 0,0 0 1 0 0,0 0 0 0 0,-1 1-1 0 0,1-1 1 0 0,0 0-1 0 0,0 0 1 0 0,0 0-1 0 0,-10 9 32 0 0,3-6-32 0 0,0 0 0 0 0,0 0 0 0 0,0 0 0 0 0,0-1 0 0 0,-1 0 0 0 0,-4 0 0 0 0,-8 3 0 0 0,-1 0 45 0 0,-1-2 65 0 0,-16 3 120 0 0,18-3 151 0 0,-1-2-75 0 0,-16 2 174 0 0,28-2-249 0 0,0 0 1 0 0,0-1 0 0 0,-8-1-232 0 0,0 1 239 0 0,15 0-165 0 0,2 0-3 0 0,-1-1-34 0 0,-3 0-4 0 0,2 0 16 0 0,1 1 73 0 0,1-1 110 0 0,18 1-267 0 0,-2-3 60 0 0,1-1 66 0 0,8-4 122 0 0,5-1 78 0 0,-9 5-148 0 0,6 0 49 0 0,-3 1-57 0 0,-11 2-104 0 0,-1 1-35 0 0,-3 0-26 0 0,-2-1-53 0 0,-1 2-82 0 0,-7 2 44 0 0,-7 2 70 0 0,-14 5 7 0 0,14-6 2 0 0,0-1-1 0 0,0 0 1 0 0,0-1-1 0 0,-1 0 1 0 0,-4 1 42 0 0,-7 0-213 0 0,10-1 79 0 0,0-1-71 0 0,3 0 5 0 0,0-1-64 0 0,5 0 118 0 0,1 0-43 0 0,-1 0-72 0 0,2 0 86 0 0,-1 0-37 0 0,1 0-38 0 0,-1 0-36 0 0,0 0-377 0 0,0 0-256 0 0,-1 0-596 0 0</inkml:trace>
  <inkml:trace contextRef="#ctx0" brushRef="#br0" timeOffset="176402.31">10844 15157 7688 0 0,'0'0'166'0'0,"0"0"29"0"0,0 0-19 0 0,0 0-75 0 0,-1-1-55 0 0,-2 0-15 0 0,1 0 8 0 0,1 1-32 0 0,-1 0 0 0 0,1 0 0 0 0,0-1 0 0 0,-1 1 0 0 0,1-1 0 0 0,0 1 0 0 0,-1-1-1 0 0,1 1 1 0 0,0-1 0 0 0,0 0 0 0 0,0 1 0 0 0,-2-2-7 0 0,-4-2 121 0 0,6 4-64 0 0,-1 0 67 0 0,-8 1 479 0 0,5 0-385 0 0,2-1-136 0 0,-1 1-52 0 0,-3 2-33 0 0,1 0 1 0 0,-1 0-1 0 0,1 0 1 0 0,-1 1-1 0 0,1-1 1 0 0,0 2 2 0 0,-8 6 24 0 0,10-7 19 0 0,0 1 40 0 0,-8 7 222 0 0,8-8-201 0 0,-10 8 0 0 0,5-2-80 0 0,2-4 1 0 0,2 0 78 0 0,2-2 40 0 0,-2-3-86 0 0,4-1 7 0 0,1 0 0 0 0,6 0 187 0 0,-1 0-183 0 0,-4 0-78 0 0,2 0 18 0 0,1 1 0 0 0,8-3 51 0 0,2-1 41 0 0,10-2 156 0 0,-10 1-138 0 0,0 1-94 0 0,-5 1-88 0 0,-1 1-82 0 0,18-3 42 0 0,15-8 94 0 0,-28 8-33 0 0,1 0-74 0 0,-13 4 64 0 0,2-1 46 0 0,-2 1-57 0 0,1 0-71 0 0,-1 0-71 0 0,0 0-97 0 0,-1 0-79 0 0</inkml:trace>
  <inkml:trace contextRef="#ctx0" brushRef="#br0" timeOffset="178382.576">11716 14823 8840 0 0,'0'0'197'0'0,"-1"0"-61"0"0,-4-3 315 0 0,4 2-359 0 0,-1 0-56 0 0,-8-8 1 0 0,7 6 19 0 0,-1-1-1 0 0,1 1 1 0 0,0-1-1 0 0,0 0 1 0 0,-1-2-56 0 0,-3-7 63 0 0,2 3 14 0 0,4 8-62 0 0,0 1 0 0 0,0-1 1 0 0,0 0-1 0 0,1 1 0 0 0,-1-1 1 0 0,1 0-1 0 0,-1 0 1 0 0,1 1-1 0 0,-1-1 0 0 0,1 0 1 0 0,0-1-16 0 0,0-9 57 0 0,-1-6-48 0 0,0 9 7 0 0,1 1 35 0 0,0-4 105 0 0,0 7-46 0 0,0 1-1 0 0,1-1 1 0 0,-1 1-1 0 0,1-1 1 0 0,0 1 0 0 0,1-3-110 0 0,0 2 145 0 0,1-1 1 0 0,-1 1 0 0 0,1 0 0 0 0,3-5-146 0 0,17-18 481 0 0,-10 17-288 0 0,1 1-37 0 0,-8 6-52 0 0,0 1 1 0 0,1 0-1 0 0,-1 0 0 0 0,6-1-104 0 0,10-1 170 0 0,-1 2-38 0 0,8 3-29 0 0,-3 6-101 0 0,-24-5-2 0 0,1 0 1 0 0,0 1-1 0 0,0-1 1 0 0,-1 1 0 0 0,1-1-1 0 0,-1 1 1 0 0,0 0-1 0 0,1 0 1 0 0,-1 0 0 0 0,0 0-1 0 0,0 0 1 0 0,0 1-1 0 0,0-1 1 0 0,-1 1-1 0 0,1-1-9 0 0,-1 1-1 0 0,1-1 1 0 0,-1 1-1 0 0,0 0 1 0 0,0 0 0 0 0,0 0-1 0 0,0 0 1 0 0,-1 1 9 0 0,0 20-160 0 0,-3-12 37 0 0,-2 0-35 0 0,-10 20-346 0 0,9-20 257 0 0,1 0 0 0 0,-2 0 0 0 0,0-1 0 0 0,-7 10 247 0 0,-2-2-229 0 0,0-1 105 0 0,0 1 93 0 0,-1-2 79 0 0,-4 5 97 0 0,1-1 76 0 0,-6 3 111 0 0,-12 13 230 0 0,16-16-249 0 0,21-20-310 0 0,-4 4 60 0 0,-1 0 55 0 0,-13 16 437 0 0,12-12-354 0 0,4-4-124 0 0,0 0-43 0 0,2-4-34 0 0,1-1 0 0 0,-1 0 0 0 0,1 1 0 0 0,0-1 0 0 0,-1 1 0 0 0,1-1 0 0 0,0 0 0 0 0,0 1 0 0 0,-1-1 0 0 0,1 1 0 0 0,0-1 0 0 0,0 1 0 0 0,0-1 0 0 0,-1 1 0 0 0,1-1 0 0 0,0 1 0 0 0,0 0 0 0 0,0-1 0 0 0,0 1 0 0 0,0-1 0 0 0,0 1 0 0 0,0-1 0 0 0,0 1 0 0 0,0-1 0 0 0,1 1 0 0 0,-1-1 0 0 0,0 1 0 0 0,1 1 0 0 0,-1-2-2 0 0,0 0 1 0 0,0 1 0 0 0,0-1-1 0 0,0 1 1 0 0,0-1 0 0 0,0 0 0 0 0,0 1-1 0 0,0-1 1 0 0,0 0 0 0 0,0 1-1 0 0,1-1 1 0 0,-1 0 0 0 0,0 1 0 0 0,0-1-1 0 0,1 0 1 0 0,-1 1 0 0 0,0-1-1 0 0,0 0 1 0 0,1 1 0 0 0,-1-1-1 0 0,0 0 1 0 0,1 0 0 0 0,-1 1 0 0 0,0-1-1 0 0,1 0 2 0 0,11 2-127 0 0,-12-2 101 0 0,12 1-233 0 0,0-3 64 0 0,1-1 54 0 0,-1-1 44 0 0,8-5 6 0 0,8-5 19 0 0,-17 8 33 0 0,24-13-88 0 0,-12 3 120 0 0,-9 5 81 0 0,-1-1 86 0 0,-2 0 106 0 0,-6 6-87 0 0,-1-1 36 0 0,0-2-98 0 0,-1 1-50 0 0,-2-1-35 0 0,-4-3-39 0 0,-5 2-3 0 0,1 4 38 0 0,-1 2 33 0 0,0 1 49 0 0,0 1-261 0 0,1 0 64 0 0,0 1 56 0 0,-1-1 47 0 0,-6-1 111 0 0,-20 0 306 0 0,23 3-369 0 0,0 0-78 0 0,5 0-42 0 0,0 0-43 0 0,0 1-48 0 0,-1-1-54 0 0,1 1-80 0 0,-1 0-76 0 0,1 0-81 0 0,-1 0-89 0 0,0 0-95 0 0,1 0-103 0 0,-1 1-110 0 0,1 0-115 0 0,2-1-573 0 0,-2 0-855 0 0</inkml:trace>
  <inkml:trace contextRef="#ctx0" brushRef="#br0" timeOffset="178985.082">12115 14652 9416 0 0,'0'0'208'0'0,"0"0"-44"0"0,0 0-59 0 0,-1 0-24 0 0,0 0-40 0 0,0 0 6 0 0,1 0 55 0 0,-1 0 80 0 0,-4 2-80 0 0,4-2-12 0 0,1 0 102 0 0,-1 0 96 0 0,0 1-45 0 0,-1 0-41 0 0,1 0-36 0 0,0 1-10 0 0,-1 0-39 0 0,0 0 1 0 0,1 1-45 0 0,-7 21-60 0 0,6-15-15 0 0,-1 11 66 0 0,4 9 187 0 0,1-4 2 0 0,-4-7-141 0 0,-1-3 97 0 0,1 0-90 0 0,-2 13 14 0 0,1-11-125 0 0,-2 5-9 0 0,-2-7-79 0 0,5-10-4 0 0,1 9 56 0 0,1-8-51 0 0,1-1-80 0 0,-1 0-113 0 0,-1-3 84 0 0,1 1-40 0 0,0-1-43 0 0,0 0-47 0 0,-1 0-96 0 0,1-1-99 0 0,0 0 75 0 0,0 0-36 0 0,0 0-554 0 0,0 0-431 0 0,0-1-824 0 0</inkml:trace>
  <inkml:trace contextRef="#ctx0" brushRef="#br0" timeOffset="179370.846">12241 14593 8640 0 0,'0'0'197'0'0,"0"0"24"0"0,0 0 17 0 0,-1 2-58 0 0,-1 3-120 0 0,-5 3 3 0 0,2 0 109 0 0,-1 0 140 0 0,0 4 273 0 0,2 0 0 0 0,2-4-274 0 0,2-1-139 0 0,-1 0-108 0 0,0 14-64 0 0,-1-1 0 0 0,-2 11 0 0 0,0-1 0 0 0,-2-1-2 0 0,2-6 49 0 0,2 0 82 0 0,-1 2-1 0 0,-1 1-52 0 0,3-23-62 0 0,1 2 0 0 0,0 1-49 0 0,1 4-35 0 0,-1-10-311 0 0,1 1 48 0 0,-1-1 40 0 0,1 1 34 0 0,-1-1-42 0 0,3 2-446 0 0,-3-2 403 0 0,1 0-10 0 0,-1 0-63 0 0,1 1-1038 0 0,-1-1-826 0 0</inkml:trace>
  <inkml:trace contextRef="#ctx0" brushRef="#br0" timeOffset="179711.626">11994 14652 10880 0 0,'0'0'248'0'0,"0"0"34"0"0,0 0 20 0 0,0 0-38 0 0,0 0-144 0 0,0 0 26 0 0,0 0 29 0 0,1-1 56 0 0,3 0-83 0 0,10-4 109 0 0,-10 4-81 0 0,-3-1-164 0 0,15-1-5 0 0,-9 2-7 0 0,25-2 0 0 0,-1-2 0 0 0,10-3 0 0 0,4-1-6 0 0,-23 5-54 0 0,0-1-92 0 0,4-1-134 0 0,-17 4 131 0 0,1 0-54 0 0,0-1-75 0 0,-1 0-95 0 0,2 0-66 0 0</inkml:trace>
  <inkml:trace contextRef="#ctx0" brushRef="#br0" timeOffset="183857.161">12494 14593 2736 0 0,'1'0'-106'0'0,"0"1"38"0"0,0-1 37 0 0,0 0 85 0 0,0 0 53 0 0,1 0 222 0 0,-2-2 465 0 0,0 0-589 0 0,-1 0-74 0 0,0 2 321 0 0,1 0 17 0 0,0 0 4 0 0,0 0 7 0 0,0 0 7 0 0,0 0 1 0 0,0 0-15 0 0,0 0-61 0 0,0 0-27 0 0,0 0-7 0 0,0 0-33 0 0,0 0-129 0 0,0 0-59 0 0,0 0-11 0 0,0 0-16 0 0,0 0-47 0 0,0 0 18 0 0,0 0 46 0 0,0 0-2 0 0,0 0-7 0 0,0 0 6 0 0,0 0 33 0 0,0 0 14 0 0,0 0 1 0 0,0 0 4 0 0,2-1 24 0 0,12 3 536 0 0,-7 0-481 0 0,-2-1-112 0 0,-1 0-112 0 0,-4-1-64 0 0,2 0 141 0 0,-2 0 3 0 0,1 0-59 0 0,9 2 6 0 0,-8-1 46 0 0,-1-1-14 0 0,0 1 41 0 0,4 3 5 0 0,7 4 119 0 0,3 1 23 0 0,-10-3-205 0 0,-4-5 27 0 0,-1-1 9 0 0,1 1 6 0 0,6 2-45 0 0,-1 1 24 0 0,1 0 79 0 0,-3-1 2 0 0,0 0 70 0 0,-3-2-58 0 0,0 1-98 0 0,1 0-35 0 0,6 5-24 0 0,0 0-131 0 0,-6-4-118 0 0,-2-2 130 0 0,1 2 77 0 0,2 1 69 0 0,2 4 95 0 0,-3-4-93 0 0,1 0-35 0 0,-2-1-76 0 0,4 7 34 0 0,-1-1-41 0 0,4 8-73 0 0,-3-5 80 0 0,-2-1 74 0 0,0 0 94 0 0,-2-3-133 0 0,3 11 7 0 0,-3-7-96 0 0,-1-7 2 0 0,0 1 40 0 0,1 1 43 0 0,-1 1 0 0 0,0 0 0 0 0,0 0 0 0 0,-1 2 1 0 0,0-2 1 0 0,0 5 2 0 0,-2-1 40 0 0,-1 7 38 0 0,4-18-81 0 0,0-1 0 0 0,0 1 0 0 0,0-1 0 0 0,0 1 0 0 0,0-1 0 0 0,0 1 0 0 0,-1-1 0 0 0,1 1 0 0 0,0-1 0 0 0,0 0 0 0 0,0 1 0 0 0,-1-1 0 0 0,1 1 0 0 0,0-1 0 0 0,-1 1 0 0 0,1-1 0 0 0,0 0 0 0 0,-1 1 0 0 0,1-1 0 0 0,-1 0 0 0 0,1 1 0 0 0,0-1 0 0 0,0 0-1 0 0,0 0 1 0 0,-1 1-1 0 0,1-1 1 0 0,0 0-1 0 0,0 0 1 0 0,0 1 0 0 0,-1-1-1 0 0,1 0 1 0 0,0 1-1 0 0,0-1 1 0 0,0 0-1 0 0,0 1 1 0 0,0-1 0 0 0,0 0-1 0 0,0 0 1 0 0,0 1-1 0 0,0-1 1 0 0,0 0-1 0 0,0 1 1 0 0,0-1 0 0 0,0 0-1 0 0,0 1 1 0 0,0-1-1 0 0,0 0 1 0 0,0 1 0 0 0,-1 1-43 0 0,-2 1 43 0 0,2-2 58 0 0,0 0 11 0 0,-1 0-44 0 0,1 0 29 0 0,1-1 10 0 0,0 0 0 0 0,0 0-30 0 0,0 0-112 0 0,0 0-13 0 0,1-1 9 0 0,4-6 83 0 0,-3 4-2 0 0,0-1 1 0 0,1 1 0 0 0,-1 0-1 0 0,1 0 1 0 0,0 1 0 0 0,0-1 0 0 0,0 0-1 0 0,0 1 1 0 0,9-8 16 0 0,-2-1 35 0 0,1-4-21 0 0,5-5 14 0 0,-11 11 23 0 0,5-4 81 0 0,5-9 75 0 0,-9 10-93 0 0,0 0-61 0 0,-2 3-40 0 0,0-1-1 0 0,-1 0 1 0 0,1-3-29 0 0,-1-6 112 0 0,-1 10-74 0 0,2-30 156 0 0,-4 32 101 0 0,0 0-72 0 0,1-1-63 0 0,-1 1-55 0 0,1 0-46 0 0,-1-1-36 0 0,1-6-54 0 0,-2 8 34 0 0,1-7 58 0 0,-2-3-61 0 0,-1 4 204 0 0,1 9-153 0 0,1 1-64 0 0,0 0-57 0 0,1 1 50 0 0,-4-9-86 0 0,3 8 90 0 0,0 2-39 0 0,1-1-31 0 0,-1 0 40 0 0,-6-5 3 0 0,4 3-19 0 0,1 1-89 0 0,1 1 28 0 0,0 1-38 0 0,1-2 133 0 0,-2 1-47 0 0,1 0-65 0 0,0-1-81 0 0,-1 0-126 0 0,1 2 124 0 0,0-1-37 0 0,1 0-39 0 0,-1 0-42 0 0,1 0-44 0 0,-1 1-48 0 0,1-1 69 0 0,-1 1-52 0 0,1-1-47 0 0,0 1-39 0 0,-1 0-147 0 0,0-1-39 0 0,1 1-176 0 0,-2-1-476 0 0</inkml:trace>
  <inkml:trace contextRef="#ctx0" brushRef="#br0" timeOffset="185340.303">12874 14323 5152 0 0,'0'0'116'0'0,"0"0"17"0"0,0 0 10 0 0,0 0 30 0 0,0 0 123 0 0,0 0 51 0 0,0 0 6 0 0,0-1-113 0 0,-1 0-106 0 0,1 0-44 0 0,-3-4 79 0 0,3 3-58 0 0,-1 0 91 0 0,1 1-54 0 0,0 1 39 0 0,1-3 163 0 0,1 2-42 0 0,0 0-39 0 0,1 0-36 0 0,3 2 142 0 0,1 1-102 0 0,-1 0-110 0 0,0 1-35 0 0,10 4 183 0 0,-12-5-155 0 0,9 8-36 0 0,-6-4-18 0 0,-1 0 1 0 0,0 0-1 0 0,-1 1 1 0 0,2 1-103 0 0,0 3 85 0 0,-1-1-52 0 0,6 22-33 0 0,-19-18 0 0 0,-2 5-26 0 0,5-13-1 0 0,0 0 1 0 0,0-1-1 0 0,-1 0 0 0 0,0 0 1 0 0,0 0-1 0 0,0 0 1 0 0,-3 1 26 0 0,-13 9-36 0 0,16-11 54 0 0,-11 7 128 0 0,15-11 6 0 0,1 0 28 0 0,0 0 4 0 0,0 0-14 0 0,0 0-54 0 0,0 0-20 0 0,0 0-6 0 0,0 0 11 0 0,1 0-37 0 0,6-2 87 0 0,26-8 610 0 0,-10 3-333 0 0,-11 2-248 0 0,0 1-42 0 0,0 1-49 0 0,-1-1-57 0 0,-2 2-99 0 0,-1 0 41 0 0,2-1 33 0 0,4-2 44 0 0,6-1 2 0 0,-6 3-102 0 0,-3 0-85 0 0,0 0-113 0 0,-2 1-67 0 0,1 0-115 0 0,-5 2 166 0 0,0-1-34 0 0,0 0-38 0 0,0 1-38 0 0,-4 0 79 0 0,0 0-42 0 0,1-1-439 0 0,1 1-297 0 0,2 0-692 0 0,-5 0 1764 0 0</inkml:trace>
  <inkml:trace contextRef="#ctx0" brushRef="#br0" timeOffset="186409.558">11451 15218 4808 0 0,'0'0'94'0'0,"0"-1"-36"0"0,-4-2 32 0 0,2 2-25 0 0,1 0 100 0 0,-1-4-141 0 0,0 0 1 0 0,0 3 22 0 0,1 1 41 0 0,1 1-79 0 0,0 0-1 0 0,0-1 1 0 0,0 1 0 0 0,0 0 0 0 0,0 0 0 0 0,0 0-1 0 0,0 0 1 0 0,0 0 0 0 0,0 0 0 0 0,0-1 0 0 0,0 1 0 0 0,0 0-1 0 0,0 0 1 0 0,0 0 0 0 0,0 0 0 0 0,0 0 0 0 0,0 0-1 0 0,0 0 1 0 0,0-1 0 0 0,0 1 0 0 0,0 0 0 0 0,0 0-1 0 0,0 0 1 0 0,0 0 0 0 0,0 0 0 0 0,0 0 0 0 0,0 0-1 0 0,0-1 1 0 0,1 1 0 0 0,-1 0 0 0 0,0 0 0 0 0,0 0 0 0 0,0 0-1 0 0,0 0 1 0 0,0 0 0 0 0,0 0 0 0 0,0 0 0 0 0,0 0-1 0 0,0 0 1 0 0,1 0 0 0 0,-1 0 0 0 0,0 0 0 0 0,0-1-1 0 0,0 1 1 0 0,0 0 0 0 0,0 0 0 0 0,1 0-9 0 0,2-3 71 0 0,2-2-44 0 0,-5 5-26 0 0,1-2 37 0 0,1 0 52 0 0,2-3 143 0 0,7-3 434 0 0,-9 6-509 0 0,1 2-57 0 0,-3 0 192 0 0,0 0-261 0 0,1 0-1 0 0,-1-1 1 0 0,0 1-1 0 0,0 0 1 0 0,0 0 0 0 0,0-1-1 0 0,0 1 1 0 0,0 0-1 0 0,0 0 1 0 0,0 0 0 0 0,1 0-1 0 0,-1-1 1 0 0,0 1-1 0 0,0 0 1 0 0,0 0-1 0 0,0 0 1 0 0,0 0 0 0 0,1-1-1 0 0,-1 1 1 0 0,0 0-1 0 0,0 0 1 0 0,0 0 0 0 0,1 0-1 0 0,-1 0 1 0 0,0 0-1 0 0,0 0 1 0 0,1 0 0 0 0,-1 0-32 0 0,6-2 553 0 0,4 2 48 0 0,-6 0-353 0 0,0 0-45 0 0,-1 0-12 0 0,12 1 659 0 0,-5 0-382 0 0,-2 1-194 0 0,-4-2-190 0 0,0 1-42 0 0,2 0-57 0 0,5 0 186 0 0,1 0-35 0 0,11-1 53 0 0,-2-1-90 0 0,29-4 40 0 0,-29 3-55 0 0,-2 0 53 0 0,-3 0 181 0 0,0 1-76 0 0,0-1-69 0 0,1 0-58 0 0,8-1-35 0 0,1 1-94 0 0,-4 0-51 0 0,32 0-146 0 0,-37 1 343 0 0,1 0-36 0 0,8-2 0 0 0,0 0-40 0 0,26-3 34 0 0,-18 4 26 0 0,-9 1 11 0 0,0-1 0 0 0,1-2-127 0 0,-2 1 105 0 0,1 1 0 0 0,1 1-105 0 0,25-1 113 0 0,26-4-60 0 0,-26 2-20 0 0,-18 2 18 0 0,26-3 47 0 0,27-7-73 0 0,28-2-30 0 0,-76 10 6 0 0,18-1 72 0 0,-16 2 35 0 0,54-4 49 0 0,-63 5-79 0 0,1 0 39 0 0,0-1 53 0 0,0 1 71 0 0,-1-1-86 0 0,-3 0-40 0 0,-9 2-82 0 0,-4 0-58 0 0,0 0 41 0 0,58-8 246 0 0,-55 6-236 0 0,-1 1-50 0 0,-6 1 14 0 0,6 0 39 0 0,11 0 16 0 0,-25 0-311 0 0,-1 1 97 0 0,-1-1 83 0 0,1 1 70 0 0,-1 0 56 0 0,0-1 42 0 0,3 0 481 0 0,-4 0-461 0 0,1 1-97 0 0,-1 0-114 0 0,0 0 5 0 0,0 0-38 0 0,0-1-40 0 0,1 1-45 0 0,-1 0-47 0 0,0 0-51 0 0,0 0-55 0 0,1 0-57 0 0,-1 0-61 0 0,0 0-65 0 0,1 0-67 0 0,-1 0-72 0 0,1 0-74 0 0,0 0-79 0 0,-1 0-921 0 0,0 0-1002 0 0</inkml:trace>
  <inkml:trace contextRef="#ctx0" brushRef="#br0" timeOffset="192610.408">12271 15579 5904 0 0,'0'0'132'0'0,"0"0"17"0"0,0 0 11 0 0,0 0-54 0 0,0 0-52 0 0,6-1-47 0 0,-1 0 4 0 0,-1-1 59 0 0,-1 0 66 0 0,0 0 118 0 0,0 0 2 0 0,1 1-179 0 0,-2 0 10 0 0,14-6 41 0 0,-10 5-43 0 0,0-1 69 0 0,-4 1 88 0 0,0-1-186 0 0,-1 0 89 0 0,0 1 12 0 0,0 0 33 0 0,0-3 265 0 0,3-6 656 0 0,-2 7-889 0 0,0-2 77 0 0,-1 3-69 0 0,0-1-6 0 0,0 1 40 0 0,0 0-6 0 0,-1 0 40 0 0,0 0 46 0 0,0 0 52 0 0,0 2-396 0 0,0 1 1 0 0,0 0-1 0 0,0-1 0 0 0,0 1 1 0 0,0 0-1 0 0,0-1 0 0 0,0 1 1 0 0,0 0-1 0 0,0-1 0 0 0,0 1 1 0 0,0 0-1 0 0,0-1 0 0 0,0 1 0 0 0,-1 0 1 0 0,1 0-1 0 0,0-1 0 0 0,0 1 1 0 0,0 0-1 0 0,-1-1 0 0 0,1 1 1 0 0,0 0-1 0 0,0 0 0 0 0,-1 0 1 0 0,1-1-1 0 0,0 1 0 0 0,0 0 1 0 0,-1 0-1 0 0,1 0 0 0 0,0 0 1 0 0,-1 0-1 0 0,1-1 0 0 0,0 1 1 0 0,-1 0-1 0 0,1 0 0 0 0,0 0 1 0 0,-1 0-1 0 0,-10 1-2 0 0,7 0 3 0 0,2-1-1 0 0,0 0-1 0 0,0 1 1 0 0,0 0 0 0 0,-1-1 0 0 0,1 1 0 0 0,0 0 0 0 0,0 0 0 0 0,0 0 0 0 0,0 0 0 0 0,1 0 0 0 0,-1 0-1 0 0,-1 1 1 0 0,-22 20 13 0 0,23-21-10 0 0,-12 14 83 0 0,0 0 95 0 0,1 0 60 0 0,-12 25 397 0 0,13-13-321 0 0,2-7-193 0 0,1-2-31 0 0,5-5-67 0 0,0 3 78 0 0,-1 0-15 0 0,2 0 1 0 0,-1 8-90 0 0,3-10 85 0 0,2 0 52 0 0,1 0 68 0 0,2-1 86 0 0,5-1-13 0 0,2-3-76 0 0,3-5-59 0 0,1-2-45 0 0,-9-2-65 0 0,0-1-1 0 0,0 1 1 0 0,0-1 0 0 0,0-1-1 0 0,0 1 1 0 0,0-1 0 0 0,-1 0-1 0 0,5-2-31 0 0,-6 2-108 0 0,0 1 58 0 0,1-2 47 0 0,2 0 67 0 0,1 0 14 0 0,-4 0-56 0 0,0 2-41 0 0,0-1-48 0 0,0 0-35 0 0,-1 0-49 0 0,0 1-58 0 0,1-1-64 0 0,-2 1-10 0 0,1-1-55 0 0,0 1-58 0 0,-1-1-64 0 0,1 1-67 0 0,-1-1-72 0 0,1 1-76 0 0,-1-1-81 0 0,5-2-1180 0 0,2-2-1098 0 0</inkml:trace>
  <inkml:trace contextRef="#ctx0" brushRef="#br0" timeOffset="193447.055">12511 15269 4144 0 0,'0'0'119'0'0,"0"0"-24"0"0,0 0 3 0 0,0 0 41 0 0,0 0 123 0 0,0 0 228 0 0,0 0 19 0 0,0 0-13 0 0,1 0-252 0 0,-1 0-57 0 0,0 0-50 0 0,1-1-41 0 0,0 0 0 0 0,3-2-45 0 0,-2 2 5 0 0,-1 0 56 0 0,0 0 83 0 0,0 0 105 0 0,0 1-104 0 0,-1 0 35 0 0,0-1 38 0 0,1 1 41 0 0,1-2 96 0 0,1 0-36 0 0,3-1 267 0 0,1 1-118 0 0,0 1-95 0 0,-1 0-138 0 0,0 0-37 0 0,11 1 396 0 0,-14 0-554 0 0,0 1-67 0 0,2 2-22 0 0,3 1 46 0 0,-3-2-28 0 0,-4-2-17 0 0,0 1 0 0 0,0-1 1 0 0,0 0-1 0 0,0 1 0 0 0,0 0 0 0 0,0-1 0 0 0,1 1 1 0 0,-1 0-1 0 0,-1-1 0 0 0,1 1 0 0 0,0 0 0 0 0,0 0 1 0 0,0 0-1 0 0,0 0-3 0 0,3 6 53 0 0,-1 5 41 0 0,-3-9-93 0 0,-1 1 1 0 0,1-1-1 0 0,-1 1 1 0 0,0 0-1 0 0,0-1 1 0 0,0 0-1 0 0,-1 1 1 0 0,1-1-1 0 0,-1 0 1 0 0,0 1-1 0 0,-1 0-1 0 0,-3 8-1 0 0,5-10-3 0 0,0 0-1 0 0,-1 0 1 0 0,1 0 0 0 0,-1 0 0 0 0,1 0 0 0 0,-1-1 0 0 0,0 1 0 0 0,1 0 0 0 0,-2-1 4 0 0,-31 21-123 0 0,18-13 72 0 0,13-7 54 0 0,0 0-41 0 0,-3 2-129 0 0,-6 4-281 0 0,8-5 334 0 0,0-1 49 0 0,1 0 6 0 0,3-2 114 0 0,0 0 13 0 0,0 0-38 0 0,0 0-129 0 0,1 0 35 0 0,10-2-59 0 0,0 0 130 0 0,8 0 110 0 0,1 3 127 0 0,-18 0-230 0 0,1 0 41 0 0,20 9 382 0 0,-17-6-377 0 0,-1-1-98 0 0,1 2 58 0 0,0 2 105 0 0,0 2 127 0 0,0 6 244 0 0,-4 1 12 0 0,-2-6-234 0 0,-3-2-124 0 0,-1-1-95 0 0,-3 2 74 0 0,1-1-26 0 0,-8 2-18 0 0,11-8-223 0 0,0-1 53 0 0,1 1 37 0 0,-4 0 41 0 0,1 1 81 0 0,-7 2 195 0 0,8-4-218 0 0,0 0-39 0 0,-1 0-69 0 0,0 0-100 0 0,3-1 33 0 0,0 1-33 0 0,-1-1-37 0 0,1 0-41 0 0,-1 0-42 0 0,1-1-47 0 0,-1 1-48 0 0,1 0-53 0 0,-1-1-54 0 0,0 1-59 0 0,1-1-60 0 0,-1 0-65 0 0,-1 0-1036 0 0,-1-1-967 0 0</inkml:trace>
  <inkml:trace contextRef="#ctx0" brushRef="#br0" timeOffset="195052.009">14112 14166 7920 0 0,'0'0'174'0'0,"0"0"29"0"0,0 0 13 0 0,0 0-5 0 0,0 0-51 0 0,0 0-28 0 0,0 0-4 0 0,0 0-8 0 0,-1 2-32 0 0,-1 6-63 0 0,1-5 19 0 0,-1 9 129 0 0,0-1-62 0 0,-1 2-34 0 0,-3 8-6 0 0,3-9-12 0 0,0 1 43 0 0,1-4 3 0 0,0-1 40 0 0,-8 35 456 0 0,2-4-29 0 0,3-13-244 0 0,1-4-118 0 0,2 0-83 0 0,-1 9 44 0 0,-8 43 375 0 0,7-52-425 0 0,0 0-60 0 0,1-8-62 0 0,-2 22 3 0 0,5-29 39 0 0,-1 0 44 0 0,1-6-21 0 0,0 1-112 0 0,0-1 69 0 0,-1 1 73 0 0,-1 0 128 0 0,1-2 90 0 0,2-2-225 0 0,2-1-87 0 0,6-10-7 0 0,2-9-96 0 0,-6 12 63 0 0,0 0 36 0 0,9-15 149 0 0,14-22 24 0 0,-5 10-45 0 0,3-6-44 0 0,-22 39-81 0 0,-1-1-1 0 0,1 1 1 0 0,0 0 0 0 0,0 0 0 0 0,0 0 0 0 0,0 1 0 0 0,3-2 1 0 0,-4 2-35 0 0,-2 2 33 0 0,-1 1 0 0 0,1-1 0 0 0,-1 1 0 0 0,1-1 0 0 0,-1 1-1 0 0,1-1 1 0 0,0 1 0 0 0,-1-1 0 0 0,1 1 0 0 0,0-1 0 0 0,-1 1 0 0 0,1 0-1 0 0,0 0 1 0 0,-1-1 0 0 0,1 1 0 0 0,0 0 0 0 0,0 0 2 0 0,0 1-4 0 0,1-1 1 0 0,-1 1-1 0 0,0 0 1 0 0,0 0-1 0 0,0-1 1 0 0,0 1-1 0 0,0 0 0 0 0,0 0 1 0 0,0 0-1 0 0,0 0 1 0 0,0 1-1 0 0,0-1 1 0 0,-1 0-1 0 0,1 0 1 0 0,0 1 3 0 0,3 9-9 0 0,-1 0 0 0 0,0 1 1 0 0,-1-1-1 0 0,1 8 9 0 0,-1-6-10 0 0,0 0 0 0 0,1 1 1 0 0,2 4 9 0 0,-3-11 0 0 0,-1 1 0 0 0,1-1 0 0 0,-2 0 0 0 0,1 1 0 0 0,-1 4 0 0 0,0-12 0 0 0,0 4-60 0 0,0 1-116 0 0,0 1-119 0 0,-1 0-124 0 0,1 0-127 0 0,-1-3 224 0 0,1-1-33 0 0,-1 1-34 0 0,0 0-35 0 0,0-1-34 0 0,0 0-36 0 0,0 1-1199 0 0,-1 0-964 0 0</inkml:trace>
  <inkml:trace contextRef="#ctx0" brushRef="#br0" timeOffset="195719.224">14413 14356 9184 0 0,'0'0'208'0'0,"0"0"33"0"0,0 0 14 0 0,0 0-23 0 0,0 0-100 0 0,0 0-42 0 0,0 0-8 0 0,0 0-2 0 0,0 0 9 0 0,4 6-36 0 0,-2-4 45 0 0,0 0-86 0 0,-1-1-6 0 0,0 0 0 0 0,0 0 1 0 0,-1 0-1 0 0,1 0 1 0 0,0 0-1 0 0,0 1 0 0 0,-1-1 1 0 0,1 0-1 0 0,0 1 1 0 0,-1 0-7 0 0,7 12 4 0 0,-5-9-18 0 0,1 0 0 0 0,-1 1 0 0 0,0-1 0 0 0,-1 1 1 0 0,1-1-1 0 0,-1 1 0 0 0,0 0 0 0 0,-1 0 0 0 0,1 0 0 0 0,-1 0 1 0 0,-1 0 13 0 0,0 15 62 0 0,-8 11 163 0 0,4-19-152 0 0,2-7 143 0 0,2 0-98 0 0,-2 3 23 0 0,1-6-68 0 0,0 0 35 0 0,0 2 82 0 0,2-1-26 0 0,1 3 123 0 0,0 9 221 0 0,-1-14-466 0 0,1 1-93 0 0,1-1 83 0 0,0-1 27 0 0,0 1 40 0 0,1 0 48 0 0,0 1 56 0 0,-2-2-199 0 0,2 1 81 0 0,1-1 142 0 0,1-2-100 0 0,-1 0-71 0 0,5-3-51 0 0,4-3-34 0 0,0-4 62 0 0,3-5 67 0 0,3-3 118 0 0,14-28-26 0 0,-29 41-175 0 0,1-1 0 0 0,-1 0 0 0 0,-1 0 0 0 0,1 0 0 0 0,-1 0-1 0 0,0-2-16 0 0,3-9 80 0 0,0 0 53 0 0,-1 2 40 0 0,0 1 66 0 0,-5 13-203 0 0,1-1 1 0 0,-1 1-1 0 0,1 0 1 0 0,-1 0 0 0 0,0-1-1 0 0,0 1 1 0 0,0 0-1 0 0,0 0 1 0 0,0-2-37 0 0,-3-12 169 0 0,-1 7-99 0 0,0-1-35 0 0,0 1-44 0 0,-1 0-49 0 0,5 8 44 0 0,0 0-211 0 0,-1 1 84 0 0,1 0 74 0 0,0-1 61 0 0,0 1 58 0 0,-1-1 46 0 0,0-1 350 0 0,0 1-298 0 0,1 0-100 0 0,-1 1-41 0 0,1-1-44 0 0,-1 1-46 0 0,1-1-53 0 0,-1 1-61 0 0,1 0-89 0 0,0-1-84 0 0,-1 1-93 0 0,1 0-102 0 0,-1 0-110 0 0,1 0-118 0 0,-1-1-126 0 0,1 2 409 0 0,0-1-35 0 0,0 0-1210 0 0,0 0-991 0 0</inkml:trace>
  <inkml:trace contextRef="#ctx0" brushRef="#br0" timeOffset="197047.21">13547 14990 4952 0 0,'0'0'108'0'0,"0"0"17"0"0,0 0 11 0 0,0 0 16 0 0,0 0 41 0 0,0 0 21 0 0,2 1 63 0 0,11 3 258 0 0,-10-3-323 0 0,-1-1 56 0 0,17-1 389 0 0,-1-1 1 0 0,0-1-1 0 0,18-5-657 0 0,-17 4 373 0 0,0 0-37 0 0,0 1-48 0 0,0 1-59 0 0,19-1-55 0 0,8-1 290 0 0,7 1-464 0 0,-31 3 81 0 0,1-1 81 0 0,-2 0 51 0 0,30-2 351 0 0,-20 0-278 0 0,-13 1-174 0 0,0 1-62 0 0,8-2 83 0 0,14-2 19 0 0,19-3 83 0 0,-19 5 17 0 0,3-1-136 0 0,22-5 197 0 0,-2-1-37 0 0,-21 6-205 0 0,-18 2-36 0 0,10-5 105 0 0,-1 0 25 0 0,-9 5-87 0 0,1-2 131 0 0,2-1 94 0 0,1 0 112 0 0,-18 3-250 0 0,0 0-34 0 0,10 0 45 0 0,5-2-81 0 0,11 0-86 0 0,4-1-1 0 0,-26 3 34 0 0,-1 0 35 0 0,10-1-40 0 0,12-2 8 0 0,-11 3-47 0 0,52-5 321 0 0,28-8-319 0 0,6-1 271 0 0,-80 12-151 0 0,-2 2-62 0 0,18-1-35 0 0,0 2-23 0 0,-5 2 67 0 0,24 0-11 0 0,34-5-63 0 0,-60 2 11 0 0,42-5-4 0 0,-38 2 0 0 0,24 2 0 0 0,-17 0 0 0 0,-1-2 0 0 0,49-12 0 0 0,-63 12-12 0 0,16-1 53 0 0,12-2-6 0 0,-29 5-33 0 0,-14 1-21 0 0,-1-1-49 0 0,-14 2-24 0 0,1-1-42 0 0,2-1-126 0 0,0 2-60 0 0,-7 1-10 0 0,1-1-48 0 0,0 0 193 0 0,0 1 49 0 0,-1 0 21 0 0,0-1-37 0 0,0 1-46 0 0,0 0-52 0 0,0-1-4 0 0,0 1-46 0 0,0 0-51 0 0,-1 0-54 0 0,1-1-60 0 0,0 1-63 0 0,0 0-68 0 0,-1 0-72 0 0,1-1-1169 0 0,-1 1-1035 0 0</inkml:trace>
  <inkml:trace contextRef="#ctx0" brushRef="#br0" timeOffset="198060.547">13541 15621 6648 0 0,'0'0'149'0'0,"0"0"23"0"0,0 0 12 0 0,0 0-15 0 0,1 0-85 0 0,2 5-69 0 0,1-3 54 0 0,11 0 99 0 0,2-5-91 0 0,12-9 12 0 0,-20 7-44 0 0,-1 1 52 0 0,1-2 44 0 0,-1 1 36 0 0,8-8 246 0 0,19-18 675 0 0,-26 20-814 0 0,0 1-61 0 0,14-29 825 0 0,-22 37-921 0 0,0-1-56 0 0,-1 0-39 0 0,0-4-12 0 0,0 6 14 0 0,0 0-22 0 0,-1-7 17 0 0,-3 2-51 0 0,-3 2-54 0 0,-3 1-88 0 0,7 3 85 0 0,-8-2-107 0 0,0 2 41 0 0,-11 6-40 0 0,0 3 112 0 0,1 1 77 0 0,9-3 26 0 0,4-3 94 0 0,0 1 37 0 0,-16 15 469 0 0,15-10-386 0 0,0 0-59 0 0,1-1-100 0 0,-1 3-29 0 0,1 0-1 0 0,0 0 1 0 0,0 0 0 0 0,-2 8-56 0 0,-1 10 47 0 0,6-16-47 0 0,4-11 0 0 0,0 0 0 0 0,0 0 0 0 0,0 0 0 0 0,1 0 0 0 0,-1 0 0 0 0,1 0 0 0 0,0 0 0 0 0,0 0 0 0 0,0 9 38 0 0,1 0 68 0 0,1 7 180 0 0,0-12-83 0 0,0 1 0 0 0,0-1-1 0 0,0 0 1 0 0,3 6-203 0 0,2-1 180 0 0,0 0-81 0 0,-1-4 242 0 0,1-1-60 0 0,1 0-53 0 0,1-1-46 0 0,4 1 12 0 0,0-1-54 0 0,-6-4-84 0 0,-1-1 0 0 0,0 1-1 0 0,0-1 1 0 0,1 0 0 0 0,-1 0-1 0 0,4-1-55 0 0,9-1 212 0 0,18-7-47 0 0,-14 2-133 0 0,-3 0-89 0 0,0-2-101 0 0,-4 2-69 0 0,0-1-102 0 0,0 0-115 0 0,-8 3 174 0 0,-1 0-34 0 0,11-4-208 0 0</inkml:trace>
  <inkml:trace contextRef="#ctx0" brushRef="#br0" timeOffset="199037.197">13929 15081 6480 0 0,'0'0'141'0'0,"0"0"23"0"0,0 0 13 0 0,0 0 35 0 0,0 0 99 0 0,0 0 45 0 0,0 0-4 0 0,0 0-116 0 0,0 0-98 0 0,0 0-79 0 0,1-1-72 0 0,0-1-230 0 0,0 1 209 0 0,-1 0 62 0 0,1 1 34 0 0,-1 0 42 0 0,0-1 47 0 0,0 1 59 0 0,1 0 63 0 0,-1 0 70 0 0,0-1 76 0 0,0 1 82 0 0,0 0 91 0 0,0 0 95 0 0,0 1 104 0 0,1 2-576 0 0,-1 0-70 0 0,1 0-56 0 0,1 1-46 0 0,1 10-60 0 0,-4-10 37 0 0,-1 16-13 0 0,0 9-85 0 0,-1 7-1 0 0,1-24 92 0 0,0 0 33 0 0,-16 84-35 0 0,16-84-37 0 0,0 0-35 0 0,-3 20-108 0 0,4-24 125 0 0,2-5 13 0 0,-1 4-54 0 0,0-5-9 0 0,-3 4 12 0 0,3-5-12 0 0,0-1-56 0 0,0 0-30 0 0,0 0-4 0 0,-1-2-484 0 0,-1-1 304 0 0,2 1 167 0 0,0 0 147 0 0,1 1 41 0 0,2-6-102 0 0,0-1-49 0 0,11-29-791 0 0,-11 26 753 0 0,-1 5 142 0 0,-1 0 36 0 0,2-3 45 0 0,1-1 45 0 0,1-1 55 0 0,5-6 104 0 0,3-6 59 0 0,-7 7-196 0 0,-3 11-59 0 0,6-7-50 0 0,-6 9 37 0 0,1 0 35 0 0,-2 0 25 0 0,-2 3-16 0 0,0 0 9 0 0,0 0 39 0 0,0 0 15 0 0,8 4 20 0 0,0 0-59 0 0,-5-2-67 0 0,4 12 2 0 0,-4 3 33 0 0,-5 17 80 0 0,0-11-87 0 0,1-9-49 0 0,1-10 0 0 0,0-1 0 0 0,0 1 0 0 0,0 0 0 0 0,0-1 0 0 0,0 1 0 0 0,1-1 0 0 0,0 1 0 0 0,1 2 0 0 0,-2-6-24 0 0,0 1-48 0 0,0-1-45 0 0,0 1-45 0 0,-1 0-55 0 0,1-1-47 0 0,0 1-44 0 0,0 0-43 0 0,1 0-40 0 0,-1-1-39 0 0,0 1-37 0 0,1 0-36 0 0,1 3-1306 0 0,1-1 380 0 0</inkml:trace>
  <inkml:trace contextRef="#ctx0" brushRef="#br0" timeOffset="199635.322">14091 15116 5552 0 0,'0'0'124'0'0,"0"0"17"0"0,0 0 11 0 0,0 0-9 0 0,0 0-61 0 0,0 0 5 0 0,0 0 37 0 0,0 0 10 0 0,5 3-58 0 0,-4-2-25 0 0,0 0 43 0 0,2 3-64 0 0,0 1 37 0 0,1 5 161 0 0,-3-2 13 0 0,0 2 49 0 0,-1 9 387 0 0,-4 9 350 0 0,1-16-612 0 0,0 1-5 0 0,0-1-80 0 0,1-5-198 0 0,1-1-32 0 0,0-1-37 0 0,-1 1-41 0 0,-1 11-22 0 0,2-8 0 0 0,1-9 0 0 0,0 0 0 0 0,0 0 0 0 0,0 0 0 0 0,0 0 0 0 0,0 0 0 0 0,0 0 0 0 0,0 0 0 0 0,0 0 0 0 0,0 0 0 0 0,0 1 0 0 0,0-1 0 0 0,0 0 0 0 0,0 0 0 0 0,0 0 0 0 0,0 0 0 0 0,0 0 0 0 0,0 0 0 0 0,0 0 0 0 0,0 0 0 0 0,0 0 0 0 0,0 1 0 0 0,0-1 0 0 0,0 0 0 0 0,0 0 0 0 0,0 0 0 0 0,0 0 0 0 0,0 0 0 0 0,0 0 0 0 0,1 0 0 0 0,-1 0 0 0 0,0 0 0 0 0,0 0 0 0 0,0 0 0 0 0,0 0 0 0 0,0 0 0 0 0,0 0 0 0 0,0 1 0 0 0,0-1 0 0 0,0 0 0 0 0,0 0 0 0 0,1 0 0 0 0,-1 0 0 0 0,0 0 0 0 0,0 0 0 0 0,0 0 0 0 0,0 0 0 0 0,0 0 0 0 0,0 0 0 0 0,0 0 0 0 0,0 0 0 0 0,0 0 0 0 0,1 0 0 0 0,5-4 0 0 0,6-5 0 0 0,-5 2 25 0 0,3-4 101 0 0,0 0 78 0 0,20-26 674 0 0,-17 21-576 0 0,-5 6-190 0 0,-1 0-71 0 0,2-3-41 0 0,-1-1 0 0 0,-1 0 0 0 0,4-11 0 0 0,-7 10 8 0 0,-3 11 9 0 0,-1-1 0 0 0,0 0-1 0 0,0 1 1 0 0,0-1 0 0 0,0 0-1 0 0,-1 1 1 0 0,0-3-17 0 0,-3-3-13 0 0,3 9 95 0 0,-1-1-76 0 0,0 1-69 0 0,0 0-59 0 0,-2 0-128 0 0,1 0-69 0 0,-8 0-889 0 0,9 1 775 0 0,1 0-172 0 0</inkml:trace>
  <inkml:trace contextRef="#ctx0" brushRef="#br0" timeOffset="200135.446">14455 14983 6648 0 0,'0'0'149'0'0,"0"0"23"0"0,0 0 12 0 0,0 0 12 0 0,0 0 25 0 0,0 0 17 0 0,0 0 2 0 0,0 0-7 0 0,0 0-28 0 0,0 0-11 0 0,0 0-2 0 0,0 0 13 0 0,0 0 56 0 0,0 0 25 0 0,0 0-133 0 0,0 0-36 0 0,-1 1 33 0 0,-1 0-82 0 0,-2 3-1 0 0,3-3-16 0 0,-1 0 38 0 0,1 0 55 0 0,0 0 69 0 0,0 0 84 0 0,1 0 98 0 0,-6 4 242 0 0,2 0-80 0 0,-1 0-78 0 0,2 0-74 0 0,-1 1-71 0 0,1 0-66 0 0,0 0-64 0 0,0 1-60 0 0,-1 0-51 0 0,-2 6-45 0 0,-12 24 227 0 0,10-22-192 0 0,0 3-90 0 0,-9 17 175 0 0,-27 47 389 0 0,28-53-442 0 0,8-14-97 0 0,0 0-36 0 0,0 0-42 0 0,-1 0-48 0 0,1 0-54 0 0,1 0-60 0 0,-1 0-66 0 0,0 0-71 0 0,7-13 128 0 0,0 0 83 0 0,0 0 54 0 0,0 2 67 0 0,-2 2 44 0 0,2-4-48 0 0,0 0-42 0 0,0-1-29 0 0,1 1-46 0 0,-1-1-53 0 0,0 1-63 0 0,0-1-8 0 0,0 0-53 0 0,1 0-58 0 0,-1 1-61 0 0,0-1-67 0 0,0 0-70 0 0,1 0-77 0 0,-1 0-79 0 0,-1 1-832 0 0,-2 2-880 0 0,4-4 2447 0 0</inkml:trace>
  <inkml:trace contextRef="#ctx0" brushRef="#br0" timeOffset="200962.854">14554 14988 4864 0 0,'0'0'108'0'0,"0"0"17"0"0,0 0 10 0 0,-1 0-33 0 0,-2 0-68 0 0,0 0-21 0 0,2 0 37 0 0,0 0 51 0 0,1 0 117 0 0,0 0 194 0 0,-2 0 10 0 0,1 1-214 0 0,0-1 99 0 0,0 0-111 0 0,0 0 36 0 0,0 1 250 0 0,0-1-190 0 0,1 0 39 0 0,-1 1 41 0 0,1-1 44 0 0,0 0 48 0 0,-1 0 52 0 0,1 2-356 0 0,-1 0-1 0 0,0 0 1 0 0,0-1 0 0 0,1 1 0 0 0,0 0 0 0 0,-1 0 0 0 0,1 0-1 0 0,0-1 1 0 0,0 1 0 0 0,-1 1-160 0 0,2 8 641 0 0,-1-5-319 0 0,1 0-33 0 0,0 0-39 0 0,-1 0-47 0 0,1 1-35 0 0,0-1-82 0 0,0 0-90 0 0,-1-1-101 0 0,1 28 164 0 0,-2 31 169 0 0,-2-39-187 0 0,-13 67 31 0 0,15-84-70 0 0,1-6-3 0 0,0 0-1 0 0,0 0 1 0 0,-1-1-1 0 0,1 1 1 0 0,-1 0 0 0 0,1 0-1 0 0,-1-1 1 0 0,1 1-1 0 0,-1 0 1 0 0,0-1-1 0 0,0 1 1 0 0,0 0 1 0 0,0-1-76 0 0,1-1-19 0 0,2-2-113 0 0,0-1 37 0 0,3-10-219 0 0,-5 12 313 0 0,6-16-60 0 0,0 0 53 0 0,4-17 27 0 0,12-35 88 0 0,-11 40-94 0 0,-4 15 59 0 0,5 0-45 0 0,-11 12 33 0 0,1 0 1 0 0,0 0-1 0 0,0 1 1 0 0,-1-1-1 0 0,1 1 0 0 0,0-1 1 0 0,0 1-1 0 0,1 0 1 0 0,-1 0-1 0 0,0 0 0 0 0,0 0 1 0 0,1 0-1 0 0,-1 0 16 0 0,1 1 0 0 0,-1-1 0 0 0,1 1 1 0 0,-1 0-1 0 0,0 0 0 0 0,1 0 0 0 0,-1 0 0 0 0,1 0 0 0 0,-1 1 0 0 0,0-1 0 0 0,1 1 0 0 0,-1-1 0 0 0,0 1 1 0 0,3 1-1 0 0,2 2 47 0 0,-2 0 46 0 0,-4-3-16 0 0,2 14 106 0 0,-3-14-167 0 0,1 0-1 0 0,-1 0 1 0 0,1 0 0 0 0,-1 0 0 0 0,0 0 0 0 0,1 1 0 0 0,-1-1 0 0 0,0 0 0 0 0,0 0 0 0 0,0 0 0 0 0,0 0-1 0 0,0 1 1 0 0,0-1 0 0 0,-1 0 0 0 0,1 0 0 0 0,0 0 0 0 0,0 0 0 0 0,-1 0 0 0 0,1 0 0 0 0,-1 1-1 0 0,1-1 1 0 0,-1 0 0 0 0,1 0 0 0 0,-1 0 0 0 0,0 0 0 0 0,0 0-16 0 0,-11 13 164 0 0,-2 2 39 0 0,5-6-147 0 0,0-1-35 0 0,-21 22 166 0 0,27-26-141 0 0,1 4 135 0 0,7 3-17 0 0,4-3-147 0 0,-4-5-202 0 0,0-1 63 0 0,1 1 55 0 0,-1-1 45 0 0,6 3 73 0 0,17 6 205 0 0,-20-9-243 0 0,1-1-76 0 0,-4 0-21 0 0,0-1-41 0 0,1 1-47 0 0,-1-1-52 0 0,1 0-80 0 0,-1 0-73 0 0,1 0-79 0 0,0 1-86 0 0,-1-1-93 0 0,1 0-100 0 0,0-1-105 0 0,-1 1-113 0 0,-2 0-548 0 0,0 0-844 0 0</inkml:trace>
  <inkml:trace contextRef="#ctx0" brushRef="#br0" timeOffset="201337.21">14962 15002 8208 0 0,'0'0'234'0'0,"0"0"6"0"0,0 0-80 0 0,0 0-38 0 0,0 0 127 0 0,0 0 236 0 0,0 0 25 0 0,0 0-20 0 0,0 0-223 0 0,1 0-100 0 0,0 0-85 0 0,0 0-38 0 0,2 1 6 0 0,-1-1 15 0 0,-1 1 88 0 0,0 0-31 0 0,-1-1 38 0 0,2 4 22 0 0,5 6 264 0 0,-6-7-365 0 0,0-1 0 0 0,0 0 0 0 0,0 1 0 0 0,0-1 0 0 0,0 1 0 0 0,-1-1 0 0 0,1 1 0 0 0,-1 0 0 0 0,1-1 1 0 0,-1 1-1 0 0,0 0-81 0 0,1 26 648 0 0,0-9-237 0 0,-1-7-227 0 0,0-1-118 0 0,-2-1-103 0 0,1 8 39 0 0,3 10 56 0 0,0 3-6 0 0,-2-31-197 0 0,0 0 55 0 0,0 1 45 0 0,0-1 38 0 0,-1 1 64 0 0,0 4 198 0 0,1-5-213 0 0,0 1-35 0 0,-1-1-47 0 0,1 1-58 0 0,0-1-6 0 0,0 0-35 0 0,0 0-39 0 0,0 0-42 0 0,0 0 2 0 0,0 0-34 0 0,0 0-36 0 0,0-1-38 0 0,0 1-40 0 0,0 0-41 0 0,0 0-45 0 0,0 0-46 0 0,0-1-94 0 0</inkml:trace>
  <inkml:trace contextRef="#ctx0" brushRef="#br0" timeOffset="201632.297">14821 14999 7712 0 0,'0'0'148'0'0,"0"0"-72"0"0,-1 0-49 0 0,0 0-27 0 0,0 0 50 0 0,1 0 16 0 0,0 0 37 0 0,1 0 48 0 0,-1 0 54 0 0,7-2 168 0 0,-1-1-40 0 0,8 0 234 0 0,-4 1-231 0 0,0-1-36 0 0,24-2 595 0 0,-20 3-470 0 0,-5 1-120 0 0,7-1 78 0 0,21-1 586 0 0,-25 3-713 0 0,-1-1-58 0 0,1 0-77 0 0,-1 0-96 0 0,58-5 39 0 0,-64 6-86 0 0,-1 0-43 0 0,0-1-45 0 0,0 1-43 0 0,1 0-46 0 0,-1 0-44 0 0,1 0-45 0 0,0-1-47 0 0,1 1-188 0 0,0 0-85 0 0,1 0-85 0 0,-1-1-86 0 0,1 1-905 0 0,6-2-958 0 0</inkml:trace>
  <inkml:trace contextRef="#ctx0" brushRef="#br0" timeOffset="202028.724">14872 15557 10968 0 0,'1'-1'256'0'0,"0"1"-86"0"0,1-1-52 0 0,4-2 68 0 0,-4 2-83 0 0,8-3-8 0 0,0-1 61 0 0,1 1 67 0 0,0 1 72 0 0,0 0 76 0 0,0 1 83 0 0,1 0 88 0 0,-1 2 93 0 0,-1-1-232 0 0,-1 1-46 0 0,-1-1-80 0 0,0 1-38 0 0,0 0-40 0 0,1 1-40 0 0,-3 0-230 0 0,0 0 33 0 0,6 1 47 0 0,3 0 116 0 0,7 2 187 0 0,-4 0-54 0 0,-6-2-135 0 0,-1-1-76 0 0,-1 1-67 0 0,-2-1-60 0 0,1 1-68 0 0,0-1-78 0 0,-1 0-86 0 0,-1 0-22 0 0,0-1-72 0 0,1 1-78 0 0,-1-1-84 0 0,0 1-89 0 0,0-1-95 0 0,0 0-100 0 0,1 0-106 0 0,-2 0-915 0 0,5 0-1060 0 0</inkml:trace>
  <inkml:trace contextRef="#ctx0" brushRef="#br0" timeOffset="202408.687">15598 15258 11576 0 0,'3'-1'91'0'0,"9"-1"-45"0"0,-10 2 20 0 0,-1-1 65 0 0,-1 1 88 0 0,-1-1 108 0 0,0 0-50 0 0,1 1-154 0 0,0 0 25 0 0,0 0 32 0 0,0 0 4 0 0,-1 0-20 0 0,-2 1-78 0 0,6 4-22 0 0,-2 3-50 0 0,-1 8-8 0 0,1-1 76 0 0,-5 8 118 0 0,3-14-101 0 0,3 1 37 0 0,-1 7 158 0 0,-4-3-54 0 0,-6 25 554 0 0,4-22-478 0 0,2-5-125 0 0,-1 0-43 0 0,-2 12 0 0 0,3-10-75 0 0,-2 1-40 0 0,4-9-50 0 0,0-3 23 0 0,1-1-1 0 0,0 1 1 0 0,1 0 0 0 0,-1 0-1 0 0,0 0 1 0 0,1-1 0 0 0,0 2-6 0 0,0 4-74 0 0,0-4-4 0 0,-1-1-35 0 0,0-2-344 0 0,0 0 52 0 0,1 0 44 0 0,-1-1 39 0 0,1 1-199 0 0,2 1-726 0 0,-2-2 634 0 0,-1 1 288 0 0,0-1-40 0 0,3 1-1575 0 0,3 1-1102 0 0</inkml:trace>
  <inkml:trace contextRef="#ctx0" brushRef="#br0" timeOffset="206761.596">10952 15731 3880 0 0,'0'0'109'0'0,"0"0"-19"0"0,0 0 11 0 0,0 0 51 0 0,0 0 144 0 0,0 0 261 0 0,0 0 19 0 0,0 0-19 0 0,0 0-105 0 0,0 0-48 0 0,0 0-10 0 0,0 0-6 0 0,0 0-18 0 0,0 0-8 0 0,3-4 946 0 0,-1 1-828 0 0,-1 2-271 0 0,0-1-55 0 0,1 1-67 0 0,-1 0-77 0 0,-1 1-113 0 0,1-1 52 0 0,-1 0 47 0 0,1 1 43 0 0,-1 0 41 0 0,0-1 36 0 0,0 0 211 0 0,1 0 83 0 0,-1-1 70 0 0,5-5 1119 0 0,-4 6-1535 0 0,-1 1 3 0 0,0 1-6 0 0,4 6-42 0 0,2 19 297 0 0,-2-2-96 0 0,2 2-61 0 0,-2 17-31 0 0,-1-10 25 0 0,1-9-53 0 0,2 0-37 0 0,4 5-26 0 0,9 12-33 0 0,-7-18-23 0 0,15 20 19 0 0,2-3 60 0 0,2-7-46 0 0,-2-1-24 0 0,-13-9-63 0 0,-2-2-173 0 0,-10-16 157 0 0,-1 0-32 0 0,1 0-46 0 0,-1 1-57 0 0,-1-2 38 0 0,-1 0-35 0 0,0 0-37 0 0,0 1-41 0 0,0-3 144 0 0,-1 0-22 0 0,0-1 4 0 0,0 0-60 0 0,1 0-73 0 0,-1 0-85 0 0,0 0-98 0 0,0 1-111 0 0,0-1-123 0 0,0-1 312 0 0,0 1-36 0 0,0 1-1116 0 0,0 2-878 0 0</inkml:trace>
  <inkml:trace contextRef="#ctx0" brushRef="#br0" timeOffset="207792.525">10982 15757 3968 0 0,'0'0'91'0'0,"0"0"11"0"0,0 0 9 0 0,0 0 36 0 0,-2-1 928 0 0,0 0-695 0 0,1 0-230 0 0,0 0-58 0 0,0 0-71 0 0,0 0-82 0 0,0 0 173 0 0,0 0 47 0 0,0 0 42 0 0,0 0 37 0 0,-1-2 333 0 0,1 1 92 0 0,-2-3 1368 0 0,1 4-1231 0 0,1 1-235 0 0,0 1-330 0 0,0 0-37 0 0,0 0-42 0 0,0 0-47 0 0,0 1-52 0 0,0 0-56 0 0,-4 10 208 0 0,0 1-41 0 0,0-1-36 0 0,0 1-35 0 0,-4 11 7 0 0,-13 35 104 0 0,13-34-85 0 0,-3-1-36 0 0,-3 0 39 0 0,-6 13 109 0 0,13-27-218 0 0,4 3 51 0 0,4-13-40 0 0,0 0-96 0 0,0 0-48 0 0,0 0-10 0 0,0 0 18 0 0,1 0 47 0 0,2-5-25 0 0,10-15-251 0 0,-2-2 95 0 0,4-9 12 0 0,8-21-46 0 0,-14 30 131 0 0,-3 7 19 0 0,-1 1 66 0 0,0-8-91 0 0,0-2-4 0 0,1 9 116 0 0,-4 10 27 0 0,0 0 1 0 0,0 0-1 0 0,0-1 0 0 0,0 1 1 0 0,-1-3 11 0 0,4-15 0 0 0,-2 7 136 0 0,0 7-22 0 0,-1 0 38 0 0,0 5 213 0 0,0 1-49 0 0,0 0-43 0 0,0 2-41 0 0,0 0-37 0 0,1 1-33 0 0,1 1 77 0 0,1 1-111 0 0,-1 2-40 0 0,9 9 88 0 0,-7-6-22 0 0,9 10 161 0 0,-2 2-55 0 0,1 1-47 0 0,1-3-44 0 0,-11-13-146 0 0,17 16 158 0 0,-9-13-46 0 0,2-1 41 0 0,-2-1 6 0 0,1 0-90 0 0,-1 1-96 0 0,-2-1-98 0 0,-8-4 64 0 0,14 1 278 0 0,-3 2-74 0 0,-3-1-104 0 0,3 0-52 0 0,4 0-56 0 0,6-2-63 0 0,-23-1-91 0 0,1 0 55 0 0,0 0 48 0 0,-1 0 38 0 0,2 0 27 0 0,1 1 75 0 0,-2 0-86 0 0,-1-1-66 0 0,1 0-93 0 0,0 1-116 0 0,-1-1 109 0 0,0 0-38 0 0,0 0-41 0 0,0 0-43 0 0,0 0-18 0 0,0 0-48 0 0,0 0-44 0 0,0 0-38 0 0,0 0-138 0 0,0 0-38 0 0,0 0-1439 0 0</inkml:trace>
  <inkml:trace contextRef="#ctx0" brushRef="#br0" timeOffset="208637.835">11202 16470 7456 0 0,'0'0'166'0'0,"0"0"29"0"0,0 0-22 0 0,0 0-74 0 0,0-1-55 0 0,-1 0-18 0 0,1 0 12 0 0,-4-3-25 0 0,1 2 54 0 0,-2-1 176 0 0,2 0 200 0 0,1 0-286 0 0,2 2 132 0 0,0 1-81 0 0,-2 1-93 0 0,1 0-62 0 0,-4 1 14 0 0,3-1-17 0 0,1-1 33 0 0,-1 1 75 0 0,1 0 81 0 0,-8 4-53 0 0,-20 15 406 0 0,11-7-269 0 0,8-7-103 0 0,1 1 69 0 0,8-6-104 0 0,-2 6 229 0 0,1-2-109 0 0,1-1-138 0 0,5 3-32 0 0,-1-3-109 0 0,3 1-34 0 0,2 2 16 0 0,1-1 61 0 0,2 1 88 0 0,-1 2 81 0 0,2 0-68 0 0,1-2-67 0 0,-9-5-70 0 0,0 1-1 0 0,0-1 0 0 0,0 1 1 0 0,-1 0-1 0 0,1 0 1 0 0,0 1-33 0 0,3 5 112 0 0,-3 3 53 0 0,-2-2-26 0 0,0 0 58 0 0,-2-5-41 0 0,0 0 0 0 0,0 1-1 0 0,0-1 1 0 0,-1 0-1 0 0,0 3-155 0 0,-3 6 260 0 0,1-7-174 0 0,-1-1-43 0 0,0 0-50 0 0,-1 0-58 0 0,-8 7 124 0 0,3-4 26 0 0,0 0 0 0 0,-1-1 0 0 0,0 0 1 0 0,-1 1-86 0 0,-2-1 76 0 0,-2 1-35 0 0,10-5-42 0 0,-1-1 0 0 0,1 0 0 0 0,-1 0 0 0 0,1-1 0 0 0,-1 0 1 0 0,-5 1 0 0 0,8-3-39 0 0,1 0-34 0 0,3 0-32 0 0,-1 0-166 0 0,1 0 74 0 0,-1 0 65 0 0,1 0 58 0 0,-1 0 58 0 0,0 0 103 0 0,-3 0 454 0 0,4 0-461 0 0,-1 0-40 0 0,0-1-56 0 0,1 1-70 0 0,-1 0-84 0 0,0 0-97 0 0,1 0-66 0 0,0 0-97 0 0,-1-1-109 0 0,1 1-119 0 0,0 0 283 0 0,0 0-34 0 0,-1 0-35 0 0,1 0-35 0 0,0-1-37 0 0,0 1-38 0 0,0 0-39 0 0,0 0-41 0 0,0-2-1001 0 0,0-1-916 0 0</inkml:trace>
  <inkml:trace contextRef="#ctx0" brushRef="#br0" timeOffset="209290.83">11358 16668 8960 0 0,'0'0'264'0'0,"0"0"-8"0"0,0 0-131 0 0,0-1-66 0 0,-1 1-65 0 0,-1-1-117 0 0,1 1 95 0 0,1-1 52 0 0,-1 1 81 0 0,0 0 78 0 0,1-1 106 0 0,0 1-100 0 0,0 0 35 0 0,0 0 35 0 0,1 0 38 0 0,6-3-229 0 0,2 0 83 0 0,0 0 55 0 0,-4 1-45 0 0,0 0-1 0 0,-1 0 0 0 0,0 0 1 0 0,1-1-1 0 0,1-1-160 0 0,5-6 278 0 0,-4 1-102 0 0,0 0-39 0 0,3-11 48 0 0,5-7-31 0 0,-11 19-188 0 0,-2-1 73 0 0,-1 0 48 0 0,-5-12 171 0 0,-1 9-160 0 0,1 7-93 0 0,-1 0-41 0 0,0 1-52 0 0,0 1-59 0 0,-2 0 43 0 0,0 1-67 0 0,-16 0-569 0 0,12 3 484 0 0,5 1 161 0 0,0-1 61 0 0,-9 5 72 0 0,2 3 66 0 0,1 4 86 0 0,10-10-118 0 0,0 1 0 0 0,0-1 0 0 0,1 1 0 0 0,-1-1 0 0 0,0 4-72 0 0,-3 21 365 0 0,5-9-164 0 0,1-4-83 0 0,2 0-62 0 0,-1-9 59 0 0,-1-2-46 0 0,-1 0 1 0 0,1-1 0 0 0,0 1 0 0 0,0 0 0 0 0,1-1 0 0 0,-1 1 0 0 0,1-1 0 0 0,0 0 0 0 0,0 1 0 0 0,0-1 0 0 0,0 0 0 0 0,1 0 0 0 0,0 1-70 0 0,3 2 138 0 0,-3 1-53 0 0,-2-5-73 0 0,-1-1 1 0 0,1 0 0 0 0,-1 1 0 0 0,1-1 0 0 0,0 0 0 0 0,0 0 0 0 0,0 0 0 0 0,0 0 0 0 0,0 0 0 0 0,0 1-13 0 0,32 28 384 0 0,-29-27-374 0 0,-2 0 62 0 0,7 5 166 0 0,0-2-174 0 0,1-2-11 0 0,-1-4-68 0 0,-4-2-50 0 0,0 1-56 0 0,-1-1-40 0 0,0 2-58 0 0,-2-1 15 0 0,1 0 49 0 0,8-3-253 0 0,-8 2 285 0 0,1-1-135 0 0,-2 2 86 0 0,0-1-36 0 0,0-1-163 0 0,1 0-103 0 0,-1 0-117 0 0,-1 1 246 0 0,-1 1-36 0 0,3-6-297 0 0</inkml:trace>
  <inkml:trace contextRef="#ctx0" brushRef="#br0" timeOffset="209811.475">11522 16668 7888 0 0,'0'0'174'0'0,"0"0"29"0"0,1 0-21 0 0,-1 0-79 0 0,1 0-56 0 0,2 1-18 0 0,-1 0 11 0 0,3 2 50 0 0,-4-3 89 0 0,1 1-34 0 0,2-1 59 0 0,2 0-68 0 0,1 0-30 0 0,-3-1 32 0 0,0 1-11 0 0,6 0 100 0 0,0 0-70 0 0,-1-1-55 0 0,15-4 98 0 0,-14 0-85 0 0,-3 1-61 0 0,1 0 48 0 0,4-3 174 0 0,-9 5-179 0 0,0 0 0 0 0,0 0-1 0 0,0 0 1 0 0,0 0-1 0 0,0-1 1 0 0,-1 1-1 0 0,1-1 1 0 0,1-2-97 0 0,10-15 384 0 0,-1-2-40 0 0,-5 7-149 0 0,-1 0-35 0 0,-6 11-103 0 0,0 0 1 0 0,1 0-1 0 0,-2 0 1 0 0,1-1-1 0 0,0 1 1 0 0,-1 0 0 0 0,0-4-58 0 0,0-4 78 0 0,-2 1-77 0 0,-4 7 69 0 0,2 2-64 0 0,0 0-75 0 0,2 2-10 0 0,1-1-37 0 0,-8 1-86 0 0,7 0 164 0 0,0-1-1 0 0,0 1 0 0 0,0 0 0 0 0,0 0 1 0 0,-1 1-1 0 0,1-1 0 0 0,0 0 1 0 0,0 1-1 0 0,0-1 0 0 0,0 1 0 0 0,0-1 1 0 0,0 1-1 0 0,0 0 0 0 0,1 0 1 0 0,-2 0 38 0 0,-11 8-80 0 0,-1-1 67 0 0,-3 1 53 0 0,-6 7 62 0 0,23-15-94 0 0,0 0 0 0 0,0 0 0 0 0,0 0 0 0 0,1 0 0 0 0,-1 0 0 0 0,0 1 1 0 0,0-1-1 0 0,1 0 0 0 0,-1 1 0 0 0,0 0-8 0 0,-4 15 122 0 0,1 0 26 0 0,1-9-35 0 0,2-1 36 0 0,1-4-66 0 0,1-1 0 0 0,-1 1 0 0 0,0 0 0 0 0,1-1 0 0 0,-1 1 0 0 0,1 0 0 0 0,0 1-83 0 0,3 5 216 0 0,-1 0-81 0 0,-1 0-81 0 0,0-6-24 0 0,-1 0 0 0 0,1 0 0 0 0,0 0 0 0 0,-1-1 0 0 0,1 1 0 0 0,1 0 0 0 0,-1-1 0 0 0,0 1 1 0 0,1-1-1 0 0,-1 0 0 0 0,2 1-30 0 0,4 4 105 0 0,-4-3-20 0 0,11 8 131 0 0,-1-2-36 0 0,0-1-40 0 0,1-2-41 0 0,1-2-42 0 0,0-2-43 0 0,2-4-45 0 0,1-2-47 0 0,-11 0-70 0 0,11-2-33 0 0,-14 3 75 0 0,1 0-68 0 0,-2 0-4 0 0,0 1-55 0 0,0-1-64 0 0,-1 1-73 0 0,1 0-77 0 0,-3 0 124 0 0,0 1-47 0 0,0-1-42 0 0,0 1-36 0 0,0-1-130 0 0,0 1-37 0 0,3-2-1355 0 0,-4 2 1958 0 0</inkml:trace>
  <inkml:trace contextRef="#ctx0" brushRef="#br0" timeOffset="211125.303">12133 16502 5352 0 0,'0'0'116'0'0,"0"0"17"0"0,0 0 12 0 0,0-1-14 0 0,2-5-71 0 0,-1-1-111 0 0,-1 5 107 0 0,0 1 10 0 0,0 0 34 0 0,1 0 38 0 0,-1 0 44 0 0,1 0 49 0 0,0-1 56 0 0,1-2 362 0 0,0-1-107 0 0,-1 0-85 0 0,-1-1-64 0 0,3-9 580 0 0,-3 14-805 0 0,0 1 0 0 0,0 0 0 0 0,2 0 76 0 0,0-1 25 0 0,2-1 52 0 0,-1 1-33 0 0,0 1 53 0 0,-2 1-124 0 0,1 0 39 0 0,0 0 82 0 0,0 1-53 0 0,0 1-51 0 0,-1 0-44 0 0,1 0-42 0 0,-1 0-35 0 0,1 5 22 0 0,1 2-89 0 0,0 14-87 0 0,-2-16 92 0 0,-1-2 96 0 0,2 8-78 0 0,-1-1 0 0 0,-1 1 0 0 0,0-1 0 0 0,-1 0 1 0 0,-1 4-70 0 0,-5 17 169 0 0,-2 4-2 0 0,2-28-167 0 0,7-10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0,-1-1 0 0 0,1 1 0 0 0,0 0 0 0 0,0 0 0 0 0,0 0 0 0 0,0 0 0 0 0,0 0 0 0 0,0 0 0 0 0,0 0 0 0 0,0 0 0 0 0,0 0 0 0 0,0 0 0 0 0,0 0 0 0 0,0 0 0 0 0,0 0 0 0 0,0 0 0 0 0,0 0 0 0 0,0 0 0 0 0,0-1 0 0 0,0-5 0 0 0,3-8 0 0 0,12-32 0 0 0,-7 18 0 0 0,-3 13-18 0 0,1 0 1 0 0,0 1 0 0 0,5-7 17 0 0,-8 15-11 0 0,1-1 1 0 0,1 1-1 0 0,-1 0 1 0 0,1 0-1 0 0,0 1 1 0 0,1 0-1 0 0,-1 0 1 0 0,3-2 10 0 0,1 0 0 0 0,-8 5 0 0 0,0 1 0 0 0,1 0 0 0 0,-1 0 0 0 0,1 0 0 0 0,-1 0 0 0 0,1 0 0 0 0,-1 0 0 0 0,1 0 0 0 0,0 0 0 0 0,-1 1 0 0 0,1-1 0 0 0,0 1 0 0 0,0-1 0 0 0,0 1 0 0 0,-1 0 0 0 0,1-1 0 0 0,0 1 0 0 0,0 0 0 0 0,0 0 0 0 0,5 0-7 0 0,5 1 38 0 0,5 12 19 0 0,-7-6-5 0 0,-8-6-38 0 0,0 1 0 0 0,0 0 0 0 0,0-1 0 0 0,0 1 0 0 0,0 0 0 0 0,0 0 0 0 0,0 0 0 0 0,-1 0 0 0 0,1 0 0 0 0,-1 1 1 0 0,1-1-1 0 0,-1 0-7 0 0,2 5 58 0 0,1 4 60 0 0,-2-2-44 0 0,-3 15 49 0 0,-1-15-50 0 0,2 0 54 0 0,-3 25 328 0 0,2-22-390 0 0,0-7-78 0 0,0 0-39 0 0,-4 7-45 0 0,2-1 49 0 0,1 0 64 0 0,2-2 48 0 0,3 1 55 0 0,-1-8-251 0 0,1 0 45 0 0,3 0 29 0 0,2 1 33 0 0,-2-1 25 0 0,-4-2-15 0 0,-1 1 0 0 0,1-1 0 0 0,0 1 0 0 0,0-1 0 0 0,-1 0 0 0 0,1 0 0 0 0,0 0 0 0 0,0 0 0 0 0,-1 0 0 0 0,1 0 0 0 0,0 0 0 0 0,0-1 0 0 0,-1 1 0 0 0,1-1 0 0 0,0 1 0 0 0,1-1 15 0 0,29-15-179 0 0,-8 3 67 0 0,-21 12 107 0 0,0-1 0 0 0,0 1-1 0 0,0-1 1 0 0,-1 0 0 0 0,1 0 0 0 0,-1 0 0 0 0,1 0 0 0 0,-1-1 0 0 0,0 1 0 0 0,0-1-1 0 0,0 1 1 0 0,0-1 0 0 0,0 0 5 0 0,3-4-12 0 0,-1-1-1 0 0,0 1 0 0 0,-1-1 1 0 0,2-3 12 0 0,21-37 10 0 0,-17 23 38 0 0,10-35 17 0 0,-17 54-63 0 0,-1-1 0 0 0,0 1 0 0 0,0-1 0 0 0,-1 1 0 0 0,1-1-1 0 0,-1 1 1 0 0,-1-1 0 0 0,0 0-2 0 0,-1-1 50 0 0,1 7-50 0 0,1 1 1 0 0,0-1-1 0 0,-1 0 0 0 0,1 0 0 0 0,-1 1 0 0 0,0-1 0 0 0,1 0 0 0 0,-1 1 0 0 0,0-1 0 0 0,1 0 0 0 0,-1 1 0 0 0,0-1 1 0 0,0 1-1 0 0,1-1 0 0 0,-1 1 0 0 0,0 0 0 0 0,0-1 0 0 0,0 1 0 0 0,0 0 0 0 0,0 0 0 0 0,1-1 0 0 0,-1 1 0 0 0,0 0 0 0 0,0 0 1 0 0,0 0-1 0 0,0 0 0 0 0,0 0 0 0 0,0 0 0 0 0,0 0 0 0 0,0 1 0 0 0,0-1 0 0 0,1 0 0 0 0,-1 0 0 0 0,0 1 0 0 0,0-1 0 0 0,0 0 1 0 0,0 1-1 0 0,-2 0 0 0 0,0 1 0 0 0,0-1 0 0 0,0 1 0 0 0,0 0 0 0 0,1 0 0 0 0,-1 0 0 0 0,0 0 0 0 0,1 1 0 0 0,0-1 0 0 0,-1 0 0 0 0,1 1 0 0 0,0 0 0 0 0,0-1 0 0 0,1 1 0 0 0,-1 1 0 0 0,-8 11-14 0 0,9-13 8 0 0,0 0-1 0 0,-1 0 1 0 0,1-1 0 0 0,0 1 0 0 0,0 0-1 0 0,0 0 1 0 0,0 0 0 0 0,-1 2 6 0 0,0 3-49 0 0,0-1 36 0 0,-2 4 78 0 0,-1 2 111 0 0,4-7-71 0 0,-1 0 0 0 0,1 1 0 0 0,0-1 0 0 0,0 0 0 0 0,0 5-105 0 0,1 10 120 0 0,0-16-104 0 0,0 1 0 0 0,1-1 0 0 0,-1 1 0 0 0,1-1 0 0 0,1 0 0 0 0,-1 1 0 0 0,0-1 0 0 0,1 0 0 0 0,0 0 0 0 0,1 1-16 0 0,6 10 26 0 0,2-2-37 0 0,6 1-76 0 0,2-4-108 0 0,-9-6 49 0 0,0-2-38 0 0,1-1-40 0 0,0-2-43 0 0,-7 0 70 0 0,7-2-148 0 0,-8 2 205 0 0,0-1-45 0 0,1 0-92 0 0,0 1-98 0 0,-3 0 144 0 0,1 0-34 0 0,-1 0-34 0 0,1 0-39 0 0,-2 1 22 0 0,1-1-43 0 0,0 0-37 0 0,0 1-34 0 0,0-2-708 0 0,2-1-731 0 0</inkml:trace>
  <inkml:trace contextRef="#ctx0" brushRef="#br0" timeOffset="211428.606">12890 16366 11344 0 0,'0'0'332'0'0,"-1"0"-4"0"0,-12 0 171 0 0,3 2-40 0 0,2 0-49 0 0,1 2-58 0 0,1 0-69 0 0,0 2-78 0 0,1 0-86 0 0,0 1-96 0 0,2-3 2 0 0,0 0 0 0 0,0-1-1 0 0,-1 0 1 0 0,1 0 0 0 0,-4 2-25 0 0,-9 9 90 0 0,5-3-113 0 0,-14 17 88 0 0,17-18-102 0 0,0-1-62 0 0,1 0-84 0 0,-1 0-105 0 0,4-5 98 0 0,0 0-34 0 0,2-2 19 0 0,-3 2-131 0 0,4-4 194 0 0,-1 1-54 0 0,1-1 14 0 0,0 1-46 0 0,0-1-50 0 0,1 0-59 0 0,-1 0 34 0 0,1 0-40 0 0,-1 0-445 0 0,1 0-294 0 0,0 0-695 0 0</inkml:trace>
  <inkml:trace contextRef="#ctx0" brushRef="#br0" timeOffset="211669.555">12679 16446 8552 0 0,'0'0'190'0'0,"0"0"28"0"0,0 0 11 0 0,0 0-57 0 0,0 0-32 0 0,2 0 58 0 0,-1 1-75 0 0,5 1 97 0 0,-5-2-118 0 0,1 1 41 0 0,0-1 58 0 0,-1 1 70 0 0,0-1 85 0 0,-1 0 98 0 0,9 4 361 0 0,0-1-108 0 0,0 0-97 0 0,-1 1-89 0 0,1-1-78 0 0,0 0-69 0 0,0 0-60 0 0,0 0-50 0 0,1 0-25 0 0,-1 1-34 0 0,20 6 319 0 0,-5-3-425 0 0,-3-1-88 0 0,-17-5-142 0 0,-1 0 87 0 0,0 0 58 0 0,6 2 129 0 0,-5-2-118 0 0,-1-1-46 0 0,-1 1-40 0 0,0-1-49 0 0,1 1-58 0 0,0-1-99 0 0,-1 1-96 0 0,1-1-110 0 0,0 0-122 0 0,-2 0 248 0 0,0 0-36 0 0,1 1-37 0 0,-1-1-39 0 0,0 0-40 0 0,1 0-41 0 0,-1 0-44 0 0,0 0-46 0 0,3 0-1182 0 0,1 0-1022 0 0</inkml:trace>
  <inkml:trace contextRef="#ctx0" brushRef="#br0" timeOffset="212028.149">12994 16206 9872 0 0,'0'0'222'0'0,"0"0"30"0"0,0 0 20 0 0,0 0 35 0 0,0 0 92 0 0,0 0 38 0 0,0 0 10 0 0,0 0-13 0 0,0 0-55 0 0,0 0-24 0 0,0 0-3 0 0,0 0-167 0 0,1 1-41 0 0,1 1 44 0 0,5 8 69 0 0,-2 17 534 0 0,-3-13-434 0 0,0-1-34 0 0,-1 1-39 0 0,1 0-47 0 0,-2 0-51 0 0,0-1-59 0 0,6 34 319 0 0,-3-32-362 0 0,-1 1-74 0 0,0 1-61 0 0,1 0 52 0 0,7 40 158 0 0,-4-33-123 0 0,-2-9-52 0 0,-1-1-40 0 0,1 2-60 0 0,1-1-69 0 0,-1 0-82 0 0,0 1-94 0 0,-1-4-4 0 0,1 0-75 0 0,-3-7 165 0 0,1 1-59 0 0,0 0-79 0 0,1 0-102 0 0,-2-2 105 0 0,1-1-61 0 0,0 0-67 0 0,-1 0-75 0 0,-1-2 291 0 0,1-1-40 0 0,-1 1-464 0 0,0-1-303 0 0,0 1-717 0 0</inkml:trace>
  <inkml:trace contextRef="#ctx0" brushRef="#br0" timeOffset="212281.362">12971 16411 10832 0 0,'0'0'317'0'0,"0"0"2"0"0,0 0-122 0 0,-1 0-113 0 0,0 0-81 0 0,0 0-45 0 0,-3 0-215 0 0,2 0 189 0 0,0 0 91 0 0,2 0 38 0 0,-1 0 40 0 0,0 0 28 0 0,0 0 41 0 0,1 0 46 0 0,-1 0 49 0 0,1 0 53 0 0,0 0 58 0 0,0-1 61 0 0,0 1 67 0 0,7-8-115 0 0,2 1-106 0 0,2 0-89 0 0,1 1-70 0 0,3-1-40 0 0,18-3 1 0 0,-2 0-53 0 0,-16 5-14 0 0,-4 1-36 0 0,-2 2-25 0 0,0-1-34 0 0,8-1-157 0 0,-11 3 108 0 0,0-1-64 0 0,0 1-104 0 0,-3 0 103 0 0,0 0-35 0 0,0 0-37 0 0,1 1-40 0 0,-1-1-45 0 0,0 0-48 0 0,-2 1 75 0 0,0 0-42 0 0,0-1-38 0 0,1 1-33 0 0,-1 0-125 0 0,1 0-32 0 0,2-1-1298 0 0,-4 1 1866 0 0</inkml:trace>
  <inkml:trace contextRef="#ctx0" brushRef="#br0" timeOffset="213874.632">13508 16345 6848 0 0,'0'0'157'0'0,"1"-1"10"0"0,0 0-60 0 0,0-1-34 0 0,3-4 41 0 0,-4 4-44 0 0,1-2-97 0 0,0 0 37 0 0,1-3 108 0 0,-1 2 146 0 0,2-2 251 0 0,-2 6-112 0 0,-1-1-97 0 0,1 1-82 0 0,0 0-67 0 0,1-1-6 0 0,3-4 54 0 0,-4 5-71 0 0,1-1 107 0 0,-1 1-69 0 0,0 1 41 0 0,0-1 52 0 0,0 0 54 0 0,0 1 60 0 0,0 0 66 0 0,0-1 71 0 0,-1 1 76 0 0,1 0 83 0 0,0 0 89 0 0,0 1-573 0 0,-1 1-70 0 0,1 1-37 0 0,-1 2 0 0 0,1-3 13 0 0,0 7 178 0 0,0-1-61 0 0,0-1-59 0 0,0 2-56 0 0,0 2-50 0 0,0 4-70 0 0,0 4-75 0 0,-1 1 75 0 0,1-15 27 0 0,0-1 0 0 0,0 1-1 0 0,1-1 1 0 0,-1 1-1 0 0,1-1 1 0 0,0 1 0 0 0,2 1-6 0 0,-3-4 0 0 0,0 0 0 0 0,0-1 0 0 0,0 1 1 0 0,0-1-1 0 0,0 0 0 0 0,0 1 0 0 0,0-1 1 0 0,1 0-1 0 0,-1 1 0 0 0,0-2 5 0 0,1 1 0 0 0,-1 0 0 0 0,0-1 0 0 0,0 1 0 0 0,0-1 0 0 0,1 1 0 0 0,-1-1 1 0 0,0 1-1 0 0,1-1 0 0 0,-1 0 0 0 0,1 0-5 0 0,3 1 14 0 0,-2 0-5 0 0,0-1 1 0 0,0 0 0 0 0,0 0 0 0 0,0 0-1 0 0,0 0 1 0 0,0 0 0 0 0,0 0 0 0 0,0-1-1 0 0,0 1 1 0 0,-1-1 0 0 0,2 0-10 0 0,8-2 21 0 0,-9 2-19 0 0,-1 0 0 0 0,0 0 0 0 0,1 0 0 0 0,-1 0 1 0 0,0 0-1 0 0,0-1 0 0 0,0 1 0 0 0,0-1 1 0 0,0 1-1 0 0,0-1 0 0 0,0 0 0 0 0,-1 0 0 0 0,2-1-2 0 0,21-30 74 0 0,-20 26-48 0 0,-1 3-22 0 0,0 1-5 0 0,-1-1 1 0 0,1 0 0 0 0,-1 0 0 0 0,0-1 0 0 0,0 1 0 0 0,0-3 0 0 0,1-7 35 0 0,-2-4 44 0 0,-1 13-68 0 0,0-2-11 0 0,-2 2-11 0 0,2 4-42 0 0,0 1-11 0 0,0 0 0 0 0,0 0-11 0 0,0 0-42 0 0,0 0-13 0 0,0 0-4 0 0,0 0-42 0 0,0 0 56 0 0,0 0-103 0 0,0 0-189 0 0,0 0 232 0 0,0 0-21 0 0,0 0-55 0 0,0 0-110 0 0,0 0-129 0 0,0 0-116 0 0,0 0 90 0 0,0 0-43 0 0,0 0-657 0 0,0 0-511 0 0,0 0-974 0 0</inkml:trace>
  <inkml:trace contextRef="#ctx0" brushRef="#br0" timeOffset="214379.003">13541 15968 6104 0 0,'0'0'133'0'0,"0"0"23"0"0,0 0 12 0 0,0 0-50 0 0,0 0 0 0 0,0 0 52 0 0,0 0 153 0 0,0 0 279 0 0,0 0 26 0 0,0 0-319 0 0,1 1-62 0 0,-1 0-56 0 0,0-1-47 0 0,0 2-28 0 0,0-1-35 0 0,1 4 76 0 0,0-3-66 0 0,-1 0 99 0 0,1 10 366 0 0,-3 0-127 0 0,1 0-136 0 0,1-1-107 0 0,1 0 0 0 0,-1 7 134 0 0,0 0-11 0 0,2-6-174 0 0,0 10 130 0 0,4 9 134 0 0,-4-22-406 0 0,1-1 44 0 0,5 33 351 0 0,-6-31-331 0 0,0 1-62 0 0,0-1-83 0 0,1 1-105 0 0,-1-5-4 0 0,0 1-64 0 0,0-1-69 0 0,0 1-75 0 0,-1-6-24 0 0,-1 0-105 0 0,1 0 78 0 0,-1 0-41 0 0,0 0-579 0 0,1 2-454 0 0,-1 0-865 0 0,0-3 2392 0 0</inkml:trace>
  <inkml:trace contextRef="#ctx0" brushRef="#br0" timeOffset="214611.62">13454 16248 9416 0 0,'-1'-1'240'0'0,"1"1"-36"0"0,2-1 105 0 0,0-1-114 0 0,2 1-92 0 0,0 1-72 0 0,0-1-33 0 0,7-1-92 0 0,-7 1 69 0 0,-1 0 35 0 0,0 1 85 0 0,21-5 4 0 0,-19 4-57 0 0,0 1-1 0 0,-1-1 1 0 0,1 0 0 0 0,0-1 0 0 0,-1 1 0 0 0,2-1-42 0 0,-2 0-110 0 0,0 0 93 0 0,2 0 74 0 0,6-2 171 0 0,-7 2-186 0 0,-2 1-47 0 0,1 0-44 0 0,-1 0-54 0 0,1 0-64 0 0,-2 0-9 0 0,1 1-46 0 0,0-1-52 0 0,-1 0-56 0 0,1 0-60 0 0,-1 1-65 0 0,1-1-70 0 0,0 0-73 0 0,1 0-698 0 0,4-1-738 0 0</inkml:trace>
  <inkml:trace contextRef="#ctx0" brushRef="#br0" timeOffset="-213979.244">13737 16206 5784 0 0,'0'0'132'0'0,"0"0"17"0"0,0 0 10 0 0,0 0-52 0 0,0 0-1 0 0,0 0 45 0 0,0 0 134 0 0,0 0 243 0 0,0 0 16 0 0,0 0-4 0 0,0 0-43 0 0,0 0-17 0 0,0 0-6 0 0,0 0-267 0 0,0 0-46 0 0,0 0-42 0 0,-1 1-34 0 0,1-1 2 0 0,-2 4-36 0 0,1-1 43 0 0,-1 4 220 0 0,-1 1-43 0 0,1 1-41 0 0,0-1-38 0 0,-1 10 90 0 0,1-2-118 0 0,2 1 12 0 0,1-7 42 0 0,0 1 1 0 0,0 0-1 0 0,3 5-218 0 0,0 2 238 0 0,7 5-58 0 0,-9-20-158 0 0,0 0 0 0 0,0 0 0 0 0,0 0 1 0 0,1 0-1 0 0,0-1 0 0 0,-1 1 1 0 0,1-1-1 0 0,3 2-22 0 0,10 4 112 0 0,1-5 54 0 0,-5-3-10 0 0,1-4 46 0 0,13-9 295 0 0,-19 7-404 0 0,-1-1-105 0 0,3-3 69 0 0,-8 9-52 0 0,0 0 0 0 0,0 0 0 0 0,0 0 0 0 0,0 0 0 0 0,0 0 0 0 0,0 0 1 0 0,-1 0-1 0 0,1 0 0 0 0,0-1 0 0 0,-1 1 0 0 0,1 0 0 0 0,-1 0 0 0 0,1-1 0 0 0,-1 0-5 0 0,5-11 50 0 0,-3 10-35 0 0,-1 0 0 0 0,0 1 0 0 0,0-1 0 0 0,0 0 1 0 0,-1 0-1 0 0,1 0 0 0 0,-1 0 0 0 0,0-3-15 0 0,-2-39 21 0 0,2 42 59 0 0,0-1-48 0 0,1-1-48 0 0,0 3 53 0 0,-1 2 18 0 0,1 1 35 0 0,0 0 96 0 0,0 0 92 0 0,2 4-285 0 0,-1 0-35 0 0,0 12-189 0 0,-1-4 88 0 0,1-5 118 0 0,1 4 25 0 0,-2-9 18 0 0,0 0 0 0 0,-1 0 0 0 0,1 0 0 0 0,1 0 0 0 0,-1 0 0 0 0,0 0-1 0 0,1-1 1 0 0,-1 1 0 0 0,1 0 0 0 0,0-1 0 0 0,2 3-18 0 0,-2-3 2 0 0,0 0 0 0 0,0 0 0 0 0,1 0 1 0 0,-1 0-1 0 0,0-1 0 0 0,1 1 0 0 0,0-1 1 0 0,-1 1-1 0 0,1-1 0 0 0,0 0 0 0 0,2 1-2 0 0,1-1 52 0 0,-2-1 0 0 0,0 0 0 0 0,0 0 0 0 0,0 0 0 0 0,-1-1 1 0 0,1 0-1 0 0,0 0 0 0 0,0 0 0 0 0,0 0-52 0 0,27-12 457 0 0,-6-4-115 0 0,-4-2-117 0 0,1-6-70 0 0,-16 16-122 0 0,0 1 0 0 0,-1-1-1 0 0,4-8-32 0 0,-5 3 14 0 0,-2-1-46 0 0,-1-1-54 0 0,-2 1-62 0 0,1 1-73 0 0,0 8-30 0 0,-1 1 45 0 0,-1-13-336 0 0,0 11 276 0 0,0 2 73 0 0,1 1-37 0 0,-1 0-68 0 0,0-1-63 0 0,0 1-75 0 0,0 0-85 0 0,-3-5-373 0 0</inkml:trace>
  <inkml:trace contextRef="#ctx0" brushRef="#br0" timeOffset="-213209.25">14220 16299 9816 0 0,'0'0'222'0'0,"0"0"30"0"0,0 0 19 0 0,0 0-72 0 0,0 0-49 0 0,0 0-44 0 0,0-1-39 0 0,0 1-24 0 0,0-1-68 0 0,0-2-216 0 0,0 2 221 0 0,0 0 63 0 0,0 0 49 0 0,0 1 58 0 0,0-1 67 0 0,0 1 40 0 0,0-1 69 0 0,0 1 73 0 0,0 0 81 0 0,0 0 87 0 0,0 0 95 0 0,0 0 100 0 0,0 0 107 0 0,-1 10-741 0 0,0-1-54 0 0,-2 10-41 0 0,-1 8-71 0 0,4-16 57 0 0,0-3-19 0 0,1-2 0 0 0,6 5 0 0 0,-6-9 16 0 0,0 0 0 0 0,1 0 0 0 0,-1 0 0 0 0,0-1 0 0 0,1 1 0 0 0,0 0 0 0 0,-1-1 0 0 0,1 1 0 0 0,0-1 0 0 0,-1 1 0 0 0,1-1 0 0 0,0 0 0 0 0,0 0 0 0 0,0 0 0 0 0,0 0 0 0 0,0 0 0 0 0,2 0-16 0 0,-2 0 7 0 0,-1-1 0 0 0,1 0 0 0 0,0 0 0 0 0,-1 0 1 0 0,1 0-1 0 0,0 0 0 0 0,-1 0 0 0 0,1 0 0 0 0,-1-1 1 0 0,1 1-1 0 0,0-1-7 0 0,0 1 2 0 0,0-1 0 0 0,-1 0 0 0 0,1 0 1 0 0,0 0-1 0 0,0 0 0 0 0,0 0 0 0 0,-1 0 0 0 0,1-1 1 0 0,-1 1-1 0 0,1-1-2 0 0,12-11 71 0 0,13-14 221 0 0,-26 26-276 0 0,0-1 0 0 0,0 1 0 0 0,-1-1 0 0 0,1 1 1 0 0,0-1-1 0 0,-1 1 0 0 0,1-1 0 0 0,-1 1 1 0 0,0-1-1 0 0,1 0 0 0 0,-1 0-16 0 0,6-16 205 0 0,-5 16-189 0 0,0 0 0 0 0,0-1 0 0 0,-1 1 0 0 0,1 0 0 0 0,0 0 0 0 0,-1 0-1 0 0,1-1 1 0 0,-1 1-16 0 0,0-1 30 0 0,1 0 1 0 0,-2 0-1 0 0,1 1 0 0 0,0-1 0 0 0,0 0 1 0 0,-1 1-1 0 0,0-1 0 0 0,1 0 0 0 0,-1 1 1 0 0,0-1-1 0 0,0 1 0 0 0,-1-1 0 0 0,1 1 1 0 0,0 0-1 0 0,-1-1 0 0 0,0 0-30 0 0,-11-10 78 0 0,6 7-84 0 0,0 2-39 0 0,-1-1-45 0 0,0 2-52 0 0,0 1-57 0 0,-1 1-64 0 0,5 0 40 0 0,0 1 60 0 0,0 0 50 0 0,0-1 44 0 0,-3 1 23 0 0,-10 1 73 0 0,12-1-78 0 0,0 1-69 0 0,2-1 5 0 0,0 0-38 0 0,0 1-43 0 0,0-1-49 0 0,-1 1-77 0 0,1 0-67 0 0,0 0-74 0 0,-1-1-81 0 0,1 1-85 0 0,-1 0-93 0 0,0 0-99 0 0,1 0-105 0 0,-3 1-868 0 0,-3 1-1008 0 0</inkml:trace>
  <inkml:trace contextRef="#ctx0" brushRef="#br0" timeOffset="-212402.968">14746 16160 7376 0 0,'0'0'216'0'0,"-1"0"-39"0"0,1-2-101 0 0,-2-7-86 0 0,1 8 39 0 0,1-1 39 0 0,-2-12 1545 0 0,-1 8-602 0 0,-2 2-241 0 0,1 2-90 0 0,0 1-310 0 0,0 0-49 0 0,0 1-54 0 0,0 1-61 0 0,0 0-65 0 0,0 0-71 0 0,0 1-76 0 0,-1 0-81 0 0,-14 8 340 0 0,1-1 20 0 0,2 0 40 0 0,12-6-210 0 0,0 0-1 0 0,1-1 0 0 0,-1 1 1 0 0,1 1-1 0 0,0-1 0 0 0,0 0 1 0 0,-1 3-103 0 0,-5 7 160 0 0,2 2-57 0 0,2 1-59 0 0,5 0-59 0 0,1-14 7 0 0,-1 0 0 0 0,1 0 1 0 0,0 0-1 0 0,0 0 1 0 0,0 0-1 0 0,0 0 1 0 0,0 0-1 0 0,0-1 0 0 0,1 1 1 0 0,-1 0-1 0 0,1-1 1 0 0,-1 1-1 0 0,1-1 1 0 0,-1 1-1 0 0,1-1 0 0 0,0 0 1 0 0,0 1-1 0 0,0-1 8 0 0,11 6-34 0 0,-4-3 45 0 0,10 5 20 0 0,11 2 72 0 0,3 1 2 0 0,-13-2-96 0 0,13 8 93 0 0,-12-9 30 0 0,-20-9-62 0 0,-1 0-6 0 0,0 0 4 0 0,0 0 16 0 0,0 0 4 0 0,0 0 0 0 0,0 3 8 0 0,-2 0-37 0 0,-12 7 66 0 0,-4 0-65 0 0,5-3-46 0 0,1-1-38 0 0,-2-1-50 0 0,-1-1-62 0 0,-23 6-234 0 0,29-8 254 0 0,1 0-43 0 0,-1 1-81 0 0,-1 0-85 0 0,1-1-103 0 0,0 0-121 0 0,9-2 548 0 0,-3 1-250 0 0,2 0 129 0 0,0-1-34 0 0,0 0-5 0 0,0 0-33 0 0,0 1-38 0 0,0-1-43 0 0,0 0-46 0 0,0 0-44 0 0,0 1-37 0 0,0-1-34 0 0,0 0-125 0 0,0 1-32 0 0,-3 0-1302 0 0</inkml:trace>
  <inkml:trace contextRef="#ctx0" brushRef="#br0" timeOffset="-211906.089">14863 15968 9184 0 0,'0'0'208'0'0,"0"0"33"0"0,0 0 14 0 0,0 0-90 0 0,0 1-88 0 0,0 0-59 0 0,0 1-30 0 0,0-1 90 0 0,0 0 42 0 0,0 0 78 0 0,-3 10 847 0 0,3 2-113 0 0,2-1-112 0 0,1 1-110 0 0,-1-3-211 0 0,0 0-71 0 0,-1 0-69 0 0,-2-1-68 0 0,1-3-90 0 0,0 0-39 0 0,1 5 77 0 0,1 10 102 0 0,-5-1-94 0 0,-1 10 12 0 0,-1 4 5 0 0,2-12-26 0 0,3-9-71 0 0,0-2-40 0 0,1 0-59 0 0,-2 0-62 0 0,1-1-20 0 0,0-1-1 0 0,0 1 0 0 0,2 8 15 0 0,0 8-30 0 0,-2-8 40 0 0,-1-15-13 0 0,2 0 0 0 0,-1 0 0 0 0,0 0 0 0 0,0 0 0 0 0,1 0 0 0 0,0 0 0 0 0,0 0 0 0 0,0 0 3 0 0,3 20-50 0 0,-1-2-131 0 0,1-6-8 0 0,-1-7 6 0 0,-1 1-76 0 0,0-1-94 0 0,-2 0-114 0 0,0-7-197 0 0,0 0 106 0 0,1-1 88 0 0,-1 1 74 0 0,0-1 89 0 0,0 1 34 0 0,1 0-526 0 0,0-1 428 0 0,-1 0-92 0 0,0 1-109 0 0,1-1-1328 0 0,-1 1-1068 0 0</inkml:trace>
  <inkml:trace contextRef="#ctx0" brushRef="#br0" timeOffset="-211589.784">14971 16193 11432 0 0,'0'0'333'0'0,"0"0"0"0"0,0 1-221 0 0,3 7 51 0 0,-3-5-76 0 0,0 0 45 0 0,1 2 293 0 0,-1 0-69 0 0,1 1-60 0 0,0-1-51 0 0,1 1-7 0 0,0 1-45 0 0,6 11 264 0 0,-5-10-247 0 0,0-1 54 0 0,-2-2-42 0 0,1 0 48 0 0,1 6 207 0 0,0-4-77 0 0,-2-1-161 0 0,0-2-75 0 0,0 0-45 0 0,1 7 291 0 0,0 6 110 0 0,-6-5-232 0 0,2-9-222 0 0,2-1-46 0 0,0 13-69 0 0,0-14 111 0 0,-1 0-46 0 0,1 1-82 0 0,0-1-70 0 0,0 1-59 0 0,-1-1-42 0 0,1 0-35 0 0,-4 2-1142 0 0,2-2 1044 0 0,0-1 85 0 0,-4 2-680 0 0</inkml:trace>
  <inkml:trace contextRef="#ctx0" brushRef="#br0" timeOffset="-211428.169">14965 16050 11376 0 0,'2'-2'76'0'0,"-1"0"91"0"0,0 0 93 0 0,0-2 442 0 0,0 2-489 0 0,-1 1-86 0 0,0-1-42 0 0,0 1-53 0 0,0-1-61 0 0,0 1 560 0 0,1 0-108 0 0,-1 0-101 0 0,1 0-90 0 0,0 1-112 0 0,0 0-42 0 0,0 0-39 0 0,0 0-33 0 0,2 1-84 0 0,-1 0-91 0 0,1 0-51 0 0,2 2-358 0 0,-3-3 400 0 0,-1 1 58 0 0,0 0 38 0 0,-1-1 46 0 0,0 0 54 0 0,1 1-655 0 0</inkml:trace>
  <inkml:trace contextRef="#ctx0" brushRef="#br0" timeOffset="-210842.244">15334 16153 11376 0 0,'-15'1'256'0'0,"12"0"34"0"0,3-1 21 0 0,0 0-35 0 0,0 0-208 0 0,-1 0-40 0 0,-5 0-91 0 0,0 0 47 0 0,1 0 41 0 0,-1 0 37 0 0,-3 1 113 0 0,0-1 66 0 0,-21 6 728 0 0,17-2-611 0 0,7-1-220 0 0,-1 0-42 0 0,1 0-50 0 0,0 1-58 0 0,1 0 75 0 0,-3 1 70 0 0,1 0-1 0 0,0 1 1 0 0,-6 5-133 0 0,1 4 195 0 0,4-4-70 0 0,0-1-44 0 0,4-6-53 0 0,0 0 0 0 0,1 0 1 0 0,0 1-1 0 0,0 0 0 0 0,0 0 1 0 0,0 0-29 0 0,0 1 42 0 0,1 1 0 0 0,-1-1 0 0 0,1 1 1 0 0,1-1-1 0 0,-1 1 0 0 0,1 0 1 0 0,0 6-43 0 0,0-6 26 0 0,2-1 0 0 0,-1 0 0 0 0,1 0 0 0 0,0 0 0 0 0,1 5-26 0 0,4 1 46 0 0,8 6-39 0 0,-8-10-6 0 0,-2-4-9 0 0,1-1-41 0 0,1 0-50 0 0,4 0-105 0 0,4 2-110 0 0,-12-5 110 0 0,0-1 83 0 0,1 0 61 0 0,4-2-19 0 0,-6 2 17 0 0,9-4-171 0 0,-2-1 56 0 0,-1-2 48 0 0,0-2 41 0 0,2-6 10 0 0,4-9 41 0 0,-3 2 6 0 0,-2 10-34 0 0,-7 12 58 0 0,-1-1 0 0 0,1 1 0 0 0,0-1 0 0 0,-1 1 0 0 0,1-1-1 0 0,-1 0 1 0 0,1 1 0 0 0,-1-1 0 0 0,0 0 0 0 0,0 1 0 0 0,1-1 0 0 0,-1 0-1 0 0,-1 1 1 0 0,1-1 0 0 0,0 0 0 0 0,0-1 7 0 0,-1 1-15 0 0,1-1-1 0 0,0 0 1 0 0,0 1 0 0 0,0-1 0 0 0,0 0-1 0 0,1 1 1 0 0,-1-2 15 0 0,3-7-103 0 0,-2 8 60 0 0,0 0 0 0 0,0 0 1 0 0,-1-1-1 0 0,1 1 0 0 0,-1 0 0 0 0,1 0 1 0 0,-1 0-1 0 0,0-1 0 0 0,0 1 1 0 0,-1 0-1 0 0,1 0 0 0 0,-1 0 0 0 0,0-1 1 0 0,0-1 42 0 0,-3-10-146 0 0,2 0 62 0 0,1 0 49 0 0,1-1 37 0 0,0 8 23 0 0,0 1-1 0 0,0-1 0 0 0,-1 0 1 0 0,0 1-1 0 0,0-1 0 0 0,-1 0 1 0 0,-2-5-25 0 0,-2 1 12 0 0,5 9-12 0 0,-1 0 0 0 0,1 1 0 0 0,0-1 0 0 0,0 0 0 0 0,0 0 0 0 0,0 0 0 0 0,0-1 0 0 0,1 1 0 0 0,-1 0 0 0 0,1-1 0 0 0,0-9 5 0 0,0-7 37 0 0,-6 0 61 0 0,6 19-80 0 0,-1-1-1 0 0,1 1 1 0 0,-1 0-1 0 0,1 0 1 0 0,0-1-1 0 0,0 1 1 0 0,0 0-1 0 0,0 0 1 0 0,0-1-1 0 0,0 1 1 0 0,0 0-1 0 0,0-1 1 0 0,0 1-23 0 0,3-11 232 0 0,0 1 77 0 0,-2 5-108 0 0,-2 0 38 0 0,1 0 24 0 0,1 2-44 0 0,2 2-67 0 0,1 1-86 0 0,-2 0 40 0 0,-2 1-8 0 0,0 0-19 0 0,1 0-40 0 0,6-2-7 0 0,-6 3 55 0 0,-1-1 101 0 0,0 1-176 0 0,0 0 1 0 0,-1 0-1 0 0,1 0 0 0 0,0 0 1 0 0,0 0-1 0 0,0 0 1 0 0,0 0-1 0 0,0 0 0 0 0,0 0 1 0 0,0-1-1 0 0,0 1 1 0 0,1 0-1 0 0,-1 0 0 0 0,0 0-12 0 0,0 0 11 0 0,1 0 0 0 0,-1 0 0 0 0,0 0 0 0 0,0 0 0 0 0,0 0 0 0 0,0 0 0 0 0,0 0 0 0 0,0 0 0 0 0,0 0 0 0 0,0 0 0 0 0,0 0 0 0 0,0-1 0 0 0,0 1 0 0 0,-1 0 0 0 0,1 0 0 0 0,-1 1-11 0 0,0 0 14 0 0,0-1-1 0 0,0 1 0 0 0,0 0 1 0 0,0 0-1 0 0,1 0 1 0 0,-1 0-1 0 0,1 1 0 0 0,-1-1 1 0 0,1 0-1 0 0,0 0 1 0 0,-1 0-1 0 0,1 0 0 0 0,0 1 1 0 0,0-1-1 0 0,1 0 1 0 0,-1 0-1 0 0,0 0 1 0 0,1 2-14 0 0,0-1 19 0 0,-1 0 0 0 0,0 1 1 0 0,0-1-1 0 0,0 0 1 0 0,-1 1-1 0 0,1-1 1 0 0,-1 0-1 0 0,0 2-19 0 0,0-1 20 0 0,0-1 0 0 0,1 1 0 0 0,-1-1 0 0 0,1 1 0 0 0,0 0 0 0 0,0-1 0 0 0,0 4-20 0 0,3 27 112 0 0,-3-27-87 0 0,0 0-1 0 0,1 0 1 0 0,0 0 0 0 0,0 1 0 0 0,0-1 0 0 0,1 0 0 0 0,2 5-25 0 0,0-6 1 0 0,-2 1 1 0 0,1-1-1 0 0,-1 1 1 0 0,0-1-1 0 0,0 1 1 0 0,-1 0-1 0 0,1 5-1 0 0,-1-6 0 0 0,0 0 0 0 0,0 0 0 0 0,1 0 0 0 0,2 5 0 0 0,-2-5 0 0 0,0 1 0 0 0,0-1 0 0 0,-1 0 0 0 0,1 4 0 0 0,1 8-32 0 0,3 10-172 0 0,-1-10 56 0 0,-5-13 105 0 0,0 0-52 0 0,-1 0-48 0 0,-1 0-41 0 0,1-1-51 0 0,0 1-36 0 0,2 6-352 0 0,6 0-174 0 0</inkml:trace>
  <inkml:trace contextRef="#ctx0" brushRef="#br0" timeOffset="-210410.895">15355 16261 10912 0 0,'3'0'85'0'0,"-1"0"-41"0"0,1-1-32 0 0,-1 1-44 0 0,0 0-17 0 0,0-1 57 0 0,0 1 50 0 0,2 0 65 0 0,-1 0 42 0 0,2 0 66 0 0,0 0 79 0 0,2 0 87 0 0,2 0-317 0 0,-7 0 36 0 0,-2 0 116 0 0,1 0-94 0 0,-1 0-60 0 0,4 0 7 0 0,-1-1-13 0 0,4-1 255 0 0,1-1-83 0 0,1-1-37 0 0,11-7 202 0 0,-13 6-220 0 0,-2 1-9 0 0,-1 0 43 0 0,0-1 52 0 0,0 0 62 0 0,0 0-56 0 0,0 1-86 0 0,0-1-67 0 0,3-6 114 0 0,-5 2-33 0 0,-1-2-25 0 0,2-4 33 0 0,0 2-19 0 0,-2 3-37 0 0,-2 2 7 0 0,-1-2 40 0 0,1 4-120 0 0,1-2 108 0 0,0-3 54 0 0,-2 7-210 0 0,0 0-38 0 0,-3-7-17 0 0,0 0-37 0 0,-2 8 45 0 0,6 3-51 0 0,1 0-53 0 0,-4 2 50 0 0,2-2 35 0 0,-2 1 2 0 0,-5 9-71 0 0,0 1 175 0 0,0 1 4 0 0,3-3-71 0 0,2-2-49 0 0,0 2-57 0 0,-2 4-107 0 0,0-1 35 0 0,-7 12-69 0 0,0 0 119 0 0,2 0 94 0 0,6-11 10 0 0,-6 16-41 0 0,10-8 51 0 0,2 5 1 0 0,-1-23-1 0 0,-1 1 0 0 0,1 0-1 0 0,1 0 1 0 0,-1 0 0 0 0,1-1-1 0 0,-1 1 1 0 0,1 0 0 0 0,0-1-1 0 0,1 1 1 0 0,-1-1 0 0 0,0 1-1 0 0,2 2 2 0 0,2 5-65 0 0,-5-9 54 0 0,1 0 1 0 0,0 0-1 0 0,-1-1 0 0 0,1 1 1 0 0,0-1-1 0 0,0 1 0 0 0,-1-1 1 0 0,1 1-1 0 0,2 1 11 0 0,3 2-52 0 0,-4-4 31 0 0,-1 1 0 0 0,0-1 0 0 0,1 0 0 0 0,-1 0 0 0 0,0 1 0 0 0,0-1 0 0 0,0 0 0 0 0,0 1 0 0 0,0-1 0 0 0,1 2 20 0 0,-1-2-26 0 0,0 1 0 0 0,0-1 0 0 0,0 0-1 0 0,0 0 1 0 0,0 0 0 0 0,1 0-1 0 0,-1 0 1 0 0,0 0 0 0 0,1 0 0 0 0,-1 0-1 0 0,1 0 1 0 0,-1-1 0 0 0,1 1-1 0 0,-1-1 1 0 0,1 1 0 0 0,-1-1 0 0 0,2 1 27 0 0,-2-1-91 0 0,-1 0-10 0 0,1 0-124 0 0,-1 0 47 0 0,1 0 41 0 0,0 0 35 0 0,2 0-32 0 0,3 0-15 0 0,-4 0 24 0 0,2-1-80 0 0,-1 1 0 0 0,0 0 26 0 0,-1-1-50 0 0,0 1-60 0 0,-1 0-72 0 0,1 0 17 0 0,-1 0-47 0 0,1 0-41 0 0,-1 0-36 0 0,1 0-134 0 0,-1 0-36 0 0,4 0-1401 0 0</inkml:trace>
  <inkml:trace contextRef="#ctx0" brushRef="#br0" timeOffset="-210068.233">15782 16016 11016 0 0,'-11'3'228'0'0,"-1"0"-51"0"0,-1 0-41 0 0,1 2-37 0 0,-10 3 12 0 0,9-2-46 0 0,0 0 0 0 0,-8 6-65 0 0,12-4 95 0 0,0 0 0 0 0,0 0 0 0 0,0 1 1 0 0,1 0-1 0 0,-3 5-95 0 0,10-12 12 0 0,-4 5 47 0 0,-3 16 185 0 0,5-13-167 0 0,2-3-55 0 0,-1-1-39 0 0,2-5 5 0 0,0 1-1 0 0,0-1 1 0 0,0 0-1 0 0,0 0 0 0 0,0 0 1 0 0,0 0-1 0 0,0 0 1 0 0,0 1-1 0 0,0-1 0 0 0,0 0 1 0 0,1 0-1 0 0,-1 0 1 0 0,0 0-1 0 0,1 0 0 0 0,-1 0 1 0 0,1 0-1 0 0,-1 0 1 0 0,1 0-1 0 0,0 0 13 0 0,7 9-168 0 0,1-1-71 0 0,-3-4 29 0 0,-1 1-51 0 0,2 1-135 0 0,1-1 110 0 0,3 1 50 0 0,6 0 7 0 0,1 1 5 0 0,-6-1-1 0 0,6 2 49 0 0,1-1 90 0 0,1 0 61 0 0,-15-6 28 0 0,-1 0 0 0 0,0 1 1 0 0,1-1-1 0 0,-1 1 0 0 0,3 2-3 0 0,-2-1 116 0 0,4 2-26 0 0,0-1-3 0 0,-5-1 26 0 0,-2-1 46 0 0,-1 1 83 0 0,0-3-22 0 0,-1 0-52 0 0,1 0-45 0 0,0 0-37 0 0,1 1 1 0 0,3 1-11 0 0,-4-2 43 0 0,0 0-107 0 0,1 1 44 0 0,-1 0 38 0 0,1 0 37 0 0,0 2 121 0 0,0-1 59 0 0,1 6 428 0 0,-1 2 389 0 0,-2-6-675 0 0,-1 0-10 0 0,-2-1-96 0 0,0 0-178 0 0,-2 2 119 0 0,-8 7 481 0 0,9-9-596 0 0,-1-1-68 0 0,-26 9 228 0 0,10-5-167 0 0,2-1-89 0 0,1-1-77 0 0,2-1-72 0 0,1-1-79 0 0,0 0-88 0 0,0-1-102 0 0,-9 3-532 0 0,4 1-49 0 0</inkml:trace>
  <inkml:trace contextRef="#ctx0" brushRef="#br0" timeOffset="-200720.836">16566 14969 7856 0 0,'0'0'174'0'0,"0"0"29"0"0,0 0 13 0 0,0 0-20 0 0,1-1-116 0 0,15-4-111 0 0,-1 2 116 0 0,2 1 131 0 0,9 2 237 0 0,-3-1-16 0 0,-8 0-208 0 0,17-2 165 0 0,-5 1 12 0 0,37 3 611 0 0,-44-1-734 0 0,0 1-35 0 0,-1 0-45 0 0,1 0-61 0 0,0-1-72 0 0,0 0-86 0 0,-14 0 27 0 0,123-2 199 0 0,-73-3-90 0 0,-19 1 162 0 0,-14 1-129 0 0,-7 1-109 0 0,-4 0-63 0 0,1 0-66 0 0,-2 1-45 0 0,0-2-63 0 0,-1 1-70 0 0,1-1-79 0 0,-6 2 180 0 0,7-2-93 0 0,-9 3 118 0 0,1-1-70 0 0,0 0-131 0 0,-2 1 116 0 0,0 0-40 0 0,0-1-44 0 0,-1 1-49 0 0,1 0-52 0 0,0 0-57 0 0,-2 0-382 0 0</inkml:trace>
  <inkml:trace contextRef="#ctx0" brushRef="#br0" timeOffset="-200178.373">16568 15193 7168 0 0,'0'0'208'0'0,"0"0"10"0"0,0 0-80 0 0,0 0-40 0 0,0 0-8 0 0,2-1-10 0 0,2-2-99 0 0,1 0-86 0 0,-2 2-75 0 0,10-3-96 0 0,1 1 116 0 0,0 0 125 0 0,-7 3 66 0 0,0-1 35 0 0,1 1 36 0 0,-1-1 36 0 0,0 2 38 0 0,0-1 38 0 0,0 0 40 0 0,1 1 40 0 0,-1 0 42 0 0,0 0 44 0 0,13 1 130 0 0,0 0-62 0 0,0-2-60 0 0,0-1-57 0 0,1 0-54 0 0,-1-1-52 0 0,1 0-49 0 0,-1 0-46 0 0,0 0-45 0 0,-1 0-38 0 0,20-1-56 0 0,-4 1 15 0 0,17-3-85 0 0,2 1 36 0 0,-19 2 124 0 0,16 0 63 0 0,-1 2-56 0 0,10 2-38 0 0,30 4-49 0 0,-87-6-114 0 0,0 1 43 0 0,2-1 31 0 0,2 2 117 0 0,4 0 130 0 0,-4 0-121 0 0,-3-1-107 0 0,0 0-61 0 0,-1-1-15 0 0,-1 0-37 0 0,1 1-43 0 0,0-1-46 0 0,-1 0-1 0 0,0 1-38 0 0,0-1-40 0 0,1 0-43 0 0,-1 0-45 0 0,0 0-47 0 0,0-1-51 0 0,0 1-51 0 0,4-1-886 0 0,2-1-808 0 0,-8 2 2228 0 0</inkml:trace>
  <inkml:trace contextRef="#ctx0" brushRef="#br0" timeOffset="-198581.255">17098 14742 7976 0 0,'0'0'174'0'0,"0"0"29"0"0,0 0 14 0 0,0 0-85 0 0,1 1-58 0 0,1-1-40 0 0,4 1-55 0 0,-3-1 38 0 0,-1 0 54 0 0,-1 1 76 0 0,5-2 244 0 0,1 1-47 0 0,7 2 399 0 0,-10-1-443 0 0,-3 0 66 0 0,-1-1 2 0 0,1 0-201 0 0,-1 0-42 0 0,2 0 22 0 0,1 0-100 0 0,2 0-40 0 0,-4 0 53 0 0,2 1 39 0 0,-1 0 95 0 0,0-1 46 0 0,5 1 391 0 0,-2-2-304 0 0,-1-1-173 0 0,0-1-96 0 0,-1 0 0 0 0,-5-1 125 0 0,-1-2-116 0 0,2 5-5 0 0,1 1 20 0 0,0 0-14 0 0,0 0-4 0 0,1 0-33 0 0,-1 0 48 0 0,1-1 189 0 0,1-1 351 0 0,0 2-391 0 0,0 0-92 0 0,0 1-73 0 0,1 0-92 0 0,0 1-113 0 0,25 15 352 0 0,-16-9-143 0 0,0 2-38 0 0,-1-1-67 0 0,2 4-8 0 0,2-2 39 0 0,35 18 80 0 0,-18-11-86 0 0,-5-4-173 0 0,2-1 77 0 0,0-2 61 0 0,0-1 40 0 0,7 0 54 0 0,12 0-46 0 0,-12-4-23 0 0,-5 1 26 0 0,-11-2 36 0 0,3 2 60 0 0,-17-6-52 0 0,-1 1 0 0 0,1 0 0 0 0,0 1 0 0 0,3 1-47 0 0,2 4-9 0 0,-9-7-55 0 0,6 4 48 0 0,-7-4 21 0 0,0 1 0 0 0,0-1 1 0 0,0 0-1 0 0,0 1 0 0 0,0-1 0 0 0,0 0 0 0 0,-1 1 0 0 0,1-1 1 0 0,0 1-1 0 0,-1-1 0 0 0,1 1 0 0 0,-1 1-5 0 0,1 1 2 0 0,-1-1 38 0 0,0 0 1 0 0,0 0 0 0 0,0 1 0 0 0,0-1 0 0 0,-1 0 0 0 0,0 0 0 0 0,1 0 0 0 0,-1 0 0 0 0,0 0-1 0 0,-1 0 1 0 0,1 0 0 0 0,0-1 0 0 0,-1 1 0 0 0,0 0 0 0 0,1-1 0 0 0,-1 1 0 0 0,-1 0-41 0 0,-7 8 211 0 0,0 0-1 0 0,-1 0 1 0 0,-4 1-211 0 0,-10 11 322 0 0,10-6-95 0 0,1-1-82 0 0,6-9-114 0 0,0 1-36 0 0,-5 3 4 0 0,0 2 1 0 0,-6 8 0 0 0,-40 57 122 0 0,28-36-83 0 0,29-39-245 0 0,-1 0 79 0 0,1 0 70 0 0,0 0 56 0 0,0 0 46 0 0,-1 1 34 0 0,-7 11 428 0 0,7-10-414 0 0,0 0-83 0 0,1-1-57 0 0,0-1-46 0 0,1 0-54 0 0,-1 0-59 0 0,1 0-89 0 0,0 0-84 0 0,-1 1-93 0 0,1-1-99 0 0,0 0-108 0 0,0 1-116 0 0,1-1-124 0 0,-1-2 410 0 0,1 1-33 0 0,-1 2-1598 0 0,1 2-1216 0 0</inkml:trace>
  <inkml:trace contextRef="#ctx0" brushRef="#br0" timeOffset="-195029.543">17496 9896 7256 0 0,'0'0'165'0'0,"0"0"22"0"0,0 0 7 0 0,0 0 20 0 0,0 0 36 0 0,0 0 20 0 0,0 0 2 0 0,0 0 0 0 0,0 0 0 0 0,0 0 0 0 0,0 0 0 0 0,0 0-24 0 0,0 0-102 0 0,0 2-18 0 0,0 1-78 0 0,0 7 9 0 0,0-7 46 0 0,1 11 11 0 0,1 2-60 0 0,2 16 24 0 0,1 73-4 0 0,-4-60-51 0 0,1 0 44 0 0,17 165 468 0 0,-10-126-407 0 0,-7-56 7 0 0,2 0 44 0 0,8 63 542 0 0,-6-53-438 0 0,1 8-39 0 0,-3-18-171 0 0,8 96 461 0 0,-2-4-56 0 0,-1-51-258 0 0,-1-9-65 0 0,2 0-86 0 0,-1-11-38 0 0,-3 0 91 0 0,0 2 113 0 0,-2-25-72 0 0,1-1 34 0 0,10 48-16 0 0,-6-29-124 0 0,3 23-15 0 0,10 53 16 0 0,-5-40 58 0 0,18 85 410 0 0,-22-95-369 0 0,4 74 58 0 0,-13-103-178 0 0,5 64-37 0 0,-6-60 50 0 0,-2 57 21 0 0,1-2 59 0 0,-1-63-109 0 0,0 0 76 0 0,-1-3 34 0 0,-1 45 234 0 0,1-35-194 0 0,0 0-75 0 0,-4 89 113 0 0,3-73-195 0 0,0-5 99 0 0,3 1-115 0 0,-1-18 40 0 0,0 20 99 0 0,1 11 43 0 0,-1-25-72 0 0,0 23 13 0 0,2 65 125 0 0,1-10-30 0 0,2 10 66 0 0,-5-110-262 0 0,2 11 53 0 0,0 3 2 0 0,-2-12-67 0 0,3 29 69 0 0,0 0-34 0 0,4 74 41 0 0,2-19-69 0 0,1 6 90 0 0,-1 33 93 0 0,-2-43-84 0 0,-2-17-18 0 0,3 46 10 0 0,-7-44-114 0 0,5 108 6 0 0,-21 103 0 0 0,9-224 0 0 0,-6 362 0 0 0,7-239 0 0 0,4-153 0 0 0,-1 2 0 0 0,3 0 0 0 0,3 20 0 0 0,5 14-6 0 0,-5 1-1 0 0,-2 17 7 0 0,-2-31-232 0 0,0-34 38 0 0,0 1-95 0 0,-1-10-9 0 0,0 15-69 0 0,0-23 179 0 0,0 0-65 0 0,0 0-92 0 0,0-8 102 0 0,0 0-44 0 0,0 0-48 0 0,0 0-54 0 0,0 0-59 0 0,0 0-64 0 0,0 0-69 0 0,0 0-75 0 0,1 3-315 0 0,1-3-19 0 0</inkml:trace>
  <inkml:trace contextRef="#ctx0" brushRef="#br0" timeOffset="-187525.848">17508 9985 5352 0 0,'0'0'116'0'0,"0"0"17"0"0,0 0 12 0 0,0 0 15 0 0,0 0 14 0 0,0 0-43 0 0,1 0-44 0 0,-1 0-17 0 0,1 0-78 0 0,0 0-97 0 0,0 0 85 0 0,0 0 47 0 0,0 0 62 0 0,-1 0 85 0 0,1 0 104 0 0,-1 0-94 0 0,1 0 34 0 0,-1-1 36 0 0,0 1 39 0 0,2-2 81 0 0,0-1-36 0 0,0-2 238 0 0,0-2-116 0 0,-1 1-96 0 0,-1 0-128 0 0,0 0-38 0 0,-2-12 271 0 0,0 5-85 0 0,2 5-47 0 0,-1 3-211 0 0,1 1-37 0 0,-2-5 6 0 0,-1-10-24 0 0,2-4 265 0 0,-1 1-1 0 0,-4-19-335 0 0,0 4 222 0 0,0 5-112 0 0,3 12-56 0 0,1 0 106 0 0,-5-29 379 0 0,3 33-404 0 0,-1 1-63 0 0,-3-7-163 0 0,1-1 96 0 0,0-4 79 0 0,-6-35 211 0 0,9 41-230 0 0,-9-41 121 0 0,7 22-123 0 0,-1-11 49 0 0,5 15-79 0 0,0 10 57 0 0,2 25-36 0 0,0 2-1 0 0,5 6-42 0 0,-5-5-11 0 0,1 0 0 0 0,0-1 0 0 0,-1 1 0 0 0,1 0 0 0 0,-1-1 0 0 0,1 1 0 0 0,-1 0 0 0 0,0-1 0 0 0,0 1 0 0 0,0 0 0 0 0,0 1 0 0 0,8 54 11 0 0,-2-16 21 0 0,-2 1-1 0 0,-1 12-31 0 0,-2-9 95 0 0,0-16-83 0 0,-2 1-1 0 0,-3 26-11 0 0,4-54-168 0 0,0 0 65 0 0,0 0 57 0 0,-1-1 47 0 0,1 3 101 0 0,-1 6 317 0 0,1-7-341 0 0,0 0-69 0 0,0-1-45 0 0,0 0-39 0 0,0 0-43 0 0,1-1-49 0 0,-1 1-72 0 0,0 0-68 0 0,0 0-76 0 0,0-1-80 0 0,0 1-89 0 0,1 0-94 0 0,-1-1-102 0 0,0 1-106 0 0,1 0-937 0 0,1 1-1018 0 0</inkml:trace>
  <inkml:trace contextRef="#ctx0" brushRef="#br3" timeOffset="-175595.619">18457 8874 4664 0 0,'0'0'101'0'0,"0"0"22"0"0,3-11 94 0 0,-2 6-178 0 0,-1-1-10 0 0,1 0 55 0 0,-1 0 45 0 0,2 0 39 0 0,0-5 209 0 0,7-15 647 0 0,-7 19-737 0 0,1-1-39 0 0,-1 1-54 0 0,0 0-70 0 0,2-10 535 0 0,1 0-65 0 0,1-3 54 0 0,2-9 255 0 0,-4 19-643 0 0,-1-1 82 0 0,-2 3-62 0 0,-1 7-317 0 0,0 0 36 0 0,1-2 93 0 0,-1 1 146 0 0,1 0 278 0 0,1 2 34 0 0,-1 1-250 0 0,0 1-133 0 0,-1 0-108 0 0,2 12 221 0 0,-2 0-48 0 0,-3 16 125 0 0,1-15-212 0 0,-9 84 619 0 0,4-42-383 0 0,1-1-76 0 0,1 1-102 0 0,3-29-150 0 0,1 0-35 0 0,-4 58 51 0 0,1-43-238 0 0,1-21 154 0 0,2-10 58 0 0,1-1 49 0 0,0-10-202 0 0,0 0 45 0 0,0 1 45 0 0,-1-1 130 0 0,1 2 150 0 0,-1-2-148 0 0,1 0-107 0 0,0 0-48 0 0,0 1-110 0 0,-1-1 29 0 0,1 0-36 0 0,0 1-196 0 0,0-1 133 0 0,0 0-34 0 0,0 0-34 0 0,0 0-37 0 0,0 1-39 0 0,0-1-39 0 0,0-1 171 0 0,1 0 37 0 0,0-2-108 0 0,0-1 66 0 0,2-5-199 0 0,-3 6 225 0 0,1 0-83 0 0,-1 0-114 0 0,1 1 115 0 0,-1 0-50 0 0,1 0-42 0 0,-1 0-38 0 0,1-1-255 0 0,0 0-45 0 0,1-2-676 0 0,0-2-786 0 0,-2 5 2101 0 0</inkml:trace>
  <inkml:trace contextRef="#ctx0" brushRef="#br3" timeOffset="-174659.379">18500 8749 4776 0 0,'0'0'135'0'0,"0"-5"-18"0"0,0-3-73 0 0,0 2-24 0 0,0 1 38 0 0,1-5 154 0 0,0 1 46 0 0,0 1 53 0 0,6-19 843 0 0,-3 16-712 0 0,-2 5-255 0 0,0 0-34 0 0,1 0-42 0 0,0 0-49 0 0,6-15 577 0 0,-1 2-103 0 0,-1 7-239 0 0,-2 4-58 0 0,8-7 408 0 0,-9 10-491 0 0,0 1-49 0 0,3 1 101 0 0,0 5-47 0 0,7 8 76 0 0,-10-6-156 0 0,11 12 310 0 0,-2 4-95 0 0,-3 2-80 0 0,-1 0-65 0 0,3 7-20 0 0,-2-3-50 0 0,-1 1 1 0 0,-1 0-1 0 0,0 5-81 0 0,1 4 141 0 0,4 8-141 0 0,-4-16 239 0 0,3 21-239 0 0,-1-3 132 0 0,2 7-53 0 0,-4-17-23 0 0,-3-13 21 0 0,-5-13-48 0 0,-1-8-24 0 0,0-1 1 0 0,0 0 0 0 0,0 0-1 0 0,0 1 1 0 0,0-1 0 0 0,0 0-1 0 0,0 0 1 0 0,0 0 0 0 0,1 1 0 0 0,-1-1-1 0 0,0 0 1 0 0,1 0 0 0 0,-1 0-1 0 0,1 0 1 0 0,-1 0 0 0 0,2 1-6 0 0,-2-1-87 0 0,0-1 25 0 0,0 0-12 0 0,0 0-48 0 0,0 0-126 0 0,0 0-231 0 0,0 0 266 0 0,0 0-31 0 0,0 0-72 0 0,0 0 107 0 0,0 0-38 0 0,0 0-43 0 0,0 0-39 0 0,0 0-430 0 0,0 0-287 0 0,0 0-674 0 0</inkml:trace>
  <inkml:trace contextRef="#ctx0" brushRef="#br3" timeOffset="-174314.462">18512 8933 10680 0 0,'0'0'241'0'0,"0"0"38"0"0,0 0 11 0 0,0 0-28 0 0,0 0-158 0 0,0 0-40 0 0,0 0 0 0 0,0 0 0 0 0,2 0-3 0 0,9 0-34 0 0,-7 0 18 0 0,-1 0 47 0 0,15-1 37 0 0,2-3-34 0 0,19-11 16 0 0,-8 0-41 0 0,14-11-70 0 0,-2 2 76 0 0,-23 14-14 0 0,-7 4-73 0 0,-1 0-88 0 0,-11 6 148 0 0,-1 0-44 0 0,1-1-39 0 0,-1 1-37 0 0,1-1-170 0 0,0 1-110 0 0,0 0-40 0 0,-1 0-51 0 0,3-1-1146 0 0,-3 1 951 0 0,1 0-873 0 0,0 0-857 0 0</inkml:trace>
  <inkml:trace contextRef="#ctx0" brushRef="#br3" timeOffset="-171742.58">18978 9005 5584 0 0,'0'0'165'0'0,"0"0"2"0"0,0 0-71 0 0,0 0 8 0 0,0 0 49 0 0,0 0 0 0 0,0 0-7 0 0,0 0-16 0 0,0 0-47 0 0,0 0 28 0 0,0 0 82 0 0,0 0 10 0 0,0 0-3 0 0,0 0-14 0 0,0 0-56 0 0,0 0-30 0 0,0 0-4 0 0,0 0 6 0 0,0 0 29 0 0,0 0 12 0 0,0 0 1 0 0,0 0 26 0 0,0 0 113 0 0,0 0 49 0 0,0 0 11 0 0,0 0-42 0 0,0 0-232 0 0,0 0-10 0 0,-1 0 4 0 0,-6 0-7 0 0,4-2 133 0 0,0 1 49 0 0,-7 2-173 0 0,10 0-68 0 0,-1-1 0 0 0,0 0 0 0 0,0 0 1 0 0,0 1-1 0 0,0-1 0 0 0,0 1 0 0 0,0-1 1 0 0,1 1-1 0 0,-1-1 0 0 0,0 1 0 0 0,0 0 1 0 0,1-1-1 0 0,-1 1 0 0 0,0 0 1 0 0,1-1-1 0 0,-1 1 0 0 0,1 0 0 0 0,-1 0 3 0 0,0 1-17 0 0,-3 1 14 0 0,-2 3 48 0 0,6-4-35 0 0,-13 8 2 0 0,12-10 52 0 0,1 0 8 0 0,0 0 23 0 0,0 0 21 0 0,0 0 4 0 0,0-1-23 0 0,2-3 95 0 0,0-4 90 0 0,-1 5-167 0 0,3-5 126 0 0,-2 1-83 0 0,3-5 56 0 0,-1 7-97 0 0,1 1 25 0 0,1-1-39 0 0,-3 3-70 0 0,-1 1 0 0 0,1-1-1 0 0,-1 1 1 0 0,1-1 0 0 0,0 1 0 0 0,-1 0 0 0 0,2 0-33 0 0,6-1 133 0 0,-10 2 12 0 0,0 0 23 0 0,1 1 7 0 0,19 9-266 0 0,-5 3 41 0 0,-12-10 50 0 0,0 0 0 0 0,0 0 0 0 0,-1 1 0 0 0,0-1 0 0 0,0 1 0 0 0,0 0 0 0 0,0-1 0 0 0,1 3 0 0 0,-2-1 15 0 0,1-1 0 0 0,-1 1 0 0 0,0 0 0 0 0,-1-1 0 0 0,1 5-15 0 0,-1-4 23 0 0,0 1 0 0 0,0-1 1 0 0,0 0-1 0 0,-1 1 0 0 0,0-1 0 0 0,0 0 0 0 0,-1 0 1 0 0,0 3-24 0 0,-2 4 43 0 0,1-3 6 0 0,0-1 1 0 0,-1 0 0 0 0,-3 6-50 0 0,-13 19 96 0 0,14-23-77 0 0,-1-1-1 0 0,0 1 1 0 0,0-1-1 0 0,-1 0 1 0 0,0-1 0 0 0,-5 4-19 0 0,4-5-5 0 0,5-3 21 0 0,0-1 0 0 0,0 1 0 0 0,-1-1-1 0 0,1-1 1 0 0,-1 1-16 0 0,-2 1 36 0 0,6-3-29 0 0,-1 0 0 0 0,1 0 1 0 0,0-1-1 0 0,-1 1 0 0 0,1-1 0 0 0,-1 1 0 0 0,1-1 0 0 0,-1 1 0 0 0,0-1 0 0 0,1 0 0 0 0,-1 1 0 0 0,1-1 0 0 0,-3 0-7 0 0,4 0 2 0 0,-1 0 0 0 0,1 0-1 0 0,0 0 1 0 0,-1 0 0 0 0,1 0-1 0 0,-1 0 1 0 0,1 0 0 0 0,-1 0-1 0 0,1 0 1 0 0,-1-1 0 0 0,1 1 0 0 0,-1 0-1 0 0,1 0 1 0 0,0 0 0 0 0,-1 0-1 0 0,1-1 1 0 0,-1 1 0 0 0,1 0-1 0 0,0-1 1 0 0,-1 1 0 0 0,1 0-1 0 0,0-1 1 0 0,-1 1 0 0 0,1 0-1 0 0,0-1 1 0 0,-1 1 0 0 0,1 0 0 0 0,0-1-2 0 0,0 0 6 0 0,-1 0-1 0 0,1 0 1 0 0,0 0 0 0 0,0 1 0 0 0,0-1 0 0 0,0 0 0 0 0,0 0 0 0 0,0 0 0 0 0,1 0 0 0 0,-1 0 0 0 0,0 1 0 0 0,0-1 0 0 0,1 0 0 0 0,-1 0-6 0 0,10-16 91 0 0,-5 9-67 0 0,-1 3-24 0 0,-1 1 0 0 0,0 0 0 0 0,0 1 0 0 0,1-1 0 0 0,-1 0 0 0 0,1 1 0 0 0,0 0 0 0 0,0 0 0 0 0,9-4 42 0 0,-9 6 4 0 0,1-1 0 0 0,0 1 0 0 0,0 0 0 0 0,0 0 1 0 0,0 0-1 0 0,0 1 0 0 0,3 0-46 0 0,9 2 83 0 0,-16-2-19 0 0,-1 0 0 0 0,0 0 0 0 0,3 3 27 0 0,0 4-66 0 0,-3-7-13 0 0,5 5 29 0 0,0-1-24 0 0,3 13 53 0 0,-7-16-223 0 0,-1 0 71 0 0,1 0 60 0 0,-1 0 50 0 0,2 0 110 0 0,0 2 310 0 0,-1-2-358 0 0,-1-1-92 0 0,1 1-42 0 0,-1-1-48 0 0,0 1-55 0 0,1-1-61 0 0,-1 1-70 0 0,0-1 51 0 0,0 0-36 0 0,0 1-38 0 0,1-1-40 0 0,-1 1-41 0 0,0-1-45 0 0,0 1-46 0 0,0-1-48 0 0,0 0 200 0 0,0 0-42 0 0,0 0-467 0 0,0 0-308 0 0,0 0-727 0 0</inkml:trace>
  <inkml:trace contextRef="#ctx0" brushRef="#br3" timeOffset="-169318.503">19263 9037 3888 0 0,'0'0'83'0'0,"0"0"11"0"0,1-1 12 0 0,1-6 112 0 0,-3 2-26 0 0,1 2-63 0 0,0 1-6 0 0,0 1 172 0 0,0-2 364 0 0,0-2-248 0 0,-1 1-99 0 0,1 1-40 0 0,-1-1-95 0 0,1 0 80 0 0,-1-1 34 0 0,2-7 632 0 0,-1 7-553 0 0,0-1-14 0 0,0 4-226 0 0,0 0-40 0 0,0 1 166 0 0,0 1-83 0 0,0 0-54 0 0,0-1-48 0 0,0 1-38 0 0,-1-1-33 0 0,1-1-110 0 0,-1 0 90 0 0,1 1 55 0 0,0 0 74 0 0,-1 0 104 0 0,1 1-61 0 0,0-1 35 0 0,0 1 38 0 0,0-1 41 0 0,0 1 44 0 0,0 0 47 0 0,2-2-97 0 0,-1 1-48 0 0,1 1-43 0 0,-1 1-37 0 0,2 2 42 0 0,0 2-84 0 0,2 9 47 0 0,-5-10-38 0 0,1 0 64 0 0,-1 10 214 0 0,1-9-249 0 0,-1 1-35 0 0,0 0-43 0 0,-1 0-54 0 0,-1 12-11 0 0,0 1 99 0 0,2-3 47 0 0,0 24 229 0 0,0-27-262 0 0,0 0-36 0 0,2 10 40 0 0,0-11-60 0 0,-2-3-18 0 0,1 5 73 0 0,1 3 38 0 0,-2-13-37 0 0,5 8-51 0 0,-2-7 64 0 0,-2-3-47 0 0,-1 4 0 0 0,0-5-23 0 0,0-1-96 0 0,0 0-45 0 0,0 0-10 0 0,0 0 29 0 0,0 0-12 0 0,0 0-51 0 0,0 0-141 0 0,0 0-252 0 0,0 0-27 0 0</inkml:trace>
  <inkml:trace contextRef="#ctx0" brushRef="#br3" timeOffset="-168600.757">19425 8749 5192 0 0,'0'0'151'0'0,"0"0"59"0"0,0 0 149 0 0,0 0 66 0 0,0 0 14 0 0,0 0-5 0 0,0 0-22 0 0,0 0-10 0 0,0 0-2 0 0,0 0-3 0 0,0 0-12 0 0,0 0-7 0 0,0 0-2 0 0,0 0-18 0 0,0 0-71 0 0,0 0-122 0 0,0 0-52 0 0,0 0-43 0 0,1 0-36 0 0,-1 0-41 0 0,1 0-82 0 0,0 0 75 0 0,0 0 45 0 0,-1 0 66 0 0,1 0 93 0 0,0 0 114 0 0,-1 0-102 0 0,1 0 38 0 0,-1 0 39 0 0,1 0 43 0 0,31-3 505 0 0,1-3-127 0 0,-17 2-399 0 0,1-1-34 0 0,-1 0-35 0 0,0 0-35 0 0,10-3 38 0 0,-1 1-90 0 0,1 1-94 0 0,-1 2-95 0 0,0 2 55 0 0,23 1-11 0 0,-34 1 0 0 0,-9 0-51 0 0,0-1-91 0 0,-1 1-72 0 0,0-1-57 0 0,11-1-877 0 0,-9 2 695 0 0,-2 2 193 0 0,0 0 77 0 0,-3-2-527 0 0</inkml:trace>
  <inkml:trace contextRef="#ctx0" brushRef="#br3" timeOffset="-167874.286">19455 8906 5152 0 0,'0'0'116'0'0,"0"0"17"0"0,0 0 10 0 0,0 0 7 0 0,0 0 29 0 0,0 0 12 0 0,0 0 1 0 0,0 0 28 0 0,0 0 118 0 0,0 0 57 0 0,0 0 12 0 0,0 0 7 0 0,0 0 28 0 0,0 0 7 0 0,0 0 6 0 0,0 0-11 0 0,0 0-50 0 0,0 0-18 0 0,0 0-221 0 0,0 0 51 0 0,0 1 42 0 0,1-1 35 0 0,-1 0 210 0 0,1 0 732 0 0,0 1-818 0 0,0-1-23 0 0,-1 0-74 0 0,1 0-94 0 0,0 0-153 0 0,-1 0-34 0 0,0 1-37 0 0,1-1-39 0 0,-1 0-44 0 0,1 0-46 0 0,14-1 327 0 0,24-7 317 0 0,-18 4-329 0 0,-11 2-132 0 0,-1 1-37 0 0,17-6 133 0 0,-9 3-61 0 0,0 2-32 0 0,11-1-8 0 0,0-4 83 0 0,-7 1 39 0 0,2 2 69 0 0,-5 1-60 0 0,1-3 44 0 0,7-2 119 0 0,1 5 45 0 0,-24 3-361 0 0,0 0 35 0 0,1 0 53 0 0,-3 0-24 0 0,-1 0-3 0 0,0 0-8 0 0,0 0-3 0 0,0 0 11 0 0,0 0-6 0 0,0 0-28 0 0,0 0-78 0 0,0 0-61 0 0,0 0-82 0 0,0 0-1 0 0,0 0-20 0 0,0 0-84 0 0,0 0-37 0 0,0 0-9 0 0,0 0 116 0 0,0 0 32 0 0,0 0-51 0 0,0 0-182 0 0,0 0-339 0 0,0 0 437 0 0,0 0 170 0 0,0 0-33 0 0,0 0-3 0 0,0 0-33 0 0,0 0-39 0 0,0 0-43 0 0,0 0-46 0 0,0 0-44 0 0,0 0-38 0 0,0 0-34 0 0,0 0-128 0 0,0 0-34 0 0,0 0-1352 0 0</inkml:trace>
  <inkml:trace contextRef="#ctx0" brushRef="#br3" timeOffset="-162030.394">21813 8006 5208 0 0,'0'0'116'0'0,"0"0"17"0"0,0 0 11 0 0,0 0 29 0 0,0 0 98 0 0,0 0 45 0 0,0 0 11 0 0,-1-1 119 0 0,0-5 737 0 0,0 3-860 0 0,1 1-54 0 0,0 1-120 0 0,0-1-45 0 0,0 1-52 0 0,0 1-58 0 0,1-1 237 0 0,-1-1-39 0 0,2 0 96 0 0,0 0-73 0 0,0-1-29 0 0,1 0 16 0 0,-1 1 43 0 0,-1 0 76 0 0,0 1-108 0 0,-1 0 39 0 0,1 0 3 0 0,-1 1 1 0 0,0-1-112 0 0,1 1 50 0 0,-1-1 169 0 0,1 0 59 0 0,1-2 581 0 0,-1 2-699 0 0,0 0-37 0 0,0 1-82 0 0,0-1-42 0 0,0 1-51 0 0,0 0-57 0 0,2 0 42 0 0,0 0 1 0 0,0 0 0 0 0,0 1 0 0 0,0-1 0 0 0,0 1 0 0 0,0 0 0 0 0,2 0-78 0 0,-3 0 65 0 0,1 1 0 0 0,0-1 0 0 0,-1 1 0 0 0,1-1 0 0 0,-1 1 0 0 0,0 0 0 0 0,1 0-65 0 0,13 17 373 0 0,-4 4-72 0 0,-3 4-66 0 0,-2 0-55 0 0,-3-1-49 0 0,-1-2-40 0 0,-1-7-20 0 0,-2 0-1 0 0,1 0 1 0 0,-3 17-71 0 0,0-19 34 0 0,-1 0 0 0 0,0-1 0 0 0,-1 1 0 0 0,-1-1 1 0 0,0 1-1 0 0,0-1 0 0 0,-4 4-34 0 0,-1 0 52 0 0,-7 7-51 0 0,27-37 43 0 0,3-6-42 0 0,0 1 0 0 0,17-15-2 0 0,-16 18 2 0 0,-1 0-1 0 0,-1 0 1 0 0,0-1 0 0 0,0-1-1 0 0,-2 0 1 0 0,0-1-1 0 0,5-12-1 0 0,-9 16 69 0 0,-1 0 0 0 0,0-1 0 0 0,-1 0-1 0 0,-1 1 1 0 0,0-2 0 0 0,0-6-69 0 0,-1-16 92 0 0,-4 1-50 0 0,1 19-34 0 0,1 2 10 0 0,-1 5-37 0 0,-1 3-32 0 0,-1 1-43 0 0,3 6-146 0 0,0-1 64 0 0,-1 1 56 0 0,1-1 51 0 0,0 1 42 0 0,-1 0 52 0 0,1-1 57 0 0,0 1 104 0 0,-1-1 55 0 0,1 1-122 0 0,0 0-73 0 0,0-1-69 0 0,0 1-63 0 0,0 0-73 0 0,0 0-83 0 0,0-1-95 0 0,0 1-25 0 0,0 0-80 0 0,-1-1-86 0 0,1 1-93 0 0,0-1-100 0 0,0 1-106 0 0,0-1-112 0 0,0 1-119 0 0,0-2-993 0 0,0-1-1159 0 0</inkml:trace>
  <inkml:trace contextRef="#ctx0" brushRef="#br3" timeOffset="-161236.462">22179 7628 7456 0 0,'0'0'166'0'0,"0"0"29"0"0,0 0 12 0 0,0 0-73 0 0,0 0-16 0 0,0 0 37 0 0,0 0 126 0 0,0-1 297 0 0,2 0-38 0 0,0-1-40 0 0,0-1-41 0 0,0 1-41 0 0,0-1-43 0 0,0 2-45 0 0,-1 0-44 0 0,2-1 104 0 0,1 2-66 0 0,-1-1-59 0 0,2 1-52 0 0,-1 1-46 0 0,0-1-39 0 0,5 3 40 0 0,15 7 90 0 0,-20-8-162 0 0,-1 0 41 0 0,-1-1-33 0 0,-2-1-17 0 0,0 0-37 0 0,7 6 49 0 0,1 1 215 0 0,-7-6-257 0 0,-1 0-1 0 0,1 0 1 0 0,0 0 0 0 0,0 0-1 0 0,-1 0 1 0 0,1 0-1 0 0,-1 0 1 0 0,1 1 0 0 0,-1-1-1 0 0,0 0 1 0 0,1 0-1 0 0,-1 1 1 0 0,0-1 0 0 0,0 0-1 0 0,0 1-56 0 0,0 7 243 0 0,-2 0-82 0 0,-1 1-114 0 0,0-4-76 0 0,1 0-40 0 0,2-5 81 0 0,-1 0 0 0 0,1 0 1 0 0,-1 1-1 0 0,1-1 1 0 0,-1 0-1 0 0,0 0 1 0 0,0 0-1 0 0,1 0 1 0 0,-1 0-1 0 0,0 0 0 0 0,0 0 1 0 0,-1 0-13 0 0,-2 4 53 0 0,3-5-22 0 0,2 0-77 0 0,5 0 43 0 0,-5 0 3 0 0,0 0 0 0 0,1 1 0 0 0,-1-1 0 0 0,0 0 0 0 0,1 0 0 0 0,-1 1 0 0 0,0-1 0 0 0,0 1 0 0 0,1-1 0 0 0,-1 1 0 0 0,0 0 0 0 0,0-1 0 0 0,0 1 0 0 0,0 0 0 0 0,0 0 0 0 0,1 0-1 0 0,3 3 2 0 0,34 28-1 0 0,-36-30-1 0 0,-1-1 0 0 0,1 1 1 0 0,-1 0-1 0 0,0 0 1 0 0,0 0-1 0 0,0 0 1 0 0,0 1-1 0 0,0-1 1 0 0,1 1 0 0 0,13 17 74 0 0,-14-19-28 0 0,-1 1 0 0 0,1 0 0 0 0,-1 0 0 0 0,0 0-1 0 0,0 0 1 0 0,0 0 0 0 0,0 0 0 0 0,0 0 0 0 0,0 0 0 0 0,0 0 0 0 0,-1 0 0 0 0,1 0 0 0 0,-1 1 0 0 0,0-1 0 0 0,1 0 0 0 0,-1 2-46 0 0,0-2 33 0 0,0-1 1 0 0,-1 1-1 0 0,1 0 1 0 0,0-1-1 0 0,-1 1 1 0 0,1-1-1 0 0,-1 1 1 0 0,1-1-1 0 0,-1 1 1 0 0,0-1-1 0 0,0 1 1 0 0,0-1-1 0 0,0 1-33 0 0,-1 1 177 0 0,0 0-45 0 0,0 1 27 0 0,0-1-99 0 0,-6 5 19 0 0,3-5-12 0 0,-2 2 45 0 0,4-4-96 0 0,0 1 0 0 0,0-1-1 0 0,0 0 1 0 0,0-1 0 0 0,0 1 0 0 0,0 0 0 0 0,0-1 0 0 0,0 0 0 0 0,0 1-1 0 0,0-1 1 0 0,0 0 0 0 0,-1-1 0 0 0,0 1-16 0 0,-20-4-9 0 0,21 3-99 0 0,-1 0-96 0 0,1 0-94 0 0,0-1-93 0 0,-1 1-93 0 0,2-1-92 0 0,-1 1-90 0 0,1 0-91 0 0,2 1 373 0 0,0 0-54 0 0,-1 0-46 0 0,1-1-42 0 0,0 1-151 0 0,0 0-41 0 0,0 0-182 0 0,0 0-495 0 0</inkml:trace>
  <inkml:trace contextRef="#ctx0" brushRef="#br3" timeOffset="-165675.692">20362 8266 7200 0 0,'7'-5'165'0'0,"-5"4"22"0"0,1-6 144 0 0,-3 4-270 0 0,-4-7-34 0 0,1-5 86 0 0,-2-1 85 0 0,3 12-107 0 0,1 0 43 0 0,-3-6 227 0 0,2 8-271 0 0,0 0-35 0 0,2-1 116 0 0,1-4-67 0 0,0 2-51 0 0,-1 3 11 0 0,-3-5 91 0 0,3 6-143 0 0,0 1-1 0 0,0-1 0 0 0,0 1 0 0 0,-1-1 0 0 0,1 1 0 0 0,0-1 0 0 0,0 1 0 0 0,0-1 0 0 0,0 1 0 0 0,0-1 0 0 0,0 1 0 0 0,0-1 0 0 0,0 1 0 0 0,0-1 0 0 0,0 1 0 0 0,0-1 0 0 0,0 1 0 0 0,0 0 0 0 0,1-1 0 0 0,-1 1 0 0 0,0-1 0 0 0,0 1 0 0 0,0-1 0 0 0,1 1 0 0 0,-1-1 0 0 0,0 1 0 0 0,1 0 0 0 0,-1-1 0 0 0,1 1-11 0 0,2-7 191 0 0,-1-5-4 0 0,-1 0-23 0 0,2 4-8 0 0,1 2 65 0 0,0-1 40 0 0,6-8 444 0 0,-1-2-415 0 0,4 2-37 0 0,16-12 155 0 0,-3 3-119 0 0,-10 10-151 0 0,8-3-25 0 0,-3 2-28 0 0,-20 13-78 0 0,-1 2-7 0 0,1 0 1 0 0,-1-1-1 0 0,0 1 1 0 0,0 0-1 0 0,1 0 1 0 0,-1-1-1 0 0,0 1 1 0 0,1 0 0 0 0,-1 0-1 0 0,0-1 1 0 0,1 1-1 0 0,-1 0 1 0 0,1 0-1 0 0,-1 0 1 0 0,0-1-1 0 0,1 1 1 0 0,-1 0-1 0 0,1 0 1 0 0,-1 0-1 0 0,0 0 1 0 0,1 0 0 0 0,-1 0-1 0 0,1 0 1 0 0,-1 0-1 0 0,0 0 1 0 0,1 0-1 0 0,0 0 0 0 0,-1 0 5 0 0,0 0-1 0 0,1 0 1 0 0,-1 1-1 0 0,0-1 0 0 0,0 0 1 0 0,1 0-1 0 0,-1 0 1 0 0,0 0-1 0 0,1 0 0 0 0,-1 0 1 0 0,0 0-1 0 0,0 1 1 0 0,1-1-1 0 0,-1 0 1 0 0,0 0-1 0 0,0 0 0 0 0,1 1 1 0 0,-1-1-1 0 0,0 0 1 0 0,0 0-1 0 0,0 1 1 0 0,0-1-1 0 0,1 0 0 0 0,-1 0 1 0 0,0 1-1 0 0,0-1 1 0 0,0 0-1 0 0,0 1-4 0 0,2 10 74 0 0,-5 10 20 0 0,2-17-41 0 0,-6 18 202 0 0,1-6-137 0 0,1-4-76 0 0,-1-2-68 0 0,-1 4-41 0 0,0 8 49 0 0,5-16 19 0 0,1 0 0 0 0,-1-1 0 0 0,-1 1 1 0 0,0 2-2 0 0,-11 19 118 0 0,4-2 222 0 0,-4 16-340 0 0,6-17 94 0 0,7-19-76 0 0,-8 26 67 0 0,-1 14-19 0 0,8-35-50 0 0,1 0 1 0 0,0 1-1 0 0,1-1 0 0 0,0 0 0 0 0,1 1 0 0 0,1 5-16 0 0,-2-13 5 0 0,3 18 76 0 0,1-2 0 0 0,6 20-81 0 0,4-7 7 0 0,-13-31-19 0 0,0 0 0 0 0,0 0 0 0 0,0 1 0 0 0,0-1 0 0 0,0 0 0 0 0,0 0 0 0 0,0 0 0 0 0,0 0 0 0 0,0 0 0 0 0,2 0 12 0 0,13 6-28 0 0,-6-2 32 0 0,-10-5-4 0 0,1 0 0 0 0,-1 1 0 0 0,1-1 0 0 0,0 0 0 0 0,-1 1 0 0 0,1-1 0 0 0,-1 0 0 0 0,1 0 0 0 0,0 0 0 0 0,-1 1 0 0 0,1-1 0 0 0,-1 0 0 0 0,1 0 0 0 0,0 0 0 0 0,-1 0 0 0 0,1 0 0 0 0,0 0 0 0 0,-1 0 0 0 0,1 0 0 0 0,0 0 0 0 0,-1-1 0 0 0,1 1 0 0 0,-1 0 0 0 0,1 0 0 0 0,0-1 0 0 0,1 0 0 0 0,5 0 12 0 0,0-1 1 0 0,0 1 0 0 0,-1-2-1 0 0,1 1 1 0 0,-1-1 0 0 0,0 0-1 0 0,0 0 1 0 0,0-1 0 0 0,0 0-1 0 0,0 0 1 0 0,-1 0 0 0 0,4-4-13 0 0,8-12 36 0 0,-15 17-18 0 0,0 0 0 0 0,0 0 0 0 0,0 0-1 0 0,-1 0 1 0 0,1 0 0 0 0,-1-1-1 0 0,0 1 1 0 0,1-3-18 0 0,-2 4 14 0 0,0-1-1 0 0,1 0 0 0 0,-1 0 1 0 0,0 1-1 0 0,0-1 1 0 0,0 0-1 0 0,-1 1 1 0 0,1-1-1 0 0,-1 0 0 0 0,1 1 1 0 0,-1-1-14 0 0,-11-19 47 0 0,-8 2 30 0 0,-14-4-27 0 0,4 5 15 0 0,24 15-58 0 0,0 1 1 0 0,0 0-1 0 0,0 0 0 0 0,0 0 1 0 0,-1 1-1 0 0,1 0-7 0 0,-8-3 31 0 0,2 1-63 0 0,-1 1 40 0 0,3 1 35 0 0,-1 0 0 0 0,0 1 0 0 0,-1 0-43 0 0,-7 1 18 0 0,0 1-79 0 0,10 1-13 0 0,0 0-34 0 0,8-2 28 0 0,1 1-134 0 0,-1-1 48 0 0,-4 2-266 0 0,2-2 191 0 0,2 1 80 0 0,0-1-34 0 0,0 0-40 0 0,0 0-47 0 0,0 1-54 0 0,0-1-59 0 0,1 0-68 0 0,-1 1-72 0 0,1-1 230 0 0,0 0-40 0 0,0 0-448 0 0,0 0-300 0 0,0 0-700 0 0</inkml:trace>
  <inkml:trace contextRef="#ctx0" brushRef="#br3" timeOffset="-165086.436">20804 8124 9616 0 0,'0'0'281'0'0,"0"0"-6"0"0,0 0-158 0 0,0 0-5 0 0,0 0 15 0 0,0 0 4 0 0,1 0-61 0 0,5 3-13 0 0,-4-2 20 0 0,-1 0 4 0 0,0-1 38 0 0,0 1 46 0 0,-1-1 55 0 0,5 8 96 0 0,0-1-60 0 0,2 3 9 0 0,-3 2-94 0 0,-3-11-147 0 0,-1 1 1 0 0,1-1 0 0 0,-1 0 0 0 0,1 1-1 0 0,-1-1 1 0 0,1 0 0 0 0,0 1-1 0 0,-1-1 1 0 0,1 0 0 0 0,0 0 0 0 0,0 0-1 0 0,0 0 1 0 0,1 1-25 0 0,7 12 223 0 0,-3 3 6 0 0,0-1-105 0 0,-2-5-68 0 0,0 0 1 0 0,-1 0-1 0 0,1 5-56 0 0,-4-13 14 0 0,1 1 0 0 0,-1 0-1 0 0,-1-1 1 0 0,1 1 0 0 0,-1-1 0 0 0,1 1-1 0 0,-2 1-13 0 0,-1 16 75 0 0,3-12-106 0 0,0 11 116 0 0,0-13-128 0 0,0-3-19 0 0,0 0-36 0 0,0-1-41 0 0,0 1-48 0 0,0 1-319 0 0,-2 1-6 0 0</inkml:trace>
  <inkml:trace contextRef="#ctx0" brushRef="#br3" timeOffset="-164703.616">20933 8076 5136 0 0,'7'-1'269'0'0,"-6"0"-218"0"0,-1 1-1 0 0,0 0 90 0 0,1 0 79 0 0,-1 0 63 0 0,1 0 27 0 0,-1 0 34 0 0,4-1 1377 0 0,-3 1-1198 0 0,0 1-291 0 0,-1-1-46 0 0,1 1-51 0 0,-1 0-61 0 0,3 3 488 0 0,0 0-82 0 0,0-1-73 0 0,-1 1-64 0 0,1 1-5 0 0,0 0-67 0 0,0 1-11 0 0,2 4 47 0 0,0 0-97 0 0,-3-8-138 0 0,-1 1 0 0 0,1 0 0 0 0,-1-1 0 0 0,0 1-1 0 0,0 0 1 0 0,0 0 0 0 0,0 0 0 0 0,0 2-71 0 0,4 20 406 0 0,3 0-90 0 0,0-3-116 0 0,-3 1-93 0 0,1 0-92 0 0,0 6 45 0 0,-3-20-66 0 0,3 5 43 0 0,2 8-4 0 0,-7-18-39 0 0,3 9 76 0 0,-1-3-109 0 0,-1-5-92 0 0,-1-2 21 0 0,0-1-36 0 0,0-1-228 0 0,-1-1 196 0 0,0 0 78 0 0,0 0-34 0 0,0 0-11 0 0,0 0-36 0 0,0 0-39 0 0,0 0-46 0 0,0 0-49 0 0,0 0-45 0 0,0 0-41 0 0,0 0-34 0 0,0 0-128 0 0,0 0-34 0 0,0 0-1316 0 0</inkml:trace>
  <inkml:trace contextRef="#ctx0" brushRef="#br3" timeOffset="-164221.229">20693 8270 6448 0 0,'0'0'141'0'0,"0"0"23"0"0,0 0-14 0 0,0 1-64 0 0,-1-1-48 0 0,-2 2 23 0 0,-8 0 4 0 0,5-3 50 0 0,4 1-14 0 0,0 0 155 0 0,2 0 7 0 0,0 0-17 0 0,0 0-187 0 0,-1-1 33 0 0,-1-1 183 0 0,1 0 100 0 0,0 0 74 0 0,8-14 38 0 0,9-5 287 0 0,-5 11-403 0 0,0 1-33 0 0,4-3 33 0 0,-8 7-236 0 0,0-1-34 0 0,0 0-37 0 0,-1 1-43 0 0,12-6 182 0 0,-16 10-172 0 0,1 0 1 0 0,-1 0 0 0 0,0-1 0 0 0,0 1-1 0 0,0 0 1 0 0,0-1 0 0 0,-1 1 0 0 0,1-1 0 0 0,0 1-1 0 0,1-2-31 0 0,-2 1 33 0 0,1 0 0 0 0,0 0 0 0 0,0 0 0 0 0,0 0 0 0 0,0 0-1 0 0,0 1 1 0 0,1-1 0 0 0,-1 1 0 0 0,0 0 0 0 0,3-1-33 0 0,7-3 172 0 0,-1 0 32 0 0,-2 0 77 0 0,9-5 85 0 0,1 2-74 0 0,11-6 103 0 0,-13 4-216 0 0,-1 0-73 0 0,3-3-48 0 0,10-7-41 0 0,-29 20-16 0 0,14-10 203 0 0,7-2-57 0 0,-18 10-171 0 0,0 0 37 0 0,2-2 69 0 0,8-6 189 0 0,-9 6-227 0 0,1 0-46 0 0,-2 2-27 0 0,-2 1-67 0 0,-1 0 189 0 0,1 0-94 0 0,-1 1-40 0 0,1 0-47 0 0,0-1-52 0 0,-1 1-60 0 0,1-1-65 0 0,0 1 48 0 0,-1 0-33 0 0,1 0-35 0 0,-1 0-38 0 0,1-1-40 0 0,-1 1-41 0 0,1 0-43 0 0,-1 0-44 0 0,1 0-383 0 0,-1 0-124 0 0,2-1-727 0 0,1-1-976 0 0</inkml:trace>
  <inkml:trace contextRef="#ctx0" brushRef="#br3" timeOffset="-163088.931">21221 7734 5384 0 0,'0'0'116'0'0,"0"0"17"0"0,0 0 12 0 0,0 0 45 0 0,0 0 135 0 0,0 0 54 0 0,0 0 6 0 0,0 0-14 0 0,0 0-83 0 0,0 0-38 0 0,0 0-8 0 0,0 0 2 0 0,0 0 17 0 0,0 0 10 0 0,0 0-123 0 0,0 0-32 0 0,1 0 35 0 0,1 0-79 0 0,2 0-1 0 0,-1 0 49 0 0,-2 0 4 0 0,0 1 59 0 0,-1-1 74 0 0,1 0 85 0 0,7 16 715 0 0,-4-9-697 0 0,0 0-54 0 0,0 1-76 0 0,-1 1-94 0 0,-1-2 2 0 0,1 2-40 0 0,9 31 201 0 0,-9-31-194 0 0,1-1 39 0 0,-2 2 33 0 0,0 0-51 0 0,1-4-94 0 0,20 48-3 0 0,-5-10 159 0 0,-13-25-173 0 0,14 54-15 0 0,-8-17 0 0 0,-9-41 5 0 0,0 0 0 0 0,-1 0 1 0 0,-1 1-1 0 0,-1 3-5 0 0,1 8 69 0 0,0 90 123 0 0,0-106-147 0 0,-1 0-34 0 0,1 15-13 0 0,0-25 7 0 0,0 0-42 0 0,0 0-80 0 0,-1 0-51 0 0,2-1-173 0 0,-1-1 129 0 0,1 0 85 0 0,0 0 115 0 0,0 1 75 0 0,-1-1-176 0 0,0 0 48 0 0,-1-5-27 0 0,15-19-428 0 0,-13 19 384 0 0,2-8-227 0 0,1 1-57 0 0,-1-6-233 0 0,-1 8 123 0 0,0-1 0 0 0,-2 1 0 0 0,1-2 530 0 0,0-7-709 0 0,-1 10 404 0 0,2 0 38 0 0,-1 0 44 0 0,-1 0 42 0 0,1 0 45 0 0,-1 1 47 0 0,1 1 24 0 0,0 0 58 0 0,1 0 51 0 0,0-1 44 0 0,1-1 68 0 0,1 0 42 0 0,11-17 540 0 0,7-2 403 0 0,-17 23-930 0 0,-1 1-35 0 0,-3 4 9 0 0,1-2 189 0 0,2-1-101 0 0,12-4 339 0 0,-15 7-432 0 0,1 1 124 0 0,-2 0-109 0 0,1 0-52 0 0,0 0-8 0 0,2 0-65 0 0,3-1 6 0 0,-3 2 30 0 0,0-1 80 0 0,-2 0-45 0 0,-1 1 39 0 0,6 4 4 0 0,-2-1-49 0 0,0 0 1 0 0,0 0 0 0 0,-1 0 0 0 0,1 1-1 0 0,-1-1 1 0 0,2 5-136 0 0,-3-6 46 0 0,-1-1-2 0 0,0 1 0 0 0,1-1 1 0 0,-1 0-1 0 0,0 1 0 0 0,0-1 1 0 0,-1 1-1 0 0,1-1 0 0 0,0 1 1 0 0,-1-1-1 0 0,1 1 0 0 0,-1-1 1 0 0,0 3-45 0 0,1 7 199 0 0,1 1-37 0 0,8 24 223 0 0,-9-34-355 0 0,5 21 291 0 0,-5-18-246 0 0,0 0 0 0 0,1-1 0 0 0,-1 1 0 0 0,1-1 0 0 0,0 0 0 0 0,1 0 0 0 0,-1 0 0 0 0,1 0 0 0 0,0 0 0 0 0,0 0 0 0 0,1 0-75 0 0,0 0 41 0 0,-2 1-32 0 0,-2-1-19 0 0,0-4-24 0 0,0-1-41 0 0,0 0-27 0 0,0 0-97 0 0,0 0-180 0 0,0 0 284 0 0,0 0 2 0 0,0 0-18 0 0,0 0-41 0 0,0 0-14 0 0,0 0-41 0 0,0 0-48 0 0,0 0-53 0 0,0 0-57 0 0,0 0-54 0 0,0 0-48 0 0,0 0-40 0 0,0 0-150 0 0,0 0-40 0 0,0 0-179 0 0,0 0-482 0 0</inkml:trace>
  <inkml:trace contextRef="#ctx0" brushRef="#br3" timeOffset="-158243.219">20356 8722 3520 0 0,'1'0'17'0'0,"3"1"2"0"0,-2 0 18 0 0,-2 1 31 0 0,0-1 50 0 0,-1 0 58 0 0,-2 0 447 0 0,0 1-294 0 0,2-1-236 0 0,0-1-35 0 0,0 1-40 0 0,1-1-46 0 0,-1 0-134 0 0,0 1 42 0 0,0-1 39 0 0,0 1 37 0 0,0-1 36 0 0,0 1 34 0 0,-1-1 115 0 0,1 1-2 0 0,0-1 34 0 0,-1 1 265 0 0,0 0 215 0 0,0 0 482 0 0,1-1-154 0 0,1 0-360 0 0,0 0-149 0 0,0 0-58 0 0,1-1-193 0 0,0 1-33 0 0,0 0-37 0 0,0-1-43 0 0,0 1-45 0 0,0-1-49 0 0,1 1-55 0 0,0-1-57 0 0,-2 0 276 0 0,2 1 12 0 0,18-1 235 0 0,-10 1-264 0 0,-1-1-77 0 0,-7 1 4 0 0,0-1 17 0 0,3 0-51 0 0,8 0 2 0 0,-9 1 18 0 0,21 0 344 0 0,-1-1-74 0 0,-1 0-85 0 0,1-2-95 0 0,-10 1-48 0 0,7 0 106 0 0,7 0 72 0 0,-10-2-177 0 0,15 1 19 0 0,1 4 47 0 0,-5 0 27 0 0,-7 0-20 0 0,-13 0-84 0 0,-1-1 0 0 0,0 0 1 0 0,0 0-1 0 0,0-1 1 0 0,0 0-1 0 0,5-2-106 0 0,5 0 131 0 0,0 1-42 0 0,3 0-31 0 0,1-1 157 0 0,-1 2-81 0 0,-1 1-62 0 0,0 1-46 0 0,7-1-31 0 0,-16 0 53 0 0,-1-2-39 0 0,16-1-12 0 0,16 2-3 0 0,-28 1 28 0 0,4 0 36 0 0,2 0 31 0 0,24-7-6 0 0,-41 6-73 0 0,7-1-3 0 0,33-5 78 0 0,1 3 68 0 0,-3 3-69 0 0,23-1-30 0 0,-33 3-54 0 0,36-2 0 0 0,-43-1 10 0 0,0 1 35 0 0,47 1 180 0 0,-28 1-131 0 0,1 2 42 0 0,-23-1-30 0 0,0-2 45 0 0,-5 1-33 0 0,11-1 21 0 0,-8-2-15 0 0,2 1 46 0 0,21-7 155 0 0,-12 3-152 0 0,2-2-47 0 0,-9 4-102 0 0,12-1 26 0 0,12-2-39 0 0,-19 4 96 0 0,-12 0 26 0 0,8 2 146 0 0,-7 0-95 0 0,-5-1-99 0 0,-3 0-52 0 0,1 0-43 0 0,7 1 20 0 0,-15-1-10 0 0,-1 1 0 0 0,1 0 0 0 0,-1 0 0 0 0,1 0 0 0 0,0 0 0 0 0,-1 0 0 0 0,1 0 0 0 0,0 0 0 0 0,-1 1 0 0 0,1-1 0 0 0,16 2 0 0 0,-13-2-21 0 0,-4 0-86 0 0,-1 0 122 0 0,1 0-47 0 0,1 0-45 0 0,0 0-48 0 0,0 0-30 0 0,0 0-40 0 0,0 0-39 0 0,0 0-41 0 0,0 0-39 0 0,0 0-41 0 0,-1 0-41 0 0,0 0-41 0 0,3 0-386 0 0,-2 0-29 0 0</inkml:trace>
  <inkml:trace contextRef="#ctx0" brushRef="#br3" timeOffset="-155806.439">21293 9096 6912 0 0,'0'0'157'0'0,"0"0"23"0"0,0 0 11 0 0,1-1-31 0 0,4-4-127 0 0,-4-2-27 0 0,-1 4 72 0 0,1 2 5 0 0,0-1 39 0 0,1-1 36 0 0,-1 1 81 0 0,2-1 172 0 0,-1 1-178 0 0,-1 0-105 0 0,1 1-93 0 0,-1 1 156 0 0,-1-1-50 0 0,1-2-2 0 0,-1 1-57 0 0,1-3 35 0 0,0 3 20 0 0,0 1-379 0 0,0-1 108 0 0,0 1 96 0 0,0 0 86 0 0,0 0 60 0 0,0 1 54 0 0,-1-1 47 0 0,1 0 39 0 0,0 0 93 0 0,-1 0 34 0 0,1-1 842 0 0,-1 0-632 0 0,-1 1-71 0 0,0 0-230 0 0,0 1-62 0 0,0-1-92 0 0,0 0-58 0 0,-1 1-65 0 0,1-1-72 0 0,0 1 245 0 0,0 0-20 0 0,0 0-58 0 0,-9 0 120 0 0,-9 6 89 0 0,-1 4-99 0 0,8-1-152 0 0,4 0-83 0 0,3-2 58 0 0,0-2 39 0 0,-7 10 201 0 0,8-8-166 0 0,-8 16 173 0 0,-8 9 64 0 0,14-18-126 0 0,4 13 44 0 0,7 1-6 0 0,1-14-47 0 0,-2-7-22 0 0,0 0-39 0 0,4 5 52 0 0,3 0-86 0 0,-7-9-97 0 0,0 0 1 0 0,-1-1 0 0 0,1 1 0 0 0,0-1 0 0 0,0 0 0 0 0,0 0 0 0 0,2 1-20 0 0,9 2 113 0 0,-7-3-96 0 0,0 0-1 0 0,0-1 1 0 0,0 0-1 0 0,0 0 0 0 0,0-1 1 0 0,0 0-1 0 0,0-1-16 0 0,18 1 21 0 0,-15 0-42 0 0,16-3 32 0 0,-10 1-67 0 0,-8 1-27 0 0,0-1-54 0 0,-1 1-65 0 0,1-1-78 0 0,-4 1 58 0 0,1 0-40 0 0,-5 1-342 0 0,1-1 82 0 0,-1 1 72 0 0,0 0 62 0 0,0-1-12 0 0,0 1 56 0 0,1-2-542 0 0,-1 2 507 0 0,0-1-59 0 0,0 1 97 0 0,0-1-52 0 0,4-1-1614 0 0,2-1-1132 0 0</inkml:trace>
  <inkml:trace contextRef="#ctx0" brushRef="#br3" timeOffset="-155158.769">21491 8909 5848 0 0,'0'0'79'0'0,"-1"0"-76"0"0,1 1-63 0 0,-1 0 99 0 0,1-1 47 0 0,0-1 64 0 0,0 1 79 0 0,0-1 93 0 0,0 1 192 0 0,0-1-174 0 0,-1 1-81 0 0,1 0-68 0 0,0-1-55 0 0,-1 0-21 0 0,0-2 50 0 0,1 2-55 0 0,0 0 64 0 0,0 0 108 0 0,0 0 9 0 0,2-11 594 0 0,-1 8-459 0 0,-1 3-122 0 0,0 1-122 0 0,0-1-67 0 0,-1 0-29 0 0,1-1-49 0 0,1 1 12 0 0,-1 0 63 0 0,1 1 91 0 0,0-1-200 0 0,1 0 62 0 0,0 0 50 0 0,-1 0 40 0 0,2-1 142 0 0,4-1 455 0 0,-4 3-564 0 0,-1-1-45 0 0,-1 1 139 0 0,-1 0-97 0 0,1 0-66 0 0,0 0-22 0 0,5 0-14 0 0,-5 0 10 0 0,0 0 78 0 0,7 1-2 0 0,13 7 533 0 0,-13-3-456 0 0,-3-3-159 0 0,0 1-55 0 0,-4-3 112 0 0,-1 9 15 0 0,2-1-63 0 0,1-1-50 0 0,0 1-34 0 0,5 15-52 0 0,-8-15 54 0 0,-2 1 40 0 0,-10 24 79 0 0,2-13-111 0 0,6-14-23 0 0,-1 0 0 0 0,1-1 0 0 0,-1 1 0 0 0,-2 1 1 0 0,-23 19-86 0 0,17-16 40 0 0,10-9 56 0 0,3-1 45 0 0,0 0 17 0 0,2-1 63 0 0,11-4 120 0 0,0 3-82 0 0,0 0-45 0 0,0 0-40 0 0,1 0-33 0 0,17-1-24 0 0,17 1-102 0 0,-41 2-72 0 0,0 0 35 0 0,22 0-262 0 0,-20-1 186 0 0,-1 0-89 0 0,-1 1 4 0 0,0-1-74 0 0,-1 0-86 0 0,2 0-98 0 0,7 1-270 0 0</inkml:trace>
  <inkml:trace contextRef="#ctx0" brushRef="#br3" timeOffset="-153977.323">22825 8076 6104 0 0,'0'0'133'0'0,"0"0"23"0"0,-1 0 50 0 0,-1-1-110 0 0,-5-2-55 0 0,1-1-24 0 0,2 2 53 0 0,0 1 46 0 0,1 0 41 0 0,-2 0 207 0 0,1-2 80 0 0,3 2-56 0 0,1 1-126 0 0,0 0-72 0 0,0 0-62 0 0,0 0-52 0 0,-1-1-37 0 0,-2-2-135 0 0,3 2 128 0 0,-1 0 80 0 0,0 1 3 0 0,1-1 44 0 0,0 1 50 0 0,-1 0 55 0 0,1-1 88 0 0,0 1 79 0 0,-1 0 84 0 0,1-1 94 0 0,0 1 100 0 0,0 0 107 0 0,0 1 115 0 0,1-1 122 0 0,5 8-777 0 0,0 1-39 0 0,3 9 135 0 0,-2 2-119 0 0,-2 0-95 0 0,-2-3-84 0 0,-1 1-34 0 0,1 34-5 0 0,-2-29-1 0 0,0-1 48 0 0,1 32-93 0 0,-6 27 54 0 0,0 11-11 0 0,4-58-57 0 0,-5 62 78 0 0,0-55-75 0 0,-1-4-74 0 0,-2-2-103 0 0,8-26-36 0 0,-1-2 23 0 0,0-3 10 0 0,1-3-185 0 0,0-1-58 0 0,0 0-16 0 0,0 0 171 0 0,0 0 65 0 0,0 0-43 0 0,1-2-191 0 0,1-1 78 0 0,0 0 33 0 0,1-5-270 0 0,-2 3 317 0 0,5-6-537 0 0</inkml:trace>
  <inkml:trace contextRef="#ctx0" brushRef="#br3" timeOffset="-153169.384">22756 8190 6192 0 0,'0'0'133'0'0,"0"0"23"0"0,0 0-13 0 0,-1 0-61 0 0,1 0-45 0 0,-5-2 21 0 0,-1-2 301 0 0,4-1 49 0 0,1 4-255 0 0,1 0 326 0 0,0 1-27 0 0,0 0-118 0 0,-1 0-65 0 0,1-1-98 0 0,0 0-61 0 0,0-4 57 0 0,1 4-61 0 0,0-1 17 0 0,0 0 62 0 0,1-1 101 0 0,0-1 219 0 0,1-1 236 0 0,-1 3-531 0 0,-1 0-33 0 0,0 1-63 0 0,0-1-36 0 0,0 1-41 0 0,0 0-46 0 0,6-5 452 0 0,-1 1-77 0 0,1 0-70 0 0,0 1-60 0 0,1-1-19 0 0,1 1-57 0 0,1 0-21 0 0,6-3 17 0 0,3 0 58 0 0,-7 2 15 0 0,25-9 225 0 0,2 5-60 0 0,-12 6-182 0 0,-1 2-50 0 0,-23 1-124 0 0,0 0-1 0 0,0 1 1 0 0,0-1-1 0 0,0 1 1 0 0,0-1-1 0 0,0 1 1 0 0,3 1-38 0 0,9 7 130 0 0,-5 1-66 0 0,-3 2-53 0 0,-6-8 1 0 0,-1 0-1 0 0,0 0 0 0 0,0-1 1 0 0,0 1-1 0 0,-1 0 1 0 0,1-1-1 0 0,-1 1 0 0 0,0-1 1 0 0,0 1-1 0 0,0 0 0 0 0,0 0-11 0 0,-6 13-3 0 0,-1-1 0 0 0,0 1-1 0 0,-8 11 4 0 0,-12 8-47 0 0,22-30 20 0 0,0 0 0 0 0,0 0 0 0 0,-8 5 27 0 0,-7 8-53 0 0,20-19 52 0 0,0 1 0 0 0,0 0 1 0 0,1-1-1 0 0,-1 1 1 0 0,0 0-1 0 0,0-1 0 0 0,0 0 1 0 0,-1 1-1 0 0,1-1 1 0 0,0 0-1 0 0,0 1 0 0 0,0-1 1 0 0,0 0-1 0 0,0 0 1 0 0,0 0-1 0 0,0 0 0 0 0,0 0 1 0 0,-1 0 0 0 0,1 0-53 0 0,11-8-64 0 0,1 0 105 0 0,5 4 165 0 0,0 4-33 0 0,18 5 33 0 0,0 6-92 0 0,-2 2-65 0 0,-22-9-7 0 0,27 13 72 0 0,-27-12-59 0 0,0 1 0 0 0,-1 0 0 0 0,0 0 0 0 0,0 1 0 0 0,0 0 0 0 0,-1 1 0 0 0,3 3-2 0 0,-8-7-121 0 0,0 0 35 0 0,1 4 15 0 0,-2 0 115 0 0,-2 0 96 0 0,-2-1 28 0 0,0-1 37 0 0,-9 12 540 0 0,-1-5-206 0 0,4-6-238 0 0,1-1-110 0 0,0 0-74 0 0,1-2-89 0 0,0-1-74 0 0,1 1-84 0 0,0-1-94 0 0,0 0 3 0 0,-1 1 34 0 0,-6 4-98 0 0,5-4 164 0 0,0 1 34 0 0,-8 4-6 0 0,1-1 79 0 0,-19 10 81 0 0,22-13-69 0 0,1-1-34 0 0,-5 1 2 0 0,-2-2 41 0 0,9-2 21 0 0,-1 0-1 0 0,1-1 1 0 0,-1 0 0 0 0,1-1 0 0 0,-5 0-28 0 0,-10-4 31 0 0,0-3-71 0 0,13 3-19 0 0,0 0-34 0 0,1-1-183 0 0,3 2 55 0 0,0 0-70 0 0,2 2 37 0 0,0 0-61 0 0,3 1-144 0 0,1 1-11 0 0,0 0-30 0 0,0 0-118 0 0,0 0-48 0 0,0 0-8 0 0,0 0-4 0 0</inkml:trace>
  <inkml:trace contextRef="#ctx0" brushRef="#br3" timeOffset="-152515.786">23065 8724 7112 0 0,'0'0'157'0'0,"0"0"23"0"0,0 0 13 0 0,1 0-22 0 0,3-2-227 0 0,0 1 49 0 0,0-1 43 0 0,0 0 40 0 0,-1 0 59 0 0,1 0 39 0 0,0-1 74 0 0,1-1 172 0 0,3-1 207 0 0,-3 2-280 0 0,1 0-144 0 0,-1 1-109 0 0,3-1 148 0 0,-7 3 11 0 0,-1 0 7 0 0,1 0-109 0 0,-1-1-72 0 0,4 0-6 0 0,-2 1 0 0 0,13-5 522 0 0,2 2 96 0 0,1 2 103 0 0,-2 5 109 0 0,-13-3-818 0 0,1 0 1 0 0,-1 1 0 0 0,0-1 0 0 0,0 1 0 0 0,0 0-1 0 0,0 0 1 0 0,0 1 0 0 0,-1-1 0 0 0,1 0-86 0 0,2 5 159 0 0,-1 1-44 0 0,-2 1-61 0 0,-1 2-74 0 0,-4 7 171 0 0,-4 0-42 0 0,4-12-84 0 0,-1-1 1 0 0,1 0-1 0 0,-1 0 0 0 0,0 0 0 0 0,-3 2-25 0 0,-3 2 24 0 0,0 0-1 0 0,0-1 0 0 0,-1 0 0 0 0,-1-1 0 0 0,0 0-23 0 0,0 0 27 0 0,1-1-62 0 0,-29 13-260 0 0,22-13 207 0 0,7-2 80 0 0,1-1 49 0 0,8-3-156 0 0,0 0 107 0 0,0 1 107 0 0,-3-1 186 0 0,2 0 151 0 0,5 0-303 0 0,-1 0-108 0 0,1 0-35 0 0,51-3 494 0 0,2 0 69 0 0,-43 3-341 0 0,-1 0-53 0 0,1 0-46 0 0,0 0-40 0 0,13-1-15 0 0,35-5-103 0 0,-39 2 112 0 0,-3 1-68 0 0,6-1 2 0 0,-1-4-55 0 0,-22 7-65 0 0,-1 1-53 0 0,0 0-245 0 0,0 0-30 0 0,0 0-35 0 0,0 0-120 0 0,1 0-157 0 0,0-2 84 0 0,0 0 91 0 0,0-1 96 0 0,0 0 100 0 0,0 0 106 0 0,-1 1 111 0 0,1 2 116 0 0,1-4-665 0 0,-2-3 0 0 0</inkml:trace>
  <inkml:trace contextRef="#ctx0" brushRef="#br3" timeOffset="-152128.018">23482 8589 9584 0 0,'0'0'216'0'0,"0"0"32"0"0,0 0 12 0 0,0 0-336 0 0,0-1 52 0 0,-1 1 51 0 0,0-1 48 0 0,1 0 46 0 0,-1 0 44 0 0,0 0 41 0 0,0-1 40 0 0,0 1 36 0 0,0 0 36 0 0,-1-1 415 0 0,0 0 114 0 0,0 2 97 0 0,-1 0-616 0 0,-1 1-35 0 0,-2 3 195 0 0,1 3-112 0 0,2 1-94 0 0,0-1-109 0 0,2 1-36 0 0,-3 16 159 0 0,2-12-98 0 0,1-2 21 0 0,0 12 353 0 0,1-8-247 0 0,0-8-202 0 0,-1 1-39 0 0,0-1-14 0 0,1 0 1 0 0,0-1-1 0 0,1 1 0 0 0,0 5-70 0 0,1 11 228 0 0,-2-8-86 0 0,2 0-59 0 0,5 27 8 0 0,-4-27-47 0 0,0 0 38 0 0,9 28 100 0 0,-12-42-312 0 0,0 1 42 0 0,0 0 37 0 0,1 0 33 0 0,0 1 81 0 0,1 3 197 0 0,-1-2-71 0 0,0 0-93 0 0,0-2-51 0 0,-1 1-42 0 0,1 0-42 0 0,0 0-43 0 0,-1-1-50 0 0,1 1-57 0 0,-1-1-16 0 0,0 0-47 0 0,1 0-51 0 0,-1 0-55 0 0,0 1-58 0 0,0-2-62 0 0,0 1-65 0 0,0 0-70 0 0,0-1-225 0 0</inkml:trace>
  <inkml:trace contextRef="#ctx0" brushRef="#br3" timeOffset="-144241.955">23431 7270 4032 0 0,'0'0'116'0'0,"0"0"37"0"0,0 0 94 0 0,0 0 38 0 0,0 0 10 0 0,0 0 8 0 0,0 0 27 0 0,0 0 13 0 0,0 0 1 0 0,0 0-2 0 0,0 0-4 0 0,0 0-2 0 0,0 0 0 0 0,0 0-4 0 0,0 0-18 0 0,0 0-8 0 0,0 0-2 0 0,0 0-4 0 0,0 0-18 0 0,0 0-8 0 0,0 0-5 0 0,-2 1-100 0 0,1 0-75 0 0,-5 1 42 0 0,4-1-39 0 0,-5 3 154 0 0,-11 4 465 0 0,12-6-561 0 0,2 0-74 0 0,2-2 89 0 0,-1 2-77 0 0,-9 4-47 0 0,-2-2 23 0 0,0-1 1 0 0,0 0-1 0 0,0 0 0 0 0,-6-1-69 0 0,2 0 59 0 0,-1 1 0 0 0,-2 1-59 0 0,-11 4-1 0 0,-19 1 1 0 0,16-5 54 0 0,-58 10 21 0 0,26 0-147 0 0,-5-1 136 0 0,31-6-57 0 0,20-3-23 0 0,0-2-74 0 0,-3 1 26 0 0,-11 1 100 0 0,3 0-13 0 0,12-1-85 0 0,-23 3 49 0 0,26-3 14 0 0,-1-1 1 0 0,-12 0-2 0 0,-27 5 0 0 0,-4-3 0 0 0,17-6 0 0 0,27 1 0 0 0,0 0 0 0 0,0 1 0 0 0,0 1 0 0 0,0 1 0 0 0,-1 0-19 0 0,-1-1 0 0 0,-10-1 19 0 0,-22 2-26 0 0,13 0 47 0 0,-50 0 94 0 0,70-3-99 0 0,12 2-45 0 0,0-1 42 0 0,-5 0 115 0 0,0 1 92 0 0,-15 1 407 0 0,18-1-469 0 0,-1 0-44 0 0,0 1-57 0 0,-1-1-113 0 0,-2 1 83 0 0,0-1 48 0 0,-1 1 45 0 0,-41 4 466 0 0,39-5-488 0 0,1 0-60 0 0,-6 0-56 0 0,1 0 0 0 0,-15 5 18 0 0,14-3-18 0 0,1 0 0 0 0,-16-1 18 0 0,-149 8 64 0 0,167-9-45 0 0,-33 6 119 0 0,30-2-111 0 0,-7-1-85 0 0,18-3 38 0 0,0 0 1 0 0,0 0-1 0 0,0 1 1 0 0,-1 0 19 0 0,-28 5 0 0 0,28-6 0 0 0,1 0 0 0 0,-1 1 0 0 0,-2 1 0 0 0,-8 2-27 0 0,-1-1 0 0 0,-17 2 27 0 0,9 0-13 0 0,21-5 14 0 0,0 1-1 0 0,-1-1 1 0 0,1 0 0 0 0,-2 0-1 0 0,-14 0-22 0 0,0 2 1 0 0,0 1 0 0 0,-21 6 21 0 0,42-10 0 0 0,-38 8 1 0 0,0-1-71 0 0,6-2-72 0 0,-1 2-95 0 0,9-3 158 0 0,-13-1 28 0 0,2 0-5 0 0,14 0-30 0 0,14-1 29 0 0,-1-1-49 0 0,-1-1-68 0 0,-7 0-145 0 0,-11 1-181 0 0,20-1 373 0 0,0 2 38 0 0,-30 3-241 0 0,0-3 73 0 0,3 0 117 0 0,18 0 114 0 0,1 0 36 0 0,-12 2 48 0 0,-14-1-46 0 0,-2 0 2 0 0,16 0 47 0 0,-57 8 103 0 0,-11-3-164 0 0,18-3 38 0 0,19-3-108 0 0,-71 4-257 0 0,76-1 268 0 0,28-2 86 0 0,1-2 48 0 0,-7 0 61 0 0,-16-2 124 0 0,-2 1 17 0 0,18 1-121 0 0,5 0-61 0 0,0 2-45 0 0,-16 1 155 0 0,-1-1-50 0 0,-37 3 54 0 0,3 1-112 0 0,0-1-57 0 0,-33 2-25 0 0,100-7-16 0 0,1 0 34 0 0,-14 2 111 0 0,1-1 70 0 0,-34 6 362 0 0,41-6-431 0 0,1 1-37 0 0,-4 1-48 0 0,0 0-94 0 0,-17 3 78 0 0,-50 6-8 0 0,33-7 66 0 0,29-3-102 0 0,-38 2 0 0 0,40-6 7 0 0,-10 0-51 0 0,1 6-95 0 0,11-2 75 0 0,-13-3-109 0 0,10 0 73 0 0,8 1 77 0 0,8 0 16 0 0,-6 0-59 0 0,1 1 0 0 0,-10 3 66 0 0,9-1-61 0 0,-16 5-203 0 0,27-7 205 0 0,-1-1 1 0 0,1 0-1 0 0,-1 0 1 0 0,1 0-1 0 0,-4 0 59 0 0,-7 1-121 0 0,0 2 53 0 0,3 1 6 0 0,-1-1-53 0 0,-33 6-380 0 0,27-8 347 0 0,-2 2 95 0 0,-10 2-158 0 0,-4 0-17 0 0,23-4 192 0 0,1-1 34 0 0,1 1 33 0 0,1-2 35 0 0,-1 1 40 0 0,0-1 44 0 0,10 0-31 0 0,-1 0 4 0 0,1 0-36 0 0,-7 3 177 0 0,5-2-78 0 0,1 0-35 0 0,0 0 46 0 0,1-1 55 0 0,-1 1 62 0 0,3 10-10 0 0,2 0-86 0 0,6 6-17 0 0,1 0-105 0 0,8 12-17 0 0,-1 10 467 0 0,-11-20-345 0 0,-4-8-127 0 0,-1 0-37 0 0,0-1-47 0 0,-2 0-54 0 0,8 33 64 0 0,-6 7 159 0 0,1-17 208 0 0,4 16-367 0 0,0-15 121 0 0,-6-27-82 0 0,0 1-1 0 0,0 0 1 0 0,-1 0-1 0 0,0 2-38 0 0,2 24 134 0 0,0-14-22 0 0,0 0-1 0 0,-2 6-111 0 0,0-3 233 0 0,3 18-233 0 0,-1-21 60 0 0,-2 0 0 0 0,0-1 0 0 0,-2 10-60 0 0,0 22 60 0 0,11 109 20 0 0,-9-134 59 0 0,1 0-33 0 0,2 27 16 0 0,1-1-97 0 0,1 1-74 0 0,2 33-127 0 0,-7-18 367 0 0,1-47-186 0 0,-2 0 1 0 0,0 1-6 0 0,-1 23-1 0 0,0 4 1 0 0,-3 11 0 0 0,1-10 0 0 0,1 12 0 0 0,4-7 0 0 0,3 11 0 0 0,-1-24 159 0 0,-1 1-77 0 0,-1 8-52 0 0,-1 26-43 0 0,0-35 19 0 0,-1-4 92 0 0,0-18 9 0 0,1 20-107 0 0,3-20 88 0 0,2-1 57 0 0,-3-10-107 0 0,-2 3 72 0 0,0-9-82 0 0,0-1 0 0 0,0 1-1 0 0,0 0 1 0 0,0-1 0 0 0,1 1 0 0 0,-1 0-1 0 0,1-1 1 0 0,0 2-28 0 0,4 8 41 0 0,3 2-34 0 0,-2-7-68 0 0,11 7-268 0 0,-11-11 226 0 0,-3-1 84 0 0,12 5-185 0 0,1-2 53 0 0,2-1 52 0 0,-2-2 47 0 0,1 2 54 0 0,-14-4-2 0 0,0 0 0 0 0,0 0 0 0 0,0 0 0 0 0,0 0 0 0 0,0-1 0 0 0,0 1 0 0 0,0-1 0 0 0,0 0 0 0 0,15-1-53 0 0,25 0 42 0 0,0-2-61 0 0,0 0-74 0 0,0 2-92 0 0,-7 2 41 0 0,-1-2 56 0 0,35-4-23 0 0,23-1 49 0 0,-4 4 22 0 0,3-1 49 0 0,0-2 38 0 0,74-6-161 0 0,-17 3 38 0 0,-50-2 138 0 0,10-4-4 0 0,142-26-74 0 0,-215 35 38 0 0,-1 0 76 0 0,80-10 308 0 0,-66 11-265 0 0,-28 4-13 0 0,5-1-19 0 0,1 0-34 0 0,58-6-39 0 0,-48 4 36 0 0,9-1 23 0 0,0 1 63 0 0,-14 2 11 0 0,0-1 42 0 0,0-1 45 0 0,-1 0 52 0 0,-3 0-132 0 0,38-4 92 0 0,-43 7-96 0 0,1-1 75 0 0,0 0-42 0 0,13-1 15 0 0,-1-1-48 0 0,61-5 165 0 0,-64 7-136 0 0,-1 1 59 0 0,4 1 12 0 0,0 0-56 0 0,22-2 229 0 0,2-3-392 0 0,-11-1 231 0 0,24-5-92 0 0,8-1-41 0 0,-9 2 24 0 0,-22 4-79 0 0,-2-3-52 0 0,22-7 74 0 0,95-10-66 0 0,-153 24-34 0 0,0 0 49 0 0,11-2 126 0 0,32-4 405 0 0,-24 4-356 0 0,0-1-107 0 0,61-15-73 0 0,-53 11-11 0 0,1 1 39 0 0,7-2 46 0 0,-4 1 3 0 0,8-1-2 0 0,98-16-84 0 0,-73 13 0 0 0,-45 9 0 0 0,0-2 0 0 0,-1 0 0 0 0,2-3 0 0 0,-32 9 0 0 0,23-8 7 0 0,-1 1 41 0 0,50-18 225 0 0,-40 14-190 0 0,0 1-66 0 0,-1 3 0 0 0,2 0-1 0 0,6 1-16 0 0,-9 1 3 0 0,-10 3-3 0 0,0 1 0 0 0,0 1 0 0 0,17 2 0 0 0,10-1 0 0 0,-31 0 0 0 0,10-1 0 0 0,-4 0 0 0 0,-20 0 0 0 0,1 1 0 0 0,-1-1 0 0 0,0 0 0 0 0,1 0 0 0 0,-1 0 0 0 0,1-1 0 0 0,-1 1 0 0 0,2-1 0 0 0,20-4 34 0 0,14 1 93 0 0,-5 2-19 0 0,-11-3-81 0 0,-13 4-16 0 0,0-1-1 0 0,-1 1 0 0 0,1 0 0 0 0,0 1 1 0 0,1 0-1 0 0,-1 1 0 0 0,3 0-10 0 0,-11-1 0 0 0,1 1 0 0 0,0-1 0 0 0,-1 0 0 0 0,1 0 1 0 0,0 0-1 0 0,0 0 0 0 0,-1 0 0 0 0,1 0 0 0 0,0 0 0 0 0,-1-1 0 0 0,1 1 0 0 0,-1-1 0 0 0,1 1 0 0 0,1-1 0 0 0,4-2 10 0 0,75-10 124 0 0,-47 5-103 0 0,-7 3-31 0 0,16-1 0 0 0,-2 1 0 0 0,-30 2 0 0 0,-1 0 0 0 0,0-1 0 0 0,0 0 0 0 0,6-4 0 0 0,-13 6 0 0 0,12-4 0 0 0,0 1 0 0 0,10-2 0 0 0,21-7 0 0 0,-23 3 16 0 0,-18 8-8 0 0,0 0 0 0 0,0 1 0 0 0,0 0 0 0 0,0 0 0 0 0,0 0 0 0 0,0 0 0 0 0,1 1 0 0 0,5 0-8 0 0,21-7 41 0 0,-9 2-18 0 0,14 0-23 0 0,-16-1 0 0 0,-9 5 0 0 0,0-1 0 0 0,1 0 0 0 0,5-3 0 0 0,23-14 0 0 0,-33 15 0 0 0,0 1 0 0 0,-1 0 0 0 0,1 0 0 0 0,1 1 0 0 0,-1 0 0 0 0,1 1 0 0 0,35-11 0 0 0,-22 13-21 0 0,-18-1-122 0 0,-2-1 68 0 0,-1-2 57 0 0,0-1 46 0 0,-2-3 85 0 0,-1-4 129 0 0,0 6-80 0 0,1 0-40 0 0,-1 0-50 0 0,1-1-43 0 0,-1 1-33 0 0,-7-32-257 0 0,7 32 256 0 0,0-1 32 0 0,-1 1 42 0 0,1 0 49 0 0,-3-23-121 0 0,0-1 1 0 0,2-6 2 0 0,4-112 98 0 0,0 52-54 0 0,-3 65-44 0 0,1 0 0 0 0,1 0 0 0 0,2-10 0 0 0,-2 25 0 0 0,0 0 0 0 0,-2 0 0 0 0,-1-11 0 0 0,0-20 0 0 0,2 23 0 0 0,-1 1 0 0 0,0 0 0 0 0,-2 0 0 0 0,-1 0 0 0 0,-5-16 0 0 0,-27-101 15 0 0,6-8-15 0 0,25 125 32 0 0,-3-10 61 0 0,-3-12 36 0 0,5 15-94 0 0,1 3-5 0 0,-2 1 0 0 0,0 0-1 0 0,-8-13-29 0 0,1-1 29 0 0,0-3-26 0 0,2 0 1 0 0,2-1-1 0 0,1-8-3 0 0,2 9 0 0 0,-6-58 0 0 0,-3-19 0 0 0,17 104 0 0 0,-1 14 0 0 0,0-1 0 0 0,0 1 0 0 0,0-1 0 0 0,0 0 0 0 0,0 1 0 0 0,0-1 0 0 0,-1 0 0 0 0,1-23 0 0 0,1 14-33 0 0,-1 11 30 0 0,0 0 0 0 0,0 1 1 0 0,0-1-1 0 0,0 0 0 0 0,0 0 0 0 0,0 0 1 0 0,0 1-1 0 0,0-1 0 0 0,0 0 0 0 0,0 0 1 0 0,0 0-1 0 0,0 1 0 0 0,0-1 0 0 0,-1 0 3 0 0,0-8 2 0 0,2 0-14 0 0,-2 8-31 0 0,-1-1 22 0 0,1 1-22 0 0,0-1 22 0 0,0 1-22 0 0,0-3 32 0 0,-3 1 1 0 0,4 3 9 0 0,0 0 0 0 0,0 0 0 0 0,0 0 1 0 0,0 0-1 0 0,0 0 0 0 0,0 0 0 0 0,0 0 1 0 0,0 0-1 0 0,0 0 0 0 0,0 0 0 0 0,0 0 1 0 0,0 0-1 0 0,0 0 0 0 0,0 0 1 0 0,0 0-1 0 0,0 0 0 0 0,0-1 0 0 0,0 1 1 0 0,0 0-1 0 0,0 0 0 0 0,0 0 0 0 0,0 0 1 0 0,0 0-1 0 0,0 0 0 0 0,0 0 0 0 0,0 0 1 0 0,0 0-1 0 0,0 0 0 0 0,0 0 1 0 0,0 0-1 0 0,0 0 0 0 0,0 0 0 0 0,0-1 1 0 0,0 1-1 0 0,0 0 0 0 0,0 0 0 0 0,0 0 1 0 0,0 0-1 0 0,0 0 0 0 0,0 0 0 0 0,0 0 1 0 0,0 0-1 0 0,0 0 0 0 0,0 0 0 0 0,-1 0 1 0 0,1 0-1 0 0,0 0 0 0 0,0 0 1 0 0,0 0-1 0 0,0 0 0 0 0,0 0 0 0 0,0 0 1 0 0,0 0-1 0 0,0 0 0 0 0,0 0 0 0 0,0 0 1 0 0,0 0-1 0 0,0 0 0 0 0,0 0 0 0 0,0 0 1 0 0,-1 0-1 0 0,1 0 0 0 0,0 0 0 0 0,0 0 1 0 0,0 0-1 0 0,0 0 1 0 0,-17-1-69 0 0,16 1 68 0 0,0-1-1 0 0,1 1 1 0 0,-1 0-1 0 0,0 0 1 0 0,0 0 0 0 0,0 0-1 0 0,1 0 1 0 0,-1 0-1 0 0,0 0 1 0 0,0 1-1 0 0,1-1 1 0 0,-1 0-1 0 0,0 0 1 0 0,0 1 0 0 0,1-1-1 0 0,-1 0 1 0 0,0 1-1 0 0,0-1 1 0 0,1 0-1 0 0,-1 1 1 0 0,1-1 0 0 0,-1 1-1 0 0,0 0 1 0 0,1-1 1 0 0,-1 1-2 0 0,1 0 1 0 0,-1-1-1 0 0,0 1 0 0 0,1-1 1 0 0,-1 1-1 0 0,0-1 1 0 0,1 1-1 0 0,-1-1 1 0 0,0 1-1 0 0,0-1 1 0 0,0 0-1 0 0,1 1 1 0 0,-1-1-1 0 0,0 0 0 0 0,0 0 1 0 0,0 0-1 0 0,1 1 1 0 0,-1-1-1 0 0,-1 0 2 0 0,-18 2-8 0 0,0 0 0 0 0,-18 0 8 0 0,25-1-24 0 0,-1 2-37 0 0,-5 0-44 0 0,3-1-38 0 0,-1 2-68 0 0,-31 9-589 0 0,29-7 499 0 0,13-5 62 0 0,0 1 83 0 0,0 0 58 0 0,-8 1-67 0 0,6-1 0 0 0,2 0-44 0 0,0-1-109 0 0,3 0 109 0 0,0 0-39 0 0,0-1-42 0 0,0 1-47 0 0,0 0-50 0 0,0 0-54 0 0,0 0-58 0 0,0 0-62 0 0,0-1-65 0 0,0 1-70 0 0,0 0-74 0 0,0 0-77 0 0,-3 1-407 0 0,0 0-33 0 0,-11 3-2689 0 0</inkml:trace>
  <inkml:trace contextRef="#ctx0" brushRef="#br3" timeOffset="-110814.972">18962 11116 7056 0 0,'0'0'157'0'0,"0"-1"-48"0"0,-1-7 251 0 0,2 6-286 0 0,-1 0-46 0 0,4-4 31 0 0,-2-4 184 0 0,0 0 91 0 0,2 5-170 0 0,0 0 128 0 0,9-20 789 0 0,-10 17-648 0 0,1 0 90 0 0,-2 3-84 0 0,0 0-57 0 0,-1-1-47 0 0,-1 1-42 0 0,2-5 129 0 0,0 2-62 0 0,-1 1 82 0 0,-4 0-68 0 0,-3 1-63 0 0,-2 2-57 0 0,-1 0-54 0 0,0 1-46 0 0,1 2-43 0 0,3 1-37 0 0,-13 4-82 0 0,3 4 64 0 0,-2 5 69 0 0,-4 12 121 0 0,5 3-19 0 0,7-8-134 0 0,2-3-78 0 0,2-2-73 0 0,2-6 47 0 0,1 0 1 0 0,0-1 0 0 0,0 9 10 0 0,1-7 7 0 0,0 0 0 0 0,1 0 0 0 0,1 0 0 0 0,-1 0 0 0 0,2 0 0 0 0,0 0 0 0 0,0 0 0 0 0,0-1 0 0 0,4 8-7 0 0,-4-11-12 0 0,1 0 0 0 0,0 0 0 0 0,1 0 0 0 0,0 2 12 0 0,-3-6 6 0 0,1-1 1 0 0,-1 1-1 0 0,0 0 1 0 0,1-1-1 0 0,-1 1 1 0 0,1-1-1 0 0,-1 1 1 0 0,1-1-1 0 0,0 1 1 0 0,-1-1-1 0 0,1 0 1 0 0,0 0-1 0 0,0 0 1 0 0,0 0-1 0 0,0 0 1 0 0,0-1-1 0 0,0 1 1 0 0,0-1-1 0 0,0 1 1 0 0,0-1-1 0 0,0 0 1 0 0,1 1-1 0 0,-1-1 1 0 0,0 0-1 0 0,0-1 1 0 0,0 1-1 0 0,0 0 1 0 0,0 0-7 0 0,1-1-2 0 0,0 0 0 0 0,0 0 1 0 0,0-1-1 0 0,-1 1 1 0 0,1 0-1 0 0,0-1 1 0 0,-1 0-1 0 0,0 1 1 0 0,3-3 1 0 0,2-3 53 0 0,1-1 0 0 0,-1 0 0 0 0,0 0 0 0 0,0 0 0 0 0,1-4-53 0 0,-1 0 43 0 0,0 1 0 0 0,-1-1 1 0 0,-1 0-1 0 0,1-3-43 0 0,-1-1 31 0 0,0-1-1 0 0,-1 1 0 0 0,-1-1 0 0 0,0 0 1 0 0,-1 0-1 0 0,-1 0 0 0 0,-1-1-30 0 0,0 7 19 0 0,-1 0 1 0 0,-1 1-1 0 0,0-1 0 0 0,-1-1-19 0 0,-3-16 40 0 0,3 13-26 0 0,4 19 151 0 0,1 2-39 0 0,2 10 31 0 0,-1 0-96 0 0,6 36-56 0 0,-7-32 51 0 0,12 63-56 0 0,-4-10 36 0 0,1 10 33 0 0,-4 1 42 0 0,-1-9 31 0 0,-2-38-53 0 0,-2 1 0 0 0,-3 31-89 0 0,-1-42 60 0 0,-1 0-1 0 0,-4 13-59 0 0,4-29 27 0 0,0 0-1 0 0,-1 0 1 0 0,0 1-27 0 0,1-5 25 0 0,-1-1 0 0 0,1 1 0 0 0,-1 0 0 0 0,0-1 0 0 0,-1 0-25 0 0,4-4 11 0 0,-1-1 0 0 0,1 1 0 0 0,0-1 0 0 0,-1 0 0 0 0,1 0 0 0 0,-1 1 0 0 0,1-1 0 0 0,-1 0 0 0 0,0 0 0 0 0,1-1 0 0 0,-1 1-1 0 0,0 0 1 0 0,0 0-11 0 0,1-1 6 0 0,0 0 0 0 0,1 0-1 0 0,-1 0 1 0 0,0 1-1 0 0,0-1 1 0 0,0 0-1 0 0,0 0 1 0 0,0 0-1 0 0,1 0 1 0 0,-1-1 0 0 0,0 1-1 0 0,0 0 1 0 0,0 0-1 0 0,0 0 1 0 0,0-1-1 0 0,1 1 1 0 0,-1 0-1 0 0,0-1 1 0 0,0 1 0 0 0,1-1-1 0 0,-1 1 1 0 0,0-1-1 0 0,1 1 1 0 0,-1-1-1 0 0,0 1 1 0 0,1-1-1 0 0,-1 0-5 0 0,-11-17 133 0 0,3-3-40 0 0,6 11-59 0 0,0-1-1 0 0,1 1 1 0 0,0-6-34 0 0,-1-14 46 0 0,1-1 0 0 0,2-3-46 0 0,0 28 11 0 0,1-5 3 0 0,-1 0 1 0 0,2-1 0 0 0,0 1-1 0 0,0 0 1 0 0,3-7-15 0 0,-1 6 1 0 0,0-1 1 0 0,1 1-1 0 0,1 0 0 0 0,0 1 1 0 0,1-1-1 0 0,0 1 0 0 0,5-6-1 0 0,1 4-14 0 0,-9 10 32 0 0,0-1 0 0 0,1 1-1 0 0,-1 0 1 0 0,1 0 0 0 0,0 0-1 0 0,0 1 1 0 0,2-1-18 0 0,9-2-1 0 0,-1 5-75 0 0,-1 3-104 0 0,-7 1 41 0 0,-1 2-39 0 0,-5-5-157 0 0,0-1 106 0 0,0 1 90 0 0,1 0 74 0 0,-1 0 63 0 0,3 2 199 0 0,-2-2-170 0 0,-1-1-108 0 0,0 1-11 0 0,0-1-43 0 0,0 1-124 0 0,0 0-100 0 0,0-1-116 0 0,0 0 190 0 0,-1 1-33 0 0,1-1-37 0 0,-1 0-36 0 0,1 1-40 0 0,-1-1-41 0 0,1 0-42 0 0,0 1-45 0 0,-1-1-46 0 0,1 1-48 0 0,0-1-901 0 0,1 2-51 0 0,0-1-385 0 0</inkml:trace>
  <inkml:trace contextRef="#ctx0" brushRef="#br3" timeOffset="-110409.58">19311 11477 8952 0 0,'0'0'200'0'0,"0"0"33"0"0,0 0 15 0 0,0 0-86 0 0,0 0-27 0 0,0 0 123 0 0,0 1-49 0 0,0-1-41 0 0,1 1-34 0 0,0 1 56 0 0,1 4 136 0 0,-1-4-184 0 0,0-1 54 0 0,2 7 521 0 0,-1 0-109 0 0,0 1-94 0 0,0 0-82 0 0,-1 2-4 0 0,-1 0-77 0 0,0 2 0 0 0,-1 8 113 0 0,1-5-55 0 0,-1-6-84 0 0,1 9 85 0 0,-1 0-38 0 0,-1 0-38 0 0,0 1-38 0 0,0-1-40 0 0,0 1-39 0 0,1-1-40 0 0,0 0-40 0 0,1-15-156 0 0,0-1 33 0 0,-2 4 111 0 0,1-5-87 0 0,0 2-47 0 0,0-1-34 0 0,1 1-39 0 0,-1 0-21 0 0,1 1-37 0 0,0 0-40 0 0,0 2-45 0 0,0-8-331 0 0,1-1 101 0 0,0 0 5 0 0,1-1-130 0 0,0 1 145 0 0,-1 1 105 0 0,4-6-1047 0 0</inkml:trace>
  <inkml:trace contextRef="#ctx0" brushRef="#br3" timeOffset="-109859.459">19476 10673 8496 0 0,'0'-2'242'0'0,"0"-1"-57"0"0,1 0-50 0 0,-1 0-43 0 0,0-4 2 0 0,3-10-71 0 0,-1 11 77 0 0,0 2 59 0 0,0 0 98 0 0,0 1 118 0 0,-1 2-136 0 0,0-1 38 0 0,0 2 425 0 0,-1 0-289 0 0,0 0-165 0 0,0 0-36 0 0,0 0 60 0 0,0 0 140 0 0,0 0-168 0 0,0 1-51 0 0,0 0-45 0 0,0 0-37 0 0,0 1-18 0 0,0-1-34 0 0,0 5 36 0 0,0-4 34 0 0,0 20 418 0 0,0 1-103 0 0,0-2-113 0 0,0 1-70 0 0,0-1-60 0 0,0 0-52 0 0,0 3-30 0 0,0-1-40 0 0,2 55 72 0 0,-1-45-56 0 0,1-14-8 0 0,-1 1 34 0 0,4 101 251 0 0,-4-108-368 0 0,0 26 111 0 0,-2-27-122 0 0,1-1-74 0 0,0-4-109 0 0,0-4-58 0 0,0-7 34 0 0,-1 0-37 0 0,-1-8-616 0 0,0 3 214 0 0,2 3 307 0 0,-1-8-518 0 0</inkml:trace>
  <inkml:trace contextRef="#ctx0" brushRef="#br3" timeOffset="-109240.777">19362 10708 9848 0 0,'0'0'222'0'0,"0"0"30"0"0,0 0 19 0 0,0 0 12 0 0,0-1 20 0 0,2 1-109 0 0,-1-2-82 0 0,6-2 75 0 0,-4 3-59 0 0,1-2-55 0 0,50-28 878 0 0,-18 12 108 0 0,0 2 0 0 0,25-9-1059 0 0,-47 21 201 0 0,-2 0 68 0 0,0 1 1 0 0,11-3-270 0 0,1 5 209 0 0,-22 2-197 0 0,0 1 1 0 0,-1-1 0 0 0,1 0 0 0 0,0 1-1 0 0,-1-1 1 0 0,1 1 0 0 0,0-1 0 0 0,-1 1-1 0 0,1 0 1 0 0,1 1-13 0 0,-2-1 7 0 0,0 0 1 0 0,0 0-1 0 0,0 0 0 0 0,0 0 0 0 0,0 0 0 0 0,0 1 1 0 0,0-1-1 0 0,-1 0 0 0 0,1 1 0 0 0,-1-1 1 0 0,1 1-1 0 0,-1-1 0 0 0,1 1 0 0 0,-1-1 0 0 0,0 1 1 0 0,0-1-1 0 0,1 1 0 0 0,-1-1-7 0 0,-1 29 59 0 0,1-29-56 0 0,0 7 17 0 0,-1 0 0 0 0,-1-1 0 0 0,0 1 0 0 0,0 1-20 0 0,-13 29 33 0 0,0-11-29 0 0,-12 17-4 0 0,18-29 1 0 0,-8 11 12 0 0,2-4-70 0 0,2-5-39 0 0,0 0-1 0 0,-2 0 97 0 0,2-4-29 0 0,-1 0 35 0 0,16-14-186 0 0,6 0 72 0 0,4-1 58 0 0,2-1 52 0 0,5 0 48 0 0,4-1 69 0 0,23 2-99 0 0,0 3 104 0 0,-2 0 52 0 0,-31-1-161 0 0,0 2 41 0 0,9 2 87 0 0,-1 3 49 0 0,-15-4-106 0 0,-1-1 0 0 0,1 1 0 0 0,-1 0 0 0 0,1 1 0 0 0,3 3-86 0 0,-6-5 48 0 0,0 1 0 0 0,0 0 0 0 0,0-1 0 0 0,-1 1 0 0 0,3 3-48 0 0,1 9 349 0 0,-5 2-106 0 0,-5-1-83 0 0,-3 0-61 0 0,3-10-72 0 0,1-1-1 0 0,-1 1 1 0 0,-1-1-1 0 0,1 0 1 0 0,-1 0 0 0 0,-2 2-27 0 0,-8 4 107 0 0,0-1 2 0 0,1-2-42 0 0,-16 6-20 0 0,25-12-48 0 0,1-1 1 0 0,0 0-1 0 0,-1 0 1 0 0,1 0-1 0 0,-1 0 1 0 0,1-1-1 0 0,-1 0 1 0 0,1 0-1 0 0,-1 0 1 0 0,1-1-1 0 0,-1 1 1 0 0,1-1-1 0 0,-5-1 1 0 0,-8-5-23 0 0,7 2-59 0 0,1-1-67 0 0,1 1-101 0 0,7 4 167 0 0,1 1-6 0 0,0 0-43 0 0,0 0-126 0 0,0 0-230 0 0,0 0 275 0 0,0 0-22 0 0,0 0-63 0 0,0 0 104 0 0,0 0-37 0 0,0 0-38 0 0,0 0-36 0 0,0 0-403 0 0,0 0 105 0 0,0 0-50 0 0,0 0-761 0 0,0 0-593 0 0,0 0-1132 0 0</inkml:trace>
  <inkml:trace contextRef="#ctx0" brushRef="#br3" timeOffset="-108844.732">19809 11287 9384 0 0,'0'0'208'0'0,"0"0"33"0"0,0 0 16 0 0,0 0-87 0 0,0 0-29 0 0,0 0 35 0 0,0 0 136 0 0,0 0 255 0 0,0 0-257 0 0,1 1-58 0 0,-1-1-51 0 0,0 1-45 0 0,1 0-22 0 0,-1 0-35 0 0,3 5 235 0 0,-2-4-127 0 0,2 5 371 0 0,-1 0-88 0 0,0 0-80 0 0,-1 0-70 0 0,0 1-63 0 0,-1-1-53 0 0,0 0-45 0 0,0 1-37 0 0,-1 4 37 0 0,-3 18 159 0 0,2-22-197 0 0,0 1 42 0 0,-3 17 74 0 0,0 0-34 0 0,-3 17 58 0 0,5-25-287 0 0,-2 24 89 0 0,4-29-87 0 0,1-1-39 0 0,0-11-125 0 0,0-1-22 0 0,0 0 57 0 0,0 0-10 0 0,0 0-70 0 0,0 0-203 0 0,0 0-369 0 0,0 0-28 0 0</inkml:trace>
  <inkml:trace contextRef="#ctx0" brushRef="#br3" timeOffset="-108378.667">19894 11296 11000 0 0,'1'-2'74'0'0,"-1"1"105"0"0,1 0 29 0 0,0-1 337 0 0,1 0-271 0 0,0 1-152 0 0,1-2-90 0 0,0 1-80 0 0,1-1-69 0 0,0 0 475 0 0,0 1-50 0 0,1-1-44 0 0,-1 1-37 0 0,7-3 207 0 0,6 0 94 0 0,-10 3-277 0 0,0 0 50 0 0,-2 0-60 0 0,0 0 42 0 0,1 0-12 0 0,2 0-46 0 0,-1 2-41 0 0,1 1-37 0 0,7 2 56 0 0,0 3-91 0 0,-10-3-87 0 0,0 0 0 0 0,0 0 0 0 0,0 1 0 0 0,0-1 0 0 0,0 1 0 0 0,1 2-25 0 0,4 6 139 0 0,-2 2 94 0 0,-5 1-51 0 0,-2-11-146 0 0,-1 0 0 0 0,0 0 0 0 0,0-1 0 0 0,-1 1 0 0 0,1 0 0 0 0,-1-1 0 0 0,0 2-36 0 0,0 0 33 0 0,-1 1-1 0 0,0-1 0 0 0,0 0 0 0 0,0-1 1 0 0,0 1-1 0 0,-1 0 0 0 0,0-1 0 0 0,0 1 1 0 0,0-1-1 0 0,-4 3-32 0 0,-10 13-6 0 0,11-12-41 0 0,-1 0 1 0 0,0-1-1 0 0,-3 2 47 0 0,-8 8-12 0 0,-12 14 12 0 0,30-31 1 0 0,-1 1 0 0 0,0 0-1 0 0,1 0 1 0 0,-1 0-1 0 0,1 0 1 0 0,0 0-1 0 0,-1 0 1 0 0,1 0 0 0 0,0 0-1 0 0,-1 0 1 0 0,1 1-1 0 0,0-1 1 0 0,0 0-1 0 0,0 0 1 0 0,0 0 0 0 0,0 0-1 0 0,0 0 1 0 0,0 0-1 0 0,1 0 1 0 0,-1 0-1 0 0,0 1 0 0 0,1-1 59 0 0,-1-1 12 0 0,2 0 53 0 0,7 0-54 0 0,-3 0 10 0 0,-2 0-2 0 0,-1 0 0 0 0,1 0 1 0 0,-1 0-1 0 0,1-1 0 0 0,-1 1 0 0 0,1-1 1 0 0,-1 0-1 0 0,1 0 0 0 0,1-1-78 0 0,29-9 535 0 0,3 1-127 0 0,-13 4-207 0 0,-7 3-92 0 0,0 3-39 0 0,10-3 3 0 0,-21 2-25 0 0,-3 2-48 0 0,-1-1-41 0 0,-2 0 41 0 0,1 1-86 0 0,-1-1-97 0 0,0 0-152 0 0,0 0 175 0 0,0 0 67 0 0,0 0-34 0 0,0 0-10 0 0,0 0-33 0 0,0 0-40 0 0,0 0-44 0 0,0 0-46 0 0,0 0-45 0 0,0 0-41 0 0,0 0-36 0 0,0 0-273 0 0,0 0-60 0 0,0 0-49 0 0,0 0-35 0 0,0 0-1501 0 0,0 0-1325 0 0</inkml:trace>
  <inkml:trace contextRef="#ctx0" brushRef="#br3" timeOffset="-108039.306">20235 10930 9280 0 0,'0'0'268'0'0,"0"0"4"0"0,0 0-447 0 0,0-1 122 0 0,0 0 104 0 0,0-1 89 0 0,0 0 102 0 0,-1 0 68 0 0,1-4 896 0 0,0 3-740 0 0,0 2-242 0 0,0 0-55 0 0,0 0 351 0 0,2 0-49 0 0,-1-1-46 0 0,1 1-43 0 0,0 0-40 0 0,1 0-37 0 0,3-1 202 0 0,-1 0-116 0 0,1 1-94 0 0,-2 0-72 0 0,-1 1-51 0 0,4-1 206 0 0,1 1-52 0 0,-1-1-48 0 0,0 0-43 0 0,6-1 109 0 0,0 1-114 0 0,6 0 85 0 0,0 0-48 0 0,0-1-58 0 0,-1-1-67 0 0,-2 1-79 0 0,0 0-74 0 0,28-6 82 0 0,-26 3-73 0 0,0 1-67 0 0,-16 3-196 0 0,0 1 87 0 0,3 0-186 0 0,-4 0 254 0 0,0 0-35 0 0,-1 0-87 0 0,1 1-83 0 0,0-1-101 0 0,-1 1-119 0 0,0-1 216 0 0,1 1-37 0 0,-1-1-39 0 0,0 0-41 0 0,0 1-44 0 0,0-1-45 0 0,0 1-49 0 0,0-1-50 0 0,0 1-1565 0 0,0 1-1236 0 0</inkml:trace>
  <inkml:trace contextRef="#ctx0" brushRef="#br3" timeOffset="-107795.827">20302 11072 11256 0 0,'0'0'256'0'0,"0"0"34"0"0,0 0 21 0 0,0 0-35 0 0,0 0-190 0 0,1 0-37 0 0,6 0 46 0 0,-4 0 40 0 0,-1 0-7 0 0,-1 0 48 0 0,1 0 59 0 0,-1 0 66 0 0,18-2 534 0 0,1-1-53 0 0,-6-1-306 0 0,0 1-47 0 0,-3 0-116 0 0,0 0-44 0 0,0 1-50 0 0,0 0-54 0 0,18-3 264 0 0,-1 0-88 0 0,-9 1-185 0 0,0 0-73 0 0,-3 1-80 0 0,0-1-72 0 0,-14 4-112 0 0,0-1 92 0 0,0 1 68 0 0,0-1 36 0 0,4 0 135 0 0,-4 0-118 0 0,0 0-70 0 0,1 1-110 0 0,-2-1-51 0 0,1 1-92 0 0,0-1-108 0 0,0 0-121 0 0,-2 1 209 0 0,1 0-35 0 0,0 0-38 0 0,0 0-40 0 0,0-1-40 0 0,0 1-44 0 0,0 0-45 0 0,-1 0-47 0 0,2-1-1535 0 0,-2 1-1212 0 0</inkml:trace>
  <inkml:trace contextRef="#ctx0" brushRef="#br3" timeOffset="-107079.558">21077 10687 10000 0 0,'0'-11'298'0'0,"2"1"-103"0"0,0-3-65 0 0,2-6-66 0 0,1-5-20 0 0,-3 16 6 0 0,-1 0 37 0 0,5-13 234 0 0,-2 12-152 0 0,-1 1 45 0 0,0 0 88 0 0,0 1 114 0 0,-3 3-157 0 0,0 0 40 0 0,-1 1 144 0 0,-2 2-59 0 0,-1 3-57 0 0,-1 1-59 0 0,0 0-56 0 0,1 1-56 0 0,0-1-56 0 0,1-1-54 0 0,-6 8 303 0 0,-2 2-39 0 0,-4 5 99 0 0,2-1-47 0 0,-3 6 100 0 0,0 0-62 0 0,3 0-68 0 0,1 0-72 0 0,1 1-80 0 0,3 1-84 0 0,1 2-92 0 0,3 1-97 0 0,1 3 99 0 0,3-28 0 0 0,0 0-1 0 0,0 0 0 0 0,1 0 1 0 0,-1 0-1 0 0,0 0 1 0 0,1 0-1 0 0,-1 0 0 0 0,1-1 1 0 0,0 1-1 0 0,0 0 1 0 0,-1 0-1 0 0,1 0 0 0 0,0-1 1 0 0,1 1-6 0 0,-2-2 25 0 0,0 1 1 0 0,1-1-1 0 0,-1 1 1 0 0,0-1 0 0 0,1 0-1 0 0,-1 1 1 0 0,1-1-1 0 0,-1 0 1 0 0,0 0-1 0 0,1 1 1 0 0,-1-1 0 0 0,1 0-1 0 0,-1 0 1 0 0,1 0-1 0 0,-1 0 1 0 0,1 0-1 0 0,-1 1 1 0 0,1-1-26 0 0,8-3 358 0 0,0-4-103 0 0,-2-1-101 0 0,-3 5-111 0 0,11-15 218 0 0,-2-2-46 0 0,-5 5-112 0 0,-1-1-41 0 0,-2 3-49 0 0,-1 0-39 0 0,0 1-45 0 0,-1-1-48 0 0,2-11 344 0 0,-3 16-179 0 0,-1 0-48 0 0,-2-1-131 0 0,0 1-25 0 0,0 4 166 0 0,-2 5 146 0 0,0 3 25 0 0,1-2-125 0 0,2-2-91 0 0,-3 7-99 0 0,1 0 52 0 0,0 0 44 0 0,1 1 35 0 0,1 5 64 0 0,1 20 190 0 0,0-19-201 0 0,-1-1-105 0 0,1 28-24 0 0,7 55 82 0 0,-4-61 49 0 0,3 16-24 0 0,12 68-30 0 0,-11-74 29 0 0,-2 5-25 0 0,2 7 61 0 0,-3-10 6 0 0,1 25-98 0 0,-4-36-3 0 0,-2 7 52 0 0,-1-28 4 0 0,-2 1 0 0 0,1 0 0 0 0,-2 0 0 0 0,0-1 0 0 0,-3 5-22 0 0,-5 9 0 0 0,11-28 0 0 0,1 1 0 0 0,-1-1 0 0 0,0 0 0 0 0,0 1 0 0 0,0-1 0 0 0,0 0 0 0 0,-1 1 0 0 0,1-1 0 0 0,0 0 0 0 0,0 0 0 0 0,-1 0 0 0 0,1 0 0 0 0,0 0 0 0 0,-1 0 0 0 0,1-1 0 0 0,-2 1 0 0 0,-11 0 7 0 0,12-1-11 0 0,0 0 1 0 0,1-1 0 0 0,-1 1 0 0 0,1-1 0 0 0,-1 1-1 0 0,1-1 1 0 0,-1 0 0 0 0,1 0 0 0 0,0 0 0 0 0,-1 0-1 0 0,1 0 4 0 0,-2-2-7 0 0,0 0-1 0 0,0 0 0 0 0,0 0 0 0 0,1 0 0 0 0,-1-1 0 0 0,1 0 8 0 0,0 2 4 0 0,-21-39 56 0 0,16 24-58 0 0,0-1 0 0 0,-4-15-2 0 0,7 15 13 0 0,3 7-31 0 0,1 0 0 0 0,0-1 0 0 0,0 1 0 0 0,1-1 18 0 0,2-10-2 0 0,-1 15 16 0 0,0-1-1 0 0,1 1 1 0 0,0 0-1 0 0,2-4-13 0 0,-2 4 0 0 0,0 0 0 0 0,1 1 0 0 0,0 0 0 0 0,1-1 0 0 0,-1 2 0 0 0,1-1 0 0 0,0 0 0 0 0,0 1 0 0 0,1 0 0 0 0,0 0-1 0 0,0 1 1 0 0,5-3 0 0 0,-5 3-42 0 0,14-6 93 0 0,-16 9-76 0 0,0 0-38 0 0,1-1-66 0 0,1 2-77 0 0,0-1-94 0 0,0 1-108 0 0,-3 0 224 0 0,-2 0 93 0 0,0 0-39 0 0,0 0-20 0 0,0 0-45 0 0,-1 0-55 0 0,1 0-64 0 0,0 0-2 0 0,0 0-54 0 0,0 0-61 0 0,-1 0-64 0 0,1 0-70 0 0,0 0-75 0 0,0 0-80 0 0,0 0-84 0 0,2 0-1453 0 0,3 0-1276 0 0</inkml:trace>
  <inkml:trace contextRef="#ctx0" brushRef="#br3" timeOffset="-106627.254">21305 11336 12496 0 0,'0'0'199'0'0,"1"-1"-34"0"0,-1 0 81 0 0,0-2-66 0 0,2-4 120 0 0,-2 5-141 0 0,0 0-144 0 0,0-1 0 0 0,1 1 0 0 0,-1-1 0 0 0,1 1 1 0 0,-1 0-1 0 0,1 0 0 0 0,0-1 0 0 0,0 1 0 0 0,0 0 0 0 0,0 0 0 0 0,1 0 0 0 0,-1 0 1 0 0,0 0-1 0 0,1 0 0 0 0,0 0 0 0 0,0 1-15 0 0,8-8 129 0 0,1 2 60 0 0,-9 6-29 0 0,-2 1 26 0 0,1 0-102 0 0,4-2-73 0 0,-4 2 25 0 0,0 0 39 0 0,0 0 57 0 0,0 0 68 0 0,0 0 81 0 0,0 0 97 0 0,1 1-339 0 0,-1 0 1 0 0,1 0 0 0 0,0 1 0 0 0,-1-1 0 0 0,0 0 0 0 0,1 1 0 0 0,-1-1 0 0 0,0 1 0 0 0,0 0-1 0 0,0-1 1 0 0,0 1-40 0 0,1 0 42 0 0,-1 1-1 0 0,-1-1 1 0 0,1 0 0 0 0,0 1-1 0 0,0-1 1 0 0,-1 1-1 0 0,0-1 1 0 0,1 1-42 0 0,-2 21 229 0 0,-2 1-98 0 0,1-12-103 0 0,1-10-25 0 0,0 1-1 0 0,0 0 0 0 0,-1-1 0 0 0,1 1 1 0 0,-1-1-1 0 0,0 1 0 0 0,0-1 0 0 0,-1 3-2 0 0,-10 16-15 0 0,8-14-26 0 0,-2-1 5 0 0,0 4-34 0 0,-1-1 53 0 0,-5 4 18 0 0,13-12 209 0 0,6-3 53 0 0,-2 0-120 0 0,0-1-38 0 0,0 1-58 0 0,33-11 410 0 0,-11 5-258 0 0,-14 2-148 0 0,0 1-40 0 0,-3 1 6 0 0,-2 1-30 0 0,8-2-50 0 0,-9 2 34 0 0,-2 1-32 0 0,0 0-32 0 0,0-1-34 0 0,-1 0-38 0 0,1 0-38 0 0,-1-1-42 0 0,5-3-315 0 0,-3 2 163 0 0,-1 0-55 0 0,3-6-274 0 0</inkml:trace>
  <inkml:trace contextRef="#ctx0" brushRef="#br3" timeOffset="-106268.287">21542 10439 10880 0 0,'0'0'49'0'0,"0"-1"59"0"0,-1-1 37 0 0,0-5 419 0 0,1 0 4 0 0,1 6-420 0 0,0 0-34 0 0,-1 1 447 0 0,0 0 23 0 0,0 0-288 0 0,0 1-63 0 0,0-1-54 0 0,0 1-47 0 0,1 1 17 0 0,1 5-5 0 0,-2-6-88 0 0,1 1 34 0 0,1 9 237 0 0,1 3 23 0 0,-1 0-43 0 0,0 3 18 0 0,-2 9 108 0 0,0 15-58 0 0,4 2-78 0 0,1-2-80 0 0,-2 7-32 0 0,2 1-79 0 0,0 0-56 0 0,0 24-31 0 0,1-37-19 0 0,-5-27 0 0 0,1 0 0 0 0,-1 1 0 0 0,0 4 0 0 0,-3-4-39 0 0,-1-3-95 0 0,1-5 19 0 0,0 0-38 0 0,0-1-45 0 0,2 0-47 0 0,0-1-113 0 0,1-1-92 0 0,3 0-93 0 0,-3 0 240 0 0,-1 1-44 0 0,1 0-40 0 0,0-1-36 0 0,0 0-512 0 0,0 0-91 0 0,0 0 521 0 0,2-1-1483 0 0,1-1-1118 0 0,-4 3 3106 0 0</inkml:trace>
  <inkml:trace contextRef="#ctx0" brushRef="#br3" timeOffset="-105752.11">21489 10297 12008 0 0,'-1'0'83'0'0,"1"0"50"0"0,-2-4 711 0 0,2 2-662 0 0,0 1-131 0 0,0 0-32 0 0,4-5 25 0 0,1 0 79 0 0,2 0 105 0 0,5 0 219 0 0,11-2 342 0 0,-15 6-578 0 0,-1 1-53 0 0,2-1-61 0 0,-3 1 10 0 0,0 0 0 0 0,1 0 0 0 0,-1 1 0 0 0,0 0 1 0 0,1 0-1 0 0,1 1-107 0 0,17 3 277 0 0,-3 2-33 0 0,-3 4-122 0 0,-12-6-77 0 0,-1 1 1 0 0,1 0-1 0 0,-1 1 1 0 0,0 0-1 0 0,2 3-45 0 0,-5-6 31 0 0,0 0 1 0 0,-1 1-1 0 0,0-1 0 0 0,0 1 0 0 0,0 0 0 0 0,0 0 1 0 0,-1 0-1 0 0,1 0 0 0 0,-1 0 0 0 0,0 0 0 0 0,0 0 0 0 0,-1 0 1 0 0,1 1-1 0 0,-1-1 0 0 0,0 0-31 0 0,0 2 39 0 0,0-1 1 0 0,-1 0-1 0 0,0 1 0 0 0,0-1 1 0 0,0 1-40 0 0,-11 26 108 0 0,3-17-102 0 0,0 1-39 0 0,-1-1-46 0 0,-1-1-51 0 0,0 0-58 0 0,0-1-63 0 0,1-1-70 0 0,-1-1-75 0 0,3-2 65 0 0,-15 14-518 0 0,7-11 393 0 0,7-6 261 0 0,0 0 59 0 0,-1-1 72 0 0,1-1 88 0 0,-1-3-108 0 0,10-5-26 0 0,5-4-4 0 0,-2 5 78 0 0,8-6-117 0 0,2 1 77 0 0,-1 2 71 0 0,2 0 62 0 0,-1 2 56 0 0,2 2 49 0 0,-1 0 41 0 0,1 1 35 0 0,13 1 289 0 0,37 7 813 0 0,-43-3-916 0 0,-17-3-340 0 0,8 2 231 0 0,-9-2-216 0 0,-1 1 0 0 0,0-1 0 0 0,0 0 0 0 0,0 1-1 0 0,0 0 1 0 0,0 0 0 0 0,0 0 0 0 0,1 2-99 0 0,-3-3 46 0 0,1 0 0 0 0,-1 0 0 0 0,0 1 0 0 0,0-1 0 0 0,0 0 0 0 0,0 1 0 0 0,0-1 0 0 0,-1 1 0 0 0,1-1-1 0 0,0 1 1 0 0,0 1-46 0 0,0 8 202 0 0,-5 1-51 0 0,-7 8 82 0 0,-3-3-66 0 0,-6 2-32 0 0,-15 5-19 0 0,18-15-29 0 0,-1 0 1 0 0,-11 3-88 0 0,8-4 107 0 0,0-1 49 0 0,4-2-448 0 0,0 0-113 0 0,8-4 149 0 0,1 1-42 0 0,0-2-46 0 0,0 1-53 0 0,7-1 169 0 0,0 0-20 0 0,1 0-66 0 0,0 0 108 0 0,0 0-36 0 0,0 0-41 0 0,0 0-39 0 0,0 0-422 0 0,0 0 110 0 0,0 0-53 0 0,0 0-799 0 0,0 0-623 0 0,0 0-1187 0 0</inkml:trace>
  <inkml:trace contextRef="#ctx0" brushRef="#br3" timeOffset="-105235.215">21804 10928 9704 0 0,'0'0'216'0'0,"0"-1"-47"0"0,0 1-62 0 0,1-1-25 0 0,0-1-41 0 0,0 1 7 0 0,0 0 59 0 0,0 0 83 0 0,3-2-291 0 0,1 0 87 0 0,0 0 66 0 0,0 0 58 0 0,0 0 52 0 0,0 0 45 0 0,1 0 37 0 0,5-2 332 0 0,-8 3-275 0 0,1 1 0 0 0,0-1 0 0 0,0 1 0 0 0,0 0 0 0 0,0 0 0 0 0,4 0-301 0 0,-1 1 342 0 0,-1 1-42 0 0,0 1 60 0 0,-1 1-50 0 0,-1 1-48 0 0,-1 1-41 0 0,-1 7 113 0 0,-3 1-112 0 0,-1-1-101 0 0,-10 16 122 0 0,7-18-107 0 0,-10 12-60 0 0,-2 1-64 0 0,-5 2-61 0 0,-14 10-94 0 0,21-19 91 0 0,-1 0 51 0 0,14-14-1 0 0,2 0 55 0 0,4 2 168 0 0,8 3 348 0 0,-9-6-471 0 0,-2 0-39 0 0,5 2 69 0 0,-1-1 1 0 0,0 0-1 0 0,0-1 0 0 0,1 0 0 0 0,-1 1 0 0 0,1-2 1 0 0,-1 1-1 0 0,2-1-128 0 0,7 2 219 0 0,-1 0-39 0 0,40 5 480 0 0,-51-6-636 0 0,14 1 128 0 0,3 0 71 0 0,-6-1-163 0 0,0-1-127 0 0,-6 0-21 0 0,1 1-42 0 0,-7-1 12 0 0,-1 0-64 0 0,0-1-180 0 0,0 1 56 0 0,1 0 51 0 0,-1-1 44 0 0,1 1 11 0 0,-1 0 49 0 0,1 0-4 0 0,-1 0 59 0 0,2-1-108 0 0,-2 1 77 0 0,1 0-66 0 0,2-5-1144 0 0</inkml:trace>
  <inkml:trace contextRef="#ctx0" brushRef="#br3" timeOffset="-104920.834">22052 10850 14280 0 0,'0'0'322'0'0,"0"0"45"0"0,0 0 21 0 0,0 0-156 0 0,0 0-109 0 0,0 0-36 0 0,0 0-52 0 0,-1 2 27 0 0,0-2 16 0 0,1 0 92 0 0,0 0 159 0 0,0 0-154 0 0,0 1-36 0 0,1 0 46 0 0,-1 2-85 0 0,1 3 46 0 0,-1-4-66 0 0,0-1 44 0 0,0 13 291 0 0,0-1-77 0 0,0 4-11 0 0,-1 8 64 0 0,1 0-31 0 0,-1-9-90 0 0,1-2-1 0 0,0 0 58 0 0,2 14 153 0 0,2 0-108 0 0,1 0-114 0 0,-4 0-114 0 0,-1-20-120 0 0,1 9 23 0 0,3-1 16 0 0,-4-16-272 0 0,1 1 94 0 0,-1-1 81 0 0,0 1 64 0 0,0 0 130 0 0,1 2 369 0 0,-1-3-422 0 0,0 1-93 0 0,0-1-38 0 0,1 1-45 0 0,-1-1-52 0 0,0 1-82 0 0,0-1-80 0 0,1 1-90 0 0,-1-1-98 0 0,0 0-109 0 0,1 0-115 0 0,-1 0-127 0 0,0 0 362 0 0,0 0-35 0 0,1 0 38 0 0,-1 0-59 0 0,0-1-51 0 0,1 1-46 0 0,-1 0-173 0 0,1 0-44 0 0,0 0-210 0 0,0-1-568 0 0</inkml:trace>
  <inkml:trace contextRef="#ctx0" brushRef="#br3" timeOffset="-100100.073">23476 9846 5552 0 0,'0'0'124'0'0,"0"0"17"0"0,0 0 11 0 0,0 0 32 0 0,0 0 262 0 0,-7 0 705 0 0,5 0-801 0 0,-1 0-120 0 0,1 1-75 0 0,0-1-93 0 0,1 0-112 0 0,-10 3 593 0 0,0 1-116 0 0,1 2-95 0 0,0 1-78 0 0,-6 2 20 0 0,-8 1 31 0 0,-57 8 245 0 0,-3-7-45 0 0,29-5-205 0 0,-1-1-39 0 0,-111 10 653 0 0,95-8-547 0 0,22-1-149 0 0,0 1-53 0 0,19-2-16 0 0,0-1-46 0 0,-32 4-7 0 0,7-2-97 0 0,-76 8-89 0 0,83-9 104 0 0,0 1 69 0 0,17-3-74 0 0,-159 15-4 0 0,132-13 58 0 0,1 0 62 0 0,-15 2 110 0 0,-2-2 79 0 0,49-3-180 0 0,1-1-49 0 0,-6 2-33 0 0,-16 2-35 0 0,-12 1-10 0 0,20-2 50 0 0,6-3 56 0 0,0 0 85 0 0,21-1-79 0 0,0 0-46 0 0,-13 1-39 0 0,3 0-92 0 0,-31 3-178 0 0,38-3 196 0 0,0 0 35 0 0,0 0 50 0 0,1-1 63 0 0,-95 8 73 0 0,32-3-153 0 0,-103 14-99 0 0,116-11 125 0 0,29-3 79 0 0,-21 2 6 0 0,28-4-114 0 0,0-3-34 0 0,-99 4 9 0 0,76-2 0 0 0,-10 3 0 0 0,-16 2 0 0 0,-166 14 0 0 0,180-14 32 0 0,23-2 4 0 0,13-3-40 0 0,-65 7 71 0 0,-54 14-67 0 0,34-6-3 0 0,-126 23 3 0 0,50-9-10 0 0,102-16-53 0 0,-1-2-80 0 0,56-10 56 0 0,0-1 39 0 0,-14 1 39 0 0,11-2-33 0 0,-17 4 20 0 0,-9 3-54 0 0,-12 2-56 0 0,20-2 63 0 0,-71 6-278 0 0,80-10 315 0 0,11-2-6 0 0,-40-1-154 0 0,45-1 166 0 0,5-1-13 0 0,-33-8-161 0 0,40 6 172 0 0,-2-4-95 0 0,2-4-74 0 0,4 3 94 0 0,0 0 14 0 0,10 7 46 0 0,-9-7-25 0 0,-3 6 62 0 0,4 5 27 0 0,1 7 137 0 0,7-6-119 0 0,1-3-41 0 0,-6 14 150 0 0,1 2-34 0 0,-2 16 30 0 0,4-4-59 0 0,0 0 0 0 0,2 17-85 0 0,2 8 66 0 0,0 0 65 0 0,0 1 48 0 0,1-1 36 0 0,2 98 456 0 0,-4-87-407 0 0,3 7-3 0 0,6 36 66 0 0,1 9 8 0 0,-4-57-126 0 0,8 34-209 0 0,-3-33 66 0 0,-4 1-39 0 0,6 81 67 0 0,-7 0-60 0 0,-5-52-1 0 0,0-1 62 0 0,0-81-72 0 0,0 0 0 0 0,0 0 0 0 0,1 0-1 0 0,0-1 1 0 0,2 5-23 0 0,1 5 14 0 0,-4-14-20 0 0,0-3 38 0 0,7 18 6 0 0,-3-10-38 0 0,3 7 0 0 0,11 23 0 0 0,-18-37-10 0 0,0 0 0 0 0,0 0-1 0 0,0-1 1 0 0,1 1 0 0 0,-1-1-1 0 0,1 1 1 0 0,-1-1 0 0 0,1 0-1 0 0,-1 1 1 0 0,1-1-1 0 0,0 0 1 0 0,-1 0 0 0 0,1 0-1 0 0,0 0 1 0 0,0-1 0 0 0,0 1-1 0 0,0 0 1 0 0,0-1-1 0 0,0 1 1 0 0,1-1 10 0 0,20 2-67 0 0,-3-3 41 0 0,-7 1 41 0 0,26-1-28 0 0,43-7 101 0 0,-55 4-106 0 0,6-1-100 0 0,-16 3 5 0 0,0 0-44 0 0,8-2 119 0 0,0 0 0 0 0,1-3 38 0 0,16-2-52 0 0,83-13-108 0 0,-85 17 136 0 0,1 2 0 0 0,5 1 24 0 0,32-1-55 0 0,39-8 47 0 0,-63 5 7 0 0,-3 2 1 0 0,33-4 0 0 0,189-29 0 0 0,-177 27 0 0 0,21-4 0 0 0,-67 7-4 0 0,26-1 107 0 0,-18 2-32 0 0,-19 1-73 0 0,213-22 2 0 0,-111 14 0 0 0,-104 8 38 0 0,0 0-34 0 0,170-18-205 0 0,-163 19 196 0 0,0 0 45 0 0,1 0 75 0 0,-1 0-60 0 0,90-9-62 0 0,-74 7 16 0 0,117-13-146 0 0,-60 3 81 0 0,-19 1 58 0 0,0-1 61 0 0,70-5-63 0 0,-33 6 0 0 0,-13-1-73 0 0,161-15 74 0 0,-180 17-49 0 0,-40 6 22 0 0,-21 3 36 0 0,164-14-10 0 0,-69 4-4 0 0,-77 7-84 0 0,-2 2-17 0 0,-34 5 56 0 0,0-2-1 0 0,1-1 50 0 0,23-4-63 0 0,-22 4 59 0 0,0-1-1 0 0,18-7 5 0 0,11-4 0 0 0,-51 14 0 0 0,0 0 0 0 0,0 0 0 0 0,0-1 0 0 0,0 1 0 0 0,0-1 0 0 0,0 0 0 0 0,-1 0 0 0 0,2-1 0 0 0,-5 4 1 0 0,1-1-1 0 0,0 0 1 0 0,-1 1-1 0 0,1-1 1 0 0,-1 0-1 0 0,1 1 0 0 0,-1-1 1 0 0,0 0-1 0 0,1 0 1 0 0,-1 1-1 0 0,0-1 0 0 0,0 0 1 0 0,1 0-1 0 0,-1 0 1 0 0,0 0-1 0 0,0 0 0 0 0,0 0 12 0 0,0-1-1 0 0,0 0 0 0 0,-1 0 1 0 0,1 1-1 0 0,-1-1 1 0 0,1 0-1 0 0,-1 1 1 0 0,1-1-1 0 0,-1 1 1 0 0,0-1-12 0 0,-3-8 60 0 0,-2-15 30 0 0,-10-16-20 0 0,7 17-20 0 0,-3-6 69 0 0,-2-6 53 0 0,7 11-87 0 0,-9-38 119 0 0,-6-24 13 0 0,9 30-6 0 0,10 41-123 0 0,0 1-33 0 0,-4-15-25 0 0,1 4-61 0 0,-6-33-100 0 0,7 22 108 0 0,-1-15 112 0 0,-5-26 112 0 0,1 9-38 0 0,5 22-102 0 0,-15-76 92 0 0,15 97-114 0 0,1 5-21 0 0,-4-32 49 0 0,2-13 20 0 0,2 17-16 0 0,2 16 32 0 0,-3-4 25 0 0,2 8 0 0 0,2 9 18 0 0,-3-23 254 0 0,1 20-222 0 0,1 0-86 0 0,2 8-16 0 0,-3-8-21 0 0,1-15 14 0 0,1 18-81 0 0,-2-10 39 0 0,2 15-31 0 0,0 0-34 0 0,0-5-96 0 0,1 19 31 0 0,0 1-44 0 0,0 0 44 0 0,0-1 11 0 0,0-1-65 0 0,0 1 60 0 0,0 0-52 0 0,0 0-71 0 0,0 0-88 0 0,0 1 43 0 0,0 0-53 0 0,0 0-59 0 0,0 0-64 0 0,0 0-253 0 0</inkml:trace>
  <inkml:trace contextRef="#ctx0" brushRef="#br0" timeOffset="131759.372">41 546 8376 0 0,'1'0'-56'0'0,"-1"0"96"0"0,0 0 81 0 0,1 0 66 0 0,0-1 133 0 0,2 1 749 0 0,-2 0-665 0 0,0 0-141 0 0,0 0-179 0 0,-1 0-39 0 0,5 3 504 0 0,-1 1-103 0 0,0-1-92 0 0,0 1-81 0 0,0 1-40 0 0,0 0-86 0 0,0 1-58 0 0,2 4-73 0 0,5 5-49 0 0,-7-10 73 0 0,0 0 54 0 0,-3-3-77 0 0,1 0 1 0 0,-1 1-1 0 0,1-1 0 0 0,-1 1 1 0 0,0-1-1 0 0,0 1 0 0 0,0-1 1 0 0,-1 1-1 0 0,1 0 1 0 0,0-1-18 0 0,3 21 18 0 0,-2-9-82 0 0,1 9 29 0 0,-2 1 40 0 0,-2 0 44 0 0,-1 0 45 0 0,-1 4 73 0 0,2-1 68 0 0,1-10-124 0 0,-1 1-57 0 0,0 3-48 0 0,-1 10-64 0 0,-1 1-6 0 0,2-11 60 0 0,0-3 45 0 0,1 0 58 0 0,-1 15 54 0 0,-2 0-83 0 0,0 0-72 0 0,1 1-63 0 0,2-25 78 0 0,1 32 79 0 0,4 0 68 0 0,-4-36-122 0 0,1 0 1 0 0,0 1 0 0 0,-1-1 0 0 0,2 0 0 0 0,-1 0 0 0 0,1 1-39 0 0,-1-2 34 0 0,1-1 1 0 0,-1 0 0 0 0,0 0 0 0 0,1-1-1 0 0,-1 1 1 0 0,1 0 0 0 0,0-1 0 0 0,0 0 0 0 0,3 2-35 0 0,-4-2 42 0 0,0-1 1 0 0,1 0-1 0 0,-1 0 1 0 0,0 0-1 0 0,1 0 1 0 0,-1-1-1 0 0,2 1-42 0 0,0 0 83 0 0,1-1-1 0 0,-1 1 1 0 0,0-1-1 0 0,0 0 0 0 0,1-1 1 0 0,3 0-83 0 0,27-7 466 0 0,-13 0-217 0 0,-8 3-123 0 0,24-8 197 0 0,5-1-42 0 0,0 1-73 0 0,-18 6 66 0 0,-3 1-79 0 0,0 1-57 0 0,0 0-79 0 0,0 2-103 0 0,-11 2-28 0 0,0 0-91 0 0,6-1-224 0 0,6 0-314 0 0,-22 2 500 0 0,-1 0 15 0 0,0 0-159 0 0,1 0 80 0 0,-1 0 70 0 0,0 0 57 0 0,1 0 47 0 0,0-1 34 0 0,2 0-82 0 0,-2 1 28 0 0,0-1-88 0 0,0 1 26 0 0,-1 0-48 0 0,1 0-56 0 0,-1-1-61 0 0,6 0-590 0 0</inkml:trace>
  <inkml:trace contextRef="#ctx0" brushRef="#br0" timeOffset="132107.641">119 1040 8688 0 0,'-7'-5'256'0'0,"5"4"-7"0"0,1 0-161 0 0,-4-3-73 0 0,3 1-6 0 0,2 1 26 0 0,0 2-35 0 0,-1-1 71 0 0,1 1 86 0 0,0 0 3 0 0,0 0-33 0 0,-1-1 45 0 0,-5-6 105 0 0,5 6-178 0 0,1 0 47 0 0,0-1 241 0 0,0 1-36 0 0,0 0-35 0 0,0-1-33 0 0,1 0 192 0 0,1-1-111 0 0,0 1-97 0 0,1 0-84 0 0,0 0-68 0 0,0 0-56 0 0,1 1-42 0 0,8-3-81 0 0,-8 3 64 0 0,0 0 53 0 0,0 1 76 0 0,81-5 215 0 0,16-1-17 0 0,-79 3-248 0 0,0 0 0 0 0,-1-2 0 0 0,14-4-79 0 0,60-18 131 0 0,-35 11-45 0 0,-22 4-63 0 0,-32 11-41 0 0,0-1-32 0 0,6-2-146 0 0,-1 0-115 0 0,1-1-104 0 0,1 0-201 0 0,1-2-111 0 0,-5 2 122 0 0,1 0-41 0 0,8-8-734 0 0,-15 11-243 0 0,1-2-914 0 0,-4 4 2533 0 0</inkml:trace>
  <inkml:trace contextRef="#ctx0" brushRef="#br0" timeOffset="132479.782">29 510 11312 0 0,'0'0'283'0'0,"-1"-1"-98"0"0,0-1-78 0 0,-4-3 66 0 0,4 3-64 0 0,-5-5 32 0 0,0 0 48 0 0,2 2-19 0 0,2 1 19 0 0,1 0 57 0 0,0 0 11 0 0,0 0 57 0 0,1-1 63 0 0,1 0 72 0 0,0 0 9 0 0,1 2-101 0 0,0 1-87 0 0,1 0-72 0 0,4 1-1 0 0,10 1-65 0 0,-11 0-109 0 0,49 3 83 0 0,28 8-74 0 0,1 0-51 0 0,-27-8 38 0 0,5-5 91 0 0,27-6-110 0 0,-64 5 8 0 0,-17 3-42 0 0,15-3 17 0 0,31-3 153 0 0,-37 3-138 0 0,0 1-61 0 0,1-2-108 0 0,-9 2 36 0 0,0 0-38 0 0,0 0-42 0 0,0 0-47 0 0,-1-1-49 0 0,1 1-54 0 0,12-4-439 0 0</inkml:trace>
  <inkml:trace contextRef="#ctx0" brushRef="#br0" timeOffset="133074.832">852 981 5208 0 0,'3'-10'119'0'0,"0"-14"284"0"0,-3 15-321 0 0,0-3-52 0 0,0 6 517 0 0,0 0-83 0 0,0 0 11 0 0,0-4 133 0 0,0-3 219 0 0,0 8-515 0 0,0 1 36 0 0,0 0-23 0 0,0 1 40 0 0,0-1 44 0 0,0 0 53 0 0,0 4-70 0 0,0 0-23 0 0,0 0-94 0 0,0 0-41 0 0,0 0-8 0 0,0 0 3 0 0,1 2 119 0 0,0 3-109 0 0,0 1-87 0 0,1 2 134 0 0,1 10 20 0 0,-3 0-59 0 0,-1 1-47 0 0,-1 1-39 0 0,0 20 111 0 0,0 20-88 0 0,2-39-148 0 0,-1-1-36 0 0,0 5-75 0 0,0 0-110 0 0,1-12 43 0 0,-1 0-38 0 0,1 0-42 0 0,0-1-45 0 0,0-9 123 0 0,0-1 33 0 0,2 8-278 0 0,-2-7 164 0 0,1-1 68 0 0,-1 0-38 0 0,0 0-43 0 0,0 0-50 0 0,0 0-57 0 0,0 0-62 0 0,0-1 105 0 0,0-1-40 0 0,0 2-442 0 0,0 0-291 0 0,0 1-688 0 0</inkml:trace>
  <inkml:trace contextRef="#ctx0" brushRef="#br0" timeOffset="133272.545">897 765 11616 0 0,'0'0'340'0'0,"0"0"-123"0"0,0 0-100 0 0,0 0 17 0 0,0-1-62 0 0,-4 1-28 0 0,3-1 11 0 0,-1 1 21 0 0,1 0 48 0 0,0 0 23 0 0,1 0 49 0 0,-1 0 53 0 0,0 0 62 0 0,1 0 67 0 0,-1 0 75 0 0,1 0 81 0 0,-1 0 88 0 0,0 3-693 0 0,0 0 16 0 0,0-1-58 0 0,1 1-79 0 0,0 0-47 0 0,0 0-88 0 0,0-1-103 0 0,1 1-119 0 0,2 3-264 0 0</inkml:trace>
  <inkml:trace contextRef="#ctx0" brushRef="#br0" timeOffset="133802.118">1035 1085 6688 0 0,'0'0'197'0'0,"0"0"59"0"0,1 0 160 0 0,3 0-282 0 0,1 0 41 0 0,3-3 276 0 0,3-1 217 0 0,4-5 447 0 0,-8 3-574 0 0,1 0-50 0 0,-4 2-206 0 0,1 0-46 0 0,-2 1-81 0 0,1 0-42 0 0,-1-1-49 0 0,0 1-52 0 0,15-16 88 0 0,-8 6 59 0 0,1 1-1 0 0,6-14-161 0 0,-8 10 65 0 0,-1-1-40 0 0,-3 2-13 0 0,-3 11 0 0 0,0 0-1 0 0,0-1 1 0 0,-1 1-1 0 0,1-1 1 0 0,-1 1-1 0 0,-1-1 0 0 0,1 1 1 0 0,0-1-1 0 0,-1 1 1 0 0,0-1-1 0 0,-1-3-11 0 0,1 3 10 0 0,-1 1 0 0 0,0 0 0 0 0,0-1-1 0 0,0 1 1 0 0,-1 0 0 0 0,1 0 0 0 0,-3-3-10 0 0,4 6-2 0 0,-1 0 0 0 0,0 0 0 0 0,1 0 0 0 0,-1 0 1 0 0,0 0-1 0 0,1 0 0 0 0,-1 1 0 0 0,0-1 0 0 0,0 0 0 0 0,0 0 1 0 0,0 1-1 0 0,0-1 0 0 0,0 1 0 0 0,0-1 0 0 0,0 1 2 0 0,0-1-6 0 0,0 1 0 0 0,0 0 0 0 0,0 0 0 0 0,0 0 0 0 0,0 0 0 0 0,0 0 0 0 0,0 0 0 0 0,0 0 0 0 0,0 0-1 0 0,0 1 1 0 0,0-1 0 0 0,0 0 0 0 0,0 0 0 0 0,0 1 0 0 0,0-1 0 0 0,0 1 0 0 0,0-1 0 0 0,1 1 0 0 0,-2 0 6 0 0,-6 4-63 0 0,-16 11-116 0 0,2 5 101 0 0,7-4 102 0 0,-20 27-86 0 0,23-23 62 0 0,5-4 39 0 0,1 1 48 0 0,3-3-38 0 0,1-7-18 0 0,0 1 0 0 0,0 0 0 0 0,1-1 0 0 0,0 1 0 0 0,0 0 0 0 0,1-1 0 0 0,1 5-31 0 0,3 4 104 0 0,4 0 79 0 0,1-1 97 0 0,1-3 119 0 0,-7-9-233 0 0,0-2-68 0 0,2 1-43 0 0,2 0-36 0 0,0 0 16 0 0,-2 0 44 0 0,-2-1-205 0 0,-1-1 51 0 0,1 0 44 0 0,0 0 39 0 0,3 1 87 0 0,10 1 409 0 0,-9-3-344 0 0,-1 0-126 0 0,0 0-105 0 0,-4-1-14 0 0,1 1-36 0 0,0 0-41 0 0,0-1-45 0 0,0 1-47 0 0,-1 0-53 0 0,1-1-56 0 0,0 1-58 0 0,0 0-63 0 0,0-1-67 0 0,-1 1-70 0 0,1-1-74 0 0,-3 1 574 0 0,5 0-1575 0 0,2 0-966 0 0</inkml:trace>
  <inkml:trace contextRef="#ctx0" brushRef="#br0" timeOffset="134243.297">1329 874 10016 0 0,'0'0'230'0'0,"0"0"30"0"0,-2 5 212 0 0,2-3-410 0 0,-1 0-38 0 0,-4 6 30 0 0,2-2 45 0 0,0-1 53 0 0,2-4 159 0 0,1 1 1 0 0,0 6-42 0 0,-2 1-45 0 0,2-6-129 0 0,-1 1 0 0 0,1 0 0 0 0,-1 0 0 0 0,1-1 0 0 0,0 1 1 0 0,1 1-97 0 0,0 4 151 0 0,-1-1-74 0 0,1 2-51 0 0,4 14-32 0 0,0-1 6 0 0,-5-17 0 0 0,2 0 0 0 0,-1 0 0 0 0,1 0 0 0 0,0 0 0 0 0,0 0 0 0 0,1 1 0 0 0,-2-5-1 0 0,0 0 0 0 0,-1 1 1 0 0,1-1-1 0 0,0 0 0 0 0,-1 0 1 0 0,0 1-1 0 0,0-1 0 0 0,1 1 1 0 0,0 7-77 0 0,-1-8-51 0 0,0-2-4 0 0,0 0 48 0 0,0 0 27 0 0,1 1 83 0 0,-1 0 104 0 0,1-1-113 0 0,-1 1-48 0 0,1-1-69 0 0,-1 0-96 0 0,1 1-117 0 0,-1-1 106 0 0,0 0-38 0 0,0 0-39 0 0,0 0-44 0 0,4-2 131 0 0,-2-2 61 0 0,1 0 51 0 0,-1-1 43 0 0,1-4 40 0 0,1-4 72 0 0,-1 3-27 0 0,2-9 292 0 0,0 1-82 0 0,5-19 181 0 0,-6 25-266 0 0,0 0 33 0 0,1 3 1 0 0,0 0 38 0 0,0 0 47 0 0,1 1 53 0 0,-4 7-50 0 0,1 0-144 0 0,0-1-100 0 0,0 0-35 0 0,5-4 6 0 0,2 5 295 0 0,0 3-34 0 0,-8-1-220 0 0,0 0 0 0 0,0 0-1 0 0,0 0 1 0 0,0 0 0 0 0,-1 1 0 0 0,1-1-1 0 0,0 1 1 0 0,0 0-58 0 0,12 15 352 0 0,-1 1-95 0 0,-8-10-158 0 0,1 2 43 0 0,-1 0-79 0 0,0 1-62 0 0,-1-1-48 0 0,0 0-69 0 0,1 0 0 0 0,0 0 0 0 0,1 0 116 0 0,-3-4-82 0 0,5 9 26 0 0,-6-9-20 0 0,0-2-48 0 0,0 1-75 0 0,0-1-94 0 0,-1 0-112 0 0,-1-3 172 0 0,0-1 114 0 0,0 0-34 0 0,0 0-7 0 0,1 1-35 0 0,-1-1-40 0 0,0 0-46 0 0,1 0-47 0 0,-1 1-46 0 0,0-1-39 0 0,1 1-36 0 0,0-1-128 0 0,-1 1-35 0 0,3 1-1345 0 0</inkml:trace>
  <inkml:trace contextRef="#ctx0" brushRef="#br0" timeOffset="134609.995">1747 778 10720 0 0,'0'0'314'0'0,"0"0"-6"0"0,-2-2-234 0 0,0 1 0 0 0,-1 0-1 0 0,1 0 1 0 0,0 0-1 0 0,0 0 1 0 0,-1 0 0 0 0,1 0-1 0 0,0 1 1 0 0,-1-1-1 0 0,1 1 1 0 0,-1-1 0 0 0,1 1-1 0 0,-1 0 1 0 0,1 0-1 0 0,-1 0 1 0 0,1 1 0 0 0,0-1-1 0 0,-1 1 1 0 0,0-1-74 0 0,-13 6 406 0 0,2 3-66 0 0,5-2-170 0 0,0 0-40 0 0,1 1-45 0 0,0 0-50 0 0,1 1-55 0 0,0-1-60 0 0,0-1-67 0 0,1 1-70 0 0,1-2-60 0 0,-2 4 68 0 0,-1 0 72 0 0,2-1 55 0 0,-8 12-51 0 0,7-11 58 0 0,5-7 53 0 0,1 0 1 0 0,-1 0-1 0 0,0 0 0 0 0,1 1 0 0 0,0-1 0 0 0,0 1 0 0 0,0-1 1 0 0,0 1-1 0 0,1-1 0 0 0,-1 3 22 0 0,1-4-8 0 0,0 0 1 0 0,0-1-1 0 0,0 1 1 0 0,0-1-1 0 0,0 1 0 0 0,0 0 1 0 0,0-1-1 0 0,1 1 1 0 0,-1-1-1 0 0,1 1 0 0 0,-1-1 1 0 0,1 1-1 0 0,0-1 0 0 0,-1 1 1 0 0,1-1-1 0 0,0 0 1 0 0,0 1-1 0 0,0-1 0 0 0,0 0 1 0 0,0 0-1 0 0,0 1 1 0 0,1-1-1 0 0,0 0 8 0 0,14 10-225 0 0,0-1 92 0 0,4 1 56 0 0,10 5 35 0 0,-17-9 96 0 0,0-1 95 0 0,-1 1 80 0 0,0 1 63 0 0,4 7 265 0 0,-13-12-426 0 0,-1 0 0 0 0,0 0-1 0 0,0 0 1 0 0,0 1-1 0 0,0-1 1 0 0,0 0 0 0 0,1 4-131 0 0,1 11 323 0 0,-4-5-102 0 0,-1-6-162 0 0,-2-1-41 0 0,-1 1-45 0 0,-1 1-51 0 0,3-5 65 0 0,0 0-39 0 0,-2 3-155 0 0,2-3 26 0 0,-1 0-34 0 0,0 2-159 0 0,-1-1-40 0 0,0 1-278 0 0</inkml:trace>
  <inkml:trace contextRef="#ctx0" brushRef="#br0" timeOffset="134913.522">1807 641 10776 0 0,'0'0'316'0'0,"0"0"-3"0"0,0 0-161 0 0,0 0 72 0 0,0 0 52 0 0,0 0 11 0 0,0 0 10 0 0,0 0-138 0 0,0 0-35 0 0,1 1 40 0 0,-1-1-79 0 0,1 4-8 0 0,-1-2 2 0 0,1 6 240 0 0,0 0-88 0 0,1-1-75 0 0,-1 1-62 0 0,0 0-50 0 0,0 0-35 0 0,3 18-83 0 0,-3-14 71 0 0,0 2 87 0 0,4 56-59 0 0,-3-39 59 0 0,6 56 111 0 0,-7-60-237 0 0,6 36 135 0 0,-4-43-131 0 0,0-1-84 0 0,-1-6-19 0 0,0-1-57 0 0,-1 1-67 0 0,1-1-74 0 0,-1-9 47 0 0,-1 0-57 0 0,0 0-50 0 0,1-1-43 0 0,-1 3-423 0 0,1 0-76 0 0,0 4-758 0 0,1 4-963 0 0</inkml:trace>
  <inkml:trace contextRef="#ctx0" brushRef="#br0" timeOffset="135214.753">1741 983 13824 0 0,'0'0'314'0'0,"0"0"46"0"0,0 0-104 0 0,1 1-67 0 0,0-1-58 0 0,1 0-46 0 0,0 1-27 0 0,5 0-3 0 0,-4 0-3 0 0,2-2-154 0 0,0 1 75 0 0,0 0 67 0 0,0 0 56 0 0,1-1 83 0 0,1 0 53 0 0,0 0 95 0 0,5 0 205 0 0,1-1 51 0 0,-4 1-293 0 0,-2 0-149 0 0,-3 1-114 0 0,0-1-32 0 0,8 0 65 0 0,17-5 163 0 0,-20 4-210 0 0,0-1-62 0 0,1 0-100 0 0,-5 2 29 0 0,-1-1-35 0 0,1 0-39 0 0,0 1-42 0 0,0-1-45 0 0,-1 0-48 0 0,2 1-114 0 0,-4 0 51 0 0,0 0-59 0 0,0 1-51 0 0,0-1-47 0 0,0 0-160 0 0,1 0-45 0 0,0 0-195 0 0,1-1-522 0 0</inkml:trace>
  <inkml:trace contextRef="#ctx0" brushRef="#br0" timeOffset="135461.59">2156 812 12320 0 0,'0'0'239'0'0,"0"1"-100"0"0,0 0-63 0 0,0 3 1 0 0,-1-2-6 0 0,0 4 130 0 0,0 0-42 0 0,-2 5 60 0 0,-1 2-78 0 0,-3 7-22 0 0,4-10-32 0 0,-1 0 61 0 0,2-3-1 0 0,0 0 50 0 0,1-2 12 0 0,-1 1 45 0 0,1 0 53 0 0,0-1 56 0 0,-3 9 89 0 0,1 0-122 0 0,1-6-178 0 0,0 1-41 0 0,0 0-40 0 0,0-1-35 0 0,0 10-59 0 0,1 1-103 0 0,1-16 35 0 0,0 0 38 0 0,-1 6-12 0 0,1-6 13 0 0,-1 1-68 0 0,1 1-103 0 0,0-3 42 0 0,-1 0-48 0 0,1 0-55 0 0,0 1-61 0 0,0-1-12 0 0,0-1-53 0 0,0 1-46 0 0,0 0-42 0 0,-1 0-145 0 0,1 0-42 0 0,0 1-176 0 0,0 1-479 0 0,0-4 1229 0 0</inkml:trace>
  <inkml:trace contextRef="#ctx0" brushRef="#br0" timeOffset="135628.657">2110 586 13072 0 0,'2'-6'347'0'0,"-2"0"-98"0"0,0-1-44 0 0,0-6-1 0 0,0 3-50 0 0,0 4-17 0 0,0 1 16 0 0,1 0 46 0 0,0-1 134 0 0,1 1 113 0 0,-1 3-173 0 0,0 0 37 0 0,1 0 39 0 0,-1 0 43 0 0,0 1-165 0 0,0 1-191 0 0,-1 0-33 0 0,0 0-40 0 0,0 0-35 0 0,0 0-87 0 0,0 0-43 0 0,0 0-59 0 0,0 0 37 0 0,0 0-128 0 0,1 0 137 0 0,-1 0 54 0 0,1 0-206 0 0,-1 0 172 0 0,0 0-103 0 0,0 0 97 0 0,0 0-46 0 0,0 0-125 0 0,1 0-48 0 0,-1 0-41 0 0,0 0-36 0 0,0 0-141 0 0,0 0-36 0 0,0 0-1474 0 0</inkml:trace>
  <inkml:trace contextRef="#ctx0" brushRef="#br0" timeOffset="135956.664">2299 978 11256 0 0,'5'-1'336'0'0,"0"0"-62"0"0,-1-1-57 0 0,0 1-51 0 0,0-1-25 0 0,-1 0-53 0 0,2-1-34 0 0,-1-1-60 0 0,3-6-48 0 0,-3 2 103 0 0,-3 4 16 0 0,1 0 34 0 0,-1 0 42 0 0,1 0 47 0 0,1-3 219 0 0,0 1-36 0 0,1-1-36 0 0,0 1-35 0 0,1-1 28 0 0,0-1-59 0 0,-1-1-57 0 0,-1 0-59 0 0,1-3 106 0 0,0 0-126 0 0,0 4-111 0 0,-1 0-62 0 0,-1-1-58 0 0,-1-1-55 0 0,0-13-181 0 0,-1 17 229 0 0,1 0-36 0 0,-1 0-49 0 0,0 0-64 0 0,0 6 93 0 0,-1 0 56 0 0,0-1 33 0 0,-2 1 31 0 0,-2-2-5 0 0,2 2-57 0 0,2 0-70 0 0,0 0-110 0 0,-6 6 87 0 0,0 0 100 0 0,-9 7 9 0 0,10-6 12 0 0,-2 3 72 0 0,0 0 0 0 0,1 1 0 0 0,-2 5 3 0 0,-7 19 56 0 0,7-5 57 0 0,3 1 83 0 0,4 3 60 0 0,2-23-93 0 0,0 0 1 0 0,1 0 0 0 0,2 6-164 0 0,3 7 223 0 0,3-1-57 0 0,0-9-104 0 0,1-1-50 0 0,-5-10 8 0 0,-1 1 0 0 0,1-1 1 0 0,-1 1-1 0 0,1-1 0 0 0,0 0 1 0 0,0-1-1 0 0,0 1 0 0 0,1-1 0 0 0,-1 0 1 0 0,3 0-21 0 0,2 1 33 0 0,-1-1 1 0 0,1 0 0 0 0,3-1-34 0 0,2 0-38 0 0,23-4 76 0 0,-24 0-96 0 0,-3 0-61 0 0,0 1-88 0 0,-1-1-107 0 0,-5 1 109 0 0,0 1-34 0 0,-3 0 18 0 0,0 0-34 0 0,1 0-344 0 0,0 0 82 0 0,-1 0-46 0 0,4-1-661 0 0,-6 2 1223 0 0,6-3-1454 0 0,3-1-821 0 0,-7 3 1529 0 0</inkml:trace>
  <inkml:trace contextRef="#ctx0" brushRef="#br0" timeOffset="136319.692">2675 797 10336 0 0,'0'0'233'0'0,"0"1"39"0"0,-12 34 100 0 0,3-9-99 0 0,3-9-38 0 0,2-2 15 0 0,-1-1 68 0 0,2-2 9 0 0,-1 1 68 0 0,1-1 75 0 0,0 1 86 0 0,-4 20-278 0 0,-3 22 283 0 0,7-31-354 0 0,1 0-59 0 0,1 1-91 0 0,0-11-50 0 0,-1 7-46 0 0,2-20-127 0 0,0-1-21 0 0,0-1 79 0 0,1 0 51 0 0,0-4 4 0 0,0 3 0 0 0,2-16-217 0 0,1 0 45 0 0,1 0 42 0 0,0 0 43 0 0,0 1 41 0 0,1-1 40 0 0,0 0 38 0 0,1 1 38 0 0,1 0 36 0 0,-1 0 36 0 0,2 1 34 0 0,0 0 33 0 0,11-15 252 0 0,3 1 119 0 0,-15 22-342 0 0,1 0 35 0 0,2 2 35 0 0,0 2 37 0 0,0 3 37 0 0,-1 3 39 0 0,0 3 38 0 0,-1 5 41 0 0,-1 1-85 0 0,1 0-90 0 0,-3-3-126 0 0,1 0-39 0 0,-1 0-38 0 0,-1 1-33 0 0,-5-8-43 0 0,5 8-23 0 0,-1 0 47 0 0,11 20 170 0 0,-9-16-140 0 0,-3-6-54 0 0,0 1-39 0 0,0-2-28 0 0,-1 1-37 0 0,1-1-44 0 0,-1 1-47 0 0,0-1-54 0 0,0 1-59 0 0,0 0-63 0 0,0 0-69 0 0,-2-6 172 0 0,1 0-39 0 0,-1 0-37 0 0,0 0-33 0 0,1 1-246 0 0,-1-1-55 0 0,2 2-801 0 0,0 1-629 0 0,1 0-1194 0 0</inkml:trace>
  <inkml:trace contextRef="#ctx0" brushRef="#br0" timeOffset="137296.357">3756 460 7600 0 0,'5'-1'64'0'0,"-2"0"52"0"0,5-6 400 0 0,-6 3-345 0 0,-1 1-121 0 0,0 1-33 0 0,0-1-41 0 0,0 1-46 0 0,1-4 386 0 0,-2 5-270 0 0,0 1 1 0 0,0-1-1 0 0,0 1 0 0 0,0-1 0 0 0,1 1 1 0 0,-1-1-1 0 0,0 1 0 0 0,0-1 0 0 0,0 1 0 0 0,0-1 1 0 0,0 1-1 0 0,0-1 0 0 0,0 1 0 0 0,-1-1 1 0 0,1 1-1 0 0,0-1 0 0 0,0 1 0 0 0,0-1 1 0 0,0 1-1 0 0,-1-1 0 0 0,1 1 0 0 0,0 0 0 0 0,-1-1-46 0 0,1-1 85 0 0,-2-3 394 0 0,0 1-35 0 0,1 0-50 0 0,-1 2-51 0 0,-1-1-51 0 0,0 2-53 0 0,-1 0-52 0 0,-1 0-53 0 0,-2 1-54 0 0,-17 4 244 0 0,15-1-202 0 0,1 1 0 0 0,-1 0 1 0 0,0 0-1 0 0,1 1 1 0 0,-1 1-123 0 0,-7 6 224 0 0,-6 10 190 0 0,12-11-220 0 0,-8 10 86 0 0,3 3-43 0 0,-7 27 147 0 0,8-16-157 0 0,11-28-163 0 0,0 1 1 0 0,0 0 0 0 0,1 0 0 0 0,1 0-65 0 0,-5 36 163 0 0,7 0-86 0 0,6-3-75 0 0,0-20-84 0 0,1-1 54 0 0,-4-12 37 0 0,1-1 0 0 0,-1 0 0 0 0,1 0 0 0 0,0 0 0 0 0,1-1 0 0 0,0 0 0 0 0,2 2-9 0 0,16 10-18 0 0,-9-9-37 0 0,2-2-46 0 0,-1-1 24 0 0,0-1 39 0 0,4-1 38 0 0,0 0 0 0 0,18 0 0 0 0,-9-2-74 0 0,-14-1-5 0 0,-1-1-38 0 0,1 1-43 0 0,-1-1-51 0 0,0 0-56 0 0,1 0-62 0 0,1 0-230 0 0,2-1-94 0 0,0-1-91 0 0,0-1-90 0 0,0-1-88 0 0,-1-1-86 0 0,-2-3-84 0 0,-1-1-82 0 0,-10 6 816 0 0,-2 0 35 0 0,1 0 36 0 0,-1 0 36 0 0,0 0 39 0 0,0-1 38 0 0,-1 1 40 0 0,0-1 41 0 0,0 0 41 0 0,0 0 43 0 0,0 0 43 0 0,0 1 45 0 0,-1-1 45 0 0,0 0 46 0 0,1 0 47 0 0,-1 0 48 0 0,0 3 403 0 0,-1-1-58 0 0,1 1-55 0 0,0 0-53 0 0,-1 0-50 0 0,1 0-46 0 0,-1 1-43 0 0,0 0-42 0 0,0 0-37 0 0,0 0-36 0 0,0 1 156 0 0,-1 1-106 0 0,-1 0-83 0 0,1 1-35 0 0,-4 4 130 0 0,5-4-190 0 0,0-1 35 0 0,-1 0 157 0 0,2-1-106 0 0,-1 0 40 0 0,-2 8 329 0 0,-1 1-99 0 0,1-1-90 0 0,0 1-82 0 0,1 0-72 0 0,0-1-64 0 0,0 1-52 0 0,1 0-46 0 0,2 9-26 0 0,-1-15-48 0 0,1 1 0 0 0,-1-1 0 0 0,2 0-1 0 0,-1 1 1 0 0,0-1 0 0 0,1 0 0 0 0,-1 0-1 0 0,1 0 1 0 0,1 0 4 0 0,6 10 58 0 0,-7-13-67 0 0,-1 1 0 0 0,0-1 1 0 0,0 0-1 0 0,1 0 1 0 0,-1 0-1 0 0,0 1 0 0 0,1-1 1 0 0,-1-1-1 0 0,1 1 1 0 0,0 0-1 0 0,-1 0 1 0 0,1-1-1 0 0,0 1 0 0 0,-1-1 1 0 0,1 1-1 0 0,0-1 1 0 0,0 1 8 0 0,1-1-11 0 0,0 0 1 0 0,0-1 0 0 0,0 1 0 0 0,0 0-1 0 0,0-1 1 0 0,0 0 0 0 0,0 0 0 0 0,0 0-1 0 0,0 0 1 0 0,0 0 0 0 0,0-1 10 0 0,17-9-18 0 0,-2-3 34 0 0,-4-2 38 0 0,-2-2 41 0 0,-3-1 45 0 0,-2-2 49 0 0,-1-1 54 0 0,-3-1 57 0 0,-2 16-192 0 0,-1 1 0 0 0,0-1 1 0 0,-1 1-1 0 0,1-1 1 0 0,-1 1-1 0 0,-1-1 1 0 0,-1-5-109 0 0,-6-13 287 0 0,-3 0-39 0 0,-2 3-111 0 0,10 18-37 0 0,0 0-48 0 0,0 2-42 0 0,-1 0-40 0 0,-3 1-79 0 0,1 1-64 0 0,-2 2-51 0 0,1 0-37 0 0,2 1-24 0 0,0-1 1 0 0,0 1-1 0 0,0 1 1 0 0,-1 0 284 0 0,-2 2-309 0 0,1 0 90 0 0,6-4 5 0 0,-1 0 71 0 0,-6 7-130 0 0,6-5 91 0 0,0-1 14 0 0,1-1-64 0 0,0 0-20 0 0,0 1-62 0 0,1-1-71 0 0,-1 0-79 0 0,0 0-87 0 0,1 0-96 0 0,-1 0-104 0 0,1 0-113 0 0,-2 2-824 0 0,0 3-950 0 0,3-7 2634 0 0</inkml:trace>
  <inkml:trace contextRef="#ctx0" brushRef="#br0" timeOffset="137757.561">4200 842 9648 0 0,'1'1'113'0'0,"4"3"179"0"0,1 0 8 0 0,-3-1-134 0 0,-1-1-72 0 0,0-1-59 0 0,6 5-17 0 0,-1-2 33 0 0,9 2 137 0 0,3-3 152 0 0,10-4 293 0 0,-1-9-8 0 0,-10 1-299 0 0,-4 0-156 0 0,-7 4-129 0 0,0-1-35 0 0,-5 4-52 0 0,0 0-1 0 0,0-1 1 0 0,0 0-1 0 0,0 1 1 0 0,-1-1-1 0 0,1 0 1 0 0,-1 0 0 0 0,1 0 46 0 0,2-5-146 0 0,0 0-39 0 0,2-4 57 0 0,-6 10 123 0 0,1-1 0 0 0,-1 0-1 0 0,0 1 1 0 0,1-1 0 0 0,-1 0 0 0 0,-1 0-1 0 0,1-1 6 0 0,0 3 2 0 0,0-1 0 0 0,-1 0 0 0 0,1 0 0 0 0,-1 1 0 0 0,1-1 0 0 0,-1 0 0 0 0,0 1 0 0 0,1-1 0 0 0,-1 0 0 0 0,0 1 0 0 0,-1-1-2 0 0,1 1-2 0 0,1 0 0 0 0,-1 0 0 0 0,0 0 0 0 0,0 1 0 0 0,0-1 0 0 0,0 0 0 0 0,0 1 0 0 0,1-1 0 0 0,-1 1-1 0 0,-1-1 1 0 0,1 0 2 0 0,-12-3-128 0 0,1 1 47 0 0,-1 3 61 0 0,-1 2 76 0 0,-27 12 45 0 0,34-10-42 0 0,-1 0 0 0 0,0 0-1 0 0,-6 5-58 0 0,9-5 51 0 0,0 0-1 0 0,1 0 0 0 0,-1 1 1 0 0,0-1-1 0 0,-1 4-50 0 0,3-4 55 0 0,0 1 0 0 0,0 0 0 0 0,0 0 0 0 0,0 0 0 0 0,1 0 0 0 0,-1 4-55 0 0,-3 7 107 0 0,2-6-50 0 0,0 1 0 0 0,1 0 0 0 0,0 1 0 0 0,1-1 1 0 0,-1 6-58 0 0,4 1 95 0 0,-1-16-79 0 0,1 1 1 0 0,0 0 0 0 0,0 0 0 0 0,0-1-1 0 0,0 1 1 0 0,0-1 0 0 0,0 1 0 0 0,2 1-17 0 0,9 12 56 0 0,0-5-58 0 0,0-4-66 0 0,-3-5 14 0 0,0 0-58 0 0,1-1-51 0 0,0-1-42 0 0,2-1-86 0 0,1 0-36 0 0,22-8-731 0 0,-14 2 468 0 0</inkml:trace>
  <inkml:trace contextRef="#ctx0" brushRef="#br0" timeOffset="138131.688">4906 345 7920 0 0,'0'0'174'0'0,"0"0"-2"0"0,0 0-73 0 0,0 0-47 0 0,-2-2-4 0 0,1 1 0 0 0,-8-4-4 0 0,-2 1 76 0 0,-2 3 62 0 0,0 2 49 0 0,-4 1 93 0 0,-18 5 500 0 0,29-6-666 0 0,-4 2 171 0 0,0 1-47 0 0,0 0-44 0 0,1 1-40 0 0,-10 6 95 0 0,1 2-114 0 0,3-2-98 0 0,2 1-39 0 0,-25 23 8 0 0,36-32-42 0 0,-33 35 4 0 0,25-25-21 0 0,1 0 0 0 0,0 0-1 0 0,-5 13 10 0 0,8-14-5 0 0,1 0 0 0 0,0 0-1 0 0,1 0 1 0 0,-2 13 5 0 0,4-14 8 0 0,0 0 0 0 0,1 0-1 0 0,1 8-7 0 0,2 46 479 0 0,3-21-116 0 0,0-9-11 0 0,2 1 61 0 0,-1-7-10 0 0,1 1 61 0 0,0 0 71 0 0,1-1 80 0 0,2 11-295 0 0,-2-1-91 0 0,10 42 123 0 0,-16-75-532 0 0,-1 0 76 0 0,1 0 66 0 0,-1 1 55 0 0,2 5 137 0 0,2 18 409 0 0,-4-21-453 0 0,1 0-82 0 0,-2-4-62 0 0,1 1-45 0 0,-1-1-53 0 0,1 0-58 0 0,-1 1-86 0 0,1 0-81 0 0,-1 0-89 0 0,0 0-98 0 0,1-1-105 0 0,-1 1-113 0 0,0 0-120 0 0,0-3 393 0 0,0-1-32 0 0,0 3-1456 0 0,0 1-1122 0 0</inkml:trace>
  <inkml:trace contextRef="#ctx0" brushRef="#br0" timeOffset="138435.615">4408 909 13184 0 0,'0'0'298'0'0,"0"0"46"0"0,0 0 22 0 0,0 0-156 0 0,0 0-102 0 0,0 0-30 0 0,1-1-46 0 0,6-3 33 0 0,-1 0 40 0 0,7-3 200 0 0,-1 0 82 0 0,18-9 630 0 0,-20 11-734 0 0,-1 1-40 0 0,1 0-49 0 0,0-1-73 0 0,0 1-88 0 0,1 0-103 0 0,-7 3-26 0 0,1-1 39 0 0,5-1 35 0 0,21-8 264 0 0,-24 9-241 0 0,-1 0-57 0 0,1-1-75 0 0,0 1-94 0 0,0 0-111 0 0,-4 1 120 0 0,1 0-34 0 0,0 0-67 0 0,-1-1-47 0 0,1 1-51 0 0,0 0-53 0 0,0 0-56 0 0,-1-1-59 0 0,1 1-62 0 0,0 0-66 0 0,8-3-1318 0 0,6-3-1151 0 0,-18 7 3171 0 0</inkml:trace>
  <inkml:trace contextRef="#ctx0" brushRef="#br0" timeOffset="138720.332">5200 356 11200 0 0,'0'0'256'0'0,"0"0"34"0"0,0 0 20 0 0,0 0-99 0 0,0 0-101 0 0,-1 0-73 0 0,-2-1-60 0 0,1 0 53 0 0,0 1-21 0 0,1 0-14 0 0,-4 0 20 0 0,-7 2 46 0 0,-1-1 290 0 0,-20 3 827 0 0,21-2-872 0 0,6 0-194 0 0,0 0-35 0 0,-18 8 93 0 0,9-3-87 0 0,4 1-43 0 0,-1 2-34 0 0,-19 16 7 0 0,-11 15-46 0 0,33-30 22 0 0,0-1 1 0 0,1 1-1 0 0,0 1 1 0 0,1-1-1 0 0,0 1 1 0 0,-1 3 10 0 0,-15 41-49 0 0,17-36 42 0 0,0 0 1 0 0,1 0-1 0 0,2 1 0 0 0,0 0 1 0 0,0 11 6 0 0,3 19-62 0 0,4-4 3 0 0,0-16 72 0 0,1-5 66 0 0,1 0 89 0 0,-3-13-90 0 0,1-1 73 0 0,1 9 218 0 0,6 13 353 0 0,-6-20-442 0 0,-1 1-55 0 0,1-1-92 0 0,-4-11-122 0 0,2 5-20 0 0,0 1 41 0 0,5 21 194 0 0,-6-16-155 0 0,0 2-78 0 0,-1-8-53 0 0,-1 0-47 0 0,0 0-55 0 0,-1-1-64 0 0,-1 1-70 0 0,0-1-79 0 0,-2 1-239 0 0</inkml:trace>
  <inkml:trace contextRef="#ctx0" brushRef="#br0" timeOffset="138988.573">4730 884 11488 0 0,'-1'-1'65'0'0,"0"-1"0"0"0,1 0 0 0 0,-1 0 0 0 0,1 0 0 0 0,-1 0 0 0 0,1-1 0 0 0,0 1 0 0 0,0 0 1 0 0,0 0-1 0 0,0 0 0 0 0,0 0 0 0 0,1 0 0 0 0,-1 0 0 0 0,1 0 0 0 0,-1-1-65 0 0,2 0 133 0 0,-1-1-1 0 0,1 0 0 0 0,0 1 1 0 0,0 0-1 0 0,0-1 0 0 0,0 1 1 0 0,0 0-1 0 0,2-1-132 0 0,0-1 243 0 0,1 0 0 0 0,1 0 0 0 0,-1 0 0 0 0,1 1-1 0 0,-1 0 1 0 0,1 0 0 0 0,1 1 0 0 0,-1-1 0 0 0,2 1-243 0 0,8-4 236 0 0,1 1-76 0 0,-1 1-73 0 0,1-1-66 0 0,0 2-63 0 0,-1-1-57 0 0,2 1-52 0 0,-1 0-46 0 0,-13 4 195 0 0,-1-1-83 0 0,1 0-88 0 0,-1 0-94 0 0,0 1-8 0 0,0-1-61 0 0,-1 1-64 0 0,1-1-66 0 0,0 0-67 0 0,-1 1-70 0 0,1-1-72 0 0,0 1-74 0 0,3-1-1122 0 0,4-1-1058 0 0,-10 2 2929 0 0</inkml:trace>
  <inkml:trace contextRef="#ctx0" brushRef="#br0" timeOffset="139162.965">5243 698 9760 0 0,'0'0'222'0'0,"0"0"30"0"0,0 0 18 0 0,0 0-117 0 0,1 0-80 0 0,3 1-2 0 0,-2 0 36 0 0,-1-1 107 0 0,-1 0 249 0 0,0 1-102 0 0,1-1-50 0 0,-1 1-45 0 0,0 0-41 0 0,1 0-1 0 0,0 0-44 0 0,0 1 26 0 0,1 0-53 0 0,1 3 196 0 0,-2-4-187 0 0,-1 1 54 0 0,3 7 490 0 0,-1 1-118 0 0,-2 0-106 0 0,1 0-95 0 0,-2 3-31 0 0,-1-1-98 0 0,-1 2-49 0 0,-3 7-30 0 0,1 3-64 0 0,2 2-42 0 0,1-3-49 0 0,-2-1-46 0 0,3-20-106 0 0,1 0 36 0 0,-1 2-2 0 0,0 0 85 0 0,-2 7 96 0 0,3-8-86 0 0,-1 0-35 0 0,0 1-73 0 0,1 0-93 0 0,-1 0-55 0 0,1-1-94 0 0,-1 0-107 0 0,1 0-122 0 0,0-1 240 0 0,0-1-36 0 0,0 1-36 0 0,-1-1-39 0 0,1 1-41 0 0,0-1-41 0 0,0 0-44 0 0,0 1-45 0 0,0 1-1328 0 0,0 2-1096 0 0</inkml:trace>
  <inkml:trace contextRef="#ctx0" brushRef="#br0" timeOffset="139328.868">5243 594 13736 0 0,'0'0'306'0'0,"0"0"-142"0"0,-1-1-40 0 0,1 1 30 0 0,0-1-90 0 0,-1-1-12 0 0,1 1-2 0 0,-1 1 42 0 0,1-1 96 0 0,-1 1 108 0 0,-1-1-350 0 0,0 0 59 0 0,1 0 52 0 0,-1 0 47 0 0,0 0 75 0 0,1 0 51 0 0,-1-1 189 0 0,0 0 60 0 0,-1 0 534 0 0,1 1-607 0 0,1 0-12 0 0,0 1-84 0 0,0 1-138 0 0,0 0-94 0 0,-1 0-111 0 0,2 0-30 0 0,-1 0-34 0 0,1 0 72 0 0,0-1-65 0 0,-1 0 19 0 0,1 1-43 0 0,0-1-43 0 0,0 1-41 0 0,1 0-38 0 0,-1 0-38 0 0,0 1-36 0 0,1-1-34 0 0,-1 1-439 0 0,1 0-117 0 0,0 0-104 0 0,-1-1-89 0 0,1 2-1123 0 0,1 1-1258 0 0</inkml:trace>
  <inkml:trace contextRef="#ctx0" brushRef="#br0" timeOffset="139585.781">5480 645 12360 0 0,'0'0'364'0'0,"0"0"-133"0"0,0 0-106 0 0,0 0-31 0 0,0 0-47 0 0,-4 0-44 0 0,-8 0 76 0 0,1 1 107 0 0,0 2 97 0 0,2 0 85 0 0,-1 1 76 0 0,1 2 65 0 0,-1 1 54 0 0,1 1 43 0 0,-9 10-460 0 0,3 3-60 0 0,11-13-74 0 0,-1 1 1 0 0,1-1-1 0 0,1 1 0 0 0,-2 4-12 0 0,2 0-8 0 0,-1 0 0 0 0,2 1 0 0 0,0 0 0 0 0,0 3 8 0 0,1 14 16 0 0,1-21-16 0 0,1 1 0 0 0,0-1 0 0 0,0 0 0 0 0,1 1 0 0 0,1-1 0 0 0,0 0 0 0 0,0 0 0 0 0,1-1 1 0 0,0 1-1 0 0,1-1 0 0 0,1 2-1 0 0,-4-8 21 0 0,-1 0 0 0 0,1-1 0 0 0,0 1 0 0 0,0-1 0 0 0,1 0 0 0 0,1 2-20 0 0,-1-1 40 0 0,1-1-1 0 0,-1 1 1 0 0,1-1-1 0 0,0 0 1 0 0,0 0-1 0 0,0 0 1 0 0,0-1-1 0 0,2 1-39 0 0,11 2 110 0 0,3-4-52 0 0,-6-1-180 0 0,10-1-28 0 0,-8 0-13 0 0,-3 0-78 0 0,-6 1 70 0 0,-1-1-42 0 0,-1 1 0 0 0,1-1-37 0 0,-1 0-38 0 0,0 1-43 0 0,0-1-45 0 0,0-1-50 0 0,0 1-52 0 0,1-1-55 0 0,8-5-715 0 0</inkml:trace>
  <inkml:trace contextRef="#ctx0" brushRef="#br0" timeOffset="139837.544">5594 647 13592 0 0,'-3'0'368'0'0,"0"0"-61"0"0,1 1-55 0 0,0 0-51 0 0,0 0-44 0 0,1 1-39 0 0,-1 1 22 0 0,2 0-96 0 0,1 6-44 0 0,1-4 34 0 0,-1-1 70 0 0,0 0 103 0 0,-1-2-54 0 0,0 0 39 0 0,0 0 43 0 0,0-1 47 0 0,-2 5 101 0 0,2-5-329 0 0,-1-1 1 0 0,1 1-1 0 0,0 0 0 0 0,-1-1 0 0 0,1 1 1 0 0,0 0-1 0 0,0 0 0 0 0,0 0 1 0 0,-1-1-1 0 0,1 1 0 0 0,0 0 0 0 0,0 0 1 0 0,0 0-1 0 0,0-1 0 0 0,1 1 1 0 0,-1 0-1 0 0,0 0 0 0 0,0 0-54 0 0,0-1 10 0 0,4 9 195 0 0,-1-1-85 0 0,-2-5-91 0 0,0 0-1 0 0,-1 1 1 0 0,1-1 0 0 0,0 1 0 0 0,-1-1 0 0 0,0 3-29 0 0,1 14 74 0 0,3-1-50 0 0,-3-12-29 0 0,0 0 1 0 0,0 0-1 0 0,0 1 1 0 0,-1-1-1 0 0,0 0 1 0 0,-1 3 4 0 0,-1-1-37 0 0,2-6 16 0 0,-1-1 0 0 0,1 1 0 0 0,-1-1 0 0 0,1 1 0 0 0,0-1 0 0 0,0 1 0 0 0,0 0 0 0 0,0-1 0 0 0,0 1 0 0 0,1 2 21 0 0,4 6-89 0 0,-2-2 28 0 0,0-2-23 0 0,-2-1-33 0 0,-1 0-59 0 0,0-1-68 0 0,0 0-55 0 0,0 0-107 0 0,0 1-46 0 0,2 10-1020 0 0,7 0-238 0 0</inkml:trace>
  <inkml:trace contextRef="#ctx0" brushRef="#br0" timeOffset="140025.001">5603 514 11312 0 0,'0'0'256'0'0,"0"0"34"0"0,-1 1 21 0 0,-6 2-107 0 0,2-1-99 0 0,2-1-94 0 0,1 0-1 0 0,-1 0 1 0 0,0 0-1 0 0,0 1 1 0 0,1 0-1 0 0,-1-1 1 0 0,1 1 0 0 0,-1 0-1 0 0,1 0 1 0 0,-1 2-11 0 0,1-3-52 0 0,0 1 82 0 0,0 0 51 0 0,-1 4 170 0 0,1-3-164 0 0,1-1-97 0 0,1 0-65 0 0,-1 0-49 0 0,1 0-64 0 0,0-1-75 0 0,0 1-83 0 0,0 0-92 0 0,0 0-101 0 0,1 0-111 0 0,-1 0-118 0 0,1 2-828 0 0,1 0-916 0 0</inkml:trace>
  <inkml:trace contextRef="#ctx0" brushRef="#br0" timeOffset="140714.267">5718 802 12528 0 0,'2'0'307'0'0,"0"0"-44"0"0,0 0-41 0 0,0 0-39 0 0,2-1 82 0 0,0 0-114 0 0,1-1-85 0 0,-1 0-85 0 0,3-3-92 0 0,-5 3 108 0 0,0-1 36 0 0,-1 1 37 0 0,0 0 48 0 0,0 0 57 0 0,0 0 65 0 0,0-1 79 0 0,1 1-48 0 0,2-1 68 0 0,1 0-56 0 0,3-1 148 0 0,-4 0-109 0 0,-2-1-119 0 0,0 1-55 0 0,2-3 13 0 0,8-10 59 0 0,-7 12-200 0 0,-2 1-37 0 0,0-2-40 0 0,-2-5-73 0 0,1 4 37 0 0,3 2-45 0 0,0-1-111 0 0,-4 2 78 0 0,-2 0-35 0 0,-1 2-177 0 0,1-2-238 0 0,-1 1 147 0 0,2 2 190 0 0,-1-1 77 0 0,0 1 37 0 0,0 0 62 0 0,0 1 35 0 0,0-1 40 0 0,-1 0 44 0 0,1 1-316 0 0,1 0 8 0 0,-1 2 116 0 0,-1-1 68 0 0,1-1 50 0 0,-1 1 39 0 0,-5 3 16 0 0,5-1-75 0 0,-9 15 66 0 0,2-3 69 0 0,3 2 78 0 0,6-12-44 0 0,-1-1 1 0 0,0 0-1 0 0,-1 0 1 0 0,1 0-1 0 0,-2 3-86 0 0,-4 10 262 0 0,5-6-129 0 0,4 2-18 0 0,-1-11-99 0 0,-1-1 0 0 0,1 1 1 0 0,-1 0-1 0 0,0 0 1 0 0,0 0-1 0 0,0 0 0 0 0,0 0 1 0 0,0 0-1 0 0,0 0-16 0 0,-4 13 93 0 0,3-11-66 0 0,0 0-1 0 0,0 0 0 0 0,0 0 1 0 0,1 0-1 0 0,-1 0 0 0 0,1 0 1 0 0,0 0-1 0 0,0 0-26 0 0,2 43 206 0 0,-2-35-194 0 0,0-11-12 0 0,0 0 0 0 0,0 0 0 0 0,0 1 0 0 0,1-1 0 0 0,-1 0 0 0 0,0 0 0 0 0,1 0 0 0 0,-1 1 0 0 0,1-1 0 0 0,0 0 0 0 0,-1 0 0 0 0,1 0 0 0 0,0 0 0 0 0,0 0 0 0 0,-1 0 0 0 0,1 0 0 0 0,0 0 0 0 0,-1 0 0 0 0,1 0 0 0 0,-1 0 0 0 0,1 1 0 0 0,-1-1 0 0 0,0 0 0 0 0,1 0 0 0 0,-1 0 0 0 0,0 0 0 0 0,0 1 0 0 0,2 8 37 0 0,-2-10-28 0 0,1 1 0 0 0,0-1 0 0 0,-1 1 0 0 0,1-1 0 0 0,-1 1 0 0 0,1-1 0 0 0,0 1 0 0 0,-1-1 0 0 0,1 1 0 0 0,0-1-1 0 0,0 0 1 0 0,-1 0 0 0 0,1 1 0 0 0,0-1 0 0 0,0 0-9 0 0,6 2 41 0 0,-6-1-46 0 0,1 0 1 0 0,0-1 0 0 0,0 1-1 0 0,0-1 1 0 0,0 0 0 0 0,0 0 0 0 0,0 0-1 0 0,0 0 1 0 0,0 0 0 0 0,0 0-1 0 0,1-1 5 0 0,0 1-17 0 0,1-1 0 0 0,-1 0 0 0 0,0-1 0 0 0,1 1 0 0 0,-1 0 0 0 0,1-2 17 0 0,6-3-99 0 0,1-1 0 0 0,-1 0 0 0 0,4-5 99 0 0,0 0-128 0 0,-10 9 80 0 0,-1 0 0 0 0,0-1 0 0 0,0 0 0 0 0,0 0 0 0 0,-1 1 0 0 0,1-2 0 0 0,-1 1 0 0 0,0 0 0 0 0,2-4 48 0 0,1-3-56 0 0,0 1 53 0 0,-2 6-11 0 0,-1-1 0 0 0,0 1 0 0 0,0-1 0 0 0,0 1 0 0 0,-1-1-1 0 0,1-1 15 0 0,3-28-45 0 0,-4 31 45 0 0,-1 0-1 0 0,1 0 1 0 0,0 0 0 0 0,0 0 0 0 0,0 0 0 0 0,0 1 0 0 0,1-1 0 0 0,-1 0-6 0 0,0 1 0 0 0,0 0 0 0 0,0 0 1 0 0,0-1-1 0 0,0 1 0 0 0,-1 0 0 0 0,1-1 0 0 0,-1 1 0 0 0,0-2 6 0 0,0-3-8 0 0,0 5 8 0 0,0 1 0 0 0,0-1 0 0 0,0 1-1 0 0,0 0 1 0 0,0-1 0 0 0,0 1 0 0 0,1-1 0 0 0,-1 1 0 0 0,0-1 0 0 0,1 1 0 0 0,-1-1-1 0 0,1 1 1 0 0,-1 0 0 0 0,1-1 0 0 0,0 1 0 0 0,0 0 0 0 0,0 0 0 0 0,0-1 0 0 0,3-3 26 0 0,-1 0 46 0 0,0 0 59 0 0,-3 4-104 0 0,1 0 1 0 0,-1 1 0 0 0,1-1 0 0 0,0 0-1 0 0,-1 1 1 0 0,1-1 0 0 0,0 1-1 0 0,-1-1 1 0 0,1 1 0 0 0,0-1-1 0 0,-1 1 1 0 0,1-1 0 0 0,0 1-28 0 0,9-2 159 0 0,-8 2 85 0 0,-2 0 4 0 0,0 1-84 0 0,1 0-68 0 0,1 1-46 0 0,1 0-47 0 0,-2 0 0 0 0,0-2 29 0 0,0 2-22 0 0,-1-1 1 0 0,1 1 0 0 0,-1-1 0 0 0,1 0 0 0 0,-1 1 0 0 0,0-1 0 0 0,0 1-1 0 0,0-1 1 0 0,1 1 0 0 0,-1-1 0 0 0,-1 1 0 0 0,1-1 0 0 0,0 1 0 0 0,0-1 0 0 0,-1 1-1 0 0,1-1 1 0 0,0 1 0 0 0,-1 0-11 0 0,-3 17 43 0 0,4-12-26 0 0,-1 1 0 0 0,0-1-1 0 0,0 0 1 0 0,0 0 0 0 0,-1 0 0 0 0,-1 0 0 0 0,-1 5-17 0 0,3-10 3 0 0,1 0 0 0 0,-1 0 1 0 0,1 0-1 0 0,0 0 0 0 0,-1 1 1 0 0,1-1-1 0 0,0 0 0 0 0,1 0 1 0 0,-1 1-1 0 0,0-1 0 0 0,1 0 1 0 0,-1 0-4 0 0,1 1 3 0 0,-1-1 1 0 0,0 0-1 0 0,1 1 1 0 0,-1-1-1 0 0,0 1 1 0 0,0-1-1 0 0,-1 0 1 0 0,1 1 0 0 0,0-1-4 0 0,-1 3 0 0 0,0-3 0 0 0,0 0 0 0 0,0 1 0 0 0,1-1 0 0 0,-1 0 0 0 0,1 1 0 0 0,0-1 0 0 0,-1 1 0 0 0,1-1 0 0 0,0 1 0 0 0,1-1 0 0 0,-1 1 0 0 0,0-1 0 0 0,1 0 0 0 0,-1 1 0 0 0,1-1 0 0 0,0 0 0 0 0,0 1 0 0 0,0-1 0 0 0,0 0 0 0 0,0 5-8 0 0,-1-6 4 0 0,0 0 0 0 0,0 0 0 0 0,0-1 0 0 0,0 1 0 0 0,1 0 0 0 0,-1 0 0 0 0,0-1 0 0 0,0 1 0 0 0,0 0 0 0 0,1-1 0 0 0,-1 1 0 0 0,0 0 0 0 0,1-1 0 0 0,-1 1 0 0 0,0 0 0 0 0,1-1 0 0 0,-1 1 0 0 0,1 0 0 0 0,-1-1 0 0 0,1 1 0 0 0,-1-1 0 0 0,1 1 0 0 0,0-1 4 0 0,9 0-180 0 0,-8 0-36 0 0,-2 0 0 0 0,2-1 13 0 0,0 0 186 0 0,-1 1 1 0 0,0-1-1 0 0,0 0 1 0 0,0 0-1 0 0,0 1 1 0 0,1-1-1 0 0,-1 0 0 0 0,0 0 1 0 0,0 0-1 0 0,-1 0 1 0 0,1-1-1 0 0,0 1 1 0 0,0 0-1 0 0,0 0 1 0 0,-1-1-1 0 0,1 1 0 0 0,-1 0 1 0 0,1 0-1 0 0,-1-1 1 0 0,1 1-1 0 0,-1-1 1 0 0,0 1-1 0 0,0 0 1 0 0,0-1 16 0 0,1-2-32 0 0,-1 1 1 0 0,0-1-1 0 0,1 0 1 0 0,0 1-1 0 0,0-1 1 0 0,0 0 0 0 0,1-1 31 0 0,14-27-121 0 0,-5 9 92 0 0,-3 8 91 0 0,3-9 61 0 0,-9 15-42 0 0,-1 0 33 0 0,1-2-3 0 0,3 2 71 0 0,4 2 57 0 0,0 2 42 0 0,-4 3-100 0 0,-1 0 0 0 0,1 1 0 0 0,0 0-1 0 0,-1 0 1 0 0,1 0 0 0 0,0 1 0 0 0,3-1-181 0 0,-7 2 253 0 0,0-1-98 0 0,0 1-63 0 0,1 1-54 0 0,-1 0-5 0 0,-1-2 30 0 0,4 4 57 0 0,0 0-1 0 0,0 0 0 0 0,0 0 1 0 0,-1 0-1 0 0,3 5-119 0 0,1 3 156 0 0,-1 0-50 0 0,4 5 4 0 0,-8-15-94 0 0,0 1-1 0 0,-1-1 1 0 0,1 1 0 0 0,-1-1 0 0 0,0 1 0 0 0,0 0-1 0 0,1 0 1 0 0,-1 2-16 0 0,5 16-12 0 0,8 9-126 0 0,-7-15 48 0 0,-5-11-87 0 0,0-1 89 0 0,-1 0 52 0 0,5 7 51 0 0,-4-5-61 0 0,-1-3-14 0 0,0 0-34 0 0,1 0-41 0 0,-1 0-48 0 0,1 0-83 0 0,-1 0-76 0 0,1 0-86 0 0,0 0-94 0 0,0 0-105 0 0,0 0-112 0 0,0 0-122 0 0,-1-1 381 0 0,1 0-33 0 0,1 2-1525 0 0,3 1-1152 0 0,-6-4 3182 0 0</inkml:trace>
  <inkml:trace contextRef="#ctx0" brushRef="#br0" timeOffset="140962.171">6339 474 12496 0 0,'2'-1'-7'0'0,"1"0"43"0"0,1 0 114 0 0,0 0 77 0 0,-4 0 41 0 0,-3 0 3 0 0,2 1-71 0 0,1 0-96 0 0,0 1 157 0 0,-2 0-46 0 0,-3 7 357 0 0,4-4-297 0 0,1 3 204 0 0,-1 0-81 0 0,0-1-71 0 0,0 1-57 0 0,-1 5 123 0 0,1-8-288 0 0,1-1 0 0 0,0 1 0 0 0,0-1 1 0 0,0 1-1 0 0,0-1 0 0 0,0 1 0 0 0,1 2-105 0 0,2 6 227 0 0,-1 0-75 0 0,-1 1-58 0 0,1 0-44 0 0,-1 3-23 0 0,1-1-1 0 0,3 9-26 0 0,0-5 0 0 0,-1-1 0 0 0,0 18 0 0 0,-2-28-1 0 0,-1-1-1 0 0,1 1 1 0 0,0-1-1 0 0,3 6 2 0 0,3 8-36 0 0,-4 0-46 0 0,-3-15 120 0 0,-1 0-115 0 0,0 0-125 0 0,0-3 51 0 0,0 0-35 0 0,0 1-118 0 0,0 0-69 0 0,0 0-70 0 0,0 0-74 0 0,0 0-77 0 0,1 0-81 0 0,-1 0-84 0 0,1 0-85 0 0,0 7-1338 0 0,3 5-1240 0 0</inkml:trace>
  <inkml:trace contextRef="#ctx0" brushRef="#br0" timeOffset="141156.54">6294 685 14480 0 0,'4'0'528'0'0,"1"0"-44"0"0,0-1-43 0 0,0 1-41 0 0,0 0-41 0 0,0 0-38 0 0,0-1-37 0 0,-1 1-37 0 0,1 0-33 0 0,0-1-34 0 0,5 0 86 0 0,-1 0-115 0 0,1 0-104 0 0,-2-1-85 0 0,1 1-67 0 0,-1-1-60 0 0,1 1-51 0 0,3-2-156 0 0,0 1-62 0 0,26-9-1141 0 0,-21 6 964 0 0,9-2-499 0 0</inkml:trace>
  <inkml:trace contextRef="#ctx0" brushRef="#br0" timeOffset="141466.539">6892 519 12384 0 0,'0'0'281'0'0,"-1"2"40"0"0,-31 29 291 0 0,18-18-315 0 0,-3 1 110 0 0,8-7-161 0 0,1 0 34 0 0,-3 1 117 0 0,1 0 68 0 0,-1 1 77 0 0,1 0 88 0 0,3-4-429 0 0,-11 13 371 0 0,13-12-423 0 0,0 0-35 0 0,-1 3-40 0 0,4-6-87 0 0,0 1-40 0 0,-1 8-99 0 0,4-3-35 0 0,0-8 153 0 0,0 0 1 0 0,-1 0-1 0 0,1 0 0 0 0,0 0 0 0 0,0 0 0 0 0,-1 0 0 0 0,1 0 0 0 0,0 0 0 0 0,0 0 1 0 0,0 0-1 0 0,0-1 0 0 0,0 1 0 0 0,0 0 0 0 0,0-1 0 0 0,1 1 0 0 0,-1-1 0 0 0,0 1 1 0 0,0-1-1 0 0,0 1 0 0 0,1-1 34 0 0,4 1-170 0 0,0 0 1 0 0,-1 0-1 0 0,1 0 1 0 0,5-1 169 0 0,-1 0-187 0 0,-1 0 34 0 0,-1 0 41 0 0,-1 0 0 0 0,0 0 66 0 0,0 0 52 0 0,-2 0 42 0 0,-3 0 16 0 0,-2 0-11 0 0,0 0 27 0 0,0 0 58 0 0,0 0 149 0 0,0 0 268 0 0,0 1-233 0 0,-1-1-61 0 0,0 1-54 0 0,0 0-44 0 0,-1 2 46 0 0,-5 3 110 0 0,6-5-226 0 0,1-1 33 0 0,-8 7 311 0 0,-1-1-72 0 0,1-1-65 0 0,-1 1-59 0 0,-2 0-18 0 0,0-1-62 0 0,-7 3-12 0 0,1-1-74 0 0,-15 7 0 0 0,11-4 31 0 0,9-3-222 0 0,0-1 57 0 0,-29 12 35 0 0,23-11-18 0 0,1 0-89 0 0,8-3 17 0 0,0 0-41 0 0,0-1-47 0 0,1 1-52 0 0,-1 1-59 0 0,0-1-65 0 0,-17 8-994 0 0,-8-1-61 0 0</inkml:trace>
  <inkml:trace contextRef="#ctx0" brushRef="#br0" timeOffset="142846.539">6927 1125 8232 0 0,'0'0'182'0'0,"0"0"29"0"0,0 0 14 0 0,-5 1-48 0 0,-5 0-116 0 0,3 0-33 0 0,2-1 49 0 0,1 0 63 0 0,0-1 128 0 0,-3-1 124 0 0,-2 2 158 0 0,-1 0-99 0 0,0-1-87 0 0,0 1-80 0 0,3-1-115 0 0,0 1-36 0 0,-8-1 41 0 0,-3 1-88 0 0,-9 3-90 0 0,4-1-9 0 0,-12-2-50 0 0,14 0 38 0 0,0 1 38 0 0,-13 1-24 0 0,0 0 51 0 0,0-1 45 0 0,0 0 38 0 0,-7-1 71 0 0,0 1 39 0 0,-8-1 86 0 0,-25 0 210 0 0,-22 0 168 0 0,32 0-280 0 0,10 1-127 0 0,1 1-74 0 0,-53 2 354 0 0,-1 0-109 0 0,2-1-122 0 0,53-1-221 0 0,1-1-35 0 0,-31 1 87 0 0,0 1-73 0 0,9-1-50 0 0,-98 4 4 0 0,92-3-8 0 0,-112 5 9 0 0,-102 3-40 0 0,243-10-33 0 0,1 1 39 0 0,-26 1 65 0 0,1 0 46 0 0,-74 4 171 0 0,49-4-145 0 0,-48 6-155 0 0,-14-1 7 0 0,91-3 41 0 0,0-2 64 0 0,-54 3 16 0 0,63-3-133 0 0,0-1-69 0 0,-77 6 55 0 0,58-3 50 0 0,1-1 77 0 0,2-2 8 0 0,-1 1-33 0 0,-155 8 62 0 0,114 2-135 0 0,-3 0 55 0 0,18-7-11 0 0,-140 17-55 0 0,174-15 38 0 0,0-3 58 0 0,-9 1 229 0 0,-4 5-324 0 0,-75 8 364 0 0,66-9-176 0 0,-234 25 118 0 0,0-6-98 0 0,302-27-196 0 0,-382 31-2 0 0,218-14-10 0 0,49-3 0 0 0,129-15-162 0 0,-1 0 103 0 0,-1 0 83 0 0,-17 1 157 0 0,18-1-169 0 0,3 0-57 0 0,-1 0-70 0 0,1-1-86 0 0,-1 1-105 0 0,2-1-40 0 0,-1 1-94 0 0,1-1-104 0 0,0 0-114 0 0,0 0-124 0 0,3 1 341 0 0,1-1-34 0 0,-1 0-37 0 0,1 0-36 0 0,-1 0-40 0 0,1 0-38 0 0,2 0 261 0 0,1 0-44 0 0,0 0-40 0 0,0 0-34 0 0,0 0-137 0 0,0 0-35 0 0,-1 0-1428 0 0</inkml:trace>
  <inkml:trace contextRef="#ctx0" brushRef="#br1" timeOffset="73579.811">10825 12471 5520 0 0,'2'5'73'0'0,"1"3"37"0"0,0 1 45 0 0,-2-1 51 0 0,-1-7-6 0 0,0 0 0 0 0,-3 3-23 0 0,2-2-112 0 0,1-1-39 0 0,-5 4-46 0 0,5-4-24 0 0,0-1 126 0 0,0 0 32 0 0,0 0 12 0 0,0 0 64 0 0,0 0 30 0 0,0 0 4 0 0,0 0-3 0 0,0 0-10 0 0,0 0-3 0 0,0 0 0 0 0,0 0-14 0 0,0 0-54 0 0,0 0-20 0 0,0 0-6 0 0,0-3 243 0 0,-1 0-107 0 0,1 0-120 0 0,-1 1-39 0 0,-1-2 6 0 0,0-4-13 0 0,1 5-30 0 0,0 0 35 0 0,-2-16 257 0 0,-2 0-38 0 0,-1 0-38 0 0,-1 0-33 0 0,-2-6 39 0 0,1-2-49 0 0,-5-24 149 0 0,-10-26 93 0 0,-5-19 104 0 0,15 52-265 0 0,5 16 206 0 0,-5-28-514 0 0,4 11 263 0 0,1 0-33 0 0,-10-44 148 0 0,1 8-99 0 0,-9-28-57 0 0,-5-26 30 0 0,23 99-182 0 0,-6-16 84 0 0,-6-24 88 0 0,13 48-72 0 0,-8-23-170 0 0,7 26 103 0 0,0 0-1 0 0,1-6-102 0 0,2 10 103 0 0,0 0 1 0 0,-2 0 0 0 0,-2-1-104 0 0,0-3 215 0 0,-4-17-215 0 0,-10-43 258 0 0,-4 2-52 0 0,-3-11-38 0 0,-6-5 152 0 0,-1-5-99 0 0,-2-8 19 0 0,30 80-119 0 0,-2-14-121 0 0,-21-73 21 0 0,14 49 44 0 0,1 10-13 0 0,-10-29-52 0 0,0-33 64 0 0,16 75-46 0 0,1 9 28 0 0,5 11-46 0 0,-3-21 20 0 0,0 15 73 0 0,-1 1 0 0 0,-7-14-93 0 0,10 24 60 0 0,5 18-48 0 0,0-1 0 0 0,0 1 1 0 0,-1 0-1 0 0,1 0 0 0 0,-1 0 0 0 0,0-1-12 0 0,-6-12 16 0 0,1-1 1 0 0,1 0-1 0 0,0-1 0 0 0,2 1 0 0 0,-1-3-16 0 0,-1-4-4 0 0,2-2 7 0 0,-2-6 48 0 0,-21-77 15 0 0,10 36 6 0 0,12 56-39 0 0,-13-55 63 0 0,8 25-97 0 0,-7-31 319 0 0,8 46-255 0 0,5 16-82 0 0,-1 0-48 0 0,2 5 15 0 0,-1-1 51 0 0,0 0 41 0 0,1 2 50 0 0,1 0-1 0 0,-1-1 1 0 0,1-7-90 0 0,0 8 3 0 0,0 0 1 0 0,0 0-1 0 0,-1 0 1 0 0,0 0-1 0 0,-1 0-3 0 0,-10-38 12 0 0,-11-42 176 0 0,11 29-177 0 0,7 40 36 0 0,-1-7-30 0 0,2 4 49 0 0,0 0 0 0 0,-3-5-66 0 0,0 4 81 0 0,0 1 47 0 0,-36-86 324 0 0,29 73-264 0 0,11 23-137 0 0,1-1-34 0 0,2 8-8 0 0,0 1 1 0 0,-1-1-1 0 0,-3-6-9 0 0,3 5 106 0 0,-1-17 201 0 0,3 17-231 0 0,0 1-45 0 0,1 1-48 0 0,-3-8-163 0 0,0-1 63 0 0,-1 0 53 0 0,0 1 42 0 0,-1-7 41 0 0,-5-29 95 0 0,10 32-105 0 0,-6-38 1 0 0,5 44 11 0 0,0-1 0 0 0,-1 1 0 0 0,-2-3-21 0 0,-2-22 1 0 0,0 2-1 0 0,4 24 4 0 0,0 0-1 0 0,1 0 1 0 0,0-4-4 0 0,-2-22 53 0 0,0-1-41 0 0,2 13 87 0 0,-4-20-99 0 0,0-8 45 0 0,3 35-1 0 0,-4-9-27 0 0,1 2 0 0 0,3 8 25 0 0,0-10-28 0 0,-4-41 50 0 0,-3 24-66 0 0,5 26 2 0 0,1-1 0 0 0,1 1 0 0 0,1-1 0 0 0,0-1 0 0 0,-3-42 0 0 0,2 37-6 0 0,2 0 33 0 0,1 12 0 0 0,-2 0 0 0 0,1 0 0 0 0,-2-3-27 0 0,-3-23 74 0 0,2 1 1 0 0,2-7-75 0 0,-1-2 113 0 0,-2-7-113 0 0,1 24 13 0 0,-4-23-3 0 0,3 29 38 0 0,0-12-44 0 0,1 13 12 0 0,1 8 23 0 0,-7-51 6 0 0,-11-116 364 0 0,18 143-354 0 0,1 0-39 0 0,-6-73 232 0 0,4 70-172 0 0,0-5 11 0 0,3 25 67 0 0,-2 0-43 0 0,-2-23 7 0 0,0 8-89 0 0,1-19-28 0 0,0 7 113 0 0,1 20-35 0 0,1 10-59 0 0,0 1-20 0 0,0-1 0 0 0,-3-4 0 0 0,-1-18 0 0 0,1 9-13 0 0,-1 0 0 0 0,-3-3 13 0 0,-6-36 0 0 0,-1-10 141 0 0,6 41-111 0 0,-1 1-34 0 0,9 33-1 0 0,-14-52 7 0 0,2 16 76 0 0,-3-1-78 0 0,1-1 123 0 0,-4-23-41 0 0,11 40-47 0 0,-8-40 35 0 0,-2-34-69 0 0,4 21 0 0 0,-3-39-1 0 0,11 49 0 0 0,4 42 0 0 0,-2 0 0 0 0,-3-16 0 0 0,-7-38 0 0 0,10 49 0 0 0,-6-42 0 0 0,9 59 0 0 0,0 0 0 0 0,2-16 0 0 0,0 19 0 0 0,0 0 0 0 0,-2 0 0 0 0,0 0 0 0 0,-1-9 0 0 0,1 11 0 0 0,1 11 0 0 0,0 0 0 0 0,0-1 0 0 0,0 1 0 0 0,0-1 0 0 0,-1 1 0 0 0,1-1 0 0 0,0 1 0 0 0,-1 0 0 0 0,1-1 0 0 0,-1 0 0 0 0,0-1 0 0 0,0 0 0 0 0,1 0 0 0 0,0 0 0 0 0,0 1 0 0 0,0-1 0 0 0,0 0 0 0 0,0 0 0 0 0,0 0 0 0 0,1 0 0 0 0,0-2 0 0 0,19-32-64 0 0,-15 28 64 0 0,-5 9 0 0 0,13-11 0 0 0,3-11 0 0 0,-12 18 0 0 0,-4 4 0 0 0,0 0 0 0 0,0-1 0 0 0,0 1 0 0 0,1 0 0 0 0,-1 0 0 0 0,0 0 0 0 0,0-1 0 0 0,0 1 0 0 0,1 0 0 0 0,-1 0 0 0 0,0-1 0 0 0,0 1 0 0 0,0 0 0 0 0,0 0 0 0 0,0-1 0 0 0,1 1 0 0 0,-1 0 0 0 0,0-1 0 0 0,0 1 0 0 0,0 0 0 0 0,0 0 0 0 0,0-1 0 0 0,0 1 0 0 0,0 0 0 0 0,0-1 0 0 0,0 1 0 0 0,0 0 0 0 0,0-1 0 0 0,-1 1 0 0 0,1 0 0 0 0,0 0 0 0 0,0-1 0 0 0,0 1 0 0 0,0 0 0 0 0,0 0 0 0 0,0-1 0 0 0,-1 1 0 0 0,1 0 0 0 0,0 0 0 0 0,0-1 0 0 0,0 1 0 0 0,-1 0 0 0 0,1 0 0 0 0,-1-2 0 0 0,0 0 0 0 0,-1 0 0 0 0,1 0 0 0 0,-1 0 0 0 0,1 0 0 0 0,-1 1 0 0 0,0-1 0 0 0,0 0 0 0 0,0 1 0 0 0,0 0 0 0 0,0-1 0 0 0,-1 0 0 0 0,-2 0 0 0 0,1 1 0 0 0,-10 2 0 0 0,-28 3-24 0 0,-19 12-57 0 0,8-2 42 0 0,21-6 24 0 0,1 3 0 0 0,1 0 0 0 0,-1 2 0 0 0,-18 12 15 0 0,-31 21-79 0 0,48-27 70 0 0,-14 12-48 0 0,-2 1 54 0 0,-127 76-61 0 0,-69 27 83 0 0,184-106-8 0 0,-1-2 1 0 0,-1-3 0 0 0,-11-1-12 0 0,16-7 62 0 0,-34 3-62 0 0,34-10 72 0 0,-1-3 0 0 0,-53-1-72 0 0,50-4 33 0 0,3 0 18 0 0,-3-3-51 0 0,-106-4 0 0 0,24 1 0 0 0,-360-3 118 0 0,400 8-108 0 0,-156 2-10 0 0,-116 0 0 0 0,-78-10 64 0 0,308 2-49 0 0,-76-11 91 0 0,127 9-67 0 0,-58-4 30 0 0,-97-11-43 0 0,143 12 10 0 0,-2-1 48 0 0,1-1 71 0 0,-190-30-77 0 0,-7-15-78 0 0,199 34 0 0 0,0-5 0 0 0,-28-15 0 0 0,67 19 0 0 0,0-3 0 0 0,2-3 0 0 0,1-2 0 0 0,-58-42 0 0 0,111 68-27 0 0,-29-21-29 0 0,0 0 62 0 0,-7-7 61 0 0,-21-19 100 0 0,5-6-3 0 0,24 18-100 0 0,10 4-62 0 0,2-2-63 0 0,5 2-114 0 0,0 0 74 0 0,1-6 48 0 0,4 9 1 0 0,-8-35 52 0 0,13 31-51 0 0,4 9 23 0 0,2-1 1 0 0,1 0 0 0 0,2-1 0 0 0,1 1 0 0 0,1 0 0 0 0,2-3 27 0 0,3-12-57 0 0,1 1 0 0 0,2 0 0 0 0,12-36 57 0 0,-1 23-56 0 0,2 2 0 0 0,2 0 0 0 0,3 1 0 0 0,6-5 56 0 0,47-72-71 0 0,7 2 42 0 0,-3 20-138 0 0,60-60 167 0 0,-133 158-10 0 0,49-50 0 0 0,2 4 1 0 0,45-33 9 0 0,-34 30-52 0 0,85-64-25 0 0,-42 44 62 0 0,20-5 15 0 0,-96 62-1 0 0,33-20-15 0 0,27-9 16 0 0,12 0-94 0 0,2 1 33 0 0,24-10 22 0 0,70-27 21 0 0,46-9 184 0 0,-145 63-165 0 0,109-32-157 0 0,-53 16 106 0 0,0 3 44 0 0,-47 16 16 0 0,58-16 63 0 0,50-15 38 0 0,-75 23-79 0 0,82-18-61 0 0,422-80-181 0 0,-370 88 169 0 0,159-33 70 0 0,74-11 6 0 0,-63 8-77 0 0,-105 18 39 0 0,-288 57 18 0 0,298-52 112 0 0,-206 40-104 0 0,-53 9-23 0 0,198-23 0 0 0,81 1-96 0 0,-258 27 124 0 0,165-6 116 0 0,-185 11-124 0 0,120 4-65 0 0,-89 2-15 0 0,357 18-50 0 0,-162 11 77 0 0,106 21 33 0 0,-44 2 4 0 0,-315-43 8 0 0,17 3 140 0 0,-2 2-106 0 0,0 4-101 0 0,-2 6-92 0 0,-15 0 158 0 0,-7 0 66 0 0,-2 3 0 0 0,1 4-77 0 0,16 13 31 0 0,-18-7-66 0 0,82 55-145 0 0,-95-59 155 0 0,-15-10 177 0 0,18 19-152 0 0,0 8 63 0 0,-12-6-48 0 0,-3 3-43 0 0,-17-21-58 0 0,27 40-26 0 0,-30-41 108 0 0,8 18 4 0 0,-12-16 0 0 0,-1 1 0 0 0,-1 0 0 0 0,-2 0 0 0 0,4 23 0 0 0,-7-16 20 0 0,-2 20 80 0 0,-2-15-28 0 0,0-3-13 0 0,-3 21-102 0 0,0-9-6 0 0,0-16-16 0 0,-3 17 41 0 0,-1 18 26 0 0,4-37-2 0 0,1 5 0 0 0,-2 0 0 0 0,-7 32 0 0 0,-4 23 23 0 0,8-51 88 0 0,-10 40-111 0 0,11-66 2 0 0,-83 312 161 0 0,42-191-126 0 0,32-102-45 0 0,-35 92-56 0 0,22-65 64 0 0,4-8 0 0 0,-3-1 0 0 0,-21 35 0 0 0,30-63 4 0 0,-80 120 56 0 0,79-122-33 0 0,-54 68 85 0 0,58-76-84 0 0,-1-1 1 0 0,0-1 0 0 0,0 0 0 0 0,-17 10-29 0 0,-33 16 56 0 0,13-12 65 0 0,-2-3 0 0 0,-7 1-121 0 0,1-3 32 0 0,-41 9-7 0 0,-55 2 69 0 0,-1-10 1 0 0,52-11-66 0 0,64-7-32 0 0,1-1-84 0 0,-1 0 79 0 0,-19 2 110 0 0,0-2 92 0 0,-35 4 173 0 0,32-2-168 0 0,10 0-113 0 0,-1 1-109 0 0,-34 6 18 0 0,-43 5 64 0 0,-63 8 56 0 0,64-6-106 0 0,-43 9 54 0 0,-87 20 161 0 0,59-11-69 0 0,68-14-117 0 0,-160 19-7 0 0,-148 6 72 0 0,21-2-45 0 0,305-31-77 0 0,1 4-58 0 0,37-6-20 0 0,2 1-47 0 0,22-4-64 0 0,19-4 25 0 0,-5 1-104 0 0,20-4 97 0 0,0 0-37 0 0,13-3 54 0 0,0 1 42 0 0,-4 0-36 0 0,-10 2-11 0 0,10-2 59 0 0,5-1 18 0 0,-1-1-36 0 0,1 1-42 0 0,-1-1-50 0 0,1 0-5 0 0,1 0-44 0 0,-1 0-50 0 0,0 0-52 0 0,0-1-58 0 0,1 0-61 0 0,-1 1-67 0 0,1-2-70 0 0,2 2 313 0 0,0 0 76 0 0,0-1 4 0 0,1 1-44 0 0,0 0 5 0 0,0 0-45 0 0,-1-1-51 0 0,1 1-59 0 0,0 0-62 0 0,0 0-57 0 0,0 0-52 0 0,0 0-46 0 0,0 0-180 0 0,0 0-45 0 0,-1 0-219 0 0,1 0-596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1:0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2560 3162 3168 0 0,'0'0'68'0'0,"0"0"44"0"0,5 0-52 0 0,-3 1-35 0 0,1 0 0 0 0,0-1 0 0 0,-1 1 0 0 0,1-1 0 0 0,0 0 0 0 0,-1 0 0 0 0,1 0 0 0 0,0 0 1 0 0,-1 0-1 0 0,1 0 0 0 0,0-1 0 0 0,-1 1 0 0 0,1-1-25 0 0,1 0 103 0 0,0 1 39 0 0,-4-1 45 0 0,1 1-77 0 0,1-2-48 0 0,2-2 11 0 0,-2 2-8 0 0,-1 1 19 0 0,0 0 38 0 0,0 0 49 0 0,-1 1 56 0 0,5-9 239 0 0,0-1-90 0 0,0 0-77 0 0,-1 0-66 0 0,1 0-54 0 0,0 0-42 0 0,11-18 146 0 0,-3 7-151 0 0,-1 0-61 0 0,11-18-55 0 0,-15 27-84 0 0,-1 1 50 0 0,2-3 48 0 0,0 1 43 0 0,2-3 56 0 0,6-7 114 0 0,-10 15-111 0 0,0 1 0 0 0,0 0 0 0 0,6-5-132 0 0,-1 4 90 0 0,1 0-37 0 0,-3 3-51 0 0,2-1 15 0 0,1 0 1 0 0,9-3-18 0 0,-19 8 2 0 0,1 0 0 0 0,-1 0 0 0 0,1 0 1 0 0,-1 1-1 0 0,1-1 0 0 0,-1 1 0 0 0,1 0 1 0 0,0 0-1 0 0,-1 0 0 0 0,1 1 0 0 0,0-1 1 0 0,1 1-3 0 0,-1 1 1 0 0,0-1 0 0 0,0 1 0 0 0,0-1 0 0 0,0 1 0 0 0,0 0 0 0 0,0 1-1 0 0,-1-1 1 0 0,1 1 0 0 0,-1 0 0 0 0,0-1 0 0 0,0 2 0 0 0,0-1 0 0 0,2 3-1 0 0,2 3 7 0 0,-2 0 0 0 0,1 0-1 0 0,-1 1 1 0 0,1 4-7 0 0,7 11 14 0 0,23 44 69 0 0,-26-46-83 0 0,2 0 0 0 0,13 20 0 0 0,-6-8 0 0 0,-11-22 0 0 0,1 1 0 0 0,-2 1 0 0 0,2 3 0 0 0,24 60 0 0 0,-26-63-1 0 0,-5-9 2 0 0,1-1 0 0 0,-1 0 1 0 0,1 0-1 0 0,0 0 0 0 0,1 0 1 0 0,-1 0-1 0 0,1-1 0 0 0,0 1 0 0 0,4 2-1 0 0,-4-4 19 0 0,-1 0 0 0 0,1 0-1 0 0,0-1 1 0 0,1 1 0 0 0,-1-1 0 0 0,0 0-1 0 0,1 0 1 0 0,-1-1 0 0 0,1 0-1 0 0,-1 1 1 0 0,1-2 0 0 0,0 1-1 0 0,3 0-18 0 0,-2-1 15 0 0,0 0 0 0 0,0 0 0 0 0,0-1 0 0 0,-1 1 0 0 0,1-1 0 0 0,0-1 0 0 0,-1 1 0 0 0,1-1 0 0 0,-1 0 0 0 0,0 0 0 0 0,3-2-15 0 0,3-2 38 0 0,0-1-1 0 0,-1 0 0 0 0,1 0-37 0 0,-1-2 38 0 0,-1 1 0 0 0,8-8-38 0 0,-7 3 14 0 0,0 1 0 0 0,0-1-1 0 0,-1 0 1 0 0,-1-1-1 0 0,1-3-13 0 0,16-40 67 0 0,-10 21 10 0 0,-4 13 49 0 0,6-15-75 0 0,3-6-30 0 0,63-85-21 0 0,-83 128 0 0 0,7-10 26 0 0,0 0 38 0 0,5-7 105 0 0,15-22 290 0 0,-18 28-367 0 0,1 0-52 0 0,-8 9-32 0 0,1 0-1 0 0,-1 1 0 0 0,1-1 0 0 0,0 1 0 0 0,0 0 0 0 0,0 0 0 0 0,0 0 1 0 0,0 0-1 0 0,1 0-7 0 0,1 0 2 0 0,0 0 0 0 0,0 0 0 0 0,0 0 0 0 0,1 1 0 0 0,-1 0 0 0 0,0 0 0 0 0,1 1 1 0 0,-1-1-1 0 0,2 1-2 0 0,11 1 0 0 0,1 1 1 0 0,-1 0 0 0 0,0 2 0 0 0,3 1-1 0 0,-16-4 4 0 0,19 8 116 0 0,-13-3-93 0 0,8 8-4 0 0,-3 2 39 0 0,-5-1 69 0 0,0-1 0 0 0,6 15-131 0 0,7 8 90 0 0,-8-13-94 0 0,18 33-67 0 0,-23-37 61 0 0,16 39 10 0 0,-6-16 0 0 0,-20-40 0 0 0,1 1 0 0 0,-1-1 0 0 0,0 0 0 0 0,0 1 0 0 0,0-1 0 0 0,0 1 0 0 0,0 0 0 0 0,2 11 0 0 0,7 11 31 0 0,0 0 1 0 0,14 24-32 0 0,-20-43 1 0 0,-2-4-1 0 0,-1 0 0 0 0,1 0 0 0 0,0 0 0 0 0,-1 0 0 0 0,1 0 0 0 0,1-1 0 0 0,-1 1 0 0 0,0-1 0 0 0,1 1 0 0 0,-1-1 0 0 0,3 1 0 0 0,-4-2 0 0 0,7 2 0 0 0,12-2 31 0 0,-14-1-7 0 0,-1-1 0 0 0,1 1 1 0 0,-1-1-1 0 0,0-1 0 0 0,1 0-24 0 0,-1 1 22 0 0,-1-1-1 0 0,0 1 1 0 0,0-1-1 0 0,-1 0 1 0 0,1-1-1 0 0,2-1-21 0 0,8-10 45 0 0,-11 9 2 0 0,3 1-19 0 0,3-6 31 0 0,11-19-5 0 0,2-3-22 0 0,-2 0-34 0 0,-13 20-44 0 0,0 1 35 0 0,7-11 70 0 0,20-34 230 0 0,-24 37-264 0 0,0 0-89 0 0,2-3-95 0 0,12-18 159 0 0,-1 3-45 0 0,-4 9 80 0 0,-5 10 60 0 0,1 0 1 0 0,8-7-96 0 0,-5 8 34 0 0,-1 1-37 0 0,-1 3-222 0 0,-1 0 111 0 0,4-1 80 0 0,11-5 78 0 0,-23 14-52 0 0,-5 4 5 0 0,-1 0 0 0 0,1 0-1 0 0,0 0 1 0 0,-1 0 0 0 0,1 1-1 0 0,0-1 1 0 0,0 0 0 0 0,-1 1-1 0 0,1-1 1 0 0,0 1 0 0 0,0-1-1 0 0,0 1 1 0 0,0 0 0 0 0,0 0-1 0 0,-1 0 1 0 0,1 0 0 0 0,1 0 3 0 0,3 0 0 0 0,2 0 0 0 0,0 0 0 0 0,0 1 0 0 0,0 0 0 0 0,0 0 0 0 0,4 1 0 0 0,-7-1 0 0 0,19 7 0 0 0,-17-5-7 0 0,0 0 0 0 0,-1 1 0 0 0,1 0 1 0 0,-1 0-1 0 0,1 0 0 0 0,-1 1 0 0 0,-1 0 0 0 0,1 0 1 0 0,-1 1-1 0 0,0-1 0 0 0,0 1 0 0 0,0 0 1 0 0,0 1 6 0 0,-4-5 0 0 0,0 0 0 0 0,1-1 0 0 0,-1 1 0 0 0,1-1 0 0 0,-1 1 0 0 0,1-1 0 0 0,0 1 0 0 0,1 0 0 0 0,-2-1 0 0 0,1 0 0 0 0,0 0 0 0 0,-1 1 0 0 0,1-1 0 0 0,-1 0 0 0 0,1 1 0 0 0,-1-1 0 0 0,0 1 0 0 0,0 0 0 0 0,1 1 0 0 0,0 1 0 0 0,1 0 1 0 0,-1 0-1 0 0,1-1 1 0 0,0 1-1 0 0,0-1 1 0 0,1 1-1 0 0,0 0-3 0 0,-1 0 0 0 0,0 0 0 0 0,0 0 0 0 0,0 0 0 0 0,2 3 3 0 0,6 11-31 0 0,-9-14 26 0 0,1 0 0 0 0,-1 0 0 0 0,0 0 0 0 0,0 0 1 0 0,0 0-1 0 0,0 2 5 0 0,5 20 40 0 0,-4 1 78 0 0,2-11 114 0 0,-1-7-105 0 0,-3-2-70 0 0,0 13-101 0 0,0-10-31 0 0,1 0 0 0 0,0 0-1 0 0,1 0 1 0 0,0 0 0 0 0,1 2 75 0 0,1-1-54 0 0,1 0 34 0 0,13 16 20 0 0,-12-14 64 0 0,-7-11-62 0 0,3 1 0 0 0,6 2 70 0 0,2 1 40 0 0,-3-3-92 0 0,-1-1-81 0 0,0-3-109 0 0,-7 1 155 0 0,2-1-138 0 0,-2 1 78 0 0,0 0-39 0 0,0 0-54 0 0,0 0-90 0 0,0 0-105 0 0,0 0-96 0 0,0 0 64 0 0,0 0-35 0 0,1 0-507 0 0,1-1-397 0 0,2-1-758 0 0</inkml:trace>
  <inkml:trace contextRef="#ctx0" brushRef="#br0" timeOffset="1638.598">5199 3065 4232 0 0,'0'0'91'0'0,"0"0"11"0"0,0 0 12 0 0,0 0 13 0 0,-2 0-48 0 0,-4 1 39 0 0,3 0-36 0 0,0-1 84 0 0,2 1-37 0 0,0-1 39 0 0,-4 5-152 0 0,-1 0-97 0 0,-9 12-411 0 0,12-12 426 0 0,0 0 41 0 0,-7 6 25 0 0,9-10 0 0 0,0 0 0 0 0,0 0 0 0 0,0 1 0 0 0,0-1 0 0 0,0 0 0 0 0,0 1 0 0 0,0-1 0 0 0,1 0 0 0 0,-1 1 0 0 0,0-1 0 0 0,1 1 0 0 0,-1-1 0 0 0,1 1 0 0 0,-1-1 0 0 0,1 0 0 0 0,-1 1 0 0 0,0-1 0 0 0,1 0 0 0 0,-1 0 0 0 0,0 1 0 0 0,0-1 0 0 0,1 0 0 0 0,-1 0 0 0 0,0 0 0 0 0,0 0 0 0 0,0 0 0 0 0,-1 0 0 0 0,0 0 0 0 0,-11 13 0 0 0,12-12 0 0 0,0-1 0 0 0,0 1 0 0 0,-1-1 0 0 0,1 1 0 0 0,0-1 0 0 0,0 0 0 0 0,-1 0 0 0 0,1 0 0 0 0,-1 0 0 0 0,1 0 0 0 0,-1 0 0 0 0,0 0 0 0 0,1 0 0 0 0,-3 0 0 0 0,2 0 0 0 0,0 0 0 0 0,0 0 0 0 0,0 0 0 0 0,-1 1 0 0 0,1-1 0 0 0,0 1 0 0 0,1-1 0 0 0,-2 1 0 0 0,-10 9 36 0 0,-10 1 101 0 0,16-9-83 0 0,0 0 145 0 0,1 0-62 0 0,-1 1-34 0 0,-2 2-20 0 0,-3 1 20 0 0,4-3 47 0 0,-11 4-87 0 0,-2-2 54 0 0,11-4-28 0 0,0 0 1 0 0,0-1 0 0 0,0 0 0 0 0,0-1-1 0 0,0 0 1 0 0,-2 0-90 0 0,-18-5 191 0 0,13 0-120 0 0,1-2-45 0 0,4 1 9 0 0,1 0 59 0 0,-2-1 76 0 0,-5-4 151 0 0,2-3-1 0 0,6 4-149 0 0,2 0-77 0 0,0-1-59 0 0,-7-9 1 0 0,11 15-20 0 0,0 0-1 0 0,0-1 0 0 0,1 1 0 0 0,-1-1 1 0 0,1 0-1 0 0,0 0-15 0 0,-19-43 52 0 0,1 12 132 0 0,-5-4-184 0 0,6 9 54 0 0,0 3 117 0 0,8 10 13 0 0,0 0 60 0 0,-1 1 66 0 0,-2 0 72 0 0,1 2-303 0 0,-1 1-88 0 0,-1 2-57 0 0,-21-17-149 0 0,13 12 161 0 0,15 12 42 0 0,0 1 0 0 0,0 0 1 0 0,0 0-1 0 0,-1 1 0 0 0,-3 0 12 0 0,4 0-1 0 0,5 2-2 0 0,-1 1-1 0 0,1-1 1 0 0,-1 1 0 0 0,1 0 0 0 0,-1 0 0 0 0,1 1-1 0 0,-1-1 1 0 0,1 1 0 0 0,-1 0 0 0 0,-4 1 3 0 0,6 0-3 0 0,-1-1 1 0 0,1 1 0 0 0,0 0 0 0 0,0 1-1 0 0,0-1 1 0 0,0 1 0 0 0,0-1-1 0 0,0 1 1 0 0,0 0 0 0 0,0 0 0 0 0,1 0-1 0 0,-1 0 1 0 0,1 1 0 0 0,-3 2 2 0 0,-5 8-2 0 0,0 0 0 0 0,1 2-1 0 0,0-1 1 0 0,2 1 0 0 0,-1 0 0 0 0,-3 14 2 0 0,-12 22-3 0 0,-10 29 3 0 0,-3-5 0 0 0,18-42 0 0 0,14-23 0 0 0,-1-1 0 0 0,0 0 0 0 0,0-1 0 0 0,-1 1 0 0 0,0-1 0 0 0,-6 5 0 0 0,-7 7 10 0 0,0 0 21 0 0,-2-1 0 0 0,-1 0-31 0 0,11-10 0 0 0,2-2 0 0 0,0 1 0 0 0,0-2 0 0 0,-1 1 0 0 0,0-1 0 0 0,0-1 0 0 0,-5 2 0 0 0,-9 1 43 0 0,19-6-1 0 0,-1 0 0 0 0,0-1 0 0 0,0 0 1 0 0,-4 0-43 0 0,7 0 20 0 0,0-1 0 0 0,0-1 1 0 0,-1 1-1 0 0,1 0 1 0 0,0-1-1 0 0,0 1 0 0 0,0-1 1 0 0,0 0-1 0 0,-1-1-20 0 0,-18-10 69 0 0,-1-9-3 0 0,9 3 48 0 0,0 0 0 0 0,-4-9-114 0 0,-1-1 42 0 0,-1-1-19 0 0,4 5 53 0 0,-1 1-1 0 0,-2 0-75 0 0,-8-3 39 0 0,2 5 13 0 0,9 10 57 0 0,1 0 0 0 0,-15-6-109 0 0,5 5 29 0 0,12 5-40 0 0,1 0 0 0 0,0-1 0 0 0,1 0 0 0 0,0 0 0 0 0,0-1 0 0 0,1-1 0 0 0,0 0 0 0 0,-2-3 11 0 0,7 8 6 0 0,0 1 0 0 0,0-1 1 0 0,0 1-1 0 0,-1 0 1 0 0,0 0-1 0 0,0 0 0 0 0,0 1 1 0 0,0 0-1 0 0,0 0 1 0 0,-4 0-7 0 0,-5-3-25 0 0,-7-1-14 0 0,7 3 39 0 0,9 4-8 0 0,0 0 0 0 0,0 0 0 0 0,0 1 0 0 0,0-1 0 0 0,0 1 0 0 0,1 0 0 0 0,-1 1 0 0 0,0-1 0 0 0,1 1 0 0 0,-2 1 8 0 0,-7 3-27 0 0,-1 1 0 0 0,1 1 1 0 0,-3 2 26 0 0,10-4 0 0 0,0-1 0 0 0,0 1 0 0 0,1 1 0 0 0,-6 6 0 0 0,-3 3 0 0 0,3-4 0 0 0,2-1 0 0 0,0 2 0 0 0,0 0 0 0 0,-2 5 0 0 0,-4 10 0 0 0,-52 94 0 0 0,53-96 0 0 0,0 0 0 0 0,-2-1 0 0 0,-8 10 0 0 0,21-30 8 0 0,0 0 0 0 0,0-1 1 0 0,-1 1-1 0 0,1-1 0 0 0,-1 0 1 0 0,0-1-1 0 0,-3 3-8 0 0,6-5 4 0 0,-1 1 1 0 0,1-1-1 0 0,0 0 1 0 0,-1 0-1 0 0,1-1 0 0 0,-1 1 1 0 0,1 0-1 0 0,-1-1 1 0 0,0 1-1 0 0,1-1 0 0 0,-1 0 1 0 0,1 0-1 0 0,-1 0 1 0 0,0 0-1 0 0,1-1 0 0 0,-1 1 1 0 0,1-1-1 0 0,-1 1 1 0 0,1-1-1 0 0,-1 0 0 0 0,-2-1-4 0 0,-51-26 1028 0 0,33 14-624 0 0,10 6-215 0 0,1-1-35 0 0,0 0-43 0 0,0 0-51 0 0,4 3-69 0 0,0-1 37 0 0,-7-9 121 0 0,0 0 81 0 0,-15-27 391 0 0,22 30-468 0 0,1 0-43 0 0,-1-3-57 0 0,1 0-108 0 0,7 14-81 0 0,-1 0 54 0 0,0 1 47 0 0,1-1 38 0 0,-1-2 86 0 0,-2-4 254 0 0,2 6-286 0 0,1-1-59 0 0,-1 2-36 0 0,1-1-33 0 0,0 1-37 0 0,-1-1-43 0 0,1 1-62 0 0,-1-1-58 0 0,1 0-65 0 0,0 1-70 0 0,-1-1-75 0 0,1 1-80 0 0,0-1-87 0 0,-1 0-92 0 0,1-1-894 0 0,0-2-938 0 0,0 5 2469 0 0</inkml:trace>
  <inkml:trace contextRef="#ctx0" brushRef="#br0" timeOffset="27860.099">3379 3633 10448 0 0,'0'0'151'0'0,"0"0"-36"0"0,0 0 29 0 0,0-1-82 0 0,0-1 13 0 0,-1 1-13 0 0,1 0 45 0 0,-4-3 309 0 0,1 2-90 0 0,1 1-80 0 0,-1 2-70 0 0,1 1-62 0 0,1 1-51 0 0,-2 5-54 0 0,1 16-212 0 0,2-17 202 0 0,0-2 99 0 0,-1 22-103 0 0,-2 32-67 0 0,-2-22 77 0 0,-25 109-5 0 0,30-127 0 0 0,1-10 32 0 0,4-2 87 0 0,-3-4-54 0 0,4-2 123 0 0,6 0-25 0 0,-11-1-106 0 0,19 0 363 0 0,10-8 114 0 0,-5 1-104 0 0,19-4 104 0 0,-8 2-166 0 0,2 3-56 0 0,7 3-79 0 0,-10 0-93 0 0,1 1-57 0 0,-2 2-83 0 0,1 2-104 0 0,-32-2 137 0 0,0 0-95 0 0,0 0-93 0 0,0 0-95 0 0,0 0-93 0 0,0 0-93 0 0,0 0-92 0 0,0 0-93 0 0,-2 0 155 0 0,1 0-41 0 0,0 0-41 0 0,0 0-41 0 0,4 0-1325 0 0,2 0-1090 0 0</inkml:trace>
  <inkml:trace contextRef="#ctx0" brushRef="#br0" timeOffset="28260.638">4037 3669 11664 0 0,'0'0'264'0'0,"0"0"34"0"0,0 0-139 0 0,0 0-39 0 0,-1 0 26 0 0,0-1-87 0 0,-1 0 6 0 0,1 1 0 0 0,1-1 49 0 0,-1 1 46 0 0,1 0 31 0 0,2 0 21 0 0,0 0-79 0 0,1-1-51 0 0,3 0-49 0 0,-3 1-14 0 0,-1-1 25 0 0,24 4-12 0 0,12 5-32 0 0,-25-5-10 0 0,0-1 0 0 0,10 2 10 0 0,44 4-19 0 0,-42-4-9 0 0,0-1 1 0 0,15-1 27 0 0,70-2-26 0 0,-63 0 41 0 0,-13 0 35 0 0,0 0 49 0 0,22 2 45 0 0,-23 0-55 0 0,-11-2-66 0 0,28 0-14 0 0,11 1 46 0 0,33-5-55 0 0,-85 3-65 0 0,0 1-124 0 0,0-1-118 0 0,0 1-111 0 0,-4 0 110 0 0,1 0-38 0 0,-1 0-36 0 0,1 0-33 0 0,5 0-513 0 0,-1-2-118 0 0,-8 2-601 0 0,1-1-934 0 0</inkml:trace>
  <inkml:trace contextRef="#ctx0" brushRef="#br0" timeOffset="28557.335">4799 3561 11256 0 0,'0'0'256'0'0,"0"0"34"0"0,0 0 21 0 0,0 0-35 0 0,1 0-208 0 0,0 0-40 0 0,11-2-16 0 0,2 2-13 0 0,10 6 62 0 0,12 10 142 0 0,-19-8-124 0 0,-1-1-46 0 0,16 6-33 0 0,10 7 0 0 0,-27-13 0 0 0,-13-5 3 0 0,0-1 0 0 0,0 1 0 0 0,-1-1 1 0 0,1 1-1 0 0,0 0 0 0 0,-1 0 1 0 0,1 0-1 0 0,0 2-3 0 0,-1-3 4 0 0,0-1 0 0 0,0 1 1 0 0,-1 0-1 0 0,1 0 0 0 0,-1 0 0 0 0,1 0 1 0 0,-1 0-1 0 0,1 0 0 0 0,-1 0 0 0 0,0 0 1 0 0,1 1-1 0 0,-1-1 0 0 0,0 0 0 0 0,0 0 1 0 0,0 0-1 0 0,0 0 0 0 0,0 0 0 0 0,0 1-4 0 0,-1 0 53 0 0,-1 1-1 0 0,0 0 0 0 0,0-1 0 0 0,0 1 1 0 0,0-1-1 0 0,-1 1 0 0 0,1-1 1 0 0,-2 1-53 0 0,0 0 75 0 0,-1 0 1 0 0,0 0-1 0 0,1 0 1 0 0,-6 1-76 0 0,-22 8 195 0 0,-1-4-101 0 0,6-1-89 0 0,9-2-22 0 0,0 0-67 0 0,-9 0-141 0 0,0 0-79 0 0,3-1 17 0 0,-8 2-65 0 0</inkml:trace>
  <inkml:trace contextRef="#ctx0" brushRef="#br0" timeOffset="29144.887">3049 3829 9728 0 0,'0'0'222'0'0,"0"0"30"0"0,0 0 18 0 0,-1 0-151 0 0,-3 2-34 0 0,0-1-34 0 0,1 1-34 0 0,-2 0 20 0 0,0 0 62 0 0,-11 3 413 0 0,9-2-326 0 0,1-2-100 0 0,-22 7 118 0 0,-15 0-52 0 0,0 0-10 0 0,-22 2 448 0 0,0-3 107 0 0,11-2-34 0 0,-2-2-93 0 0,-1-5-97 0 0,2 1-84 0 0,22 0-146 0 0,0-2-101 0 0,0-4-118 0 0,18 2-59 0 0,0-1-34 0 0,12 4-281 0 0,0 0 103 0 0,1 0 74 0 0,-3-5-146 0 0,3 2 50 0 0,2 2 72 0 0,-1 0-55 0 0,1 0-67 0 0,0 0-81 0 0,0 1 58 0 0,0 0-51 0 0,0 0-55 0 0,0 0-62 0 0,0 0-63 0 0,0 0-70 0 0,1 0-74 0 0,-1 0-78 0 0,1-2-709 0 0,1-2-838 0 0</inkml:trace>
  <inkml:trace contextRef="#ctx0" brushRef="#br0" timeOffset="29424.608">2479 3700 7712 0 0,'0'0'174'0'0,"1"-1"-58"0"0,7-5 106 0 0,-7 5-142 0 0,0-1-13 0 0,0 0-13 0 0,3 0 13 0 0,5-1 55 0 0,-8 2 32 0 0,-1 1 178 0 0,1 0 226 0 0,0 0-51 0 0,-1 1-49 0 0,1-1-46 0 0,-1 1-46 0 0,0-1-42 0 0,0 1-39 0 0,0 0-39 0 0,0-1-34 0 0,0 1-34 0 0,0 1 88 0 0,-1 1-104 0 0,0-1-86 0 0,0 0-68 0 0,0 1-45 0 0,-4 5-209 0 0,3-5 184 0 0,1-1 65 0 0,0 0 42 0 0,0 0 93 0 0,0-1 111 0 0,-4 7-67 0 0,0-1-48 0 0,-1 0-43 0 0,-1 0-35 0 0,-10 9-33 0 0,-11 6-124 0 0,7-6 70 0 0,8-5 106 0 0,-3 3 40 0 0,-3 2 88 0 0,10-7-58 0 0,0 0 37 0 0,2 1 43 0 0,1 0 48 0 0,2 1 55 0 0,3 0 60 0 0,2-1-174 0 0,4-2-78 0 0,1 0-62 0 0,2-1-49 0 0,-1-3-47 0 0,-1-1 0 0 0,1 1 0 0 0,0-1 1 0 0,3 1 21 0 0,-10-4-1 0 0,24 8-138 0 0,5-1-11 0 0</inkml:trace>
  <inkml:trace contextRef="#ctx0" brushRef="#br0" timeOffset="52306.331">3965 2273 4112 0 0,'0'0'91'0'0,"0"0"11"0"0,0 0 12 0 0,0 0 24 0 0,0-1 78 0 0,2 0-76 0 0,-1 0-58 0 0,5-3 48 0 0,-3 2-47 0 0,6-2 344 0 0,1 1-69 0 0,0 1-81 0 0,1 1-90 0 0,-1 0-102 0 0,0-1-115 0 0,19-2 224 0 0,-2 2 334 0 0,18 2-528 0 0,-13 1 214 0 0,2-1-99 0 0,10 1 80 0 0,22-5 167 0 0,-11 2-74 0 0,-17 3-140 0 0,4 0-59 0 0,8 0-11 0 0,-30 0-46 0 0,0 1-1 0 0,15 5-31 0 0,-20-5 39 0 0,0 0 0 0 0,0 0-1 0 0,14-1-38 0 0,21-2 177 0 0,-9 0 88 0 0,-25 1-196 0 0,6-2 122 0 0,1-1-16 0 0,-8 3-130 0 0,2 0-44 0 0,27 0 33 0 0,22 3-34 0 0,-53-1 4 0 0,0 0 0 0 0,0 0 0 0 0,0 2 1 0 0,0-1-1 0 0,-1 1 0 0 0,0 1 0 0 0,2 1-4 0 0,-4-2 16 0 0,-6-1 9 0 0,7 4-13 0 0,-8-5-2 0 0,11 4 1 0 0,-7-3 32 0 0,-6-3-42 0 0,0 1-1 0 0,0-1 1 0 0,0 1 0 0 0,0-1-1 0 0,-1 1 1 0 0,1 0 0 0 0,0-1-1 0 0,0 1 1 0 0,0 0 0 0 0,-1-1-1 0 0,1 1 1 0 0,0 0 0 0 0,-1 0 0 0 0,1 0-1 0 0,0 0 1 0 0,-1 0 0 0 0,1 0-1 0 0,-1 1 0 0 0,4 7-1 0 0,1 10 1 0 0,-6 7 0 0 0,2-20 0 0 0,-3 1 10 0 0,1 1 13 0 0,2-7 12 0 0,-7 11 29 0 0,0-1-60 0 0,6-10 21 0 0,0 2 74 0 0,2-5-1 0 0,1-5-72 0 0,-2 5-26 0 0,-1 0 0 0 0,1 0 0 0 0,-1 0 0 0 0,1-1 0 0 0,-1 1 0 0 0,0 0 0 0 0,0 0 0 0 0,0 0 0 0 0,0-1 0 0 0,-1 1 0 0 0,1 0 0 0 0,-1-1 0 0 0,1-5 19 0 0,-2-1 56 0 0,-1-4 27 0 0,3 0-74 0 0,-1-1-11 0 0,0 1 0 0 0,-3-11-17 0 0,1 9 19 0 0,1 0 0 0 0,0-14-19 0 0,3 4 27 0 0,-1-13 78 0 0,1 1-1 0 0,0 12-76 0 0,-4 1-18 0 0,3 19 33 0 0,2-3-8 0 0,-4 4-1 0 0,-2-5-28 0 0,2 5 4 0 0,-3-4 16 0 0,-1 2 51 0 0,-4 0-62 0 0,6 4-11 0 0,0-1 0 0 0,0 1 0 0 0,0 1 0 0 0,-1-1 0 0 0,-3 0-4 0 0,0 0 15 0 0,0 0 1 0 0,0 1-1 0 0,0 0 1 0 0,0 1-1 0 0,-1 0-15 0 0,-42 4 79 0 0,19 1-56 0 0,30-5-22 0 0,-57 7-1 0 0,-1-2 0 0 0,-33-3 0 0 0,60-6 60 0 0,0 0-56 0 0,-87-5-4 0 0,1 15 70 0 0,17-1 25 0 0,34-7-68 0 0,-25-2-27 0 0,0 4 0 0 0,-85 11 0 0 0,139-9 0 0 0,-38-3 0 0 0,41 0 0 0 0,1 1 0 0 0,-24 3 0 0 0,-102 13 0 0 0,82-12 0 0 0,-14-4 0 0 0,26-1 0 0 0,0 4 0 0 0,0 2 0 0 0,-35 6 0 0 0,58-7 15 0 0,1-2 1 0 0,-1-2-1 0 0,-30-4-15 0 0,18 1 34 0 0,-53 4-34 0 0,-41 4 0 0 0,148-5 0 0 0,0 0 0 0 0,0 0 0 0 0,1 0 0 0 0,-1 0 0 0 0,0-1 0 0 0,0 1 0 0 0,0-1 0 0 0,0 0 0 0 0,1 1 0 0 0,-1-1 0 0 0,-8-3 0 0 0,6 2 0 0 0,0-1 0 0 0,-1 0 0 0 0,1 0 0 0 0,0 0 0 0 0,0 0 0 0 0,0-2 0 0 0,-9-5 0 0 0,2 0 44 0 0,-2-2-24 0 0,1 1-31 0 0,-2-11 129 0 0,5-4 31 0 0,4 9-106 0 0,3 7-58 0 0,-1 0-41 0 0,2 6 45 0 0,0 0 0 0 0,0 0 1 0 0,0 0-1 0 0,0-1 0 0 0,1 1 1 0 0,0 0-1 0 0,-1-1 0 0 0,2 1 1 0 0,-1 0-1 0 0,0-1 0 0 0,1 1 1 0 0,0 0-1 0 0,0 0 0 0 0,0 0 1 0 0,1 0-1 0 0,0-3 11 0 0,10-9-17 0 0,-3 5 3 0 0,-5 6-15 0 0,1-1 0 0 0,0 1 0 0 0,0 1 0 0 0,0-1 0 0 0,1 1 0 0 0,2-2 29 0 0,14-4-36 0 0,7 3 14 0 0,0 0 1 0 0,1 2 0 0 0,23 0 21 0 0,-47 4 0 0 0,20-2-4 0 0,21-1-56 0 0,34 0 60 0 0,-36 5 0 0 0,42-6 0 0 0,15 0 0 0 0,-82 4-31 0 0,-1 1 36 0 0,5-2 37 0 0,11-1 62 0 0,25-1 53 0 0,-40 3-145 0 0,-1 1-35 0 0,28-2-33 0 0,22-4-71 0 0,1 0 16 0 0,-24 4 83 0 0,87-3 28 0 0,-85 4 0 0 0,0 3 0 0 0,1 2 0 0 0,-2 3 0 0 0,1 1 0 0 0,36 12 0 0 0,-58-14 0 0 0,0-1 0 0 0,0-2 0 0 0,1 0 0 0 0,13-1 0 0 0,-17-1 0 0 0,23 5 0 0 0,-29-4 0 0 0,0 0 0 0 0,8 0 0 0 0,-59 10 0 0 0,30-11-36 0 0,0 0-70 0 0,-1 0-81 0 0,1 0-73 0 0,-1 0-70 0 0,1 0-66 0 0,-1 0-64 0 0,1 0-60 0 0,0 1-56 0 0,-1-1-55 0 0,2 0-703 0 0,-1 1-758 0 0</inkml:trace>
  <inkml:trace contextRef="#ctx0" brushRef="#br0" timeOffset="41671.106">3012 4661 4232 0 0,'0'0'91'0'0,"0"0"11"0"0,0 0 12 0 0,-3 4 211 0 0,-1 2-16 0 0,1-2 57 0 0,2-3-135 0 0,0 0 39 0 0,1 0-45 0 0,0-1-26 0 0,0 0-9 0 0,0 0-4 0 0,0 0-21 0 0,0 0-65 0 0,0 0 15 0 0,0 0-9 0 0,0 0-8 0 0,0 0-2 0 0,7-1 69 0 0,2-1-46 0 0,8-5 10 0 0,-8 3-102 0 0,3-1 119 0 0,0-1 38 0 0,10-4 250 0 0,-19 9-355 0 0,-1 0 0 0 0,1 0 1 0 0,0 0-1 0 0,0 1 0 0 0,-1-1 0 0 0,1 1 0 0 0,1 0-79 0 0,11 1 406 0 0,-1 2-109 0 0,-4 1-131 0 0,-1 2-39 0 0,6 9 43 0 0,-10-5-135 0 0,-2 2 53 0 0,-3-5 10 0 0,1-1 0 0 0,-1 1 1 0 0,0 0-1 0 0,0 3-98 0 0,-6 22 121 0 0,3-19 20 0 0,-2 0 1 0 0,-4 10-142 0 0,-14 23 296 0 0,7-18-150 0 0,-2 1-379 0 0,-3-1 120 0 0,-2-3 107 0 0,-1-3 96 0 0,7-10-4 0 0,10-8-59 0 0,-1 1 0 0 0,1-1 0 0 0,-1 0 0 0 0,-8 2-27 0 0,-6 1 78 0 0,10-7 105 0 0,1-6 100 0 0,4-3 106 0 0,7-3 108 0 0,4 0-210 0 0,2 0-37 0 0,9-9 150 0 0,4 5-108 0 0,4 4-82 0 0,-15 9-165 0 0,-1 1 1 0 0,0 0-1 0 0,1 0 1 0 0,-1 0-1 0 0,1 1 0 0 0,-1 0 1 0 0,1 1-1 0 0,-1 0 0 0 0,1 0 1 0 0,0 1-46 0 0,12 2 136 0 0,20 7-89 0 0,-1 1 1 0 0,0 3-48 0 0,-1 1-56 0 0,-20-7-14 0 0,1 0-34 0 0,-17-7-82 0 0,0 1 63 0 0,0-1 52 0 0,0 0 44 0 0,1 1 39 0 0,4 2 138 0 0,-4-1-120 0 0,0-2-67 0 0,-1 1-87 0 0,0 0-62 0 0,1 0-92 0 0,-1-1-107 0 0,0 1-122 0 0,-1-1 203 0 0,0-1-37 0 0,0 1-37 0 0,0 0-40 0 0,0 0-42 0 0,1-1-43 0 0,-1 1-46 0 0,0 0-47 0 0,-1-1-1048 0 0,1 0-925 0 0</inkml:trace>
  <inkml:trace contextRef="#ctx0" brushRef="#br0" timeOffset="43179.258">3400 4587 6048 0 0,'0'0'133'0'0,"0"0"23"0"0,0 0 11 0 0,0 0-14 0 0,0 0-61 0 0,1-1-20 0 0,4 0 3 0 0,0 1-192 0 0,-1 1 69 0 0,-1-1 62 0 0,0 0 54 0 0,-1 0 50 0 0,1 1 42 0 0,0 0 261 0 0,0-1 48 0 0,6 1 702 0 0,-8-1-875 0 0,0 0-115 0 0,1 0 38 0 0,1 0 38 0 0,1-1 40 0 0,0 1 39 0 0,-1 0 40 0 0,-1-1 42 0 0,0 1 42 0 0,-2 0-239 0 0,3 0-107 0 0,0-1 60 0 0,7-7 526 0 0,-5 2-475 0 0,-5 5-166 0 0,0 1 32 0 0,0 0 6 0 0,0 0-83 0 0,1-1 64 0 0,0-1 43 0 0,1-3 216 0 0,-1 3-175 0 0,0 0-111 0 0,-1 1-47 0 0,0-2 6 0 0,0 2 33 0 0,3-3-44 0 0,-3 3-35 0 0,1 1 72 0 0,4-2-39 0 0,-4 2-45 0 0,-1 0 76 0 0,0-2-31 0 0,0 2-62 0 0,0 0-8 0 0,0 0-14 0 0,0 0-62 0 0,0 0-31 0 0,0 0-4 0 0,0 0 4 0 0,0 0 17 0 0,0 0 10 0 0,0 0 1 0 0,0 0 8 0 0,0 0 33 0 0,0 0 14 0 0,0 0 1 0 0,0 0 4 0 0,0 0 17 0 0,-2 0 8 0 0,0 0 60 0 0,0 0 43 0 0,1 0 54 0 0,-2 2-69 0 0,2-2 22 0 0,-4 2-32 0 0,1-2-1 0 0,3 0 44 0 0,-1-1 34 0 0,1 2-78 0 0,0-1-25 0 0,-1-1 73 0 0,0-1 74 0 0,-2-2 109 0 0,2 3-187 0 0,0-1-61 0 0,2-4 39 0 0,0-4 61 0 0,0 9-83 0 0,0 1 12 0 0,-1-2-68 0 0,2 0 56 0 0,0 0 70 0 0,1-2 110 0 0,-1 7-126 0 0,-1 10-48 0 0,-3 30 304 0 0,-1-21-219 0 0,1 0-54 0 0,-5 46-62 0 0,5-36 26 0 0,-4 83-11 0 0,5-75 0 0 0,1-24 0 0 0,0 0 0 0 0,-4 13 0 0 0,5-22 0 0 0,0-6 0 0 0,0 0 0 0 0,0 0 0 0 0,0 1 0 0 0,0-1 0 0 0,0 0 0 0 0,0 0 0 0 0,-1 0 0 0 0,1 0 0 0 0,0 1 0 0 0,-1-1 0 0 0,1 0 0 0 0,-1 0 0 0 0,1 0 0 0 0,-1 0 0 0 0,1 0 0 0 0,-1 0 0 0 0,0 0 0 0 0,1-1 75 0 0,-1 0-87 0 0,0 1-128 0 0,0 1 140 0 0,1-1 76 0 0,0 1 97 0 0,0 0-42 0 0,0-1 33 0 0,0 1 38 0 0,0 0 41 0 0,1-2-49 0 0,2 0-80 0 0,1 0-60 0 0,5 0 7 0 0,-5 0 36 0 0,30 0 340 0 0,0 0-81 0 0,0 2-112 0 0,-17-2-172 0 0,-1 2-38 0 0,11 0-69 0 0,35 6 136 0 0,-41-5-121 0 0,-1 0-75 0 0,0 0-105 0 0,-9-2 51 0 0,-1 0-36 0 0,-8-1 96 0 0,1 0-10 0 0,3 1-20 0 0,-3-1 16 0 0,-1 0-101 0 0,-1 0 55 0 0,1 0-39 0 0,-1 0-71 0 0,1 0-60 0 0,-1 0-66 0 0,1 0-73 0 0,-1 0-80 0 0,0 0-86 0 0,1 0-94 0 0,-1 1-98 0 0,3-1-1045 0 0,1 0-1050 0 0</inkml:trace>
  <inkml:trace contextRef="#ctx0" brushRef="#br0" timeOffset="43460.369">3944 4632 10960 0 0,'0'0'161'0'0,"0"0"-39"0"0,1 0 31 0 0,0-1-88 0 0,2-1 9 0 0,-3 2-11 0 0,1 0 47 0 0,3-2-98 0 0,-3 1-10 0 0,1 0 1 0 0,-1 1 0 0 0,1-1 0 0 0,0 1-1 0 0,-1-1 1 0 0,1 1 0 0 0,0 0-1 0 0,0 0 1 0 0,-1 0 0 0 0,1 0 0 0 0,0 0-1 0 0,0 0 1 0 0,-1 0 0 0 0,1 0 0 0 0,0 1-1 0 0,1 0-2 0 0,4 0 46 0 0,9 1 90 0 0,-2 1-34 0 0,16 2 20 0 0,58 15 10 0 0,-84-19-265 0 0,1 0 53 0 0,-1 0 46 0 0,1 0 36 0 0,4 1 84 0 0,11 2 248 0 0,-13-3-277 0 0,-1 0-58 0 0,2 0-104 0 0,-4-1 0 0 0,-1 1-40 0 0,1-1-61 0 0,1 0-57 0 0,-1 1-62 0 0,0-1-68 0 0,0 1-74 0 0,-1-1-77 0 0,1 0-85 0 0,0 1-88 0 0,2-1-729 0 0,1 2-821 0 0</inkml:trace>
  <inkml:trace contextRef="#ctx0" brushRef="#br0" timeOffset="43682.92">3884 4718 13312 0 0,'0'0'390'0'0,"0"0"-216"0"0,0 0-43 0 0,0-1 28 0 0,-1 1-105 0 0,-1-1-86 0 0,1 0 76 0 0,-3 0-12 0 0,3 1 48 0 0,1 0 16 0 0,0 0 0 0 0,0 0 5 0 0,1 1 24 0 0,1 0-43 0 0,9 2 37 0 0,-6-1-34 0 0,14 3 6 0 0,1 0 1 0 0,13 1-92 0 0,18-1 61 0 0,-9-2-76 0 0,0-1-81 0 0,-16-1-13 0 0,0 0-43 0 0,-21 0 169 0 0,0-1-69 0 0,0 0-72 0 0,0 0-75 0 0,-1 0-44 0 0,1 1-66 0 0,-1-1-67 0 0,0 0-70 0 0,1 0-72 0 0,-1 1-74 0 0,1-1-78 0 0,-1 0-80 0 0,7 2-1036 0 0,6 0-1014 0 0</inkml:trace>
  <inkml:trace contextRef="#ctx0" brushRef="#br0" timeOffset="44195.408">4667 4536 13344 0 0,'0'0'186'0'0,"0"0"-40"0"0,0 0 47 0 0,1-1-103 0 0,-2 0-12 0 0,1 0 7 0 0,-6-7 68 0 0,6 8-141 0 0,0 0 0 0 0,-1 0 0 0 0,1 0 0 0 0,0 0-1 0 0,0-1 1 0 0,-1 1 0 0 0,1 0 0 0 0,0 0 0 0 0,-1 0 0 0 0,1 0-1 0 0,0 0 1 0 0,-1 0 0 0 0,1 0 0 0 0,0 0 0 0 0,-1 0 0 0 0,1 0-1 0 0,0 0 1 0 0,-1 0 0 0 0,1 0 0 0 0,0 0 0 0 0,-1 1 0 0 0,1-1-1 0 0,0 0 1 0 0,0 0 0 0 0,-1 0 0 0 0,1 0-12 0 0,-4 4 145 0 0,1-1-33 0 0,1 1-48 0 0,1 7-58 0 0,0 0 1 0 0,1-1-1 0 0,0 7-6 0 0,9 60 75 0 0,-2-29-20 0 0,-2-7 23 0 0,-3-30-100 0 0,-1 1-64 0 0,1-1-89 0 0,-1 1-113 0 0,0-5 22 0 0,-1 1-69 0 0,1-1-75 0 0,-1 1-83 0 0,0-8 244 0 0,2 1 97 0 0,2 0 49 0 0,3 0 39 0 0,-5-2 8 0 0,-1 1 51 0 0,0-1 1 0 0,1 1-1 0 0,-1-1 1 0 0,0 0-1 0 0,0 0 1 0 0,0 1-1 0 0,0-1 1 0 0,0 0-1 0 0,0 0 1 0 0,0 0-1 0 0,0 0 1 0 0,0 0-1 0 0,0 0 1 0 0,-1-1 0 0 0,2 0 4 0 0,11-24-83 0 0,-4 9 57 0 0,12-18 84 0 0,30-44 228 0 0,-42 66-87 0 0,1 0 0 0 0,6-6-199 0 0,-4 5 146 0 0,-2 3 3 0 0,4-6 106 0 0,-2 7-123 0 0,-10 9-118 0 0,9-7 134 0 0,-9 4-58 0 0,-1-1 35 0 0,0 5-5 0 0,1-1-52 0 0,6 1 31 0 0,-1 1 39 0 0,-2 1-74 0 0,3 5-64 0 0,-6-5 23 0 0,0 1 18 0 0,0 1 1 0 0,0 0-1 0 0,0 0 0 0 0,0 0 1 0 0,0 0-1 0 0,-1 0 1 0 0,0 0-1 0 0,1 3-41 0 0,5 14 138 0 0,-7-19-120 0 0,1 1-1 0 0,0 0 1 0 0,-1-1-1 0 0,0 1 0 0 0,1 0 1 0 0,-1-1-1 0 0,0 1 1 0 0,-1 0-1 0 0,1 0 1 0 0,0-1-1 0 0,-1 1 0 0 0,0 1-17 0 0,-1 10 47 0 0,2-1-37 0 0,0-7-10 0 0,0 1 0 0 0,-1-1 0 0 0,1 0 0 0 0,-1 1 0 0 0,0-1 0 0 0,-2 3 0 0 0,2-4 0 0 0,-1 0 0 0 0,1 0 0 0 0,1 1 0 0 0,-1-1 0 0 0,1 0 0 0 0,0 1 0 0 0,0-1 0 0 0,0 4 0 0 0,1-8-1 0 0,-1 1 0 0 0,0-1 0 0 0,0 0 0 0 0,0 1 0 0 0,0-1 0 0 0,0 0 0 0 0,-1 1 0 0 0,1-1 0 0 0,0 0 1 0 0,-1 0-1 0 0,1 1 0 0 0,-1-1 0 0 0,1 0 0 0 0,-1 0 0 0 0,1 0 0 0 0,-2 1 1 0 0,2-1-4 0 0,-1 0 0 0 0,1-1-1 0 0,-1 1 1 0 0,1 0 0 0 0,0-1 0 0 0,-1 1 0 0 0,1 0-1 0 0,0 0 1 0 0,-1-1 0 0 0,1 1 0 0 0,0 0 0 0 0,0 0-1 0 0,0-1 1 0 0,0 1 0 0 0,0 0 0 0 0,0 0-1 0 0,0 0 1 0 0,0-1 0 0 0,0 1 0 0 0,0 0 0 0 0,0 0-1 0 0,0-1 1 0 0,1 1 0 0 0,-1 0 0 0 0,0 0-1 0 0,1-1 1 0 0,-1 1 0 0 0,0 0 0 0 0,1-1 0 0 0,-1 1-1 0 0,1 0 1 0 0,-1-1 4 0 0,5 8-54 0 0,-2 1-119 0 0,0-1-87 0 0,1 0-74 0 0,2-3-58 0 0,2-3-39 0 0,-6-2-178 0 0,-2 0-20 0 0,0 0-3 0 0</inkml:trace>
  <inkml:trace contextRef="#ctx0" brushRef="#br0" timeOffset="44599.88">5070 4315 11432 0 0,'-2'-3'2'0'0,"1"0"92"0"0,0 0 57 0 0,2-2 273 0 0,2 0-237 0 0,-2 2-21 0 0,0 1-56 0 0,-2-1-45 0 0,1 1-33 0 0,0 2-31 0 0,0-1-1 0 0,-1 1 1 0 0,1-1 0 0 0,0 1-1 0 0,0-1 1 0 0,0 1 0 0 0,0-1 0 0 0,0 1-1 0 0,0-1 1 0 0,0 1 0 0 0,0-1-1 0 0,0 1 1 0 0,0 0 0 0 0,0-1-1 0 0,1 1 1 0 0,-1-1 0 0 0,0 1-1 0 0,0-1 1 0 0,0 1 0 0 0,0-1 0 0 0,1 1-1 0 0,-1 0 1 0 0,0-1 0 0 0,1 1-1 0 0,17-19 458 0 0,-13 15-315 0 0,0 1 0 0 0,0 0 0 0 0,0 0 1 0 0,0 0-1 0 0,1 1 0 0 0,-1 0 0 0 0,1 0 0 0 0,0 0 1 0 0,1 0-144 0 0,15-2 401 0 0,1 3-98 0 0,-12 0-202 0 0,0 2-40 0 0,0-1-45 0 0,0 1-52 0 0,-7-1 99 0 0,0 1 0 0 0,1-1 0 0 0,-1 1 0 0 0,0 1 0 0 0,0-1 0 0 0,0 0 0 0 0,4 3-63 0 0,2 2 107 0 0,-1 3-44 0 0,-8-7-75 0 0,1-1 1 0 0,0 1 0 0 0,0-1-1 0 0,0 1 1 0 0,0-1 0 0 0,0 0 0 0 0,2 1 11 0 0,-2-1-7 0 0,-1 0-1 0 0,1-1 1 0 0,-1 1 0 0 0,1 0 0 0 0,-1 0 0 0 0,1 0 0 0 0,-1 0 0 0 0,1 1 0 0 0,-1-1 0 0 0,0 0 0 0 0,0 0 0 0 0,0 1 0 0 0,0-1 0 0 0,1 1 7 0 0,-1 8-11 0 0,-1-9 12 0 0,0 0 0 0 0,0 0-1 0 0,0-1 1 0 0,0 1-1 0 0,1 0 1 0 0,-1 0 0 0 0,0 0-1 0 0,0 0 1 0 0,1 0 0 0 0,-1 0-1 0 0,1 0 1 0 0,-1 0 0 0 0,1 0-1 0 0,-1-1 1 0 0,1 1 0 0 0,-1 0-1 0 0,1 0 0 0 0,22 20 47 0 0,-18-17-40 0 0,0 1 0 0 0,-1-1 0 0 0,1 1 0 0 0,-1 0 0 0 0,0 0 0 0 0,0 0 0 0 0,-1 0 0 0 0,1 1 1 0 0,-1 0-1 0 0,1 2-7 0 0,-2-3-1 0 0,1-1 1 0 0,-1 1 0 0 0,1 0 0 0 0,1-1 0 0 0,-1 1 0 0 0,0-1 0 0 0,1 0 0 0 0,0 0 1 0 0,-1 0 1 0 0,1 0-1 0 0,-1 1 0 0 0,0-1 1 0 0,-1 1-1 0 0,1 0 1 0 0,-1-1-1 0 0,1 4-1 0 0,7 13 45 0 0,10 10-35 0 0,-13-22-7 0 0,-1 0 1 0 0,0 1 0 0 0,1 3-4 0 0,-1-2 61 0 0,1 0 1 0 0,-1 0 0 0 0,2-1 0 0 0,-1-1 0 0 0,8 8-62 0 0,-1 0 44 0 0,2 0 20 0 0,1 0 0 0 0,0 0 0 0 0,3-1-64 0 0,46 31 74 0 0,-62-43-74 0 0,13 8 1 0 0,-17-11-219 0 0,1-1 87 0 0,-1 0 73 0 0,1 1 62 0 0,0-1 48 0 0,0 1 36 0 0,4 1 466 0 0,-3-1-453 0 0,0 0-92 0 0,-1-1-60 0 0,0 1-51 0 0,-1-1-57 0 0,1 1-66 0 0,0-1-96 0 0,0 0-90 0 0,0 1-100 0 0,-1-1-109 0 0,1 0-116 0 0,-1 0-126 0 0,0 0 382 0 0,0 0-36 0 0,0 0-34 0 0,0 0-38 0 0,-1-1-1223 0 0,-1-2-1023 0 0</inkml:trace>
  <inkml:trace contextRef="#ctx0" brushRef="#br0" timeOffset="44912.309">5458 4558 10336 0 0,'0'0'233'0'0,"-1"0"-3"0"0,1 0-98 0 0,-1-1-62 0 0,-4 0-8 0 0,3 0 3 0 0,-4-1-30 0 0,1 0 51 0 0,0 1 44 0 0,0 0 36 0 0,-4-1 236 0 0,-10 2 667 0 0,14 0-785 0 0,0 1-55 0 0,-1 1-56 0 0,3-1-137 0 0,0 0-38 0 0,0 0 301 0 0,0 1-91 0 0,-1 1-52 0 0,-1 1-37 0 0,1 0-24 0 0,1-2 20 0 0,1-1-45 0 0,0 1 0 0 0,1-1 0 0 0,-1 1 1 0 0,1-1-1 0 0,-1 1 0 0 0,1 0 1 0 0,-1-1-1 0 0,1 1 0 0 0,0 0 0 0 0,0 0 1 0 0,0 0-1 0 0,0 1-70 0 0,-5 10 291 0 0,2-2-131 0 0,-1-2-110 0 0,-2 6 111 0 0,3 0-36 0 0,3-11-92 0 0,0 0 1 0 0,0-1 0 0 0,0 1-1 0 0,0 0 1 0 0,-1-1-1 0 0,0 1-33 0 0,-12 25 202 0 0,0 2-79 0 0,2-5-69 0 0,-1 1-41 0 0,9-18-29 0 0,-3 14 46 0 0,5-16-53 0 0,-1 1-37 0 0,1-1-51 0 0,-1 0-65 0 0,2-5 78 0 0,1 0 34 0 0,-2 6-76 0 0,2-6 41 0 0,0 0-82 0 0,1 0-14 0 0,-1 0-68 0 0,1 0-80 0 0,-1 0-89 0 0,0-1 65 0 0,1 1-53 0 0,-1-1-47 0 0,0 0-42 0 0,0 1-148 0 0,0-1-40 0 0,0 1-180 0 0,0 1-482 0 0,0-3 1348 0 0</inkml:trace>
  <inkml:trace contextRef="#ctx0" brushRef="#br0" timeOffset="75799.989">4637 5153 5440 0 0,'0'0'124'0'0,"0"0"17"0"0,0 0 10 0 0,0 0 17 0 0,0 0 66 0 0,0 0 29 0 0,0 0 8 0 0,0 0-6 0 0,0 0-28 0 0,0 0-11 0 0,0 0-73 0 0,1 0-57 0 0,-1 1-39 0 0,2 2-13 0 0,-2-2 3 0 0,1 0 51 0 0,-1-1 79 0 0,4 15 441 0 0,-6 2-98 0 0,-4 1-98 0 0,-2 0-102 0 0,3-5-140 0 0,1-2-64 0 0,-8 31 357 0 0,-1-1-72 0 0,-1 3-79 0 0,8-22-212 0 0,-1 0-40 0 0,-4 19-40 0 0,1-6-37 0 0,1 0 0 0 0,1 7 7 0 0,8-40 8 0 0,0-2-6 0 0,0 1 0 0 0,0-1-1 0 0,1 1 1 0 0,-2-1-1 0 0,1 1 1 0 0,0-1 0 0 0,0 1-1 0 0,0-1 1 0 0,0 1 0 0 0,0-1-1 0 0,0 1 1 0 0,0-1-1 0 0,-1 1 1 0 0,1-1 0 0 0,0 1-1 0 0,0-1 1 0 0,-1 0-1 0 0,1 1 1 0 0,0-1 0 0 0,-1 1-1 0 0,1-1-1 0 0,-1 1-52 0 0,1-1-60 0 0,0 0 44 0 0,0 0-46 0 0,0 0-57 0 0,0 0-96 0 0,0 0-110 0 0,0 0-100 0 0,0 0 65 0 0,0 0-37 0 0,0 0-529 0 0,0 0-417 0 0,0 0-791 0 0</inkml:trace>
  <inkml:trace contextRef="#ctx0" brushRef="#br0" timeOffset="76200.626">4577 5142 8640 0 0,'0'-1'263'0'0,"-2"0"-97"0"0,0 0-65 0 0,-4-3 56 0 0,4 3 12 0 0,-12-3-6 0 0,1 7 72 0 0,10-2-174 0 0,1 1 0 0 0,-1-1 0 0 0,1 1 1 0 0,0 0-1 0 0,-1-1 0 0 0,1 1 0 0 0,0 0 0 0 0,0 0 1 0 0,-1 1-62 0 0,-9 13 294 0 0,2 1-97 0 0,4-6-147 0 0,1-1-86 0 0,3-6-16 0 0,-7 15 105 0 0,6-12-51 0 0,1 0 0 0 0,0 0 0 0 0,0 0-1 0 0,1 1 1 0 0,0-1 0 0 0,0 2-2 0 0,1-8 70 0 0,0-1 74 0 0,0 0 14 0 0,0 0-4 0 0,0 0 30 0 0,0-1 26 0 0,0 1-63 0 0,1-1-51 0 0,0 1-39 0 0,2-3 36 0 0,-2 2 0 0 0,9-10 296 0 0,-1 0-95 0 0,1 0-82 0 0,0 0-65 0 0,7-7-8 0 0,23-25 46 0 0,-26 28-38 0 0,5-5-131 0 0,9-13-77 0 0,-9 11 25 0 0,-6 8 44 0 0,-13 12-8 0 0,1 1 0 0 0,-1 1 0 0 0,0-1 0 0 0,1 1 0 0 0,-1 0 0 0 0,0-1 0 0 0,1 1 0 0 0,-1-1 0 0 0,0 1 0 0 0,1 0 0 0 0,-1-1 0 0 0,1 1 0 0 0,-1 0 0 0 0,1-1 0 0 0,-1 1 0 0 0,1 0 0 0 0,-1 0 0 0 0,1-1 0 0 0,-1 1 0 0 0,1 0 0 0 0,-1 0 0 0 0,1 0 0 0 0,-1 0 0 0 0,1 0 0 0 0,0 0 0 0 0,-1 0 0 0 0,1 0 0 0 0,-1 0 0 0 0,1 0 0 0 0,0 0 6 0 0,0 0 0 0 0,0-1 1 0 0,0 1-1 0 0,-1 0 0 0 0,1 0 1 0 0,0 0-1 0 0,0 1 0 0 0,0-1 1 0 0,0 0-1 0 0,0 0 0 0 0,0 0 1 0 0,0 1-1 0 0,-1-1 1 0 0,1 0-1 0 0,0 1 0 0 0,0-1 1 0 0,0 1-1 0 0,-1-1-6 0 0,2 1 6 0 0,-1 1 0 0 0,1-1 0 0 0,-1 0 0 0 0,1 1 0 0 0,-1-1 1 0 0,0 1-1 0 0,0-1 0 0 0,1 2-6 0 0,2 4 12 0 0,-1 1 0 0 0,0-1 0 0 0,0 1 0 0 0,-1 0-12 0 0,1 1 37 0 0,3 10 69 0 0,-1 1-62 0 0,0 1-91 0 0,-2-11-20 0 0,0 0-32 0 0,-1-6-42 0 0,1 7-85 0 0,-2-6 40 0 0,-1-3 47 0 0,1 0-40 0 0,0 1-46 0 0,-1-1-54 0 0,1 0-61 0 0,0 1-66 0 0,-1-3 106 0 0,1 1-42 0 0,-1 0-450 0 0,1 1-301 0 0,-1 0-708 0 0</inkml:trace>
  <inkml:trace contextRef="#ctx0" brushRef="#br0" timeOffset="76495.841">4752 5516 7512 0 0,'0'0'166'0'0,"0"0"-12"0"0,0 1-39 0 0,0 1 30 0 0,3 8 23 0 0,2 5-162 0 0,0-1 54 0 0,-3-8 11 0 0,1 1 39 0 0,1 2 112 0 0,0-1 105 0 0,4 14 303 0 0,-6-10-374 0 0,1-1-55 0 0,-2-2-98 0 0,0-2-37 0 0,0-5-180 0 0,-1 1 51 0 0,1-1 42 0 0,-1 1 36 0 0,1 1 92 0 0,0 8 281 0 0,0-9-307 0 0,-1 1-50 0 0,1 0-88 0 0,-1-2-18 0 0,0 0-37 0 0,0 1-53 0 0,0-1-53 0 0,0 0-55 0 0,0 0-63 0 0,0 1-65 0 0,0-1-73 0 0,0 0-75 0 0,0 0-82 0 0,0-2-616 0 0,0 0-711 0 0</inkml:trace>
  <inkml:trace contextRef="#ctx0" brushRef="#br0" timeOffset="76686.116">4854 5457 9216 0 0,'0'0'208'0'0,"0"0"33"0"0,0 0 14 0 0,4 3-63 0 0,4 1-128 0 0,-6-2-80 0 0,-1-2-36 0 0,0 1-61 0 0,0 0-84 0 0,0 0-108 0 0,-1-1 80 0 0,1 1-36 0 0,0 0-356 0 0,1 1-251 0 0,0 1-574 0 0</inkml:trace>
  <inkml:trace contextRef="#ctx0" brushRef="#br0" timeOffset="76989.693">4902 5622 11168 0 0,'0'0'256'0'0,"0"0"34"0"0,0 0 20 0 0,0 0-40 0 0,0 1-178 0 0,0 4-78 0 0,3 35 50 0 0,-3-34-33 0 0,-1 0 53 0 0,0 11 312 0 0,0-13-232 0 0,1-3-71 0 0,5-16 80 0 0,3 0-91 0 0,1 1-73 0 0,2 1-52 0 0,22-22-195 0 0,-19 22 163 0 0,-11 10 65 0 0,11-7-64 0 0,0 2 58 0 0,0 4 57 0 0,0 3 58 0 0,0 3 57 0 0,-1 4 57 0 0,0 3 56 0 0,-2 5 57 0 0,-9-10-247 0 0,1 0 1 0 0,-1 0 0 0 0,0 0 0 0 0,0 1 0 0 0,0-1 0 0 0,0 1-80 0 0,4 19 253 0 0,-2-5-148 0 0,-3-14-149 0 0,-1-4-109 0 0,1 0 72 0 0,1 3 4 0 0,0-2-26 0 0,-2-2 12 0 0,0 1-37 0 0,1-1-44 0 0,-1 0-51 0 0,0 0-286 0 0</inkml:trace>
  <inkml:trace contextRef="#ctx0" brushRef="#br0" timeOffset="77294.041">5148 5398 10080 0 0,'0'0'230'0'0,"0"0"30"0"0,0 0 18 0 0,0 0-156 0 0,2 1-34 0 0,0 1-36 0 0,0 1-34 0 0,3 6 37 0 0,0 1 88 0 0,6 27 537 0 0,-9-30-568 0 0,-1 0-37 0 0,10 36 548 0 0,-2-14-263 0 0,-4-1-56 0 0,-2-13-158 0 0,1-2-46 0 0,-3-8-73 0 0,1-1 0 0 0,-1 0 0 0 0,0 1 0 0 0,0-1 0 0 0,-1 1 0 0 0,1 1-27 0 0,1 23 75 0 0,0-6-73 0 0,-3-10-52 0 0,-2 0-45 0 0,3-13-41 0 0,0 0 37 0 0,0 1-8 0 0,0 0 109 0 0,0 0 66 0 0,-1 0 36 0 0,1 2 195 0 0,0-3-243 0 0,0 1-45 0 0,0 0-48 0 0,0 0-50 0 0,-1 0-59 0 0,1-1-68 0 0,0 1-21 0 0,0-1-58 0 0,0 1-62 0 0,0-1-67 0 0,-1 1-72 0 0,1-1-78 0 0,0 0-81 0 0,-1 1-87 0 0,0 0-896 0 0,-3 2-930 0 0</inkml:trace>
  <inkml:trace contextRef="#ctx0" brushRef="#br0" timeOffset="77601.687">5178 5588 9344 0 0,'0'0'232'0'0,"1"0"-98"0"0,0-1-71 0 0,3 1-10 0 0,-1-1 6 0 0,23-2 349 0 0,36-5 932 0 0,-38 4-834 0 0,-10 1-282 0 0,-1 0-55 0 0,2 0-68 0 0,-1 0-78 0 0,19-9 248 0 0,-4-4-55 0 0,-4-5-74 0 0,-4-5-97 0 0,-21 25-42 0 0,1 1 0 0 0,-1-1 0 0 0,1 0 0 0 0,-1 1 0 0 0,0-1 0 0 0,0 0 0 0 0,1 1 0 0 0,-1-1 0 0 0,0 0 0 0 0,0 0 0 0 0,0 1 0 0 0,1-1 0 0 0,-1 0 0 0 0,0 0 0 0 0,0 1 0 0 0,0-1 0 0 0,0 0 0 0 0,-1 0 0 0 0,1 1 0 0 0,0-1 0 0 0,0 0 0 0 0,0 0 0 0 0,-1 1 0 0 0,1-1 0 0 0,0 0 0 0 0,0 1 0 0 0,-1-1 0 0 0,1 0 0 0 0,-1 1 0 0 0,1-1 0 0 0,-1 0 0 0 0,1 1 0 0 0,-1-1-1 0 0,1 1 1 0 0,-1-1-3 0 0,-6-3 81 0 0,-1 1 50 0 0,6 3-123 0 0,0 0 1 0 0,-1 0-1 0 0,1 0 0 0 0,0 0 0 0 0,-1 0 0 0 0,1 1 1 0 0,0-1-1 0 0,-1 1 0 0 0,1-1 0 0 0,0 1 0 0 0,-2 1-8 0 0,-26 14 51 0 0,20-11-46 0 0,-3 3 17 0 0,1 2 35 0 0,4-3 33 0 0,-1 1 1 0 0,2 0-1 0 0,-5 6-90 0 0,-1 3 74 0 0,11-13-17 0 0,-1 0 1 0 0,1 1 0 0 0,0-1-1 0 0,1 1 1 0 0,-1 1-58 0 0,-1 11 248 0 0,3-10-7 0 0,2-2-35 0 0,4 4 110 0 0,4-2-111 0 0,2-4-87 0 0,8 0-56 0 0,9-4-83 0 0,-25 1 22 0 0,16-2 41 0 0,1-1-92 0 0,0 0-112 0 0,-11 1 33 0 0,1 0-34 0 0,-1 0-38 0 0,0 0-39 0 0,0 0-42 0 0,1-1-44 0 0,-1 0-46 0 0,-1 0-49 0 0,1 0-51 0 0,-1 0-54 0 0,11-6-1002 0 0,-3-2-50 0 0</inkml:trace>
  <inkml:trace contextRef="#ctx0" brushRef="#br0" timeOffset="78394.341">5686 5457 11056 0 0,'0'0'248'0'0,"0"0"34"0"0,0 0-48 0 0,-1 0-66 0 0,0 0-54 0 0,-1 0-44 0 0,0 0-29 0 0,-4 0-27 0 0,3 0 20 0 0,0 1-85 0 0,-1 1 36 0 0,-4 2 81 0 0,-1 1 103 0 0,1 1 72 0 0,-13 13 572 0 0,15-13-520 0 0,0 1-59 0 0,0 1 37 0 0,-1 2 33 0 0,0-3-42 0 0,-15 17 334 0 0,8-7-305 0 0,7-8-194 0 0,0-1-41 0 0,4-2-56 0 0,0-2 16 0 0,3-4-13 0 0,0 1 0 0 0,0-1 1 0 0,0 0-1 0 0,0 0 1 0 0,0 0-1 0 0,0 0 1 0 0,0 0-1 0 0,0 0 0 0 0,0 0 1 0 0,0 0-1 0 0,0 1 1 0 0,0-1-1 0 0,0 0 1 0 0,0 0-1 0 0,0 0 0 0 0,0 0 1 0 0,0 0-1 0 0,0 0 1 0 0,0 0-1 0 0,0 1 1 0 0,0-1-1 0 0,0 0 1 0 0,0 0-1 0 0,0 0 0 0 0,0 0 1 0 0,0 0-1 0 0,0 0 1 0 0,0 0-1 0 0,0 0 1 0 0,0 1-1 0 0,1-1 0 0 0,-1 0 1 0 0,0 0-1 0 0,0 0 1 0 0,0 0-1 0 0,0 0 1 0 0,0 0-1 0 0,0 0 0 0 0,0 0 1 0 0,0 0-1 0 0,1 0-3 0 0,5 2 99 0 0,3-1-43 0 0,-3-1-42 0 0,-5 0-17 0 0,10-1 145 0 0,0-1-86 0 0,0 0-71 0 0,1-1-58 0 0,5-2-128 0 0,-12 4 127 0 0,-1 0 0 0 0,1 0 1 0 0,-1 1-1 0 0,1 0 0 0 0,-1-1 0 0 0,1 2 0 0 0,-1-1 0 0 0,3 1 74 0 0,8 3-152 0 0,-11-2 121 0 0,0 0 0 0 0,0 0 1 0 0,0 1-1 0 0,0-1 1 0 0,-1 1-1 0 0,1 0 1 0 0,-1 0-1 0 0,1 0 1 0 0,1 4 30 0 0,-1-3-28 0 0,0 0 0 0 0,0 1 1 0 0,-1 0-1 0 0,1 0 0 0 0,-1 0 0 0 0,0 0 0 0 0,-1 0 1 0 0,1 2 27 0 0,2 17-47 0 0,-4 8 83 0 0,-1 1 59 0 0,-1-15 16 0 0,-1 1 1 0 0,0-1-1 0 0,-2 1 0 0 0,-4 13-111 0 0,-8 11 117 0 0,10-33-36 0 0,-2 1 56 0 0,-1 0 45 0 0,-1-3 36 0 0,9-7-190 0 0,0 0 1 0 0,0 0 0 0 0,-1-1-1 0 0,1 1 1 0 0,0 0 0 0 0,0-1-1 0 0,0 1 1 0 0,-1-1-1 0 0,1 1 1 0 0,0-1 0 0 0,-1 0-1 0 0,1 1 1 0 0,0-1-1 0 0,-1 0 1 0 0,1 0 0 0 0,-1 0-1 0 0,1 0 1 0 0,0 0-1 0 0,-1-1 1 0 0,1 1 0 0 0,0 0-1 0 0,-1 0 1 0 0,1-1-1 0 0,0 1 1 0 0,0-1 0 0 0,-1 1-1 0 0,1-1 1 0 0,0 0 0 0 0,0 1-1 0 0,0-1 1 0 0,0 0-1 0 0,-1 0 1 0 0,1 0 0 0 0,1 0-1 0 0,-1 0 1 0 0,0 0-29 0 0,-5-5 65 0 0,1 0 0 0 0,0-1 1 0 0,1 1-1 0 0,-1-2-65 0 0,3 5 21 0 0,0-1 0 0 0,0 0 0 0 0,1 0 1 0 0,-1 0-1 0 0,1 0 0 0 0,0-1 0 0 0,0 1 0 0 0,0 0 0 0 0,1 0 0 0 0,-1-1 0 0 0,1 1 0 0 0,0-4-21 0 0,2-19 93 0 0,1 1 0 0 0,3-9-93 0 0,-3 25 9 0 0,0 0 0 0 0,0 0 0 0 0,2-2-9 0 0,5-8-46 0 0,3 2-55 0 0,17-18-6 0 0,4 2-66 0 0,19-13-185 0 0,2 2-77 0 0,27-23-269 0 0,-61 49 497 0 0,-1 1 47 0 0,0-1 41 0 0,0 0 34 0 0,21-18-2 0 0,20-18 77 0 0,-53 48 97 0 0,-7 4 69 0 0,-11 5 233 0 0,0 3-192 0 0,0 1-97 0 0,4-3-113 0 0,3-1-83 0 0,-29 26 92 0 0,-13 21 42 0 0,21-23-8 0 0,15-15-2 0 0,0 0 0 0 0,0 1 0 0 0,1 0 0 0 0,-6 13-28 0 0,3 0 89 0 0,2 1 71 0 0,9-25-149 0 0,0-1 1 0 0,0 0-1 0 0,0 1 1 0 0,0-1-1 0 0,0 0 1 0 0,0 1-1 0 0,0-1 1 0 0,0 1-1 0 0,0-1 1 0 0,0 0-1 0 0,0 1 1 0 0,0-1-1 0 0,0 1 1 0 0,0-1-1 0 0,0 0 1 0 0,0 1-1 0 0,1-1 1 0 0,-1 0-1 0 0,0 1 1 0 0,0-1-1 0 0,0 0 1 0 0,0 1-1 0 0,1-1 1 0 0,-1 0-1 0 0,0 0 1 0 0,0 1-1 0 0,1-1 1 0 0,-1 0-1 0 0,1 1-11 0 0,11 1 342 0 0,4-3-79 0 0,-10-1-187 0 0,-1 1-52 0 0,7-4 111 0 0,-1-1-38 0 0,0 0-37 0 0,0-1-33 0 0,11-8-70 0 0,-2-1-112 0 0,-3 3-40 0 0,0 1-54 0 0,0 1-46 0 0,1 1-39 0 0,-1 3 37 0 0,0 4 62 0 0,0 4 53 0 0,-1 2 44 0 0,7 10-15 0 0,-19-10 132 0 0,0 0 0 0 0,0 0 0 0 0,0 1 0 0 0,-1 0 0 0 0,1 0 0 0 0,-1 0 1 0 0,0 1 20 0 0,9 12-116 0 0,0 0 45 0 0,27 42-25 0 0,-34-51 130 0 0,6 11 115 0 0,-4-10-24 0 0,0-3 43 0 0,-6-5-8 0 0,-1-1 7 0 0,0 0 17 0 0,0 0 68 0 0,0 0 31 0 0,0 0 5 0 0,0 0 7 0 0,0-1-63 0 0,-1 1-50 0 0,1-1-44 0 0,0-1-37 0 0,0-1 35 0 0,1-2-40 0 0,-1 3 28 0 0,0-13 90 0 0,1-1-50 0 0,0 1-43 0 0,0-1-38 0 0,2-6-19 0 0,1 0-45 0 0,11-48-75 0 0,-7 41 79 0 0,-4 14-136 0 0,1 1 45 0 0,16-32-32 0 0,-10 28 17 0 0,-4 7-5 0 0,0 1-40 0 0,0 2-16 0 0,-1-1-39 0 0,1 1-44 0 0,1 0-51 0 0,-1 1-55 0 0,1-1-61 0 0,0 1-65 0 0,0 0-72 0 0,-6 6 135 0 0,0-1-57 0 0,0 1-51 0 0,0-1-43 0 0,0 1-160 0 0,1-1-42 0 0,0 0-193 0 0,1-1-518 0 0</inkml:trace>
  <inkml:trace contextRef="#ctx0" brushRef="#br0" timeOffset="83342.359">2724 6319 7920 0 0,'2'-3'47'0'0,"0"0"83"0"0,2-6 401 0 0,-3 5-356 0 0,0-2-111 0 0,-1 3-77 0 0,0 0-37 0 0,0 2 191 0 0,0-1 116 0 0,0 1 95 0 0,1 1 73 0 0,-1 0 152 0 0,1 0 851 0 0,0 1-871 0 0,-1 0-86 0 0,0-1-280 0 0,1 1-35 0 0,-1-1-41 0 0,0 1-44 0 0,0 0-55 0 0,0-1-98 0 0,0 1-111 0 0,0 0-120 0 0,0 14 577 0 0,-1 0-34 0 0,-1 15 140 0 0,-1-7-158 0 0,-1-1-48 0 0,-4 23 65 0 0,-6 47 104 0 0,10-52-116 0 0,-2 73 131 0 0,5-92-236 0 0,0 0 44 0 0,0-7-13 0 0,2 0-63 0 0,-1-6-61 0 0,1 0 0 0 0,-2 1 0 0 0,1-1 0 0 0,-2 6-19 0 0,-4 3 78 0 0,5-16 25 0 0,1 0-17 0 0,0 5-58 0 0,0-5 32 0 0,0-1 38 0 0,0 0 6 0 0,0 0-17 0 0,0 0-38 0 0,3-5 21 0 0,4-10 90 0 0,-2 0-40 0 0,1-2-47 0 0,1 2-65 0 0,4-8 22 0 0,-1-1-37 0 0,1 1-48 0 0,1 0-57 0 0,-1 0-66 0 0,2 1-76 0 0,-12 21 246 0 0,16-27-439 0 0,2 2-1 0 0,2-3 448 0 0,-4 10-191 0 0,2 2 36 0 0,1 2 50 0 0,2 3 60 0 0,-8 6 34 0 0,-9 3-19 0 0,0 1 0 0 0,0 1 0 0 0,0-1 0 0 0,0 1-1 0 0,6-1 31 0 0,1 2-5 0 0,-1 4 70 0 0,-1 4 100 0 0,-6-2-36 0 0,-1 2 36 0 0,-3-7-152 0 0,0 0 1 0 0,0 0-1 0 0,1 1 0 0 0,-1-1 1 0 0,0 0-1 0 0,0 0 1 0 0,0 0-1 0 0,-1 1 0 0 0,1-1 1 0 0,0 0-1 0 0,0 0 1 0 0,-1 1-1 0 0,1 0-13 0 0,-11 18 95 0 0,-16 13 33 0 0,8-14-88 0 0,-1-1-1 0 0,0-1 1 0 0,-10 6-40 0 0,18-15 2 0 0,0 0 0 0 0,-1-1 0 0 0,0 0 0 0 0,0-1 0 0 0,0-1 0 0 0,-1 0 1 0 0,0 0-3 0 0,-8-2 12 0 0,21-3 46 0 0,0 0 8 0 0,-4 2-2 0 0,4-2 4 0 0,1 0 17 0 0,0 0 10 0 0,3 1 49 0 0,5 4-39 0 0,-3-3 9 0 0,7 5 177 0 0,0-1-56 0 0,-5-2-94 0 0,-1 0 1 0 0,0 1 0 0 0,0 0-1 0 0,2 1-141 0 0,5 5 233 0 0,-1-1 24 0 0,-4-1-157 0 0,-2 0-44 0 0,8 13 101 0 0,-10-14-140 0 0,-1 0-35 0 0,0-1-31 0 0,-2 0-38 0 0,0 1-43 0 0,0 1-50 0 0,-1-6 23 0 0,0 2-131 0 0,0 2-249 0 0,3-4-37 0 0</inkml:trace>
  <inkml:trace contextRef="#ctx0" brushRef="#br0" timeOffset="83665.894">3127 6757 11312 0 0,'0'0'332'0'0,"0"0"-4"0"0,0 0-234 0 0,1 1-51 0 0,3 3-51 0 0,-2-2 43 0 0,-1-1 94 0 0,0 0-13 0 0,0 0 43 0 0,0 0-50 0 0,0 0 0 0 0,0 1 0 0 0,-1-1 0 0 0,1 0 1 0 0,0 1-1 0 0,-1-1 0 0 0,1 1 0 0 0,-1-1 1 0 0,1 1-1 0 0,-1-1 0 0 0,0 1 0 0 0,1 0-109 0 0,-1 13 808 0 0,-1-5-365 0 0,-1 0-66 0 0,0 0-84 0 0,0 0-99 0 0,0-5-135 0 0,1 1-39 0 0,0-1-44 0 0,0 0-46 0 0,-1 4 212 0 0,0 0 60 0 0,-6 19 623 0 0,3-16-529 0 0,-4 9 112 0 0,4-9-222 0 0,0-1-44 0 0,-2 0-53 0 0,-2-1-62 0 0,0-1-36 0 0,-3 8 63 0 0,5-7-32 0 0,1-3-34 0 0,-4 3-93 0 0,9-9-66 0 0,0 0 54 0 0,0 1 28 0 0,-1 1 11 0 0,-1 0-27 0 0,1 0-34 0 0,1-2-53 0 0,-1 1-91 0 0,1-1-41 0 0,0 0-92 0 0,-1-1-106 0 0,1 0-119 0 0,1 0-243 0 0</inkml:trace>
  <inkml:trace contextRef="#ctx0" brushRef="#br0" timeOffset="83952.145">2989 6882 8952 0 0,'0'0'-76'0'0,"1"-1"60"0"0,-1 0 51 0 0,1 0 41 0 0,0-1 70 0 0,2-4 377 0 0,-2 4-330 0 0,1 1-79 0 0,-1 0-83 0 0,0 1 117 0 0,-1 0 168 0 0,1 0 99 0 0,0 0-61 0 0,0 0-53 0 0,1 0-45 0 0,3 0 130 0 0,7 0 447 0 0,-10 0-625 0 0,-1 0 35 0 0,7 0 252 0 0,-1 1-49 0 0,0 1-46 0 0,0 1-43 0 0,0 0-41 0 0,-1 1-37 0 0,8 5 180 0 0,-4 0-176 0 0,-1 0-61 0 0,5 4 22 0 0,-2 1-70 0 0,-5-7-88 0 0,32 37 109 0 0,-27-29-177 0 0,-1 0-52 0 0,-11-14-47 0 0,1-1-38 0 0,-1 0-16 0 0,1 1-43 0 0,0-1-47 0 0,0 1-51 0 0,0 0-56 0 0,1 0-60 0 0,-1 0-65 0 0,0 0-69 0 0,1-1-38 0 0,-2 1-70 0 0,1-1-74 0 0,-1 0-77 0 0,1 1-1222 0 0,-1-1-1136 0 0</inkml:trace>
  <inkml:trace contextRef="#ctx0" brushRef="#br0" timeOffset="84244.165">3382 6586 11432 0 0,'0'0'256'0'0,"0"0"34"0"0,0 0 22 0 0,0 0-92 0 0,0 0-106 0 0,1 0-75 0 0,2 0-64 0 0,-1 0 56 0 0,5 0-17 0 0,0 0 36 0 0,6 0 145 0 0,-2 0 36 0 0,0 0 46 0 0,26 0 744 0 0,-22 0-635 0 0,1 1-94 0 0,-9 0-201 0 0,1 0-44 0 0,24 1 132 0 0,-6 0-82 0 0,-9 0-114 0 0,-3 0-74 0 0,-1 1-90 0 0,-11-3 80 0 0,0 1 43 0 0,3 0-14 0 0,-2-1-33 0 0,-1 1-6 0 0,-1-1-57 0 0,0 0 17 0 0,0 0-35 0 0,0 1-39 0 0,-1-1-44 0 0,1 0 9 0 0,0 1-36 0 0,-1-1-37 0 0,1 0-40 0 0,0 1-43 0 0,-1-1-44 0 0,1 1-47 0 0,-1-1-49 0 0,1 1-1223 0 0,-1-1-1007 0 0</inkml:trace>
  <inkml:trace contextRef="#ctx0" brushRef="#br0" timeOffset="84526.443">3424 6696 9384 0 0,'-13'0'199'0'0,"10"0"-101"0"0,-1 0 54 0 0,4 0 9 0 0,-1 0-45 0 0,1 0-40 0 0,-1 0-34 0 0,1 1-42 0 0,0 0-115 0 0,-1 0 81 0 0,1 0 98 0 0,0-1 61 0 0,-1 1 87 0 0,1-1 43 0 0,-1 0 82 0 0,1 0 93 0 0,-1 0 101 0 0,9 0 133 0 0,0 0-60 0 0,1 0-56 0 0,-1 0-54 0 0,1 0-52 0 0,-1 0-48 0 0,0 0-47 0 0,1-1-43 0 0,-1 1-42 0 0,1 0-39 0 0,-1 0-35 0 0,1-1-35 0 0,8 1 63 0 0,-1-1-103 0 0,-2 1-85 0 0,-1 0-42 0 0,10-1-79 0 0,30 0-207 0 0,-37 1 257 0 0,0 0 54 0 0,5 0-305 0 0</inkml:trace>
  <inkml:trace contextRef="#ctx0" brushRef="#br0" timeOffset="91501.541">4061 6130 4744 0 0,'-1'1'45'0'0,"-1"0"-42"0"0,1 0 42 0 0,-1-1 51 0 0,-1 0 75 0 0,2 0-67 0 0,1 0 120 0 0,0 0 201 0 0,0 0-99 0 0,0 0-48 0 0,-1 0-41 0 0,1 0-35 0 0,-3 0 172 0 0,-2 0 45 0 0,3-1-149 0 0,0 1-47 0 0,1-1 5 0 0,-1 1 49 0 0,2-1-2 0 0,-1 0 47 0 0,1 1 53 0 0,0-1 58 0 0,0 0-231 0 0,0 1-54 0 0,0 0-20 0 0,0 0-26 0 0,0 0-44 0 0,7-5 20 0 0,4 0 109 0 0,0 0-49 0 0,-6 3-86 0 0,0 0 0 0 0,0 0 0 0 0,0 1-1 0 0,1-1 1 0 0,-1 1 0 0 0,0 1 0 0 0,1-1 0 0 0,4 1-52 0 0,4-1 133 0 0,17 1 27 0 0,-29 0-146 0 0,0 0-1 0 0,1 0 1 0 0,-1 1-1 0 0,0-1 1 0 0,0 1-1 0 0,0 0 1 0 0,0-1 0 0 0,0 1-1 0 0,0 0 1 0 0,0 0-1 0 0,0 0 1 0 0,1 1-14 0 0,5 4 63 0 0,-8-6-63 0 0,1 0 0 0 0,-1 1 0 0 0,1-1 0 0 0,-1 0 0 0 0,0 1 0 0 0,1-1 0 0 0,-1 1 0 0 0,0-1 1 0 0,1 0-1 0 0,-1 1 0 0 0,0-1 0 0 0,1 1 0 0 0,-1-1 0 0 0,0 1 0 0 0,0-1 0 0 0,0 1 0 0 0,1-1 0 0 0,-1 1 0 0 0,0-1 0 0 0,0 1 0 0 0,0 0 0 0 0,0-1 0 0 0,0 1 0 0 0,0-1 0 0 0,0 1 0 0 0,0-1 0 0 0,0 3 12 0 0,1 0 1 0 0,-1 0-1 0 0,0 1 1 0 0,0-1 0 0 0,0 0-1 0 0,0 0 1 0 0,-1 0 0 0 0,1 0-1 0 0,-1 0 1 0 0,0 0-1 0 0,0 0 1 0 0,0-1 0 0 0,0 1-1 0 0,0 0 1 0 0,-1 0-1 0 0,1-1 1 0 0,-1 1 0 0 0,0-1-1 0 0,1 1 1 0 0,-1-1-1 0 0,-1 0 1 0 0,1 1-13 0 0,-4 3 47 0 0,-1 0 0 0 0,1 0 1 0 0,-9 4-48 0 0,-9 6 33 0 0,7-5-59 0 0,-14 7 158 0 0,10-6-46 0 0,7-2-58 0 0,7-5-15 0 0,-5 0-63 0 0,5-2 54 0 0,1 0 77 0 0,5-2 88 0 0,1-1 14 0 0,0 0-7 0 0,0 1-98 0 0,-1-1 37 0 0,-1 1 352 0 0,2 0-99 0 0,0-1-206 0 0,2 0-115 0 0,1 1-105 0 0,-2-1 15 0 0,25 3 449 0 0,-13-2-249 0 0,0 0-35 0 0,-1-1-41 0 0,0 1-34 0 0,-1 0-35 0 0,1 1-37 0 0,27-2 10 0 0,-32 0-54 0 0,11 0 30 0 0,-12 0-15 0 0,-1-1-53 0 0,1 0-95 0 0,0 0-114 0 0,-3 0 107 0 0,0 1-38 0 0,0-1-40 0 0,-1 0-46 0 0,-1 1 4 0 0,0 0-48 0 0,0 0-45 0 0,0-1-38 0 0,0 1-134 0 0,1 0-38 0 0,1-2-1396 0 0</inkml:trace>
  <inkml:trace contextRef="#ctx0" brushRef="#br0" timeOffset="91797.084">4370 6090 10224 0 0,'0'0'230'0'0,"0"0"30"0"0,0 0-26 0 0,0 0-100 0 0,-1 1-73 0 0,0 3-18 0 0,1-2 13 0 0,0 1-2 0 0,-1 0-17 0 0,-2 9 128 0 0,-2 6 370 0 0,1 0 1 0 0,1 0-1 0 0,-1 12-535 0 0,1-6 423 0 0,-3 0-66 0 0,1-4-118 0 0,2 0-61 0 0,-1 2-154 0 0,-1 14 101 0 0,5-35-71 0 0,0-1-201 0 0,0 0 46 0 0,0 0 39 0 0,0 0 36 0 0,0 0 36 0 0,0 1 37 0 0,0-1 47 0 0,0 0 97 0 0,0 1 78 0 0,0 0-119 0 0,0-1-67 0 0,0 0-56 0 0,0 1-58 0 0,0-1-60 0 0,0 0-69 0 0,0 1-79 0 0,0-1-26 0 0,0 0-68 0 0,0 0-71 0 0,0 0-78 0 0,0 0-84 0 0,0 1-88 0 0,-1-1-94 0 0,1 0-100 0 0,-1 0-864 0 0,-2 0-970 0 0</inkml:trace>
  <inkml:trace contextRef="#ctx0" brushRef="#br0" timeOffset="91995.705">4421 6071 7728 0 0,'0'0'225'0'0,"0"0"-93"0"0,0 0 35 0 0,3 7 1109 0 0,0 0-492 0 0,1 3-74 0 0,-2 2-73 0 0,-1 0-79 0 0,-1 2-85 0 0,-1-1-92 0 0,-1 0-97 0 0,1 0-104 0 0,-2-2-109 0 0,0 6 103 0 0,0 0-36 0 0,-2 16 41 0 0,2-11-124 0 0,2-4-60 0 0,1-1 74 0 0,0-16-31 0 0,0 0-273 0 0,0-1 101 0 0,0 1 84 0 0,0-1 68 0 0,1 0 70 0 0,-1 1 311 0 0,1-1-274 0 0,-1 0-95 0 0,0 0-34 0 0,0 1-40 0 0,0-1-46 0 0,1 0-53 0 0,-1 0-60 0 0,0 0-67 0 0,0 0-73 0 0,0 1 70 0 0,0-1-38 0 0,0 0-39 0 0,0 0-42 0 0,0 0-44 0 0,0 0-45 0 0,0 1-48 0 0,0-1-49 0 0,0 0-1104 0 0,0 0-956 0 0</inkml:trace>
  <inkml:trace contextRef="#ctx0" brushRef="#br0" timeOffset="92283.439">4307 6065 9528 0 0,'0'0'216'0'0,"0"0"32"0"0,0 0 10 0 0,0 0 40 0 0,0 0 119 0 0,0 0 51 0 0,0 0-243 0 0,0 0-49 0 0,0 1-43 0 0,0-1-36 0 0,1 1 21 0 0,3 1-21 0 0,-2-1 10 0 0,3 2 299 0 0,2 0-44 0 0,-1-1-41 0 0,1 0-39 0 0,7 2 179 0 0,0-2-119 0 0,-2-1-140 0 0,0 0-51 0 0,2 0-21 0 0,5-1 1 0 0,-14 0-250 0 0,0 0 45 0 0,-1 0 40 0 0,1 0 36 0 0,5-1 89 0 0,-1 1 85 0 0,20 0 489 0 0,-23-1-561 0 0,0 1-36 0 0,1 0-44 0 0,0 1-70 0 0,-1-1-81 0 0,1 0-95 0 0,-2 1-46 0 0,1-1-82 0 0,-1 1-91 0 0,1-1-99 0 0,-1 1-105 0 0,1 0-114 0 0,-1 0-122 0 0,-2 0 393 0 0,-1-1-33 0 0,2 1-1284 0 0,2-1-1019 0 0,-6 0 2808 0 0</inkml:trace>
  <inkml:trace contextRef="#ctx0" brushRef="#br0" timeOffset="93200.265">3926 6506 4752 0 0,'0'0'101'0'0,"0"0"22"0"0,0 0 6 0 0,0 0 26 0 0,0 0 86 0 0,0 0 42 0 0,0 0 5 0 0,0 0-4 0 0,0 0-16 0 0,0 0-4 0 0,0 0 0 0 0,0 0-14 0 0,0 0-56 0 0,0 0-30 0 0,0 0-4 0 0,0 0-15 0 0,0 0-49 0 0,0 0 17 0 0,0 0-13 0 0,0 0-10 0 0,0 0-5 0 0,0 0-10 0 0,0 0-3 0 0,0 0 0 0 0,0 0 0 0 0,0 0 0 0 0,0 0 0 0 0,0 0 0 0 0,0 0 0 0 0,0 0 0 0 0,0 0 0 0 0,0 0 0 0 0,0 0 4 0 0,0 0 16 0 0,0 0 4 0 0,0 0 0 0 0,0 0-6 0 0,0 0-31 0 0,5 0-43 0 0,-3 0 47 0 0,9-2 264 0 0,6 1 66 0 0,3 0 37 0 0,-8-2-96 0 0,-10 2-228 0 0,-1 1 0 0 0,1 0-49 0 0,6 0-13 0 0,-8 0-13 0 0,41-3 399 0 0,-6 0-134 0 0,44 0 145 0 0,-45 3 176 0 0,25-4-617 0 0,-20 2 274 0 0,2-1 81 0 0,-22 1-187 0 0,-1 1-48 0 0,36 1 88 0 0,-9 0-56 0 0,-41-1-144 0 0,0 1 1 0 0,8 1 51 0 0,-11 0-227 0 0,0-1 57 0 0,1 0 29 0 0,0 0 112 0 0,-1 0 69 0 0,3 1 201 0 0,-3-1-244 0 0,1 1-40 0 0,-1-1-67 0 0,0 1-98 0 0,0-1-66 0 0,0 0-96 0 0,0 1-110 0 0,0-1-122 0 0,-1 1 220 0 0,1-1-34 0 0,-1 0-38 0 0,1 1-38 0 0,-1-1-41 0 0,0 0-41 0 0,1 1-45 0 0,-1-1-44 0 0,1 1-1028 0 0,-1 1-919 0 0</inkml:trace>
  <inkml:trace contextRef="#ctx0" brushRef="#br0" timeOffset="93802.965">3980 6701 6328 0 0,'0'-5'336'0'0,"1"1"-272"0"0,-1 1-34 0 0,1 1 55 0 0,0-1 50 0 0,0 0 43 0 0,1-1 205 0 0,0 0 79 0 0,6-7 1258 0 0,-3 7-1055 0 0,-3 2-380 0 0,1 0-51 0 0,0 1-59 0 0,0-1-71 0 0,-2 1 402 0 0,4-4 12 0 0,1 1-73 0 0,0 1-65 0 0,1 0-60 0 0,-1 1-52 0 0,1 1-45 0 0,8-1 117 0 0,-3 3-131 0 0,16 3 199 0 0,-20-1-256 0 0,0-1 33 0 0,0 2 36 0 0,0 0-35 0 0,6 6 96 0 0,-5-1-139 0 0,-1 0-46 0 0,6 11-4 0 0,9 9-53 0 0,-9-10-63 0 0,-2 2 55 0 0,-1 2 218 0 0,6 23-250 0 0,-7-18 88 0 0,1-2-52 0 0,-3-9-35 0 0,4 10-2 0 0,10 15 1 0 0,-17-31-1 0 0,2 2 19 0 0,-1-4 30 0 0,1-3 27 0 0,3-1 39 0 0,-9-4-73 0 0,0-2-73 0 0,0 0-47 0 0,3 0-178 0 0,2 0-285 0 0,-4-1 395 0 0,-1 0 43 0 0,0 1 2 0 0,-1 0 6 0 0,1 0-17 0 0,-1 0-39 0 0,1 1-12 0 0,-1-1-41 0 0,0 1-45 0 0,0-1-52 0 0,1 0-55 0 0,-1 1-51 0 0,0-1-46 0 0,0 0-40 0 0,1 0-143 0 0,-1 0-40 0 0,0 0-174 0 0,1 0-467 0 0,-1 1 1309 0 0</inkml:trace>
  <inkml:trace contextRef="#ctx0" brushRef="#br0" timeOffset="94094.943">4256 6802 8208 0 0,'0'0'234'0'0,"0"0"6"0"0,-3 2-153 0 0,-6 2-72 0 0,2 1 29 0 0,-1 1 82 0 0,1 0 70 0 0,0 0 59 0 0,0 0 40 0 0,0 0 34 0 0,-24 27 1337 0 0,22-23-1224 0 0,0 0-88 0 0,1 0-129 0 0,3-6-161 0 0,1 1-36 0 0,-3 3-80 0 0,0 1 35 0 0,-8 8 72 0 0,4-3 58 0 0,-1-1 45 0 0,4-3 27 0 0,0-1 0 0 0,-1-1 0 0 0,-1 1 0 0 0,1-2 0 0 0,-8 6-185 0 0,6-6 81 0 0,0 1-39 0 0,-8 6-50 0 0,18-13-36 0 0,1-1 99 0 0,0 0 13 0 0,0 0-44 0 0,0 0-48 0 0,0 0-55 0 0,0 0-113 0 0,0 0-203 0 0,0 0-19 0 0</inkml:trace>
  <inkml:trace contextRef="#ctx0" brushRef="#br0" timeOffset="96613.473">4914 6314 5192 0 0,'-3'0'-10'0'0,"-2"0"49"0"0,2 1 119 0 0,6 5 141 0 0,-1-3-256 0 0,-2-2 76 0 0,0-1 137 0 0,0 0 26 0 0,1 0-53 0 0,-1 1-45 0 0,1-1-40 0 0,0 1 4 0 0,0 0-48 0 0,5 2 121 0 0,-4-2-68 0 0,3 2 195 0 0,1 0-38 0 0,7 2 213 0 0,0-1-107 0 0,1-1-80 0 0,32 1 521 0 0,-35-4-620 0 0,-3 0-180 0 0,0 0 37 0 0,5-1 121 0 0,19-1 365 0 0,-23 1-439 0 0,1 0-44 0 0,0 0-57 0 0,32-3-40 0 0,-41 4-42 0 0,1-1-78 0 0,1 1-75 0 0,-1-1-71 0 0,0 1 1 0 0,0-1-42 0 0,0 1-37 0 0,0 0-37 0 0,2-1-478 0 0,-2 2-112 0 0,0 0-383 0 0,1 1-766 0 0</inkml:trace>
  <inkml:trace contextRef="#ctx0" brushRef="#br0" timeOffset="96899.838">4761 6429 8496 0 0,'0'0'190'0'0,"0"0"28"0"0,0 0 10 0 0,0 0-63 0 0,2 1-89 0 0,0-1-58 0 0,4 1-41 0 0,-4 0 83 0 0,14 4 535 0 0,12-1 414 0 0,-10-4-408 0 0,-6-1-229 0 0,-2 0-91 0 0,-1 1-32 0 0,0-1-57 0 0,-1 1-39 0 0,0-1-47 0 0,-1 1-51 0 0,9 0 270 0 0,0-1-99 0 0,-1 0-83 0 0,1-1-63 0 0,3 0-43 0 0,25 0-31 0 0,-27 3 32 0 0,-12-1 28 0 0,0 0-38 0 0,5 0-71 0 0,1-1-113 0 0,0 0-86 0 0,2 0-123 0 0,5 0-245 0 0,-5 1 124 0 0</inkml:trace>
  <inkml:trace contextRef="#ctx0" brushRef="#br0" timeOffset="97320.211">5407 6218 10680 0 0,'0'0'241'0'0,"0"0"38"0"0,0 0 11 0 0,-2 0-28 0 0,4 1-285 0 0,-1 0 39 0 0,4 2 119 0 0,1 3 167 0 0,-2-2-68 0 0,2 3 158 0 0,4 7 274 0 0,-5-5-292 0 0,-1-2-152 0 0,-3-4-153 0 0,0 0-32 0 0,3 7 215 0 0,1-2-87 0 0,-4-7-149 0 0,0 0 1 0 0,-1 0 0 0 0,1 0 0 0 0,0 1 0 0 0,0-1 0 0 0,-1 0-1 0 0,1 0 1 0 0,-1 1 0 0 0,1-1 0 0 0,-1 1 0 0 0,1-1 0 0 0,-1 0-1 0 0,0 1 1 0 0,0-1 0 0 0,0 1 0 0 0,0-1 0 0 0,0 1 0 0 0,0 0-17 0 0,1 17 153 0 0,0-17-140 0 0,-1 0-1 0 0,1-1 0 0 0,-1 1 1 0 0,0 0-1 0 0,0 0 1 0 0,0-1-1 0 0,0 1 1 0 0,0 0-1 0 0,0 0 1 0 0,0-1-1 0 0,0 1 1 0 0,-1 0-1 0 0,1-1 0 0 0,-1 1 1 0 0,1 0-1 0 0,-1-1 1 0 0,0 1-13 0 0,-1 0 4 0 0,2-1-4 0 0,-1-1 1 0 0,0 1-1 0 0,1 0 0 0 0,-1-1 0 0 0,1 1 1 0 0,-1 0-1 0 0,1-1 0 0 0,-1 1 0 0 0,1 0 1 0 0,-1-1-1 0 0,1 1 0 0 0,0 0 0 0 0,-1 0 1 0 0,1 0-1 0 0,0 0 0 0 0,0-1 0 0 0,0 1 1 0 0,-1 0-1 0 0,1 0 0 0 0,0 0 0 0 0,0 0 1 0 0,0 0-1 0 0,0-1 0 0 0,1 1 0 0 0,-1 0 1 0 0,0 0-1 0 0,-2 6 18 0 0,-6 0 51 0 0,4-4-28 0 0,3-3 23 0 0,1 0 4 0 0,0 1-38 0 0,0 0-34 0 0,0-1 34 0 0,1 1 73 0 0,0 0 112 0 0,5 2-140 0 0,-5-2 10 0 0,0-1-81 0 0,0 0-1 0 0,-1 0 0 0 0,1 0 1 0 0,0 0-1 0 0,0-1 1 0 0,0 1-1 0 0,-1 0 1 0 0,1-1-1 0 0,0 1 0 0 0,0 0 1 0 0,-1-1-1 0 0,1 1 1 0 0,0-1-1 0 0,-1 1 1 0 0,1-1-1 0 0,-1 1 0 0 0,1-1 1 0 0,0 0-1 0 0,-1 1 1 0 0,1-1-1 0 0,-1 0 1 0 0,1 1-4 0 0,8-21 43 0 0,-4 11-58 0 0,-1 2-39 0 0,8-10-44 0 0,0-1-80 0 0,-7 8 12 0 0,1 1 0 0 0,1 0 0 0 0,4-4 166 0 0,-2 3-139 0 0,6-6-22 0 0,0 1 58 0 0,-10 11 88 0 0,-1 1-1 0 0,1 0 1 0 0,1 0-1 0 0,-1 0 1 0 0,0 1-1 0 0,1-1 1 0 0,0 1-1 0 0,0 1 1 0 0,0-1 15 0 0,0 1 37 0 0,5-1-57 0 0,-9 3 42 0 0,0 1 60 0 0,0-1 84 0 0,-1 1-3 0 0,0-1 51 0 0,3 3-59 0 0,0 0-35 0 0,1 4 11 0 0,-1 1-39 0 0,0 9 63 0 0,-4-7 1 0 0,0-7-96 0 0,0 1 0 0 0,0 0-1 0 0,0-1 1 0 0,0 1 0 0 0,1 0 0 0 0,0-1 0 0 0,0 2-60 0 0,2 18 251 0 0,-2-4-101 0 0,1-1-60 0 0,-4-2-39 0 0,2-15-46 0 0,-1 0 0 0 0,1 1 0 0 0,0-1-1 0 0,0 0 1 0 0,0 0 0 0 0,0 0 0 0 0,0 0 0 0 0,0 0 0 0 0,0 0-1 0 0,0 0 1 0 0,0 0 0 0 0,1 0 0 0 0,-1 0-5 0 0,0 0 4 0 0,1 0 0 0 0,-1 0 0 0 0,0 0 0 0 0,0 0 0 0 0,0 0 0 0 0,0 0 0 0 0,0 0 1 0 0,0 0-1 0 0,0 0 0 0 0,0 0 0 0 0,0 0 0 0 0,0 0 0 0 0,-1 0 0 0 0,1 0 0 0 0,0 0 0 0 0,-1 1-4 0 0,0 0 54 0 0,0 1-97 0 0,0 0-94 0 0,1 1-142 0 0,0-3 9 0 0,0-1 108 0 0,0 0 35 0 0,-1 0-37 0 0,1 0 80 0 0,-2 1-6 0 0,2 0-8 0 0,0-1-33 0 0,-1 0-64 0 0,1 0-78 0 0,0 0-94 0 0,0 0-397 0 0</inkml:trace>
  <inkml:trace contextRef="#ctx0" brushRef="#br0" timeOffset="97618.901">5859 6268 11024 0 0,'-1'2'308'0'0,"1"-1"-61"0"0,1 1-53 0 0,1 1-46 0 0,1 2 19 0 0,-1 4-26 0 0,-2-7-140 0 0,0-1-1 0 0,0 0 1 0 0,1 0 0 0 0,-1 1-1 0 0,0-1 1 0 0,1 0 0 0 0,-1 0-1 0 0,0 0 1 0 0,1 1 0 0 0,0-1-1 0 0,0 1 0 0 0,4 6 108 0 0,-1-3 28 0 0,-1 0 70 0 0,-1 0 84 0 0,-1 1 98 0 0,-1-2-217 0 0,0 5 334 0 0,1-2-74 0 0,2 0-77 0 0,2 2-81 0 0,-3-1 25 0 0,-2-5-214 0 0,0-1 0 0 0,0 0 0 0 0,0 0 0 0 0,-1 0 0 0 0,1 0 0 0 0,-1 0 0 0 0,0 0 0 0 0,0 0 0 0 0,0 1-84 0 0,-2 7 294 0 0,1-1-90 0 0,2-6-162 0 0,0-1 0 0 0,0 1 0 0 0,0-1 0 0 0,-1 0-1 0 0,1 1 1 0 0,-1-1 0 0 0,0 0 0 0 0,1 1 0 0 0,-1-1 0 0 0,0 0-1 0 0,-1 2-41 0 0,-4 4 109 0 0,0 0-51 0 0,5-7-52 0 0,0 0-1 0 0,1 0 1 0 0,-1 0 0 0 0,1 0 0 0 0,0 0-1 0 0,-1 0 1 0 0,1 0 0 0 0,0 0 0 0 0,0 0-1 0 0,-1 0 1 0 0,1 0 0 0 0,0 1 0 0 0,0-1-1 0 0,0 0 1 0 0,0 0 0 0 0,1 0-6 0 0,-1 0 9 0 0,0 1 1 0 0,0-1-1 0 0,0 0 1 0 0,0 0 0 0 0,0 1-1 0 0,-1-1 1 0 0,1 0-1 0 0,0 0 1 0 0,0 0-1 0 0,-1 1 1 0 0,1-1-1 0 0,-1 0 1 0 0,0 1-10 0 0,-1 3 194 0 0,3-2-100 0 0,2-2-84 0 0,2 0-71 0 0,5-1-146 0 0,2-2-238 0 0,-11 2 300 0 0,3-2-438 0 0,4-5-7 0 0</inkml:trace>
  <inkml:trace contextRef="#ctx0" brushRef="#br0" timeOffset="97931.617">6377 5900 11312 0 0,'2'-5'235'0'0,"0"2"66"0"0,-1 1 50 0 0,1 1 38 0 0,-2 1-339 0 0,0 0 0 0 0,0 0 1 0 0,0 0-1 0 0,0 0 0 0 0,1 1 0 0 0,-1-1 1 0 0,0 0-1 0 0,0 0 0 0 0,0 0 0 0 0,0 0 0 0 0,1 0 1 0 0,-1 0-1 0 0,0 1 0 0 0,0-1 0 0 0,0 0 1 0 0,0 0-1 0 0,0 0 0 0 0,0 0 0 0 0,0 1 1 0 0,0-1-1 0 0,0 0 0 0 0,1 0 0 0 0,-1 0 1 0 0,0 0-1 0 0,0 1 0 0 0,0-1 0 0 0,0 0 1 0 0,0 0-1 0 0,0 0 0 0 0,0 1 0 0 0,0-1 1 0 0,0 0-1 0 0,0 0-50 0 0,0 4 442 0 0,0 0-67 0 0,0 0-90 0 0,0 0-115 0 0,0-2-131 0 0,-1 1-68 0 0,1-1-75 0 0,0 0-82 0 0,-2 13 468 0 0,-1 1-57 0 0,1-1-50 0 0,-2 1-42 0 0,-2 12 26 0 0,-17 52 51 0 0,17-64-138 0 0,1 1 34 0 0,2-7-57 0 0,0 5 76 0 0,1-7-79 0 0,1-1-40 0 0,-1-2-36 0 0,1-1-35 0 0,0-2-25 0 0,1-2 28 0 0,0 0-16 0 0,0 0-50 0 0,0 0-129 0 0,0 0-237 0 0,0 0 283 0 0,0 0-13 0 0,0 0-55 0 0,0 0-115 0 0,0 0 146 0 0,0 0-32 0 0,0 0-370 0 0,0 0 98 0 0,0 0-45 0 0,0 0-694 0 0,0 0-542 0 0,0 0-1030 0 0</inkml:trace>
  <inkml:trace contextRef="#ctx0" brushRef="#br0" timeOffset="98204.121">6509 5847 11600 0 0,'0'0'264'0'0,"0"0"34"0"0,0 0 21 0 0,0 0-133 0 0,0 0-89 0 0,0 0-26 0 0,0 0-35 0 0,3 6 9 0 0,-1 10 434 0 0,-4 26 731 0 0,-1-16-547 0 0,-1-8-290 0 0,3-9-232 0 0,-1-1-34 0 0,0 3-30 0 0,-3 16 183 0 0,1-1-88 0 0,0 6-42 0 0,1 16 0 0 0,4-40-79 0 0,0-5-46 0 0,0-2 4 0 0,0 1 17 0 0,-1-2-65 0 0,0 0-34 0 0,0 0-119 0 0,0 0 84 0 0,0 0-60 0 0,0 0-79 0 0,0 0 76 0 0,0 0-38 0 0,0 0-39 0 0,0 0-39 0 0,0 0-387 0 0,0 0 93 0 0,0 0-52 0 0,0 0-745 0 0,0 0-587 0 0,0 0-1115 0 0</inkml:trace>
  <inkml:trace contextRef="#ctx0" brushRef="#br0" timeOffset="98519.658">6266 5863 10856 0 0,'0'0'241'0'0,"0"0"38"0"0,0 0 14 0 0,0 0-21 0 0,0 0-199 0 0,1-1-38 0 0,10-3-36 0 0,6-3 505 0 0,1 2 83 0 0,1 1 41 0 0,25-1 897 0 0,-17 2-663 0 0,-20 3-628 0 0,9-1 141 0 0,1 0-50 0 0,-1 0-48 0 0,1 1-49 0 0,-1 0-47 0 0,1 0-47 0 0,-1 0-46 0 0,1 0-45 0 0,1 0-47 0 0,0 0-52 0 0,-9 0-47 0 0,-1 0 55 0 0,21 1 42 0 0,-16 0-39 0 0,-6-1-25 0 0,1 1-46 0 0,-2-1-23 0 0,0 1-46 0 0,0 0-51 0 0,0 0-57 0 0,0 0-65 0 0,0 0-70 0 0,0 0-75 0 0,0 0-84 0 0,-5 0 208 0 0,0-1-53 0 0,0 0-45 0 0,0 0-41 0 0,0 1-149 0 0,0-1-39 0 0,1 1-181 0 0,0-1-485 0 0</inkml:trace>
  <inkml:trace contextRef="#ctx0" brushRef="#br0" timeOffset="98714.791">6100 6389 8896 0 0,'0'0'200'0'0,"0"0"33"0"0,0 0 14 0 0,2 0-41 0 0,3-2-254 0 0,1 0 57 0 0,0 1 63 0 0,0-1 71 0 0,1 1 84 0 0,0-1 90 0 0,-1 0 97 0 0,0 0 104 0 0,0 0 5 0 0,0 0-36 0 0,7-2 388 0 0,-1 0-121 0 0,0 0-109 0 0,3-1 6 0 0,0 1-113 0 0,3-1-6 0 0,9-3 114 0 0,9-2 138 0 0,-6 3-350 0 0,0 2-82 0 0,1 1-80 0 0,0 1-76 0 0,1 0-70 0 0,0-1-72 0 0,-11 1-72 0 0,28 0 164 0 0,-31 3-188 0 0,-9 0-30 0 0,0 0-45 0 0,1 0-52 0 0,-1 0-59 0 0,-9 0 220 0 0,0 0-185 0 0,1 0 40 0 0,0 1-49 0 0,-1-1 118 0 0,1 1 59 0 0,2 1 113 0 0,-1 0-92 0 0,-2-2-34 0 0,1 1-33 0 0,0-1-41 0 0,-1 1-47 0 0,1-1-30 0 0,-1 1-49 0 0,0-1-53 0 0,1 1-59 0 0,-1-1-65 0 0,0 0-68 0 0,0 0-74 0 0,0 0-80 0 0,0 1 315 0 0,0-1-36 0 0,-1 1-450 0 0,0 0 98 0 0,0 0-51 0 0,0 0-201 0 0,0 1-535 0 0</inkml:trace>
  <inkml:trace contextRef="#ctx0" brushRef="#br0" timeOffset="99151.439">6250 6469 7248 0 0,'0'0'178'0'0,"0"0"-74"0"0,0 1-55 0 0,-1 0-10 0 0,0 0 4 0 0,-4 8 134 0 0,2 0 95 0 0,2 1 145 0 0,2 4 299 0 0,0-3-91 0 0,-1-4-108 0 0,1 1-40 0 0,0 0-38 0 0,0 0-39 0 0,1-1-37 0 0,0 1-38 0 0,0 0-35 0 0,-1 0-36 0 0,2 1 5 0 0,-1 0-49 0 0,0 0-48 0 0,0 1-46 0 0,-1-1 7 0 0,2 8 186 0 0,-1 10 239 0 0,-2-18-275 0 0,1 1 1 0 0,0-1-1 0 0,1 5-273 0 0,2 2 272 0 0,-3-2-38 0 0,-1-12-217 0 0,0-1 0 0 0,0 0 0 0 0,0 0 0 0 0,0 0 0 0 0,0 0 0 0 0,0 0 0 0 0,0 0 0 0 0,1 0 0 0 0,-1 0 0 0 0,0 0 0 0 0,1 0 0 0 0,-1 0 0 0 0,1 0 0 0 0,-1 0 0 0 0,1 0 0 0 0,0 1-17 0 0,-1-2 9 0 0,3 4 171 0 0,0 0-32 0 0,3 2 47 0 0,8 7 197 0 0,-9-10-235 0 0,0-1 42 0 0,-4-2 14 0 0,0 0 9 0 0,2 1-62 0 0,11 5 171 0 0,-12-6-156 0 0,5 3 161 0 0,1-2-57 0 0,-1 0-52 0 0,1 0-46 0 0,2-1-15 0 0,0 1-48 0 0,2-2-26 0 0,5 0-17 0 0,12 0 27 0 0,-7 2 17 0 0,12 3-47 0 0,-1 0-36 0 0,-11-3 20 0 0,5-1-2 0 0,39 0-55 0 0,-61 0 1 0 0,1-2 11 0 0,-4 2 23 0 0,5-4 225 0 0,-4 2-186 0 0,-2 0-86 0 0,0-1-108 0 0,-1 3 32 0 0,0 0-42 0 0,0-1 65 0 0,-3-1 41 0 0,2 1-28 0 0,0 0-28 0 0,1 1-51 0 0,-1-1-27 0 0,0 1-51 0 0,1-1-58 0 0,-1 1-67 0 0,0-1-73 0 0,1 1-80 0 0,0 0-87 0 0,-1 0-96 0 0,1 0 379 0 0,-1 0-39 0 0,0 0-435 0 0,1 0 114 0 0,-1 0-52 0 0,-1 0-818 0 0,-1 0-637 0 0,0 0-1214 0 0</inkml:trace>
  <inkml:trace contextRef="#ctx0" brushRef="#br0" timeOffset="137309.511">7380 6579 9408 0 0,'0'0'273'0'0,"0"0"-5"0"0,0 1-171 0 0,1 0-43 0 0,7 9-5 0 0,-2 3 34 0 0,-2 2 80 0 0,-3 1 66 0 0,-1 2 51 0 0,-2-7 50 0 0,0 0 0 0 0,0 1 0 0 0,-1-1 0 0 0,-3 7-330 0 0,-3 5 449 0 0,-2-2-69 0 0,2-8-186 0 0,-1 0-63 0 0,1-3-79 0 0,-1-1-60 0 0,0-1-67 0 0,-2-1-74 0 0,10-6 53 0 0,1 0 23 0 0,0-1-35 0 0,1 1-16 0 0,0-1-35 0 0,-1 0-41 0 0,1 1-45 0 0,0-1 245 0 0,0 0-295 0 0,-1 0-45 0 0,1 0-41 0 0,0 1-35 0 0,0-1-124 0 0,0 0-34 0 0,0 0-1273 0 0</inkml:trace>
  <inkml:trace contextRef="#ctx0" brushRef="#br0" timeOffset="137575.805">7377 6321 13792 0 0,'0'-3'24'0'0,"-1"-1"70"0"0,1 0 53 0 0,0-1 39 0 0,-1-10 493 0 0,1 10-422 0 0,0 2-95 0 0,0 1-70 0 0,1 2-87 0 0,0 1-110 0 0,0 1-19 0 0,-1 1 41 0 0,4 4-77 0 0,-3-3 59 0 0,1-1-78 0 0,-1-1 48 0 0,0 0-35 0 0,-1-1-16 0 0,1 0-36 0 0,0 1-39 0 0,-1-1-43 0 0,1 0-33 0 0,-1 0-48 0 0,1 0-44 0 0,-1 0-38 0 0,1 0-135 0 0,-1 0-37 0 0,2 1-1402 0 0</inkml:trace>
  <inkml:trace contextRef="#ctx0" brushRef="#br0" timeOffset="-76881.356">3319 9378 14208 0 0,'0'0'416'0'0,"0"0"-148"0"0,0 0-123 0 0,0 0-38 0 0,0 0-54 0 0,3 8-50 0 0,7 24-134 0 0,-5-10 72 0 0,1 15 44 0 0,-3-6 114 0 0,-1-15-2 0 0,-1 0 37 0 0,6 45 194 0 0,4-1-85 0 0,-10-54-163 0 0,-1-5 16 0 0,0-1 0 0 0,0 0 0 0 0,0 0 0 0 0,0 0-2 0 0,1-15 129 0 0,-1 0-113 0 0,1-3-85 0 0,3-9-110 0 0,3-6-10 0 0,-4 19 53 0 0,0 0 0 0 0,1 0 0 0 0,0 1 0 0 0,1 0 0 0 0,1 0-1 0 0,0-1 43 0 0,6-6-29 0 0,12-11-90 0 0,-9 17 80 0 0,0 5 48 0 0,-3 5 34 0 0,0 2 41 0 0,7 7 92 0 0,-10-2-89 0 0,-7-2-11 0 0,-1 0-34 0 0,2 6-9 0 0,-3-5-8 0 0,14 15 130 0 0,-1-1 43 0 0,-8-6-52 0 0,-1 0 45 0 0,-1 5 64 0 0,0-3-81 0 0,-1 0-45 0 0,-2 14 31 0 0,-3-2-88 0 0,2-7-53 0 0,-1 1-76 0 0,1-10-17 0 0,0 1-38 0 0,1-9 51 0 0,0 1 1 0 0,0 0 49 0 0,-1 5 109 0 0,1-3-97 0 0,0-2-41 0 0,-1 1-41 0 0,1-1-26 0 0,0 0-42 0 0,0 0-47 0 0,-1 0-53 0 0,1 0-59 0 0,0-1-63 0 0,0 0-71 0 0,0 0-75 0 0,0 0-757 0 0</inkml:trace>
  <inkml:trace contextRef="#ctx0" brushRef="#br0" timeOffset="-76547.39">3842 9182 10080 0 0,'0'0'188'0'0,"0"0"-88"0"0,1 0-59 0 0,1-1-25 0 0,-1 1 33 0 0,-1-1 26 0 0,1 1 45 0 0,0-1 54 0 0,-1 1 64 0 0,0 0-174 0 0,0 0-54 0 0,2-3-99 0 0,0 2 106 0 0,-1 1 38 0 0,0-1 42 0 0,1 1 114 0 0,-1 0 112 0 0,0 1 26 0 0,-1 1-56 0 0,0-1-50 0 0,0 1-42 0 0,-1 1-5 0 0,0 0-37 0 0,-3 6 220 0 0,3-7-223 0 0,0 0 35 0 0,-2 7 180 0 0,0 0-39 0 0,0 0-40 0 0,0-1-34 0 0,-2 4 36 0 0,1 0-52 0 0,0 0-44 0 0,0 0-39 0 0,-4 10 59 0 0,-9 42 171 0 0,12-36-151 0 0,4-25-218 0 0,-3 27 650 0 0,-1 23-670 0 0,4-42 134 0 0,2 1 1 0 0,0-1-1 0 0,0 3-134 0 0,7 20 235 0 0,-1-13-143 0 0,-4-13-23 0 0,1-1 0 0 0,-1 0 0 0 0,1 0 0 0 0,1 0 1 0 0,2 4-70 0 0,6 2 76 0 0,1-1-69 0 0,3-4-99 0 0,-8-5-1 0 0,1 0-35 0 0,-8-3 143 0 0,0 1-52 0 0,0-1-57 0 0,1 1-68 0 0,-1-1-84 0 0,0 1-91 0 0,0-1-98 0 0,1 0-109 0 0,-1 1-116 0 0,0-1-127 0 0,-1 0 344 0 0,1 0-36 0 0,-1 1-36 0 0,0-1-36 0 0,5 0-1660 0 0,3 0-1254 0 0</inkml:trace>
  <inkml:trace contextRef="#ctx0" brushRef="#br0" timeOffset="-75994.234">4185 9113 11376 0 0,'0'0'256'0'0,"0"0"34"0"0,0 0 21 0 0,0 0-35 0 0,0 2-151 0 0,3 13 135 0 0,5 19 404 0 0,-5 3 98 0 0,-3-23-512 0 0,1 0-44 0 0,1 13 113 0 0,1 27 196 0 0,-5 40 319 0 0,2-49-484 0 0,-1 1-73 0 0,0-21-283 0 0,-1-13 38 0 0,2 0 94 0 0,0-11-62 0 0,0-1 2 0 0,0 0 4 0 0,0 0 2 0 0,0 0 0 0 0,0 0 6 0 0,1-1 41 0 0,0-1-48 0 0,2-7 25 0 0,-2 7-60 0 0,8-32-197 0 0,0-1-112 0 0,1-4-121 0 0,9-20-258 0 0,-8 31 345 0 0,4 1 44 0 0,-4 10 122 0 0,1 1 35 0 0,-8 11 71 0 0,6-6-2 0 0,-8 9 40 0 0,0 1-1 0 0,0-1 1 0 0,0 1-1 0 0,0 0 1 0 0,0 0-1 0 0,0 0 1 0 0,3-1-3 0 0,-4 3 243 0 0,-1 0-72 0 0,-1 4-21 0 0,0 0-86 0 0,-4 7-8 0 0,3-9-8 0 0,1 0 38 0 0,-6 7 104 0 0,-1 0-35 0 0,-9 9 65 0 0,0 0-97 0 0,-1-1-67 0 0,-24 27-25 0 0,25-25 10 0 0,12-11-97 0 0,0-1 78 0 0,2 4 80 0 0,3 4 140 0 0,5 0 11 0 0,2-8-131 0 0,1-2-76 0 0,3-1-70 0 0,-10-5 23 0 0,22 7 48 0 0,-8-2 76 0 0,0-2 0 0 0,7 1-123 0 0,-5-2 29 0 0,1-1-60 0 0,-14-1-5 0 0,7 0-5 0 0,17-1 72 0 0,-20 1-52 0 0,1-1-44 0 0,-2 0-34 0 0,0 0-51 0 0,0 0-61 0 0,0 0-70 0 0,0-1-80 0 0,-1 0-89 0 0,0 0-99 0 0,0-1-108 0 0,-5 3 270 0 0,0-1-54 0 0,0 0-49 0 0,0 1-43 0 0,1-1-153 0 0,-1 0-43 0 0,0 0-185 0 0,1-1-503 0 0</inkml:trace>
  <inkml:trace contextRef="#ctx0" brushRef="#br0" timeOffset="-75672.634">4556 9032 11256 0 0,'0'0'256'0'0,"0"0"34"0"0,0 0 21 0 0,0 0-35 0 0,0 0-206 0 0,1 1-35 0 0,4 4-33 0 0,5 5-42 0 0,0 1 42 0 0,-2 1 38 0 0,0 0 34 0 0,6 13 161 0 0,-1 1 93 0 0,8 17 338 0 0,-1-7-218 0 0,-2 3 51 0 0,-7-15 41 0 0,-2 1-1 0 0,-1 1 0 0 0,4 19-539 0 0,-8-24 239 0 0,-1 0-44 0 0,-2 3-7 0 0,-4 12 38 0 0,2-29-174 0 0,-1 0 0 0 0,0 0 0 0 0,0 0 0 0 0,-1 0 0 0 0,0 0-1 0 0,0-1 1 0 0,-1 2-52 0 0,-8 9 155 0 0,-3 0 32 0 0,13-14-332 0 0,-1 0 57 0 0,-1 1 42 0 0,0 0 68 0 0,-4 5 87 0 0,2-4-114 0 0,4-3-40 0 0,0 1-36 0 0,-1-1-44 0 0,1 0-49 0 0,-1 1-86 0 0,0-1-80 0 0,0 1-89 0 0,0-1-98 0 0,0 0-107 0 0,0 1-118 0 0,0-1-126 0 0,2-1 389 0 0,-1 0-35 0 0,-5 3-1568 0 0,-4 3-1188 0 0,11-7 3264 0 0</inkml:trace>
  <inkml:trace contextRef="#ctx0" brushRef="#br0" timeOffset="-75141.156">5196 9222 11664 0 0,'0'0'264'0'0,"0"0"34"0"0,0 0-148 0 0,0 0-32 0 0,-1 0 35 0 0,1 0-84 0 0,-3 0-21 0 0,0 0 16 0 0,-21 3 17 0 0,-16 8-53 0 0,21-6-29 0 0,13-4-2 0 0,1 1 1 0 0,0 0-1 0 0,-1 0 0 0 0,1 0 1 0 0,-1 1 2 0 0,-13 12 61 0 0,4-4 81 0 0,-7 3 30 0 0,-7 5 59 0 0,11-2-14 0 0,-5 7 110 0 0,5-4 83 0 0,0 0-1 0 0,-7 11-409 0 0,6 2 388 0 0,16-17-203 0 0,5 0 53 0 0,-1-3 3 0 0,-1-12-228 0 0,0-1 1 0 0,0 1 0 0 0,0-1 0 0 0,0 1 0 0 0,0-1-1 0 0,1 1 1 0 0,-1-1 0 0 0,0 1 0 0 0,0-1 0 0 0,1 1-1 0 0,-1-1 1 0 0,0 1 0 0 0,0-1 0 0 0,1 0 0 0 0,-1 1 0 0 0,1-1-1 0 0,-1 1 1 0 0,0-1-14 0 0,12 7 177 0 0,11 1 115 0 0,-21-8-256 0 0,22 4 326 0 0,1-3-79 0 0,-1-3-71 0 0,-13 0-89 0 0,0 0 1 0 0,0-1-1 0 0,0 0 0 0 0,10-5-123 0 0,3-4 240 0 0,-5-1-21 0 0,1-4-55 0 0,-15 12-121 0 0,1-1 0 0 0,-1 0 0 0 0,0 0-1 0 0,-1 0 1 0 0,1-1 0 0 0,-1 0 0 0 0,-1 0 0 0 0,2-3-43 0 0,8-19 152 0 0,5-17 65 0 0,-10 14-101 0 0,11-56 4 0 0,-3 14-51 0 0,-12 24-69 0 0,0 2 0 0 0,-4 47 0 0 0,3-14 0 0 0,0 1 0 0 0,-1-1 0 0 0,-1 0 0 0 0,-1 0 0 0 0,0-2 0 0 0,-1-26 4 0 0,1 27-23 0 0,-1-1 0 0 0,0 1 0 0 0,-1-1 0 0 0,-2-2 19 0 0,2 1 15 0 0,1 6 60 0 0,-3 0 67 0 0,4 11-62 0 0,0 1-1 0 0,0 0-6 0 0,0 8 38 0 0,2-1-53 0 0,3 8-59 0 0,3 11-160 0 0,-6 7-1 0 0,0 0 70 0 0,0 14 45 0 0,-5 62 21 0 0,-4-71 26 0 0,5-30 0 0 0,0 0 0 0 0,1 0 0 0 0,0 0 0 0 0,0 5 0 0 0,-2 70 0 0 0,1-31 11 0 0,2 10-11 0 0,0-36 44 0 0,1 8-26 0 0,4-12 27 0 0,-4-18-32 0 0,0 0 0 0 0,0 1 0 0 0,0-1 1 0 0,-1 0-1 0 0,0 0 0 0 0,0 4-13 0 0,0 8 14 0 0,3 1-97 0 0,-2-14 8 0 0,0 5 106 0 0,0-6-77 0 0,-1 1-74 0 0,0-2-27 0 0,0 1-63 0 0,0 0-73 0 0,0 0-83 0 0,1-1-824 0 0,4 3-59 0 0</inkml:trace>
  <inkml:trace contextRef="#ctx0" brushRef="#br0" timeOffset="-74589.906">5599 8790 12784 0 0,'-5'-7'289'0'0,"4"6"40"0"0,1 1 22 0 0,0 0-147 0 0,0 0-97 0 0,0 0-31 0 0,-1 1-44 0 0,-3 11-61 0 0,0 1 48 0 0,0 0 42 0 0,0 0 39 0 0,-3 14 194 0 0,-1-1 97 0 0,2-1 57 0 0,3-13-273 0 0,2-1-32 0 0,0 10 68 0 0,-2 20 58 0 0,-9 6-11 0 0,4-14 157 0 0,-1 16-415 0 0,-1-1 250 0 0,2-18-117 0 0,2-12-77 0 0,4-9-16 0 0,1 0 1 0 0,-1 0-1 0 0,1 0 0 0 0,1 5-40 0 0,0-6 28 0 0,-1 0-1 0 0,0 0 1 0 0,0 0 0 0 0,0 0-1 0 0,-1 0 1 0 0,-1 1-28 0 0,2-6 5 0 0,0-1 0 0 0,1 1 0 0 0,-1 0 0 0 0,1-1 0 0 0,-1 1 0 0 0,1 0 0 0 0,0 0 1 0 0,0 0-6 0 0,4 20 123 0 0,-1-7 5 0 0,-4-2 40 0 0,1-14-155 0 0,-1 1 0 0 0,1 0 0 0 0,0-1 1 0 0,0 1-1 0 0,0-1 0 0 0,0 1 0 0 0,0 0 0 0 0,0-1 0 0 0,0 1 0 0 0,0 0 0 0 0,0-1 0 0 0,0 1 0 0 0,0-1 1 0 0,0 1-1 0 0,0 0 0 0 0,1-1 0 0 0,-1 1 0 0 0,0-1 0 0 0,0 1 0 0 0,1 0 0 0 0,-1-1 0 0 0,0 1 0 0 0,1-1 0 0 0,-1 1 1 0 0,1-1-1 0 0,-1 1 0 0 0,0-1 0 0 0,1 0 0 0 0,-1 1 0 0 0,1-1-13 0 0,-2 1 308 0 0,0 1-74 0 0,1-2-75 0 0,3-2-77 0 0,2-4 213 0 0,-2-2-103 0 0,0-1-82 0 0,0-1-61 0 0,2-8-49 0 0,1 4 19 0 0,0 0-47 0 0,3-8-79 0 0,-6 14 42 0 0,0 0 1 0 0,1 1-1 0 0,1 0 0 0 0,-1 0 0 0 0,4-4 65 0 0,6-6-110 0 0,0 0-41 0 0,3-2-61 0 0,7-11-155 0 0,-2 5 89 0 0,4 2 66 0 0,1 3 78 0 0,1 3 89 0 0,-28 17 44 0 0,19-9-134 0 0,-13 7 24 0 0,0 2-85 0 0,-7 0 119 0 0,-1 2 38 0 0,0 7 38 0 0,0-4-14 0 0,-6 4-11 0 0,-3-1 95 0 0,-4 2 94 0 0,-4 6 37 0 0,1 0-60 0 0,-8 5-14 0 0,-12 16-2 0 0,27-26-122 0 0,-5 5 3 0 0,9-3 84 0 0,1-1 42 0 0,6-11-115 0 0,-1 0 0 0 0,0 0 0 0 0,0 0-1 0 0,1 1 1 0 0,-1-1 0 0 0,1 0 0 0 0,-1 0 0 0 0,1 1 0 0 0,0-1 0 0 0,-1 0 0 0 0,1 0 0 0 0,0 1 0 0 0,0-1 0 0 0,0 0 0 0 0,0 1-1 0 0,0-1 1 0 0,0 0 0 0 0,0 1 0 0 0,0-1 0 0 0,1 0 0 0 0,-1 1 0 0 0,0-1 0 0 0,1 0 0 0 0,-1 0 0 0 0,1 1 0 0 0,0-1-1 0 0,-1 0 1 0 0,1 1-16 0 0,11 10 349 0 0,2 0-37 0 0,1-3-36 0 0,2-1-36 0 0,1 0-36 0 0,-1-2-35 0 0,1 0-36 0 0,0-1-36 0 0,0 0-34 0 0,-2 1-36 0 0,36 9 91 0 0,-30-10-12 0 0,-1 2 0 0 0,1 1-106 0 0,-13-5 42 0 0,-1 1-67 0 0,0-1-59 0 0,0 1-49 0 0,7 3-199 0 0,18 11-632 0 0,-15-7 388 0 0</inkml:trace>
  <inkml:trace contextRef="#ctx0" brushRef="#br0" timeOffset="-87061.196">9 9540 13584 0 0,'-1'-4'103'0'0,"0"-2"59"0"0,0 4-86 0 0,0-1 34 0 0,-1-1 87 0 0,0-1 91 0 0,1 1-252 0 0,1 3 65 0 0,0 1 26 0 0,0 0 1 0 0,1 4-51 0 0,0 0-34 0 0,4 11-33 0 0,0-1 2 0 0,1 11 116 0 0,-3 0 33 0 0,0 6 463 0 0,-2 19-624 0 0,-1-15 242 0 0,0-1-67 0 0,-1-11-65 0 0,-2 11 9 0 0,0 23 73 0 0,3-53-82 0 0,0 0-56 0 0,-1 15-43 0 0,0-14 95 0 0,1-2-4 0 0,0 0 42 0 0,0 0 48 0 0,0 0 55 0 0,0-1 61 0 0,0 1 68 0 0,0-7 19 0 0,2-2-96 0 0,0-1-37 0 0,2-4 10 0 0,0 2-28 0 0,0-4-166 0 0,1 0-41 0 0,1-6-48 0 0,0 1 1 0 0,0-3 10 0 0,2-10-152 0 0,3-1 71 0 0,5-6 48 0 0,12-14 37 0 0,-25 48-2 0 0,-1 0 0 0 0,1 0 0 0 0,0 1-1 0 0,0 0 1 0 0,1 0 0 0 0,1-2-2 0 0,-3 3-6 0 0,1 0 0 0 0,0 0 0 0 0,0 1 0 0 0,0-1 0 0 0,-1 1 0 0 0,1-1 0 0 0,1 1 0 0 0,1 0 6 0 0,-3 0-7 0 0,1 1 0 0 0,0-1-1 0 0,-1 1 1 0 0,1 0-1 0 0,0 0 1 0 0,-1 0-1 0 0,1 0 1 0 0,0 1 0 0 0,-1-1-1 0 0,1 1 1 0 0,-1-1-1 0 0,1 1 1 0 0,-1 0-1 0 0,1 0 1 0 0,-1 0-1 0 0,1 0 1 0 0,-1 1 0 0 0,0-1-1 0 0,0 1 1 0 0,0-1-1 0 0,0 1 1 0 0,0 0-1 0 0,2 1 8 0 0,12 16-76 0 0,0 12 24 0 0,-10-14 21 0 0,0 0-1 0 0,-1 5 32 0 0,-4-19-6 0 0,0 4 4 0 0,1 1-1 0 0,-2 0 1 0 0,1-1 0 0 0,-1 1-1 0 0,-1 0 1 0 0,1 0 0 0 0,-2 6 2 0 0,-6 22 9 0 0,0-4 41 0 0,7-27-45 0 0,-8 28 101 0 0,6-16 6 0 0,2 0 51 0 0,0-7-41 0 0,0-2-56 0 0,3 2-62 0 0,-1-9 1 0 0,-1 0 1 0 0,1 0-1 0 0,0 1 0 0 0,1-1 0 0 0,-1 0 0 0 0,0 0 0 0 0,0 0 0 0 0,0 0 0 0 0,1 0 0 0 0,-1 0 0 0 0,0 0 0 0 0,1 0 0 0 0,-1-1 0 0 0,1 1 1 0 0,-1-1-1 0 0,1 1 0 0 0,-1-1 0 0 0,1 1 0 0 0,-1-1 0 0 0,1 0 0 0 0,0 0 0 0 0,0 1-5 0 0,9-1 26 0 0,0 1-1 0 0,0-1 1 0 0,1-1-26 0 0,2 1 19 0 0,-3 0-130 0 0,13-3 46 0 0,-16 2-8 0 0,-1 0-71 0 0,-1 0-18 0 0,-1 0-60 0 0,0 0-69 0 0,1 0-80 0 0,-2 0-19 0 0,1 0-71 0 0,-3 1 21 0 0,0 0-65 0 0,0-1-59 0 0,0 1-50 0 0,1 0-180 0 0,-1 0-50 0 0,1-1-218 0 0,2 1-584 0 0</inkml:trace>
  <inkml:trace contextRef="#ctx0" brushRef="#br0" timeOffset="-86332.272">616 9436 4832 0 0,'0'0'136'0'0,"0"0"167"0"0,0 0-96 0 0,0 0-83 0 0,0 0-71 0 0,1-1-61 0 0,-1 1-54 0 0,1-2-300 0 0,-1 1 243 0 0,1 0 89 0 0,-1 1 44 0 0,0-1 32 0 0,0 1 37 0 0,1-1 40 0 0,-1 1 45 0 0,0 0 51 0 0,0-1 54 0 0,0 1 60 0 0,1 0 64 0 0,-1-1-72 0 0,0 1 37 0 0,0 0 38 0 0,0 0 41 0 0,0 0 41 0 0,0-1 44 0 0,0 1 45 0 0,0 0 48 0 0,0 0 47 0 0,0 0 51 0 0,0 0 53 0 0,0 0 52 0 0,0 0 57 0 0,0 0 56 0 0,0 0 59 0 0,0 0 61 0 0,-14 30-183 0 0,6-15-486 0 0,4-7-238 0 0,1 0-39 0 0,-10 25 186 0 0,2 1-50 0 0,4-10-122 0 0,2-1-41 0 0,-3 12 108 0 0,0 3 23 0 0,5-11-11 0 0,-2 33 262 0 0,5-54-416 0 0,0 6 152 0 0,0 1 0 0 0,3 10-200 0 0,5 15 285 0 0,-5-31-224 0 0,-1 0-1 0 0,1-1 0 0 0,1 1 1 0 0,-1 0-61 0 0,1-2 46 0 0,-1 0 0 0 0,1 1 0 0 0,0-1 0 0 0,4 3-46 0 0,-3-3 24 0 0,0-1-1 0 0,0 0 0 0 0,0 0 0 0 0,1-1 0 0 0,0 1-23 0 0,-1-1-230 0 0,0-1 101 0 0,-1 1 88 0 0,1-1 72 0 0,0 1 53 0 0,-1-1 41 0 0,12 5 383 0 0,-10-3-331 0 0,1-1-81 0 0,-4-2-92 0 0,1 1-38 0 0,1 1-116 0 0,-2-2 24 0 0,0 0-37 0 0,0 1-41 0 0,0-1-44 0 0,-1 0-46 0 0,1 1-49 0 0,0-1-53 0 0,0 0-55 0 0,0 1-59 0 0,-1-1-60 0 0,1 1-65 0 0,0-1-67 0 0,0 0-70 0 0,-1 1-73 0 0,2 0-479 0 0,1 0-37 0 0,-1 1-310 0 0,4 1-877 0 0</inkml:trace>
  <inkml:trace contextRef="#ctx0" brushRef="#br0" timeOffset="-82940.543">730 9708 6304 0 0,'-2'0'-32'0'0,"1"-1"36"0"0,-1 1 69 0 0,1-1 136 0 0,-3-5 98 0 0,-4-2-154 0 0,9 8 218 0 0,1-3-95 0 0,4-8 321 0 0,-6 9-391 0 0,3-2-8 0 0,-1 0 64 0 0,2 0 85 0 0,3-4 525 0 0,-3 6-589 0 0,0-1 66 0 0,-1 1-228 0 0,-1 0-45 0 0,4-1 411 0 0,-1 1-64 0 0,1 0-61 0 0,0 1-55 0 0,1 0-49 0 0,-1 1-45 0 0,1 0-38 0 0,0 1-33 0 0,8 2 93 0 0,-10-2-168 0 0,0 1 1 0 0,0-1 0 0 0,-1 1-1 0 0,1 0 1 0 0,3 3-68 0 0,9 7 187 0 0,-2 2-49 0 0,-1 4-23 0 0,2 13-11 0 0,-12-19-57 0 0,0 0 0 0 0,-1 0 0 0 0,1 8-47 0 0,3 20 187 0 0,-8-17 45 0 0,-2-7 25 0 0,0-3 57 0 0,1-7-114 0 0,1 0 33 0 0,0-3-112 0 0,0 1 78 0 0,0-2 51 0 0,1-1 639 0 0,1-4-443 0 0,0 1-284 0 0,0-1-58 0 0,0 1-74 0 0,0 1-36 0 0,0-1-39 0 0,0 0-43 0 0,10-17 227 0 0,2-11-79 0 0,-4 9-7 0 0,-2 7 38 0 0,10-26 153 0 0,-11 20-29 0 0,-1-1 0 0 0,-1 0 0 0 0,2-20-215 0 0,-4 27 74 0 0,-1 8-47 0 0,-1 0 1 0 0,1 0-1 0 0,-1 0 1 0 0,0 0 0 0 0,0 0-1 0 0,-1 1 1 0 0,0-1 0 0 0,0-3-28 0 0,-3-5 34 0 0,3 10-20 0 0,0-1 1 0 0,0 1-1 0 0,0 0 0 0 0,0 0 1 0 0,-1 0-1 0 0,0 0 0 0 0,0-1-14 0 0,-3-4 98 0 0,2 4-14 0 0,-1 1-86 0 0,4 4-76 0 0,0 0-122 0 0,0 0-214 0 0,0 0-30 0 0,0 0 160 0 0,0 0 47 0 0,0 0-62 0 0,0 0-231 0 0,0 0-434 0 0,0 0-25 0 0</inkml:trace>
  <inkml:trace contextRef="#ctx0" brushRef="#br0" timeOffset="-82131.194">1132 9342 4056 0 0,'0'0'91'0'0,"0"0"11"0"0,0 0 10 0 0,0 0 35 0 0,0 0 120 0 0,0 0 55 0 0,0 0 13 0 0,0 0 7 0 0,0 0 29 0 0,0 0 12 0 0,0 0 1 0 0,0 0 16 0 0,0 0 69 0 0,0 0-125 0 0,0 0-83 0 0,0 0-76 0 0,0 0-66 0 0,0 0-65 0 0,0 0-35 0 0,-1-1-69 0 0,1 1-80 0 0,-1 0-264 0 0,0 0 303 0 0,1-1 40 0 0,0 1 52 0 0,-1 0 71 0 0,1 0 84 0 0,0 0 99 0 0,0 0 69 0 0,-1 0 101 0 0,1 0 113 0 0,0 0 123 0 0,0 0-282 0 0,0 0 36 0 0,0 1 35 0 0,0-1 37 0 0,0 0 39 0 0,0 0 40 0 0,1 0 42 0 0,-1 0 42 0 0,7 10-110 0 0,-1-3-146 0 0,-2-2-176 0 0,-1-1-84 0 0,-1 0-60 0 0,-2-3 64 0 0,1 0-12 0 0,1 0-40 0 0,3 6 35 0 0,-1-3-1 0 0,10 6 168 0 0,-12-9-152 0 0,-2-1-22 0 0,0 1-48 0 0,6 1 22 0 0,3 4 85 0 0,-3-2-26 0 0,-2 0 0 0 0,1 1 0 0 0,0-1 0 0 0,1 3-147 0 0,4 6 217 0 0,-2-2-85 0 0,-1 1-84 0 0,-1-1 112 0 0,0-1-35 0 0,8 10 43 0 0,-3-3-85 0 0,13 26 36 0 0,-12-15 22 0 0,-7-12-92 0 0,-1-5 18 0 0,-1 0 0 0 0,0 0 0 0 0,0 1 0 0 0,-1-1 0 0 0,0 1-1 0 0,-1 2-66 0 0,0 14 116 0 0,0 6 74 0 0,-2-17-60 0 0,-3 1 34 0 0,1-12-123 0 0,1 0 0 0 0,-1 1 0 0 0,0-1 0 0 0,0 0 0 0 0,-3 4-41 0 0,-6 6 48 0 0,4-6-61 0 0,1-1-41 0 0,-1 0-49 0 0,1 0-59 0 0,2-4 29 0 0,4-4-86 0 0,1 0 67 0 0,-1 0 59 0 0,0-1 48 0 0,0 2 58 0 0,-3 3 166 0 0,3-3-195 0 0,0-1-80 0 0,1 0-11 0 0,-1 0-44 0 0,0 0-50 0 0,1 0-56 0 0,-1 1-87 0 0,0-1-78 0 0,1 0-85 0 0,-1 0-92 0 0,1 0-100 0 0,-1 0-106 0 0,1 0-113 0 0,-1 0-121 0 0,0 1-1232 0 0,-1 1-1285 0 0,2-3 3554 0 0</inkml:trace>
  <inkml:trace contextRef="#ctx0" brushRef="#br0" timeOffset="-79212.384">1664 9638 4952 0 0,'0'0'108'0'0,"0"0"17"0"0,0 0 11 0 0,0 0 31 0 0,0 0 101 0 0,0 0 41 0 0,0 0 10 0 0,0 0-140 0 0,0 0-42 0 0,-1 0 37 0 0,1-1-95 0 0,-3-1 17 0 0,3 2-23 0 0,-1-1 49 0 0,0 1 112 0 0,1-1-73 0 0,-1 1 34 0 0,1-1-237 0 0,-1 1 55 0 0,0-1 48 0 0,1 1 43 0 0,-1-1 68 0 0,0 0 41 0 0,0-1 83 0 0,-1 0 192 0 0,0-1 159 0 0,0 2-293 0 0,1-1-147 0 0,-1 1-106 0 0,2 0 52 0 0,0 1-29 0 0,-1 0 113 0 0,-6-5 150 0 0,5 4-158 0 0,-5-1 141 0 0,0 0-61 0 0,0 1-55 0 0,1 0-49 0 0,-1 1-43 0 0,0 0-35 0 0,-7 2 43 0 0,-25 9 96 0 0,31-8-174 0 0,-1 0 36 0 0,-3 1 132 0 0,-7 6 248 0 0,1 5-61 0 0,3 4-59 0 0,2 3-56 0 0,3 1-56 0 0,2 1-51 0 0,3-1-51 0 0,4-2-47 0 0,1-17-111 0 0,0 0 1 0 0,0 0-1 0 0,1 0 0 0 0,-1 0 1 0 0,1 0-1 0 0,0 0 0 0 0,0 0 1 0 0,0 0-1 0 0,1-1 0 0 0,-1 1 1 0 0,1 0-1 0 0,0-1 0 0 0,0 0 1 0 0,0 1-1 0 0,1-1 0 0 0,-1 0 1 0 0,1 0-1 0 0,0 0 0 0 0,-1 0 1 0 0,1-1-1 0 0,1 1-16 0 0,-1-1 18 0 0,0 0 0 0 0,0 0 1 0 0,1-1-1 0 0,-1 0 0 0 0,0 1 0 0 0,1-1 0 0 0,-1 0 1 0 0,1-1-1 0 0,-1 1 0 0 0,1-1 0 0 0,-1 1 0 0 0,1-1 1 0 0,-1 0-1 0 0,1-1 0 0 0,-1 1 0 0 0,1 0 0 0 0,-1-1 1 0 0,1 0-1 0 0,-1 0 0 0 0,1 0 0 0 0,-1 0 0 0 0,0 0 1 0 0,3-2-20 0 0,11-6 123 0 0,0 0 0 0 0,6-5-122 0 0,-18 11 34 0 0,0-1 0 0 0,0 1 0 0 0,-1-1 0 0 0,1-1 0 0 0,-1 1 0 0 0,0 0 0 0 0,0-1 0 0 0,-1 0 0 0 0,3-4-34 0 0,21-34 329 0 0,6-13 104 0 0,-20 28-244 0 0,-3-1-49 0 0,2-16-3 0 0,-3-1-59 0 0,-6 14 34 0 0,0-30-112 0 0,-5 0 144 0 0,-1 30-56 0 0,-1-1-61 0 0,0 12-49 0 0,-1-1 0 0 0,-1 1-1 0 0,-5-9 23 0 0,2 7 49 0 0,3 9 33 0 0,1 0 69 0 0,-1 1 103 0 0,2 7 8 0 0,2 11-93 0 0,1 4-101 0 0,1-2-111 0 0,3 49 18 0 0,3 0-1 0 0,2-1 0 0 0,10 36 26 0 0,-6-31 13 0 0,-1 4-13 0 0,-5-23 0 0 0,4 8 0 0 0,-9-47-189 0 0,-1 0 36 0 0,1 2-51 0 0,0-1 118 0 0,0 1 100 0 0,-1-1 76 0 0,1 0 59 0 0,-1 9 606 0 0,1-9-592 0 0,-1 2 3 0 0,0-3-135 0 0,0 1-44 0 0,-1-1-69 0 0,1 2-82 0 0,0-1-95 0 0,0 0-105 0 0,0 0-68 0 0,0 1-106 0 0,0-1-113 0 0,0 1-122 0 0,0-2 338 0 0,0 0-34 0 0,0 0-35 0 0,0 0-36 0 0,0 0-36 0 0,0 0-39 0 0,0 0-38 0 0,0 0-41 0 0,0-2-1530 0 0,0 0-1253 0 0</inkml:trace>
  <inkml:trace contextRef="#ctx0" brushRef="#br0" timeOffset="-78788.701">1842 9497 8272 0 0,'0'0'241'0'0,"1"-1"-37"0"0,1-1-148 0 0,1 0-37 0 0,8-2 17 0 0,-8 4 72 0 0,1 1 68 0 0,20-5 722 0 0,-19 4-650 0 0,0 0 1 0 0,1 0-1 0 0,-1 1 0 0 0,1 0 0 0 0,-1 0 0 0 0,0 0 1 0 0,1 1-1 0 0,-1-1 0 0 0,3 3-248 0 0,11 6 734 0 0,-5 0-189 0 0,-2 3-83 0 0,-2 1-101 0 0,-6-6-226 0 0,0 0-32 0 0,5 18 251 0 0,-7-18-230 0 0,0 0 0 0 0,-1 0 0 0 0,1 0 0 0 0,-1 0 0 0 0,-1 0 0 0 0,0 2-124 0 0,0-2 178 0 0,-1 0 0 0 0,0 1 0 0 0,-2 5-178 0 0,1-5 165 0 0,-1-1 0 0 0,0 1 1 0 0,0-1-1 0 0,-1 0 0 0 0,-3 6-165 0 0,-4 3 228 0 0,0 0-64 0 0,11-16-91 0 0,0-1 11 0 0,0 0 3 0 0,0 0-4 0 0,0-1 0 0 0,6-4-64 0 0,6-7 58 0 0,8-6-15 0 0,1 0-57 0 0,9-9 49 0 0,-7 5-44 0 0,-8 10 25 0 0,-1-1-1 0 0,0-1 0 0 0,6-9-34 0 0,-5 3 106 0 0,-1 1 0 0 0,7-15-106 0 0,-12 16 112 0 0,-3-1 93 0 0,-4 11-74 0 0,0 0 0 0 0,-1 0-1 0 0,0-1 1 0 0,-1 1 0 0 0,0 0 0 0 0,0-1 0 0 0,-1 1-131 0 0,0-7 170 0 0,-2 1-34 0 0,-1 0-44 0 0,-1 0-58 0 0,-1 1-72 0 0,-1 1-82 0 0,5 10 36 0 0,-3-4 87 0 0,3 4-69 0 0,1 1-7 0 0,0 0-36 0 0,0 0-44 0 0,0 0-49 0 0,0 0-89 0 0,0 1-79 0 0,0-1-88 0 0,-1 0-97 0 0,1 0-106 0 0,0 0-116 0 0,-1 0-125 0 0,1 0 402 0 0,1 1-35 0 0,-3-2-1836 0 0,-1-1-1346 0 0</inkml:trace>
  <inkml:trace contextRef="#ctx0" brushRef="#br0" timeOffset="-77496.681">2490 9509 10512 0 0,'0'0'233'0'0,"0"0"39"0"0,0 0 16 0 0,0 0-32 0 0,0 0-144 0 0,2 0-35 0 0,8 2 82 0 0,-7-2-52 0 0,12 2 441 0 0,21-3 825 0 0,-23 0-933 0 0,-3 0-159 0 0,-1 0-46 0 0,1 1-58 0 0,-1 0-66 0 0,2-1 82 0 0,0 1-33 0 0,10-2 76 0 0,1 0-85 0 0,1 1-56 0 0,2 0 14 0 0,15-1-46 0 0,29-1 2 0 0,-63 3-142 0 0,0 0 44 0 0,1 0 36 0 0,14 0 90 0 0,-12 1-82 0 0,-2-1-51 0 0,1 1-67 0 0,1 0-118 0 0,-5-1 63 0 0,0 1-38 0 0,0 0-42 0 0,-1 0-46 0 0,1 0-48 0 0,0 0-52 0 0,-4-1 149 0 0,0 0-34 0 0,1 0-360 0 0,-1 0 92 0 0,0 0-45 0 0,0 0-683 0 0,0 0-532 0 0,0 0-1015 0 0</inkml:trace>
  <inkml:trace contextRef="#ctx0" brushRef="#br0" timeOffset="-77225.975">2632 9623 9872 0 0,'0'0'189'0'0,"-1"0"-79"0"0,0 0-51 0 0,-2 2 1 0 0,1-2-4 0 0,-17 9 415 0 0,15-7-408 0 0,0 1-39 0 0,2-2-1 0 0,1 0 43 0 0,0 0 40 0 0,1 0 34 0 0,0 0 70 0 0,0 1 38 0 0,2-1 179 0 0,0 1 46 0 0,3 1 516 0 0,-1-2-374 0 0,-1 0-177 0 0,-1 0-102 0 0,-2-1-195 0 0,1 0-57 0 0,6 4 302 0 0,1-1-54 0 0,-1-1-51 0 0,1 0-46 0 0,1 0-42 0 0,-1-1-36 0 0,9 2 64 0 0,4-2-74 0 0,27 0 35 0 0,-39-1-126 0 0,-6 0-177 0 0,0 0 45 0 0,4 0 32 0 0,-1 0 101 0 0,12 1 285 0 0,-11-1-264 0 0,-1 0-106 0 0,0 0-110 0 0,-3 0 18 0 0,0 1-39 0 0,0-1-43 0 0,0 0-45 0 0,0 0-51 0 0,0 0-54 0 0,0 0-57 0 0,0 0-62 0 0,0 0-65 0 0,0 0-69 0 0,1 0-72 0 0,-1 0-77 0 0,6 0-1353 0 0,6 0-1208 0 0</inkml:trace>
  <inkml:trace contextRef="#ctx0" brushRef="#br0" timeOffset="-70253.747">1805 10899 14600 0 0,'2'0'330'0'0,"13"0"299"0"0,-6-1-318 0 0,1 1-86 0 0,-3 0-145 0 0,-1 1-70 0 0,5-1-3 0 0,1 0 0 0 0,-1 0 0 0 0,1-1-7 0 0,4-1 67 0 0,-1 2 97 0 0,-3 0-65 0 0,-1 0 35 0 0,41 0 614 0 0,-35 1-565 0 0,0-1-96 0 0,-3 1-115 0 0,0 1-115 0 0,-6-1 22 0 0,-1 0-37 0 0,0 0-40 0 0,0 0-43 0 0,-6-1-20 0 0,0 1-43 0 0,-1-1-39 0 0,1 0-35 0 0,1 1-246 0 0,-1-1-58 0 0,0 0-46 0 0,0 1-33 0 0,1 0-1365 0 0,0 0-1210 0 0</inkml:trace>
  <inkml:trace contextRef="#ctx0" brushRef="#br0" timeOffset="-70047.935">1773 11054 11256 0 0,'-1'0'78'0'0,"0"0"-38"0"0,0 1-52 0 0,-1-1 0 0 0,2 0 41 0 0,-1 0 33 0 0,0 1 47 0 0,1-1 25 0 0,-1 0 47 0 0,0 1 52 0 0,1 0 58 0 0,-2 1-165 0 0,2-1-46 0 0,5 2 53 0 0,-5-3-79 0 0,32 7 798 0 0,-15-6-473 0 0,1 0-44 0 0,5-1 29 0 0,1 0-114 0 0,-9 0-159 0 0,-1-1-66 0 0,-9 1 39 0 0,-1 0-100 0 0,0 0-98 0 0,1 0-93 0 0,-1 0-92 0 0,0 0-88 0 0,0-1-85 0 0,0 1-82 0 0,-1 0 134 0 0,0 0-38 0 0,0 0-34 0 0,-1 0-35 0 0,7-1-1286 0 0,4 1-1046 0 0</inkml:trace>
  <inkml:trace contextRef="#ctx0" brushRef="#br0" timeOffset="-69741.195">2530 10738 12552 0 0,'0'0'281'0'0,"0"0"40"0"0,0 0 23 0 0,0 0-141 0 0,0 0-96 0 0,0 0-31 0 0,1 2-44 0 0,20 24-48 0 0,-6 5 72 0 0,-4 2 90 0 0,-1 1 109 0 0,-7-21-116 0 0,0-2-16 0 0,-1 0 1 0 0,-1 0-1 0 0,0 1-123 0 0,0-2 115 0 0,0-1 1 0 0,0 1-1 0 0,1-1 1 0 0,2 7-116 0 0,-2-13 34 0 0,-1 4 38 0 0,0 4 51 0 0,-1-10-31 0 0,0-1 11 0 0,0 0 1 0 0,-1-1 22 0 0,0 0-47 0 0,-3-8 35 0 0,2 6-33 0 0,1-7 39 0 0,2 0-67 0 0,1-2-53 0 0,0-1-39 0 0,14-32-209 0 0,-12 35 190 0 0,1 1 0 0 0,-1 1 0 0 0,2-1 0 0 0,-1 1 0 0 0,1 0 0 0 0,0 0 0 0 0,1 0 0 0 0,0 1 0 0 0,0 0 0 0 0,5-3 58 0 0,-3 2-63 0 0,1 1 0 0 0,1 0 0 0 0,-1 1 0 0 0,1 0 1 0 0,3-1 62 0 0,0 2-31 0 0,-1 2 63 0 0,0 1 53 0 0,0 2 45 0 0,9 4 184 0 0,-16-2-205 0 0,-1 0-1 0 0,0 0 1 0 0,1 1-1 0 0,-1-1 1 0 0,0 1-1 0 0,0 1 1 0 0,0-1-1 0 0,2 3-108 0 0,6 6 177 0 0,-1 2-55 0 0,9 21 3 0 0,-18-30-117 0 0,0 0 1 0 0,-1 1 0 0 0,0-1-1 0 0,0 1 1 0 0,-1 0 0 0 0,1 0-1 0 0,-1 0 1 0 0,0 0 0 0 0,-1-1-1 0 0,0 1 1 0 0,0 6-9 0 0,0-10-149 0 0,0 0 45 0 0,0 0 39 0 0,-1 0 34 0 0,1 1 43 0 0,-1 7 218 0 0,1-6-191 0 0,0-1-93 0 0,0 0-109 0 0,0-1 32 0 0,-1 0-38 0 0,1-1-42 0 0,0 1-47 0 0,0-1-49 0 0,0 1-53 0 0,0 0-57 0 0,0-1-62 0 0,0 1-64 0 0,-1-1-69 0 0,1 1-72 0 0,0 0-76 0 0,-1 1-1241 0 0,0 2-1133 0 0,1-5 3128 0 0</inkml:trace>
  <inkml:trace contextRef="#ctx0" brushRef="#br0" timeOffset="-69441.823">3292 10514 12096 0 0,'0'0'271'0'0,"-1"0"-52"0"0,0 0-44 0 0,0 1-38 0 0,-1-1-13 0 0,0 0-33 0 0,-3 3 102 0 0,-13 17-106 0 0,3 4-63 0 0,0 0-25 0 0,-6 6 42 0 0,2 1 68 0 0,-36 76 406 0 0,33-61-372 0 0,16-33-6 0 0,1 1-35 0 0,2-4-18 0 0,0 1-1 0 0,1-1 1 0 0,-1 3-84 0 0,1 6 150 0 0,2 1 83 0 0,0-9-74 0 0,1-1 34 0 0,2 7 139 0 0,3-2-71 0 0,3-1-56 0 0,3-2-45 0 0,4 1-9 0 0,-7-7-52 0 0,1 0 0 0 0,0-1 0 0 0,1 0-99 0 0,-3-2-2 0 0,11 2 85 0 0,-12-4-91 0 0,1 1-61 0 0,0-1-88 0 0,-4-1 23 0 0,0 1-39 0 0,0-1-45 0 0,0 1-47 0 0,-3-1 15 0 0,1 0-40 0 0,0 1-36 0 0,-1-1-32 0 0,1 0-235 0 0,1 0-53 0 0,1 0-765 0 0,3-1-603 0 0,4-2-1146 0 0</inkml:trace>
  <inkml:trace contextRef="#ctx0" brushRef="#br0" timeOffset="-68969.363">3470 10557 12528 0 0,'0'0'281'0'0,"1"2"40"0"0,5 7-16 0 0,1 1-81 0 0,-1 0-70 0 0,0 0-58 0 0,-1 1-47 0 0,0-1-32 0 0,10 26-58 0 0,-11-20 48 0 0,0 1 60 0 0,-1-1 94 0 0,1 7 191 0 0,-1-4 220 0 0,-1-1 1 0 0,-1 5-573 0 0,-2 4 427 0 0,-1 17 240 0 0,2-17-293 0 0,-4 0-86 0 0,-2 7 65 0 0,1-4-65 0 0,4-27-318 0 0,0 1 60 0 0,-1-1 67 0 0,-1 2 127 0 0,-2-4 119 0 0,2-3-213 0 0,0-4-62 0 0,1-7-23 0 0,3-3-72 0 0,3 0-62 0 0,1 0-51 0 0,1-3-128 0 0,3-11-127 0 0,4 1-41 0 0,17-26-540 0 0,-21 40 684 0 0,0 1 43 0 0,26-33-446 0 0,-19 29 362 0 0,-9 11 265 0 0,1 1 0 0 0,0-1 0 0 0,3-1 68 0 0,-1 2-9 0 0,0 1 47 0 0,0 2 63 0 0,-1 2 80 0 0,-8 1-33 0 0,-1 0-3 0 0,1 0-61 0 0,4 6 42 0 0,1 7 140 0 0,-4 0-44 0 0,-3-9-173 0 0,1-1 0 0 0,-1 1 0 0 0,0-1 0 0 0,0 0-1 0 0,0 0 1 0 0,0 1 0 0 0,-2 1-49 0 0,-3 6 134 0 0,0-1 0 0 0,-1 0-1 0 0,0 0 1 0 0,-2 0-134 0 0,7-6 50 0 0,-12 12 119 0 0,-7 8-2 0 0,1-2-24 0 0,8-8-14 0 0,11-12-117 0 0,-12 16 198 0 0,9-10-152 0 0,2-1-64 0 0,1 0-60 0 0,1-7 76 0 0,0 1-1 0 0,1 0 0 0 0,-1-1 0 0 0,0 1 0 0 0,0 0 1 0 0,1-1-1 0 0,-1 1 0 0 0,0-1 0 0 0,1 1 0 0 0,-1 0 0 0 0,1-1 1 0 0,-1 1-1 0 0,0-1 0 0 0,1 1 0 0 0,-1-1 0 0 0,1 1 1 0 0,0-1-1 0 0,-1 0 0 0 0,1 1 0 0 0,-1-1 0 0 0,1 0 1 0 0,0 1-1 0 0,-1-1 0 0 0,1 0 0 0 0,-1 0 0 0 0,1 1 0 0 0,0-1-9 0 0,11 3 139 0 0,-6-3-88 0 0,-6 0-50 0 0,11 1-54 0 0,0 0 76 0 0,2-1 63 0 0,17-1 182 0 0,-19 1-210 0 0,-2-1-48 0 0,-1 0-38 0 0,0 0-47 0 0,1 0-56 0 0,-3 0-1 0 0,-1 0-36 0 0,1 0-40 0 0,0-1-42 0 0,0 1-45 0 0,-1 0-49 0 0,1 0-52 0 0,-1-1-54 0 0,-3 2 45 0 0,-1-1-58 0 0,1 1-53 0 0,-1 0-45 0 0,1-1-163 0 0,0 1-46 0 0,0-1-197 0 0,1 0-532 0 0</inkml:trace>
  <inkml:trace contextRef="#ctx0" brushRef="#br0" timeOffset="-68687.807">3850 10536 13104 0 0,'4'-5'453'0'0,"0"1"-98"0"0,1 1-87 0 0,1 1-75 0 0,0 1-63 0 0,1 1-52 0 0,7 2-30 0 0,8 4-72 0 0,-9 0 70 0 0,-2-2 100 0 0,-7-2-19 0 0,1 0 42 0 0,-4-1-85 0 0,24 12 419 0 0,-1 2-48 0 0,3 6 43 0 0,11 14 190 0 0,-14-9 446 0 0,9 14-1134 0 0,-16-18 416 0 0,-1 0 35 0 0,9 15 297 0 0,-11-11-282 0 0,-4-4-126 0 0,-3 2-64 0 0,-4-10-145 0 0,-1 1-36 0 0,-2 0-43 0 0,-1-1-45 0 0,-2 1-52 0 0,-2 0-55 0 0,-2-1-61 0 0,-2 1-64 0 0,8-13-87 0 0,-1 0-56 0 0,0 0-49 0 0,1 1-46 0 0,-2 0-307 0 0,0 1-74 0 0,0-1-60 0 0,-1 1-43 0 0,0 1-356 0 0,-1 0-39 0 0,-2 1-304 0 0,-2 2-864 0 0,9-8 2494 0 0</inkml:trace>
  <inkml:trace contextRef="#ctx0" brushRef="#br0" timeOffset="-71448.682">192 10907 10656 0 0,'0'0'241'0'0,"0"0"38"0"0,0 0 10 0 0,0 0-33 0 0,0 1-186 0 0,0 0-37 0 0,0 13-33 0 0,1 3-58 0 0,0-1 44 0 0,1 0 43 0 0,0 0 45 0 0,0 0 45 0 0,0 0 45 0 0,0 1 47 0 0,-2 0 45 0 0,1 0 94 0 0,-1 1-37 0 0,0-1-36 0 0,1 1-34 0 0,0 18 154 0 0,0-1-114 0 0,-1-20-195 0 0,0 11 58 0 0,-3-8 8 0 0,4-22 134 0 0,0-1-34 0 0,2-4 155 0 0,-1-2-117 0 0,2 0-98 0 0,-1 0-88 0 0,0 0-57 0 0,3-9-58 0 0,5-11-97 0 0,-7 17 86 0 0,1 1 49 0 0,0 1 74 0 0,2-3-118 0 0,-3 7 37 0 0,1 0 1 0 0,0 0-1 0 0,5-6-22 0 0,3 0 2 0 0,-1 2-54 0 0,1 1-74 0 0,-10 9 118 0 0,-1 1 0 0 0,0-1 0 0 0,1 1 0 0 0,-1-1 0 0 0,1 1 0 0 0,-1 0 1 0 0,1 0-1 0 0,0 0 0 0 0,0 1 0 0 0,-1-1 0 0 0,1 0 0 0 0,1 1 8 0 0,-1 0 1 0 0,0 0-1 0 0,-1 0 1 0 0,1 0-1 0 0,0 0 1 0 0,0 1-1 0 0,0-1 1 0 0,-1 1-1 0 0,1 0 1 0 0,0 0 0 0 0,-1 0-1 0 0,1 0 0 0 0,12 9 53 0 0,-2 2 40 0 0,-2 2 45 0 0,-4 3 49 0 0,-5-12-144 0 0,4 12 121 0 0,-1-1-1 0 0,-1 1 0 0 0,0 0 0 0 0,-1 6-163 0 0,-1 3 187 0 0,-1 34 358 0 0,-1-47-437 0 0,0-11-112 0 0,0 2 10 0 0,3 2-82 0 0,-3-5-125 0 0,1 0 42 0 0,0 0-56 0 0,0 0 97 0 0,2 1-59 0 0,-2-2 84 0 0,-1 1-48 0 0,1-1-70 0 0,0 0-84 0 0,0 0-104 0 0,-1 0-119 0 0,1 0 123 0 0,-1 0-55 0 0,0 0-50 0 0,0 0-42 0 0,0 0-157 0 0,0 0-43 0 0,0 0-189 0 0,0 0-512 0 0</inkml:trace>
  <inkml:trace contextRef="#ctx0" brushRef="#br0" timeOffset="-71165.261">730 10848 14336 0 0,'0'-2'-16'0'0,"-1"1"54"0"0,1-1 41 0 0,-1-1 176 0 0,-1-1 50 0 0,-3-3 476 0 0,3 6-696 0 0,-1 0-40 0 0,-10 6-44 0 0,13-4 12 0 0,-4 1 15 0 0,1 1 0 0 0,0 0 1 0 0,-1-1-1 0 0,1 1 0 0 0,0 1 0 0 0,0 0-28 0 0,-2 2 79 0 0,0 1 1 0 0,1 0-1 0 0,0 0 0 0 0,0 1 1 0 0,0 0-80 0 0,-13 41 391 0 0,8-18-232 0 0,5-11-47 0 0,0 1-43 0 0,-2 24 45 0 0,2 9-114 0 0,4-41-6 0 0,0 1 38 0 0,1 9 80 0 0,8 31 225 0 0,-5-39-274 0 0,0 0-45 0 0,-2-10-302 0 0,0 0 114 0 0,0 0 97 0 0,1 0 76 0 0,0 1 75 0 0,7 10 312 0 0,-5-10-277 0 0,-2-3-95 0 0,0 0-39 0 0,0 0-47 0 0,0 0-54 0 0,0-1-62 0 0,0 1-71 0 0,1-1-78 0 0,-1 0-86 0 0,0-1 88 0 0,-1 1-44 0 0,1-1-47 0 0,-1 0-49 0 0,1 0-51 0 0,-1 0-53 0 0,1 0-56 0 0,0-1-59 0 0,4 2-1409 0 0,3-1-1195 0 0</inkml:trace>
  <inkml:trace contextRef="#ctx0" brushRef="#br0" timeOffset="-70780.643">935 10901 11792 0 0,'0'0'342'0'0,"0"0"-118"0"0,0 0-102 0 0,0 1-35 0 0,1 0-52 0 0,12 17-39 0 0,15 27-66 0 0,-18-28 115 0 0,0 0 79 0 0,2 5 101 0 0,4 11 201 0 0,-1 0 8 0 0,-7-10-194 0 0,-3-4-99 0 0,0 1-72 0 0,-2 1 125 0 0,-4 10-29 0 0,1-28-144 0 0,-1 0-1 0 0,0 0 0 0 0,1 0 0 0 0,-2 0 0 0 0,1 0 0 0 0,0 0 1 0 0,0 0-1 0 0,-2 1-20 0 0,-10 12 188 0 0,8-13-174 0 0,-7 4 153 0 0,5-6-129 0 0,6-1 42 0 0,1 0 16 0 0,2-13 42 0 0,3-1-76 0 0,1 2-52 0 0,12-14-44 0 0,-9 13 50 0 0,18-23-17 0 0,-16 22 8 0 0,0 0 0 0 0,6-13-7 0 0,-1 0 114 0 0,-3 6 19 0 0,-2-1 40 0 0,-3-2 42 0 0,-3-2 47 0 0,-5 18-142 0 0,1 0 0 0 0,-1 1 0 0 0,-1-1 0 0 0,1 0 0 0 0,-2-7-120 0 0,-8-8 230 0 0,3 12-165 0 0,-4 0-47 0 0,11 11-213 0 0,-1-1 63 0 0,1 0 56 0 0,-1 1 50 0 0,0-1 48 0 0,1 0 48 0 0,-1 0 59 0 0,-1-1 110 0 0,1 0 8 0 0,0 1-136 0 0,0 0-74 0 0,0 0-68 0 0,1 0-59 0 0,-1 0-67 0 0,0 1-77 0 0,0-1-87 0 0,1 0-19 0 0,-1 1-72 0 0,0-1-77 0 0,1 1-83 0 0,-1-1-87 0 0,0 1-94 0 0,0-1-99 0 0,0 1-105 0 0,0 0-678 0 0,0-1-60 0 0,-1 0-101 0 0</inkml:trace>
  <inkml:trace contextRef="#ctx0" brushRef="#br0" timeOffset="-70455.577">1283 10637 12032 0 0,'3'1'185'0'0,"20"17"332"0"0,-16-11-417 0 0,-1 0-62 0 0,4 6-17 0 0,-1 0 36 0 0,39 54 401 0 0,-47-65-433 0 0,16 24 267 0 0,-7-8-139 0 0,-1-3-78 0 0,-2 1-68 0 0,2 4 62 0 0,-1 0 1 0 0,-1 1 0 0 0,-1 0-1 0 0,3 20-69 0 0,-7-31 37 0 0,-2-1 0 0 0,1 0-1 0 0,-1 0 1 0 0,-1 0 0 0 0,0 9-37 0 0,-1-11 34 0 0,1 0 0 0 0,-1 0 0 0 0,0 0 1 0 0,-1-1-1 0 0,1 1 0 0 0,-1-1 0 0 0,-1 1 1 0 0,0 0-35 0 0,-3 4-25 0 0,-1 0 56 0 0,-2 1 97 0 0,1-1 0 0 0,-1-1 0 0 0,-5 4-128 0 0,0-1 29 0 0,7-7-58 0 0,0 0-38 0 0,-3 2-106 0 0,-1 0-105 0 0,7-4 94 0 0,-1 0-33 0 0,0-1-35 0 0,0 1-38 0 0,5-3-39 0 0,-1 0-52 0 0,1 0-44 0 0,-1 0-40 0 0,1 0-138 0 0,-1 0-38 0 0,1 0-167 0 0,-2 1-445 0 0</inkml:trace>
  <inkml:trace contextRef="#ctx0" brushRef="#br0" timeOffset="-58633.719">4829 10776 10512 0 0,'-4'-4'13'0'0,"1"1"57"0"0,1-3 188 0 0,2 6-215 0 0,0-1 1 0 0,0 0-1 0 0,0 0 0 0 0,1 1 1 0 0,-1-1-1 0 0,0 0 0 0 0,0 0 1 0 0,1 1-1 0 0,-1-1 0 0 0,1 0 1 0 0,-1 1-1 0 0,1-1 0 0 0,-1 1 1 0 0,1-1-1 0 0,-1 0-43 0 0,5-4 150 0 0,-1-3-148 0 0,-2 4 33 0 0,0 1 97 0 0,1 1 38 0 0,0 0 87 0 0,0 1 575 0 0,-1 0-111 0 0,0 1-103 0 0,0-1-94 0 0,-1 2-87 0 0,1-1-79 0 0,-1 1-72 0 0,0 0-62 0 0,1 2 20 0 0,-1-1-110 0 0,0 2-74 0 0,1 3-61 0 0,-1-3 18 0 0,0-2 30 0 0,0 1 26 0 0,0-1 39 0 0,1 9 78 0 0,-4 0-88 0 0,1 7 5 0 0,6 2 6 0 0,0-4-2 0 0,-3-4 6 0 0,-2-6-38 0 0,1-1 0 0 0,0 1 0 0 0,1 0 0 0 0,0 0 0 0 0,-1-1 0 0 0,2 3-79 0 0,5 8 119 0 0,-5-8-110 0 0,-2-5-3 0 0,0-1-1 0 0,0 1 1 0 0,-1 0 0 0 0,1 0 0 0 0,-1 0 0 0 0,1 0 0 0 0,-1 3-6 0 0,0-4 6 0 0,0 1 0 0 0,0 0 0 0 0,0 0 0 0 0,1-1 0 0 0,0 1 0 0 0,-1 0 0 0 0,1-1 0 0 0,1 2-6 0 0,3 7 44 0 0,-3-8-29 0 0,-1-1 1 0 0,0 1 0 0 0,1 0 0 0 0,-1 0 0 0 0,0-1-1 0 0,0 1 1 0 0,-1 0 0 0 0,1 0 0 0 0,-1 0-1 0 0,1 3-15 0 0,4 18 80 0 0,-4-21-66 0 0,0-1 0 0 0,0 1 0 0 0,-1 0 0 0 0,1-1 0 0 0,-1 1 0 0 0,1 0 0 0 0,-1 0-14 0 0,0-2 10 0 0,0 0 0 0 0,0 0 0 0 0,-1-1 0 0 0,1 1 0 0 0,0 0 0 0 0,0 0 0 0 0,-1 0-1 0 0,1-1 1 0 0,0 1 0 0 0,-1 0 0 0 0,1-1 0 0 0,-1 1 0 0 0,1 0 0 0 0,-1-1 0 0 0,1 1-1 0 0,-1 0-9 0 0,1 0 95 0 0,2 2-70 0 0,0-1 16 0 0,-3-2 57 0 0,0 0 206 0 0,-1-1-71 0 0,1-1-64 0 0,-1 0-54 0 0,0-2-37 0 0,0 1-53 0 0,0-2-42 0 0,-1-3-57 0 0,0 2 25 0 0,2 2 44 0 0,-1 2 30 0 0,1 0 32 0 0,-13-19 83 0 0,-4 0-39 0 0,5 9-68 0 0,1 3-35 0 0,-15-4 16 0 0,19 10-38 0 0,1 1 0 0 0,0 0 1 0 0,-1 0-1 0 0,0 1 0 0 0,-2 0 24 0 0,4 0-24 0 0,1 1 0 0 0,-1 0 0 0 0,1 1 1 0 0,-1-1-1 0 0,1 1 0 0 0,0 0 0 0 0,-5 1 24 0 0,7 0-10 0 0,-1-1 0 0 0,1 0-1 0 0,0 1 1 0 0,0-1 0 0 0,0 1 0 0 0,0 0-1 0 0,-2 2 11 0 0,0 0-6 0 0,1 0 0 0 0,-1 0-1 0 0,1 1 1 0 0,-1-1 0 0 0,1 1-1 0 0,1 0 1 0 0,-1 0 0 0 0,1 1-1 0 0,0-1 1 0 0,0 1 0 0 0,0 1 6 0 0,1-2 1 0 0,0 1 1 0 0,1 0-1 0 0,0-1 0 0 0,-1 7-1 0 0,1 6-27 0 0,3-1 53 0 0,3 3 53 0 0,-4-16-46 0 0,1 0-1 0 0,-1 0 1 0 0,1 0 0 0 0,1 0 0 0 0,0 2-33 0 0,0-4 23 0 0,-1 1 0 0 0,0 0 1 0 0,1 0-1 0 0,-1-1 1 0 0,1 1-1 0 0,2 1-23 0 0,12 5 38 0 0,-1-4-62 0 0,2-4-68 0 0,-6-1 57 0 0,0 0 37 0 0,26-5 115 0 0,-23 2-93 0 0,1-1-69 0 0,0 0-105 0 0,-7 1 7 0 0,0 0-51 0 0,-1 0-56 0 0,1 0-63 0 0,0 0-70 0 0,-1-1-75 0 0,1 1-83 0 0,-1-1-88 0 0,-5 3 190 0 0,0 0-60 0 0,-1 0-52 0 0,1 0-48 0 0,0-1-171 0 0,0 1-47 0 0,1 0-207 0 0,2-2-562 0 0,-6 3 1582 0 0</inkml:trace>
  <inkml:trace contextRef="#ctx0" brushRef="#br0" timeOffset="-59944.717">4778 10280 8032 0 0,'22'-15'423'0'0,"-17"11"-364"0"0,-2 0-37 0 0,0 0 25 0 0,0 1 82 0 0,1-1 65 0 0,0 1 50 0 0,9-11 917 0 0,-11 10-959 0 0,0 0-42 0 0,1-3 414 0 0,2 1 84 0 0,-5 5-563 0 0,1 1 1 0 0,-1-1-1 0 0,1 1 1 0 0,-1-1-1 0 0,1 0 1 0 0,-1 1-1 0 0,0-1 1 0 0,1 0-1 0 0,-1 1 0 0 0,1-1 1 0 0,-1 0-1 0 0,0 0 1 0 0,0 1-1 0 0,0-1 1 0 0,1 0-1 0 0,-1 0 1 0 0,0 0-96 0 0,-2-4 507 0 0,-4-1-46 0 0,0 1-7 0 0,-1 2-73 0 0,0 0-68 0 0,0 1-58 0 0,-1 1-52 0 0,0 1-45 0 0,-8 1 57 0 0,9 0-131 0 0,-1 1 1 0 0,1 0-1 0 0,0 0 0 0 0,-7 4-84 0 0,6-2 112 0 0,0-1 43 0 0,-3 4 19 0 0,0 0-1 0 0,1 0 1 0 0,-1 0-1 0 0,1 2 1 0 0,-2 2-174 0 0,-2 4 171 0 0,2 1-55 0 0,3 1-75 0 0,2 2-93 0 0,6-16 52 0 0,0 0 0 0 0,0-1 0 0 0,0 1 0 0 0,1 0 0 0 0,-1 0 0 0 0,1 0 0 0 0,0 0 0 0 0,0 0 0 0 0,0 0 0 0 0,1 0 0 0 0,-1 0 0 0 0,0 0 0 0 0,1 0 0 0 0,0 0 0 0 0,0-1 0 0 0,0 1 0 0 0,0 0 0 0 0,1 1 0 0 0,-1-3 9 0 0,-1 0 0 0 0,1 0 0 0 0,0 0 0 0 0,0 0 0 0 0,0 0 0 0 0,0 0-1 0 0,0 0 1 0 0,0 0 0 0 0,0-1 0 0 0,0 1 0 0 0,0 0 0 0 0,0-1 0 0 0,1 1-1 0 0,-1 0 1 0 0,0-1 0 0 0,0 0 0 0 0,1 1 0 0 0,-1-1 0 0 0,0 0 0 0 0,1 1-1 0 0,-1-1 1 0 0,0 0 0 0 0,1 0 0 0 0,-1 0 0 0 0,0 0 0 0 0,1 0-1 0 0,-1-1 1 0 0,0 1 0 0 0,1 0 0 0 0,-1-1-9 0 0,1 1 20 0 0,18-4 178 0 0,-2-5-33 0 0,-13 6-116 0 0,0 0 0 0 0,0-1 1 0 0,0 0-1 0 0,0 0 0 0 0,1-3-49 0 0,20-25 161 0 0,-6-2-57 0 0,-11 10-8 0 0,-1-15-28 0 0,-5 16 3 0 0,-1 13-36 0 0,-1 0-1 0 0,-1-1 1 0 0,0-9-35 0 0,1-21 59 0 0,0 19 33 0 0,0 0 1 0 0,-1-9-93 0 0,0-30 105 0 0,0 46-95 0 0,-3-6-38 0 0,2 14 14 0 0,0 1 0 0 0,1 0 0 0 0,-1 0 0 0 0,1-1 0 0 0,1 0 14 0 0,-1 4 0 0 0,0 1 0 0 0,0-1 0 0 0,-1 0 0 0 0,1 0 0 0 0,-1 1 0 0 0,1-1 0 0 0,-1 0 0 0 0,0 1 0 0 0,0-1 0 0 0,-4-17 0 0 0,4 16 0 0 0,1 4 0 0 0,0 0 0 0 0,0 0 0 0 0,0 0 0 0 0,0 0 0 0 0,0 0 0 0 0,0 0 0 0 0,0 0 0 0 0,0 0 0 0 0,0 0 0 0 0,-1 0 0 0 0,1 0 0 0 0,0-1 0 0 0,0 1 0 0 0,0 0 0 0 0,0 0 0 0 0,0 0 0 0 0,0 0 0 0 0,0 0 0 0 0,0 0 0 0 0,-1 0 0 0 0,1 0 0 0 0,0 0 0 0 0,0 0 0 0 0,0 0 0 0 0,0 0 0 0 0,0 0 0 0 0,0 0 0 0 0,0 0 0 0 0,0 0 0 0 0,-1 0 0 0 0,1 1 0 0 0,0-1 0 0 0,0 0 0 0 0,0 0 0 0 0,0 0-1 0 0,0 0 1 0 0,0 0 0 0 0,0 0 0 0 0,0 0 0 0 0,0 0 0 0 0,0 0 0 0 0,-1 0 0 0 0,1 0 0 0 0,0 0 0 0 0,0 0 0 0 0,0 1 0 0 0,0-1 0 0 0,0 0 0 0 0,0 0 0 0 0,0 0 0 0 0,0 0 0 0 0,0 0 0 0 0,0 0 0 0 0,0 0 0 0 0,0 0 0 0 0,0 1 0 0 0,0-1 0 0 0,0 0 0 0 0,0 0 0 0 0,0 0 0 0 0,0 0 0 0 0,0 0 0 0 0,0 0 0 0 0,0 0 0 0 0,0 0 0 0 0,0 6-12 0 0,0 29-76 0 0,3 21-143 0 0,-1-32 159 0 0,2 9 63 0 0,-4 0 60 0 0,0-11-45 0 0,0 0 1 0 0,1 0-7 0 0,1 22-56 0 0,2 60 45 0 0,0-79 15 0 0,3 1 38 0 0,1 0 36 0 0,-7-24-73 0 0,-1 0 0 0 0,1-1 0 0 0,-1 1-1 0 0,1-1 1 0 0,0 1 0 0 0,0-1 0 0 0,-1 0 0 0 0,1 1-1 0 0,0-1 1 0 0,0 0 0 0 0,1 1-5 0 0,6 6-12 0 0,-3-4-33 0 0,-1 0-36 0 0,0-2-100 0 0,11-2-171 0 0,-13-1 194 0 0,-1 2 44 0 0,-1-1 43 0 0,1 0 26 0 0,2 0 153 0 0,-2 0-101 0 0,0 0-59 0 0,0 0-69 0 0,0 0-120 0 0,-1 0 72 0 0,0-1-38 0 0,1 1-40 0 0,-1 0-44 0 0,1 0-47 0 0,-1-1-50 0 0,0 1-31 0 0,1-1-60 0 0,-1 1-54 0 0,0-1-46 0 0,1 0-168 0 0,0 0-46 0 0,-1 0-203 0 0,1 0-548 0 0</inkml:trace>
  <inkml:trace contextRef="#ctx0" brushRef="#br0" timeOffset="-59452.129">4983 9866 11488 0 0,'0'0'-48'0'0,"2"-1"94"0"0,0-1 77 0 0,0 0 62 0 0,0-2 199 0 0,-2 3-359 0 0,0 1-1 0 0,0 0 1 0 0,0-1 0 0 0,0 1 0 0 0,0 0 0 0 0,-1-1 0 0 0,1 1 0 0 0,0 0 0 0 0,0 0 0 0 0,0-1 0 0 0,-1 1 0 0 0,1 0 0 0 0,0-1 0 0 0,0 1 0 0 0,-1 0 0 0 0,1 0 0 0 0,0 0 0 0 0,0-1 0 0 0,-1 1 0 0 0,1 0 0 0 0,0 0-1 0 0,-1 0 1 0 0,1 0 0 0 0,0-1 0 0 0,-1 1 0 0 0,1 0-25 0 0,-2-1 354 0 0,1 1-35 0 0,-2 0 219 0 0,1 0-120 0 0,0 2-107 0 0,1 0-93 0 0,0 0-78 0 0,0 1-64 0 0,0 0-50 0 0,1 1-40 0 0,1 5-85 0 0,0-4 91 0 0,-1-2 72 0 0,1 0 87 0 0,5 16 34 0 0,-4-17-152 0 0,-1 1-1 0 0,0 0 1 0 0,0 0 0 0 0,0 0 0 0 0,0 0 0 0 0,-1 0 0 0 0,1 0 0 0 0,-1 2-33 0 0,1 17 195 0 0,2 0-95 0 0,0 2-73 0 0,-2-17-41 0 0,-1 0 0 0 0,0 0 0 0 0,0 0 0 0 0,-1 2 14 0 0,-3 32-11 0 0,2-8 67 0 0,-4 0 53 0 0,3-23-85 0 0,1 0 1 0 0,0 0 0 0 0,0 0 0 0 0,1 0 0 0 0,1 4-25 0 0,-1-11 10 0 0,1 0 0 0 0,0 0 0 0 0,-1 0 0 0 0,0-1 0 0 0,0 1 0 0 0,0 0 0 0 0,0 0 0 0 0,0 0-10 0 0,0-1 5 0 0,0 0-1 0 0,0-1 0 0 0,0 1 1 0 0,1 0-1 0 0,-1 0 0 0 0,1 0 1 0 0,-1 0-1 0 0,1 0 0 0 0,0 0 1 0 0,0-1-1 0 0,0 1 0 0 0,0 0 1 0 0,0 0-1 0 0,0 0 1 0 0,0 0-1 0 0,1 0 0 0 0,-1 0-4 0 0,2 8 44 0 0,-3-1 35 0 0,1-2 11 0 0,0-6-10 0 0,9-2 202 0 0,0-4-73 0 0,-1-2-61 0 0,-1-1-49 0 0,2-9-9 0 0,3-9-19 0 0,-7 16-24 0 0,-2 3-28 0 0,-1 0-1 0 0,0 0 1 0 0,-1 1 0 0 0,1-6-19 0 0,2-8-5 0 0,2 1-101 0 0,2 1 45 0 0,1 1-45 0 0,0-3-382 0 0,12-16 488 0 0,-5 14-184 0 0,-5 9 107 0 0,0 1 34 0 0,-5 5-22 0 0,5-2-8 0 0,5-1-36 0 0,-12 8 56 0 0,-1 2 38 0 0,-1 5 65 0 0,-4 11 118 0 0,1-11-182 0 0,1-1 40 0 0,-1 0 0 0 0,0-1-1 0 0,0 1 1 0 0,0 0-1 0 0,0-1 1 0 0,-2 3-26 0 0,-13 22 118 0 0,-2 5 0 0 0,6-7-74 0 0,1-1 27 0 0,2 2 56 0 0,4-13-37 0 0,0 1 28 0 0,8-4 18 0 0,-1-7-96 0 0,-1 2 130 0 0,0 0 73 0 0,2-1-152 0 0,4 1 244 0 0,2-2-87 0 0,2-1-71 0 0,0-2-57 0 0,2 0-27 0 0,19-2 48 0 0,-21 0-55 0 0,4 0-45 0 0,35-1 74 0 0,-17 1-77 0 0,-6 1-49 0 0,-1 2-52 0 0,-18-1 26 0 0,0 1-46 0 0,0 0-48 0 0,0 0-52 0 0,0 1-56 0 0,-1 0-60 0 0,0 0-63 0 0,-1-1-68 0 0,-6-2-242 0 0,1 1 95 0 0,-1-1 84 0 0,0 1 72 0 0,0 0-70 0 0,-1-1 86 0 0,0 3-718 0 0,1-3 848 0 0,-1 1-36 0 0,1-1-19 0 0,0 0-50 0 0,-2 3-1678 0 0,-1 1-1153 0 0</inkml:trace>
  <inkml:trace contextRef="#ctx0" brushRef="#br0" timeOffset="-59168.944">4625 10573 13016 0 0,'2'-11'377'0'0,"4"3"46"0"0,-4 6-306 0 0,0 0 1 0 0,0 1-1 0 0,1-1 0 0 0,-1 1 1 0 0,0 0-1 0 0,0 0 0 0 0,1 0 0 0 0,0-1-117 0 0,32-7 1383 0 0,-20 6-816 0 0,-6 2-168 0 0,4-2 83 0 0,0 2-56 0 0,0-1-53 0 0,0 1-46 0 0,7 0 85 0 0,-1 0-79 0 0,1 0-63 0 0,0 0-46 0 0,56-2 489 0 0,-41 1-480 0 0,0-1-48 0 0,0 1-40 0 0,0 0-35 0 0,27-1 18 0 0,31-4-27 0 0,-71 6-125 0 0,13-1 73 0 0,-5 0-25 0 0,-9 1-67 0 0,-5 0-54 0 0,1-1-72 0 0,-13 2-2 0 0,0-1 64 0 0,3 1 27 0 0,4-1 58 0 0,-7 1-12 0 0,1 0-52 0 0,0 0-77 0 0,-1 0-72 0 0,0 0-104 0 0,-2 0 125 0 0,0 0-33 0 0,0 0-36 0 0,1 0-37 0 0,-1-1-40 0 0,0 1-43 0 0,0 0-45 0 0,0 0-47 0 0,0 0-49 0 0,0 0-53 0 0,1 0-54 0 0,-1-1-57 0 0,5 1-1773 0 0,1 0-1403 0 0,-8 0 3875 0 0</inkml:trace>
  <inkml:trace contextRef="#ctx0" brushRef="#br0" timeOffset="-57956.889">5124 10721 9416 0 0,'0'0'208'0'0,"0"0"33"0"0,0 0 16 0 0,0 0 19 0 0,0 0 31 0 0,0 0 12 0 0,0 0 1 0 0,0 0 37 0 0,0 0-168 0 0,0 0 135 0 0,0 0 256 0 0,0 0 18 0 0,0 0-16 0 0,0 0-71 0 0,0 0-331 0 0,0 0-34 0 0,0 0 59 0 0,1 0-104 0 0,-1 0-46 0 0,3 1 15 0 0,-2-1 19 0 0,0 1-7 0 0,0-1 35 0 0,-1 0 39 0 0,1 1 47 0 0,6 3 254 0 0,-1 1-67 0 0,0 0-62 0 0,-1 1-57 0 0,1-1-50 0 0,-2 1-46 0 0,1 1-40 0 0,-1-1-34 0 0,6 11 36 0 0,8 25-26 0 0,-17-40-105 0 0,0 0-1 0 0,0 1 0 0 0,0-1 1 0 0,-1 1-1 0 0,1-1 0 0 0,-1 1 1 0 0,1 0-1 0 0,-1-1 0 0 0,0 1 1 0 0,0-1-1 0 0,0 1 0 0 0,-1 2-5 0 0,3 20 18 0 0,0 0 28 0 0,-3-2 15 0 0,2-20-49 0 0,-1 0-1 0 0,0 1 1 0 0,0-1 0 0 0,0 0 0 0 0,-1 0-1 0 0,1 0 1 0 0,-1 0 0 0 0,0 0-1 0 0,1 0 1 0 0,-1-1 0 0 0,-1 4-12 0 0,-4 7 43 0 0,5-11-30 0 0,1 0-1 0 0,-1 0 0 0 0,0 0 0 0 0,0 0 0 0 0,0 0 1 0 0,0 0-1 0 0,0 0 0 0 0,-1 1-12 0 0,-5 4 51 0 0,5-4-35 0 0,1-1 0 0 0,-1 0 0 0 0,0 0 1 0 0,0 0-1 0 0,0 0 0 0 0,0-1 0 0 0,0 1 0 0 0,-1-1 0 0 0,1 1 0 0 0,0-1 0 0 0,-1 0 0 0 0,1 1 0 0 0,-1-1 0 0 0,0-1 0 0 0,1 1 0 0 0,-1 0 0 0 0,0-1 0 0 0,0 1-16 0 0,-5-1 137 0 0,5-3-50 0 0,3 2-82 0 0,0 0-1 0 0,0 0 1 0 0,0 0 0 0 0,0 1 0 0 0,0-1 0 0 0,0 0-1 0 0,1 0 1 0 0,-1 0 0 0 0,0 1 0 0 0,1-1 0 0 0,-1 0 0 0 0,0 0-1 0 0,1 1 1 0 0,0-2-5 0 0,18-22-2 0 0,-7 11 2 0 0,-6 7 0 0 0,0-1 0 0 0,0 1 0 0 0,1 0 0 0 0,0 1 0 0 0,0 0 0 0 0,5-3 0 0 0,15-12 0 0 0,-1 0 0 0 0,58-30 0 0 0,-83 49 4 0 0,1 0-1 0 0,-1 0 0 0 0,1 0 0 0 0,-1 0 0 0 0,0 0 0 0 0,0 0 0 0 0,0 0 0 0 0,1-1 1 0 0,-1 1-1 0 0,0 0 0 0 0,0-1 0 0 0,0-1-3 0 0,0 1 9 0 0,1 0-1 0 0,-1 0 1 0 0,0 1 0 0 0,1-1 0 0 0,-1 0-1 0 0,1 0 1 0 0,1 0-9 0 0,0-1 18 0 0,12-11 159 0 0,-14 13-155 0 0,0-1-1 0 0,-1 1 1 0 0,1-1-1 0 0,0 1 1 0 0,-1-1-1 0 0,0 1 1 0 0,1-1-1 0 0,-1 1 1 0 0,0-1-1 0 0,0 0 1 0 0,0 1-1 0 0,0-2-21 0 0,3-12 160 0 0,3 1-47 0 0,-5 11-89 0 0,0 0 0 0 0,0 1 0 0 0,1-2 0 0 0,-2 1 0 0 0,1 0 0 0 0,0 0 0 0 0,-1 0-1 0 0,1-3-23 0 0,-2-18 134 0 0,1-13 28 0 0,0 32-206 0 0,-1 1 44 0 0,-8-13 196 0 0,5 11-215 0 0,3 3-34 0 0,-1 1-36 0 0,1-2-43 0 0,0 1-50 0 0,0 0-55 0 0,1-1-61 0 0,0 4-6 0 0,0-1-51 0 0,0 0-46 0 0,0 0-42 0 0,0 0-290 0 0,0 0-70 0 0,-1 0-55 0 0,1-1-38 0 0,-1 1-340 0 0,1 0-34 0 0,-4-2-2660 0 0</inkml:trace>
  <inkml:trace contextRef="#ctx0" brushRef="#br0" timeOffset="138153.71">7942 6008 5904 0 0,'0'0'132'0'0,"0"-1"7"0"0,0 0-47 0 0,0-11 125 0 0,1-2-159 0 0,0 12 6 0 0,0 1 52 0 0,1-2 107 0 0,-2 2 248 0 0,0 1-179 0 0,0 0-88 0 0,0 0-74 0 0,0 0-62 0 0,1-1-48 0 0,-1 1-34 0 0,1-1-116 0 0,-1 0 111 0 0,0 0 73 0 0,1 1 110 0 0,-1 0-26 0 0,0 0 43 0 0,0 0 47 0 0,1-1 53 0 0,-1 1 57 0 0,0 0 62 0 0,0 1 67 0 0,0-1 72 0 0,3 2-448 0 0,-1 1 0 0 0,0-1 0 0 0,0 1 0 0 0,-1 0 0 0 0,1-1-1 0 0,-1 1 1 0 0,2 3-91 0 0,6 24 531 0 0,-7-13-312 0 0,0-1-34 0 0,-1 1-37 0 0,0 0-39 0 0,0 6-24 0 0,2 12 89 0 0,3 46 126 0 0,-2 1-105 0 0,-4-34-55 0 0,-1 0-1 0 0,-5 20-139 0 0,2-49 52 0 0,0-5 1 0 0,4-5 24 0 0,0-8-13 0 0,0-1 0 0 0,0 0 0 0 0,1-3-79 0 0,2-7-102 0 0,-1 4 22 0 0,2-6-32 0 0,1 1-34 0 0,2-3-66 0 0,2-7-158 0 0,8-14-274 0 0,-11 22 440 0 0,0 1 36 0 0,4-7-38 0 0,0 1 41 0 0,12-24-207 0 0,-7 13-290 0 0,15-20 677 0 0,-8 17-257 0 0,-5 11 129 0 0,1 1 68 0 0,-11 12-17 0 0,1 1 48 0 0,0-1 52 0 0,1 1 60 0 0,1 1 64 0 0,0 2 71 0 0,-1 1 76 0 0,1 2 82 0 0,-6 2-16 0 0,-1 1-99 0 0,0 2-77 0 0,-1 1-55 0 0,1 9 112 0 0,-3-10-105 0 0,-1 18 199 0 0,-3 0-67 0 0,-3-1-56 0 0,-1 0-47 0 0,-8 12 29 0 0,-10 14 14 0 0,5-11-30 0 0,7-14-26 0 0,0 0-44 0 0,7-8-105 0 0,2-1-68 0 0,4-2-81 0 0,3 0 131 0 0,3-3 43 0 0,-4-6-9 0 0,0 0-1 0 0,1-1 1 0 0,-1 0-1 0 0,1 1 1 0 0,0-1-1 0 0,-1 0 1 0 0,1 0 0 0 0,0 1-1 0 0,-1-2 1 0 0,1 1-1 0 0,0 0 1 0 0,1 0-19 0 0,14 4 258 0 0,-1-2 1 0 0,9 1-259 0 0,-12-3 65 0 0,1 0-47 0 0,-5-1-21 0 0,1 1 1 0 0,0 0 0 0 0,5 2 2 0 0,4 1-101 0 0,-10-2 5 0 0,0 0-39 0 0,5 1-70 0 0</inkml:trace>
  <inkml:trace contextRef="#ctx0" brushRef="#br0" timeOffset="138659.592">8494 6363 8264 0 0,'0'0'182'0'0,"0"0"29"0"0,0 0 14 0 0,0 0-61 0 0,0 2-88 0 0,0 0-57 0 0,-2 4-44 0 0,2-3 77 0 0,-2 8 240 0 0,1-1 63 0 0,2 25 873 0 0,0-23-785 0 0,-1 0-59 0 0,2 17 177 0 0,5-1-103 0 0,-1-11-238 0 0,2-1-85 0 0,0-8 11 0 0,6 3 143 0 0,-13-11-271 0 0,-1 1 0 0 0,1-1-1 0 0,0 0 1 0 0,0 1 0 0 0,0-1 0 0 0,0 0 0 0 0,0 0 0 0 0,0 0-1 0 0,-1 0 1 0 0,1 0 0 0 0,0 0 0 0 0,0 0 0 0 0,0 0 0 0 0,0 0-1 0 0,1 0-17 0 0,7-6 108 0 0,11-15 102 0 0,-3 3-63 0 0,-14 15-132 0 0,-1 0-1 0 0,0 0 1 0 0,0 0 0 0 0,0-1 0 0 0,-1 1 0 0 0,1-1-15 0 0,5-12-136 0 0,9-21-316 0 0,-9 24 345 0 0,1 0 80 0 0,-4 6 60 0 0,0 1 37 0 0,0 1-74 0 0,0 4-186 0 0,1 4 62 0 0,3 5-93 0 0,2 12 231 0 0,-2 0 34 0 0,0 7 42 0 0,1 14 85 0 0,-1 29 120 0 0,-5-25-179 0 0,-2-31-102 0 0,0 9 109 0 0,-2 0 0 0 0,0-1 0 0 0,-1 1-1 0 0,-1 2-118 0 0,-3 2 95 0 0,4-21-24 0 0,1-1 1 0 0,-1 1-1 0 0,0-1 1 0 0,-1 1-1 0 0,1-1 1 0 0,-1 0 0 0 0,0 0-1 0 0,0 0 1 0 0,-1-1-1 0 0,1 1 1 0 0,-1-1 0 0 0,0 0-1 0 0,0 0 1 0 0,0 0-1 0 0,-3 1-71 0 0,-13 6 243 0 0,2-5-71 0 0,-1-2-37 0 0,-1-4-46 0 0,-1-2-55 0 0,16 1-216 0 0,1 0 68 0 0,-1 0 58 0 0,0 0 52 0 0,-2-1 67 0 0,0 0 63 0 0,-15-8 441 0 0,13 5-387 0 0,3-1-124 0 0,3 4-74 0 0,0-1-36 0 0,0 0-43 0 0,1 0-45 0 0,-1-1-52 0 0,2 1-55 0 0,-1-1-60 0 0,1 1-66 0 0,0-1-69 0 0,0 0-75 0 0,1-1-78 0 0,0 1-85 0 0,1 0-88 0 0,0-1-93 0 0,0 1-1060 0 0,1-3-1093 0 0,-2 7 2926 0 0</inkml:trace>
  <inkml:trace contextRef="#ctx0" brushRef="#br0" timeOffset="-130302.14">16195 15281 8840 0 0,'0'0'197'0'0,"0"0"24"0"0,0 0 19 0 0,0 0-16 0 0,0 0-76 0 0,-3-2 130 0 0,1 1-97 0 0,1 0-12 0 0,0 1 64 0 0,0-1 105 0 0,1 1 109 0 0,-1 0-177 0 0,1-1 34 0 0,0 1 37 0 0,-1 0 38 0 0,1 0-238 0 0,0 0-61 0 0,-1 0-48 0 0,1-1-70 0 0,-1 1-95 0 0,0 0 106 0 0,1 0 108 0 0,0 0 9 0 0,0 1 41 0 0,-1-1 99 0 0,1 1 82 0 0,0 0 95 0 0,0 1 105 0 0,0 0 115 0 0,0-1-267 0 0,0 0 33 0 0,0 0 35 0 0,0 0 35 0 0,0 0 37 0 0,0 1 39 0 0,0-1-484 0 0,0-1 14 0 0,0 0-2 0 0,-1 1 18 0 0,-9 8 33 0 0,7-7-44 0 0,0-1 45 0 0,1-1-72 0 0,1 1-20 0 0,-1 0 4 0 0,-1 0 26 0 0,-2-1 31 0 0,-1 0 48 0 0,5 0-56 0 0,1 0-1 0 0,0 0-7 0 0,0 0-7 0 0,0 0-1 0 0,0 0 6 0 0,0 0 20 0 0,0 0 6 0 0,5 0 82 0 0,6 1-69 0 0,-2 1-13 0 0,16-3 103 0 0,0-1-67 0 0,12-1-28 0 0,0-2-74 0 0,35-3-14 0 0,-13 3-16 0 0,10-1 0 0 0,-66 6-264 0 0,1 0 98 0 0,-1-1 83 0 0,1 1 70 0 0,0 0 56 0 0,-1 0 41 0 0,14 0 473 0 0,-12 0-464 0 0,0 0-103 0 0,-2 0-60 0 0,0 0-58 0 0,0 0-65 0 0,0 0-73 0 0,0 0-133 0 0,1 0-114 0 0,-2 0 210 0 0,-1 0-33 0 0,1 0-35 0 0,0 0-35 0 0,-1 0-37 0 0,1 1-39 0 0,0-1-41 0 0,0 0-40 0 0,-1 0-44 0 0,1 0-44 0 0,0 0-45 0 0,-1 0-48 0 0,-1 0-1433 0 0,0 0-1224 0 0</inkml:trace>
  <inkml:trace contextRef="#ctx0" brushRef="#br0" timeOffset="-130048.006">16151 15446 13824 0 0,'0'0'314'0'0,"0"0"46"0"0,0 0 22 0 0,0 0-163 0 0,0 0-106 0 0,0 0-32 0 0,0 0-41 0 0,6-2-37 0 0,9-4 237 0 0,-1 1 100 0 0,1 0 58 0 0,20-5 610 0 0,-14 4-469 0 0,-9 3-323 0 0,-1 1-55 0 0,0-1-68 0 0,0 1-79 0 0,2 0-106 0 0,-7 0-2 0 0,0 1-33 0 0,1 0-37 0 0,-1 0-38 0 0,0 0-41 0 0,1 0-42 0 0,-1 1-45 0 0,0-1-46 0 0,1 0-49 0 0,-1 0-50 0 0,1 1-53 0 0,-1-1-55 0 0,0 0-56 0 0,1 1-59 0 0,7-1-1468 0 0,7-1-1238 0 0,-21 2 3354 0 0</inkml:trace>
  <inkml:trace contextRef="#ctx0" brushRef="#br0" timeOffset="-97898.725">17169 15118 9872 0 0,'0'0'222'0'0,"0"0"30"0"0,0 0 20 0 0,0 0 6 0 0,0 0-110 0 0,1 1-68 0 0,3 2 30 0 0,-2-2-32 0 0,4 2 359 0 0,1-1-47 0 0,0 0-43 0 0,1 0-35 0 0,1-1 24 0 0,1 0-34 0 0,17 1 530 0 0,-20-2-636 0 0,26 2 602 0 0,-9-1-323 0 0,-1 1-52 0 0,1-1-44 0 0,0 0-40 0 0,9 1 91 0 0,0-1-48 0 0,75 3 794 0 0,-61-4-635 0 0,49 0-206 0 0,0 0-79 0 0,0-1-66 0 0,0 1-53 0 0,59-1 18 0 0,76 1 16 0 0,-1-2-288 0 0,-132 0 106 0 0,-88 2-198 0 0,0 0 59 0 0,0-1 52 0 0,0 1 44 0 0,2 0 42 0 0,0-1 43 0 0,25 0 232 0 0,-13 0-103 0 0,-7 1-125 0 0,-4-1-74 0 0,1 1-77 0 0,-3-1-55 0 0,1 1-77 0 0,-1 0-85 0 0,0 0-96 0 0,-1-1-13 0 0,-1 1-79 0 0,1 0-85 0 0,-1 0-91 0 0,0 0-97 0 0,1 0-103 0 0,-1 0-108 0 0,1 0-114 0 0,1 0-1272 0 0,6 0-1338 0 0</inkml:trace>
  <inkml:trace contextRef="#ctx0" brushRef="#br0" timeOffset="-97137.823">17737 15543 14808 0 0,'0'0'432'0'0,"0"0"-155"0"0,0 0-126 0 0,0 0-42 0 0,0 1-64 0 0,0 12-242 0 0,-1-1 83 0 0,1-2 75 0 0,-1 0 67 0 0,0 1 82 0 0,-1-1 71 0 0,-1 6 193 0 0,-1 2 82 0 0,2-10-192 0 0,-3 13 330 0 0,1-1-110 0 0,-2 4-13 0 0,-2 13 98 0 0,0 22-274 0 0,6-39-240 0 0,1 0-39 0 0,1-4-39 0 0,-1 1-41 0 0,1-1-45 0 0,0 0-53 0 0,0-15-214 0 0,0-1 197 0 0,0 0-45 0 0,0 0-80 0 0,0 0 100 0 0,0 0-41 0 0,0 0-43 0 0,0 0-42 0 0,0 0-38 0 0,0 0-34 0 0,0 0-257 0 0,0 0-57 0 0,0 0-839 0 0,0 0-656 0 0,0 0-1251 0 0</inkml:trace>
  <inkml:trace contextRef="#ctx0" brushRef="#br0" timeOffset="-96857.34">17802 15566 12984 0 0,'0'0'297'0'0,"0"0"39"0"0,0 0 17 0 0,0 0-145 0 0,0 0-100 0 0,0 0 87 0 0,0 0-47 0 0,0 0 156 0 0,0 0 277 0 0,0 0 26 0 0,1 2-25 0 0,3 14 34 0 0,-1 1-43 0 0,-1 0-50 0 0,-1 1-56 0 0,0 0-63 0 0,-2 0-70 0 0,1 0-75 0 0,-1 0-83 0 0,1-6-107 0 0,0 0-42 0 0,-1 0-45 0 0,1 0-46 0 0,1 6 145 0 0,0 0 1 0 0,4 17-82 0 0,1-5 106 0 0,1-17-106 0 0,-3-8-104 0 0,-3-4 24 0 0,-1-1 11 0 0,0 0-37 0 0,0 0-16 0 0,0 0-37 0 0,0 0-43 0 0,0 0-47 0 0,0 0-51 0 0,0 0-48 0 0,0 0-45 0 0,0 0-40 0 0,0 0-283 0 0,0 0-66 0 0,0 0-53 0 0,0 0-37 0 0,0 0-331 0 0,0 0-32 0 0,0 0-2591 0 0</inkml:trace>
  <inkml:trace contextRef="#ctx0" brushRef="#br0" timeOffset="-96678.832">17448 15593 14752 0 0,'-1'-1'101'0'0,"-1"0"-58"0"0,-1 0-24 0 0,1 0 28 0 0,1 0 44 0 0,0 0 27 0 0,-1-1 47 0 0,1 0 55 0 0,-1-1 64 0 0,2 1 85 0 0,1 0-87 0 0,1 0-66 0 0,1 0-47 0 0,5-3 220 0 0,-6 4-181 0 0,11-2 226 0 0,1 1-45 0 0,-1 0-43 0 0,1 1-39 0 0,0 1-38 0 0,0-1-32 0 0,14 2 148 0 0,-2-1-118 0 0,0 0-61 0 0,1-1-180 0 0,1 0 45 0 0,61 0 275 0 0,-50 1-238 0 0,0 1-88 0 0,-19-1-58 0 0,0 0-39 0 0,4 0-85 0 0,1 0-81 0 0,-1 0-92 0 0,1 0-105 0 0,-2 0-836 0 0,-1-3-62 0 0</inkml:trace>
  <inkml:trace contextRef="#ctx0" brushRef="#br0" timeOffset="-96416.413">17992 15471 13360 0 0,'0'0'298'0'0,"0"0"-135"0"0,0 0-35 0 0,1-1 40 0 0,-1 1-80 0 0,3-2-5 0 0,-1 2-1 0 0,19-7 153 0 0,-6 3-14 0 0,-1 0-1 0 0,11 0-220 0 0,-8 2 161 0 0,1 1 37 0 0,1 2 82 0 0,-1 0 81 0 0,0 2 100 0 0,0 1 119 0 0,4 6 217 0 0,-19-8-682 0 0,-1 0-1 0 0,1 0 1 0 0,-1 0 0 0 0,0 0 0 0 0,0 0-1 0 0,0 1 1 0 0,0-1 0 0 0,0 1 0 0 0,-1-1 0 0 0,1 1-1 0 0,-1-1 1 0 0,1 1 0 0 0,-1 0 0 0 0,0 0-1 0 0,0 0 1 0 0,0 0 0 0 0,0 1-115 0 0,-1 13 541 0 0,-5 0-62 0 0,-4 3 61 0 0,3-7-223 0 0,0 0-82 0 0,-1 0-108 0 0,3-6-114 0 0,0-1-37 0 0,-3 4 11 0 0,0 3 64 0 0,5-10-19 0 0,0 0 0 0 0,1 1 0 0 0,-1-1 0 0 0,1 1 0 0 0,0 0 0 0 0,0 0 0 0 0,0-1 0 0 0,0 1 0 0 0,0 2-32 0 0,2-5 5 0 0,-1-1 1 0 0,0 1 0 0 0,0 0-1 0 0,1-1 1 0 0,-1 1 0 0 0,0-1-1 0 0,1 1 1 0 0,-1 0 0 0 0,0-1-1 0 0,1 1 1 0 0,-1-1 0 0 0,1 1 0 0 0,-1-1-1 0 0,1 1 1 0 0,-1-1 0 0 0,1 1-1 0 0,-1-1 1 0 0,1 0 0 0 0,0 1-1 0 0,-1-1 1 0 0,1 0 0 0 0,-1 0-1 0 0,1 1 1 0 0,0-1 0 0 0,-1 0-1 0 0,1 0 1 0 0,0 0 0 0 0,0 0-1 0 0,-1 0 1 0 0,1 0 0 0 0,0 0-6 0 0,27 2 146 0 0,-24-2-130 0 0,19-1 88 0 0,0-1-1 0 0,16-4-103 0 0,-3 0 33 0 0,1 0-98 0 0,-19 3-18 0 0,1 1-42 0 0,16-1-66 0 0</inkml:trace>
  <inkml:trace contextRef="#ctx0" brushRef="#br0" timeOffset="128465.853">23051 1074 21743 0 0,'0'-1'20'0'0,"-1"-4"71"0"0,1 0 41 0 0,-1 0 46 0 0,0-1 52 0 0,0 1 55 0 0,-1 0 61 0 0,0 0 66 0 0,-1 1 70 0 0,1 2-1273 0 0,1 1 94 0 0,-1 0-48 0 0,0 1-267 0 0,1 1 7 0 0,0-1 274 0 0,1 1 50 0 0,0-1-90 0 0,-1 0-668 0 0,0 1-43 0 0,1 0-335 0 0,-1 0-955 0 0</inkml:trace>
  <inkml:trace contextRef="#ctx0" brushRef="#br0" timeOffset="-50491.772">9545 2152 3456 0 0,'-10'3'179'0'0,"-2"-1"-73"0"0,-3-2-47 0 0,-8-3-42 0 0,6 1 4 0 0,7 2 25 0 0,-2-1 391 0 0,0 1 51 0 0,0-1 43 0 0,0 0 33 0 0,-32-1 1764 0 0,43 3-2121 0 0,0 0-77 0 0,-1 1-34 0 0,-2 4 35 0 0,2-3 8 0 0,2-2-28 0 0,-1-1 35 0 0,1 1-139 0 0,0-1 1 0 0,-1 0-1 0 0,1 1 1 0 0,0-1 0 0 0,0 1-1 0 0,0-1 1 0 0,0 1-1 0 0,-1-1 1 0 0,1 1-1 0 0,0-1 1 0 0,0 1 0 0 0,0-1-1 0 0,0 1 1 0 0,0-1-1 0 0,0 0 1 0 0,0 1-1 0 0,0-1 1 0 0,1 1 0 0 0,-1-1-8 0 0,4 11 80 0 0,8 4 15 0 0,-11-14-81 0 0,2 2 14 0 0,1 0 1 0 0,-1 0-1 0 0,0-1 1 0 0,1 1-1 0 0,0-1 0 0 0,0 0 1 0 0,0 1-1 0 0,0-2 1 0 0,0 1-1 0 0,0 0 0 0 0,0-1 1 0 0,5 1-29 0 0,22 3 137 0 0,1-3-33 0 0,-2 0-43 0 0,120 7 525 0 0,1-6-586 0 0,49 1 390 0 0,-114 2-352 0 0,60 1-12 0 0,-52-5-8 0 0,46 5 55 0 0,95 3 44 0 0,-173-9-45 0 0,-1 1 41 0 0,123 10 312 0 0,-122-7-303 0 0,-1-1-35 0 0,0 0-49 0 0,0-2-65 0 0,76 4 184 0 0,69 10 30 0 0,-62-4-33 0 0,-107-9-169 0 0,20 1 107 0 0,18 1 71 0 0,-25-1-147 0 0,7 1 43 0 0,17 1 90 0 0,-25-4-101 0 0,-39-2-93 0 0,0 0-74 0 0,1 1-45 0 0,13 2-275 0 0,-10-1 228 0 0,-14-2 78 0 0,0 0 40 0 0,1 0 10 0 0,-1 1 114 0 0,1-1 139 0 0,0 0-83 0 0,-1 1-65 0 0,0-1-38 0 0,1 0-41 0 0,-1 0-27 0 0,0 0-39 0 0,1 0-44 0 0,-1 0-48 0 0,0 0-6 0 0,1 1-39 0 0,-1-1-43 0 0,0 0-45 0 0,1 0-49 0 0,-1 0-52 0 0,1 0-53 0 0,-1 0-58 0 0,3 0-882 0 0,2 0-813 0 0</inkml:trace>
  <inkml:trace contextRef="#ctx0" brushRef="#br0" timeOffset="-49952.511">12155 2339 4808 0 0,'0'0'101'0'0,"0"0"22"0"0,0 0 8 0 0,0 0 23 0 0,0 0 61 0 0,0 0 29 0 0,0 0 4 0 0,0 0 9 0 0,0 0 40 0 0,0 0 21 0 0,0 0 2 0 0,0 0-11 0 0,0 0-45 0 0,0 0-99 0 0,0 1-62 0 0,1 0-24 0 0,0 1-44 0 0,0-1 11 0 0,-1 0 56 0 0,1 0 83 0 0,0 3-61 0 0,0 0 0 0 0,0 0 0 0 0,0 0 0 0 0,0-1 0 0 0,-1 1 0 0 0,0 2-124 0 0,1 5 207 0 0,-1 1-34 0 0,1 3-5 0 0,0-1-103 0 0,3 38-21 0 0,-2 0-1 0 0,-2-1 1 0 0,-3 4-44 0 0,1-18 20 0 0,-4 62 124 0 0,6-55-116 0 0,-1 13-16 0 0,1 49 42 0 0,3-49 34 0 0,-1 0 94 0 0,0 1 83 0 0,0-1 72 0 0,0 11 133 0 0,-1-27-360 0 0,0 0-78 0 0,-2 5-57 0 0,-2 62-99 0 0,1-69 121 0 0,0-5 44 0 0,0 0 57 0 0,-2 30 71 0 0,1 1-47 0 0,0 26-6 0 0,4 119 100 0 0,14-26 100 0 0,-6-93-232 0 0,-1-22-90 0 0,1 0 37 0 0,12 68 109 0 0,-8-57-33 0 0,-6-38 1 0 0,1 3-40 0 0,-2-1-68 0 0,-6-42-95 0 0,0 0 34 0 0,1 1 23 0 0,-1 1 78 0 0,1 6 213 0 0,-1-6-196 0 0,0-1-72 0 0,0-1-55 0 0,0 1-67 0 0,1 0-82 0 0,-1-1 7 0 0,0 0-53 0 0,0-1-57 0 0,0 1-61 0 0,0 0-68 0 0,0 0-70 0 0,0 0-77 0 0,0 0-80 0 0,0 2-909 0 0,0 2-903 0 0</inkml:trace>
  <inkml:trace contextRef="#ctx0" brushRef="#br0" timeOffset="-49530.076">12122 4904 9072 0 0,'0'0'200'0'0,"0"0"33"0"0,0 0 15 0 0,-1-1-36 0 0,0-2-116 0 0,-4-5-12 0 0,-1 2 88 0 0,-5 0 119 0 0,-7 0 235 0 0,-2 3-10 0 0,7 2-243 0 0,3 1-123 0 0,2 0-95 0 0,-16-1-33 0 0,1-1 40 0 0,-4-1 51 0 0,-15-3 101 0 0,-14-3 81 0 0,17 6-160 0 0,-4 1 229 0 0,-76-7 740 0 0,67 5-661 0 0,6 0-97 0 0,0-1-68 0 0,-35-1 115 0 0,-1 3-114 0 0,-2 0-95 0 0,1-3-88 0 0,15 0-23 0 0,-19 4-73 0 0,-147 9 10 0 0,-29-1-14 0 0,167-6 4 0 0,-63-3 0 0 0,81-4 0 0 0,-22-1 0 0 0,-8 4 0 0 0,82 3-55 0 0,-2 0-48 0 0,1-1-69 0 0,-1 1-86 0 0,4-1-67 0 0,0 0-100 0 0,18 2 212 0 0,-3-1 3 0 0,5 0 95 0 0,0 1-62 0 0,1-1-90 0 0,1 1 74 0 0,-1-1-41 0 0,1 1-46 0 0,0-1-50 0 0,0 1-8 0 0,1 0-45 0 0,-1 0-41 0 0,0-1-36 0 0,0 1-131 0 0,0 0-35 0 0,-4-1-1376 0 0,6 1 2000 0 0</inkml:trace>
  <inkml:trace contextRef="#ctx0" brushRef="#br0" timeOffset="-48856.154">9491 2267 7248 0 0,'0'0'209'0'0,"0"0"12"0"0,0 0-97 0 0,0 1-42 0 0,3 5-37 0 0,-3-3 34 0 0,-2 79 1 0 0,-12 112 255 0 0,6-105-270 0 0,4-25-3 0 0,3 1 100 0 0,7 128 545 0 0,-4-130-529 0 0,0 0-82 0 0,1-6 102 0 0,1 0 45 0 0,7 57 348 0 0,2 42 346 0 0,-9-102-602 0 0,-1 0-58 0 0,1 1-57 0 0,2-1-47 0 0,1 1-40 0 0,-2-16 81 0 0,-1 22 239 0 0,-1-10-108 0 0,0-18-201 0 0,3 26 68 0 0,-1 0-58 0 0,-2-13 33 0 0,-4 27-187 0 0,2-14 37 0 0,0-39 26 0 0,-1-1 54 0 0,1-5-65 0 0,0-1-1 0 0,1 0 1 0 0,1 0 0 0 0,0 0-1 0 0,1 1-51 0 0,2 9 32 0 0,-4-18-75 0 0,-1 1-68 0 0,0 12-456 0 0,-1-11 369 0 0,0-7-14 0 0,0 1 40 0 0,-1 0-74 0 0,0 1 96 0 0,-2 2-82 0 0,2-2 134 0 0,0-1-40 0 0,0 0-25 0 0,1 0-49 0 0,-1-1-60 0 0,1 1-69 0 0,-1-1 37 0 0,1 1-41 0 0,-1 0-450 0 0,-1 1-300 0 0,0 0-707 0 0</inkml:trace>
  <inkml:trace contextRef="#ctx0" brushRef="#br0" timeOffset="-48193.228">9290 2152 5840 0 0,'0'0'132'0'0,"0"0"-6"0"0,1-1-53 0 0,7-1 37 0 0,0 1-2 0 0,1-1-55 0 0,16-1-49 0 0,-16 2 6 0 0,0-1 38 0 0,-3 2 16 0 0,0-1 33 0 0,23-4 283 0 0,1 2-86 0 0,0 0-62 0 0,13-4 45 0 0,-1-4-118 0 0,-1-1 47 0 0,0 0 42 0 0,-1-2 36 0 0,41-14 376 0 0,-1-2 90 0 0,31-11 352 0 0,21-9 121 0 0,-76 26-726 0 0,5-3-1 0 0,-1-2-89 0 0,44-19 250 0 0,2 7-66 0 0,33-14 79 0 0,-24 7-216 0 0,2 5-84 0 0,26-4-12 0 0,73-13 69 0 0,-136 38-358 0 0,-4 2 14 0 0,-25 8 21 0 0,-8 2 48 0 0,-1 0-75 0 0,0-1-59 0 0,0 0-44 0 0,133-32-231 0 0,-137 36 237 0 0,0 0 36 0 0,-28 6-214 0 0,0-1 72 0 0,-1 1 61 0 0,1 0 52 0 0,9-2 92 0 0,12-1 170 0 0,-18 2-171 0 0,1 1-58 0 0,0 0-89 0 0,-6 0-27 0 0,0 1-48 0 0,0-1-55 0 0,0 1-61 0 0,1 0-94 0 0,0-1-84 0 0,-1 1-93 0 0,1 0-100 0 0,0 0-108 0 0,-1 1-115 0 0,1-1-124 0 0,-5 0 440 0 0,1 1-33 0 0,1-1-1319 0 0,3 2-1063 0 0,-9-2 2951 0 0</inkml:trace>
  <inkml:trace contextRef="#ctx0" brushRef="#br0" timeOffset="-46878.53">14164 1557 3856 0 0,'-1'-1'130'0'0,"0"0"-47"0"0,-8-5 84 0 0,-1 3-145 0 0,-4 0-37 0 0,13 3-52 0 0,1 1-13 0 0,-4 6 5 0 0,2-1 36 0 0,1 4 54 0 0,0-1 93 0 0,-2 6 226 0 0,0 0 100 0 0,0 4 176 0 0,0 9 381 0 0,1-13-494 0 0,1-1-41 0 0,-1-4-186 0 0,1 0-34 0 0,-1-3-73 0 0,1 1-32 0 0,-1 0-38 0 0,0 0-41 0 0,-6 24 392 0 0,0 0-57 0 0,-5 19 113 0 0,0-1-112 0 0,0 0-96 0 0,0 0-79 0 0,-16 76 97 0 0,20-84-247 0 0,1 0-42 0 0,-3 31 173 0 0,-13 220 687 0 0,17-175-631 0 0,3-59-178 0 0,-2-1-46 0 0,-5 70 67 0 0,-4 32-37 0 0,7-69 170 0 0,3 32-226 0 0,4-51 156 0 0,1-36-36 0 0,0-1 37 0 0,0-32-273 0 0,0-1 38 0 0,0 3 16 0 0,0 0 88 0 0,0 8 202 0 0,1-7-187 0 0,-1-2-82 0 0,0 0-84 0 0,0 0-109 0 0,0-2 70 0 0,1 1-36 0 0,-1-1-38 0 0,0 0-41 0 0,0 0-44 0 0,0 0-47 0 0,0 0-50 0 0,0 0-51 0 0,0 0-56 0 0,0 0-59 0 0,0 4-966 0 0,0 2-882 0 0</inkml:trace>
  <inkml:trace contextRef="#ctx0" brushRef="#br0" timeOffset="-46497.957">13768 3495 11144 0 0,'0'0'210'0'0,"0"0"-87"0"0,-1 1-56 0 0,0 2 0 0 0,-1-2-4 0 0,-9 9 186 0 0,1 0-58 0 0,-1 0-49 0 0,1 0-42 0 0,-11 10 11 0 0,-25 29 14 0 0,33-32-33 0 0,0-1 66 0 0,-34 46-138 0 0,-12 15 12 0 0,22-24 20 0 0,14-17-47 0 0,-1-1-37 0 0,-58 77-184 0 0,45-65 151 0 0,-2-1 65 0 0,-2-2 106 0 0,-1 1-143 0 0,2 0 94 0 0,-8 10 103 0 0,-23 29 185 0 0,11-13-42 0 0,19-23-142 0 0,-23 24-35 0 0,21-25 7 0 0,17-21-56 0 0,-13 12-6 0 0,-15 16 37 0 0,30-30-36 0 0,-29 32 153 0 0,35-35-176 0 0,-1 1-44 0 0,0 1-68 0 0,18-21-89 0 0,-1 0 68 0 0,0 0 51 0 0,-3 5 119 0 0,2-4-104 0 0,1-1-94 0 0,1-1 7 0 0,0 0-38 0 0,0 1-68 0 0,0-1-62 0 0,-1 0-68 0 0,1 0-77 0 0,-1 0-82 0 0,1 0-91 0 0,-1 0-97 0 0,1 0-104 0 0,-2 1-913 0 0,-3 0-967 0 0</inkml:trace>
  <inkml:trace contextRef="#ctx0" brushRef="#br0" timeOffset="-45736.491">12125 2516 9552 0 0,'0'-1'248'0'0,"1"0"-70"0"0,-1 0-57 0 0,1-1-47 0 0,2-2-25 0 0,0-2-56 0 0,-1 4 29 0 0,8-9 268 0 0,3 1-66 0 0,1 2-55 0 0,1 0-46 0 0,10-1-2 0 0,14-2-38 0 0,-5 1-16 0 0,4-2 137 0 0,15-4 72 0 0,-19 2-136 0 0,-7 2-71 0 0,-1-1 40 0 0,26-14 217 0 0,9-6 208 0 0,30-19 434 0 0,-11 6-96 0 0,19-7 220 0 0,-51 28-601 0 0,-1 0-64 0 0,-7 3-42 0 0,0 2-72 0 0,0 1-65 0 0,1 1-60 0 0,1 1-51 0 0,-1 0-44 0 0,43-15-17 0 0,34-15-123 0 0,-84 33 45 0 0,100-43 73 0 0,-78 29-76 0 0,-6 2 17 0 0,39-15-12 0 0,-54 24 71 0 0,-24 12-50 0 0,0 0 1 0 0,0 0-1 0 0,10-3-21 0 0,2 3 58 0 0,9-3-63 0 0,-11-1-121 0 0,-12 5 16 0 0,-5 1-2 0 0,1 0-51 0 0,-1-1-62 0 0,1 0-73 0 0,2-1-76 0 0</inkml:trace>
  <inkml:trace contextRef="#ctx0" brushRef="#br0" timeOffset="-42992.936">12002 1346 3024 0 0,'0'0'65'0'0,"0"0"7"0"0,0 0 10 0 0,1-1-14 0 0,4 0-43 0 0,1 0-25 0 0,-1-1-19 0 0,-3 1-70 0 0,3-1-3 0 0</inkml:trace>
  <inkml:trace contextRef="#ctx0" brushRef="#br0" timeOffset="-42598.931">12059 1327 3824 0 0,'0'0'83'0'0,"0"0"11"0"0,0 0 12 0 0,0 0 34 0 0,1 0 137 0 0,6-1 426 0 0,-4 1-487 0 0,0-1-70 0 0,0 1-42 0 0,-1 0-52 0 0,0 0-61 0 0,27 0 569 0 0,-1 0-118 0 0,1 1-102 0 0,-1 0-84 0 0,-3 1-84 0 0,0-1-44 0 0,93 9 270 0 0,-86-6-365 0 0,-1-1 61 0 0,0 1 52 0 0,0-1 41 0 0,30 4 267 0 0,38 6 379 0 0,-56-8-505 0 0,0 1-47 0 0,0 0-79 0 0,-14-1-120 0 0,13 1 96 0 0,24 5 91 0 0,-44-8-216 0 0,0 0-33 0 0,62 9-49 0 0,13 2-6 0 0,-48-9 59 0 0,1 1 43 0 0,49 7 154 0 0,99 10 291 0 0,-133-17-402 0 0,2-2-68 0 0,73 3 11 0 0,-129-6-116 0 0,0 0 46 0 0,8 0 60 0 0,24 4 141 0 0,-30-3-182 0 0,0-1-59 0 0,-1 1-60 0 0,-1 0-75 0 0,1-1-91 0 0,-1 1-102 0 0,-10-2 116 0 0,0 1-42 0 0,0-1-39 0 0,0 0-32 0 0,1 0-115 0 0,-1 0-32 0 0,2 0-1173 0 0</inkml:trace>
  <inkml:trace contextRef="#ctx0" brushRef="#br0" timeOffset="-37199.389">13693 3449 6736 0 0,'0'0'149'0'0,"0"0"23"0"0,0 0 12 0 0,0 0-58 0 0,-2 0-61 0 0,0-1-42 0 0,-4 0-23 0 0,4 1 30 0 0,-36 2 29 0 0,-19 5 128 0 0,-4 0 34 0 0,30-3-525 0 0,17-3 93 0 0,9 0 82 0 0,0 0-34 0 0,0 0-37 0 0,-1-1-45 0 0,2 1-124 0 0,0-1-82 0 0,-1 1-169 0 0,-3 0-400 0 0</inkml:trace>
  <inkml:trace contextRef="#ctx0" brushRef="#br0" timeOffset="-36864.697">12861 3479 7456 0 0,'-15'-4'131'0'0,"-23"0"370"0"0,26 3-397 0 0,1 0-64 0 0,1 0 26 0 0,1 2 114 0 0,-2 1 146 0 0,-6 3 284 0 0,2 0-74 0 0,4-3-234 0 0,3-1-111 0 0,-1 0-77 0 0,-6-1 355 0 0,2 0-170 0 0,1 0-50 0 0,-1 0-45 0 0,0 0-43 0 0,1 1-39 0 0,0 1-35 0 0,-12 3-3 0 0,-9 2-284 0 0,21-5 69 0 0,0 0-91 0 0,2-1-56 0 0,0-1-107 0 0,6 0 147 0 0,-1 1-35 0 0,1-1-36 0 0,-1 0-39 0 0,3 0 91 0 0,1 0-34 0 0,-2 0-374 0 0,-1 0-249 0 0,-2 0-583 0 0</inkml:trace>
  <inkml:trace contextRef="#ctx0" brushRef="#br0" timeOffset="-36613.1">12049 3388 9960 0 0,'-6'-2'249'0'0,"-1"1"-58"0"0,-2 0-22 0 0,-4 1 11 0 0,-3-1 25 0 0,1 1-142 0 0,-1 0-33 0 0,-18 0-21 0 0,17-2 19 0 0,1 1 52 0 0,0-1 46 0 0,-1 1 37 0 0,-19 0 303 0 0,-23 1 420 0 0,34 1-532 0 0,-6 0-6 0 0,4 0-140 0 0,13 0-151 0 0,1 0-37 0 0,-8 0-61 0 0,4 0-57 0 0,0 0-59 0 0,0 0-61 0 0,-1-1-62 0 0,1 0-64 0 0,0-1-65 0 0,0-1-66 0 0,-1 0-69 0 0,17 2 258 0 0,-1 0-40 0 0,-2-1-426 0 0,0 0-285 0 0,-2 0-668 0 0</inkml:trace>
  <inkml:trace contextRef="#ctx0" brushRef="#br0" timeOffset="-36185.996">11743 1515 9184 0 0,'0'-1'181'0'0,"0"0"-55"0"0,0-2-5 0 0,0-2-14 0 0,0 3-37 0 0,0 1 50 0 0,0 2 72 0 0,-3 17-139 0 0,-4 1-97 0 0,-3 13-145 0 0,9-28 202 0 0,1-1-42 0 0,-1 0-42 0 0,1 0-39 0 0,-1 0-39 0 0,0 0-37 0 0,0 1-36 0 0,1-1-34 0 0,-1 1-119 0 0,0 0-52 0 0,0-1-48 0 0,0 1-45 0 0,-1 5-670 0 0,1 3-678 0 0</inkml:trace>
  <inkml:trace contextRef="#ctx0" brushRef="#br0" timeOffset="-35998.094">11539 2331 6048 0 0,'-2'16'123'0'0,"1"10"201"0"0,2-15-210 0 0,-1 3-51 0 0,0-1-31 0 0,0-1 60 0 0,1 0 51 0 0,0 1 43 0 0,0 1 84 0 0,1 1 36 0 0,3 30 694 0 0,-2-21-500 0 0,-2-11-289 0 0,0-1-36 0 0,1 4-11 0 0,-1 0-97 0 0,5 49 51 0 0,-3-36-148 0 0,-2-14-26 0 0,0-1-37 0 0,0 8-48 0 0</inkml:trace>
  <inkml:trace contextRef="#ctx0" brushRef="#br0" timeOffset="-35799.738">11405 3238 7456 0 0,'-14'17'130'0'0,"-20"26"368"0"0,24-30-391 0 0,0-1-66 0 0,6-6-22 0 0,0 0 37 0 0,-4 8 143 0 0,-1 3 152 0 0,-2 11 268 0 0,6-13-329 0 0,2 0-48 0 0,1-5-122 0 0,1-1-42 0 0,1-1-51 0 0,0 0-40 0 0,0-1-45 0 0,1 1-48 0 0,0-5-215 0 0,0 0-99 0 0,-1-1 52 0 0,1 1-37 0 0,1 1-484 0 0,1 3-386 0 0,0 3-731 0 0,-2-10 2002 0 0</inkml:trace>
  <inkml:trace contextRef="#ctx0" brushRef="#br0" timeOffset="-28626.479">10389 3831 4032 0 0,'0'0'91'0'0,"0"0"11"0"0,0 0 9 0 0,0 0 38 0 0,0 0-43 0 0,0 0 95 0 0,0 0 175 0 0,0 0-170 0 0,1 0-39 0 0,0-1 71 0 0,1-1-84 0 0,4-2 68 0 0,-4 3-84 0 0,3-4 223 0 0,1 0-38 0 0,0 1-35 0 0,-1-1-33 0 0,6-5 167 0 0,0 0-104 0 0,1-3-46 0 0,0-1-89 0 0,-3 3-15 0 0,0-1 1 0 0,5-9-169 0 0,3-7 109 0 0,11-14-46 0 0,-5 6 17 0 0,1 2 32 0 0,-12 16-74 0 0,-7 11 2 0 0,0 1-1 0 0,0 1 1 0 0,1-1 0 0 0,0 1-1 0 0,5-5-39 0 0,8-3 28 0 0,-12 9 6 0 0,1 0 0 0 0,-1 1 0 0 0,1 0 0 0 0,4-1-34 0 0,15 0 0 0 0,-24 4 0 0 0,0 0 0 0 0,0 1 0 0 0,-1-1 0 0 0,1 1 0 0 0,0-1 0 0 0,0 1 0 0 0,-1 0 0 0 0,1 0 0 0 0,-1 0 0 0 0,1 0 0 0 0,0 1 0 0 0,0-1 0 0 0,-1 1 0 0 0,0 0 0 0 0,1-1 0 0 0,-1 1 0 0 0,0 0 0 0 0,0 0 0 0 0,-1 1 0 0 0,1-1 0 0 0,0 0 0 0 0,-1 1 0 0 0,1-1 0 0 0,-1 1 0 0 0,0-1 0 0 0,0 1 0 0 0,0-1 0 0 0,0 1 0 0 0,0 0 0 0 0,0 0 0 0 0,0 2 0 0 0,4 13 0 0 0,16 40 0 0 0,-16-42 15 0 0,0 0 0 0 0,-1 1 0 0 0,2 16-15 0 0,3 11 19 0 0,-7-31-19 0 0,-2-11 0 0 0,0 0 0 0 0,0 1 0 0 0,0-1 0 0 0,1 0 0 0 0,-1 0 0 0 0,1 1 0 0 0,0-1 0 0 0,-1 0 0 0 0,1 0 0 0 0,0 0 0 0 0,0 0 0 0 0,1 0 0 0 0,-1 0 0 0 0,3 10 0 0 0,-4-12 0 0 0,0 1 0 0 0,0-1 0 0 0,0 0 0 0 0,0 1 0 0 0,0-1 0 0 0,0 1 0 0 0,0-1 0 0 0,0 0 0 0 0,0 1 0 0 0,0-1 0 0 0,0 1 0 0 0,0-1 0 0 0,0 0 0 0 0,0 1 0 0 0,1-1 0 0 0,-1 1 0 0 0,0-1 0 0 0,0 0 0 0 0,0 1 0 0 0,1-1 0 0 0,-1 0 0 0 0,0 1 0 0 0,1-1 0 0 0,-1 0 0 0 0,0 1 0 0 0,1-1 0 0 0,-1 0 0 0 0,0 0 0 0 0,1 1 0 0 0,-1-1 0 0 0,0 0 0 0 0,0 1 0 0 0,1-1 0 0 0,-1 0 0 0 0,0 1 0 0 0,0-1 0 0 0,1 0 0 0 0,-1 1 0 0 0,0-1 0 0 0,0 1 0 0 0,0-1 0 0 0,0 0 0 0 0,0 1 0 0 0,1-1 0 0 0,-1 1 0 0 0,0-1 0 0 0,0 0 0 0 0,0 1 0 0 0,0-1 0 0 0,0 1 0 0 0,0-1 0 0 0,-1 0 0 0 0,1 1 0 0 0,0-1 0 0 0,0 1 0 0 0,0-1 0 0 0,0 1 0 0 0,0-1 0 0 0,0 1 0 0 0,0-1 0 0 0,1 0 0 0 0,-1 1 0 0 0,0-1 0 0 0,0 1 0 0 0,0-1 0 0 0,0 0 0 0 0,0 1 0 0 0,1-1 0 0 0,-1 0 0 0 0,0 1 0 0 0,0-1 0 0 0,1 0 0 0 0,-1 1 0 0 0,0-1 0 0 0,1 0 0 0 0,-1 1 0 0 0,0-1 0 0 0,1 0 0 0 0,-1 0 0 0 0,0 0 0 0 0,1 1 0 0 0,-1-1 0 0 0,0 0 0 0 0,1 0 0 0 0,-1 0 0 0 0,1 1 0 0 0,14 15 0 0 0,-13-15 0 0 0,14 9 0 0 0,11-1 51 0 0,-17-7 6 0 0,-1-1 1 0 0,1 0-1 0 0,7-1-57 0 0,2 1 44 0 0,-11-2-39 0 0,6 0 27 0 0,16-3 74 0 0,1-1-52 0 0,-16 3-36 0 0,-11 2-12 0 0,-1 0 1 0 0,0-1-1 0 0,0 1 1 0 0,0-1 0 0 0,0 0-1 0 0,0 0 1 0 0,2-2-7 0 0,37-10 0 0 0,-38 12 0 0 0,-1 0 0 0 0,0-1 0 0 0,0 0 0 0 0,1 1 0 0 0,-1-1 0 0 0,0 0 0 0 0,0 0 0 0 0,-1-1 0 0 0,1 1 0 0 0,0-1 0 0 0,1-2 0 0 0,6-4 0 0 0,-4 2 11 0 0,0 0 1 0 0,-1 1 0 0 0,0-2 0 0 0,0 1-1 0 0,2-4-11 0 0,4-7 14 0 0,4-4 5 0 0,2 1 126 0 0,17-17-145 0 0,-10 15 38 0 0,-6 8 41 0 0,-5 4 98 0 0,1 1-1 0 0,4-2-176 0 0,-3 3 47 0 0,0 2-78 0 0,-13 5 52 0 0,2-1-1 0 0,14 2 46 0 0,-16 1-65 0 0,0 1-1 0 0,0-1 1 0 0,0 0 0 0 0,0 1 0 0 0,0-1-1 0 0,0 1 1 0 0,0 0 0 0 0,0 0-1 0 0,-1 0 1 0 0,1 0 0 0 0,0 0 0 0 0,0 0-1 0 0,-1 0 1 0 0,1 0 0 0 0,0 2-1 0 0,1 0-4 0 0,0 0 1 0 0,-1 0 0 0 0,0 1 0 0 0,0-1-1 0 0,0 1 1 0 0,0 0 0 0 0,-1-1 0 0 0,1 1-1 0 0,-1 0 1 0 0,0 0 0 0 0,0 0 0 0 0,0 0-1 0 0,-1 0 1 0 0,1 0 0 0 0,-1 0 0 0 0,0 2 3 0 0,4 20-12 0 0,7 38 12 0 0,-11-61 0 0 0,1 1 0 0 0,0-1 0 0 0,1 0 0 0 0,-1 1 0 0 0,0-1 0 0 0,1 0 0 0 0,0 0 0 0 0,1 2 0 0 0,14 28 0 0 0,-13-24 0 0 0,-4-8 0 0 0,1 0 0 0 0,-1 0 0 0 0,1 0 0 0 0,-1 0 0 0 0,1 0 0 0 0,-1 0 0 0 0,1 0 0 0 0,-1 0 0 0 0,1 0 0 0 0,0 0 0 0 0,-1-1 0 0 0,1 1 0 0 0,0 0 0 0 0,0 0 0 0 0,0-1 0 0 0,0 1 0 0 0,0 0 0 0 0,0-1 0 0 0,0 1 0 0 0,0-1 0 0 0,0 0 0 0 0,0 1 0 0 0,0-1 0 0 0,24 12 32 0 0,-15-9 10 0 0,-1 0 0 0 0,1-1-1 0 0,0 0 1 0 0,0 0 0 0 0,0-1 0 0 0,3 0-42 0 0,22 0 69 0 0,-18-2 62 0 0,-1 0-68 0 0,1-2-47 0 0,25-11-51 0 0,-23 6 52 0 0,-9 2 6 0 0,0 0-1 0 0,0-1 1 0 0,-1 0 0 0 0,1-1 0 0 0,-2 0 0 0 0,1 0 0 0 0,-1-1 0 0 0,0 0 0 0 0,0-2-23 0 0,18-17 26 0 0,2 1-50 0 0,32-31 24 0 0,-43 44 0 0 0,1 2 50 0 0,-8 6 4 0 0,7-5-3 0 0,4 3-43 0 0,-14 6-17 0 0,0-1 0 0 0,1 2 0 0 0,0-1 1 0 0,-1 1-1 0 0,1 1 0 0 0,0-1 0 0 0,-1 1 0 0 0,4 1 9 0 0,17 5 20 0 0,-22-4-20 0 0,-1 0 0 0 0,0 0 0 0 0,0 1 0 0 0,0 0 0 0 0,0 0 0 0 0,0 0 0 0 0,-1 0 0 0 0,0 1 0 0 0,1 0 0 0 0,1 2 0 0 0,1 2 0 0 0,-1 1 0 0 0,0 0 0 0 0,-1 0 0 0 0,2 3 0 0 0,-2-3 0 0 0,13 36 0 0 0,-9-18-66 0 0,-9-23 67 0 0,1 0-1 0 0,0-1 1 0 0,0 1 0 0 0,0 0-1 0 0,0-1 1 0 0,1 1 0 0 0,-1-1 0 0 0,1 0-1 0 0,0 1 1 0 0,0-1 0 0 0,0 0-1 0 0,1 0 1 0 0,-1 0 0 0 0,1 0-1 0 0,-1-1 1 0 0,1 1 0 0 0,0-1-1 0 0,1 1 0 0 0,5 4 47 0 0,-6-4-36 0 0,-3-2-11 0 0,1 0 0 0 0,-1-1-1 0 0,1 1 1 0 0,0-1 0 0 0,-1 1-1 0 0,1-1 1 0 0,0 1 0 0 0,0-1 0 0 0,-1 1-1 0 0,1-1 1 0 0,0 1 0 0 0,0-1-1 0 0,0 0 1 0 0,0 0 0 0 0,-1 1 0 0 0,2-1 0 0 0,10 4 42 0 0,14 2-9 0 0,-16-5 7 0 0,-1 0 42 0 0,1-1 65 0 0,0-3-84 0 0,8-11-66 0 0,-17 13 7 0 0,15-18 29 0 0,-8 6 24 0 0,0 0 0 0 0,-2 0 0 0 0,2-4-57 0 0,1-4 39 0 0,2 1-42 0 0,0 1 3 0 0,1-1 0 0 0,1 2 0 0 0,0-1 0 0 0,2 2 0 0 0,0 0 0 0 0,13-11 0 0 0,-23 23 0 0 0,12-3 0 0 0,-17 7 0 0 0,5-3 0 0 0,1-1 0 0 0,19 3 0 0 0,-23 2 0 0 0,10 2 0 0 0,-8-1 0 0 0,3 1-26 0 0,-6-1-114 0 0,-1-1-82 0 0,0 0-30 0 0,0 0-34 0 0,0 0-123 0 0,0 0-58 0 0,0 0 277 0 0,0 0 9 0 0,0 0-32 0 0,0 0-75 0 0,0 0-88 0 0,0 0-80 0 0,0 0-344 0 0,0 0-93 0 0,0 0-370 0 0,0 0-707 0 0</inkml:trace>
  <inkml:trace contextRef="#ctx0" brushRef="#br0" timeOffset="-27073.826">12725 3500 4664 0 0,'0'0'101'0'0,"0"0"22"0"0,0 0 5 0 0,0 0 16 0 0,0 0 68 0 0,0 0 32 0 0,0 0 4 0 0,0 0-14 0 0,0 0-54 0 0,0 0-20 0 0,0 0-6 0 0,0 0-10 0 0,0 0-34 0 0,0 0-12 0 0,0 0-2 0 0,0 0 8 0 0,0-1 89 0 0,-3-5 25 0 0,2 3-100 0 0,0 1 55 0 0,0 1 77 0 0,-2-2-168 0 0,0 0 63 0 0,-8-4 469 0 0,1 5-365 0 0,2 2-174 0 0,-1-1-48 0 0,-14 6-6 0 0,-10 10 53 0 0,8-3-31 0 0,3-2 39 0 0,10-2 41 0 0,0 0 0 0 0,1 0 1 0 0,-1 3-124 0 0,-4 2 50 0 0,-3 6-35 0 0,1 1 0 0 0,1 0 0 0 0,-13 21-15 0 0,-15 17 19 0 0,11-21 9 0 0,22-25-2 0 0,0-1 0 0 0,-1 0 0 0 0,0-1 0 0 0,-1-1 0 0 0,-14 8-26 0 0,10-9 110 0 0,0-1 55 0 0,5-2 69 0 0,-1-2 0 0 0,1 0 0 0 0,-8 1-234 0 0,-6-1 268 0 0,-1-1-89 0 0,14-2-140 0 0,0 0-44 0 0,5-1 67 0 0,4-1-30 0 0,0 0 1 0 0,0 0-1 0 0,0 0 0 0 0,0 0 1 0 0,-3-3-33 0 0,5 3 19 0 0,-1-1 1 0 0,1 1 0 0 0,0-1-1 0 0,0 1 1 0 0,1-1-1 0 0,-1 0 1 0 0,1 0 0 0 0,-1 0-1 0 0,1-1 1 0 0,0 1 0 0 0,0 0-1 0 0,0-2-19 0 0,-7-18 104 0 0,4-1-39 0 0,1 8-52 0 0,-1 0-38 0 0,-1-1 25 0 0,3 5 0 0 0,-2 1 0 0 0,1 0 0 0 0,-5-7 0 0 0,4 8 0 0 0,2 5 0 0 0,1 0 0 0 0,-1 1 0 0 0,0-1 0 0 0,0 0 0 0 0,0 1 0 0 0,-1 0 0 0 0,1 0 0 0 0,-1 0 0 0 0,0 0 0 0 0,0 0 0 0 0,-1 1 0 0 0,1 0 0 0 0,-1 0 0 0 0,0 0 0 0 0,-1 0-7 0 0,0 0 0 0 0,0 1 0 0 0,0 0 1 0 0,0 0-1 0 0,-1 0 0 0 0,1 1 1 0 0,0 0-1 0 0,-1 0 0 0 0,1 1 0 0 0,-1 0 1 0 0,1 0-1 0 0,-4 1 7 0 0,0 0-7 0 0,0 1 0 0 0,0 0 1 0 0,0 0-1 0 0,1 1 0 0 0,-1 1 0 0 0,1-1 1 0 0,-6 4 6 0 0,2 0-6 0 0,3-3-5 0 0,1 1-1 0 0,0 0 0 0 0,0 0 0 0 0,1 1 1 0 0,-6 5 11 0 0,7-4 0 0 0,1 0 0 0 0,0 1 0 0 0,1 0 0 0 0,0 0 0 0 0,0 1 0 0 0,0 1 0 0 0,-4 5 0 0 0,-6 13 0 0 0,10-17 0 0 0,0-1 0 0 0,-1 0 0 0 0,0-1 0 0 0,-1 1 0 0 0,-1 0 0 0 0,3-4 0 0 0,-1 0 0 0 0,-1 0 0 0 0,1 0 0 0 0,-3 0 0 0 0,3 0 0 0 0,-9 3 0 0 0,7-4 15 0 0,-1-1 0 0 0,-1-1 0 0 0,1 0 0 0 0,0 0 0 0 0,-1-1 0 0 0,1 0 0 0 0,-1-1 1 0 0,0 0-1 0 0,-2 0-15 0 0,-17 0 26 0 0,18-1 9 0 0,1 1 0 0 0,-1-2 0 0 0,0 1 0 0 0,-10-3-35 0 0,-6-6 26 0 0,22 6 9 0 0,0 0 0 0 0,0 0 0 0 0,0-1 0 0 0,0 0 0 0 0,-4-3-35 0 0,3 0 24 0 0,0 1 0 0 0,1-1 0 0 0,-5-6-24 0 0,1-3 3 0 0,0 1 0 0 0,1-1 0 0 0,-4-14-3 0 0,8 24 0 0 0,1-1 0 0 0,-1 1 0 0 0,0 0 0 0 0,0 0 0 0 0,-2-1 0 0 0,-15-24 0 0 0,16 24 0 0 0,-1-1 0 0 0,0 1 0 0 0,0 0 0 0 0,-1 0 0 0 0,-6-5 0 0 0,10 10 0 0 0,0-1 0 0 0,0 1 0 0 0,0 0 0 0 0,0 0 0 0 0,0 0 0 0 0,-1 0 0 0 0,1 0 0 0 0,-1 1 0 0 0,1-1 0 0 0,-1 1 0 0 0,1 0 0 0 0,-1 0 0 0 0,-1 0 0 0 0,-9 0-28 0 0,12 1 20 0 0,0 0 1 0 0,0 0-1 0 0,0 0 1 0 0,0 0-1 0 0,-1 0 1 0 0,1 0-1 0 0,0 0 1 0 0,-2 1 7 0 0,-6 2-10 0 0,1 1 1 0 0,-1 0-1 0 0,1 1 1 0 0,-1 0-1 0 0,1 1 1 0 0,-5 4 9 0 0,-4 2-7 0 0,5-3 4 0 0,1 1 0 0 0,0 0 1 0 0,1 0-1 0 0,-7 9 3 0 0,-13 21 8 0 0,-5 5 4 0 0,16-26-59 0 0,-4-5-65 0 0,13-9 115 0 0,-2 1 59 0 0,0-1-1 0 0,-10 3-61 0 0,12-6 10 0 0,1 0 0 0 0,-1 0 0 0 0,1-1 0 0 0,-4 0-10 0 0,-1-1 40 0 0,1-1 0 0 0,-1 0 0 0 0,1-1 0 0 0,-13-3-40 0 0,4-1 85 0 0,1-1 0 0 0,-16-7-85 0 0,-14-10 62 0 0,43 19 14 0 0,3 0-54 0 0,-1 3-104 0 0</inkml:trace>
  <inkml:trace contextRef="#ctx0" brushRef="#br0" timeOffset="30431.295">10977 4955 12608 0 0,'0'0'299'0'0,"0"-1"-102"0"0,0-1-78 0 0,-1-4 96 0 0,-1 4-77 0 0,0-1 55 0 0,-1 1-70 0 0,0-1-55 0 0,-1 0-39 0 0,-6-7-16 0 0,6 6 73 0 0,3 3 10 0 0,1 1 0 0 0,0 0-3 0 0,0 0-10 0 0,0 0-3 0 0,0 0 0 0 0,0 0-32 0 0,1 5-164 0 0,0 1 40 0 0,2 2 21 0 0,0 0 46 0 0,4 13 17 0 0,-5-11-7 0 0,-1-6 0 0 0,0 1 1 0 0,-1 0-1 0 0,1-1 0 0 0,-1 1 1 0 0,0 0-1 0 0,0-1 0 0 0,0 1 1 0 0,-1 0-1 0 0,0-1 0 0 0,0 1 1 0 0,0 1-2 0 0,-2 3 74 0 0,0 1 0 0 0,1-1 1 0 0,-1 8-75 0 0,-3 31 112 0 0,2-8-119 0 0,1-14 7 0 0,1-13 0 0 0,0 0 0 0 0,-3 12 0 0 0,2-10-14 0 0,2 0 35 0 0,5 32 128 0 0,-2-26-104 0 0,-1-2-54 0 0,0-6-66 0 0,2-3 104 0 0,1-3 83 0 0,3 0 61 0 0,-5-6-112 0 0,0 0 1 0 0,0 0-1 0 0,0 0 0 0 0,0 0 1 0 0,0 0-1 0 0,0-1 1 0 0,0 1-1 0 0,1-1 1 0 0,-1 1-1 0 0,2-1-61 0 0,10 1 235 0 0,22-5 261 0 0,-2-4 74 0 0,4-1 129 0 0,-13 3-306 0 0,-5 1-150 0 0,-10 4-168 0 0,1-1-42 0 0,-4 1-97 0 0,0 1 70 0 0,15-4 190 0 0,-11 3-139 0 0,-5 0-75 0 0,0 0-45 0 0,1 0-109 0 0,-3 1 42 0 0,-1 0-34 0 0,4-1-193 0 0,-1 1-117 0 0,-3 0 189 0 0,0 0-34 0 0,1-1-37 0 0,-1 1-37 0 0,-2 0-8 0 0,0 0-57 0 0,0 0-52 0 0,0 0-43 0 0,0 0-161 0 0,0 0-44 0 0,0 0-194 0 0,1 0-523 0 0</inkml:trace>
  <inkml:trace contextRef="#ctx0" brushRef="#br0" timeOffset="30863.168">11579 5185 10000 0 0,'0'0'292'0'0,"0"0"0"0"0,0 0-236 0 0,1 0-33 0 0,7 0-45 0 0,19 1 437 0 0,1 3-76 0 0,-1 0-66 0 0,0 2-53 0 0,6 0-13 0 0,0 0-40 0 0,4-1 122 0 0,0 2-96 0 0,0 2-76 0 0,0-1-56 0 0,79 17-11 0 0,-67-18 14 0 0,-40-6-221 0 0,0 0 50 0 0,-1 0 44 0 0,1-1 36 0 0,8 2 47 0 0,22 1 123 0 0,-27-3-157 0 0,0 1-63 0 0,-4-1-7 0 0,-1 0-35 0 0,0 0-39 0 0,0 1-43 0 0,1-1-67 0 0,0-1-60 0 0,-1 1-66 0 0,1 0-70 0 0,0 0-77 0 0,-1-1-81 0 0,1 1-87 0 0,0-1-93 0 0,-3 1-552 0 0,4-2-762 0 0,-9 2 2114 0 0</inkml:trace>
  <inkml:trace contextRef="#ctx0" brushRef="#br0" timeOffset="31145.537">12116 5140 10944 0 0,'0'-1'245'0'0,"0"0"-95"0"0,0-1-59 0 0,0-3 42 0 0,0 3-35 0 0,0 1 21 0 0,1 0 50 0 0,-1 0 61 0 0,1 1 72 0 0,12-3-12 0 0,1 2-49 0 0,1 3-43 0 0,0 2-39 0 0,15 6 67 0 0,-2 3-88 0 0,-19-9-99 0 0,-3-2-4 0 0,-1 0-1 0 0,-1 1 1 0 0,1 0 0 0 0,0 0 0 0 0,-1 0 0 0 0,1 0 0 0 0,-1 1 0 0 0,0 0 0 0 0,0 0 0 0 0,2 3-35 0 0,2 2 66 0 0,-4-5-20 0 0,0 0 1 0 0,-1 0-1 0 0,1 0 1 0 0,-1 1-1 0 0,0 0 0 0 0,1 1-46 0 0,0 7 64 0 0,-2 2-36 0 0,-3-11-19 0 0,1-1 1 0 0,0 1-1 0 0,-1-1 0 0 0,1 1 1 0 0,-1-1-1 0 0,0 0 0 0 0,0 1 1 0 0,0-1-1 0 0,-1 2-9 0 0,-11 14-12 0 0,3-9-47 0 0,-1-1-53 0 0,-2-1-65 0 0,0 0-75 0 0,-9 4-97 0 0</inkml:trace>
  <inkml:trace contextRef="#ctx0" brushRef="#br0" timeOffset="31933.01">10671 5299 8960 0 0,'0'0'264'0'0,"0"0"-8"0"0,0 0-145 0 0,0 0-58 0 0,1-1-54 0 0,0 0-90 0 0,-1 0 79 0 0,0 1 50 0 0,1-1 75 0 0,-1 1 72 0 0,0-1 96 0 0,0 1 115 0 0,0 0-150 0 0,-1 0 35 0 0,-14 1-52 0 0,0 1-68 0 0,-19 0 75 0 0,13-1-236 0 0,-11 3-42 0 0,0 0 10 0 0,1-2 78 0 0,0 0 76 0 0,-70 4 470 0 0,57-4-415 0 0,13-1 254 0 0,0 0-66 0 0,0 0-60 0 0,0-1-59 0 0,0 0-55 0 0,0 0-51 0 0,1-1-49 0 0,-1 1-45 0 0,1-1-41 0 0,0 1-36 0 0,-29-1-127 0 0,53 1 127 0 0,1 0-92 0 0,0-2-59 0 0,-5-3-317 0 0,6 0 262 0 0,5 2-125 0 0,2-2 99 0 0,1 0 90 0 0,-1 0 80 0 0,-2 4 72 0 0,14-17-342 0 0,2 1 108 0 0,1 0 123 0 0,-8 9 116 0 0,-1 1 37 0 0,4-4 64 0 0,-2 1 71 0 0,-4 5-75 0 0,-1-1-44 0 0,5-1-45 0 0,-1-1-53 0 0,16-11-151 0 0,-19 14 281 0 0,0 1 58 0 0,3-3 169 0 0,-1 0 113 0 0,-8 5-434 0 0,0 1 70 0 0,0 1 59 0 0,0 0 47 0 0,0 0 101 0 0,2 2 571 0 0,-3-1-515 0 0,1 0-107 0 0,-2 0-102 0 0,-5 4-21 0 0,0 1-39 0 0,3-2-37 0 0,0-1-1 0 0,0 0 1 0 0,-1 0 0 0 0,1 0 0 0 0,-1-1 0 0 0,-2 2-2 0 0,-46 25-77 0 0,1-1 18 0 0,16-12-11 0 0,-1-3 81 0 0,-22 11-109 0 0,33-13 83 0 0,0 0 57 0 0,0 0 86 0 0,5-2 65 0 0,0 0 96 0 0,17-8-236 0 0,1 0 1 0 0,0 0-1 0 0,0 0 1 0 0,0 1-1 0 0,0-1 1 0 0,0 1 0 0 0,0-1-1 0 0,1 1 1 0 0,-2 1-54 0 0,-4 9 256 0 0,6-3-139 0 0,3 0-43 0 0,4-1-50 0 0,3 0-57 0 0,-5-5-109 0 0,1 0 48 0 0,0 0 41 0 0,0 0 35 0 0,4 2 58 0 0,20 7 280 0 0,-17-8-245 0 0,-2 0-102 0 0,-1-2-102 0 0,-4 0 18 0 0,0-1-37 0 0,0 0-38 0 0,0 1-44 0 0,0-1-45 0 0,0 0-51 0 0,-1 0-52 0 0,1 0-57 0 0,0 1-61 0 0,0-1-63 0 0,0 0-66 0 0,-1 0-72 0 0,11 2-1193 0 0,9 1-1073 0 0,-24-4 2958 0 0</inkml:trace>
  <inkml:trace contextRef="#ctx0" brushRef="#br0" timeOffset="105285.845">16831 988 8952 0 0,'0'0'200'0'0,"0"0"33"0"0,0 0 15 0 0,0 0-4 0 0,0 0-44 0 0,0 0-21 0 0,0 0-3 0 0,1 2-44 0 0,1 4-88 0 0,2 15 28 0 0,-7 15 151 0 0,2-24-164 0 0,-3 15 182 0 0,-3 0-34 0 0,-11 26 106 0 0,8-23-192 0 0,1-1-36 0 0,0 3-41 0 0,-3 11 42 0 0,6-15-73 0 0,8-6 9 0 0,-1-15 31 0 0,-1-1 48 0 0,0-5-87 0 0,1-1 0 0 0,-1 1 0 0 0,0-1 0 0 0,0 1 1 0 0,1-1-1 0 0,-1 1 0 0 0,0-1 0 0 0,1 0 0 0 0,-1 1 1 0 0,1-1-1 0 0,-1 0 0 0 0,0 1 0 0 0,1-1 0 0 0,-1 0 1 0 0,1 1-1 0 0,-1-1 0 0 0,1 0 0 0 0,-1 0 0 0 0,1 0 1 0 0,-1 1-1 0 0,1-1 0 0 0,-1 0 0 0 0,1 0 0 0 0,-1 0-14 0 0,11 3 287 0 0,-7-3-82 0 0,2 2 83 0 0,1-1-39 0 0,7 0 153 0 0,2-1-47 0 0,10-3 51 0 0,-10 1-134 0 0,-6 1-52 0 0,9-2 127 0 0,0-1-35 0 0,-1 0-36 0 0,1 2-38 0 0,15-1 168 0 0,-1-3-115 0 0,-3 1-118 0 0,0 2-83 0 0,-12 2-104 0 0,23 0 58 0 0,-16 3-83 0 0,-7 0-77 0 0,0 2-107 0 0,-16-4-6 0 0,-1 1 73 0 0,1-1 63 0 0,0 0 52 0 0,2 1 69 0 0,2-1 145 0 0,-4 0-123 0 0,1 1-56 0 0,-1-1-87 0 0,0 0-15 0 0,0 0-48 0 0,-1 0-53 0 0,1 0-60 0 0,0 0-93 0 0,-1 0-83 0 0,1 0-91 0 0,0 0-99 0 0,-1 0-106 0 0,1 0-114 0 0,0 0-121 0 0,-1 0 439 0 0,-1 0-32 0 0,0 0-1167 0 0,0 0-972 0 0</inkml:trace>
  <inkml:trace contextRef="#ctx0" brushRef="#br0" timeOffset="105653.401">16910 1114 8208 0 0,'-3'-2'229'0'0,"0"0"-67"0"0,-1-1-37 0 0,-2 0-24 0 0,-2-2 21 0 0,5 3-46 0 0,0 0 37 0 0,1 0 17 0 0,1 1 40 0 0,-1-1 45 0 0,1 0 54 0 0,0 1 132 0 0,1 1-28 0 0,1-3 126 0 0,0 0-103 0 0,2 0-93 0 0,0 1-80 0 0,1-1-71 0 0,0 1-59 0 0,1 0-48 0 0,0 1-38 0 0,15-4-132 0 0,-12 4 110 0 0,-3 0 62 0 0,-1 1 68 0 0,43-4 0 0 0,61-10 349 0 0,-75 8-379 0 0,0 0-77 0 0,12 1 67 0 0,-33 5-106 0 0,0-1-67 0 0,0-1-92 0 0,0 0-115 0 0,-11 2 162 0 0,0 0-130 0 0,-1 0-239 0 0,0 0 290 0 0,0 0-18 0 0,0 0-62 0 0,0 0 105 0 0,0 0-35 0 0,0 0-39 0 0,0 0-35 0 0,0 0-398 0 0,0 0-263 0 0,0 0-621 0 0</inkml:trace>
  <inkml:trace contextRef="#ctx0" brushRef="#br0" timeOffset="106019.653">16813 924 8952 0 0,'0'0'200'0'0,"0"0"-18"0"0,0 0-44 0 0,-1-2 34 0 0,-3-4 29 0 0,0-4-81 0 0,4 1 58 0 0,2 0 93 0 0,5-1 207 0 0,3 3 15 0 0,-2 3-193 0 0,-1 2-87 0 0,-1 0-48 0 0,1-1-44 0 0,10-2 206 0 0,2 1-104 0 0,0 2-85 0 0,0 0-64 0 0,4 2-44 0 0,29 3-14 0 0,-12 0 26 0 0,1-3 1 0 0,0-1 0 0 0,22-4-43 0 0,-46 3 40 0 0,-1 1 61 0 0,19-3 191 0 0,-24 2-222 0 0,1 0-36 0 0,-8 0-16 0 0,7-2 53 0 0,10-3 76 0 0,-19 5-130 0 0,1 1 11 0 0,6 1 63 0 0,-8 0-6 0 0,-1 0-50 0 0,0 0-40 0 0,0 0-35 0 0,0 0-64 0 0,0 0-115 0 0,0 0 94 0 0,0 0 41 0 0,0 0-36 0 0,0 0-14 0 0,0 0-36 0 0,0 0-42 0 0,0 0-47 0 0,0 0-50 0 0,0 0-47 0 0,0 0-42 0 0,0 0-36 0 0,0 0-127 0 0,0 0-36 0 0,0 0-1321 0 0</inkml:trace>
  <inkml:trace contextRef="#ctx0" brushRef="#br0" timeOffset="116743.234">17864 1025 6992 0 0,'0'0'157'0'0,"0"0"23"0"0,0 0 12 0 0,0 0 12 0 0,0 0 24 0 0,0 0 11 0 0,0 0 1 0 0,0 0 2 0 0,1 0-38 0 0,-1 0-95 0 0,1 1-63 0 0,1 0-31 0 0,-1 0 33 0 0,0-1 28 0 0,0 0 46 0 0,0 1 55 0 0,0-1 68 0 0,19 3-148 0 0,2-1 60 0 0,51 1 509 0 0,-41-4-438 0 0,-13 1-146 0 0,-1 0-52 0 0,-5 0-92 0 0,0 0-119 0 0,1-1-111 0 0,-1 1-102 0 0,1 0-106 0 0,0-1-88 0 0,0 1-82 0 0,-1 0-73 0 0,-8 0-521 0 0,2 0-714 0 0</inkml:trace>
  <inkml:trace contextRef="#ctx0" brushRef="#br0" timeOffset="117015.132">17787 1196 10080 0 0,'0'0'230'0'0,"0"0"30"0"0,0 0 18 0 0,0 0 14 0 0,0 0 52 0 0,1 0 28 0 0,10 0 14 0 0,0 0-42 0 0,0-1-42 0 0,0 1-41 0 0,0 0-39 0 0,0-1-38 0 0,0 0-37 0 0,0 1-34 0 0,12-2 11 0 0,-1 0-124 0 0,1 0-115 0 0,0 0-102 0 0,1 0-134 0 0,-22 2 148 0 0,0 0-34 0 0,2 0-327 0 0,0 0 74 0 0,-1 0-47 0 0,3 0-638 0 0,2 1-506 0 0,5 1-960 0 0</inkml:trace>
  <inkml:trace contextRef="#ctx0" brushRef="#br0" timeOffset="117866.081">18667 796 9152 0 0,'0'0'208'0'0,"0"0"33"0"0,0 0 14 0 0,-1 0-42 0 0,0-1-206 0 0,0-1 0 0 0,-1 1 0 0 0,1-1 0 0 0,0 1 1 0 0,0-1-1 0 0,0 0 0 0 0,0 1 0 0 0,1-1 0 0 0,-1 0 0 0 0,0 0 0 0 0,1 0 0 0 0,-1-1-7 0 0,1 3 1 0 0,0-1 0 0 0,0 0-1 0 0,0 1 1 0 0,0-1-1 0 0,0 0 1 0 0,0 1-1 0 0,0-1 1 0 0,0 0 0 0 0,0 1-1 0 0,0-1 1 0 0,0 0-1 0 0,1 1 1 0 0,-1-1-1 0 0,0 0 1 0 0,0 1 0 0 0,1-1-1 0 0,-1 1 1 0 0,1-1-1 0 0,-1 1 1 0 0,0-1-1 0 0,1 1 1 0 0,-1-1 0 0 0,1 1-1 0 0,-1-1 1 0 0,1 1-1 0 0,-1 0 1 0 0,1-1-1 0 0,0 1 1 0 0,-1 0 0 0 0,1-1-1 0 0,-1 1 1 0 0,1 0-1 0 0,0 0 1 0 0,-1-1 0 0 0,1 1-1 0 0,0 0 1 0 0,-1 0-1 0 0,3 0 33 0 0,1 0 60 0 0,-1 2 75 0 0,2 2 154 0 0,-1 1 12 0 0,-2-2-144 0 0,0-1-71 0 0,-1 0-50 0 0,6 7 326 0 0,0 0-37 0 0,-3-1-55 0 0,-2-4-229 0 0,0 1 36 0 0,2 3 142 0 0,-3-1-152 0 0,-1 11 118 0 0,0 14 227 0 0,-3-21-341 0 0,-1 1-42 0 0,-19 54 230 0 0,14-48-168 0 0,0 0-35 0 0,-9 19 4 0 0,-9 18-88 0 0,12-21 18 0 0,-5 20 60 0 0,-3 7-21 0 0,15-46-4 0 0,8-15-56 0 0,0 0 0 0 0,0 0 1 0 0,0 0-1 0 0,-1 0 0 0 0,1 0 1 0 0,0 0-1 0 0,0 0 0 0 0,0 0 1 0 0,0 0-1 0 0,0 0 0 0 0,0 0 0 0 0,0 0 1 0 0,0 0-1 0 0,-1 0 0 0 0,1 0 1 0 0,0 0-1 0 0,0 0 0 0 0,0 0 1 0 0,0-1-1 0 0,0 1 0 0 0,0 0 0 0 0,0 0 1 0 0,0 0-1 0 0,0 0 0 0 0,-1 0 1 0 0,1 0-1 0 0,0 0 0 0 0,0 0 0 0 0,0 0 1 0 0,0 0-1 0 0,0-1 0 0 0,0 1 1 0 0,0 0-1 0 0,0 0 0 0 0,0 0 1 0 0,0 0-1 0 0,0 0 0 0 0,0 0 0 0 0,0 0 1 0 0,0 0-1 0 0,0-1 0 0 0,0 1 1 0 0,0 0-1 0 0,0 0 0 0 0,0 0 1 0 0,0 0-1 0 0,0 0 0 0 0,0 0 0 0 0,0 0 1 0 0,0-1-1 0 0,0 1 0 0 0,0 0 1 0 0,0 0-1 0 0,0 0 0 0 0,0 0-2 0 0,1-15 139 0 0,0 6-113 0 0,5-26-198 0 0,8-49-339 0 0,-6 48 317 0 0,2-2-28 0 0,7-25-214 0 0,-9 37 273 0 0,0-1 41 0 0,0 1 65 0 0,-2 6-17 0 0,0 0 39 0 0,1-3 35 0 0,0 0 40 0 0,11-21 125 0 0,-4 17 45 0 0,7-16 149 0 0,-4 18-200 0 0,-15 23-159 0 0,-2 1 0 0 0,1 1 0 0 0,-1-1 0 0 0,0 0 0 0 0,1 1 0 0 0,-1-1 0 0 0,1 1 0 0 0,-1-1 0 0 0,1 1 0 0 0,-1 0 0 0 0,1-1 0 0 0,-1 1 0 0 0,1-1 0 0 0,-1 1 0 0 0,1 0 0 0 0,-1 0 0 0 0,1-1 0 0 0,0 1 0 0 0,0 0 0 0 0,3-2 0 0 0,4 1 0 0 0,0 3 0 0 0,5 12 12 0 0,-10-11 12 0 0,-1 0 0 0 0,0 1 1 0 0,0 0-1 0 0,0-1 1 0 0,0 1-1 0 0,0 0 1 0 0,-1 0-1 0 0,0 0 0 0 0,0 0 1 0 0,0 0-1 0 0,0 1 1 0 0,-1 0-25 0 0,6 21 63 0 0,1 6 69 0 0,-2 20-43 0 0,-4-35-37 0 0,4 30 122 0 0,0 5-32 0 0,-3 1-54 0 0,-2-45-73 0 0,-1 64 162 0 0,-5-23 42 0 0,3-1-131 0 0,1-5-41 0 0,-4-14 36 0 0,5-25-67 0 0,0 1 36 0 0,0 4 110 0 0,-2-2 95 0 0,3-6-272 0 0,-1-1-51 0 0,1 0-86 0 0,0 0-9 0 0,0 0 94 0 0,-1 3 96 0 0,0-2-48 0 0,1-1-34 0 0,0 0-48 0 0,-1 1-58 0 0,1-2-71 0 0,0 1-83 0 0,-3-7-85 0 0,-3-1-2 0 0</inkml:trace>
  <inkml:trace contextRef="#ctx0" brushRef="#br0" timeOffset="118120.837">18537 983 11104 0 0,'0'0'324'0'0,"0"0"-3"0"0,0 0-249 0 0,0 0-16 0 0,1 2 16 0 0,7 7 13 0 0,14 6 226 0 0,1-3-35 0 0,8-1 0 0 0,-11-6-177 0 0,0-1-72 0 0,2-1-83 0 0,-1 0-95 0 0,1 0-9 0 0</inkml:trace>
  <inkml:trace contextRef="#ctx0" brushRef="#br0" timeOffset="118713.011">19039 1079 9344 0 0,'0'0'273'0'0,"0"0"-5"0"0,0 0-157 0 0,0 0-27 0 0,0 0 4 0 0,0 0 0 0 0,0 0 25 0 0,0 1 99 0 0,1 0-83 0 0,5 4 99 0 0,-5-4-147 0 0,0 0 36 0 0,7 5 182 0 0,1-2-65 0 0,2-1-57 0 0,0-1-48 0 0,7-1-3 0 0,10-2-51 0 0,-9 1-46 0 0,-15-1-27 0 0,1 1-1 0 0,-1-1 1 0 0,1 0-1 0 0,-1 0 1 0 0,0 0-1 0 0,0 0 1 0 0,0-1-1 0 0,1 0-1 0 0,11-4-1 0 0,10-7 20 0 0,-18 8 9 0 0,0 0-1 0 0,-1-1 0 0 0,6-7-27 0 0,1-1 82 0 0,0-2 0 0 0,6-10-82 0 0,-15 18 180 0 0,0 0 0 0 0,0 0 0 0 0,2-6-180 0 0,-1-1 291 0 0,-4 9-176 0 0,0 0-36 0 0,1-23 103 0 0,-4 28-182 0 0,1-1 0 0 0,0 1 0 0 0,-1 0 0 0 0,0 0 0 0 0,1 0 0 0 0,-1-1 0 0 0,1 1 0 0 0,-1 0 0 0 0,0 0 0 0 0,0 0 0 0 0,0 0 0 0 0,0 0 0 0 0,0 0 0 0 0,0 0 0 0 0,0 0 0 0 0,0 1 0 0 0,0-1 0 0 0,0 0 0 0 0,0 1 0 0 0,0-1 0 0 0,-1 0 0 0 0,1 1 0 0 0,0 0 0 0 0,-1-1 0 0 0,1 1 0 0 0,0 0 0 0 0,0-1 0 0 0,-1 1 0 0 0,1 0 0 0 0,-1 0 0 0 0,-7 2-1 0 0,-1 0 1 0 0,1 0 0 0 0,0 1 0 0 0,-1 0-1 0 0,1 1 1 0 0,1 0 0 0 0,-1 1-1 0 0,-2 1 1 0 0,-6 4 43 0 0,1 0 46 0 0,7-4-15 0 0,1 0 0 0 0,0 0 0 0 0,-3 5-74 0 0,-39 44 272 0 0,40-44-207 0 0,-1 2-26 0 0,1 1 0 0 0,0 0 0 0 0,1 0 1 0 0,1 1-1 0 0,0 0 0 0 0,-1 8-39 0 0,-4 9 101 0 0,2 1 0 0 0,-3 22-101 0 0,8-25 63 0 0,4 0 37 0 0,2-21-39 0 0,0 0-1 0 0,0 0 0 0 0,2 0 1 0 0,-1 0-1 0 0,2 5-60 0 0,-2-11 39 0 0,0 0 0 0 0,0 0 0 0 0,0-1-1 0 0,0 1 1 0 0,1 0 0 0 0,1 2-39 0 0,-1-3 44 0 0,-1 0 0 0 0,1 0 1 0 0,0 0-1 0 0,0 0 0 0 0,0 0 0 0 0,0 0 1 0 0,0-1-1 0 0,0 1 0 0 0,0-1 1 0 0,1 0-1 0 0,0 1-44 0 0,0-1 58 0 0,1 1 0 0 0,-1-1 0 0 0,1 0 0 0 0,-1 0 0 0 0,1-1 0 0 0,-1 1 1 0 0,1-1-1 0 0,0 0-58 0 0,8 0 113 0 0,-1-1-34 0 0,5-2 32 0 0,12-2 15 0 0,0-3-75 0 0,32-16 52 0 0,-47 19-121 0 0,-1-1-38 0 0,2-1-64 0 0,-1-1-73 0 0,0 0-90 0 0,0-1-103 0 0,6-4-132 0 0</inkml:trace>
  <inkml:trace contextRef="#ctx0" brushRef="#br0" timeOffset="108822.001">16864 1677 7248 0 0,'0'-1'-209'0'0,"1"0"96"0"0,-1-1 86 0 0,0 1 77 0 0,1-1 97 0 0,0-1 80 0 0,-1 1 125 0 0,2-2 283 0 0,-1 1 292 0 0,-1 2-397 0 0,0 2-274 0 0,-1 0-82 0 0,1 1-101 0 0,-1 1-119 0 0,-1 2 98 0 0,-13 39 496 0 0,11-24-342 0 0,-6 19 121 0 0,-1-2-87 0 0,4-14-152 0 0,0 1-53 0 0,-19 63 174 0 0,15-53-134 0 0,1 1-45 0 0,4-12-48 0 0,0 0-41 0 0,2-9-16 0 0,3-7 18 0 0,-1 0-54 0 0,0 0-73 0 0,0-2-42 0 0,1 1-80 0 0,-1-1-95 0 0,1 0-108 0 0,1-4 252 0 0,-1-1-35 0 0,1 2-383 0 0,-1 0-256 0 0,1 0-602 0 0</inkml:trace>
  <inkml:trace contextRef="#ctx0" brushRef="#br0" timeOffset="109150.181">16672 1762 8752 0 0,'-1'-3'72'0'0,"-2"0"57"0"0,-8-9 427 0 0,6 7-382 0 0,2 2-123 0 0,0 1-73 0 0,3 1 99 0 0,0 1 88 0 0,0 0 137 0 0,0 0 2 0 0,0 0-35 0 0,0 0-144 0 0,-1 2-69 0 0,0-1-41 0 0,0 0-7 0 0,0 2 56 0 0,1-1-63 0 0,1-1-1 0 0,-1 1 1 0 0,0-1 0 0 0,0 0-1 0 0,1 1 1 0 0,-1-1 0 0 0,1 1-1 0 0,-1-1 1 0 0,1 0 0 0 0,0 1-1 0 0,-1-1 1 0 0,1 0 0 0 0,0 1-1 0 0,0-1 1 0 0,0 0 0 0 0,0 0-1 0 0,0 0 1 0 0,0 0 0 0 0,0 0-1 0 0,0 0 1 0 0,1 0 0 0 0,-1 0-1 0 0,0-1 0 0 0,0 1 1 0 0,1 0 1 0 0,0 0 0 0 0,-1 0-1 0 0,1 0 1 0 0,0-1-1 0 0,-1 1 1 0 0,1-1 0 0 0,0 1-1 0 0,0-1 1 0 0,0 1-1 0 0,0-1 1 0 0,-1 0 0 0 0,1 0-1 0 0,0 0 1 0 0,0 0 0 0 0,0 0-1 0 0,0-1 1 0 0,0 1-1 0 0,-1-1 1 0 0,1 1 0 0 0,0-1-1 0 0,0 1 1 0 0,-1-1-1 0 0,1 0 1 0 0,0 0 0 0 0,0 0-2 0 0,5-3 13 0 0,0-1 0 0 0,0-1 0 0 0,-1 1 0 0 0,1-1 0 0 0,0-1-13 0 0,1 0 10 0 0,12-13-3 0 0,-2-1-1 0 0,3-3-6 0 0,2-4 74 0 0,-11 14 7 0 0,1 1 42 0 0,-4 3 89 0 0,-4 5-69 0 0,0 0 45 0 0,-2 1-27 0 0,1 2 39 0 0,-3 1 57 0 0,-1 1 6 0 0,0 0-13 0 0,2 1-56 0 0,0 1-183 0 0,0-1 0 0 0,0 0 0 0 0,0 1-1 0 0,-1-1 1 0 0,1 1 0 0 0,0 0 0 0 0,-1 0 0 0 0,1-1 0 0 0,-1 1 0 0 0,1 0 0 0 0,-1 0 0 0 0,0 1 0 0 0,0-1 0 0 0,0 0 0 0 0,0 1-11 0 0,2 5 56 0 0,-1 1 0 0 0,0-1 0 0 0,1 7-56 0 0,3 17 56 0 0,2-5-82 0 0,4 12-76 0 0,-8-27 43 0 0,0 0 0 0 0,1 0 0 0 0,0 0 0 0 0,1-1 0 0 0,0 0 0 0 0,4 4 59 0 0,-3-7-286 0 0</inkml:trace>
  <inkml:trace contextRef="#ctx0" brushRef="#br0" timeOffset="109991.331">16098 2510 10120 0 0,'0'0'298'0'0,"0"0"-4"0"0,1 0-238 0 0,-1 1-34 0 0,3 4-62 0 0,-2-3 28 0 0,-1-1 12 0 0,0-1 0 0 0,1 1 0 0 0,-1 0 0 0 0,0-1 0 0 0,0 1 0 0 0,1 0 0 0 0,-1-1-1 0 0,1 1 1 0 0,-1 0 0 0 0,1-1 0 0 0,-1 1 0 0 0,1-1 0 0 0,-1 1 0 0 0,1-1 0 0 0,0 1 0 0 0,-1-1 0 0 0,1 1-1 0 0,0-1 1 0 0,-1 1 0 0 0,1-1 0 0 0,0 0 0 0 0,-1 1 0 0 0,1-1 0 0 0,0 0 0 0 0,0 0 0 0 0,5 2-7 0 0,0-1 1 0 0,-1 0-1 0 0,1 0 1 0 0,0-1 0 0 0,3 0 6 0 0,-6 0-8 0 0,0 0 1 0 0,-1-1 0 0 0,1 1-1 0 0,0-1 1 0 0,0 0-1 0 0,-1 1 1 0 0,1-1 0 0 0,-1-1-1 0 0,1 1 1 0 0,-1 0-1 0 0,1 0 1 0 0,-1-1 0 0 0,1 0 7 0 0,7-6-141 0 0,-4 5 55 0 0,-2-1 1 0 0,1 1-1 0 0,0-1 0 0 0,-1-1 0 0 0,0 1 0 0 0,4-5 86 0 0,3-7-166 0 0,1-1 72 0 0,-2-1 78 0 0,0-1 84 0 0,-4-1 93 0 0,-1 0 97 0 0,-5-1 106 0 0,-4 0 113 0 0,2 11-310 0 0,1 6-88 0 0,0 1 0 0 0,0-1 0 0 0,0 1 1 0 0,0 0-1 0 0,0 0 0 0 0,0-1 0 0 0,-2-1-79 0 0,-2 0 104 0 0,-1 3-38 0 0,-2 2-49 0 0,-1 3-61 0 0,-5 5-111 0 0,1 2 35 0 0,-9 12-26 0 0,5 3 108 0 0,3 4 86 0 0,9-16 53 0 0,0 1 0 0 0,0 8-101 0 0,0 3 208 0 0,1 0 1 0 0,1 0-209 0 0,3-13 31 0 0,0-1 1 0 0,1 0 0 0 0,0 0 0 0 0,1 1 0 0 0,0-1-1 0 0,1 0-31 0 0,-2-4 29 0 0,2 1 0 0 0,-1 0 0 0 0,1-1 0 0 0,1 0 0 0 0,1 4-29 0 0,10 9 91 0 0,-12-18-68 0 0,-1 0 0 0 0,1 1 0 0 0,0-1 1 0 0,0 0-1 0 0,0 0 0 0 0,1 0-23 0 0,-1-1-72 0 0,4 3 25 0 0,-3-3-15 0 0,-2-1-71 0 0,1 1-109 0 0,-1-1 48 0 0,0 0-51 0 0,-1 0-55 0 0,1-1-62 0 0,-1 1-68 0 0,1-1-74 0 0,0 1-78 0 0,-1-1-86 0 0,2-1-799 0 0,1 0-833 0 0,-4 2 2283 0 0</inkml:trace>
  <inkml:trace contextRef="#ctx0" brushRef="#br0" timeOffset="110275.23">16525 2203 9136 0 0,'0'0'266'0'0,"0"2"1"0"0,-3 14-176 0 0,-8 11-45 0 0,4-10 6 0 0,1-1 74 0 0,-18 90 615 0 0,18-71-571 0 0,3-16-124 0 0,0-1-35 0 0,2-9-51 0 0,-2 13 60 0 0,2-15-42 0 0,0 0-39 0 0,-1 0-71 0 0,1 0-87 0 0,0 1-107 0 0,0-5 117 0 0,0 1-36 0 0,1-2 7 0 0,0-1-35 0 0,-1 2-365 0 0,0 0-248 0 0,0 2-579 0 0,1-5 1447 0 0</inkml:trace>
  <inkml:trace contextRef="#ctx0" brushRef="#br0" timeOffset="110492.428">16555 2440 7920 0 0,'0'0'174'0'0,"0"0"29"0"0,0 0 13 0 0,1 1-31 0 0,5 1-273 0 0,-1-1 52 0 0,0 1 43 0 0,0 0 36 0 0,1 0 66 0 0,8 3 218 0 0,-7-3-197 0 0,-2-1-126 0 0,0 0-106 0 0,-2-1-13 0 0,0 0-47 0 0,0 1-52 0 0,0-1-57 0 0,0 0-64 0 0,0-1-67 0 0,1 1-73 0 0,-1 0-78 0 0,1-1-544 0 0,1 0-627 0 0,-5 1 1724 0 0</inkml:trace>
  <inkml:trace contextRef="#ctx0" brushRef="#br0" timeOffset="110795.357">16678 2290 8808 0 0,'0'0'257'0'0,"-2"1"-2"0"0,-5 4-326 0 0,-1 0 76 0 0,1 1 67 0 0,-1-1 56 0 0,1 1 35 0 0,0-1 33 0 0,-4 5 186 0 0,-14 16 578 0 0,18-17-702 0 0,1-1-39 0 0,0 1-51 0 0,1-1 0 0 0,0 1 0 0 0,1 0-1 0 0,-3 8-167 0 0,1 2 180 0 0,2 1-45 0 0,2 5-52 0 0,2-13-85 0 0,2 1-33 0 0,1-2-37 0 0,2 1-41 0 0,1-2-43 0 0,1 0-47 0 0,-4-7 58 0 0,3 2-58 0 0,-3-4 104 0 0,-1 0-51 0 0,0 0 1 0 0,-1 0-42 0 0,1 0-49 0 0,0 0-55 0 0,-1-1 28 0 0,0 1-37 0 0,2 0-398 0 0,0 0-269 0 0,1 1-629 0 0,-4-2 1564 0 0</inkml:trace>
  <inkml:trace contextRef="#ctx0" brushRef="#br0" timeOffset="110796.357">17026 2408 7920 0 0,'0'0'165'0'0,"-1"1"-60"0"0,-5 5 79 0 0,4-3-45 0 0,-3 3-214 0 0,0 0 106 0 0,1-2 63 0 0,1 1 52 0 0,-1-1 44 0 0,1 1 37 0 0,-3 4 293 0 0,-2 7 407 0 0,6-8-554 0 0,1 1-40 0 0,0 1-68 0 0,1-7-336 0 0,0 1 50 0 0,1 0 44 0 0,-1-1 34 0 0,1 5 130 0 0,2 8 344 0 0,-2-10-425 0 0,1-1-63 0 0,-1-3-56 0 0,0 1-34 0 0,0 0-38 0 0,0 0-42 0 0,1 0-63 0 0,-1 0-58 0 0,1 0-66 0 0,-1 0-69 0 0,1 0-76 0 0,-1 0-81 0 0,1 0-86 0 0,0 0-92 0 0,0 0-728 0 0,1 0-821 0 0</inkml:trace>
  <inkml:trace contextRef="#ctx0" brushRef="#br0" timeOffset="111046.187">17114 2254 5096 0 0,'0'0'108'0'0,"0"0"17"0"0,0 0-7 0 0,0 0-50 0 0,-3 2 14 0 0,0 0-68 0 0,-1 1-28 0 0,4-2-33 0 0,-1 0-34 0 0,0 0-137 0 0,-1 1-48 0 0,1-1-72 0 0,0 1-136 0 0,-2 2-315 0 0</inkml:trace>
  <inkml:trace contextRef="#ctx0" brushRef="#br0" timeOffset="111579.058">16744 2427 5784 0 0,'0'0'132'0'0,"0"0"17"0"0,0 0 10 0 0,0 0 29 0 0,0 0 117 0 0,0 0 51 0 0,1 0-79 0 0,0 0-92 0 0,7-2 182 0 0,-6 2-263 0 0,0 0 34 0 0,-1 0 84 0 0,0 0 81 0 0,8-2-261 0 0,12-8 129 0 0,-14 6-152 0 0,-1-2-61 0 0,-1 1-89 0 0,2-9-132 0 0,-5 0 72 0 0,-5 0 91 0 0,-2-1 114 0 0,4 14 26 0 0,0-1 0 0 0,0 0 0 0 0,0 0 0 0 0,0 1-1 0 0,0-1 1 0 0,-1 1 0 0 0,1-1 0 0 0,0 1 0 0 0,-1-1 0 0 0,1 1 0 0 0,-1 0 0 0 0,0-1 0 0 0,1 1 0 0 0,-2 0-40 0 0,-19-6 445 0 0,3 4-226 0 0,-1 1 65 0 0,-5 2 121 0 0,-13 5 278 0 0,33-4-543 0 0,-1 1-1 0 0,1 0 0 0 0,-1 0 0 0 0,1 0 0 0 0,-2 2-139 0 0,-12 9 426 0 0,6 2-115 0 0,3 4-58 0 0,5-8-156 0 0,-6 19 162 0 0,5-10-123 0 0,2-2-59 0 0,3 2-43 0 0,2-6-56 0 0,0 0 40 0 0,6 33 159 0 0,-2-26-127 0 0,4 2-83 0 0,-4-11-45 0 0,1-1-54 0 0,1 1-64 0 0,1-2-72 0 0,-6-7 89 0 0,0-1-46 0 0,0 0-79 0 0,-1-2 100 0 0,0 1-40 0 0,-1 0-45 0 0,1-1-39 0 0,1 1-434 0 0,-1 1-291 0 0,2 0-683 0 0</inkml:trace>
  <inkml:trace contextRef="#ctx0" brushRef="#br0" timeOffset="112558.209">16970 2347 6104 0 0,'0'0'133'0'0,"0"0"16"0"0,0 0-44 0 0,-1 0 0 0 0,0 0-90 0 0,-1 0-52 0 0,1 0 47 0 0,0 0 45 0 0,0 0 63 0 0,0 0 86 0 0,0 0 107 0 0,1 0-110 0 0,0 0 34 0 0,0 0 37 0 0,-1 0 38 0 0,-1 0-278 0 0,2 0 22 0 0,0 0 14 0 0,0 0 14 0 0,0 0-3 0 0,15 3-28 0 0,-4-1-35 0 0,-9-1-16 0 0,1-1 0 0 0,-1 1 0 0 0,1-1 0 0 0,0 0 0 0 0,-1 0 0 0 0,1 0 0 0 0,-1 0 0 0 0,1 0 1 0 0,0-1-1 0 0,3 1-12 0 0,-3-1-31 0 0,1-1 21 0 0,1 0-36 0 0,9 1 44 0 0,-7 1-36 0 0,-5 0 108 0 0,-2 0 27 0 0,0 0 22 0 0,0 0 53 0 0,0 0 28 0 0,-1 0-3 0 0,0 1-63 0 0,-7 2 83 0 0,6-1-76 0 0,-5 3 190 0 0,-1-2-40 0 0,-9 4 194 0 0,-11 4 227 0 0,4 6-127 0 0,9-4-254 0 0,3-2-121 0 0,1-1-84 0 0,4-4-11 0 0,2 2 88 0 0,0-1 51 0 0,-5 13 379 0 0,7-8-324 0 0,2-5-192 0 0,0-1-75 0 0,0 5 74 0 0,1-10-90 0 0,0 0 0 0 0,-1 0-1 0 0,1 0 1 0 0,0 0 0 0 0,0 0-1 0 0,0 0 1 0 0,0 0-1 0 0,0 0 1 0 0,0 0 0 0 0,0 0-1 0 0,1 0 1 0 0,-1 0 0 0 0,0 0-1 0 0,0 0 1 0 0,1-1 0 0 0,-1 2-14 0 0,11 11 160 0 0,4-3-78 0 0,21 2-33 0 0,-17-6-15 0 0,-7-2 301 0 0,0-2-87 0 0,2-1-90 0 0,-1-1-94 0 0,1 0-97 0 0,0-2-102 0 0,-2 0-106 0 0,0 0-108 0 0,-10 1 186 0 0,1 1 79 0 0,-1-1 52 0 0,2 0 35 0 0,-2 1-23 0 0,1-1-46 0 0,-2 1-17 0 0,1 0-40 0 0,-1-1-16 0 0,0 1-37 0 0,1 0-42 0 0,-1-1-47 0 0,0 1 7 0 0,0 0-39 0 0,0-1-39 0 0,1 1-44 0 0,-1 0-45 0 0,0-1-47 0 0,0 1-52 0 0,0-1-52 0 0,4 0-1162 0 0,2-3-982 0 0</inkml:trace>
  <inkml:trace contextRef="#ctx0" brushRef="#br0" timeOffset="113172.018">17231 2176 9184 0 0,'0'0'208'0'0,"0"0"33"0"0,-6 11 191 0 0,4-7-375 0 0,1-2-35 0 0,-5 12 43 0 0,2 0 112 0 0,1 2 87 0 0,2 0 59 0 0,1 30 669 0 0,0-27-632 0 0,1 0-109 0 0,-1-10-178 0 0,1-1-42 0 0,-5 70 131 0 0,-2-26-122 0 0,-1-23 70 0 0,2-8-30 0 0,8-43-110 0 0,1 6-53 0 0,0 0 0 0 0,4-6 83 0 0,-1 2-39 0 0,-1 3-1 0 0,1 0 1 0 0,1 0-1 0 0,1 0 1 0 0,5-7 39 0 0,6-4-29 0 0,-1 2 35 0 0,-16 21-5 0 0,1 2 0 0 0,0-1 0 0 0,-1 0 0 0 0,1 1 1 0 0,0-1-1 0 0,1 1 0 0 0,-1 1 0 0 0,0-1 0 0 0,5-2-1 0 0,-8 5 16 0 0,1-1-1 0 0,-1 1 1 0 0,0 0-1 0 0,1 0 0 0 0,-1-1 1 0 0,0 1-1 0 0,0 0 1 0 0,1 0-1 0 0,-1 0 1 0 0,0 0-1 0 0,1 1 0 0 0,-1-1 1 0 0,0 0-1 0 0,0 1 1 0 0,1-1-1 0 0,-1 0 1 0 0,0 1-1 0 0,0-1 0 0 0,0 1 1 0 0,1 0-1 0 0,-1-1 1 0 0,0 1-1 0 0,0 0 1 0 0,0 0-16 0 0,11 12 210 0 0,-7-5-115 0 0,-4-6-71 0 0,8 14 111 0 0,-2 0-47 0 0,8 37 46 0 0,-7-23-9 0 0,-5-18-60 0 0,3 9-42 0 0,-1-11 18 0 0,-4-11-101 0 0,1-2 40 0 0,4-6 27 0 0,-3 3-14 0 0,-1-1-46 0 0,-2 5 25 0 0,1 1-1 0 0,-1-1 0 0 0,1 0 1 0 0,0 0-1 0 0,0 1 1 0 0,-1-1-1 0 0,1 0 1 0 0,1-1 28 0 0,1 0-58 0 0,-3-1 31 0 0,2-4 9 0 0,5 0-59 0 0,-3 7 16 0 0,3 6 73 0 0,1 3 58 0 0,-6-5-163 0 0,0 0 35 0 0,2 4 32 0 0,-1-2 79 0 0,-1 1 50 0 0,6 13 384 0 0,-5-10-314 0 0,-1 0-88 0 0,-1-5-92 0 0,0 1-42 0 0,0-1-35 0 0,0 0-41 0 0,0 0-48 0 0,0 0-51 0 0,-1 0-55 0 0,1 0-60 0 0,0-1-64 0 0,0 1-69 0 0,-1-1 51 0 0,1 0-47 0 0,-1 0-49 0 0,1 0-51 0 0,0 0-1107 0 0,1 2-964 0 0,-2-5 2637 0 0</inkml:trace>
  <inkml:trace contextRef="#ctx0" brushRef="#br0" timeOffset="113368.098">17463 2075 13792 0 0,'-2'-3'354'0'0,"1"1"-57"0"0,-1 0-51 0 0,1 2-48 0 0,-1 0-43 0 0,0 1-39 0 0,-1 3 18 0 0,1 0-101 0 0,0 0-47 0 0,-3 9-124 0 0,4-8 99 0 0,1 1-91 0 0,0 2-120 0 0,1 3-245 0 0,0-7 273 0 0,1 4-287 0 0</inkml:trace>
  <inkml:trace contextRef="#ctx0" brushRef="#br0" timeOffset="113668.535">17873 2187 12496 0 0,'0'0'205'0'0,"0"0"-42"0"0,-1 1 58 0 0,0 0-109 0 0,-3 2 18 0 0,1-2-16 0 0,-10 6 115 0 0,-1 2-89 0 0,1 0-63 0 0,-18 15 32 0 0,14-9 29 0 0,7-6 11 0 0,1 0 72 0 0,-12 13-64 0 0,9-10 28 0 0,2 2 0 0 0,-1-1-1 0 0,-1 5-184 0 0,2 1 116 0 0,1 0-71 0 0,9-17-45 0 0,-1 0 0 0 0,0 1 0 0 0,1-1 0 0 0,-1 0 0 0 0,1 0 0 0 0,0 1 0 0 0,0-1 0 0 0,0 0 0 0 0,0 0 0 0 0,0 1 0 0 0,0-2-1 0 0,0 0 0 0 0,0-1 1 0 0,0 1-1 0 0,0 0 1 0 0,0 0-1 0 0,0-1 0 0 0,0 1 1 0 0,1 0-1 0 0,-1-1 1 0 0,0 1-1 0 0,0 0 0 0 0,1-1 1 0 0,-1 1-1 0 0,0 0 1 0 0,1-1-1 0 0,-1 1 0 0 0,1-1 1 0 0,-1 1-1 0 0,0-1 1 0 0,1 1-1 0 0,-1-1 0 0 0,1 1 1 0 0,0-1-1 0 0,-1 1 0 0 0,1-1 1 0 0,-1 0-1 0 0,1 1 1 0 0,0-1-1 0 0,-1 0 0 0 0,1 0 1 0 0,0 1-1 0 0,-1-1 1 0 0,2 0 0 0 0,18 0-40 0 0,-17-1 33 0 0,4 0-218 0 0,0 0 75 0 0,0 0 65 0 0,0-1 55 0 0,6-1 75 0 0,16-6 244 0 0,-21 6-245 0 0,0 1-47 0 0,0-1-67 0 0,0 1-81 0 0,-2 1-4 0 0,-1-1-50 0 0,1 1-54 0 0,-1 0-59 0 0,0 0 3 0 0,-1 0-47 0 0,1 1-52 0 0,-1-1-53 0 0,1 1-57 0 0,0-1-59 0 0,-1 1-63 0 0,1 0-66 0 0,-1 0-968 0 0,2 0-949 0 0</inkml:trace>
  <inkml:trace contextRef="#ctx0" brushRef="#br0" timeOffset="114211.123">16574 2964 5784 0 0,'5'-8'234'0'0,"1"1"-70"0"0,5-3-20 0 0,0 0-82 0 0,9-9-4 0 0,-18 17-9 0 0,7-8 224 0 0,1 0 48 0 0,0 0 41 0 0,-1 0 32 0 0,10-8 379 0 0,24-23 1129 0 0,-45 43-1528 0 0,0-1-35 0 0,-2 2 239 0 0,-1 0-121 0 0,-1 0-108 0 0,0 0-92 0 0,0 0-77 0 0,-1 0-65 0 0,0 0-49 0 0,-2 2-31 0 0,-12 5-9 0 0,14-6 16 0 0,-1 0 50 0 0,2 0 70 0 0,-41 25 174 0 0,-7 4 50 0 0,20-7-82 0 0,12-8-97 0 0,10-8 16 0 0,1 2-1 0 0,-1-1 1 0 0,0 4-223 0 0,-2 5 201 0 0,3 2-72 0 0,3 1-101 0 0,6-11-63 0 0,2 0-37 0 0,2 15 87 0 0,7 15 87 0 0,-5-27-75 0 0,1 1 0 0 0,1-1 0 0 0,0 0 1 0 0,1 0-1 0 0,3 5-27 0 0,-8-16-110 0 0,0-1 94 0 0,0 1 61 0 0,2 5 123 0 0,-2-3-150 0 0,-1-2-81 0 0,0-1-80 0 0,0 0-49 0 0,0 0-78 0 0,0 0-89 0 0,-1 0-100 0 0,1 0-109 0 0,-1-1-122 0 0,0 0 297 0 0,1-1-35 0 0,-1 0-35 0 0,0 0-37 0 0,0 5-1440 0 0,1 2-1102 0 0</inkml:trace>
  <inkml:trace contextRef="#ctx0" brushRef="#br0" timeOffset="114453.411">16399 3097 13472 0 0,'0'0'306'0'0,"0"0"46"0"0,2 0 22 0 0,8-3-360 0 0,0 0 52 0 0,3 2 65 0 0,6 1 125 0 0,1 2 11 0 0,-7 0-119 0 0,-2 0-60 0 0,0 1-46 0 0,-3-2-47 0 0,1 1-39 0 0,-1-1-42 0 0,0 1-48 0 0,0-1-53 0 0,0 0-58 0 0,1-1-65 0 0,-1 0-67 0 0,-8 0 35 0 0,1 0-53 0 0,0 0-46 0 0,0 0-42 0 0,0 0-142 0 0,0 0-40 0 0,1 0-172 0 0,-1 0-463 0 0</inkml:trace>
  <inkml:trace contextRef="#ctx0" brushRef="#br0" timeOffset="114629.841">16715 2953 12784 0 0,'0'0'289'0'0,"0"0"40"0"0,0 0 22 0 0,0 0-147 0 0,0 0-97 0 0,0 1-26 0 0,0 0-42 0 0,5 11-39 0 0,-1-3 86 0 0,-1 1 61 0 0,2 4 129 0 0,4 21 440 0 0,-7-26-566 0 0,0 0-38 0 0,1 0-47 0 0,-1-1-60 0 0,-1-4-48 0 0,1 1 37 0 0,1 15 110 0 0,-3-13-162 0 0,0-1-92 0 0,0-3 30 0 0,-1 0-35 0 0,0 0-40 0 0,0-1-42 0 0,0 1-48 0 0,0 0-50 0 0,0-3-382 0 0</inkml:trace>
  <inkml:trace contextRef="#ctx0" brushRef="#br0" timeOffset="115171.188">16843 3067 7600 0 0,'0'0'166'0'0,"0"0"29"0"0,0 0 14 0 0,2 0-25 0 0,4 1-242 0 0,1-1 118 0 0,-1 1 104 0 0,1 0 88 0 0,0 0 26 0 0,-1 0 46 0 0,1-1 109 0 0,5 1 272 0 0,-3-1-191 0 0,-5 0-240 0 0,0 0-34 0 0,0 0-47 0 0,0-2-58 0 0,0 1-84 0 0,1-1-35 0 0,1 0-39 0 0,0-1-41 0 0,15-7 90 0 0,8-8 76 0 0,-24 15-77 0 0,0-1 0 0 0,-1 0 1 0 0,1 0-1 0 0,1-3-25 0 0,8-13 27 0 0,-2-5 5 0 0,-10 21-18 0 0,0 0 0 0 0,-1-1 0 0 0,0 1 0 0 0,1-1 0 0 0,-2 1 0 0 0,1-1 0 0 0,0-2-14 0 0,-1 6 14 0 0,0 0 0 0 0,0 0-1 0 0,0 1 1 0 0,-1-1 0 0 0,1 0 0 0 0,0 1-1 0 0,0-1 1 0 0,0 0 0 0 0,-1 1-1 0 0,1-1 1 0 0,0 1 0 0 0,-1-1 0 0 0,1 0-1 0 0,0 1 1 0 0,-1-1 0 0 0,1 1-1 0 0,-1-1 1 0 0,1 1 0 0 0,-1-1-14 0 0,-7-3 145 0 0,-3 2-34 0 0,6 3-97 0 0,1 1-35 0 0,-22 14 52 0 0,16-8 18 0 0,1 1 1 0 0,0-1-1 0 0,0 2 0 0 0,-7 8-49 0 0,1 3-4 0 0,10-13 23 0 0,-4 3-50 0 0,1 0 0 0 0,3-4 43 0 0,1-1 36 0 0,0 1 47 0 0,-4 10 53 0 0,-7 23 364 0 0,12-27-405 0 0,0 0-66 0 0,0 0 5 0 0,3-11-26 0 0,-1 0 1 0 0,1 0-1 0 0,-1 0 0 0 0,1 0 0 0 0,0 0 1 0 0,0 0-1 0 0,0 0 0 0 0,0 0 1 0 0,0 0-1 0 0,0 0 0 0 0,0 0 0 0 0,1 1-20 0 0,6 8 57 0 0,9 3-51 0 0,0-6 43 0 0,-13-7-34 0 0,0-1 1 0 0,0 1 0 0 0,0-1 0 0 0,0 0 0 0 0,0 1-1 0 0,0-2 1 0 0,0 1 0 0 0,0 0 0 0 0,0-1 0 0 0,0 1-1 0 0,0-1 1 0 0,1 0-16 0 0,8-2-73 0 0,8-2-92 0 0,-1-2-102 0 0,-13 3 73 0 0,1 1-59 0 0,7-4-373 0 0,0 2-2 0 0</inkml:trace>
  <inkml:trace contextRef="#ctx0" brushRef="#br0" timeOffset="115502.127">17171 2734 11544 0 0,'0'0'264'0'0,"0"0"34"0"0,0 0 20 0 0,0 0-41 0 0,0 1-207 0 0,-1-1-35 0 0,-1 7-33 0 0,0-2 158 0 0,0 0 1 0 0,1-1-1 0 0,0 1 1 0 0,0 0-1 0 0,0 3-160 0 0,1 2 315 0 0,0-2-104 0 0,-1 1-65 0 0,1 12 109 0 0,4 2-116 0 0,-2-4-125 0 0,2 7 33 0 0,4 10-38 0 0,0 3 10 0 0,-5-13 50 0 0,-2-12-42 0 0,4 84 247 0 0,-4-57-201 0 0,-1-39-318 0 0,0 0 97 0 0,0 0 81 0 0,0-1 68 0 0,0 0 52 0 0,0 0 38 0 0,1 0 310 0 0,-1 0-263 0 0,0-1-72 0 0,0 0-73 0 0,1 0-34 0 0,-1 0-100 0 0,0 0-109 0 0,0 0 79 0 0,0 1-35 0 0,0-1-36 0 0,0 0-39 0 0,0 0-40 0 0,0 0-44 0 0,0 0-44 0 0,0 1-48 0 0,0-1-50 0 0,0 0-52 0 0,0 1-54 0 0,0-1-57 0 0,0 0-1055 0 0,0 0-976 0 0</inkml:trace>
  <inkml:trace contextRef="#ctx0" brushRef="#br0" timeOffset="115944.864">17390 2856 9520 0 0,'0'0'276'0'0,"0"0"2"0"0,0 0-112 0 0,0 0 6 0 0,0 1-35 0 0,0-1 47 0 0,-1 0-80 0 0,-3 2 12 0 0,2-1-19 0 0,-11 4 665 0 0,0 3-123 0 0,1 1-111 0 0,2 1-101 0 0,0 1-88 0 0,1 1-80 0 0,0 1-68 0 0,1 1-57 0 0,-3 8-11 0 0,3-2-80 0 0,-8 26 1 0 0,8-19 55 0 0,7-24-76 0 0,-2 6-8 0 0,1 0-1 0 0,0 0 1 0 0,1 0 0 0 0,-1 0-1 0 0,2 3-14 0 0,0-8 1 0 0,0 1-1 0 0,0 0 0 0 0,1-1 1 0 0,0 0-1 0 0,0 3 0 0 0,0-4-8 0 0,0 0 0 0 0,0 0 0 0 0,0 0 0 0 0,1-1 0 0 0,-1 1 0 0 0,1 0 0 0 0,-1 0 0 0 0,2 0 8 0 0,-2-2 1 0 0,0 0 0 0 0,0 0 0 0 0,0 0 1 0 0,0 0-1 0 0,0 0 0 0 0,0 0 0 0 0,1 0 1 0 0,-1 0-1 0 0,0-1 0 0 0,1 1 0 0 0,-1 0 1 0 0,0-1-1 0 0,1 1 0 0 0,0-1-1 0 0,1 1 13 0 0,0-1 0 0 0,-1 0 0 0 0,1 0 0 0 0,0 0 0 0 0,-1 0 0 0 0,1 0 0 0 0,0 0 0 0 0,-1-1 0 0 0,1 1 0 0 0,0-1-1 0 0,-1 0 1 0 0,2-1-13 0 0,3 0 33 0 0,0-2 0 0 0,0 1 0 0 0,0-1 0 0 0,0-1-33 0 0,12-9-24 0 0,-8 4 22 0 0,0 0 1 0 0,0-2 0 0 0,-1 1 0 0 0,-1-1-1 0 0,0-1 1 0 0,0 1 0 0 0,-1-2 0 0 0,-1 1 0 0 0,0-1-1 0 0,1-6 2 0 0,3-8-68 0 0,7-28 68 0 0,1-28-135 0 0,-13 53 51 0 0,0-21 84 0 0,-5 17 37 0 0,-2 16 218 0 0,1 13-130 0 0,-1 0 32 0 0,-2-4 200 0 0,2 6-125 0 0,-1-1 41 0 0,2 5-109 0 0,-1-1-44 0 0,1 2 21 0 0,-3 1-26 0 0,2-2-64 0 0,-7 9 137 0 0,1 1-56 0 0,-3 6-19 0 0,2 3-67 0 0,-5 20-12 0 0,6-15 61 0 0,1 3-67 0 0,-1-1 36 0 0,-18 71 305 0 0,16-56-249 0 0,4-17-88 0 0,1-1-36 0 0,0 1-44 0 0,1 0-50 0 0,1-3-11 0 0,0 0 44 0 0,0 20-55 0 0,1 14 120 0 0,3-26-119 0 0,0 1-111 0 0,-2-27 63 0 0,0 0 79 0 0,1 1 55 0 0,0 3 39 0 0,-1-4-38 0 0,0-2-26 0 0,0 1-37 0 0,1 0-47 0 0,-1 0-56 0 0,0 0 18 0 0,0-1-36 0 0,1 0-40 0 0,-1 1-42 0 0,0-1-46 0 0,0 1-49 0 0,0-1-52 0 0,1 1-55 0 0,-1 0-328 0 0,0-1 365 0 0,0 0-34 0 0,1 3-1496 0 0,-1 3-1126 0 0</inkml:trace>
  <inkml:trace contextRef="#ctx0" brushRef="#br0" timeOffset="120087.144">19702 586 4176 0 0,'-1'1'225'0'0,"-4"2"-93"0"0,1 0-70 0 0,1 0-49 0 0,1-1-57 0 0,0-1 86 0 0,1 0 98 0 0,0-1 113 0 0,1-1-79 0 0,0 1 33 0 0,0-1 36 0 0,0 1 36 0 0,1-1 39 0 0,-1 0 42 0 0,1 0 41 0 0,0 1 44 0 0,7-8-186 0 0,0 0-61 0 0,2-2-20 0 0,17-18 194 0 0,-17 14-165 0 0,5-5 70 0 0,-12 16-200 0 0,0-1 0 0 0,0 1 0 0 0,0-1 0 0 0,-1 0 0 0 0,1 0 0 0 0,-1 0 0 0 0,1-3-77 0 0,3-7 238 0 0,18-29 325 0 0,-14 26-290 0 0,-4 7-71 0 0,-6 9 43 0 0,4-3 289 0 0,-3 4-200 0 0,-2 0-70 0 0,1 2-136 0 0,-1 0-53 0 0,-1 0-61 0 0,1 2-68 0 0,-4 10 228 0 0,-1 1-34 0 0,-6 13 60 0 0,0 1 142 0 0,-7 28-342 0 0,9-27 48 0 0,7-22-35 0 0,0 0 0 0 0,1 0 1 0 0,0 0-1 0 0,0 1 0 0 0,1-1 1 0 0,-1 7-14 0 0,0 9 4 0 0,2-20-8 0 0,-1 1 0 0 0,1 0 0 0 0,0 0 1 0 0,0-1-1 0 0,0 1 0 0 0,1 2 4 0 0,0 1-37 0 0,-1-6-17 0 0,0 1-39 0 0,1-1-48 0 0,-1 1-58 0 0,1-1-69 0 0,1 0-79 0 0,0 0-90 0 0,1 0-99 0 0,-3-2 256 0 0,0 0-40 0 0,1 1-421 0 0,1-1-283 0 0,0 0-664 0 0</inkml:trace>
  <inkml:trace contextRef="#ctx0" brushRef="#br0" timeOffset="120356.563">19772 179 11376 0 0,'-2'-9'256'0'0,"1"7"34"0"0,1 2 21 0 0,0 0-35 0 0,0 1-194 0 0,-1-1-65 0 0,1 2-68 0 0,2 4-140 0 0,6-1-31 0 0</inkml:trace>
  <inkml:trace contextRef="#ctx0" brushRef="#br0" timeOffset="121064.394">19985 230 3680 0 0,'0'0'83'0'0,"0"0"11"0"0,0 0 9 0 0,1-1-16 0 0,3-2-41 0 0,-2 1-61 0 0,0 0 50 0 0,0 0 42 0 0,0 1 35 0 0,2-2 181 0 0,5-1 501 0 0,-6 4-600 0 0,-1 0-57 0 0,0 0 191 0 0,-2 0 66 0 0,0 0-185 0 0,0 0-47 0 0,1 0-42 0 0,-1 0-35 0 0,2 0 8 0 0,4 0-13 0 0,-5 1-21 0 0,1-1 49 0 0,-1 1 71 0 0,0-1 87 0 0,0 0 109 0 0,0 1-141 0 0,-1-1 34 0 0,3 9 228 0 0,0 0-64 0 0,-2 1-58 0 0,0-1-54 0 0,0 1-50 0 0,-2 0-44 0 0,1 1-41 0 0,-1-1-35 0 0,-2 7 27 0 0,-1 0-61 0 0,-9 32 62 0 0,8-32-106 0 0,1-1 44 0 0,-25 107 105 0 0,17-70-97 0 0,11-44-99 0 0,-5 11 32 0 0,-1 1-41 0 0,-7 28-19 0 0,-4 8 3 0 0,16-51 15 0 0,-5 6 58 0 0,7-21-340 0 0,3-7-26 0 0,5-6-319 0 0,1 0 113 0 0,0 1 97 0 0,1-1 83 0 0,1-2 39 0 0,1 1 64 0 0,31-52-316 0 0,-22 45 256 0 0,-9 12 61 0 0,2 1-53 0 0,-4 3 200 0 0,3-7-88 0 0,-5 8 84 0 0,0 1 53 0 0,-2 4 51 0 0,0 1 46 0 0,13-18 359 0 0,-9 8-59 0 0,-4 7-92 0 0,0 0 72 0 0,1 0 88 0 0,0 1 105 0 0,-3 5 3 0 0,-5 6-301 0 0,-1 1-45 0 0,0 0-86 0 0,1 1-54 0 0,-1-1-65 0 0,0 0-75 0 0,-4 12 199 0 0,-2-2-36 0 0,-11 13 16 0 0,-7 11-19 0 0,8 2 52 0 0,7-11-15 0 0,4 8 97 0 0,6-30-139 0 0,1 0-1 0 0,-1 0 1 0 0,2 0-1 0 0,0 5-82 0 0,1 2 65 0 0,3-1 104 0 0,1-3 45 0 0,-5-8-156 0 0,1 1-1 0 0,-1 0 1 0 0,1-1-1 0 0,-1 1 1 0 0,1-1-1 0 0,0 0 0 0 0,0 0 1 0 0,-1 1-1 0 0,1-1 1 0 0,1 0-58 0 0,-1 0 44 0 0,12 7 246 0 0,-6-5-197 0 0,-4-1-75 0 0,-1-1-60 0 0,17 0 105 0 0,-6-5-50 0 0,5-2-69 0 0,-11 3-15 0 0,-1 0-37 0 0,5-2-256 0 0,-8 3 192 0 0,-1 0-49 0 0,0 0-11 0 0,0 0-52 0 0,0 1-61 0 0,0-1-68 0 0,0 0 9 0 0,0 1-58 0 0,-2 0 164 0 0,0 1-36 0 0,0-1-427 0 0,1 0-278 0 0,2-1-657 0 0</inkml:trace>
  <inkml:trace contextRef="#ctx0" brushRef="#br0" timeOffset="121354.515">20366 457 9760 0 0,'0'0'222'0'0,"0"0"30"0"0,0 0 18 0 0,0 0 30 0 0,0 0-101 0 0,0 0-43 0 0,0 0 51 0 0,1 1-96 0 0,1 4-2 0 0,-2-3-6 0 0,3 4 409 0 0,0-1-102 0 0,-1 1-89 0 0,1 0-79 0 0,1 3-3 0 0,1 0-105 0 0,-2-1-71 0 0,3 13 24 0 0,-5-15-27 0 0,-1 1 39 0 0,1-3-225 0 0,-1-1 109 0 0,2 6 233 0 0,-1-8-206 0 0,0 1-43 0 0,0-1-58 0 0,0 0-73 0 0,-1 0-87 0 0,1 0-102 0 0,0-1 96 0 0,-1 1-41 0 0,0-1-45 0 0,1 1-48 0 0,-1-1 92 0 0,0 0-41 0 0,1 1-446 0 0,-1 0-299 0 0,2 1-699 0 0</inkml:trace>
  <inkml:trace contextRef="#ctx0" brushRef="#br0" timeOffset="121723.353">20672 270 10680 0 0,'-1'1'244'0'0,"-1"-1"-34"0"0,-1 3 113 0 0,0 1-108 0 0,0 1-89 0 0,-2 4-54 0 0,-1 5-98 0 0,2-7 50 0 0,-8 24 135 0 0,-4 16 220 0 0,6-17-161 0 0,3-10-123 0 0,0-4-63 0 0,0 0-55 0 0,-7 20 22 0 0,3 1 59 0 0,2-7 18 0 0,7-13-98 0 0,2-14 5 0 0,0-1 0 0 0,-1 1-1 0 0,1-1 1 0 0,0 0 0 0 0,-1 1-1 0 0,1-1 1 0 0,-1 0 0 0 0,0 0 0 0 0,0 0-1 0 0,-1 2 18 0 0,-1 3-12 0 0,1-2-77 0 0,2-5 80 0 0,0-2 4 0 0,0-6 66 0 0,1 2-19 0 0,-1 0 1 0 0,1 0-1 0 0,0 0 1 0 0,1 1-1 0 0,-1-1 1 0 0,1 0-1 0 0,0 0 1 0 0,1 1 0 0 0,2-5-43 0 0,8-14 205 0 0,-4 7-21 0 0,-1 1 48 0 0,-3 6-108 0 0,1 0-55 0 0,1-2-39 0 0,4-4-41 0 0,3-3 15 0 0,-10 12-3 0 0,1 1 1 0 0,1 0-1 0 0,4-5-1 0 0,21-16 60 0 0,-27 24-60 0 0,1 0 0 0 0,-1 0 0 0 0,1 1 0 0 0,0 0 0 0 0,-1-1 0 0 0,1 1 0 0 0,0 1 0 0 0,0-1 0 0 0,0 1 0 0 0,0 0 0 0 0,1 0 0 0 0,-1 0 0 0 0,0 1 0 0 0,0 0 0 0 0,0 0 0 0 0,1 0 0 0 0,-1 1 0 0 0,0 0 0 0 0,0 0 0 0 0,2 0 0 0 0,-5 0-135 0 0,0-1 48 0 0,-1 1 43 0 0,1-1 35 0 0,3 1 100 0 0,3 0 183 0 0,-4-1-157 0 0,-1 1-53 0 0,0-1-67 0 0,-1 1-47 0 0,1-1-35 0 0,-1 0-45 0 0,0 1-50 0 0,0-1-56 0 0,-1 1-8 0 0,1-1-46 0 0,0 1-49 0 0,-1-1-52 0 0,1 1-56 0 0,-1-1-58 0 0,1 1-62 0 0,-1-1-65 0 0,3 2-1005 0 0,1 2-934 0 0,-5-4 2455 0 0</inkml:trace>
  <inkml:trace contextRef="#ctx0" brushRef="#br0" timeOffset="122466.097">20967 518 7312 0 0,'0'0'165'0'0,"0"0"22"0"0,0 0 9 0 0,0 0 17 0 0,0 0 10 0 0,0 0 1 0 0,0 0 0 0 0,0 0 8 0 0,1 0 34 0 0,11 4-170 0 0,1-2 62 0 0,0 0 31 0 0,39 1 667 0 0,-30-2-612 0 0,-12-1-174 0 0,0 1-45 0 0,-2-1-50 0 0,0 0-42 0 0,1 1-53 0 0,6-2-103 0 0,1 1-24 0 0,-1 0-119 0 0</inkml:trace>
  <inkml:trace contextRef="#ctx0" brushRef="#br0" timeOffset="123000.195">21396 291 10568 0 0,'0'1'293'0'0,"0"-1"-73"0"0,-1 1-61 0 0,0 0-49 0 0,0 2 1 0 0,-3 1-18 0 0,2-3-23 0 0,-3 2 12 0 0,0-1-56 0 0,-5 4-29 0 0,6-1 46 0 0,0 1 171 0 0,-4 3 208 0 0,1-1-63 0 0,3-3-173 0 0,1-1-87 0 0,0 1-69 0 0,-9 29 254 0 0,7-15-185 0 0,2 0-39 0 0,3-1-48 0 0,4 0-56 0 0,4-3-65 0 0,6-2-73 0 0,-12-12 174 0 0,0 1-1 0 0,0-1 1 0 0,0 0 0 0 0,1 0-1 0 0,-1 0 1 0 0,0 0-1 0 0,1 0 1 0 0,-1-1 8 0 0,2 1-23 0 0,-1-1-1 0 0,1 1 1 0 0,0-1 0 0 0,-1 0-1 0 0,1 0 1 0 0,0-1 0 0 0,-1 1-1 0 0,2-1 24 0 0,8-2-112 0 0,-1-1 0 0 0,0 0 0 0 0,9-5 112 0 0,-4 2-62 0 0,-2 1 40 0 0,1-1 47 0 0,6-4 40 0 0,-21 11 67 0 0,-1 0-7 0 0,0 0-59 0 0,3 0-21 0 0,-1 0 17 0 0,-1 1 20 0 0,-1-1 49 0 0,8 16-37 0 0,-3 18 171 0 0,-3-20-175 0 0,1-1-54 0 0,-2-9-15 0 0,0 0 0 0 0,0 0 0 0 0,0 0 0 0 0,1 0-1 0 0,0 0 1 0 0,-1-1 0 0 0,1 1 0 0 0,1 0 0 0 0,-1-1 0 0 0,0 1 0 0 0,2 1-21 0 0,7 0 80 0 0,12-4-66 0 0,-16-2 25 0 0,-1 0-40 0 0,-1-1 0 0 0,1 0 0 0 0,-1 0 0 0 0,1-1 0 0 0,-1 1 0 0 0,0-1 0 0 0,0 0 0 0 0,3-3 1 0 0,-2 1-6 0 0,0 0-1 0 0,-1-1 0 0 0,1 0 1 0 0,-1 0-1 0 0,-1 0 1 0 0,1 0-1 0 0,-1-1 0 0 0,0 0 1 0 0,2-4 6 0 0,4-14-27 0 0,-1 0 0 0 0,-2 0 0 0 0,0-1 0 0 0,1-11 27 0 0,-1 5-6 0 0,-2-12 78 0 0,-1 9-6 0 0,-5 23-18 0 0,-3 2-37 0 0,0-2-55 0 0,4 11-137 0 0,-1 0 73 0 0,-1 1 44 0 0,0-1-15 0 0,1 1 19 0 0,-2-4-249 0 0</inkml:trace>
  <inkml:trace contextRef="#ctx0" brushRef="#br0" timeOffset="123302.058">21796 123 7920 0 0,'0'0'174'0'0,"0"0"29"0"0,0 0 13 0 0,0 0 39 0 0,0 0-68 0 0,0 0-40 0 0,0 1 49 0 0,1 0-90 0 0,0 3 0 0 0,0-2-7 0 0,-1 6 345 0 0,1-1-61 0 0,-2 1-54 0 0,0-1-50 0 0,0 1-44 0 0,-1 0-38 0 0,-3 7 106 0 0,2-4-136 0 0,0 5 37 0 0,-5 25-40 0 0,-6 20-65 0 0,6-26-35 0 0,5-5-84 0 0,2-9-30 0 0,2-3-27 0 0,0-2-45 0 0,3 2-81 0 0,-3-16 181 0 0,0 1 0 0 0,1-1 0 0 0,-1 1 1 0 0,1-1-1 0 0,0 0 0 0 0,-1 0 1 0 0,1 0-1 0 0,0 0 0 0 0,0 0 1 0 0,1 0-1 0 0,-1 0 0 0 0,0 0 0 0 0,1-1 22 0 0,10 6-178 0 0,-6-4 50 0 0,0-1-34 0 0,0-1-40 0 0,1 0-44 0 0,-1-1-51 0 0,0 0-56 0 0,-5 0 104 0 0,-1 0-37 0 0,2-1-381 0 0,1 1-262 0 0,1-1-608 0 0</inkml:trace>
  <inkml:trace contextRef="#ctx0" brushRef="#br0" timeOffset="123572.041">21751 267 11256 0 0,'1'0'225'0'0,"0"0"-91"0"0,1-1-60 0 0,4 1 43 0 0,-3-1 44 0 0,-1 1 10 0 0,-1-1 80 0 0,27-4-116 0 0,1 0-1 0 0,25 0-134 0 0,-5 1 19 0 0,-14 2-100 0 0,1 0-107 0 0,-6-1 60 0 0</inkml:trace>
  <inkml:trace contextRef="#ctx0" brushRef="#br0" timeOffset="124414.405">22121 115 4688 0 0,'0'0'133'0'0,"-3"3"411"0"0,-1 0-249 0 0,0 0-134 0 0,2-1-110 0 0,-28 31 705 0 0,9-9-128 0 0,9-12-269 0 0,0-1 40 0 0,4-4-128 0 0,1 1-1 0 0,-1 0 0 0 0,1 0 1 0 0,1 0-1 0 0,-1 1 0 0 0,-4 9-270 0 0,-4 15 636 0 0,14-28-549 0 0,-2 4 96 0 0,-3 12 319 0 0,7-9-266 0 0,-1-11-214 0 0,1 1 19 0 0,-1 0-1 0 0,0-1 1 0 0,1 1 0 0 0,-1 0-1 0 0,1-1 1 0 0,-1 1 0 0 0,1 0 0 0 0,0-1-1 0 0,0 1 1 0 0,0-1 0 0 0,0 1-1 0 0,0-1 1 0 0,0 0 0 0 0,1 2-41 0 0,3 0 165 0 0,2 1 46 0 0,17 4 105 0 0,-12-5-87 0 0,0-1 0 0 0,0-1 1 0 0,0 0-1 0 0,1 0-229 0 0,6-1 214 0 0,0 0-80 0 0,-9 0-107 0 0,-7 0-134 0 0,0 0 36 0 0,3 0 15 0 0,1-1 91 0 0,10-1 157 0 0,-12 1-183 0 0,0 0-55 0 0,-1 0-61 0 0,0 0-74 0 0,1 0-89 0 0,-2 0 16 0 0,0 0-57 0 0,0 0-62 0 0,0 0-68 0 0,0 0-71 0 0,0 0-78 0 0,0 0-82 0 0,0 0-87 0 0,1 0-809 0 0,1-1-886 0 0</inkml:trace>
  <inkml:trace contextRef="#ctx0" brushRef="#br0" timeOffset="124599.808">21926 257 9648 0 0,'0'0'216'0'0,"1"-1"32"0"0,5-1-44 0 0,0 0-52 0 0,0 0-45 0 0,0 0-37 0 0,8-3-16 0 0,21-3-90 0 0,-22 6 111 0 0,4-1-21 0 0</inkml:trace>
  <inkml:trace contextRef="#ctx0" brushRef="#br0" timeOffset="125832.897">20162 59 4744 0 0,'1'1'88'0'0,"2"1"81"0"0,16 8 498 0 0,-9-4-514 0 0,2-1-94 0 0,6 4-8 0 0,-13-8 65 0 0,-5-1-110 0 0,2 1 155 0 0,-2-1-7 0 0,0 0 30 0 0,3 7 793 0 0,-1-4-704 0 0,-2-1-58 0 0,0 1 116 0 0,0 0-35 0 0,-3 4 198 0 0,0-2-112 0 0,-1 1-95 0 0,0-2-112 0 0,-1 0-38 0 0,-8 6 139 0 0,5-4-115 0 0,3-2-21 0 0,-10 10 445 0 0,5-6-272 0 0,3-1-151 0 0,-1-1-62 0 0,1 0-73 0 0,0 1-86 0 0,-7 4 154 0 0,-2 2 48 0 0,7-3-101 0 0,5-4-49 0 0,0-1 1 0 0,-1 0-1 0 0,0 0 0 0 0,0 0 1 0 0,-1-1-1 0 0,-1 2 7 0 0,-21 18-24 0 0,14-3 42 0 0,8-10 87 0 0,-1 1 47 0 0,3-8-56 0 0,1 1-1 0 0,1 0 1 0 0,-1 0-1 0 0,1 0 1 0 0,-1 0 0 0 0,1 0-1 0 0,1 0 1 0 0,-1 2-96 0 0,0 2 23 0 0,0 0 63 0 0,-9 20 367 0 0,6-16-308 0 0,2-7-112 0 0,0 0-37 0 0,0 0-45 0 0,0 0-53 0 0,-1 1 48 0 0,0 0 63 0 0,-2 1 61 0 0,-4 5 99 0 0,0 0-1 0 0,4-4-118 0 0,-3 4 155 0 0,1 2 1 0 0,1-1-1 0 0,-1 4-205 0 0,-3 8 225 0 0,5-10-138 0 0,4-11-73 0 0,1 1 0 0 0,0-1 1 0 0,0 1-1 0 0,0-1 0 0 0,1 1 0 0 0,-1-1 0 0 0,2 1 1 0 0,-1-1-1 0 0,0 1-14 0 0,8 25 83 0 0,-4-7-62 0 0,-3-20-15 0 0,-1 0 1 0 0,1 0 0 0 0,-1-1-1 0 0,1 1 1 0 0,0 0 0 0 0,1 0 0 0 0,-1-1-1 0 0,1 2-6 0 0,5 7 29 0 0,-2-2 18 0 0,1 0 1 0 0,0-1-1 0 0,7 8-47 0 0,0-5 85 0 0,3 0 33 0 0,-11-9-89 0 0,12 7 109 0 0,12 2 119 0 0,-24-11-225 0 0,8 3 29 0 0,1 0-42 0 0,29 5-94 0 0,-36-8-92 0 0,0 0 62 0 0,0-1 53 0 0,0 1 44 0 0,7 1 84 0 0,18 1 232 0 0,-22-3-278 0 0,0 1-75 0 0,-4 0-27 0 0,0-1-41 0 0,0 0-46 0 0,0 1-51 0 0,1-1-77 0 0,-1 1-72 0 0,0-1-78 0 0,1 0-84 0 0,-1 1-91 0 0,0-1-97 0 0,0 0-104 0 0,1 1-111 0 0,1-1-910 0 0,5 2-1038 0 0</inkml:trace>
  <inkml:trace contextRef="#ctx0" brushRef="#br0" timeOffset="126422.811">22153 4 8232 0 0,'2'0'143'0'0,"9"-2"407"0"0,-8 1-433 0 0,0 1-71 0 0,11 1 0 0 0,0 1 79 0 0,2 2 104 0 0,9 4 206 0 0,-2 3 10 0 0,-8-3-196 0 0,-2-2-100 0 0,-1 1-72 0 0,-10-6-72 0 0,13 8-14 0 0,-1 1 41 0 0,10 14 130 0 0,-5 2 87 0 0,-15-19-162 0 0,-1 0-1 0 0,1 0 1 0 0,-1 1 0 0 0,0-1 0 0 0,-1 1 0 0 0,0 0 0 0 0,0 0 0 0 0,0 3-87 0 0,-1 13 184 0 0,-2-1-41 0 0,-4 10 207 0 0,-1-1 1 0 0,-5 14-351 0 0,-1-11 203 0 0,-1 1-37 0 0,-1-2-4 0 0,-9 19 63 0 0,17-41-372 0 0,-1 0 48 0 0,1 0 43 0 0,0-1 38 0 0,-3 6 47 0 0,1 0 50 0 0,-22 38 328 0 0,17-32-264 0 0,5-10-95 0 0,-1 0-39 0 0,-2 4-68 0 0,0-1-96 0 0,-1-1-113 0 0,6-7 86 0 0,0-1-36 0 0,-1 1-38 0 0,1-1-40 0 0,-1 0-42 0 0,0 0-45 0 0,0 0-47 0 0,0 0-49 0 0,-1 0-52 0 0,0 0-54 0 0,-1 0-1084 0 0,-5 5-950 0 0</inkml:trace>
  <inkml:trace contextRef="#ctx0" brushRef="#br0" timeOffset="126760.325">20787 1225 11072 0 0,'0'0'324'0'0,"0"0"-3"0"0,0 0-238 0 0,1 0-49 0 0,1-1-29 0 0,-1 1-4 0 0,0-1-1 0 0,1 0 1 0 0,-1 1-1 0 0,0 0 1 0 0,1-1-1 0 0,-1 1 1 0 0,0 0-1 0 0,1-1 0 0 0,-1 1 1 0 0,0 0-1 0 0,1 0 1 0 0,-1 0-1 0 0,1 0 1 0 0,-1 1-1 0 0,0-1 1 0 0,1 0-1 0 0,-1 1 1 0 0,2-1-1 0 0,0 2 1 0 0,-2-1 0 0 0,0 0 0 0 0,1 0 0 0 0,-1 0-1 0 0,1 0 1 0 0,-1 0 0 0 0,1-1 0 0 0,-1 1 0 0 0,1-1 0 0 0,-1 1-1 0 0,1-1 1 0 0,0 0 0 0 0,-1 1 0 0 0,1-1 0 0 0,0 0 0 0 0,-1 0 0 0 0,1 0-1 0 0,0 0 1 0 0,-1 0 0 0 0,1-1 0 0 0,0 1 0 0 0,-1 0 0 0 0,1-1-1 0 0,48-5 295 0 0,-1 3-107 0 0,1 2-86 0 0,0 1-62 0 0,89-4-59 0 0,-80-3 43 0 0,-35 4-92 0 0,0-1 67 0 0,48-6 142 0 0,-48 7-136 0 0,0 0-65 0 0,-1 0-91 0 0,-11 1 33 0 0,0 0-33 0 0,4 0-107 0 0,0-1-73 0 0,0 0-79 0 0,0 0-88 0 0,-15 3 235 0 0,1 0-38 0 0,1-1-399 0 0,1 0-270 0 0,1 0-632 0 0,-5 1 1592 0 0</inkml:trace>
  <inkml:trace contextRef="#ctx0" brushRef="#br0" timeOffset="127071.164">21202 888 13184 0 0,'-4'-1'148'0'0,"0"3"29"0"0,0 1 35 0 0,-4 5 236 0 0,4-2-193 0 0,0-2-104 0 0,2-1-94 0 0,-7 5-18 0 0,2 1 66 0 0,-3 5 118 0 0,-8 22 382 0 0,13-25-463 0 0,0 1-64 0 0,-3 4 93 0 0,3 1-77 0 0,-2 10-66 0 0,2 1-87 0 0,-4 18-98 0 0,6-24 154 0 0,0 0 0 0 0,1 0-1 0 0,1 0 1 0 0,1 7 3 0 0,0-22 0 0 0,1 8-125 0 0,-1-7 85 0 0,1 0 1 0 0,0 0-1 0 0,3 6 40 0 0,0-1-131 0 0,-1-6-10 0 0,2 0-59 0 0,-1-1-70 0 0,2 0-82 0 0,1-2-94 0 0,0-1-103 0 0,2-1-117 0 0,-5-1 286 0 0,1-1-33 0 0,-4 0 104 0 0,0 0-41 0 0,0 0-39 0 0,0 0-32 0 0,2 0-696 0 0,2 0-721 0 0</inkml:trace>
  <inkml:trace contextRef="#ctx0" brushRef="#br0" timeOffset="127473.109">22229 867 12440 0 0,'0'0'281'0'0,"0"0"40"0"0,-1 0-65 0 0,1 0-71 0 0,-1 0-59 0 0,0 0-48 0 0,-1 0-32 0 0,-4 0-27 0 0,4 0 18 0 0,-8 2-35 0 0,0 1 0 0 0,1 0 0 0 0,-1 0 0 0 0,1 1 0 0 0,0 0 0 0 0,-5 4-2 0 0,-17 7-1 0 0,-1 0 1 0 0,1 2 0 0 0,-8 7 0 0 0,25-15 0 0 0,-53 38 74 0 0,56-39-22 0 0,1 1-45 0 0,3-2-39 0 0,0-1-1 0 0,1 1 1 0 0,-6 7 32 0 0,3 2-4 0 0,5-9-55 0 0,2 0 47 0 0,2-1 42 0 0,0 0 37 0 0,3 1 57 0 0,0-2 38 0 0,3 2 72 0 0,5 1 168 0 0,12 2 287 0 0,-6-6-310 0 0,-4-1-168 0 0,-7-2-154 0 0,-1 0-39 0 0,28 3 377 0 0,19 0-395 0 0,5-3 194 0 0,-21-2-134 0 0,0 0-68 0 0,0-1-81 0 0,0 0-98 0 0,-3 0-82 0 0,-1 0-105 0 0,-13 1-125 0 0,10-2-316 0 0,-5-2 137 0 0</inkml:trace>
  <inkml:trace contextRef="#ctx0" brushRef="#br0" timeOffset="127805.097">22694 760 10912 0 0,'-9'-3'359'0'0,"-1"2"-73"0"0,0 1-66 0 0,0 2-59 0 0,0 0-51 0 0,-1 2-43 0 0,-9 3-36 0 0,7-2-65 0 0,2-1 38 0 0,0-1 47 0 0,0 1 40 0 0,0 0 34 0 0,-10 5 193 0 0,-27 13 553 0 0,34-13-641 0 0,-1 0-48 0 0,6-3-105 0 0,-35 24 266 0 0,31-20-215 0 0,0 1 0 0 0,-4 4-128 0 0,-1 5 81 0 0,3 3-41 0 0,4 1-45 0 0,5 2-53 0 0,6-24 52 0 0,0 0 0 0 0,0-1 1 0 0,0 1-1 0 0,0 0 0 0 0,0 0 0 0 0,1 0 0 0 0,-1-1 0 0 0,0 1 0 0 0,1 0 0 0 0,-1-1 0 0 0,1 1 0 0 0,0 0 1 0 0,0-1-1 0 0,0 1 0 0 0,-1-1 0 0 0,1 1 0 0 0,1-1 0 0 0,-1 1 6 0 0,1 0-4 0 0,0 0 1 0 0,1 0-1 0 0,-1 0 0 0 0,0 0 1 0 0,1-1-1 0 0,-1 1 0 0 0,1-1 1 0 0,0 0-1 0 0,0 1 0 0 0,1-1 4 0 0,8 2 1 0 0,1 0 0 0 0,-1-1 0 0 0,0 0 0 0 0,13-1-1 0 0,-15 0-3 0 0,14 0-77 0 0,1-1 75 0 0,55-4 169 0 0,-45 1-181 0 0,-18 1-49 0 0,1-1-53 0 0,-1 1-62 0 0,0 0-72 0 0,0 0-78 0 0,0-1-91 0 0,-14 3 111 0 0,0 0-48 0 0,0-1-43 0 0,0 1-38 0 0,1-1-129 0 0,-1 1-39 0 0,2-1-157 0 0,1 0-427 0 0,-5 1 1068 0 0</inkml:trace>
  <inkml:trace contextRef="#ctx0" brushRef="#br0" timeOffset="128137.124">22259 1294 10912 0 0,'0'0'248'0'0,"0"0"34"0"0,0 0 20 0 0,0 0-38 0 0,0 0-139 0 0,0 0 26 0 0,0 0-62 0 0,2 1-40 0 0,2-1 4 0 0,-2 0-7 0 0,34 4 1053 0 0,-21-1-696 0 0,-5-2-206 0 0,0 1-60 0 0,0 0-73 0 0,0-1-87 0 0,-6-1-26 0 0,0 1 54 0 0,10 2 168 0 0,-8-2-134 0 0,-2 0-56 0 0,-1 0-43 0 0,1 1-62 0 0,0-1-73 0 0,0 0-86 0 0,1 1-98 0 0,-4-2 63 0 0,0 1-52 0 0,0-1-46 0 0,1 1-40 0 0,0 0-136 0 0,-1-1-40 0 0,2 1-164 0 0,0 0-440 0 0</inkml:trace>
  <inkml:trace contextRef="#ctx0" brushRef="#br0" timeOffset="142562.608">11794 6353 10824 0 0,'7'0'304'0'0,"1"2"-50"0"0,-1-1-45 0 0,0 2-39 0 0,1 1-10 0 0,0 1-38 0 0,1 1-14 0 0,4 6 12 0 0,-1 1-1 0 0,-6-3-12 0 0,0-2 14 0 0,-2 0 37 0 0,-1-1 10 0 0,0-1 39 0 0,0 1 45 0 0,-1 0 50 0 0,-1 2-7 0 0,1 0-38 0 0,-2 9 159 0 0,-3 1-108 0 0,-1-1-80 0 0,0-7-74 0 0,0-1-1 0 0,0 0 1 0 0,-5 8-154 0 0,-2 1 232 0 0,9-17-330 0 0,1-1 62 0 0,-1 1 47 0 0,-2 3 79 0 0,3-4-86 0 0,-2 2-77 0 0,2-2-16 0 0,0 0-43 0 0,-1 0-75 0 0,1 0-71 0 0,-1 0-82 0 0,1 0-90 0 0,-1 0-101 0 0,1 0-110 0 0,-1 0-120 0 0,1-1 344 0 0,0 1-35 0 0,-2 1-1430 0 0,-3 1-1082 0 0</inkml:trace>
  <inkml:trace contextRef="#ctx0" brushRef="#br0" timeOffset="142782.633">11857 5973 13560 0 0,'0'0'306'0'0,"0"0"46"0"0,0 0 23 0 0,0 0-157 0 0,0 0-105 0 0,0 0-35 0 0,0 0-60 0 0,0 0-84 0 0,0 0-386 0 0,0 1 55 0 0,0-1 46 0 0,0 0 37 0 0,0 1-54 0 0,0 1-560 0 0,1-1 500 0 0,-1 1-10 0 0,0-1-75 0 0,1 2-1162 0 0,1 1-954 0 0,-2-3 2304 0 0</inkml:trace>
  <inkml:trace contextRef="#ctx0" brushRef="#br0" timeOffset="147047.105">15609 5984 9880 0 0,'0'0'229'0'0,"1"0"-62"0"0,0-1-53 0 0,0 0-43 0 0,2-1-17 0 0,2-1-42 0 0,-3 2 18 0 0,15-6-39 0 0,-4 3 106 0 0,-2 2 96 0 0,-5 0-46 0 0,0 1 40 0 0,0 0 87 0 0,0-1 66 0 0,5 0 31 0 0,0-1 39 0 0,2-1 121 0 0,7-2 311 0 0,7-2 277 0 0,-9 3-425 0 0,-3 1-179 0 0,0 1-78 0 0,3 0 42 0 0,1-1-50 0 0,0 0-46 0 0,1 0-100 0 0,-10 2-186 0 0,0 1-34 0 0,0-1-36 0 0,0 1-39 0 0,-9 1 12 0 0,25-2 19 0 0,35-1 113 0 0,-38 4-125 0 0,-2 1-55 0 0,0 2-79 0 0,0 2-99 0 0,-18-5 163 0 0,-1-1-14 0 0,-1 1-27 0 0,1-1-47 0 0,-1 0-22 0 0,0 1-48 0 0,0-1-55 0 0,1 0-64 0 0,-1 0-67 0 0,0 1-62 0 0,0-1-56 0 0,0 0-49 0 0,1 0-170 0 0,-1 1-47 0 0,1-1-206 0 0,1 1-549 0 0,-3-1 1545 0 0</inkml:trace>
  <inkml:trace contextRef="#ctx0" brushRef="#br0" timeOffset="147297.667">15720 6097 8416 0 0,'0'0'242'0'0,"0"0"5"0"0,1 4-159 0 0,2 7-73 0 0,-1-1 53 0 0,0 0 110 0 0,0 23 672 0 0,-2-27-707 0 0,-1 1-44 0 0,-1 14 395 0 0,0-2-100 0 0,-1 9 41 0 0,-2 15 80 0 0,1-20-279 0 0,0 0-64 0 0,-5 29 124 0 0,7-30-137 0 0,1 2 80 0 0,3-1 99 0 0,1-12-208 0 0,1-3 101 0 0,3 0 148 0 0,7 0 324 0 0,2-5 54 0 0,-5-3-284 0 0,0-1-128 0 0,-1 0-68 0 0,7-3 200 0 0,1 2-34 0 0,37-9 813 0 0,-45 8-1028 0 0,0 1-36 0 0,12-2 102 0 0,0 1-100 0 0,0 1-72 0 0,12-2-9 0 0,-26 3-347 0 0,1 0 102 0 0,0 0 88 0 0,0 0 74 0 0,1 0 73 0 0,0 1 57 0 0,24-1 511 0 0,-20 1-434 0 0,-5 0-143 0 0,0 0-50 0 0,-2 0-55 0 0,1 1-57 0 0,-1-1-64 0 0,1 0-73 0 0,0 1-104 0 0,0 0-103 0 0,0-1-111 0 0,0 1-123 0 0,-4 0 275 0 0,0-1-35 0 0,0 1-36 0 0,0-1-36 0 0,0 1-38 0 0,0-1-39 0 0,0 1-41 0 0,0-1-41 0 0,-1 1-589 0 0,1-1-34 0 0,5 2-2642 0 0</inkml:trace>
  <inkml:trace contextRef="#ctx0" brushRef="#br0" timeOffset="146288.633">15783 5282 11056 0 0,'0'0'248'0'0,"0"0"34"0"0,0 0 22 0 0,0 0-29 0 0,0 0-205 0 0,0 1-35 0 0,0 6-33 0 0,-3 4-32 0 0,1 1 37 0 0,-2 11 101 0 0,0 0 96 0 0,-3 12 211 0 0,-3 9 20 0 0,3-14-194 0 0,0 0-40 0 0,-11 29 114 0 0,11-41-234 0 0,1-1-55 0 0,-11 28-31 0 0,11-31 37 0 0,0 1 44 0 0,4-12-41 0 0,1 1-1 0 0,-2 4 21 0 0,2-6-144 0 0,1-2 21 0 0,0 0-61 0 0,0 0-75 0 0,0 0 59 0 0,0 0-33 0 0,0 0-37 0 0,0 0-34 0 0,0 0-340 0 0,0 0 80 0 0,0 0-48 0 0,0 0-657 0 0,0 0-519 0 0,0 0-986 0 0</inkml:trace>
  <inkml:trace contextRef="#ctx0" brushRef="#br0" timeOffset="146513.005">15885 5396 10912 0 0,'0'0'248'0'0,"0"0"34"0"0,0 0 20 0 0,0 0-96 0 0,0 1-99 0 0,0 0-70 0 0,1 3-59 0 0,-1-1 51 0 0,2 6-11 0 0,-1 0 46 0 0,-1 1 42 0 0,1-1 34 0 0,-1 13 306 0 0,-2 12 361 0 0,1-19-468 0 0,0-1-37 0 0,0 6 5 0 0,1-8-117 0 0,-1 7 172 0 0,0 3 55 0 0,1-7-215 0 0,0-3-121 0 0,2 0-107 0 0,0 1-3 0 0,0 2-33 0 0,-2-11 77 0 0,2 1 35 0 0,-2-4-59 0 0,0-1-97 0 0,0 0-93 0 0,0 0 50 0 0,0 0-38 0 0,0 0-43 0 0,0 0-39 0 0,0 0-373 0 0,0 0 82 0 0,0 0-54 0 0,0 0-730 0 0,0 0-579 0 0,0 0-1099 0 0</inkml:trace>
  <inkml:trace contextRef="#ctx0" brushRef="#br0" timeOffset="146781.145">15630 5381 12608 0 0,'-5'-8'116'0'0,"1"3"69"0"0,0 2-5 0 0,-1-1 59 0 0,-1-1 65 0 0,-2-2 80 0 0,7 7-196 0 0,1 0 41 0 0,0 0-65 0 0,2 0-34 0 0,1 0 32 0 0,7 0 132 0 0,-8 0-172 0 0,-1 0 38 0 0,11 0 422 0 0,0 0-78 0 0,0 0-72 0 0,0 0-61 0 0,2 1 5 0 0,1 0-61 0 0,2 0 4 0 0,10 1 95 0 0,-8 0-410 0 0,0-1 69 0 0,39 3 326 0 0,-30-2-251 0 0,-14-2-119 0 0,0 1-42 0 0,5 1-89 0 0,-1 0-114 0 0,-2-1-68 0 0,-1 1-109 0 0,1 0-121 0 0,-9-1 207 0 0,1 1-36 0 0,-3-1 105 0 0,-2-1 51 0 0,0 1 0 0 0,-1 0-39 0 0,0-1 2 0 0,0 1-38 0 0,0-1-45 0 0,1 1-49 0 0,-1-1-34 0 0,0 1-45 0 0,0-1-40 0 0,0 1-36 0 0,0-1-143 0 0,0 1-36 0 0,1 0-175 0 0,2 0-477 0 0,-4-1 1032 0 0</inkml:trace>
  <inkml:trace contextRef="#ctx0" brushRef="#br0" timeOffset="144785.933">14519 5645 13760 0 0,'0'0'400'0'0,"0"0"-141"0"0,0 0-118 0 0,0 1-51 0 0,-1 1-41 0 0,-1 9-28 0 0,0 17 11 0 0,-4 26-32 0 0,0 7 60 0 0,0-11 135 0 0,1-19-28 0 0,4-16-43 0 0,0 1 42 0 0,1-15-86 0 0,0-1 8 0 0,0 0 34 0 0,0 0 20 0 0,0 0 2 0 0,0-1-53 0 0,1 1-44 0 0,4-5-28 0 0,18-22 65 0 0,-13 14-91 0 0,1-1-34 0 0,6-7-88 0 0,-1 1-83 0 0,2 0-89 0 0,1 2-92 0 0,12-9-225 0 0,1 4 106 0 0,1 2 90 0 0,3 1 70 0 0,-31 17 333 0 0,1 1-1 0 0,0 0 1 0 0,-1 0 0 0 0,1 0-1 0 0,0 1 1 0 0,5-1 19 0 0,-1 1 26 0 0,1 0 50 0 0,-1 4 92 0 0,-8-1-142 0 0,0-1 0 0 0,0 1 0 0 0,0-1 0 0 0,0 1 0 0 0,-1-1 0 0 0,1 1 1 0 0,-1 0-1 0 0,1 0 0 0 0,-1 0 0 0 0,0 0 0 0 0,1 1-26 0 0,1 5 161 0 0,3 24 198 0 0,-6 16 61 0 0,0 2 1 0 0,0-33-284 0 0,0-2-44 0 0,-1-8-46 0 0,1 0-1 0 0,0 0 0 0 0,0 0 1 0 0,1 5-47 0 0,0-10-217 0 0,-1 1 115 0 0,1 0 94 0 0,-1 0 74 0 0,1 2 95 0 0,0 5 319 0 0,0-6-353 0 0,-1-1-69 0 0,1 0-58 0 0,0 0-74 0 0,0 0-88 0 0,-1-1-51 0 0,1 0-79 0 0,0 1-88 0 0,0-1-96 0 0,0 0-106 0 0,0 0-112 0 0,0 0-123 0 0,0-1 361 0 0,-1-1-34 0 0,3 4-1421 0 0,1 1-1091 0 0</inkml:trace>
  <inkml:trace contextRef="#ctx0" brushRef="#br0" timeOffset="145993.286">15056 5979 8720 0 0,'0'0'197'0'0,"0"0"24"0"0,13-5 195 0 0,-10 3-359 0 0,0 1-36 0 0,3-1 1 0 0,0 0 43 0 0,0 0 37 0 0,0 0 32 0 0,5-1 155 0 0,0 1 58 0 0,25-2 939 0 0,-21 4-796 0 0,-7 1-283 0 0,0-1-39 0 0,0 1-47 0 0,-1 1-55 0 0,16 3 531 0 0,-9-2-261 0 0,-2 2-136 0 0,-1 0-104 0 0,-6-2-24 0 0,-2-1-33 0 0,-1 3-22 0 0,-2-4-2 0 0,4 14 78 0 0,-7-1 36 0 0,2-12-96 0 0,-1 1-1 0 0,1-1 0 0 0,-1 0 0 0 0,1 0 1 0 0,-1 0-1 0 0,0 0 0 0 0,0 0 0 0 0,0 0 1 0 0,0 0-1 0 0,-1 0-32 0 0,-5 3 133 0 0,1 0 1 0 0,-1 0 0 0 0,-7 2-134 0 0,-9 3 207 0 0,17-6-151 0 0,-37 12 229 0 0,24-10-206 0 0,9-2-70 0 0,1-1-35 0 0,-1 0-42 0 0,0 0-49 0 0,-1 4-31 0 0,7-3 31 0 0,0-2-98 0 0,5-2 63 0 0,0 0-66 0 0,1 0 90 0 0,0 1 58 0 0,4 0-3 0 0,-3 0 8 0 0,13 3-251 0 0,0-1 33 0 0,1 0 35 0 0,0 1 36 0 0,7 0-15 0 0,0 1 76 0 0,-1 1 81 0 0,0 1 85 0 0,-2 3 90 0 0,-2 1 94 0 0,-2 4 100 0 0,-3 3 104 0 0,-9-9-123 0 0,-4-6-195 0 0,1 0 1 0 0,-1-1-1 0 0,1 1 0 0 0,-1 0 0 0 0,0-1 1 0 0,0 1-1 0 0,-1 2-85 0 0,0 3 248 0 0,-2 0 68 0 0,0-1 75 0 0,1-5-422 0 0,0 1 51 0 0,0 0 43 0 0,-1-1 37 0 0,-3 4 223 0 0,-9 4 584 0 0,8-7-671 0 0,3-1-133 0 0,-1-1-88 0 0,0 1-109 0 0,2-2 1 0 0,1 1-36 0 0,-2-1-119 0 0,1 1-83 0 0,-1-1-90 0 0,0 0-97 0 0,1 0-106 0 0,-1 0-111 0 0,1-1-119 0 0,-1 1-126 0 0,1-1-1113 0 0,-3-1-1195 0 0</inkml:trace>
  <inkml:trace contextRef="#ctx0" brushRef="#br0" timeOffset="143432.318">12576 5829 10336 0 0,'0'0'233'0'0,"0"0"39"0"0,0 0 15 0 0,0 0-104 0 0,0 1-91 0 0,0 0-64 0 0,2 3-64 0 0,-1-2 57 0 0,6 25-90 0 0,-1-1 103 0 0,-2 0 88 0 0,-1 1 74 0 0,-1 15 233 0 0,-3 22 369 0 0,1-20-244 0 0,0-25-340 0 0,-1 1-101 0 0,-1 8-72 0 0,-2 17-76 0 0,1-26 54 0 0,1-8-28 0 0,0 0 35 0 0,-9 43 238 0 0,8-45-244 0 0,2-5-61 0 0,0 2 52 0 0,-2 0 57 0 0,-1 3 104 0 0,1-5 95 0 0,4-7-170 0 0,1-6-54 0 0,2 0-222 0 0,0-1-1 0 0,0 1 1 0 0,1 0 0 0 0,0 0-1 0 0,3-4 180 0 0,33-41-977 0 0,-33 44 773 0 0,22-26-342 0 0,43-42-943 0 0,-50 55 1087 0 0,1 1 76 0 0,-10 10 187 0 0,0 0 38 0 0,0 1 40 0 0,1 0 48 0 0,-1 0 50 0 0,1 0 57 0 0,0 0 61 0 0,0 1 66 0 0,3 2 469 0 0,-17 8-334 0 0,-1 0 17 0 0,0 0 10 0 0,0 0 1 0 0,0 0-14 0 0,0 1-76 0 0,-2 1-103 0 0,0 0-58 0 0,-3 3-30 0 0,2-3-22 0 0,2 0 11 0 0,-15 14 176 0 0,-1-1-75 0 0,-11 6-12 0 0,0 0-83 0 0,-11 8-9 0 0,15-9 2 0 0,5-4-46 0 0,-10 9-22 0 0,17-14-24 0 0,0 0 0 0 0,1 1 0 0 0,1 0 0 0 0,-5 8 1 0 0,13-17-1 0 0,0 0 0 0 0,0 0 0 0 0,1 0 1 0 0,0 0-1 0 0,-1 0 0 0 0,1 1 0 0 0,0-1 1 0 0,1 1-1 0 0,-1-1 0 0 0,0 1 1 0 0,1-3 2 0 0,0 1 0 0 0,0-1 0 0 0,0 0 1 0 0,0 1-1 0 0,1-1 0 0 0,-1 1 0 0 0,0-1 0 0 0,0 0 0 0 0,1 1 0 0 0,-1-1 0 0 0,1 1-2 0 0,0-1 7 0 0,-1 0-1 0 0,1-1 0 0 0,-1 1 0 0 0,1 0 1 0 0,-1 0-1 0 0,1-1 0 0 0,0 1 0 0 0,-1 0 0 0 0,1-1 1 0 0,0 1-1 0 0,0-1 0 0 0,-1 1 0 0 0,1-1 1 0 0,0 1-1 0 0,0-1 0 0 0,0 0 0 0 0,0 1 1 0 0,0-1-7 0 0,45 11 249 0 0,-26-8-191 0 0,2-1-86 0 0,-11-1-37 0 0,1 0-42 0 0,0 1-57 0 0,0-1-59 0 0,6-1-25 0 0</inkml:trace>
  <inkml:trace contextRef="#ctx0" brushRef="#br0" timeOffset="143810.729">13044 6177 10016 0 0,'0'0'230'0'0,"0"0"30"0"0,1-1 18 0 0,22-8-83 0 0,-2 1 50 0 0,-10 4-71 0 0,0 0 50 0 0,4 0 169 0 0,-8 2-148 0 0,0 1 36 0 0,-4 0-244 0 0,5 0 120 0 0,7 3 273 0 0,-10 0-347 0 0,0 1-51 0 0,3 4-9 0 0,-4 1 40 0 0,-3 4 52 0 0,-5 6 104 0 0,-10 13 134 0 0,9-22-275 0 0,1-2-36 0 0,-12 17 16 0 0,-11 11 102 0 0,10-12 151 0 0,-9 15-311 0 0,14-16 65 0 0,2 2-40 0 0,6-12 11 0 0,3 1 64 0 0,5 6 167 0 0,-3-16-213 0 0,0-1 1 0 0,0 1-1 0 0,0-1 0 0 0,1 0 0 0 0,-1 1 0 0 0,1-1 0 0 0,0 0 1 0 0,-1 0-1 0 0,1 0 0 0 0,2 1-54 0 0,7 5 207 0 0,3-2-49 0 0,1-3-78 0 0,10-2 115 0 0,35-1 314 0 0,-38-1-363 0 0,1 0-44 0 0,0-1-77 0 0,-19 2-222 0 0,1-1 80 0 0,-1 1 70 0 0,1 0 57 0 0,-1-1 47 0 0,1 1 34 0 0,16-3 488 0 0,-15 2-458 0 0,1 0-80 0 0,-4 1-68 0 0,1-1-44 0 0,0 0-53 0 0,0 1-58 0 0,0-1-85 0 0,0 0-83 0 0,0 1-89 0 0,0-1-99 0 0,0 0-105 0 0,-1 1-115 0 0,1-1-121 0 0,-2 0 391 0 0,0 1-33 0 0,3-1-1552 0 0,3 1-1179 0 0,-8 0 3247 0 0</inkml:trace>
  <inkml:trace contextRef="#ctx0" brushRef="#br0" timeOffset="144097.718">13038 6334 13104 0 0,'1'0'307'0'0,"0"-1"-104"0"0,1 0-82 0 0,4-1 96 0 0,-3 1-77 0 0,9-1-135 0 0,-1 1 40 0 0,13-4 147 0 0,-1 1 112 0 0,0-2 84 0 0,49-8 1040 0 0,-53 11-1094 0 0,1 1-19 0 0,0 0-60 0 0,-5 2-137 0 0,10-2 174 0 0,-13 1-190 0 0,-1 0-48 0 0,0 0-75 0 0,-5 0-32 0 0,1 0-34 0 0,-1 1-40 0 0,0-1-43 0 0,0 0-48 0 0,0 0-52 0 0,0 0-56 0 0,0 0-60 0 0,-4 1-6 0 0,0-1-62 0 0,0 1-53 0 0,0 0-48 0 0,1-1-163 0 0,0 1-48 0 0,0 0-197 0 0,1-1-532 0 0</inkml:trace>
  <inkml:trace contextRef="#ctx0" brushRef="#br0" timeOffset="144356.967">13546 5856 15736 0 0,'0'0'464'0'0,"0"0"-169"0"0,0 0-136 0 0,0 0-42 0 0,0-1-60 0 0,6-3-54 0 0,24-9 986 0 0,2 3-112 0 0,0 3-123 0 0,-16 5-427 0 0,1 0-37 0 0,0 1-36 0 0,0-1-40 0 0,0 2-41 0 0,0-1-42 0 0,0 1-44 0 0,-1 0-45 0 0,1 0-48 0 0,0 0-49 0 0,2 0-72 0 0,0 1-71 0 0,-12-1 126 0 0,-3 0-5 0 0,0 0-19 0 0,-1 0-37 0 0,0 1-13 0 0,1-1-38 0 0,-1 0-42 0 0,0 1-48 0 0,-1-1 5 0 0,1 1-39 0 0,-1-1-43 0 0,1 1-45 0 0,-1-1-49 0 0,1 0-51 0 0,-1 1-55 0 0,1-1-58 0 0,3 2-1021 0 0</inkml:trace>
  <inkml:trace contextRef="#ctx0" brushRef="#br0" timeOffset="144357.967">13687 6046 11072 0 0,'-1'0'244'0'0,"1"0"-65"0"0,-1 1-53 0 0,-1 0-45 0 0,0 2-13 0 0,-4 2-4 0 0,3 0 31 0 0,6 1 45 0 0,-2-6-108 0 0,1 2 72 0 0,0 0-1 0 0,1 1 1 0 0,-1-1 0 0 0,1-1 0 0 0,0 1-1 0 0,0 0 1 0 0,0-1 0 0 0,0 1 0 0 0,0-1-1 0 0,1 1-103 0 0,23 4 647 0 0,-9-5-276 0 0,0 0-35 0 0,-1-2-42 0 0,1 1-49 0 0,-5-1-83 0 0,0 1-43 0 0,-10 0-34 0 0,1 0-42 0 0,-1 0-44 0 0,1 0-44 0 0,-1 0-44 0 0,0 0-45 0 0,1 0-44 0 0,-1 0-45 0 0,1 0-45 0 0,-1-1-46 0 0,0 1-46 0 0,1 0-46 0 0,-1 0-46 0 0,1-1-47 0 0,-1 1-46 0 0,1-1-48 0 0,7 0-1292 0 0,7-3-1083 0 0</inkml:trace>
  <inkml:trace contextRef="#ctx0" brushRef="#br0" timeOffset="139927.379">9801 6034 6624 0 0,'-2'7'349'0'0,"0"-2"-282"0"0,-2 9-32 0 0,-1 8 99 0 0,2-2-23 0 0,2-13-94 0 0,-1 1 52 0 0,1-1 46 0 0,0 1 41 0 0,-1 8 259 0 0,1 0 101 0 0,-2 12 550 0 0,1 4 95 0 0,2-18-690 0 0,0-4-175 0 0,0-1-50 0 0,0 4-21 0 0,0-6-164 0 0,0-1-39 0 0,1-3 427 0 0,-1-2-83 0 0,1-1-75 0 0,1-1-67 0 0,0-1-59 0 0,0 0-51 0 0,0 0-42 0 0,0-1-36 0 0,2-3-30 0 0,5-8-73 0 0,-7 10 81 0 0,0 2 40 0 0,1-5-15 0 0,0 0-40 0 0,3-6-98 0 0,-3 4-32 0 0,1-1-36 0 0,6-21-456 0 0,-6 17 401 0 0,-3 8 136 0 0,1 0 0 0 0,0 0 1 0 0,1 0-1 0 0,0 1 1 0 0,0-1-1 0 0,0 1 1 0 0,0-1 85 0 0,8-8-174 0 0,1 3 33 0 0,5-1 33 0 0,1 6 99 0 0,-8 5 48 0 0,0 2 35 0 0,0 1 36 0 0,1 2 40 0 0,3 7 234 0 0,-11-7-233 0 0,1 1 0 0 0,-1 0 0 0 0,0-1-1 0 0,0 1 1 0 0,2 5-151 0 0,-1-1 252 0 0,6 19 581 0 0,-3-13-368 0 0,-3-6-75 0 0,-1 0-1 0 0,0 0 1 0 0,0 5-390 0 0,-1-1 330 0 0,0 0-37 0 0,0 5 39 0 0,-2-9-216 0 0,0-1-39 0 0,1-4-30 0 0,1 1-11 0 0,-1 2 81 0 0,-2-6-53 0 0,0 0-48 0 0,1 3 80 0 0,1-2-106 0 0,-1-1-54 0 0,1-1-56 0 0,0 1-72 0 0,0 0-83 0 0,-1-1-28 0 0,1 1-75 0 0,0-1-81 0 0,-1 0-91 0 0,1 0-97 0 0,-1 1-105 0 0,1-1-112 0 0,-1 0-120 0 0,2 0-997 0 0,2 0-1119 0 0</inkml:trace>
  <inkml:trace contextRef="#ctx0" brushRef="#br0" timeOffset="140732.282">10139 6283 6536 0 0,'0'0'141'0'0,"2"0"74"0"0,1-2-46 0 0,1 0-60 0 0,0 0-71 0 0,-2 0-61 0 0,1 1 34 0 0,2-2 101 0 0,1 0 107 0 0,-1 1 88 0 0,1 0 28 0 0,-1 1 43 0 0,21-5 1550 0 0,-20 4-1541 0 0,0 1-56 0 0,-1 0-71 0 0,1-1-88 0 0,-2 2 83 0 0,0 0-34 0 0,4 2 128 0 0,-1 2-101 0 0,-1 3-73 0 0,-5-6-148 0 0,0 0-1 0 0,0 1 1 0 0,0-1 0 0 0,0 1 0 0 0,-1-1 0 0 0,1 1-1 0 0,0 0 1 0 0,-1-1 0 0 0,1 1 0 0 0,-1 0-1 0 0,0-1 1 0 0,0 2-27 0 0,-1 6 168 0 0,-7 10 146 0 0,-2-2-65 0 0,-3 0-52 0 0,-1-1-38 0 0,4-6-34 0 0,-2 0 0 0 0,1 0 0 0 0,-1-1 0 0 0,-5 2-125 0 0,15-10 11 0 0,0 1-8 0 0,-1 4 90 0 0,3-2 7 0 0,1-3-10 0 0,0-1-37 0 0,9 0 8 0 0,-10 0-53 0 0,45-6 357 0 0,-15 1-153 0 0,-5 0-65 0 0,0-1-36 0 0,7 0-32 0 0,1-1-93 0 0,-1 2-111 0 0,-16 3 17 0 0,0 1-35 0 0,-12 0 74 0 0,-3 1-6 0 0,1 0-22 0 0,0 0-40 0 0,-1-1-16 0 0,0 1-42 0 0,0 0-48 0 0,0-1-52 0 0,1 1-58 0 0,-1-1-54 0 0,0 1-47 0 0,0 0-41 0 0,0-1-146 0 0,1 0-41 0 0,-1 0-175 0 0,2 0-474 0 0</inkml:trace>
  <inkml:trace contextRef="#ctx0" brushRef="#br0" timeOffset="141147.082">10699 5744 9184 0 0,'0'0'133'0'0,"0"-1"-35"0"0,0 0 13 0 0,0 0-79 0 0,1-2-22 0 0,-1 2 35 0 0,0 0 44 0 0,1 0 64 0 0,-1 1 77 0 0,0 0 94 0 0,0 0 109 0 0,3 9 149 0 0,-1 1-80 0 0,-2 1-71 0 0,-1 0-65 0 0,-1 1-58 0 0,0 0-51 0 0,0 0-43 0 0,-1 0-36 0 0,-1 6 72 0 0,-11 86 36 0 0,14-98-337 0 0,-1 1 124 0 0,1 0-24 0 0,0-2-117 0 0,1-1-98 0 0,-1-2 36 0 0,1 0-37 0 0,1-3-245 0 0,5-4-4 0 0</inkml:trace>
  <inkml:trace contextRef="#ctx0" brushRef="#br0" timeOffset="141443.599">10813 5728 9728 0 0,'0'0'284'0'0,"0"0"1"0"0,0 0-142 0 0,0 1-50 0 0,0 3 53 0 0,-1-1-55 0 0,0 6 325 0 0,-1 0-36 0 0,-1 10 285 0 0,0-1-117 0 0,1 0-101 0 0,0 4-24 0 0,1 0-98 0 0,1 5-31 0 0,3 13 46 0 0,-2-33-305 0 0,1-1 1 0 0,0 1 0 0 0,0 0 0 0 0,2 3-36 0 0,2 3 121 0 0,-5-12-72 0 0,-1-1-102 0 0,0 0-4 0 0,0 0-69 0 0,0 0-79 0 0,0 0 58 0 0,0 0-36 0 0,0 0-37 0 0,0 0-36 0 0,0 0-351 0 0,0 0 81 0 0,0 0-49 0 0,0 0-681 0 0,0 0-537 0 0,0 0-1020 0 0</inkml:trace>
  <inkml:trace contextRef="#ctx0" brushRef="#br0" timeOffset="141688.867">10518 5819 11144 0 0,'-2'-2'79'0'0,"0"-2"-2"0"0,1 2 5 0 0,-1 1 33 0 0,0-1 62 0 0,2 2 127 0 0,0 0-29 0 0,1-1-114 0 0,11-5 440 0 0,0 1-46 0 0,0 1-45 0 0,1 0-43 0 0,0 2-43 0 0,1 0-42 0 0,0 0-39 0 0,-1 0-39 0 0,2 1-34 0 0,-1-1-38 0 0,3 0 31 0 0,2 1-82 0 0,-1 0-64 0 0,1 0-46 0 0,24 0 18 0 0,-36 0-277 0 0,-1 1 67 0 0,1 0 58 0 0,-1-1 51 0 0,7 1 95 0 0,-3 0 59 0 0,14 0 256 0 0,-17 0-305 0 0,1 0-35 0 0,2 1-61 0 0,-4 0-50 0 0,-1 0-39 0 0,0-1-46 0 0,1 1-50 0 0,-1 0-55 0 0,0 0-60 0 0,1 1-65 0 0,-1-1-70 0 0,0 1-74 0 0,0-1-80 0 0,0 1-84 0 0,0 0-89 0 0,1 0-95 0 0,-1 0-98 0 0,-1 0-665 0 0,2 1-912 0 0,-4-2 1765 0 0</inkml:trace>
  <inkml:trace contextRef="#ctx0" brushRef="#br0" timeOffset="141928.357">10461 6268 9344 0 0,'14'-8'509'0'0,"0"1"54"0"0,36-11 1415 0 0,-29 11-1182 0 0,-4 1-247 0 0,0 1-88 0 0,-1-1 51 0 0,1 1-46 0 0,0 0-45 0 0,0 0-42 0 0,0 0-40 0 0,0 1-39 0 0,1 0-35 0 0,-1 0-35 0 0,10-1 56 0 0,-1 0-66 0 0,1 1-59 0 0,-1 1-50 0 0,1 0-46 0 0,-1 1-38 0 0,26 0-58 0 0,-41 2-88 0 0,-1 1 102 0 0,0-1 67 0 0,13 2 136 0 0,-16-1-156 0 0,0 0-34 0 0,1 0-60 0 0,-1 1-85 0 0,-2-1 28 0 0,-1 1-33 0 0,0-1-36 0 0,0 1-39 0 0,0-1-42 0 0,1 1-46 0 0,-1 0-47 0 0,0 0-52 0 0,-3-2 26 0 0,-1 1-58 0 0,1-1-51 0 0,0 0-44 0 0,0 1-158 0 0,0-1-45 0 0,0 0-191 0 0,0 1-517 0 0,-1-1 1450 0 0</inkml:trace>
  <inkml:trace contextRef="#ctx0" brushRef="#br0" timeOffset="142166.076">10644 6446 8808 0 0,'0'0'257'0'0,"0"0"-57"0"0,0 1-96 0 0,0 0-68 0 0,-2 3-56 0 0,2-1 48 0 0,-4 36-7 0 0,4-12 31 0 0,-1 5 93 0 0,0-16-27 0 0,0-1 38 0 0,-4 16 173 0 0,0 0 57 0 0,1-1 84 0 0,1 1 110 0 0,2-9-163 0 0,1-8-106 0 0,0-2-22 0 0,0-1 35 0 0,-1 1 44 0 0,0 0 50 0 0,0-7-334 0 0,1-1 0 0 0,0 0 1 0 0,0 0-1 0 0,0 1 0 0 0,0 2-84 0 0,1-4 57 0 0,-1-1 0 0 0,1 0 0 0 0,-1 0 1 0 0,1 1-1 0 0,0-1 0 0 0,0 0 0 0 0,0 0 0 0 0,0 0 0 0 0,1 1-57 0 0,0-1 52 0 0,-1 0 0 0 0,1 0-1 0 0,0-1 1 0 0,0 1-1 0 0,0-1 1 0 0,0 1 0 0 0,0-1-1 0 0,0 0 1 0 0,0 0 0 0 0,0 0-1 0 0,1 0 1 0 0,-1 0 0 0 0,0 0-1 0 0,1-1 1 0 0,-1 1 0 0 0,0-1-1 0 0,1 0 1 0 0,-1 1 0 0 0,1-1-1 0 0,-1 0 1 0 0,2-1-52 0 0,11 1 245 0 0,0 0-33 0 0,15-3 122 0 0,0 0-100 0 0,0-1-76 0 0,1 0-53 0 0,40-2 67 0 0,-44 4-185 0 0,35-1 64 0 0,-40 1-77 0 0,-7 1-23 0 0,0 0-34 0 0,0 0-41 0 0,0 0-48 0 0,12 0-114 0 0</inkml:trace>
  <inkml:trace contextRef="#ctx0" brushRef="#br0" timeOffset="139095.65">9040 6219 10656 0 0,'0'0'241'0'0,"1"0"37"0"0,0 0-97 0 0,2 1-38 0 0,3 1-8 0 0,-4-2-48 0 0,8 2-150 0 0,-1-2 94 0 0,1 1 82 0 0,0 0 70 0 0,2-1 111 0 0,0 0 63 0 0,24-1 876 0 0,-23 1-822 0 0,-1-1-47 0 0,-3 1-159 0 0,-1 0-38 0 0,-4 0-90 0 0,8 0 171 0 0,0 0-52 0 0,0 0-46 0 0,1 0-38 0 0,1 1-18 0 0,1-1-34 0 0,29 3 40 0 0,-41-3-193 0 0,0 1 65 0 0,-1 0 44 0 0,5 2 110 0 0,-4-2-100 0 0,-1 1-41 0 0,0-1-45 0 0,0 0-56 0 0,1 0-68 0 0,-1-1-81 0 0,0 1-93 0 0,0 0-105 0 0,1-1-116 0 0,-3 0 218 0 0,0 0 39 0 0,-1 0 38 0 0,1 0 33 0 0,0 1-156 0 0,0-1 104 0 0,-1 1 104 0 0,1 0 54 0 0,-1 2-282 0 0,0-2 309 0 0,1-1-40 0 0,0 0-49 0 0,0 0-61 0 0,-1 2-382 0 0,0-1-95 0 0,0 0-242 0 0,-1 1-601 0 0,2-2 1468 0 0</inkml:trace>
  <inkml:trace contextRef="#ctx0" brushRef="#br0" timeOffset="139355.895">9148 6336 9760 0 0,'-1'1'122'0'0,"0"-1"-46"0"0,-2 0-33 0 0,1 1-71 0 0,-3 0-130 0 0,3 0 120 0 0,0-1 52 0 0,0 1 66 0 0,1-1 33 0 0,-1 1 55 0 0,1-1 62 0 0,-1 1 71 0 0,1-1 78 0 0,-1 0 87 0 0,1 1 95 0 0,-1-1 102 0 0,4 0-255 0 0,1 1-108 0 0,0 0-54 0 0,3 1-23 0 0,1 1-20 0 0,-3-2 1 0 0,19 2 228 0 0,0-3-91 0 0,1-2-78 0 0,0 0-61 0 0,14-1 37 0 0,-26 2-348 0 0,7-2-192 0 0,-8 2 110 0 0,10 0-213 0 0</inkml:trace>
  <inkml:trace contextRef="#ctx0" brushRef="#br0" timeOffset="150642.474">11804 7372 6392 0 0,'4'-13'152'0'0,"7"-8"217"0"0,-5 12-245 0 0,0 0-61 0 0,0 0-107 0 0,-5 5-12 0 0,1 1 35 0 0,1-1 37 0 0,-1 0 38 0 0,2-4 158 0 0,1-1 119 0 0,0 1 97 0 0,0 1 21 0 0,0 0 43 0 0,14-13 1222 0 0,-10 13-1031 0 0,-8 6-512 0 0,0 0-49 0 0,3-3 126 0 0,-3 3-116 0 0,-1-1-19 0 0,1 1 36 0 0,0 0 62 0 0,-1 0 64 0 0,1-1 75 0 0,0 1 86 0 0,0 0 28 0 0,-1 1-31 0 0,0 0-7 0 0,0 0-44 0 0,0 0-280 0 0,0 0 6 0 0,6 2 69 0 0,1 2-43 0 0,2 9 38 0 0,2 18 66 0 0,-7-10-90 0 0,-2 1-37 0 0,0 24 12 0 0,-1 0-123 0 0,2-14 86 0 0,2 17 122 0 0,-1-9-44 0 0,-2-13-95 0 0,0-5-55 0 0,-1 0-51 0 0,2 5 64 0 0,3 13 122 0 0,-5-33-125 0 0,3 11 33 0 0,7 30-49 0 0,-5-28 45 0 0,-4-15-32 0 0,-2-8 16 0 0,0-1-50 0 0,3-7-124 0 0,-1 3-49 0 0,11-55-885 0 0,0 20 385 0 0,-3 18 289 0 0,2 0 35 0 0,2 1 45 0 0,1 2 55 0 0,-10 16 227 0 0,1 0 1 0 0,-1 1 0 0 0,1 0 0 0 0,0-1 0 0 0,1 2 0 0 0,5-4 34 0 0,-3 2-15 0 0,0 2 0 0 0,0-1 1 0 0,3 0 14 0 0,14-3 37 0 0,0 3 65 0 0,0 4 78 0 0,-2 5 90 0 0,-21-4-232 0 0,-1 1 0 0 0,1-1 0 0 0,-1 1 1 0 0,0 0-1 0 0,1 0 0 0 0,-1 0 1 0 0,0 1-1 0 0,0-1 0 0 0,0 0 0 0 0,0 1 1 0 0,1 0-39 0 0,-1 0 23 0 0,-1-1 0 0 0,0 0 1 0 0,0 1-1 0 0,0-1 0 0 0,0 1 0 0 0,0-1 0 0 0,0 1 1 0 0,-1-1-1 0 0,1 1 0 0 0,0-1 0 0 0,-1 1 1 0 0,1 0-1 0 0,-1 1-23 0 0,0-1 20 0 0,1 0 1 0 0,-1 1 0 0 0,0-1-1 0 0,0 1 1 0 0,0-1 0 0 0,-1 1-1 0 0,1-1 1 0 0,-1 0-1 0 0,0 3-20 0 0,0-2 12 0 0,0 1 0 0 0,-1-1 0 0 0,0 1 0 0 0,1-1 0 0 0,-1 0 0 0 0,-2 3-12 0 0,-3 2 17 0 0,0-1 1 0 0,0 1-1 0 0,0-2 1 0 0,-1 1 0 0 0,0-1-1 0 0,0 0 1 0 0,-1-1-1 0 0,-3 2-17 0 0,-31 15 11 0 0,-1-3-88 0 0,19-8-27 0 0,-11 3 89 0 0,15-7-55 0 0,20-7 50 0 0,1 0 131 0 0,0-1 78 0 0,3-1-66 0 0,2 0-29 0 0,4-1 44 0 0,18-4-10 0 0,0 0 66 0 0,7-3 125 0 0,47-9 516 0 0,-56 15-613 0 0,1 1-41 0 0,-11 1-141 0 0,45-3 144 0 0,-41 5-161 0 0,1 0-43 0 0,-4 1-39 0 0,0 0-47 0 0,1 2-57 0 0,-1 0-64 0 0,-16-2 154 0 0,1-1-9 0 0,-1 0-22 0 0,0 0-47 0 0,0 0-17 0 0,1 0-47 0 0,-1 0-53 0 0,0 0-58 0 0,1 0-65 0 0,-1 1-59 0 0,1-1-53 0 0,-1 0-46 0 0,1 1-162 0 0,-1-1-45 0 0,1 0-196 0 0,1 1-524 0 0</inkml:trace>
  <inkml:trace contextRef="#ctx0" brushRef="#br0" timeOffset="150897.38">12101 7183 9464 0 0,'0'0'274'0'0,"0"0"0"0"0,1 1-132 0 0,9 1-93 0 0,-1 0 52 0 0,1-1 46 0 0,0 1 37 0 0,8 0 258 0 0,27 2 737 0 0,-31-3-858 0 0,0-1-55 0 0,3 1-46 0 0,-8-1-160 0 0,0 0-39 0 0,-4 0-69 0 0,0 0-99 0 0,1 0-107 0 0,-1 0-114 0 0,1 0-120 0 0,-3 0 196 0 0,0 0-33 0 0,0 0-33 0 0,0 0-35 0 0,0 0-36 0 0,-1 0-36 0 0,4 0-1131 0 0,3 0-913 0 0</inkml:trace>
  <inkml:trace contextRef="#ctx0" brushRef="#br0" timeOffset="151166.812">12324 7041 7776 0 0,'0'0'148'0'0,"0"0"-60"0"0,1 0-41 0 0,2 0 2 0 0,-1 0-4 0 0,2 0 104 0 0,1 1-37 0 0,5 0 23 0 0,-1 1-88 0 0,14 4-44 0 0,-16-4 24 0 0,0 0 36 0 0,0 0 52 0 0,0 0 67 0 0,0 0 81 0 0,-1 0 96 0 0,61 22 2105 0 0,-50-16-1841 0 0,-13-6-484 0 0,0 0 0 0 0,0 1 0 0 0,0 0 0 0 0,-1-1 0 0 0,1 1 0 0 0,-1 0 0 0 0,0 1 0 0 0,0-1 0 0 0,1 2-139 0 0,-4-5 15 0 0,1 1 0 0 0,-1 0 0 0 0,0 0 0 0 0,1 0 0 0 0,-1-1-1 0 0,0 1 1 0 0,0 0 0 0 0,1 0 0 0 0,-1 0 0 0 0,0 0 0 0 0,0 0 0 0 0,0-1 0 0 0,0 1 0 0 0,0 0-1 0 0,0 0-14 0 0,-6 15 167 0 0,-4-1-50 0 0,-1-4-45 0 0,5-6-199 0 0,1-2 50 0 0,-1 1 44 0 0,0 0 37 0 0,-7 4 103 0 0,-21 8 301 0 0,22-10-349 0 0,2-2-89 0 0,1 0-89 0 0,-1 0-106 0 0,5-2 66 0 0,0 0-35 0 0,0 0-79 0 0,-1 0-54 0 0,1 0-58 0 0,-1 1-63 0 0,1-1-65 0 0,-1 0-71 0 0,1 1-73 0 0,-1-1-78 0 0,-3 2-931 0 0,-5 3-943 0 0,13-7 2491 0 0</inkml:trace>
  <inkml:trace contextRef="#ctx0" brushRef="#br0" timeOffset="151616.239">12887 7345 11256 0 0,'0'0'256'0'0,"1"0"-11"0"0,-1 0-103 0 0,0 0-67 0 0,2-1-6 0 0,0 0 1 0 0,3-1 114 0 0,0 0-72 0 0,2 0-46 0 0,9-3 19 0 0,-11 4-22 0 0,2 0 60 0 0,-1-1 79 0 0,-1 0 102 0 0,-2 2-106 0 0,0-1 34 0 0,5-2 243 0 0,1 1-46 0 0,-1 0-45 0 0,0 0-43 0 0,1 1-43 0 0,-1-1-42 0 0,1 1-41 0 0,-1-1-40 0 0,4 0 1 0 0,-1 0-72 0 0,-5 2-85 0 0,0 0-1 0 0,0 0 0 0 0,0 0 0 0 0,0 1 0 0 0,0 0 0 0 0,2 1-18 0 0,2-1-15 0 0,-1 1-40 0 0,-8-2 94 0 0,0 0-44 0 0,1 0-43 0 0,-1 0-45 0 0,0 0-43 0 0,0 1-44 0 0,0-1-43 0 0,0 0-45 0 0,0 0-43 0 0,0 0-44 0 0,0 1-44 0 0,0-1-44 0 0,0 0-43 0 0,0 0-45 0 0,0 1-43 0 0,0-1-43 0 0,1 1-1382 0 0,0 1-1138 0 0</inkml:trace>
  <inkml:trace contextRef="#ctx0" brushRef="#br0" timeOffset="151900.946">12774 7438 10272 0 0,'0'0'298'0'0,"0"0"-3"0"0,0 0-220 0 0,2 0-43 0 0,10 0-36 0 0,0 0 73 0 0,0-1 67 0 0,0 1 57 0 0,2-1 105 0 0,1-1 59 0 0,2 0 133 0 0,9 0 319 0 0,19-3 565 0 0,-31 4-964 0 0,1 0-47 0 0,-3 0-106 0 0,1 0-49 0 0,-1 1-58 0 0,0 0-65 0 0,8-1 41 0 0,28 0 303 0 0,-32 0-323 0 0,1 0-68 0 0,0 1-95 0 0,-9-1-16 0 0,0 1-35 0 0,3 0-94 0 0,0 1-75 0 0,0-1-84 0 0,0 1-91 0 0,-9-1 84 0 0,-1 0-58 0 0,1 1-51 0 0,0-1-46 0 0,0 0-154 0 0,0 1-44 0 0,1-1-188 0 0,1 1-502 0 0</inkml:trace>
  <inkml:trace contextRef="#ctx0" brushRef="#br0" timeOffset="154170.045">13858 7497 8328 0 0,'0'0'241'0'0,"0"0"0"0"0,0 0-147 0 0,0 0 8 0 0,0 0 78 0 0,0 0 196 0 0,0 0 354 0 0,0 0 35 0 0,0 0-25 0 0,0 0-145 0 0,0 0-69 0 0,0 0-12 0 0,0 0-217 0 0,0 0-126 0 0,0 0-38 0 0,0 0 16 0 0,0 0 50 0 0,0 0-20 0 0,0 2-18 0 0,2 4-62 0 0,0 0 1 0 0,-1 1-1 0 0,1-1 1 0 0,-2 1-1 0 0,1-1 1 0 0,-1 1-1 0 0,0 0 1 0 0,0 2-100 0 0,-3 23 309 0 0,0-16-208 0 0,0 0-47 0 0,0 2-63 0 0,0 0-83 0 0,-3 16 92 0 0,4-25 0 0 0,0-1 0 0 0,1 0 0 0 0,0 1 0 0 0,0 0 0 0 0,1-1 0 0 0,0 1 0 0 0,1-1 0 0 0,0 8 0 0 0,5-1 37 0 0,3-7 155 0 0,-4-5-93 0 0,-3-2 46 0 0,1 0-39 0 0,7-2 101 0 0,-6 1-74 0 0,9-1 152 0 0,-1-1-60 0 0,6-2 29 0 0,1-2-67 0 0,13-3 85 0 0,24-6 69 0 0,-10 3-137 0 0,0 2-75 0 0,1 5-92 0 0,-36 5-60 0 0,1 0-1 0 0,-1 1 0 0 0,2 0 24 0 0,-11-1-156 0 0,-1 1 48 0 0,1-1 42 0 0,-1 0 37 0 0,1 0 32 0 0,0 0 33 0 0,3 0 168 0 0,-1 1-96 0 0,-2-1-88 0 0,0 0-54 0 0,0 0-58 0 0,0 0-38 0 0,-1 1-58 0 0,1-1-62 0 0,-1 0-72 0 0,1 0-5 0 0,-1 0-59 0 0,1 1-62 0 0,-1-1-66 0 0,0 0-71 0 0,1 1-75 0 0,-1-1-79 0 0,0 0-83 0 0,3 2-1383 0 0,1-1-1255 0 0</inkml:trace>
  <inkml:trace contextRef="#ctx0" brushRef="#br0" timeOffset="154624.569">14711 6844 7848 0 0,'0'0'232'0'0,"-1"-1"-14"0"0,-1 0 195 0 0,-1 1-67 0 0,1 0-60 0 0,0 1-55 0 0,0-1-49 0 0,0 2-43 0 0,0 1 31 0 0,-1 1-101 0 0,0 4-79 0 0,2-5 29 0 0,0 0 47 0 0,0-1 69 0 0,-5 11 181 0 0,-2-2 45 0 0,-5 13 404 0 0,9-6-301 0 0,1-2-149 0 0,-1-1-46 0 0,-10 12 158 0 0,4-6-174 0 0,7-16-199 0 0,2-1 0 0 0,-1 1 0 0 0,0 0 0 0 0,1 0 0 0 0,0 0 0 0 0,0 0-54 0 0,0 5 76 0 0,1-6-42 0 0,0 0 1 0 0,-1 0-1 0 0,0 0 0 0 0,1 0 0 0 0,-1 0 0 0 0,-1-1 0 0 0,1 1 1 0 0,-1 0-35 0 0,-2 4 51 0 0,3-5-25 0 0,-1 0 0 0 0,0 0 0 0 0,1 0 1 0 0,0 0-1 0 0,-1 0 0 0 0,1 0 0 0 0,1 0 0 0 0,-1 1 0 0 0,0-1 1 0 0,1 0-1 0 0,-1 1 0 0 0,1-1 0 0 0,0 0 0 0 0,0 1 1 0 0,1 1-27 0 0,-1-1 43 0 0,1 0 1 0 0,-1 0 0 0 0,0 0 0 0 0,-1 0 0 0 0,1 0 0 0 0,-2 4-44 0 0,0 12 207 0 0,2-18-176 0 0,0 0-1 0 0,1 1 0 0 0,-1-1 0 0 0,0 0 0 0 0,1 0 0 0 0,0 1 0 0 0,-1-1 1 0 0,1 1-31 0 0,6 11 139 0 0,-1 0-36 0 0,2 2-31 0 0,-1 0-34 0 0,-6-13-17 0 0,1 0 1 0 0,0-1 0 0 0,0 1 0 0 0,0-1 0 0 0,0 0 0 0 0,0 0 0 0 0,1 1-1 0 0,-1-2 1 0 0,0 1 0 0 0,1 0 0 0 0,0 0 0 0 0,2 0-22 0 0,14 12 218 0 0,-2-4-74 0 0,3-3-43 0 0,2-2-37 0 0,-1-2-33 0 0,-9-2-27 0 0,1 1-199 0 0,6-3-209 0 0,-16 1 351 0 0,21-2-359 0 0</inkml:trace>
  <inkml:trace contextRef="#ctx0" brushRef="#br0" timeOffset="155684.987">16005 6972 8840 0 0,'0'0'197'0'0,"0"1"23"0"0,0 1-73 0 0,0 1-27 0 0,0 7 65 0 0,1 7-193 0 0,-1-1 101 0 0,-1 0 99 0 0,0 0 102 0 0,-3-1 106 0 0,0 0-29 0 0,-2 8 236 0 0,3-10-263 0 0,0 1-45 0 0,0-5-138 0 0,0 0-38 0 0,2-5-244 0 0,-1 0 63 0 0,0 0 53 0 0,0 0 45 0 0,-2 4 136 0 0,-6 9 415 0 0,7-11-456 0 0,-1-1-63 0 0,2-2-69 0 0,0 0-35 0 0,-1 0-41 0 0,1 0-46 0 0,0 0-65 0 0,-1 0-64 0 0,1 0-71 0 0,-1 0-76 0 0,1 0-83 0 0,-1 0-89 0 0,0 0-95 0 0,1 0-102 0 0,-3 1-836 0 0,-1 3-913 0 0</inkml:trace>
  <inkml:trace contextRef="#ctx0" brushRef="#br0" timeOffset="156886.316">17570 6865 9328 0 0,'0'0'220'0'0,"0"1"-74"0"0,0 1-58 0 0,-2 4 67 0 0,1-4-59 0 0,-4 11 67 0 0,-1 6-40 0 0,1-1-10 0 0,0-7 28 0 0,1-1 51 0 0,-1 0 91 0 0,-1 3-7 0 0,0 1 34 0 0,-1 1 80 0 0,-1 1 42 0 0,-3 4 14 0 0,0 2-106 0 0,0 0-100 0 0,1 0-97 0 0,2-4-92 0 0,6-15-91 0 0,1 1 36 0 0,-7 15 119 0 0,6-12-164 0 0,1-4-28 0 0,0 1-46 0 0,0-1-53 0 0,0 0-61 0 0,1-2 39 0 0,0-1-34 0 0,0 0-320 0 0,0 0 72 0 0,0 1-47 0 0,-1-1-625 0 0,1 0-502 0 0,0 0-948 0 0</inkml:trace>
  <inkml:trace contextRef="#ctx0" brushRef="#br0" timeOffset="157294.25">18072 6558 7688 0 0,'0'0'166'0'0,"0"0"29"0"0,0 0 14 0 0,0 2-25 0 0,0 9-120 0 0,-1-1 77 0 0,-1 0 66 0 0,0 0 52 0 0,-3 6 301 0 0,-5 8 449 0 0,6-14-606 0 0,-1 0-66 0 0,1 0-71 0 0,0-1-6 0 0,-1 0-42 0 0,-4 11 111 0 0,1-3-124 0 0,-10 23 182 0 0,11-16-73 0 0,7-22-259 0 0,0-1-53 0 0,1 0-9 0 0,-2 1 82 0 0,0 1 81 0 0,0-1-36 0 0,0 0 35 0 0,0-1-82 0 0,1-1 26 0 0,2-1 40 0 0,0-3-63 0 0,6-4 25 0 0,3-7-31 0 0,0 1-63 0 0,1 0-55 0 0,0 1-45 0 0,7-7-115 0 0,-2-1-57 0 0,-5 6 54 0 0,26-23-497 0 0,-20 23 442 0 0,-2 2 95 0 0,-1 1 92 0 0,7-2-66 0 0,1 2 115 0 0,2 1 100 0 0,-2 3 83 0 0,-12 5 231 0 0,-2 2-34 0 0,-7 1-300 0 0,-1 0 1 0 0,0 0 0 0 0,0 1-1 0 0,0-1 1 0 0,0 0 0 0 0,1 1-1 0 0,-1-1 1 0 0,0 0 0 0 0,0 1-1 0 0,0 0 1 0 0,0-1 0 0 0,0 1-51 0 0,9 11 501 0 0,-4 4-85 0 0,-4-1-133 0 0,-2 1-33 0 0,0-7-32 0 0,-1 0 0 0 0,0 0 1 0 0,-2 5-219 0 0,1-3 133 0 0,-2 7 27 0 0,-7 9-29 0 0,-13 21 7 0 0,23-46-293 0 0,0-1 53 0 0,0 1 46 0 0,0 0 40 0 0,0 0 40 0 0,0 0 37 0 0,-3 3 233 0 0,2-1-127 0 0,1-1-106 0 0,0-1-60 0 0,0 0-59 0 0,0-1-43 0 0,0 1-56 0 0,0-1-64 0 0,0 1-71 0 0,0-1-10 0 0,0 1-59 0 0,0-1-63 0 0,0 0-66 0 0,0 0-71 0 0,0 0-75 0 0,-1 1-79 0 0,1-1-84 0 0,-1 1-1159 0 0,-2 1-1112 0 0</inkml:trace>
  <inkml:trace contextRef="#ctx0" brushRef="#br0" timeOffset="157718.343">18498 6678 9648 0 0,'0'0'183'0'0,"1"0"-75"0"0,0 0-50 0 0,2-2 2 0 0,-1 2-5 0 0,2-1 137 0 0,0 0-50 0 0,-1 0-43 0 0,1 0-35 0 0,4 1-13 0 0,11-1-38 0 0,-13 2 44 0 0,-1-1 60 0 0,0 0 43 0 0,-1 0 69 0 0,1 1 82 0 0,-1-1 94 0 0,-3 0 39 0 0,-1 0-242 0 0,0 0-42 0 0,2 0 58 0 0,0-1-99 0 0,4 1 46 0 0,-5 1-81 0 0,1-1 44 0 0,0 0 106 0 0,-1 1 112 0 0,3 1-200 0 0,5 2 8 0 0,-8-4-60 0 0,6 9 95 0 0,-6-7-102 0 0,-1-1 47 0 0,-2 2-119 0 0,0-1 0 0 0,0 1 1 0 0,0-1-1 0 0,0 0 0 0 0,0 0 1 0 0,-1 0-1 0 0,1 0 0 0 0,-1-1 1 0 0,0 1-1 0 0,1 0 0 0 0,-1-1 1 0 0,0 0-1 0 0,0 0 0 0 0,0 0 1 0 0,0 0-1 0 0,0 0 0 0 0,-3 0-15 0 0,-24 9 131 0 0,10 3-74 0 0,19-12-57 0 0,1-1 0 0 0,-1 0 0 0 0,1 1 0 0 0,0-1 0 0 0,0 1 0 0 0,-1-1 0 0 0,1 0 0 0 0,0 1 0 0 0,0-1 0 0 0,-1 1 0 0 0,1-1 0 0 0,0 1 0 0 0,0-1 0 0 0,0 1 0 0 0,0-1 0 0 0,0 1 0 0 0,0-1 0 0 0,0 1 0 0 0,0-1 0 0 0,0 1 0 0 0,0-1 0 0 0,0 1 0 0 0,0-1 0 0 0,0 0 0 0 0,0 1 0 0 0,0-1 0 0 0,0 1 0 0 0,1-1 0 0 0,-1 1 0 0 0,0 0 0 0 0,2 1-84 0 0,21 10-37 0 0,11 9 104 0 0,6 3 23 0 0,-24-11 4 0 0,-11-7 40 0 0,-2-1 59 0 0,-2 9 234 0 0,-4-3-66 0 0,-4-1-53 0 0,-3-1-40 0 0,3-4-61 0 0,-1-1-1 0 0,-1 0 0 0 0,1 0 0 0 0,-1-1 1 0 0,0 0-123 0 0,-6 3 257 0 0,6-3-260 0 0,0 1 41 0 0,-6 2 91 0 0,-20 9 251 0 0,25-10-309 0 0,0-1-51 0 0,9-4-244 0 0,1 1 79 0 0,0-1 67 0 0,-1 0 56 0 0,1 0 46 0 0,-1 0 33 0 0,-1 1 365 0 0,1-1-346 0 0,0 0-77 0 0,1 1-48 0 0,-1-1-43 0 0,1 0-51 0 0,-1 0-56 0 0,1 0-84 0 0,0 0-79 0 0,-1 0-86 0 0,1 0-96 0 0,0 0-101 0 0,0 0-110 0 0,0 0-118 0 0,0 0-124 0 0,0 0-1102 0 0,0 0-1190 0 0</inkml:trace>
  <inkml:trace contextRef="#ctx0" brushRef="#br0" timeOffset="158012.289">18915 6382 10448 0 0,'0'0'301'0'0,"0"0"4"0"0,4 0-199 0 0,8 0-90 0 0,-4 2 19 0 0,0 0 66 0 0,0 2 60 0 0,-1 0 52 0 0,1 2 102 0 0,0 1 53 0 0,0 2 128 0 0,3 7 317 0 0,4 13 551 0 0,-10-19-952 0 0,-1 0-42 0 0,-1-1-101 0 0,0-1-44 0 0,0 0-50 0 0,0 0-58 0 0,0 0-64 0 0,12 39 92 0 0,-4 5 106 0 0,-4 0 114 0 0,-4-1 120 0 0,-3-35-684 0 0,-1 0 66 0 0,-1 0 61 0 0,1 0 51 0 0,-4 10 85 0 0,-1 1 93 0 0,0-4 212 0 0,-1-1 1 0 0,-9 18-370 0 0,8-23 125 0 0,0 0-38 0 0,-2 1-50 0 0,0-2-64 0 0,0 1-76 0 0,-2-1-90 0 0,2-2-65 0 0,-1-1-90 0 0,0 1-99 0 0,-1-2-107 0 0,0 1-118 0 0,0-2-125 0 0,6-5 349 0 0,-1 0-35 0 0,1-1-36 0 0,-1 1-37 0 0,-10 7-1658 0 0,-10 8-1268 0 0</inkml:trace>
  <inkml:trace contextRef="#ctx0" brushRef="#br0" timeOffset="156243.759">16411 6667 6992 0 0,'0'0'157'0'0,"0"0"23"0"0,0 0 12 0 0,1 0-27 0 0,2-1-115 0 0,-2 0 18 0 0,0 1 68 0 0,-1 0 157 0 0,0 0 260 0 0,0 0 21 0 0,0 0-14 0 0,0 0-66 0 0,0 0-22 0 0,2 0 91 0 0,1 2-117 0 0,0 1-102 0 0,0 0-85 0 0,0 1-40 0 0,1 0-72 0 0,2 7 125 0 0,-5-7-152 0 0,0 1 0 0 0,-1-1 1 0 0,0 1-1 0 0,1-1 1 0 0,-2 1-1 0 0,1 2-120 0 0,-1 4 205 0 0,-1 0-35 0 0,1-1-54 0 0,0-7-75 0 0,1 0 1 0 0,1 0 0 0 0,-1 0-1 0 0,0 0 1 0 0,1 0-1 0 0,0 3-41 0 0,1 18 202 0 0,-2-2-15 0 0,0 1-59 0 0,1 2-47 0 0,1 8-8 0 0,5 0 87 0 0,-5-28-88 0 0,-1-4 13 0 0,-1-1-11 0 0,0 0 10 0 0,0 0 4 0 0,2-1 341 0 0,-1-1-351 0 0,0-1-81 0 0,3-18 143 0 0,1-5 1 0 0,2 0-37 0 0,2 1-52 0 0,5 3-63 0 0,5-4-259 0 0,-11 14 32 0 0,1 0 0 0 0,10-10 238 0 0,-16 19-50 0 0,20-19-239 0 0,-9 10 196 0 0,0 2 46 0 0,0 1 54 0 0,1 3 64 0 0,1 2 72 0 0,0 4 80 0 0,-15 0-205 0 0,1 1-1 0 0,-1-1 1 0 0,0 0 0 0 0,1 1-1 0 0,-1-1 1 0 0,1 1 0 0 0,-1-1 0 0 0,0 1-1 0 0,0 0 1 0 0,1-1 0 0 0,-1 1-1 0 0,0 0 1 0 0,0 0 0 0 0,0 0-1 0 0,0 0 1 0 0,1 1-18 0 0,7 16 235 0 0,-6-11-160 0 0,0 2-33 0 0,-1 0 42 0 0,0 8 104 0 0,-2 0 47 0 0,-2 17 261 0 0,0-12-241 0 0,1-13-178 0 0,-3 33-157 0 0,0-13 61 0 0,1-6 58 0 0,0 0 77 0 0,2-20-191 0 0,1 1 78 0 0,0-1 52 0 0,2 6 193 0 0,0-6-175 0 0,-1-1-60 0 0,0 1-36 0 0,0-1-45 0 0,1 0-54 0 0,-1-1-2 0 0,0 1-36 0 0,0-1-37 0 0,0 0-42 0 0,1 0-43 0 0,-1 1-48 0 0,0-1-51 0 0,1 0-53 0 0,-2-1 37 0 0,1 1-56 0 0,0-1-53 0 0,0 1-44 0 0,0 0-160 0 0,0-1-44 0 0,1 1-194 0 0,0 0-522 0 0</inkml:trace>
  <inkml:trace contextRef="#ctx0" brushRef="#br0" timeOffset="156577.645">16931 6822 10800 0 0,'0'0'241'0'0,"0"0"45"0"0,1-1-99 0 0,1-1-39 0 0,2-1-15 0 0,-2 2-50 0 0,12-4-95 0 0,0 2 119 0 0,1 1 126 0 0,-8 1-68 0 0,1 0 33 0 0,-1 0 35 0 0,1 1 36 0 0,-1 0 35 0 0,1 0 37 0 0,-1 0 38 0 0,0 1 38 0 0,0-1 39 0 0,0 1 40 0 0,-2 0-177 0 0,1 0-48 0 0,-1 0-41 0 0,0 1-34 0 0,4 2 97 0 0,9 7 315 0 0,-13-6-321 0 0,-2 2-109 0 0,-1 0-84 0 0,-2 0-62 0 0,-4 14-60 0 0,1-13 59 0 0,1-3 6 0 0,-1 1-1 0 0,0-1 0 0 0,0 0 0 0 0,-1 0 1 0 0,0 0-37 0 0,-21 22 119 0 0,-5-4-50 0 0,-1-1-39 0 0,2-3-30 0 0,11-3 0 0 0,18-16 0 0 0,0 1 0 0 0,-1-1 0 0 0,1 0 0 0 0,0 0 0 0 0,0 0 0 0 0,0 0 0 0 0,0 0 0 0 0,0 1 0 0 0,-1-1 0 0 0,1 0 0 0 0,0 0 0 0 0,0 0 0 0 0,0 1 0 0 0,0-1 0 0 0,0 0 0 0 0,0 0 0 0 0,0 0 0 0 0,0 1 0 0 0,0-1 0 0 0,0 0 0 0 0,0 0 0 0 0,0 0 0 0 0,0 1 0 0 0,0-1 0 0 0,0 0 0 0 0,0 0 0 0 0,0 1 0 0 0,0-1 0 0 0,0 0 0 0 0,0 0 0 0 0,0 0 0 0 0,0 1 0 0 0,0-1 0 0 0,0 0 0 0 0,1 0 0 0 0,-1 0 0 0 0,0 0 0 0 0,0 1 0 0 0,0-1 0 0 0,0 0 0 0 0,0 0 0 0 0,4 3 0 0 0,4 2-53 0 0,1 0 42 0 0,-3-3 35 0 0,-1 0 0 0 0,1 0 1 0 0,0-1-1 0 0,5 1-24 0 0,4 0 18 0 0,4-1-90 0 0,-9-1-20 0 0,-1 0-50 0 0,0-1-55 0 0,-1 0-66 0 0,1 0-71 0 0,-2 0-82 0 0,26-7-2184 0 0,-17 3 1258 0 0</inkml:trace>
  <inkml:trace contextRef="#ctx0" brushRef="#br0" timeOffset="155106.261">15141 6916 9760 0 0,'-1'0'242'0'0,"1"0"-101"0"0,-1 0-75 0 0,-2 1-9 0 0,1 0 6 0 0,1-1-60 0 0,1 0 0 0 0,0 0 1 0 0,0 0-1 0 0,-1 1 0 0 0,1-1 0 0 0,0 0 0 0 0,0 0 0 0 0,-1 0 1 0 0,1 0-1 0 0,0 0 0 0 0,0 1 0 0 0,0-1 0 0 0,0 0 0 0 0,-1 0 1 0 0,1 0-1 0 0,0 0 0 0 0,0 1 0 0 0,0-1 0 0 0,0 0 0 0 0,0 0 1 0 0,-1 1-1 0 0,1-1 0 0 0,0 0 0 0 0,0 0 0 0 0,0 1 1 0 0,0-1-1 0 0,0 0-3 0 0,3 9 26 0 0,-1-6-27 0 0,-1 4 37 0 0,-1 1 66 0 0,1 1 52 0 0,-1-1 42 0 0,2 24 711 0 0,0-19-555 0 0,1-4-158 0 0,0 0-70 0 0,1 0 128 0 0,-1 5 214 0 0,0-2-94 0 0,0-5-171 0 0,-1-1-82 0 0,1 0-58 0 0,-2-4-25 0 0,0 0 1 0 0,0 0 0 0 0,0 0-1 0 0,0 0 1 0 0,0 0 0 0 0,-1 0 0 0 0,1 0-1 0 0,-1 1-36 0 0,2 10 147 0 0,-1-4-95 0 0,1-1-54 0 0,-2-6-29 0 0,-1 1 39 0 0,-1 1 40 0 0,-1 1 77 0 0,0-2 70 0 0,3-5-122 0 0,1-3-37 0 0,0 1-36 0 0,1 0 0 0 0,-1 0 0 0 0,1 0 0 0 0,0 0 0 0 0,0 1 0 0 0,0-1 0 0 0,3-2 0 0 0,-4 3 0 0 0,1 0 0 0 0,0 0 0 0 0,-1-1 1 0 0,0 1-1 0 0,1 0 0 0 0,-1-1 0 0 0,-1 1 1 0 0,1-2-1 0 0,0 1-4 0 0,0 0-1 0 0,0 0 1 0 0,0 0 0 0 0,1 0 0 0 0,-1 1 0 0 0,2-4 4 0 0,0 2-59 0 0,0-1 1 0 0,0 1-1 0 0,-1-1 1 0 0,1-3 58 0 0,5-13-183 0 0,-5 18 140 0 0,0 0 1 0 0,0-1 0 0 0,0 1 0 0 0,0 1 0 0 0,0-1 0 0 0,2 0 42 0 0,8-11-59 0 0,1 3 44 0 0,4 2 59 0 0,3 2 84 0 0,-3 3 108 0 0,-13 5 65 0 0,-1 0-41 0 0,0 1-38 0 0,0 1-35 0 0,1 0 37 0 0,1 2-59 0 0,-1 1-47 0 0,0 0-34 0 0,-3-2-47 0 0,0 0 1 0 0,0 0-1 0 0,0 0 0 0 0,-1 0 1 0 0,1 0-1 0 0,0 3-37 0 0,0 2 123 0 0,-1 0 71 0 0,-1 14 89 0 0,-1-14-184 0 0,0 0 0 0 0,0 0 1 0 0,0 0-1 0 0,-1 0 0 0 0,-1 2-99 0 0,-1 3 199 0 0,2 1-36 0 0,0 1-44 0 0,1 0-55 0 0,0 3-84 0 0,1 14 20 0 0,0-31-62 0 0,-1 0 40 0 0,1 3 103 0 0,1-3-120 0 0,-1 0-92 0 0,1 0-39 0 0,-1 0-76 0 0,1 0-92 0 0,0-1-103 0 0,4 5-70 0 0</inkml:trace>
  <inkml:trace contextRef="#ctx0" brushRef="#br0" timeOffset="155385.842">15600 7111 9704 0 0,'0'0'216'0'0,"0"0"32"0"0,0 0 13 0 0,0 0-104 0 0,2 1-79 0 0,3 6-30 0 0,-4-7-47 0 0,-1 1 0 0 0,0-1-1 0 0,0 1 1 0 0,0-1-1 0 0,0 1 1 0 0,1-1 0 0 0,-1 1-1 0 0,0-1 1 0 0,0 1-1 0 0,0-1 1 0 0,0 1 0 0 0,0-1-1 0 0,0 1 1 0 0,-1-1-1 0 0,1 1 1 0 0,0-1 0 0 0,0 1-1 0 0,0-1 1 0 0,0 1-1 0 0,-1-1 1 0 0,1 1 0 0 0,0-1-1 0 0,0 1 1 0 0,-1-1-1 0 0,-1 6 55 0 0,1-3 262 0 0,0 0-53 0 0,0 0-45 0 0,0-1-37 0 0,0 3 90 0 0,0 6 208 0 0,2-7-297 0 0,0 0 51 0 0,-1 2 100 0 0,-1 0-42 0 0,-4 5 194 0 0,4-9-412 0 0,0 0 0 0 0,0-1 0 0 0,1 1 0 0 0,-1 0 0 0 0,0 0 0 0 0,1 0-1 0 0,0 0 1 0 0,-1 0 0 0 0,1 0-74 0 0,-4 14 499 0 0,1-5-184 0 0,3-11-299 0 0,0 1-1 0 0,0 0 1 0 0,0 0 0 0 0,0-1-1 0 0,0 1 1 0 0,0 0 0 0 0,1-1 0 0 0,-1 1-1 0 0,0 0 1 0 0,0-1 0 0 0,1 1-1 0 0,-1 0 1 0 0,0-1 0 0 0,1 1 0 0 0,-1 0-16 0 0,4 6 118 0 0,-1 0-69 0 0,-2-6-49 0 0,-1 0 0 0 0,0 0-1 0 0,1 0 1 0 0,-1 0 0 0 0,1 0-1 0 0,-1 0 1 0 0,1 0 0 0 0,-1 0-1 0 0,1 0 1 0 0,0-1 0 0 0,-1 1-1 0 0,1 0 1 0 0,0 0 0 0 0,0 0-1 0 0,0-1 1 0 0,-1 1 0 0 0,1-1-1 0 0,0 1 1 0 0,0-1 0 0 0,0 1-1 0 0,0-1 1 0 0,0 1 0 0 0,0-1 0 0 0,2 1-390 0 0,0 0 39 0 0,0 0-259 0 0,0 0-7 0 0,-2 1-221 0 0,0-2 431 0 0,0 1-47 0 0,0-1 115 0 0,0 1-38 0 0,3 0-1506 0 0,2 1-1076 0 0,-5-2 2848 0 0</inkml:trace>
  <inkml:trace contextRef="#ctx0" brushRef="#br0" timeOffset="152990.518">13816 6937 9528 0 0,'2'-1'216'0'0,"1"-1"-7"0"0,0-1-57 0 0,2-2-22 0 0,2-4 16 0 0,0 1 5 0 0,-2 3-3 0 0,-2 2 20 0 0,0 0 56 0 0,-2 2 362 0 0,-1 1 20 0 0,0 0-29 0 0,0 0-128 0 0,0 0-53 0 0,0 0-10 0 0,0 0-202 0 0,1 1-38 0 0,0 1 50 0 0,0 2-86 0 0,1 2-64 0 0,-1-3-3 0 0,-1-2 22 0 0,5 22 337 0 0,-5 2-73 0 0,-3 1-73 0 0,-2 0-71 0 0,1-5-84 0 0,1-1-48 0 0,1 0-91 0 0,-6 29 141 0 0,5-32-147 0 0,1-8-26 0 0,0 0-39 0 0,0 0-49 0 0,0 1-54 0 0,1-5-187 0 0,0-3 163 0 0,0 1-33 0 0,0-1-119 0 0,0-1-284 0 0</inkml:trace>
  <inkml:trace contextRef="#ctx0" brushRef="#br0" timeOffset="153202.603">14000 6891 11376 0 0,'2'-1'83'0'0,"0"0"84"0"0,1 1 51 0 0,2 1 354 0 0,-2 0-291 0 0,-1 0-189 0 0,-1-1-48 0 0,0 1-58 0 0,0 0-69 0 0,0-1-4 0 0,7 9 395 0 0,-7-8-238 0 0,-1 1 1 0 0,1 0-1 0 0,0 0 0 0 0,-1 0 1 0 0,1-1-1 0 0,-1 1 0 0 0,1 0 1 0 0,-1 2-71 0 0,0 17 581 0 0,-1-8-241 0 0,0-4-139 0 0,1-1-54 0 0,-1 9 25 0 0,0 0-52 0 0,0 1-43 0 0,-1-2-33 0 0,1-5-28 0 0,-1 3 10 0 0,-1 15 53 0 0,3-20-102 0 0,0 0-49 0 0,-1 1-52 0 0,0-5-31 0 0,0-2 7 0 0,1 0-62 0 0,0 0-78 0 0,-1 0-91 0 0,1-2-249 0 0</inkml:trace>
  <inkml:trace contextRef="#ctx0" brushRef="#br0" timeOffset="153403.819">13795 6961 9704 0 0,'0'0'183'0'0,"0"0"-75"0"0,1 0-50 0 0,0-2 2 0 0,0 1-5 0 0,10-7 15 0 0,-1 0 75 0 0,2 1 65 0 0,0 1 55 0 0,2-2 113 0 0,2 2 51 0 0,33-10 1002 0 0,-19 9-604 0 0,-10 3-345 0 0,-3 2-148 0 0,0-1-77 0 0,-3 2-113 0 0,0 0-75 0 0,-1-1-83 0 0,0 2-93 0 0,-5-1 68 0 0,-1 1 50 0 0,19 0 179 0 0,-15 1-138 0 0,0 0-85 0 0,-5-1-31 0 0,0 0-39 0 0,0 1-54 0 0,0-1-55 0 0,-1 0-64 0 0,1 1-69 0 0,-4-1 9 0 0,1 0-54 0 0,-1 0-47 0 0,0 0-42 0 0,0 1-142 0 0,1-1-41 0 0,0 0-173 0 0,1 1-461 0 0</inkml:trace>
  <inkml:trace contextRef="#ctx0" brushRef="#br0" timeOffset="153701.667">13660 7309 10624 0 0,'0'0'241'0'0,"0"0"38"0"0,0 0 10 0 0,0 0-61 0 0,1 0-112 0 0,0 0-82 0 0,4 0-79 0 0,-3-1 71 0 0,4 0-82 0 0,0-1 103 0 0,-2 1 45 0 0,0-1 39 0 0,5-1 219 0 0,9-3 527 0 0,-11 4-627 0 0,-1 0-60 0 0,7-1 212 0 0,1 0-36 0 0,0 0-36 0 0,-1 0-33 0 0,14-3 193 0 0,-1 0-104 0 0,1 1-90 0 0,0-1-77 0 0,5-1-38 0 0,0 1-66 0 0,65-9 65 0 0,-90 14-306 0 0,0 0 51 0 0,1 0 44 0 0,-1 1 36 0 0,8-2 84 0 0,20 1 242 0 0,-24 1-277 0 0,0 0-59 0 0,1 0-105 0 0,-5 1 2 0 0,-1-1-40 0 0,1 0-61 0 0,-1 1-57 0 0,1 0-63 0 0,0 0-67 0 0,-1-1-73 0 0,1 1-78 0 0,-1 1-84 0 0,1-1-88 0 0,6 2-638 0 0</inkml:trace>
  <inkml:trace contextRef="#ctx0" brushRef="#br0" timeOffset="160253.699">16669 7377 7712 0 0,'2'-2'193'0'0,"-1"0"-34"0"0,2-3 69 0 0,-1 0-97 0 0,1 1-73 0 0,5-11-58 0 0,-5 10 52 0 0,0 2 24 0 0,-1 0 46 0 0,1 0 58 0 0,0 0 66 0 0,-2 2-256 0 0,0 0 68 0 0,0 0 69 0 0,0 0 62 0 0,0 0 53 0 0,1 0 267 0 0,0-1 93 0 0,4-2 1587 0 0,-5 3-1760 0 0,0 1-40 0 0,1-1-48 0 0,-1 0-70 0 0,1 1-81 0 0,0-1-96 0 0,-1 1 382 0 0,-1 0-268 0 0,0 0-38 0 0,2 1 77 0 0,0 1-76 0 0,3 0-44 0 0,-1 0-4 0 0,-3-1 36 0 0,1 0-98 0 0,-1 0 0 0 0,0 0 0 0 0,0 0-1 0 0,0 1 1 0 0,0-1 0 0 0,0 0 0 0 0,0 0 0 0 0,0 1-1 0 0,0 0-60 0 0,3 8 227 0 0,0-1-33 0 0,1 2 19 0 0,3 6 67 0 0,-2 0-89 0 0,1 4-49 0 0,2 10-38 0 0,-6-18-74 0 0,5 17 19 0 0,10 33 76 0 0,-9-43-116 0 0,1 0-32 0 0,-8-16-89 0 0,0 0 66 0 0,3 9 86 0 0,-3-7-68 0 0,-2-3-39 0 0,1 0-52 0 0,0 0-3 0 0,0-1-37 0 0,-1 1-40 0 0,1-1-46 0 0,0 1-50 0 0,-1-1-53 0 0,1 1-59 0 0,0-1-63 0 0,2 6-763 0 0</inkml:trace>
  <inkml:trace contextRef="#ctx0" brushRef="#br0" timeOffset="160612.698">16720 7375 9936 0 0,'0'0'292'0'0,"0"0"0"0"0,0 4-193 0 0,1 6-86 0 0,0-4 9 0 0,0 1 40 0 0,-1 5 163 0 0,-1 4 168 0 0,-2 7 292 0 0,1-11-362 0 0,0 0-64 0 0,2-5-137 0 0,0 0-53 0 0,-1 0 374 0 0,0-9-16 0 0,0-2-268 0 0,1 0-61 0 0,-1 0-81 0 0,1 1-100 0 0,1-6 127 0 0,0-1-61 0 0,0 1-49 0 0,1-1-38 0 0,3-18-296 0 0,-1-4 64 0 0,3-1 83 0 0,3 0 81 0 0,1 3 76 0 0,-7 21 33 0 0,1 0 98 0 0,1 1 85 0 0,0 2 69 0 0,6-1 222 0 0,-11 7-367 0 0,0 0 0 0 0,1-1 0 0 0,-1 1 0 0 0,0 0 0 0 0,0 0 0 0 0,1 0 0 0 0,-1 0 0 0 0,0 1 1 0 0,0-1-1 0 0,0 0 0 0 0,1 0 0 0 0,-1 1 0 0 0,0-1 0 0 0,0 1 0 0 0,0-1 0 0 0,0 1 0 0 0,1 0-44 0 0,14 9 387 0 0,1 2-66 0 0,-2 1-50 0 0,19 19 304 0 0,-15-13-178 0 0,-5-1-448 0 0,-5-5-47 0 0,-3-6 1 0 0,-1 1-36 0 0,1-1-41 0 0,0 0-48 0 0,2-1-48 0 0</inkml:trace>
  <inkml:trace contextRef="#ctx0" brushRef="#br0" timeOffset="161045.103">16966 7898 10448 0 0,'0'0'233'0'0,"0"0"39"0"0,1 0 12 0 0,0 0-45 0 0,1 1 90 0 0,5 1 344 0 0,-5-1-419 0 0,-1 0 55 0 0,5 9 455 0 0,0 1-110 0 0,-1 0-99 0 0,-1 1-93 0 0,0 0-84 0 0,-1 1-76 0 0,-1 0-66 0 0,0 0-59 0 0,0 9 4 0 0,-1 0-94 0 0,-1 41-51 0 0,-1-45 5 0 0,1-1 58 0 0,0-1-140 0 0,0 0 53 0 0,0 39 152 0 0,1-31-184 0 0,0-11-52 0 0,1-1-58 0 0,1 1-70 0 0,0-1-80 0 0,-3-12 279 0 0,1 3-169 0 0,0-1 35 0 0,-1-1 18 0 0,0-1-40 0 0,0 1-49 0 0,1 0-56 0 0,-1 0-5 0 0,0-1-49 0 0,1 1-54 0 0,-1-1-58 0 0,0 1-64 0 0,0-1-67 0 0,1 1-72 0 0,-1-1-78 0 0,1 1-1244 0 0,-1-1-1104 0 0</inkml:trace>
  <inkml:trace contextRef="#ctx0" brushRef="#br0" timeOffset="161260.544">17105 7791 9880 0 0,'0'0'145'0'0,"0"0"-34"0"0,1 0 26 0 0,0 0-77 0 0,2-2 8 0 0,-2 2-11 0 0,0 0 42 0 0,5-2-141 0 0,1 2 35 0 0,6 2 92 0 0,0 4 120 0 0,0 2 108 0 0,-2 3 96 0 0,-2 2 82 0 0,-2 0 69 0 0,-3 0 58 0 0,-4-8-509 0 0,1 0 1 0 0,-1 0-1 0 0,0 0 0 0 0,-1-1 1 0 0,1 1-1 0 0,-1 0 1 0 0,-1 4-110 0 0,-7 17 424 0 0,-4-6-160 0 0,-2-3-111 0 0,4-6-124 0 0,-1-2-60 0 0,0 0-65 0 0,-1-2-73 0 0,0 0-77 0 0,0-1-86 0 0,0 0-90 0 0,0-2-98 0 0,10-3 241 0 0,1-1-45 0 0,0 1-40 0 0,0 0-35 0 0,-1 0-496 0 0,-1 0-81 0 0,-2 1-668 0 0,-3 0-924 0 0</inkml:trace>
  <inkml:trace contextRef="#ctx0" brushRef="#br0" timeOffset="161613.443">17375 7829 9104 0 0,'0'0'227'0'0,"-1"0"-95"0"0,0 1-70 0 0,-3 0-9 0 0,1-1 6 0 0,-21 6 18 0 0,1 6 79 0 0,1 3 111 0 0,11-8-82 0 0,1 1 40 0 0,10-8-212 0 0,-10 8 198 0 0,1 0 41 0 0,-19 22 691 0 0,18-16-565 0 0,-1 4-18 0 0,10-18-342 0 0,1 1 1 0 0,-1-1-1 0 0,1 1 1 0 0,0 0 0 0 0,-1-1-1 0 0,1 1 1 0 0,0 0-1 0 0,-1-1 1 0 0,1 1-1 0 0,0-1 1 0 0,0 1 0 0 0,0 0-1 0 0,-1 0 1 0 0,1-1-1 0 0,0 1 1 0 0,0 0 0 0 0,0-1-1 0 0,0 1 1 0 0,0 0-1 0 0,0-1 1 0 0,1 1-1 0 0,-1 0 1 0 0,0 0 0 0 0,0-1-1 0 0,0 1 1 0 0,1 0-1 0 0,-1-1 1 0 0,0 1 0 0 0,1-1-1 0 0,-1 1 1 0 0,0 0-1 0 0,1-1 1 0 0,-1 1-1 0 0,1-1 1 0 0,-1 1 0 0 0,1-1-1 0 0,-1 1 1 0 0,1-1-1 0 0,-1 0 1 0 0,1 1 0 0 0,0-1-1 0 0,-1 0 1 0 0,1 1-1 0 0,0-1 1 0 0,-1 0-1 0 0,1 1 1 0 0,0-1 0 0 0,-1 0-1 0 0,1 0 1 0 0,0 0-1 0 0,-1 0 1 0 0,1 0 0 0 0,0 0-1 0 0,0 0-18 0 0,21 1 483 0 0,-4-5-55 0 0,-1-2-236 0 0,0 1-36 0 0,17-8 57 0 0,-2-3-122 0 0,0-2-105 0 0,-19 9-14 0 0,13-8-80 0 0,-2-3-74 0 0,-4-3-79 0 0,-18 20 204 0 0,0-1 0 0 0,0 0 0 0 0,0 1 0 0 0,-1-1 0 0 0,1 0 1 0 0,-1-2 56 0 0,1-6-253 0 0,-2 1 47 0 0,-1 9 172 0 0,1 0 1 0 0,-1 0-1 0 0,1 1 0 0 0,-1-1 0 0 0,0 0 1 0 0,0 1-1 0 0,0-1 0 0 0,0 0 1 0 0,-1-1 33 0 0,-10-8-172 0 0,-12-1-39 0 0,4 7 42 0 0,6 3 27 0 0,-9 1-184 0 0,6 3-63 0 0,10 0 145 0 0,0 0-40 0 0,-5 1-209 0 0,3 0-3 0 0</inkml:trace>
  <inkml:trace contextRef="#ctx0" brushRef="#br0" timeOffset="161945.188">17769 7655 7792 0 0,'-4'0'29'0'0,"0"0"0"0"0,1 0 1 0 0,-1 0-1 0 0,0 0 1 0 0,1 1-1 0 0,-1-1 0 0 0,0 1 1 0 0,1 0-1 0 0,-1 1 0 0 0,1-1 1 0 0,-1 0-1 0 0,0 1-29 0 0,-16 8 112 0 0,9-5-88 0 0,-5 3 7 0 0,1 0 53 0 0,-4 3 71 0 0,-8 7 139 0 0,4 4 9 0 0,10-6-132 0 0,4-1-66 0 0,2 2-48 0 0,7-15-43 0 0,-1-1 0 0 0,1 1 0 0 0,-1 0 0 0 0,1-1 0 0 0,0 1 0 0 0,0 0 0 0 0,0 0 0 0 0,0-1 0 0 0,0 1 0 0 0,0 0 0 0 0,0-1 0 0 0,1 1 0 0 0,-1 0 0 0 0,1 0 0 0 0,-1-1 0 0 0,1 1 0 0 0,-1-1 0 0 0,1 1 0 0 0,0 0-14 0 0,1 0 20 0 0,-1 0 0 0 0,1 1 0 0 0,0-1 0 0 0,0-1 0 0 0,0 1 0 0 0,0 0 0 0 0,0 0 0 0 0,0-1 1 0 0,1 1-1 0 0,-1-1 0 0 0,2 1-20 0 0,3 1 39 0 0,0 0 1 0 0,1-1 0 0 0,-1 1-1 0 0,1-2-39 0 0,25 6 80 0 0,-22-5-77 0 0,1-1 42 0 0,11 2 140 0 0,-3-1 49 0 0,-19-2 301 0 0,0 1-47 0 0,-1-1-47 0 0,1 0-43 0 0,-1 1-42 0 0,0-1-40 0 0,0 0-36 0 0,-1 1-35 0 0,0 0 151 0 0,-2 0-112 0 0,1 0-93 0 0,-1 0-75 0 0,-2 1-39 0 0,-4 1-70 0 0,5-3 30 0 0,1 1 66 0 0,1 0 97 0 0,-40 7 174 0 0,12-3-183 0 0,6-1-120 0 0,11-3-78 0 0,1 0-34 0 0,-9 2-114 0 0,11-3 31 0 0,0 1-34 0 0,-1 0-38 0 0,1 0-39 0 0,0 0-42 0 0,-1-1-44 0 0,-7 2-191 0 0</inkml:trace>
  <inkml:trace contextRef="#ctx0" brushRef="#br0" timeOffset="162247.936">17894 7765 14864 0 0,'0'0'433'0'0,"0"0"-152"0"0,0 0-129 0 0,0 0-38 0 0,0 0-58 0 0,-2 3-52 0 0,-16 16 15 0 0,9-10 82 0 0,1 1 95 0 0,-1-1-35 0 0,6-7-113 0 0,1 1-1 0 0,-1-1 1 0 0,1 1-1 0 0,-1 0 1 0 0,1 0-1 0 0,0 0 1 0 0,0 0-1 0 0,0 0 1 0 0,0 1-1 0 0,1-1 1 0 0,-1 1-49 0 0,-6 11 131 0 0,-1 1-57 0 0,8-9-42 0 0,1-6-551 0 0,1 0 63 0 0,-1-1 51 0 0,0 1 43 0 0,0 0-33 0 0,2 0-620 0 0,-2 0 553 0 0,1-1-75 0 0,-1 1-95 0 0,2 1-1438 0 0,1 1-1171 0 0</inkml:trace>
  <inkml:trace contextRef="#ctx0" brushRef="#br0" timeOffset="162548.709">18030 7425 13416 0 0,'7'-11'298'0'0,"-5"9"46"0"0,-2 2 24 0 0,0 0-151 0 0,0-1-103 0 0,1 1-31 0 0,1-1-49 0 0,1-1-36 0 0,-1 2-49 0 0,-2 0 51 0 0,0 0-200 0 0,1 0 52 0 0,-1 1 42 0 0,1 0 33 0 0,1 4-121 0 0,-2-5 134 0 0,3 8-388 0 0</inkml:trace>
  <inkml:trace contextRef="#ctx0" brushRef="#br0" timeOffset="162549.709">18054 7592 10392 0 0,'0'0'233'0'0,"0"0"-3"0"0,0 0-98 0 0,0 1-62 0 0,0 3-8 0 0,1-2 3 0 0,0 8-155 0 0,1 0 94 0 0,-1-1 84 0 0,1 1 76 0 0,1 1 120 0 0,-1 1 81 0 0,3 5 300 0 0,-1 0 96 0 0,3 14 670 0 0,-4-18-846 0 0,0 2 5 0 0,0 0-93 0 0,0-3-177 0 0,-2 0-104 0 0,0-5-153 0 0,0-1-33 0 0,0 0-36 0 0,-1 0-36 0 0,0-4-179 0 0,0-1 93 0 0,1 1 79 0 0,-1 0 67 0 0,0 0 52 0 0,0-1 40 0 0,0 7 572 0 0,0-6-542 0 0,0 1-95 0 0,0-2-77 0 0,0 1-53 0 0,0-1-62 0 0,0 1-67 0 0,0-1-75 0 0,0 0-81 0 0,0 1-91 0 0,0-1-96 0 0,0 1-104 0 0,0-1-112 0 0,0 1-119 0 0,0-1-126 0 0,0-1-1040 0 0,0 0-1169 0 0</inkml:trace>
  <inkml:trace contextRef="#ctx0" brushRef="#br0" timeOffset="162804.591">18054 7706 9904 0 0,'2'0'222'0'0,"3"-2"-103"0"0,5-2 147 0 0,-2 1-47 0 0,-3 1-102 0 0,0 1-52 0 0,-1 0-41 0 0,9-2 37 0 0,0 0 111 0 0,0 1 91 0 0,0-1 71 0 0,4-1 176 0 0,23-4 779 0 0,-26 6-874 0 0,-2 0-117 0 0,0 1-59 0 0,-1 0-73 0 0,1 1-88 0 0,-4-1 98 0 0,3 0 34 0 0,7-2 105 0 0,-6 5-25 0 0,-6 1-181 0 0,-2 0-66 0 0,-2 6-64 0 0,-2-8 34 0 0,2 23-160 0 0,-2-1 96 0 0,-1 5 81 0 0,-3 14 110 0 0,-1 4-6 0 0,4-15-150 0 0,1-29-33 0 0,0 0 54 0 0,0 4 147 0 0,1-3-181 0 0,0-1-51 0 0,0 1-61 0 0,0 1-73 0 0,1 0-86 0 0,-2-4 67 0 0,0 0-40 0 0,1 1-377 0 0,-1-1 86 0 0,0 0-56 0 0,0 0-734 0 0,0 0-588 0 0,0 0-1112 0 0</inkml:trace>
  <inkml:trace contextRef="#ctx0" brushRef="#br0" timeOffset="163416.332">18414 7588 10104 0 0,'6'-1'248'0'0,"0"1"-34"0"0,7 0 125 0 0,1 2-59 0 0,-8-1-175 0 0,0 0 0 0 0,-1 1 0 0 0,1 0 0 0 0,-1 0 0 0 0,1 1-105 0 0,5 4 239 0 0,-3-2-6 0 0,-1 1 57 0 0,0 0 71 0 0,-1 1 86 0 0,-2 0-135 0 0,1-1-84 0 0,1 2-30 0 0,0 0-98 0 0,0 0-65 0 0,3 13-29 0 0,-6-6 72 0 0,-2-4-62 0 0,1 14 123 0 0,-3-17-76 0 0,1-1 1 0 0,0 1 0 0 0,1 0 0 0 0,0 0-64 0 0,0 18 233 0 0,-1-22-180 0 0,1 1 1 0 0,-1 0 0 0 0,1 0 0 0 0,0-1 0 0 0,0 1-1 0 0,0-1 1 0 0,1 1 0 0 0,-1-1 0 0 0,1 0 0 0 0,1 2-54 0 0,-2-4 29 0 0,0 0 1 0 0,0-1 0 0 0,0 1 0 0 0,0-1 0 0 0,1 1-1 0 0,-1-1 1 0 0,1 0 0 0 0,-1 1 0 0 0,1-1 0 0 0,-1 0-1 0 0,1 0 1 0 0,0 0-30 0 0,10 2 230 0 0,3-4 46 0 0,0-4-59 0 0,-2-2-39 0 0,-10 5-125 0 0,1-1 1 0 0,-1 0-1 0 0,1 0 0 0 0,-1 0 1 0 0,1-2-54 0 0,1 0 49 0 0,-1-1 0 0 0,0 0 0 0 0,0 0 0 0 0,-1-1 0 0 0,1 1 0 0 0,-2-1 0 0 0,2-1-49 0 0,-2 1 57 0 0,6-14 32 0 0,-1 0-90 0 0,0 0-83 0 0,-2-1-73 0 0,-2 0-65 0 0,-2 0-56 0 0,-4 0-48 0 0,-4 1-40 0 0,5 13 198 0 0,-1 0-22 0 0,0 2 27 0 0,-2 0-6 0 0,-1-1-41 0 0,6 7 209 0 0,0 1 0 0 0,0-1 0 0 0,0 0 0 0 0,0 0 0 0 0,0 0 0 0 0,0 0 0 0 0,0 1 0 0 0,0-1 0 0 0,0 0 0 0 0,0 0 0 0 0,0 0 0 0 0,0 0-1 0 0,0 0 1 0 0,-1 1 0 0 0,1-1 0 0 0,0 0 0 0 0,0 0 0 0 0,0 0 0 0 0,0 0 0 0 0,0 0 0 0 0,0 1 0 0 0,0-1 0 0 0,0 0 0 0 0,-1 0 0 0 0,1 0 0 0 0,0 0 0 0 0,0 0 0 0 0,0 0 0 0 0,0 0-1 0 0,0 0 1 0 0,-1 0 0 0 0,1 0 0 0 0,0 1 0 0 0,0-1 0 0 0,0 0 0 0 0,0 0 0 0 0,-1 0 0 0 0,1 0 0 0 0,0 0 0 0 0,0 0 0 0 0,0 0 0 0 0,0 0 0 0 0,-1 0 0 0 0,1 0 0 0 0,0-1 0 0 0,0 1 0 0 0,0 0-1 0 0,0 0 1 0 0,0 0 0 0 0,-1 0 0 0 0,1 0 0 0 0,0 0 0 0 0,0 0 0 0 0,0 0 0 0 0,0 0 0 0 0,0 0 0 0 0,-1-1 0 0 0,1 1 0 0 0,0 0 1 0 0,3 11-19 0 0,0-6 51 0 0,8 5 206 0 0,1-1 77 0 0,4 0 129 0 0,11 0 272 0 0,-13-7-374 0 0,-1-2-35 0 0,5-3 18 0 0,-3-3-154 0 0,-2-2-119 0 0,-5 1-11 0 0,-7 6-16 0 0,0-1 0 0 0,1 0 0 0 0,-1 1 1 0 0,0-1-1 0 0,0 0 0 0 0,0 0 0 0 0,0 1 0 0 0,0-3-25 0 0,1-3 24 0 0,-2-1-76 0 0,-1 1-112 0 0,0 1 92 0 0,-3-6 3 0 0,2 11 20 0 0,1 1-47 0 0,-2 0-61 0 0,0 1-79 0 0,2-1 225 0 0,-1 1 0 0 0,1-1 0 0 0,-1 1 0 0 0,1 0 0 0 0,-1 0-1 0 0,1 0 1 0 0,0-1 0 0 0,0 1 0 0 0,-1 0 0 0 0,1 1 0 0 0,0-1 0 0 0,0 0 0 0 0,0 0-1 0 0,0 0 1 0 0,0 1 0 0 0,0-1 0 0 0,1 0 0 0 0,-1 1 0 0 0,0-1 0 0 0,0 2 11 0 0,0 7-36 0 0,2 1 36 0 0,5 1 64 0 0,3 0 88 0 0,3-3 107 0 0,-5-6-83 0 0,0-1 34 0 0,37 6 168 0 0,0-4-79 0 0,0-3-71 0 0,0 0-61 0 0,-40-1-270 0 0,0 0 66 0 0,2 0 76 0 0,4 1 130 0 0,-6-1-125 0 0,1 0-55 0 0,-1 1-84 0 0,0-1-81 0 0,0 0-109 0 0,-2 1 97 0 0,-1-1-35 0 0,1 0-36 0 0,0 0-39 0 0,0 0-28 0 0,0 1-41 0 0,0-1-43 0 0,0 0-45 0 0,0 0-47 0 0,-1 0-49 0 0,1 1-51 0 0,0-1-54 0 0,5 0-1636 0 0,4 0-1305 0 0</inkml:trace>
  <inkml:trace contextRef="#ctx0" brushRef="#br0" timeOffset="165402.183">19445 7493 8120 0 0,'1'-1'141'0'0,"5"-7"398"0"0,-4 5-424 0 0,0 2-70 0 0,4-3-4 0 0,-2 2 70 0 0,-2 1 92 0 0,1 0 176 0 0,0 0 88 0 0,-2 1 173 0 0,-1 0 5 0 0,0 0-359 0 0,0 0-68 0 0,0 0-57 0 0,0 0-49 0 0,1 0-34 0 0,-1 1-39 0 0,2 1-3 0 0,-1-1 77 0 0,0 0 67 0 0,-1-1 110 0 0,0 1-96 0 0,1-1 37 0 0,-1 0 40 0 0,0 1 43 0 0,8 14 800 0 0,-5-8-703 0 0,1 0-47 0 0,-1 0-61 0 0,0 1-72 0 0,1 6 103 0 0,0-3-60 0 0,-1 0-37 0 0,0 6-11 0 0,-2-8-115 0 0,1 4 9 0 0,2 3-17 0 0,-4-14-82 0 0,1 3 3 0 0,6 2 67 0 0,-7-6-6 0 0,0-1-10 0 0,0 0 15 0 0,0 0 1 0 0,9-3 34 0 0,-3-5-50 0 0,0-3-44 0 0,-2 0-38 0 0,1-1-54 0 0,2 1-22 0 0,-2-1-64 0 0,-2 6 12 0 0,0-1 1 0 0,0 1 0 0 0,1 0 0 0 0,1-2 134 0 0,22-23-664 0 0,-7 12 265 0 0,-17 17 348 0 0,0 0 0 0 0,0 1 1 0 0,0-1-1 0 0,0 0 0 0 0,1 1 0 0 0,-1 0 1 0 0,0 0-1 0 0,2 0 51 0 0,12-1-149 0 0,0 6 45 0 0,-9 0 28 0 0,0 2 59 0 0,1 3 57 0 0,1 6 100 0 0,4 14 137 0 0,-11-20-219 0 0,0-1-36 0 0,2 14 131 0 0,-2 0 36 0 0,0-3 12 0 0,-2-16-306 0 0,-2 0 109 0 0,1-1 88 0 0,-1 1 63 0 0,1 2 507 0 0,0-5-521 0 0,1 0-33 0 0,1-1-47 0 0,1 0-57 0 0,6-6 99 0 0,0 1-48 0 0,-1-1-47 0 0,0 0-47 0 0,0 0-44 0 0,-1 0-45 0 0,1-1-43 0 0,0-1-41 0 0,17-15-451 0 0,-13 15 402 0 0,2 0 35 0 0,1 2 104 0 0,-12 6 109 0 0,-2 1 9 0 0,0-1-1 0 0,0 1 1 0 0,0 0-1 0 0,0-1 1 0 0,0 1-1 0 0,0 0 1 0 0,0 0-1 0 0,0-1 1 0 0,0 1-1 0 0,0 0 1 0 0,0 0-1 0 0,0 0 1 0 0,0 1-1 0 0,0-1 1 0 0,0 0 4 0 0,13 9 2 0 0,7 12 1 0 0,-12-10 47 0 0,2 2-2 0 0,4 0 44 0 0,-12-11-25 0 0,0-1-73 0 0,2 0 50 0 0,5 1 97 0 0,-9-1-125 0 0,1-1-1 0 0,0 1 1 0 0,0-1-1 0 0,0 0 1 0 0,0 0-1 0 0,0 0 0 0 0,0 0 1 0 0,0-1-1 0 0,0 1 1 0 0,-1 0-1 0 0,1-1-15 0 0,1 0 10 0 0,0 0 1 0 0,0 0-1 0 0,0 0 0 0 0,0-1 0 0 0,-1 1 0 0 0,3-3-10 0 0,15-13-42 0 0,-2-3-100 0 0,-2 4-55 0 0,-2 3-66 0 0,3 3 243 0 0,-10 7-19 0 0,-2 2-38 0 0,0 1-59 0 0,-3-1 130 0 0,-2 1 6 0 0,1 0 0 0 0,-1 0 0 0 0,0 0 0 0 0,1 0-1 0 0,-1 0 1 0 0,1 1 0 0 0,-1-1 0 0 0,0 0 0 0 0,1 0 0 0 0,-1 0 0 0 0,0 0-1 0 0,1 0 1 0 0,-1 0 0 0 0,0 1 0 0 0,1-1 0 0 0,-1 0 0 0 0,0 0-1 0 0,1 0 1 0 0,-1 1 0 0 0,0-1 0 0 0,1 0 0 0 0,-1 0 0 0 0,0 1 0 0 0,0-1-1 0 0,0 0 1 0 0,1 1 0 0 0,-1-1 0 0 0,0 0 0 0 0,0 1 0 0 0,0-1-1 0 0,1 1 2 0 0,6 8-64 0 0,6 6-124 0 0,-10-9 156 0 0,0 0 38 0 0,-1-3 23 0 0,0-1-1 0 0,0 1 1 0 0,0-1 0 0 0,0 0-1 0 0,0 1 1 0 0,0-1-1 0 0,0 0 1 0 0,1 0-1 0 0,0 0-29 0 0,-1-1 27 0 0,-1 0-1 0 0,1 1 1 0 0,0-1-1 0 0,0 0 0 0 0,-1-1 1 0 0,1 1-1 0 0,0 0 1 0 0,2 0-27 0 0,17 0 48 0 0,-3-6 142 0 0,-4 1-48 0 0,-9 3-140 0 0,0 0 1 0 0,-1-1 0 0 0,1 0 0 0 0,-1 0 0 0 0,1 0-1 0 0,1-2-2 0 0,20-8-1 0 0,3 5 4 0 0,-22 6-53 0 0,0 1-55 0 0,-7 0 97 0 0,2 0-41 0 0,2 2 43 0 0,7 5-5 0 0,-7-4-17 0 0,1 0 2 0 0,8 1-27 0 0,-10-3 66 0 0,1 0 0 0 0,-1-1 0 0 0,0 1-1 0 0,1-1 1 0 0,-1 1 0 0 0,1-1 0 0 0,-1 0 0 0 0,1-1 0 0 0,-1 1-1 0 0,1 0 1 0 0,-1-1 0 0 0,1 0 0 0 0,-1 0 0 0 0,0 0-1 0 0,1 0 1 0 0,-1-1 0 0 0,2 0-13 0 0,22-16 23 0 0,-14 7-65 0 0,-1 0-48 0 0,3-1-93 0 0,-1 0-97 0 0,6-4-598 0 0,-1-1 47 0 0,13-21-720 0 0,-4 0-1351 0 0,1-7 2902 0 0,-13 21-854 0 0,-11 16 693 0 0,6-14-445 0 0,-8 12 397 0 0,-1 1 112 0 0,-1 5 92 0 0,0-1 36 0 0,0 0 49 0 0,0 0 57 0 0,0 0 62 0 0,-1 0 69 0 0,1 0 75 0 0,-1 0 81 0 0,0 0 89 0 0,0 0 94 0 0,0 4-155 0 0,0 1-4 0 0,0 0-190 0 0,0 0-115 0 0,-1 0 40 0 0,0 1-78 0 0,-1 1-57 0 0,-4 4-10 0 0,4-4 11 0 0,-1 1 19 0 0,0 0 0 0 0,1 1 0 0 0,-1-1 0 0 0,1 1 0 0 0,0 0 0 0 0,0-1-1 0 0,0 1 1 0 0,0 1-68 0 0,-4 9 206 0 0,4-5 125 0 0,0 0 0 0 0,0 0 0 0 0,-1 8-331 0 0,2-2 265 0 0,-1-1-92 0 0,2 6 9 0 0,3-1 49 0 0,2-1 169 0 0,0-1-1 0 0,3 6-399 0 0,1 2 328 0 0,-4-10-219 0 0,0 0-34 0 0,12 27 81 0 0,0-12-102 0 0,4-3 44 0 0,-5-10 4 0 0,1-2 39 0 0,-16-14-141 0 0,2 1 21 0 0,9 5 150 0 0,-11-7-166 0 0,0 0 0 0 0,-1 1 0 0 0,1-1-1 0 0,0 0 1 0 0,-1 0 0 0 0,1 0 0 0 0,0 0-1 0 0,-1 0 1 0 0,1 0 0 0 0,0 0 0 0 0,-1 0-1 0 0,1-1 1 0 0,0 1 0 0 0,-1 0 0 0 0,1 0-1 0 0,0 0 1 0 0,-1-1 0 0 0,1 1 0 0 0,0 0-1 0 0,-1-1 1 0 0,1 1 0 0 0,-1 0 0 0 0,1-1-1 0 0,-1 1 1 0 0,1-1 0 0 0,-1 1 0 0 0,1-1-1 0 0,-1 1 1 0 0,1-1 0 0 0,-1 0-1 0 0,1 1 1 0 0,-1-1 0 0 0,0 1 0 0 0,0-1-1 0 0,1 0 1 0 0,-1 1 0 0 0,0-1 0 0 0,0 0-5 0 0,2-6 139 0 0,-4-4-12 0 0,-1 0-79 0 0,-5-5-90 0 0,-2 0-87 0 0,-5-10-135 0 0,1 3-83 0 0,-2 2 74 0 0,7 9 165 0 0,0 0 49 0 0,2 4-64 0 0,2 4-16 0 0,1-1-75 0 0,-1 1-102 0 0,5 2 165 0 0,1 0 65 0 0,1 0 49 0 0,1 0 34 0 0,5-2 44 0 0,-6 4-61 0 0,22-5 20 0 0,1 0 0 0 0,12 1 0 0 0,16 0 0 0 0,38-7 0 0 0,-75 8-54 0 0,0 0 58 0 0,56-15 272 0 0,-50 12-289 0 0,-11 2-41 0 0,0 0-40 0 0,-6 2 13 0 0,-4 1 79 0 0,-1 1 1 0 0,0 0 0 0 0,0 0-1 0 0,1 0 1 0 0,-1 0 0 0 0,0 0-1 0 0,0 0 1 0 0,0-1 0 0 0,0 1 0 0 0,1 0-1 0 0,-1 0 1 0 0,0 0 0 0 0,0 0-1 0 0,0-1 1 0 0,0 1 0 0 0,0 0 0 0 0,1 0-1 0 0,-1-1 1 0 0,0 1 0 0 0,0 0-1 0 0,0 0 1 0 0,0-1 0 0 0,0 1-1 0 0,0 0 1 0 0,0 0 0 0 0,0 0 0 0 0,0-1-1 0 0,0 1 1 0 0,0 0 0 0 0,0 0-1 0 0,0-1 1 0 0,0 1 0 0 0,0 0 0 0 0,0 0-1 0 0,0-1 1 0 0,0 1 0 0 0,-1 0-1 0 0,1 0 1 0 0,0-1 0 0 0,0 1-1 0 0,0 0 1 0 0,0 0 0 0 0,0 0 0 0 0,0 0-1 0 0,-1-1 1 0 0,1 1 0 0 0,0 0-1 0 0,0 0 1 0 0,0 0 0 0 0,-1 0 0 0 0,1-1-1 0 0,0 1 1 0 0,0 0 0 0 0,0 0-1 0 0,-1 0 1 0 0,1 0 0 0 0,0 0-1 0 0,0 0 1 0 0,-1 0 0 0 0,1 0 0 0 0,0 0-1 0 0,0 0 1 0 0,-1 0 0 0 0,1 0-1 0 0,0 0 1 0 0,0 0 0 0 0,-1 0 1 0 0,-1-1-24 0 0,-1 0 0 0 0,0 0 0 0 0,0 0 0 0 0,0 0 0 0 0,0 1 0 0 0,0-1 0 0 0,-1 1 24 0 0,-22 2-95 0 0,13 1 67 0 0,1 0-1 0 0,-12 6 29 0 0,19-7-1 0 0,-4 2 27 0 0,-10 9-51 0 0,13-7 56 0 0,1-1 38 0 0,1 1 52 0 0,1 0 65 0 0,0-1 78 0 0,-1 3 183 0 0,2-5-243 0 0,2 0-56 0 0,0 0-66 0 0,3 1-75 0 0,-2-3 73 0 0,1 0 65 0 0,2 1-68 0 0,28 13 380 0 0,-20-12-343 0 0,1 0-36 0 0,10 1 26 0 0,-3 0 42 0 0,26 3 261 0 0,-17-4-215 0 0,-9-1-130 0 0,1 0-93 0 0,36 4 31 0 0,-33-3 0 0 0,0 0 0 0 0,3-2 0 0 0,-6-1 0 0 0,1 1 0 0 0,-1 0 0 0 0,0 2 0 0 0,0 1 0 0 0,0 0 0 0 0,0 2 0 0 0,4 2 0 0 0,-9 0 27 0 0,-11-6-34 0 0,-1 0 0 0 0,0 1 0 0 0,0 0 0 0 0,0 0 0 0 0,0 0 0 0 0,-1 1 0 0 0,1-1 0 0 0,0 2 7 0 0,6 11 24 0 0,-3 1 77 0 0,-2 1 107 0 0,-5-17-168 0 0,0 1 0 0 0,0-1 0 0 0,1 0 0 0 0,-1 1 0 0 0,0-1 0 0 0,1 0 0 0 0,0 1 0 0 0,-1-1 0 0 0,1 0 0 0 0,0 0 0 0 0,-1 0 0 0 0,1 1 0 0 0,0-1 0 0 0,0 0 0 0 0,0 0 0 0 0,0 0 0 0 0,0 0 0 0 0,0-1 0 0 0,1 2-40 0 0,10 2 326 0 0,2-3-49 0 0,2-3-60 0 0,-1-2-68 0 0,0-1-80 0 0,-3 0-88 0 0,-6 3-24 0 0,8-4 24 0 0,41-22 49 0 0,-35 17-110 0 0,-11 6-2 0 0,1 0-35 0 0,5-3-33 0 0,-9 5 44 0 0,2-1-113 0 0,-4 2 58 0 0,0 0-43 0 0,-1 0-50 0 0,1 0-54 0 0,0 0-63 0 0,0 0-67 0 0,-2 1 105 0 0,1 0-35 0 0,-1 0-37 0 0,1 0-38 0 0,-1 0-40 0 0,1 0-43 0 0,-1 0-44 0 0,1 0-46 0 0,7-3-1697 0 0,4-1-1310 0 0</inkml:trace>
  <inkml:trace contextRef="#ctx0" brushRef="#br0" timeOffset="186861.766">14628 9464 9488 0 0,'0'0'235'0'0,"1"0"-98"0"0,0 0-72 0 0,3 0-9 0 0,-1-1 5 0 0,-1 1-14 0 0,10-4 37 0 0,-11 5 30 0 0,0 1-41 0 0,3 11 79 0 0,0 0 103 0 0,-3-11-198 0 0,-1 0 1 0 0,1 0-1 0 0,0 0 1 0 0,-1-1 0 0 0,0 1-1 0 0,0 0 1 0 0,1 1-1 0 0,-1-1 1 0 0,0 0-1 0 0,-1 0 1 0 0,1 0-58 0 0,0 6 168 0 0,1 0 43 0 0,0-6-146 0 0,-1 0 1 0 0,0 0-1 0 0,0 0 1 0 0,1 0 0 0 0,-1 0-1 0 0,-1 0 1 0 0,1 0-1 0 0,0 0 1 0 0,-1 2-66 0 0,-6 28 721 0 0,6-16-437 0 0,1-13-225 0 0,-1 0 0 0 0,1 1 0 0 0,-1-1-1 0 0,0 1 1 0 0,0-1 0 0 0,0 0 0 0 0,-1 1-59 0 0,1-1 56 0 0,0 1 1 0 0,0-1-1 0 0,0 1 1 0 0,0-1-1 0 0,0 1 0 0 0,1-1 1 0 0,0 2-57 0 0,-2 22 215 0 0,2-20-160 0 0,-2 0 0 0 0,1 1 0 0 0,-1-1 0 0 0,-1 4-55 0 0,-3 7 152 0 0,2 0 0 0 0,-2 15-152 0 0,3-16 91 0 0,0 0 0 0 0,-2 0 0 0 0,-2 7-91 0 0,3-13 29 0 0,0 0 1 0 0,0 0-1 0 0,1 1 1 0 0,0-1-1 0 0,1 1 1 0 0,1 0 0 0 0,-1 11-30 0 0,4 18 80 0 0,-1-25-21 0 0,0-1-1 0 0,-1 1 1 0 0,-1 5-59 0 0,-8 71 230 0 0,0-2-52 0 0,0 6-59 0 0,1-14-5 0 0,1-29 30 0 0,2-11 2 0 0,4-28-69 0 0,0-1 1 0 0,-1 0-1 0 0,-2 5-77 0 0,-8 30 335 0 0,11-38-195 0 0,0 0 1 0 0,0 0-1 0 0,1 9-140 0 0,-1 6 209 0 0,-3 0-78 0 0,-1 20 8 0 0,5-25-56 0 0,-1 0 0 0 0,0-1 0 0 0,-3 13-83 0 0,2-21 50 0 0,1 0-1 0 0,0 0 0 0 0,1 1 0 0 0,1-1 0 0 0,1 10-49 0 0,0-6 105 0 0,-2 0 0 0 0,0 12-105 0 0,0-6 158 0 0,0 1-1 0 0,2 10-157 0 0,0-16 69 0 0,-2-11-46 0 0,0 0 0 0 0,0-1 0 0 0,-1 1 0 0 0,1-1 0 0 0,-1 1 0 0 0,0 0 0 0 0,-1 1-23 0 0,-7 19 31 0 0,8-22-28 0 0,0 0 0 0 0,1 1 0 0 0,-1-1-1 0 0,1 1 1 0 0,-1-1 0 0 0,1 1 0 0 0,0-1-1 0 0,0 0 1 0 0,1 1 0 0 0,-1-1 0 0 0,1 3-3 0 0,0-2 12 0 0,0 0 1 0 0,-1 0-1 0 0,0 0 0 0 0,0 1 1 0 0,0-1-1 0 0,0 0 1 0 0,-1 4-13 0 0,0-6-216 0 0,1 0 80 0 0,0 1 72 0 0,0-1 59 0 0,0 1 64 0 0,0 0 53 0 0,0 7 365 0 0,1-6-285 0 0,-1 1-82 0 0,0-3-106 0 0,0 1-71 0 0,0 0-53 0 0,0-1-67 0 0,0 0-76 0 0,-1 0-83 0 0,1 0-12 0 0,0 0-67 0 0,-1-1-74 0 0,1 1-77 0 0,-1 0-82 0 0,0-1-87 0 0,0 0-91 0 0,0 1-96 0 0,-2 0-1405 0 0,0 2-1332 0 0</inkml:trace>
  <inkml:trace contextRef="#ctx0" brushRef="#br0" timeOffset="187877.435">14420 11265 7400 0 0,'0'0'165'0'0,"0"0"22"0"0,0 0 10 0 0,0 0 48 0 0,0 0 119 0 0,0 0 55 0 0,0 0 12 0 0,0 0-10 0 0,0 0-45 0 0,0 0-218 0 0,0 0-36 0 0,0 0 29 0 0,0 0-87 0 0,-1 0-43 0 0,1 0 41 0 0,-1 0 39 0 0,1 1 60 0 0,0-1 75 0 0,-1 0 89 0 0,-5 5 56 0 0,1-1-50 0 0,-2 0-47 0 0,1 1-43 0 0,-1-1-37 0 0,1 0-33 0 0,-8 4 87 0 0,-2 2-59 0 0,-7 4 12 0 0,-24 19 119 0 0,-1-3-114 0 0,-11 6-71 0 0,-29 16-62 0 0,-9 4-15 0 0,34-16 60 0 0,18-12-54 0 0,-1-1 55 0 0,-105 60 419 0 0,85-51-380 0 0,29-15-123 0 0,0 0-51 0 0,-55 29-199 0 0,-2-4 113 0 0,46-24 97 0 0,0 0 38 0 0,0 0 40 0 0,0-1 45 0 0,4-1-49 0 0,-1 3-111 0 0,7-5-51 0 0,-17 8-92 0 0,10-6-6 0 0,1 0 38 0 0,-30 14-33 0 0,-96 48-164 0 0,119-56 189 0 0,-1 0-49 0 0,40-20 146 0 0,0 0 16 0 0,0 0-34 0 0,-12 5-164 0 0,6-3-10 0 0,0 1-47 0 0,-18 7-390 0 0,11-5 179 0 0</inkml:trace>
  <inkml:trace contextRef="#ctx0" brushRef="#br0" timeOffset="188549.24">14634 11236 7712 0 0,'0'0'174'0'0,"-1"0"-36"0"0,1 0-50 0 0,-1 0-19 0 0,-2 0 3 0 0,1 0 11 0 0,1 0 65 0 0,-5-1 206 0 0,1-1 50 0 0,-3-1 272 0 0,0 0 55 0 0,-6-3 599 0 0,3 3-497 0 0,2 1-217 0 0,-1 1-107 0 0,8 2-417 0 0,2 0 37 0 0,4 2 166 0 0,0-1-141 0 0,0-1-56 0 0,-2 0-80 0 0,0 0-47 0 0,-2-1-21 0 0,13 6 169 0 0,6 3 104 0 0,5 2 53 0 0,-9-4-121 0 0,-1-2-64 0 0,-1 1-47 0 0,10 3 82 0 0,15 6 92 0 0,-14-9-107 0 0,67 18 319 0 0,-30-15-212 0 0,106 13 564 0 0,30 2 140 0 0,-93-16-585 0 0,0 1-103 0 0,-26-1-114 0 0,0 0-37 0 0,78 9 3 0 0,-27-3-54 0 0,93 10 42 0 0,396 54-65 0 0,-354-38 46 0 0,69 7-45 0 0,-321-45-192 0 0,0 0 54 0 0,0-1 47 0 0,0 1 44 0 0,8 1 55 0 0,-1 0 80 0 0,1-1 49 0 0,25 4 257 0 0,-18-3-220 0 0,-13-1-137 0 0,0-1-45 0 0,0 1-54 0 0,0-1-64 0 0,3 1-112 0 0,-1 0-115 0 0,-8-1 123 0 0,1 0-34 0 0,-1 0-36 0 0,0 0-38 0 0,0 0-40 0 0,0 0-43 0 0,1 0-43 0 0,-1 0-46 0 0,0 0-48 0 0,0 0-50 0 0,1 0-51 0 0,-1 0-53 0 0,9 1-1603 0 0,8 2-1312 0 0,-24-4 3601 0 0</inkml:trace>
  <inkml:trace contextRef="#ctx0" brushRef="#br0" timeOffset="189394.523">11262 12329 11376 0 0,'0'0'256'0'0,"0"0"34"0"0,0 0-58 0 0,-1 0-64 0 0,1 1-53 0 0,-1 1-44 0 0,1-1-28 0 0,-2 6-24 0 0,2-5 16 0 0,-8 53-24 0 0,5-28-36 0 0,-2-1 121 0 0,2-9 21 0 0,0 0 44 0 0,2 0 40 0 0,0 0 41 0 0,0 15 143 0 0,-4 18 298 0 0,2-25-360 0 0,1 0-55 0 0,1-8-135 0 0,1 0-47 0 0,-3 42 312 0 0,-3-20-48 0 0,6-37-308 0 0,0-1-54 0 0,-1 1-37 0 0,1 1 95 0 0,0 0 98 0 0,0-1-23 0 0,1 1 40 0 0,1-9-63 0 0,5-6-59 0 0,-3 5 1 0 0,4-10-6 0 0,1-1-61 0 0,2-4-74 0 0,21-42-345 0 0,-17 38 301 0 0,-2 2 99 0 0,-6 13 65 0 0,0 0 34 0 0,4-7-99 0 0,2 0-46 0 0,4-3-62 0 0,11-9-117 0 0,3 4 16 0 0,-9 11 133 0 0,-3 5 67 0 0,1 1 58 0 0,-6 6 100 0 0,-4 5 85 0 0,-9-2-162 0 0,-1 1 1 0 0,1-1-1 0 0,0 1 0 0 0,0-1 0 0 0,-1 1 0 0 0,1-1 0 0 0,0 1 1 0 0,-1 0-1 0 0,1-1 0 0 0,-1 1 0 0 0,1 0 0 0 0,-1 0 0 0 0,1-1 0 0 0,-1 1 1 0 0,0 0-1 0 0,1 0 0 0 0,-1 0 0 0 0,0 0 0 0 0,1 0-26 0 0,0 15 335 0 0,-3-5-180 0 0,-1-1-92 0 0,-1-1-79 0 0,-18 23 289 0 0,-5-1-90 0 0,-3-2-88 0 0,-1 0-86 0 0,7-7-61 0 0,2-1-52 0 0,-7 5-111 0 0,-7 7-62 0 0,33-29 256 0 0,3-3-11 0 0,0-1 79 0 0,0 1 67 0 0,6 4-48 0 0,11 2 108 0 0,13-2 236 0 0,-3 0 25 0 0,12 1 271 0 0,2 1-27 0 0,-16 3-320 0 0,-18-6-403 0 0,4 1 122 0 0,-2 0 37 0 0,-3-2-74 0 0,-2 0-57 0 0,1 1-68 0 0,-1-1-51 0 0,0 0-73 0 0,0 0-82 0 0,-1 1-95 0 0,-2-3 22 0 0,0 0-72 0 0,0 0-62 0 0,-1-1-55 0 0,1 1-46 0 0,0 0-39 0 0,0 1-723 0 0,2 0-954 0 0,1 3-1317 0 0</inkml:trace>
  <inkml:trace contextRef="#ctx0" brushRef="#br0" timeOffset="189645.597">11774 12705 15632 0 0,'0'0'356'0'0,"0"0"49"0"0,0 0 21 0 0,0 0-173 0 0,0 0-122 0 0,0 0-30 0 0,0 2-52 0 0,0 12-51 0 0,0-2 166 0 0,-2 0 44 0 0,-1 2 86 0 0,-4 7 208 0 0,-9 12 361 0 0,4-11-374 0 0,3-5-219 0 0,5-9-178 0 0,0 0-32 0 0,-2 5-133 0 0,-1-1 96 0 0,-1 0 61 0 0,-10 16 182 0 0,6-11-186 0 0,5-7-105 0 0,0 0-74 0 0,0-1-90 0 0,1 1-108 0 0,3-5 104 0 0,0 0-34 0 0,0 0-36 0 0,0 0-36 0 0,0 0-41 0 0,0 0-41 0 0,0 0-43 0 0,1 1-47 0 0,-5 5-994 0 0</inkml:trace>
  <inkml:trace contextRef="#ctx0" brushRef="#br0" timeOffset="190133.83">11549 12884 13128 0 0,'0'-1'-59'0'0,"0"0"50"0"0,0 0 45 0 0,0 0 39 0 0,0 0 81 0 0,0 0 45 0 0,0-5 559 0 0,0 2-492 0 0,1 1-90 0 0,0 0 70 0 0,2 0 121 0 0,2 0 278 0 0,4-2 476 0 0,-6 4-792 0 0,-2 1-45 0 0,0-1-122 0 0,-1 1 134 0 0,1 0-33 0 0,1 0 172 0 0,1 1-108 0 0,-1 0-91 0 0,0 0-85 0 0,1 1-46 0 0,5 3 175 0 0,-8-5-218 0 0,20 15 94 0 0,25 23 315 0 0,-30-24-348 0 0,1 2-64 0 0,0-1-104 0 0,-7-6-38 0 0,-1-1-47 0 0,1 1-52 0 0,0-1-57 0 0,0 1-63 0 0,0-1-69 0 0,0 0-72 0 0,1 0-79 0 0,-8-6 68 0 0,-1-1-69 0 0,1 1-61 0 0,0-1-54 0 0,0 1-188 0 0,0 0-52 0 0,1 0-227 0 0,0 1-608 0 0</inkml:trace>
  <inkml:trace contextRef="#ctx0" brushRef="#br0" timeOffset="191180.398">14874 9048 9408 0 0,'15'-10'273'0'0,"-12"9"-5"0"0,5 0-171 0 0,-1-1-73 0 0,0 0-55 0 0,0 1-36 0 0,-6 1-1 0 0,1 1 46 0 0,3 4 217 0 0,-1 3 59 0 0,-1 3 108 0 0,0 9 246 0 0,-4 0 2 0 0,0-6-245 0 0,0-5-108 0 0,-1-1-58 0 0,0 2-29 0 0,-2 6 60 0 0,0 20 212 0 0,3-12-193 0 0,-3 0-96 0 0,2-12-45 0 0,0 0 0 0 0,0 12-108 0 0,2-7 90 0 0,-1-1 0 0 0,-1 1 0 0 0,0-1 0 0 0,-4 14-90 0 0,5-25 15 0 0,0 0 1 0 0,1 0 0 0 0,0-1 0 0 0,0 1 0 0 0,0 0 0 0 0,1 4-16 0 0,0-4 10 0 0,-1 0 0 0 0,1 0 0 0 0,-1 0-1 0 0,-1 0 1 0 0,1 0 0 0 0,-1 2-10 0 0,1-5 10 0 0,-1 1-1 0 0,1 0 0 0 0,0 0 0 0 0,0 0 1 0 0,0 0-1 0 0,1-1 0 0 0,-1 3-9 0 0,1-3 9 0 0,-1 0 0 0 0,0 1 0 0 0,0-1 0 0 0,1 1 0 0 0,-2-1 0 0 0,1 0 0 0 0,0 3-9 0 0,0-5 259 0 0,0 0-38 0 0,1-1 122 0 0,0-1-114 0 0,1-1-93 0 0,1-2-62 0 0,5-11-73 0 0,-6 11 62 0 0,12-26-58 0 0,-7 14-50 0 0,0 0-50 0 0,-1 1-64 0 0,0-1-75 0 0,-4 10 113 0 0,0 0 1 0 0,0 1 0 0 0,1 0 0 0 0,3-6 120 0 0,15-20-376 0 0,-19 30 353 0 0,0-2-31 0 0,0 1 0 0 0,0-1 1 0 0,-1 0-1 0 0,1 0 1 0 0,-1 0-1 0 0,0 0 0 0 0,0 0 1 0 0,0 0-1 0 0,0-2 54 0 0,0 1-78 0 0,0 0-1 0 0,0 0 1 0 0,1 0-1 0 0,0 0 1 0 0,0-1 78 0 0,7-12-160 0 0,-4 8 3 0 0,0 0 0 0 0,-1 0 1 0 0,0-2 156 0 0,0-3-111 0 0,-3-2 59 0 0,4 2 127 0 0,-1 5 22 0 0,-4 10-88 0 0,0 0-1 0 0,0-1 0 0 0,0 1 1 0 0,0-1-1 0 0,0 1 0 0 0,0 0 1 0 0,0-1-1 0 0,0 1 1 0 0,0 0-1 0 0,0-1 0 0 0,0 1 1 0 0,0-1-1 0 0,0 1 0 0 0,0 0 1 0 0,-1-1-1 0 0,1 1 1 0 0,0 0-1 0 0,0-1 0 0 0,0 1 1 0 0,-1 0-1 0 0,1-1 1 0 0,0 1-1 0 0,-1 0-8 0 0,1-1 113 0 0,1 1-40 0 0,0-1-16 0 0,4-1 1 0 0,-4 3 9 0 0,-1-1 54 0 0,2 14-40 0 0,-2-11-54 0 0,1-1 0 0 0,-1 0 0 0 0,0 0-1 0 0,0 0 1 0 0,1 0 0 0 0,-2 1-1 0 0,1-1 1 0 0,0 0 0 0 0,0 0-1 0 0,-1 0 1 0 0,1 0 0 0 0,-1 0-1 0 0,0 1 1 0 0,0-1-27 0 0,-7 12 161 0 0,5-8-82 0 0,-1 0 0 0 0,1 0 0 0 0,0 0 0 0 0,1 1 0 0 0,-1 2-79 0 0,0-2 63 0 0,0 0 0 0 0,-1 0 0 0 0,0 0 0 0 0,0 0 0 0 0,-1-1 0 0 0,-3 5-63 0 0,-10 16 134 0 0,7-8-63 0 0,-6 11 42 0 0,5-12-5 0 0,8-11-124 0 0,2 0 45 0 0,0-1 42 0 0,3 1 36 0 0,2 4 202 0 0,4 0 95 0 0,-5-9-281 0 0,0 0 0 0 0,1 1-1 0 0,-1-1 1 0 0,1-1 0 0 0,-1 1-1 0 0,1 0 1 0 0,0-1-1 0 0,0 1 1 0 0,0-1 0 0 0,-1 0-1 0 0,2 0-122 0 0,12 3 537 0 0,6-3-195 0 0,0 0-45 0 0,0-1-47 0 0,1-1-48 0 0,3 1-30 0 0,-1 0-69 0 0,1 1-71 0 0,-1 1-74 0 0,-23-1 85 0 0,-1-1-46 0 0,1 0-45 0 0,-1 0-45 0 0,1 0-45 0 0,-1 0-42 0 0,0 0-45 0 0,1 1-42 0 0,-1-1-109 0 0,1 0-60 0 0,-1 0-60 0 0,1 0-58 0 0,-1 0-58 0 0,0 0-57 0 0,0 1-57 0 0,0-1-55 0 0,0 0-401 0 0,0 0-34 0 0,-1 0-2548 0 0</inkml:trace>
  <inkml:trace contextRef="#ctx0" brushRef="#br0" timeOffset="195018.231">15348 9213 6648 0 0,'-9'-1'268'0'0,"3"-2"-55"0"0,4 1-46 0 0,1-1 36 0 0,1 0 45 0 0,3-1 54 0 0,-3 4 720 0 0,-1-1-99 0 0,0-1 84 0 0,-4-2 1235 0 0,4 3-1515 0 0,0 1 52 0 0,-1 0-399 0 0,0 1-72 0 0,0 0-65 0 0,0 1-57 0 0,1 0-51 0 0,-1 0-43 0 0,-2 3-14 0 0,2 0-87 0 0,-4 7-83 0 0,4-8 92 0 0,1-1 33 0 0,0 0 53 0 0,-4 12-40 0 0,-2 8-20 0 0,-2 8 41 0 0,9-30-68 0 0,0 0 1 0 0,-1 0 0 0 0,1 0 0 0 0,0 0 0 0 0,0 0 0 0 0,0 0 0 0 0,0 0 0 0 0,0 0 0 0 0,0-1 0 0 0,0 1 0 0 0,0 0 0 0 0,0 0 0 0 0,0 1 0 0 0,1 0 1 0 0,0-1 0 0 0,0 1 0 0 0,-1 0 0 0 0,1-1 0 0 0,0 1 1 0 0,1-1-1 0 0,-1 1 0 0 0,0-1 0 0 0,0 1 0 0 0,2 0-1 0 0,-2-2 69 0 0,1-1-45 0 0,0 0-10 0 0,4 0-5 0 0,-4 1-4 0 0,-1 0 1 0 0,1-1-1 0 0,0 1 1 0 0,-1-1-1 0 0,1 1 1 0 0,-1-1-1 0 0,1 1 1 0 0,-1-1-1 0 0,0 0 1 0 0,1 1-1 0 0,-1-1 0 0 0,1 0-5 0 0,7-6 0 0 0,-7 6 0 0 0,0 0 0 0 0,0 0 0 0 0,0 0 0 0 0,0 0 0 0 0,-1-1 0 0 0,1 1 0 0 0,-1-1 0 0 0,1 0 0 0 0,1-1 1 0 0,-2 1-1 0 0,1 0 0 0 0,0 0 0 0 0,-1 1 0 0 0,1-1 0 0 0,0 0 0 0 0,0 1 0 0 0,1-1 0 0 0,0 1 0 0 0,12-10-1 0 0,-14 10-3 0 0,0 0 0 0 0,1 0 0 0 0,-1 0 0 0 0,1 1-1 0 0,-1-1 1 0 0,1 0 0 0 0,-1 1 0 0 0,1-1-1 0 0,1 1 5 0 0,12-6-33 0 0,-3 1 10 0 0,-10 5 17 0 0,-1 0 0 0 0,0 0-1 0 0,0 0 1 0 0,0 0-1 0 0,1 0 1 0 0,-1 0 0 0 0,0 0-1 0 0,0 1 1 0 0,0-1 0 0 0,0 1-1 0 0,1-1 1 0 0,-1 1-1 0 0,0-1 1 0 0,0 1 6 0 0,15 12-96 0 0,-7-2 63 0 0,0-2 50 0 0,-4-3-17 0 0,0 1 0 0 0,-1-1 0 0 0,1 1 0 0 0,2 6 0 0 0,2 4 0 0 0,-7-14 5 0 0,0 1 0 0 0,0 0 1 0 0,-1 0-1 0 0,1 0 1 0 0,-1 0-1 0 0,0 0-5 0 0,4 28 130 0 0,-2-15-14 0 0,-2-13-83 0 0,-1 0 0 0 0,0-1 0 0 0,0 1 0 0 0,0 0 0 0 0,0 0 0 0 0,-1-1 0 0 0,0 1 0 0 0,0 1-33 0 0,-5 18 263 0 0,2-8-23 0 0,0-1 86 0 0,3-12-267 0 0,0 0 0 0 0,0 0-1 0 0,0 0 1 0 0,-1 0 0 0 0,1 0-1 0 0,-1 0 1 0 0,1 0-1 0 0,-1-1 1 0 0,0 1 0 0 0,1-1-1 0 0,-1 1 1 0 0,0-1 0 0 0,0 1-1 0 0,0-1 1 0 0,-1 0-59 0 0,-17 10 378 0 0,3-5-96 0 0,-27 3 23 0 0,12-7-176 0 0,12-3-99 0 0,1-2-53 0 0,1-3-62 0 0,2-3-72 0 0,15 8 184 0 0,0 1-39 0 0,1-1-40 0 0,-1 1-42 0 0,0-1-46 0 0,1 1-48 0 0,-1-1-50 0 0,1 0-52 0 0,-1 1-55 0 0,1-1-57 0 0,-1 1-61 0 0,1-1-61 0 0,-1 0-66 0 0,1 0-66 0 0,-1 1-70 0 0,1-1-71 0 0,-2-1-1520 0 0,0-2-1314 0 0</inkml:trace>
  <inkml:trace contextRef="#ctx0" brushRef="#br0" timeOffset="195961.513">18040 11341 12784 0 0,'2'-5'26'0'0,"-1"0"62"0"0,1-2 155 0 0,5-12 491 0 0,-4 12-551 0 0,0-1-57 0 0,-3 8-114 0 0,0-1 1 0 0,0 1-1 0 0,1 0 1 0 0,-1-1-1 0 0,0 1 1 0 0,0-1-1 0 0,0 1 1 0 0,0 0-1 0 0,1-1 1 0 0,-1 1-1 0 0,0 0 1 0 0,0-1-1 0 0,1 1 1 0 0,-1 0-1 0 0,0 0 1 0 0,0-1-1 0 0,1 1 1 0 0,-1 0 0 0 0,0-1-1 0 0,1 1 1 0 0,-1 0-1 0 0,0 0 1 0 0,1 0-1 0 0,-1 0 1 0 0,1-1-1 0 0,-1 1 1 0 0,0 0-1 0 0,1 0 1 0 0,-1 0-13 0 0,1 0 22 0 0,0 1 0 0 0,-1-1 0 0 0,1 0 0 0 0,-1 1 0 0 0,0-1 1 0 0,1 0-1 0 0,-1 1 0 0 0,1-1 0 0 0,-1 1 0 0 0,1-1 0 0 0,-1 1 0 0 0,0-1 1 0 0,1 1-1 0 0,-1-1 0 0 0,0 1 0 0 0,0-1 0 0 0,1 1-22 0 0,4 14 310 0 0,-3-8-205 0 0,-1-2-46 0 0,-1 7 137 0 0,0-1 1 0 0,-1 0-1 0 0,0 0 0 0 0,0 0 1 0 0,-2 1-197 0 0,0 8 259 0 0,-5 23 220 0 0,-3 0-103 0 0,-3 18 37 0 0,8-37-264 0 0,-1-1-43 0 0,-21 52 110 0 0,14-44-97 0 0,3-5 40 0 0,10-24-64 0 0,1-2-6 0 0,0 0-1 0 0,0 0 23 0 0,1-5 181 0 0,1 0-91 0 0,2 0-48 0 0,3-3-17 0 0,-2 1 1 0 0,39-49-430 0 0,4 5-102 0 0,-30 34-90 0 0,17-11 485 0 0,-16 14-283 0 0,1 1 1 0 0,1 0 282 0 0,-1 1-90 0 0,-7 4 6 0 0,0 0-33 0 0,-1 2-42 0 0,1 1-51 0 0,-10 4 459 0 0,-3 4-108 0 0,-2 1-81 0 0,-1 1-56 0 0,-9 11-82 0 0,7-12 104 0 0,-30 23-141 0 0,-5 5 62 0 0,25-19 52 0 0,0 0 0 0 0,-11 14 1 0 0,18-18 0 0 0,5-6 0 0 0,0 1 0 0 0,0 0 0 0 0,0 0 0 0 0,0 0 0 0 0,-1 3 0 0 0,4-6 4 0 0,0-1 0 0 0,-1 1-1 0 0,1-1 1 0 0,0 1-1 0 0,0-1 1 0 0,0 1-1 0 0,0-1 1 0 0,0 1-1 0 0,0 0 1 0 0,0-1 0 0 0,0 1-1 0 0,0-1 1 0 0,0 1-1 0 0,0-1 1 0 0,0 1-1 0 0,1 0 1 0 0,-1-1-1 0 0,0 1 1 0 0,0-1 0 0 0,0 1-1 0 0,1-1 1 0 0,-1 1-1 0 0,0-1 1 0 0,1 1-1 0 0,-1-1 1 0 0,0 0-1 0 0,1 1 1 0 0,-1-1 0 0 0,1 1-4 0 0,10 6 86 0 0,8-2 384 0 0,2-3-106 0 0,-1-1-94 0 0,1-2-79 0 0,-5 0-85 0 0,1 1-35 0 0,17 3-5 0 0,-28-1-169 0 0,0-1 84 0 0,0 1 56 0 0,8 2 119 0 0,-6-2-119 0 0,-3 0-74 0 0,0 0-64 0 0,0 0-94 0 0,1 0-110 0 0,-4-2 105 0 0,1 1-34 0 0,0 0-37 0 0,0 0-40 0 0,-1 0-9 0 0,0 0-36 0 0,-1-1-69 0 0,0 1-63 0 0,0-1-57 0 0,-1 0-49 0 0,1 1-174 0 0,0-1-49 0 0,0 0-210 0 0,0 1-566 0 0</inkml:trace>
  <inkml:trace contextRef="#ctx0" brushRef="#br0" timeOffset="196891.639">18484 11624 6448 0 0,'0'0'141'0'0,"0"0"23"0"0,0 0 13 0 0,0 0-52 0 0,0 0-6 0 0,0 0 47 0 0,0 0 146 0 0,0 0 270 0 0,0 0 24 0 0,0 0-26 0 0,0 0-118 0 0,0 0-200 0 0,0 0-33 0 0,1-1 149 0 0,3-2 592 0 0,-2 3-719 0 0,-1-1 47 0 0,0 1 70 0 0,0 0 79 0 0,-1 0 95 0 0,1 0 109 0 0,0 1-734 0 0,-1-1 90 0 0,1 1 47 0 0,-1-1 34 0 0,1 1 173 0 0,0 2 42 0 0,2 9 485 0 0,-3-10-778 0 0,0-1-10 0 0,0-1 0 0 0,0 1 1 0 0,0-1-1 0 0,0 1 0 0 0,0 0 0 0 0,0-1 1 0 0,1 1-1 0 0,-1-1 0 0 0,0 1 0 0 0,0-1 1 0 0,0 1-1 0 0,1-1 0 0 0,-1 0 0 0 0,0 1 1 0 0,1-1-1 0 0,-1 1 0 0 0,0-1 0 0 0,1 1 1 0 0,-1-1-1 0 0,0 0 0 0 0,1 1 0 0 0,-1-1 1 0 0,1 0-1 0 0,1 3 1 0 0,1-1 1 0 0,-1 1 0 0 0,1-1 0 0 0,0 0 0 0 0,0 0-1 0 0,0 0 1 0 0,0 0 0 0 0,0 0 0 0 0,0-1 0 0 0,0 0 0 0 0,3 2-2 0 0,8 0 80 0 0,-1-2 92 0 0,22 0 260 0 0,-20 1-180 0 0,1-1-1 0 0,7 4-251 0 0,-20-4 66 0 0,4 3-20 0 0,4 3 17 0 0,-5-7 66 0 0,-3 3-56 0 0,0 13 176 0 0,-8 1-12 0 0,-2-1-43 0 0,-2-1-38 0 0,-3-1-34 0 0,-13 12 40 0 0,-2-2-81 0 0,16-15-64 0 0,-36 31 100 0 0,-2 0-117 0 0,35-28-1 0 0,0-1 6 0 0,6-1 45 0 0,7-10-50 0 0,1 1 0 0 0,0-1 1 0 0,0 0-1 0 0,0 0 0 0 0,0 1 1 0 0,0-1-1 0 0,0 0 0 0 0,0 1 1 0 0,0-1-1 0 0,0 0 0 0 0,0 1 1 0 0,0-1-1 0 0,0 0 0 0 0,0 1 1 0 0,0-1-1 0 0,0 0 0 0 0,0 1 1 0 0,0-1-1 0 0,0 0 0 0 0,1 0 1 0 0,-1 1-1 0 0,0-1 0 0 0,0 0 1 0 0,0 0-1 0 0,0 1 0 0 0,1-1 1 0 0,-1 0-1 0 0,0 0 0 0 0,0 1 1 0 0,1-1-1 0 0,-1 0 0 0 0,0 0 1 0 0,0 0-1 0 0,1 1 0 0 0,-1-1 1 0 0,0 0-1 0 0,0 0 0 0 0,1 0 1 0 0,-1 0-1 0 0,0 0 0 0 0,1 0 0 0 0,6 3 24 0 0,-3-1 43 0 0,3-1 15 0 0,0 1 1 0 0,1-1-1 0 0,-1 0 1 0 0,0-1-1 0 0,1 0 1 0 0,2-1-83 0 0,29-2 277 0 0,-13 1-134 0 0,-1 1-48 0 0,-12 0-54 0 0,19-2 167 0 0,-22 1-181 0 0,0 0-46 0 0,-3 1-33 0 0,0-1-39 0 0,-1 1-44 0 0,1-1-52 0 0,-6 1 70 0 0,0 1 40 0 0,3-2-113 0 0,-3 1 66 0 0,0 0-91 0 0,-1 0-14 0 0,1 0-76 0 0,-1 0-90 0 0,1 1-102 0 0,-1-1 63 0 0,0 1-62 0 0,0-1-57 0 0,0 1-49 0 0,0-1-174 0 0,0 1-49 0 0,0-1-212 0 0,0 0-570 0 0</inkml:trace>
  <inkml:trace contextRef="#ctx0" brushRef="#br0" timeOffset="197100.38">18512 11835 13912 0 0,'1'-1'212'0'0,"4"-4"223"0"0,-2 3-274 0 0,0 0-45 0 0,0 1-72 0 0,10-4-24 0 0,0 0 39 0 0,13-3 156 0 0,-4 2 47 0 0,0 1 52 0 0,50-7 835 0 0,-40 9-722 0 0,-16 2-250 0 0,1 1-39 0 0,0-1-45 0 0,0 1-52 0 0,-14 0 24 0 0,-1 0-42 0 0,0 0-44 0 0,1 0-43 0 0,1 0-126 0 0,0 0-111 0 0,0 0-114 0 0,0 0-118 0 0,0 0-121 0 0,0 0-124 0 0,-1 0-128 0 0,-1 0 405 0 0,0 1-34 0 0,6-1-1629 0 0,3 2-1237 0 0</inkml:trace>
  <inkml:trace contextRef="#ctx0" brushRef="#br0" timeOffset="198482.34">14139 11373 6048 0 0,'0'0'133'0'0,"0"0"23"0"0,0-1 11 0 0,6-2-34 0 0,-3 1-94 0 0,1 0-17 0 0,-4 2 12 0 0,1-1 32 0 0,0 0 64 0 0,1 0 72 0 0,-2 1 300 0 0,0 0-523 0 0,1 0 113 0 0,0 0 102 0 0,0 0 90 0 0,-1 0 14 0 0,1 1 48 0 0,1-1 40 0 0,-1 0 33 0 0,1 1 471 0 0,4 1 1269 0 0,-4-2-1555 0 0,-1 1-60 0 0,1-1-72 0 0,-1 1-106 0 0,-1-1-228 0 0,0 0-35 0 0,0 0-36 0 0,0 1-39 0 0,-1 11 502 0 0,-1-7-315 0 0,0 0-36 0 0,-2 0-37 0 0,0-1-39 0 0,-1 0-40 0 0,0 1-43 0 0,1-1-6 0 0,3-4-10 0 0,0 1 0 0 0,1 0 0 0 0,-1-1-1 0 0,0 1 1 0 0,0 0 0 0 0,1-1 0 0 0,-1 1-1 0 0,0-1 1 0 0,0 1 0 0 0,0-1 0 0 0,0 0-1 0 0,0 1 1 0 0,0-1 0 0 0,0 0 0 0 0,0 0-1 0 0,0 1-3 0 0,-1-1-2 0 0,-3 1 0 0 0,1 3-56 0 0,3-5 95 0 0,-2 0-33 0 0,2-5 57 0 0,1 4-53 0 0,0 0 0 0 0,1 0 0 0 0,-1 0-1 0 0,1 0 1 0 0,0 0 0 0 0,-1 0-1 0 0,1 0 1 0 0,0 0 0 0 0,0 1-1 0 0,0-1 1 0 0,1 0 0 0 0,-1 0-1 0 0,0 1 1 0 0,1-1 0 0 0,-1 1-1 0 0,1-1 1 0 0,-1 1 0 0 0,1 0-1 0 0,0 0-7 0 0,17-13 118 0 0,-1 4 67 0 0,-17 10-175 0 0,1-1-8 0 0,-1 0 0 0 0,1 0 0 0 0,0 1 0 0 0,0-1 0 0 0,-1 1 0 0 0,1-1-1 0 0,0 1 1 0 0,0 0 0 0 0,2-1-2 0 0,0 2 47 0 0,0 0 46 0 0,-3-1 15 0 0,1 1 40 0 0,6 4 109 0 0,-6-3-131 0 0,-1 0 53 0 0,0 0-124 0 0,-1 0 1 0 0,1 1-1 0 0,-1-1 0 0 0,0 0 1 0 0,0 0-1 0 0,1 1 1 0 0,-2-1-1 0 0,1 0 0 0 0,0 1 1 0 0,0-1-1 0 0,-1 0 0 0 0,1 0 1 0 0,-1 1-1 0 0,0-1 1 0 0,0 2-56 0 0,-8 10 329 0 0,0-5-136 0 0,-2-1-52 0 0,11-8-154 0 0,-2 1 19 0 0,1 0 42 0 0,-2 1 100 0 0,-4 2 270 0 0,5-3-342 0 0,0-1-57 0 0,2 1-19 0 0,0-1 1 0 0,0 0-1 0 0,0 0 1 0 0,-1 0-1 0 0,1 0 1 0 0,0 0-1 0 0,0 0 1 0 0,0 0-1 0 0,-1 0 1 0 0,1 0-1 0 0,0 0 1 0 0,0 0-1 0 0,0 0 1 0 0,-1 0-1 0 0,1 0 1 0 0,0 0-1 0 0,0 0 1 0 0,0 0 0 0 0,0 0-1 0 0,-1 0 1 0 0,1 0-1 0 0,0 0 1 0 0,0 0-1 0 0,0 0 1 0 0,0-1-1 0 0,-1 1 1 0 0,1 0-1 0 0,0 0 1 0 0,0 0-1 0 0,0 0 1 0 0,0 0-1 0 0,0 0 1 0 0,-1-1-1 0 0,1 1 1 0 0,0 0-1 0 0,0 0 1 0 0,0 0-1 0 0,0 0 1 0 0,0-1-1 0 0,0 1 1 0 0,0 0-1 0 0,0 0 1 0 0,0 0-1 0 0,0-1 1 0 0,0 1-1 0 0,0 0 1 0 0,0 0-1 0 0,0 0 1 0 0,0 0 0 0 0,0-1-1 0 0,0 1 1 0 0,0 0-1 0 0,0 0 1 0 0,0 0-1 0 0,0-1 1 0 0,0 1-1 0 0,0 0 1 0 0,0 0-1 0 0,2-10-15 0 0,-1 9 12 0 0,0-1-151 0 0,-1 0 48 0 0,2 0 40 0 0,-1 0 36 0 0,1-3 58 0 0,4-6 200 0 0,-4 8-219 0 0,0 0-70 0 0,0 0-80 0 0,0 0-96 0 0,0 1-116 0 0,-1 0 20 0 0,1 0-75 0 0,0 0-81 0 0,-1 1-89 0 0,1-1-94 0 0,0 0-102 0 0,0 0-108 0 0,0 1-115 0 0,2-3-1346 0 0,3-1-1331 0 0</inkml:trace>
  <inkml:trace contextRef="#ctx0" brushRef="#br0" timeOffset="199037.568">13745 11613 9344 0 0,'-4'-2'107'0'0,"1"2"-1"0"0,-1 2 41 0 0,1-1-28 0 0,-1 1 39 0 0,2-2-18 0 0,1 1-50 0 0,-1 0-42 0 0,1-1-35 0 0,-2 1-61 0 0,-4 1-163 0 0,4-1 201 0 0,1-1 62 0 0,1 1 16 0 0,0-1 33 0 0,0 0 39 0 0,-1 0 41 0 0,1 0 64 0 0,0 0 59 0 0,0 1 63 0 0,-1-1 70 0 0,1 0 73 0 0,0 0 80 0 0,0 0 85 0 0,-1 0 90 0 0,3-1-526 0 0,0-1-104 0 0,3-1-67 0 0,1-2-68 0 0,-4 5 29 0 0,11-10 44 0 0,-9 7-73 0 0,0 0-1 0 0,1 1 0 0 0,-1-1 0 0 0,1 1 1 0 0,-1 0-1 0 0,4-1 1 0 0,5 0 48 0 0,2 1 70 0 0,1 5 321 0 0,-13-2-375 0 0,-1-1-1 0 0,0 1 1 0 0,1-1-1 0 0,-1 1 1 0 0,0 0 0 0 0,0 0-1 0 0,1 0 1 0 0,-1 0 0 0 0,0 0-1 0 0,0 0 1 0 0,0 0 0 0 0,0 0-1 0 0,0 1-63 0 0,3 6 323 0 0,-3 2-56 0 0,-4 0-92 0 0,0-4 24 0 0,-3 10 244 0 0,-4-3-70 0 0,2-6-180 0 0,-4-2-57 0 0,-3 0 32 0 0,7-4-50 0 0,0-4-79 0 0,6 2-21 0 0,-4-3 80 0 0,6 4-97 0 0,-1 0 1 0 0,1 0-1 0 0,0-1 0 0 0,0 1 1 0 0,0 0-1 0 0,0 0 1 0 0,0 0-1 0 0,0 0 1 0 0,0-1-1 0 0,0 1 0 0 0,0 0 1 0 0,0 0-1 0 0,0 0 1 0 0,0-1-1 0 0,0 1 0 0 0,0 0 1 0 0,0 0-1 0 0,0 0 1 0 0,0-1-1 0 0,0 1 0 0 0,0 0 1 0 0,0 0-1 0 0,0 0 1 0 0,0 0-1 0 0,0-1 0 0 0,0 1 1 0 0,0 0-1 0 0,0 0 1 0 0,0 0-1 0 0,0-1-1 0 0,1-2-228 0 0,-1-1 92 0 0,1 1 79 0 0,-1-1 66 0 0,1 0 51 0 0,1 0 38 0 0,3-8 330 0 0,-2 7-271 0 0,0-1-64 0 0,1 1-105 0 0,-1 2-60 0 0,-1 1-58 0 0,1-1-65 0 0,-1 1-74 0 0,1-1-109 0 0,0 1-103 0 0,0-1-112 0 0,1 1-121 0 0,-3 2 308 0 0,1-1-33 0 0,0 0-36 0 0,-1 0-36 0 0,1 1-38 0 0,0-1-38 0 0,0 0-40 0 0,-1 1-41 0 0,1-1-1001 0 0,1 1-57 0 0,0-1-191 0 0</inkml:trace>
  <inkml:trace contextRef="#ctx0" brushRef="#br0" timeOffset="199517.18">13301 11901 11952 0 0,'0'0'266'0'0,"0"0"44"0"0,0 0 14 0 0,0 0-132 0 0,0 0-91 0 0,0 0-39 0 0,0 0-13 0 0,0 0 15 0 0,0 0 0 0 0,0 0 0 0 0,0 0-17 0 0,0 0 12 0 0,-1 1 211 0 0,1 0-104 0 0,-1 1-70 0 0,-2 3 65 0 0,2-3-79 0 0,1-1 37 0 0,-1 1 88 0 0,1-1 92 0 0,-4 6 17 0 0,3-6-253 0 0,0 1 0 0 0,0 0 1 0 0,-1-1-1 0 0,1 1 1 0 0,-1-1-1 0 0,1 0 0 0 0,-1 0 1 0 0,1 1-1 0 0,-1-1 1 0 0,-1 0-64 0 0,-10 4 57 0 0,9-7-8 0 0,0 0 69 0 0,0-2-54 0 0,0-5-58 0 0,3 9-4 0 0,1-2-3 0 0,0 1 1 0 0,0-1 0 0 0,0 1-1 0 0,0-1 1 0 0,0 0 0 0 0,0 1-1 0 0,0-1 1 0 0,1 1 0 0 0,-1-1 0 0 0,0 1-1 0 0,1-1 1 0 0,0 1 0 0 0,-1-1-1 0 0,1 1 1 0 0,0-1 0 0 0,-1 1-1 0 0,1 0 1 0 0,1-2 0 0 0,11-11-68 0 0,6 3-106 0 0,-14 10 119 0 0,-1 0 46 0 0,1 0 40 0 0,-1 2 37 0 0,3 2 165 0 0,-1 3 100 0 0,-2 3 158 0 0,-4-8-419 0 0,0 0 1 0 0,0 1 0 0 0,0-1-1 0 0,0 1 1 0 0,0-1 0 0 0,0 1 0 0 0,0-1-1 0 0,-1 0 1 0 0,1 1 0 0 0,0-1-1 0 0,-1 1 1 0 0,1-1 0 0 0,-1 0-1 0 0,1 1 1 0 0,-1-1 0 0 0,0 0-1 0 0,0 1-72 0 0,-3 4 61 0 0,0-1 72 0 0,0 0 44 0 0,-6 7 293 0 0,3-6-238 0 0,3-2-147 0 0,0 0-56 0 0,0-1-58 0 0,1 0-56 0 0,0 0-65 0 0,-1 0-71 0 0,1 0-81 0 0,-1 0-88 0 0,1 0-96 0 0,-1 0-103 0 0,3-2-209 0 0</inkml:trace>
  <inkml:trace contextRef="#ctx0" brushRef="#br0" timeOffset="199950.811">12610 12266 8208 0 0,'0'0'182'0'0,"0"0"29"0"0,0 0 13 0 0,0 0-61 0 0,1 0-90 0 0,0-1-62 0 0,2-2-61 0 0,-1 1 81 0 0,-1 2 35 0 0,0-1 47 0 0,-1 0 58 0 0,1 1 68 0 0,0-1-45 0 0,1 0 100 0 0,0 0 57 0 0,3-1 533 0 0,-3 2-643 0 0,-1-1-35 0 0,1 1-21 0 0,0 0-86 0 0,-1-1-90 0 0,-1 1-56 0 0,2 0 507 0 0,-2 0-10 0 0,0 0 6 0 0,0 0 33 0 0,1 12 602 0 0,-1-2-149 0 0,0-5-524 0 0,-1-1-47 0 0,-1 3 33 0 0,0-3-247 0 0,0-1-34 0 0,0 1 108 0 0,-1-1-37 0 0,-2 3 101 0 0,-1-1-104 0 0,0-2-77 0 0,5-2-105 0 0,-1-1 0 0 0,1 0 1 0 0,0 1-1 0 0,-1-1 1 0 0,1 0-1 0 0,0 0 1 0 0,-1 1-1 0 0,1-1 1 0 0,-1 0-1 0 0,1 0 1 0 0,0-1-1 0 0,-1 1 0 0 0,1 0 1 0 0,0 0-1 0 0,-1-1 1 0 0,1 1-1 0 0,0-1 1 0 0,0 1-1 0 0,-1-1 1 0 0,1 1-1 0 0,0-1-9 0 0,0 0 10 0 0,0 0 0 0 0,1 0-1 0 0,-1 0 1 0 0,0 1 0 0 0,1-1-1 0 0,-1 0 1 0 0,1-1 0 0 0,-1 1 0 0 0,1 0-1 0 0,-1 0 1 0 0,1 0 0 0 0,0 0 0 0 0,-1 0-1 0 0,1 0 1 0 0,0 0 0 0 0,0-1-1 0 0,0 1 1 0 0,0 0 0 0 0,0 0-10 0 0,1-23 188 0 0,2 13-82 0 0,0 1-107 0 0,-1 6-37 0 0,0 1 0 0 0,-1 0 1 0 0,1-1-1 0 0,1 1 0 0 0,-1 0 1 0 0,0 0-1 0 0,2 0 38 0 0,1-3-18 0 0,1 0 43 0 0,-1 3-41 0 0,1 1-64 0 0,-5 1 72 0 0,0 1-1 0 0,1 0 0 0 0,-1 0 0 0 0,0 0 1 0 0,1 0-1 0 0,-1 0 0 0 0,0 0 1 0 0,1 1-1 0 0,-1-1 0 0 0,0 0 0 0 0,1 1 1 0 0,-1-1 8 0 0,5 4-5 0 0,-2-1 36 0 0,1 1 95 0 0,-3-3 5 0 0,0 0-66 0 0,0 0-70 0 0,-1 0-75 0 0,0-1-68 0 0,0 1-73 0 0,1-1-79 0 0,-1 1-82 0 0,0-1-29 0 0,0 0-70 0 0,0 1-64 0 0,0-1-54 0 0,0 0-182 0 0,0 1-54 0 0,1-1-220 0 0,0 0-585 0 0</inkml:trace>
  <inkml:trace contextRef="#ctx0" brushRef="#br0" timeOffset="200601.327">14769 11330 8552 0 0,'0'0'190'0'0,"0"0"28"0"0,0 0 11 0 0,-1-1-21 0 0,-1 0-220 0 0,0 0 60 0 0,1-1 55 0 0,-1 1 48 0 0,2-1 83 0 0,-1 0 49 0 0,1-1 104 0 0,1-1 250 0 0,0 0 9 0 0,1 1-243 0 0,-1 1-100 0 0,0 0-43 0 0,0 1-84 0 0,0-1-43 0 0,0 1-51 0 0,0 0-57 0 0,3-3 344 0 0,9-7 565 0 0,-8 7-637 0 0,-1 1-85 0 0,0 1-47 0 0,-1 0-55 0 0,1 0-68 0 0,0 0 106 0 0,2-1-43 0 0,4-1 22 0 0,-6 2-27 0 0,-1 1 60 0 0,0 0 32 0 0,0 1 66 0 0,0-1 77 0 0,1 1 86 0 0,-5 1-170 0 0,0 2-78 0 0,1 2-37 0 0,-1 4 0 0 0,1-5-33 0 0,0-2-6 0 0,-1 3 28 0 0,-1 0 0 0 0,1 0 0 0 0,-1 0 0 0 0,0 0 0 0 0,-2 2-125 0 0,-8 14 361 0 0,-1-6-141 0 0,0-3-106 0 0,-1 2 55 0 0,13-13-154 0 0,0 0-1 0 0,0 1 1 0 0,-1-1-1 0 0,1 0 1 0 0,0 0-1 0 0,-1 0 1 0 0,1 1-1 0 0,-1-2 1 0 0,1 1-1 0 0,-1 0 1 0 0,1 0-1 0 0,-1 0 1 0 0,1-1 0 0 0,-1 1-1 0 0,0-1-14 0 0,1 1 8 0 0,0-1 1 0 0,0 1-1 0 0,0-1 0 0 0,0 0 0 0 0,0 0 1 0 0,0 1-1 0 0,0-1 0 0 0,0 0 0 0 0,0 0 1 0 0,0 0-1 0 0,0 0 0 0 0,0 0 0 0 0,0 0 0 0 0,0-1 1 0 0,0 1-1 0 0,0 0 0 0 0,0 0 0 0 0,0-1 1 0 0,0 1-1 0 0,0-1 0 0 0,0 1 0 0 0,0-1-8 0 0,0 1 8 0 0,1-1-1 0 0,0 0 0 0 0,0 1 0 0 0,-1-1 0 0 0,1 0 1 0 0,0 0-1 0 0,0 1 0 0 0,0-1 0 0 0,0 0 0 0 0,0 1 1 0 0,0-1-1 0 0,0 0 0 0 0,0 0 0 0 0,0 1 0 0 0,0-1 1 0 0,0 0-1 0 0,1 1 0 0 0,-1-1 0 0 0,0 0 0 0 0,0 1 0 0 0,1-1 1 0 0,-1 0-1 0 0,0 1-7 0 0,13-22 109 0 0,1 5-96 0 0,-14 17-13 0 0,16-18-10 0 0,2 0-1 0 0,3-2 11 0 0,-12 13-60 0 0,5-5-106 0 0,-7 7 30 0 0,1 1-48 0 0,3-1-154 0 0,-5 4 122 0 0,0 1-33 0 0,-5 0 74 0 0,-1 0-137 0 0,2 0-255 0 0,1 0 301 0 0,-2 0 103 0 0,0 0 30 0 0,0 1-43 0 0,-1-1-51 0 0,1 0-61 0 0,0 0-5 0 0,0 1-54 0 0,-1-1-59 0 0,1 0-65 0 0,-1 1-70 0 0,1-1-75 0 0,-1 1-81 0 0,1 0-86 0 0,-1-1-1315 0 0,0 0-1180 0 0</inkml:trace>
  <inkml:trace contextRef="#ctx0" brushRef="#br0" timeOffset="201067.044">15241 11343 9416 0 0,'0'0'208'0'0,"0"0"33"0"0,0 0 16 0 0,-1-1-56 0 0,0 1-150 0 0,-1-1-33 0 0,-1 1 8 0 0,2 0 70 0 0,-2 0 511 0 0,0 0-43 0 0,1 0-42 0 0,-1 0-43 0 0,1 0-41 0 0,-1 0-43 0 0,1 1-41 0 0,-1-1-43 0 0,1 0-41 0 0,0 1-42 0 0,0-1-41 0 0,0 1-41 0 0,0-1-42 0 0,0 1-41 0 0,0-1-41 0 0,1 1-41 0 0,-1-1 338 0 0,2 0 1 0 0,0 0-187 0 0,0 0-33 0 0,-1 0 16 0 0,1 1-79 0 0,-3 0-61 0 0,3-1 71 0 0,-1 0 38 0 0,1 0 59 0 0,0 1 69 0 0,1-1 85 0 0,0 0-262 0 0,0 1 0 0 0,1-1 0 0 0,-1 0 0 0 0,0 0 0 0 0,1 0 0 0 0,-1 0 0 0 0,1 0 0 0 0,-1 0 0 0 0,0 0 0 0 0,1 0 0 0 0,-1-1 0 0 0,1 1 0 0 0,-1-1 0 0 0,0 1 0 0 0,1-1-36 0 0,10-4 227 0 0,0-1-64 0 0,-2 1-94 0 0,-1 1-80 0 0,11-4-47 0 0,-4 5 305 0 0,-13 2-201 0 0,0 2 0 0 0,-1-1 0 0 0,1 0 1 0 0,0 1-1 0 0,0-1 0 0 0,0 1 0 0 0,-1 0 0 0 0,1 0 0 0 0,0 0-46 0 0,-2-1 19 0 0,0 0-1 0 0,0 1 1 0 0,0-1-1 0 0,0 1 0 0 0,0-1 1 0 0,0 1-1 0 0,0 0 0 0 0,0-1 1 0 0,0 1-1 0 0,0 0 0 0 0,0 0 1 0 0,-1-1-1 0 0,1 1 1 0 0,0 0-1 0 0,0 0 0 0 0,-1 0 1 0 0,1 0-1 0 0,-1 0 0 0 0,1 0 1 0 0,-1 0-1 0 0,1 0 1 0 0,-1 0-1 0 0,0 0 0 0 0,1 0 1 0 0,-1 1-1 0 0,0-1 0 0 0,0 0 1 0 0,0 0-1 0 0,0 0 0 0 0,0 0 1 0 0,0 0-1 0 0,0 0 1 0 0,0 1-1 0 0,0-1 0 0 0,-1 0 1 0 0,1 0-1 0 0,0 0 0 0 0,-1 1-18 0 0,0 0 38 0 0,-1 2 82 0 0,1 0-1 0 0,-1 0 1 0 0,0 0 0 0 0,0 0-1 0 0,-2 1-119 0 0,-5 5 179 0 0,7-8-135 0 0,-7 4 239 0 0,4-4-240 0 0,-3 1-64 0 0,6-3 80 0 0,2 0 6 0 0,0 0-1 0 0,0 0-39 0 0,0 0-50 0 0,0 0-53 0 0,0 0-112 0 0,0 0-83 0 0,1 0 84 0 0,0-3-202 0 0,0 1 147 0 0,-1 1 28 0 0,1 0-76 0 0,0 0-16 0 0,-1 1-45 0 0,1-1-40 0 0,-1 0-37 0 0,1 1-277 0 0,0-1-60 0 0,0 0-48 0 0,0 0-36 0 0,2-1-1518 0 0,2-2-1340 0 0</inkml:trace>
  <inkml:trace contextRef="#ctx0" brushRef="#br0" timeOffset="201503.427">15637 11445 10680 0 0,'0'0'241'0'0,"0"0"38"0"0,0 0 11 0 0,0 0-28 0 0,0 0-197 0 0,1-1-37 0 0,-1 1-18 0 0,2-2 60 0 0,0 0 416 0 0,1-1-33 0 0,3 0 359 0 0,0 0-115 0 0,0 1-106 0 0,1 1-96 0 0,-1 1-84 0 0,1 1-76 0 0,0 0-63 0 0,0 1-17 0 0,1 0-60 0 0,25 13 446 0 0,-26-12-442 0 0,-4 4 392 0 0,-3-2-258 0 0,0 0-144 0 0,0-4-137 0 0,0 1-33 0 0,-1-1 12 0 0,1 0 0 0 0,0 0 0 0 0,-1 0-1 0 0,1 0 1 0 0,-1 0 0 0 0,1 0-1 0 0,-1 0 1 0 0,1 0 0 0 0,-1-1 0 0 0,1 1-1 0 0,-1 0 1 0 0,0 0 0 0 0,0 0-1 0 0,0 0-30 0 0,0 0 52 0 0,-1 0-1 0 0,1 0 1 0 0,0-1-1 0 0,-1 1 0 0 0,1-1 1 0 0,-1 1-1 0 0,1-1 0 0 0,-1 1 1 0 0,1-1-1 0 0,-1 0 1 0 0,1 1-1 0 0,-1-1 0 0 0,1 0 1 0 0,-1 0-52 0 0,-3-4 133 0 0,2-3-79 0 0,0-6 7 0 0,3 10-54 0 0,1 0 0 0 0,-1 1 0 0 0,1-1 0 0 0,0 1 0 0 0,-1-1 0 0 0,1 1 0 0 0,1-1 0 0 0,-1 1 0 0 0,0 0 0 0 0,1-1 0 0 0,-1 1 1 0 0,1 0-1 0 0,0-1-7 0 0,12-12-30 0 0,-1 3-88 0 0,-9 8-92 0 0,0 1 70 0 0,12-7-131 0 0,-9 6 88 0 0,-4 2 41 0 0,1 1-44 0 0,0-1-55 0 0,0 1-63 0 0,0 0-118 0 0,0 0-102 0 0,1 0-114 0 0,-3 1 273 0 0,0 0-33 0 0,0 0-36 0 0,0 0-35 0 0,1 0-38 0 0,-1 0-39 0 0,0 0-41 0 0,0 0-43 0 0,0 0-43 0 0,1 1-46 0 0,0 0-1255 0 0,1 1-1108 0 0</inkml:trace>
  <inkml:trace contextRef="#ctx0" brushRef="#br0" timeOffset="202369.623">15922 10978 9648 0 0,'0'0'216'0'0,"0"0"32"0"0,0 0 12 0 0,2-2-55 0 0,0 1-152 0 0,1-1-35 0 0,0-1-7 0 0,-2 2 32 0 0,0 1 46 0 0,-1 0 98 0 0,1-1 97 0 0,0 0 17 0 0,5-2 456 0 0,-2 1-370 0 0,-3 1-260 0 0,1 0-38 0 0,0 1-46 0 0,-1-1-52 0 0,1 1-25 0 0,0 0 100 0 0,0 0 90 0 0,4 0 310 0 0,-5 0-344 0 0,1 0-62 0 0,-1 0 113 0 0,3 3 437 0 0,1 3-58 0 0,-6 2-265 0 0,1-7-218 0 0,0 0 0 0 0,0 1 1 0 0,0-1-1 0 0,-1 0 1 0 0,1 1-1 0 0,0-1 0 0 0,-1 0 1 0 0,1 1-1 0 0,-1-1 1 0 0,0 0-1 0 0,0 1-69 0 0,-3 2 194 0 0,-1-2-48 0 0,2 0 20 0 0,0 0-47 0 0,-2 2 19 0 0,-5 2-25 0 0,0-4-13 0 0,3-3 62 0 0,7 1-145 0 0,-1 0 0 0 0,1 0 0 0 0,-1-1-1 0 0,1 1 1 0 0,-1 0 0 0 0,1 0 0 0 0,0-1-1 0 0,-1 1 1 0 0,1 0 0 0 0,0-1 0 0 0,-1 1-1 0 0,1 0 1 0 0,0-1 0 0 0,-1 1-1 0 0,1 0 1 0 0,0-1 0 0 0,0 1 0 0 0,-1-1-1 0 0,1 1 1 0 0,0 0 0 0 0,0-1 0 0 0,0 1-17 0 0,-1-6 131 0 0,2-1-84 0 0,0 3-66 0 0,1 0-36 0 0,-1 1-39 0 0,1-1-44 0 0,0 1 59 0 0,0 1 39 0 0,7-10 23 0 0,-6 8-50 0 0,0 1-93 0 0,-2 1 35 0 0,0 0-38 0 0,1 0-41 0 0,-1 0-46 0 0,0 1-9 0 0,0 0-40 0 0,-1-1-38 0 0,1 1-35 0 0,1 0-241 0 0,-1-1-56 0 0,2-1-792 0 0,1-1-586 0 0,3-2-1164 0 0,-6 5 3115 0 0</inkml:trace>
  <inkml:trace contextRef="#ctx0" brushRef="#br0" timeOffset="202860.57">15589 10767 9848 0 0,'0'0'222'0'0,"0"0"30"0"0,0 0 19 0 0,0 0-114 0 0,-1 0-82 0 0,-3 0 21 0 0,3 0-16 0 0,1 0 88 0 0,-1 0 198 0 0,-7 0 603 0 0,5 0-706 0 0,0 0-46 0 0,1 0-98 0 0,0 0-38 0 0,0 0-44 0 0,1 0-49 0 0,-3 0 358 0 0,2-1-69 0 0,1 0-61 0 0,1-1-54 0 0,1 0-47 0 0,1 0-40 0 0,3-4-15 0 0,10-4-94 0 0,-9 6 44 0 0,-3 1 35 0 0,1 1 45 0 0,-3 2-29 0 0,10-6-18 0 0,-8 5-19 0 0,0-1 0 0 0,1 1 0 0 0,-1 1 0 0 0,0-1 0 0 0,0 0 0 0 0,1 1-1 0 0,-1 0 1 0 0,2-1-24 0 0,-4 1 60 0 0,-1 0 20 0 0,0 1-35 0 0,6 4 14 0 0,-5-4-30 0 0,-1 0-1 0 0,1 1 0 0 0,0-1 1 0 0,-1 0-1 0 0,1 0 0 0 0,0 0 1 0 0,-1 1-1 0 0,0-1 0 0 0,1 0 1 0 0,-1 0-1 0 0,0 1 1 0 0,1-1-1 0 0,-1 0 0 0 0,0 1 1 0 0,0-1-1 0 0,0 0 0 0 0,0 1 1 0 0,0-1-1 0 0,-1 0 0 0 0,1 1 1 0 0,0-1-1 0 0,-1 0 1 0 0,1 0-1 0 0,-1 1-28 0 0,-1 2 105 0 0,0 0 1 0 0,0 0 0 0 0,-1 0-1 0 0,0-1 1 0 0,1 1-1 0 0,-2 0-105 0 0,-2 4 165 0 0,-4-1-39 0 0,-1-2-50 0 0,4-2-60 0 0,5-1-470 0 0,-1-2 48 0 0,1 1 42 0 0,1 0 33 0 0,-1-1-202 0 0,-1 0-628 0 0,3 0 544 0 0,-1-1 264 0 0,0 1-38 0 0,-3 0-1641 0 0,-1 0-1165 0 0</inkml:trace>
  <inkml:trace contextRef="#ctx0" brushRef="#br0" timeOffset="203355.765">15172 10794 9848 0 0,'-8'-8'222'0'0,"7"7"30"0"0,1 1 19 0 0,0 0 18 0 0,0 0 46 0 0,0 0 17 0 0,0 0 7 0 0,0 0-284 0 0,1 0 97 0 0,-1 1 31 0 0,1 0 38 0 0,1 3 660 0 0,-1-2-544 0 0,-1-1-65 0 0,0 1-109 0 0,-1 1 152 0 0,-1 0-62 0 0,-1-1-55 0 0,0 1-50 0 0,-1-1-43 0 0,0 0-37 0 0,-5 2 2 0 0,-16 1-70 0 0,21-5 15 0 0,0 0 34 0 0,1-1-58 0 0,-1 0-1 0 0,1 0 1 0 0,0 0 0 0 0,0-1 0 0 0,0 1 0 0 0,0-1 0 0 0,-1 0-11 0 0,-7-8-22 0 0,5-1-56 0 0,0 2 21 0 0,6 9 54 0 0,-1-1 0 0 0,1 1 1 0 0,-1-1-1 0 0,1 0 1 0 0,-1 1-1 0 0,1-1 0 0 0,0 1 1 0 0,-1-1-1 0 0,1 0 0 0 0,0 1 1 0 0,-1-1-1 0 0,1 0 1 0 0,0 1-1 0 0,0-1 0 0 0,0 0 1 0 0,0 1-1 0 0,0-1 1 0 0,-1 0-1 0 0,1 0 0 0 0,0 1 1 0 0,1-1-1 0 0,-1 0 1 0 0,0 0 2 0 0,0-7 9 0 0,-1 0-42 0 0,1 7 25 0 0,0 0 0 0 0,-1 0 0 0 0,1 0 0 0 0,0 1 0 0 0,0-1 0 0 0,0 0 0 0 0,0 0 0 0 0,0 0 0 0 0,0 1 0 0 0,0-1 0 0 0,0 0 0 0 0,0 0 0 0 0,0 0 0 0 0,0 0 0 0 0,0 1 0 0 0,1-1 0 0 0,-1 0 0 0 0,0 0 0 0 0,1 0 0 0 0,-1 1 0 0 0,0-1 0 0 0,1 0 0 0 0,-1 1 0 0 0,1-1 0 0 0,-1 0 0 0 0,1 1 0 0 0,0-1 0 0 0,-1 1 0 0 0,1-1 8 0 0,2-1-67 0 0,0-1-169 0 0,1 0 97 0 0,0 2 83 0 0,0 0 65 0 0,1 0 66 0 0,10 3 274 0 0,-8 1-249 0 0,-4-2-85 0 0,0 1-33 0 0,0 0-41 0 0,0 0-48 0 0,0 0-54 0 0,-1 0-61 0 0,1 1-69 0 0,-1-1-75 0 0,0 0 78 0 0,-1 0-40 0 0,0-1-39 0 0,0 1-44 0 0,0 0-43 0 0,0 0-47 0 0,0 0-49 0 0,-1-1-51 0 0,2 3-1188 0 0,0 2-1020 0 0</inkml:trace>
  <inkml:trace contextRef="#ctx0" brushRef="#br0" timeOffset="209726.232">14072 10799 5984 0 0,'0'0'133'0'0,"0"0"23"0"0,0 0 11 0 0,0 0-51 0 0,1-2-63 0 0,4-4-54 0 0,-3 3 49 0 0,3-2 181 0 0,0 0 36 0 0,1-1 92 0 0,3-3 230 0 0,4-4 370 0 0,-4 4-376 0 0,-8 7-655 0 0,1 1 105 0 0,-1-1 90 0 0,1 1 72 0 0,0 0 142 0 0,5-2 794 0 0,-4 2-707 0 0,-1 0-152 0 0,-1 1-188 0 0,0 0-43 0 0,1 0 274 0 0,-2 0-22 0 0,1 1-3 0 0,8 5-7 0 0,-2 0 39 0 0,-6-5-257 0 0,1 1 0 0 0,-1-1 0 0 0,-1 0 0 0 0,1 0 0 0 0,0 0 0 0 0,0 1 1 0 0,0-1-1 0 0,-1 0 0 0 0,1 1 0 0 0,-1-1 0 0 0,1 1 0 0 0,-1-1 0 0 0,1 1 0 0 0,-1-1 1 0 0,0 1-1 0 0,0-1 0 0 0,0 1 0 0 0,0 0-63 0 0,-2 14 445 0 0,-1-8-250 0 0,-9 6 461 0 0,8-10-509 0 0,0-1-73 0 0,3-2-8 0 0,-1-1-5 0 0,-7-1-52 0 0,3 0 30 0 0,5 0-166 0 0,0 0 63 0 0,-2-4 49 0 0,3 2-89 0 0,0 2 1 0 0,0 0-42 0 0,0 0-75 0 0,0 0-70 0 0,0 0-80 0 0,0 0-90 0 0,0 0-98 0 0,1 0-109 0 0,-1 0-117 0 0,0 0 346 0 0,0 1-34 0 0,1-3-1486 0 0,1-2-1112 0 0</inkml:trace>
  <inkml:trace contextRef="#ctx0" brushRef="#br0" timeOffset="210138.509">13718 10959 9072 0 0,'0'0'200'0'0,"0"0"33"0"0,0 0 15 0 0,0 0-97 0 0,0 0-34 0 0,0 0 35 0 0,0 1-74 0 0,0 1 5 0 0,0-1 6 0 0,0 0 32 0 0,0 0 58 0 0,0-1 74 0 0,-1 1 85 0 0,-2 8 377 0 0,-2-1-42 0 0,-1-1-48 0 0,-1 1-53 0 0,0-1-61 0 0,0-1-66 0 0,-1 0-74 0 0,1 0-78 0 0,2-2-150 0 0,4-3-8 0 0,-1 0-70 0 0,1 0-39 0 0,-5 0-46 0 0,1-1 48 0 0,4 0 49 0 0,0-1 13 0 0,0 0-43 0 0,0 1-44 0 0,1 0-1 0 0,0-1 0 0 0,0 1 1 0 0,0 0-1 0 0,0 0 0 0 0,-1 0 1 0 0,1 0-1 0 0,0 0 0 0 0,0 0 1 0 0,0-1-1 0 0,0 1 0 0 0,-1 0 1 0 0,1 0-1 0 0,0 0 0 0 0,0-1 1 0 0,0 1-1 0 0,0 0 0 0 0,0 0 1 0 0,0 0-1 0 0,0-1 0 0 0,0 1 1 0 0,-1 0-1 0 0,1 0 0 0 0,0 0 1 0 0,0-1-1 0 0,0 1 1 0 0,0 0-1 0 0,0 0 0 0 0,0 0 1 0 0,0-1-1 0 0,0 1 0 0 0,0 0 1 0 0,1 0-3 0 0,-1-4-2 0 0,1 1 0 0 0,1 0 0 0 0,-1 0 0 0 0,0-1 0 0 0,1 1 0 0 0,0 0 0 0 0,-1 1 0 0 0,1-1 0 0 0,0 0 0 0 0,1 0 0 0 0,-1 1 0 0 0,0-1 0 0 0,1 1 0 0 0,2-2 2 0 0,19-14-122 0 0,-12 11 5 0 0,0-1-51 0 0,0 1-91 0 0,-9 5-3 0 0,-1 1 96 0 0,1-1 81 0 0,-1 1 65 0 0,2-1 61 0 0,7-4 219 0 0,-6 4-190 0 0,0 0-97 0 0,-2 1-41 0 0,0 0-45 0 0,-1 1-51 0 0,1-1-59 0 0,-1 0-65 0 0,1 1-72 0 0,-1 0 77 0 0,-1 0-37 0 0,1 0-38 0 0,-1 0-41 0 0,1 0-43 0 0,-1 0-44 0 0,0 0-47 0 0,1 0-49 0 0,0 1-1207 0 0,2 1-1020 0 0</inkml:trace>
  <inkml:trace contextRef="#ctx0" brushRef="#br0" timeOffset="214577.111">14559 9781 5264 0 0,'-3'0'122'0'0,"0"0"-89"0"0,1 0-73 0 0,0-1-87 0 0,0 1 60 0 0,0 0 97 0 0,-1 0 68 0 0,0-1 84 0 0,0 1 46 0 0,0 0 81 0 0,-2 0 92 0 0,0 0 100 0 0,-1 0-221 0 0,2-1-103 0 0,-13 1 182 0 0,4 3-58 0 0,0 0-93 0 0,2-1-73 0 0,-6 1 15 0 0,-9 4 76 0 0,2 3-37 0 0,-48 25 256 0 0,27-12-160 0 0,13-9-52 0 0,-10 5-165 0 0,0 3 247 0 0,-27 20-315 0 0,23-12 100 0 0,12-8-73 0 0,-2 1-13 0 0,-114 78 192 0 0,89-54-152 0 0,-24 18 74 0 0,46-34-100 0 0,-16 12 62 0 0,-6 11-90 0 0,2 2 67 0 0,-51 48 199 0 0,60-61-210 0 0,10-9 64 0 0,-52 51 233 0 0,76-70-303 0 0,-14 16 60 0 0,-7 10 29 0 0,-3 8-139 0 0,9-8 122 0 0,19-26-45 0 0,-11 14 43 0 0,-11 13-62 0 0,7-8-50 0 0,-9 8 245 0 0,1-1 64 0 0,-16 17 211 0 0,23-23 341 0 0,-14 22-869 0 0,19-19 153 0 0,-10 20 26 0 0,-8 11 40 0 0,15-24-71 0 0,8-15 2 0 0,5-5 29 0 0,-1 1 64 0 0,9-14-156 0 0,-1 0-34 0 0,0 3-24 0 0,-3 8-30 0 0,-10 24-7 0 0,8-18 67 0 0,0 1 0 0 0,2 1-59 0 0,-9 23 79 0 0,12-35-47 0 0,-29 76 172 0 0,18-53-13 0 0,-2 0 0 0 0,-8 11-191 0 0,13-28 149 0 0,-2 2-37 0 0,11-17-74 0 0,0-1-1 0 0,1 2 1 0 0,-1 0-38 0 0,-8 22 126 0 0,-13 16-59 0 0,5-10-4 0 0,17-22-51 0 0,5-2-78 0 0,0-8-22 0 0,-1-6-44 0 0,0 0 83 0 0,0 0 62 0 0,0 1 152 0 0,0-1-125 0 0,0 0-65 0 0,0 0-86 0 0,0 0 3 0 0,1 0-39 0 0,-1-1-45 0 0,0 1-48 0 0,1-1-54 0 0,-1 1-58 0 0,1-1-62 0 0,-1 0-67 0 0,1 1-82 0 0,-1-1-109 0 0,1 1-91 0 0,0-1-71 0 0,0 1-170 0 0,1 0-568 0 0</inkml:trace>
  <inkml:trace contextRef="#ctx0" brushRef="#br0" timeOffset="-213476.611">14559 9707 3536 0 0,'5'0'432'0'0,"1"0"-38"0"0,-1-1-37 0 0,0 1-34 0 0,6-1 227 0 0,0-1-114 0 0,1 1-77 0 0,-2 0-93 0 0,2 0 123 0 0,-1 0-33 0 0,3-1 43 0 0,0 1-55 0 0,0 0-57 0 0,0 2-59 0 0,10 2 280 0 0,0 0-70 0 0,0-1-59 0 0,0 0-51 0 0,11 1 77 0 0,0 0-55 0 0,14-1 29 0 0,-29-1-77 0 0,0 0 1 0 0,17 4-303 0 0,8 3 185 0 0,68 16 124 0 0,-64-11-110 0 0,-17-3-108 0 0,14 5 293 0 0,30 5-384 0 0,-54-15 141 0 0,0 2 1 0 0,2 1-142 0 0,24 7 173 0 0,6 3 8 0 0,-3 5 71 0 0,-31-11 123 0 0,18 12-375 0 0,-17-7 328 0 0,1 0 0 0 0,13 16-328 0 0,31 26 573 0 0,-53-47-445 0 0,0-1 1 0 0,4 2-129 0 0,18 14 186 0 0,-12-6-50 0 0,40 37 232 0 0,-24-16-49 0 0,-20-20-128 0 0,10 10 199 0 0,-2-3-22 0 0,-10-9-177 0 0,-4-3-92 0 0,0 2-76 0 0,24 39 107 0 0,-19-29-16 0 0,-1 1 39 0 0,-2-6-16 0 0,-8-14-45 0 0,-1 1 0 0 0,-1 0 0 0 0,1 0-92 0 0,6 16 187 0 0,6 14 106 0 0,-6-6-52 0 0,3 0-47 0 0,0 2-29 0 0,-2 1-45 0 0,-10-28-93 0 0,1 1 0 0 0,0-2 0 0 0,2 2-27 0 0,-1-1 21 0 0,-1-1 0 0 0,0 1 0 0 0,0 3-21 0 0,8 20 3 0 0,2-1 42 0 0,3 10 51 0 0,-9-23 26 0 0,0-1-45 0 0,0 1-31 0 0,-1-1-1 0 0,-1 1 1 0 0,0 2-46 0 0,-5-19 13 0 0,14 78 390 0 0,-11-25-231 0 0,-4-39-126 0 0,-4 18 2 0 0,0-12 36 0 0,2-5-29 0 0,0 0-36 0 0,0-3-8 0 0,3 1 49 0 0,0-7-48 0 0,0-2 46 0 0,0-5-60 0 0,-1 1 1 0 0,1-1-1 0 0,-1 0 1 0 0,0 1-1 0 0,1-1 0 0 0,-1 1 1 0 0,0-1-1 0 0,0 1 1 0 0,0-1-1 0 0,0 1 1 0 0,0-1-1 0 0,0 1 0 0 0,-1-1 2 0 0,1 0-162 0 0,1 1 41 0 0,0 2-182 0 0,0-2 121 0 0,0 0-101 0 0,-1-1 91 0 0,1 0-42 0 0,-1 0-81 0 0,1 0-66 0 0,-1 0-73 0 0,1 0-82 0 0,-1 0-90 0 0,1-1-96 0 0,-1 1-106 0 0,0-1-112 0 0,1 1 202 0 0,-1-1-1747 0 0,0 1-1404 0 0</inkml:trace>
  <inkml:trace contextRef="#ctx0" brushRef="#br0" timeOffset="-212255.021">16373 11442 5136 0 0,'0'0'149'0'0,"0"0"-36"0"0,0 0 0 0 0,0 0 46 0 0,0 0 141 0 0,0 0-36 0 0,0 0-58 0 0,0 0-49 0 0,0 0-43 0 0,0 1-27 0 0,0-1-34 0 0,0 5 71 0 0,0-3 6 0 0,2 10 585 0 0,-3 0-105 0 0,0 1-94 0 0,-2 0-81 0 0,-1 0-71 0 0,-1 0-58 0 0,0 0-47 0 0,0 0-36 0 0,-7 19 281 0 0,3-6 355 0 0,-11 18-859 0 0,6-15 336 0 0,-20 35 464 0 0,22-44-651 0 0,-1 0-50 0 0,3-4-49 0 0,-2-2 1 0 0,0 1 0 0 0,0-2-1 0 0,-1 1 1 0 0,-2-1-51 0 0,-4 4 18 0 0,8-7 25 0 0,-1 0 1 0 0,0 0 0 0 0,-9 5-44 0 0,-23 14 164 0 0,6-4-45 0 0,12-11-92 0 0,-17 8-75 0 0,1 0 33 0 0,-85 41 54 0 0,51-28-40 0 0,-7-1 230 0 0,-17 1-229 0 0,44-15 50 0 0,-25 13 87 0 0,36-15-74 0 0,1 0-37 0 0,-1-1 3 0 0,-83 29 188 0 0,72-32-175 0 0,-87 25-42 0 0,45-12 45 0 0,50-13 27 0 0,-17 2-72 0 0,35-9 9 0 0,-15 5 46 0 0,-29 7 33 0 0,35-12 6 0 0,1 1-43 0 0,-118 22-33 0 0,88-22 46 0 0,-13-5-64 0 0,-31 4 0 0 0,77-3 32 0 0,-45 3-51 0 0,55-6 37 0 0,0 0 32 0 0,-11-1 105 0 0,18-1-32 0 0,0 1 38 0 0,-7-2-60 0 0,-6 1-36 0 0,1-1-61 0 0,0-1-52 0 0,-2-1-45 0 0,3 0-52 0 0,-1 1 93 0 0,-9-2 52 0 0,-5-1-23 0 0,9 2 56 0 0,0-1 37 0 0,-35-7 154 0 0,-30-6-96 0 0,33 8 12 0 0,8 1 81 0 0,30 5-62 0 0,-1-1 41 0 0,-22-2-46 0 0,24 5-91 0 0,0-3-57 0 0,14 3-58 0 0,0-2 58 0 0,0 1 49 0 0,1-1 40 0 0,-12-3 149 0 0,-32-13 422 0 0,43 16-541 0 0,1-1-33 0 0,-1 0-43 0 0,1 1-54 0 0,-17-8 102 0 0,11 4 35 0 0,8 3-18 0 0,1 0 36 0 0,-2-1-52 0 0,0-1-59 0 0,8 5-40 0 0,0-1 0 0 0,-1 0 0 0 0,1 1 0 0 0,-1 0 0 0 0,0 0 0 0 0,1 1 0 0 0,-1-1 0 0 0,0 1 0 0 0,0 0 1 0 0,-4 0 14 0 0,0 0-54 0 0,0 0-54 0 0,-1 0-57 0 0,1 1-57 0 0,-1-1-59 0 0,1 1-61 0 0,-1 0-62 0 0,-2 0-58 0 0</inkml:trace>
  <inkml:trace contextRef="#ctx0" brushRef="#br0" timeOffset="-210054.491">14646 9552 3680 0 0,'15'-2'83'0'0,"-12"1"11"0"0,-3 1 9 0 0,0 0 16 0 0,0 0 62 0 0,1 1 31 0 0,10 1 79 0 0,7 0 287 0 0,-11-2-361 0 0,2-1-53 0 0,-1 0-88 0 0,-4 1-6 0 0,1 0-1 0 0,0 0 0 0 0,-1 0 0 0 0,1 1 1 0 0,-1-1-1 0 0,1 1 0 0 0,-1 0 0 0 0,3 1-69 0 0,6 2 214 0 0,0-2 49 0 0,-2-1-161 0 0,6 1 103 0 0,1-1 40 0 0,41 4 662 0 0,-34-4-549 0 0,-11 0-176 0 0,0-1-33 0 0,7 0 194 0 0,-1 0-60 0 0,1 1-48 0 0,-1 0-35 0 0,58 1 474 0 0,-40 1-340 0 0,-13 0-145 0 0,7 1-19 0 0,0-3-109 0 0,-12 0 40 0 0,0 0 1 0 0,9 3-102 0 0,6 2 147 0 0,-2 1 41 0 0,-22-5-48 0 0,-1 1-41 0 0,2 1-22 0 0,5 2-15 0 0,19 6 33 0 0,1 1-9 0 0,18 11-37 0 0,-1 0 29 0 0,-34-16-34 0 0,0 1 47 0 0,3 3 66 0 0,10 9 134 0 0,-24-15-241 0 0,0-1 0 0 0,0 0 0 0 0,0-1 0 0 0,4 2-50 0 0,4 1 87 0 0,4 1 20 0 0,-1-1 0 0 0,1-1 0 0 0,3 0-107 0 0,-3 0 110 0 0,0-1 39 0 0,-1 2 49 0 0,0 1 64 0 0,-4-1-177 0 0,-11-4-34 0 0,0 0 1 0 0,0 0 0 0 0,0 0 0 0 0,-1 0 0 0 0,3 3-52 0 0,10 12 72 0 0,54 68-8 0 0,-47-56-25 0 0,33 40 18 0 0,-49-58-34 0 0,-1 0 40 0 0,12 25 243 0 0,-7-12-128 0 0,-4-10-124 0 0,-1-4 42 0 0,1-1-33 0 0,18 19 34 0 0,-22-24-81 0 0,19 18 24 0 0,11 13 39 0 0,-15-7 47 0 0,-8-8-27 0 0,10 30 208 0 0,-11-27-207 0 0,-3-11 2 0 0,0 0-1 0 0,6 9-101 0 0,11 20 144 0 0,-19-34-84 0 0,0-1 51 0 0,6 14 299 0 0,-3-1-254 0 0,1 0-81 0 0,3 3-64 0 0,6 12-84 0 0,1 0-4 0 0,-8-12 84 0 0,-7-15 9 0 0,13 30 57 0 0,-7-12 6 0 0,-3-4 41 0 0,-1 2 75 0 0,-2 4-89 0 0,0 14-27 0 0,0-10-30 0 0,-1 14-8 0 0,-2 39-41 0 0,0 6 38 0 0,5-31-42 0 0,4 18 108 0 0,-7-47-80 0 0,-1 15-24 0 0,-1-29 51 0 0,-2 11-49 0 0,-1-2 13 0 0,1 15 109 0 0,2-21-57 0 0,-1-19-1 0 0,0-1-11 0 0,0 0-122 0 0,0 1 42 0 0,1 1 45 0 0,-1-1-60 0 0,1 1-95 0 0,-1-2 18 0 0,0 1-40 0 0,0 0-86 0 0,1 3-256 0 0,-1-1 132 0 0,1-2 164 0 0,-1 0-35 0 0,0 0-39 0 0,1 1-48 0 0,-1-1-54 0 0,0 0-60 0 0,0 0-66 0 0,0 0-75 0 0,0-1 181 0 0,0 0-46 0 0,0 0-42 0 0,0 0-34 0 0,0 0-145 0 0,0 1-35 0 0,0-1-1526 0 0</inkml:trace>
  <inkml:trace contextRef="#ctx0" brushRef="#br0" timeOffset="-208886.524">16526 11613 9072 0 0,'0'0'200'0'0,"0"0"33"0"0,0 0 15 0 0,0 0-20 0 0,0 0-111 0 0,0 2-45 0 0,0 4 38 0 0,0 0 43 0 0,0-1 46 0 0,0 3 45 0 0,-1 1-51 0 0,-1-1-45 0 0,0 1-37 0 0,-1 2-20 0 0,-1-1-33 0 0,-7 21 25 0 0,4-14 2 0 0,2-7-69 0 0,0 0 37 0 0,-3 2 133 0 0,0 0 0 0 0,-8 8-186 0 0,4-6 32 0 0,12-14-33 0 0,-23 26 54 0 0,-34 30 192 0 0,23-23-172 0 0,15-16-28 0 0,-1 0 1 0 0,-21 12-46 0 0,-5 4 37 0 0,2-2-12 0 0,12-9 17 0 0,11-6-45 0 0,7-6 3 0 0,0 0 0 0 0,-1-2 0 0 0,0 0 0 0 0,-6 2 0 0 0,-4 3 0 0 0,-19 9 20 0 0,-79 39 124 0 0,70-35-116 0 0,-154 65-28 0 0,192-83 0 0 0,1-1 0 0 0,0-1 0 0 0,-9 3 0 0 0,1 0 0 0 0,1 0 0 0 0,-11 7 0 0 0,-25 11 0 0 0,41-20 16 0 0,-7 6 49 0 0,-13 5 52 0 0,-29 9-13 0 0,-42 11-44 0 0,59-23-6 0 0,11-4 37 0 0,0 0-33 0 0,-38 13-16 0 0,-119 34-97 0 0,-41-2 55 0 0,176-40-24 0 0,-36 7-99 0 0,64-16-3 0 0,-21 3-51 0 0,-93 18-241 0 0,83-16 215 0 0,7-2-20 0 0,0 1-59 0 0,29-7 154 0 0,0 1 47 0 0,-26 2 30 0 0,1 0 101 0 0,-68 4 167 0 0,82-9-197 0 0,1 0-55 0 0,-140 5 35 0 0,118-4-6 0 0,18 0 48 0 0,7-1 39 0 0,1 1 51 0 0,25-3-93 0 0,-117 5 490 0 0,68-5-195 0 0,1-5 67 0 0,19 1-42 0 0,1-2-59 0 0,-71-16 433 0 0,97 20-715 0 0,1 0 37 0 0,-9-4 140 0 0,2 1 52 0 0,-20-8 416 0 0,23 8-456 0 0,0 1-38 0 0,0 0-52 0 0,0-1-68 0 0,-3 0 118 0 0,-1 0-34 0 0,-15-6 45 0 0,5 1-101 0 0,1 0-46 0 0,-58-26-38 0 0,48 19 65 0 0,17 8 10 0 0,1 0 35 0 0,-1-1 41 0 0,1 0 47 0 0,-7-6 97 0 0,0-1-53 0 0,1-2-67 0 0,1 1-79 0 0,-10-16 61 0 0,19 19-112 0 0,9 11-38 0 0,0-1-54 0 0,0 1 45 0 0,0-1 95 0 0,3 2 53 0 0,0-2 86 0 0,0 4-128 0 0,1 0-69 0 0,0 0-66 0 0,-1 0-63 0 0,1 0-60 0 0,-1 0-57 0 0,1 0-53 0 0,-1-1-50 0 0,1 2-48 0 0,-1-1-43 0 0,1 0-42 0 0,-1 0-37 0 0,0-1-592 0 0,-1 0-113 0 0,1 1 49 0 0,0 0-34 0 0,-2-3-2482 0 0,3 4 3650 0 0</inkml:trace>
  <inkml:trace contextRef="#ctx0" brushRef="#br0" timeOffset="-208060.135">11988 12266 4232 0 0,'0'0'91'0'0,"0"0"-27"0"0,2-5 151 0 0,-1 1-153 0 0,2-6-2 0 0,0 0 114 0 0,0-14 361 0 0,-2 11-10 0 0,3 0-82 0 0,0-6 132 0 0,-2 8-300 0 0,-1 1-40 0 0,3-10 142 0 0,-2 7-178 0 0,12-39 511 0 0,-9 38-467 0 0,0 1 54 0 0,4-9 95 0 0,0 1-90 0 0,3-4-31 0 0,8-12 32 0 0,-13 23-203 0 0,12-24 125 0 0,10-17 62 0 0,1 0-6 0 0,-1 0 99 0 0,-9 17-60 0 0,0 0 47 0 0,1 0 47 0 0,0 1 48 0 0,-5 11-188 0 0,0 1-48 0 0,11-20 85 0 0,33-62 278 0 0,-41 68-317 0 0,22-48 228 0 0,-18 44-289 0 0,1 1-35 0 0,2 1-42 0 0,0 1-47 0 0,1 0-55 0 0,1 0-60 0 0,-11 16 33 0 0,43-57-14 0 0,-16 29 77 0 0,-20 25 21 0 0,32-36 52 0 0,-20 20 24 0 0,-17 22-26 0 0,-1 0 53 0 0,5-4 211 0 0,1-1-97 0 0,0 0-77 0 0,0-1-74 0 0,5-4-45 0 0,15-15-46 0 0,33-27-2 0 0,-50 50 6 0 0,1 1 48 0 0,7-6-7 0 0,-1-1-81 0 0,46-35-37 0 0,-7 8 38 0 0,-1-1 62 0 0,130-97 291 0 0,-168 128-463 0 0,-1-1 91 0 0,0-2 69 0 0,-1 1 50 0 0,79-68 421 0 0,-71 68-422 0 0,1 3-77 0 0,-2 3-83 0 0,-1 0 77 0 0,73-40 212 0 0,-62 40-231 0 0,77-27-18 0 0,-49 26-30 0 0,-24 12-48 0 0,-51 11 67 0 0,5-1-33 0 0,-2 0-31 0 0,-1 1-33 0 0,0-1-52 0 0,0 0-24 0 0,-1 1-52 0 0,0 0-59 0 0,1-1-65 0 0,-1 1-93 0 0,1 0-72 0 0,0-1-64 0 0,-1 1-56 0 0,2 0-190 0 0,-1-1-56 0 0,1 1-229 0 0,3-1-616 0 0</inkml:trace>
  <inkml:trace contextRef="#ctx0" brushRef="#br0" timeOffset="-204529.914">14406 11196 2528 0 0,'3'-5'221'0'0,"0"2"-178"0"0,1 0-15 0 0,1-1 49 0 0,0-1 89 0 0,11-5 315 0 0,-5 8-264 0 0,-10 2 44 0 0,1 0-36 0 0,2-2 142 0 0,8-5 485 0 0,-10 6-566 0 0,-1 0 164 0 0,-1 1-56 0 0,0 0-270 0 0,1 0 56 0 0,0 0 47 0 0,-1 0 39 0 0,1 0 289 0 0,-1-2 885 0 0,0 1-958 0 0,-1 0-61 0 0,1 1-84 0 0,-2 0-113 0 0,1-1-150 0 0,0 2-69 0 0,0-1-76 0 0,-1 0-85 0 0,-2 2 275 0 0,0 0 69 0 0,-6 8 581 0 0,6-5-528 0 0,1-1-161 0 0,1-1-109 0 0,0-1 188 0 0,1-1-61 0 0,0 2-23 0 0,-1 0-63 0 0,1-1 25 0 0,-2 0 66 0 0,0 1 95 0 0,2-3-139 0 0,1 0 33 0 0,0 0 11 0 0,0 0 1 0 0,0 0-2 0 0,0 0-6 0 0,0 0-6 0 0,1 0 15 0 0,1 0-57 0 0,5 1-45 0 0,-4 0 51 0 0,-2-1 14 0 0,0 1 37 0 0,0-1 43 0 0,-1 1 53 0 0,1-1-200 0 0,-1 0 1 0 0,0 0-1 0 0,0 1 1 0 0,0-1 0 0 0,1 0-1 0 0,-1 1 1 0 0,0-1 0 0 0,0 0-1 0 0,0 1 1 0 0,0-1-1 0 0,0 0 1 0 0,0 1 0 0 0,0-1-1 0 0,0 0 1 0 0,1 1 0 0 0,-1-1-1 0 0,-1 1 1 0 0,1-1-1 0 0,0 0 1 0 0,0 1 0 0 0,0-1-1 0 0,0 0 1 0 0,0 1 0 0 0,0-1-1 0 0,0 0 1 0 0,0 1-1 0 0,0-1 1 0 0,-1 0 0 0 0,1 1-1 0 0,0-1 1 0 0,0 0 0 0 0,-1 0-1 0 0,1 1 1 0 0,0-1-1 0 0,0 0 1 0 0,-1 0 0 0 0,1 1-1 0 0,0-1 1 0 0,0 0 0 0 0,-1 0-1 0 0,1 0-1 0 0,-1 1 2 0 0,1-1-1 0 0,-1 1 1 0 0,1-1 0 0 0,0 0 0 0 0,0 0 0 0 0,-1 0 0 0 0,1 1 0 0 0,0-1 0 0 0,0 0 0 0 0,0 1 0 0 0,0-1 0 0 0,-1 0 0 0 0,1 0 0 0 0,0 1 0 0 0,0-1 0 0 0,0 0 0 0 0,0 1 0 0 0,0-1 0 0 0,0 0 0 0 0,0 1 0 0 0,0-1 0 0 0,0 0 0 0 0,0 1 0 0 0,0-1 0 0 0,0 0 0 0 0,0 1 0 0 0,0-1 0 0 0,0 0 0 0 0,0 1 0 0 0,0-1 0 0 0,0 0 0 0 0,0 1 0 0 0,1-1 0 0 0,-1 0 0 0 0,0 1 0 0 0,0-1 0 0 0,0 0 0 0 0,0 0 0 0 0,1 1 0 0 0,-1-1-2 0 0,0 1 110 0 0,0 0-40 0 0,-1 1-23 0 0,0 1-84 0 0,-5 3-115 0 0,4-5 153 0 0,1 1 51 0 0,0-2 30 0 0,1 1 45 0 0,-1-1 52 0 0,1 0 58 0 0,1 0 66 0 0,0-1 72 0 0,0 0 79 0 0,1 0 86 0 0,11-9-445 0 0,12-7 35 0 0,-23 16-123 0 0,0 0 1 0 0,0 0-1 0 0,-1 0 0 0 0,1-1 1 0 0,0 1-1 0 0,-1-1 0 0 0,1 1 0 0 0,0-2-7 0 0,11-15 23 0 0,-2 3-27 0 0,19-18 6 0 0,-20 24 19 0 0,0-2 0 0 0,-1 1-1 0 0,3-6-20 0 0,18-23 6 0 0,-14 21 31 0 0,-1-3 48 0 0,6-8 41 0 0,2 1-75 0 0,-7 8-17 0 0,0-1 1 0 0,1-4-35 0 0,67-102 146 0 0,-70 102-118 0 0,3-4 19 0 0,-13 24-31 0 0,1-1 2 0 0,0-1 0 0 0,0 1 0 0 0,-1-1 1 0 0,1 0-1 0 0,0-3-18 0 0,-2 3 16 0 0,1 0 0 0 0,1 1 0 0 0,-1 0 0 0 0,1 0 0 0 0,3-4-16 0 0,-2 4 18 0 0,-1-1 0 0 0,0 1 0 0 0,0-1 0 0 0,1-3-18 0 0,-4 5 19 0 0,1 0-1 0 0,1 1 1 0 0,-1-1 0 0 0,1 1 0 0 0,0-1 0 0 0,0 1-1 0 0,0 0 1 0 0,3-2-19 0 0,-6 6 7 0 0,2-4 10 0 0,-1 1-1 0 0,1 0 1 0 0,0-1-1 0 0,-1 0 1 0 0,0 0-1 0 0,0 1 1 0 0,1-3-17 0 0,10-17 128 0 0,-10 19-91 0 0,0-1-1 0 0,0 0 1 0 0,0 0-1 0 0,-1 0 1 0 0,1-4-37 0 0,6-10 92 0 0,-1 7-70 0 0,36-57 280 0 0,-34 54-206 0 0,4-4 38 0 0,-2 8-106 0 0,-6 6-21 0 0,4-3-57 0 0,3-3 5 0 0,-10 9 45 0 0,-1 0 0 0 0,1 0 0 0 0,-1 0 0 0 0,0 0 0 0 0,1-1 0 0 0,-1 1 0 0 0,0-1 0 0 0,5-4 0 0 0,-2 2 0 0 0,-2-3 3 0 0,1 5-20 0 0,2 0-22 0 0,-3 2 50 0 0,0 0-40 0 0,7-2-166 0 0,-8 3 45 0 0,-2 1-43 0 0,0-1 61 0 0,0 1 53 0 0,0-1 45 0 0,0 1 38 0 0,1-1 33 0 0,1 2 177 0 0,-1-1-151 0 0,0 0-74 0 0,0 0-70 0 0,-1 0-74 0 0,1-1-90 0 0,0 1-103 0 0,-1-1-118 0 0,0 1 184 0 0,0-1-35 0 0,0 0-37 0 0,0 0-39 0 0,0 0-39 0 0,0 0-43 0 0,0 1 584 0 0,-1 0-59 0 0,1 0-57 0 0,-1-1-52 0 0,1 1-49 0 0,-1 0-44 0 0,1-1-40 0 0,-1 1-38 0 0,0 0-311 0 0,0 0-97 0 0,-1 0-155 0 0,-1 1-1155 0 0,1-2 1295 0 0,1 1 193 0 0,0-1 47 0 0,0 0 56 0 0,0 0 68 0 0,0 0 48 0 0,0 0 167 0 0,0 0 36 0 0,1 0 36 0 0,-1-1 39 0 0,0 1 41 0 0,0 0 44 0 0,1 0-397 0 0,-1-1 194 0 0,-2 0 42 0 0,-10 0 29 0 0,8 0-26 0 0,0 0 35 0 0,-4-1 92 0 0,3 1 23 0 0,0 0 38 0 0,-5-1 239 0 0,1 1 73 0 0,-16-2 687 0 0,18 3-841 0 0,0 1-46 0 0,3-1-73 0 0,0 1 87 0 0,-1 1 103 0 0,-7 2 590 0 0,8-3-665 0 0,1 1-75 0 0,-1-1-64 0 0,2 0-81 0 0,-1 0-97 0 0,2 0 287 0 0,2-1-84 0 0,0 0-181 0 0,0 0 0 0 0,0 0 0 0 0,0 1 0 0 0,0-1 0 0 0,0 0 0 0 0,0 0 0 0 0,0 1 0 0 0,0-1 0 0 0,0 0 0 0 0,0 0 0 0 0,-1 0 0 0 0,1 1 0 0 0,0-1 0 0 0,0 0 0 0 0,0 0 0 0 0,0 0 0 0 0,-1 1 0 0 0,1-1 1 0 0,0 0-1 0 0,0 0 0 0 0,0 0 0 0 0,-1 0 0 0 0,1 0 0 0 0,0 1 0 0 0,0-1 0 0 0,-1 0-11 0 0,1 0 5 0 0,0 0 0 0 0,0 0 0 0 0,0 0 0 0 0,0 0 0 0 0,-1 0 0 0 0,1 0 0 0 0,0 0 0 0 0,0 0 0 0 0,0 1 0 0 0,0-1 0 0 0,-1 0 0 0 0,1 0 0 0 0,0 0 0 0 0,0 0 0 0 0,0 0 1 0 0,0 0-1 0 0,0 1 0 0 0,0-1 0 0 0,0 0 0 0 0,-1 0 0 0 0,1 0 0 0 0,0 0 0 0 0,0 1 0 0 0,0-1 0 0 0,0 0 0 0 0,0 0 0 0 0,0 0 0 0 0,0 0 0 0 0,0 1 0 0 0,0-1 0 0 0,0 0 0 0 0,0 0 0 0 0,0 0 0 0 0,0 1 0 0 0,0-1 0 0 0,0 0 0 0 0,0 0 0 0 0,0 0 1 0 0,0 0-1 0 0,0 1 0 0 0,1-1 0 0 0,-1 0 0 0 0,0 0 0 0 0,0 0 0 0 0,0 0 0 0 0,0 1 0 0 0,0-1 0 0 0,0 0-5 0 0,1 1 75 0 0,-1-1-3 0 0,0 0 2 0 0,0 0 12 0 0,0 0 2 0 0,0 0 0 0 0,0 0 13 0 0,0 0 58 0 0,0 0-30 0 0,1-1-43 0 0,1 1-26 0 0,2-1-27 0 0,-1 0-10 0 0,-2 1 26 0 0,16-7 169 0 0,0-2-97 0 0,3-3-61 0 0,8-8-35 0 0,-18 13-9 0 0,0 2 45 0 0,-6 2-14 0 0,0 1 0 0 0,0 0 0 0 0,0-1 0 0 0,0 1 0 0 0,1-3-47 0 0,2 2 60 0 0,-6 2-56 0 0,1 1-1 0 0,-1-1 1 0 0,0 1-1 0 0,1-1 0 0 0,-1 0 1 0 0,0 1-1 0 0,1-1 1 0 0,-1 0-1 0 0,0 0 1 0 0,0 0-1 0 0,1 0-3 0 0,-1 0 54 0 0,0 4 48 0 0,0 10-13 0 0,-1 10 103 0 0,-2 0 0 0 0,-1 5-192 0 0,1-3 156 0 0,1-7-47 0 0,-1-6-5 0 0,0-2 17 0 0,-3-1 45 0 0,4-8-94 0 0,1-1 3 0 0,0 0 10 0 0,0 0 3 0 0,0 0 0 0 0,0 0 2 0 0,0 0 4 0 0,0 0 2 0 0,0 0 0 0 0,8 2 131 0 0,1-2-119 0 0,-3 0-68 0 0,-3 0-63 0 0,-2 0 23 0 0,-1 0 0 0 0,1 0 0 0 0,-1 0 0 0 0,0 0 0 0 0,1 0 0 0 0,-1 0 0 0 0,1 0 0 0 0,-1 0-1 0 0,1 0 1 0 0,-1 0 0 0 0,0 0 0 0 0,1 0 0 0 0,-1-1 0 0 0,1 1 0 0 0,-1 0 0 0 0,0 0 0 0 0,1 0-1 0 0,-1-1 1 0 0,0 1 0 0 0,1 0 0 0 0,-1 0 0 0 0,0-1 0 0 0,1 1 0 0 0,-1 0 0 0 0,0-1 0 0 0,0 1-1 0 0,1 0 1 0 0,-1-1 0 0 0,0 1 0 0 0,0 0 0 0 0,0-1 0 0 0,1 1 0 0 0,-1-1 0 0 0,0 1 0 0 0,0 0-1 0 0,0-1 1 0 0,5-9 58 0 0,-3 9-49 0 0,-1 0-14 0 0,1-5 46 0 0,1-4 42 0 0,-3 9-259 0 0,0 0 36 0 0,1 0-44 0 0,-1 0 112 0 0,1 0 94 0 0,-1 0 71 0 0,0 0 53 0 0,1-1 473 0 0,0 2-400 0 0,-1-1-143 0 0,0 1-33 0 0,0 0-39 0 0,0 0-46 0 0,0 0-56 0 0,0 0-61 0 0,1 0-70 0 0,-1 0-76 0 0,0 0-83 0 0,0 0-91 0 0,0 0-97 0 0,0 0-105 0 0,0 0 267 0 0,0 0-33 0 0,0 0-34 0 0,0 0-37 0 0,0-1-37 0 0,0 1-37 0 0,0 0-40 0 0,0 0-41 0 0,-2 2-1369 0 0,-4 1-1158 0 0</inkml:trace>
  <inkml:trace contextRef="#ctx0" brushRef="#br0" timeOffset="-202554.728">15181 10681 7688 0 0,'0'0'166'0'0,"0"0"-21"0"0,0-1-34 0 0,1-1 32 0 0,4-8 46 0 0,-2 3-148 0 0,-2 6-41 0 0,-1 0-1 0 0,1 0 1 0 0,-1 0 0 0 0,0 0 0 0 0,1 0-1 0 0,-1-1 1 0 0,0 1 0 0 0,0 0 0 0 0,1 0-1 0 0,-1 0 1 0 0,0 0 0 0 0,0-1 0 0 0,0 0 18 0 0,0 0 33 0 0,1-2 136 0 0,0-1 149 0 0,1-2 287 0 0,0 2-174 0 0,-1 1-188 0 0,0 1-85 0 0,-1 0-48 0 0,2-3 360 0 0,1-2 341 0 0,0 2-193 0 0,-2 2-240 0 0,0 0-96 0 0,-1 0-40 0 0,1 1 156 0 0,7-11 464 0 0,-5 10-569 0 0,-2 1 46 0 0,1 0-35 0 0,0-1-79 0 0,4-6 185 0 0,-4 6-252 0 0,0 1 38 0 0,0 1 4 0 0,0 0 43 0 0,-1 1 52 0 0,1 1 59 0 0,-2 0-75 0 0,0-1-69 0 0,0 0-60 0 0,-1 0-50 0 0,1-1-16 0 0,-1 1-48 0 0,2 3-28 0 0,0 2 27 0 0,3 4-53 0 0,-3-7 0 0 0,0 0 0 0 0,-1 0 0 0 0,1 0 0 0 0,-1-1 0 0 0,1 1 0 0 0,-1 0 0 0 0,0 0 0 0 0,0 0 0 0 0,1 0 0 0 0,-1 1 0 0 0,0-1 0 0 0,0 0 0 0 0,1 15 0 0 0,-1-12 0 0 0,1 0 0 0 0,-1 1 0 0 0,0-1 0 0 0,-1 0 0 0 0,1 3 0 0 0,-2 16 9 0 0,-1 5 60 0 0,-1-4 14 0 0,-2 7-20 0 0,3-18-39 0 0,0 0-1 0 0,1 0 1 0 0,0 11-24 0 0,0-1 4 0 0,1 4 48 0 0,-2 9-51 0 0,-2-2-6 0 0,0-6 23 0 0,2-10 104 0 0,0 4 134 0 0,2-12-173 0 0,1 0-61 0 0,-1-5-52 0 0,1 0-33 0 0,0-3 42 0 0,0 9-107 0 0,-2-4 125 0 0,1-6 80 0 0,1-1-38 0 0,2 3-33 0 0,-2-2 25 0 0,2 1 35 0 0,-1 0 47 0 0,0 0 58 0 0,0-1-215 0 0,-1-1 98 0 0,0 0 14 0 0,1-7 40 0 0,4-2-7 0 0,-4 7-86 0 0,0 1-1 0 0,0-1 1 0 0,0 1-1 0 0,0-1 1 0 0,0 1 0 0 0,-1-1-1 0 0,1 0 1 0 0,-1 0-1 0 0,1 0-14 0 0,4-30 119 0 0,-2 22-64 0 0,-1-1 0 0 0,-1 1 0 0 0,0-10-55 0 0,0 7 36 0 0,0 0 1 0 0,1 0-1 0 0,1-2-36 0 0,3-23 3 0 0,0 10 0 0 0,-1 8-23 0 0,-4 7-43 0 0,-1 6 61 0 0,1 0 1 0 0,0 1-1 0 0,0 0 0 0 0,1-1 0 0 0,0 1 2 0 0,1-7-19 0 0,-1 0-49 0 0,-1 11 62 0 0,-1 1-1 0 0,1-1 0 0 0,-1 1 1 0 0,1-1-1 0 0,0 1 0 0 0,0-1 1 0 0,-1 1-1 0 0,1 0 0 0 0,0-1 1 0 0,0 1-1 0 0,0 0 0 0 0,0 0 0 0 0,1-1 1 0 0,-1 1-1 0 0,0 0 0 0 0,0 0 1 0 0,1 0-1 0 0,-1 1 0 0 0,1-1 1 0 0,-1 0-1 0 0,1 0 0 0 0,-1 1 1 0 0,1-1-1 0 0,-1 1 0 0 0,1 0 7 0 0,4-2-25 0 0,0 0 0 0 0,0 1-1 0 0,0 0 1 0 0,0 1 0 0 0,0 0 0 0 0,0-1 25 0 0,0 1-70 0 0,-1 1 7 0 0,-1 1 57 0 0,-1 0-3 0 0,9 4-89 0 0,-11-6 97 0 0,-1 1 0 0 0,0-1 0 0 0,1 0 0 0 0,-1 1-1 0 0,0-1 1 0 0,0 1 0 0 0,1-1 0 0 0,-1 1 0 0 0,0-1 0 0 0,0 0 0 0 0,1 1-1 0 0,-1-1 1 0 0,0 1 0 0 0,0-1 0 0 0,0 1 0 0 0,0-1 0 0 0,0 1-1 0 0,0 0 2 0 0,4 6 1 0 0,-2-6-3 0 0,2 1 1 0 0,1 6-49 0 0,-2-4 40 0 0,-2-3 10 0 0,0-1 0 0 0,0 1 0 0 0,-1 0 0 0 0,1 0 0 0 0,0-1 0 0 0,-1 1 0 0 0,1 0 0 0 0,-1 0 0 0 0,1 0 0 0 0,-1 0 0 0 0,1 0 0 0 0,-1 0 0 0 0,1 0 0 0 0,-1 0 0 0 0,0 0-1 0 0,0 0 1 0 0,0 0 0 0 0,0 0 0 0 0,0 0 0 0 0,0 1 0 0 0,3 8-24 0 0,-3-9 21 0 0,0 0 0 0 0,1 0 0 0 0,-1 0-1 0 0,0 0 1 0 0,1-1 0 0 0,-1 1 0 0 0,0 0-1 0 0,0 0 1 0 0,0 0 0 0 0,0 0 0 0 0,0 0 0 0 0,0 0-1 0 0,0 0 1 0 0,0 0 0 0 0,0 0 3 0 0,-9 13 8 0 0,1-6 19 0 0,-1-1-1 0 0,0 1 0 0 0,0-2 0 0 0,0 1 1 0 0,-5 1-27 0 0,-13 7 3 0 0,23-12-10 0 0,-3 1 0 0 0,-23 14 78 0 0,27-16-71 0 0,6 4 11 0 0,4 3 34 0 0,15 14 116 0 0,-16-18-141 0 0,-1 0-33 0 0,16 14 64 0 0,5 4 120 0 0,1-4-143 0 0,-26-18 53 0 0,1 0-5 0 0,3 0-68 0 0,-1 1 41 0 0,1 0 55 0 0,-1 0 36 0 0,12 1 358 0 0,-6-2-289 0 0,5 0-90 0 0,-3-1-111 0 0,3 0-75 0 0,-14 0 120 0 0,0 0 18 0 0,4-5-29 0 0,-5 4 27 0 0,-4-2-59 0 0,3 3-10 0 0,1 0 0 0 0,0 0 0 0 0,0 0 0 0 0,0 0 0 0 0,0-1 0 0 0,0 1 0 0 0,0 0 0 0 0,-1 0 0 0 0,1 0 0 0 0,0 0 0 0 0,0 0 0 0 0,0-1 0 0 0,0 1 0 0 0,0 0 0 0 0,0 0 0 0 0,0 0 0 0 0,0 0-1 0 0,0-1 1 0 0,0 1 0 0 0,0 0 0 0 0,0 0 0 0 0,0 0 0 0 0,0-1 0 0 0,0 1 0 0 0,0 0 0 0 0,0 0 0 0 0,0 0 0 0 0,0 0 0 0 0,0-1 0 0 0,0 1 0 0 0,0 0 0 0 0,0 0 0 0 0,0 0 0 0 0,0 0 0 0 0,0-1 0 0 0,0 1 0 0 0,1 0 0 0 0,-1 0-1 0 0,0 0 1 0 0,0 0 0 0 0,0 0 0 0 0,0 0 0 0 0,0-1 0 0 0,0 1 0 0 0,1 0 0 0 0,-1 0 0 0 0,0 0 0 0 0,0 0 1 0 0,0 0 0 0 0,0 0 0 0 0,0 0 1 0 0,0 0-1 0 0,1 0 0 0 0,-1 0 0 0 0,0 0 0 0 0,0 0 0 0 0,0 0 0 0 0,0 0 1 0 0,0-1-1 0 0,0 1 0 0 0,0 0 0 0 0,0 0 0 0 0,0 0 0 0 0,0 0 0 0 0,0 0 0 0 0,0 0 1 0 0,0 0-1 0 0,0 0 0 0 0,0 0 0 0 0,1 0 0 0 0,-1 0 0 0 0,0-1 0 0 0,0 1 1 0 0,0 0-1 0 0,0 0 0 0 0,0 0 0 0 0,0 0 0 0 0,0 0 0 0 0,0 0 0 0 0,0 0 0 0 0,0 0 1 0 0,0 0-1 0 0,0-1 0 0 0,0 1 0 0 0,0 0 0 0 0,-1 0 0 0 0,1 0 0 0 0,0 0 1 0 0,0 0-1 0 0,0 0 0 0 0,0 0 0 0 0,0 0 0 0 0,0 0 0 0 0,0 0 0 0 0,0-1 0 0 0,0 1 1 0 0,0 0-2 0 0,-1-1 8 0 0,0-1-7 0 0,-9-4 54 0 0,7 5-49 0 0,0-1-10 0 0,-5-3-61 0 0,8 5 62 0 0,-1-1 1 0 0,1 1-1 0 0,-1-1 1 0 0,1 1-1 0 0,-1 0 1 0 0,1-1-1 0 0,-1 1 1 0 0,1 0-1 0 0,-1 0 1 0 0,1-1-1 0 0,-1 1 0 0 0,1 0 1 0 0,-1 0-1 0 0,1 0 1 0 0,-1 0-1 0 0,0 0 1 0 0,1 0-1 0 0,-1 0 1 0 0,1 0-1 0 0,-1 0 1 0 0,1 0-1 0 0,-1 0 1 0 0,0 0-1 0 0,1 0 3 0 0,-3 1-22 0 0,-2-2 138 0 0,0 0-121 0 0,0 1-104 0 0,-1-1-89 0 0,0 1-107 0 0,0-1-68 0 0,-15 0-1032 0 0,12 1 855 0 0,4 0 277 0 0,1 0 57 0 0,-5-1-575 0 0,0-1 36 0 0,0-1 36 0 0,1-1 39 0 0,0-1 37 0 0,0 0 40 0 0,0-1 39 0 0,0 1 40 0 0,1 0 29 0 0,0 0 45 0 0,1 1 299 0 0,-4-12-310 0 0,5 8 289 0 0,0 1 103 0 0,4 6 69 0 0,0-1 0 0 0,0 0 0 0 0,0 1 0 0 0,0-1 0 0 0,1 0 0 0 0,-1 0 0 0 0,1 0 0 0 0,-1 0 0 0 0,1 0 0 0 0,-1 0 0 0 0,1 1 0 0 0,0-1 0 0 0,0 0 0 0 0,0 0 0 0 0,0 0 0 0 0,1-2 0 0 0,-1 1 0 0 0,-2-2 18 0 0,2 1 108 0 0,2-1-49 0 0,0-1 2 0 0,-1 2 85 0 0,1-1-78 0 0,2 0-57 0 0,4-4-55 0 0,-3 3 18 0 0,-2 2 31 0 0,2-2 100 0 0,-3 0 95 0 0,-1 2-59 0 0,-1 1 38 0 0,1 1 96 0 0,0 0-74 0 0,0 0-61 0 0,0 0-49 0 0,1-2-5 0 0,-1-1-4 0 0,-1 4 310 0 0,1-1-65 0 0,1 1-60 0 0,0 1-54 0 0,0-1-49 0 0,0 2-45 0 0,1-1-38 0 0,0 1-34 0 0,5 1-16 0 0,9 5-173 0 0,-13-6 126 0 0,-1 0 69 0 0,4 3-129 0 0,-5 0 68 0 0,-2-4 0 0 0,0 1 0 0 0,-1-1-1 0 0,1 1 1 0 0,0 0 0 0 0,0-1 0 0 0,-1 1 0 0 0,1-1 0 0 0,0 1 0 0 0,-1-1 0 0 0,1 1 0 0 0,0-1 0 0 0,-1 1-1 0 0,1-1 1 0 0,-1 0 0 0 0,1 1 0 0 0,-1-1 0 0 0,0 1-10 0 0,0 0 16 0 0,1-1 56 0 0,-1 1 1 0 0,0 0-32 0 0,-9 6-9 0 0,2-2 23 0 0,-1-7-59 0 0,2 0 17 0 0,7 2-8 0 0,0-1 0 0 0,-1 1 0 0 0,1 0 0 0 0,-1 0 0 0 0,1 0 0 0 0,0 0-1 0 0,-1-1 1 0 0,1 1 0 0 0,0 0 0 0 0,-1 0 0 0 0,1-1 0 0 0,0 1 0 0 0,-1 0 0 0 0,1-1 0 0 0,0 1-1 0 0,0 0 1 0 0,-1-1 0 0 0,1 1 0 0 0,0 0 0 0 0,0-1-5 0 0,0-6 42 0 0,6-3 0 0 0,-4 9-47 0 0,-1-1 0 0 0,1 0 0 0 0,0 1 0 0 0,0 0 1 0 0,0-1-1 0 0,0 1 0 0 0,0 0 0 0 0,0 0 1 0 0,0 0-1 0 0,0 0 0 0 0,0 0 0 0 0,0 1 0 0 0,1-1 1 0 0,-1 1-1 0 0,0-1 0 0 0,0 1 0 0 0,2 0 5 0 0,-1 0 10 0 0,19 1-85 0 0,-16 0 86 0 0,2 1-11 0 0,-7-2 0 0 0,-1 0 0 0 0,1 0 0 0 0,-1 0 0 0 0,0 1 0 0 0,1-1 0 0 0,-1 0 0 0 0,0 0 0 0 0,1 0 0 0 0,-1 1 0 0 0,0-1 0 0 0,1 0 0 0 0,-1 0 0 0 0,0 1 0 0 0,0-1 0 0 0,1 0 0 0 0,-1 0 1 0 0,0 1-1 0 0,0-1 0 0 0,1 0 0 0 0,-1 1 0 0 0,0-1 0 0 0,0 1 0 0 0,0-1 0 0 0,0 0 0 0 0,0 1 0 0 0,0 2 11 0 0,0-2 47 0 0,0-1 7 0 0,-2 1-1 0 0,-8 6 121 0 0,3 1-61 0 0,5-6-102 0 0,0 0 0 0 0,-1 0 0 0 0,1 0 0 0 0,0 0 0 0 0,0 0 0 0 0,-1-1 0 0 0,1 1-1 0 0,-1-1 1 0 0,0 0 0 0 0,-1 1-22 0 0,-18 3 123 0 0,12-4-76 0 0,3-2-35 0 0,2-1-40 0 0,3 0-45 0 0,0 1-8 0 0,1 0-95 0 0,1 1 0 0 0,0 0-82 0 0,-1-1 103 0 0,-5-4-102 0 0,5 3 163 0 0,0 1-43 0 0,-1 0-62 0 0,1-1-71 0 0,1 1-88 0 0,-1 1-100 0 0,1-1 210 0 0,0 1-33 0 0,-1-1-370 0 0,1 0 97 0 0,0 0-45 0 0,-1 0-697 0 0,-1-1-543 0 0,0-1-1034 0 0</inkml:trace>
  <inkml:trace contextRef="#ctx0" brushRef="#br0" timeOffset="-202236.443">15237 10553 7920 0 0,'0'0'174'0'0,"0"0"29"0"0,0 0 13 0 0,0-2-50 0 0,0-2-109 0 0,1 0-30 0 0,-1 2 57 0 0,1 1 59 0 0,0 1 63 0 0,-1 0 11 0 0,1-1 518 0 0,-1 1 29 0 0,0 0-31 0 0,0 0-145 0 0,0 0-63 0 0,0 0-11 0 0,0 0-219 0 0,0 0-133 0 0,0 0-46 0 0,0 0-5 0 0,0 0-4 0 0,1 0-58 0 0,3-1-61 0 0,-2 1 48 0 0,-2-1 18 0 0,1 2 34 0 0,0-1 41 0 0,0 0 48 0 0,2 4 170 0 0,1 1-40 0 0,-1 0-37 0 0,-1 0-34 0 0,2 3 62 0 0,-2 0-57 0 0,0 1-45 0 0,0-1-33 0 0,-1 5-41 0 0,-3 3-53 0 0,1 0-9 0 0,0-1-14 0 0,-1-1 52 0 0,-1 13 120 0 0,2-4-9 0 0,1-15-68 0 0,-1 1 0 0 0,1-1 0 0 0,2 7-141 0 0,-1 10 42 0 0,0 0 3 0 0,3-9-44 0 0,1 11-1 0 0,-4-22 0 0 0,-1-1 0 0 0,1 1 0 0 0,0 0 0 0 0,1 0 0 0 0,0 2 0 0 0,3 8 0 0 0,-5-13 0 0 0,0 0 0 0 0,1 0 0 0 0,0 0 0 0 0,0 0 0 0 0,-1 0 0 0 0,1 0 0 0 0,0 0 0 0 0,1 0 0 0 0,0 1 77 0 0,0 1-84 0 0,0 0-65 0 0,1-1-49 0 0,5 12-516 0 0,-4-9 349 0 0</inkml:trace>
  <inkml:trace contextRef="#ctx0" brushRef="#br0" timeOffset="-193765.725">14163 9709 4176 0 0,'0'0'119'0'0,"1"0"1"0"0,5-2-108 0 0,-2 2-73 0 0,-2 0 56 0 0,-1 0 4 0 0,5 0 1 0 0</inkml:trace>
  <inkml:trace contextRef="#ctx0" brushRef="#br0" timeOffset="-186108.464">13412 13484 10000 0 0,'0'0'292'0'0,"0"0"0"0"0,0 0-193 0 0,-1-2-86 0 0,-1-1 13 0 0,1 2 109 0 0,1 1 33 0 0,0 0 7 0 0,0 0 3 0 0,0 0 13 0 0,1-2 41 0 0,1 0-40 0 0,5-2 104 0 0,10 0 205 0 0,-13 4-235 0 0,14-2 357 0 0,-5 2-240 0 0,-2 2-107 0 0,0-1-56 0 0,-1 0-83 0 0,-1 0-66 0 0,25 2 168 0 0,1 2-106 0 0,7 1-67 0 0,20 6-46 0 0,-41-8 1 0 0,-15-2-55 0 0,1 0-44 0 0,-2-1-32 0 0,1 1-51 0 0,-1-1-58 0 0,0 0-67 0 0,0 1-74 0 0,6-1-301 0 0</inkml:trace>
  <inkml:trace contextRef="#ctx0" brushRef="#br0" timeOffset="-185906.249">13438 13617 12784 0 0,'0'0'289'0'0,"0"0"40"0"0,0 0 22 0 0,0 0-147 0 0,0 0-97 0 0,0 0-31 0 0,2 1-44 0 0,2 2-31 0 0,1 0 1 0 0,0-1 0 0 0,0 0 0 0 0,0 1-1 0 0,0-2 1 0 0,1 1 0 0 0,4 0-2 0 0,7 1 41 0 0,0 0 86 0 0,-12-3-286 0 0,-1 1 75 0 0,0 0 63 0 0,1-1 53 0 0,3 1 146 0 0,13-1 431 0 0,-15 0-485 0 0,0 0-79 0 0,-2 0-68 0 0,-1 0-45 0 0,1 0-50 0 0,0-1-57 0 0,-1 1-57 0 0,1 0-65 0 0,0 0-73 0 0,-1 0-76 0 0,1 0-84 0 0,-1 0-88 0 0,1 0-94 0 0,0 0-101 0 0,-1 0-970 0 0,3 0-1020 0 0</inkml:trace>
  <inkml:trace contextRef="#ctx0" brushRef="#br0" timeOffset="-185672.279">13582 13372 13504 0 0,'0'0'306'0'0,"0"0"46"0"0,0 0 22 0 0,0 0-160 0 0,0 0-103 0 0,0 0-30 0 0,0 0-42 0 0,-1 8-36 0 0,-2 10-49 0 0,1-1 43 0 0,-1 1 53 0 0,0 0 65 0 0,0-6 3 0 0,1-1 36 0 0,0 1 41 0 0,1 0 43 0 0,-10 35 348 0 0,6-27-353 0 0,1 0-64 0 0,2-6-112 0 0,0 0-57 0 0,1-3-4 0 0,-4 17 94 0 0,3-16-96 0 0,0-1-76 0 0,0 0-109 0 0,2-5 43 0 0,0-1-40 0 0,0-4-352 0 0,0-1 312 0 0,0 0-6 0 0,0 0-55 0 0,0 0-113 0 0,0 0 149 0 0,0 0-32 0 0,0 0-372 0 0,0 0 99 0 0,0 0-46 0 0,0 0-699 0 0,0 0-546 0 0,0 0-1038 0 0</inkml:trace>
  <inkml:trace contextRef="#ctx0" brushRef="#br0" timeOffset="-185384.945">13703 13321 11544 0 0,'-1'-2'149'0'0,"0"0"83"0"0,0 1 69 0 0,1 0 53 0 0,0 1 120 0 0,0 1 697 0 0,1 0-704 0 0,-1 0-58 0 0,1 1-86 0 0,0 1-110 0 0,-1-2-146 0 0,0 1-68 0 0,0 0-77 0 0,0 0-85 0 0,0 9 435 0 0,-1 1-44 0 0,-4 22 323 0 0,2-8-113 0 0,-3 1-30 0 0,-3 0-100 0 0,2-5-138 0 0,2 0-65 0 0,-22 83 245 0 0,17-69-289 0 0,1 0-81 0 0,1 0-112 0 0,4-18 14 0 0,1 1-40 0 0,3-18 54 0 0,0 0 51 0 0,-1 2 9 0 0,1-2-29 0 0,0 0-54 0 0,-1 0-90 0 0,1 0-112 0 0,0-1 114 0 0,0 0-37 0 0,0 1-41 0 0,0-1-43 0 0,0 1-46 0 0,0-1-50 0 0,0 1-52 0 0,0-1-56 0 0,0 1-59 0 0,0-1-61 0 0,0 1-1481 0 0,0-1-1215 0 0</inkml:trace>
  <inkml:trace contextRef="#ctx0" brushRef="#br0" timeOffset="-184778.819">13961 13412 12384 0 0,'0'0'281'0'0,"0"0"-129"0"0,0 0-33 0 0,0 0 38 0 0,0 1-74 0 0,-2 2-8 0 0,1-1 2 0 0,-3 5 90 0 0,0 0-45 0 0,1 1-39 0 0,1 0-35 0 0,-2 12-33 0 0,1 11-116 0 0,1-17 71 0 0,1 0 48 0 0,0-5 35 0 0,3 1 37 0 0,-2-7-33 0 0,1 0 0 0 0,0 1 0 0 0,1-1 0 0 0,-1 0 0 0 0,0 0 0 0 0,1 0 0 0 0,1 3-57 0 0,9 7 251 0 0,-3-6-114 0 0,0-4-56 0 0,-1-2-41 0 0,-4-1 4 0 0,0 0-1 0 0,0 0 1 0 0,0-1 0 0 0,0 0-1 0 0,-1 0 1 0 0,4-1-44 0 0,10-6 115 0 0,-6 2-98 0 0,-2-1-59 0 0,1-1-72 0 0,-1 0-87 0 0,1-5-280 0 0,-8 9 381 0 0,-1 1 1 0 0,0-1-1 0 0,1 1 0 0 0,-1-1 0 0 0,-1 0 0 0 0,1 0 0 0 0,0 1 0 0 0,-1-1 0 0 0,0 0 0 0 0,0-2 100 0 0,-3-7-418 0 0,-5-4 9 0 0,-3 2 85 0 0,2 5 177 0 0,0 2 70 0 0,0 2 76 0 0,0 0 64 0 0,-1 2 73 0 0,1 0 80 0 0,6 4-202 0 0,1-1 56 0 0,-3-1 124 0 0,-4 0 361 0 0,6 2-424 0 0,3 0-16 0 0,0 0-3 0 0,0 0-3 0 0,0 0-10 0 0,0 0-6 0 0,2-1-34 0 0,9-4 73 0 0,26-5 82 0 0,1 2-117 0 0,-1 0-111 0 0,0-2-103 0 0,-25 5 156 0 0,0 0-48 0 0,0-1-41 0 0,-1 1-33 0 0,10-8-151 0 0,-14 7 106 0 0,1 1 0 0 0,-1-2-1 0 0,-1 1 1 0 0,1-1 0 0 0,0-1 128 0 0,4-6-145 0 0,0-2 60 0 0,-3-1 110 0 0,-5 10-35 0 0,-1 1 1 0 0,0-1-1 0 0,0 0 0 0 0,0 0 0 0 0,0-4 10 0 0,-2-6 12 0 0,-1 0 50 0 0,-3 1 70 0 0,-3 1 91 0 0,-2 3 187 0 0,8 11-346 0 0,0 0 1 0 0,-1 0-1 0 0,1 0 0 0 0,-1 0 0 0 0,1 0 1 0 0,-1 0-1 0 0,1 0 0 0 0,-1 1 0 0 0,1-1 1 0 0,-1 1-1 0 0,0-1 0 0 0,1 1 0 0 0,-1-1 1 0 0,0 1-1 0 0,1 0 0 0 0,-2 0-64 0 0,-7 1 338 0 0,2 3-87 0 0,0 1-39 0 0,1 2-49 0 0,2 1-58 0 0,-16 38 126 0 0,13-23-132 0 0,1 0 0 0 0,1 3-99 0 0,-3 18 116 0 0,4-14-9 0 0,1-5 14 0 0,1 0 37 0 0,-1 3 81 0 0,-10 98 337 0 0,1-14-113 0 0,10-71-126 0 0,1 35-337 0 0,2-72-2 0 0,0 21 89 0 0,0-20-110 0 0,0 0-39 0 0,0-4-6 0 0,0-1 7 0 0,0 0-34 0 0,0 0-15 0 0,0 0-33 0 0,0 0-40 0 0,0 0-42 0 0,0 0-47 0 0,0 0-45 0 0,0 0-40 0 0,0 0-37 0 0,0 0-256 0 0,0 0-62 0 0,0 0-47 0 0,0 0-35 0 0,0 0-1425 0 0,0 0-1264 0 0</inkml:trace>
  <inkml:trace contextRef="#ctx0" brushRef="#br0" timeOffset="-184503.216">14091 13508 14224 0 0,'0'0'322'0'0,"0"0"45"0"0,0 0 20 0 0,0 0-158 0 0,2 0-109 0 0,2-1-96 0 0,0 0 0 0 0,0 0 0 0 0,1 1 0 0 0,-1-1 0 0 0,0 1 0 0 0,2 0-24 0 0,10 1 116 0 0,1 1 36 0 0,2 1 74 0 0,1-2 61 0 0,-7-1-214 0 0,18 3 270 0 0,-19-1-296 0 0,-6-2-67 0 0,0 1-38 0 0,0 0-43 0 0,1-1-50 0 0,-1 0-58 0 0,1 0-61 0 0,-6 0 21 0 0,1 0-42 0 0,0 0-38 0 0,0 0-34 0 0,1 0-238 0 0,0 0-57 0 0,3 0-781 0 0,0 0-616 0 0,4 0-1172 0 0</inkml:trace>
  <inkml:trace contextRef="#ctx0" brushRef="#br0" timeOffset="-184041.043">14646 13218 12320 0 0,'15'-3'281'0'0,"-12"2"40"0"0,-4 2-53 0 0,0 1-81 0 0,-1 0-26 0 0,0 0-98 0 0,-2 1-40 0 0,3-1 14 0 0,-14 35-13 0 0,14-36-19 0 0,1 0 1 0 0,-1 1-1 0 0,1-1 0 0 0,0 0 0 0 0,-1 1 1 0 0,1-1-1 0 0,0 0 0 0 0,0 1 1 0 0,0-1-1 0 0,0 0 0 0 0,0 1 1 0 0,0-1-1 0 0,0 0 0 0 0,0 1 1 0 0,1-1-6 0 0,-1 13 93 0 0,-2 2 186 0 0,-2 11 280 0 0,5-15-355 0 0,1 2 43 0 0,-2-11-180 0 0,-1 1 0 0 0,1-1 0 0 0,-1 1 0 0 0,0-1 1 0 0,0 0-1 0 0,0 0 0 0 0,0 1-67 0 0,0-2 39 0 0,0 10 159 0 0,3-1-65 0 0,-2-10-122 0 0,0 0 0 0 0,1 1 0 0 0,-1-1 0 0 0,0 0 0 0 0,0 1 0 0 0,0-1 0 0 0,0 0 0 0 0,0 0-1 0 0,0 1 1 0 0,0-1 0 0 0,0 0 0 0 0,0 1 0 0 0,0-1 0 0 0,-1 0 0 0 0,1 0 0 0 0,-1 1 0 0 0,1-1 0 0 0,-1 0-11 0 0,-5 11 104 0 0,5-11-90 0 0,1 1-1 0 0,-1-1 1 0 0,1 0-1 0 0,-1 1 0 0 0,0-1 1 0 0,1 0-1 0 0,-1 0 1 0 0,0 1-1 0 0,0-1 0 0 0,0 0 1 0 0,0 0-1 0 0,0 0 1 0 0,0 0-1 0 0,0 0 1 0 0,0 0-1 0 0,0-1 0 0 0,-1 1 1 0 0,1 0-1 0 0,0-1 1 0 0,0 1-1 0 0,-1 0-13 0 0,-15 2 25 0 0,13-4 34 0 0,-3-11-58 0 0,8 6 3 0 0,2 0-40 0 0,2-3-50 0 0,3-5-94 0 0,-3 6 29 0 0,6-8-105 0 0,0 0 64 0 0,16-23-134 0 0,-18 25 224 0 0,7-1 10 0 0,3-4-26 0 0,-13 12 70 0 0,1 3 38 0 0,9-3 82 0 0,-1 0 88 0 0,-12 7 40 0 0,0 1-70 0 0,1 1-34 0 0,2 2 1 0 0,-3-3 14 0 0,8 7 292 0 0,0 4-98 0 0,-8-8-225 0 0,-1 0-1 0 0,1 0 1 0 0,-1 0-1 0 0,0 0 1 0 0,0 0-1 0 0,-1 1 1 0 0,1-1-1 0 0,-1 1 0 0 0,1 1-79 0 0,1 14 307 0 0,-2-14-201 0 0,0 0 0 0 0,0 0 1 0 0,0 0-1 0 0,-1 1 0 0 0,0-1 0 0 0,-1 4-106 0 0,0-3 136 0 0,0 1-1 0 0,-1 0 0 0 0,0 0 0 0 0,-1 3-135 0 0,2-9 31 0 0,0 0-1 0 0,1-1 1 0 0,-1 1 0 0 0,0 0-1 0 0,0 0 1 0 0,-1-1 0 0 0,1 1-1 0 0,0-1 1 0 0,0 1 0 0 0,-1-1-1 0 0,0 1-30 0 0,1-1 22 0 0,0 0 0 0 0,0-1-1 0 0,0 1 1 0 0,0-1 0 0 0,0 1-1 0 0,0-1 1 0 0,0 0 0 0 0,0 1 0 0 0,0-1-1 0 0,0 0 1 0 0,0 0 0 0 0,0 0-1 0 0,-1 0-21 0 0,-1-2 136 0 0,2-5-92 0 0,2-5-30 0 0,-1 12 6 0 0,0-2-19 0 0,0-1 1 0 0,0 1-1 0 0,1 0 1 0 0,-1 0-1 0 0,1 0 1 0 0,-1 0-1 0 0,1 0 1 0 0,1-2-2 0 0,10-16-45 0 0,-2 1-72 0 0,-3 6 56 0 0,1 0 0 0 0,1 0 0 0 0,0 1-1 0 0,1 0 1 0 0,7-7 61 0 0,3-5-142 0 0,-19 23 135 0 0,6-5 6 0 0,-5 6 6 0 0,-1-1 0 0 0,0 1-1 0 0,1 0 1 0 0,-1 0 0 0 0,0-1-1 0 0,1 1 1 0 0,-1 0 0 0 0,0 0-1 0 0,1 1 1 0 0,-1-1 0 0 0,0 0-1 0 0,1 0-4 0 0,5 3-24 0 0,-1 1 37 0 0,5 7 98 0 0,5 18 217 0 0,-11-19-245 0 0,3 15 79 0 0,-6-15-111 0 0,1 0-33 0 0,-2-6-59 0 0,0 1 53 0 0,-1 13 169 0 0,0-10-151 0 0,-1-3-57 0 0,0 0-48 0 0,0 0-68 0 0,1 0-81 0 0,-1-1-92 0 0,0 0-105 0 0,1-3 126 0 0,-1 0-47 0 0,1 0-43 0 0,0-1-40 0 0,-1 2-276 0 0,1-1-65 0 0,-1 0-51 0 0,1 0-37 0 0,-1 0-323 0 0,0 0-33 0 0,-3 3-2535 0 0</inkml:trace>
  <inkml:trace contextRef="#ctx0" brushRef="#br0" timeOffset="-183698.832">15112 13294 14152 0 0,'0'0'414'0'0,"0"0"-210"0"0,0 1-51 0 0,-1-1-43 0 0,1 1-38 0 0,-1 1-16 0 0,-2 5-120 0 0,1-4 103 0 0,1 7-48 0 0,1 1 42 0 0,0-9-16 0 0,0 0-1 0 0,0 0 1 0 0,0 0 0 0 0,0 0 0 0 0,0 0-1 0 0,0 0 1 0 0,-1 0 0 0 0,1 0 0 0 0,-1 0 0 0 0,0 2-17 0 0,-2 1 42 0 0,-4 12 104 0 0,6-11-64 0 0,1 1 36 0 0,-2 5 99 0 0,-5 3 55 0 0,-1 4 61 0 0,8-6-40 0 0,1 0 20 0 0,-2-9-203 0 0,-1 0-40 0 0,-1 1-83 0 0,3-4 14 0 0,0 0-1 0 0,0-1 0 0 0,0 1 0 0 0,0-1 0 0 0,0 1 1 0 0,1 0-1 0 0,-1-1 0 0 0,0 1 0 0 0,0-1 0 0 0,1 1 1 0 0,-1 0-1 0 0,0-1 0 0 0,1 1 0 0 0,-1-1 0 0 0,1 1 1 0 0,-1-1-1 0 0,0 1 0 0 0,1-1 0 0 0,-1 0 0 0 0,1 1 1 0 0,-1-1-1 0 0,1 1 0 0 0,0-1 0 0 0,-1 0 0 0 0,1 0 1 0 0,-1 1-1 0 0,1-1 0 0 0,0 0 0 0 0,1 2 16 0 0,-1-1 88 0 0,1-1 9 0 0,2-1-64 0 0,0 1 0 0 0,1 0 0 0 0,-1-1 0 0 0,0 0-1 0 0,0 0 1 0 0,0 0 0 0 0,0 0 0 0 0,0-1 0 0 0,0 0 0 0 0,0 1 0 0 0,2-3-49 0 0,4-3 75 0 0,0 0-41 0 0,-8 5-24 0 0,0-1 1 0 0,0 1-1 0 0,0-1 0 0 0,-1 1 1 0 0,1-1-1 0 0,-1 1 1 0 0,0-1-1 0 0,1 0 0 0 0,-1 0 1 0 0,-1 1-1 0 0,1-1-10 0 0,5-12 75 0 0,-5 12-59 0 0,0 0-1 0 0,0 0 1 0 0,0-1 0 0 0,-1 1-1 0 0,1 0 1 0 0,-1 0 0 0 0,1-1-1 0 0,-1 1 1 0 0,0-2-16 0 0,-4-29 57 0 0,3 30-58 0 0,1 2 1 0 0,-1 1 0 0 0,1 0 0 0 0,-1 0 0 0 0,0-1 0 0 0,1 1 0 0 0,-1 0 0 0 0,0 0 0 0 0,0 0 0 0 0,0 0 0 0 0,1 0 0 0 0,-1 0 0 0 0,-1 0 0 0 0,1 0 0 0 0,0 0 0 0 0,-1-1 0 0 0,1 1 0 0 0,0 0 0 0 0,-1 0 0 0 0,1-1 0 0 0,0 1 0 0 0,0-1 0 0 0,0 1 0 0 0,0-1 0 0 0,0 1 0 0 0,0-1 0 0 0,0-1 0 0 0,1 2 0 0 0,-1 0 0 0 0,1 0 0 0 0,-1-1 0 0 0,1 1 0 0 0,-1 0 0 0 0,1 0 0 0 0,-1 0 0 0 0,0 0 0 0 0,0 0 0 0 0,0 0 0 0 0,0 0 0 0 0,1 0 0 0 0,-1 0 0 0 0,-1 0 0 0 0,-22-11 0 0 0,6 9-8 0 0,12 3-31 0 0,-1 0-41 0 0,3 0-18 0 0,3 0-24 0 0,1 0-125 0 0,0 0-224 0 0,0 0 264 0 0,0 0-26 0 0,0 0-67 0 0,0 0 102 0 0,0 0-37 0 0,0 0-40 0 0,0 0-38 0 0,0 0-413 0 0,0 0 107 0 0,0 0-53 0 0,0 0-783 0 0,0 0-612 0 0,0 0-1167 0 0</inkml:trace>
  <inkml:trace contextRef="#ctx0" brushRef="#br0" timeOffset="-182519.362">15493 13279 10336 0 0,'-18'-7'233'0'0,"18"6"32"0"0,2-1-69 0 0,1-1-55 0 0,0 0-45 0 0,1-1-19 0 0,-1-1-5 0 0,0-2 215 0 0,-3 3 57 0 0,0 3-313 0 0,0 1 1 0 0,0 0-1 0 0,0 0 0 0 0,0-1 0 0 0,-1 1 1 0 0,1 0-1 0 0,0 0 0 0 0,0-1 0 0 0,0 1 1 0 0,-1 0-1 0 0,1 0 0 0 0,0 0 0 0 0,0-1 1 0 0,0 1-1 0 0,-1 0 0 0 0,1 0 0 0 0,0 0 1 0 0,-1 0-1 0 0,1 0 0 0 0,0-1 1 0 0,0 1-1 0 0,-1 0 0 0 0,1 0 0 0 0,0 0 1 0 0,-1 0-32 0 0,-6 0 566 0 0,1 1-221 0 0,2 0-91 0 0,-1-1-42 0 0,2 1-59 0 0,1-1-56 0 0,-20 6 543 0 0,1 3-57 0 0,7-2-243 0 0,1 1-51 0 0,-4 2 0 0 0,4 0-41 0 0,-18 19 388 0 0,23-20-474 0 0,1-1-38 0 0,1 1 69 0 0,1 1-74 0 0,1 4-42 0 0,0 4-28 0 0,4-17-47 0 0,0 0 0 0 0,1 0 1 0 0,-1 0-1 0 0,0 1 0 0 0,0-1 1 0 0,0 0-1 0 0,1 0 0 0 0,-1 0 1 0 0,0-1-1 0 0,1 1 0 0 0,-1 0 1 0 0,1 1-3 0 0,9 12 95 0 0,11 6 136 0 0,-16-19-107 0 0,1-2-42 0 0,14-4 44 0 0,-18 4-98 0 0,-1 1-18 0 0,0-1 0 0 0,0 1-1 0 0,0-1 1 0 0,0 1-1 0 0,0-1 1 0 0,0 0-1 0 0,0 1 1 0 0,-1-1 0 0 0,1 0-1 0 0,0 0 1 0 0,0 1-1 0 0,-1-1 1 0 0,1 0-1 0 0,0 0-9 0 0,9-9 42 0 0,-6 7-26 0 0,16-10 87 0 0,-9-2-64 0 0,8-12 39 0 0,3-6 73 0 0,-13 8 38 0 0,-5 12-58 0 0,1 0-55 0 0,1 0-46 0 0,0 1-39 0 0,5-11-82 0 0,-9 17 50 0 0,0 1-1 0 0,0-1 0 0 0,0 0 0 0 0,-1 0 0 0 0,1-2 42 0 0,3-18-137 0 0,3 2 54 0 0,-5 16 57 0 0,0 0 0 0 0,0 0-1 0 0,-1 0 1 0 0,-1-1-1 0 0,1-3 27 0 0,-1-7-50 0 0,-1 6-18 0 0,2 0-1 0 0,-1 0 0 0 0,4-10 69 0 0,-3 12-50 0 0,-1 1 44 0 0,0-2 54 0 0,4-1 48 0 0,-4 12-80 0 0,0-10 44 0 0,-1 10-1 0 0,0 1 32 0 0,-2 5-50 0 0,-1 25-28 0 0,-8-1-13 0 0,7-19 0 0 0,0-1 0 0 0,1 1 0 0 0,-1 6 0 0 0,1-5 0 0 0,0 0 0 0 0,0-1 0 0 0,-1 1 0 0 0,-1-1 0 0 0,-5 9 0 0 0,7-12 0 0 0,1 0 0 0 0,-1 1 0 0 0,1-1 0 0 0,1 0 0 0 0,-1 1 0 0 0,1 2 0 0 0,-1 0 0 0 0,1 0 0 0 0,-2 0 0 0 0,0 2 0 0 0,-1 2 0 0 0,1 0 0 0 0,1 0 0 0 0,0 0 0 0 0,1 0 0 0 0,1 0 0 0 0,0 9 0 0 0,0-13 0 0 0,0-7 0 0 0,1 0 0 0 0,-1 0 0 0 0,1 0 0 0 0,0 0 0 0 0,-1 0 0 0 0,1-1 0 0 0,0 1 0 0 0,2 2 0 0 0,-2-3 0 0 0,0 0 0 0 0,0 0 0 0 0,-1 0 0 0 0,1 1 0 0 0,0-1 0 0 0,-1 0 0 0 0,1 1 0 0 0,-1-1 0 0 0,0 0 0 0 0,0 1 0 0 0,0-1 0 0 0,0 1 0 0 0,0 0 1 0 0,0-1-1 0 0,1 0 0 0 0,-1 0 0 0 0,1 0 0 0 0,0 1 1 0 0,-1-1-1 0 0,1 0 0 0 0,0 0 0 0 0,0 0 0 0 0,0 0 0 0 0,1 0 1 0 0,-1 0-1 0 0,0 0 0 0 0,1-1 0 0 0,1 2 0 0 0,1 3 9 0 0,4-1 96 0 0,3-5-47 0 0,11-5-24 0 0,-18 3-32 0 0,0 1 9 0 0,0-1 0 0 0,0 1 0 0 0,0-1 0 0 0,-1 0 0 0 0,1 0 0 0 0,0 0-11 0 0,19-18-34 0 0,-6 2-45 0 0,2-11-93 0 0,25-41-80 0 0,-39 61 220 0 0,8-15 0 0 0,-7 12 30 0 0,0-1 0 0 0,-1 0 0 0 0,2-6 2 0 0,-4 10-44 0 0,3-1 33 0 0,1-5 2 0 0,-1 0-45 0 0,-5 13 54 0 0,1 1-6 0 0,3-9-52 0 0,-2 4 69 0 0,-3 3 42 0 0,0 2-50 0 0,0 0 0 0 0,0 1 0 0 0,0-1-1 0 0,0 1 1 0 0,0-1 0 0 0,0 1-1 0 0,0-1 1 0 0,0 1 0 0 0,-1-1-1 0 0,1 0 1 0 0,0 1 0 0 0,0-1 0 0 0,-1 1-1 0 0,1-1 1 0 0,0 1 0 0 0,-1 0-1 0 0,1-1 1 0 0,0 1 0 0 0,-1-1-1 0 0,1 1 1 0 0,-1 0 0 0 0,1-1 0 0 0,0 1-1 0 0,-1 0 1 0 0,1-1 0 0 0,-1 1-1 0 0,1 0 1 0 0,-1 0 0 0 0,0-1 0 0 0,1 1-1 0 0,-1 0 1 0 0,1 0 0 0 0,-1 0-1 0 0,1 0 1 0 0,-1 0 0 0 0,1 0-1 0 0,-1 0 1 0 0,0 0 0 0 0,1 0 0 0 0,-1 0-1 0 0,0 0-2 0 0,-18 4 23 0 0,19-4-29 0 0,-4 4 6 0 0,1-1 0 0 0,-1 0 0 0 0,1 1 0 0 0,0-1 0 0 0,1 1 0 0 0,-1 0 0 0 0,1 0 0 0 0,-2 3 0 0 0,-8 11 0 0 0,-10 20 0 0 0,7-17-7 0 0,0 2 62 0 0,4 1 64 0 0,2 0 62 0 0,6-17-170 0 0,3-5-11 0 0,-1-1 0 0 0,1 0 0 0 0,-1 1 0 0 0,1-1 0 0 0,0 1 0 0 0,-1-1 0 0 0,1 1 0 0 0,0-1 0 0 0,0 1 1 0 0,0-1-1 0 0,0 1 0 0 0,1-1 0 0 0,-1 1 0 0 0,0-1 0 0 0,1 1 0 0 0,-1-1 0 0 0,1 0 0 0 0,-1 1 0 0 0,1-1 0 0 0,-1 0 0 0 0,2 2 0 0 0,3 6-50 0 0,3-3 61 0 0,-6-4 8 0 0,1-1 0 0 0,-1 0-1 0 0,0-1 1 0 0,1 1 0 0 0,-1 0 0 0 0,1-1-1 0 0,-1 1 1 0 0,1-1 0 0 0,-1 0-1 0 0,1 0 1 0 0,2 0-19 0 0,15-2 87 0 0,-7-2-115 0 0,-3 1-74 0 0,-2-1-95 0 0,-7 4 208 0 0,0-1-39 0 0,1 1-36 0 0,-1-1-37 0 0,0 1-34 0 0,0-1-32 0 0,1 0-260 0 0,0 1-114 0 0,0-1-102 0 0,0 0-90 0 0,0 0-79 0 0,0 0-96 0 0,0 0-58 0 0,3-1-1351 0 0,3 0-1314 0 0</inkml:trace>
  <inkml:trace contextRef="#ctx0" brushRef="#br0" timeOffset="-182064.58">16066 13097 13536 0 0,'0'0'270'0'0,"0"0"-40"0"0,-3 2 126 0 0,2 0-200 0 0,-1-1-34 0 0,-1 1 10 0 0,0-1-41 0 0,-4 3-117 0 0,0-1 49 0 0,-1 1 43 0 0,1 0 39 0 0,-2 1 65 0 0,0 0 41 0 0,-2 2 83 0 0,-4 4 201 0 0,-7 11 353 0 0,10-6-361 0 0,5-1-186 0 0,4-7-200 0 0,1 0-39 0 0,2 3 45 0 0,3-1-39 0 0,-2-8-61 0 0,1 0 0 0 0,-1 0 1 0 0,1-1-1 0 0,-1 1 0 0 0,1 0 0 0 0,-1-1 0 0 0,1 1 0 0 0,1 0-7 0 0,5 3 12 0 0,-1 0-1 0 0,1-1 0 0 0,0 0 0 0 0,3 0-11 0 0,0 1 68 0 0,-2 0-5 0 0,4 0 7 0 0,-4-1 1 0 0,5 0 45 0 0,-13-3-45 0 0,-1-1 28 0 0,0 0 11 0 0,-1 2 12 0 0,-1-1-44 0 0,-9 3 67 0 0,9-3-72 0 0,-6 2 101 0 0,-1 0-36 0 0,0-1-49 0 0,0 0-62 0 0,3 0-51 0 0,0-1-38 0 0,0 0-41 0 0,-1 0-47 0 0,2 0-12 0 0,0 0-37 0 0,-1 0-40 0 0,1 0-42 0 0,0 0-43 0 0,0 0-47 0 0,-1 0-48 0 0,1 0-51 0 0,1-1 60 0 0,2 1-21 0 0,-1-1-56 0 0,1 0-52 0 0,-1 1-43 0 0,0-1-165 0 0,0 0-45 0 0,-1 1-199 0 0,-2-1-543 0 0</inkml:trace>
  <inkml:trace contextRef="#ctx0" brushRef="#br0" timeOffset="-181543.676">15922 13573 12352 0 0,'0'0'281'0'0,"0"0"40"0"0,0 0 21 0 0,0 0-146 0 0,0 0-95 0 0,0 0 31 0 0,0 0 41 0 0,0 0-10 0 0,0 0-38 0 0,-1-1 34 0 0,0 1-83 0 0,-4-2-16 0 0,3 2 24 0 0,-13 0 518 0 0,-1 3-99 0 0,-4 1 40 0 0,-11-2-74 0 0,0 1-73 0 0,0 0-71 0 0,0 1-70 0 0,4-2-91 0 0,1 1-46 0 0,-1 0-45 0 0,0-1-44 0 0,-120 11 111 0 0,-24 1-6 0 0,57-6-15 0 0,-41 4 145 0 0,0 6-108 0 0,10-2-100 0 0,-1-4-80 0 0,83-7 38 0 0,-85 9-42 0 0,49-4 55 0 0,50-5 27 0 0,-1-2 39 0 0,16 0-64 0 0,0 1 87 0 0,-67 9 440 0 0,68-9-411 0 0,0 0-64 0 0,0 0-92 0 0,17-2-38 0 0,-1 0-34 0 0,-15 1 53 0 0,-1 1 55 0 0,-86 7 191 0 0,79-9-217 0 0,1-1-97 0 0,-27 0 95 0 0,33 0 14 0 0,0-1 45 0 0,27-1-42 0 0,2 0 3 0 0,-3 1-49 0 0,6 0-74 0 0,1 0-123 0 0,0 0-204 0 0,0 0 325 0 0,0 0 0 0 0,0 0-21 0 0,0 0-49 0 0,0 0-18 0 0,0 0-49 0 0,0 0-57 0 0,0 0-64 0 0,0 0-69 0 0,0 0-63 0 0,0 0-58 0 0,0 0-49 0 0,0 0-178 0 0,0 0-48 0 0,0 0-214 0 0,0 0-576 0 0</inkml:trace>
  <inkml:trace contextRef="#ctx0" brushRef="#br0" timeOffset="-181088.976">13959 14069 12096 0 0,'0'0'273'0'0,"0"0"40"0"0,0 0 21 0 0,0 0-143 0 0,0 0-92 0 0,0 0-29 0 0,0 0-36 0 0,5 2-7 0 0,-4-1 82 0 0,6 8 133 0 0,-1 0 75 0 0,0 3 99 0 0,3 19 625 0 0,-7-20-706 0 0,1 2-23 0 0,1-1-87 0 0,-1 0-111 0 0,-1-6-108 0 0,1-1-37 0 0,0 3 114 0 0,0 0-35 0 0,11 21 9 0 0,-7-17 20 0 0,-3-6 9 0 0,1 0 44 0 0,0-1 52 0 0,0 0 62 0 0,-3-4 311 0 0,-2-1-256 0 0,0 0-73 0 0,1 1-63 0 0,1-1-53 0 0,0 0-11 0 0,4 1-55 0 0,-5-1 49 0 0,6 2-304 0 0,0-1 35 0 0,6-2-77 0 0,-1-2 119 0 0,-1-2 103 0 0,-2-3 87 0 0,-2 0 73 0 0,0-3 55 0 0,-1 0 42 0 0,-3 3-12 0 0,0-1 0 0 0,-1 1-1 0 0,0 0 1 0 0,0-3-214 0 0,1-8 307 0 0,-2 8-177 0 0,0 1-40 0 0,-1 1-47 0 0,0 0-56 0 0,4-37 64 0 0,-1 19-20 0 0,-2 9-39 0 0,1-7 5 0 0,-1 14-30 0 0,-1 0-45 0 0,0 10-9 0 0,0 0 25 0 0,0 0-54 0 0,1 0-72 0 0,1 0-90 0 0,-1 0 34 0 0,1 0-55 0 0,-1 0-59 0 0,0 0-65 0 0,1 1 16 0 0,-1-1-51 0 0,0 0-56 0 0,0 1-59 0 0,0-1-61 0 0,0 1-65 0 0,-1 0-68 0 0,1 0-71 0 0,1 0-1389 0 0,1 0-1254 0 0</inkml:trace>
  <inkml:trace contextRef="#ctx0" brushRef="#br0" timeOffset="-180778.481">14343 14052 12032 0 0,'0'0'356'0'0,"-1"0"-130"0"0,0 1-104 0 0,-5 3-169 0 0,0 1 72 0 0,0 0 64 0 0,0 0 54 0 0,-1 2 91 0 0,0 0 53 0 0,-1 2 108 0 0,-4 4 251 0 0,-3 2 107 0 0,6-5-326 0 0,1-1-36 0 0,-1 1-71 0 0,-2 6 46 0 0,8-12-271 0 0,1 0 0 0 0,0 0 1 0 0,0-1-1 0 0,0 1 0 0 0,1 0 1 0 0,-1 0-1 0 0,1 1 0 0 0,-1 2-95 0 0,2-5 10 0 0,0-1 0 0 0,0 0 0 0 0,0 1 0 0 0,0-1-1 0 0,0 1 1 0 0,0-1 0 0 0,0 1 0 0 0,0-1-1 0 0,1 1 1 0 0,-1-1 0 0 0,0 1 0 0 0,1-1-1 0 0,-1 0 1 0 0,1 1 0 0 0,0-1 0 0 0,-1 0-1 0 0,1 1 1 0 0,0-1 0 0 0,0 0 0 0 0,0 0 0 0 0,0 1-10 0 0,1-1 9 0 0,-1 0 1 0 0,1 0-1 0 0,0 0 1 0 0,-1 0-1 0 0,1 0 1 0 0,0 0-1 0 0,0-1 1 0 0,0 1-1 0 0,0-1 1 0 0,-1 1-1 0 0,1-1 1 0 0,0 1-1 0 0,0-1 1 0 0,1 0-10 0 0,3 0 33 0 0,1 0 1 0 0,-1 0-1 0 0,0-1 1 0 0,1 0-1 0 0,3-1-33 0 0,14-5 174 0 0,-16 4-144 0 0,4-2 7 0 0,-1 1 1 0 0,1-1-1 0 0,-1-1 1 0 0,2-1-38 0 0,-10 4 12 0 0,1 1 0 0 0,-1-1 0 0 0,0 0 0 0 0,0 1 1 0 0,0-2-1 0 0,0 1 0 0 0,0 0 0 0 0,-1 0 0 0 0,1-1 0 0 0,-1 1 0 0 0,0-1 0 0 0,0 0 1 0 0,0 0-1 0 0,0-2-12 0 0,-2 5 8 0 0,1-1 1 0 0,-1 1 0 0 0,1-1-1 0 0,-1 0 1 0 0,0 1 0 0 0,0-1-1 0 0,0 0 1 0 0,0 1-1 0 0,0-1 1 0 0,0 0 0 0 0,0 1-1 0 0,0-1 1 0 0,-1 0 0 0 0,1 1-1 0 0,-1-1 1 0 0,1 0-1 0 0,-1 1 1 0 0,0-1 0 0 0,0 0-9 0 0,-2-2 25 0 0,1 0 1 0 0,-1 1-1 0 0,0-1 1 0 0,-1 1 0 0 0,1-1-1 0 0,-4-1-25 0 0,2 1-79 0 0,-1 0 70 0 0,-19-7 182 0 0,13 7-149 0 0,5 3-65 0 0,0 0-57 0 0,-1 0-87 0 0,1 1-98 0 0,0 0-115 0 0,4 1 150 0 0,0 0-35 0 0,3-1 134 0 0,-1 0 49 0 0,1 0 44 0 0,-1 0 36 0 0,1 1 74 0 0,-2-1 153 0 0,2 0-144 0 0,0 1-59 0 0,-1-1-100 0 0,1 0 1 0 0,0 0-35 0 0,0 0-53 0 0,0 0-52 0 0,0 0-55 0 0,0 0-60 0 0,0 0-66 0 0,0 0-70 0 0,0 0-76 0 0,0 0-79 0 0,0 0 636 0 0,0 0-1644 0 0</inkml:trace>
  <inkml:trace contextRef="#ctx0" brushRef="#br0" timeOffset="-180106.53">14547 13839 11920 0 0,'0'0'266'0'0,"0"0"44"0"0,0 0 14 0 0,0 0-132 0 0,0 0-91 0 0,0 0-40 0 0,-1 1-22 0 0,-1 6 31 0 0,4-1-7 0 0,-2-4-24 0 0,1 0-11 0 0,-1-1 0 0 0,0 1 1 0 0,0 0-1 0 0,-1-1 0 0 0,1 1 1 0 0,0 0-1 0 0,-1 0 0 0 0,1-1 0 0 0,0 1 1 0 0,-1-1-29 0 0,-8 19 375 0 0,4-9-121 0 0,1-1 42 0 0,2 1-39 0 0,-4 10 197 0 0,1-11-335 0 0,3-7-77 0 0,0 0 0 0 0,1 0 0 0 0,-1 0 0 0 0,1 0 0 0 0,0 1 0 0 0,0-1 0 0 0,0 1 0 0 0,0-1 0 0 0,0 1 0 0 0,1-1 0 0 0,-1 1 1 0 0,1-1-43 0 0,-1 16 174 0 0,-3-1-43 0 0,3-12-85 0 0,0 1 1 0 0,0-1-1 0 0,0 1 1 0 0,1-1-1 0 0,-1 1 0 0 0,2 2-46 0 0,-1 8 118 0 0,0-14-90 0 0,0 1-1 0 0,0-1 1 0 0,0 1 0 0 0,1-1-1 0 0,-1 1 1 0 0,1-1 0 0 0,0 1-1 0 0,0-1 1 0 0,0 1-28 0 0,4 3 79 0 0,2 3 66 0 0,-5 0 40 0 0,-2-9-162 0 0,0 0 0 0 0,0 0 0 0 0,1 0 0 0 0,-1 0-1 0 0,0 0 1 0 0,1 0 0 0 0,-1 0 0 0 0,1 0-1 0 0,-1 0 1 0 0,1 0 0 0 0,0 1-23 0 0,4 4 109 0 0,-4-5-5 0 0,-1-1-1 0 0,0 0-22 0 0,1 0-34 0 0,6 0 18 0 0,19 0 123 0 0,-23-1-97 0 0,1-3-64 0 0,-2 2-5 0 0,16-8 67 0 0,-8 5-69 0 0,0-2-39 0 0,0-1-51 0 0,-1-2-60 0 0,5-6-54 0 0,-3 2-108 0 0,-10 13 259 0 0,0 0 0 0 0,-1-1 0 0 0,1 1 0 0 0,-1 0-1 0 0,1-1 1 0 0,-1 1 0 0 0,1 0 0 0 0,-1-1 0 0 0,0 1 0 0 0,0-1 0 0 0,0 1-1 0 0,0-1 34 0 0,1-3-130 0 0,1 0 33 0 0,3-3-22 0 0,-4 7 113 0 0,0 0-1 0 0,0 0 1 0 0,0 0-1 0 0,-1 0 1 0 0,1 0 0 0 0,0 0-1 0 0,-1 0 1 0 0,1 0-1 0 0,-1-1 1 0 0,1 1-1 0 0,-1 0 1 0 0,0 0-1 0 0,0-1 1 0 0,1 1 0 0 0,-1 0-1 0 0,0-1 7 0 0,-1 1-19 0 0,2-9-33 0 0,0 7 31 0 0,-1 1 65 0 0,-1 1 76 0 0,-1 0 139 0 0,-1 3 15 0 0,1-1-126 0 0,1 0-70 0 0,0 0-56 0 0,0 3 18 0 0,-1-1 0 0 0,1 1 0 0 0,1 0-1 0 0,-1 0 1 0 0,0 0 0 0 0,1 1-40 0 0,-3 14 173 0 0,3-18-162 0 0,0 0 0 0 0,-1 0 1 0 0,1 0-1 0 0,0 1 0 0 0,0-1 0 0 0,0 0 0 0 0,0 0 0 0 0,0 0 0 0 0,1 0 0 0 0,-1 0 0 0 0,0 0 0 0 0,0 0 0 0 0,1 1 0 0 0,-1-1 0 0 0,1 0 0 0 0,-1 0 0 0 0,1 0 0 0 0,-1 0 0 0 0,1-1 0 0 0,0 1 0 0 0,-1 0 0 0 0,1 0 0 0 0,0 1-11 0 0,0-1 13 0 0,0 0 0 0 0,0 0 0 0 0,0 0-1 0 0,0 1 1 0 0,0-1 0 0 0,-1 0 0 0 0,1 0 0 0 0,0 1 0 0 0,-1-1 0 0 0,1 1 0 0 0,-1-1-1 0 0,0 2-12 0 0,1 3 74 0 0,1 0-1 0 0,-1 1 0 0 0,1-1 1 0 0,0 0-1 0 0,0 0 0 0 0,2 2-73 0 0,0-1 109 0 0,-1-3-53 0 0,5 0-39 0 0,-7-4 1 0 0,1 1 68 0 0,-2-1 51 0 0,2 0-48 0 0,11-1 95 0 0,8-4 156 0 0,-1-7-116 0 0,-2-3-95 0 0,-7-4-75 0 0,-7 9-9 0 0,1 0-51 0 0,1-1-45 0 0,0-7-82 0 0,-2 3 35 0 0,-2 9 24 0 0,-1 1-1 0 0,0-1 0 0 0,0 0 0 0 0,0-5 75 0 0,-2-4-86 0 0,0 9 0 0 0,1-2 28 0 0,-1 3 53 0 0,0 3 33 0 0,0 1 37 0 0,0 3-175 0 0,2 0 51 0 0,1 2 42 0 0,1 3 61 0 0,0-1 51 0 0,-1 3 13 0 0,-1 1-65 0 0,0 5-73 0 0,-1 12-127 0 0,0-16 115 0 0,-1 0 53 0 0,-1 0 80 0 0,3-8-91 0 0,-1 0 0 0 0,1 0 0 0 0,-1-1 0 0 0,1 1 0 0 0,0 0 1 0 0,0-1-1 0 0,0 1 0 0 0,1-1 0 0 0,-1 1 0 0 0,1-1 0 0 0,1 2 0 0 0,4 6 53 0 0,-2-5-32 0 0,-4-5-276 0 0,0 0 95 0 0,-1 1 83 0 0,1-1 70 0 0,0 1 66 0 0,0-1 52 0 0,2 0 395 0 0,-1 1-336 0 0,-1-1-113 0 0,0 0-47 0 0,0-1-49 0 0,-1 1-52 0 0,1 0-62 0 0,0 0-67 0 0,0 0-100 0 0,-1 0-96 0 0,1-1-106 0 0,0 1-115 0 0,-1 0-124 0 0,1 0 331 0 0,-1-1-34 0 0,0 1-36 0 0,1 0-37 0 0,-1 0-38 0 0,0 0-39 0 0,2-2-1728 0 0,1-1-1330 0 0,-3 3 3661 0 0</inkml:trace>
  <inkml:trace contextRef="#ctx0" brushRef="#br0" timeOffset="-179397.862">14934 14005 11664 0 0,'15'2'264'0'0,"-12"-1"34"0"0,-3-1 21 0 0,0 0-133 0 0,0 0-89 0 0,0 1-3 0 0,1 6-80 0 0,0-1-4 0 0,1 4 74 0 0,-5 0 92 0 0,-2 9 482 0 0,5-9-349 0 0,0 1 106 0 0,1-7-166 0 0,-1 0 34 0 0,7 23 995 0 0,-4-15-723 0 0,0-1-85 0 0,-2-7-283 0 0,1-1-41 0 0,2 4 55 0 0,2 1-22 0 0,-6-8-172 0 0,0 0-1 0 0,0 1 1 0 0,0-1 0 0 0,0 0-1 0 0,0 0 1 0 0,0 1 0 0 0,0-1-1 0 0,0 0 1 0 0,0 1 0 0 0,0-1-1 0 0,0 0 1 0 0,0 0 0 0 0,-1 1 0 0 0,1-1-1 0 0,0 0 1 0 0,0 0 0 0 0,0 1-1 0 0,0-1 1 0 0,0 0 0 0 0,-1 0-1 0 0,1 0 1 0 0,0 1 0 0 0,0-1 0 0 0,0 0-1 0 0,0 0 1 0 0,-1 0 0 0 0,1 1-1 0 0,0-1 1 0 0,0 0 0 0 0,-1 0-1 0 0,1 0-6 0 0,-1 1 135 0 0,1-1-40 0 0,0 0-21 0 0,0 0-2 0 0,-1 0 21 0 0,-2 3-69 0 0,1-3 50 0 0,0-1 83 0 0,-4-3-168 0 0,3-1-41 0 0,6-9-151 0 0,0-2-68 0 0,3-3-137 0 0,10-2-59 0 0,2-1 51 0 0,-17 20 352 0 0,0-1 0 0 0,1 1 0 0 0,0-1 0 0 0,0 1 0 0 0,-1 0 0 0 0,3-2 64 0 0,14-9-267 0 0,-16 12 247 0 0,4-4-56 0 0,1-4-117 0 0,2-2-39 0 0,-2 7 173 0 0,-4 4 60 0 0,1-1 2 0 0,2-3 65 0 0,-5 4 33 0 0,1 0-4 0 0,0 1-69 0 0,-1 0 0 0 0,1 0 0 0 0,-1 0 0 0 0,1 0-1 0 0,-1 0 1 0 0,1 0 0 0 0,-1 1 0 0 0,0-1 0 0 0,0 0 0 0 0,1 1-28 0 0,8 18 367 0 0,4 26 520 0 0,-10-29-517 0 0,-1-2-226 0 0,-2-11-115 0 0,-1 0 1 0 0,1 0 0 0 0,0-1-1 0 0,1 1 1 0 0,-1 0-1 0 0,1-1 1 0 0,-1 1 0 0 0,1-1-1 0 0,1 2-29 0 0,-2-5 9 0 0,-1 1-1 0 0,0-1 0 0 0,1 1 0 0 0,-1-1 0 0 0,1 1 0 0 0,-1 0 0 0 0,0-1 0 0 0,0 1 1 0 0,1-1-1 0 0,-1 1 0 0 0,0 0 0 0 0,0-1 0 0 0,0 1 0 0 0,0 0 0 0 0,1-1 0 0 0,-1 1 1 0 0,0 0-1 0 0,0-1 0 0 0,0 1 0 0 0,-1 0 0 0 0,1-1 0 0 0,0 1 0 0 0,0 0 0 0 0,0-1 1 0 0,0 1-1 0 0,-1 0 0 0 0,1-1 0 0 0,0 1 0 0 0,0-1 0 0 0,-1 1 0 0 0,1 0 0 0 0,-1 0-8 0 0,1-1 74 0 0,0 0 11 0 0,-5 5 116 0 0,6-5-106 0 0,3-4-95 0 0,-4 3 4 0 0,16-18 80 0 0,11-7-89 0 0,-20 21-26 0 0,3-2 0 0 0,-5 0-27 0 0,-5 6 47 0 0,2-1 11 0 0,8-2-68 0 0,1 1-2 0 0,-5 5 69 0 0,-5-1-9 0 0,6 4-33 0 0,7 11 92 0 0,5 5 65 0 0,-16-17-87 0 0,1 0 1 0 0,0 0 0 0 0,0 0-1 0 0,0-1 1 0 0,2 2-28 0 0,8 6 96 0 0,-12-9-77 0 0,0-1 1 0 0,1 1-1 0 0,-1-1 0 0 0,1 0 0 0 0,-1 0 0 0 0,1 0 0 0 0,-1 0 0 0 0,1 0 0 0 0,0-1 0 0 0,0 1 0 0 0,-1-1 0 0 0,1 0 0 0 0,0 0 0 0 0,0 1 1 0 0,-1-2-1 0 0,1 1 0 0 0,0 0 0 0 0,2-1-19 0 0,-2 0 27 0 0,0 1 1 0 0,1-1 0 0 0,-1 0-1 0 0,0 0 1 0 0,0 0-1 0 0,0 0 1 0 0,1-1 0 0 0,-1 1-1 0 0,-1-1 1 0 0,1 0-1 0 0,0 0 1 0 0,0 0 0 0 0,-1 0-1 0 0,1-1 1 0 0,0 1-28 0 0,9-12 53 0 0,1-1 50 0 0,-6 0-89 0 0,14-42-14 0 0,-21 55 0 0 0,1 0 0 0 0,-1 0 0 0 0,1 0 0 0 0,-1 0 0 0 0,0 0 0 0 0,0 0 0 0 0,0 0 0 0 0,0 0-1 0 0,0 0 1 0 0,0 0 0 0 0,-1-1 0 0 0,0-7-23 0 0,2-1-41 0 0,-1 8 42 0 0,1 1-1 0 0,-1-1 0 0 0,0 0 0 0 0,0 0 0 0 0,0 0 0 0 0,0 0 0 0 0,0 1 0 0 0,-1-1 0 0 0,1 0 1 0 0,-1 0-1 0 0,0-1 23 0 0,0 2-21 0 0,0 0 0 0 0,0 0 0 0 0,0 0 1 0 0,0 0-1 0 0,0 1 0 0 0,0-1 0 0 0,-1 0 1 0 0,1 1-1 0 0,0-1 0 0 0,-1 1 0 0 0,-1-1 21 0 0,2 1-9 0 0,-1 0 0 0 0,0 0 0 0 0,1 0 0 0 0,-1 0 0 0 0,0 1 0 0 0,1-1 0 0 0,-1 0 0 0 0,0 1 1 0 0,0 0-1 0 0,0-1 0 0 0,0 1 0 0 0,1 0 0 0 0,-1 0 0 0 0,0 0 0 0 0,0 0 0 0 0,0 0 0 0 0,0 1 0 0 0,0-1 0 0 0,1 1 0 0 0,-1-1 0 0 0,0 1 0 0 0,0-1 0 0 0,1 1 0 0 0,-1 0 0 0 0,0 0 0 0 0,0 1 9 0 0,-2 0-16 0 0,1 0 1 0 0,-1 0-1 0 0,1 1 1 0 0,0 0-1 0 0,-2 2 16 0 0,-10 16 2 0 0,5 1 50 0 0,9-19-51 0 0,-1 0-1 0 0,2 0 0 0 0,-1 1 0 0 0,0-1 0 0 0,0 0 0 0 0,1 1 0 0 0,0-1 0 0 0,0 0 0 0 0,0 1 0 0 0,0-1 0 0 0,0 0 0 0 0,1 1 0 0 0,-1-1 0 0 0,1 0 0 0 0,1 3 0 0 0,2 6 0 0 0,-3-9 0 0 0,-1 0 0 0 0,1-1 0 0 0,0 1 0 0 0,0 0 0 0 0,1-1 0 0 0,-1 1 0 0 0,1-1 0 0 0,-1 1 0 0 0,1-1 0 0 0,0 0 0 0 0,-1 1 0 0 0,1-1 0 0 0,0 0 0 0 0,1 0 0 0 0,-2-1-1 0 0,30 22 19 0 0,-15-15 41 0 0,3-2 48 0 0,-15-5-262 0 0,1 0 73 0 0,0 1 62 0 0,0-1 53 0 0,4 0 139 0 0,6 2 236 0 0,-8-2-259 0 0,0-1-56 0 0,-1 1-88 0 0,-2-1-56 0 0,0 1-48 0 0,0-1-55 0 0,0 0-60 0 0,1 0-90 0 0,-1 0-85 0 0,0 0-92 0 0,1 0-100 0 0,-1 0-107 0 0,0 0-116 0 0,0 0-124 0 0,-1-1 416 0 0,-1 1-34 0 0,2 0-656 0 0,1-1-36 0 0,7-1-2596 0 0</inkml:trace>
  <inkml:trace contextRef="#ctx0" brushRef="#br0" timeOffset="-178667.697">16267 13423 13248 0 0,'0'0'298'0'0,"0"0"46"0"0,0 0 22 0 0,0 0-156 0 0,0 0-102 0 0,3 0-2 0 0,7 0-90 0 0,-4 0 19 0 0,-1-1 65 0 0,1 1 54 0 0,0-1 47 0 0,5 1 244 0 0,16 1 741 0 0,-20-1-887 0 0,1 1-44 0 0,-1-1-59 0 0,0 0-76 0 0,12 0 277 0 0,-1-1-121 0 0,3 1-93 0 0,0 0-103 0 0,-5 0-75 0 0,0 1-38 0 0,14 2-111 0 0,-25-2-178 0 0,0 1-59 0 0,0 1-86 0 0,-1 0-108 0 0,-2 0 118 0 0,0 0-66 0 0,-1-1-74 0 0,-1 1-82 0 0,0-2 237 0 0,0-1 47 0 0,-1 0 46 0 0,1 1 41 0 0,-1-1 39 0 0,1 1 36 0 0,-2-1-138 0 0,0 2 62 0 0,0-1 110 0 0,-3 1-175 0 0,4-1 206 0 0,0-1-81 0 0,-8 4-450 0 0,1 0 70 0 0,-1-1 68 0 0,0 0 66 0 0,-1 0 66 0 0,1 0 64 0 0,-1 0 62 0 0,1-1 63 0 0,0 0 69 0 0,0 1 53 0 0,0-1 51 0 0,1 1 52 0 0,0-1-124 0 0,0 1 63 0 0,0-1 61 0 0,0 1 60 0 0,-4 1 131 0 0,0-1 125 0 0,0 1 118 0 0,0 0 111 0 0,0 0 105 0 0,0 0 98 0 0,-1 0 90 0 0,1 1 85 0 0,0 1 469 0 0,10-5-1063 0 0,0 0 33 0 0,0 0 45 0 0,0 0 55 0 0,1 0-139 0 0,1-1 96 0 0,0 0 212 0 0,0 0-21 0 0,0 0-284 0 0,0 0-60 0 0,1 1-52 0 0,0-1-43 0 0,0 1-25 0 0,0 0-33 0 0,5 3 241 0 0,-4-4-121 0 0,11 2 370 0 0,0-2-103 0 0,-1 0-94 0 0,1 0-82 0 0,0-1-70 0 0,0-1-60 0 0,0 1-49 0 0,-1-1-38 0 0,44-3 143 0 0,-48 5-299 0 0,0-1 70 0 0,18 1 206 0 0,-14 0-183 0 0,-6 0-71 0 0,1 0-62 0 0,0 0-82 0 0,0 1-96 0 0,-1-1-111 0 0,-2 0 150 0 0,-1 0-34 0 0,-1 0-167 0 0,1 0-74 0 0,-1 0-65 0 0,1 0-56 0 0,0 0-192 0 0,0 0-56 0 0,0 0-232 0 0,2 0-619 0 0</inkml:trace>
  <inkml:trace contextRef="#ctx0" brushRef="#br0" timeOffset="-177654.681">16892 13452 8144 0 0,'0'0'234'0'0,"0"0"-45"0"0,0 0-90 0 0,-1 1-65 0 0,-1 0-52 0 0,0 0 45 0 0,0-1 829 0 0,1 1-82 0 0,0 0-80 0 0,0-1-75 0 0,1 1-70 0 0,-1-1-67 0 0,2 1-63 0 0,-1 0-58 0 0,1-1-54 0 0,-1 1-51 0 0,2-1-45 0 0,-1 0-43 0 0,0 1-38 0 0,1-1-34 0 0,1 1 11 0 0,2 0-93 0 0,4-1-119 0 0,-5 1 84 0 0,-1-1 67 0 0,-1 0 27 0 0,0 0 41 0 0,-1 0 49 0 0,0 0 57 0 0,15 0 196 0 0,0-1-91 0 0,-1 1-72 0 0,0-1-53 0 0,26-1 241 0 0,-23 2-228 0 0,-1-1 57 0 0,0 0-57 0 0,9-3 25 0 0,0 0-66 0 0,14-3 47 0 0,171-14 466 0 0,-181 18-579 0 0,0 1-49 0 0,61 0-4 0 0,-52 2 1 0 0,-1-1 69 0 0,-13 0 16 0 0,1-1 57 0 0,36-2-62 0 0,113-5 2 0 0,-100 9-22 0 0,317 0-114 0 0,-338 1-170 0 0,-18-1 77 0 0,-12 1 93 0 0,-4-2 61 0 0,0 0 71 0 0,-7 0-64 0 0,0 1-40 0 0,7-1-46 0 0,0 0-50 0 0,22 0-128 0 0,-24 0 142 0 0,1 0 52 0 0,10 0 101 0 0,13 0 85 0 0,-28 0-161 0 0,0-1-38 0 0,37 1-210 0 0,-30 1 160 0 0,1-1 48 0 0,115-5 17 0 0,-8 4 21 0 0,-73 2 16 0 0,-12 1 31 0 0,0 0 46 0 0,-17-1-54 0 0,22 0 184 0 0,-28-1-173 0 0,11 0-6 0 0,14 0 23 0 0,-20-1-6 0 0,19-1 76 0 0,-6 1-32 0 0,1 2-70 0 0,35-3-32 0 0,-53 1-17 0 0,1 1 93 0 0,-2 1 54 0 0,37-1 400 0 0,-32 2-348 0 0,-1-1-75 0 0,-12 0-105 0 0,0 0-34 0 0,42 0 8 0 0,118 2 0 0 0,-160-1-105 0 0,1-1 60 0 0,-1 1 47 0 0,1 0 35 0 0,29 1 173 0 0,-24-1-147 0 0,1 0-66 0 0,-9-1-40 0 0,-1 0-34 0 0,7 0-144 0 0,-8 0 61 0 0,0 0-37 0 0,-1 0-40 0 0,1 0-43 0 0,-1-1-46 0 0,1 1-50 0 0,5-3-635 0 0,-2 0-12 0 0</inkml:trace>
  <inkml:trace contextRef="#ctx0" brushRef="#br0" timeOffset="-169896.851">17610 12598 9880 0 0,'0'0'290'0'0,"0"0"-3"0"0,1-1-189 0 0,2-6-85 0 0,0-2 46 0 0,1 0 103 0 0,1-1 138 0 0,4-4 283 0 0,1-2 99 0 0,-4 5-282 0 0,-2 1-144 0 0,-1 0-100 0 0,1-2 457 0 0,-1 0-43 0 0,0 0-40 0 0,0 0-34 0 0,2-17 590 0 0,-2-16 392 0 0,-3 22-769 0 0,-1 7-278 0 0,1 0-58 0 0,1 0-65 0 0,2 2-70 0 0,0-6 174 0 0,-2 13-319 0 0,-1 6-13 0 0,0 1-14 0 0,0 2-120 0 0,3 30-52 0 0,-7 2 69 0 0,-12 34 57 0 0,6-27-29 0 0,-3 17 9 0 0,-2 44 0 0 0,9-24-1 0 0,6-43 69 0 0,0-33 464 0 0,1-3-316 0 0,0-1-38 0 0,0 0-40 0 0,1-2-46 0 0,-1 1-49 0 0,1-2-52 0 0,-1 1-55 0 0,1-1-60 0 0,0 0-63 0 0,-1 0-67 0 0,0 1-70 0 0,0 0-74 0 0,0 0-78 0 0,0 1-80 0 0,0-5-638 0 0</inkml:trace>
  <inkml:trace contextRef="#ctx0" brushRef="#br0" timeOffset="-169546.875">17376 12935 10912 0 0,'0'0'248'0'0,"0"0"34"0"0,0 0 20 0 0,1-1-76 0 0,0 1-110 0 0,1-1-78 0 0,4-1-75 0 0,-4 2 62 0 0,13 0 130 0 0,-6 0-22 0 0,-2-1 7 0 0,0 1 37 0 0,-2-1 5 0 0,0 0 35 0 0,0 1 41 0 0,0-1 46 0 0,-1 1-30 0 0,1-1 33 0 0,-1 1 37 0 0,0-1 38 0 0,9 0-14 0 0,0 0-38 0 0,2-1 3 0 0,0 0-43 0 0,0 1-41 0 0,0-1-38 0 0,14-1 114 0 0,1 0-112 0 0,-3 1-95 0 0,0-1-49 0 0,61-4 36 0 0,-51 4 0 0 0,-30 3-182 0 0,2-1 59 0 0,0 0 14 0 0,-3 1-55 0 0,-1 0-56 0 0,0-1-83 0 0,-1 1-48 0 0,0 0-85 0 0,0-1-99 0 0,1 1-112 0 0,-4 0 156 0 0,0 0-56 0 0,0-1-52 0 0,0 1-45 0 0,1 0-157 0 0,-1 0-44 0 0,1 0-190 0 0,1-1-514 0 0,-3 1 1442 0 0</inkml:trace>
  <inkml:trace contextRef="#ctx0" brushRef="#br0" timeOffset="-169043.591">17574 13094 11376 0 0,'0'0'256'0'0,"0"0"34"0"0,0 0 21 0 0,0 0-77 0 0,2-1-114 0 0,0-1-80 0 0,4-4-77 0 0,-4 4 63 0 0,4-4 23 0 0,0 0 40 0 0,8-6 190 0 0,-6 6-55 0 0,1 0 32 0 0,6-2 177 0 0,-1 1 38 0 0,17-1 496 0 0,-9 6-375 0 0,-5 4-176 0 0,1 2-102 0 0,-15-3-255 0 0,1 1 50 0 0,6 7 394 0 0,-8-4-317 0 0,-1 0-82 0 0,-1-2-98 0 0,0 0-40 0 0,-1 1 48 0 0,-1-1 0 0 0,0 1-1 0 0,1-1 1 0 0,-1 1 0 0 0,0-1 0 0 0,-2 2-14 0 0,-27 29 69 0 0,26-29-61 0 0,-80 72 77 0 0,22-21 26 0 0,46-37 91 0 0,9-8-65 0 0,0-2 32 0 0,8-8-89 0 0,0-1-2 0 0,1 1-26 0 0,0 2-32 0 0,2 4 13 0 0,0-4 88 0 0,0-1-89 0 0,1 0-1 0 0,0-1 0 0 0,0 1 1 0 0,1-1-1 0 0,-1 0 0 0 0,0 0 1 0 0,0-1-1 0 0,0 1 0 0 0,4-1-31 0 0,-5 1 14 0 0,-1-1-1 0 0,1 0 1 0 0,0-1-1 0 0,0 1 0 0 0,-1 0 1 0 0,1-1-1 0 0,0 1 0 0 0,-1-1 1 0 0,1 0-1 0 0,0 0 1 0 0,-1 0-1 0 0,1 0 0 0 0,-1 0 1 0 0,0-1-1 0 0,3-1-13 0 0,7-7 81 0 0,0-1 52 0 0,-1-1 67 0 0,-6-2 86 0 0,-7-5 107 0 0,-7-6 28 0 0,-3 1-108 0 0,-1 0-92 0 0,-2 0-78 0 0,-4-8-48 0 0,2-1-82 0 0,14 26-129 0 0,0 1 44 0 0,-4-16-50 0 0,4 13 34 0 0,2 3 1 0 0,0 0-38 0 0,0 1-12 0 0,0 1-37 0 0,0-1-42 0 0,1 0-45 0 0,-1 0-51 0 0,0 0-57 0 0,0 0-60 0 0,1 0-66 0 0,-1-10-772 0 0</inkml:trace>
  <inkml:trace contextRef="#ctx0" brushRef="#br0" timeOffset="-164720.768">18220 12441 6864 0 0,'0'0'200'0'0,"0"-1"-8"0"0,2-1-5 0 0,-1 1-61 0 0,1-1-51 0 0,-1 1-44 0 0,2-1-59 0 0,1-2-120 0 0,-3 3 108 0 0,0-1 49 0 0,1 1 75 0 0,-1 0 92 0 0,0 0 116 0 0,0 0-95 0 0,0 1 38 0 0,-1-1 40 0 0,1 0 43 0 0,0 1 47 0 0,-1-1 49 0 0,1 1 51 0 0,0-1 55 0 0,-1 0 58 0 0,1 0 60 0 0,0 1 63 0 0,-1-1 66 0 0,0 2-622 0 0,1 0-36 0 0,-1 1-16 0 0,1 2-2 0 0,-1 1 22 0 0,1-2 13 0 0,-3 14 382 0 0,-1 0-41 0 0,-3-1-54 0 0,0 0-70 0 0,2-6-172 0 0,1 0-36 0 0,0 0-41 0 0,0 0-43 0 0,-3 7 49 0 0,5-14-88 0 0,0-1 0 0 0,0 1 0 0 0,0 0 0 0 0,0-1 1 0 0,1 1-1 0 0,-1 0 0 0 0,1 0 0 0 0,0 2-12 0 0,0 0-1 0 0,0 3 49 0 0,0 1 59 0 0,1-2 51 0 0,1 0 44 0 0,5 2 193 0 0,-5-8-326 0 0,-1 0 0 0 0,1 0 0 0 0,0-1 1 0 0,-1 1-1 0 0,1 0 0 0 0,0 0 0 0 0,0-1 1 0 0,0 1-1 0 0,0-1 0 0 0,1 1-69 0 0,13 1 260 0 0,1-1-37 0 0,0-2-35 0 0,0 0-35 0 0,17-3 60 0 0,-1-1-115 0 0,-1-3-85 0 0,-10 2-33 0 0,-12 4-8 0 0,-7 1-20 0 0,1 0-40 0 0,-1 0-25 0 0,-1 0-43 0 0,1 0-51 0 0,0 0-58 0 0,-1 0-6 0 0,1 0-48 0 0,-1 0-55 0 0,0 0-57 0 0,0 0-62 0 0,0 0-65 0 0,0 0-71 0 0,0 0-75 0 0,-2 1 299 0 0,0 0-46 0 0,0 0-39 0 0,1 0-35 0 0,-1 0-144 0 0,0 0-35 0 0,0 0-1526 0 0</inkml:trace>
  <inkml:trace contextRef="#ctx0" brushRef="#br0" timeOffset="-164434.05">18412 12513 11720 0 0,'0'0'264'0'0,"0"0"34"0"0,0 0 22 0 0,0 0-130 0 0,0 0-92 0 0,0 0 41 0 0,0 0 77 0 0,0 0 52 0 0,0 1 11 0 0,2 7 50 0 0,-2 1 94 0 0,-2 22 1037 0 0,1-24-1145 0 0,0 1-40 0 0,1-1-55 0 0,0-1-67 0 0,-1 12 175 0 0,0 0-57 0 0,-2 0-53 0 0,0 0-46 0 0,-2-1-41 0 0,0 1-35 0 0,-7 16 12 0 0,3-3-13 0 0,5-16-88 0 0,1-7-45 0 0,0 1-42 0 0,3-8-3 0 0,0 0-80 0 0,0-1 51 0 0,0 0-34 0 0,0 0-37 0 0,0 0-43 0 0,0 0-46 0 0,0 0-43 0 0,0 0-40 0 0,0 0-36 0 0,0 0-255 0 0,0 0-60 0 0,0 0-46 0 0,0 0-35 0 0,0 0-1409 0 0,0 0-1250 0 0</inkml:trace>
  <inkml:trace contextRef="#ctx0" brushRef="#br0" timeOffset="-164204.839">18610 12477 13968 0 0,'0'0'408'0'0,"0"0"-145"0"0,0 0-120 0 0,0 0-53 0 0,0 0-13 0 0,0 1 42 0 0,1 1-42 0 0,-2 12 106 0 0,-3 11 29 0 0,-1 13 220 0 0,1-4-38 0 0,1-12-179 0 0,0-1-71 0 0,2-11-121 0 0,1 0-1 0 0,0 0 1 0 0,1 0-1 0 0,0 0 1 0 0,1 1-23 0 0,1 4 56 0 0,1 1 39 0 0,-3-11-99 0 0,-1-5-34 0 0,0 0-54 0 0,0 0-34 0 0,0 0-127 0 0,0 1-93 0 0,1-1 108 0 0,0 0 75 0 0,2 1-147 0 0,-2-1 184 0 0,0 0-36 0 0,-1 0-95 0 0,0 0-92 0 0,0 0-16 0 0,1 0-52 0 0,-1 1-46 0 0,0-1-40 0 0,0 0-145 0 0,0 0-39 0 0,0 0-177 0 0,0 0-474 0 0</inkml:trace>
  <inkml:trace contextRef="#ctx0" brushRef="#br0" timeOffset="-163981.34">18746 12473 9552 0 0,'0'0'276'0'0,"0"0"2"0"0,0 0-100 0 0,0 0-42 0 0,0 0 144 0 0,0 0 256 0 0,0 0 28 0 0,0 0-12 0 0,0 0-327 0 0,0 0-49 0 0,0 0-44 0 0,0 0-36 0 0,1 1 18 0 0,0 4-27 0 0,-1-3 19 0 0,-1 12 550 0 0,-1 1-86 0 0,-1 0-86 0 0,-1 0-83 0 0,-1 1-80 0 0,0-2-79 0 0,0 1-75 0 0,0-2-74 0 0,1-1 10 0 0,-6 13 11 0 0,-2 13-38 0 0,8-20-20 0 0,1-2-21 0 0,1-9-6 0 0,1 0 0 0 0,0 1 0 0 0,0-1 0 0 0,0 2-29 0 0,1 0 49 0 0,-1-7-56 0 0,0-1-7 0 0,1 0-109 0 0,0-1 41 0 0,0 0-70 0 0,0 0-86 0 0,0 0 70 0 0,0 0-38 0 0,0 0-42 0 0,0 0-40 0 0,0 0-391 0 0,0 0 91 0 0,0 0-54 0 0,0 0-757 0 0,0 0-598 0 0,0 0-1135 0 0</inkml:trace>
  <inkml:trace contextRef="#ctx0" brushRef="#br0" timeOffset="-163319.787">18494 12491 9528 0 0,'0'0'216'0'0,"0"0"32"0"0,0 0 10 0 0,0 0 18 0 0,0 0 31 0 0,0 0 12 0 0,0 0 1 0 0,0 0 32 0 0,0 0 136 0 0,0 0 65 0 0,0 0 14 0 0,0 0-41 0 0,0 0-366 0 0,0 0 32 0 0,0 0 80 0 0,0 0-14 0 0,0 0-8 0 0,0 0-20 0 0,0 0-8 0 0,0 0-4 0 0,0 0-6 0 0,0 0-18 0 0,0 0-8 0 0,0 0-3 0 0,0 0-19 0 0,0 0-80 0 0,0 0-20 0 0,0 0 0 0 0,0 0 0 0 0,1 0-10 0 0,29-3 26 0 0,-4-2 57 0 0,-17 3-35 0 0,0 1 0 0 0,0 0-1 0 0,9-1-101 0 0,30 0 343 0 0,23-7 95 0 0,-43 5-251 0 0,0 0-35 0 0,26-3 92 0 0,-29 4-113 0 0,6 2 71 0 0,7 0 88 0 0,-37 1-237 0 0,-1 0 11 0 0,0 0 0 0 0,0 0 0 0 0,0 0-21 0 0,0 0-88 0 0,0 0-47 0 0,0 0-60 0 0,0 0-8 0 0,0 0 6 0 0,0 0-20 0 0,0 0-97 0 0,0 0-45 0 0,0 0 164 0 0,0 0-55 0 0,0 0-83 0 0,0 0 92 0 0,0 0-40 0 0,0 0-45 0 0,0 0-41 0 0,0 0-39 0 0,0 0-34 0 0,0 0-256 0 0,0 0-57 0 0,0 0-45 0 0,0 0-33 0 0,0 0-1410 0 0,0 0-1244 0 0</inkml:trace>
  <inkml:trace contextRef="#ctx0" brushRef="#br0" timeOffset="-162416.967">19214 12165 12528 0 0,'0'0'281'0'0,"0"0"40"0"0,0 0 22 0 0,0 0-143 0 0,0 0-96 0 0,0 0-39 0 0,0 0-13 0 0,0 0 14 0 0,0 2-2 0 0,0 12 408 0 0,-1 0-70 0 0,0 0-66 0 0,0 1-58 0 0,-2 6 43 0 0,0 1-96 0 0,0 0-75 0 0,0 0-52 0 0,-6 33 58 0 0,6-31-65 0 0,-11 70 243 0 0,8-63-184 0 0,0-1 36 0 0,1 3 63 0 0,7 17 211 0 0,-1-25-275 0 0,0 1-37 0 0,-1-25-66 0 0,0-1 1 0 0,0 0-2 0 0,0 0 33 0 0,0 0 12 0 0,0 0 2 0 0,2-1-12 0 0,0-2-46 0 0,4-12 3 0 0,-4 7-4 0 0,18-36 62 0 0,-8 16-80 0 0,2 0-101 0 0,4-4-67 0 0,-10 19-47 0 0,1 0-1 0 0,8-9 165 0 0,1 4-113 0 0,6-1 58 0 0,-15 13 14 0 0,1 1 0 0 0,0 1 0 0 0,1-1 0 0 0,-1 2 0 0 0,1-1 0 0 0,1 1 41 0 0,-5 3-2 0 0,7 0-46 0 0,-13 0 40 0 0,0 0 0 0 0,0 0 0 0 0,0 0-1 0 0,0 0 1 0 0,1 0 0 0 0,-1 1 0 0 0,0-1 0 0 0,0 0 0 0 0,0 1 0 0 0,0-1-1 0 0,0 1 1 0 0,0-1 0 0 0,0 1 0 0 0,0-1 0 0 0,0 1 0 0 0,0 0 0 0 0,0 0-1 0 0,0-1 1 0 0,0 1 0 0 0,0 0 8 0 0,-1 1 3 0 0,1-1 0 0 0,-1 0 0 0 0,1 0 1 0 0,-1 1-1 0 0,0-1 0 0 0,0 0 0 0 0,1 0 0 0 0,-1 1 0 0 0,0-1 0 0 0,0 0 0 0 0,0 1 1 0 0,-1-1-1 0 0,1 0 0 0 0,0 1 0 0 0,0-1 0 0 0,-1 0 0 0 0,1 0 0 0 0,-1 1 0 0 0,1-1 1 0 0,-1 0-1 0 0,0 1-3 0 0,-1 0 5 0 0,1 1 0 0 0,-1-1 0 0 0,0 0 0 0 0,0 1-1 0 0,-1-1 1 0 0,1 0 0 0 0,0-1 0 0 0,-1 1 0 0 0,-1 1-5 0 0,-4 1 21 0 0,1 0 0 0 0,-1 0 0 0 0,0-1 0 0 0,-1 0-21 0 0,-13 4 107 0 0,-1-2-49 0 0,-33 8-36 0 0,56-13-14 0 0,-1 0-1 0 0,1 0 0 0 0,-1 0 1 0 0,1 1-1 0 0,0-1 0 0 0,-1 0 1 0 0,1 0-1 0 0,0 0 0 0 0,-1 1 1 0 0,1-1-1 0 0,0 0 0 0 0,-1 0 1 0 0,1 1-1 0 0,0-1 0 0 0,-1 0 1 0 0,1 1-1 0 0,0-1 0 0 0,0 0 1 0 0,-1 1-1 0 0,1-1 0 0 0,0 0 1 0 0,0 1-1 0 0,0-1 0 0 0,-1 1 1 0 0,1-1-1 0 0,0 0 0 0 0,0 1 1 0 0,0-1-1 0 0,0 1 0 0 0,0-1 1 0 0,0 0-1 0 0,0 1 0 0 0,0-1 1 0 0,0 1-1 0 0,0-1 0 0 0,0 1 1 0 0,0-1-1 0 0,0 0 0 0 0,0 1 1 0 0,0-1-1 0 0,1 1 0 0 0,-1-1 1 0 0,0 0-1 0 0,0 1 0 0 0,0-1-7 0 0,5 10 142 0 0,0-3-86 0 0,10 9 145 0 0,0-1 81 0 0,1 0 61 0 0,6 8-144 0 0,10 14-44 0 0,-11-12-52 0 0,-6-9 4 0 0,-12-13-161 0 0,4 3 145 0 0,-5-4-117 0 0,-1-2-29 0 0,0 1-36 0 0,0-1-43 0 0,0 1-49 0 0,0-1-87 0 0,0 0-78 0 0,0 0-88 0 0,-1 0-97 0 0,1 0-106 0 0,0 0-116 0 0,0 0-124 0 0,-1 0 390 0 0,1 0-35 0 0,-1 0-279 0 0,3 0-1614 0 0,1 0-1371 0 0</inkml:trace>
  <inkml:trace contextRef="#ctx0" brushRef="#br0" timeOffset="-162063.955">19521 12190 14768 0 0,'0'0'192'0'0,"0"-1"-33"0"0,0 0 73 0 0,0 0-92 0 0,2-5 104 0 0,-1 3-90 0 0,8-8 101 0 0,1 1-67 0 0,-7 7-135 0 0,1 0 0 0 0,0 0-1 0 0,1 0 1 0 0,-1 1-1 0 0,0 0 1 0 0,1-1-1 0 0,-1 2 1 0 0,1-1-53 0 0,14-3 229 0 0,-9 4-71 0 0,0 1 40 0 0,0 0 47 0 0,0 2 55 0 0,8 5-238 0 0,5 8 159 0 0,-21-12-128 0 0,-1 2-36 0 0,-4 11 7 0 0,2-12-29 0 0,0 1-4 0 0,0 0-1 0 0,0 0 0 0 0,-1-1 0 0 0,0 1 1 0 0,0 0-1 0 0,0 0 0 0 0,0-1 0 0 0,-1 1 1 0 0,1-1-1 0 0,-1 0 0 0 0,-3 4-30 0 0,-5 4 76 0 0,0-1-1 0 0,-1 0 1 0 0,-2 1-76 0 0,-18 16 115 0 0,29-23 126 0 0,4-1-101 0 0,3 0-76 0 0,2-1-52 0 0,11 3-40 0 0,-11-4 45 0 0,-2-2 34 0 0,5 1-102 0 0,-1-1 39 0 0,20 2 66 0 0,-16-2-74 0 0,1 0-84 0 0,-7 0 7 0 0,0 1-36 0 0,1-1-65 0 0,0 0-59 0 0,0 0-65 0 0,0 0-74 0 0,0 0-79 0 0,0 0-87 0 0,0 0-95 0 0,0 0-100 0 0,11 0-587 0 0</inkml:trace>
  <inkml:trace contextRef="#ctx0" brushRef="#br0" timeOffset="-161533.511">19935 12416 13648 0 0,'-7'0'351'0'0,"1"-1"-59"0"0,-1 2-53 0 0,0-1-49 0 0,1 1-42 0 0,-1 1-37 0 0,-7 1 19 0 0,2 2-86 0 0,-18 7-32 0 0,20-7 32 0 0,3-2 26 0 0,0 0 43 0 0,-6 3-26 0 0,1 1 51 0 0,4-2 62 0 0,0 0 0 0 0,0 0 0 0 0,-6 7-200 0 0,0 2 228 0 0,7-5-127 0 0,1 1-39 0 0,2-3-46 0 0,2-5-2 0 0,0 1-1 0 0,1-1 1 0 0,-1 1-1 0 0,1 0 1 0 0,0 0 0 0 0,0-1-1 0 0,-1 3-13 0 0,4 7 88 0 0,7 0 40 0 0,-7-10-107 0 0,0-1 0 0 0,1 1 0 0 0,-1 0 0 0 0,1-1 0 0 0,-1 0-1 0 0,1 1 1 0 0,0-1 0 0 0,0 0 0 0 0,0 0 0 0 0,-1-1-1 0 0,1 1 1 0 0,0 0-21 0 0,2-1 27 0 0,-1 0 0 0 0,0 1-1 0 0,1-2 1 0 0,-1 1 0 0 0,1 0 0 0 0,-1-1-1 0 0,0 0 1 0 0,1 0-27 0 0,1 0 31 0 0,-1-1 0 0 0,1 0-1 0 0,0-1 1 0 0,-1 1 0 0 0,0-1-1 0 0,1 0 1 0 0,-1 0 0 0 0,-1-1-1 0 0,1 0 1 0 0,0 0 0 0 0,-1 0-1 0 0,2-2-30 0 0,20-27 112 0 0,-16 19-25 0 0,0-1 1 0 0,-2 0-1 0 0,0-1 0 0 0,3-7-87 0 0,-1-5 59 0 0,-2-1-55 0 0,5-26 58 0 0,-4 10-68 0 0,1-37 6 0 0,-7 43 42 0 0,-2-1 56 0 0,-1 16 44 0 0,0 15-67 0 0,0 0 56 0 0,0 3 2 0 0,0 0 47 0 0,0 1 14 0 0,0-1 43 0 0,0 1 50 0 0,0 0 54 0 0,0 5-117 0 0,0 0-66 0 0,0 0-29 0 0,1 4-8 0 0,0-1-42 0 0,1 3-24 0 0,0 0-51 0 0,2 5-40 0 0,-2-4 54 0 0,0 23-19 0 0,-3-4-88 0 0,-4 19 89 0 0,3-28 0 0 0,-17 98-58 0 0,11-74 59 0 0,2 0 1 0 0,1 0-1 0 0,1 15-1 0 0,3-19 1 0 0,0-24 2 0 0,1 0-1 0 0,0 0 1 0 0,1 5-3 0 0,1-6 18 0 0,0 0 1 0 0,1 0-1 0 0,0 1-18 0 0,-2-10-55 0 0,0 0 44 0 0,6 5 148 0 0,-4-6-179 0 0,-2-1-18 0 0,1 0-33 0 0,-1 0-28 0 0,1-1-38 0 0,-1 1-42 0 0,1 0-46 0 0,-1-1-723 0 0,4-1-56 0 0</inkml:trace>
  <inkml:trace contextRef="#ctx0" brushRef="#br0" timeOffset="-160884.93">20256 12112 13648 0 0,'6'2'413'0'0,"-1"1"-72"0"0,0 0-66 0 0,0 1-60 0 0,1 3 9 0 0,-1 2-98 0 0,-1 0-75 0 0,-1 0-54 0 0,4 20-100 0 0,-6-17 103 0 0,0 0 99 0 0,-1-6 5 0 0,0-1 46 0 0,0 31 281 0 0,-3 51 463 0 0,0-56-526 0 0,1-13-73 0 0,-1 11 65 0 0,0 1-120 0 0,-2-2-120 0 0,0 0-121 0 0,5-27 13 0 0,0 0 0 0 0,0 1-1 0 0,-1-1 1 0 0,1 0-1 0 0,-1 1 1 0 0,1-1-1 0 0,-1 0 1 0 0,1 0-1 0 0,-1 0 1 0 0,0 0 0 0 0,0 1-1 0 0,0-1-11 0 0,0 2 58 0 0,0 0 43 0 0,1-2 9 0 0,0-1 2 0 0,0 0-8 0 0,-2-8-4 0 0,2-7-20 0 0,2 4 32 0 0,0 0-35 0 0,3-10-13 0 0,0 4-84 0 0,2 1-45 0 0,7-16-166 0 0,-2 8-346 0 0,11-14 577 0 0,-11 19-139 0 0,1 1 66 0 0,0 3-51 0 0,0 1 60 0 0,33-22-2 0 0,-37 30 36 0 0,-6 4 21 0 0,0 0-1 0 0,0 0 0 0 0,1 1 1 0 0,-1 0-1 0 0,0-1 0 0 0,1 1 0 0 0,-1 1 1 0 0,1-1 9 0 0,2-1-9 0 0,4 0-41 0 0,-6 3 48 0 0,-2 0 0 0 0,-2-1 2 0 0,1 0 0 0 0,-1 0 0 0 0,1 0 0 0 0,-1 0 0 0 0,1 0 0 0 0,-1 0 0 0 0,1 0 0 0 0,-1 1 0 0 0,1-1 0 0 0,-1 0 0 0 0,1 0 0 0 0,-1 0 0 0 0,1 1 0 0 0,-1-1 0 0 0,0 0 0 0 0,1 1 0 0 0,-1-1 0 0 0,1 0 0 0 0,-1 1 0 0 0,0-1 0 0 0,1 0 0 0 0,-1 1 0 0 0,0 3 0 0 0,0-3 0 0 0,0 2 1 0 0,0 1-1 0 0,-1-1 0 0 0,1 0 0 0 0,0 1 0 0 0,-1-1 0 0 0,0 1 0 0 0,0-1 0 0 0,0 0 0 0 0,0 1 0 0 0,0-1 0 0 0,-1 0 0 0 0,0 0 0 0 0,1 0 0 0 0,-1 0 0 0 0,0 0 0 0 0,0-1 0 0 0,-1 1 0 0 0,0 1 0 0 0,-24 22 24 0 0,-1-3 34 0 0,18-16-23 0 0,-4 4 23 0 0,0-1-47 0 0,-12 10-31 0 0,9-7 46 0 0,4 0 61 0 0,2 0 89 0 0,10-12-153 0 0,1 0 0 0 0,-1-1 0 0 0,1 1 0 0 0,0 0 0 0 0,-1 0 0 0 0,1 0 0 0 0,0 0 0 0 0,0-1 0 0 0,-1 1 0 0 0,1 0 0 0 0,0 0 0 0 0,0 0 0 0 0,0 0 0 0 0,0 0 0 0 0,0 0 0 0 0,1 0 0 0 0,-1-1 0 0 0,0 1 0 0 0,0 0 0 0 0,0 0 0 0 0,1 0 0 0 0,-1 0 0 0 0,0 0 0 0 0,1-1 0 0 0,-1 1 0 0 0,1 0 0 0 0,-1 0 0 0 0,1-1 0 0 0,-1 1 0 0 0,1 0 0 0 0,0-1 0 0 0,0 1-23 0 0,11 10 304 0 0,-6-6-197 0 0,-1-2-42 0 0,44 21 505 0 0,-27-14-392 0 0,5 4 68 0 0,-4-2-35 0 0,-8-5-15 0 0,-2-2 26 0 0,0-1 71 0 0,-11-3-229 0 0,1-1-1 0 0,-1 1 1 0 0,1 1-1 0 0,-1-1 1 0 0,1 0-1 0 0,-1 1 1 0 0,0-1-1 0 0,0 1 0 0 0,0 0 1 0 0,1 1-64 0 0,7 6 241 0 0,-10-8-231 0 0,1 0-8 0 0,-1-1 0 0 0,0 0 0 0 0,0 0 0 0 0,1 1 1 0 0,-1-1-1 0 0,0 0 0 0 0,1 1 0 0 0,-1-1 0 0 0,0 0 0 0 0,1 0 1 0 0,-1 0-1 0 0,0 1 0 0 0,1-1 0 0 0,-1 0 0 0 0,0 0 1 0 0,1 0-1 0 0,-1 0 0 0 0,0 0 0 0 0,1 0 0 0 0,-1 0 1 0 0,1 0-1 0 0,-1 0 0 0 0,0 0 0 0 0,1 0 0 0 0,-1 0 1 0 0,1 0-1 0 0,-1 0 0 0 0,1 0-2 0 0,2 2 47 0 0,3 3-37 0 0,1 2-14 0 0,-6-7-264 0 0,0 0 100 0 0,0 1 85 0 0,0-1 70 0 0,0 0 57 0 0,1 1 41 0 0,2 0 469 0 0,-2 0-469 0 0,0-1-107 0 0,-1 0-59 0 0,0 1-59 0 0,-1-1-69 0 0,1 0-77 0 0,0 1-113 0 0,0-1-108 0 0,1 0-117 0 0,-2 0 265 0 0,1 1-33 0 0,-1-1-35 0 0,1 0-35 0 0,-1 0-36 0 0,1 0-39 0 0,-1 0-40 0 0,1 0-39 0 0,-1 1-43 0 0,1-1-43 0 0,0 0-548 0 0,0 0-33 0 0,3 0-2682 0 0</inkml:trace>
  <inkml:trace contextRef="#ctx0" brushRef="#br0" timeOffset="-148939.502">21137 12235 6056 0 0,'0'0'176'0'0,"1"-1"-4"0"0,1-1-144 0 0,1-1-20 0 0,-1 1 39 0 0,1-2 44 0 0,-2 3 135 0 0,-1 1 262 0 0,0 0-300 0 0,1 0 92 0 0,-1 0 83 0 0,1 0 71 0 0,-1-1 169 0 0,1 1 72 0 0,-1 0 206 0 0,1-1 525 0 0,0 0 465 0 0,-1 1-1285 0 0,1 0-32 0 0,-1 0-124 0 0,0 0-35 0 0,0 0-39 0 0,0 0-44 0 0,0 1 8 0 0,0-1-88 0 0,-1 0-97 0 0,1 1-107 0 0,-1 0-117 0 0,1-1-3 0 0,0 1-32 0 0,-1-1-35 0 0,1 1-36 0 0,0-1-36 0 0,-1 1-38 0 0,-10 15 643 0 0,-1 1-56 0 0,-2 2-10 0 0,1 0-60 0 0,-1 0-48 0 0,0 0-40 0 0,-3 4-6 0 0,-31 40 186 0 0,26-37-169 0 0,-20 26 77 0 0,-45 76 181 0 0,42-60-139 0 0,21-34-93 0 0,0-2 47 0 0,8-9-89 0 0,-12 14 9 0 0,12-18-89 0 0,0 0 0 0 0,-1-1 0 0 0,-7 5-75 0 0,7-7 74 0 0,-8 10 84 0 0,-3 3 17 0 0,8-11-102 0 0,-17 17 245 0 0,30-28-213 0 0,1 1 34 0 0,4-6 84 0 0,0-1-73 0 0,1 0-61 0 0,-1 0-52 0 0,0 1-73 0 0,-1 3-150 0 0,2-1 132 0 0,-1 4 61 0 0,2-8-295 0 0,0 1 110 0 0,0 0 96 0 0,0-1 81 0 0,0 1 77 0 0,0 0 60 0 0,1 1 475 0 0,-1-1-404 0 0,0 0-135 0 0,0-1-54 0 0,0 0-58 0 0,0 1-60 0 0,0-1-71 0 0,0 1-79 0 0,1-1-115 0 0,-1 0-111 0 0,0 1-123 0 0,0-1 251 0 0,0 0-35 0 0,0 0-36 0 0,0 0-37 0 0,0 0-39 0 0,0 0-40 0 0,0 0-41 0 0,0 0-43 0 0,0 0-43 0 0,0 0-46 0 0,0 0 708 0 0,0 0-1246 0 0,0 0-33 0 0,0 0-2676 0 0</inkml:trace>
  <inkml:trace contextRef="#ctx0" brushRef="#br0" timeOffset="-142725.039">21292 12433 7056 0 0,'0'0'157'0'0,"0"0"23"0"0,0 0 12 0 0,0 0-59 0 0,0 0-2 0 0,0 0 56 0 0,0 0 166 0 0,0 0 307 0 0,0 0 20 0 0,0 0-15 0 0,0 0-87 0 0,0 0-40 0 0,0 0-8 0 0,0 0-42 0 0,0 0-342 0 0,0 0 29 0 0,0 0 77 0 0,0 0-17 0 0,0 0 11 0 0,0 0 14 0 0,0 0-110 0 0,0 1-71 0 0,0 2-6 0 0,1-2 0 0 0,3 23 741 0 0,-3-12-453 0 0,0 0-34 0 0,0 1-38 0 0,-2-1-41 0 0,0 1-44 0 0,-2-1-49 0 0,0 5 6 0 0,0 1-44 0 0,-1 17 18 0 0,1-7-93 0 0,-4 12-25 0 0,7-39-210 0 0,0-1 49 0 0,0 0 43 0 0,0 1 40 0 0,0-1 34 0 0,-1 1 41 0 0,1-1 69 0 0,0 1 48 0 0,0 0 126 0 0,0 0-117 0 0,0 0-74 0 0,0 0-71 0 0,0 0-70 0 0,-1-1-77 0 0,1 1-91 0 0,0-1-103 0 0,0 1-32 0 0,0-1-88 0 0,0 0-96 0 0,0 0-103 0 0,0 1-112 0 0,-1-1-118 0 0,1 0-126 0 0,0 0 460 0 0,0 0-33 0 0,0 0-1174 0 0,0 0-992 0 0</inkml:trace>
  <inkml:trace contextRef="#ctx0" brushRef="#br0" timeOffset="-142442.69">21404 12418 11376 0 0,'0'0'256'0'0,"0"0"34"0"0,0 0 21 0 0,0 0-35 0 0,0 2-178 0 0,0 9 17 0 0,0-7-17 0 0,-10 31 842 0 0,5-9-383 0 0,1-8-271 0 0,3-9-191 0 0,0-1-41 0 0,0 20 133 0 0,0-19-116 0 0,1 1-1 0 0,0-1 0 0 0,0 1 1 0 0,1 1-71 0 0,0-1 90 0 0,0 4 146 0 0,-1-1-47 0 0,1-5-151 0 0,0-1-93 0 0,1-1-107 0 0,-1-5-11 0 0,-1-1 54 0 0,0 0 0 0 0,0 0-51 0 0,0 0-153 0 0,0 0-278 0 0,0 0-27 0 0,0 0-4 0 0</inkml:trace>
  <inkml:trace contextRef="#ctx0" brushRef="#br0" timeOffset="-142184.43">21188 12473 10680 0 0,'0'0'241'0'0,"0"0"38"0"0,0 0 11 0 0,0 0-28 0 0,0 0-197 0 0,1-1-37 0 0,10-3 43 0 0,-1 1 36 0 0,7-2 199 0 0,2 1 185 0 0,8 0 377 0 0,-22 3-716 0 0,0 0-189 0 0,1 1 40 0 0,5-2 99 0 0,2 1 123 0 0,16-1 443 0 0,-18 1-487 0 0,-3 0-96 0 0,0 1-65 0 0,0-1-78 0 0,0 1-93 0 0,-2-1-50 0 0,1 1-77 0 0,-1-1-86 0 0,1 1-95 0 0,-1-1-100 0 0,0 1-110 0 0,1-1-118 0 0,-1 1-124 0 0,2-1-866 0 0,3 1-1016 0 0</inkml:trace>
  <inkml:trace contextRef="#ctx0" brushRef="#br0" timeOffset="-141925.065">21116 12868 9880 0 0,'0'0'290'0'0,"0"0"-3"0"0,0 0-225 0 0,2 0-24 0 0,12-2-29 0 0,3-2 77 0 0,12-3 118 0 0,-21 6-69 0 0,0 0 93 0 0,0 0 73 0 0,-1-1 58 0 0,26-3 1414 0 0,-3 2-1007 0 0,1-1-113 0 0,0-1-102 0 0,-1 2-77 0 0,15-1 80 0 0,-15 0-247 0 0,-1 1-105 0 0,-15 2-150 0 0,0-1-40 0 0,-8 2-180 0 0,0-1 54 0 0,0 1 48 0 0,0 0 43 0 0,4-1 62 0 0,0 0 77 0 0,23 0 449 0 0,-18 1-405 0 0,-8 0-135 0 0,0 0-51 0 0,0 0-61 0 0,1-1-72 0 0,-2 1-52 0 0,0 0-71 0 0,1 0-80 0 0,-1 0-87 0 0,0 0-93 0 0,1 0-101 0 0,-1 0-108 0 0,0 0-115 0 0,-2 0 192 0 0,1 0-62 0 0,-4 0-1267 0 0,-1 0-1139 0 0</inkml:trace>
  <inkml:trace contextRef="#ctx0" brushRef="#br0" timeOffset="-141507.576">21202 13020 11256 0 0,'0'0'256'0'0,"0"0"34"0"0,0 0 21 0 0,0 0-95 0 0,1 0-104 0 0,0 0-75 0 0,3 0-60 0 0,-1 0 53 0 0,6 1 190 0 0,-1 2 81 0 0,-1 2 133 0 0,-1 6 276 0 0,-3 2-53 0 0,-2-4-318 0 0,-1-1-154 0 0,-1-1-113 0 0,1-4-96 0 0,0 1-59 0 0,0 4 197 0 0,-1 0 1 0 0,1-1-1 0 0,-2 1 1 0 0,1 1-115 0 0,-7 17 270 0 0,1-5-87 0 0,-1 1-54 0 0,2-7-77 0 0,0 0-38 0 0,5-12 4 0 0,-1 10 18 0 0,2 1 26 0 0,0-12-52 0 0,2 3 234 0 0,3-2-44 0 0,12-1 100 0 0,21-4 123 0 0,-36 2-383 0 0,13-3 136 0 0,0 1-55 0 0,-1-2-43 0 0,1 1-35 0 0,46-9-17 0 0,7 0 218 0 0,-29 6 204 0 0,14-1-448 0 0,-42 6-10 0 0,13-1 62 0 0,-15 1-75 0 0,0 0-66 0 0,0 0-91 0 0,-8 1-76 0 0,-1 0 94 0 0,0 0 82 0 0,1 0 69 0 0,-1 0 69 0 0,1 0 59 0 0,0-1 359 0 0,-1 1-347 0 0,1 0-55 0 0,-1 0-81 0 0,0 0-103 0 0,1 0-33 0 0,-1 0-63 0 0,0 0-71 0 0,1 0-78 0 0,-1 0-5 0 0,0 0-63 0 0,1 0-68 0 0,-1 0-70 0 0,0 0-76 0 0,1 0-79 0 0,-1 0-84 0 0,0-1-87 0 0,0 1-1292 0 0,0 0-1235 0 0</inkml:trace>
  <inkml:trace contextRef="#ctx0" brushRef="#br0" timeOffset="-141037.849">20924 12675 7104 0 0,'0'0'208'0'0,"-2"0"-10"0"0,-3 0-155 0 0,2 2-28 0 0,2 0 17 0 0,-3 0 135 0 0,1 1 69 0 0,-2 0 142 0 0,1 0 70 0 0,-1 1 111 0 0,-4 6 813 0 0,6-6-913 0 0,1-1-138 0 0,0 1-33 0 0,0 0-42 0 0,0 0-50 0 0,-1 8 423 0 0,-1-1-94 0 0,1 0-79 0 0,1 0-64 0 0,-1 8 192 0 0,0 15 241 0 0,3-19-433 0 0,-1 3-80 0 0,-1-1-54 0 0,0 13 80 0 0,4 1-88 0 0,3 1-161 0 0,0 7-5 0 0,3-14-60 0 0,-6-21-122 0 0,0 1 35 0 0,2 3 15 0 0,1-1 82 0 0,8 8 127 0 0,-8-11-134 0 0,0 0-38 0 0,1 0-72 0 0,0-1-98 0 0,0 0-58 0 0,-1-1-97 0 0,1 0-111 0 0,0 0-124 0 0,-3-1 240 0 0,0 0-37 0 0,0-1-37 0 0,0 1-39 0 0,1 0-42 0 0,-1-1-42 0 0,0 0-45 0 0,1 1-47 0 0,4-1-1297 0 0,4 1-1088 0 0</inkml:trace>
  <inkml:trace contextRef="#ctx0" brushRef="#br0" timeOffset="-140680.249">21873 12572 8032 0 0,'0'0'174'0'0,"2"0"-62"0"0,7 1 83 0 0,-6 0-60 0 0,8 3-234 0 0,0 1 109 0 0,-1 1 100 0 0,-1 1 91 0 0,0 0 81 0 0,0 1 72 0 0,0 1 63 0 0,-1 1 52 0 0,2 1 152 0 0,-1 2 46 0 0,18 27 1641 0 0,-17-23-1359 0 0,1 2-145 0 0,-3-5-240 0 0,0 0-77 0 0,-2-6-198 0 0,-1 0-39 0 0,3 10 148 0 0,-2 1-118 0 0,-1 0-93 0 0,-2 4-51 0 0,-3-8-50 0 0,1 0-1 0 0,-2 9-85 0 0,0-16-51 0 0,-1 0 58 0 0,1 0 90 0 0,-2-1 0 0 0,1 1-1 0 0,-4 6-96 0 0,1-3-5 0 0,2-5-45 0 0,0-1-39 0 0,-1 2-119 0 0,-1 0-113 0 0,3-3 113 0 0,-1-1-35 0 0,1 0-37 0 0,-1 0-40 0 0,2-2 6 0 0,1-1-51 0 0,-1 1-46 0 0,0-1-41 0 0,0 2-556 0 0,-1-1-104 0 0,2 0 591 0 0,-4 2-1630 0 0,-1 1-1220 0 0</inkml:trace>
  <inkml:trace contextRef="#ctx0" brushRef="#br0" timeOffset="-140195.738">22116 12397 15080 0 0,'0'0'308'0'0,"0"0"-78"0"0,0-1-66 0 0,0 0-55 0 0,0-1-8 0 0,0-3-37 0 0,0 4-10 0 0,0-7-30 0 0,2 2 50 0 0,-1 5-40 0 0,0 0-1 0 0,-1-1 1 0 0,1 1 0 0 0,0 0 0 0 0,0 0-1 0 0,0 0 1 0 0,0 0 0 0 0,0 0-1 0 0,0 0 1 0 0,0 0 0 0 0,0 0-34 0 0,4-2 108 0 0,-3 2-92 0 0,9-5 343 0 0,0 3-113 0 0,-1 2-123 0 0,-1 1-42 0 0,11 3-12 0 0,-14-1-63 0 0,1 0 1 0 0,-1 0-1 0 0,0 1 0 0 0,6 3-6 0 0,-2 0 52 0 0,-1 1 57 0 0,9 13 41 0 0,-16-18-141 0 0,-1 1 0 0 0,0-1 0 0 0,1 1 1 0 0,-1-1-1 0 0,0 1 0 0 0,0 0 0 0 0,-1 0 0 0 0,1-1 0 0 0,0 1 0 0 0,-1 0 0 0 0,0 0 0 0 0,0 0 0 0 0,1 0 1 0 0,-2 0-1 0 0,1-1 0 0 0,0 1 0 0 0,-1 0 0 0 0,0 2-9 0 0,-7 17 154 0 0,1-9-148 0 0,0 0-1 0 0,-7 9-5 0 0,-6 6 65 0 0,23-26 0 0 0,12 2-57 0 0,-15-4-6 0 0,19 3 79 0 0,12-2-17 0 0,1-1-11 0 0,-12 4 10 0 0,-12-1 64 0 0,-1 1 80 0 0,0 2 122 0 0,0 4 270 0 0,-6 2 37 0 0,-3-4-241 0 0,-3-1-109 0 0,-1-1-57 0 0,-7 4 96 0 0,-1-1-65 0 0,-1-1-50 0 0,-1 0-36 0 0,-4 3 29 0 0,17-10-348 0 0,-1 1 60 0 0,1 0 53 0 0,-1-1 42 0 0,-2 3 100 0 0,-5 0 167 0 0,6-2-184 0 0,0 0-49 0 0,0 0-77 0 0,0 0-106 0 0,3-2 21 0 0,-1 1-36 0 0,1 0-40 0 0,-1 0-43 0 0,1 0-47 0 0,-1 0-49 0 0,1 0-60 0 0,-1 0-58 0 0,1 0-62 0 0,-1 0-65 0 0,0-1-68 0 0,1 1-73 0 0,-1 0-75 0 0,1 0-79 0 0,-6 2-1462 0 0,4-1 885 0 0,-2 0-766 0 0,3-1 1161 0 0</inkml:trace>
  <inkml:trace contextRef="#ctx0" brushRef="#br0" timeOffset="-135144.885">18503 13761 13016 0 0,'0'0'297'0'0,"0"0"19"0"0,0 0-80 0 0,0-1-69 0 0,0 0-56 0 0,0 0-48 0 0,0-1-34 0 0,0-5-30 0 0,0 5 64 0 0,0 0 83 0 0,0 1-29 0 0,0 0 33 0 0,0 1 39 0 0,0-1 41 0 0,0 1 47 0 0,0-1 50 0 0,0 1 54 0 0,0 1 58 0 0,-1 15-231 0 0,0 1-68 0 0,0 2-53 0 0,0 0-46 0 0,-3 43 146 0 0,-2-20-92 0 0,1-5-44 0 0,-6 39 86 0 0,-8 38 3 0 0,16-99-144 0 0,-2 22 72 0 0,3-15-45 0 0,2-20-4 0 0,0 1 1 0 0,1 0 0 0 0,-1-1-1 0 0,1 1 1 0 0,-1-1 0 0 0,1 1-1 0 0,0 0 1 0 0,0-1-1 0 0,0 1 1 0 0,0 0-20 0 0,0-2 83 0 0,0 2 161 0 0,3 0-111 0 0,9 3 113 0 0,-10-5-139 0 0,0-1 35 0 0,8 0 247 0 0,0-1-45 0 0,1 0-43 0 0,-1-1-40 0 0,1 0-37 0 0,0 0-35 0 0,11-2 98 0 0,-4 0-133 0 0,-1 1-55 0 0,5 0-35 0 0,10 1-40 0 0,-9 0 42 0 0,0-1-60 0 0,7-1-52 0 0,-29 4-152 0 0,-1 0 67 0 0,1 0 57 0 0,0 0 48 0 0,1-1 75 0 0,6 0 217 0 0,-7 1-250 0 0,1 0-76 0 0,-1-1-103 0 0,0 1 35 0 0,-1 0-35 0 0,0 0-38 0 0,1-1-42 0 0,-1 1-45 0 0,0 0-48 0 0,1 0-52 0 0,-1 0-54 0 0,0 0-58 0 0,1-1-61 0 0,-1 1-65 0 0,1 0-67 0 0,-1 0-70 0 0,0 0-75 0 0,1 0-382 0 0,1-1-34 0 0,4 0-2620 0 0</inkml:trace>
  <inkml:trace contextRef="#ctx0" brushRef="#br0" timeOffset="-134663.076">18887 13775 12152 0 0,'0'-3'67'0'0,"-1"0"36"0"0,0 0 56 0 0,-1-1 123 0 0,0-1 85 0 0,0 0-169 0 0,1 0-87 0 0,1-2-70 0 0,1 2-4 0 0,1 0 64 0 0,3 0 85 0 0,4-3 172 0 0,2 1 17 0 0,-5 4-157 0 0,-2 0-77 0 0,0 2-53 0 0,3-2 265 0 0,2 1-53 0 0,0 0-44 0 0,0 0-36 0 0,3 1 9 0 0,-2 1 46 0 0,-1 0 0 0 0,1 1-1 0 0,6 0-274 0 0,4 4 271 0 0,-15-4-164 0 0,0 1 1 0 0,0 0-1 0 0,-1 0 0 0 0,1 0 1 0 0,1 2-108 0 0,5 4 201 0 0,-11-7-130 0 0,-1 2-36 0 0,-3 4-4 0 0,4-7-24 0 0,-15 20 99 0 0,-4-3-45 0 0,13-12-57 0 0,-1-1-1 0 0,0 0 1 0 0,1 0-1 0 0,-1 0 0 0 0,-4 0-3 0 0,10-4-4 0 0,-2 2 5 0 0,-1 3-76 0 0,3-5 3 0 0,1 0 1 0 0,0 0-17 0 0,0 0 7 0 0,1 3-7 0 0,2-1 45 0 0,8 2 29 0 0,-9-4 0 0 0,51 20-138 0 0,-20-6 112 0 0,-6 0 70 0 0,-1 1 77 0 0,-23-13-170 0 0,0 0 49 0 0,0 1 46 0 0,0 0 40 0 0,2 3 175 0 0,0 1 103 0 0,-4-6-302 0 0,-1 0 0 0 0,0-1 0 0 0,1 1 1 0 0,-1 0-1 0 0,0-1 0 0 0,0 1 0 0 0,1 0 0 0 0,-1-1 1 0 0,0 1-1 0 0,0 0 0 0 0,0 0 0 0 0,0 0 0 0 0,0-1 1 0 0,0 1-1 0 0,0 0 0 0 0,0 0 0 0 0,0-1 0 0 0,0 1 1 0 0,0 0-1 0 0,-1 0 0 0 0,1-1 0 0 0,0 1 0 0 0,-1 0 1 0 0,1-1-1 0 0,-1 2-48 0 0,-7 4 463 0 0,5-4-547 0 0,-1-1 44 0 0,1 0 39 0 0,0 1 34 0 0,-2 0 86 0 0,0 0 62 0 0,-13 3 562 0 0,11-3-492 0 0,3-2-169 0 0,0 1-41 0 0,1 0-51 0 0,-1 0-57 0 0,0 0-49 0 0,1-1-58 0 0,-1 1-65 0 0,1-1-70 0 0,-1 1-76 0 0,1 0-82 0 0,-1-1-88 0 0,0 1-93 0 0,1 0-5 0 0,0-1-81 0 0,0 1-85 0 0,-1-1-89 0 0,0 1-358 0 0,-1 0-36 0 0,-9 1-2732 0 0,14-2 4012 0 0</inkml:trace>
  <inkml:trace contextRef="#ctx0" brushRef="#br0" timeOffset="-113697.509">17253 12633 8696 0 0,'0'0'197'0'0,"0"0"24"0"0,0 0 18 0 0,0 0 13 0 0,0 0 24 0 0,0 0 11 0 0,0 0 1 0 0,0 0 34 0 0,0 0 148 0 0,0 0 66 0 0,0 0 9 0 0,0 0-30 0 0,0 0-353 0 0,0 0 40 0 0,0 0 44 0 0,0 0-105 0 0,0 1-69 0 0,0 3-15 0 0,-1-2 9 0 0,-7 21 750 0 0,-5 0-68 0 0,-3-1-97 0 0,9-11-369 0 0,-1-2-35 0 0,4-4-118 0 0,-8 11 207 0 0,-1 1-63 0 0,1-1-60 0 0,0 1-55 0 0,0 0-53 0 0,1 0-49 0 0,0 0-46 0 0,1 0-41 0 0,-3 2-160 0 0,6-9 10 0 0,3-5 40 0 0,1 1-45 0 0,0 2-149 0 0,0 0-120 0 0,3-6 482 0 0,0 0-92 0 0,-1-1-89 0 0,1 1-83 0 0,-1-1-3 0 0,1 1-46 0 0,0-1-43 0 0,-1 0-41 0 0,1 0-38 0 0,0 0-37 0 0,0 1-545 0 0,0-2 651 0 0,0 1-42 0 0,0-1-38 0 0,0 0-33 0 0,0 0-740 0 0,0 0-758 0 0</inkml:trace>
  <inkml:trace contextRef="#ctx0" brushRef="#br0" timeOffset="-113397.16">17097 12769 9408 0 0,'0'0'273'0'0,"0"0"-5"0"0,-1 0-117 0 0,1 0-66 0 0,0-3 14 0 0,0 2 0 0 0,0 0-4 0 0,0 0 40 0 0,0 1 50 0 0,0-1 57 0 0,0 0 104 0 0,0 0 93 0 0,1 1 104 0 0,-1-1 115 0 0,0 1-282 0 0,0 0 33 0 0,0 0 35 0 0,0 0 35 0 0,0-1 38 0 0,0 1 39 0 0,0 0 40 0 0,0 0 42 0 0,4 4-417 0 0,0-1-38 0 0,3 5 85 0 0,-3-3-161 0 0,-1 1-32 0 0,3 2-12 0 0,-1 1-39 0 0,5 9-12 0 0,-2-7 39 0 0,11 19-31 0 0,-5-7-45 0 0,-2-9-93 0 0,-12-13-36 0 0,1 0 40 0 0,1 1-17 0 0,0 0 95 0 0,3 3 83 0 0,-4-3-93 0 0,1-1-47 0 0,-1 1-67 0 0,0-1-81 0 0,0 0-98 0 0,0 0 28 0 0,0 0-62 0 0,0 0-69 0 0,0 0-74 0 0,0 0-80 0 0,-1 0-85 0 0,1 0-91 0 0,0 0-96 0 0,1 2-1163 0 0,0 0-1146 0 0</inkml:trace>
  <inkml:trace contextRef="#ctx0" brushRef="#br0" timeOffset="-112861.211">16577 12817 12208 0 0,'0'0'85'0'0,"0"-1"51"0"0,-3-3 723 0 0,3 3-674 0 0,0 0-133 0 0,0 0-33 0 0,5-10 26 0 0,1 1 80 0 0,6-2 179 0 0,1 2 95 0 0,19-4 477 0 0,-21 11-616 0 0,0-1-42 0 0,1 0-41 0 0,0 0-93 0 0,-8 3 0 0 0,1 0 1 0 0,-1 0 0 0 0,0 0-1 0 0,1 0 1 0 0,-1 1 0 0 0,1 0-1 0 0,-1 0 1 0 0,1 0 0 0 0,-1 0-1 0 0,0 1 1 0 0,1 0 0 0 0,-1 0-1 0 0,1 0 1 0 0,-1 0 0 0 0,0 0-1 0 0,2 2-84 0 0,-2-1 106 0 0,0 0 1 0 0,0 0-1 0 0,0 1 0 0 0,0-1 0 0 0,3 4-106 0 0,10 13 374 0 0,-15-16-327 0 0,-1 0 1 0 0,1 0-1 0 0,-1 0 0 0 0,1 1 0 0 0,-1-1 1 0 0,0 2-48 0 0,0-2 24 0 0,0 0 0 0 0,-1 0 0 0 0,0 0 0 0 0,0 0 0 0 0,0 1 0 0 0,0-1 0 0 0,0 1-24 0 0,-3 10 33 0 0,-3 0-39 0 0,3-7 26 0 0,-1 0-1 0 0,-1-1 1 0 0,1 1 0 0 0,-1-1 0 0 0,-1 1-20 0 0,-10 8 9 0 0,0 0 1 0 0,-7 4-10 0 0,-5 5 10 0 0,18-15 34 0 0,-14 7-24 0 0,19-14 36 0 0,4-1 21 0 0,1-1 3 0 0,1 0-3 0 0,5 0-60 0 0,41-2 183 0 0,62-8 472 0 0,-98 8-607 0 0,37-2 180 0 0,63 3 387 0 0,-83 1-492 0 0,-27 0-381 0 0,0 0 85 0 0,1 0 77 0 0,-1 0 64 0 0,0 0 50 0 0,0 0 38 0 0,1 1 113 0 0,2 0 339 0 0,-3-1-399 0 0,1 1-43 0 0,-1-1-59 0 0,-1 0-34 0 0,1 0-39 0 0,0 1-45 0 0,0-1-50 0 0,0 0-56 0 0,0 0-60 0 0,-1 0-67 0 0,1 1-71 0 0,0-1-77 0 0,0 0-82 0 0,0 0-88 0 0,0 0-92 0 0,0 0-98 0 0,0 0-103 0 0,0 0-109 0 0,-1 0-197 0 0,0 0-34 0 0,0 0-2676 0 0</inkml:trace>
  <inkml:trace contextRef="#ctx0" brushRef="#br0" timeOffset="-112089.156">16878 12483 9072 0 0,'0'0'200'0'0,"0"0"33"0"0,0 0 15 0 0,-1 0-36 0 0,-4 3-135 0 0,3-2 445 0 0,0-1-38 0 0,0 0-35 0 0,1 1-33 0 0,-2-2 320 0 0,1-1-117 0 0,0 0-104 0 0,1-1-94 0 0,0-1-79 0 0,1 0-70 0 0,0-1-18 0 0,0 0-61 0 0,2-10 270 0 0,-1 10-214 0 0,4-15 65 0 0,0-11 108 0 0,4-16 184 0 0,-2 15-284 0 0,-1-1-88 0 0,4-17 58 0 0,1-1-5 0 0,5-27 222 0 0,-3 13-128 0 0,-4 21-199 0 0,15-61 128 0 0,0 1-111 0 0,2-1-89 0 0,3 1-65 0 0,11-28-64 0 0,15-23 19 0 0,-4 36 20 0 0,-14 47-13 0 0,-12 30-42 0 0,2 1-1 0 0,28-33 36 0 0,-20 34 0 0 0,10-8 0 0 0,-4 9-32 0 0,0 3 0 0 0,13-7 32 0 0,-24 21 54 0 0,1 2-35 0 0,22-11-46 0 0,-9 8-118 0 0,46-15 145 0 0,-48 23-11 0 0,-1 1 41 0 0,-28 10-70 0 0,17-7 91 0 0,-20 7-74 0 0,-1 0-52 0 0,1 0-105 0 0,-5 2 43 0 0,0-1-36 0 0,-4 3-462 0 0,0 0 84 0 0,0 0 70 0 0,-1 0 58 0 0,1 0-231 0 0,1 0-702 0 0,-2 0 698 0 0,1 0 276 0 0,-1 0-46 0 0,1 0-1890 0 0,-1 0-1314 0 0</inkml:trace>
  <inkml:trace contextRef="#ctx0" brushRef="#br0" timeOffset="-111279.357">17070 12251 11280 0 0,'0'0'332'0'0,"0"0"-4"0"0,0 0-171 0 0,0 0 55 0 0,0 0 48 0 0,0 0-25 0 0,0 0-55 0 0,0 0-50 0 0,1-1-45 0 0,-1 1-26 0 0,1 0-82 0 0,0-1-52 0 0,2 0-160 0 0,-2 0 161 0 0,0 0 86 0 0,0 1 48 0 0,0-1 56 0 0,0 1 68 0 0,0-1 45 0 0,-1 1 68 0 0,1 0 76 0 0,0 0 82 0 0,-1-1 91 0 0,1 1 96 0 0,-1 0 104 0 0,0 0 110 0 0,1 0-836 0 0,0 0 0 0 0,0-1-1 0 0,0 1 1 0 0,0 0 0 0 0,0-1-1 0 0,0 1 1 0 0,0-1 0 0 0,0 1-1 0 0,0-1 1 0 0,-1 1 0 0 0,1-1-1 0 0,0 0 1 0 0,0 1 0 0 0,-1-1-1 0 0,1 0 1 0 0,0 0-1 0 0,-1 1 1 0 0,1-1 0 0 0,-1-1-20 0 0,8-9 124 0 0,-3-2-75 0 0,-2 7 12 0 0,-2 5 41 0 0,-1 1-4 0 0,0 0-2 0 0,0 0-2 0 0,0 0-13 0 0,0 0-8 0 0,-1 2 8 0 0,-2 1-33 0 0,-9 6-3 0 0,7-4 5 0 0,-22 26 148 0 0,-13 16 0 0 0,-11 13 16 0 0,15-21-9 0 0,35-38-198 0 0,-16 16 157 0 0,-1-1 100 0 0,-2-1 94 0 0,0-4 82 0 0,13-9 158 0 0,0-3-103 0 0,0-1-91 0 0,-1-2-80 0 0,1 0-67 0 0,0-2-57 0 0,0 1-44 0 0,1 0-34 0 0,-2-2 25 0 0,-10-9 53 0 0,-8-13 258 0 0,15 16-293 0 0,1-1-63 0 0,1 1-100 0 0,4 6-49 0 0,0 0-35 0 0,0 0-41 0 0,0 0-45 0 0,0 1-48 0 0,0-1-52 0 0,-1 0-58 0 0,1 1-59 0 0,4 5 180 0 0,0 1-163 0 0,1-1-48 0 0,-1 0-45 0 0,0 0-39 0 0,0-1-316 0 0,0 1-66 0 0,0 0-53 0 0,0-1-39 0 0,-1 0-450 0 0,1 0-40 0 0,0-1-330 0 0,-1-1-941 0 0</inkml:trace>
  <inkml:trace contextRef="#ctx0" brushRef="#br0" timeOffset="-110626.022">18499 9995 14208 0 0,'0'-9'416'0'0,"0"8"-148"0"0,0 0-123 0 0,0 1-54 0 0,0 0-17 0 0,0 0 36 0 0,0 1 6 0 0,0 0-43 0 0,-5 10 79 0 0,1-2-56 0 0,2 0 41 0 0,-3 9 234 0 0,2-6-79 0 0,-1 24 602 0 0,2-20-535 0 0,1-3-80 0 0,0 1-57 0 0,1-5-117 0 0,-1-1-37 0 0,1 0-40 0 0,-1 1-45 0 0,0 6-20 0 0,0 1 73 0 0,-1 37 258 0 0,2-30-249 0 0,0-12-78 0 0,0 1-49 0 0,0-1-61 0 0,0 1-69 0 0,0-4 7 0 0,0 1-47 0 0,0-1-51 0 0,0 1-54 0 0,0-9 80 0 0,0 1-42 0 0,0 0-38 0 0,0 0-36 0 0,0 0-252 0 0,0 1-58 0 0,0-1-45 0 0,0 0-34 0 0,-1 2-1395 0 0,-1 2-1236 0 0,2-5 3405 0 0</inkml:trace>
  <inkml:trace contextRef="#ctx0" brushRef="#br0" timeOffset="-110102.41">18283 10260 12960 0 0,'4'-2'268'0'0,"1"1"-49"0"0,-1 0-47 0 0,1 1-41 0 0,2-1-3 0 0,0 0-70 0 0,0 1-55 0 0,1 0-41 0 0,18-2-224 0 0,-15 1 221 0 0,7-4-97 0 0,0 1 83 0 0,1 0 69 0 0,0-1 53 0 0,40-11 290 0 0,-33 8-253 0 0,-13 4-88 0 0,0-1-33 0 0,-1 0-41 0 0,1-1-48 0 0,11-3-83 0 0,-6 3 16 0 0,-9 2 52 0 0,-1 0-33 0 0,3-2-117 0 0,-3-1-91 0 0,-7 6 218 0 0,-1 1 52 0 0,0 0 47 0 0,0 1 34 0 0,-2 4 45 0 0,-2 1 127 0 0,-5 8 244 0 0,-12 22 646 0 0,16-23-738 0 0,3-5-142 0 0,0 11 97 0 0,1-14-113 0 0,2 3 168 0 0,1-2-49 0 0,1-1-45 0 0,1-3-41 0 0,5-1 81 0 0,3-5-113 0 0,2-5-73 0 0,-10 6-71 0 0,-1 0 0 0 0,1 0 0 0 0,-1 0 0 0 0,0 0 0 0 0,0 0 0 0 0,1-4-12 0 0,14-19-243 0 0,-4 10 4 0 0,-2 4-35 0 0,1 0-90 0 0,-10 11 251 0 0,0-1 33 0 0,13 3-123 0 0,-16-1 202 0 0,1 0 0 0 0,-1 0 0 0 0,1 0 1 0 0,-1 0-1 0 0,1 0 0 0 0,-1 0 0 0 0,1 0 1 0 0,-1 0-1 0 0,1 1 0 0 0,-1-1 1 0 0,1 0-1 0 0,-1 0 0 0 0,0 1 0 0 0,1-1 1 0 0,-1 0-1 0 0,1 1 0 0 0,-1-1 1 0 0,0 0-1 0 0,1 1 0 0 0,-1-1 0 0 0,0 0 1 0 0,0 1-1 0 0,1-1 0 0 0,-1 1 0 0 0,0-1 1 0 0,0 1-1 0 0,0-1 0 0 0,1 0 1 0 0,-1 1 0 0 0,0 1-7 0 0,10 13-5 0 0,0 2 93 0 0,5 7 168 0 0,9 12 284 0 0,-19-29-401 0 0,1-1 1 0 0,-1 0-1 0 0,1 0 1 0 0,1 0-133 0 0,17 9 244 0 0,-12-12 469 0 0,-2-6-107 0 0,-1-3-95 0 0,-2-5-79 0 0,-3 2-136 0 0,0-1-35 0 0,1-5 79 0 0,-2 3-41 0 0,-3 11-287 0 0,2-11-191 0 0,1 0 111 0 0,-1-6 101 0 0,2-11 139 0 0,-2 17-132 0 0,-1 3-47 0 0,0-1-46 0 0,0 1-56 0 0,0 0-67 0 0,0 0-80 0 0,1 0-91 0 0,-1 0-102 0 0,1 0-113 0 0,-1 3 118 0 0,1 0-59 0 0,-1 1-63 0 0,1-1-65 0 0,-1 0-70 0 0,1 1-72 0 0,0-1-77 0 0,0 0-79 0 0,0 0-1185 0 0,2-2-1190 0 0,-4 8 3301 0 0</inkml:trace>
  <inkml:trace contextRef="#ctx0" brushRef="#br0" timeOffset="-109792.947">19142 10062 14336 0 0,'-1'1'330'0'0,"-2"5"23"0"0,-1-1-72 0 0,1 1-63 0 0,1 0-56 0 0,-2 1-31 0 0,2 0-55 0 0,-2 2-39 0 0,-1 5-45 0 0,1 0-5 0 0,0-5 41 0 0,1-1 37 0 0,0-1 55 0 0,-1 5 41 0 0,0 1 89 0 0,2 3 128 0 0,2 9 249 0 0,2-13-332 0 0,3 0-38 0 0,3 1-11 0 0,1-4-156 0 0,-3-5-94 0 0,1-1-37 0 0,-6-2 58 0 0,1-1 0 0 0,0 1-1 0 0,0-1 1 0 0,-1 1 0 0 0,1-1-1 0 0,0 0 1 0 0,0 0 0 0 0,0 0-1 0 0,-1 0 1 0 0,1 0 0 0 0,0 0-1 0 0,0-1 1 0 0,-1 1-1 0 0,1 0 1 0 0,1-1-17 0 0,0-1 25 0 0,0 1 0 0 0,1-1-1 0 0,-1 1 1 0 0,0-1 0 0 0,0 0 0 0 0,0 0 0 0 0,2-2-25 0 0,19-21 118 0 0,-8 1-36 0 0,-11 13-40 0 0,1-1-38 0 0,-1-4-36 0 0,1-8-65 0 0,-5 19 69 0 0,-1 0 0 0 0,1-1 0 0 0,-1 1 0 0 0,0-1 0 0 0,-1 1 0 0 0,1-2 28 0 0,-8-18-23 0 0,6 20-196 0 0,0 1 70 0 0,-1 0 60 0 0,1 0 53 0 0,-1-1 57 0 0,-1-1 65 0 0,-10-10 356 0 0,7 9-317 0 0,1 3-117 0 0,3 1-52 0 0,-1 1-36 0 0,1 1-44 0 0,0-1-47 0 0,-1 0-52 0 0,0 1-57 0 0,1 0-62 0 0,-1 0-66 0 0,0 0-73 0 0,0 0-75 0 0,0 1-81 0 0,0 0-87 0 0,-1 0-90 0 0,1 0-95 0 0,-2 1-1272 0 0,-3 1-1241 0 0,9-2 3384 0 0</inkml:trace>
  <inkml:trace contextRef="#ctx0" brushRef="#br0" timeOffset="-109146.845">19658 9893 13584 0 0,'0'0'284'0'0,"1"-1"-58"0"0,-1 0-53 0 0,1 1-45 0 0,0 0-26 0 0,0 0-44 0 0,0 0-31 0 0,2 1-31 0 0,-1 0 6 0 0,0 0 36 0 0,-1-1 33 0 0,0 1 49 0 0,0 0 24 0 0,-1 0 49 0 0,1-1 55 0 0,-1 1 62 0 0,2 2-164 0 0,3 10 490 0 0,0 1-61 0 0,0 0-67 0 0,-1 2-75 0 0,1 10 38 0 0,-1-4-122 0 0,0-1-35 0 0,0 1-36 0 0,-1-1-35 0 0,0 0-34 0 0,-1 1-34 0 0,-1 23 75 0 0,0-12-187 0 0,6 62-27 0 0,-3-55 30 0 0,-4-40-65 0 0,1 19 47 0 0,-5 9 59 0 0,4-26-98 0 0,-1 2 12 0 0,0-2-35 0 0,-2 1-112 0 0,0-3-108 0 0,-1-3-85 0 0,0-1-142 0 0,-4-7-720 0 0,4 2 376 0 0,1 0 0 0 0,0 0 0 0 0,1 0 0 0 0,0 0 0 0 0,0 0 0 0 0,0-5 805 0 0,1-5-1156 0 0,0 1 55 0 0,0-1 72 0 0,1 1 91 0 0,0 5 351 0 0,-1 1 57 0 0,1 0 63 0 0,-1 0 70 0 0,1 0 50 0 0,-1 1 108 0 0,2-1 101 0 0,-1 0 97 0 0,1 0 91 0 0,1 0 86 0 0,-1 0 79 0 0,1 1 76 0 0,1-1 69 0 0,0 0 65 0 0,0 1 59 0 0,0 0 53 0 0,1 0 48 0 0,1 0 43 0 0,4-9 735 0 0,-1 7-544 0 0,1 3-55 0 0,2 1-54 0 0,1 3-53 0 0,1 1-53 0 0,0 2-52 0 0,1 2-52 0 0,0 0-51 0 0,1 3-50 0 0,-1 0-49 0 0,0 2-50 0 0,0 1-48 0 0,-1 0-48 0 0,-1 2-47 0 0,-1 0-47 0 0,-1 1-45 0 0,-1 0 53 0 0,-4 1 59 0 0,-4-8-130 0 0,-1 1 0 0 0,1-1 0 0 0,-1 1 0 0 0,1-1 0 0 0,-1 1 0 0 0,0-1-1 0 0,0 1 1 0 0,1-1 0 0 0,-1 1 0 0 0,0-1 0 0 0,0 1 0 0 0,-1-1 0 0 0,1 1 0 0 0,0 0 0 0 0,-1 0-47 0 0,-6 13 390 0 0,0-6-209 0 0,0-2-107 0 0,-2-1-89 0 0,-3 2-55 0 0,0-1 90 0 0,-3 1 76 0 0,-21 9 213 0 0,23-12-243 0 0,1-1-57 0 0,-1-1-63 0 0,1 0-81 0 0,0-1-97 0 0,0-1-112 0 0,6-1 124 0 0,-1 0-34 0 0,1 0-36 0 0,0 0-39 0 0,0-1-40 0 0,0 0-43 0 0,5 1 57 0 0,0 0-55 0 0,0 0-51 0 0,0-1-44 0 0,0 1-39 0 0,0 0-33 0 0,-1-1-653 0 0,1 1 875 0 0,-2-1-1907 0 0,-1-1-1276 0 0</inkml:trace>
  <inkml:trace contextRef="#ctx0" brushRef="#br0" timeOffset="-108828.036">20034 9928 13616 0 0,'0'0'302'0'0,"0"0"-70"0"0,0 1-61 0 0,0 0-52 0 0,0 0-24 0 0,0 1-64 0 0,-2 3-81 0 0,1-4 102 0 0,-7 10-6 0 0,1-1 86 0 0,-11 13 289 0 0,9-13-271 0 0,-11 8 163 0 0,-10 17 250 0 0,24-28-422 0 0,1 0 0 0 0,0 1 0 0 0,0 0 0 0 0,1-1 0 0 0,0 2 0 0 0,1-1-1 0 0,-1 1-140 0 0,4-8 9 0 0,-4 19 49 0 0,4-15-6 0 0,1 0 43 0 0,1-1 57 0 0,1-1 70 0 0,13 8-129 0 0,-14-10-91 0 0,0-1 0 0 0,-1 1 0 0 0,1-1 0 0 0,0 0 0 0 0,-1 0 0 0 0,1 1 0 0 0,0-1 0 0 0,-1 0 0 0 0,1-1 0 0 0,0 1 1 0 0,0 0-1 0 0,-1 0 0 0 0,1-1 0 0 0,-1 1 0 0 0,1-1 0 0 0,0 0-2 0 0,0 1 0 0 0,19-7 56 0 0,-15 4-13 0 0,0 1-1 0 0,0-1 1 0 0,-1 0-1 0 0,1 0 1 0 0,0-1 0 0 0,0 0-43 0 0,8-9 34 0 0,-5 4-48 0 0,13-13 20 0 0,-3-3 54 0 0,-18 22-47 0 0,1 1 0 0 0,-1-1 0 0 0,0 0-1 0 0,0 1 1 0 0,0-1 0 0 0,-1 0 0 0 0,1 0-1 0 0,-1 1 1 0 0,1-2-13 0 0,-1 1 14 0 0,0 1 0 0 0,0 0 0 0 0,-1-1 1 0 0,1 1-1 0 0,0 0 0 0 0,-1-1 0 0 0,0 1 0 0 0,1 0 0 0 0,-1 0 0 0 0,0-1 0 0 0,0 1 0 0 0,-1-1-14 0 0,-1-2-109 0 0,0 1 45 0 0,0-1 39 0 0,-1 1 33 0 0,-3-4 77 0 0,-17-12 355 0 0,12 14-307 0 0,3 2-111 0 0,0 1-95 0 0,5 2-7 0 0,-1 1-34 0 0,1-1-37 0 0,-1 1-40 0 0,0 0-43 0 0,0 1-47 0 0,1-1-49 0 0,-1 2-54 0 0,0-1-56 0 0,1 1-60 0 0,-1 0-63 0 0,1 1-65 0 0,-1-1-886 0 0,5-2-12 0 0</inkml:trace>
  <inkml:trace contextRef="#ctx0" brushRef="#br0" timeOffset="-108569.132">20292 9574 14656 0 0,'0'0'332'0'0,"0"0"50"0"0,0 0-90 0 0,0 1-79 0 0,0 0-67 0 0,0 1-54 0 0,-1 0-35 0 0,0 5-23 0 0,1-4 12 0 0,-5 12-58 0 0,1 0 65 0 0,1 0 53 0 0,-1 0 43 0 0,-14 52 702 0 0,13-51-663 0 0,-1 3 32 0 0,1 0-41 0 0,-3 19 72 0 0,1 9-92 0 0,1 24-78 0 0,0-14-23 0 0,2-20 40 0 0,2-28-98 0 0,2 1 0 0 0,-1-1-1 0 0,2 1 1 0 0,0 4 0 0 0,2 6-59 0 0,-1-13 16 0 0,0-4-27 0 0,0-1-33 0 0,0 0-34 0 0,0 0-34 0 0,0 0-36 0 0,1-1-36 0 0,3 2-283 0 0</inkml:trace>
  <inkml:trace contextRef="#ctx0" brushRef="#br0" timeOffset="-107940.081">20508 9861 16272 0 0,'-2'-1'11'0'0,"0"1"38"0"0,-2-2 143 0 0,0 2 128 0 0,-5 0 548 0 0,6 2-621 0 0,0-1-114 0 0,1 0-66 0 0,-1 0-79 0 0,0 1-96 0 0,-9 6 77 0 0,0 0 47 0 0,0 0 43 0 0,0 0 37 0 0,-2 3 61 0 0,1 0 35 0 0,6-4-16 0 0,0 0 0 0 0,0 1 0 0 0,1-1-1 0 0,-1 3-175 0 0,2-3 102 0 0,-3 3 93 0 0,-2 3 57 0 0,3-4-117 0 0,3-1-66 0 0,-1 1-54 0 0,-1 5-16 0 0,-1 3 8 0 0,2-5 32 0 0,2-3 29 0 0,1 1 43 0 0,4-4-42 0 0,-2-6-69 0 0,0 1 1 0 0,0-1-1 0 0,1 0 0 0 0,-1 0 0 0 0,0 0 0 0 0,1 0 0 0 0,-1 0 0 0 0,0 1 1 0 0,0-1-1 0 0,1 0 0 0 0,-1 0 0 0 0,0 0 0 0 0,1 0 0 0 0,-1 0 0 0 0,0 0 1 0 0,1 0-1 0 0,-1 0 0 0 0,0 0 0 0 0,1 0 0 0 0,-1-1 0 0 0,0 1 0 0 0,1 0 0 0 0,2 0 5 0 0,-1 0 0 0 0,1-1 0 0 0,-1 1 0 0 0,1-1 0 0 0,0 0 0 0 0,-1 0 0 0 0,0 0 0 0 0,1 0 0 0 0,-1 0 0 0 0,1 0 0 0 0,-1-1-1 0 0,0 1 1 0 0,1-2-5 0 0,16-13 12 0 0,-7 4-77 0 0,0 0-108 0 0,6-11-253 0 0,-15 18 304 0 0,1 0-1 0 0,-1 0 0 0 0,1 1 1 0 0,3-4 122 0 0,7-6-292 0 0,-10 10 153 0 0,0 0-1 0 0,1 0 1 0 0,-1 0-1 0 0,6-3 140 0 0,-9 6-82 0 0,-1 11-120 0 0,2-1 92 0 0,-1-2 85 0 0,-1-1 41 0 0,1 1 39 0 0,-2 0 39 0 0,-2 11 110 0 0,-1 14-4 0 0,4-30-187 0 0,0 1 0 0 0,0 0-1 0 0,0 0 1 0 0,0-1 0 0 0,1 1-1 0 0,-1 0 1 0 0,1-1 0 0 0,-1 1-1 0 0,2 0-12 0 0,-1-1 1 0 0,1 9 9 0 0,-1-6 53 0 0,3-1-37 0 0,9-2-58 0 0,10-5-143 0 0,-23 3 170 0 0,12-3-142 0 0,-1-1-44 0 0,0-1-39 0 0,-1 0-35 0 0,9-7-350 0 0,-1-2-89 0 0,-6 1-368 0 0,1 0-1 0 0,5-8 1073 0 0,-1-1-862 0 0,-9 12 475 0 0,1-1 38 0 0,-1 1 42 0 0,1 0 51 0 0,-3 4 262 0 0,7-6-159 0 0,-9 9 145 0 0,0 0 54 0 0,-1 1 33 0 0,0 0 46 0 0,-1 0 54 0 0,1 0 62 0 0,3 0 526 0 0,-2 3-93 0 0,0 1-90 0 0,0 2-87 0 0,-1 2-84 0 0,-1-1-81 0 0,0 0-77 0 0,0 0-76 0 0,-1-3-98 0 0,3 13 262 0 0,-1 10 287 0 0,2 10 349 0 0,2-3 155 0 0,-4-20-722 0 0,0 0-85 0 0,-1-4-179 0 0,0-1-72 0 0,3 2 304 0 0,-4-8-295 0 0,-1 1 0 0 0,1-1 1 0 0,0 0-1 0 0,0 0 0 0 0,0 0 0 0 0,0 0 1 0 0,0 0-1 0 0,0-1 0 0 0,1 1 0 0 0,-1 0 1 0 0,0 0-1 0 0,0-1 0 0 0,2 1-85 0 0,2 1 288 0 0,2-2-75 0 0,-3 0-122 0 0,1-1-63 0 0,0 0-72 0 0,0-1-84 0 0,7-4 153 0 0,1 0-39 0 0,-1 0-42 0 0,1 0-41 0 0,0 1-40 0 0,0 1-39 0 0,0 1-39 0 0,1 3-38 0 0,0 2-36 0 0,0 2-36 0 0,-11-3 144 0 0,-2 0 89 0 0,0 0-37 0 0,0-1-18 0 0,0 1-42 0 0,-1-1-52 0 0,1 1-57 0 0,0-1-1 0 0,-1 1-50 0 0,1-1-55 0 0,-1 1-59 0 0,1-1-64 0 0,-1 0-67 0 0,1 1-73 0 0,-1-1-77 0 0,1 1 99 0 0,0-1-580 0 0,-1 1-34 0 0,2 3-2638 0 0</inkml:trace>
  <inkml:trace contextRef="#ctx0" brushRef="#br0" timeOffset="-107671.867">20902 9694 18055 0 0,'-1'-2'112'0'0,"-2"-2"-5"0"0,1 1 1 0 0,0 0 29 0 0,0 0 60 0 0,0 1 24 0 0,0 1 63 0 0,1 0 72 0 0,0 1 81 0 0,0-1-420 0 0,3 0-27 0 0,0 1-29 0 0,-1 0-187 0 0,1 0 83 0 0,-1 0 63 0 0,2 1-45 0 0,-1 0 36 0 0,-1-1-2 0 0,-1 1-38 0 0,1-1-47 0 0,0 0-55 0 0,-1 0-135 0 0,0 1-110 0 0,1-1 41 0 0,-1 0-67 0 0,0 0-58 0 0,0 0-51 0 0,0 0-180 0 0,0 0-50 0 0,0 0-218 0 0,0 0-584 0 0</inkml:trace>
  <inkml:trace contextRef="#ctx0" brushRef="#br0" timeOffset="-106590.649">21058 9875 14752 0 0,'0'-1'216'0'0,"0"1"-52"0"0,0 0-43 0 0,0 0-37 0 0,-1-1 5 0 0,2-2 12 0 0,0 3-16 0 0,-1-1 63 0 0,15-7-154 0 0,1 0 96 0 0,7-1 147 0 0,-16 6-115 0 0,0 1-1 0 0,1 0 0 0 0,0 0 0 0 0,1 0-121 0 0,9 1 177 0 0,-12 1-133 0 0,-1 0 33 0 0,6-1 161 0 0,1 1 122 0 0,16 1 577 0 0,-21 0-721 0 0,0-1-43 0 0,5 1 174 0 0,-10 0-117 0 0,-1 3 195 0 0,3-1-100 0 0,-1 0-163 0 0,-1 0-47 0 0,0 0-49 0 0,-3 1-49 0 0,-1 3 57 0 0,-1 0 0 0 0,1-1-1 0 0,-2 1 1 0 0,1-1-1 0 0,-1 0 1 0 0,0 0-1 0 0,0 0 1 0 0,-4 3-74 0 0,-2 3 88 0 0,-1 0-36 0 0,3-3-43 0 0,0 1-39 0 0,-33 35-46 0 0,26-31 75 0 0,1 2-1 0 0,0 0 1 0 0,-1 4 1 0 0,14-18-39 0 0,0 0 37 0 0,-1 3 89 0 0,0 0 81 0 0,1 5 321 0 0,2-7-370 0 0,-1-1-39 0 0,1 1-47 0 0,2 0-24 0 0,1-2 12 0 0,-1 1-1 0 0,1-1 1 0 0,0 0 0 0 0,0 0-1 0 0,0 0 1 0 0,-1 0-1 0 0,1-1 1 0 0,0 0-1 0 0,0 0 1 0 0,0 0-1 0 0,2 0-20 0 0,21-3 79 0 0,-5-1-88 0 0,-7 0-34 0 0,0-1-35 0 0,13-6-174 0 0,0-3-113 0 0,-2-1-96 0 0,-5 2 35 0 0,0-1-40 0 0,3-3-135 0 0,12-10-351 0 0,15-11-444 0 0,-32 26 912 0 0,-6 4 207 0 0,-1 1 101 0 0,-2 1 65 0 0,1-1 81 0 0,-2 0 97 0 0,-8 6 210 0 0,-1 1 19 0 0,0 0-104 0 0,0 0-28 0 0,-3 0 368 0 0,-1 1-59 0 0,1-1-57 0 0,-1 1-54 0 0,1 0-49 0 0,-1 1-47 0 0,1-1-43 0 0,0 0-39 0 0,-1 1-12 0 0,0 0-47 0 0,0 0-41 0 0,0 1-34 0 0,-5 3-41 0 0,-4 3-136 0 0,4-3 64 0 0,3-2 86 0 0,0 0 59 0 0,1-1 75 0 0,-18 13-38 0 0,13-7-64 0 0,0 1 0 0 0,0 0 0 0 0,1 1 0 0 0,-8 11-55 0 0,-2 6 129 0 0,18-24-122 0 0,-7 13 91 0 0,8-16-34 0 0,3 2 86 0 0,-3-3-141 0 0,1 1 0 0 0,-1-1 1 0 0,1 1-1 0 0,-1-1 0 0 0,0 0 0 0 0,1 1 1 0 0,-1-1-1 0 0,1 0 0 0 0,-1 1 0 0 0,1-1 1 0 0,-1 0-1 0 0,1 0 0 0 0,-1 1 0 0 0,1-1 1 0 0,-1 0-1 0 0,1 0 0 0 0,0 0-9 0 0,11-1 119 0 0,0-3-46 0 0,-1-1-43 0 0,0-2-36 0 0,10-11-94 0 0,-2-1-82 0 0,-10 10 42 0 0,-1 1 0 0 0,1 0-1 0 0,2-1 141 0 0,-3 3-99 0 0,25-16-243 0 0,-10 13 34 0 0,-14 9 204 0 0,-2 2 40 0 0,-5-1 60 0 0,-1 0 0 0 0,0 0 0 0 0,0 0 0 0 0,0 0-1 0 0,0 0 1 0 0,0 0 0 0 0,0 0 0 0 0,0 0 0 0 0,0 0 0 0 0,0 1 4 0 0,1 3 5 0 0,1 0 1 0 0,-1 0-1 0 0,0 0 0 0 0,-1 1 1 0 0,1 0-6 0 0,-1-2-13 0 0,11 25-2 0 0,-4-15 42 0 0,1-2 35 0 0,6 1 87 0 0,3-3 94 0 0,-8-9-64 0 0,0-3-33 0 0,12-9 67 0 0,-15 6-149 0 0,0-1 1 0 0,0-1-1 0 0,0 1 1 0 0,0-1-65 0 0,5-8 95 0 0,0 0-38 0 0,0 0-36 0 0,-1-1-33 0 0,11-18-100 0 0,-2 0-102 0 0,-5 6-16 0 0,-1 0-40 0 0,2-6-94 0 0,7-16-222 0 0,-14 32 334 0 0,11-27-365 0 0,-8 14 273 0 0,-4 5 124 0 0,-2-1 78 0 0,-3 14 100 0 0,-1 1 89 0 0,-1 5 32 0 0,0 1 48 0 0,0 0 58 0 0,-1-1 67 0 0,1 1 75 0 0,-1 0 84 0 0,0 5-19 0 0,0 1 6 0 0,0 0-222 0 0,-1 0-39 0 0,1 2 37 0 0,-2 2-95 0 0,0 1-94 0 0,1-2 10 0 0,1-2 51 0 0,-10 23-5 0 0,0-1-1 0 0,2 2-40 0 0,-4 18 37 0 0,2 0 0 0 0,1 1 0 0 0,2 5-37 0 0,4 3 13 0 0,6 0 92 0 0,1-39-55 0 0,1-4 56 0 0,1-2 37 0 0,-5-7-123 0 0,0 1 0 0 0,0 0 0 0 0,0-1 0 0 0,0 1 0 0 0,-1-1 0 0 0,1 1 1 0 0,0-1-1 0 0,0 0 0 0 0,0 1 0 0 0,1-1 0 0 0,-1 0 0 0 0,0 0 1 0 0,0 0-1 0 0,0 0 0 0 0,0 0 0 0 0,0 0-20 0 0,12-4 181 0 0,8-9 18 0 0,-1-1-104 0 0,4-3-89 0 0,1 2-79 0 0,-21 12 47 0 0,1 1 1 0 0,0 0-1 0 0,0 0 0 0 0,0 1 1 0 0,0-1-1 0 0,0 1 1 0 0,0 0-1 0 0,0 1 1 0 0,0-1-1 0 0,1 1 26 0 0,7 1-81 0 0,-2 2 49 0 0,0 2 44 0 0,-1 2 35 0 0,5 5 89 0 0,7 10 155 0 0,-14-13-131 0 0,0-1 1 0 0,1 0-1 0 0,1 0-160 0 0,3 1 113 0 0,1-3-45 0 0,-4-3-138 0 0,-1-1 69 0 0,21 1 200 0 0,-18-4-158 0 0,-5 0-68 0 0,0-1-54 0 0,-1 1-36 0 0,0-1-55 0 0,0 0-62 0 0,0-1-68 0 0,0 1-78 0 0,0-1-83 0 0,0-1-92 0 0,0 1-99 0 0,-5 2 158 0 0,0 0-74 0 0,0 1-65 0 0,0-1-57 0 0,0 0-202 0 0,0 0-57 0 0,0 0-245 0 0,1-1-659 0 0,-2 2 1851 0 0</inkml:trace>
  <inkml:trace contextRef="#ctx0" brushRef="#br0" timeOffset="-106318.009">21680 9709 20095 0 0,'0'0'463'0'0,"0"0"61"0"0,0 0 27 0 0,0 0-233 0 0,0 0-152 0 0,1 0-60 0 0,0 0-45 0 0,1 0-33 0 0,7-2-29 0 0,-7 2 59 0 0,-1 0 62 0 0,13-1 248 0 0,7 0 273 0 0,-8 0-291 0 0,0 0-93 0 0,-5 1-162 0 0,1 0-81 0 0,-2 0-75 0 0,1 1-75 0 0,-1 0-85 0 0,0 1-94 0 0,10 0-1586 0 0,-10-1 1128 0 0,9 1-803 0 0</inkml:trace>
  <inkml:trace contextRef="#ctx0" brushRef="#br0" timeOffset="-106118.804">22350 9624 18943 0 0,'0'0'299'0'0,"-1"-1"-44"0"0,1 0 148 0 0,-2-1-74 0 0,-2-4 295 0 0,2 4-331 0 0,1 1-6 0 0,0 0 75 0 0,1 0 90 0 0,-1 0 107 0 0,1 1-176 0 0,0 0-30 0 0,0 0-8 0 0,0 0-154 0 0,0 0-111 0 0,0 0-62 0 0,0 0-72 0 0,0 0-111 0 0,0 0-10 0 0,0 1 56 0 0,0-1 46 0 0,0 0 40 0 0,0 1 51 0 0,1 1 163 0 0,-1-2-173 0 0,0 1-60 0 0,0-1-46 0 0,1 0-61 0 0,-1 1-71 0 0,0 0-84 0 0,1-1-92 0 0,-1 1-104 0 0,0-1-113 0 0,0 1-126 0 0,3 6-875 0 0</inkml:trace>
  <inkml:trace contextRef="#ctx0" brushRef="#br0" timeOffset="-105672.785">22470 9779 16439 0 0,'0'0'374'0'0,"0"0"-172"0"0,0 0-43 0 0,0 0 49 0 0,-1 0-99 0 0,0 0-11 0 0,-1 0 3 0 0,-4 2 162 0 0,0 2-90 0 0,-2 1-51 0 0,-3 6-35 0 0,1 2 2 0 0,3-5 36 0 0,3-1 51 0 0,-1-1 90 0 0,0 1-149 0 0,0 0 72 0 0,-1 0 55 0 0,1-1 39 0 0,-11 13 591 0 0,12-13-608 0 0,-1 1-36 0 0,2-1-76 0 0,0 0-44 0 0,1 1-51 0 0,0 0-59 0 0,0 1 86 0 0,-1 2-6 0 0,-3 10 47 0 0,5-13-52 0 0,1 0 34 0 0,0-6-17 0 0,0-1-11 0 0,0 0-2 0 0,4 3 29 0 0,2-2-33 0 0,6-4 5 0 0,10-8 26 0 0,-5-2-93 0 0,0-1-69 0 0,-1 0-58 0 0,-1 0-46 0 0,7-6-115 0 0,-8 7-81 0 0,1 1-1 0 0,11-6 357 0 0,-5 5-220 0 0,-13 9 136 0 0,-1 0 0 0 0,1 1 1 0 0,-1 0-1 0 0,1 0 0 0 0,0 0 0 0 0,7 0 84 0 0,-12 3-16 0 0,0-1 0 0 0,-1 1 1 0 0,1 0-1 0 0,0 0 0 0 0,-1 1 0 0 0,1-1 0 0 0,0 1 0 0 0,-1-1 1 0 0,1 1-1 0 0,0 0 16 0 0,11 7-20 0 0,1 4 53 0 0,1 11 155 0 0,3 15 218 0 0,-10-16-171 0 0,-4-12-141 0 0,1 1 83 0 0,0 6 166 0 0,4 9 303 0 0,-6-16-395 0 0,-3-7-248 0 0,0-1 45 0 0,0 1 54 0 0,1 1 112 0 0,2 3 230 0 0,-4-5-347 0 0,1 0-52 0 0,-1-1 83 0 0,0-1-2 0 0,0 0-13 0 0,0 0-8 0 0,0 0-1 0 0,0 0-2 0 0,-1-2 28 0 0,2-1-50 0 0,2-2-30 0 0,1-1-18 0 0,-3 4-7 0 0,18-31-99 0 0,-13 26 39 0 0,0-1 0 0 0,0 1-1 0 0,1 0 1 0 0,0 1 0 0 0,0 0-1 0 0,1 0 1 0 0,-1 0-1 0 0,6-1 36 0 0,15-6-55 0 0,7 2-79 0 0,-25 9 100 0 0,1 0 0 0 0,-1 1 0 0 0,1 0-1 0 0,0 1 1 0 0,-1 0 0 0 0,6 1 34 0 0,-2 1-97 0 0,-1 4 60 0 0,-8-3 38 0 0,-1 1 0 0 0,0-1 0 0 0,1 0 1 0 0,-2 1-1 0 0,1 0 0 0 0,0 0 0 0 0,2 4-1 0 0,8 12-74 0 0,-8-9-19 0 0,-1 0-49 0 0,0 3-142 0 0,-2-8 94 0 0,-1 1-35 0 0,3 13-687 0 0,2 1-30 0 0</inkml:trace>
  <inkml:trace contextRef="#ctx0" brushRef="#br0" timeOffset="-99734.556">17186 14466 10328 0 0,'2'-8'130'0'0,"1"-6"123"0"0,0-3 16 0 0,-1 7-201 0 0,-1 6-47 0 0,0 0 38 0 0,0-5 150 0 0,5-15 645 0 0,-4 20-705 0 0,1 0-39 0 0,-2 3 328 0 0,-1-1 21 0 0,1 1 380 0 0,0 2 51 0 0,-1 1-338 0 0,1 0-247 0 0,-1-1-42 0 0,1 1-53 0 0,-1 0-64 0 0,0-1-74 0 0,1 1-84 0 0,-1-1-94 0 0,0 0-106 0 0,1 26 556 0 0,-2 1-62 0 0,-1 1-52 0 0,-1-1-42 0 0,-3 30 113 0 0,0 13-55 0 0,-5 35 12 0 0,1-17-53 0 0,5-29-34 0 0,4-45-61 0 0,-2 31-41 0 0,3-32 17 0 0,-1-3 96 0 0,1-8-42 0 0,1 0 38 0 0,-1-3 43 0 0,0-2 49 0 0,3-12-123 0 0,0 0-64 0 0,1 0-54 0 0,0 0-44 0 0,1-3-46 0 0,13-29-209 0 0,-9 26 180 0 0,7-13-220 0 0,2 0-1 0 0,4-4 311 0 0,13-12-282 0 0,-24 37 174 0 0,-1 0 0 0 0,9-6 108 0 0,-3 5-63 0 0,-13 11 62 0 0,0 0 0 0 0,0 0 0 0 0,0 1 0 0 0,0-1 0 0 0,1 1 0 0 0,-1-1 0 0 0,0 1 1 0 0,1 0-1 0 0,-1 0 0 0 0,1 1 0 0 0,-1-1 0 0 0,1 1 1 0 0,-3 0-54 0 0,0 2-55 0 0,1 12 61 0 0,-5-4 35 0 0,-1 1 36 0 0,-8 10 96 0 0,-17 17 178 0 0,28-38-294 0 0,-21 25 198 0 0,-14 9 37 0 0,0 0 5 0 0,14-10-29 0 0,20-21-173 0 0,0-1 0 0 0,0 1-1 0 0,0 0 1 0 0,1 0 0 0 0,-1 0 0 0 0,1 0-1 0 0,-1 1-40 0 0,1-1 28 0 0,0-1 0 0 0,1 1 0 0 0,-1 0 0 0 0,1-1 0 0 0,-1 1 0 0 0,1 0 0 0 0,0 0 0 0 0,0-1 0 0 0,0 1 0 0 0,0 0 0 0 0,1 0 0 0 0,-1-1 0 0 0,1 1 0 0 0,-1 0 0 0 0,1-1-1 0 0,0 1 1 0 0,0 0 0 0 0,1-1 0 0 0,-1 1 0 0 0,0-1 0 0 0,1 0 0 0 0,-1 1 0 0 0,1-1 0 0 0,1 1-28 0 0,-1-1 33 0 0,0 0-1 0 0,0 0 0 0 0,1 0 1 0 0,-1-1-1 0 0,0 1 1 0 0,1-1-1 0 0,-1 0 1 0 0,1 1-1 0 0,0-1 0 0 0,1 0-32 0 0,25 7 250 0 0,0-3-78 0 0,0-2-81 0 0,1-2-84 0 0,-27-1-216 0 0,-1 0 94 0 0,1 0 78 0 0,0 0 56 0 0,7 0 257 0 0,-8 0-246 0 0,0 0-34 0 0,0 0-55 0 0,0 0-71 0 0,0 0-85 0 0,1-1-100 0 0,-2 1-36 0 0,1-1-88 0 0,0 1-98 0 0,0-1-106 0 0,0 0-114 0 0,0 1-123 0 0,-2-1 390 0 0,1 1-33 0 0,0-1-35 0 0,0 1-36 0 0,1-2-628 0 0,0 1-33 0 0,3-2-2624 0 0</inkml:trace>
  <inkml:trace contextRef="#ctx0" brushRef="#br0" timeOffset="-99403.749">17544 14407 14224 0 0,'0'-5'110'0'0,"0"-1"100"0"0,0 0 109 0 0,0 1 118 0 0,0 4-208 0 0,0 1-109 0 0,0 0-34 0 0,1-1-51 0 0,1-2-115 0 0,1-1 52 0 0,2-3 84 0 0,2 0 108 0 0,0 0 90 0 0,0 1 70 0 0,3 2 132 0 0,-9 4-408 0 0,0 0 0 0 0,0 0 1 0 0,1 0-1 0 0,-1 0 1 0 0,0 0-1 0 0,0 0 0 0 0,0 0 1 0 0,0 0-1 0 0,0 0 0 0 0,0 1 1 0 0,0-1-1 0 0,0 1 1 0 0,0-1-1 0 0,0 0 0 0 0,0 1 1 0 0,0 0-1 0 0,0-1 0 0 0,0 1 1 0 0,-1-1-1 0 0,1 1 1 0 0,0 0-1 0 0,0 0 0 0 0,0 0 1 0 0,0 0-49 0 0,10 16 364 0 0,-7 1-61 0 0,-4 1-49 0 0,-5 1-40 0 0,-9 11 72 0 0,-12 13 91 0 0,13-23-141 0 0,2-5-86 0 0,-2 3-4 0 0,7-5 14 0 0,6-11 89 0 0,2 0-80 0 0,3-1-63 0 0,1-1-47 0 0,19 0 36 0 0,-21-1-35 0 0,5 0-100 0 0,0 0 34 0 0,6-1 50 0 0,20-2 133 0 0,-24 1-157 0 0,-1 1-38 0 0,1 0-57 0 0,1 0-72 0 0,-1 0-87 0 0,0 0-102 0 0,0 0-116 0 0,-6 0 177 0 0,1 1-35 0 0,-1 0-36 0 0,1 0-39 0 0,-1 0-40 0 0,0 0-43 0 0,14-3-2899 0 0,-10 0 1641 0 0</inkml:trace>
  <inkml:trace contextRef="#ctx0" brushRef="#br0" timeOffset="-98913.748">18061 14240 13072 0 0,'0'0'382'0'0,"0"0"-135"0"0,0 0-112 0 0,0 0-37 0 0,0-1-56 0 0,0 0-13 0 0,0 0 26 0 0,0 1 55 0 0,0 0 130 0 0,0 0 223 0 0,0 0 17 0 0,0 0-201 0 0,0 0-127 0 0,0 0-11 0 0,-2 2-52 0 0,0 0-35 0 0,-1 1-34 0 0,-1 0-11 0 0,3-2 30 0 0,-9 12 200 0 0,3 3-39 0 0,-5 18 103 0 0,4 2-100 0 0,3-2-65 0 0,-1 4-76 0 0,2 0 36 0 0,-3 40 188 0 0,7-1 98 0 0,1-51 70 0 0,6 24-454 0 0,4 0 190 0 0,-1-17 4 0 0,-10-32-273 0 0,1 1 43 0 0,1 2 72 0 0,0 1 140 0 0,0 1 219 0 0,-2-5-91 0 0,-1-3-205 0 0,-1-1-58 0 0,-12-19 160 0 0,-1 1-78 0 0,-2 1-59 0 0,-2 4-42 0 0,13 12-21 0 0,1 0-1 0 0,0 1 0 0 0,-1 0 1 0 0,0 0-1 0 0,1 0 0 0 0,-1 1 1 0 0,0 0-1 0 0,0 0 0 0 0,-1 0 1 0 0,1 1-1 0 0,-25-1 48 0 0,0 8 17 0 0,26-4-44 0 0,0-1-1 0 0,1 2 1 0 0,-1-1-1 0 0,0 0 1 0 0,1 1 0 0 0,0 0-1 0 0,-4 2-20 0 0,5-2 14 0 0,1-1-1 0 0,-1 1 1 0 0,0 0-1 0 0,1-1 1 0 0,-1 1-1 0 0,1 1 1 0 0,0-1-1 0 0,0 0 1 0 0,1 0 0 0 0,-2 3-14 0 0,2-3 7 0 0,0 1 0 0 0,0-1 0 0 0,0 1 0 0 0,0-1 0 0 0,1 1 0 0 0,-1-1 0 0 0,1 4-7 0 0,3 14-30 0 0,5-3 46 0 0,-6-15-3 0 0,1 0 1 0 0,-1-1-1 0 0,1 1 1 0 0,-1 0-1 0 0,1-1 1 0 0,0 0-1 0 0,0 0 1 0 0,0 0-1 0 0,0 0 0 0 0,0 0 1 0 0,1-1-1 0 0,-1 1 1 0 0,0-1-1 0 0,3 1-13 0 0,31 5 104 0 0,-12-5-88 0 0,-6-2-54 0 0,0 0-62 0 0,-12-1-179 0 0,11-2-309 0 0,-12 2 360 0 0,-1-1-53 0 0,1 1-112 0 0,0-1-108 0 0,-3 1 203 0 0,0 0-35 0 0,-1 0-38 0 0,1 0-42 0 0,-1 1-37 0 0,0-1-58 0 0,0 0-51 0 0,0 1-45 0 0,0-1-171 0 0,0 0-44 0 0,1 0-206 0 0,0-1-561 0 0</inkml:trace>
  <inkml:trace contextRef="#ctx0" brushRef="#br0" timeOffset="-98330.749">18239 14426 14832 0 0,'0'0'332'0'0,"0"0"50"0"0,0 0 25 0 0,0 0-247 0 0,0 0-38 0 0,-1 1 24 0 0,1 0-96 0 0,-2 3-80 0 0,2-2 70 0 0,-1 3-38 0 0,1 0 0 0 0,0-1 0 0 0,0 1 1 0 0,0 0-1 0 0,1-1 0 0 0,0 1 0 0 0,0 0-2 0 0,2 22 0 0 0,0 68 1118 0 0,0-47-573 0 0,-2 0-51 0 0,-2-16-207 0 0,-1 0-45 0 0,1-15-66 0 0,1 1-36 0 0,0 7-17 0 0,-1-13-108 0 0,-1 0-36 0 0,1 1 61 0 0,1-12-21 0 0,0 1-1 0 0,0-1 1 0 0,-1 1-1 0 0,1-1 1 0 0,0 0 0 0 0,0 1-1 0 0,-1-1 1 0 0,1 1-1 0 0,-1-1 1 0 0,1 0-1 0 0,-1 1-18 0 0,0-1 95 0 0,1-1-3 0 0,0 0-11 0 0,0 0-3 0 0,-4-6 62 0 0,2-6-89 0 0,2 9-42 0 0,-1-4-74 0 0,1 0 1 0 0,0 0-1 0 0,0 0 0 0 0,1 0 1 0 0,-1 1-1 0 0,2-1 1 0 0,-1 0-1 0 0,1 0 1 0 0,1-3 64 0 0,4-17-225 0 0,-1 0-58 0 0,1 0-1 0 0,2 1 0 0 0,0 0 0 0 0,11-20 284 0 0,-4 16-186 0 0,2 1 57 0 0,-6 14 132 0 0,-9 12-12 0 0,1-1 0 0 0,0 1 0 0 0,0 0 0 0 0,0 0 0 0 0,0 0 0 0 0,0 1 0 0 0,1-1 0 0 0,1 0 9 0 0,7-1 22 0 0,0 3 47 0 0,-5 2 127 0 0,-2 2-46 0 0,0 6 13 0 0,-2 1-50 0 0,-3 13 85 0 0,-4-11 10 0 0,-5 10 63 0 0,-4-3-48 0 0,-2-2-41 0 0,-2-2-34 0 0,-13 5 39 0 0,17-14-114 0 0,1 0 1 0 0,-1-1 0 0 0,-2 0-74 0 0,2 0 0 0 0,9-2 0 0 0,3 2 0 0 0,0-3 4 0 0,1-1 0 0 0,-1 1-1 0 0,1-1 1 0 0,0 1 0 0 0,0-1-1 0 0,0 1 1 0 0,0-1 0 0 0,0 0-1 0 0,0 0 1 0 0,0 1 0 0 0,0-1-1 0 0,0 0 1 0 0,1 0 0 0 0,-1 0-1 0 0,1 0 1 0 0,-1 0-1 0 0,0-1 1 0 0,1 1 0 0 0,0 0-4 0 0,2 1 10 0 0,27 16 129 0 0,19 7-70 0 0,-8-5-44 0 0,-14-5 22 0 0,-26-13-217 0 0,0-1 43 0 0,0 0 40 0 0,0 0 36 0 0,1 1 33 0 0,0-1 59 0 0,1 1 47 0 0,-1 0 32 0 0,8 4 404 0 0,-7-4-403 0 0,0 0-69 0 0,-1 0-80 0 0,0 0-78 0 0,0 0-95 0 0,0 0-108 0 0,0 0-42 0 0,-1-1-93 0 0,1 1-102 0 0,-1 0-111 0 0,1 0-119 0 0,-2-1 341 0 0,0 0-32 0 0,1 1-35 0 0,-1-1-34 0 0,0 0-37 0 0,0 0-36 0 0,1 1-604 0 0,-1-1-33 0 0,5 4-2611 0 0,-6-5 3853 0 0</inkml:trace>
  <inkml:trace contextRef="#ctx0" brushRef="#br0" timeOffset="-65021.222">17686 14141 3968 0 0,'0'0'116'0'0,"-3"-3"-19"0"0,-3-2-62 0 0,4 4-15 0 0,-1-1 39 0 0,-1-1 156 0 0,0-2 170 0 0,-2-2 325 0 0,2 0-137 0 0,0 3-260 0 0,1 1-124 0 0,0 0-85 0 0,-7-6 363 0 0,4 4-211 0 0,0 0-43 0 0,2 2-107 0 0,0 1-38 0 0,-5-4 142 0 0,-4-3-43 0 0,-1 0-40 0 0,4 3 11 0 0,-3-1 60 0 0,1-2 72 0 0,-3-1 118 0 0,-1 2 53 0 0,-18-5-303 0 0,22 9-10 0 0,-2 1-1 0 0,1 0 1 0 0,0 1 0 0 0,-13-1-128 0 0,1 3 108 0 0,-1 1-66 0 0,-18 5-1 0 0,22-2 39 0 0,0 1 0 0 0,1 1 0 0 0,-1 2-1 0 0,-12 6-79 0 0,-14 10 88 0 0,42-20-42 0 0,0 0 0 0 0,1 1-1 0 0,-1-1 1 0 0,0 2-46 0 0,-13 11 121 0 0,7-7-22 0 0,0 0 1 0 0,2 1 0 0 0,-1 1 0 0 0,1-1 0 0 0,-4 9-100 0 0,-1-1 93 0 0,-3 6-41 0 0,1 1 0 0 0,-8 18-52 0 0,-2 4 24 0 0,7-14 34 0 0,-9 28-58 0 0,21-44 15 0 0,-17 41-7 0 0,19-40 17 0 0,1-1 0 0 0,-1 6-25 0 0,4-10 30 0 0,0 0-1 0 0,1 0 1 0 0,0 7-30 0 0,1-10 30 0 0,1 1 0 0 0,1 0 1 0 0,-1 0-1 0 0,3 4-30 0 0,14 49 138 0 0,-3-24 9 0 0,-3-9-8 0 0,9 43 117 0 0,-10-28-16 0 0,-7-28-93 0 0,5 27-42 0 0,-4-7 260 0 0,1 25-365 0 0,-5-32 76 0 0,-1 1-46 0 0,0-7-8 0 0,-1 0 35 0 0,-3 60 212 0 0,1-50-199 0 0,2-14 54 0 0,2-1 1 0 0,0 1-1 0 0,2 0 0 0 0,0-1 1 0 0,2 2-125 0 0,-1-4 110 0 0,15 32 381 0 0,-10-30-337 0 0,-3-7-114 0 0,0 1-75 0 0,20 49-89 0 0,-1 0 94 0 0,-3 0 88 0 0,-4 2 86 0 0,-15-56-154 0 0,4 19 24 0 0,1 1-1 0 0,9 17-13 0 0,-12-37-14 0 0,0 0 0 0 0,0 0 0 0 0,6 7 14 0 0,6 5-76 0 0,4-3-51 0 0,-14-14 129 0 0,0 0 1 0 0,0 0 0 0 0,5 2-3 0 0,0-2 26 0 0,-1 0 0 0 0,0 0 1 0 0,11 2-27 0 0,38 5 82 0 0,-20-6-67 0 0,-31-5-19 0 0,26 3 4 0 0,1-3 0 0 0,28-2 0 0 0,-10 0 0 0 0,18-1 52 0 0,18-6-52 0 0,45-2 22 0 0,-7 5 82 0 0,64-7-90 0 0,124-30 9 0 0,-228 28 26 0 0,-16 0-49 0 0,-2-2 0 0 0,35-15 0 0 0,-43 9 0 0 0,0-3 0 0 0,38-22 0 0 0,114-70 0 0 0,-172 90-47 0 0,50-43-214 0 0,-64 47 225 0 0,0 2 60 0 0,11-11-98 0 0,-1-2 1 0 0,10-14 73 0 0,-37 37-24 0 0,-1-1-1 0 0,6-8 25 0 0,-11 11-3 0 0,1 1 0 0 0,-1-1 1 0 0,-1 0-1 0 0,2-5 3 0 0,-3 8 6 0 0,-1-1 1 0 0,0 0-1 0 0,0 0 1 0 0,-1 0-1 0 0,0 0 1 0 0,0-5-7 0 0,-1 6 15 0 0,0-1 0 0 0,0 0 0 0 0,-1 0 0 0 0,0 0 0 0 0,-1 0 0 0 0,1 1 0 0 0,-2-4-15 0 0,-1 0-2 0 0,0 1 1 0 0,0-1-1 0 0,-1 1 1 0 0,-4-6 1 0 0,2 4-29 0 0,0 2 1 0 0,-1-1 0 0 0,-7-6 28 0 0,4 5-37 0 0,-1 1 0 0 0,0 0 0 0 0,-1 1 0 0 0,0 0 0 0 0,0 2 0 0 0,-10-5 37 0 0,4 3-78 0 0,-1 1 1 0 0,0 2 0 0 0,-15-4 77 0 0,-2 2-158 0 0,-24-2 158 0 0,18 6-10 0 0,-19 2 10 0 0,17 2-54 0 0,19 0-2 0 0,0 2 42 0 0,-53 5 82 0 0,40-3-60 0 0,-47 7-19 0 0,42-7-162 0 0,-2 0 98 0 0,-82 7 62 0 0,96-9 22 0 0,-18 1-68 0 0,34-1 67 0 0,0 1 36 0 0,4-2-42 0 0,0 0 1 0 0,0-1-1 0 0,0 0 0 0 0,0-1 0 0 0,0 0 1 0 0,-3-2-3 0 0,-5-1-92 0 0,-8-6 1 0 0,-6-2-46 0 0,19 8 49 0 0,-7-4 57 0 0,-7-2 39 0 0,8 5-63 0 0,-5 0-7 0 0,1-1-1 0 0,-10-5 63 0 0,-2-1-29 0 0,30 9 33 0 0,-1 0 1 0 0,1-1 0 0 0,1 1-1 0 0,-1-1 1 0 0,1-1 0 0 0,-1 1-1 0 0,1-1 1 0 0,0 0 0 0 0,1 0-1 0 0,-1-1 1 0 0,1 0 0 0 0,0 0-1 0 0,1 0 1 0 0,0 0 0 0 0,0-1-1 0 0,-2-4-4 0 0,-9-18 44 0 0,6 13 13 0 0,0 1 0 0 0,-1 0 0 0 0,-3-4-57 0 0,-5-1 23 0 0,2 3-64 0 0,-10-16 41 0 0,12 16-19 0 0,2-2 115 0 0,1-15-61 0 0,5-2-37 0 0,3 11 33 0 0,0-3 93 0 0,-2 0-126 0 0,0-1 41 0 0,-6-27 126 0 0,-1-2 65 0 0,7 6-61 0 0,3 21-108 0 0,-3 0-35 0 0,0 8 18 0 0,-5-14 73 0 0,-2 12 66 0 0,9 20-332 0 0,-1 1 74 0 0,0-1 61 0 0,0 1 53 0 0,-4-4 147 0 0,-15-6 435 0 0,16 10-493 0 0,-1 1-79 0 0,4 1-68 0 0,-1 0-45 0 0,0 1-49 0 0,0-1-56 0 0,0 1-81 0 0,0 0-78 0 0,0 0-85 0 0,0 0-94 0 0,0 0-99 0 0,-1 1-109 0 0,1 0-114 0 0,0 0-122 0 0,-1 0-975 0 0,-2 0-1097 0 0</inkml:trace>
  <inkml:trace contextRef="#ctx0" brushRef="#br0" timeOffset="-64196.83">18920 16186 13104 0 0,'0'0'297'0'0,"0"0"39"0"0,0 0 19 0 0,0 0-145 0 0,0 0-99 0 0,0 0-32 0 0,1 1-47 0 0,4 10-74 0 0,-1 1 54 0 0,-1 0 45 0 0,0 0 37 0 0,1 11 144 0 0,1 31 410 0 0,-3-31-445 0 0,-1-12-141 0 0,1 0-34 0 0,-1-3 57 0 0,-1 0-89 0 0,2 10-63 0 0,-2-13 83 0 0,0 1 41 0 0,0-2 38 0 0,0 1 53 0 0,0-1 61 0 0,0 0 70 0 0,1-11-82 0 0,-1 0-35 0 0,2-7 69 0 0,2-3-82 0 0,4-9-82 0 0,0-4-12 0 0,0 3-55 0 0,0 1 0 0 0,7-12 0 0 0,-13 34-2 0 0,0-1-1 0 0,0 1 0 0 0,1 0 0 0 0,-1 0 0 0 0,2-1 3 0 0,-1 1-10 0 0,0 1 0 0 0,0-1 0 0 0,1 1 0 0 0,-1 0 0 0 0,1 0 0 0 0,-1 1 0 0 0,1-1 0 0 0,4-1 10 0 0,12-3-24 0 0,1 7 37 0 0,-19 1-3 0 0,1-1-1 0 0,-1 1 1 0 0,0 0 0 0 0,1 0-1 0 0,-1 0 1 0 0,0 0 0 0 0,0 1 0 0 0,0-1-1 0 0,0 1 1 0 0,0-1 0 0 0,0 1-10 0 0,2 2 53 0 0,0 0 1 0 0,0 0 0 0 0,0 0 0 0 0,-1 0-1 0 0,0 1 1 0 0,2 2-54 0 0,-2 0 70 0 0,1 0 1 0 0,-1 0 0 0 0,0 0-1 0 0,0 4-70 0 0,5 31 246 0 0,-5 0-34 0 0,-2-19-64 0 0,1-9-67 0 0,1 0 0 0 0,3 12-81 0 0,-5-25 3 0 0,4 13 5 0 0,-2-7-66 0 0,-1-6-101 0 0,0 1 62 0 0,4 2-32 0 0,-3-3 31 0 0,-2-1-8 0 0,1 1-50 0 0,0-1-80 0 0,0 1-87 0 0,-1-1-102 0 0,1 0-115 0 0,-2 0 130 0 0,0 0-61 0 0,1 0-52 0 0,-1 0-47 0 0,0 0-166 0 0,0 0-47 0 0,0 0-200 0 0,0 0-542 0 0</inkml:trace>
  <inkml:trace contextRef="#ctx0" brushRef="#br0" timeOffset="-63715.714">19515 15942 10680 0 0,'-3'-1'352'0'0,"0"0"-69"0"0,0 0-60 0 0,0 0-49 0 0,-3 1 61 0 0,-8 3 141 0 0,10 0-200 0 0,0-1 77 0 0,-10 10 492 0 0,1 2-61 0 0,1 1-57 0 0,2 1-57 0 0,1 1-51 0 0,1 1-50 0 0,1-1-47 0 0,0 1-44 0 0,1-4-105 0 0,-2 8 116 0 0,3 0-35 0 0,1 2-49 0 0,2 0-61 0 0,2-8-123 0 0,0 0-38 0 0,0 0-41 0 0,1-1-46 0 0,1 6 200 0 0,0-13-66 0 0,0 1-1 0 0,0-1 1 0 0,0 0 0 0 0,3 4-130 0 0,8 14 263 0 0,-4-13-166 0 0,2-1-49 0 0,0 0-60 0 0,2-2-73 0 0,-3-2 50 0 0,13 7 64 0 0,-16-11-63 0 0,0-1-54 0 0,1 1-94 0 0,1-1-115 0 0,-5-1 98 0 0,1-1-38 0 0,0 0-42 0 0,0 1-44 0 0,-3-2-26 0 0,0 1-58 0 0,-1-1-54 0 0,1 1-46 0 0,0-1-130 0 0,0 1-46 0 0,2 0-781 0 0,1-1-857 0 0,3 1-1316 0 0</inkml:trace>
  <inkml:trace contextRef="#ctx0" brushRef="#br0" timeOffset="-63075.762">19827 15884 12752 0 0,'0'0'289'0'0,"0"0"40"0"0,0 0 22 0 0,0 0-147 0 0,0 0-97 0 0,0 0-29 0 0,0 0-38 0 0,5 6-24 0 0,-1 3 15 0 0,0 0 52 0 0,-1 1 44 0 0,-1 1 38 0 0,0 2 75 0 0,0 0 33 0 0,0 24 632 0 0,-1-33-817 0 0,1 29 249 0 0,0-1-82 0 0,3 75 348 0 0,-4-61-280 0 0,-1-18-64 0 0,0 0 69 0 0,0-22-295 0 0,0-4 49 0 0,0-4 154 0 0,1-4-77 0 0,0 2-89 0 0,-1-1-50 0 0,2 1-44 0 0,2-8 114 0 0,0 1-62 0 0,1-5-59 0 0,-3 10-2 0 0,0 0 1 0 0,1 0-1 0 0,0 0 0 0 0,0 1 0 0 0,0-1 33 0 0,9-12-5 0 0,-7 9-12 0 0,1 0-1 0 0,0 1 1 0 0,1-1-1 0 0,3-2 18 0 0,-3 4-8 0 0,-1 1-1 0 0,1 1 1 0 0,1-1-1 0 0,-1 1 0 0 0,1 0 1 0 0,5-2 8 0 0,-3 3-18 0 0,-1 0 0 0 0,1 1 0 0 0,0 0 0 0 0,-1 0 0 0 0,10 0 18 0 0,7-2-75 0 0,6-1 10 0 0,-26 5 63 0 0,-1 1 1 0 0,1 0-1 0 0,-1 0 0 0 0,5 0 2 0 0,-2 1 0 0 0,-7-1-1 0 0,0 0 1 0 0,1 0-1 0 0,-1 0 1 0 0,0 0-1 0 0,0 0 0 0 0,0 0 1 0 0,0 0-1 0 0,0 1 1 0 0,0-1-1 0 0,0 0 0 0 0,0 1 1 0 0,0-1-1 0 0,0 0 1 0 0,0 1-1 0 0,0 0 0 0 0,0-1 1 0 0,0 1 0 0 0,-1-1-30 0 0,-1 1 73 0 0,-3 2-41 0 0,1 0 0 0 0,-1 0-1 0 0,0 0 1 0 0,0-1 0 0 0,0 0 0 0 0,-1 1 0 0 0,1-2-1 0 0,-5 3-1 0 0,-42 9-1 0 0,15-3 1 0 0,27-7 30 0 0,-53 17 103 0 0,36-10 11 0 0,12-3-7 0 0,0-1 55 0 0,0 2 64 0 0,0 0 76 0 0,12-7-236 0 0,-1 4 149 0 0,0 3-156 0 0,3-4-188 0 0,2-1 57 0 0,2 0 44 0 0,2 1 48 0 0,-5-3-33 0 0,9 6 155 0 0,1-2-46 0 0,13 5 18 0 0,-2-5-100 0 0,-11-3-37 0 0,0 0-1 0 0,0-1 1 0 0,7-1-7 0 0,13 2-22 0 0,-26-2-42 0 0,3 0 35 0 0,2 0-38 0 0,-7 0 3 0 0,0 0-33 0 0,0 0-16 0 0,0 0-34 0 0,0 0-38 0 0,-1 1-43 0 0,1-1 2 0 0,-1 0-36 0 0,0 0-39 0 0,0 1-40 0 0,1-1-45 0 0,-1 0-45 0 0,0 1-50 0 0,1-1-52 0 0,3 1-777 0 0</inkml:trace>
  <inkml:trace contextRef="#ctx0" brushRef="#br0" timeOffset="-54046.121">8005 8633 8960 0 0,'0'0'224'0'0,"0"-1"-95"0"0,0 1-69 0 0,0-3-10 0 0,-1 2 7 0 0,1 0-51 0 0,0 1 0 0 0,0 0 0 0 0,0 0 0 0 0,0 0 0 0 0,0-1 0 0 0,0 1 0 0 0,0 0 0 0 0,0 0 0 0 0,-1 0 0 0 0,1-1 1 0 0,0 1-1 0 0,0 0 0 0 0,0 0 0 0 0,0 0 0 0 0,0 0 0 0 0,-1 0 0 0 0,1-1 0 0 0,0 1 0 0 0,0 0 0 0 0,0 0 0 0 0,-1 0 0 0 0,1 0 0 0 0,0 0 1 0 0,0 0-1 0 0,0 0 0 0 0,-1 0 0 0 0,1 0 0 0 0,0 0 0 0 0,0 0 0 0 0,-1 0 0 0 0,1 0 0 0 0,0 0 0 0 0,0 0 0 0 0,0 0 0 0 0,-1 0 0 0 0,1 0 0 0 0,0 0 1 0 0,0 0-1 0 0,0 0 0 0 0,-1 0 0 0 0,1 0 0 0 0,0 0-6 0 0,-3 2 141 0 0,2-1 44 0 0,-1 1 193 0 0,0 0-53 0 0,0 0-50 0 0,1 0-46 0 0,-1 1-41 0 0,1 0-37 0 0,-1 3 58 0 0,1-1-115 0 0,0 1-44 0 0,-1 9 0 0 0,2-7 50 0 0,-6 53 688 0 0,4-30-441 0 0,1 1-38 0 0,1-1-45 0 0,0 0-51 0 0,1 0-56 0 0,1 0-61 0 0,3 69 191 0 0,0 133 543 0 0,-6-222-720 0 0,-2-8 101 0 0,3-3-181 0 0,-1 0-1 0 0,0-1 1 0 0,1 1-1 0 0,0 0 1 0 0,-1 0-1 0 0,1-1 0 0 0,-1 1 1 0 0,1 0-1 0 0,-1-1 1 0 0,1 1-1 0 0,0-1 1 0 0,-1 1-1 0 0,1-1 1 0 0,0 1-1 0 0,-1-1 1 0 0,1 1-1 0 0,0-1 0 0 0,0 1 1 0 0,-1-1-30 0 0,-5-12 360 0 0,3 4-211 0 0,1 3-114 0 0,0 1-102 0 0,0-6 121 0 0,1-1 0 0 0,0 0 0 0 0,1-3-54 0 0,3-36 71 0 0,1 25-75 0 0,2 0 1 0 0,6-20 3 0 0,-7 32-35 0 0,0-1 1 0 0,1 1-1 0 0,0 1 1 0 0,1-1-1 0 0,4-4 35 0 0,-7 11-20 0 0,0 1-1 0 0,1 0 0 0 0,0 1 0 0 0,1-1 1 0 0,-1 1-1 0 0,4-3 21 0 0,-4 5-28 0 0,0-1 0 0 0,-1 1 0 0 0,1 1 1 0 0,1-1-1 0 0,3-1 28 0 0,-7 3-12 0 0,0 1 0 0 0,0-1 0 0 0,1 1 0 0 0,-1 0 1 0 0,0 0-1 0 0,1 0 0 0 0,-1 0 0 0 0,0 0 0 0 0,1 0 12 0 0,0 3-10 0 0,-2 0 9 0 0,-1-1 1 0 0,0 1 0 0 0,-1-1-1 0 0,1 1 1 0 0,0-1 0 0 0,-1 0 0 0 0,1 1-1 0 0,-1-1 1 0 0,0 0 0 0 0,0 1-1 0 0,0-1 1 0 0,0 0 0 0 0,0 0 0 0 0,0 0-1 0 0,-1 2 1 0 0,-11 15 15 0 0,0-3 52 0 0,-76 83 221 0 0,86-95-287 0 0,0 0 1 0 0,0 0-1 0 0,0 1 0 0 0,1-1 1 0 0,-1 1-1 0 0,1-1 1 0 0,-1 6-2 0 0,0 7 75 0 0,3-16-18 0 0,0-1 55 0 0,7 5-52 0 0,16 7 170 0 0,1-6-61 0 0,-10-4-64 0 0,1-2 1 0 0,7 0-106 0 0,-12 0 35 0 0,1 0-1 0 0,-1 0 0 0 0,0 1 1 0 0,1 1-1 0 0,-1 0 0 0 0,1 0-34 0 0,-7-1-39 0 0,8 1 58 0 0,-8-2-71 0 0,0 0-51 0 0,-1 0-74 0 0,1 0-91 0 0,-1 0-108 0 0,-1 0 126 0 0,0 0-38 0 0,0 0-42 0 0,0 0-43 0 0,7 0-805 0 0</inkml:trace>
  <inkml:trace contextRef="#ctx0" brushRef="#br0" timeOffset="-53660.584">8416 8846 13560 0 0,'0'-2'107'0'0,"1"1"-68"0"0,1-3-100 0 0,-2 3 87 0 0,1 0 44 0 0,-1 0 57 0 0,1-1 37 0 0,-1 1 62 0 0,1-1 68 0 0,0 0 78 0 0,1-1-281 0 0,1 1-53 0 0,7 0-42 0 0,-8 2 35 0 0,6-3 117 0 0,1 2 49 0 0,10-1 307 0 0,38 3 1333 0 0,-17 6-1414 0 0,-27-3-333 0 0,-1 0-64 0 0,-2 0-68 0 0,0 1-72 0 0,-1-1-84 0 0,1 2-98 0 0,-9-3-132 0 0,-1 2-72 0 0,-1 0 10 0 0,-1 3-711 0 0,-3-2 248 0 0,-2 0 100 0 0,-1-1-71 0 0,-6 3-335 0 0,-3 2-300 0 0,9-5 995 0 0,0 0 41 0 0,-1 0 58 0 0,0-1 70 0 0,3-1 178 0 0,0-1 44 0 0,0 1 45 0 0,-1-1 53 0 0,2 0 53 0 0,0 0 42 0 0,-1 0 44 0 0,1 0 46 0 0,0 0 48 0 0,-1 0 51 0 0,1 0 54 0 0,0 0 56 0 0,-2 0 147 0 0,1 0 91 0 0,0 0 94 0 0,-1 0 100 0 0,6-1-450 0 0,0-1-62 0 0,-5 3 365 0 0,3-1-293 0 0,1-1-74 0 0,1 0 53 0 0,0 0 3 0 0,0 0 53 0 0,0 0 61 0 0,0 0 67 0 0,0 0 76 0 0,0 0 82 0 0,1 1 90 0 0,0-1 96 0 0,0 0-595 0 0,1 1-46 0 0,4 0 65 0 0,0 1-109 0 0,5 0 108 0 0,4 0-16 0 0,0-2-61 0 0,1-1-51 0 0,0-1-40 0 0,45-10 49 0 0,-44 8-72 0 0,0 0 36 0 0,-5 1-146 0 0,16-3 14 0 0,-19 3-25 0 0,0 1-63 0 0,1-1-114 0 0,-4 1 77 0 0,-1 0-37 0 0,1 0-40 0 0,0 0-43 0 0,-1 0-48 0 0,1 0-50 0 0,-3 0-16 0 0,0 1-59 0 0,0-1-53 0 0,0 1-46 0 0,1-1-165 0 0,-1 0-45 0 0,1 0-200 0 0,2 0-534 0 0</inkml:trace>
  <inkml:trace contextRef="#ctx0" brushRef="#br0" timeOffset="-53333.967">8984 8488 11968 0 0,'14'-17'335'0'0,"-9"12"-218"0"0,0 0 0 0 0,1 0 0 0 0,0 1 0 0 0,0-1 0 0 0,0 1 0 0 0,0 1 1 0 0,4-2-118 0 0,15-6 392 0 0,3 4 106 0 0,-14 4-201 0 0,0 1 40 0 0,1 1 46 0 0,-1 0 51 0 0,-1 1 58 0 0,1 1 62 0 0,-5 1-238 0 0,-1 1-84 0 0,0 1-70 0 0,-3 2-56 0 0,0 5-19 0 0,-5-10-83 0 0,0 1 0 0 0,0-1 0 0 0,0 1 0 0 0,0-1 0 0 0,-1 1 0 0 0,1-1 0 0 0,0 0-1 0 0,-1 1 1 0 0,1-1 0 0 0,-1 1 0 0 0,0-1 0 0 0,1 0 0 0 0,-1 0 0 0 0,0 1-1 0 0,0-1-3 0 0,-16 20 11 0 0,-15 6 167 0 0,-5-3 40 0 0,12-9-139 0 0,9-6-87 0 0,1 1-67 0 0,0-2 2 0 0,0 0 38 0 0,-12 8 55 0 0,22-13 6 0 0,0 1 1 0 0,0-1-1 0 0,0 1 1 0 0,1 0-1 0 0,-1 0 1 0 0,-2 4-27 0 0,5-3-112 0 0,3-1 42 0 0,9 2 16 0 0,14 0 24 0 0,1-5 12 0 0,1-2 55 0 0,17-2-37 0 0,-13-1-11 0 0,2 1-68 0 0,1 0-106 0 0,-26 2 49 0 0,1-1-60 0 0,-1 0-64 0 0,2 0-62 0 0,5-2-219 0 0</inkml:trace>
  <inkml:trace contextRef="#ctx0" brushRef="#br0" timeOffset="-53067.595">9368 8405 11024 0 0,'0'0'248'0'0,"0"0"34"0"0,0 0 22 0 0,0 0-29 0 0,0 1-186 0 0,4 7 34 0 0,-3-4-31 0 0,0 5 445 0 0,0 0 1 0 0,-1 0-1 0 0,0 7-537 0 0,-1-2 510 0 0,-1 1-37 0 0,0 3 46 0 0,-2 0-105 0 0,3-10-255 0 0,-1 1-37 0 0,0-1-39 0 0,0 0-43 0 0,2-7-39 0 0,-6 27 115 0 0,4-15-58 0 0,0 1-1 0 0,1 0 0 0 0,0 6-57 0 0,1-19 209 0 0,0 0-65 0 0,0 0-63 0 0,0-1-61 0 0,1 1-56 0 0,-1 0-56 0 0,0-1-51 0 0,1 1-50 0 0,0-1-184 0 0,-1 0-96 0 0,1 1-88 0 0,0-1-78 0 0,0 0-69 0 0,0 0-61 0 0,0 0-52 0 0,0 0-42 0 0,1-1-1057 0 0,2 0-1085 0 0</inkml:trace>
  <inkml:trace contextRef="#ctx0" brushRef="#br0" timeOffset="-52858.77">9482 8435 12408 0 0,'0'0'281'0'0,"0"0"-46"0"0,0-1-55 0 0,0 1-46 0 0,0-2-37 0 0,-3-6 224 0 0,0 3-128 0 0,3 5-35 0 0,0 0 171 0 0,0 0 307 0 0,0 0-372 0 0,0 0-36 0 0,0 1 132 0 0,0 1-112 0 0,-1 0-89 0 0,1 1-55 0 0,-2 4-4 0 0,2-6 10 0 0,-3 10 4 0 0,1-1 34 0 0,-3 40 667 0 0,4-32-609 0 0,0-6-133 0 0,0-1-66 0 0,1 1-79 0 0,-2-1-91 0 0,3 6 61 0 0,1 0 82 0 0,1 7 82 0 0,-3-23-260 0 0,1-1 59 0 0,-1 1 52 0 0,0-1 46 0 0,0 1 57 0 0,0 0 81 0 0,1 3 405 0 0,-1-3-428 0 0,1-1-36 0 0,-1 1-45 0 0,0 0-60 0 0,1 0-70 0 0,-1-1-81 0 0,0 1-54 0 0,1-1-82 0 0,-1 1-89 0 0,0-1-98 0 0,0 0-105 0 0,1 1-114 0 0,-1-1-121 0 0,0 0 392 0 0,0 0-33 0 0,0 0-1575 0 0,0 0-1192 0 0</inkml:trace>
  <inkml:trace contextRef="#ctx0" brushRef="#br0" timeOffset="-52527.258">9301 8430 12032 0 0,'1'-9'154'0'0,"2"2"49"0"0,6-6 313 0 0,2 5-28 0 0,9-2 296 0 0,-4 6-231 0 0,-5 2-213 0 0,7-1 145 0 0,-4 2-195 0 0,-8 1-194 0 0,0 0-37 0 0,26 1 243 0 0,18 5 302 0 0,-29-2-379 0 0,0 2-60 0 0,0 0-94 0 0,-10-1-85 0 0,1-1-43 0 0,-1 1-49 0 0,0 0-55 0 0,0 1-59 0 0,0 0-66 0 0,0 0-69 0 0,0 0-76 0 0,3 4-444 0 0,-4 3-11 0 0</inkml:trace>
  <inkml:trace contextRef="#ctx0" brushRef="#br0" timeOffset="-52338.37">9002 8782 11000 0 0,'0'0'248'0'0,"0"0"34"0"0,0 0 21 0 0,0-1-70 0 0,1 1-114 0 0,1-1-81 0 0,4-1-78 0 0,-3 1 65 0 0,10-5 200 0 0,0 2 56 0 0,0 0 46 0 0,0 0 38 0 0,3 0 109 0 0,31-4 937 0 0,-27 6-831 0 0,-4-1-138 0 0,1 1-53 0 0,-1-1-69 0 0,1 0-84 0 0,12-3 70 0 0,0 1-56 0 0,1 2-52 0 0,0 0-47 0 0,0 1-44 0 0,0 1-39 0 0,29 2-31 0 0,-55-1-285 0 0,0 0 83 0 0,0 0 76 0 0,-1 0 66 0 0,3 0 82 0 0,-1 1 84 0 0,0-1 53 0 0,6 1 332 0 0,-4-1-264 0 0,-3 1-176 0 0,-1-1-45 0 0,1 1-54 0 0,0-1-64 0 0,0 1-95 0 0,0 0-105 0 0,0 0-118 0 0,-2 0 148 0 0,0-1-35 0 0,0 1-35 0 0,0-1-39 0 0,0 1-39 0 0,0 0-41 0 0,0-1-44 0 0,0 1-44 0 0,0 0-46 0 0,0 0-48 0 0,0 0-537 0 0,0 0-35 0 0,4 2-2497 0 0</inkml:trace>
  <inkml:trace contextRef="#ctx0" brushRef="#br0" timeOffset="-52125.736">9023 8920 9416 0 0,'0'0'208'0'0,"0"0"33"0"0,7-1 204 0 0,-4 1-386 0 0,-1-1-36 0 0,2 1 0 0 0,0-1 43 0 0,4 0 173 0 0,-1 1 79 0 0,9 1 753 0 0,-10 0-674 0 0,-3-1-250 0 0,-1 0-35 0 0,6 1 662 0 0,-1 1-108 0 0,0 0-101 0 0,0 0-91 0 0,1 1-84 0 0,-1 0-76 0 0,0 1-68 0 0,0 0-58 0 0,1 1-30 0 0,-1 0-60 0 0,5 6-29 0 0,-7-7-61 0 0,-1 0 1 0 0,0 1 0 0 0,0 0-1 0 0,2 4-8 0 0,0 0 73 0 0,-2 1 72 0 0,44 105-145 0 0,-42-102-96 0 0,1 0 88 0 0,-1-3 51 0 0,0 1 33 0 0,8 9 148 0 0,-8-11-48 0 0,1 0 0 0 0,1-1 0 0 0,2 2-176 0 0,1 0 137 0 0,1-1-49 0 0,3-1-97 0 0,2-1 76 0 0,-3-3 77 0 0,0 0 0 0 0,0-1 1 0 0,1-1-145 0 0,9 2 125 0 0,-24-4-125 0 0,1 0-232 0 0,0 0 92 0 0,-1 0 78 0 0,1 0 66 0 0,0 0 65 0 0,0 0 49 0 0,2 0 402 0 0,-1 0-343 0 0,-1 0-115 0 0,-1 0-44 0 0,1 0-48 0 0,0 0-50 0 0,0 0-59 0 0,-1 0-65 0 0,1 0-95 0 0,0 0-93 0 0,-1-1-100 0 0,1 1-110 0 0,-1 0-119 0 0,1 0 313 0 0,-1 0-33 0 0,0 0-34 0 0,0-1-35 0 0,0 1-37 0 0,1 0-37 0 0,-1 0-1621 0 0,0 0-1255 0 0</inkml:trace>
  <inkml:trace contextRef="#ctx0" brushRef="#br0" timeOffset="-51866.173">9227 9121 11024 0 0,'0'0'248'0'0,"0"0"34"0"0,0 0 22 0 0,0 0-29 0 0,0 0-92 0 0,-1 1-63 0 0,-3 4 103 0 0,2-3-72 0 0,1-1-32 0 0,0 0 39 0 0,1 0 47 0 0,0-1 55 0 0,-8 13 602 0 0,1 0-73 0 0,0 1-54 0 0,-1 0-102 0 0,-1 0-112 0 0,-1-1-126 0 0,1-2-101 0 0,-1 0-106 0 0,1 1-81 0 0,0 0-54 0 0,-13 17-1 0 0,12-17 4 0 0,-10 12-96 0 0,-40 39 191 0 0,47-50-145 0 0,0 0-34 0 0,1-2-35 0 0,0 1-44 0 0,-1-1-51 0 0,1-1-59 0 0,11-8 219 0 0,-1-1-75 0 0,1 0-77 0 0,0 1-79 0 0,0-1-81 0 0,0 0-83 0 0,0 1-85 0 0,0-1-87 0 0,0 0-53 0 0,1 0-82 0 0,-1 1-83 0 0,0-1-85 0 0,-2 2-1247 0 0,-1 2-1194 0 0</inkml:trace>
  <inkml:trace contextRef="#ctx0" brushRef="#br0" timeOffset="-50518.869">9840 8635 11544 0 0,'0'0'264'0'0,"-1"0"-68"0"0,1 0-42 0 0,-1-2 50 0 0,-1 1-98 0 0,-2-3 51 0 0,4 3-65 0 0,-1 1 52 0 0,1 0-32 0 0,0 0 116 0 0,0 0 204 0 0,0-2 40 0 0,1 0-69 0 0,1 0-64 0 0,0 0-59 0 0,1 0-50 0 0,1 0-46 0 0,-1 1-40 0 0,1-1-33 0 0,5 0 56 0 0,4-1-13 0 0,-10 2-55 0 0,30-4 122 0 0,-1 0-83 0 0,7 1-53 0 0,19-1-50 0 0,-43 4-44 0 0,8-1 27 0 0,-8 1-34 0 0,-2 1-43 0 0,-1 1-64 0 0,-9-1 20 0 0,0 0 55 0 0,6 0 52 0 0,-6 0-21 0 0,0 1-52 0 0,-1-1-19 0 0,0 0-44 0 0,0 0-17 0 0,-1 0-40 0 0,1 0-45 0 0,0 0-50 0 0,-1 0 6 0 0,0 1-41 0 0,0-1-43 0 0,1 0-46 0 0,-1 0-48 0 0,0 0-52 0 0,1 0-54 0 0,-1 1-57 0 0,2-1-1336 0 0,1 0-1111 0 0</inkml:trace>
  <inkml:trace contextRef="#ctx0" brushRef="#br0" timeOffset="-50256.8">9803 8713 9960 0 0,'-1'0'-44'0'0,"0"0"24"0"0,0 0 39 0 0,-1 0 111 0 0,-4 1 611 0 0,4-1-630 0 0,1 1-54 0 0,1-1-52 0 0,0 0-1 0 0,0 0 0 0 0,0 0 0 0 0,0 0 1 0 0,0 0-1 0 0,0 0 0 0 0,0 0 0 0 0,-1 0 1 0 0,1 0-1 0 0,0 0 0 0 0,0 0 0 0 0,0 1 1 0 0,0-1-1 0 0,0 0 0 0 0,0 0 0 0 0,0 0 1 0 0,0 0-1 0 0,0 0 0 0 0,0 0 0 0 0,0 0 1 0 0,0 0-1 0 0,0 0 0 0 0,0 0 0 0 0,0 0 1 0 0,0 0-1 0 0,0 0 0 0 0,0 0 0 0 0,0 0 1 0 0,0 0-1 0 0,0 0 0 0 0,0 1 0 0 0,0-1 1 0 0,0 0-1 0 0,0 0 0 0 0,0 0 0 0 0,0 0 1 0 0,0 0-1 0 0,0 0 0 0 0,0 0 0 0 0,0 0 1 0 0,0 0-1 0 0,0 0 0 0 0,0 0 0 0 0,0 0 1 0 0,0 0-1 0 0,0 0 0 0 0,0 0 0 0 0,0 0 1 0 0,1 0-1 0 0,-1 0 0 0 0,0 1 0 0 0,0-1 1 0 0,0 0-1 0 0,0 0 0 0 0,0 0 0 0 0,0 0 1 0 0,0 0-1 0 0,0 0 0 0 0,0 0-4 0 0,6 2 194 0 0,6 0 95 0 0,7 0 167 0 0,1-2-77 0 0,0-1-70 0 0,0 0-64 0 0,0-2-57 0 0,0 1-51 0 0,-1-1-43 0 0,1 0-36 0 0,20-4-26 0 0,-13 3-96 0 0,-1 0-2 0 0</inkml:trace>
  <inkml:trace contextRef="#ctx0" brushRef="#br0" timeOffset="-49970.241">10507 8128 11280 0 0,'5'-12'363'0'0,"3"4"-72"0"0,6 1-90 0 0,7 2-111 0 0,-15 3-123 0 0,1 1 59 0 0,0 0 50 0 0,0 0 47 0 0,2 0 77 0 0,0 0 47 0 0,2 1 98 0 0,4 2 234 0 0,-12-2-438 0 0,0 1 0 0 0,0 0 0 0 0,0 0-1 0 0,-1 0 1 0 0,1 0 0 0 0,0 0 0 0 0,0 1-141 0 0,4 2 295 0 0,-2 2-34 0 0,0-1-77 0 0,-2 2-35 0 0,0 0-44 0 0,-1 1-47 0 0,-2 6-123 0 0,-2 0 33 0 0,-7 6 33 0 0,-4-1 39 0 0,6-11-4 0 0,-1 0 1 0 0,0 0 0 0 0,-2 1-37 0 0,-12 8 28 0 0,-10 4 32 0 0,-17 4 108 0 0,18-10-98 0 0,-5 3-60 0 0,33-16 233 0 0,2 0-40 0 0,1 0 101 0 0,3 0-110 0 0,2-1-76 0 0,13 0 95 0 0,-14-2-41 0 0,13-1-35 0 0,0 1-35 0 0,16-3 25 0 0,34-3 5 0 0,-39 3-46 0 0,-1-2-75 0 0,-18 4-48 0 0,0 0-39 0 0,-2 0-27 0 0,0 0-43 0 0,0 0-50 0 0,-1-1-58 0 0,-3 2 200 0 0,-1 0-21 0 0,-1 1-34 0 0,1-1-37 0 0,-1 0-40 0 0,0 0-43 0 0,1 0-44 0 0,-1 1-48 0 0,0-1-50 0 0,0 0-53 0 0,1 0-54 0 0,-1 0-59 0 0,0 0-60 0 0,0 0-62 0 0,1 0-66 0 0,1-2-1333 0 0,3-2-1162 0 0</inkml:trace>
  <inkml:trace contextRef="#ctx0" brushRef="#br0" timeOffset="-49720.924">10773 8093 8624 0 0,'0'0'247'0'0,"0"0"-60"0"0,0 0-53 0 0,0 0-49 0 0,1-1-31 0 0,-1 0-89 0 0,1 1-57 0 0,0-3-188 0 0,0 2 178 0 0,-1 0 103 0 0,1 1 50 0 0,-1-1 60 0 0,0 1 72 0 0,1-1 48 0 0,-1 1 73 0 0,0-1 79 0 0,0 1 89 0 0,0 0 95 0 0,1 0 102 0 0,-1 0 111 0 0,0 1 118 0 0,0 6-534 0 0,-1 1-34 0 0,0 7 238 0 0,-1 0-116 0 0,-1 1-102 0 0,-1 2-47 0 0,-1 0-108 0 0,1-4-105 0 0,0-1-40 0 0,-5 14-28 0 0,-4 15-50 0 0,13-38 26 0 0,-1 0 0 0 0,0 0 0 0 0,1 0 0 0 0,0 0 0 0 0,0 0 1 0 0,0 0 1 0 0,0 2-41 0 0,0-5-72 0 0,0-1-52 0 0,0 0-236 0 0,0 0 300 0 0,0 0 5 0 0,0 0-16 0 0,0 0-38 0 0,1 0-12 0 0,-1 0-39 0 0,0 0-46 0 0,0 0-49 0 0,1 0-56 0 0,0-1-49 0 0,-1 1-46 0 0,1 0-39 0 0,0 0-141 0 0,0 0-39 0 0,0-1-170 0 0,1 1-461 0 0</inkml:trace>
  <inkml:trace contextRef="#ctx0" brushRef="#br0" timeOffset="-49424.684">10908 8114 11024 0 0,'0'0'248'0'0,"0"0"34"0"0,0 0 22 0 0,0 0-29 0 0,0 0-99 0 0,0 0-38 0 0,0 0 148 0 0,0 0 263 0 0,0 2 26 0 0,0 2-274 0 0,0 1-38 0 0,-2 6 166 0 0,0-2-129 0 0,1 6 62 0 0,1-7-134 0 0,-1 0-46 0 0,-1 5 24 0 0,0 0-52 0 0,-3 14 146 0 0,1 0-85 0 0,-1 0-67 0 0,1-14-40 0 0,2 1 1 0 0,-1 1 0 0 0,1 13-109 0 0,2-27 30 0 0,0-1-40 0 0,0 0-49 0 0,0 0-98 0 0,0 0-169 0 0,0 0 241 0 0,0 0-3 0 0,0 0-21 0 0,0 0-43 0 0,0 0-15 0 0,0 0-44 0 0,0 0-49 0 0,0 0-57 0 0,0 0-61 0 0,0 0-55 0 0,0 0-51 0 0,0 0-43 0 0,0 0-154 0 0,0 0-44 0 0,0 0-186 0 0,0 0-502 0 0</inkml:trace>
  <inkml:trace contextRef="#ctx0" brushRef="#br0" timeOffset="-49146.036">10746 8088 12240 0 0,'0'0'273'0'0,"0"0"40"0"0,0 0-154 0 0,1 0-35 0 0,-1-1 38 0 0,0 1-89 0 0,3-3-21 0 0,0 2 16 0 0,5-3-133 0 0,0 1 82 0 0,0 1 74 0 0,0 0 67 0 0,5 0 188 0 0,-1 1 110 0 0,1 1 86 0 0,1 0 60 0 0,-12 0-484 0 0,22 1 259 0 0,0 3-51 0 0,-1 2-67 0 0,-1 1-83 0 0,1 2-99 0 0,-2 1-115 0 0,-10-5-30 0 0,0 0-34 0 0,0 1-38 0 0,-1-1-39 0 0,2 1-77 0 0,1 0-616 0 0,-1-2-57 0 0</inkml:trace>
  <inkml:trace contextRef="#ctx0" brushRef="#br0" timeOffset="-48734.442">11224 8072 8696 0 0,'0'0'197'0'0,"0"0"24"0"0,2 1 18 0 0,3 1-141 0 0,0 0-34 0 0,18 9 74 0 0,-15-6-27 0 0,-1 1 106 0 0,-4-3-55 0 0,0 1 44 0 0,-1 0 48 0 0,0 0 56 0 0,3 5 101 0 0,-1 1-62 0 0,-1-1-55 0 0,0-1-49 0 0,0 3-3 0 0,0 0-45 0 0,0 24 248 0 0,-3-24-272 0 0,-1-1-1 0 0,0 0 1 0 0,-3 10-173 0 0,0-4 216 0 0,0 0 48 0 0,0 0 63 0 0,3-13-277 0 0,1-1 79 0 0,-1-1 31 0 0,1 0 35 0 0,0 2 887 0 0,1-3-758 0 0,0 0-200 0 0,0-1-34 0 0,0 1-38 0 0,1-1-44 0 0,-1 0-52 0 0,1 0-56 0 0,0 0-15 0 0,28-19 272 0 0,-2-3-85 0 0,14-11-62 0 0,-13 13-8 0 0,0 0 55 0 0,5-6 63 0 0,15-18 109 0 0,-44 39-195 0 0,8-6 0 0 0,5-10-26 0 0,-17 21-8 0 0,0-1 0 0 0,0 0 0 0 0,0 1-1 0 0,0-1 1 0 0,0 0 0 0 0,0 0 0 0 0,-1 0 0 0 0,1 0-1 0 0,0 1 1 0 0,-1-1 0 0 0,0 0 0 0 0,1 0 0 0 0,-1 0 0 0 0,0 0-1 0 0,0 0 1 0 0,0 0 0 0 0,0 0 0 0 0,-1 0 0 0 0,1 0-1 0 0,-1-1 1 0 0,0-1-134 0 0,0 1 46 0 0,-1-1 41 0 0,0 1 35 0 0,-2-4 76 0 0,-9-7 233 0 0,8 10-270 0 0,1 1-78 0 0,-1 0-81 0 0,1 1-100 0 0,-1 0-118 0 0,1 1 17 0 0,0 0-76 0 0,1 0-83 0 0,-1 1-91 0 0,0-1-96 0 0,0 1-103 0 0,-1 0-111 0 0,1 0-116 0 0,-2 1-885 0 0,-3 0-1069 0 0</inkml:trace>
  <inkml:trace contextRef="#ctx0" brushRef="#br0" timeOffset="-48389.087">10491 8641 10960 0 0,'-1'-3'517'0'0,"0"0"-47"0"0,1 0-45 0 0,2 1-41 0 0,0-1-37 0 0,1 1-34 0 0,4-2 226 0 0,0 2-176 0 0,0 0-45 0 0,13-3 515 0 0,-15 4-518 0 0,16-4 476 0 0,0 0-97 0 0,-2 0-161 0 0,0 1-112 0 0,-10 2-258 0 0,1 0-33 0 0,-1 0-35 0 0,1 0-37 0 0,3-1 55 0 0,73-12 555 0 0,-43 7-385 0 0,-1 2-46 0 0,1 0-54 0 0,0 1-62 0 0,0 1-71 0 0,0 1-79 0 0,-18 2 2 0 0,25-1 84 0 0,-28 3-70 0 0,2 1-86 0 0,-12 0 1 0 0,0 1-39 0 0,-10-3-76 0 0,1 1 102 0 0,0-1 69 0 0,2 1 53 0 0,-3-1-27 0 0,1 0-61 0 0,-2 0-26 0 0,1 1-52 0 0,0-1-23 0 0,-1 0-51 0 0,0 1-55 0 0,1-1-64 0 0,-1 0 7 0 0,0 1-52 0 0,0-1-54 0 0,0 1-58 0 0,0-1-62 0 0,0 1-66 0 0,0-1-68 0 0,1 1-72 0 0,0 1-1557 0 0,2 1-1317 0 0</inkml:trace>
  <inkml:trace contextRef="#ctx0" brushRef="#br0" timeOffset="-48095.667">10762 8795 11256 0 0,'-2'-4'373'0'0,"-2"1"-75"0"0,0 1-64 0 0,0 1-53 0 0,-5 1 26 0 0,-5 3 0 0 0,3 0-61 0 0,4 0-17 0 0,2-1 12 0 0,0 1 41 0 0,1-1 7 0 0,0 0 41 0 0,0-1 46 0 0,2 1 52 0 0,-10 4 109 0 0,1 2-81 0 0,1 1-69 0 0,-1 0-57 0 0,-6 10 72 0 0,10-11-181 0 0,1 1 0 0 0,0-1 0 0 0,0 1 0 0 0,-1 4-121 0 0,1-1 172 0 0,-3 4 52 0 0,3 0 50 0 0,6-15-239 0 0,-1 0 0 0 0,1 1 0 0 0,0-1 1 0 0,0 0-1 0 0,0 1 0 0 0,0-1 0 0 0,0 0 1 0 0,0 1-1 0 0,0-1 0 0 0,1 1-35 0 0,-1 0 33 0 0,1-1 0 0 0,-1 0 0 0 0,1 0-1 0 0,-1 0 1 0 0,1 0 0 0 0,0-1 0 0 0,-1 1-1 0 0,1 0 1 0 0,0 0 0 0 0,-1 0 0 0 0,1 0 0 0 0,0-1-1 0 0,0 1 1 0 0,0 0-33 0 0,8 4 311 0 0,2-1-34 0 0,10 0 191 0 0,2-3-92 0 0,0-2-66 0 0,-11 1-151 0 0,24-2 166 0 0,1-2-84 0 0,-1 0-69 0 0,0-1-55 0 0,1 0-38 0 0,21-1-13 0 0,-51 5-133 0 0,1 1 58 0 0,17-2 142 0 0,-14 1-129 0 0,-4 1-51 0 0,-1-1-53 0 0,1 1-78 0 0,0 0-88 0 0,1-1-103 0 0,-1 1-118 0 0,-3 0 31 0 0,1 0-76 0 0,-1-1-65 0 0,1 1-59 0 0,0 0-196 0 0,1 0-58 0 0,0-1-237 0 0,4 1-636 0 0</inkml:trace>
  <inkml:trace contextRef="#ctx0" brushRef="#br0" timeOffset="-42757.104">5824 10442 8032 0 0,'-13'-2'72'0'0,"5"1"-34"0"0,2 0 19 0 0,0 1 30 0 0,-2 0 52 0 0,5-1 83 0 0,0 1-84 0 0,1-1-65 0 0,0 0-47 0 0,-8-2-46 0 0,3 3 86 0 0,6 0-53 0 0,-1 0 92 0 0,1-1 78 0 0,-1 0 66 0 0,-1 0 318 0 0,-3-2 958 0 0,4 2-1052 0 0,2 1-278 0 0,-1 0-35 0 0,0-1 517 0 0,1 1-110 0 0,0 0-45 0 0,0 0-250 0 0,1 0-53 0 0,-1-1-47 0 0,1 0-40 0 0,0 0 31 0 0,4-5 51 0 0,-3 4-56 0 0,2 0-79 0 0,1 0 73 0 0,2 1 100 0 0,4 0 199 0 0,-1 0-52 0 0,-4 0-179 0 0,7-2 53 0 0,1 0-44 0 0,13-2 120 0 0,5-2-82 0 0,43-5 206 0 0,-49 8-234 0 0,-9 1-127 0 0,0 1-55 0 0,64-7-45 0 0,-66 8 23 0 0,-1-1 33 0 0,-8 2-280 0 0,0-1 85 0 0,-1 0 77 0 0,1 1 48 0 0,-1-1 42 0 0,0 1 34 0 0,6-1 143 0 0,13-1 378 0 0,-16 2-469 0 0,-1 0-61 0 0,-2 0-65 0 0,-1 0-32 0 0,1 0-38 0 0,-1 0-42 0 0,1 0-46 0 0,-1 1-50 0 0,0-1-54 0 0,1 0-59 0 0,-1 1-64 0 0,1 0-66 0 0,-1-1-72 0 0,0 1-76 0 0,1 0-80 0 0,-1 0-85 0 0,0 0-87 0 0,1 1-94 0 0,-2-1-1321 0 0,2 1-1285 0 0</inkml:trace>
  <inkml:trace contextRef="#ctx0" brushRef="#br0" timeOffset="-42432.269">5806 10611 11488 0 0,'5'-1'-9'0'0,"-2"0"70"0"0,-1 0 56 0 0,-2 1 43 0 0,-5-1 646 0 0,3 1-627 0 0,-1-1-39 0 0,0 1-50 0 0,1-1-65 0 0,3 2 97 0 0,0-2 35 0 0,1 1 243 0 0,1-2 31 0 0,4-1 672 0 0,-4 1-727 0 0,0 1-37 0 0,0-1-56 0 0,0 1-70 0 0,-1 0-120 0 0,-1 1-44 0 0,1-1-49 0 0,-1 1-54 0 0,11-2 391 0 0,6-3 221 0 0,-5 2-200 0 0,-1 0-79 0 0,-4 1-161 0 0,0 2-71 0 0,11-2 186 0 0,0 1-43 0 0,0 0-38 0 0,0-1-33 0 0,6 0-3 0 0,0 1-41 0 0,93-4 97 0 0,-109 5-285 0 0,0 0 44 0 0,9 0 40 0 0,5-1 136 0 0,14 1 197 0 0,-22 1-202 0 0,4 0-58 0 0,-7 1-80 0 0,-1-1-63 0 0,1 1-76 0 0,-1 0-86 0 0,0 1-99 0 0,0 1-111 0 0,0 0-123 0 0,-6-2 247 0 0,1 0-34 0 0,-5-1-2 0 0,0-1-51 0 0,0 1-47 0 0,0-1-41 0 0,1 1-152 0 0,-1-1-43 0 0,1 1-187 0 0,0 0-510 0 0,-1 0 790 0 0</inkml:trace>
  <inkml:trace contextRef="#ctx0" brushRef="#br0" timeOffset="-40867.736">6716 9930 6736 0 0,'4'-4'33'0'0,"4"-6"120"0"0,2-5 166 0 0,-8 11-225 0 0,1 0-36 0 0,3-3-17 0 0,3-5-43 0 0,-5 5-66 0 0,0 1 77 0 0,1-1 67 0 0,0 1 58 0 0,1-1 69 0 0,1 0 45 0 0,16-14 690 0 0,-14 13-566 0 0,-3 4-183 0 0,-1 0-36 0 0,13-8 436 0 0,-1 1-74 0 0,1 1-67 0 0,0 1-62 0 0,1 1-54 0 0,0 1-50 0 0,0 1-43 0 0,1 2-36 0 0,0-1 5 0 0,-14 3-149 0 0,0 1 0 0 0,1-1 1 0 0,-1 1-1 0 0,1 1 0 0 0,2-1-59 0 0,7 4 168 0 0,-15-2-104 0 0,-1 6-9 0 0,-1 7-29 0 0,-2-6 10 0 0,-2 1 12 0 0,-1 1 0 0 0,0-2 0 0 0,-5 7-48 0 0,-24 22 194 0 0,3-11 243 0 0,-18 12-437 0 0,11-9 184 0 0,1 2-42 0 0,32-25-99 0 0,-57 54 484 0 0,53-49-386 0 0,0 0 1 0 0,1 1 0 0 0,0 0-1 0 0,-6 12-141 0 0,11-14 30 0 0,1 1 39 0 0,2-8-39 0 0,1-1 1 0 0,-1 1-1 0 0,1-1 1 0 0,0 1-1 0 0,0 0 1 0 0,0-1 0 0 0,1 2-31 0 0,-1-3 14 0 0,0 0 0 0 0,0 0 1 0 0,1 0-1 0 0,-1 1 0 0 0,0-1 0 0 0,1 0 1 0 0,-1 0-1 0 0,1 0 0 0 0,-1 0 1 0 0,1 0-1 0 0,0 0 0 0 0,-1 0 1 0 0,1 0-1 0 0,0-1 0 0 0,0 1 0 0 0,0 0 1 0 0,0 0-1 0 0,-1 0 0 0 0,1-1 1 0 0,0 1-1 0 0,0-1 0 0 0,0 1 1 0 0,0 0-1 0 0,1-1 0 0 0,-1 0 0 0 0,0 1 1 0 0,0-1-1 0 0,0 0 0 0 0,0 0 1 0 0,0 1-1 0 0,0-1 0 0 0,1 0 1 0 0,-1 0-1 0 0,1 0-14 0 0,39-4 406 0 0,0-7-76 0 0,-2-6-107 0 0,-21 7-160 0 0,-1-2-39 0 0,2-7 82 0 0,-17 16-81 0 0,0 0-1 0 0,0-1 0 0 0,-1 1 1 0 0,1 0-1 0 0,-1-1 0 0 0,0 1 1 0 0,0-1-1 0 0,0 1 0 0 0,0-1 1 0 0,0 1-1 0 0,-1-1 0 0 0,1 0 1 0 0,-1 1-1 0 0,0-1 0 0 0,0 0 1 0 0,-1 1-1 0 0,1-1 0 0 0,-2-2-24 0 0,2 2 19 0 0,-1 1-1 0 0,-1 0 0 0 0,1 0 1 0 0,0 0-1 0 0,-1 0 0 0 0,0 0 1 0 0,0 0-1 0 0,-1-1-18 0 0,-3-3 15 0 0,-1 0 1 0 0,1 0-1 0 0,-1 1 0 0 0,-1 0 0 0 0,1 1 1 0 0,-4-3-16 0 0,-2 1-13 0 0,-1-1-37 0 0,-1 2-63 0 0,-1 0-76 0 0,0 2-92 0 0,1 1-108 0 0,15 3 244 0 0,-1 0 68 0 0,1 0 54 0 0,-1 0 41 0 0,-1 0 149 0 0,2-1-128 0 0,-1 1-84 0 0,0 0-28 0 0,1 0-41 0 0,0 0-18 0 0,-1 0-37 0 0,1 0-42 0 0,-1 0-44 0 0,1 0-48 0 0,0 1-53 0 0,-1-1-55 0 0,1 0-60 0 0,0 0 96 0 0,0 0-52 0 0,0 0-47 0 0,0 0-40 0 0,0 0-148 0 0,0 0-41 0 0,0 0-179 0 0,0 0-483 0 0</inkml:trace>
  <inkml:trace contextRef="#ctx0" brushRef="#br0" timeOffset="-40598.443">7125 9908 11376 0 0,'0'0'256'0'0,"0"0"34"0"0,0 0 21 0 0,0 0-35 0 0,0 0-208 0 0,0 1-40 0 0,2 3 29 0 0,0 3 373 0 0,1 0-1 0 0,-1 0 1 0 0,-1 0 0 0 0,1 3-430 0 0,0 6 660 0 0,-2-6-345 0 0,-1-1-49 0 0,1 0-59 0 0,-2 1-68 0 0,1 3 47 0 0,-1 0-63 0 0,1 4-27 0 0,-4 9-3 0 0,0-1-11 0 0,1-6 2 0 0,-1 1 43 0 0,5-19-122 0 0,-1 1 9 0 0,2 5-66 0 0,-1-6-28 0 0,0-1-90 0 0,0 0-148 0 0,0 0 170 0 0,0 0-41 0 0,0 0-71 0 0,0 0 85 0 0,0 0-35 0 0,0 0-39 0 0,0 0-36 0 0,0 0-381 0 0,0 0 95 0 0,0 0-50 0 0,0 0-727 0 0,0 0-571 0 0,0 0-1086 0 0</inkml:trace>
  <inkml:trace contextRef="#ctx0" brushRef="#br0" timeOffset="-40329.349">7257 9893 8272 0 0,'0'0'241'0'0,"0"0"-62"0"0,0 0-10 0 0,0 0 59 0 0,0 0 195 0 0,0 0 362 0 0,0 0-339 0 0,0 0-88 0 0,0 1-78 0 0,0 0-68 0 0,0 0-6 0 0,0 1-82 0 0,0 6 78 0 0,0-5-29 0 0,-2 21 521 0 0,-3 1-123 0 0,2-8-249 0 0,0 0-46 0 0,-2 9-15 0 0,3-19-190 0 0,0 0 0 0 0,1-1 0 0 0,0 1 0 0 0,0 3-71 0 0,1-4 56 0 0,-1 1-1 0 0,0 0 1 0 0,0-1-1 0 0,0 1 1 0 0,-2 2-56 0 0,1-2 51 0 0,1-1 0 0 0,-1 0 0 0 0,1 0 0 0 0,1 1 1 0 0,-1 1-52 0 0,0-2 47 0 0,0-1 38 0 0,0 3 151 0 0,1-7-76 0 0,0-1-267 0 0,0 0 96 0 0,0 1 60 0 0,0 0 133 0 0,0 0-155 0 0,0 0-85 0 0,0-1-79 0 0,0 1-118 0 0,0-1 79 0 0,0 0-37 0 0,0 0-39 0 0,0 0-42 0 0,0 0-45 0 0,0 0-48 0 0,0 0 41 0 0,0 0-49 0 0,0 0-44 0 0,0 0-38 0 0,0 0-139 0 0,0 0-38 0 0,0 0-167 0 0,0 0-452 0 0</inkml:trace>
  <inkml:trace contextRef="#ctx0" brushRef="#br0" timeOffset="-40107.309">7023 9959 10968 0 0,'0'0'248'0'0,"-1"0"16"0"0,1-1-55 0 0,0 0-49 0 0,-1-1-43 0 0,0 0-21 0 0,0 0-40 0 0,-1-3 2 0 0,1 4-37 0 0,1 0 55 0 0,0 1 82 0 0,0 0 189 0 0,0 0 333 0 0,0 0 31 0 0,0 0-27 0 0,0 0-145 0 0,0 0-69 0 0,0 0-12 0 0,0 0-25 0 0,0-1-256 0 0,1 1-33 0 0,1 0 62 0 0,1 0-69 0 0,2 0-46 0 0,-2 0-22 0 0,-2 0 17 0 0,6-1 92 0 0,2 0-84 0 0,1 2-58 0 0,7 0-66 0 0,-4-1 8 0 0,-5 1 46 0 0,-3-1-178 0 0,0 0 34 0 0,6-1-25 0 0,-1 1 109 0 0,1 0 87 0 0,1 0 97 0 0,23-2 467 0 0,-20 2-405 0 0,-7 0-146 0 0,0-1-42 0 0,0 1-52 0 0,0 0-61 0 0,0-1-70 0 0,0 1-79 0 0,0 0-87 0 0,-1 0-98 0 0,-1-1 84 0 0,-1 1-50 0 0,0 0-53 0 0,1 0-55 0 0,-1 0-57 0 0,0 0-61 0 0,1 0-63 0 0,-1 0-66 0 0,3 0-1438 0 0,5 0-1242 0 0</inkml:trace>
  <inkml:trace contextRef="#ctx0" brushRef="#br0" timeOffset="-39649.257">7431 9841 8176 0 0,'0'0'182'0'0,"0"0"29"0"0,0 0 13 0 0,6 1-52 0 0,3 1-113 0 0,1 2-25 0 0,0 0 64 0 0,-1 1 58 0 0,0 2 49 0 0,1 1 97 0 0,-1 1 49 0 0,1 4 119 0 0,3 7 290 0 0,-2 3 1 0 0,-5-8-287 0 0,-2-2-117 0 0,0 0-49 0 0,-2-2-97 0 0,1-1-48 0 0,-1 1-57 0 0,-1-1-62 0 0,1 20 239 0 0,-7 0 77 0 0,-5-2 68 0 0,-6-4 61 0 0,14-21-111 0 0,1-2-74 0 0,2 0-68 0 0,0-2-59 0 0,2 0-53 0 0,0-1-44 0 0,5-4-21 0 0,17-15-145 0 0,-21 18 113 0 0,-1 0 44 0 0,44-33-1 0 0,-32 25-40 0 0,0 0-1 0 0,10-11-29 0 0,-18 15 10 0 0,11-10 57 0 0,-1-2 0 0 0,5-8-67 0 0,-16 20 17 0 0,-1-1 1 0 0,-1 0-1 0 0,3-5-17 0 0,-4 7 0 0 0,-1 0 0 0 0,0-1 0 0 0,0 1 0 0 0,0-1 0 0 0,0-1 0 0 0,-2-9 17 0 0,0 12 11 0 0,-1 1 0 0 0,0 0 0 0 0,0 0 0 0 0,-1 0 0 0 0,1 0 0 0 0,-1 0-1 0 0,0 1 1 0 0,0-1 0 0 0,-1-1-28 0 0,-7-8 40 0 0,0 2-89 0 0,4 6-20 0 0,0 0-37 0 0,0 2-41 0 0,-1-1-47 0 0,3 2 161 0 0,-1 0-111 0 0,1 0-35 0 0,1 1-53 0 0,-1-1-47 0 0,1 1-43 0 0,-4-2-424 0 0,0 3-103 0 0,5 0 35 0 0</inkml:trace>
  <inkml:trace contextRef="#ctx0" brushRef="#br0" timeOffset="-37599.604">7842 9665 6912 0 0,'0'-1'122'0'0,"1"-7"339"0"0,0 5-362 0 0,0 2-61 0 0,3-6 10 0 0,1 0 92 0 0,1 1 80 0 0,0 0 70 0 0,2-1 138 0 0,1 1 71 0 0,1-1 168 0 0,7-1 413 0 0,1 1 5 0 0,-6 3-408 0 0,-2 1-166 0 0,1 1-68 0 0,-3 0-136 0 0,1 0-69 0 0,-1 1-79 0 0,1-1-87 0 0,-3 2 143 0 0,1 0-46 0 0,-1 1-40 0 0,1 1-34 0 0,9 3 27 0 0,4 5-66 0 0,-19-9-54 0 0,-1-1 0 0 0,0 0 0 0 0,0 1 0 0 0,0-1 0 0 0,1 1 0 0 0,-1-1 0 0 0,0 0 0 0 0,0 1 0 0 0,0-1 0 0 0,0 1 0 0 0,0-1 0 0 0,1 0 0 0 0,-1 1 0 0 0,0-1 0 0 0,0 1 0 0 0,0-1 0 0 0,0 1 0 0 0,0-1 0 0 0,0 0 0 0 0,-1 1-1 0 0,1-1 1 0 0,0 1 0 0 0,0-1 0 0 0,0 1 0 0 0,0-1 0 0 0,0 0 0 0 0,-1 1 0 0 0,1-1 0 0 0,0 1-2 0 0,-7 12 57 0 0,6-11-53 0 0,-3 4 4 0 0,0 0 1 0 0,0 0 0 0 0,-1 0-1 0 0,1 0 1 0 0,-1-1 0 0 0,0 0-1 0 0,-1 0 1 0 0,-1 2-9 0 0,2-3 5 0 0,-6 5 37 0 0,-8 6-28 0 0,-7 8-16 0 0,25-23 197 0 0,1 1-35 0 0,3 0 70 0 0,3-2-99 0 0,1 1-70 0 0,12-3-25 0 0,-15 3 31 0 0,25-5-22 0 0,39-5 155 0 0,-44 8-184 0 0,-4 0-58 0 0,0 1-66 0 0,0 0-83 0 0,0 1-99 0 0,-5 0-36 0 0</inkml:trace>
  <inkml:trace contextRef="#ctx0" brushRef="#br0" timeOffset="-37149.565">6767 10419 9936 0 0,'0'0'292'0'0,"0"0"0"0"0,1-1-212 0 0,1-1-46 0 0,7-6-38 0 0,-6 6 48 0 0,12-3 799 0 0,1 2-61 0 0,-1 1-59 0 0,1 0-61 0 0,0 2-61 0 0,1 0-63 0 0,-1 0-63 0 0,0 1-64 0 0,4 0 7 0 0,1-1-101 0 0,-1 0-100 0 0,-1-2-103 0 0,30-3 342 0 0,-1 0-71 0 0,0-1-61 0 0,0 1-56 0 0,6-1-24 0 0,0-1-52 0 0,27-1 24 0 0,1-1-59 0 0,6 2-59 0 0,-49 5-85 0 0,4 1-90 0 0,-22 1-15 0 0,0 1-45 0 0,-18-1-38 0 0,1 0 48 0 0,-1 0 43 0 0,1 0 35 0 0,2 1 32 0 0,13 0 168 0 0,-11 0-160 0 0,-3 0-70 0 0,1-1-78 0 0,-1 1-96 0 0,0 0-116 0 0,-2 0 26 0 0,1-1-76 0 0,-1 1-81 0 0,1 0-88 0 0,-1 0-95 0 0,1 0-101 0 0,-1 0-109 0 0,0 0-114 0 0,3 1-1083 0 0,1 1-1177 0 0</inkml:trace>
  <inkml:trace contextRef="#ctx0" brushRef="#br0" timeOffset="-36788.471">7275 10662 11000 0 0,'-1'0'288'0'0,"0"0"-104"0"0,0 0-79 0 0,-3 0 49 0 0,1 0-52 0 0,-19 3 167 0 0,-1 5 104 0 0,0 3 77 0 0,1 1 53 0 0,2-1 7 0 0,-8 5 129 0 0,2 2-35 0 0,2 3-51 0 0,1 2-63 0 0,9-7-207 0 0,1 1-38 0 0,1 1-43 0 0,1 0-47 0 0,7-11-143 0 0,2 0 42 0 0,0 2 51 0 0,2 5 108 0 0,0-13-187 0 0,0 0 1 0 0,1 1 0 0 0,-1-1-1 0 0,1 0 1 0 0,-1 1-1 0 0,1-1 1 0 0,-1 0 0 0 0,1 0-1 0 0,0 0 1 0 0,0 1 0 0 0,-1-1-1 0 0,1 0 1 0 0,0 0-1 0 0,0 0-26 0 0,13 7 164 0 0,12-3-111 0 0,16-4 165 0 0,0-5 40 0 0,-15-1-134 0 0,-11 3-88 0 0,-11 1-95 0 0,10-1-40 0 0,1-1 110 0 0,2 1 90 0 0,24-6 243 0 0,-27 5-270 0 0,-1 0-65 0 0,-1 0-75 0 0,0-1-93 0 0,0 0-113 0 0,-6 2 87 0 0,-1 0-35 0 0,0 0-38 0 0,1 0-40 0 0,-1 0-42 0 0,0-1-46 0 0,0 1-48 0 0,0-1-49 0 0,9-4-571 0 0</inkml:trace>
  <inkml:trace contextRef="#ctx0" brushRef="#br0" timeOffset="-36471.523">7407 10523 11488 0 0,'5'-5'317'0'0,"1"1"-60"0"0,0 0-53 0 0,0 1-47 0 0,1-1-20 0 0,1 0-47 0 0,2 0-25 0 0,5-1-17 0 0,1 1 1 0 0,-6 2 17 0 0,-1 0 28 0 0,0 1 46 0 0,-2 0 20 0 0,0 0 48 0 0,0 0 53 0 0,0 0 62 0 0,1 0-106 0 0,-1 0 29 0 0,0 0 54 0 0,3 0 112 0 0,4 2 265 0 0,-1 1-1 0 0,-6 2-264 0 0,-2 0-112 0 0,-2 2-54 0 0,-2 0-71 0 0,-2-1-61 0 0,-2 1-47 0 0,-1-1-34 0 0,-16 12 11 0 0,18-15-10 0 0,-48 38 120 0 0,29-24-91 0 0,10-4 48 0 0,1-1 103 0 0,9-10-116 0 0,1-1 4 0 0,0 0 2 0 0,10 5 139 0 0,3-4-55 0 0,15-5 73 0 0,-16 1-153 0 0,17-1 49 0 0,1-1-34 0 0,17-4-7 0 0,0 3-112 0 0,-14 4-4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03T11:29:49.4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29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4520 0 0,'0'0'99'0'0,"0"0"11"0"0,0-1 52 0 0,0-2-83 0 0,0-1-56 0 0,0-6-38 0 0,0 7 68 0 0,0-3 471 0 0,3-1-52 0 0,0 1-72 0 0,2 0-88 0 0,-2 2-163 0 0,1 1-53 0 0,0 2-58 0 0,0 0-63 0 0,20-5 225 0 0,-13 5-127 0 0,-1-4 100 0 0,7 0 216 0 0,-8 5-83 0 0,-1-1-63 0 0,0 0-56 0 0,0-1-44 0 0,6 0 32 0 0,-11 2-138 0 0,0-1 1 0 0,0 1-1 0 0,0 0 0 0 0,0 0 0 0 0,0 0 0 0 0,0 1 1 0 0,0-1-1 0 0,3 1-37 0 0,1 1 120 0 0,0-1-42 0 0,11-1 50 0 0,-8-1-26 0 0,-4 1-16 0 0,-1 1 32 0 0,23 0 177 0 0,14-3 20 0 0,0 1 5 0 0,-39 1-308 0 0,1 0-5 0 0,6-3 68 0 0,-7 2-23 0 0,-1 3-31 0 0,8-1-14 0 0,-10-1 5 0 0,1 0-3 0 0,-1 0 0 0 0,0 0-1 0 0,1 0 1 0 0,-1 0-1 0 0,0-1 1 0 0,1 1-1 0 0,-1 0 1 0 0,0 0-1 0 0,1 0 1 0 0,-1 0-1 0 0,0 0 1 0 0,1 0-1 0 0,-1-1 1 0 0,0 1-1 0 0,0 0 1 0 0,1 0-1 0 0,-1 0 1 0 0,0-1-1 0 0,0 1 1 0 0,1 0 0 0 0,-1 0-1 0 0,0-1-8 0 0,-4-3 52 0 0,3 3-51 0 0,-1 0 0 0 0,0 0 1 0 0,0 0-1 0 0,0 1 0 0 0,0-1 0 0 0,0 1 1 0 0,0-1-1 0 0,0 1 0 0 0,0-1 1 0 0,0 1-1 0 0,0 0 0 0 0,0 0 1 0 0,0 0-1 0 0,-2 1-1 0 0,-3-1-50 0 0,0-1-70 0 0,-4-2-200 0 0,-2 1 66 0 0,-25 1-363 0 0,34 1 526 0 0,-2 0-61 0 0,0 0-41 0 0,1-1-49 0 0,0 0-61 0 0,3 0-16 0 0,-4 3 85 0 0,-4-3 84 0 0,-2-2 66 0 0,-1-2 47 0 0,9 2 37 0 0,2 3 0 0 0,0-1 0 0 0,1 0 0 0 0,0 1 0 0 0,-1-1 0 0 0,1 0 0 0 0,-1 0 0 0 0,1 0 0 0 0,0 0 0 0 0,0 0 0 0 0,0 0 0 0 0,-1-1 0 0 0,1 1 0 0 0,0 0 0 0 0,1 0-21 0 0,-3 0 45 0 0,-4-5 147 0 0,7 5-105 0 0,0 1-1 0 0,-2-1 52 0 0,-4-5-19 0 0,10 4-33 0 0,13 0 145 0 0,-16 2-189 0 0,5 0-5 0 0,6 1 220 0 0,0 0-84 0 0,5 2-34 0 0,9 5-10 0 0,-16-5-34 0 0,-4-1 6 0 0,-1 1 1 0 0,0-1-1 0 0,0 1 1 0 0,4 3-81 0 0,-8-6 13 0 0,0 1 1 0 0,1 0-1 0 0,-1 0 0 0 0,0 0 1 0 0,0 0-1 0 0,0 0 0 0 0,0 0 1 0 0,0 0-1 0 0,0 0 1 0 0,-1 0-1 0 0,1 1 0 0 0,0-1 1 0 0,-1 0-1 0 0,1 0 0 0 0,-1 1 1 0 0,1-1-1 0 0,-1 0 0 0 0,1 1 1 0 0,-1 0-14 0 0,1 4 110 0 0,1-1-52 0 0,2 5 30 0 0,-5 8 37 0 0,-2-2-60 0 0,2-10-61 0 0,0-1 0 0 0,-1 0 0 0 0,0 0 0 0 0,0 0 1 0 0,-1 0-1 0 0,1-1 0 0 0,-1 1 0 0 0,-3 3-4 0 0,-10 11 51 0 0,6-9-218 0 0,-16 10-372 0 0,11-10 259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29:5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5264 0 0,'0'0'116'0'0,"0"0"17"0"0,0 0 12 0 0,0 0 2 0 0,3 0-43 0 0,16-4 57 0 0,-6 3 1 0 0,-12 1-82 0 0,-1 0 0 0 0,2 0 2 0 0,3-1-14 0 0,7-1 79 0 0,10-1 133 0 0,-21 3-161 0 0,0 0-19 0 0,1 0-42 0 0,7 0 14 0 0,11-3 20 0 0,-7 2-25 0 0,-4 0 21 0 0,-3 1 31 0 0,1-1 53 0 0,-5 1-66 0 0,-1 0 2 0 0,7 1-58 0 0,-5 0-25 0 0,-1 0-24 0 0,1-1 30 0 0,1 1 30 0 0,4-1 45 0 0,-6 0 133 0 0,-1 0-76 0 0,0 0-70 0 0,1 0-63 0 0,-1 0-55 0 0,0 0-52 0 0,1 0-121 0 0,-1-1-84 0 0,1 1-65 0 0,-1 0-47 0 0,-1-3-1027 0 0,-1 2 1096 0 0,-1 0 32 0 0,0 0 44 0 0,0-1 55 0 0,1 1-293 0 0,-1 1 72 0 0,-1-1 70 0 0,1-1 65 0 0,-1 2 103 0 0,1-2 37 0 0,-1 1 36 0 0,0 0 33 0 0,-2-1 24 0 0,-1-1 114 0 0,2 0 100 0 0,0 0 89 0 0,1-1 73 0 0,2 1 62 0 0,1 2 106 0 0,0 1 14 0 0,-2-5 777 0 0,2 3-948 0 0,-1 1-212 0 0,2 0-34 0 0,0 0 292 0 0,0-1-49 0 0,1 1-45 0 0,0 0-43 0 0,0 1-39 0 0,1-1-36 0 0,3 0 79 0 0,-1 1-128 0 0,0-1-53 0 0,1 1-39 0 0,4 0-45 0 0,-2 1-4 0 0,-3-2 35 0 0,-2 1 33 0 0,0 0 44 0 0,6-1 82 0 0,0 2-65 0 0,1 1-49 0 0,-1 0-35 0 0,13 1-13 0 0,-18-2 73 0 0,0-1-47 0 0,5 4-8 0 0,-7-2 3 0 0,0-1 37 0 0,-1-1 40 0 0,0 1-26 0 0,0 1 44 0 0,6 4 402 0 0,-3-4-355 0 0,-1-1-92 0 0,-2 0-95 0 0,-1-1-42 0 0,1 0 139 0 0,-1 0 7 0 0,0 0 7 0 0,0 0 1 0 0,0 0-7 0 0,0 0-26 0 0,0 0-2 0 0,0 0 16 0 0,-4 6 8 0 0,-13 7 25 0 0,14-12-118 0 0,0 1 1 0 0,-1-1-1 0 0,1 0 0 0 0,0 0 1 0 0,0-1-1 0 0,-1 1 0 0 0,1-1 1 0 0,-3 1-1 0 0,-9 1 19 0 0,2 1 71 0 0,9-1-78 0 0,-2 1 8 0 0,2-1-47 0 0,0-1-43 0 0,1 1-59 0 0,1 0-36 0 0,0-1-60 0 0,1 1-70 0 0,0-1-79 0 0,1-1-34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0:1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346 129 9880 0 0,'2'-6'26'0'0,"0"-1"80"0"0,1 1 70 0 0,-1-2 62 0 0,2 0 110 0 0,-1-1 59 0 0,0-2 141 0 0,1-5 342 0 0,-3 0 9 0 0,-3 6-336 0 0,-1 2-136 0 0,-1 1-54 0 0,-3 0-198 0 0,0 2-36 0 0,-10 0 44 0 0,-2 5-99 0 0,-1 5-70 0 0,11-2-33 0 0,0 1 0 0 0,0 0 1 0 0,0 1-1 0 0,-6 4 19 0 0,-2 2 39 0 0,-19 21-49 0 0,28-23 32 0 0,0 0 1 0 0,-7 11-23 0 0,10-12 41 0 0,0 0 0 0 0,0 1 0 0 0,-3 8-41 0 0,6-10 56 0 0,-1 1-1 0 0,1 0 1 0 0,0-1 0 0 0,-1 9-56 0 0,3-1 45 0 0,4 7 112 0 0,-1 0-20 0 0,-2-12-69 0 0,0 0 0 0 0,1-1 0 0 0,1 1 0 0 0,0 1-68 0 0,14 39 233 0 0,0-4-43 0 0,2 9-61 0 0,-13-41-87 0 0,0 1 0 0 0,-1 0 0 0 0,-1 0-1 0 0,0 1 1 0 0,-1-1 0 0 0,-1 1 0 0 0,0 8-42 0 0,-4 6 58 0 0,0-18-98 0 0,0-6-30 0 0,0 1-44 0 0,0 0-55 0 0,0 0-64 0 0,2-7 262 0 0,0 1-53 0 0,-1 0-52 0 0,1-1-46 0 0,0 1-42 0 0,0 0-40 0 0,-1 0-302 0 0,1 0-42 0 0,-1-1-64 0 0,0 3-1549 0 0,-1-2 1302 0 0,1 0-1068 0 0,-1 1-1088 0 0</inkml:trace>
  <inkml:trace contextRef="#ctx0" brushRef="#br0" timeOffset="417.106">1 482 8840 0 0,'0'0'197'0'0,"0"0"24"0"0,5-5 195 0 0,-3 4-359 0 0,0-1-36 0 0,3-2 2 0 0,1-1 45 0 0,-1 1 39 0 0,1 0 34 0 0,6-6 275 0 0,-1 2 8 0 0,14-10 636 0 0,-17 12-763 0 0,-1 1-34 0 0,0 0-66 0 0,1 0-45 0 0,-1 1-53 0 0,0-1-61 0 0,6-3 5 0 0,10-7-10 0 0,-11 8-34 0 0,-1 1 1 0 0,1 0 0 0 0,10-3 0 0 0,-2 2 34 0 0,28-5-106 0 0,-30 10 111 0 0,1 2 107 0 0,-10 0-19 0 0,0 2 44 0 0,2 2 377 0 0,-2 3-62 0 0,-2 2-57 0 0,-2 2-51 0 0,-2 1-43 0 0,0 0-38 0 0,0 13 208 0 0,-2-10-202 0 0,0-1-75 0 0,4 16 304 0 0,0-7-137 0 0,-3 11 282 0 0,-2-28-564 0 0,2-1-36 0 0,0-1-20 0 0,2 1-12 0 0,-3-4 8 0 0,-1-1-21 0 0,0 0-133 0 0,0 0-56 0 0,0 0-17 0 0,0 0 56 0 0,0 0 0 0 0,0 0-50 0 0,0 0-152 0 0,0 0-277 0 0,0-1 183 0 0,0 1 38 0 0,0-1-277 0 0,0 0 116 0 0,0 1 93 0 0,1-1-1 0 0,0-1-606 0 0,-1 1 530 0 0,0 0 136 0 0,1 1-69 0 0,1-3-1559 0 0,2-2-1130 0 0,-4 5 3117 0 0</inkml:trace>
  <inkml:trace contextRef="#ctx0" brushRef="#br0" timeOffset="698.69">422 218 8496 0 0,'0'0'190'0'0,"0"0"28"0"0,0 0 10 0 0,0 0-65 0 0,0 0 4 0 0,0 0 74 0 0,0 0 216 0 0,0 0 396 0 0,0 0 38 0 0,0 0-365 0 0,0 0-208 0 0,0 0-45 0 0,0 0 80 0 0,0 0 182 0 0,0 0-20 0 0,0 0-220 0 0,0 0-134 0 0,0 0-48 0 0,0 0-6 0 0,0 0 7 0 0,0 0-18 0 0,0 0-48 0 0,0 0-80 0 0,0 0-64 0 0,0 0-112 0 0,0 0 99 0 0,0 0-50 0 0,0 0-71 0 0,0 0 72 0 0,0 0-34 0 0,0 0-36 0 0,0 0-35 0 0,0 0-354 0 0,0 0 86 0 0,0 0-48 0 0,1 0-680 0 0,1 1-536 0 0,3 0-1019 0 0</inkml:trace>
  <inkml:trace contextRef="#ctx0" brushRef="#br0" timeOffset="1571.482">434 397 9272 0 0,'0'0'208'0'0,"0"0"33"0"0,-2 8 191 0 0,1-5-375 0 0,0-1-35 0 0,0 1-8 0 0,0-1 37 0 0,0-1 617 0 0,0 1-64 0 0,1-1-61 0 0,0 0-59 0 0,0 0-54 0 0,1-1-53 0 0,0 1-48 0 0,0-1-45 0 0,0 1-43 0 0,1-1-38 0 0,1 0 97 0 0,1-1-119 0 0,1 0-92 0 0,1 0-70 0 0,9-4-103 0 0,-10 3 125 0 0,-1 1 108 0 0,-2 0-21 0 0,-1 0 45 0 0,12-5 88 0 0,-1-3-71 0 0,-3 0-61 0 0,-6 6-99 0 0,-1 1 1 0 0,-1-1-1 0 0,1 1 1 0 0,0-1-1 0 0,-1 0 1 0 0,1 0-1 0 0,-1 1 0 0 0,0-2-30 0 0,5-10 122 0 0,4-12-3 0 0,-9 22-120 0 0,-6 4 1 0 0,1 0 0 0 0,-1 0 0 0 0,1 0 0 0 0,-1 1 0 0 0,1-1 0 0 0,-4 2 0 0 0,-9 8 61 0 0,4 6-38 0 0,5-5 21 0 0,-5 7-57 0 0,5 6 51 0 0,3 0 56 0 0,4-4 59 0 0,2-7-83 0 0,0-10-68 0 0,0 1 0 0 0,0 0 0 0 0,1-1 0 0 0,-1 1 0 0 0,1-1 0 0 0,0 1-1 0 0,0-1 1 0 0,0 0 0 0 0,0 0 0 0 0,2 1-2 0 0,10 7 66 0 0,-12-9-51 0 0,1-1 1 0 0,0 0-1 0 0,0 0 0 0 0,0 0 1 0 0,0 0-1 0 0,0 0 0 0 0,0-1 1 0 0,0 1-1 0 0,0-1 0 0 0,0 0 1 0 0,0 0-1 0 0,0 0 0 0 0,0 0 0 0 0,1-1 1 0 0,-1 1-16 0 0,18-8 79 0 0,0-7-68 0 0,-5 2 31 0 0,-4 2-26 0 0,-1 1 0 0 0,5-7-16 0 0,-1-2 43 0 0,-6 4-16 0 0,0 1-1 0 0,-1-1 1 0 0,0 0-1 0 0,-1-1 1 0 0,-1 1-1 0 0,-1-2 1 0 0,0 1-27 0 0,11-51 66 0 0,-4 0-82 0 0,-7 39-28 0 0,4-33-169 0 0,-6 39 198 0 0,-2 8-8 0 0,-1-3-83 0 0,-2 9-32 0 0,-3 20 17 0 0,-8 44-59 0 0,7 3 83 0 0,4 0 63 0 0,1 0 41 0 0,2-50-5 0 0,0 1 0 0 0,0 0 0 0 0,1-1-1 0 0,0 1 1 0 0,0-1 0 0 0,1 0-1 0 0,2 3-1 0 0,6 13 42 0 0,2-3 43 0 0,-10-17-81 0 0,11 7 89 0 0,-8-7-114 0 0,0-1-80 0 0,0-1-112 0 0,-4-2-73 0 0,0 0 41 0 0,1-1 5 0 0,7-1-626 0 0,-8 0 584 0 0,1-1-54 0 0,-1 1-24 0 0,0 0-68 0 0,0-1-81 0 0,0 0-94 0 0,7-3-950 0 0</inkml:trace>
  <inkml:trace contextRef="#ctx0" brushRef="#br0" timeOffset="2022.33">899 277 7376 0 0,'0'0'216'0'0,"0"0"-56"0"0,0 0-8 0 0,0 0-201 0 0,0 0 76 0 0,-1-1 67 0 0,1 1 60 0 0,0 0 216 0 0,-1-1 109 0 0,0 0 59 0 0,-1 0 785 0 0,1 0-951 0 0,1 1-38 0 0,-1 0-45 0 0,0 0-67 0 0,1 0-80 0 0,-1 0-93 0 0,-3 1 209 0 0,1 0-35 0 0,-4 3 130 0 0,0 2-109 0 0,0 1-86 0 0,-2 4-29 0 0,-2 6-49 0 0,3-5-79 0 0,2-1 0 0 0,-1 2 1 0 0,1-1-1 0 0,0 3-1 0 0,4-10 3 0 0,1 1 0 0 0,-1 0 0 0 0,1-1 0 0 0,0 1-1 0 0,0 0 1 0 0,1 2-3 0 0,0-5 8 0 0,0-1 0 0 0,0 1 0 0 0,1 0 0 0 0,-1 0 0 0 0,1 0 0 0 0,-1 0-1 0 0,1-1 1 0 0,0 1-8 0 0,2 1 255 0 0,0-2-41 0 0,3 0 47 0 0,1-3-48 0 0,6-5 169 0 0,-6 2-76 0 0,-6 4-267 0 0,9-8 383 0 0,-1-2-53 0 0,0-1-47 0 0,-2-2-44 0 0,0-1-37 0 0,-1 1-34 0 0,3-12 128 0 0,-5 1-30 0 0,0 1-69 0 0,-1-3-40 0 0,1 2-13 0 0,-1-1-73 0 0,0-5-45 0 0,0-14-23 0 0,-1 21-10 0 0,0-1-33 0 0,3-31 66 0 0,-4 47-75 0 0,-1-13-74 0 0,-1 12 80 0 0,1 8-28 0 0,-4 3 67 0 0,-1 8-24 0 0,-1 4-15 0 0,3 0 4 0 0,0 0 0 0 0,1 0-1 0 0,0 14 1 0 0,0-10-9 0 0,-1 27-50 0 0,3-28 70 0 0,0 0-1 0 0,3 17-10 0 0,0 9 163 0 0,-2-22-105 0 0,1 0-36 0 0,0-4 4 0 0,1-1-1 0 0,0 0 0 0 0,1 0 1 0 0,1-1-1 0 0,1 1 1 0 0,0-1-26 0 0,-3-8 6 0 0,1 0 1 0 0,0 0 0 0 0,0 0 0 0 0,1-1 0 0 0,0 0 0 0 0,2 2-7 0 0,-4-4-6 0 0,1 0-1 0 0,1-1 1 0 0,-1 1-1 0 0,0-1 1 0 0,1 0-1 0 0,-1 0 1 0 0,1-1 0 0 0,0 1-1 0 0,3 0 7 0 0,8 1-147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0:1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269 361 4384 0 0,'0'-1'127'0'0,"1"-4"-1"0"0,0 0 38 0 0,0 0 56 0 0,1-8 645 0 0,-2 8-543 0 0,0 3-195 0 0,0 0-35 0 0,0 1-40 0 0,0-1-49 0 0,0 1-16 0 0,0-1 302 0 0,0 1 53 0 0,0-1-39 0 0,0-2-43 0 0,0-1-48 0 0,0 1-52 0 0,0 0-55 0 0,0 1-61 0 0,0 2-64 0 0,0-10 142 0 0,0 1 50 0 0,-1-1 41 0 0,-1 1 32 0 0,-4-5 196 0 0,5 13-370 0 0,-1 1 0 0 0,1-1-1 0 0,0 0 1 0 0,-1 0-1 0 0,1 1 1 0 0,-1-1 0 0 0,1 1-1 0 0,-1-1 1 0 0,0 1 0 0 0,-1-1-71 0 0,-4-4 189 0 0,-2-1 93 0 0,1 5-137 0 0,-14 1 212 0 0,-4 0 69 0 0,8 3-204 0 0,8-1-128 0 0,0 1 0 0 0,0 1 0 0 0,0 0 0 0 0,-2 1-94 0 0,-4 4 74 0 0,0 3-71 0 0,0 2 80 0 0,1 1-1 0 0,-2 3-82 0 0,6-5 41 0 0,1 2-48 0 0,7-3 21 0 0,3-11-11 0 0,0 0 0 0 0,0 1 0 0 0,0-1-1 0 0,0 0 1 0 0,0 0 0 0 0,0 1 0 0 0,0-1-1 0 0,0 0 1 0 0,0 0 0 0 0,0 1 0 0 0,0-1 0 0 0,0 0-1 0 0,0 0 1 0 0,1 1 0 0 0,-1-1 0 0 0,0 0-1 0 0,0 0 1 0 0,0 0 0 0 0,0 1 0 0 0,0-1-1 0 0,1 0 1 0 0,-1 0 0 0 0,0 0 0 0 0,0 1-1 0 0,0-1 1 0 0,1 0 0 0 0,-1 0 0 0 0,0 0 0 0 0,0 0-1 0 0,1 0-2 0 0,21 6 416 0 0,1-6-108 0 0,2-2-84 0 0,-1-2-62 0 0,25-2 62 0 0,-35 5-176 0 0,2 0 28 0 0,0 0 0 0 0,-1 1-1 0 0,1 1 1 0 0,0 1-1 0 0,9 1-75 0 0,5 6 295 0 0,-25-7-197 0 0,1 0 1 0 0,-1 1 0 0 0,0-1 0 0 0,3 4-99 0 0,4 4 245 0 0,-3 2 38 0 0,-4 3 42 0 0,-5 3 46 0 0,-5 6 7 0 0,-2-10-169 0 0,-1-4-83 0 0,-4 1-60 0 0,-10 5 175 0 0,-23 15-241 0 0,-27 10 168 0 0,34-20-113 0 0,25-13-32 0 0,-1 2-40 0 0,5-4-27 0 0,0 1-36 0 0,2-1-17 0 0,0 0-34 0 0,0 1-37 0 0,1-1-40 0 0,6-6 21 0 0,-1 0 11 0 0,1 1 70 0 0,-1-1 58 0 0,1 0 50 0 0,-1 1 104 0 0,0 1 187 0 0,0-2-193 0 0,1 1-52 0 0,-1-1-83 0 0,1 1-37 0 0,0-1-45 0 0,-1 1-51 0 0,1-1-58 0 0,0 0-85 0 0,0 1-81 0 0,-1-1-86 0 0,1 1-95 0 0,0-1-101 0 0,-1 1-108 0 0,1-1-117 0 0,0 1-123 0 0,0-1-814 0 0,0 0-1032 0 0</inkml:trace>
  <inkml:trace contextRef="#ctx0" brushRef="#br0" timeOffset="368.889">364 176 5904 0 0,'0'0'132'0'0,"0"0"17"0"0,0 0 11 0 0,1 0-21 0 0,5-9-80 0 0,-5 8 0 0 0,0 1 89 0 0,-1-1 168 0 0,0 1 286 0 0,0 0 26 0 0,0 0-270 0 0,1 0-81 0 0,1 1 59 0 0,3 0 76 0 0,-3-1-204 0 0,0 1 72 0 0,-1-1 101 0 0,5 6 34 0 0,0 0-41 0 0,-2 1-38 0 0,0 1-36 0 0,3 8 204 0 0,-1 2-113 0 0,-3-4-144 0 0,-1 1-47 0 0,1 3-7 0 0,-1 7 38 0 0,-1-16-153 0 0,0 5-173 0 0,0 0 35 0 0,-1 14 25 0 0,1-1 79 0 0,0-11 58 0 0,0-1-1 0 0,3 15-101 0 0,5 15 104 0 0,-5-16-80 0 0,-3-23 13 0 0,3-1-30 0 0,1 2 34 0 0,-1 1 53 0 0,-3-7-84 0 0,0 0-106 0 0,0 0-97 0 0,1 0-86 0 0,-1-1 18 0 0,1 0-41 0 0,0 0-403 0 0,1 0-113 0 0,-2 0-80 0 0,0 0 189 0 0,2 0-952 0 0,0 0-944 0 0</inkml:trace>
  <inkml:trace contextRef="#ctx0" brushRef="#br0" timeOffset="1016.939">295 315 9328 0 0,'0'0'208'0'0,"0"0"33"0"0,0 0-26 0 0,1 0-92 0 0,-1-1-69 0 0,3 0-19 0 0,-1 0 13 0 0,4-1-5 0 0,10-1-46 0 0,-10 2 33 0 0,0 0 54 0 0,0 0 76 0 0,-1-1 99 0 0,1 0 123 0 0,0 0-34 0 0,7-2 252 0 0,-1 1-111 0 0,1 0-96 0 0,-3 1-141 0 0,0 0-40 0 0,5-2 48 0 0,0-1-44 0 0,28-11-53 0 0,1 0-40 0 0,4-2-48 0 0,-1 1-81 0 0,-26 11-54 0 0,-29 13 74 0 0,-1 0 1 0 0,1 0 0 0 0,0 1-1 0 0,-1 1-14 0 0,-14 14 22 0 0,14-16-30 0 0,1 1 0 0 0,0 1 0 0 0,1 0 0 0 0,0 0 0 0 0,1 0 0 0 0,-1 1 0 0 0,2 0 0 0 0,-1 1 8 0 0,3-4-6 0 0,0 1 0 0 0,0-1 0 0 0,1 1 0 0 0,0 0 0 0 0,0 0 1 0 0,1-1-1 0 0,0 1 0 0 0,1 0 0 0 0,-1 0 0 0 0,1 1 1 0 0,2 6 5 0 0,-2-15 0 0 0,0 1 1 0 0,0 0 0 0 0,0-1-1 0 0,0 1 1 0 0,0 0 0 0 0,0 0-1 0 0,1-1 1 0 0,-1 1-1 0 0,0 0 1 0 0,1-1 0 0 0,-1 1-1 0 0,0 0 1 0 0,1-1 0 0 0,-1 1-1 0 0,1-1 1 0 0,-1 1 0 0 0,1-1-1 0 0,-1 1 1 0 0,1-1 0 0 0,-1 1-1 0 0,1-1 1 0 0,0 1 0 0 0,-1-1-1 0 0,1 0 1 0 0,0 1 0 0 0,-1-1-1 0 0,1 0 1 0 0,0 0 0 0 0,-1 1-1 0 0,1-1 1 0 0,0 0 0 0 0,-1 0-1 0 0,1 0 1 0 0,0 0 0 0 0,0 0-1 0 0,15-3 61 0 0,-12 0-41 0 0,0 0 1 0 0,0 1-1 0 0,0-2 1 0 0,-1 1 0 0 0,0 0-1 0 0,1-1 1 0 0,0-2-21 0 0,-1 2 14 0 0,0-1 1 0 0,0 0-1 0 0,-1 1 1 0 0,0-1-1 0 0,0 0 0 0 0,0 0 1 0 0,0-1-1 0 0,-1 1 1 0 0,1-4-15 0 0,-1 0 22 0 0,0 0 0 0 0,-1 0 0 0 0,0 0 0 0 0,0 0 0 0 0,-2-5-22 0 0,-5-25 110 0 0,6 35 255 0 0,0 2-79 0 0,0 1-71 0 0,0 2-61 0 0,0 1-55 0 0,1 1-44 0 0,-2 5-49 0 0,1 15-186 0 0,1-18 179 0 0,0-1 88 0 0,0 9-86 0 0,1 0 1 0 0,0-1-1 0 0,1 1 1 0 0,0 0-1 0 0,4 8-1 0 0,-4-14-4 0 0,0 0 1 0 0,1-1-1 0 0,0 1 0 0 0,1-1 1 0 0,-1 1-1 0 0,2 0 4 0 0,-2-3-14 0 0,0-1 0 0 0,0 1 0 0 0,1 0-1 0 0,-1-1 1 0 0,4 3 14 0 0,-5-5 16 0 0,-1 0 0 0 0,1 0 1 0 0,0 0-1 0 0,0 0 0 0 0,0 0 0 0 0,-1 0 0 0 0,1 0 0 0 0,2 0-16 0 0,7 0 50 0 0,-2-3-55 0 0,0-1-62 0 0,-3 0-12 0 0,-1-1-36 0 0,-1 0-38 0 0,1-1-43 0 0,-1 0-46 0 0,-1 0-52 0 0,0 0-56 0 0,0-1-58 0 0,-2 3 155 0 0,0 1 45 0 0,2-4-240 0 0,-2 4 267 0 0,0 0-35 0 0,-1 0 1 0 0,1 0-39 0 0,-1 1-45 0 0,1-1-53 0 0,-1 0 37 0 0,1 1-38 0 0,0-2-448 0 0,-1-1-288 0 0,2-2-687 0 0</inkml:trace>
  <inkml:trace contextRef="#ctx0" brushRef="#br0" timeOffset="1280.907">728 78 5488 0 0,'0'-2'148'0'0,"0"0"-105"0"0,0 1-68 0 0,0-3-113 0 0,0 2 136 0 0,0 0 79 0 0,0 1 83 0 0,0-2 125 0 0,0 2-91 0 0,0 0 39 0 0,0-1 42 0 0,0 0 44 0 0,0 1 48 0 0,0-1 50 0 0,0 1 275 0 0,0 1-77 0 0,0 0-37 0 0,0 0-8 0 0,0 0-20 0 0,0 0-71 0 0,0 0-30 0 0,0 0-241 0 0,0 0-46 0 0,0 0-40 0 0,0 1-33 0 0,0 0 6 0 0,2 2-16 0 0,-1 0 22 0 0,4 6 208 0 0,-1 0-43 0 0,0 1-38 0 0,0 0-34 0 0,0 3-1 0 0,-1-1-36 0 0,1 4-5 0 0,1 7 26 0 0,6 21 155 0 0,0 5-24 0 0,-3 2-88 0 0,-3-15-115 0 0,2-1-41 0 0,-3-18-68 0 0,6 24 66 0 0,-4-16-78 0 0,-6-25-157 0 0,1 1 53 0 0,-1 0 45 0 0,0-1 40 0 0,0 2 61 0 0,1 1 212 0 0,-1-2-239 0 0,1-1-81 0 0,-1 1-97 0 0,0-1 45 0 0,0 1-32 0 0,0-1-36 0 0,0 1-38 0 0,0-1-42 0 0,1 0-44 0 0,-1 1-47 0 0,0-1-50 0 0,0 1-52 0 0,0-1-57 0 0,0 0-57 0 0,0 1-62 0 0,0-1-1129 0 0,0 0-1007 0 0</inkml:trace>
  <inkml:trace contextRef="#ctx0" brushRef="#br0" timeOffset="1664.177">704 304 8696 0 0,'0'0'197'0'0,"0"0"24"0"0,0 0 18 0 0,4-1-55 0 0,4-1-121 0 0,6-3-3 0 0,0 0 107 0 0,0 1 90 0 0,0-1 69 0 0,5-1 195 0 0,26-10 802 0 0,-29 10-899 0 0,-2 1-121 0 0,-1-1-62 0 0,0 1-79 0 0,0-1-93 0 0,11-5 174 0 0,-7 5-151 0 0,-3 1-91 0 0,1 0-94 0 0,-8 3 93 0 0,-4 2 10 0 0,-2 0 45 0 0,-1 0 17 0 0,0 0 7 0 0,0 0 7 0 0,0 0 29 0 0,0 0 12 0 0,0 0 1 0 0,0 0 1 0 0,0 0 7 0 0,2 2 30 0 0,-1 2-34 0 0,-2 6 54 0 0,-4 8 57 0 0,-6 3 18 0 0,-3-2-75 0 0,-1 1-55 0 0,4 2-51 0 0,-1 12 34 0 0,6-23-36 0 0,5-8-24 0 0,1 3 10 0 0,1-3-92 0 0,0 0 68 0 0,0-3-24 0 0,-1 1 0 0 0,0-1 0 0 0,1 0-1 0 0,-1 1 1 0 0,1-1 0 0 0,-1 0 0 0 0,0 0-1 0 0,1 1 1 0 0,-1-1 0 0 0,1 0 0 0 0,-1 0-1 0 0,1 0 1 0 0,-1 0 0 0 0,1 0 0 0 0,-1 0 0 0 0,1 1-1 0 0,-1-1 1 0 0,1 0 0 0 0,-1 0-16 0 0,6-1 55 0 0,-3 1-85 0 0,0-1-65 0 0,1 0-79 0 0,-1 0-92 0 0,0-1-108 0 0,-1 1-122 0 0,0 0 198 0 0,-1 1-36 0 0,0-1-37 0 0,0 1-40 0 0,-1 0 59 0 0,0-1-49 0 0,1 1-43 0 0,-1 0-37 0 0,0-1-139 0 0,1 1-37 0 0,0-1-1444 0 0,-1 1 2095 0 0</inkml:trace>
  <inkml:trace contextRef="#ctx0" brushRef="#br0" timeOffset="1953.944">944 42 10680 0 0,'0'0'241'0'0,"1"0"29"0"0,0-1-93 0 0,0-1-72 0 0,4-3 67 0 0,-4 3-65 0 0,3-4-35 0 0,-1 2 10 0 0,0 0 25 0 0,0 1 49 0 0,-2 1-13 0 0,1 0 32 0 0,-1 1 38 0 0,0 0 41 0 0,-1 0 353 0 0,0 1-253 0 0,0 0-159 0 0,0 0-55 0 0,0 0-2 0 0,0 0 22 0 0,0 0-28 0 0,0 0-12 0 0,0 0-35 0 0,0 0-44 0 0,0 0-109 0 0,-2 0-116 0 0,1 2 95 0 0,-2 6 24 0 0,3-5 13 0 0,0 0-46 0 0,0-1-62 0 0,0 1-77 0 0,-1-2 28 0 0,1 0-45 0 0,0 0-52 0 0,0 0-54 0 0,0 0-103 0 0,0 1-108 0 0,0-1 84 0 0,0 0-41 0 0,0 1-615 0 0,0 1-481 0 0,0 2-916 0 0</inkml:trace>
  <inkml:trace contextRef="#ctx0" brushRef="#br0" timeOffset="2699.473">1088 208 9528 0 0,'0'0'216'0'0,"0"0"32"0"0,-4 7 198 0 0,3-5-387 0 0,0 0-36 0 0,-8 16 1 0 0,1 0 38 0 0,-17 42 231 0 0,16-33-216 0 0,8-23-51 0 0,0 1 0 0 0,0 0 1 0 0,0-1-1 0 0,1 1 1 0 0,0 0-1 0 0,0 4-26 0 0,1 4 89 0 0,2 0 36 0 0,4 1 98 0 0,3-4 93 0 0,4-3 115 0 0,-6-6-166 0 0,1-1 36 0 0,8-2 58 0 0,-1-2-67 0 0,-1 0-57 0 0,0-1-46 0 0,11-6 63 0 0,-13 4-98 0 0,0 0-1 0 0,-1-1 1 0 0,8-7-154 0 0,-18 13 4 0 0,1 0 0 0 0,-1 0 1 0 0,0-1-1 0 0,1 1 0 0 0,-1-1 1 0 0,-1 1-1 0 0,1-1 1 0 0,0 0-1 0 0,0 1 0 0 0,-1-1 1 0 0,1-2-5 0 0,-1 2 9 0 0,0 0 0 0 0,0 0 0 0 0,-1 0 0 0 0,1 0 0 0 0,-1 0 0 0 0,0-1 0 0 0,0 1 0 0 0,0 0 0 0 0,0 0 0 0 0,-1 0 0 0 0,1 0 0 0 0,-1 0 0 0 0,0 0 0 0 0,0 0 1 0 0,-1-3-10 0 0,0 1 14 0 0,0 0 0 0 0,-1 0 0 0 0,0 1 0 0 0,0-1 0 0 0,0 1 0 0 0,0 0 1 0 0,-1 0-1 0 0,1 0 0 0 0,-4-2-14 0 0,3 2 5 0 0,0 1 1 0 0,0 0-1 0 0,0 0 1 0 0,-1 1-1 0 0,0-1 1 0 0,0 1-6 0 0,-3-2-2 0 0,6 2 4 0 0,-1 1-1 0 0,1 0 1 0 0,-1 0-1 0 0,1 0 1 0 0,-1 0-1 0 0,0 0 1 0 0,0 0-1 0 0,-1 1-1 0 0,4 0 1 0 0,0-1 1 0 0,0 1-1 0 0,0 0 0 0 0,0-1 0 0 0,0 1 0 0 0,0 0 1 0 0,0 0-1 0 0,0-1 0 0 0,-1 1 0 0 0,1 0 0 0 0,0-1 1 0 0,0 1-1 0 0,0 0 0 0 0,1-1 0 0 0,-1 1 0 0 0,0 0 1 0 0,0-1-1 0 0,0 1 0 0 0,0 0 0 0 0,0 0 0 0 0,0-1 0 0 0,0 1 1 0 0,0 0-1 0 0,1-1 0 0 0,-1 1 0 0 0,0 0 0 0 0,0 0 1 0 0,0-1-1 0 0,1 1-1 0 0,4-10 19 0 0,-3 8-22 0 0,1 0 1 0 0,-1-1 0 0 0,1 2 0 0 0,-1-1 0 0 0,1 0-1 0 0,0 0 1 0 0,-1 1 0 0 0,1 0 0 0 0,0-1-1 0 0,0 1 1 0 0,0 0 0 0 0,0 0 0 0 0,1 1 0 0 0,-1-1-1 0 0,0 1 1 0 0,1-1 2 0 0,5 1-3 0 0,0-1 0 0 0,0 1 0 0 0,1 0 0 0 0,-1 1 0 0 0,0 0 3 0 0,-5 0 33 0 0,0 0 0 0 0,0 0 0 0 0,1 0 0 0 0,-2 1 0 0 0,1-1 0 0 0,1 2-33 0 0,0-1 27 0 0,-1 1 0 0 0,0-1 1 0 0,1 1-1 0 0,-1 0 0 0 0,0 1 0 0 0,0-1 0 0 0,-1 1 0 0 0,2 1-27 0 0,8 15 118 0 0,-5 2 34 0 0,-8-19-119 0 0,1 0 0 0 0,-1 0-1 0 0,0 1 1 0 0,0-1-1 0 0,0 0 1 0 0,0 0-1 0 0,-1 0 1 0 0,1 0 0 0 0,-1 1-33 0 0,-2 5 95 0 0,-9 10 54 0 0,7-10-64 0 0,-2 1 44 0 0,7-9-70 0 0,-3-6 59 0 0,3-4-62 0 0,3-6 10 0 0,11-16 8 0 0,13-15-77 0 0,-10 19 6 0 0,-12 19-3 0 0,1 0 0 0 0,0 1 0 0 0,0 0 0 0 0,0 0 0 0 0,1 1 0 0 0,0 0 0 0 0,1 0 0 0 0,-1 1 0 0 0,1-1 0 0 0,3 0 0 0 0,-9 5 27 0 0,0 0 0 0 0,0 0-1 0 0,0 0 1 0 0,0 0 0 0 0,0 1-1 0 0,0-1 1 0 0,1 1 0 0 0,-1-1-1 0 0,0 1 1 0 0,0 0 0 0 0,0 0-1 0 0,0 0 1 0 0,1 0-1 0 0,-1 1 1 0 0,0-1 0 0 0,0 0-1 0 0,0 1 1 0 0,0-1 0 0 0,1 1-27 0 0,14 10 211 0 0,-3 6-64 0 0,-2 3-92 0 0,-7-9-70 0 0,-1 0-34 0 0,1 0-36 0 0,-2 0-39 0 0,0-1-45 0 0,0-2-46 0 0,-3-6 88 0 0,1 0 36 0 0,0 1-5 0 0,0 3-42 0 0,0-4 61 0 0,-1 0-41 0 0,1 0-70 0 0,-1 0-81 0 0,1 0-98 0 0,-1 0-116 0 0,1 0 193 0 0,-1-1-35 0 0,0 0-38 0 0,0 0-40 0 0,1 0-42 0 0,-1 0-44 0 0,0 0-46 0 0,1 0-49 0 0,0 3-1385 0 0,0 1-1112 0 0</inkml:trace>
  <inkml:trace contextRef="#ctx0" brushRef="#br0" timeOffset="3856.403">1743 104 7488 0 0,'0'0'217'0'0,"0"-5"-31"0"0,0 1-135 0 0,0 0-33 0 0,0 1 2 0 0,0 1 54 0 0,-1 1 235 0 0,1 0-62 0 0,0 0-52 0 0,0 0-43 0 0,-1-1 57 0 0,-1-1 31 0 0,1 2-114 0 0,0 0 53 0 0,0 0 74 0 0,1 1-57 0 0,-1-1 41 0 0,1 1 46 0 0,-1-1 51 0 0,1 1 244 0 0,0 0-260 0 0,-1 0-62 0 0,1 0-55 0 0,-1-1-46 0 0,0 1-3 0 0,-1-1-55 0 0,-3 0 92 0 0,3 1-37 0 0,-3 2 183 0 0,1 1-77 0 0,-1 0-67 0 0,1 1-58 0 0,-2 2-37 0 0,1 0-51 0 0,-9 12-55 0 0,9-11 28 0 0,-4 6 26 0 0,-8 18-7 0 0,9-10 49 0 0,3-6 56 0 0,2 1 97 0 0,4 1 55 0 0,-1-14-243 0 0,1-1 0 0 0,0 1-1 0 0,0-1 1 0 0,0 1-1 0 0,0-1 1 0 0,1 0 0 0 0,-1 0-1 0 0,1 1 1 0 0,-1-1 0 0 0,1 0-1 0 0,0-1 1 0 0,0 1 0 0 0,-1 0-1 0 0,2 0 1 0 0,-1 0-51 0 0,10 4 193 0 0,0-2-44 0 0,-9-4-131 0 0,0 0 0 0 0,0 0 0 0 0,1 0 0 0 0,-1 0 0 0 0,0-1 0 0 0,0 1 0 0 0,0-1 1 0 0,0 1-1 0 0,0-1 0 0 0,0 0 0 0 0,0-1 0 0 0,0 1 0 0 0,0 0 0 0 0,-1-1 0 0 0,1 1 0 0 0,0-1 0 0 0,-1 0 0 0 0,1 0 0 0 0,-1 0 0 0 0,2-2-18 0 0,-1 1 18 0 0,0-1 0 0 0,0 0 0 0 0,0 0 0 0 0,0 0 1 0 0,-1 0-1 0 0,1-1-18 0 0,4-11 13 0 0,-3 0-35 0 0,-2 5 13 0 0,1-3 76 0 0,-2-14 111 0 0,-1 27-238 0 0,0 1-10 0 0,0 0 3 0 0,-2 1-23 0 0,1 1 42 0 0,-3 16 28 0 0,4-18 15 0 0,-1 6-19 0 0,0 11-15 0 0,1-13 39 0 0,0 1 0 0 0,0-1 1 0 0,0 1-1 0 0,1-1 1 0 0,0 0-1 0 0,0 1 1 0 0,0-1-1 0 0,1 0 1 0 0,1 4-2 0 0,0-2 2 0 0,3-5-12 0 0,4-2-11 0 0,0-3-59 0 0,2-2-57 0 0,-9 4 75 0 0,0 0 0 0 0,-1-1 0 0 0,1 1 0 0 0,0-1 0 0 0,-1 0 1 0 0,3-2 62 0 0,-1-3-107 0 0,13-18-229 0 0,-13 20 224 0 0,0 0 0 0 0,0 0 0 0 0,-1 0 0 0 0,1-1 112 0 0,-1 0-102 0 0,0 1 46 0 0,8-12-8 0 0,-3 11-1 0 0,-2 1-10 0 0,1 1-39 0 0,-3 5 20 0 0,2 3 50 0 0,3 6 25 0 0,-9-8 17 0 0,12 16-48 0 0,-3 5 42 0 0,-5-11 31 0 0,-2-1 0 0 0,1 0 0 0 0,0 5-23 0 0,-1 2 8 0 0,-1 1 0 0 0,-1 12-8 0 0,0-29 80 0 0,0-1 14 0 0,0 0 0 0 0,0 0 15 0 0,0 0 10 0 0,0 0 1 0 0,1 0 24 0 0,0-1-48 0 0,6-9 120 0 0,3 0 34 0 0,-2 0-83 0 0,4-8-35 0 0,-1 0-92 0 0,5-9-29 0 0,-4 12 45 0 0,-3 3-56 0 0,-4 6 0 0 0,0 0 0 0 0,0 0 0 0 0,1 1 0 0 0,5-5 0 0 0,-9 8 0 0 0,0 1 0 0 0,0 0 0 0 0,0 0 0 0 0,0 0 0 0 0,0 0 0 0 0,0 0 0 0 0,0 0 0 0 0,1 0 0 0 0,-1 1 0 0 0,0-1 0 0 0,1 1 0 0 0,-1 0 0 0 0,0-1 0 0 0,1 1 0 0 0,-1 0 0 0 0,0 1 0 0 0,1-1 0 0 0,0 0 0 0 0,8 5-15 0 0,-7-1-15 0 0,-1-1 0 0 0,0 1 0 0 0,0 0 0 0 0,0 0 0 0 0,2 3 30 0 0,1 1-24 0 0,-1-2 37 0 0,6 6-11 0 0,0-1-33 0 0,0 1-52 0 0,-11-11 75 0 0,1 0 0 0 0,0-1 1 0 0,0 1-1 0 0,0 0 0 0 0,0 0 1 0 0,-1-1-1 0 0,1 1 0 0 0,0-1 1 0 0,0 1-1 0 0,0-1 1 0 0,0 1-1 0 0,0-1 0 0 0,1 1 1 0 0,-1-1-1 0 0,0 0 0 0 0,1 0 8 0 0,13-1-21 0 0,-13 0 24 0 0,0 1 0 0 0,0-1 1 0 0,-1 0-1 0 0,1 1 1 0 0,0-1-1 0 0,-1 0 0 0 0,1 0 1 0 0,-1-1-1 0 0,1 1 1 0 0,-1 0-1 0 0,0 0 1 0 0,1-1-1 0 0,-1 1 0 0 0,0-1 1 0 0,0 1-1 0 0,0-1 1 0 0,0 1-1 0 0,0-1 1 0 0,0 0-1 0 0,0 1 0 0 0,-1-1 1 0 0,1 0-4 0 0,2-8 16 0 0,0 0-1 0 0,0 0 1 0 0,0-7-16 0 0,1 2 16 0 0,1-19 42 0 0,-5 27-59 0 0,1-1 0 0 0,0 1 0 0 0,1 0 1 0 0,0 0-1 0 0,1-5 1 0 0,0 7-11 0 0,0 5-39 0 0,1 3 42 0 0,1 3 23 0 0,9 22 62 0 0,-2 3-43 0 0,-4-2-31 0 0,-1 0 1 0 0,0 10-4 0 0,-2-11 0 0 0,0-1 0 0 0,1 1 0 0 0,2-1 0 0 0,1-1 0 0 0,1 1 0 0 0,5 7 0 0 0,-7-17-8 0 0,-1 9 70 0 0,4 8 46 0 0,-7-23 18 0 0,-2 1 41 0 0,-2-8-97 0 0,0-1 0 0 0,0 1 0 0 0,0-1 1 0 0,0 1-1 0 0,-1-1 0 0 0,1 0 0 0 0,-1 1 1 0 0,0-1-1 0 0,0 2-70 0 0,-10 12 379 0 0,1-9-168 0 0,0-3-76 0 0,-3-4-52 0 0,-4 0 29 0 0,11 0-85 0 0,0-1 0 0 0,1 0-1 0 0,-1-1 1 0 0,1 1 0 0 0,-1-1-1 0 0,1 0 1 0 0,-2 0-27 0 0,-43-17 64 0 0,33 11-94 0 0,1-1-58 0 0,7 2-5 0 0,-1 0-33 0 0,1 0-40 0 0,1-2-43 0 0,-1 1-48 0 0,2-2-53 0 0,-1 0-57 0 0,2 0-61 0 0,2 2 189 0 0,2 0-48 0 0,0 0-53 0 0,0 0-59 0 0,-1-3-202 0 0,0-3-125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1:11.836"/>
    </inkml:context>
    <inkml:brush xml:id="br0">
      <inkml:brushProperty name="width" value="0.025" units="cm"/>
      <inkml:brushProperty name="height" value="0.025" units="cm"/>
      <inkml:brushProperty name="color" value="#E71224"/>
    </inkml:brush>
    <inkml:brush xml:id="br1">
      <inkml:brushProperty name="width" value="0.025" units="cm"/>
      <inkml:brushProperty name="height" value="0.025" units="cm"/>
    </inkml:brush>
    <inkml:brush xml:id="br2">
      <inkml:brushProperty name="width" value="0.05" units="cm"/>
      <inkml:brushProperty name="height" value="0.05" units="cm"/>
    </inkml:brush>
  </inkml:definitions>
  <inkml:trace contextRef="#ctx0" brushRef="#br0">12936 60 6648 0 0,'0'0'149'0'0,"0"0"23"0"0,-1 0-28 0 0,1-1-37 0 0,-2-1 12 0 0,0-1-89 0 0,-4-4-72 0 0,5 5 57 0 0,0 1 37 0 0,1-4 505 0 0,0 2-101 0 0,0-1-69 0 0,0 1-61 0 0,2-7 512 0 0,-1 9-675 0 0,0-1-13 0 0,1-1-60 0 0,2 0-44 0 0,0 0-56 0 0,-3 3 2 0 0,16-4-208 0 0,-3 2 6 0 0,-3 2-42 0 0,-1 0-93 0 0,-2 0 80 0 0,0 1 109 0 0,-1-1 95 0 0,0 1 61 0 0,0-2 49 0 0,1 0 34 0 0,8 2-8 0 0,1 3-60 0 0,-12-2-30 0 0,0-1 0 0 0,-1 0 0 0 0,1 0 0 0 0,0 0-1 0 0,1-1 16 0 0,8 0-126 0 0,-2 0 71 0 0,0 0 56 0 0,0 0 41 0 0,36 0 198 0 0,-47 0-156 0 0,-1 0 4 0 0,-10 1-7 0 0,-12 3 184 0 0,-5 0 53 0 0,9-1-135 0 0,3-1-78 0 0,2 0-65 0 0,-21 1 0 0 0,1-2 0 0 0,-8-2-40 0 0,4 1 72 0 0,-26 2-72 0 0,13 1 0 0 0,-48-4 0 0 0,24-1 0 0 0,-181 2 0 0 0,27-1-64 0 0,106 2 40 0 0,-26 0 32 0 0,-174-2 37 0 0,266 0-64 0 0,-1-1 38 0 0,-56 0 102 0 0,-150 1 311 0 0,0 1-255 0 0,98-2-112 0 0,39 3-85 0 0,-226 3-130 0 0,200-2 113 0 0,122-1 36 0 0,-198 3 12 0 0,-407 0 42 0 0,21-6 11 0 0,613 2-64 0 0,-419 5 66 0 0,304-4-42 0 0,-1 2-50 0 0,-1 0-77 0 0,0-2-98 0 0,-108 5 189 0 0,112-3 78 0 0,1-1 90 0 0,-315 10-87 0 0,207-3-52 0 0,122-8-17 0 0,-54 4 0 0 0,-49 2 0 0 0,-41-6 0 0 0,63-1 0 0 0,138 1 3 0 0,-92 2 46 0 0,1-2 57 0 0,92-1 118 0 0,-1 2-95 0 0,0-1-77 0 0,0 1-58 0 0,-125 3-231 0 0,99-2 237 0 0,-8 3 0 0 0,-35 2 0 0 0,-36 0 0 0 0,58-5-9 0 0,-118 11 90 0 0,187-13-79 0 0,-135 15 83 0 0,62-6-52 0 0,-44-1-33 0 0,-4-4 49 0 0,58-3-26 0 0,-8-3-26 0 0,32 0 16 0 0,-16-2 75 0 0,-15-4-88 0 0,49 3 69 0 0,1 0 44 0 0,-1 2 57 0 0,1 1 69 0 0,8 1-46 0 0,1-1-81 0 0,-14 0 72 0 0,-27 3-184 0 0,36 0 48 0 0,-15-1-39 0 0,-16 0-12 0 0,-29 7 3 0 0,-52 12 0 0 0,14-6 10 0 0,117-13 20 0 0,-8 0 55 0 0,-4 1 18 0 0,10 1-75 0 0,-12 1 2 0 0,-15-5 87 0 0,3 1-2 0 0,15 3-73 0 0,-7 2 91 0 0,8-2 3 0 0,-26-1-136 0 0,24 0 20 0 0,0 1 0 0 0,-24 5-20 0 0,21-2 35 0 0,-10 2-35 0 0,-12 6 0 0 0,2-1 0 0 0,-38 17 0 0 0,19-9 16 0 0,-1 3 96 0 0,-73 21 32 0 0,96-27-80 0 0,-36 20-64 0 0,41-15 108 0 0,-18 15 122 0 0,38-20-154 0 0,6-1 12 0 0,-16 17-88 0 0,20-18 53 0 0,0 0 36 0 0,13-15-85 0 0,-94 100 34 0 0,31-34-36 0 0,-40 35-44 0 0,33-34 20 0 0,32-25 66 0 0,5-1 115 0 0,2 2 0 0 0,0 3-159 0 0,-5 13 62 0 0,20-32-52 0 0,-10 16 45 0 0,0-2 45 0 0,7-12 110 0 0,3 2-66 0 0,0 1-62 0 0,2 0-56 0 0,1-5-45 0 0,1 0 77 0 0,-2 1-47 0 0,-6 14-64 0 0,-1-1-57 0 0,-32 68-227 0 0,36-74 270 0 0,0 1 53 0 0,-24 56 14 0 0,27-62 102 0 0,-7 23-102 0 0,-4 9 164 0 0,-27 69 283 0 0,24-56-184 0 0,9-15-77 0 0,12-34 3 0 0,-6 13-189 0 0,-14 38 275 0 0,13-28-29 0 0,3 1 0 0 0,-5 42-246 0 0,10-33 192 0 0,3-1 57 0 0,3-34-275 0 0,1 0 34 0 0,-1 17 60 0 0,1 56 163 0 0,1-69-198 0 0,0 1-43 0 0,4 38 12 0 0,1 0 64 0 0,3 48 80 0 0,-8-64-101 0 0,1 14 28 0 0,5-22-53 0 0,-3-27-20 0 0,-2 0 0 0 0,0 0 0 0 0,-1 0 0 0 0,0 11 0 0 0,0 12 0 0 0,1 22 55 0 0,0-36-46 0 0,0 4 15 0 0,5 16-24 0 0,2 20 40 0 0,0 9-40 0 0,-3-38 11 0 0,-1 21-11 0 0,-3 4 74 0 0,1-1 35 0 0,3 83 173 0 0,-5-48-179 0 0,0-54-70 0 0,2 1 77 0 0,0 3 256 0 0,-3 7-366 0 0,0-11 109 0 0,0 20-51 0 0,0 38-17 0 0,-1-54-41 0 0,0 14 0 0 0,-3 5 0 0 0,0-5 1 0 0,4 47-1 0 0,1-43 13 0 0,1 6 91 0 0,1-2-36 0 0,0 1-38 0 0,-1 0-38 0 0,2 12 15 0 0,0-21 40 0 0,11 173 38 0 0,-13-172-40 0 0,4 167-37 0 0,-5-120 17 0 0,-1 93 19 0 0,-6-68-49 0 0,4-26 4 0 0,0-2 13 0 0,0-10 171 0 0,3 3-183 0 0,0-4 110 0 0,-1-27-27 0 0,0 29 6 0 0,1-1-33 0 0,10 96-44 0 0,2-7-12 0 0,-2-64 0 0 0,7 35 0 0 0,-13-106 12 0 0,2 11 40 0 0,8 34-52 0 0,0 83 0 0 0,-12-134 14 0 0,-2 0-42 0 0,-1 10-47 0 0,-3 26-86 0 0,1-25 62 0 0,0 0-34 0 0,0-2-30 0 0,-1-1-40 0 0,1-2-90 0 0,1-15-10 0 0,1-20 132 0 0,0 0-33 0 0,0 0-37 0 0,0-1-44 0 0,0 1-42 0 0</inkml:trace>
  <inkml:trace contextRef="#ctx0" brushRef="#br1" timeOffset="11934.644">13028 1207 7920 0 0,'0'0'174'0'0,"0"0"29"0"0,0 0-57 0 0,0 0-53 0 0,1-1-22 0 0,1-1-11 0 0,-2 1 20 0 0,1 0 67 0 0,11-10 397 0 0,-1-2-75 0 0,-3 5-208 0 0,0-1-37 0 0,1 1-39 0 0,0 1-42 0 0,-8 6-207 0 0,0-1 67 0 0,1 1 55 0 0,-1 0 43 0 0,0-2 112 0 0,6-3 356 0 0,-4 4-433 0 0,1 0-42 0 0,-3 2 18 0 0,-1 0 16 0 0,0 0 18 0 0,0 0 99 0 0,0 0 47 0 0,0 0 11 0 0,0 0-6 0 0,0 0-28 0 0,0 0-11 0 0,-1 0-6 0 0,0 0-95 0 0,-1 0-72 0 0,-4 2 31 0 0,3-1-34 0 0,-13 6 220 0 0,1 2-70 0 0,-1 1-60 0 0,1 0-48 0 0,-2 2-29 0 0,-9 4 1 0 0,15-9-28 0 0,0 1-1 0 0,0 0 1 0 0,0 0 0 0 0,1 1-68 0 0,-16 14 144 0 0,21-20-142 0 0,1 0 61 0 0,-9 5 288 0 0,9-5-231 0 0,3-3-1 0 0,1 0 1 0 0,0 0 0 0 0,0 0-5 0 0,0 0-23 0 0,0 0-11 0 0,0 0-1 0 0,0 0 19 0 0,0 0 80 0 0,0 0 39 0 0,0 0 6 0 0,2 0-58 0 0,-2 1-104 0 0,1 1-68 0 0,4 1 16 0 0,2-1 36 0 0,4 0-40 0 0,-5-1 8 0 0,0 1-1 0 0,0 0 1 0 0,0 0 0 0 0,0 0-1 0 0,0 1-13 0 0,15 6 0 0 0,-11-3 0 0 0,-6-5 0 0 0,-1 1 0 0 0,1 0 0 0 0,-1 0 0 0 0,1 1 0 0 0,-1-1 0 0 0,0 1 0 0 0,0 0 0 0 0,0 0 0 0 0,2 3 0 0 0,1 4 7 0 0,1 9 81 0 0,1 5 57 0 0,-3-12-131 0 0,-5-5 47 0 0,-1-5-21 0 0,1 3 41 0 0,0-3-18 0 0,0 0 1 0 0,0 0-1 0 0,0 0 1 0 0,0 0-1 0 0,0 0 1 0 0,-1 0-1 0 0,1 0 1 0 0,-1 0-1 0 0,1 0 1 0 0,-1 0-64 0 0,-5 5 179 0 0,5-6-37 0 0,-1 3 63 0 0,-2-1-35 0 0,-8 3 81 0 0,1-2-111 0 0,-1-1 14 0 0,-10 0 80 0 0,-1 0-97 0 0,-4 0-58 0 0,-12 2-25 0 0,21-5-53 0 0,-3-2-12 0 0,20 2-48 0 0,1 0-33 0 0,0 0-11 0 0,0 0 12 0 0,0 0-58 0 0,0 0-114 0 0,0 0-284 0 0,1-1-512 0 0,4-5-48 0 0</inkml:trace>
  <inkml:trace contextRef="#ctx0" brushRef="#br0" timeOffset="34711.829">11629 3299 8840 0 0,'0'0'197'0'0,"0"0"24"0"0,0-1-16 0 0,0 1-91 0 0,-1-1-58 0 0,0-1-12 0 0,1 2 15 0 0,-1 0-139 0 0,1 0-16 0 0,0 0 25 0 0,0 1 60 0 0,0-1 55 0 0,1 0 47 0 0,-1 0 42 0 0,0 0 36 0 0,1 0 253 0 0,1 0 1005 0 0,-1 0-1154 0 0,-1 1-35 0 0,0-1-76 0 0,0 0-38 0 0,0 0-46 0 0,0 1-52 0 0,-1-1-58 0 0,1 1-64 0 0,-1 0-72 0 0,1-1-76 0 0,-20 19 390 0 0,-2-2-70 0 0,1-3-52 0 0,-42 24-41 0 0,35-23 38 0 0,-4 3 81 0 0,4-4-97 0 0,-1-2-45 0 0,-19 10-62 0 0,18-9 56 0 0,0-1 0 0 0,-1-2 0 0 0,0-1 1 0 0,-20 3 45 0 0,31-7-5 0 0,-61 14 5 0 0,63-15 0 0 0,0 2 0 0 0,0 0 0 0 0,0 1 0 0 0,-12 7 0 0 0,13-5 26 0 0,-8 1 82 0 0,-11 6 87 0 0,12-2-124 0 0,7-1 9 0 0,-7 5 325 0 0,-16 15-405 0 0,27-21-22 0 0,-1 1 41 0 0,-34 31 139 0 0,34-27-161 0 0,1 0-73 0 0,5-6-55 0 0,-1-2 105 0 0,0 0 83 0 0,-1-1 61 0 0,3-2 45 0 0,1-1 0 0 0,0 1 0 0 0,0 0-1 0 0,-5 7-162 0 0,-2 6 9 0 0,-6 9 38 0 0,-1-1 77 0 0,6-9 22 0 0,-1-1 66 0 0,-17 22 129 0 0,15-15-36 0 0,1 1-1 0 0,-12 26-304 0 0,13-20 276 0 0,2 1-75 0 0,1 0-98 0 0,6-15-96 0 0,0-1-32 0 0,-4 15 71 0 0,-8 40 137 0 0,10-38-185 0 0,3-16-45 0 0,1 0-37 0 0,-15 47 86 0 0,5-17-18 0 0,5-15 33 0 0,1-5 32 0 0,1 0 43 0 0,4-10-50 0 0,1 0 0 0 0,0 0 0 0 0,1-1 0 0 0,1 17-42 0 0,0-19 45 0 0,1 0-19 0 0,1-1-1 0 0,0 0 1 0 0,2 5-26 0 0,-1-4-3 0 0,0 1 3 0 0,0 0 0 0 0,2 0 1 0 0,0-1-1 0 0,1 0 0 0 0,4 8 0 0 0,-2-4 0 0 0,-6-13 0 0 0,0 0 0 0 0,0 0 0 0 0,0 0 0 0 0,1-1 0 0 0,2 4 0 0 0,13 16 0 0 0,1-2-1 0 0,16 15 2 0 0,-24-28-1 0 0,-1 1 0 0 0,2-2 0 0 0,-1 0 0 0 0,1 0 0 0 0,0-1 0 0 0,11 5 0 0 0,10 4 0 0 0,1-3 33 0 0,1-2-71 0 0,6 0-270 0 0,38 5 308 0 0,-28-9-59 0 0,-2-3 86 0 0,-24-3-63 0 0,0-2-36 0 0,0 0-38 0 0,0-2-42 0 0,0 0-41 0 0,-1-2-46 0 0,16-4-45 0 0,1 1 51 0 0,12-2 7 0 0,-1-3 84 0 0,5-4-54 0 0,0 0 46 0 0,-1 0 53 0 0,0-1 62 0 0,-19 5 23 0 0,36-10 14 0 0,-30 10-2 0 0,-1-2 0 0 0,22-11 0 0 0,-30 11 0 0 0,-3 0 0 0 0,0-1 0 0 0,-1-2 0 0 0,-2-2 0 0 0,8-6 0 0 0,-23 17 0 0 0,27-22 31 0 0,50-49 126 0 0,-59 51-140 0 0,-27 25-18 0 0,25-26-160 0 0,21-26 161 0 0,-26 26-15 0 0,-1 0 40 0 0,-13 15 24 0 0,-1 0-1 0 0,0 0 1 0 0,0-3-49 0 0,2-5 38 0 0,-2 0 0 0 0,-1-1 0 0 0,-1 0 0 0 0,-1 0 0 0 0,2-21-38 0 0,-1-17 106 0 0,-3 0 64 0 0,-2 1 93 0 0,-2 31-88 0 0,0 0 34 0 0,0-6-43 0 0,0-83 394 0 0,-1 39-118 0 0,0 14 5 0 0,-2 0 96 0 0,3 51-440 0 0,-1 6-20 0 0,1 0-1 0 0,-1-1 1 0 0,0 1-1 0 0,-3-7-82 0 0,-6-23 228 0 0,0-3-37 0 0,0 14-32 0 0,2 6 3 0 0,-1 0-42 0 0,-3-5-16 0 0,-7-12 7 0 0,8 21-63 0 0,-8-9-41 0 0,-2-2-9 0 0,3 8-50 0 0,-15-6 133 0 0,21 17-30 0 0,5 6-42 0 0,0 0-1 0 0,0 1 0 0 0,0-1 0 0 0,0 1 0 0 0,0 1 0 0 0,0 0 0 0 0,-1 0 0 0 0,1 0 0 0 0,-2 1-8 0 0,-17-6-9 0 0,2 3-35 0 0,-1 0 0 0 0,1 1 0 0 0,-1 2 1 0 0,1 0-1 0 0,-11 3 44 0 0,-8-2-165 0 0,-6-2 165 0 0,40 1-92 0 0,-1 1 34 0 0,-32 0-74 0 0,29 0 28 0 0,1 1-84 0 0,3 0-15 0 0,-1 1-70 0 0,1-1-82 0 0,0 1-92 0 0,6-2 296 0 0,1 1 21 0 0,1-1-12 0 0,-1 0-40 0 0,1 0-8 0 0,0 1-41 0 0,0-1-48 0 0,-1 0-51 0 0,1 0-58 0 0,0 0-52 0 0,0 0-47 0 0,0 0-41 0 0,-1 0-152 0 0,1 0-40 0 0,-1 0-183 0 0,0 0-495 0 0</inkml:trace>
  <inkml:trace contextRef="#ctx0" brushRef="#br0" timeOffset="37300.041">10505 2326 4384 0 0,'0'0'127'0'0,"-2"-3"-16"0"0,-1-4-69 0 0,2 3 10 0 0,-1 0 92 0 0,-1 0 69 0 0,1 0 48 0 0,-6-10 687 0 0,6 9-704 0 0,2 0-86 0 0,-1 2 23 0 0,1 0-1 0 0,-1 0 1 0 0,0 0 0 0 0,0 0-1 0 0,0 0 1 0 0,0 1 0 0 0,0-1 0 0 0,-1 0-1 0 0,1 1 1 0 0,-1-1 0 0 0,1 1-1 0 0,-1-1-180 0 0,-4-5 601 0 0,1-1 60 0 0,2 0 78 0 0,2 0 98 0 0,0 5-551 0 0,0 1-40 0 0,-7-4 445 0 0,4 4-366 0 0,2 2-63 0 0,0-1 44 0 0,0 1 57 0 0,1-1 68 0 0,1 5-184 0 0,-1 1-40 0 0,-1 2-41 0 0,1 0-44 0 0,-1-1-45 0 0,1-2-48 0 0,0 18 242 0 0,4 0-33 0 0,3-1-35 0 0,1 0-38 0 0,0 2-34 0 0,-2-1-48 0 0,-4-17-80 0 0,1 0 0 0 0,-1 0 0 0 0,0 0-1 0 0,1 0 1 0 0,2 3-3 0 0,10 17 71 0 0,4 5 75 0 0,-15-24-129 0 0,0 0-1 0 0,0 0 0 0 0,0-1 1 0 0,1 1-1 0 0,0-1 0 0 0,0 0 1 0 0,0 0-1 0 0,1 0-16 0 0,8 6 99 0 0,-1-1 71 0 0,-10-8-117 0 0,3-1 140 0 0,-1-1-33 0 0,3-2 71 0 0,-3-2-98 0 0,-1-1-77 0 0,-1-3-59 0 0,-3-14-98 0 0,0 15 102 0 0,1 1 49 0 0,-4-17 20 0 0,-1 0 36 0 0,2-6-34 0 0,1 2-64 0 0,1 9-8 0 0,0 13 0 0 0,1 0 0 0 0,0 0 0 0 0,1 0 0 0 0,-1 0 0 0 0,1-2 0 0 0,0 5 6 0 0,2-16-30 0 0,-2 9-27 0 0,-3 3-37 0 0,5 4 153 0 0,7 0-23 0 0,-9 3-22 0 0,2-2-19 0 0,-1 1-35 0 0,3-1-88 0 0,0-1-129 0 0,-4 2 30 0 0,-1 1-10 0 0,0 0 81 0 0,0 0 16 0 0,0 0-43 0 0,0 0-148 0 0,0 0 93 0 0,0 0 37 0 0,0 0-91 0 0,0 0 116 0 0,1 0 98 0 0,-1 0 85 0 0,1 0 62 0 0,1 0 154 0 0,-1 0-172 0 0,-1 0-80 0 0,1 0-41 0 0,-1 0-47 0 0,1 0-55 0 0,-1 0-69 0 0,1 0-72 0 0,-1 0-82 0 0,1 0-88 0 0,-1 0-97 0 0,1 0-105 0 0,-1 0-112 0 0,1 0-121 0 0,0 0 602 0 0,-1 0-34 0 0,2 0-433 0 0,1 0-277 0 0,1 0-661 0 0</inkml:trace>
  <inkml:trace contextRef="#ctx0" brushRef="#br0" timeOffset="37665.494">10647 2180 8640 0 0,'0'0'197'0'0,"0"0"24"0"0,0 0 17 0 0,-1 1-38 0 0,-6 6 46 0 0,4 0 53 0 0,1-1-43 0 0,-7 13 633 0 0,4-8-462 0 0,3-6-268 0 0,-1 0-51 0 0,-5 15 431 0 0,4 3-95 0 0,3-18-337 0 0,-2 28 678 0 0,2-23-594 0 0,1-1-99 0 0,1-1 68 0 0,2-3-34 0 0,5 1 12 0 0,2-3-42 0 0,12-2 58 0 0,-11-3-10 0 0,11-6 65 0 0,-1-3-69 0 0,-2-2-54 0 0,-1-1-43 0 0,-2 1-31 0 0,-11 10 12 0 0,0-2 36 0 0,10-11 231 0 0,-10 8-206 0 0,0 0-80 0 0,-3 3-45 0 0,-1 1-35 0 0,0 3 70 0 0,-1 0 1 0 0,0 0 0 0 0,1 0 0 0 0,-1 0 0 0 0,0 0 0 0 0,0 0 0 0 0,0 0 0 0 0,0-1 0 0 0,0 1 0 0 0,0 0 0 0 0,0 0 0 0 0,0 0 0 0 0,-1 0 0 0 0,1 0 4 0 0,0 0 2 0 0,-1 0 1 0 0,1 0 0 0 0,-1 0-1 0 0,1 0 1 0 0,-1 0-1 0 0,0 0 1 0 0,0 0-1 0 0,1 0 1 0 0,-1 1 0 0 0,0-1-1 0 0,0 0 1 0 0,0 1-1 0 0,0-1 1 0 0,0 0 0 0 0,1 1-1 0 0,-1-1 1 0 0,-1 0-3 0 0,-11-3 22 0 0,5 3-37 0 0,2 1-28 0 0,2-1-36 0 0,-16 1-300 0 0,13-1 217 0 0,0 0-43 0 0,1 0-8 0 0,1 0-47 0 0,1-1-55 0 0,0 0-63 0 0,3 2 136 0 0,1 0 46 0 0,0 0-44 0 0,0 0-182 0 0,-1 0-345 0 0,-8 0-22 0 0</inkml:trace>
  <inkml:trace contextRef="#ctx0" brushRef="#br0" timeOffset="38074.596">10707 1948 8752 0 0,'0'0'197'0'0,"0"0"24"0"0,0 0 19 0 0,-1 1-29 0 0,-2 8 375 0 0,1 0-54 0 0,0 0-52 0 0,1-1-47 0 0,2 0-45 0 0,-1 0-43 0 0,2 0-38 0 0,0 0-37 0 0,4 7 174 0 0,1-1-110 0 0,1 0-84 0 0,0 0-62 0 0,12 20 186 0 0,-3-6-36 0 0,-7-12-82 0 0,-1 2 86 0 0,-5-9-165 0 0,0 1 71 0 0,8 19 662 0 0,-8-16-614 0 0,8 11 153 0 0,-7-13-342 0 0,-1-3-68 0 0,-2-5-2 0 0,3 2-24 0 0,5 4-6 0 0,-4 0 39 0 0,-5-9-82 0 0,-1 1-42 0 0,0-1-52 0 0,0 0-37 0 0,0 0-208 0 0,0 0-10 0 0,0 0 136 0 0,0 0 36 0 0,0 0-61 0 0,0 0-218 0 0,0-1-402 0 0,3-4-30 0 0</inkml:trace>
  <inkml:trace contextRef="#ctx0" brushRef="#br0" timeOffset="38546.614">10811 2138 6984 0 0,'1'0'201'0'0,"0"0"806"0"0,0 0-117 0 0,1 0-110 0 0,-1 1-103 0 0,0 0-97 0 0,1 0-90 0 0,-1 0-83 0 0,0 0-76 0 0,1 1-26 0 0,-1 0-88 0 0,1 0-78 0 0,-1 0-66 0 0,1 0-55 0 0,0 1-58 0 0,2 4-227 0 0,-2-4 173 0 0,-1-1 92 0 0,0-1 44 0 0,0 0 98 0 0,0 1 118 0 0,5 5-91 0 0,-1 1-56 0 0,7 6 73 0 0,-5-8-78 0 0,35 31 646 0 0,-38-33-637 0 0,-3-3-91 0 0,0 0 0 0 0,0 0 0 0 0,1 0 1 0 0,-1 0-1 0 0,1 0 0 0 0,-1 0 1 0 0,0-1-1 0 0,1 1 0 0 0,0 0 0 0 0,-1-1 1 0 0,1 1-1 0 0,-1-1 0 0 0,1 0 0 0 0,0 1 1 0 0,-1-1-1 0 0,1 0 0 0 0,0 0 0 0 0,-1 0 1 0 0,2 0-25 0 0,7-3 135 0 0,2-3 39 0 0,-7 2-16 0 0,-2 1-37 0 0,2-6 23 0 0,-2-1-111 0 0,-4 0-85 0 0,-1-3-88 0 0,-9-19-281 0 0,6 19 299 0 0,3 7 101 0 0,1 1 36 0 0,-3-9-95 0 0,-4-7-126 0 0,0 0 25 0 0,4 8 136 0 0,-2 2-19 0 0,6 8 10 0 0,3 7 44 0 0,0 2 10 0 0,3 4 0 0 0,-1 0 0 0 0,-1 0 0 0 0,2 6 0 0 0,-2-8-53 0 0,-2-4-25 0 0,0-1-44 0 0,0 0-39 0 0,0 0-51 0 0,-2-2 64 0 0,0-1-27 0 0,0 0-56 0 0,0 0-105 0 0,0 0-124 0 0,0 0-111 0 0,1 0 84 0 0,-1 0-42 0 0,0 1-618 0 0,0 0-529 0 0,2 2-826 0 0</inkml:trace>
  <inkml:trace contextRef="#ctx0" brushRef="#br0" timeOffset="39380.096">11052 2022 6688 0 0,'0'0'197'0'0,"1"1"-16"0"0,3 7 96 0 0,1 0 55 0 0,-1 0 89 0 0,4 15 873 0 0,-5-14-767 0 0,0-1-110 0 0,-1 0-76 0 0,-1-3-186 0 0,1 0-39 0 0,-1 0-45 0 0,1 0-48 0 0,2 5 304 0 0,1 4 38 0 0,1-1-80 0 0,-1-2-52 0 0,0-2-141 0 0,-4-12-80 0 0,-6-13-92 0 0,1 4-64 0 0,1-2 42 0 0,-1-3 7 0 0,-3-5 107 0 0,2-12 67 0 0,2 10-47 0 0,3 20-32 0 0,0 0 0 0 0,0 0 0 0 0,1 0 0 0 0,-1 0 0 0 0,1 0 0 0 0,0 1 0 0 0,1-4 0 0 0,0 5 18 0 0,1 1 132 0 0,1 2-45 0 0,8 6 105 0 0,-9-4-89 0 0,6 7 157 0 0,-1 1-34 0 0,8 11 149 0 0,0 1-126 0 0,-3-1-120 0 0,-9-16-104 0 0,1 8-8 0 0,-3-6 18 0 0,2 3 75 0 0,-3-10-64 0 0,-1-1-26 0 0,-1-1-183 0 0,0-9 36 0 0,0-3-40 0 0,-2 1 103 0 0,0-15 49 0 0,2 14 9 0 0,0-1-84 0 0,-1-13-131 0 0,3 10 146 0 0,0 11 62 0 0,1-15-74 0 0,-2 21 69 0 0,1 0 0 0 0,-1 0 0 0 0,0 0 0 0 0,0 0 0 0 0,0 0 0 0 0,0-1 0 0 0,0 1 0 0 0,0 0 0 0 0,0 0 0 0 0,0 0 0 0 0,0 0 0 0 0,0 0 0 0 0,0 0 0 0 0,0 0 0 0 0,1 0 0 0 0,-1-1 0 0 0,0 1 0 0 0,0 0 0 0 0,0 0 0 0 0,0 0 0 0 0,0 0 1 0 0,0 0-1 0 0,0 0 0 0 0,1 0 0 0 0,-1 0 0 0 0,0 0 0 0 0,0 0 0 0 0,0 0 0 0 0,0 0 0 0 0,0 0 0 0 0,0 0 0 0 0,1 0 0 0 0,-1 0 0 0 0,0 0 0 0 0,0 0 0 0 0,0 0 0 0 0,0 0 0 0 0,0 0 0 0 0,0 0 0 0 0,1 0 0 0 0,-1 0 0 0 0,0 0 0 0 0,0 0 0 0 0,0 0 1 0 0,0 0-1 0 0,0 1 0 0 0,0-1 0 0 0,0 0 0 0 0,0 0 0 0 0,1 0 0 0 0,-1 0 0 0 0,0 0 0 0 0,0 0 0 0 0,0 0 0 0 0,4 4 16 0 0,19 25 270 0 0,-3 2-97 0 0,-9-14-145 0 0,0 0-45 0 0,-9-16 3 0 0,-1 1 1 0 0,1 0 0 0 0,-1 0 0 0 0,1-1-1 0 0,0 1 1 0 0,0-1 0 0 0,0 1 0 0 0,0-1 0 0 0,0 0-1 0 0,0 0 1 0 0,0 0 0 0 0,0 0 0 0 0,0 0 0 0 0,0 0-3 0 0,7 0-39 0 0,-1-2-51 0 0,0-2-65 0 0,-1-4-83 0 0,17-28-719 0 0,-11 9 372 0 0,-4 3 159 0 0,-1 1 77 0 0,-4 3 25 0 0,-3 0 85 0 0,-1 3-30 0 0,-1 1-1 0 0,-3-13 270 0 0,4 25-23 0 0,-1 1 0 0 0,1-1 0 0 0,-1 0 0 0 0,0 0 1 0 0,0 0-1 0 0,0 0 0 0 0,0 1 0 0 0,-1-1 0 0 0,-1-2 23 0 0,3 4-2 0 0,-1 1 1 0 0,1-1 0 0 0,-1 0 0 0 0,1 1 0 0 0,-1-1-1 0 0,1 1 1 0 0,-1 0 0 0 0,0-1 0 0 0,0 1 0 0 0,1-1-1 0 0,-1 1 1 0 0,0 0 0 0 0,1-1 0 0 0,-1 1 0 0 0,0 0-1 0 0,0 0 2 0 0,-7 0 32 0 0,-1 3 34 0 0,6-1 14 0 0,1-1-1 0 0,-1 1 1 0 0,1 0 0 0 0,0 0-1 0 0,-1 0 1 0 0,1 0-1 0 0,0 0 1 0 0,-2 2-80 0 0,1 1 128 0 0,0-1-1 0 0,0 1 1 0 0,1 0-1 0 0,-1 0 1 0 0,1-1 0 0 0,0 2-1 0 0,0-1 1 0 0,1 0-128 0 0,-4 20 488 0 0,3 0-47 0 0,3-9-186 0 0,1-2-38 0 0,0-6-267 0 0,1-2 45 0 0,0 0 40 0 0,0 0 33 0 0,7 3 174 0 0,-9-8-183 0 0,1 0 0 0 0,0 0 0 0 0,0 0 0 0 0,0 0 0 0 0,0 0 0 0 0,0 0 0 0 0,1 0 0 0 0,-1-1 0 0 0,0 1 0 0 0,0-1 0 0 0,0 0 0 0 0,1 1-59 0 0,8-1 176 0 0,-1-1-105 0 0,0-2-110 0 0,-5 2-31 0 0,1-1-39 0 0,-1 0-41 0 0,0 0-46 0 0,0 0-49 0 0,0 0-52 0 0,-1-1-55 0 0,1 1-61 0 0,-1-1-62 0 0,1 0-67 0 0,-1 0-70 0 0,-1 1-73 0 0,2-2-1008 0 0,3-2-967 0 0</inkml:trace>
  <inkml:trace contextRef="#ctx0" brushRef="#br0" timeOffset="40205.204">11596 1803 5440 0 0,'0'0'124'0'0,"0"0"17"0"0,0 2 46 0 0,0 0-102 0 0,0 10-54 0 0,0-10-180 0 0,0 0 57 0 0,0 1 53 0 0,0 0 49 0 0,0-1 42 0 0,-1 1 36 0 0,1 3 185 0 0,0 1 191 0 0,0-1-45 0 0,1-1 37 0 0,1 4 484 0 0,1-4-357 0 0,-1-2-167 0 0,2-1-93 0 0,-3-1 170 0 0,-1-1-78 0 0,1 2-55 0 0,2-1-75 0 0,0-1-65 0 0,0 0-51 0 0,3-1 22 0 0,0-1 10 0 0,11-7 157 0 0,-13 7-256 0 0,0 0-1 0 0,-1-1 1 0 0,0 0 0 0 0,1 0 0 0 0,-1 0 0 0 0,-1 0-1 0 0,1-1 1 0 0,0 1 0 0 0,1-4-102 0 0,3-8 277 0 0,-3-1-66 0 0,-4-1-90 0 0,-5 0-114 0 0,2 9 75 0 0,-3-4-22 0 0,0 0-58 0 0,4 10-11 0 0,2 0 13 0 0,-1 1 0 0 0,0 0 0 0 0,0 0-1 0 0,0-1 1 0 0,0 1 0 0 0,0 0 0 0 0,0 0 0 0 0,0 0-1 0 0,0 0 1 0 0,0 0 0 0 0,0 0 0 0 0,0 1 0 0 0,-1-1 0 0 0,1 0-1 0 0,0 1 1 0 0,-1-1 0 0 0,1 0 0 0 0,0 1 0 0 0,-2-1-4 0 0,2 1-4 0 0,0 0 1 0 0,0 0 0 0 0,0 1-1 0 0,-1-1 1 0 0,1 0 0 0 0,0 0 0 0 0,0 1-1 0 0,0-1 1 0 0,0 0 0 0 0,-1 1 0 0 0,1-1-1 0 0,0 1 1 0 0,0 0 0 0 0,0-1-1 0 0,0 1 1 0 0,0 0 0 0 0,1 0 0 0 0,-1-1-1 0 0,0 1 1 0 0,0 0 0 0 0,0 0 0 0 0,0 1 3 0 0,-1 0-12 0 0,0 1 0 0 0,0 0 0 0 0,0 0 0 0 0,0 0 0 0 0,0 0 0 0 0,0 1 12 0 0,-3 6 31 0 0,5-4 14 0 0,0-1-41 0 0,2 1-4 0 0,-1-6 0 0 0,-1 1 0 0 0,1 0 0 0 0,0-1 0 0 0,0 1 0 0 0,0 0 0 0 0,0-1 0 0 0,0 1 0 0 0,0-1 0 0 0,0 0 0 0 0,0 1 0 0 0,0-1 0 0 0,0 0 0 0 0,0 1 0 0 0,0-1 0 0 0,0 0 0 0 0,0 0 0 0 0,0 0 0 0 0,0 0 0 0 0,0 0 0 0 0,0 0 0 0 0,0 0 0 0 0,0-1 0 0 0,0 1 0 0 0,0 0 0 0 0,0-1 0 0 0,1 1 0 0 0,1-1 0 0 0,1 0 0 0 0,0 0 0 0 0,-1-1 0 0 0,1 0 0 0 0,-1 1 0 0 0,0-1 0 0 0,1-1 0 0 0,-1 1 0 0 0,0 0 0 0 0,0-1 0 0 0,0 1 0 0 0,-1-1 0 0 0,1 0 0 0 0,1-2 0 0 0,2-3 0 0 0,0-1 0 0 0,0 1 0 0 0,-1-1 0 0 0,4-9 0 0 0,-4 4 0 0 0,0 0 0 0 0,0-1 0 0 0,-1-2 0 0 0,4-11 0 0 0,-7 18 13 0 0,1 0 0 0 0,-2 0 1 0 0,1-1-1 0 0,-1 1 1 0 0,-1 0-1 0 0,0 0 0 0 0,0 0 1 0 0,-1 0-1 0 0,-1-3-13 0 0,0-3 8 0 0,3 15-8 0 0,0 1 0 0 0,0-1 0 0 0,-1 0 0 0 0,1 0 0 0 0,0 1 0 0 0,0-1 0 0 0,-1 0 0 0 0,1 1 0 0 0,-1-1 0 0 0,1 0 0 0 0,-1 1 0 0 0,1-1 0 0 0,-1 1 0 0 0,1-1 0 0 0,-1 1 0 0 0,1-1 0 0 0,0 1 0 0 0,0 0 0 0 0,0 0 0 0 0,0-1 0 0 0,-1 1 0 0 0,1 0 0 0 0,0 0 0 0 0,0 0 0 0 0,-1-1 0 0 0,1 1 0 0 0,0 0 0 0 0,0 0 0 0 0,-1 0 0 0 0,1 0 0 0 0,0 0 0 0 0,0-1 0 0 0,-1 1 0 0 0,1 0 0 0 0,0 0 0 0 0,-1 0 0 0 0,1 0 0 0 0,0 0 0 0 0,-1 0 0 0 0,1 0 0 0 0,0 0 0 0 0,0 0 0 0 0,-1 0 0 0 0,1 0 0 0 0,0 0 0 0 0,-1 0 0 0 0,1 0 0 0 0,0 1 0 0 0,0-1 0 0 0,-1 0 0 0 0,1 0 0 0 0,0 0 0 0 0,0 0 0 0 0,-1 0 0 0 0,1 1 0 0 0,0-1 0 0 0,0 0 0 0 0,-1 0 0 0 0,1 1 0 0 0,0-1 0 0 0,-1 0 3 0 0,-1 1 0 0 0,1-1 0 0 0,0 1 0 0 0,-1 0 0 0 0,1 0 0 0 0,0-1 0 0 0,0 1 0 0 0,0 0 0 0 0,-1 0 0 0 0,1 0 0 0 0,0 0 0 0 0,0 1-3 0 0,-1 1 17 0 0,0 0 1 0 0,0 0-1 0 0,0 0 1 0 0,1 0-1 0 0,0 0 1 0 0,-1 1-1 0 0,1-1 1 0 0,0 4-18 0 0,-4 29 148 0 0,4-16-96 0 0,3 10 110 0 0,1-2-72 0 0,5 6-44 0 0,8 14-23 0 0,6-1 62 0 0,-4-17 71 0 0,-2-6 68 0 0,1-1 110 0 0,2 2-265 0 0,24 34 182 0 0,-29-38-200 0 0,1 3-57 0 0,-1-1-87 0 0,-12-18 20 0 0,4 4-26 0 0,-4-6 25 0 0,0 1-54 0 0,0-1-78 0 0,0 1-98 0 0,-1-2 36 0 0,0 0-61 0 0,0 1-67 0 0,0-1-74 0 0,-1-2 125 0 0,1 0-48 0 0,-1 1-43 0 0,0-1-37 0 0,0 0-138 0 0,0 0-37 0 0,0 0-1427 0 0</inkml:trace>
  <inkml:trace contextRef="#ctx0" brushRef="#br0" timeOffset="40486.698">11728 1891 10336 0 0,'0'0'233'0'0,"0"0"39"0"0,0 0 15 0 0,0 0-95 0 0,0-2-98 0 0,0 0-69 0 0,0-5-71 0 0,1 4 69 0 0,4-6 134 0 0,2 0 102 0 0,1 1 85 0 0,1 0 71 0 0,8-4 357 0 0,9-3 510 0 0,-6 2-201 0 0,-12 9-1084 0 0,1-1 60 0 0,5-3 132 0 0,19-8 384 0 0,-22 12-457 0 0,-1-1-69 0 0,-1 2-79 0 0,-1-1-79 0 0,1 0-94 0 0,0 0-107 0 0,-1 0-122 0 0,-3 2 166 0 0,-1 0-34 0 0,0 0-39 0 0,0-1-38 0 0,0 1-42 0 0,0 0-42 0 0,5-3-638 0 0</inkml:trace>
  <inkml:trace contextRef="#ctx0" brushRef="#br0" timeOffset="42386.814">10475 2866 6392 0 0,'0'0'141'0'0,"0"0"23"0"0,0 0 12 0 0,0 0 8 0 0,-1 1 345 0 0,-1 1-246 0 0,1 1-159 0 0,0-2-116 0 0,0 0-45 0 0,-3 4 188 0 0,1-1-52 0 0,-5 6 87 0 0,4-7-90 0 0,0-2 41 0 0,3 0 24 0 0,0 1-48 0 0,0 0-23 0 0,-1 2-1 0 0,1 0 15 0 0,0-3 12 0 0,-6 9 348 0 0,0 0-72 0 0,2 0-63 0 0,-1 1-53 0 0,0 3-4 0 0,0 0-48 0 0,-9 28 305 0 0,8-19-213 0 0,4-11-278 0 0,3-10-27 0 0,-1 0 1 0 0,1 0-1 0 0,-1 0 1 0 0,1 0 0 0 0,-1 0-1 0 0,0 0 1 0 0,0 0-1 0 0,-1 1-11 0 0,-2 8 128 0 0,5 8 145 0 0,5-1 14 0 0,0-8-133 0 0,-5-9-74 0 0,1 0-20 0 0,2 1 100 0 0,3 2 148 0 0,-2-3-171 0 0,-5-1-128 0 0,4 0 19 0 0,18-1-100 0 0,-16 1 82 0 0,-2-1 46 0 0,19-8 106 0 0,-17 6-132 0 0,-3 2-30 0 0,-2 1 2 0 0,-1-1 1 0 0,1 1-1 0 0,0 0 1 0 0,-1 0-1 0 0,1-1 0 0 0,0 1 1 0 0,-1-1-1 0 0,1 1 0 0 0,-1 0 1 0 0,1-1-1 0 0,-1 1 1 0 0,1-1-1 0 0,-1 1 0 0 0,1-1 1 0 0,-1 0-1 0 0,1 0-2 0 0,5-9 35 0 0,5-16-20 0 0,-11 3-87 0 0,0 13 19 0 0,-2-12-90 0 0,2 22 138 0 0,0-18-383 0 0,0 0 70 0 0,2 1 86 0 0,2 0 101 0 0,-4 15 131 0 0,0 1-1 0 0,0 0 0 0 0,1 0 0 0 0,-1 0 1 0 0,0-1-1 0 0,1 1 0 0 0,-1 0 1 0 0,1 0-1 0 0,0 0 0 0 0,-1 0 0 0 0,1 0 1 0 0,0 0-1 0 0,-1 0 0 0 0,1 0 1 0 0,0 0 0 0 0,1-1-15 0 0,-1-4-34 0 0,-1 5 31 0 0,4-3-114 0 0,10-5 90 0 0,-10 8 42 0 0,1-1 0 0 0,-1 1 0 0 0,0 0 0 0 0,1 0 0 0 0,-1 0 0 0 0,1 0 0 0 0,-3 1 0 0 0,-1 0 0 0 0,-1 0 0 0 0,1 0 0 0 0,0 0 0 0 0,-1 0 0 0 0,1 0 0 0 0,0 0 0 0 0,-1 0 0 0 0,1 0 0 0 0,0 0 0 0 0,-1 0 0 0 0,1 0 0 0 0,-1 1 0 0 0,1-1 0 0 0,0 0 0 0 0,-1 0 0 0 0,1 1 0 0 0,-1-1 0 0 0,1 0 0 0 0,0 1 0 0 0,-1-1 0 0 0,1 0 0 0 0,-1 1 0 0 0,0-1 0 0 0,1 1 0 0 0,-1-1 0 0 0,1 1 0 0 0,-1-1 0 0 0,0 1 0 0 0,1 0 0 0 0,16 18 53 0 0,-11-12 4 0 0,-2-4-12 0 0,-2 0 45 0 0,0 0 8 0 0,-2 1 39 0 0,1 2-23 0 0,2 0-6 0 0,1 4 49 0 0,-5-1 48 0 0,-1 1-105 0 0,2-6-61 0 0,-1 3-6 0 0,-1-1 15 0 0,0 3 36 0 0,-3-4-23 0 0,5-5-61 0 0,0 0 1 0 0,0 0-1 0 0,0 0 0 0 0,0 0 1 0 0,-1 0-1 0 0,1 0 0 0 0,0 0 1 0 0,0 0-1 0 0,0 0 0 0 0,0 0 1 0 0,0 0-1 0 0,0 0 0 0 0,-1 0 1 0 0,1 0-1 0 0,0 0 0 0 0,0 0 1 0 0,0 1-1 0 0,0-1 0 0 0,0 0 1 0 0,0 0-1 0 0,0 0 0 0 0,0 0 1 0 0,0 0-1 0 0,-1 0 0 0 0,1 1 0 0 0,0-1 1 0 0,0 0-1 0 0,0 0 0 0 0,0 0 1 0 0,0 0-1 0 0,0 0 0 0 0,0 0 1 0 0,0 1-1 0 0,0-1 0 0 0,0 0 1 0 0,0 0-1 0 0,0 0 0 0 0,0 0 1 0 0,0 0-1 0 0,0 1 0 0 0,0-1 0 0 0,-1-3 105 0 0,0-4-49 0 0,-10-26-35 0 0,-2 4-19 0 0,10 20 15 0 0,0 0-1 0 0,0 0 1 0 0,1 0 0 0 0,-1-5-17 0 0,1-3-3 0 0,2 15 1 0 0,-1-1 2 0 0,0-1 0 0 0,1 1 0 0 0,-1 0 0 0 0,1-1 0 0 0,0 1 0 0 0,0 0 0 0 0,1-1 0 0 0,-1 1 0 0 0,1 0 0 0 0,-1 0 0 0 0,1-1 0 0 0,1-2 0 0 0,-1 6-1 0 0,-1-1 1 0 0,0 0 0 0 0,0 0 0 0 0,0 0 0 0 0,1 0 0 0 0,-1 0 0 0 0,0 1 0 0 0,0-1-1 0 0,0 0 1 0 0,-1 0 0 0 0,1 0 0 0 0,0 0 0 0 0,0 1 0 0 0,0-1 0 0 0,0 0 0 0 0,-1 0 0 0 0,1 0-2 0 0,0 1 1 0 0,0 0-1 0 0,-1-1 1 0 0,1 1 0 0 0,0-1-1 0 0,0 1 1 0 0,0 0 0 0 0,0-1-1 0 0,0 1 1 0 0,0-1-1 0 0,0 1 1 0 0,0 0 0 0 0,0-1-1 0 0,0 1 1 0 0,0-1 0 0 0,0 1-1 0 0,0-1 1 0 0,0 1-1 0 0,0 0 1 0 0,0-1 0 0 0,0 1-1 0 0,1-1 1 0 0,-1 1-1 0 0,0 0 1 0 0,0-1 0 0 0,0 1-1 0 0,1-1 1 0 0,-1 1 0 0 0,0 0-1 0 0,1 0 1 0 0,-1-1-1 0 0,0 1 1 0 0,1 0 0 0 0,-1-1-1 0 0,0 1 1 0 0,1 0 0 0 0,-1 0-1 0 0,0 0 1 0 0,1-1-1 0 0,-1 1 1 0 0,1 0 0 0 0,-1 0-1 0 0,0 0 1 0 0,1 0 0 0 0,-1 0 1 0 0,1-1-51 0 0,0 0 43 0 0,2 0 65 0 0,2-1 119 0 0,4 4-4 0 0,1 2-121 0 0,-1 0-23 0 0,18 9 86 0 0,-17-5-93 0 0,3 7-1 0 0,-6-9 5 0 0,-2 0-1 0 0,1 0 0 0 0,-1 1 0 0 0,3 4-24 0 0,-4-4 4 0 0,0 1 0 0 0,-1-1 0 0 0,-1 0 0 0 0,2 6-4 0 0,5 11 37 0 0,4 3 49 0 0,-6-21-33 0 0,-6-5-52 0 0,0-1 0 0 0,0 0 0 0 0,-1 0 0 0 0,1 0 0 0 0,0 0 0 0 0,0 0 0 0 0,-1 0 1 0 0,1 0-1 0 0,0 0 0 0 0,0 0 0 0 0,-1 0 0 0 0,1 0 0 0 0,0 0 0 0 0,0-1 0 0 0,0 1-1 0 0,1-1-1 0 0,0 0 1 0 0,0 0-1 0 0,-1 0 0 0 0,1 0 1 0 0,0 0-1 0 0,-1 0 0 0 0,1-1 1 0 0,0 0 0 0 0,3-4-1 0 0,0 0 1 0 0,-1 0 0 0 0,1-1 0 0 0,-2 0 0 0 0,1 1 0 0 0,-1-2 0 0 0,17-43-45 0 0,-12 28 8 0 0,-5 14 13 0 0,-1 0 0 0 0,-1-1 0 0 0,0 1 0 0 0,0-1 0 0 0,0 1 0 0 0,-2-1 0 0 0,0-7 24 0 0,0-9-80 0 0,-1 1-31 0 0,1 23 98 0 0,1 1-1 0 0,0 0 1 0 0,-1-1 0 0 0,1 1-1 0 0,-1 0 1 0 0,0-1-1 0 0,1 1 1 0 0,-1 0-1 0 0,0 0 1 0 0,0-1 0 0 0,0 1-1 0 0,1 0 1 0 0,-1 0-1 0 0,-1 0 1 0 0,0-1 13 0 0,2 2-3 0 0,-1 0 0 0 0,1 0 1 0 0,-1 0-1 0 0,0-1 0 0 0,1 1 0 0 0,-1 0 0 0 0,0 0 1 0 0,1 0-1 0 0,-1 0 0 0 0,1 0 0 0 0,-1 0 1 0 0,0 0-1 0 0,1 1 0 0 0,-1-1 0 0 0,0 0 0 0 0,1 0 1 0 0,-1 0-1 0 0,1 1 0 0 0,-1-1 0 0 0,1 0 1 0 0,-1 1-1 0 0,1-1 0 0 0,-1 0 0 0 0,0 1 3 0 0,-4 4-50 0 0,3-3 54 0 0,-1 0 1 0 0,1 0 0 0 0,0 0 0 0 0,1 1-1 0 0,-1-1 1 0 0,0 0 0 0 0,-1 3-5 0 0,1-1 19 0 0,0 1-1 0 0,1-1 1 0 0,-1 1-1 0 0,1 0 1 0 0,0 0-1 0 0,0-1 1 0 0,0 3-19 0 0,-1 34 137 0 0,4-16-91 0 0,10 18 144 0 0,-8-32-153 0 0,-3-9-25 0 0,0 0-1 0 0,0 0 0 0 0,0 0 1 0 0,0 0-1 0 0,0 0 0 0 0,0-1 1 0 0,1 1-1 0 0,-1 0 0 0 0,1-1 0 0 0,-1 1 1 0 0,1-1-1 0 0,0 0 0 0 0,-1 0 1 0 0,1 1-1 0 0,0-1 0 0 0,0 0-11 0 0,-1-1 5 0 0,1 0-1 0 0,-1 0 0 0 0,1 0 0 0 0,-1 0 1 0 0,1-1-1 0 0,-1 1 0 0 0,0 0 1 0 0,1 0-1 0 0,-1-1 0 0 0,1 1 0 0 0,-1-1 1 0 0,0 0-1 0 0,1 1 0 0 0,-1-1 1 0 0,0 0-5 0 0,22-14 39 0 0,-20 12-25 0 0,1 0-49 0 0,2-2 87 0 0,-4 3-64 0 0,1 0-64 0 0,-1-1-94 0 0,-1 2 24 0 0,1-1-44 0 0,-1 1-48 0 0,0 0-55 0 0,0-1-58 0 0,1 1-64 0 0,-1-1-70 0 0,1 1-75 0 0,-1-1-68 0 0,0 0-83 0 0,4-2-1110 0 0,2-4-1036 0 0</inkml:trace>
  <inkml:trace contextRef="#ctx0" brushRef="#br0" timeOffset="43126.6">11055 2586 5760 0 0,'4'13'1288'0'0,"-1"-7"-794"0"0,-1-3-271 0 0,-1 0-32 0 0,0 0-40 0 0,-1-2-46 0 0,2 5 427 0 0,0 0-117 0 0,0 1-33 0 0,2 2 51 0 0,0 0-53 0 0,-2-3-76 0 0,2 7 184 0 0,0-3-139 0 0,0 1-44 0 0,0-1-48 0 0,0-2-50 0 0,-1-3 41 0 0,-2-1-67 0 0,0 0-55 0 0,-1 0-37 0 0,3 7 130 0 0,1-7-58 0 0,-3-4-97 0 0,-1 0 0 0 0,0 0 0 0 0,0-1 42 0 0,-1-2-55 0 0,-4-8-6 0 0,-2-16 15 0 0,3 15-73 0 0,1 0 0 0 0,1 0-1 0 0,0 0 1 0 0,0 0 0 0 0,1-7 13 0 0,0 6 22 0 0,1 8-2 0 0,0 0 0 0 0,0 0 0 0 0,0 0 0 0 0,1 1 0 0 0,0-1 0 0 0,0 0 0 0 0,0-2-20 0 0,8-10 26 0 0,-8 17-27 0 0,-1-1 0 0 0,0 1 0 0 0,1-1 1 0 0,0 1-1 0 0,-1-1 0 0 0,1 1 0 0 0,-1-1 1 0 0,1 1-1 0 0,0-1 0 0 0,-1 1 0 0 0,1 0 1 0 0,0-1-1 0 0,-1 1 0 0 0,1 0 0 0 0,0 0 1 0 0,-1 0-1 0 0,1-1 0 0 0,0 1 0 0 0,0 0 1 0 0,-1 0-1 0 0,1 0 0 0 0,0 0 0 0 0,0 0 1 0 0,-1 0-1 0 0,1 1 0 0 0,0-1 0 0 0,0 0 1 0 0,0 0 0 0 0,12 6-57 0 0,-13-5 51 0 0,8 4-84 0 0,-2 0 76 0 0,1 2 72 0 0,2 4 127 0 0,6 6 128 0 0,-5-6-49 0 0,-4 2-59 0 0,-1 0-47 0 0,-1 1-36 0 0,3 9 41 0 0,-6-20-125 0 0,0 0 61 0 0,-3-1 368 0 0,-1-3-227 0 0,1 0-166 0 0,1-2-94 0 0,-1 1-94 0 0,1-3 114 0 0,-1 0 0 0 0,1 0 0 0 0,1 0 0 0 0,-1 1 0 0 0,0-1 0 0 0,1 0 0 0 0,0-1 0 0 0,-3-26 0 0 0,1 22 51 0 0,0 0-44 0 0,1-10-97 0 0,2 7-23 0 0,5-23-286 0 0,-2 21 251 0 0,0 2 60 0 0,1 0 60 0 0,-5 13 28 0 0,0-1 0 0 0,0 1 0 0 0,0 0 0 0 0,0 0 0 0 0,0 0 0 0 0,0 0 0 0 0,0-1 0 0 0,0 1 0 0 0,0 0 0 0 0,0 0 0 0 0,0 0 0 0 0,0 0 0 0 0,0-1 0 0 0,0 1 0 0 0,1 0 0 0 0,-1 0 0 0 0,0 0 0 0 0,0 0-1 0 0,0 0 1 0 0,0 0 0 0 0,0-1 0 0 0,0 1 0 0 0,0 0 0 0 0,1 0 0 0 0,-1 0 0 0 0,0 0 0 0 0,0 0 0 0 0,0 0 0 0 0,0 0 0 0 0,0 0 0 0 0,1 0 0 0 0,-1 0 0 0 0,0-1 0 0 0,0 1 0 0 0,0 0 0 0 0,0 0 0 0 0,1 0 0 0 0,-1 0 0 0 0,0 0 0 0 0,0 0 0 0 0,0 0 0 0 0,0 0 0 0 0,0 0 0 0 0,1 0 0 0 0,-1 1 0 0 0,0-1 0 0 0,6 0 11 0 0,1 4 126 0 0,6 14 260 0 0,-9-11-284 0 0,0 0-78 0 0,0 1-61 0 0,6 11-120 0 0,-8-13 132 0 0,0 0 38 0 0,4 13 154 0 0,-4-11-129 0 0,0 0-36 0 0,1-1-48 0 0,-1 0-60 0 0,-1-6-5 0 0,-1-1 52 0 0,0 1-45 0 0,0-1-42 0 0,0 1-41 0 0,1-1-38 0 0,-1 1-37 0 0,1 1-353 0 0,0 0-122 0 0,0-1-105 0 0,-1 1-89 0 0,1-1-72 0 0,-1-1-797 0 0,0 0-1012 0 0</inkml:trace>
  <inkml:trace contextRef="#ctx0" brushRef="#br0" timeOffset="43483.607">11404 2388 8720 0 0,'0'0'197'0'0,"0"0"24"0"0,0 0 19 0 0,0 1-29 0 0,-2 8 260 0 0,-3 0 308 0 0,0-1-33 0 0,2 0-285 0 0,0 0-68 0 0,0 0-63 0 0,0-1-56 0 0,-2 7 94 0 0,0 0-113 0 0,1-2-90 0 0,-3 18 132 0 0,6-21-294 0 0,-2 24-60 0 0,4-31 111 0 0,4 1 10 0 0,6 1 105 0 0,0-5-64 0 0,0-5-48 0 0,-1 0-37 0 0,4-2-27 0 0,-8 5 7 0 0,0 0 0 0 0,-1 0 0 0 0,0-1 0 0 0,0 1 0 0 0,0-1 0 0 0,0 0 0 0 0,-1-1 0 0 0,1 1 0 0 0,5-7 0 0 0,-1 0 0 0 0,8-11 0 0 0,-16 19 1 0 0,0 1 0 0 0,0-1 1 0 0,0 1-1 0 0,0-1 0 0 0,0 0 1 0 0,-1 1-1 0 0,1-1 0 0 0,-1 0 1 0 0,1 1-1 0 0,-1-1 0 0 0,0 0 1 0 0,0 0-1 0 0,-1 1 0 0 0,1-2-1 0 0,-4-10 56 0 0,-3 4 51 0 0,4 7-222 0 0,0 0 41 0 0,-4-2 27 0 0,-1 0 107 0 0,-11-6 207 0 0,12 8-242 0 0,1 2-67 0 0,0-1-71 0 0,1 1-87 0 0,-1-1-103 0 0,2 2 15 0 0,-1 0-67 0 0,1-1-72 0 0,0 1-79 0 0,0 0-83 0 0,-1 1-90 0 0,1-1-96 0 0,0 1-101 0 0,0-1-752 0 0,-1 1-920 0 0</inkml:trace>
  <inkml:trace contextRef="#ctx0" brushRef="#br0" timeOffset="44334.674">11533 2148 4952 0 0,'1'-1'45'0'0,"0"1"-35"0"0,-1 0-50 0 0,0-1 65 0 0,1-2 93 0 0,1 0 34 0 0,1-2 76 0 0,0-4 225 0 0,-3 4-194 0 0,0 1-113 0 0,0 1-102 0 0,1 2 54 0 0,-1 0 242 0 0,1 0-110 0 0,-1 0-63 0 0,3-3 111 0 0,-2 2-132 0 0,-1 1 10 0 0,1 0 52 0 0,0 0 64 0 0,0 1 76 0 0,-1-1-63 0 0,0 1 43 0 0,1-1 49 0 0,-1 1 52 0 0,0-1 55 0 0,0 1 59 0 0,0 0 63 0 0,0 0 67 0 0,7 17-474 0 0,1-1-53 0 0,9 18 38 0 0,8 17-13 0 0,-16-29-69 0 0,5 6 115 0 0,-2-10-30 0 0,-1-4 34 0 0,0-1 88 0 0,-1 2 89 0 0,-3-5-30 0 0,2-1 74 0 0,-8-9-250 0 0,-1 0-183 0 0,1 0 47 0 0,0 2 96 0 0,1-1 56 0 0,1 2 336 0 0,-3-3-341 0 0,0-1-140 0 0,-1-1-34 0 0,-8-9 168 0 0,-1 0-107 0 0,7 8-87 0 0,0 1 1 0 0,0 0 0 0 0,-1-1 0 0 0,1 1-1 0 0,0 1 1 0 0,-1-1 0 0 0,0 0 0 0 0,1 1-1 0 0,-1 0 1 0 0,0 0 0 0 0,0 0 0 0 0,0 0-1 0 0,-1 0-3 0 0,-11 1 13 0 0,0 4-35 0 0,12-3 6 0 0,0 1 1 0 0,0 0-1 0 0,0 0 0 0 0,0 0 1 0 0,0 1-1 0 0,1 0 0 0 0,-1-1 1 0 0,1 1-1 0 0,-1 0 0 0 0,1 1 1 0 0,0 0 15 0 0,-10 15-45 0 0,13-19 39 0 0,-5 12-36 0 0,4-10 41 0 0,1 1 1 0 0,-1 0-1 0 0,1 0 0 0 0,0 0 1 0 0,0 0-1 0 0,0-1 0 0 0,1 1 1 0 0,-1 2-1 0 0,1-3 2 0 0,-1-1 0 0 0,0 0 0 0 0,1 1-1 0 0,-1-1 1 0 0,1 0 0 0 0,-1 1 0 0 0,1-1-1 0 0,0 0 1 0 0,-1 0 0 0 0,1 0-1 0 0,1 1 0 0 0,-1 0 7 0 0,0-1-1 0 0,0 0 0 0 0,0 0 0 0 0,0 0 0 0 0,0 0 0 0 0,1 0 0 0 0,-1 0 1 0 0,0-1-1 0 0,1 1 0 0 0,-1 0 0 0 0,1-1 0 0 0,-1 1 0 0 0,0-1 0 0 0,1 1 1 0 0,-1-1-1 0 0,1 0 0 0 0,-1 1 0 0 0,1-1 0 0 0,0 0 0 0 0,-1 0 1 0 0,1 0-1 0 0,-1 0 0 0 0,2-1-6 0 0,5-1-156 0 0,-1-1 75 0 0,1 0 62 0 0,-1 0 53 0 0,7-3 142 0 0,7-6 238 0 0,-12 6-264 0 0,0 0-55 0 0,-1-1-90 0 0,-3 3-57 0 0,0 0-48 0 0,0 0-56 0 0,0-1-60 0 0,0 1-92 0 0,0-1-85 0 0,0 0-93 0 0,0 0-102 0 0,-1 0-108 0 0,1 0-117 0 0,0 0-125 0 0,-3 2 421 0 0,1 0-35 0 0,1-2-1425 0 0,1-3-1118 0 0</inkml:trace>
  <inkml:trace contextRef="#ctx0" brushRef="#br0" timeOffset="44762.444">11770 2239 9272 0 0,'0'0'208'0'0,"0"0"33"0"0,0 0 14 0 0,0 0-111 0 0,0 0-37 0 0,0 0 18 0 0,1 1-85 0 0,-1 1-42 0 0,1-2 33 0 0,-1 1 39 0 0,0-1 57 0 0,1 1 71 0 0,-1-1 87 0 0,1 0 102 0 0,5 3 82 0 0,9 1 998 0 0,-12-4-1189 0 0,1 0-39 0 0,-1 0-29 0 0,1-2-77 0 0,-1 0-90 0 0,0-1-105 0 0,10-7 286 0 0,-3 1-105 0 0,-8 7-107 0 0,0 0 1 0 0,-1 0-1 0 0,1 0 0 0 0,-1 1 0 0 0,0-2 1 0 0,0 1-1 0 0,1 0 0 0 0,-1-1-12 0 0,2-3 26 0 0,-1-1 0 0 0,0 1 1 0 0,0-1-1 0 0,0-3-26 0 0,-1-6 125 0 0,-1 14-61 0 0,0 1-64 0 0,-1 0 0 0 0,1 0 1 0 0,-1 0-1 0 0,1 1 1 0 0,-1-1-1 0 0,0 0 0 0 0,1 0 1 0 0,-1 0-1 0 0,0 1 1 0 0,0-1-1 0 0,1 0 0 0 0,-1 1 1 0 0,0-1-1 0 0,0 1 1 0 0,0-1-1 0 0,0 1 0 0 0,0-1 1 0 0,0 1-1 0 0,0-1 1 0 0,0 1-1 0 0,0 0 0 0 0,0 0 1 0 0,0-1-1 0 0,0 1 1 0 0,0 0-1 0 0,0 0 0 0 0,0 0 1 0 0,0 0-1 0 0,0 0 1 0 0,0 1-1 0 0,0-1 0 0 0,0 0 1 0 0,0 0-1 0 0,0 1 1 0 0,0-1-1 0 0,0 0 0 0 0,0 1 1 0 0,1-1-1 0 0,-1 1 1 0 0,-1 0-1 0 0,0 0-6 0 0,1 0 1 0 0,-1 1 0 0 0,0-1 0 0 0,1 1 0 0 0,-1-1 0 0 0,1 1-1 0 0,-1 0 1 0 0,1 0 5 0 0,-13 26-127 0 0,6-8 80 0 0,3-8 92 0 0,1 1 68 0 0,2 5 92 0 0,5 7 189 0 0,-2-22-334 0 0,0-1 0 0 0,0 1-1 0 0,0 0 1 0 0,0-1 0 0 0,0 1 0 0 0,1-1 0 0 0,1 2-60 0 0,8 7 252 0 0,2-5-82 0 0,2-4-51 0 0,-8-2-236 0 0,-1-1 54 0 0,0 1 49 0 0,0-1 40 0 0,7-3 143 0 0,16-8 421 0 0,-19 7-462 0 0,-2-1-112 0 0,-3 4-54 0 0,-1-1-36 0 0,0 0-40 0 0,0 0-45 0 0,0 0-48 0 0,0 0-53 0 0,0 0-58 0 0,0-1-60 0 0,0 1-66 0 0,0 0-69 0 0,0 0-74 0 0,0-1-78 0 0,0 1-82 0 0,-1 0-87 0 0,2-1-1160 0 0,3-2-1134 0 0</inkml:trace>
  <inkml:trace contextRef="#ctx0" brushRef="#br0" timeOffset="45135.14">12058 1950 5640 0 0,'0'0'165'0'0,"0"0"-57"0"0,0 0-42 0 0,0 1-26 0 0,1 2-30 0 0,0-2 42 0 0,-1 0 55 0 0,1 0 48 0 0,-1 0 71 0 0,0-1 84 0 0,1 1 95 0 0,0 3-27 0 0,0-1 35 0 0,1 9 947 0 0,-1-2-179 0 0,1-3-453 0 0,0-2-192 0 0,0 0-88 0 0,1 0 146 0 0,0 0-53 0 0,-1-1-128 0 0,0-1-35 0 0,0 1-36 0 0,1 0-35 0 0,2 3 209 0 0,2-1-127 0 0,-1-1-101 0 0,-1 1-54 0 0,1 1-9 0 0,1-1-65 0 0,-1 1-89 0 0,2 0 6 0 0,3-2 1 0 0,-9-4-203 0 0,-1 0 72 0 0,1-1 57 0 0,-1 1 45 0 0,5 2 249 0 0,-3-2-195 0 0,0 0-75 0 0,-2-1-65 0 0,0 0-43 0 0,1 0-24 0 0,-1 0-38 0 0,0 0-44 0 0,0 0-45 0 0,0-1-51 0 0,0 1-54 0 0,0-1-59 0 0,0 0-61 0 0,2-4-644 0 0</inkml:trace>
  <inkml:trace contextRef="#ctx0" brushRef="#br0" timeOffset="45338.218">12112 1817 11544 0 0,'0'0'264'0'0,"0"0"34"0"0,0 0 20 0 0,0 0-41 0 0,0 0-138 0 0,0 0-45 0 0,-1 0-15 0 0,1 0-102 0 0,-3 0-164 0 0,3 1 160 0 0,-1-1 44 0 0,0 0 84 0 0,0 0 114 0 0,1 1-43 0 0,-1-1 45 0 0,1 0 50 0 0,0 0 53 0 0,0 0 59 0 0,-1 1 63 0 0,1-1 66 0 0,0 0 72 0 0,0 4-554 0 0,0-2-133 0 0,0-1 98 0 0,0 1 62 0 0,1 1 131 0 0,-1-2-157 0 0,0 0-35 0 0,0 0-62 0 0,1 0-85 0 0,-1 0 31 0 0,0 0-34 0 0,0-1-35 0 0,1 1-40 0 0,-1 0-41 0 0,0-1-45 0 0,1 1-48 0 0,-1 0-51 0 0,0-1 70 0 0,0 0-50 0 0,0 1-43 0 0,1-1-39 0 0,-1 1-138 0 0,0-1-38 0 0,1 2-1444 0 0</inkml:trace>
  <inkml:trace contextRef="#ctx0" brushRef="#br0" timeOffset="45676.63">12179 1948 6744 0 0,'0'0'198'0'0,"0"1"-11"0"0,3 5-65 0 0,-1 0 42 0 0,1 0 49 0 0,-1-2 57 0 0,0 1 63 0 0,0-1 71 0 0,0 0 78 0 0,0 0 85 0 0,0 1 169 0 0,1 0 124 0 0,-2-4-806 0 0,-1 0 70 0 0,1 0 61 0 0,0 0 51 0 0,0 1 332 0 0,4 3 934 0 0,-4-5-1105 0 0,0 1-78 0 0,0 0-177 0 0,0-1-44 0 0,0 0-49 0 0,-1 0-54 0 0,2 0 72 0 0,-2 0-3 0 0,1-3 1 0 0,6-10-56 0 0,-7 5 42 0 0,-2-7-50 0 0,1 6-14 0 0,-3-8-147 0 0,-1-8-81 0 0,4 4 65 0 0,0 18 118 0 0,1-1 0 0 0,-1 0-1 0 0,1 0 1 0 0,0 0-1 0 0,1 0 1 0 0,-1-4 58 0 0,4-3-57 0 0,3-1 64 0 0,-7 12-87 0 0,0 0 21 0 0,2 1 211 0 0,9 7-4 0 0,13 24 460 0 0,-10-9-238 0 0,1 3-36 0 0,-6-13-211 0 0,0-1-37 0 0,-7-10-231 0 0,0 0 49 0 0,0 0 44 0 0,-1-1 38 0 0,2 3 64 0 0,5 3 311 0 0,-5-5-274 0 0,-1-1-111 0 0,1 0-110 0 0,-2 0 17 0 0,0-1-39 0 0,0 0-41 0 0,0 1-47 0 0,0-1-49 0 0,0 0-53 0 0,1 0-57 0 0,-1 0-61 0 0,0 0-64 0 0,0-1-67 0 0,0 1-73 0 0,0 0-75 0 0,2-2-1129 0 0,1 0-1065 0 0</inkml:trace>
  <inkml:trace contextRef="#ctx0" brushRef="#br0" timeOffset="46532.254">11653 2685 7224 0 0,'0'0'165'0'0,"0"0"22"0"0,0 0 7 0 0,0 0-60 0 0,0 0-9 0 0,0 0 45 0 0,0 0 145 0 0,0 0 269 0 0,0 0 22 0 0,0 0-4 0 0,0 0-20 0 0,0 0-6 0 0,0 0-306 0 0,0 0-58 0 0,0 0-52 0 0,0 0-44 0 0,0 1-28 0 0,0 0-35 0 0,2 2 62 0 0,-1-1 12 0 0,4 6 535 0 0,-1 1-98 0 0,0 0-88 0 0,-2 1-78 0 0,0-1-69 0 0,0 1-60 0 0,0 0-50 0 0,-1 0-41 0 0,1 4 26 0 0,2 6 42 0 0,1 9 20 0 0,-1 1-93 0 0,0 1-63 0 0,5 13-12 0 0,2-5-25 0 0,-3 0 47 0 0,-5-29-79 0 0,-3-3-30 0 0,0-6-2 0 0,0-1-54 0 0,0 0-67 0 0,0-12-308 0 0,0 1 34 0 0,0 0 35 0 0,0-1 36 0 0,0 1 37 0 0,0 0 38 0 0,0-1 41 0 0,0 1 40 0 0,2-24-321 0 0,5-2 79 0 0,2 2 78 0 0,3 1 74 0 0,-6 18 206 0 0,11-18-112 0 0,-10 23 128 0 0,-1 1 32 0 0,0 1 36 0 0,1 0 44 0 0,0-1 52 0 0,-6 9-27 0 0,0 0-46 0 0,0-1-31 0 0,2-2-63 0 0,-2 2 54 0 0,1 1 75 0 0,-1-1 108 0 0,1 1 74 0 0,-1 0 120 0 0,0 1-149 0 0,0 0 38 0 0,-1 0 40 0 0,1 0 42 0 0,1 1-249 0 0,-1 1-54 0 0,-1 1-40 0 0,0 6 2 0 0,-4 8 141 0 0,-1-1-98 0 0,-2 1-82 0 0,-2-2-69 0 0,-7 10-154 0 0,-9 10-249 0 0,10-13 161 0 0,6-9 146 0 0,0 0 60 0 0,1 0 66 0 0,2 0 73 0 0,5-12 49 0 0,1-1 47 0 0,0 0 20 0 0,0 0 10 0 0,3 4 207 0 0,3-1-62 0 0,1 0-80 0 0,-2-2-98 0 0,4 1 160 0 0,0-1-38 0 0,0-1-37 0 0,0 1-34 0 0,10-3 83 0 0,0 1-99 0 0,1-1-71 0 0,0 1-60 0 0,-19 1-141 0 0,-1 0 43 0 0,2 0 30 0 0,0 0 115 0 0,3 0 243 0 0,-4 0-266 0 0,1 0-72 0 0,-1 0-71 0 0,0 0-87 0 0,0 0-104 0 0,0 0 10 0 0,0 0-68 0 0,0 0-72 0 0,0 0-80 0 0,0 0-85 0 0,-1 0-91 0 0,1 0-98 0 0,0 0-102 0 0,0 0-1249 0 0,-1 0-1209 0 0</inkml:trace>
  <inkml:trace contextRef="#ctx0" brushRef="#br0" timeOffset="46839.551">11936 2702 13416 0 0,'0'0'298'0'0,"0"0"46"0"0,0 0 24 0 0,0 0-221 0 0,0 0-35 0 0,0 0 23 0 0,0 0-90 0 0,1-1-72 0 0,1 0 63 0 0,-1-1-111 0 0,1 1 46 0 0,-1-1 40 0 0,1 1 39 0 0,1-2 149 0 0,0-1 110 0 0,1-1 280 0 0,8-5 972 0 0,-8 6-1100 0 0,0 2-173 0 0,-2 1-188 0 0,1 0-33 0 0,-1 0-37 0 0,0 0-41 0 0,0 0-45 0 0,1 0-47 0 0,9-3 183 0 0,-3 0-64 0 0,-1 1-39 0 0,-1-1-44 0 0,-1 1-48 0 0,-1 1-58 0 0,8-5-990 0 0,-12 6 928 0 0,1 0-33 0 0,-1 0-43 0 0,1-1-51 0 0,-1 1 33 0 0,1 0-41 0 0,4-5-1047 0 0</inkml:trace>
  <inkml:trace contextRef="#ctx0" brushRef="#br0" timeOffset="47108.278">12262 2337 8536 0 0,'0'0'249'0'0,"-6"1"30"0"0,3 0-227 0 0,1 0-32 0 0,-4 1-1 0 0,1 1 34 0 0,-5 4 139 0 0,1 1 65 0 0,-14 15 606 0 0,14-12-544 0 0,2-3-144 0 0,0-1-81 0 0,-6 11 217 0 0,4 1-33 0 0,2 9 9 0 0,7-20-278 0 0,2-2 80 0 0,6 3 164 0 0,3-2 95 0 0,17 1 427 0 0,-19-6-549 0 0,-1 0-42 0 0,-3-1-73 0 0,0 0-50 0 0,-4-1 32 0 0,-1 0 54 0 0,1 0-66 0 0,5 1-10 0 0,-4 0 2 0 0,0 0 2 0 0,-1-1 37 0 0,0 1 44 0 0,-1 0 53 0 0,3 2-36 0 0,1 7 389 0 0,-3-6-425 0 0,-1 1-93 0 0,0-3-77 0 0,0-1-43 0 0,-3 9 52 0 0,1-7 32 0 0,1 0 0 0 0,-1 0-1 0 0,0 0 1 0 0,0-1 0 0 0,0 1-1 0 0,-1 1-7 0 0,-4 2-32 0 0,1 1-76 0 0,0 0-106 0 0,2-2 70 0 0,1-2 19 0 0,0-1-24 0 0,0 0-60 0 0,0 0-24 0 0,1 0-66 0 0,-1 0-75 0 0,1 0-87 0 0,-1-1-83 0 0,1 1-102 0 0,0 0-112 0 0,-1-1-123 0 0,-1 3-917 0 0,-4 1-1017 0 0</inkml:trace>
  <inkml:trace contextRef="#ctx0" brushRef="#br0" timeOffset="47454.064">12269 2372 8496 0 0,'0'0'190'0'0,"0"0"28"0"0,-1 1 10 0 0,-2 3-266 0 0,0-1 36 0 0,1 2 35 0 0,-1-1 34 0 0,1 1 34 0 0,0 0 32 0 0,-1 6 230 0 0,1 0 122 0 0,0 0 118 0 0,2-1 112 0 0,1 0 106 0 0,0-2-444 0 0,2 5 378 0 0,-2-7-459 0 0,1 0-38 0 0,-1-2-168 0 0,0-1-33 0 0,3 9 133 0 0,-4-10-155 0 0,1 1-1 0 0,-1-1 1 0 0,1 0-1 0 0,0 0 0 0 0,0 0 1 0 0,0 0-1 0 0,0 0 1 0 0,0 0-1 0 0,0 0 0 0 0,1 0 1 0 0,-1-1-1 0 0,1 1 1 0 0,0 0-35 0 0,6 8 62 0 0,0 2 39 0 0,2 2 87 0 0,2-1 73 0 0,9 5 18 0 0,-5 4-90 0 0,-6 4-94 0 0,-6 0-100 0 0,-4-22-50 0 0,0 6-95 0 0,0-3-27 0 0,0-6-13 0 0,0-1-19 0 0,0 0 49 0 0,0 0 43 0 0,0 1 34 0 0,-1 0-2 0 0,-1 3 24 0 0,2-2 5 0 0,-1-1-51 0 0,0 1-113 0 0,0-2 64 0 0,1 1-37 0 0,0 0-59 0 0,-1 0-51 0 0,1-1-57 0 0,0 1-60 0 0,-1-1-66 0 0,1 0-71 0 0,0 1-76 0 0,0-1-81 0 0,-1 0-1018 0 0,1 0-974 0 0</inkml:trace>
  <inkml:trace contextRef="#ctx0" brushRef="#br0" timeOffset="47793.994">12320 2292 8264 0 0,'0'0'182'0'0,"0"0"29"0"0,0 0 14 0 0,1-1-48 0 0,4 0-116 0 0,2 0-28 0 0,-1 2 58 0 0,-1 0 74 0 0,1 2 141 0 0,0 0 44 0 0,7 1 268 0 0,-1 2-52 0 0,1 0-67 0 0,0 0-79 0 0,-3-1-148 0 0,0 0-70 0 0,-4-1-98 0 0,-1 0 45 0 0,12 16 472 0 0,-11-11-386 0 0,-4-4-130 0 0,0-1-36 0 0,-2-2-55 0 0,1-1 0 0 0,-1 0-1 0 0,0 1 1 0 0,0-1 0 0 0,0 0 0 0 0,0 1 0 0 0,-1-1 0 0 0,1 0 0 0 0,0 1-1 0 0,-1-1 1 0 0,1 0 0 0 0,0 0 0 0 0,-1 1 0 0 0,1-1 0 0 0,-1 0 0 0 0,0 0-1 0 0,0 0 1 0 0,1 0 0 0 0,-1 0 0 0 0,0 1 0 0 0,-1-1-14 0 0,0 3 49 0 0,-1-1 0 0 0,0 0 0 0 0,-1 0 0 0 0,1 0 0 0 0,-1 0 0 0 0,0 0-49 0 0,-12 6 51 0 0,-1 0-74 0 0,-7 2-94 0 0,-34 12-243 0 0,42-17 311 0 0,10-3-1 0 0,-9-1-3 0 0,10-1 7 0 0,0-1-33 0 0,0 0-62 0 0,0 0-72 0 0,0 0-88 0 0,0 0-104 0 0,2 0 92 0 0,0 0-50 0 0,2 0 135 0 0,1 0-19 0 0,0 0-65 0 0,0 0 108 0 0,0 0-36 0 0,0 0-40 0 0,0 0-38 0 0,0 0-411 0 0,0 0-274 0 0,0 0-644 0 0</inkml:trace>
  <inkml:trace contextRef="#ctx0" brushRef="#br0" timeOffset="48342.174">12497 2155 6304 0 0,'0'1'-2'0'0,"-1"0"52"0"0,0 0 43 0 0,0 0 37 0 0,0 1 260 0 0,-3 1 367 0 0,3-2-458 0 0,-1 1-15 0 0,0-1-132 0 0,1-1-123 0 0,1 0-35 0 0,-1 1 221 0 0,0-1-36 0 0,0 2 88 0 0,-1 1-76 0 0,0 1-66 0 0,0 1-30 0 0,0-3 55 0 0,-8 11 432 0 0,0 2-87 0 0,1 1-64 0 0,-8 23 517 0 0,8-16-287 0 0,8-19-552 0 0,-5 19 505 0 0,6-6-253 0 0,3-3-119 0 0,2-2-75 0 0,-5-11-103 0 0,2-1 20 0 0,7 4-37 0 0,-6-4 46 0 0,7-3 44 0 0,-1-1-44 0 0,0-1-41 0 0,-2-1-36 0 0,7-8-78 0 0,-2-3-102 0 0,0-5-126 0 0,10-34-499 0 0,-15 35 550 0 0,1 2 90 0 0,-7 13 117 0 0,-1 5 32 0 0,0 0-1 0 0,0 0 1 0 0,0 0-1 0 0,0 0 1 0 0,0 0-1 0 0,1 0 1 0 0,-1 0-1 0 0,0 0 1 0 0,1 0-1 0 0,-1 0 1 0 0,1 0 0 0 0,-1 1-1 0 0,1-1 1 0 0,-1 0-1 0 0,1 0 1 0 0,-1 1 98 0 0,0 0 108 0 0,0 0 20 0 0,1 0-7 0 0,0 3-79 0 0,-1 0-46 0 0,1 5 52 0 0,-1-6-57 0 0,1 10 226 0 0,9 17 487 0 0,-6-18-544 0 0,-2-6-112 0 0,8 10 328 0 0,-4-9-332 0 0,-2-2-106 0 0,1 1-36 0 0,-2-3 33 0 0,-1 0-41 0 0,3 0-109 0 0,-1-2-89 0 0,3-1-373 0 0,-6 0 440 0 0,0 0 47 0 0,0 1 63 0 0,5-3-567 0 0</inkml:trace>
  <inkml:trace contextRef="#ctx0" brushRef="#br0" timeOffset="48941.808">12713 1950 9008 0 0,'0'0'200'0'0,"0"0"33"0"0,0 0-25 0 0,0 0-89 0 0,-1 1-66 0 0,0 2-19 0 0,0-1 12 0 0,-4 5-84 0 0,0 1 64 0 0,0 0 54 0 0,0-1 46 0 0,-4 8 216 0 0,-9 20 606 0 0,13-23-716 0 0,0-1-73 0 0,0 8 133 0 0,2-6-104 0 0,-1 3 170 0 0,3-11-190 0 0,1 0 0 0 0,0 0 0 0 0,0 0 0 0 0,0 0 0 0 0,0 0 0 0 0,1 3-168 0 0,1 1 216 0 0,2 0-44 0 0,5 7 68 0 0,6 1-85 0 0,-13-16-143 0 0,0 1 0 0 0,0-1 0 0 0,1 1 0 0 0,-1-1 0 0 0,0 0 0 0 0,1 0 0 0 0,-1 0 0 0 0,0 0 0 0 0,1 0 0 0 0,1 0-12 0 0,-1 0 17 0 0,1-1-1 0 0,-1 0 1 0 0,0 0 0 0 0,1 0-1 0 0,-1 0 1 0 0,0 0 0 0 0,4-1-17 0 0,-2-1 40 0 0,1 0 1 0 0,0 0 0 0 0,0 0-1 0 0,0 0 1 0 0,-1-1 0 0 0,4-2-41 0 0,31-24 217 0 0,-18 9-147 0 0,-7 6 42 0 0,-9 8 4 0 0,0 0 0 0 0,-1-1 0 0 0,0 0 0 0 0,0-1-116 0 0,2-4 92 0 0,-1 0-69 0 0,7-13-243 0 0,-3 7 99 0 0,-4 5 110 0 0,-2 3 11 0 0,0 1 0 0 0,0-2 0 0 0,-2 1 0 0 0,1 0 0 0 0,-1-1 0 0 0,0 1 0 0 0,-1-1 0 0 0,0 1 0 0 0,-1-1 0 0 0,-1 1 0 0 0,0-4 0 0 0,1 13 0 0 0,-5-24 0 0 0,4 24 0 0 0,1 0 0 0 0,-1 1 0 0 0,1-1 0 0 0,0 0 0 0 0,-1 0 0 0 0,0 0 0 0 0,1 0 0 0 0,-1 1 0 0 0,1-1 0 0 0,-1 0 0 0 0,0 0 0 0 0,0 1 0 0 0,1-1 0 0 0,-1 1 0 0 0,0-1 0 0 0,0 0 0 0 0,0 1 0 0 0,0 0 0 0 0,0-1 0 0 0,0 1 0 0 0,0-1 0 0 0,0 1 0 0 0,1 0-2 0 0,-1 0 0 0 0,1-1 0 0 0,-1 1 0 0 0,1 0 1 0 0,-1 0-1 0 0,1 0 0 0 0,-1 0 0 0 0,0-1 0 0 0,1 1 1 0 0,-1 0-1 0 0,1 0 0 0 0,-1 0 0 0 0,1 0 0 0 0,-1 0 1 0 0,0 1-1 0 0,1-1 0 0 0,-1 0 0 0 0,1 0 0 0 0,-1 0 1 0 0,1 0-1 0 0,-1 1 0 0 0,0-1 0 0 0,1 0 0 0 0,-1 0 1 0 0,1 1-1 0 0,-1-1 0 0 0,1 0 0 0 0,-1 1 2 0 0,0 0-9 0 0,-3 1-3 0 0,0 1-1 0 0,1-1 1 0 0,-1 1 0 0 0,1-1 0 0 0,-1 1 0 0 0,1 0 0 0 0,0 0 0 0 0,-2 3 12 0 0,-5 9-6 0 0,1 4 88 0 0,6-9 8 0 0,1-1 43 0 0,0 0-31 0 0,-1 6 80 0 0,5-5-23 0 0,2 8 123 0 0,-3-14-183 0 0,0 1 0 0 0,1-1 0 0 0,-1 0 0 0 0,1 1 0 0 0,0 0-99 0 0,0-3 49 0 0,-1 0-1 0 0,0 0 1 0 0,1 0 0 0 0,-1 0 0 0 0,1 0 0 0 0,-1-1 0 0 0,1 1 0 0 0,0 0-49 0 0,2 1 122 0 0,1 0 51 0 0,11 6 653 0 0,-11-8-643 0 0,2 1 24 0 0,-3-2-151 0 0,1 0-38 0 0,9 0 329 0 0,1-1-43 0 0,-1-1-55 0 0,0-2-71 0 0,0 0-84 0 0,-1-3-98 0 0,-1-1-112 0 0,-7 3 11 0 0,1 0-33 0 0,-4 3 80 0 0,-1 0-20 0 0,0 1-28 0 0,0 0-53 0 0,0 0-22 0 0,0 0-53 0 0,0 0-60 0 0,0 1-68 0 0,-1 0 352 0 0,1-1-428 0 0,0 0-68 0 0,0 0-61 0 0,0 0-52 0 0,0-1-184 0 0,0 1-52 0 0,1 0-222 0 0,0-1-595 0 0</inkml:trace>
  <inkml:trace contextRef="#ctx0" brushRef="#br2" timeOffset="73249.187">9802 7178 7776 0 0,'0'-2'36'0'0,"-1"1"53"0"0,-2-2 359 0 0,2 2-283 0 0,-1 0-81 0 0,2 0-90 0 0,-1 1-38 0 0,-3-2 128 0 0,1-1 94 0 0,2 1 26 0 0,1-1 38 0 0,2-4 653 0 0,-1 5-542 0 0,1 0-62 0 0,0 2-109 0 0,-2 0 146 0 0,1 0 19 0 0,0-1-76 0 0,2 0-27 0 0,1-2 251 0 0,-4 3-285 0 0,0 0 597 0 0,1 0-364 0 0,0 1-164 0 0,0 0-104 0 0,0 0 57 0 0,-1-1-2 0 0,0 0-22 0 0,0 2-78 0 0,1 0-55 0 0,2 4 40 0 0,-1-3 15 0 0,1 2 15 0 0,2 2 99 0 0,2 10 406 0 0,-4-10-429 0 0,0 0-39 0 0,4 4 37 0 0,0 0-44 0 0,3 3 60 0 0,-1 0-11 0 0,1-1-36 0 0,10 16 112 0 0,-2 7-29 0 0,4 20 53 0 0,-8-22-141 0 0,-9-18-15 0 0,6 21 301 0 0,-4-14-263 0 0,-4-12-158 0 0,1 0-50 0 0,5 25 104 0 0,-7-11 28 0 0,-1-4 47 0 0,-1 0 83 0 0,-1 0 3 0 0,-1-9-151 0 0,2 0-72 0 0,-2 3 32 0 0,-11 19-72 0 0,11-29 12 0 0,-2 2 31 0 0,-1-2-82 0 0,-2 5-94 0 0,3-2 157 0 0,-1-2 85 0 0,-14 7 402 0 0,13-9-396 0 0,1-1-55 0 0,1 1-77 0 0,0 1-99 0 0,3-4 36 0 0,1-1-13 0 0,0 0-58 0 0,0 0-63 0 0,0 0 56 0 0,0 0 52 0 0,-1 0 45 0 0,1 0 43 0 0,0 0 81 0 0,-3 1 345 0 0,2-1-317 0 0,1 0-103 0 0,-1 0-55 0 0,1 0-64 0 0,-1 1-75 0 0,1-1-50 0 0,0 0-77 0 0,-1 0-83 0 0,1 0-91 0 0,0 0-99 0 0,-1 0-106 0 0,1 0-114 0 0,0 0-122 0 0,0 0 395 0 0,0 0-38 0 0,0 0-38 0 0,0 0-40 0 0,0 0-1697 0 0,0 0-1334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41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5322 339 7376 0 0,'0'0'216'0'0,"1"0"-34"0"0,2-3-116 0 0,-2 2-30 0 0,0 0 66 0 0,1-1 60 0 0,-1 0 53 0 0,2 0 244 0 0,0-1 93 0 0,5-8 1485 0 0,-7 9-1633 0 0,0-1-37 0 0,0 1-43 0 0,0 0-64 0 0,0-1-77 0 0,-1 1-87 0 0,0 1 289 0 0,0 1-155 0 0,-1 0-43 0 0,-1-1 85 0 0,-1-1-112 0 0,-6-1 108 0 0,5 2-95 0 0,-6 0 120 0 0,0 1-38 0 0,-12 2 155 0 0,1 2-108 0 0,0 3-77 0 0,7-2-66 0 0,1 1 1 0 0,0 1 0 0 0,-3 3-160 0 0,-5 3 259 0 0,7-2-142 0 0,2 2-46 0 0,4-4-38 0 0,1 0 1 0 0,1 0-1 0 0,-4 7-33 0 0,3 4-8 0 0,5 2 33 0 0,2-19-19 0 0,0-1 0 0 0,1 0 0 0 0,-1 0 1 0 0,0 0-1 0 0,1 0 0 0 0,-1 1 0 0 0,1-1 0 0 0,0 0 1 0 0,0 0-1 0 0,0 0 0 0 0,0-1 0 0 0,0 1 0 0 0,0 0 1 0 0,1 0-1 0 0,-1 0 0 0 0,0-1 0 0 0,1 1 0 0 0,0 0-6 0 0,2 1-6 0 0,0-1-1 0 0,1 1 0 0 0,-1-1 0 0 0,1 0 0 0 0,-1 0 0 0 0,1 0 0 0 0,-1-1 0 0 0,1 0 0 0 0,0 0 0 0 0,0 0 1 0 0,0 0-1 0 0,3-1 7 0 0,27-2 20 0 0,0-7 67 0 0,-1-6 86 0 0,-4-5 105 0 0,-16 8-93 0 0,-2-1 33 0 0,-2 0 35 0 0,-2-1 39 0 0,-1-2-50 0 0,-2-1-39 0 0,2-20 101 0 0,-3 0-121 0 0,-4 2-100 0 0,0-6 13 0 0,0-11-51 0 0,0-70-44 0 0,0 78 48 0 0,1 42-40 0 0,-1-2-3 0 0,-3-2 68 0 0,3 5 27 0 0,0 1-10 0 0,0 0-10 0 0,0 0-2 0 0,0 0-6 0 0,0 0-1 0 0,0 0 0 0 0,-2 4 1 0 0,-2 10-74 0 0,-13 115 1 0 0,15-99 0 0 0,2-1 0 0 0,1 0 0 0 0,2 13 0 0 0,2-3-44 0 0,-2-25 36 0 0,-1-1 0 0 0,2 1 1 0 0,0-1-1 0 0,1 0 1 0 0,4 10 7 0 0,8 4-42 0 0,6-5-42 0 0,-19-19 55 0 0,0 0 1 0 0,0 0 0 0 0,1-1 0 0 0,-1 0-1 0 0,3 1 29 0 0,-2-1-43 0 0,1 0 0 0 0,-1-1 0 0 0,1 1 0 0 0,-1-1 0 0 0,3 0 43 0 0,11 0-104 0 0,0-3 33 0 0,19-5 0 0 0,-22 2 45 0 0,0-1 1 0 0,-1-1-1 0 0,9-4 26 0 0,-19 8 0 0 0,0 0 0 0 0,0 0 0 0 0,0-1 0 0 0,-1 1 0 0 0,1-1 0 0 0,-1 0 0 0 0,0 0 0 0 0,0 0 0 0 0,0-1 0 0 0,0 0 0 0 0,-1 1 0 0 0,0-1 0 0 0,0 0 0 0 0,2-5 0 0 0,2-9 43 0 0,-2-1 48 0 0,-4 14-73 0 0,0-1 0 0 0,-1 1 0 0 0,0 0 0 0 0,0 0 0 0 0,-1 0 0 0 0,1-1 0 0 0,-2 1 0 0 0,1 0 0 0 0,0 0-18 0 0,-9-19 100 0 0,4 15 22 0 0,-3 5-55 0 0,0 3-47 0 0,-2 4-35 0 0,6 0-22 0 0,0 0 0 0 0,1 0 0 0 0,-1 1 0 0 0,0-1 0 0 0,1 1 0 0 0,-4 3 37 0 0,-13 12-130 0 0,1 3 45 0 0,13-11 60 0 0,0 0 0 0 0,0 0 0 0 0,-5 11 25 0 0,8-12-5 0 0,0 1 0 0 0,0 0 0 0 0,1-1-1 0 0,0 1 1 0 0,1 1 0 0 0,0-1 0 0 0,0 0 5 0 0,2 24-42 0 0,0-32 43 0 0,0 1-1 0 0,0-1 1 0 0,1 1-1 0 0,0-1 0 0 0,-1 1 1 0 0,1-1-1 0 0,0 1 0 0 0,0-1 1 0 0,0 0-1 0 0,0 1 0 0 0,1-1 1 0 0,-1 0-1 0 0,1 0 1 0 0,-1 0-1 0 0,1 0 0 0 0,0 0 1 0 0,0 0-1 0 0,1 1 0 0 0,0-1-6 0 0,0 0-1 0 0,0-1 1 0 0,0 1-1 0 0,1-1 1 0 0,-1 0-1 0 0,0 0 1 0 0,1 0-1 0 0,-1 0 1 0 0,1 0-1 0 0,-1-1 1 0 0,1 1-1 0 0,2-1 7 0 0,3 0-15 0 0,0-1 0 0 0,0 1-1 0 0,0-2 1 0 0,0 1 0 0 0,0-1-1 0 0,0-1 16 0 0,27-10 3 0 0,-16 4-24 0 0,-1-2 59 0 0,-10 6 23 0 0,-1-1 0 0 0,0 0-1 0 0,0 0 1 0 0,-1-1-1 0 0,7-7-60 0 0,4-10 90 0 0,-8 8-83 0 0,-2-2-48 0 0,2-10 42 0 0,4-9 0 0 0,1 7 72 0 0,-14 33-139 0 0,1 11 65 0 0,-1 5-41 0 0,6 25-206 0 0,-5-31 220 0 0,1 0 58 0 0,4 10-38 0 0,-2-11 24 0 0,-1 2 60 0 0,-3-12-8 0 0,5-2 22 0 0,6-3-52 0 0,-5 0-109 0 0,-2-2 40 0 0,3-4 43 0 0,-1-1 46 0 0,5-11 93 0 0,-6 8-110 0 0,4-12-122 0 0,7-11 65 0 0,-2 4 17 0 0,-12 26 18 0 0,0 1 0 0 0,0-1 0 0 0,1 1 0 0 0,0 0 0 0 0,0 0 0 0 0,0 1 0 0 0,0-1 0 0 0,3-1-19 0 0,13-9 8 0 0,-19 15-8 0 0,-1 0 0 0 0,0-1 0 0 0,1 1 0 0 0,-1 0 0 0 0,1 0 0 0 0,-1 0 0 0 0,0 0 0 0 0,1 0 0 0 0,-1 0 0 0 0,0 0 0 0 0,1 0 0 0 0,-1 0 0 0 0,1 0 0 0 0,-1 0 0 0 0,0 0 0 0 0,1 0 0 0 0,-1 0 0 0 0,1 0 0 0 0,-1 0 0 0 0,0 0 0 0 0,1 0 0 0 0,-1 1 0 0 0,0-1 0 0 0,1 0 0 0 0,-1 0 0 0 0,0 0 0 0 0,1 1 0 0 0,-1-1 0 0 0,0 0 0 0 0,0 0 0 0 0,1 1 0 0 0,-1-1 0 0 0,0 0 0 0 0,1 1 0 0 0,6 11 0 0 0,-5-8 0 0 0,0-1 2 0 0,0 0 0 0 0,-1 0 0 0 0,1 0-1 0 0,-1 1 1 0 0,1-1 0 0 0,-1 0 0 0 0,0 1-1 0 0,-1-1 1 0 0,1 4-2 0 0,2 35 48 0 0,-1-8-37 0 0,-1-27-10 0 0,3 20 74 0 0,-2-18-86 0 0,0-1-50 0 0,0-1-43 0 0,0 0-60 0 0,0 0-72 0 0,1 0-83 0 0,-1-5-114 0 0,1 0 100 0 0,10 2-528 0 0,-11-3 633 0 0,0-1-45 0 0,5-1-479 0 0,0 1 53 0 0,0-2 52 0 0,0 0 49 0 0,0 0 48 0 0,0-1 45 0 0,0 0 43 0 0,-1 0 40 0 0,1 0 40 0 0,0-1 36 0 0,5-4-245 0 0,0-1 120 0 0,-1 1 103 0 0,-5 3 81 0 0,0 0 35 0 0,5-6-152 0 0,-1 0 122 0 0,0-1 111 0 0,-2 3 109 0 0,-1 0 52 0 0,0-1 45 0 0,-1 1 43 0 0,7-11 181 0 0,0 1 109 0 0,2-5 183 0 0,-2 5-19 0 0,-4 6-143 0 0,4-4 218 0 0,-7 8-248 0 0,0 1 47 0 0,-1-1 53 0 0,0 0 61 0 0,0 0 68 0 0,-1 0 75 0 0,-4 8-102 0 0,0 0-57 0 0,0 0-55 0 0,0 1-50 0 0,0-1-49 0 0,-1 1-46 0 0,1-1-43 0 0,-1 1-40 0 0,0 0-37 0 0,0 0-34 0 0,-2 1 57 0 0,1-1-102 0 0,-1 1-81 0 0,-1 1-68 0 0,-5 2-160 0 0,7-3 167 0 0,-1 1 37 0 0,1-1 87 0 0,0 0 7 0 0,2 0 40 0 0,-31 23-69 0 0,22-16-58 0 0,0 1-1 0 0,1 0 1 0 0,-6 7-7 0 0,-9 17 56 0 0,7-9-39 0 0,4-9 27 0 0,11-14-46 0 0,0 0-1 0 0,1 0 0 0 0,-1 0 0 0 0,1 1 0 0 0,-1-1 0 0 0,1 0 0 0 0,-1 0 1 0 0,1 0-1 0 0,0 0 0 0 0,-1 0 0 0 0,1 1 0 0 0,0 0 3 0 0,0-1-7 0 0,0 1 0 0 0,0 0 0 0 0,0 0-1 0 0,0-1 1 0 0,0 1 0 0 0,1 0 0 0 0,-1-1 0 0 0,0 1 0 0 0,1-1-1 0 0,0 1 1 0 0,-1 0 0 0 0,1-1 0 0 0,0 1 0 0 0,0-1 0 0 0,0 0-1 0 0,0 1 1 0 0,0-1 0 0 0,0 0 0 0 0,0 1 0 0 0,0-1 0 0 0,0 0-1 0 0,1 0 8 0 0,1 1 0 0 0,0-1 0 0 0,0 1 0 0 0,0-1 0 0 0,0 1 0 0 0,0-1 0 0 0,1 0 0 0 0,-1 0 0 0 0,1-1 0 0 0,-1 1 0 0 0,0-1 0 0 0,1 0 0 0 0,10 2 0 0 0,20 5 9 0 0,-10 0 53 0 0,-6 1 53 0 0,-4 1 77 0 0,-13-8-114 0 0,0 1 62 0 0,3 9-29 0 0,-5-5 84 0 0,-1 1-36 0 0,-1-1-33 0 0,-1 0-34 0 0,-7 5-2 0 0,-2-1-122 0 0,-1-2-114 0 0,-1 0-105 0 0,1-2-99 0 0,2-2-90 0 0,11-3 127 0 0,-1 0 75 0 0,0-1 65 0 0,0 1 54 0 0,-2-1 1 0 0,-5 2 40 0 0,6-2-9 0 0,0 0-80 0 0,1 0 17 0 0,1 0-45 0 0,-1 0-51 0 0,0 0-58 0 0,0-1-92 0 0,1 1-81 0 0,-1-1-88 0 0,0 1-96 0 0,1-1-103 0 0,-1 1-111 0 0,1-1-118 0 0,0 0-127 0 0,-2-1-692 0 0,0-1-1015 0 0,3 3 2796 0 0</inkml:trace>
  <inkml:trace contextRef="#ctx0" brushRef="#br0" timeOffset="294.131">6512 212 8000 0 0,'1'-1'233'0'0,"4"-1"-9"0"0,-1-1-142 0 0,-3 2-11 0 0,0 0 102 0 0,-1 1 198 0 0,0 0 327 0 0,0 0 26 0 0,1 0-67 0 0,-1-1-53 0 0,1 1-51 0 0,0 0-50 0 0,-1 0-47 0 0,1 1-45 0 0,-1-1-43 0 0,1 0-40 0 0,0 1 91 0 0,-1 0-78 0 0,1 0-73 0 0,-1 0-64 0 0,1 0-58 0 0,0 0-50 0 0,-1 1-42 0 0,1-1-36 0 0,-1 2-57 0 0,2 4-166 0 0,-2-5 187 0 0,0 0 62 0 0,0 0 70 0 0,0-1 88 0 0,0 0 106 0 0,0 10-12 0 0,-2 1-42 0 0,-3 11 160 0 0,2-14-241 0 0,1 0 0 0 0,1 1 0 0 0,0-1-1 0 0,0 3-172 0 0,1 1 188 0 0,0-1-1 0 0,1 1 0 0 0,1-1 0 0 0,0 0 0 0 0,1 1-187 0 0,1 1 172 0 0,7 17 375 0 0,-6-22-419 0 0,0-1-56 0 0,0-3-64 0 0,0 1-47 0 0,0-2-52 0 0,1 1-60 0 0,-3-3-73 0 0,-1-1 77 0 0,9-1-136 0 0,-7-1 79 0 0,-1 0 12 0 0,0 0-74 0 0,0 0-89 0 0,-1-1-107 0 0,1 1-121 0 0,-2 0 241 0 0,1 1-37 0 0,-1-1-39 0 0,0 0-40 0 0,0 1-43 0 0,0-1-45 0 0,1 0-373 0 0,0 0-114 0 0,2-1-1047 0 0,2-1-1165 0 0</inkml:trace>
  <inkml:trace contextRef="#ctx0" brushRef="#br0" timeOffset="517.996">6773 8 10512 0 0,'0'0'233'0'0,"0"0"39"0"0,0 0 16 0 0,0 0-32 0 0,0 0-341 0 0,0 1 40 0 0,0-1 37 0 0,-1 0 34 0 0,1 0 119 0 0,0 1 104 0 0,-1 0 74 0 0,1 0 58 0 0,-2 2 1005 0 0,1-1-854 0 0,0-1-304 0 0,1-1-39 0 0,0 1-46 0 0,-1 0-55 0 0,-1 4 274 0 0,0 0-19 0 0,1-4-282 0 0,1 0-1 0 0,0 0 0 0 0,0-1 1 0 0,0 1-1 0 0,0 0 0 0 0,-1 0 1 0 0,1 0-1 0 0,0 0 0 0 0,0 0 1 0 0,1 0-1 0 0,-1 0 0 0 0,0 1-60 0 0,1 5 254 0 0,0-1-41 0 0,-1 7 111 0 0,0 1-84 0 0,5 8 8 0 0,1 1-163 0 0,-2-5-29 0 0,1-6-59 0 0,-2-5-122 0 0,-1 0 59 0 0,7 13 3 0 0,-6-13 2 0 0,0 1-67 0 0,0-1-97 0 0,-2-3 67 0 0,1-1-37 0 0,0 2-126 0 0,0 0-79 0 0,1 0-87 0 0,-1 0-98 0 0,-1-4 204 0 0,-1 0-53 0 0,1 0-49 0 0,-1 0-41 0 0,1 0-152 0 0,0 1-42 0 0,0-1-183 0 0,0 2-495 0 0</inkml:trace>
  <inkml:trace contextRef="#ctx0" brushRef="#br0" timeOffset="1393.355">6623 267 8320 0 0,'0'0'190'0'0,"0"0"28"0"0,0 0 7 0 0,-1 0-33 0 0,-1 0-129 0 0,0 0 35 0 0,2 0 102 0 0,-1 0 231 0 0,1 0 396 0 0,0 0 33 0 0,0 0-353 0 0,0 0-202 0 0,3 0 60 0 0,-1 0-56 0 0,1-1-49 0 0,-1 0-44 0 0,1 0-8 0 0,0 0-45 0 0,1-1-12 0 0,1-1 16 0 0,4-2 86 0 0,-3 3 4 0 0,8-3 24 0 0,1 0-56 0 0,-1 1-48 0 0,1 0-40 0 0,9-3 26 0 0,13-6-2 0 0,12-6-148 0 0,-14 5-13 0 0,1 1 1 0 0,0 2 0 0 0,30-6-1 0 0,-39 12-7 0 0,3 0-75 0 0,0 2-67 0 0,-21 6-113 0 0,-4 0 50 0 0,-1 0 126 0 0,0 1 90 0 0,-2 1 57 0 0,3 7 231 0 0,-4-8-199 0 0,-1-3-73 0 0,1 5 253 0 0,0 1-38 0 0,-1 6 135 0 0,-2 1-107 0 0,0 0-79 0 0,-2 21 145 0 0,4-20-219 0 0,0 8 8 0 0,2 10-8 0 0,-1-29-96 0 0,0 1 0 0 0,0-1 0 0 0,1 1 0 0 0,-1-1 0 0 0,1 1 1 0 0,0-1-1 0 0,0 0 0 0 0,0 0 0 0 0,1 0 0 0 0,-1 0 0 0 0,1-1-14 0 0,4 4 61 0 0,-6-6-39 0 0,1-1-1 0 0,-1 1 1 0 0,1 0-1 0 0,-1-1 0 0 0,1 1 1 0 0,-1-1-1 0 0,1 1 1 0 0,-1-1-1 0 0,1 0 1 0 0,0 0-1 0 0,-1 1 0 0 0,1-1 1 0 0,0 0-1 0 0,0-1-21 0 0,10 0 91 0 0,-10 0-73 0 0,0 1-1 0 0,0-1 0 0 0,0 1 1 0 0,0-1-1 0 0,0 0 0 0 0,0 0 0 0 0,0 0 1 0 0,-1 0-1 0 0,2-1-17 0 0,14-15 99 0 0,-10 6-59 0 0,0 1 0 0 0,-1-2 0 0 0,0 1-40 0 0,8-15 95 0 0,8-13-7 0 0,5-9 20 0 0,-23 43-106 0 0,0-1-1 0 0,1 1 1 0 0,0 0-1 0 0,1-1-1 0 0,14-7 11 0 0,-19 13-3 0 0,-1 0 0 0 0,0 0 0 0 0,1 0 0 0 0,-1-1 0 0 0,1 1 0 0 0,-1 0 0 0 0,0 0-1 0 0,1 0 1 0 0,-1 0 0 0 0,1 0 0 0 0,-1 0 0 0 0,0 0 0 0 0,1 0 0 0 0,-1 0 0 0 0,1 0 0 0 0,-1 0 0 0 0,1 0 0 0 0,-1 0 0 0 0,0 1-1 0 0,1-1 1 0 0,-1 0 0 0 0,1 0-8 0 0,9 8 112 0 0,3 10 39 0 0,10 35-86 0 0,5 31-68 0 0,-12-31 5 0 0,-5-12-4 0 0,-5 2 34 0 0,-5-25-2 0 0,-1 0 1 0 0,0-1-1 0 0,-2 1 0 0 0,0 0 1 0 0,-1-1-1 0 0,-2 6-30 0 0,3-17 16 0 0,0 0 0 0 0,0 0 0 0 0,-1 0 0 0 0,0 0 0 0 0,0 0 0 0 0,-1-1 0 0 0,1 1-1 0 0,-1-1 1 0 0,0 0 0 0 0,-1 0 0 0 0,1-1 0 0 0,-4 3-16 0 0,-4 3 58 0 0,-1 0 0 0 0,0-1 0 0 0,0 0 0 0 0,-8 2-58 0 0,4-2 71 0 0,-14 1-29 0 0,26-8-23 0 0,0-1 0 0 0,1-1 0 0 0,-1 1 0 0 0,0-1 0 0 0,-3 0-19 0 0,-9-3 165 0 0,15 2-147 0 0,1 0 1 0 0,0 0-1 0 0,0 1 0 0 0,-1-1 0 0 0,1 0 0 0 0,0 0 0 0 0,0 0 0 0 0,0-1 0 0 0,0 1 1 0 0,0 0-1 0 0,0 0 0 0 0,1 0 0 0 0,-1-1 0 0 0,0 1 0 0 0,1 0 0 0 0,-1-1 0 0 0,1 1 1 0 0,-1-1-1 0 0,1 1 0 0 0,-1-1 0 0 0,1 1 0 0 0,0-1 0 0 0,0 1 0 0 0,0-1 0 0 0,0 1 0 0 0,0-1 1 0 0,0 1-1 0 0,0-1 0 0 0,1 1 0 0 0,-1-1 0 0 0,0 1-18 0 0,1-3 49 0 0,0-1 0 0 0,1 1 1 0 0,-1 0-1 0 0,1 0 0 0 0,0 0 0 0 0,0 0 0 0 0,0 0 0 0 0,0 0 1 0 0,1 0-1 0 0,0 0-49 0 0,9-11 86 0 0,8-8 10 0 0,2 2-44 0 0,-4 7-52 0 0,1 0 0 0 0,1 1 0 0 0,0 1 0 0 0,17-7 0 0 0,44-15-26 0 0,-45 22-18 0 0,-11 3-35 0 0,2 1-60 0 0,-4 1 81 0 0,1 0-119 0 0,0 1-125 0 0,-12 3 101 0 0,0 0-34 0 0,0 0-36 0 0,0 0-36 0 0,0 0-37 0 0,0 0-38 0 0,0 1-40 0 0,0-1-40 0 0,-1 0-41 0 0,1 1-42 0 0,16-4-725 0 0</inkml:trace>
  <inkml:trace contextRef="#ctx0" brushRef="#br0" timeOffset="-3148.59">2929 259 7312 0 0,'1'-3'-6'0'0,"-1"2"64"0"0,0 0 47 0 0,1 0 50 0 0,1 0 50 0 0,2-2 173 0 0,4-3 107 0 0,-7 4-251 0 0,2 0 87 0 0,-1 1 63 0 0,0-1 53 0 0,1-1 236 0 0,5-2 954 0 0,-7 4-1141 0 0,-1 1-140 0 0,0 0-160 0 0,0 1-68 0 0,0-1-28 0 0,2 3-50 0 0,-2-2 8 0 0,1 0 61 0 0,0 1 90 0 0,1 1-166 0 0,-1 1-1 0 0,1 1 1 0 0,-1-1-1 0 0,0 0 0 0 0,0 2-32 0 0,3 41 339 0 0,-3-22-193 0 0,3 0-87 0 0,4 48 1 0 0,-7-65-36 0 0,-1-4-9 0 0,0-2 39 0 0,3-1 143 0 0,4-5 367 0 0,-4 1-371 0 0,0 0-37 0 0,0-1-40 0 0,-2 1-130 0 0,0 3-40 0 0,-1-1-36 0 0,10-17 194 0 0,-3-2-34 0 0,1-3-21 0 0,2-13-24 0 0,4-17-14 0 0,0 18 34 0 0,-6 19 8 0 0,-4 9 16 0 0,0 0 1 0 0,1 1 0 0 0,-1-1 0 0 0,4-2-70 0 0,-8 8 9 0 0,1 1 0 0 0,-1-1 0 0 0,1 1 0 0 0,0-1 0 0 0,-1 1 0 0 0,1-1 0 0 0,-1 1-1 0 0,1-1 1 0 0,0 1 0 0 0,-1 0 0 0 0,1-1 0 0 0,0 1 0 0 0,-1 0 0 0 0,1-1 0 0 0,0 1 0 0 0,0 0 0 0 0,-1 0 0 0 0,1 0 0 0 0,0 0 0 0 0,0 0 0 0 0,-1 0 0 0 0,1 0 0 0 0,0 0 0 0 0,0 0 0 0 0,-1 0 0 0 0,2 1-9 0 0,-1-1 17 0 0,1 1 0 0 0,0 0 0 0 0,-1 0 0 0 0,0 0 1 0 0,1 0-1 0 0,-1 0 0 0 0,1 0 0 0 0,-1 0 0 0 0,0 0 1 0 0,0 1-1 0 0,0-1 0 0 0,0 1-17 0 0,3 2 56 0 0,-2 0 0 0 0,1 0 0 0 0,-1 1 0 0 0,1-1 0 0 0,-1 1 0 0 0,0 0 0 0 0,-1 0-1 0 0,1 1-55 0 0,7 35 412 0 0,-5-28-329 0 0,0 0-82 0 0,-3-8-1 0 0,0 0 0 0 0,0 0 0 0 0,0 0 0 0 0,-1 0 0 0 0,0 4 0 0 0,3 20 0 0 0,-2-24 0 0 0,0-1 0 0 0,0 1 0 0 0,0-1 0 0 0,-1 1 0 0 0,0-1 0 0 0,0 1 0 0 0,0 1 0 0 0,0 25 22 0 0,0-30 79 0 0,0-1 33 0 0,0-2-81 0 0,3-6-65 0 0,0 0-83 0 0,1 1 36 0 0,4-7 26 0 0,-2 2 66 0 0,9-17 103 0 0,-10 18-114 0 0,25-49-71 0 0,-7 20 76 0 0,-1 8 92 0 0,-11 18-13 0 0,1 0 37 0 0,-3 8-45 0 0,-9 5-81 0 0,1 1-1 0 0,0 0 1 0 0,-1-1-1 0 0,1 1 1 0 0,-1 0-1 0 0,1 0 1 0 0,0 0-1 0 0,-1 0 1 0 0,1-1-1 0 0,0 1 1 0 0,-1 0-1 0 0,1 0 1 0 0,0 0-1 0 0,-1 1 1 0 0,1-1-1 0 0,0 0 1 0 0,0 0-17 0 0,5 4 158 0 0,-3 0-89 0 0,-1 1-47 0 0,0 1-42 0 0,3 20 122 0 0,-1 14-88 0 0,0 2-32 0 0,-4-41-5 0 0,3 16-213 0 0,-1-4 4 0 0,1-3-46 0 0,0 0-106 0 0,0-4 79 0 0,-1 0-59 0 0,2-1-64 0 0,0 0-71 0 0,0-1-78 0 0,1 0-84 0 0,0-1-91 0 0,2-1-97 0 0,-6-1 571 0 0,1-1-52 0 0,-1 0-48 0 0,1 0-44 0 0,0 0-284 0 0,0 0-74 0 0,0 0-59 0 0,0-1-44 0 0,1 0-656 0 0,1-1-848 0 0,-4 2 2380 0 0</inkml:trace>
  <inkml:trace contextRef="#ctx0" brushRef="#br0" timeOffset="-2775.854">3614 388 5136 0 0,'3'-5'197'0'0,"1"1"-108"0"0,0 0-70 0 0,5-5-54 0 0,-3 4 60 0 0,-1 0 95 0 0,-2 2 38 0 0,0 0 80 0 0,-1 0 31 0 0,0 0 75 0 0,0 0 82 0 0,-1 0 92 0 0,0 0 94 0 0,0 3-585 0 0,-1 0 0 0 0,0 0 0 0 0,0 0 1 0 0,0 0-1 0 0,0 0 0 0 0,0 0 0 0 0,0 0 0 0 0,0 0 1 0 0,0 0-1 0 0,0 0 0 0 0,0 0 0 0 0,0 0 0 0 0,0-1 1 0 0,0 1-1 0 0,0 0 0 0 0,1 0 0 0 0,-1 0 0 0 0,0 0 0 0 0,0 0 1 0 0,0 0-1 0 0,0 0 0 0 0,0 0 0 0 0,0 0 0 0 0,0 0 1 0 0,0 0-1 0 0,0 1 0 0 0,0-1 0 0 0,0 0 0 0 0,0 0 1 0 0,1 0-1 0 0,-1 0 0 0 0,0 0 0 0 0,0 0 0 0 0,0 0 1 0 0,0 0-1 0 0,0 0 0 0 0,0 0 0 0 0,0 0 0 0 0,0 0 1 0 0,0 0-1 0 0,0 0 0 0 0,0 0 0 0 0,0 0 0 0 0,0 0 1 0 0,0 0-1 0 0,0 0 0 0 0,0 0 0 0 0,0 1 0 0 0,0-1 0 0 0,0 0 1 0 0,0 0-1 0 0,0 0 0 0 0,0 0 0 0 0,0 0 0 0 0,0 0 1 0 0,0 0-28 0 0,1 2 483 0 0,0 0-218 0 0,-1 0-39 0 0,0-1-44 0 0,0 1-52 0 0,0 0-59 0 0,1-1-66 0 0,-1 1-73 0 0,-1-1-81 0 0,-2 13 377 0 0,-2 0-38 0 0,-7 14 108 0 0,7-17-153 0 0,1-1 1 0 0,0 1-1 0 0,-1 6-145 0 0,2-6 131 0 0,1-3-51 0 0,0-1 0 0 0,1 0 0 0 0,0 1 0 0 0,0-1 0 0 0,0 8-80 0 0,1-14 10 0 0,0 0-1 0 0,0 1 1 0 0,0-1 0 0 0,1 0-1 0 0,-1 0 1 0 0,0 0-1 0 0,1 1 1 0 0,-1-1-1 0 0,0 0 1 0 0,1 0-1 0 0,-1 0 1 0 0,1 0-1 0 0,0 0 1 0 0,-1 0-1 0 0,1 0 1 0 0,0 0-1 0 0,-1 0 1 0 0,1 0-1 0 0,0 0 1 0 0,0 0-1 0 0,0-1 1 0 0,0 1-1 0 0,0 0 1 0 0,0-1-1 0 0,0 1 1 0 0,0-1-1 0 0,0 1 1 0 0,0-1-1 0 0,1 1 1 0 0,-1-1-1 0 0,0 0 1 0 0,0 1-1 0 0,0-1 1 0 0,0 0-1 0 0,1 0 1 0 0,-1 0-1 0 0,0 0 1 0 0,1 0-10 0 0,29-1 653 0 0,-19-1-405 0 0,-3 0-123 0 0,0-1-63 0 0,15-4 115 0 0,-1 0-16 0 0,-8 0 2 0 0,8-4 119 0 0,-3 1 52 0 0,-10 4-111 0 0,0 1 45 0 0,-2-2 54 0 0,0 0 61 0 0,-2-1 69 0 0,-1 0 75 0 0,-5 7-467 0 0,1 0 1 0 0,-1 0-1 0 0,0 0 1 0 0,0 1-1 0 0,0-1 0 0 0,0 0 1 0 0,1 0-1 0 0,-2 0 1 0 0,1 0-1 0 0,0 0 1 0 0,0 1-1 0 0,0-1 0 0 0,0 0 1 0 0,0 0-1 0 0,-1-1-60 0 0,-2-5 404 0 0,-2-1-48 0 0,-1 1-57 0 0,-1 0-68 0 0,2 1-79 0 0,-1 2-88 0 0,5 3-63 0 0,-1-2 20 0 0,-1 1 1 0 0,0 0-1 0 0,0 0 1 0 0,-1 0-1 0 0,1 0 1 0 0,0 1-1 0 0,-1-1 0 0 0,1 1 1 0 0,-1 0-1 0 0,1 0 1 0 0,-1 0-22 0 0,-26-3 80 0 0,10 5-113 0 0,0 1-91 0 0,1 1-117 0 0,10-2 71 0 0,1 1-39 0 0,4-2 103 0 0,3 1 93 0 0,-2-1-44 0 0,0 1-34 0 0,-3 0-175 0 0,-1 1-164 0 0,-3 1-330 0 0,10-3 419 0 0,0 0 81 0 0,-1 1 74 0 0,1-1 64 0 0,0 0 64 0 0,0 0 35 0 0,-1 0 61 0 0,1 0 78 0 0,-2 0 245 0 0,2 0-279 0 0,0 0-38 0 0,-1 0-51 0 0,1 0-69 0 0,0 0-80 0 0,0 0-98 0 0,-1 0-65 0 0,1 0-98 0 0,0 0-110 0 0,0 0-118 0 0,0 0 274 0 0,0 0-33 0 0,0 0-35 0 0,0 0-36 0 0,0 0-37 0 0,0 0-40 0 0,0 0-39 0 0,0 0-41 0 0,0 0-1175 0 0,0 0-1010 0 0</inkml:trace>
  <inkml:trace contextRef="#ctx0" brushRef="#br0" timeOffset="-1984.104">4055 259 8144 0 0,'0'0'234'0'0,"0"0"6"0"0,0 0-146 0 0,0 0 7 0 0,0 0 77 0 0,0 0 193 0 0,0 0 352 0 0,0 0 40 0 0,0 0-315 0 0,0 0-186 0 0,-1 0-1 0 0,1 1-54 0 0,0-1-46 0 0,0 1-41 0 0,-1 1 23 0 0,-2 5 19 0 0,2-5-24 0 0,-9 17-20 0 0,-6 9 129 0 0,-3 6 83 0 0,7-11-144 0 0,3-3-81 0 0,3 1-65 0 0,4-14-46 0 0,0 1 0 0 0,0 0 0 0 0,1-1 0 0 0,0 1 0 0 0,0 2 6 0 0,1-8-2 0 0,0 1 0 0 0,0-1 0 0 0,1 0 0 0 0,-1 0-1 0 0,0 0 1 0 0,1 0 0 0 0,0 0 0 0 0,-1 0 0 0 0,1 0 0 0 0,0 0-1 0 0,0 0 1 0 0,0 0 0 0 0,0 0 0 0 0,0-1 0 0 0,0 1 0 0 0,1 0 0 0 0,-1-1-1 0 0,1 1 1 0 0,-1-1 0 0 0,1 1 0 0 0,1 0 2 0 0,-2-1-5 0 0,0 0 1 0 0,0-1-1 0 0,0 1 1 0 0,1-1-1 0 0,-1 1 1 0 0,0-1-1 0 0,0 0 1 0 0,0 0-1 0 0,1 1 1 0 0,-1-1-1 0 0,1 0 5 0 0,15-2-9 0 0,14-8 25 0 0,11-11 108 0 0,-25 9-39 0 0,-5 0 27 0 0,-1 0 53 0 0,-3-3 65 0 0,-2-1 81 0 0,-1-19 470 0 0,-4 13-309 0 0,-3 4-129 0 0,1 0-62 0 0,-2-4-54 0 0,2 4-77 0 0,-1 1-34 0 0,-1-18 32 0 0,-3-34-10 0 0,2 35-127 0 0,-1-22-12 0 0,5 59 174 0 0,1 4-57 0 0,1 2-48 0 0,1 2-38 0 0,0 4-31 0 0,8 30-84 0 0,-7-29 76 0 0,13 35-9 0 0,19 40 18 0 0,-20-51-60 0 0,-12-32 52 0 0,0 0-1 0 0,0-1 1 0 0,0 1 0 0 0,1-1 0 0 0,0 0-1 0 0,0 0 1 0 0,2 0 8 0 0,-3-2-5 0 0,0-1 0 0 0,0-1 0 0 0,1 1 1 0 0,-1-1-1 0 0,1 1 0 0 0,1 0 5 0 0,20 5 9 0 0,9-2-63 0 0,-30-6 53 0 0,1-1 0 0 0,-1 0 0 0 0,1 0-1 0 0,-1 0 1 0 0,0-1 0 0 0,1 1 0 0 0,-1-1-1 0 0,5-2 2 0 0,-4 1 0 0 0,0 0 0 0 0,-1 0 0 0 0,1-1 0 0 0,-1 1 0 0 0,1-1 0 0 0,-1-1 0 0 0,0 1 0 0 0,0-1 0 0 0,0 0 0 0 0,-1 0 0 0 0,1 0 0 0 0,-1 0-1 0 0,0-1 1 0 0,0 0 0 0 0,0 0 0 0 0,-1 0 0 0 0,0 0 0 0 0,2-5 0 0 0,-3 5 10 0 0,0 0 0 0 0,0-1 1 0 0,-1 1-1 0 0,1 0 0 0 0,-1-1 0 0 0,-1 1 0 0 0,1-1 0 0 0,-1-3-10 0 0,1-8 109 0 0,-2 1-1 0 0,0-1 0 0 0,0 1 1 0 0,-2 0-1 0 0,-3-14-108 0 0,-1 16 81 0 0,-1 7-50 0 0,7 6-33 0 0,0 1 0 0 0,0 0 0 0 0,0-1 0 0 0,0 1 0 0 0,0 0-1 0 0,0 0 1 0 0,0 0 0 0 0,0 0 0 0 0,0 0 0 0 0,1 0 0 0 0,-1 0 0 0 0,0 0 0 0 0,0 0-1 0 0,0 1 1 0 0,0-1 0 0 0,0 0 0 0 0,0 1 0 0 0,0-1 0 0 0,-1 1 2 0 0,-1 1-17 0 0,0 0 1 0 0,0 0-1 0 0,0 0 0 0 0,0 0 1 0 0,0 1-1 0 0,0 0 1 0 0,1-1-1 0 0,-1 2 17 0 0,-6 7-27 0 0,1 2 2 0 0,0 0 0 0 0,1 1 0 0 0,0 0 1 0 0,1 0-1 0 0,0 3 25 0 0,2-3-1 0 0,0 0 1 0 0,1 0-1 0 0,0 7 1 0 0,3-18 0 0 0,0-1 0 0 0,-1 1 0 0 0,1 0 0 0 0,1 0 0 0 0,-1 0 0 0 0,0 0 0 0 0,1 0 0 0 0,-1-1 0 0 0,1 1 0 0 0,0 0 0 0 0,0 0 0 0 0,0-1 0 0 0,0 1 0 0 0,1-1 0 0 0,-1 1 0 0 0,1-1 0 0 0,-1 1 0 0 0,1-1 0 0 0,0 0 0 0 0,0 0 0 0 0,0 0 0 0 0,2 2 0 0 0,0-2 0 0 0,-1 0 0 0 0,0 0 0 0 0,1 0 0 0 0,-1 0 0 0 0,1 0 0 0 0,-1-1 0 0 0,1 0 0 0 0,0 1 0 0 0,-1-1 0 0 0,1-1 0 0 0,0 1 0 0 0,0-1 0 0 0,0 1 0 0 0,0-1 0 0 0,0 0 0 0 0,3-1 0 0 0,19-3 26 0 0,-13 1-58 0 0,0-1-36 0 0,0 0-40 0 0,-1-1-46 0 0,1 1-49 0 0,-1-1-55 0 0,12-3-217 0 0</inkml:trace>
  <inkml:trace contextRef="#ctx0" brushRef="#br0" timeOffset="-8232.817">127 294 8232 0 0,'0'0'182'0'0,"0"0"29"0"0,0 0 14 0 0,0-1-27 0 0,0-5-94 0 0,0 4 5 0 0,0 1 54 0 0,0 1-3 0 0,0 0-42 0 0,0-1-54 0 0,4-6-9 0 0,2-7 108 0 0,-3 10-132 0 0,-1 0-1 0 0,1 0 1 0 0,0 1-1 0 0,0-1 1 0 0,1 1-1 0 0,-1 0 1 0 0,0-1 0 0 0,3 0-31 0 0,10-5 168 0 0,0 4-103 0 0,-11 4-47 0 0,2 1-6 0 0,-3 3 52 0 0,-3-3 25 0 0,-1 0-9 0 0,-3 7 260 0 0,1 4-50 0 0,-2 3 72 0 0,2-11-338 0 0,1 0 0 0 0,-2 0 1 0 0,1-1-1 0 0,0 1 0 0 0,0 0 0 0 0,-1-1 0 0 0,0 1-24 0 0,-35 23 163 0 0,10-7-58 0 0,10-7-59 0 0,2-1 15 0 0,6-2 44 0 0,-13 10 167 0 0,-3 3 48 0 0,12-4-41 0 0,8-11-206 0 0,-3 8 12 0 0,9-9-24 0 0,0-5-61 0 0,0 0 1 0 0,0 0-1 0 0,0-1 1 0 0,0 1-1 0 0,1 0 1 0 0,-1 0-1 0 0,0-1 1 0 0,1 1-1 0 0,-1 0 1 0 0,0-1-1 0 0,1 1 1 0 0,-1 0-1 0 0,1-1 1 0 0,-1 1-1 0 0,1-1 1 0 0,-1 1-1 0 0,1-1 1 0 0,0 1-1 0 0,-1-1 1 0 0,1 1-1 0 0,0-1 1 0 0,-1 0-1 0 0,1 1 1 0 0,0-1-1 0 0,-1 0 1 0 0,1 0-1 0 0,0 1 1 0 0,0-1-1 0 0,0 0 0 0 0,2 1 2 0 0,3 1-7 0 0,-1 0 0 0 0,1 0 0 0 0,0 0 0 0 0,5 0 5 0 0,25 0 23 0 0,2-4 44 0 0,-1-2 48 0 0,-6 0 32 0 0,-6 1-92 0 0,8-1 59 0 0,1 3 65 0 0,-2 5 83 0 0,-28-3-202 0 0,0 1 0 0 0,1-1 0 0 0,-1 1 0 0 0,0 0 0 0 0,0 0 0 0 0,1 1-60 0 0,-4-2 22 0 0,1 0-1 0 0,-1 0 1 0 0,0 0-1 0 0,1 0 1 0 0,-1 0 0 0 0,0 1-1 0 0,0-1 1 0 0,0 0-1 0 0,0 1 1 0 0,1 0-22 0 0,-2 0 34 0 0,1 0 0 0 0,0 0 0 0 0,-1 0 1 0 0,1 0-1 0 0,-1 1 0 0 0,1-1 0 0 0,-1 0 0 0 0,0 0 0 0 0,0 0 1 0 0,0 1-1 0 0,0-1 0 0 0,-1 0 0 0 0,1 0 0 0 0,0 0 0 0 0,-1 0 1 0 0,0 0-1 0 0,1 0 0 0 0,-2 2-34 0 0,-5 12 161 0 0,-2-1-81 0 0,-1-2-110 0 0,6-7-37 0 0,0 0-38 0 0,-4 4 101 0 0,2 0 52 0 0,-11 13 122 0 0,8-14-130 0 0,4-3-36 0 0,-9 6 1 0 0,1 0 1 0 0,-16 9-6 0 0,24-18-1 0 0,1 0 1 0 0,-1-1 0 0 0,0 1 0 0 0,0-1 0 0 0,0 0 0 0 0,0 0 0 0 0,0-1 0 0 0,-1 0 0 0 0,1 0 0 0 0,0 0 0 0 0,-1 0 0 0 0,0-1 0 0 0,-4 0-112 0 0,6-1 38 0 0,0 1-66 0 0,0-1-93 0 0,0 0-56 0 0,1 1-105 0 0,1-1 152 0 0,0 1-34 0 0,0-1-35 0 0,0 1-38 0 0,1-1 14 0 0,0 1-45 0 0,1 0-40 0 0,-1 0-36 0 0,0-1-130 0 0,0 1-37 0 0,-1 0-159 0 0,0-1-431 0 0,2 1 1084 0 0</inkml:trace>
  <inkml:trace contextRef="#ctx0" brushRef="#br0" timeOffset="-7636.697">481 353 3224 0 0,'-2'0'66'0'0,"-5"-1"173"0"0,5 1-208 0 0,-2-2-31 0 0,1 0 0 0 0</inkml:trace>
  <inkml:trace contextRef="#ctx0" brushRef="#br0" timeOffset="-7365.2">475 339 5936 0 0,'0'0'169'0'0,"0"0"21"0"0,0 0-52 0 0,0 0-48 0 0,0 0-41 0 0,1 0-43 0 0,-1 0-74 0 0,1-1-336 0 0,0 1 312 0 0,-1 0 100 0 0,1-1 51 0 0,-1 1 59 0 0,0 0 70 0 0,1 0 48 0 0,-1 0 69 0 0,0 0 78 0 0,0 0 85 0 0,1 1 91 0 0,-1-1 99 0 0,0 0 105 0 0,0 0 112 0 0,3 8-621 0 0,-1 0-57 0 0,-1 0-49 0 0,0 0-43 0 0,-1 3-25 0 0,0 0-39 0 0,-2 22-37 0 0,0-10 25 0 0,2-8 71 0 0,7 120 4 0 0,-1-67-80 0 0,-6-60-41 0 0,1 1-35 0 0,0 3-72 0 0,-1-1-67 0 0,1 0-71 0 0,-1 0-75 0 0,1 1-78 0 0,-1-1-84 0 0,1 1-87 0 0,-1 0-90 0 0,0-1-748 0 0,0 7-817 0 0</inkml:trace>
  <inkml:trace contextRef="#ctx0" brushRef="#br0" timeOffset="-6490.507">421 415 7400 0 0,'0'0'165'0'0,"0"0"22"0"0,0 0-20 0 0,0-1-71 0 0,1 1-52 0 0,0-3-11 0 0,-1 1 5 0 0,0-3-101 0 0,0 0 94 0 0,1 0 83 0 0,0 0 65 0 0,0 1 48 0 0,1-1 35 0 0,3-8 679 0 0,-3 8-583 0 0,0 1-78 0 0,-1 3-184 0 0,0 0-37 0 0,6-5 221 0 0,24-21 861 0 0,-20 19-704 0 0,0 1 75 0 0,1 1-28 0 0,0 2-100 0 0,0 2-88 0 0,-1 2-74 0 0,7 6 17 0 0,-16-5-219 0 0,0 1 1 0 0,1 0-1 0 0,-1 0 0 0 0,0-1 0 0 0,0 1 1 0 0,0 0-1 0 0,0 0 0 0 0,-1 1 0 0 0,1-1 1 0 0,0 1-21 0 0,2 2 20 0 0,-1 1 0 0 0,0-1 0 0 0,-1 1 1 0 0,1 0-1 0 0,-1 0 0 0 0,0 0 0 0 0,0 0 1 0 0,-1 0-1 0 0,0 0 0 0 0,0 0 1 0 0,0 5-21 0 0,-4 15 139 0 0,-7 0 87 0 0,-5 1-8 0 0,-3-2-86 0 0,12-18-110 0 0,0 0 1 0 0,-1 0 0 0 0,1-1 0 0 0,-2 1-1 0 0,1-1 1 0 0,-1-1 0 0 0,0 0 0 0 0,-5 3-23 0 0,4-2 32 0 0,0 0 0 0 0,1 0 0 0 0,0 0 0 0 0,0 1 1 0 0,-3 4-33 0 0,-4 3-14 0 0,-1 0-77 0 0,15-14-432 0 0,1 1 99 0 0,0-1 85 0 0,0-1 70 0 0,2 0-52 0 0,2-2-19 0 0,0 0 103 0 0,-2 1 40 0 0,0 1-9 0 0,1-1-52 0 0,-2 1-5 0 0,1-1-53 0 0,-1 1-58 0 0,0 0-67 0 0,0 0 134 0 0,0 1-37 0 0,1-2-440 0 0,0 0-287 0 0,1 0-679 0 0</inkml:trace>
  <inkml:trace contextRef="#ctx0" brushRef="#br0" timeOffset="-6050.479">610 497 5696 0 0,'0'0'166'0'0,"1"0"-6"0"0,2 2-111 0 0,-2-1 17 0 0,2-1 513 0 0,1 0-110 0 0,-1-1-178 0 0,1-1-42 0 0,2-1 159 0 0,0 0-12 0 0,3 0-31 0 0,0-1-71 0 0,0 0-62 0 0,0-1-53 0 0,4-2-3 0 0,-1-1-64 0 0,-3 1-46 0 0,0 0 0 0 0,0 0 0 0 0,0-2-66 0 0,4-6 149 0 0,-8 9-30 0 0,-1 1 37 0 0,2-5 256 0 0,-3 2-29 0 0,-1 0 50 0 0,-1-11 542 0 0,-1 17-723 0 0,-1 0-40 0 0,-4-4 107 0 0,-1 0-65 0 0,-2 0 21 0 0,-5 3-44 0 0,0 4-91 0 0,-1 3-71 0 0,1 3-53 0 0,-21 17-85 0 0,22-13 65 0 0,5-5 37 0 0,-3 3-65 0 0,1 1 37 0 0,0 1 46 0 0,0 2 57 0 0,2-1 65 0 0,1 1 75 0 0,2 0 86 0 0,2 0 95 0 0,3-6-180 0 0,1-1-33 0 0,5 5 130 0 0,2-2-98 0 0,4-2-70 0 0,-7-4-108 0 0,0 0 0 0 0,0-1 0 0 0,0 0-1 0 0,1 0 1 0 0,-1-1 0 0 0,1 0 0 0 0,1 0-70 0 0,2 0 160 0 0,1 0-56 0 0,1-1-48 0 0,-1 0-44 0 0,3 0-47 0 0,-1-1-44 0 0,4 0-60 0 0,7 0-124 0 0,-12 0 111 0 0,3-1-105 0 0,1-2-94 0 0,0-1-84 0 0,-1-1-80 0 0,-5 2 101 0 0,0 1-35 0 0,9-4-390 0 0,-1 1-7 0 0</inkml:trace>
  <inkml:trace contextRef="#ctx0" brushRef="#br0" timeOffset="-5627.942">1195 284 6000 0 0,'0'0'174'0'0,"0"-1"-7"0"0,-2-1 45 0 0,0 1 78 0 0,-1 1 132 0 0,-3 0 278 0 0,1 2-36 0 0,2-1-306 0 0,1 1-145 0 0,0-1-101 0 0,1-1-116 0 0,-18 12 706 0 0,1 2-60 0 0,-2 5 72 0 0,-8 12 301 0 0,5-6-124 0 0,10-11-383 0 0,9-8-244 0 0,-1 0-1 0 0,1 0 1 0 0,0 0-1 0 0,-2 4-263 0 0,0 4 458 0 0,1-3-201 0 0,-1 8 222 0 0,5-3-229 0 0,1-14-210 0 0,0 0 0 0 0,0 1 0 0 0,0-1 0 0 0,1 1 0 0 0,-1-1 0 0 0,1 0 0 0 0,0 0 0 0 0,0 1 0 0 0,-1-1 0 0 0,1 0 0 0 0,1 0-1 0 0,0 2-38 0 0,12 10 270 0 0,-3-8-140 0 0,2-2-38 0 0,1-2-48 0 0,0-3-56 0 0,11-4 16 0 0,-2-2-34 0 0,7-5-99 0 0,-16 6-62 0 0,8-4-21 0 0,-13 5 87 0 0,1 1-65 0 0,-1-1-92 0 0,-4 2 74 0 0,0 1-42 0 0,1-1-48 0 0,-1 0-52 0 0,0 0-58 0 0,0 0-62 0 0,0 0-68 0 0,0 0-72 0 0,10-6-1031 0 0</inkml:trace>
  <inkml:trace contextRef="#ctx0" brushRef="#br0" timeOffset="-5225.754">1421 185 7168 0 0,'0'0'165'0'0,"0"0"22"0"0,0 0 6 0 0,0 0-62 0 0,0 0-6 0 0,0 0 157 0 0,0 0-79 0 0,0 0-67 0 0,0-1-56 0 0,1 0-41 0 0,1 0-113 0 0,-2 0 68 0 0,1 1 61 0 0,0-1 93 0 0,-1 1-26 0 0,0 0 37 0 0,1 0 40 0 0,-1 0 45 0 0,0 0 50 0 0,0 0 54 0 0,1 0 57 0 0,-1 0 62 0 0,3 7-38 0 0,0 0-82 0 0,0-2-123 0 0,0 1-33 0 0,2 6 116 0 0,1 20 302 0 0,-4-9-241 0 0,0-4-111 0 0,0 0-105 0 0,2 12-29 0 0,-1-1 43 0 0,-1-4 14 0 0,1-1 45 0 0,1 3-91 0 0,-2 0-62 0 0,0 11-44 0 0,-1 52-44 0 0,-1-85 22 0 0,0-5-178 0 0,0 0 59 0 0,0 0 53 0 0,0 0 45 0 0,0 0 55 0 0,0 0 54 0 0,-1 3 346 0 0,1-3-312 0 0,-1 0-107 0 0,1 0-108 0 0,0 0-6 0 0,0 0-39 0 0,0-1-42 0 0,0 1-45 0 0,-1 0-50 0 0,1-1-54 0 0,0 1-57 0 0,0 0-60 0 0,0-1-66 0 0,0 1-67 0 0,0 0-73 0 0,0 0-77 0 0,0-1-1060 0 0,0 0-1016 0 0</inkml:trace>
  <inkml:trace contextRef="#ctx0" brushRef="#br0" timeOffset="-4801.996">1427 474 8432 0 0,'0'0'190'0'0,"0"0"28"0"0,0-1-26 0 0,0 1-82 0 0,1-1-60 0 0,0-1-15 0 0,0 0 8 0 0,13-14 373 0 0,2 1 110 0 0,0 3 10 0 0,24-14 788 0 0,-24 19-875 0 0,0 0-39 0 0,0 1-53 0 0,0 2-70 0 0,-6 2-142 0 0,1 0-43 0 0,0 1-47 0 0,-1 1-52 0 0,17 3 184 0 0,-2 6-46 0 0,-2 5-46 0 0,-2 3-41 0 0,-2 3-41 0 0,-2 2-37 0 0,-2 1-35 0 0,-3 0-34 0 0,-10-19 61 0 0,0 2-2 0 0,6 9-41 0 0,-7-14 16 0 0,-4-3-16 0 0,2-6 52 0 0,2-5 31 0 0,1 0-8 0 0,2-1 0 0 0,-1 1 0 0 0,2 0 0 0 0,2-5 0 0 0,-1 2 13 0 0,-4 9-20 0 0,0 1 0 0 0,0 1 0 0 0,1-1 0 0 0,0 0-1 0 0,0 0 1 0 0,0 1 0 0 0,1 0 0 0 0,-1 0 0 0 0,1 0 0 0 0,1 0 0 0 0,-1 0 0 0 0,3-1 7 0 0,-1 1 0 0 0,18-13 0 0 0,-1 1 0 0 0,2 1 0 0 0,7-2 0 0 0,-25 14-29 0 0,10-3 81 0 0,-10 6-78 0 0,1 0-104 0 0,-5 1 10 0 0,1 0-46 0 0,0 1-52 0 0,0 0-59 0 0,1 0-65 0 0,-1 0-72 0 0,-4 0 331 0 0,2-1-361 0 0,-1 1-89 0 0,0-1 84 0 0,0 0-34 0 0,1 0-555 0 0,1 1-497 0 0,3-1-862 0 0</inkml:trace>
  <inkml:trace contextRef="#ctx0" brushRef="#br0" timeOffset="-4124.206">2088 305 8552 0 0,'0'0'190'0'0,"0"0"28"0"0,-6 7 186 0 0,5-5-349 0 0,-1 0-34 0 0,-7 12 44 0 0,0 1 111 0 0,2-3 38 0 0,1 1 43 0 0,-14 28 683 0 0,12-22-590 0 0,1 0-94 0 0,4-10-180 0 0,0 1-44 0 0,0 3-31 0 0,3 7-137 0 0,2-12 104 0 0,1 1 58 0 0,0-1 93 0 0,2-4 14 0 0,4-2-55 0 0,7-2 20 0 0,-11-1-96 0 0,-1 0 0 0 0,0-1 0 0 0,0 1 0 0 0,-1-1 0 0 0,5-1-2 0 0,-2-1 14 0 0,0 0 1 0 0,0 0-1 0 0,0 0 0 0 0,0-1 1 0 0,0 0-1 0 0,-1 0 0 0 0,0 0 0 0 0,0 0 1 0 0,1-3-15 0 0,-1-1-3 0 0,0 0 67 0 0,1 0 70 0 0,-2-1 72 0 0,1 0 73 0 0,-1 0 77 0 0,0 0 78 0 0,-1-1 80 0 0,-3 8-334 0 0,0-2 15 0 0,1-2 38 0 0,0 2-17 0 0,-1 5 8 0 0,0 0-16 0 0,0 0-67 0 0,0 0-28 0 0,0 0-7 0 0,0 0-8 0 0,2 3-16 0 0,2 7-55 0 0,-3-8 6 0 0,8 30 161 0 0,-8-24-168 0 0,1 0 0 0 0,0 0 0 0 0,1-1 0 0 0,0 2-26 0 0,-2-7 2 0 0,0 0-1 0 0,0 0 0 0 0,0 0 0 0 0,0-1 1 0 0,1 1-1 0 0,-1 0 0 0 0,0-1 0 0 0,1 1 1 0 0,-1-1-1 0 0,1 1 0 0 0,0-1 0 0 0,-1 0 1 0 0,1 1-1 0 0,0-1 0 0 0,0 0 0 0 0,0 0 0 0 0,1 0 0 0 0,1 1 11 0 0,0-1 1 0 0,1 0 0 0 0,-1 0 0 0 0,0-1 0 0 0,1 1 0 0 0,-1-1 0 0 0,1 0 0 0 0,-1 0 0 0 0,1 0 0 0 0,-1 0 0 0 0,0-1-1 0 0,1 0 1 0 0,1-1-13 0 0,0 1 11 0 0,0-1 0 0 0,-1-1-1 0 0,1 1 1 0 0,-1-1 0 0 0,0 0-1 0 0,0-1 1 0 0,0 1-1 0 0,0-1 1 0 0,2-2-11 0 0,0 0 6 0 0,-1-1 0 0 0,0 1 0 0 0,-1-1 0 0 0,0-1 0 0 0,0 1 0 0 0,2-4-6 0 0,-3 3-2 0 0,0 0 0 0 0,-1 1 0 0 0,0-1 0 0 0,0 0 0 0 0,-1 0 0 0 0,1-5 2 0 0,-1-7 1 0 0,0 1-1 0 0,-1-1 0 0 0,-1-7 0 0 0,-3-30-75 0 0,2 21-17 0 0,0 1-43 0 0,1 28 134 0 0,0 1-1 0 0,-1 0 1 0 0,1-1 0 0 0,-1 1-1 0 0,-1 0 1 0 0,1 0 0 0 0,-1 0 0 0 0,-1-2 0 0 0,0-4 2 0 0,0 1-7 0 0,-5 1-42 0 0,3 12 201 0 0,-9 10 51 0 0,-6 21 86 0 0,10-12-168 0 0,-1 14 19 0 0,0 24 86 0 0,6-20 1 0 0,4-10 91 0 0,2 1-54 0 0,1 0-48 0 0,3-1-44 0 0,5 15 15 0 0,4-2-73 0 0,4-1-59 0 0,4-3-42 0 0,-12-25-82 0 0,7 8 53 0 0,-9-12-14 0 0,1 0-51 0 0,0-1-74 0 0,-4-3 28 0 0,0-1-35 0 0,0 1-39 0 0,1-1-42 0 0,-1 0-48 0 0,0 0-51 0 0,0-1-56 0 0,0 0-60 0 0,11 6-697 0 0</inkml:trace>
  <inkml:trace contextRef="#ctx0" brushRef="#br0" timeOffset="7387.389">214 844 4000 0 0,'0'0'91'0'0,"0"0"11"0"0,1-1 9 0 0,2-2-203 0 0,-1 1 49 0 0,1 0 44 0 0,-1-1 39 0 0,1 0 88 0 0,-1 1 62 0 0,1 0 28 0 0,3-4 469 0 0,-4 4-420 0 0,2-1-6 0 0,-1 1-181 0 0,-1 1-41 0 0,4-2 120 0 0,0 4-51 0 0,7 6-8 0 0,8 17-66 0 0,-16-18 22 0 0,19 19-15 0 0,-18-20-18 0 0,0 0 0 0 0,0-1-1 0 0,0 1 1 0 0,1-2-1 0 0,5 3-22 0 0,-7-3 16 0 0,1-1-1 0 0,0 0 0 0 0,0 0 0 0 0,0-1 0 0 0,0 0 0 0 0,0 0 0 0 0,2 0-15 0 0,-1-1 7 0 0,-1 0-1 0 0,1 0 1 0 0,-1-1 0 0 0,5 0-7 0 0,34-9 21 0 0,53-20 99 0 0,-58 17-89 0 0,-20 8 28 0 0,-1 1 85 0 0,0 1 53 0 0,-9 2-21 0 0,0 1 1 0 0,0 0 0 0 0,4 1-177 0 0,12 3 266 0 0,-10 0-167 0 0,0 2-62 0 0,-2-1-18 0 0,0-1 1 0 0,1 0-1 0 0,-1-1 0 0 0,1-1 1 0 0,0 0-1 0 0,-1-1 1 0 0,2 0-20 0 0,7-1 21 0 0,-2 1 83 0 0,0-2 1 0 0,16-2-105 0 0,-4-5 42 0 0,1-3-51 0 0,-1-1 0 0 0,5-5 9 0 0,-29 12-16 0 0,1 1 0 0 0,-1 1-1 0 0,1-1 1 0 0,0 2 0 0 0,0-1-1 0 0,0 1 1 0 0,0 1-1 0 0,9-1 17 0 0,-11 2-6 0 0,0 0-1 0 0,0 1 0 0 0,0 0 0 0 0,4 2 7 0 0,19 5 19 0 0,15 8 58 0 0,7 1 17 0 0,-18-8-68 0 0,-15-6-4 0 0,0 0 37 0 0,12-1 101 0 0,-18-1-50 0 0,0-2 1 0 0,1 0-1 0 0,-1 0 0 0 0,4-2-110 0 0,5-3 89 0 0,-1-1-50 0 0,78-31 39 0 0,-71 28-78 0 0,20-4 0 0 0,11-4 0 0 0,-46 14-8 0 0,0 1 0 0 0,1 0 0 0 0,-1 1 0 0 0,1 0 0 0 0,13 1 8 0 0,78 4-31 0 0,-95-2 34 0 0,44 4 93 0 0,8 1 123 0 0,-31-6-61 0 0,0-1 37 0 0,-10-1-53 0 0,1 1 46 0 0,42-5 463 0 0,-36 4-402 0 0,-3 0-42 0 0,1-4-104 0 0,6-2-76 0 0,15-7-80 0 0,-16 5 28 0 0,-12 4 42 0 0,26-6 42 0 0,1 5-118 0 0,-35 6 46 0 0,1-1 35 0 0,1 1-1 0 0,-1 1 1 0 0,1 1-22 0 0,9 3 2 0 0,-2 2-12 0 0,-1 2 1 0 0,0 0-1 0 0,-1 2 1 0 0,7 4 9 0 0,-2-1-13 0 0,0-1 0 0 0,9 1 13 0 0,-16-8 0 0 0,0 0 0 0 0,1-1 0 0 0,0-1 0 0 0,0-1 0 0 0,0-1 0 0 0,0 0 0 0 0,0-2 0 0 0,1 0 0 0 0,-1-1 0 0 0,-1 0 0 0 0,3-2 0 0 0,14-2-2 0 0,82-17 14 0 0,-92 17 14 0 0,45-11 6 0 0,-20 6-34 0 0,0 3 0 0 0,18-1 2 0 0,-53 9-5 0 0,-1 0 1 0 0,1 0 0 0 0,0 2 0 0 0,-1-1-1 0 0,1 2 1 0 0,3 1 4 0 0,24 8-35 0 0,13 6 35 0 0,-24-8-3 0 0,-11-4 6 0 0,1-1 1 0 0,0-1-1 0 0,0-1 1 0 0,0-1-1 0 0,0 0 1 0 0,0-2-1 0 0,2 0-3 0 0,46-5 35 0 0,31-6-35 0 0,-40 3 5 0 0,0 1 44 0 0,87-8-33 0 0,-118 13-13 0 0,0 2 0 0 0,-1 2-1 0 0,1 0 1 0 0,6 2-3 0 0,-13 0 112 0 0,-1 0-55 0 0,11 3-55 0 0,0-1-64 0 0,26 6-102 0 0,-19-5 122 0 0,-6-1 111 0 0,-16-4 15 0 0,0 0 40 0 0,47 4-155 0 0,31-1-113 0 0,-32-2 95 0 0,51-1 87 0 0,23-7-38 0 0,96 2 34 0 0,-216 4-34 0 0,61 2 0 0 0,73 13 0 0 0,-96-9 0 0 0,-1-3 0 0 0,21-2 0 0 0,-6 0 0 0 0,-43-1 17 0 0,31 1-26 0 0,0-2-61 0 0,0-3-51 0 0,0-6-40 0 0,53-14 145 0 0,-80 18-8 0 0,0 1 0 0 0,0 1 0 0 0,21 1 24 0 0,-28 1 8 0 0,35 1-37 0 0,-14 2-46 0 0,-1 3-1 0 0,7 2 76 0 0,-3 2-20 0 0,-12-1 20 0 0,-13-2 0 0 0,1-1 0 0 0,1-2 0 0 0,12 1 13 0 0,1-3 0 0 0,0 0 1 0 0,-1-3-1 0 0,16-2-13 0 0,-30 1 18 0 0,-1-1 39 0 0,40-11 214 0 0,-36 8-181 0 0,0 1-43 0 0,-15 4-48 0 0,20-5-23 0 0,0 1 0 0 0,0 1 0 0 0,0 1 1 0 0,8 2 23 0 0,-13 1 0 0 0,18 1 0 0 0,-16 2 0 0 0,-16-1 0 0 0,1 0 0 0 0,-1 0 0 0 0,0 1 0 0 0,7 2 0 0 0,-13-3 27 0 0,5 2 97 0 0,-7-2-121 0 0,1 0-40 0 0,0 0-66 0 0,0 0-83 0 0,0 0-100 0 0,0 0-119 0 0,-2 0 148 0 0,0-1-43 0 0,1 0-38 0 0,-1 1-32 0 0,2-1-624 0 0,1 1-660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8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132 152 13536 0 0,'0'0'306'0'0,"-7"-3"420"0"0,-41 19-214 0 0,45-15-362 0 0,1 0 0 0 0,-1 0 0 0 0,0-1 0 0 0,0 1 0 0 0,0 0 0 0 0,0-1 0 0 0,0 0 0 0 0,0 0 0 0 0,0 0 1 0 0,0 0-1 0 0,0 0 0 0 0,0-1 0 0 0,0 1 0 0 0,0-1 0 0 0,0 0 0 0 0,0 0 0 0 0,0 0 0 0 0,0 0 0 0 0,0-1 1 0 0,1 1-1 0 0,-1-1 0 0 0,1 1 0 0 0,-1-1 0 0 0,1 0 0 0 0,0 0 0 0 0,-1-1-150 0 0,8-5 897 0 0,2-20-129 0 0,43-9-446 0 0,-36 27-307 0 0,1 1 1 0 0,0 1 0 0 0,1 0 0 0 0,0 1 0 0 0,0 1-1 0 0,10-2-15 0 0,-13 3 7 0 0,0 1 1 0 0,0 1-1 0 0,1 0 0 0 0,-1 1 0 0 0,1 1 0 0 0,0 0 0 0 0,0 0 0 0 0,-1 2 0 0 0,15 1-7 0 0,-16 4 0 0 0,-3 1 0 0 0,-6-5 0 0 0,0 0 0 0 0,-1 0 0 0 0,1 1 0 0 0,0-1 0 0 0,-1 1 0 0 0,1 0 0 0 0,-1 0 0 0 0,0 0 0 0 0,0 0 0 0 0,0 0 0 0 0,0 0 0 0 0,0 1 0 0 0,-1-1 0 0 0,1 4 0 0 0,7 21 0 0 0,-6-22 0 0 0,-1 0 0 0 0,0 0 0 0 0,0 1 0 0 0,-1-1 0 0 0,0 0 0 0 0,0 1 0 0 0,0-1 0 0 0,-1 1 0 0 0,0-1 0 0 0,0 6 0 0 0,-13 40 0 0 0,6-2 0 0 0,-50 42 64 0 0,50-81-54 0 0,-1-1 0 0 0,-1 0 0 0 0,0 0 0 0 0,0 0 0 0 0,-1-1 0 0 0,0-1 0 0 0,-4 2-10 0 0,-41 40 2 0 0,14-5 52 0 0,-57 24 84 0 0,95-67-138 0 0,0 0 0 0 0,0-1 0 0 0,0 1 0 0 0,0-1 0 0 0,-1 1 0 0 0,1-1 0 0 0,0 0 0 0 0,-1 0 0 0 0,1 0 0 0 0,-1-1 0 0 0,1 1 0 0 0,-1-1 0 0 0,1 0 0 0 0,-1 0 0 0 0,0 0 0 0 0,-2-22 64 0 0,13-25-64 0 0,13 5-64 0 0,23 7-16 0 0,19 29 80 0 0,-47 12 12 0 0,2 2 41 0 0,14 15-46 0 0,-17-6 105 0 0,-12-16-91 0 0,-1 0 1 0 0,1 1-1 0 0,-1-1 1 0 0,1 1-1 0 0,-1-1 1 0 0,0 1 0 0 0,1 0-1 0 0,-1-1 1 0 0,0 1-1 0 0,0 0 1 0 0,0 0-1 0 0,-1 0 1 0 0,1-1-1 0 0,0 1 1 0 0,-1 0-1 0 0,1 0 1 0 0,-1 0 0 0 0,0 0-1 0 0,1 0 1 0 0,-1 0-1 0 0,0 1 1 0 0,0 0-22 0 0,-6 22-170 0 0,17 9-154 0 0,-11-32 296 0 0,0 0 0 0 0,0 0-1 0 0,0 0 1 0 0,1 0 0 0 0,-1 0-1 0 0,1 0 1 0 0,0 0 0 0 0,-1 0 0 0 0,1 0-1 0 0,0 0 1 0 0,0-1 0 0 0,0 1-1 0 0,0 0 1 0 0,0 0 0 0 0,1-1-1 0 0,-1 1 1 0 0,0-1 0 0 0,1 1-1 0 0,-1-1 1 0 0,1 0 0 0 0,0 0 0 0 0,0 1 28 0 0,5 5-567 0 0,5-3-5495 0 0,12-4-90 0 0</inkml:trace>
  <inkml:trace contextRef="#ctx0" brushRef="#br0" timeOffset="241.905">564 404 14912 0 0,'27'0'1504'0'0,"-38"24"-53"0"0,14-3-1044 0 0,15 2-998 0 0,-16-22 211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8:5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12608 0 0,'2'13'381'0'0,"0"0"-70"0"0,-1 0-63 0 0,1 0-57 0 0,-1 6 3 0 0,0 0-92 0 0,0 1-72 0 0,0-1-48 0 0,2 40-115 0 0,-1-40 139 0 0,0 1 66 0 0,2 14-58 0 0,2 44 94 0 0,-4-54-120 0 0,0 1-50 0 0,-2-23-8 0 0,0 0 38 0 0,0 6 34 0 0,0-5-25 0 0,0 1-66 0 0,0-1-102 0 0,0-1 43 0 0,0 0-39 0 0,0 0-45 0 0,0-1-49 0 0,0 1-29 0 0,0-1-47 0 0,0 0-43 0 0,0 1-36 0 0,0-1-130 0 0,0 1-36 0 0,0 3-1332 0 0</inkml:trace>
  <inkml:trace contextRef="#ctx0" brushRef="#br0" timeOffset="222.605">294 9 14944 0 0,'0'0'340'0'0,"0"0"50"0"0,0 0 24 0 0,0 0-177 0 0,0 0-114 0 0,0 0-34 0 0,0 0-45 0 0,-3 5-42 0 0,-1 3 114 0 0,2 0 37 0 0,-8 34 704 0 0,8-30-677 0 0,-1 5 110 0 0,0 0-50 0 0,1 0-46 0 0,0 0-40 0 0,-2 17 52 0 0,0 1-103 0 0,-7 60-24 0 0,7-72-37 0 0,1 8-20 0 0,2-17-36 0 0,1-3-27 0 0,-1 0-37 0 0,0-1-47 0 0,0 1-57 0 0,-1-1-68 0 0,0-1-76 0 0,-1 1-88 0 0,-1-1-97 0 0,4-9 265 0 0,0 1 111 0 0,0-1 92 0 0,-1 0 43 0 0,1 1 89 0 0,0-1 204 0 0,0 1-231 0 0,0-1-51 0 0,0 0-54 0 0,-1 0-59 0 0,1 1-71 0 0,0-1-82 0 0,0 0-28 0 0,0 0-71 0 0,0 1-77 0 0,-1-1-84 0 0,1 0-90 0 0,0 1-97 0 0,0-1-103 0 0,-1 0-110 0 0,0 2-1124 0 0,-1 0-1152 0 0</inkml:trace>
  <inkml:trace contextRef="#ctx0" brushRef="#br0" timeOffset="415.104">36 350 12032 0 0,'0'0'273'0'0,"0"0"40"0"0,0 0 21 0 0,0 0-196 0 0,0 0-34 0 0,2-1 22 0 0,1 0-85 0 0,5-1-77 0 0,-5 1 63 0 0,5-2 33 0 0,1 0 43 0 0,8-3 209 0 0,-1-1 91 0 0,22-9 647 0 0,-26 11-766 0 0,-1-1-48 0 0,3 0-40 0 0,-7 2-142 0 0,-1 1-33 0 0,5-3-70 0 0,0 0-120 0 0,-5 3 34 0 0,-1 0-35 0 0,1 0-40 0 0,-1-1-39 0 0,1 1-43 0 0,-1 0-44 0 0,0-1-47 0 0,0 1-48 0 0,1-1-51 0 0,-1 1-53 0 0,0-1-54 0 0,0 0-58 0 0,3-1-1264 0 0,2-3-1084 0 0</inkml:trace>
  <inkml:trace contextRef="#ctx0" brushRef="#br0" timeOffset="869.563">423 78 9072 0 0,'0'0'227'0'0,"0"0"-95"0"0,0 1-70 0 0,0 2-9 0 0,-1-1 6 0 0,-2 11 10 0 0,0 1 57 0 0,0 0 49 0 0,0 1 43 0 0,0 2 90 0 0,1 1 37 0 0,-3 36 800 0 0,5-22-485 0 0,1-10-276 0 0,1-4-115 0 0,0-1-61 0 0,1-3-91 0 0,0 0-56 0 0,1 0-66 0 0,0 0-72 0 0,9 10 102 0 0,-8-17 29 0 0,1-1 43 0 0,1-4 121 0 0,3-5-49 0 0,5-7 140 0 0,0-6-99 0 0,-1-3-44 0 0,5-13 21 0 0,-3-1-49 0 0,-8 19-82 0 0,9-19 175 0 0,6-7-231 0 0,-6 17 127 0 0,0 2 62 0 0,-5 11-2 0 0,-3 7 26 0 0,-7 3-23 0 0,1 3-81 0 0,4 6 25 0 0,-6-8-88 0 0,12 23 315 0 0,0 18 36 0 0,-7-17-155 0 0,6 17-104 0 0,-2 0-43 0 0,2 17 44 0 0,-3 1-1 0 0,-2 22-138 0 0,-3-21 165 0 0,-3 1 104 0 0,-2-38-151 0 0,1-1 36 0 0,-2 1 38 0 0,0-1 43 0 0,-2 0 48 0 0,-1 0 50 0 0,-2-1 54 0 0,-2 0 59 0 0,6-18-337 0 0,1 0 0 0 0,0 0-1 0 0,-1-1 1 0 0,0 1 0 0 0,0-1-1 0 0,0 1 1 0 0,0-1-1 0 0,-1 0 1 0 0,1 0 0 0 0,-5 2-109 0 0,0 0 248 0 0,0 0 1 0 0,0-1 0 0 0,-1 0 0 0 0,-5 2-249 0 0,8-5 100 0 0,1 1 1 0 0,-1-1-1 0 0,0 0 1 0 0,1 0-1 0 0,-1 0 1 0 0,-2-1-101 0 0,-21-1 320 0 0,10-2-172 0 0,1 0-53 0 0,1-1-60 0 0,0 0-70 0 0,11 2 1 0 0,5 2-261 0 0,0 0 104 0 0,-1-1 87 0 0,1 1 75 0 0,0 0 58 0 0,-1-1 43 0 0,-3 0 294 0 0,3 1-234 0 0,0 0-68 0 0,1 0-71 0 0,-1-1-34 0 0,1 1-57 0 0,0 0-63 0 0,-1 0-71 0 0,1 0-79 0 0,-1 0-120 0 0,1 0-112 0 0,0 0-121 0 0,0 0 283 0 0,0 0-35 0 0,1 0-35 0 0,-1 0-37 0 0,0 0-39 0 0,1 1-39 0 0,-1-1-41 0 0,0 0-42 0 0,1 0-43 0 0,-1 0-46 0 0,0 0-588 0 0,0 1-34 0 0,-2 1-2844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8:5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10680 0 0,'0'0'241'0'0,"0"0"38"0"0,0 0 11 0 0,0 0-28 0 0,0 0-100 0 0,0 0 54 0 0,0 0-36 0 0,0 2 87 0 0,0 1-71 0 0,1 5 135 0 0,-1-6-155 0 0,1 5 136 0 0,0-1-43 0 0,0 1-38 0 0,-1 0-35 0 0,1 7 106 0 0,-1 0-93 0 0,1-1-74 0 0,-1 4 23 0 0,4 22 37 0 0,-2-1-63 0 0,0 8-34 0 0,0 24-7 0 0,0-26-5 0 0,-2-43 24 0 0,0-1 4 0 0,0 0-8 0 0,0 0-8 0 0,0 0-22 0 0,0 0 4 0 0,0 0 39 0 0,1 0-50 0 0,5-5 42 0 0,5-7 43 0 0,-1 0-35 0 0,5-5-7 0 0,0 1-46 0 0,17-16-34 0 0,-24 26-42 0 0,0-1 0 0 0,0 1-1 0 0,1 0 1 0 0,-1 1-1 0 0,2 0 1 0 0,-1 0-1 0 0,7-1 11 0 0,-2 3 3 0 0,-12 3-9 0 0,1 0-1 0 0,-1 0 0 0 0,1 0 1 0 0,-1 0-1 0 0,0 1 0 0 0,1-1 1 0 0,-1 1-1 0 0,1 0 7 0 0,-1 0-1 0 0,0-1 1 0 0,-1 1-1 0 0,1 0 0 0 0,-1 0 1 0 0,1 0-1 0 0,-1 0 0 0 0,0 0 1 0 0,1 0-1 0 0,-1 0 0 0 0,0 0 1 0 0,1 2 0 0 0,4 10 83 0 0,-5-9-50 0 0,-1-1-1 0 0,0 0 1 0 0,0 1 0 0 0,0-1 0 0 0,0 0-1 0 0,0 1 1 0 0,-1-1 0 0 0,0 0 0 0 0,1 0-1 0 0,-1 0 1 0 0,0 1 0 0 0,0-1-1 0 0,-1 0 1 0 0,1 0 0 0 0,-1 1-33 0 0,-1 0 52 0 0,-1 1 0 0 0,1-1 0 0 0,0 1-1 0 0,-1-1 1 0 0,-3 2-52 0 0,-12 10 102 0 0,-1-1-64 0 0,-2-2-80 0 0,1 0-94 0 0,6-5-37 0 0,1 0-68 0 0,12-6 68 0 0,0-1 40 0 0,-2 1-28 0 0,0 1 96 0 0,-6 3 55 0 0,6-4-60 0 0,1-1-44 0 0,1 1-70 0 0,-1-1-87 0 0,0 0-101 0 0,1 0 34 0 0,0 0-66 0 0,0 0-73 0 0,0 0-77 0 0,-1 0-84 0 0,1-1-90 0 0,0 1-96 0 0,0 0-101 0 0,-2 0-909 0 0,-1 0-1026 0 0</inkml:trace>
  <inkml:trace contextRef="#ctx0" brushRef="#br0" timeOffset="445.929">376 180 9472 0 0,'0'0'216'0'0,"0"0"32"0"0,-4 6 192 0 0,3-4-382 0 0,0 0-36 0 0,-4 6 0 0 0,0-1 40 0 0,-5 8 160 0 0,0 0 80 0 0,-13 19 491 0 0,15-22-559 0 0,-1 1-57 0 0,1 1-107 0 0,-1 1-24 0 0,5-9-29 0 0,1 0 1 0 0,-1 0-1 0 0,0-1 1 0 0,0 1 0 0 0,-3 2-18 0 0,6-7 74 0 0,1-1-4 0 0,0 0-6 0 0,0 0 28 0 0,0 0-42 0 0,0 1-35 0 0,-1 1-83 0 0,1-2 86 0 0,1 1 47 0 0,-1 0 46 0 0,0-1 63 0 0,0 1 74 0 0,1-1 87 0 0,8 4 157 0 0,0-4-81 0 0,1-5-63 0 0,-1-3-48 0 0,-4 4-125 0 0,-1-1 0 0 0,0 0-1 0 0,0 0 1 0 0,-1 0 0 0 0,1-1 0 0 0,0-1-175 0 0,0 1 618 0 0,-1 2-121 0 0,1 3-106 0 0,-1 1-96 0 0,1 1-82 0 0,-1 2-70 0 0,1 0-57 0 0,-1 2-44 0 0,0 0-33 0 0,4 11-44 0 0,-4-8 63 0 0,-2-3 55 0 0,0-1 78 0 0,-1 0-133 0 0,1 0-1 0 0,0-1 0 0 0,0 1 0 0 0,1-1 0 0 0,-1 1 0 0 0,1-1 0 0 0,1 3-27 0 0,5 6 52 0 0,1 0-79 0 0,-4-7-34 0 0,-1-1-42 0 0,-1-2-124 0 0,-1 0 38 0 0,3 0-90 0 0,0 0 75 0 0,9-3-151 0 0,-10 0 158 0 0,0 0-55 0 0,0-1-98 0 0,-2 1 130 0 0,0 0-34 0 0,0 0-36 0 0,0-1-40 0 0,0 1-44 0 0,-1 0-46 0 0,1 0-48 0 0,0-1-54 0 0,-1 1-54 0 0,1 0-60 0 0,-1-1-60 0 0,1 1-66 0 0,1-2-1137 0 0,2-2-1067 0 0,-5 5 2962 0 0</inkml:trace>
  <inkml:trace contextRef="#ctx0" brushRef="#br0" timeOffset="1002.435">548 112 8952 0 0,'-1'2'200'0'0,"-3"12"6"0"0,0-1-34 0 0,-2 16 91 0 0,0-4-93 0 0,-6 36 154 0 0,4-23-44 0 0,4-19-82 0 0,0-1 53 0 0,2-6-239 0 0,0-1 1 0 0,1 1-1 0 0,0-1 0 0 0,0 1 1 0 0,1-1-1 0 0,1 1 1 0 0,0 0-1 0 0,0-1 1 0 0,3 8-13 0 0,-4-18 2 0 0,1 1 0 0 0,-1-1-1 0 0,1 1 1 0 0,0-1 0 0 0,-1 1 0 0 0,1-1 0 0 0,0 0 0 0 0,0 1 0 0 0,0-1 0 0 0,0 0 0 0 0,0 0 0 0 0,0 1 0 0 0,0-1 0 0 0,1 0-2 0 0,0 0 7 0 0,-1 0-1 0 0,1 0 1 0 0,0-1 0 0 0,0 1 0 0 0,-1 0 0 0 0,1-1-1 0 0,0 1 1 0 0,0-1 0 0 0,0 0 0 0 0,0 1 0 0 0,0-1 0 0 0,0 0-1 0 0,0 0 1 0 0,0 0 0 0 0,0-1 0 0 0,0 1-7 0 0,8-2 37 0 0,0-1 0 0 0,0 0 0 0 0,0 0 0 0 0,-1-1 0 0 0,3-1-37 0 0,2-1 15 0 0,-4 1-8 0 0,-1 1 0 0 0,1-1 0 0 0,-1-1 0 0 0,1-1-7 0 0,10-8 72 0 0,-9 5 16 0 0,-2 1 49 0 0,0 0 58 0 0,-1-1 69 0 0,-7 9-203 0 0,0 0 1 0 0,0 0-1 0 0,0 0 1 0 0,0-1 0 0 0,-1 1-1 0 0,1 0 1 0 0,0-1 0 0 0,-1 1-1 0 0,1 0 1 0 0,-1-1-1 0 0,0 1 1 0 0,1-1 0 0 0,-1 1-1 0 0,0 0 1 0 0,0-1-1 0 0,0 1 1 0 0,0-1-62 0 0,-4-9 617 0 0,-3 5-247 0 0,-3 1 19 0 0,-2 1-114 0 0,6 3-191 0 0,0 0-40 0 0,0 0-45 0 0,0 1-50 0 0,-10 1-114 0 0,5 1-1 0 0,2 0-52 0 0,1 0-105 0 0,7-1 93 0 0,1-1-9 0 0,0 0-28 0 0,0 0-11 0 0,0 0-2 0 0,0 0-6 0 0,0 0 90 0 0,1-1 39 0 0,2 1-56 0 0,0-2 102 0 0,4 0-35 0 0,-5 1 23 0 0,15-6-125 0 0,1 0-47 0 0,33-15-730 0 0,-25 11 524 0 0,-9 4 204 0 0,-3 1 84 0 0,1 0 40 0 0,-11 5 73 0 0,0-1 81 0 0,0 1 72 0 0,1 0 65 0 0,-1 1 55 0 0,0-1 48 0 0,5 2 332 0 0,-8-1-473 0 0,0 0-1 0 0,0 0 1 0 0,0 0 0 0 0,0 1 0 0 0,-1-1 0 0 0,1 0 0 0 0,0 1 0 0 0,0-1-1 0 0,0 1 1 0 0,-1-1 0 0 0,1 1 0 0 0,0-1 0 0 0,0 1 0 0 0,-1-1-1 0 0,1 1 1 0 0,0 0 0 0 0,-1-1 0 0 0,1 1 0 0 0,-1 0 0 0 0,1-1 0 0 0,-1 1-1 0 0,1 0 1 0 0,-1 0-80 0 0,2 4 352 0 0,-2 2-47 0 0,0 5 210 0 0,-2-1-34 0 0,-1 1-37 0 0,-1-1-39 0 0,-1 0-44 0 0,0 0-44 0 0,0 0-48 0 0,0 0-50 0 0,-1 0-51 0 0,1 0-57 0 0,-1 8 0 0 0,2 12-92 0 0,4-29-114 0 0,0-1 45 0 0,1 1 51 0 0,0 2 295 0 0,-1-3-281 0 0,1-1-74 0 0,-1 0-97 0 0,0 0 34 0 0,0 0-34 0 0,1 0-109 0 0,-1 0-72 0 0,0 1-79 0 0,1-1-87 0 0,-1 0 160 0 0,0 0-51 0 0,1 0-45 0 0,-1 0-40 0 0,1 0-139 0 0,-1 0-40 0 0,1 0-169 0 0,0 0-456 0 0</inkml:trace>
  <inkml:trace contextRef="#ctx0" brushRef="#br0" timeOffset="1264.33">833 0 10080 0 0,'0'0'230'0'0,"0"0"30"0"0,0 0 18 0 0,0 0 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8:4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10600 0 0,'5'-8'279'0'0,"1"-2"64"0"0,-2 3-192 0 0,-1 0-107 0 0,-2 1-104 0 0,2-4 170 0 0,1 0 96 0 0,4 1 138 0 0,5-1 283 0 0,3 8 13 0 0,-5 4-273 0 0,-2 3-132 0 0,-1 3-89 0 0,0 3 68 0 0,-2 1 60 0 0,0 3 118 0 0,1 10 276 0 0,-2 18 476 0 0,-4-29-803 0 0,0 0-42 0 0,-1-1-69 0 0,1-1-58 0 0,0 26 463 0 0,-2 0-77 0 0,-2 1-98 0 0,0-1-116 0 0,0-7-163 0 0,1-1-102 0 0,0-5-51 0 0,-5 67 78 0 0,-5 12-106 0 0,8-67 12 0 0,-4 17-28 0 0,5-36-119 0 0,1-5-10 0 0,0-1-77 0 0,0 0-108 0 0,1-6 114 0 0,0 0-37 0 0,-1-1-43 0 0,0 0-46 0 0,2-4-282 0 0,0-1-15 0 0,0 0-22 0 0,0 0 306 0 0,0 0 77 0 0,0 0 67 0 0,0 0 57 0 0,0-1 36 0 0,0 1 44 0 0,0-2-30 0 0,-1 1 35 0 0,1 0-3 0 0,0-1-33 0 0,0 0-40 0 0,-1 0-94 0 0,1 0-110 0 0,0 0 128 0 0,-1 1-34 0 0,1 0-35 0 0,0-1-39 0 0,0 1-41 0 0,0 0-42 0 0,-1-1-44 0 0,1 1-47 0 0,0 0-49 0 0,0-1-51 0 0,-1-2-1089 0 0,0-3-944 0 0,1 7 2634 0 0</inkml:trace>
  <inkml:trace contextRef="#ctx0" brushRef="#br0" timeOffset="279.148">112 384 8496 0 0,'0'-7'211'0'0,"1"0"-40"0"0,3-7 69 0 0,3-3-83 0 0,8-8-45 0 0,-4 11-29 0 0,-3 5 9 0 0,-2 2 21 0 0,1 1 42 0 0,-1 0 12 0 0,-1 2 40 0 0,1-1 46 0 0,-1 1 50 0 0,12-9 542 0 0,2 1-78 0 0,1 1-74 0 0,0 2-72 0 0,2 3-68 0 0,-1 3-65 0 0,1 5-62 0 0,-1 4-59 0 0,-20-5-341 0 0,1-1 0 0 0,-1 1 1 0 0,0-1-1 0 0,0 1 0 0 0,0 0 1 0 0,1 0-1 0 0,-1-1 1 0 0,0 1-1 0 0,0 0 0 0 0,0 0 1 0 0,-1 0-1 0 0,1 0 0 0 0,0 0 1 0 0,0 0-1 0 0,0 0 1 0 0,-1 0-1 0 0,1 0 0 0 0,0 1 1 0 0,-1-1-1 0 0,1 0 0 0 0,-1 0 1 0 0,1 2-27 0 0,-1-2 36 0 0,0 1 0 0 0,0 0-1 0 0,0 0 1 0 0,0 0 0 0 0,-1 0 0 0 0,1-1 0 0 0,-1 1 0 0 0,1 0-1 0 0,-1 0 1 0 0,1 0 0 0 0,-1-1 0 0 0,0 1 0 0 0,0 0 0 0 0,-1 0-36 0 0,-7 12 205 0 0,-3-1-40 0 0,1-2-45 0 0,1-3-53 0 0,4-3-200 0 0,0-1 51 0 0,0 0 43 0 0,0 0 36 0 0,-7 4 75 0 0,-16 8 216 0 0,19-11-246 0 0,1 0-57 0 0,-1 0-99 0 0,4-2 9 0 0,1 0-37 0 0,0-1-40 0 0,0 1-44 0 0,-1 0-49 0 0,1 0-52 0 0,0 0-56 0 0,0 0-59 0 0,0 0-63 0 0,0 0-68 0 0,0 0-71 0 0,0 1-75 0 0,1-1-78 0 0,-1 1-82 0 0,0-1-927 0 0,-2 2-1015 0 0,7-5 2712 0 0</inkml:trace>
  <inkml:trace contextRef="#ctx0" brushRef="#br0" timeOffset="771.449">478 285 8432 0 0,'0'1'194'0'0,"0"0"-66"0"0,0 2-39 0 0,0 5 54 0 0,0-5-61 0 0,0 5-128 0 0,0 1 68 0 0,-1-1 60 0 0,1 1 47 0 0,-2 8 226 0 0,-3 12 334 0 0,3-18-422 0 0,0 1-53 0 0,-1 0-86 0 0,3-9-142 0 0,-2 4 174 0 0,1-5-126 0 0,1-1 56 0 0,0-1 60 0 0,0 0 11 0 0,0 0 6 0 0,-1 0 15 0 0,1-2-60 0 0,-1-6 127 0 0,0 4-82 0 0,2-4 99 0 0,0 1-33 0 0,2-8 138 0 0,2 1-109 0 0,2 0-87 0 0,-1 4-85 0 0,1 0-33 0 0,16-20 19 0 0,-13 17-36 0 0,-1 0 38 0 0,-4 8-65 0 0,-1 0 0 0 0,1-1 1 0 0,0 2-1 0 0,0-1 0 0 0,1 0 1 0 0,0 1-14 0 0,-2 1 3 0 0,0 0 1 0 0,0 1-1 0 0,0 0 1 0 0,1 0-1 0 0,-1 0 1 0 0,0 0-1 0 0,1 0 1 0 0,0 1 0 0 0,1 0-4 0 0,-5 0 0 0 0,-1 1 0 0 0,1 0 0 0 0,0 0 0 0 0,0 0 0 0 0,0 0 0 0 0,-1 0 0 0 0,1 0 0 0 0,0 0 0 0 0,0 0 0 0 0,0 1 0 0 0,-1-1 0 0 0,1 0 0 0 0,0 0 0 0 0,-1 1 0 0 0,1-1 0 0 0,0 0 0 0 0,0 1 0 0 0,-1-1 0 0 0,1 1 0 0 0,0-1 0 0 0,-1 1 0 0 0,1-1 0 0 0,-1 1 0 0 0,1-1 0 0 0,-1 1 0 0 0,1-1 0 0 0,-1 1 0 0 0,1 0 0 0 0,-1-1 0 0 0,0 1 0 0 0,1 0 0 0 0,-1 0 0 0 0,0-1 0 0 0,1 1 0 0 0,-1 0 0 0 0,1 2 0 0 0,-1 0 0 0 0,0-1 0 0 0,1 1 0 0 0,-1 0 0 0 0,0 0 0 0 0,0-1 0 0 0,-1 3 0 0 0,0 4-14 0 0,-1-1 0 0 0,-1 1 0 0 0,0-1 0 0 0,0 0 0 0 0,0 0 14 0 0,-2 2-37 0 0,2 0 0 0 0,-1 1-1 0 0,0 6 38 0 0,3-14-4 0 0,1 0 0 0 0,-1 0 0 0 0,1 0 0 0 0,0 0-1 0 0,0 0 1 0 0,0 0 0 0 0,1 0 0 0 0,-1-1 0 0 0,1 1-1 0 0,-1 0 1 0 0,1 0 0 0 0,0 0 0 0 0,0 0 0 0 0,2 2 4 0 0,5 5 2 0 0,3-4 46 0 0,-8-6-26 0 0,-1 1 1 0 0,1-1 0 0 0,0 0 0 0 0,0 0 0 0 0,-1 0-1 0 0,1 0 1 0 0,0 0 0 0 0,-1-1 0 0 0,1 1-23 0 0,21-7 240 0 0,5-5 185 0 0,-23 8-328 0 0,1 0 1 0 0,-1 0-1 0 0,0 0 1 0 0,0-1-1 0 0,0 0 0 0 0,4-4-97 0 0,7-12 282 0 0,-8 6-31 0 0,-3-2 61 0 0,-5 14-239 0 0,-1-1 0 0 0,1 0 0 0 0,-1 1 0 0 0,0-1 0 0 0,0 1 0 0 0,0-1 0 0 0,0 1 0 0 0,0-1 0 0 0,-1 1 0 0 0,0-1 0 0 0,0 1 1 0 0,0-1-1 0 0,0 1 0 0 0,0-1 0 0 0,-1 0-73 0 0,-12-16 369 0 0,-2 7-179 0 0,8 8-148 0 0,-2 2-43 0 0,1 1-47 0 0,-2 1-52 0 0,1 3-57 0 0,-1 1-62 0 0,10-3 23 0 0,0 1 96 0 0,-1-1 73 0 0,0 1 86 0 0,1-1-12 0 0,0 0-54 0 0,0 1-39 0 0,0-1-51 0 0,0 0-31 0 0,0 0-50 0 0,1 1-58 0 0,-1-1-64 0 0,0 0-4 0 0,1 1-53 0 0,-1-1-59 0 0,0 0-61 0 0,1 1-66 0 0,-1-1-70 0 0,1 1-74 0 0,-1-1-78 0 0,-1 2-1258 0 0,-2 0-1144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8:5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 8264 0 0,'0'0'182'0'0,"0"0"29"0"0,0 0 14 0 0,-1 0-72 0 0,0 0-15 0 0,-3-1 438 0 0,0 1-56 0 0,0 0-51 0 0,0 1-50 0 0,0 0-46 0 0,0 1-43 0 0,0 0-40 0 0,1 0-37 0 0,-5 4 157 0 0,1 0-110 0 0,1 0-84 0 0,-1 1-59 0 0,-7 7 117 0 0,4-4-188 0 0,-4 9-47 0 0,4-5 6 0 0,-1 5 41 0 0,5-3 18 0 0,5-2 33 0 0,4 1 63 0 0,-2-14-181 0 0,-1 0 0 0 0,1 0-1 0 0,-1 1 1 0 0,1-1 0 0 0,0 0 0 0 0,0 0 0 0 0,-1 0 0 0 0,1 0 0 0 0,0 0 0 0 0,0 0-1 0 0,0 0 1 0 0,0 0 0 0 0,0-1 0 0 0,0 1 0 0 0,0 0 0 0 0,0-1 0 0 0,0 1-1 0 0,1 0 1 0 0,-1-1 0 0 0,0 0 0 0 0,0 1 0 0 0,2-1-19 0 0,-1 1 29 0 0,0-1 0 0 0,1 0 0 0 0,-1 0-1 0 0,0 0 1 0 0,1-1 0 0 0,-1 1 0 0 0,0 0 0 0 0,0-1 0 0 0,1 0 0 0 0,-1 1 0 0 0,0-1-1 0 0,2-1-28 0 0,0 0 49 0 0,1 0-1 0 0,-1-1 0 0 0,0 0 1 0 0,0 1-1 0 0,0-2 0 0 0,1 1-48 0 0,-3 0 35 0 0,1 1 0 0 0,-1-1 0 0 0,1 1 0 0 0,-1-1 0 0 0,0 0 0 0 0,0 0 0 0 0,1-2-35 0 0,1-3 97 0 0,2-8 91 0 0,-5 11-84 0 0,0-1 47 0 0,-1 4-104 0 0,0 1-1 0 0,0 0 1 0 0,1-1 0 0 0,-1 1-1 0 0,0 0 1 0 0,1 0 0 0 0,-1-1 0 0 0,1 1-1 0 0,0 0 1 0 0,0-1-47 0 0,4-8 293 0 0,-4 3-67 0 0,-1 4-74 0 0,4-2 304 0 0,-1 3-294 0 0,-2 1-119 0 0,-1-1-36 0 0,1 1 125 0 0,-1 1-4 0 0,0 0-48 0 0,1 0-41 0 0,4 0-11 0 0,-4 1 87 0 0,11 15-102 0 0,-9-8-58 0 0,0 0 1 0 0,0 0-1 0 0,-1 0 1 0 0,1 7 44 0 0,-2-12-3 0 0,-1-1-179 0 0,1 0 69 0 0,-1 0 60 0 0,1 0 50 0 0,1 3 99 0 0,2 3 177 0 0,-3-5-183 0 0,1 0-53 0 0,0 1-87 0 0,-1-3-31 0 0,1 1-47 0 0,-1 0-52 0 0,0 0-59 0 0,0 0-88 0 0,1 0-81 0 0,-1-1-89 0 0,1 1-96 0 0,-1 0-103 0 0,0-1-111 0 0,1 1-119 0 0,-1-1-124 0 0,2 1-1065 0 0,1 1-1194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8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52 278 7728 0 0,'0'0'225'0'0,"0"0"-99"0"0,0 0-40 0 0,1 0-9 0 0,-1 0-86 0 0,2 1-91 0 0,-1 0 114 0 0,0-1 49 0 0,-1 0 69 0 0,1 1 85 0 0,-1-1 103 0 0,1 1 121 0 0,6 7 442 0 0,-4 3-111 0 0,-2 3-111 0 0,-1 0-112 0 0,-2 1-111 0 0,-1 0-111 0 0,-1-2-110 0 0,1-3-111 0 0,-3 17-7 0 0,0-3-13 0 0,0-8-64 0 0,4-3-1 0 0,2-11-17 0 0,-1-1-1 0 0,1 1 0 0 0,0-1 0 0 0,0 1 1 0 0,-1-1-1 0 0,1 1 0 0 0,-1-1 0 0 0,1 1 1 0 0,-1-1-1 0 0,0 1 0 0 0,0-1 0 0 0,1 0 1 0 0,-2 1-4 0 0,2-2-1 0 0,0 1 1 0 0,0-1 0 0 0,-1 1 0 0 0,1-1 0 0 0,0 0-1 0 0,-1 1 1 0 0,1-1 0 0 0,-1 0 0 0 0,1 0 0 0 0,-1 1 0 0 0,1-1-1 0 0,0 0 1 0 0,-1 0 0 0 0,1 0 0 0 0,-1 1 0 0 0,1-1-1 0 0,-1 0 1 0 0,1 0 0 0 0,-1 0 0 0 0,1 0 0 0 0,-1 0-1 0 0,1 0 1 0 0,-1 0 0 0 0,1 0 0 0 0,-1 0 0 0 0,1 0-1 0 0,-1 0 1 0 0,1-1 0 0 0,-1 1 0 0 0,1 0 0 0 0,0 0 0 0 0,-1 0-1 0 0,1-1 1 0 0,-1 1 0 0 0,1 0 0 0 0,-1 0 0 0 0,1-1-1 0 0,0 1 1 0 0,-1 0 0 0 0,1-1 0 0 0,0 1 0 0 0,-1 0-1 0 0,1-1 1 0 0,0 1 0 0 0,0-1 0 0 0,-1 1 0 0 0,1 0 0 0 0,0-1-1 0 0,0 1 1 0 0,0-1 0 0 0,-1 1 0 0 0,1-1 0 0 0,0 0-5 0 0,-2-2-10 0 0,1 1 1 0 0,0-1 0 0 0,0 0-1 0 0,0 0 1 0 0,0 0-1 0 0,0 0 1 0 0,1 0-1 0 0,-1-3 15 0 0,1 1-4 0 0,0 1 1 0 0,0-1-1 0 0,1 0 0 0 0,-1 0 0 0 0,1 1 1 0 0,0-1-1 0 0,1 1 0 0 0,0-4 4 0 0,3-3 4 0 0,-1 1 1 0 0,1-1-1 0 0,3-1-4 0 0,8-14-39 0 0,-13 20 20 0 0,15-14-34 0 0,-2 9 88 0 0,-6 6 40 0 0,1 3 53 0 0,0 2 65 0 0,0 4 75 0 0,7 7 192 0 0,-3 5-75 0 0,-3 3-68 0 0,-2 1-56 0 0,-2 15 61 0 0,-7-29-273 0 0,0 0 0 0 0,-1 0 0 0 0,0 0 1 0 0,-1 0-1 0 0,1 0 0 0 0,-1 0 0 0 0,-1 3-49 0 0,2-9 151 0 0,1-3 224 0 0,0 0-108 0 0,0-2-90 0 0,1-1-74 0 0,1-2-51 0 0,7-15-69 0 0,-4 15 59 0 0,15-15 30 0 0,-14 16-78 0 0,0 0 1 0 0,0 0-1 0 0,1 1 1 0 0,1 0 5 0 0,18-7 4 0 0,-9 9 40 0 0,-2 5 31 0 0,0 5 46 0 0,-8-2-101 0 0,1 1 53 0 0,17 15 312 0 0,-15-10-259 0 0,-6-3-93 0 0,1 0-43 0 0,-2-2-39 0 0,0 1-43 0 0,0 0-50 0 0,-1 1-54 0 0,0-1-61 0 0,0 0-67 0 0,-1 1-73 0 0,0 0-78 0 0,-2-6 209 0 0,0-1-38 0 0,1 1-407 0 0,-1 0 101 0 0,0 0-53 0 0,1 0-776 0 0,-1-1 1438 0 0,1 1-2048 0 0,-1-1-1160 0 0</inkml:trace>
  <inkml:trace contextRef="#ctx0" brushRef="#br0" timeOffset="368.118">616 318 10656 0 0,'0'0'241'0'0,"0"0"38"0"0,0 0 10 0 0,0 0-75 0 0,-2 0-102 0 0,0 0-74 0 0,-6 2-67 0 0,5-1 53 0 0,-11 4 150 0 0,1 1 82 0 0,-4 1 125 0 0,-6 6 248 0 0,11-6-328 0 0,1 2-35 0 0,-2 2 5 0 0,2 1-149 0 0,7-6-104 0 0,-1 0-34 0 0,-2 5 63 0 0,-2 8-41 0 0,9-17-6 0 0,-1-1 1 0 0,1 0-1 0 0,0 0 1 0 0,0 1-1 0 0,-1-1 1 0 0,1 1-1 0 0,0-1 1 0 0,0 0-1 0 0,0 1 1 0 0,0-1-1 0 0,1 0 1 0 0,-1 1-1 0 0,0 0 0 0 0,1-2 4 0 0,-1 1-1 0 0,0 0 0 0 0,1 0 1 0 0,-1-1-1 0 0,1 1 1 0 0,-1 0-1 0 0,1-1 0 0 0,-1 1 1 0 0,1-1-1 0 0,-1 1 1 0 0,1 0-1 0 0,0-1 0 0 0,-1 1 1 0 0,1-1-4 0 0,2 2 37 0 0,-1-1 0 0 0,0 0 1 0 0,1 0-1 0 0,-1 0 0 0 0,0 0 0 0 0,1-1 0 0 0,-1 1 1 0 0,1-1-1 0 0,-1 1 0 0 0,1-1-37 0 0,3 0 63 0 0,-1 0 1 0 0,0 0-1 0 0,1-1 0 0 0,-1 0 0 0 0,0 0 0 0 0,0 0 0 0 0,5-2-63 0 0,14-6 258 0 0,-2-3 78 0 0,-9 4-47 0 0,-2 0 65 0 0,1-1-69 0 0,-3-1 111 0 0,1-4 181 0 0,-2-8 380 0 0,-6 10-488 0 0,-3 1-38 0 0,0 4-175 0 0,-2-1-35 0 0,-4-3 54 0 0,3 5-190 0 0,-2 1-40 0 0,0 0-57 0 0,-7-2 138 0 0,8 6-163 0 0,0 1-76 0 0,1 0-101 0 0,2 1 62 0 0,-1-1-35 0 0,1 1-37 0 0,0-1-41 0 0,1 1 112 0 0,0-1 47 0 0,1 0 42 0 0,-1 0 32 0 0,0 0 42 0 0,-1 0 114 0 0,1 0-135 0 0,0 0-56 0 0,0 0-114 0 0,1 0 40 0 0,0 0-39 0 0,-1 0-19 0 0,1 0-38 0 0,-1 0-41 0 0,1 0-44 0 0,0 0-47 0 0,-1 0-49 0 0,1 0-54 0 0,-1 0-55 0 0,1 0 120 0 0,0 0-53 0 0,0 0-47 0 0,0 0-42 0 0,0 0-157 0 0,0 0-41 0 0,0 0-189 0 0,0 0-512 0 0</inkml:trace>
  <inkml:trace contextRef="#ctx0" brushRef="#br0" timeOffset="1205.355">1004 321 9760 0 0,'0'0'222'0'0,"0"0"30"0"0,0 0 18 0 0,-2 0-151 0 0,0 0-34 0 0,-2 0-34 0 0,0 0-34 0 0,-3 0 4 0 0,0 0 41 0 0,-8 1 164 0 0,-1 1 152 0 0,2 0 7 0 0,-17 6 581 0 0,12-2-456 0 0,11-3-330 0 0,0 0-40 0 0,0 1-49 0 0,0-1-56 0 0,-14 12 76 0 0,17-12-104 0 0,0 1 1 0 0,0 0-1 0 0,1 1 0 0 0,0-1 1 0 0,0 1-1 0 0,-1 2-7 0 0,-4 12 39 0 0,8-18-29 0 0,1 1 0 0 0,-1-1-1 0 0,1 1 1 0 0,0 0 0 0 0,0-1-1 0 0,0 1 1 0 0,0 0 0 0 0,0 0-1 0 0,0-1 1 0 0,1 2-10 0 0,4 9 112 0 0,6-1 51 0 0,-9-9-124 0 0,0 0 1 0 0,0-1 0 0 0,0 0 0 0 0,1 1 0 0 0,-1-1 0 0 0,0 0 0 0 0,1 0 0 0 0,-1-1 0 0 0,1 1 0 0 0,-1 0 0 0 0,3 0-40 0 0,-1-1 70 0 0,0 0 1 0 0,0 0 0 0 0,0 0-1 0 0,0-1 1 0 0,0 0 0 0 0,-1 1-1 0 0,1-1 1 0 0,0 0 0 0 0,0-1 0 0 0,-1 1-1 0 0,3-2-70 0 0,3-1 189 0 0,0-1 0 0 0,-1 0-1 0 0,1-1 1 0 0,1-2-189 0 0,15-13 398 0 0,-14 10-189 0 0,0-1 1 0 0,0 0-1 0 0,-1 0 1 0 0,4-8-210 0 0,6-13 334 0 0,-3-5-43 0 0,-10 17-192 0 0,-1 1-40 0 0,1-4 51 0 0,-2 1-54 0 0,9-53 1 0 0,-10 43 37 0 0,-3 16-2 0 0,0 0 39 0 0,0 0 48 0 0,-1-1 54 0 0,0 18-215 0 0,0-1 0 0 0,0 1 0 0 0,0-1 0 0 0,0 0 0 0 0,0 1 0 0 0,0-1 0 0 0,0 0 0 0 0,0 1 0 0 0,0-1 0 0 0,0 1 0 0 0,0-1 0 0 0,0 0 0 0 0,-1 1 0 0 0,1-1 0 0 0,0 1 0 0 0,-1-1 0 0 0,1 1 0 0 0,-1-1-18 0 0,1 1 9 0 0,0 0 0 0 0,0 0 0 0 0,-1 0 0 0 0,1 0 1 0 0,0 0-1 0 0,0 0 0 0 0,-1 0 0 0 0,1 0 0 0 0,0 0 0 0 0,-1 0 0 0 0,1 0 1 0 0,0 0-1 0 0,0 0 0 0 0,0 0 0 0 0,-1 1 0 0 0,1-1 0 0 0,0 0 0 0 0,0 0 1 0 0,-1 0-1 0 0,1 0 0 0 0,0 1 0 0 0,0-1 0 0 0,0 0 0 0 0,0 0 0 0 0,-1 0 1 0 0,1 1-1 0 0,0-1-9 0 0,-4 5 78 0 0,1 1-39 0 0,0-1-45 0 0,1 0-52 0 0,-14 36-106 0 0,4 2 59 0 0,0 10 32 0 0,-3 26 11 0 0,6-29 14 0 0,7-35 37 0 0,0 0 0 0 0,1 1 0 0 0,0-1-1 0 0,1 1 1 0 0,1 4 11 0 0,0-10-18 0 0,0-1 0 0 0,1 1 0 0 0,1-1 0 0 0,-1 1-1 0 0,4 5 19 0 0,-5-12 0 0 0,0 0 0 0 0,0 0 0 0 0,1-1 0 0 0,-1 1-1 0 0,1 0 1 0 0,-1-1 0 0 0,1 1 0 0 0,0-1-1 0 0,0 0 1 0 0,0 0 0 0 0,0 1 0 0 0,1-1 0 0 0,-1-1-1 0 0,1 1 1 0 0,-1 0 0 0 0,1-1 0 0 0,-1 1-1 0 0,1-1 1 0 0,0 0 0 0 0,0 1 0 0 0,0-2 0 0 0,0 1-1 0 0,0 0 1 0 0,2 0 0 0 0,-1-1 2 0 0,1 0 0 0 0,-1 0-1 0 0,1 0 1 0 0,-1 0 0 0 0,0-1-1 0 0,1 0 1 0 0,-1 0 0 0 0,1 0-1 0 0,-1 0-1 0 0,26-13 50 0 0,-16 5-18 0 0,-1 0 0 0 0,0-1 0 0 0,0 0 0 0 0,-1-1 0 0 0,-1-1 0 0 0,10-11-32 0 0,12-21 108 0 0,-9 8 50 0 0,-15 15-98 0 0,-6 2-38 0 0,-5 6 17 0 0,-3 6 36 0 0,4 7-64 0 0,0 0 0 0 0,1-1 0 0 0,-1 1 0 0 0,0 0-1 0 0,0-1 1 0 0,0 1 0 0 0,0 0 0 0 0,0 0 0 0 0,0 0 0 0 0,1 0 0 0 0,-1 0 0 0 0,0 0 0 0 0,0 0 0 0 0,0 0-1 0 0,0 0 1 0 0,0 1 0 0 0,0-1 0 0 0,0 0-11 0 0,-11 5 102 0 0,0 2-47 0 0,5-3-59 0 0,2 0-43 0 0,-4 2 22 0 0,1 1 0 0 0,1 0 0 0 0,-1 0 0 0 0,1 0 0 0 0,0 1 0 0 0,1 0 0 0 0,0 1 25 0 0,4-6-6 0 0,0 0-1 0 0,0 0 0 0 0,1 0 0 0 0,-1 0 1 0 0,1 1-1 0 0,0-1 0 0 0,0 1 0 0 0,0-1 1 0 0,0 1-1 0 0,1-1 0 0 0,-1 1 1 0 0,1 1 6 0 0,0-2 0 0 0,0-1 1 0 0,1 1 0 0 0,-1-1-1 0 0,1 1 1 0 0,0-1 0 0 0,-1 1 0 0 0,1-1-1 0 0,0 1 1 0 0,0-1 0 0 0,1 0-1 0 0,0 3 0 0 0,0-2 0 0 0,1 1-1 0 0,-1-1 0 0 0,1 0 1 0 0,0 0-1 0 0,0 1 0 0 0,0-2 0 0 0,0 1 1 0 0,0 0-1 0 0,0-1 0 0 0,1 1 0 0 0,-1-1 1 0 0,1 0-1 0 0,0 0 0 0 0,0-1 1 0 0,0 1-1 0 0,0-1 0 0 0,0 0 0 0 0,0 0 1 0 0,0 0-1 0 0,0 0 0 0 0,0-1 0 0 0,0 1 1 0 0,1-1-1 0 0,1-1 1 0 0,0 1-122 0 0,-1 0 73 0 0,1 0 52 0 0,9-2 64 0 0,-10 1-81 0 0,-1 0-29 0 0,0 0-38 0 0,0 0-46 0 0,0 1-54 0 0,1-2-93 0 0,-1 1-90 0 0,1 0-99 0 0,-1 0-111 0 0,0 0-124 0 0,-2 0 300 0 0,1 1-36 0 0,-1-1-35 0 0,0 0-39 0 0,0 1-39 0 0,0-1-41 0 0,8-2-1788 0 0,6-3-1350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8:5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9072 0 0,'0'0'266'0'0,"0"0"1"0"0,0 0-108 0 0,0 0-49 0 0,0 0 114 0 0,0 0 207 0 0,0 0 17 0 0,0 0 17 0 0,0 0 47 0 0,0 0 22 0 0,0 0 2 0 0,0 0-30 0 0,0 0-328 0 0,0 0-41 0 0,0 0 41 0 0,0 1-92 0 0,1 4-28 0 0,0-3 21 0 0,0 7 30 0 0,0 1 35 0 0,1 9 227 0 0,0 0 68 0 0,0 25 660 0 0,-1-31-798 0 0,-1 1-41 0 0,0 0-52 0 0,-1 0-72 0 0,0 0-87 0 0,0 0-102 0 0,0-6 24 0 0,-1 13-77 0 0,0-7-33 0 0,1-3-42 0 0,-2 1-78 0 0,1-3-28 0 0,-1 0-75 0 0,0 0-85 0 0,0-1-94 0 0,-3 3-137 0 0</inkml:trace>
  <inkml:trace contextRef="#ctx0" brushRef="#br0" timeOffset="226.059">0 158 9272 0 0,'0'0'208'0'0,"0"0"33"0"0,0 0 14 0 0,0 0 41 0 0,0 0-129 0 0,0 0 130 0 0,0 0-45 0 0,0 0-54 0 0,0 1-49 0 0,1-1-40 0 0,-1 1 25 0 0,4 1-19 0 0,-2-1 9 0 0,7 3 7 0 0,2-1 67 0 0,2-1 107 0 0,8 0 237 0 0,1-3 21 0 0,-8 0-219 0 0,-2-1-99 0 0,0 1-54 0 0,-2 0-74 0 0,0 0-74 0 0,1-1-69 0 0,1 1-60 0 0,-1-1-68 0 0,0 0-80 0 0,0 0-90 0 0,-1-1-101 0 0,1 0-111 0 0,0-2-121 0 0,-10 5 347 0 0,0-1-43 0 0,1 0-457 0 0,1 0-306 0 0,1 0-717 0 0</inkml:trace>
  <inkml:trace contextRef="#ctx0" brushRef="#br0" timeOffset="1378.778">337 3 8176 0 0,'0'0'182'0'0,"0"0"29"0"0,0 0-23 0 0,0 1-80 0 0,0 0-60 0 0,0 3-18 0 0,0-1 12 0 0,0 2-128 0 0,0 1 49 0 0,0 0 45 0 0,0 0 41 0 0,0 3 91 0 0,1-1 68 0 0,-1 1 53 0 0,0 0 38 0 0,2 26 999 0 0,-2-23-944 0 0,0-1-97 0 0,0 9 194 0 0,-1-1-92 0 0,0 1-81 0 0,-1-1-68 0 0,-2 4-32 0 0,-1 0-63 0 0,2-10-71 0 0,-1 0-1 0 0,0-1 0 0 0,-1 1 1 0 0,-2 2-44 0 0,6-12 7 0 0,0 0 6 0 0,-3 3 60 0 0,4-5 26 0 0,3-19-29 0 0,10-10 85 0 0,4 1-19 0 0,-6 13-102 0 0,1 0 17 0 0,10-7 149 0 0,-18 18-163 0 0,-1 1 0 0 0,0 0 0 0 0,1 0 0 0 0,-1 0 0 0 0,1 1 0 0 0,1-2-37 0 0,14 0 88 0 0,-17 3-53 0 0,0 0 0 0 0,0 1 0 0 0,-1-1 0 0 0,1 0 0 0 0,0 1 0 0 0,0-1 0 0 0,0 1 0 0 0,-1-1 0 0 0,2 2-35 0 0,-1-1 64 0 0,1 0 0 0 0,-1 1 0 0 0,1 0 0 0 0,-1 0 1 0 0,0-1-1 0 0,0 1 0 0 0,0 0 0 0 0,0 1 1 0 0,0 0-65 0 0,7 10 266 0 0,-1 1-57 0 0,-4-5-118 0 0,1 0-50 0 0,-2-1-56 0 0,1-1-63 0 0,5 13 76 0 0,1 9 70 0 0,1 3 11 0 0,-1-11-80 0 0,4 1 46 0 0,-2-10-81 0 0,-4-7-33 0 0,1-2-46 0 0,2-3-55 0 0,1-3-63 0 0,11-7-264 0 0,-1-4 68 0 0,-2-2 71 0 0,-1-3 70 0 0,-2-1 70 0 0,-1-1 71 0 0,0-1 72 0 0,-1 1 70 0 0,-4 5 50 0 0,0 0 41 0 0,12-15-22 0 0,5-15-64 0 0,-24 37 65 0 0,-6 5 108 0 0,-1 3 20 0 0,-6 2 146 0 0,-3 4 73 0 0,4-2-183 0 0,3 0-90 0 0,2-2-68 0 0,-13 11 110 0 0,0 0-39 0 0,-12 15 47 0 0,19-18-135 0 0,2 1 0 0 0,-6 9-54 0 0,7-10 12 0 0,0 1 0 0 0,1 0 0 0 0,0 1 0 0 0,1-1 0 0 0,-1 4-12 0 0,4-9 22 0 0,-5 20 48 0 0,8 0 32 0 0,1-18 33 0 0,1-4-41 0 0,0-4-36 0 0,-2 0-34 0 0,-1 1-23 0 0,1-1 34 0 0,0 0 0 0 0,0 0-1 0 0,0 0 1 0 0,0 0 0 0 0,0 0-1 0 0,0-1 1 0 0,0 1-1 0 0,0-1 1 0 0,0-1-35 0 0,14-19 235 0 0,-10 10-101 0 0,-1 0 0 0 0,0-1-1 0 0,-1-1-133 0 0,-1 3 103 0 0,3-4 91 0 0,1-1 61 0 0,-2 3 21 0 0,-4 12-156 0 0,6 6-50 0 0,0 2-34 0 0,4 11-36 0 0,3 25-72 0 0,-8-23 132 0 0,-5-16-58 0 0,4 9 1 0 0,0 0 0 0 0,0 0 0 0 0,8 12-3 0 0,-11-22 0 0 0,-1 0 0 0 0,1 0 0 0 0,0-1 0 0 0,0 1 0 0 0,1 0 0 0 0,-1-1 0 0 0,1 1 0 0 0,-1-1 0 0 0,1 0 0 0 0,0 0 0 0 0,0 0 0 0 0,0 0 0 0 0,0 0 0 0 0,0-1 0 0 0,0 1 0 0 0,0-1-1 0 0,1 0 1 0 0,1 1 0 0 0,-3-2 5 0 0,0 0 1 0 0,-1 0-1 0 0,1-1 0 0 0,-1 1 0 0 0,1 0 0 0 0,-1 0 0 0 0,1-1 0 0 0,0 1 0 0 0,-1-1 0 0 0,1 1 0 0 0,-1-1 0 0 0,0 0 0 0 0,1 0 0 0 0,-1 1 0 0 0,1-1 0 0 0,-1 0 0 0 0,0 0 0 0 0,0 0 0 0 0,0-1 0 0 0,0 1 0 0 0,0 0 0 0 0,0 0 0 0 0,0 0 0 0 0,0-1 0 0 0,0 1 0 0 0,0-1 0 0 0,0 0-5 0 0,4-7 47 0 0,-1-1 0 0 0,0 0 0 0 0,3-9-47 0 0,-4 10 23 0 0,14-52 53 0 0,-11 37-98 0 0,8-19 22 0 0,-10 32-105 0 0,13-39-191 0 0,-13 33 119 0 0,-3 2-103 0 0,-1 14 220 0 0,0-2 38 0 0,0 2-34 0 0,0 1-22 0 0,0 0-4 0 0,0 0-12 0 0,-3 2 9 0 0,1-1 41 0 0,2 0 24 0 0,-2 1-11 0 0,-3 2-54 0 0,0-1 13 0 0,5-3-4 0 0,0 0 32 0 0,0 0 92 0 0,1-3 18 0 0,3-7-50 0 0,-3 6 21 0 0,5-13-14 0 0,2-7-117 0 0,2-12-209 0 0,-6 25 231 0 0,1-2 78 0 0,0 1 59 0 0,-5 11 64 0 0,0 1-1 0 0,0 0-5 0 0,0 0-22 0 0,0 0-6 0 0,0 0-6 0 0,0 0-5 0 0,1 2-34 0 0,5 9 32 0 0,0 13 105 0 0,-5 3-46 0 0,-7 27 41 0 0,1-19-105 0 0,2-8-96 0 0,-2 13 107 0 0,1-2 20 0 0,2-13-74 0 0,0-4-54 0 0,0-1-63 0 0,1-2-46 0 0,0-1-66 0 0,0 0-75 0 0,1 1-87 0 0,0-17 174 0 0,0-1 30 0 0,0 0-40 0 0,0 0-152 0 0,0 0-284 0 0,0 0 370 0 0,0 0 5 0 0,0 0-51 0 0,0 0-115 0 0,0 0 160 0 0,0 0-34 0 0,0 0-381 0 0,0 0 104 0 0,0 0-45 0 0,0-1-714 0 0,0 0-554 0 0,0-2-1056 0 0</inkml:trace>
  <inkml:trace contextRef="#ctx0" brushRef="#br0" timeOffset="1646.807">983 236 9224 0 0,'-2'-4'246'0'0,"0"1"-105"0"0,0-1-80 0 0,1 0-55 0 0,-4-6-75 0 0,3 6 75 0 0,0-1 79 0 0,0 3 0 0 0,1-1 35 0 0,-1 0 175 0 0,1 1-98 0 0,0 0 37 0 0,0 0 40 0 0,0 1 44 0 0,0-1 46 0 0,-1 0 49 0 0,2 2 339 0 0,0 0-68 0 0,0 0-32 0 0,0 0-4 0 0,0 0-271 0 0,0 0-157 0 0,0 0-43 0 0,0 0 30 0 0,0 0 81 0 0,4 0 14 0 0,-1-1-114 0 0,1 1-89 0 0,0-1-63 0 0,9 0-56 0 0,-7 0 79 0 0,4 1-105 0 0,1 1 42 0 0,24 1 97 0 0,-20-1-96 0 0,-6 0-38 0 0,0 0-40 0 0,0-1-49 0 0,0 1-59 0 0,0-1-68 0 0,0 1-76 0 0,0-1-85 0 0,0 0-96 0 0,-6 0 151 0 0,-1 0-54 0 0,1 0-48 0 0,-1 0-42 0 0,1 0-148 0 0,0 0-42 0 0,1 0-179 0 0,1 0-482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0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11048 0 0,'0'0'324'0'0,"0"0"-4"0"0,0 1-188 0 0,0-1-57 0 0,4 1-1 0 0,-3-1-31 0 0,0 1 105 0 0,0-1-23 0 0,-1 1 43 0 0,8 8 637 0 0,-2 2-121 0 0,-2 2-114 0 0,-1 1-107 0 0,0 1-102 0 0,-1-1-95 0 0,-1 1-87 0 0,0-1-83 0 0,0-2-75 0 0,0 3 30 0 0,4 52 84 0 0,10 88-29 0 0,-15-149-13 0 0,1 1-62 0 0,1 14-123 0 0,-2-12 89 0 0,0-3 47 0 0,0-1 47 0 0,0 1 74 0 0,1 0 82 0 0,-1 0 98 0 0,0 0 113 0 0,0-7-299 0 0,2 0-58 0 0,0 0-42 0 0,5-5 88 0 0,5-9 116 0 0,-2-1-85 0 0,0-2-72 0 0,-1-1-60 0 0,3-5-56 0 0,1 2-55 0 0,-6 11 50 0 0,0-1-25 0 0,2-1 0 0 0,0 2-1 0 0,1-1 41 0 0,9-5-6 0 0,-18 16 6 0 0,0 1 0 0 0,0-1 0 0 0,0 1 0 0 0,0 0 0 0 0,0-1 0 0 0,0 1 0 0 0,0 0 0 0 0,0 0 0 0 0,0 0 0 0 0,0 0 0 0 0,0 0 0 0 0,1 0 0 0 0,-1 0 0 0 0,0 0 0 0 0,0 0 0 0 0,0 1 0 0 0,0-1 0 0 0,0 0 0 0 0,0 1 0 0 0,0-1 0 0 0,0 0 0 0 0,0 1 0 0 0,0 0 0 0 0,0-1 0 0 0,0 1 0 0 0,0 0 0 0 0,0 0 0 0 0,1 2 4 0 0,0 0 0 0 0,0 0 0 0 0,0 0-1 0 0,0 0 1 0 0,-1 0 0 0 0,0 1-1 0 0,1 0-3 0 0,2 8 54 0 0,-1 1 0 0 0,0 9-54 0 0,3 9 88 0 0,0-5 5 0 0,-5-17-69 0 0,1 0-1 0 0,0 0 1 0 0,1 0-1 0 0,0-1 0 0 0,1 1-23 0 0,3 3-14 0 0,2-3-69 0 0,1-3-76 0 0,2-3-82 0 0,0-3-86 0 0,0-2-93 0 0,1-1-99 0 0,0-3-104 0 0,6-4-206 0 0,0-2-91 0 0,-1 0-40 0 0,21-20-1343 0 0,-17 11 973 0 0,-10 7 610 0 0,0 0 75 0 0,-2 2 178 0 0,-1-1 74 0 0,0 1 86 0 0,-1-1 95 0 0,0 0 106 0 0,-1 0 115 0 0,-3 6 42 0 0,-1 1 33 0 0,1-1 35 0 0,-1 0 34 0 0,0-1 455 0 0,-3 1 72 0 0,0 7-588 0 0,0-1-1 0 0,0 0 1 0 0,0 1-1 0 0,0-1 0 0 0,-1 0 1 0 0,1 1-1 0 0,0-1 1 0 0,0 0-1 0 0,-1 1 0 0 0,1-1 1 0 0,0 1-1 0 0,-1-1 0 0 0,1 1 1 0 0,-1-1-1 0 0,1 1 1 0 0,-1-1-1 0 0,1 1 0 0 0,-1-1 1 0 0,1 1-1 0 0,-1 0 1 0 0,1-1-1 0 0,-1 1 0 0 0,0 0 1 0 0,1-1-92 0 0,-5 0 519 0 0,1 0-36 0 0,-1 1-49 0 0,-1 0-60 0 0,3 1-165 0 0,-1 0-36 0 0,1 0-39 0 0,0 0-43 0 0,-7 4 264 0 0,0 0-39 0 0,1 1-38 0 0,0 0-35 0 0,-8 8 149 0 0,1 1-107 0 0,3-2-120 0 0,1 1-45 0 0,-2 3-19 0 0,-5 8 0 0 0,5-7-33 0 0,10-13-65 0 0,0 1 1 0 0,0 0-1 0 0,1 0 1 0 0,0 0 0 0 0,0 1-4 0 0,-3 10 44 0 0,3-5 48 0 0,2 0 74 0 0,1-11-157 0 0,1-1 1 0 0,-1 0 0 0 0,0 1 0 0 0,0-1 0 0 0,0 0-1 0 0,0 1 1 0 0,1-1 0 0 0,-1 0 0 0 0,0 0 0 0 0,0 1 0 0 0,1-1-1 0 0,-1 0 1 0 0,0 0 0 0 0,1 1 0 0 0,-1-1 0 0 0,0 0-1 0 0,0 0 1 0 0,1 0 0 0 0,-1 0 0 0 0,0 0 0 0 0,1 1 0 0 0,-1-1-1 0 0,0 0 1 0 0,1 0 0 0 0,-1 0 0 0 0,1 0 0 0 0,-1 0-1 0 0,0 0 1 0 0,1 0 0 0 0,-1 0-10 0 0,7 0 128 0 0,0 0-38 0 0,-5 0-65 0 0,15-3 260 0 0,-14 1-229 0 0,1 1 0 0 0,-1-1-1 0 0,0 0 1 0 0,0 0-1 0 0,0 0 1 0 0,2-2-56 0 0,4-5 259 0 0,0 0 1 0 0,8-10-260 0 0,-7 7 215 0 0,-1 2 46 0 0,-2 2-82 0 0,6-4 189 0 0,0 2 84 0 0,-13 9-344 0 0,0 1-39 0 0,1 3 35 0 0,3 3-73 0 0,0 2-38 0 0,-2-2 7 0 0,-1-1-1 0 0,-1 0 0 0 0,1 0 0 0 0,-1 1 0 0 0,0 4 1 0 0,1 16 12 0 0,3-9 34 0 0,-2-13-35 0 0,-2-3-11 0 0,0-1 0 0 0,0 0 0 0 0,1 1 0 0 0,-1-1 0 0 0,0 0 0 0 0,0 1 0 0 0,0-1 0 0 0,0 0 0 0 0,0 0 0 0 0,1 1 1 0 0,-1-1-1 0 0,0 0 0 0 0,0 0 0 0 0,0 1 0 0 0,1-1 0 0 0,-1 0 0 0 0,0 0 0 0 0,0 1 0 0 0,1-1 0 0 0,-1 0 1 0 0,0 0-1 0 0,0 0 0 0 0,1 0 0 0 0,-1 1 0 0 0,9 3 51 0 0,-8-3-41 0 0,0 0 0 0 0,1-1-1 0 0,-1 1 1 0 0,1-1 0 0 0,0 1 0 0 0,-1-1 0 0 0,1 1 0 0 0,-1-1 0 0 0,1 0 0 0 0,0 0 0 0 0,-1 0 0 0 0,1 0-1 0 0,0 0 1 0 0,-1 0 0 0 0,1-1 0 0 0,-1 1 0 0 0,1 0 0 0 0,0-1 0 0 0,-1 1 0 0 0,1-1 0 0 0,-1 0 0 0 0,1 1-1 0 0,0-2-9 0 0,16-9 102 0 0,-1-3-40 0 0,-6 6-56 0 0,-4 2 6 0 0,0 0-1 0 0,0-1 1 0 0,0 0-1 0 0,2-4-11 0 0,7-10-33 0 0,-1 0-49 0 0,-3 4-22 0 0,1 0-39 0 0,0 1-45 0 0,1 1-47 0 0,-3 5 71 0 0,1 0 40 0 0,2-1 14 0 0,8-3-6 0 0,-20 13 110 0 0,-1 0 0 0 0,0 1 0 0 0,1-1 1 0 0,-1 1-1 0 0,1-1 0 0 0,-1 1 0 0 0,1 0 1 0 0,-1 0-1 0 0,1-1 0 0 0,-1 1 0 0 0,1 0 1 0 0,-1 0-1 0 0,1 0 0 0 0,-1 1 0 0 0,1-1 1 0 0,0 0-1 0 0,-1 1 0 0 0,0-1 0 0 0,1 0 1 0 0,0 1 5 0 0,1 1-9 0 0,-1-1 0 0 0,1 1 0 0 0,0 0 0 0 0,0 0 1 0 0,-1 0-1 0 0,1 0 0 0 0,-1 0 0 0 0,0 0 1 0 0,2 2 8 0 0,17 28 9 0 0,-13-17 44 0 0,-2-2 41 0 0,2 14 119 0 0,2 3 120 0 0,-7-20-211 0 0,-1 7 109 0 0,1 0 46 0 0,-2-14-131 0 0,-2 0-56 0 0,-3 7 41 0 0,3-8-75 0 0,1 0 35 0 0,-5 6 147 0 0,-2-3-43 0 0,-2-2-43 0 0,-2-1-47 0 0,0-2-48 0 0,0 0-50 0 0,1-1-51 0 0,1 0-54 0 0,7 0 46 0 0,0 1 54 0 0,-1 0-44 0 0,1-1-40 0 0,0 1-32 0 0,-3-1-171 0 0,-6-1-711 0 0,6 1 626 0 0,-4-1-625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0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77 11000 0 0,'0'-1'103'0'0,"1"-3"121"0"0,0-1-39 0 0,1-3 93 0 0,1 0-86 0 0,3-9 188 0 0,-4 12-219 0 0,1 0 50 0 0,-3 4 225 0 0,0 0-103 0 0,-1 0-86 0 0,0 0-69 0 0,-1-2 18 0 0,-1 0-2 0 0,2 2-73 0 0,1 1-7 0 0,-4-4 474 0 0,0 0-93 0 0,0 2-85 0 0,-1 0-76 0 0,-1 2-68 0 0,0 0-61 0 0,0 0-50 0 0,0 1-44 0 0,-4 2-2 0 0,-15 6 11 0 0,17-5-15 0 0,-19 11-118 0 0,0 1 57 0 0,12-7 29 0 0,0 2 0 0 0,1 0 0 0 0,0 1 0 0 0,1 0 1 0 0,-5 6-74 0 0,1 4 69 0 0,5 0-48 0 0,15-21-17 0 0,12-3-53 0 0,-9 0 41 0 0,-1 1 1 0 0,0-2-1 0 0,1 1 1 0 0,-1-1-1 0 0,0 1 1 0 0,0-1 0 0 0,0-1-1 0 0,0 1 8 0 0,35-33 60 0 0,-11 10 76 0 0,-14 11 45 0 0,-8 8-75 0 0,0 0 37 0 0,-1 4-17 0 0,0 1 34 0 0,-4 1 38 0 0,-2 1-11 0 0,0 0-82 0 0,0 0-47 0 0,6 3 8 0 0,-4-2-52 0 0,-1 0-1 0 0,0 0 1 0 0,0 0-1 0 0,0 0 1 0 0,0-1-1 0 0,0 1 1 0 0,0 1-1 0 0,0-1 0 0 0,0 0 1 0 0,0 0-1 0 0,-1 0 1 0 0,1 1-14 0 0,5 17 100 0 0,-5-9-52 0 0,-1 0-1 0 0,0-1 1 0 0,-1 7-48 0 0,0 5 107 0 0,-2 29 110 0 0,0-13-117 0 0,2-28-80 0 0,1 0-1 0 0,1 0 0 0 0,-1-1 0 0 0,1 1 1 0 0,1 2-20 0 0,4 27 21 0 0,-5-21 28 0 0,-1-8-46 0 0,2 0 0 0 0,-1 0 0 0 0,1 0 0 0 0,2 4-3 0 0,1 7 11 0 0,-3-12-27 0 0,4 12 55 0 0,-1-9-96 0 0,-3-7-12 0 0,1 0-37 0 0,0 0-42 0 0,0-1-50 0 0,1-1-56 0 0,0 0-62 0 0,1-1-70 0 0,0 0-75 0 0,4-1-162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0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18 219 8952 0 0,'0'0'200'0'0,"0"0"33"0"0,0 0 15 0 0,2 0 4 0 0,5 1 17 0 0,-4 0-129 0 0,0 0 106 0 0,0 1 232 0 0,0 0-51 0 0,-1 1-47 0 0,1 0-43 0 0,-1 1-39 0 0,0 0-35 0 0,2 4 175 0 0,-1 3-28 0 0,3 11 363 0 0,-4-7-399 0 0,1 0-45 0 0,-1 0-41 0 0,0 1-39 0 0,0 6 63 0 0,0 1-63 0 0,-1 0-50 0 0,1 0-37 0 0,0 6 11 0 0,0-11-63 0 0,0-1-50 0 0,2 36 58 0 0,-2-11-49 0 0,4 21-46 0 0,0-1 50 0 0,-4-21 82 0 0,-3-39-250 0 0,-1-6 2 0 0,0-4-91 0 0,0-7-88 0 0,0 1-99 0 0,0 0-71 0 0,0 0-56 0 0,1 7 169 0 0,1 0 1 0 0,0 0 0 0 0,0 0 0 0 0,1 0-1 0 0,0-1 329 0 0,0 0-478 0 0,0-1-52 0 0,1-1-156 0 0,0-5-397 0 0,0-1 23 0 0,-1 6 396 0 0,1 1 155 0 0,-1 1 54 0 0,0 0 128 0 0,1 1 54 0 0,-1 0 62 0 0,0 0 70 0 0,2-6-205 0 0,0 0 35 0 0,0 0 37 0 0,-1 0 38 0 0,2-4-14 0 0,-1 0 70 0 0,1 0 73 0 0,0 0 76 0 0,0-1 79 0 0,0 1 82 0 0,0 1 85 0 0,1-1 87 0 0,-2 6 181 0 0,1 0 80 0 0,2-6 397 0 0,3 0 90 0 0,-7 12-512 0 0,2 0 1 0 0,-1 0-1 0 0,1 0 0 0 0,4-5-538 0 0,0 3 674 0 0,1 0-48 0 0,-2 4-104 0 0,-1 1-36 0 0,1 1-34 0 0,-1 2-33 0 0,7 1 326 0 0,-1 4-113 0 0,-1 2-101 0 0,-2 3-89 0 0,-2 0-76 0 0,-2 1-64 0 0,-4-3 11 0 0,-2 1-45 0 0,-3 11 164 0 0,-12 17 251 0 0,3-19-463 0 0,-3-3-42 0 0,-3-3-47 0 0,-1-1-56 0 0,-2-3-63 0 0,-1 0-71 0 0,1-2-77 0 0,0-1-86 0 0,7-2 13 0 0,-7 2-110 0 0,12-4 146 0 0,-1 1-108 0 0,5-2 91 0 0,1-1-43 0 0,0 1 2 0 0,0-1-36 0 0,1 1-42 0 0,-1-1-43 0 0,0 0-49 0 0,1 0-51 0 0,-1 0-56 0 0,1 0-59 0 0,2-1 170 0 0,1 1-50 0 0,0 0-44 0 0,0 0-39 0 0,0 0-149 0 0,0-1-39 0 0,0 1-180 0 0,-1 0-492 0 0,2 0 1386 0 0</inkml:trace>
  <inkml:trace contextRef="#ctx0" brushRef="#br0" timeOffset="402.869">352 1 11600 0 0,'0'0'264'0'0,"0"0"34"0"0,0 0 21 0 0,0 0-98 0 0,0 0-107 0 0,0 1-75 0 0,0 3-64 0 0,0-1 56 0 0,1 7-104 0 0,0 0 111 0 0,0 0 94 0 0,1 0 78 0 0,0 6 258 0 0,0 10 374 0 0,-2-7-250 0 0,1 1-125 0 0,-1-1-108 0 0,1 1-96 0 0,-1-5-116 0 0,0 1-42 0 0,1 14 6 0 0,-1-10-89 0 0,-3 59-28 0 0,2-58 57 0 0,-2 0 55 0 0,2-11-36 0 0,1-7-53 0 0,-1 0 0 0 0,0 0 0 0 0,1 0 0 0 0,-1 0 0 0 0,0 0 0 0 0,0 0 0 0 0,-1 0 0 0 0,1 0 0 0 0,-1 0 0 0 0,1-1-1 0 0,-3 3-16 0 0,3-4 75 0 0,1-1-6 0 0,0 0 1 0 0,1-7 88 0 0,0 0-43 0 0,4-7 7 0 0,3-2-114 0 0,7-8-123 0 0,-5 9 63 0 0,-4 6-27 0 0,0 0 0 0 0,1 0-1 0 0,0 0 1 0 0,7-6 79 0 0,-10 12-35 0 0,0-1 1 0 0,0 1-1 0 0,0-1 0 0 0,1 1 0 0 0,-1 0 0 0 0,1 1 0 0 0,0-1 0 0 0,0 1 1 0 0,0 0-1 0 0,0 0 0 0 0,0 0 35 0 0,-2 2 9 0 0,-1-1 0 0 0,0 1 0 0 0,0 0 0 0 0,0-1 0 0 0,1 1 1 0 0,-1 0-1 0 0,0 0 0 0 0,0 0 0 0 0,1 1 0 0 0,-1-1 0 0 0,0 0 0 0 0,0 1 0 0 0,0 0 0 0 0,0-1 1 0 0,0 1-1 0 0,0 0 0 0 0,0 0 0 0 0,0 0 0 0 0,1 1-9 0 0,-1 0 20 0 0,0 0 0 0 0,1 0 0 0 0,-1 0 0 0 0,0 1 1 0 0,0-1-1 0 0,0 1 0 0 0,0 0 0 0 0,-1-1 0 0 0,1 1 0 0 0,-1 0 0 0 0,0 0 0 0 0,1 1-20 0 0,6 24 128 0 0,-4 1-46 0 0,-2-10-66 0 0,-1-3-39 0 0,0-8-5 0 0,-1 3 8 0 0,0 5 85 0 0,0-3-29 0 0,0-5-61 0 0,0-1-46 0 0,1 0-59 0 0,0-1-34 0 0,0 0-58 0 0,1 0-66 0 0,0 0-74 0 0,-2-6 335 0 0,0 1-40 0 0,1 0-40 0 0,-1-1-40 0 0,1 1-37 0 0,-1-1-38 0 0,0 1-37 0 0,1-1-35 0 0,-1 0-34 0 0,1 1-35 0 0,0-1-460 0 0,1 1-126 0 0,0-1-117 0 0,1 1-829 0 0,2-1-1070 0 0,-5 0 2960 0 0</inkml:trace>
  <inkml:trace contextRef="#ctx0" brushRef="#br0" timeOffset="696.282">788 278 9672 0 0,'0'0'282'0'0,"0"0"-2"0"0,-1 0-207 0 0,1 1-36 0 0,-3 2 4 0 0,1-1 16 0 0,-2 4 398 0 0,0 0 0 0 0,1 0 0 0 0,0 0 0 0 0,-2 5-455 0 0,-1 1 543 0 0,1 1-71 0 0,3-6-253 0 0,-1 0-32 0 0,0 0-38 0 0,1-1-40 0 0,-2 2 136 0 0,0 1-32 0 0,-4 10 125 0 0,1-1-96 0 0,1 2-74 0 0,1 3-31 0 0,4-18-104 0 0,1 1-1 0 0,-1 0 1 0 0,1-1 0 0 0,0 1 0 0 0,0 0 0 0 0,1 0-1 0 0,0-1 1 0 0,0 2-33 0 0,-1-6 20 0 0,1 0-1 0 0,-1 0 1 0 0,0-1 0 0 0,0 1-1 0 0,1 0 1 0 0,-1-1 0 0 0,0 1-1 0 0,1 0 1 0 0,-1-1 0 0 0,1 1-1 0 0,-1-1 1 0 0,0 1-1 0 0,1-1 1 0 0,-1 1 0 0 0,1-1-1 0 0,0 1 1 0 0,-1-1 0 0 0,1 1-1 0 0,-1-1 1 0 0,1 0 0 0 0,0 1-20 0 0,0-1 34 0 0,0 0 1 0 0,0 1 0 0 0,0-1 0 0 0,1 0 0 0 0,-1 0 0 0 0,0 0 0 0 0,0 0-1 0 0,0 0 1 0 0,0 0 0 0 0,0 0 0 0 0,0 0 0 0 0,0-1 0 0 0,1 1-35 0 0,15-7 492 0 0,-5-4 37 0 0,-1-6-256 0 0,-3-2-51 0 0,-2 0-46 0 0,-2-2-38 0 0,-2-21 41 0 0,-6 1-86 0 0,2 35-148 0 0,1 1 35 0 0,-3-4 45 0 0,-7-11 102 0 0,7 14-128 0 0,-1 1-46 0 0,-1 1-65 0 0,1 0-82 0 0,-1 1-98 0 0,-1 0-116 0 0,4 2 156 0 0,0 1-35 0 0,-1-1-38 0 0,1 1-39 0 0,-1 0-42 0 0,1 0-43 0 0,-1 1-46 0 0,0 0-47 0 0,-1-1-939 0 0</inkml:trace>
  <inkml:trace contextRef="#ctx0" brushRef="#br0" timeOffset="1012.165">944 128 13416 0 0,'0'0'298'0'0,"0"0"46"0"0,0 0 24 0 0,0 0-221 0 0,0 0-35 0 0,0 1 23 0 0,1 0-90 0 0,0 3-72 0 0,-1-1 63 0 0,1 5-73 0 0,0 0 49 0 0,1 4 85 0 0,-1-1 72 0 0,-1-4-6 0 0,1-1 0 0 0,-2 1 0 0 0,1-1 1 0 0,-1 6-164 0 0,-4 17 349 0 0,0 0-36 0 0,1 1-37 0 0,-1 0-70 0 0,0 0-84 0 0,-1 0-101 0 0,1-5-21 0 0,1-4-33 0 0,-1-1-76 0 0,2-6-29 0 0,-1 0-67 0 0,0-3-28 0 0,0-1-63 0 0,-1 1-73 0 0,0-1-78 0 0,3-8 209 0 0,1 0 66 0 0,0 0 24 0 0,0 1-19 0 0,0-1 31 0 0,0 0 14 0 0,0-1-8 0 0,1 0-35 0 0,-1 0-4 0 0,1 0-34 0 0,-1 0-36 0 0,0 0-42 0 0,1-1 11 0 0,-1 1-33 0 0,1 0-37 0 0,-1-1-40 0 0,1 1-40 0 0,-1 0-45 0 0,1 0-47 0 0,-1-1-48 0 0,0 2-1067 0 0,-1 2-907 0 0,2-4 2458 0 0</inkml:trace>
  <inkml:trace contextRef="#ctx0" brushRef="#br0" timeOffset="1584.678">916 326 7856 0 0,'13'-6'210'0'0,"-1"0"-37"0"0,4 0 160 0 0,0 1 0 0 0,12-3-333 0 0,-7 3 337 0 0,-3 2 50 0 0,-8 2-146 0 0,-1 0 37 0 0,0 1 40 0 0,1-1 45 0 0,-1 1 49 0 0,0 0 53 0 0,4 0-114 0 0,1-1 52 0 0,2 1 130 0 0,7-2 326 0 0,0-2 2 0 0,-9-1-322 0 0,-2 1-130 0 0,-1-2-50 0 0,-10 5-253 0 0,-1 1-8 0 0,0 0-5 0 0,0 0-12 0 0,0 0-7 0 0,-17 5 196 0 0,0 5-101 0 0,1 2-79 0 0,3 0-56 0 0,-44 47 81 0 0,40-39-110 0 0,1 0-1 0 0,-2 6-4 0 0,-2 8-5 0 0,11-16 42 0 0,4-9-5 0 0,8-8 65 0 0,10 0-50 0 0,-8-2-13 0 0,0 0 0 0 0,0-1 0 0 0,0 0 0 0 0,0 0-1 0 0,-1 0 1 0 0,5-3-34 0 0,-2 0 41 0 0,1-1-1 0 0,-1 1 1 0 0,5-7-41 0 0,1-1 46 0 0,-1-1-1 0 0,-1 0 1 0 0,7-10-46 0 0,-7 6 37 0 0,2-2-14 0 0,1 1 0 0 0,4-3-23 0 0,-14 17-7 0 0,1 0 1 0 0,-1 0 0 0 0,1 1 0 0 0,0-1 0 0 0,1 1 0 0 0,-1 1 0 0 0,1-1-1 0 0,0 1 1 0 0,0 0 0 0 0,0 0 6 0 0,-5 3-3 0 0,0-1 1 0 0,0 1-1 0 0,-1 0 0 0 0,1-1 0 0 0,0 1 1 0 0,0 0-1 0 0,0 0 0 0 0,-1 0 0 0 0,1 0 1 0 0,0 0-1 0 0,0 0 0 0 0,0 0 0 0 0,0 0 1 0 0,-1 0-1 0 0,1 1 0 0 0,0-1 0 0 0,0 0 0 0 0,0 0 1 0 0,-1 1-1 0 0,1-1 0 0 0,0 1 0 0 0,0-1 1 0 0,-1 0-1 0 0,1 1 0 0 0,0-1 0 0 0,-1 1 1 0 0,1 0-1 0 0,-1-1 0 0 0,1 1 0 0 0,0-1 1 0 0,-1 1-1 0 0,1 0 0 0 0,-1 0 3 0 0,4 12 8 0 0,-1 15-19 0 0,-2 1 34 0 0,-1 27 115 0 0,-5 1 110 0 0,2-42-78 0 0,-1 1 0 0 0,-2 6-170 0 0,6-21 11 0 0,0 0 0 0 0,-1 0 0 0 0,1 0-1 0 0,-1 0 1 0 0,1 0 0 0 0,-1 0 0 0 0,1 0 0 0 0,-1-1 0 0 0,0 1 0 0 0,1 0 0 0 0,-1 0 0 0 0,0 0-11 0 0,-5 6 107 0 0,2 1 32 0 0,3-7-70 0 0,1-1 1 0 0,0 0 20 0 0,0-5 60 0 0,0 1-66 0 0,-1 0-45 0 0,2-7-24 0 0,6-14 42 0 0,2 1-45 0 0,0 0-40 0 0,2 1-34 0 0,18-31-189 0 0,-14 30-4 0 0,2 0 0 0 0,3-2 255 0 0,-15 20-58 0 0,0 1 0 0 0,0-1 1 0 0,1 1-1 0 0,3-3 58 0 0,11-2-65 0 0,-19 9 67 0 0,1 1-1 0 0,-1-1 1 0 0,1 1-1 0 0,-1 0 1 0 0,1-1-1 0 0,0 1 1 0 0,-1 0-1 0 0,1 0 1 0 0,-1 0 0 0 0,1 0-1 0 0,0 1-1 0 0,-1-1 13 0 0,0 0 0 0 0,0 0 1 0 0,0 1-1 0 0,0-1 0 0 0,0 1 0 0 0,-1-1 0 0 0,1 1 0 0 0,0-1 0 0 0,0 1 1 0 0,0-1-1 0 0,-1 1 0 0 0,1 0 0 0 0,0-1 0 0 0,-1 1 0 0 0,1 0 0 0 0,0 0 1 0 0,-1 0-1 0 0,1 0-13 0 0,7 20 144 0 0,-6-12-87 0 0,-1-1 0 0 0,0 1 0 0 0,0 9-57 0 0,-5 26 300 0 0,-3 0-91 0 0,0 0-68 0 0,3 0-44 0 0,3-33-84 0 0,-1-1-37 0 0,2-10-93 0 0,0 0-116 0 0,0 0 69 0 0,0 1 59 0 0,0-1 53 0 0,0 0 46 0 0,0 0 49 0 0,0 1 54 0 0,0 0 90 0 0,0 0-22 0 0,0-1-108 0 0,0 1-62 0 0,0 0-63 0 0,0-1-47 0 0,0 1-61 0 0,0-1-70 0 0,0 0-77 0 0,0 1-12 0 0,0-1-64 0 0,0 1-69 0 0,0-1-73 0 0,0 0-79 0 0,0 0-83 0 0,1 1-87 0 0,-1-1-93 0 0,0 1-1130 0 0,2 0-78 0 0,-2 1 249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1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13072 0 0,'0'0'297'0'0,"0"0"39"0"0,0 0 19 0 0,0 0-145 0 0,0 0-99 0 0,0 0-30 0 0,1 0-40 0 0,3 0-24 0 0,0 1 17 0 0,17 2 717 0 0,1 0-118 0 0,0-1-106 0 0,0 0-97 0 0,-6-1-165 0 0,1-1-44 0 0,-1 0-40 0 0,1 0-36 0 0,16 0 57 0 0,0 0-89 0 0,29-1-24 0 0,-59 1-14 0 0,-1 0-66 0 0,0 1-61 0 0,-1-1-53 0 0,1 0-80 0 0,0 1-55 0 0,-1 0-102 0 0,1 1-241 0 0,-2 2-399 0 0,0-3 698 0 0,-1 1 41 0 0,1 0 81 0 0,-1 0 44 0 0,0-1 51 0 0,-1 1 57 0 0,-4 8-844 0 0</inkml:trace>
  <inkml:trace contextRef="#ctx0" brushRef="#br0" timeOffset="224.584">1 143 11968 0 0,'0'0'349'0'0,"0"0"-124"0"0,0 0-102 0 0,0 0-26 0 0,2 1-50 0 0,8 0-48 0 0,-1-1 265 0 0,-1 1 33 0 0,9 1 380 0 0,3 1 237 0 0,11 4 548 0 0,-16-3-743 0 0,1 1-43 0 0,-6-2-260 0 0,0 0-36 0 0,-2 0-97 0 0,0 0-35 0 0,0 0-38 0 0,0-1-44 0 0,0 1-57 0 0,-1-1-41 0 0,0 1-44 0 0,0-1-48 0 0,-3 0-38 0 0,1-1 37 0 0,5 3 65 0 0,-1-1 80 0 0,13 6 240 0 0,-16-6-288 0 0,0 0-44 0 0,2 1-74 0 0,-1-1-108 0 0,-3-1 17 0 0,0 0-42 0 0,0 0-47 0 0,0 0-49 0 0,0 0-55 0 0,0 0-58 0 0,-1-1-62 0 0,1 1-66 0 0,-3-2 81 0 0,-1 1-63 0 0,0-1-56 0 0,0 0-49 0 0,0 0-177 0 0,0 0-48 0 0,0 0-213 0 0,0 0-573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8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457 372 11976 0 0,'-1'-2'266'0'0,"0"0"-227"0"0,0 0-1 0 0,0 0 1 0 0,0 0-1 0 0,0 0 1 0 0,-1 0-1 0 0,1 0 1 0 0,0 1-1 0 0,-1-1 1 0 0,0 1-1 0 0,1-1 0 0 0,-1 1 1 0 0,0-1-1 0 0,0 1 1 0 0,1 0-1 0 0,-1 0 1 0 0,0 0-1 0 0,0 0 1 0 0,-1 0-1 0 0,1 0 1 0 0,0 1-1 0 0,0-1 1 0 0,0 1-1 0 0,0-1 1 0 0,-1 1-1 0 0,1 0 1 0 0,0 0-1 0 0,0 0 0 0 0,0 0 1 0 0,-1 0-1 0 0,1 1 1 0 0,0-1-1 0 0,-2 1-38 0 0,-71 27 633 0 0,29-2-341 0 0,22-13-55 0 0,0 0-1 0 0,2 1 1 0 0,-1 2 0 0 0,2 0 0 0 0,0 1 0 0 0,1 1 0 0 0,-8 10-237 0 0,18-16 158 0 0,2-4-73 0 0,0 0-1 0 0,1 0 0 0 0,0 1 1 0 0,1-1-1 0 0,0 2 0 0 0,0-1 1 0 0,0 1-1 0 0,2 0 1 0 0,-1 0-1 0 0,1 0 0 0 0,1 1 1 0 0,-1-1-1 0 0,2 1 0 0 0,-1 5-84 0 0,3-14 15 0 0,0 1 0 0 0,1 0-1 0 0,0 0 1 0 0,-1-1-1 0 0,1 1 1 0 0,0 0-1 0 0,0-1 1 0 0,0 1-1 0 0,1-1 1 0 0,-1 0-1 0 0,0 1 1 0 0,1-1-1 0 0,0 0 1 0 0,-1 0-1 0 0,1 0 1 0 0,0 0 0 0 0,0 0-1 0 0,0 0 1 0 0,1 0-1 0 0,-1-1 1 0 0,0 1-1 0 0,1-1 1 0 0,-1 0-1 0 0,0 1 1 0 0,1-1-1 0 0,0 0 1 0 0,-1-1-1 0 0,1 1 1 0 0,0 0-1 0 0,-1-1 1 0 0,1 1-1 0 0,0-1 1 0 0,0 0 0 0 0,-1 0-1 0 0,1 0 1 0 0,0 0-1 0 0,0-1 1 0 0,-1 1-1 0 0,1-1 1 0 0,0 0-1 0 0,-1 1 1 0 0,1-1-1 0 0,1-1-14 0 0,18 1 211 0 0,-16 1-178 0 0,1-1-1 0 0,0-1 0 0 0,-1 1 0 0 0,1-1 1 0 0,0 0-1 0 0,-1 0 0 0 0,0-1 0 0 0,0 0 1 0 0,0 0-1 0 0,0-1 0 0 0,4-2-32 0 0,11-6 45 0 0,-9 4-76 0 0,-1 1 0 0 0,0-1-1 0 0,-1-1 1 0 0,0 0 0 0 0,-1 0-1 0 0,1-1 1 0 0,-2 0-1 0 0,8-12 32 0 0,5-3-85 0 0,-22 25 78 0 0,1 1-1 0 0,0 0 0 0 0,-1 0 0 0 0,1 0 0 0 0,0-1 0 0 0,0 1 1 0 0,-1 0-1 0 0,1 0 0 0 0,0 0 0 0 0,0 0 0 0 0,0 0 1 0 0,0 0-1 0 0,0-1 0 0 0,0 1 0 0 0,1 0 0 0 0,-1 0 0 0 0,0 0 1 0 0,0 0-1 0 0,0 0 0 0 0,1-1 0 0 0,-1 1 0 0 0,1 0 0 0 0,-1 0 1 0 0,1-1-1 0 0,-1 1 0 0 0,1 0 0 0 0,-1 0 0 0 0,1-1 0 0 0,-1 1 1 0 0,1-1-1 0 0,0 1 0 0 0,-1-1 0 0 0,1 1 0 0 0,0-1 1 0 0,0 1-1 0 0,-1-1 0 0 0,1 1 0 0 0,0-1 0 0 0,0 0 0 0 0,0 1 1 0 0,-1-1-1 0 0,1 0 0 0 0,0 0 0 0 0,0 0 0 0 0,0 0 0 0 0,0 0 1 0 0,0 0-1 0 0,0 0 0 0 0,-1 0 0 0 0,1 0 0 0 0,0 0 1 0 0,0 0-1 0 0,0 0 0 0 0,0-1 0 0 0,0 1 0 0 0,-1 0 0 0 0,1-1 1 0 0,0 1-1 0 0,0-1 0 0 0,-1 1 0 0 0,1 0 0 0 0,0-1 0 0 0,-1 0 1 0 0,1 1-1 0 0,0-1 0 0 0,-1 1 0 0 0,1-1 0 0 0,-1 0 0 0 0,1 0 8 0 0,-1 55-176 0 0,-3-11 436 0 0,3 12-148 0 0,26-1-124 0 0,1-46 159 0 0,-6-14 46 0 0,0-4-62 0 0,13-18-38 0 0,55-52-29 0 0,-79 72-88 0 0,1 1 0 0 0,0 0 0 0 0,0 0 0 0 0,0 1 0 0 0,1 0 0 0 0,0 1 0 0 0,0 1 0 0 0,0 0 0 0 0,6-1 24 0 0,-10 4-32 0 0,12 9-48 0 0,6 30 256 0 0,-3 26 968 0 0,-17-44-192 0 0,-4-19-915 0 0,-1-1 0 0 0,1 1 0 0 0,0 0 0 0 0,0 0 0 0 0,0-1-1 0 0,0 1 1 0 0,0-1 0 0 0,0 1 0 0 0,0-1 0 0 0,0 0 0 0 0,0 0-1 0 0,0 0 1 0 0,0 0 0 0 0,0 0 0 0 0,0 0 0 0 0,0-1 0 0 0,0 1 0 0 0,0-1-1 0 0,0 1 1 0 0,0-1 0 0 0,0 0 0 0 0,0 0 0 0 0,-1 0 0 0 0,1 0-1 0 0,0 0 1 0 0,0 0 0 0 0,-1 0 0 0 0,1-1 0 0 0,-1 1 0 0 0,1 0-1 0 0,-1-1 1 0 0,0 0 0 0 0,0 1 0 0 0,1-1 0 0 0,-1 0 0 0 0,0 1-1 0 0,0-1 1 0 0,0 0-37 0 0,41-35-64 0 0,-37 31 71 0 0,0 2 0 0 0,0-1 0 0 0,0 0 0 0 0,1 1 0 0 0,-1 0 0 0 0,1 0 0 0 0,0 1 1 0 0,0 0-1 0 0,1 0 0 0 0,-1 0 0 0 0,1 1 0 0 0,-1 0 0 0 0,1 0 0 0 0,0 0 0 0 0,3 1-7 0 0,10 8-487 0 0,27 31 314 0 0,-38-29-106 0 0,0 1 0 0 0,1-2 0 0 0,0 0 1 0 0,0 0-1 0 0,1 0 0 0 0,0-2 0 0 0,0 1 1 0 0,1-1-1 0 0,0-1 0 0 0,0 0 0 0 0,0-1 1 0 0,0 0-1 0 0,14 2 279 0 0,-6-3-1727 0 0,-1 0-4103 0 0</inkml:trace>
  <inkml:trace contextRef="#ctx0" brushRef="#br0" timeOffset="518.406">1709 527 11968 0 0,'-2'-3'104'0'0,"-1"0"0"0"0,0 0 0 0 0,0 1 0 0 0,0-1 0 0 0,0 1 0 0 0,-1-1 0 0 0,1 1 0 0 0,-1 0 0 0 0,1 0 0 0 0,-1 1 0 0 0,0-1 0 0 0,1 1 0 0 0,-1 0 0 0 0,0 0 0 0 0,0 0 1 0 0,0 1-1 0 0,0-1 0 0 0,0 1 0 0 0,0 0 0 0 0,0 0 0 0 0,-4 0-104 0 0,-85 19 1821 0 0,66-11-1625 0 0,1 1 0 0 0,0 1 0 0 0,1 1 0 0 0,0 2 0 0 0,1 1 0 0 0,0 0 0 0 0,1 2 0 0 0,-2 3-196 0 0,24-18 7 0 0,-7 4 31 0 0,1 0 0 0 0,0 0 0 0 0,0 1 0 0 0,1 0 0 0 0,-1 1 0 0 0,1-1 0 0 0,1 1 0 0 0,-1 0 0 0 0,1 1 0 0 0,1-1 0 0 0,-1 1-1 0 0,1 0 1 0 0,0 0 0 0 0,1 0 0 0 0,0 1 0 0 0,1-1 0 0 0,-1 2-38 0 0,4-8 20 0 0,0 0 0 0 0,0 0 0 0 0,1 0 0 0 0,-1 0-1 0 0,0 0 1 0 0,1 0 0 0 0,-1-1 0 0 0,1 1 0 0 0,0 0 0 0 0,0-1 0 0 0,-1 0-1 0 0,1 1 1 0 0,0-1 0 0 0,0 0 0 0 0,0 0 0 0 0,1 0 0 0 0,-1 0 0 0 0,0 0-1 0 0,0-1 1 0 0,0 1 0 0 0,1-1 0 0 0,-1 1 0 0 0,0-1 0 0 0,0 0 0 0 0,1 0-1 0 0,-1 0 1 0 0,0 0 0 0 0,1 0 0 0 0,-1 0 0 0 0,0-1 0 0 0,1 1 0 0 0,-1-1-1 0 0,0 0 1 0 0,0 1 0 0 0,0-1 0 0 0,0 0 0 0 0,0 0 0 0 0,1-1-20 0 0,6-1 19 0 0,1 0 4 0 0,0 0 0 0 0,-1 0 0 0 0,1-1 0 0 0,-1 0 0 0 0,0-1 0 0 0,0 0 0 0 0,-1-1 0 0 0,0 0 0 0 0,6-5-23 0 0,61-68-352 0 0,24-83-984 0 0,23-90-1006 0 0,-60 77 3218 0 0,-54 118 977 0 0,-20 68-1485 0 0,3 1-359 0 0,1 1 0 0 0,0 0-1 0 0,0 1 1 0 0,2 0 0 0 0,-1 0-1 0 0,2 1 1 0 0,0-1 0 0 0,1 1 0 0 0,-2 10-9 0 0,-5 16 6 0 0,0 0 23 0 0,2-1 0 0 0,1 1-1 0 0,3 1 1 0 0,1-1-1 0 0,2 23-28 0 0,2-48 70 0 0,1 0 0 0 0,0 0 0 0 0,1 0 0 0 0,1 0 0 0 0,0-1 0 0 0,2 1 1 0 0,-1-1-1 0 0,2 0 0 0 0,0 0 0 0 0,1-1 0 0 0,1 2-70 0 0,7 15-852 0 0,-14-30 278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0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149 104 4384 0 0,'0'0'127'0'0,"0"0"-24"0"0,0 0 12 0 0,0 0 56 0 0,0 0 160 0 0,0 0 295 0 0,0 0 22 0 0,0 0-29 0 0,0 0-416 0 0,0 0 62 0 0,0 0 133 0 0,0 0-12 0 0,0 0-201 0 0,0 0-44 0 0,0 1-39 0 0,1-1-33 0 0,-1 0-2 0 0,2 1-47 0 0,-1 0 67 0 0,0-1 48 0 0,0 1 80 0 0,-1-1 97 0 0,1 1 115 0 0,0 0-429 0 0,0 0 96 0 0,0-1 86 0 0,0 1 78 0 0,-1 0-18 0 0,1-1 34 0 0,-1 1 366 0 0,0 0 95 0 0,0-1 66 0 0,-1 1 1539 0 0,0 0-1412 0 0,0-1-462 0 0,0 0-45 0 0,0 1-54 0 0,-1-1-64 0 0,1 0-85 0 0,0 0-70 0 0,0 1-79 0 0,-1-1-85 0 0,1 0-94 0 0,-1 1-101 0 0,0-1-107 0 0,0 1-116 0 0,-9 3 684 0 0,-1 0-39 0 0,0 0-37 0 0,0 1-33 0 0,-12 7 56 0 0,2 2-92 0 0,0 6-63 0 0,19-17-43 0 0,0 0 0 0 0,1 1 0 0 0,0-1 0 0 0,-1 1 0 0 0,1-1 0 0 0,1 1 0 0 0,-1 0 0 0 0,0 0 0 0 0,1 0 0 0 0,0 0 0 0 0,0 0 0 0 0,0 0 0 0 0,0 0 0 0 0,1 0 0 0 0,0 0 0 0 0,-1 1 1 0 0,1-1 0 0 0,0 0 0 0 0,0 0 0 0 0,0 0 0 0 0,0 0 0 0 0,1 0 0 0 0,0 0 0 0 0,-1 0 0 0 0,2-1 0 0 0,-1 1 0 0 0,0 0 0 0 0,1 0 0 0 0,-1-1 0 0 0,1 1 0 0 0,0-1 0 0 0,0 0 0 0 0,0 1 0 0 0,1-1 0 0 0,-1 0 0 0 0,3 2 0 0 0,-4-4 3 0 0,0-1-1 0 0,0 1 0 0 0,0-1 0 0 0,-1 1 0 0 0,1-1 1 0 0,0 1-1 0 0,0-1 0 0 0,0 0 0 0 0,0 1 0 0 0,0-1 0 0 0,0 0 1 0 0,0 0-1 0 0,0 0 0 0 0,0 0 0 0 0,0 0 0 0 0,0 0 1 0 0,0 0-1 0 0,0 0 0 0 0,0 0 0 0 0,0 0 0 0 0,0 0 1 0 0,0-1-1 0 0,0 1 0 0 0,0 0 0 0 0,-1-1 0 0 0,1 1 0 0 0,1-1-2 0 0,8-7 96 0 0,-5 0-56 0 0,1 0 0 0 0,-1 0 0 0 0,-1 0 0 0 0,1-1 0 0 0,1-7-40 0 0,12-44 89 0 0,-7 20-85 0 0,-9 41 47 0 0,-1 6-36 0 0,1 8-17 0 0,-3 33 69 0 0,-3 10-67 0 0,-18 99-8 0 0,13-97 13 0 0,2-12 2 0 0,0-9 27 0 0,2 1-1 0 0,0 39-33 0 0,6-65 25 0 0,0 1 1 0 0,0-1-1 0 0,2 0 1 0 0,1 6-26 0 0,-2-10 30 0 0,2 0 0 0 0,-1 0-1 0 0,2 0 1 0 0,-1 0 0 0 0,1-1 0 0 0,3 4-30 0 0,1-1 175 0 0,3-2-70 0 0,5-2-48 0 0,-13-7-56 0 0,-1 0-1 0 0,1 0 1 0 0,-1 0-1 0 0,1-1 1 0 0,0 1-1 0 0,1-1 0 0 0,-2 0-1 0 0,0 0 0 0 0,0 0-1 0 0,0-1 1 0 0,0 1 0 0 0,0-1-1 0 0,0 0 1 0 0,3 0 1 0 0,9-8 34 0 0,-5-2 43 0 0,-2-4 62 0 0,-3-5 14 0 0,-4 14-68 0 0,0 0 1 0 0,-1 0 0 0 0,0 0 0 0 0,0 0 0 0 0,-1 0 0 0 0,0-4-86 0 0,-2-4 121 0 0,0 0-54 0 0,-7-5-31 0 0,-5 4 41 0 0,-23-8 117 0 0,36 21-181 0 0,-13-2-10 0 0,-2-1-48 0 0,7-1-83 0 0,10 5 25 0 0,0 1-36 0 0,0 0 36 0 0,0 0 47 0 0,0-3 17 0 0,0 1-4 0 0,0 2-16 0 0,1-1-35 0 0,4-4-227 0 0,10-4-247 0 0,-11 7 321 0 0,1-1-90 0 0,0 1-84 0 0,-3 1 163 0 0,0 0-35 0 0,0 0-38 0 0,1-1-42 0 0,-1 1-45 0 0,0 0-49 0 0,-1 0 49 0 0,0 1-58 0 0,-1-1-52 0 0,1 1-44 0 0,0-1-166 0 0,0 0-44 0 0,1 1-199 0 0,0-2-539 0 0</inkml:trace>
  <inkml:trace contextRef="#ctx0" brushRef="#br0" timeOffset="351.217">353 22 10712 0 0,'0'0'241'0'0,"0"0"38"0"0,0 0-136 0 0,0 0-34 0 0,1-1 26 0 0,-1 0-79 0 0,1-2 0 0 0,0 3-3 0 0,0-1 40 0 0,5-1-76 0 0,0-1 65 0 0,-2 1 50 0 0,0-1 39 0 0,-3 2-100 0 0,0 1 0 0 0,0-1 0 0 0,0 1 0 0 0,0-1 1 0 0,0 0-1 0 0,0 1 0 0 0,0 0 0 0 0,0-1 0 0 0,0 1 1 0 0,0 0-1 0 0,1-1-71 0 0,6 2 260 0 0,16 4 442 0 0,-3 3-54 0 0,-1 2-53 0 0,-2 2-49 0 0,-2 2-50 0 0,-2 2-46 0 0,-1 2-44 0 0,-2 1-43 0 0,-1 0-41 0 0,-2 2-39 0 0,-1 1-37 0 0,-2 0-35 0 0,1 22 114 0 0,-5 1-118 0 0,-3-27-95 0 0,0 0 0 0 0,-3 12-112 0 0,1-12 96 0 0,-1-1-1 0 0,-6 15-95 0 0,6-20 40 0 0,0 0 1 0 0,-1 0-1 0 0,0-1 1 0 0,-1 0-1 0 0,-1 0 0 0 0,1 0 1 0 0,-2-1-1 0 0,0 0 1 0 0,-3 2-41 0 0,10-9-227 0 0,-1-1 90 0 0,-1 1 79 0 0,1 0 64 0 0,0-1 50 0 0,0 1 38 0 0,-9 6 323 0 0,7-6-263 0 0,0 1-61 0 0,0-1-102 0 0,2-1-60 0 0,-1 0-55 0 0,1 0-65 0 0,0 0-70 0 0,-1-1-107 0 0,1 1-100 0 0,-1 0-108 0 0,1-1-119 0 0,1 0 299 0 0,0-1-33 0 0,1 1-34 0 0,-1 0-36 0 0,0-1-36 0 0,0 1-38 0 0,0-1-39 0 0,1 0-39 0 0,-2 1-1600 0 0,-3-1-1270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 12728 0 0,'0'-1'75'0'0,"0"-1"-35"0"0,1-3 4 0 0,0 3 11 0 0,-1 0 76 0 0,1 0 112 0 0,0 0 91 0 0,-1 1-117 0 0,0 0 38 0 0,1 0 42 0 0,-1 0 43 0 0,0-1 47 0 0,1 1 51 0 0,-1 3-81 0 0,0 0-112 0 0,1 1-63 0 0,2 3-40 0 0,-2-2-31 0 0,0-2 19 0 0,2 14 75 0 0,-1 0-40 0 0,0 16 65 0 0,-4 7-76 0 0,-4 20-19 0 0,3-32-50 0 0,1 0 48 0 0,-10 145 363 0 0,5-56-221 0 0,4-20-142 0 0,2-48-113 0 0,0 0-39 0 0,0-8 143 0 0,-3 9-124 0 0,-1 5 75 0 0,5-49-136 0 0,-1 0 48 0 0,-2 10 97 0 0,2-9-90 0 0,0-2-37 0 0,0-1-40 0 0,0 1-48 0 0,0-1-57 0 0,1 1-66 0 0,-1 0-75 0 0,1-1-84 0 0,-1 1-92 0 0,0-4-762 0 0,-4-2-54 0 0</inkml:trace>
  <inkml:trace contextRef="#ctx0" brushRef="#br0" timeOffset="279.772">67 184 12496 0 0,'1'0'309'0'0,"0"0"-107"0"0,1-1-83 0 0,5-1 75 0 0,-3 2-73 0 0,1 0-35 0 0,11 0 112 0 0,20 2 94 0 0,-25-1-161 0 0,0 1 59 0 0,-3 0-6 0 0,-1 0 49 0 0,1 0 57 0 0,0 1 66 0 0,15 8 306 0 0,-3 4-91 0 0,-4 3-95 0 0,-3 2-99 0 0,-5 3-102 0 0,-5 0-104 0 0,-6 2-109 0 0,-7 0-111 0 0,7-20 74 0 0,0-1 0 0 0,0 1 0 0 0,0-1-1 0 0,0 0 1 0 0,-1 0 0 0 0,0 0 0 0 0,0 0-25 0 0,-19 12 83 0 0,2-5-62 0 0,-3-2-63 0 0,9-5-24 0 0,0 0-38 0 0,-1-2-40 0 0,1 1-46 0 0,-1-2-51 0 0,1 0-55 0 0,0 0-59 0 0,1-1-65 0 0,-5-1-259 0 0,9 0 336 0 0,5 0 102 0 0,1-1-51 0 0,0 1-61 0 0,1-2-73 0 0,3 3-110 0 0</inkml:trace>
  <inkml:trace contextRef="#ctx0" brushRef="#br0" timeOffset="551.093">476 104 11144 0 0,'0'0'311'0'0,"1"-3"-95"0"0,0 0-67 0 0,2-5 129 0 0,-3 5-27 0 0,0 1-218 0 0,0 0 51 0 0,0 1 90 0 0,0 1 203 0 0,0 0 354 0 0,0 0 34 0 0,0 0-310 0 0,0 0-179 0 0,0 0-25 0 0,0 0-56 0 0,0 1-49 0 0,0-1-42 0 0,0 0 16 0 0,-2 3-43 0 0,1-1 34 0 0,-4 5 206 0 0,0 1-41 0 0,1-1-38 0 0,0 1-35 0 0,-4 7 106 0 0,0 2-109 0 0,2-3-96 0 0,-1 1-54 0 0,-19 55-75 0 0,22-57 56 0 0,-3 7 70 0 0,1 1-1 0 0,-3 18-100 0 0,4-2 55 0 0,3-6-54 0 0,3 0-61 0 0,2-1-76 0 0,3-2-95 0 0,1-12-285 0 0,0-8 90 0 0,-2-4 79 0 0,1-2-86 0 0,1 0-108 0 0,-4-2 223 0 0,1-1-36 0 0,5-1-452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1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58 7600 0 0,'0'-3'261'0'0,"1"1"-91"0"0,0 0-79 0 0,-1 0-65 0 0,1 0-49 0 0,-1 0-35 0 0,2-7-341 0 0,-1 5 353 0 0,0 2 74 0 0,-1 0 46 0 0,0 0 56 0 0,0 0 63 0 0,1 0 105 0 0,-1-1 100 0 0,0 1 110 0 0,0-1 122 0 0,1 1-266 0 0,-1 1 35 0 0,0-1 35 0 0,0 1 38 0 0,0-1 39 0 0,0 0 40 0 0,0 1 41 0 0,0-1 44 0 0,0 6-346 0 0,-1 0-39 0 0,1 0-36 0 0,-1 0-33 0 0,0 3 36 0 0,0-1-54 0 0,-2 6 46 0 0,-3 12 47 0 0,5-14-79 0 0,-6 46 463 0 0,0-19-259 0 0,3-12-167 0 0,0 0-41 0 0,1 0-48 0 0,0 0-58 0 0,-10 68 108 0 0,5-48-177 0 0,7-39-56 0 0,-2 13-3 0 0,1-11 4 0 0,0-1-50 0 0,0 0-76 0 0,1-3 40 0 0,0 0-36 0 0,0 0-38 0 0,-1 0-43 0 0,1-1-46 0 0,-1 1-52 0 0,1-1-54 0 0,-1 0-60 0 0,-4 9-899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1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11376 0 0,'0'0'256'0'0,"0"0"34"0"0,0 0 21 0 0,0 0-35 0 0,0-1-206 0 0,0 1-35 0 0,6-3-33 0 0,17-3 1113 0 0,1 1-93 0 0,2 2-114 0 0,-13 2-504 0 0,0 0-36 0 0,0 0-40 0 0,1 1-42 0 0,-1 0-45 0 0,0 0-47 0 0,0 1-51 0 0,-1-1-53 0 0,0 1-55 0 0,0-1-59 0 0,33 3 347 0 0,0 0-72 0 0,-2 0-68 0 0,-1 0-46 0 0,9-2-18 0 0,-19-1-3 0 0,13-3-116 0 0,34-4 143 0 0,-14 1-50 0 0,-30 4-101 0 0,22-1 114 0 0,-32 3-97 0 0,-1 0-69 0 0,1 0-101 0 0,-14 0 39 0 0,-7 0-53 0 0,-1 0 56 0 0,0 1 33 0 0,5 0-60 0 0,-6-1 67 0 0,2 1-118 0 0,-2-1 49 0 0,0 1-40 0 0,0-1-47 0 0,0 0-54 0 0,1 0-61 0 0,-1 0-65 0 0,-2 0 236 0 0,0 0 32 0 0,0 0-6 0 0,0 1-40 0 0,0-1-3 0 0,-1 0-39 0 0,1 0-45 0 0,0 0-49 0 0,0 1-55 0 0,0-1-49 0 0,0 0-44 0 0,-1 1-39 0 0,1-1-147 0 0,0 1-39 0 0,-1 0-176 0 0,0 0-481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13304 0 0,'0'0'298'0'0,"0"0"-121"0"0,1 0-34 0 0,1 1 63 0 0,0 0-66 0 0,6 1 88 0 0,-6-2-87 0 0,7 2-140 0 0,1-1 61 0 0,-1 0 50 0 0,1 0 42 0 0,7 0 203 0 0,24-1 612 0 0,-25 1-642 0 0,0-1-89 0 0,-8 0-165 0 0,0 1-37 0 0,0-1-42 0 0,0 1-47 0 0,22 1 136 0 0,9 1-16 0 0,-13 0 54 0 0,-7-1-41 0 0,0 1 44 0 0,10 0 141 0 0,-15-1-17 0 0,0 1 0 0 0,0 0 0 0 0,12 5-248 0 0,-5 2 237 0 0,-4 6-42 0 0,-5 3-39 0 0,-11-17-141 0 0,0 0 0 0 0,0 1 0 0 0,-1-1 0 0 0,1 1-1 0 0,-1-1 1 0 0,0 1 0 0 0,1-1 0 0 0,-1 1-15 0 0,0 0 20 0 0,-1 0-1 0 0,1 0 1 0 0,0 0 0 0 0,-1-1 0 0 0,0 1-1 0 0,0 0 1 0 0,0 0 0 0 0,0 1-20 0 0,-14 20 64 0 0,5-13-58 0 0,-1-1-1 0 0,1 0 0 0 0,-4 1-5 0 0,-10 11 45 0 0,-21 20 85 0 0,0 0-86 0 0,-93 91-56 0 0,131-126 12 0 0,1 0 0 0 0,0 0 0 0 0,-2 5 0 0 0,5-6 0 0 0,6 1 0 0 0,-3-6 4 0 0,1 0-1 0 0,0-1 1 0 0,-1 1-1 0 0,1-1 0 0 0,-1 1 1 0 0,1-1-1 0 0,0 1 1 0 0,0-1-1 0 0,-1 1 0 0 0,1-1 1 0 0,0 1-1 0 0,0-1 0 0 0,0 0 1 0 0,0 1-4 0 0,16 1 111 0 0,18-5 175 0 0,-29 2-235 0 0,37-6 253 0 0,1 0-60 0 0,5-2-32 0 0,0 2-57 0 0,-8 1-138 0 0,28-2 43 0 0,-59 7-67 0 0,1 1-1 0 0,0 1 1 0 0,3 0 7 0 0,2 2-153 0 0,-9-1 57 0 0,0-1-73 0 0,-2 1-96 0 0,-3-1-142 0 0,-2-1 220 0 0,0 0 86 0 0,0 0-34 0 0,0 0-9 0 0,0 0-34 0 0,0 0-39 0 0,0 0-43 0 0,0 0-47 0 0,0 0-45 0 0,0 0-40 0 0,0 0-38 0 0,0 0-274 0 0,0 0-61 0 0,0 0-48 0 0,0 0-35 0 0,0 0-1515 0 0,0 0-1336 0 0</inkml:trace>
  <inkml:trace contextRef="#ctx0" brushRef="#br0" timeOffset="706.109">102 246 15776 0 0,'0'0'362'0'0,"0"0"47"0"0,0 0-203 0 0,0 0-46 0 0,1 0-39 0 0,-1 0-34 0 0,1 1 7 0 0,3 0-31 0 0,-1-1 24 0 0,8 1-110 0 0,-1 0 53 0 0,0-1 46 0 0,1 0 39 0 0,2-1 65 0 0,-1 1 34 0 0,27-4 515 0 0,-22 2-420 0 0,0 1-53 0 0,-6 0-129 0 0,0 0-46 0 0,29 0 319 0 0,0-2-78 0 0,0 1-69 0 0,0-1-55 0 0,12-1-3 0 0,28-1 9 0 0,-30 4-157 0 0,-11 1 73 0 0,-1 2-1 0 0,4 3-119 0 0,1 1 41 0 0,-2 4-68 0 0,0 3-97 0 0,-22-5 17 0 0,1 0-34 0 0,-10-2 46 0 0,0 1-55 0 0,2 0-90 0 0,0-1-64 0 0,-12-6 141 0 0,0 0 3 0 0,0 0 0 0 0,0 0 12 0 0,0 0 52 0 0,0 0 50 0 0,0 0 92 0 0,0 0 36 0 0,-6-1 138 0 0,-6-6-22 0 0,-4-1-13 0 0,7 6 6 0 0,7 2-96 0 0,1-1-46 0 0,-1 1-33 0 0,0-1-38 0 0,0 1 5 0 0,0-1 61 0 0,0 1 52 0 0,0 0 74 0 0,1 0 40 0 0,-2 1 74 0 0,1-1 84 0 0,-1 1 94 0 0,2 0-407 0 0,1-1 15 0 0,0 0 2 0 0,0 0 4 0 0,0 0 16 0 0,0 0-1 0 0,0 0-22 0 0,0 0-5 0 0,0 0 0 0 0,0 0 6 0 0,0 0 22 0 0,0 0 10 0 0,0 0 2 0 0,0 0 2 0 0,0 0 4 0 0,0 0 2 0 0,0 0 0 0 0,0 0 8 0 0,0 0 32 0 0,0 0 10 0 0,0 0 4 0 0,0 0-14 0 0,0 0-47 0 0,0 0-65 0 0,3 1-77 0 0,-1 0 87 0 0,-2 0 23 0 0,1-1 43 0 0,0 0 52 0 0,-1 0 60 0 0,4 2-157 0 0,-3-2 14 0 0,-1 0-14 0 0,0 0-1 0 0,0 0 2 0 0,0 0 0 0 0,0 0-34 0 0,0 0-134 0 0,0 0-12 0 0,0 0 48 0 0,0 0 146 0 0,0 0 21 0 0,0 0-36 0 0,0 0-111 0 0,0 0-67 0 0,0 0-126 0 0,0 0-58 0 0,0 0 215 0 0,0 0-5 0 0,0 0-23 0 0,0 0-42 0 0,0 0-18 0 0,0 0-43 0 0,0 0-50 0 0,0 0-57 0 0,0 0-61 0 0,0 0-58 0 0,0 0-53 0 0,0 0-47 0 0,0 0-345 0 0,0 0-79 0 0,0 0-63 0 0,0 0-45 0 0,0 0-401 0 0,0 0-40 0 0,0 0-340 0 0,0 0-966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1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94 168 8840 0 0,'0'0'197'0'0,"0"0"-18"0"0,-1 0-43 0 0,0 0 31 0 0,-7 0 23 0 0,-4 2-177 0 0,4 1 74 0 0,3-1 35 0 0,0-1 71 0 0,0 0 88 0 0,0 0 106 0 0,4-1 7 0 0,1 0-415 0 0,0 1 59 0 0,-1-1 55 0 0,1 1 49 0 0,-1-1 42 0 0,1 1 36 0 0,-2 0 307 0 0,-2 1 1278 0 0,4-1-1450 0 0,-1 0-39 0 0,1 0-23 0 0,1 0-79 0 0,0 0-94 0 0,0 1-111 0 0,4 2 212 0 0,2-1 34 0 0,-5-3-146 0 0,0 1 0 0 0,0-1-1 0 0,1 1 1 0 0,-1-1-1 0 0,0 0 1 0 0,0 0-1 0 0,1 0 1 0 0,0-1-109 0 0,12-1 509 0 0,-6-1-211 0 0,-1 1-90 0 0,0-1-48 0 0,0 0-43 0 0,0 1-110 0 0,8-3 201 0 0,0 0 1 0 0,15-7-209 0 0,-1-5 254 0 0,-17 7-88 0 0,-2-1 35 0 0,-9 8-166 0 0,0 0-1 0 0,-1 1 0 0 0,1-1 1 0 0,-1 0-1 0 0,0 0 1 0 0,0 0-1 0 0,0 0 0 0 0,0 0 1 0 0,0-1-1 0 0,-1 1 0 0 0,1 0 1 0 0,-1 0-1 0 0,0 0 0 0 0,0-1 1 0 0,0 1-1 0 0,0 0-34 0 0,-1 0 26 0 0,1 1 0 0 0,0-1-1 0 0,-1 1 1 0 0,0 0 0 0 0,0-1 0 0 0,1 1 0 0 0,-1 0-1 0 0,-1-1-25 0 0,-2-3 23 0 0,-8-12 73 0 0,-3 8-63 0 0,11 7-22 0 0,0 1-1 0 0,-1 0 0 0 0,1 0 1 0 0,-1 1-1 0 0,1 0 0 0 0,-1-1 1 0 0,0 1-1 0 0,-3 0-10 0 0,4 1 1 0 0,-1 0-1 0 0,1 0 1 0 0,-1 0-1 0 0,1 1 1 0 0,0-1-1 0 0,-1 1 1 0 0,1 0-1 0 0,-3 1 0 0 0,1 1-8 0 0,1-1-1 0 0,-1 1 1 0 0,0 0-1 0 0,1 0 0 0 0,0 1 1 0 0,0-1-1 0 0,0 1 1 0 0,0 1-1 0 0,1-1 1 0 0,-1 1-1 0 0,1-1 1 0 0,0 1-1 0 0,0 1 9 0 0,-23 37 3 0 0,6 4 94 0 0,17-36-50 0 0,1 1 0 0 0,0-1 0 0 0,1 1 0 0 0,0 0 0 0 0,1 0 0 0 0,0 0 0 0 0,1-1 0 0 0,0 1 0 0 0,1 0-1 0 0,1 0 1 0 0,2 10-47 0 0,-3-17 36 0 0,0-1 0 0 0,0 0 0 0 0,1 1 0 0 0,0-1 0 0 0,0 0 0 0 0,0 0 0 0 0,0 0-36 0 0,1-1 43 0 0,-1 1 0 0 0,1-1 0 0 0,-1 0 0 0 0,1 0 0 0 0,0-1-1 0 0,0 1 1 0 0,1 0-43 0 0,1 0 73 0 0,0 1-1 0 0,1-1 1 0 0,-1-1-1 0 0,1 1 1 0 0,0-1-1 0 0,0 0 1 0 0,0 0-1 0 0,0 0 1 0 0,6 0-73 0 0,31 1 362 0 0,1-4-69 0 0,-16-3-157 0 0,-3 1-61 0 0,2-3-63 0 0,-15 3 66 0 0,1-1 1 0 0,0 0 0 0 0,5-4-79 0 0,-2 0 11 0 0,-1-1-79 0 0,-7 4-15 0 0,0-1-40 0 0,0 0-43 0 0,0 0-49 0 0,-1-1-54 0 0,1 0-60 0 0,-1-1-63 0 0,0 0-70 0 0,5-5-927 0 0,0 0-61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3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 9184 0 0,'0'0'208'0'0,"0"0"33"0"0,0 0 14 0 0,0 0-72 0 0,0 0-44 0 0,-1 0-39 0 0,1 0-34 0 0,0 0-21 0 0,0-1-64 0 0,-1 0-231 0 0,1 1 185 0 0,-1 0 70 0 0,1-1 36 0 0,0 1 44 0 0,0 0 51 0 0,0-1 36 0 0,0 1 52 0 0,0 0 58 0 0,0 0 63 0 0,0-1 70 0 0,0 1 74 0 0,0 0 79 0 0,0 0 87 0 0,1-2-591 0 0,0 1 0 0 0,1-1 0 0 0,-1 1 0 0 0,1 0 0 0 0,-1 0 1 0 0,1-1-1 0 0,0 1 0 0 0,-1 0 0 0 0,1 0 0 0 0,0 1 1 0 0,0-1-1 0 0,0 0 0 0 0,0 1 0 0 0,0-1-64 0 0,16-4 400 0 0,-1 2-59 0 0,-7 1-156 0 0,2-1 27 0 0,1 1-46 0 0,13-2 57 0 0,-1 0-103 0 0,36-1 71 0 0,-41 4-81 0 0,1 1 57 0 0,-20 0-86 0 0,-1 0-8 0 0,0 0 13 0 0,0 0 54 0 0,0 0 20 0 0,-2 2 87 0 0,-3-1-104 0 0,-10 4 65 0 0,-97 20 234 0 0,88-19-380 0 0,0 1-34 0 0,-7 0-56 0 0,1 1-89 0 0,25-7 174 0 0,0 0-42 0 0,-1-1-85 0 0,6-1-98 0 0,10-2-53 0 0,-4 1-26 0 0,0 1 99 0 0,0-1 64 0 0,10-2-9 0 0,-12 3 35 0 0,1-1-38 0 0,2 1-136 0 0,-4 0 62 0 0,1 0-41 0 0,0 0-81 0 0,-1 0-65 0 0,1 0-72 0 0,0 0-81 0 0,0 1-87 0 0,0-1-94 0 0,0 0-101 0 0,0 0-108 0 0,6-1-1074 0 0,6-1-1112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86 9008 0 0,'1'0'195'0'0,"0"-1"-67"0"0,3-3 93 0 0,-3 1-84 0 0,1-2-266 0 0,-1 0 106 0 0,1 0 97 0 0,1 0 87 0 0,-1-1 156 0 0,1-1 106 0 0,-2 1 86 0 0,0 1 68 0 0,-2-2 174 0 0,0 5-620 0 0,1 1-1 0 0,-1 0 1 0 0,0 0-1 0 0,1 0 1 0 0,-1 0-1 0 0,0 0 1 0 0,0 0-1 0 0,0 0 0 0 0,1 0 1 0 0,-1 0-1 0 0,0 0 1 0 0,0 1-1 0 0,-1-1 1 0 0,0 0-131 0 0,-8-5 482 0 0,0 3-74 0 0,-1 1-68 0 0,0 2-62 0 0,0 1-55 0 0,-1 1-48 0 0,1 1-41 0 0,0 1-36 0 0,-8 4 4 0 0,-27 18 27 0 0,29-15-35 0 0,13-8-82 0 0,-31 23 38 0 0,32-23-50 0 0,0 0 0 0 0,0 0 1 0 0,0 0-1 0 0,0 0 0 0 0,1 1 1 0 0,-1-1-1 0 0,1 1 0 0 0,0-1 0 0 0,0 1 0 0 0,-1 5 0 0 0,3-8 0 0 0,-1 0 0 0 0,1 0 0 0 0,0 0 0 0 0,0 0 0 0 0,0 0 0 0 0,0 0 0 0 0,0 1 0 0 0,0-1 0 0 0,0 0 0 0 0,0 0 0 0 0,1 0 0 0 0,-1 0 0 0 0,0 0 0 0 0,1 0 0 0 0,-1 0 0 0 0,1 1 0 0 0,-1-1 0 0 0,2 1 3 0 0,-1-1 0 0 0,1 1-1 0 0,-1 0 1 0 0,1-1-1 0 0,0 1 1 0 0,-1-1-1 0 0,1 0 1 0 0,0 0-1 0 0,0 1 1 0 0,0-1-1 0 0,0 0 1 0 0,0-1-1 0 0,0 1 1 0 0,0 0-1 0 0,1 0 1 0 0,-1-1-1 0 0,2 1-2 0 0,18 1 90 0 0,-11-2-5 0 0,0 0 36 0 0,2-1 100 0 0,5 0-100 0 0,1-3-72 0 0,3-3-53 0 0,-15 4-11 0 0,0 0 0 0 0,0-1 0 0 0,0 0-1 0 0,-1 0 1 0 0,5-3 15 0 0,2-5 6 0 0,-11 9-4 0 0,0-1 0 0 0,0 0 0 0 0,0 1 0 0 0,0-1 0 0 0,-1 0 0 0 0,1 0-1 0 0,-1 0 1 0 0,1-4-2 0 0,0-1 39 0 0,0-1 8 0 0,0-1 47 0 0,-2 0 59 0 0,0 0 77 0 0,0 1 64 0 0,-1 11-223 0 0,-1 1-37 0 0,-8 8-35 0 0,5-1-25 0 0,1 1-1 0 0,-1-1 0 0 0,2 1 0 0 0,-1-1 0 0 0,1 1 1 0 0,0 2 26 0 0,-5 36-48 0 0,6-20 37 0 0,0-1 32 0 0,0 4 97 0 0,-1-1 0 0 0,-6 25-118 0 0,0-12 66 0 0,4-21-34 0 0,0-1 0 0 0,-7 19-32 0 0,-21 45 136 0 0,31-82-136 0 0,2 1-1 0 0,-1 10-36 0 0,2-13-144 0 0,-1 0 46 0 0,0 0 40 0 0,1 0 34 0 0,1 0 16 0 0,6 1 100 0 0,-5-2-107 0 0,0 0-80 0 0,0 0-108 0 0,-2 0 70 0 0,1 0-38 0 0,-1 0-41 0 0,0 0-46 0 0,1-1-47 0 0,-1 1-53 0 0,0 0-56 0 0,0 0-58 0 0,0 0-63 0 0,0-1-66 0 0,0 1-70 0 0,-1 0-73 0 0,3-1-1284 0 0,3-3-1165 0 0,-6 4 3192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49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53 6880 0 0,'1'0'184'0'0,"0"-1"-109"0"0,4-2 30 0 0,-3 2-42 0 0,-1 0 38 0 0,9-8-9 0 0,1 0-5 0 0,-4 3 54 0 0,-1 0 70 0 0,0 2 116 0 0,0 0 56 0 0,-1 1 118 0 0,-2 1-201 0 0,-1 1 36 0 0,1 0 38 0 0,-1 0 40 0 0,-1 0-36 0 0,-1 1-14 0 0,0 0-51 0 0,0 0-22 0 0,0 0-3 0 0,0 0-27 0 0,0 0-113 0 0,0 0-55 0 0,0 0-11 0 0,0 0 26 0 0,0 5-48 0 0,-7 13 136 0 0,-11 8 158 0 0,8-12-136 0 0,-22 33 370 0 0,-3 4-50 0 0,17-23 158 0 0,-10 23-696 0 0,-6 12 357 0 0,-2-2-56 0 0,-3-3-70 0 0,-7-3-85 0 0,12-13-70 0 0,4 0 3 0 0,-23 42-79 0 0,21-27 78 0 0,20-38-30 0 0,-7 15 21 0 0,11-21-64 0 0,3-6-3 0 0,2-2-30 0 0,1-1-27 0 0,2 0-35 0 0,0-3-234 0 0,0-1 109 0 0,-1 1 95 0 0,1-1 81 0 0,0 1 63 0 0,0-1 47 0 0,-1 0 120 0 0,0 1 335 0 0,1-1-423 0 0,0 0-62 0 0,-1 0-54 0 0,1 1-33 0 0,0-1-39 0 0,0 0-42 0 0,-1 0-46 0 0,1 0-51 0 0,0 0-55 0 0,0 0-59 0 0,0 0-63 0 0,0 0-69 0 0,-1 1-71 0 0,1-1-77 0 0,0 0-80 0 0,0 0-85 0 0,0 1-89 0 0,0-1-94 0 0,0 0-787 0 0,0 0-983 0 0</inkml:trace>
  <inkml:trace contextRef="#ctx0" brushRef="#br0" timeOffset="723.228">949 114 8688 0 0,'0'0'256'0'0,"0"0"-7"0"0,0 1-158 0 0,0 1-41 0 0,0 12-14 0 0,-1 2 12 0 0,-1 0 70 0 0,-3 7 127 0 0,-12 31 416 0 0,10-33-472 0 0,4-10-136 0 0,0-1-33 0 0,-12 40 14 0 0,0-6 148 0 0,-13 25-182 0 0,8-28 453 0 0,-4-2-40 0 0,-2 5-17 0 0,4 1-74 0 0,5-10-21 0 0,-2 3 110 0 0,19-37-335 0 0,0-1 16 0 0,1 0-5 0 0,0 0-39 0 0,9-6-13 0 0,-2 1 5 0 0,0-1-1 0 0,0-1 0 0 0,0 1 1 0 0,-1-1-1 0 0,4-5-39 0 0,32-43 137 0 0,2-1-23 0 0,-34 44-59 0 0,6-6-36 0 0,26-25-72 0 0,-27 29 64 0 0,1 2 50 0 0,1 1 69 0 0,1 2 90 0 0,-18 9-191 0 0,0-1 1 0 0,0 1-1 0 0,0 0 0 0 0,-1-1 1 0 0,1 1-1 0 0,0 0 1 0 0,0 0-1 0 0,0 0 0 0 0,0-1 1 0 0,0 1-1 0 0,0 0 0 0 0,0 0 1 0 0,0 1-1 0 0,0-1 1 0 0,0 0-1 0 0,0 0 0 0 0,0 0 1 0 0,0 1-1 0 0,0-1 1 0 0,1 1-30 0 0,3 5 240 0 0,-3 2-42 0 0,-2 3-49 0 0,-2-1-53 0 0,-2 0-59 0 0,0-2-65 0 0,-2-1 49 0 0,0 0 1 0 0,0 0 0 0 0,-5 3-22 0 0,1-1 3 0 0,-1-1 0 0 0,0 0 0 0 0,-11 6-3 0 0,6-5 3 0 0,-1-1 0 0 0,-11 3-3 0 0,-11 2 59 0 0,34-12-49 0 0,9 0 43 0 0,0 0 0 0 0,0 0 0 0 0,0 0 0 0 0,0 0 0 0 0,0 1 0 0 0,0 0 0 0 0,0 0 0 0 0,1 1-53 0 0,11 4 150 0 0,11 8 7 0 0,0 6-48 0 0,-18-12-80 0 0,1 1 0 0 0,-2 0 0 0 0,1 0 0 0 0,-1 1-1 0 0,-1-1 1 0 0,5 9-29 0 0,-11-17 14 0 0,3 5-42 0 0,2 1-110 0 0,-5-7 78 0 0,-1-1-16 0 0,0 0-47 0 0,0 0-124 0 0,0 0-224 0 0,0 0 268 0 0,0 0-17 0 0,0 0-57 0 0,0 0 96 0 0,0 0-32 0 0,0 0-36 0 0,0 0-34 0 0,0 0-371 0 0,0 0 97 0 0,0 0-46 0 0,1 0-701 0 0,1 0-546 0 0,1 0-1042 0 0</inkml:trace>
  <inkml:trace contextRef="#ctx0" brushRef="#br0" timeOffset="1009.687">1386 261 12840 0 0,'0'0'289'0'0,"0"0"40"0"0,0 0 23 0 0,-1 0-211 0 0,1 0-35 0 0,0 1 22 0 0,0-1-84 0 0,-2 4-72 0 0,1-1 63 0 0,-4 11-45 0 0,1 1 71 0 0,0 2 76 0 0,-1 11 121 0 0,2-13-126 0 0,-1 6 107 0 0,-1-1-35 0 0,0 0-37 0 0,-1 0-36 0 0,0-1-38 0 0,-1 1-38 0 0,0-1-39 0 0,-1 2-39 0 0,-2 5 4 0 0,-4 15 50 0 0,7-21-33 0 0,-1 0-37 0 0,-1 7-106 0 0,0-5-88 0 0,5-12 70 0 0,-1 1-37 0 0,5-10-6 0 0,0-1 66 0 0,0 0 5 0 0,0 0-57 0 0,0 0-172 0 0,0 0-319 0 0,0 0-19 0 0</inkml:trace>
  <inkml:trace contextRef="#ctx0" brushRef="#br0" timeOffset="1299.003">1115 344 11600 0 0,'0'0'264'0'0,"0"0"34"0"0,0 0 21 0 0,0 0-133 0 0,0 0-89 0 0,0 0-28 0 0,1 1-41 0 0,6 0 10 0 0,-1 0 73 0 0,1 0 65 0 0,0-1 58 0 0,2 1 109 0 0,0-2 56 0 0,2 1 133 0 0,6-2 325 0 0,-1 0-5 0 0,-5 0-327 0 0,-1 0-136 0 0,-1 0-58 0 0,-2 1-109 0 0,0-1-60 0 0,0 1-67 0 0,0-1-75 0 0,1 0-105 0 0,27-6 514 0 0,0-1-54 0 0,8-3 29 0 0,1 2-67 0 0,-17 5-120 0 0,10-3-53 0 0,1 3-78 0 0,-30 4-72 0 0,-1 1-1 0 0,0 0 1 0 0,1 0 0 0 0,-1 1-1 0 0,0 0 1 0 0,1 0 0 0 0,-1 0-1 0 0,6 3-13 0 0,-12-4 151 0 0,1 1-51 0 0,0 0-47 0 0,-1-1-44 0 0,0 1-40 0 0,1-1-37 0 0,0 1-163 0 0,0 0-97 0 0,-1 0-74 0 0,4 2-1096 0 0,-4-2 932 0 0,0 0 331 0 0,-1-1 49 0 0,1 1 59 0 0,-1-1 68 0 0,1 1-738 0 0</inkml:trace>
  <inkml:trace contextRef="#ctx0" brushRef="#br0" timeOffset="18254.172">118 23 8696 0 0,'0'0'197'0'0,"0"0"24"0"0,0 0-20 0 0,0 0-86 0 0,1 0-64 0 0,2 0-18 0 0,-1 0 11 0 0,3 1 509 0 0,0 0-110 0 0,-2 0-94 0 0,0 1-81 0 0,0 0-33 0 0,-2 1-73 0 0,2 6 137 0 0,-3-5-169 0 0,1-2 63 0 0,1 4 64 0 0,-2 0-43 0 0,0 6 109 0 0,-2 5-81 0 0,-3 8-46 0 0,1-6-36 0 0,-1 6-35 0 0,0-1-36 0 0,-6 16 3 0 0,-2 1 52 0 0,-5 7-144 0 0,6-21 85 0 0,1 0 46 0 0,2-10-8 0 0,0 0 0 0 0,0-1 1 0 0,-6 6-124 0 0,4-7 115 0 0,1-1 40 0 0,10-15 228 0 0,1 0-51 0 0,0 0-49 0 0,1-1-44 0 0,1-1 20 0 0,0-1-66 0 0,1 0-57 0 0,0 0-48 0 0,4-6-20 0 0,13-15-97 0 0,-16 18 70 0 0,0 1 67 0 0,2-4-83 0 0,0 0 0 0 0,9-7-25 0 0,-11 11 19 0 0,0 1 1 0 0,1 0 0 0 0,0 0-1 0 0,0 0 1 0 0,0 1-1 0 0,1 0 1 0 0,-1 0-1 0 0,4 0-19 0 0,-9 3 7 0 0,0 1 0 0 0,1-1 0 0 0,-1 1-1 0 0,0 0 1 0 0,0 0 0 0 0,0 0-1 0 0,1 0 1 0 0,-1 0 0 0 0,0 0 0 0 0,0 0-1 0 0,1 0-6 0 0,-1 0 8 0 0,0 1 0 0 0,0-1 0 0 0,0 0 0 0 0,0 1 0 0 0,0-1 0 0 0,0 0 0 0 0,0 1 0 0 0,0-1 0 0 0,0 1 0 0 0,0 0 0 0 0,0-1 0 0 0,0 1 0 0 0,0 0 0 0 0,-1-1 0 0 0,1 1 0 0 0,0 0 0 0 0,-1 0 0 0 0,1 0 0 0 0,0 0 0 0 0,-1 0 0 0 0,1 0 0 0 0,-1 0 0 0 0,1 0 0 0 0,-1 0 0 0 0,0 0 0 0 0,1 0 0 0 0,-1 0 0 0 0,0 0 0 0 0,0 0 0 0 0,0 0 0 0 0,0 0-8 0 0,2 20 43 0 0,0-3-7 0 0,-3-4-41 0 0,-2 6 39 0 0,2-15-19 0 0,1 0 0 0 0,-1-1 0 0 0,0 1 0 0 0,0 0 1 0 0,0-1-1 0 0,-1 1 0 0 0,0-1 0 0 0,-1 4-15 0 0,-24 44 117 0 0,27-51-333 0 0,0-1 67 0 0,0 1 60 0 0,-1-1 54 0 0,1 1 74 0 0,-1 0 94 0 0,-2 3 513 0 0,2-3-546 0 0,1 0-41 0 0,-1 0-54 0 0,0 0-68 0 0,0 0-81 0 0,1 0-93 0 0,-1 0-102 0 0,1-1-116 0 0,0 1 180 0 0,-1-1-34 0 0,1 0-35 0 0,0 0-37 0 0,0 1-38 0 0,0-1-40 0 0,-1 0-41 0 0,1 0-44 0 0,0 0-43 0 0,0 0-47 0 0,0 0-48 0 0,0 0-49 0 0,0 0-1163 0 0,0 0-1065 0 0</inkml:trace>
  <inkml:trace contextRef="#ctx0" brushRef="#br0" timeOffset="18647.465">367 261 9152 0 0,'0'0'208'0'0,"0"0"13"0"0,2 0-81 0 0,1 0-57 0 0,4 0 44 0 0,-3 1 11 0 0,18 7-54 0 0,-18-6-8 0 0,-1 1 63 0 0,2 3 106 0 0,-1 0-34 0 0,3 7 119 0 0,-3 4-56 0 0,-4-14-230 0 0,0 1 0 0 0,0 0 0 0 0,0 0 1 0 0,0-1-1 0 0,-1 1 0 0 0,0 1-44 0 0,-4 16 113 0 0,-3-2-44 0 0,4-9-55 0 0,-1-1 0 0 0,0-1 1 0 0,-1 1-1 0 0,0-1 0 0 0,0 0 0 0 0,-1 0 1 0 0,1 0-1 0 0,-4 1-14 0 0,5-4 16 0 0,0 1 34 0 0,-6 4 167 0 0,10-9-120 0 0,1-1 40 0 0,0 0 21 0 0,0 0 2 0 0,0 0 20 0 0,0 0 84 0 0,0 0 37 0 0,0 0 10 0 0,0 0-154 0 0,1-1-33 0 0,1 0 41 0 0,2-1-74 0 0,1-1-52 0 0,-2 2-4 0 0,-2 1 18 0 0,22-14 308 0 0,-1 0-65 0 0,7-11 51 0 0,-4-7-79 0 0,-13 11 95 0 0,0 1 1 0 0,3-12-364 0 0,6-20 434 0 0,-7 7-157 0 0,-9 23-179 0 0,-1 0-33 0 0,-4 18-201 0 0,1 1 102 0 0,-1-3 104 0 0,-2-3 154 0 0,1 6-155 0 0,0 0-52 0 0,0 0-54 0 0,-1 0-73 0 0,0 1-86 0 0,0 0-104 0 0,0 1-120 0 0,0 0 161 0 0,1 1-37 0 0,0 0-37 0 0,-1 0-41 0 0,1 0-3 0 0,1 0-57 0 0,-1 0-49 0 0,1 0-43 0 0,-1 0-154 0 0,0 0-43 0 0,0 0-186 0 0,0 0-501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1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6048 0 0,'0'-1'149'0'0,"0"0"-52"0"0,0-10 113 0 0,0-12-42 0 0,1 15-66 0 0,0 1 41 0 0,1 2 14 0 0,0-1 43 0 0,0 0 48 0 0,1 1 54 0 0,7-13 498 0 0,-6 10-421 0 0,-2 3-74 0 0,1 0 49 0 0,0-1 59 0 0,0 1 72 0 0,-2 1-146 0 0,-3 2-38 0 0,2 0 11 0 0,3-1-48 0 0,-1 3 40 0 0,-2-2 3 0 0,0 1-37 0 0,0-2 172 0 0,-1 0-110 0 0,1 1-88 0 0,-1-1 3 0 0,2 0 66 0 0,1 1-148 0 0,-1 2 11 0 0,-1 0 0 0 0,0 0-18 0 0,0 0-64 0 0,0 0-2 0 0,0 3 6 0 0,0 0-41 0 0,-1 7 7 0 0,-1-4 33 0 0,-3 19 155 0 0,3 16 2 0 0,0-6-68 0 0,2-2 2 0 0,0 3-35 0 0,-2-16-55 0 0,1-1 0 0 0,1 11-98 0 0,0-11 54 0 0,2 5 10 0 0,-1 7-8 0 0,-4-11-53 0 0,2 3 102 0 0,2-7-30 0 0,-4-5 12 0 0,2-7-74 0 0,0-1 0 0 0,1 0 1 0 0,-1 1-1 0 0,1-1 0 0 0,-1 1 0 0 0,1-1 1 0 0,0 1-1 0 0,0-1 0 0 0,1 1 1 0 0,-1 0-14 0 0,4 12 16 0 0,1-6 37 0 0,-5-10-50 0 0,1 1 1 0 0,-1-1-1 0 0,1 0 1 0 0,-1 1-1 0 0,0-1 1 0 0,1 1-1 0 0,-1-1 1 0 0,0 1-1 0 0,0 0 1 0 0,1-1-1 0 0,-1 1 1 0 0,0-1-1 0 0,0 1 1 0 0,0-1-1 0 0,0 1 1 0 0,0 0-1 0 0,1-1 1 0 0,-1 1-1 0 0,0-1 0 0 0,0 1 1 0 0,-1 0-1 0 0,1-1 1 0 0,0 1-1 0 0,0-1 1 0 0,0 1-1 0 0,0-1 1 0 0,-1 1-4 0 0,1 1 51 0 0,-2 0 4 0 0,3 1-58 0 0,0 0 25 0 0,0 2 64 0 0,0 1 24 0 0,0 1 54 0 0,0-5 128 0 0,1 0-46 0 0,0-2-41 0 0,1 0-38 0 0,4-2 74 0 0,1-3-99 0 0,0 0-66 0 0,6-8 43 0 0,-12 9-42 0 0,8-17 80 0 0,2 0-36 0 0,-7 14-73 0 0,-1-1 0 0 0,0 1 0 0 0,0-1 0 0 0,0 0 0 0 0,-1 0 0 0 0,0-2-48 0 0,4-13 23 0 0,8-12 66 0 0,-4 10-44 0 0,44-96 212 0 0,-35 85-245 0 0,-16 31-12 0 0,0 2-12 0 0,0 2-88 0 0,3 6 46 0 0,1 4 2 0 0,-3 3-12 0 0,1 0 0 0 0,-2 0 1 0 0,0 1-1 0 0,0-1 0 0 0,0 8 64 0 0,4 23-92 0 0,-3-2 89 0 0,2-9 0 0 0,11 14-66 0 0,-4-11 61 0 0,1-8 8 0 0,-2-6 0 0 0,21 34 0 0 0,-28-47-29 0 0,1 2 39 0 0,11 10 116 0 0,-18-19-110 0 0,1-1 0 0 0,0 1 0 0 0,0 0 0 0 0,1 0 0 0 0,-1-1 0 0 0,0 1 0 0 0,0 0 0 0 0,0-1 0 0 0,0 1 0 0 0,1-1 0 0 0,-1 0 0 0 0,0 1 0 0 0,0-1 0 0 0,1 0 0 0 0,0 0-16 0 0,-1 0 14 0 0,-1 0 0 0 0,1 0-1 0 0,0-1 1 0 0,0 1-1 0 0,0 0 1 0 0,0-1-1 0 0,0 1 1 0 0,-1 0-1 0 0,1-1 1 0 0,0 1-1 0 0,0-1 1 0 0,-1 0-1 0 0,1 1 1 0 0,0-1 0 0 0,-1 0-1 0 0,1 1 1 0 0,0-1-1 0 0,-1 0 1 0 0,1 1-1 0 0,-1-1 1 0 0,0 0-1 0 0,1 0 1 0 0,-1 0-1 0 0,1 0-13 0 0,6-11 158 0 0,0 1 23 0 0,-4-2 48 0 0,0-2-41 0 0,2 1-48 0 0,-4 11-109 0 0,1 0 1 0 0,-1 0-1 0 0,0-1 0 0 0,0 1 0 0 0,0-1 0 0 0,-1 1 0 0 0,1 0 1 0 0,-1-1-32 0 0,0-2 24 0 0,1 0 1 0 0,0 0-1 0 0,0 0 1 0 0,1 0-1 0 0,-1 0-24 0 0,1 1 24 0 0,-1-1 0 0 0,0 1 0 0 0,0-1 0 0 0,0-5-24 0 0,0 2 16 0 0,0 0-1 0 0,0 0 0 0 0,1 1 0 0 0,1-1 1 0 0,1-5-16 0 0,5-17 19 0 0,6-40 104 0 0,-3 14-58 0 0,-7 34-68 0 0,3-11 20 0 0,-3-3 33 0 0,1 15-43 0 0,-5 18 3 0 0,0 0-1 0 0,0 1 1 0 0,0-2-1 0 0,0 1 1 0 0,0 0-1 0 0,-1-1-9 0 0,0 3 0 0 0,0-1 0 0 0,1 0 0 0 0,0 0 0 0 0,-1 1 0 0 0,1-1 0 0 0,0 0 0 0 0,0 0 0 0 0,3-9 0 0 0,-1 4-48 0 0,1 4 31 0 0,-3 4 8 0 0,0-1-45 0 0,-1 1-61 0 0,0 0 77 0 0,3-1 110 0 0,-2 1-124 0 0,0 0-32 0 0,0 0-53 0 0,0 0-62 0 0,0 0-73 0 0,-1 0-129 0 0,1 0-117 0 0,0 1 210 0 0,-1-1-34 0 0,0 0-36 0 0,1 0-38 0 0,-1 0-41 0 0,0 0-41 0 0,0 0-43 0 0,1 0-46 0 0,-1 0-46 0 0,0 1-50 0 0,0-1-50 0 0,0 0-52 0 0,0 2-1558 0 0,0 2-1320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8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3577 331 11672 0 0,'0'0'341'0'0,"0"0"-1"0"0,0 0-159 0 0,0 0 142 0 0,-5 15 946 0 0,11 64 1348 0 0,31 46 134 0 0,-25-95-2326 0 0,23 99 255 0 0,-33-124-699 0 0,0 1 0 0 0,-1 0 0 0 0,1 0 0 0 0,-1-1-1 0 0,0 1 1 0 0,-1 0 0 0 0,1 0 0 0 0,-1 0 0 0 0,-1 0-1 0 0,1 0 1 0 0,-1 0 0 0 0,0 0 0 0 0,0 0 0 0 0,0-1-1 0 0,-1 1 1 0 0,0 0 0 0 0,0-1 0 0 0,-1 1 0 0 0,0-1-1 0 0,-2 3 20 0 0,-14 3-2733 0 0,11-11 1395 0 0</inkml:trace>
  <inkml:trace contextRef="#ctx0" brushRef="#br0" timeOffset="334.953">3514 602 11488 0 0,'0'0'264'0'0,"1"-1"34"0"0,123-27 1229 0 0,20 25 1078 0 0,-138 3-2479 0 0,-1 0 0 0 0,0 1 0 0 0,0 0-1 0 0,1 0 1 0 0,-1 0 0 0 0,0 0 0 0 0,0 1 0 0 0,0 0-1 0 0,0 0 1 0 0,-1 0 0 0 0,1 1 0 0 0,0-1 0 0 0,-1 1-1 0 0,4 3-125 0 0,-3 1 131 0 0,0 0 0 0 0,0 0 0 0 0,0 1 0 0 0,-1 0 0 0 0,0-1 0 0 0,-1 2 0 0 0,1-1 0 0 0,-2 0 0 0 0,1 1 0 0 0,0 7-131 0 0,4 8 218 0 0,12 62 910 0 0,-3-45-424 0 0,-15-40-629 0 0,-1-1-3 0 0,0 0 5 0 0,0 0-53 0 0,0 0-236 0 0,0 0-106 0 0,0 0-24 0 0,0 0-60 0 0,0 0-248 0 0,0 0-107 0 0,0 0-1108 0 0,3-3-4364 0 0</inkml:trace>
  <inkml:trace contextRef="#ctx0" brushRef="#br0" timeOffset="590.422">4027 469 12552 0 0,'0'0'281'0'0,"0"0"40"0"0,0 0 23 0 0,0 0-34 0 0,0 0-192 0 0,0 0-52 0 0,0 0-2 0 0,0 0 0 0 0,1 2-11 0 0,18 30-756 0 0,-10-24-3298 0 0,2-1-84 0 0</inkml:trace>
  <inkml:trace contextRef="#ctx0" brushRef="#br0" timeOffset="1240.071">4300 573 11600 0 0,'0'0'264'0'0,"0"0"34"0"0,-1 1 21 0 0,-40 57 698 0 0,-38 53 3555 0 0,60-40-3137 0 0,39-52-797 0 0,-15-18-607 0 0,0 1-1 0 0,1-1 0 0 0,-1-1 0 0 0,1 1 1 0 0,-1-1-1 0 0,1 0 0 0 0,-1 0 0 0 0,1-1 1 0 0,-1 1-1 0 0,1-1 0 0 0,-1-1 1 0 0,1 1-1 0 0,-1-1 0 0 0,0 0 0 0 0,0 0 1 0 0,0 0-1 0 0,0-1 0 0 0,0 1 0 0 0,-1-1 1 0 0,1 0-1 0 0,-1-1 0 0 0,1 1 0 0 0,1-3-30 0 0,32-28-184 0 0,23-19-200 0 0,-6 10 0 0 0,-5 25 391 0 0,-46 20-28 0 0,-1-1 0 0 0,0 0-1 0 0,1 1 1 0 0,-1-1 0 0 0,0 1-1 0 0,0 0 1 0 0,0 0 0 0 0,0 1 0 0 0,-1-1-1 0 0,1 0 1 0 0,-1 1 0 0 0,1 0-1 0 0,-1-1 1 0 0,0 1 0 0 0,0 0 0 0 0,0 0-1 0 0,0 0 1 0 0,0 1 0 0 0,-1-1-1 0 0,0 0 1 0 0,1 1 0 0 0,-1-1 0 0 0,0 0-1 0 0,-1 1 1 0 0,1-1 0 0 0,-1 1-1 0 0,1 0 1 0 0,-1-1 0 0 0,0 1 0 0 0,-1 2 21 0 0,3 2 38 0 0,-1 1-25 0 0,-1 0-1 0 0,0 1 1 0 0,0-1-1 0 0,-1 0 1 0 0,0 0-1 0 0,0 0 1 0 0,-1 0-1 0 0,-1 0 1 0 0,0 1-13 0 0,1-1 46 0 0,-6 1 386 0 0,-14-16-415 0 0,21 5-16 0 0,-1-5-44 0 0,0 1 1 0 0,1-1-1 0 0,0 1 0 0 0,0-1 0 0 0,0 1 0 0 0,0-1 0 0 0,1 0 0 0 0,0 0 0 0 0,0 1 0 0 0,0-1 0 0 0,1 0 0 0 0,0 1 0 0 0,0-1 0 0 0,1 0 0 0 0,-1 1 0 0 0,1 0 0 0 0,0-1 0 0 0,1 1 0 0 0,1-4 43 0 0,-1 1-73 0 0,-1 1 25 0 0,0 0 0 0 0,1 0-1 0 0,-1 0 1 0 0,1 1 0 0 0,1-1-1 0 0,-1 1 1 0 0,1-1 0 0 0,0 1-1 0 0,0 0 1 0 0,1 1 0 0 0,0-1 0 0 0,0 1-1 0 0,0 0 1 0 0,1 0 0 0 0,0 1-1 0 0,0-1 1 0 0,0 1 0 0 0,0 0 0 0 0,1 1-1 0 0,-1 0 1 0 0,1 0 0 0 0,0 0-1 0 0,7-1 49 0 0,-9 4 32 0 0,0 1-1 0 0,0 0 0 0 0,0 0 0 0 0,0 1 0 0 0,0-1 0 0 0,0 1 1 0 0,0 0-1 0 0,-1 0 0 0 0,1 1 0 0 0,0-1 0 0 0,-1 1 0 0 0,0 0 1 0 0,0 0-1 0 0,0 1 0 0 0,0-1 0 0 0,0 1 0 0 0,-1 0 0 0 0,1 0 0 0 0,0 1-31 0 0,4 3 80 0 0,62 86 706 0 0,22 37 692 0 0,-69-101-291 0 0,-22-29-1292 0 0,-1-1-15 0 0,1 2 25 0 0,1 2 88 0 0,-1-2 73 0 0,-1-2 28 0 0,0 0-11 0 0,0 0-10 0 0,0 0-57 0 0,0 0-236 0 0,0 0-106 0 0,0 0-24 0 0,-12 5-1500 0 0,5-1-3701 0 0,-1-3-375 0 0</inkml:trace>
  <inkml:trace contextRef="#ctx0" brushRef="#br0" timeOffset="-2898.606">121 1109 9152 0 0,'-5'7'449'0'0,"-14"8"62"0"0,-28 42-511 0 0,14-19 82 0 0,16 6 1516 0 0,17-43-1553 0 0,0-1 0 0 0,0 1 0 0 0,0-1 0 0 0,0 1 0 0 0,0 0 0 0 0,0-1 0 0 0,0 1 0 0 0,0-1 0 0 0,1 1 0 0 0,-1-1 0 0 0,0 1 0 0 0,0-1 0 0 0,0 1 0 0 0,1-1 0 0 0,-1 1 0 0 0,0-1 0 0 0,0 1 0 0 0,1-1 0 0 0,-1 1 0 0 0,0-1 0 0 0,1 1 0 0 0,-1-1 0 0 0,1 1 0 0 0,-1-1 0 0 0,1 0 0 0 0,-1 1 0 0 0,0-1 0 0 0,1 0 0 0 0,-1 0 0 0 0,1 1 0 0 0,0-1 0 0 0,-1 0 0 0 0,1 0 0 0 0,-1 0 0 0 0,1 1 0 0 0,-1-1 0 0 0,1 0 0 0 0,-1 0 0 0 0,1 0 0 0 0,0 0 0 0 0,-1 0 0 0 0,1 0 0 0 0,-1 0 0 0 0,1 0 0 0 0,-1-1 0 0 0,1 1 0 0 0,-1 0 0 0 0,1 0 0 0 0,0 0 0 0 0,-1-1 0 0 0,1 1 0 0 0,-1 0 0 0 0,1 0 0 0 0,-1-1 0 0 0,0 1 0 0 0,1 0 0 0 0,-1-1 0 0 0,1 1 0 0 0,-1-1 0 0 0,1 1 0 0 0,-1 0 0 0 0,0-1 0 0 0,0 1 0 0 0,1-1 0 0 0,-1 1 0 0 0,0-1-45 0 0,8-7 101 0 0,0 1 0 0 0,-1-1 0 0 0,0 0-1 0 0,0-1 1 0 0,-1 0 0 0 0,0 0 0 0 0,-1 0-1 0 0,0-1 1 0 0,0 0 0 0 0,-1 0 0 0 0,0 0-1 0 0,0-5-100 0 0,5-7 97 0 0,102-296 498 0 0,-49 155-445 0 0,-17 56 262 0 0,-7 38 248 0 0,-35 64-636 0 0,1 1 0 0 0,-1-1 0 0 0,0 1 0 0 0,1 0 1 0 0,0 0-1 0 0,0 1 0 0 0,0-1 0 0 0,0 1 0 0 0,1 0 1 0 0,-1 0-1 0 0,1 0 0 0 0,0 1 0 0 0,0 0 0 0 0,0 0 0 0 0,3-1-24 0 0,-6 4 20 0 0,1-1-1 0 0,-1 1 1 0 0,1 0-1 0 0,-1 1 1 0 0,0-1-1 0 0,1 0 1 0 0,-1 1-1 0 0,0-1 1 0 0,0 1-1 0 0,0 0 1 0 0,0 0-1 0 0,0 0 1 0 0,0 0-1 0 0,0 0 1 0 0,-1 0-1 0 0,1 0 1 0 0,-1 0-1 0 0,0 1 1 0 0,0-1-1 0 0,1 1 0 0 0,-1-1 1 0 0,-1 1-1 0 0,2 2-19 0 0,1 4 48 0 0,12 30 86 0 0,-2 0-1 0 0,-2 0 0 0 0,4 30-133 0 0,13 82 176 0 0,-12-37-160 0 0,10 17-16 0 0,-6-51 139 0 0,-9-53-216 0 0,-10-26-31 0 0,-1-1-71 0 0,0 0-340 0 0,0 0-149 0 0,0 0-32 0 0</inkml:trace>
  <inkml:trace contextRef="#ctx0" brushRef="#br0" timeOffset="-2620.405">281 878 14808 0 0,'-1'-2'-126'0'0,"1"2"153"0"0,-1 0-1 0 0,1-1 1 0 0,0 1 0 0 0,0 0-1 0 0,0-1 1 0 0,-1 1-1 0 0,1 0 1 0 0,0-1 0 0 0,0 1-1 0 0,0 0 1 0 0,0-1 0 0 0,0 1-1 0 0,-1-1 1 0 0,1 1-1 0 0,0 0 1 0 0,0-1 0 0 0,0 1-1 0 0,0 0 1 0 0,0-1 0 0 0,0 1-1 0 0,0-1 1 0 0,0 1 0 0 0,1 0-1 0 0,-1-1 1 0 0,0 1-1 0 0,0 0 1 0 0,0-1 0 0 0,0 1-1 0 0,0-1 1 0 0,1 1 0 0 0,-1 0-1 0 0,0 0 1 0 0,0-1-1 0 0,1 1 1 0 0,-1 0 0 0 0,0-1-1 0 0,0 1 1 0 0,1 0 0 0 0,-1 0-1 0 0,0-1 1 0 0,1 1-1 0 0,-1 0 1 0 0,0 0 0 0 0,1 0-1 0 0,-1 0 1 0 0,0-1 0 0 0,1 1-1 0 0,-1 0 1 0 0,0 0 0 0 0,1 0-1 0 0,-1 0 1 0 0,1 0-1 0 0,-1 0 1 0 0,0 0 0 0 0,1 0-1 0 0,-1 0 1 0 0,1 0 0 0 0,-1 0-1 0 0,0 0 1 0 0,1 0-1 0 0,-1 0 1 0 0,0 1 0 0 0,1-1-1 0 0,-1 0 1 0 0,0 0 0 0 0,1 0-1 0 0,-1 0 1 0 0,0 1 0 0 0,1-1-1 0 0,-1 0-26 0 0,79 0 1 0 0,-14 5 339 0 0,-22-2-185 0 0,5 0-476 0 0,-26-6-4406 0 0,-7 3-427 0 0</inkml:trace>
  <inkml:trace contextRef="#ctx0" brushRef="#br0" timeOffset="-2136.554">697 418 11488 0 0,'3'-9'-156'0'0,"-3"10"218"0"0,0-1 1 0 0,0 1-1 0 0,0-1 1 0 0,0 0-1 0 0,1 1 1 0 0,-1-1-1 0 0,0 0 1 0 0,0 0-1 0 0,1 1 1 0 0,-1-1-1 0 0,0 0 1 0 0,1 1-1 0 0,-1-1 1 0 0,0 0-1 0 0,1 0 1 0 0,-1 0-1 0 0,0 1 1 0 0,1-1-1 0 0,-1 0 1 0 0,0 0-1 0 0,1 0 1 0 0,-1 0-1 0 0,1 0 1 0 0,-1 0-1 0 0,0 0 1 0 0,1 0-1 0 0,-1 0 1 0 0,1 0-1 0 0,-1 0 1 0 0,0 0-1 0 0,1 0 1 0 0,-1 0-1 0 0,1 0 1 0 0,-1 0-1 0 0,0 0 1 0 0,1 0-1 0 0,-1 0 1 0 0,0-1-1 0 0,1 1 1 0 0,-1 0-1 0 0,1 0 1 0 0,-1 0-1 0 0,0-1 1 0 0,0 1-1 0 0,1 0 1 0 0,-1 0-1 0 0,0-1 1 0 0,1 1-1 0 0,-1 0 1 0 0,0-1-1 0 0,0 1 1 0 0,0 0-1 0 0,1-1 1 0 0,-1 1-1 0 0,0-1 1 0 0,0 1-63 0 0,34 113 1182 0 0,-11 39-677 0 0,4 10-217 0 0,-19-123-106 0 0,-7-34-114 0 0,-1-4 20 0 0,3-2-102 0 0,1 0 0 0 0,-1 0 0 0 0,0 0 0 0 0,0-1 0 0 0,0 1 0 0 0,0-1 0 0 0,-1 0 0 0 0,1 1 0 0 0,0-1-1 0 0,-1 0 1 0 0,1-1 0 0 0,-1 1 0 0 0,1 0 0 0 0,-1-1 0 0 0,0 1 0 0 0,0-2 14 0 0,10-8-113 0 0,15-14-123 0 0,-18 17 195 0 0,-1 1 0 0 0,1 0 0 0 0,0 0 1 0 0,0 1-1 0 0,1 0 0 0 0,0 0 0 0 0,1 1 1 0 0,-1 1-1 0 0,1-1 0 0 0,0 2 0 0 0,7-3 41 0 0,34-7 54 0 0,-48 14-15 0 0,1 0 1 0 0,-1 0 0 0 0,0 1 0 0 0,1 0-1 0 0,-1-1 1 0 0,0 1 0 0 0,0 1 0 0 0,0-1 0 0 0,0 0-1 0 0,0 1 1 0 0,0 0 0 0 0,0 0 0 0 0,0 0 0 0 0,-1 1-1 0 0,1-1 1 0 0,-1 1 0 0 0,1 0 0 0 0,-1 0 0 0 0,0 0-1 0 0,0 0 1 0 0,0 1 0 0 0,-1-1 0 0 0,1 1 0 0 0,-1-1-1 0 0,0 1 1 0 0,0 0 0 0 0,0 0 0 0 0,-1 0 0 0 0,1 0-1 0 0,-1 0 1 0 0,0 1 0 0 0,0-1 0 0 0,0 0-1 0 0,-1 0 1 0 0,0 1 0 0 0,1-1 0 0 0,-2 0 0 0 0,1 1-1 0 0,-1 2-39 0 0,-2 4 185 0 0,1 0-96 0 0,-1 0-1 0 0,-1 0 1 0 0,0-1 0 0 0,0 1-1 0 0,-1-1 1 0 0,0 0 0 0 0,-1 0-1 0 0,0-1 1 0 0,-2 3-89 0 0,-4 0-2 0 0,0-1 0 0 0,-1 1 0 0 0,-1-2 0 0 0,0 0 0 0 0,0-1 0 0 0,-1 0 0 0 0,0-1 0 0 0,0-1 0 0 0,-1 0 0 0 0,0-1 0 0 0,0-1 0 0 0,-2 1 2 0 0,-21-9-1935 0 0,38 3 1421 0 0,1 0-147 0 0,0-2-67 0 0,0-4-8 0 0</inkml:trace>
  <inkml:trace contextRef="#ctx0" brushRef="#br0" timeOffset="-1679.81">1697 497 8928 0 0,'0'0'200'0'0,"0"0"33"0"0,0 0 14 0 0,-2 0-41 0 0,-27 9 345 0 0,0 2 0 0 0,0 0 0 0 0,2 2 0 0 0,-1 1 1 0 0,1 2-1 0 0,1 0 0 0 0,-3 5-551 0 0,-9 23 1616 0 0,37-41-1586 0 0,0-1 1 0 0,0 0 0 0 0,1 0 0 0 0,-1 1-1 0 0,1-1 1 0 0,0 0 0 0 0,0 1 0 0 0,0-1-1 0 0,0 1 1 0 0,0-1 0 0 0,0 0 0 0 0,1 1-1 0 0,-1-1 1 0 0,1 0 0 0 0,-1 0 0 0 0,1 1-1 0 0,0-1 1 0 0,0 0 0 0 0,0 0 0 0 0,0 0-1 0 0,0 0 1 0 0,1 0 0 0 0,-1 0 0 0 0,1 0-1 0 0,-1 0 1 0 0,1-1 0 0 0,0 1 0 0 0,-1-1 0 0 0,1 1-1 0 0,0-1-30 0 0,65 38 213 0 0,-60-35-180 0 0,109 37 918 0 0,-101-34-464 0 0,-13-6-362 0 0,-2-1-42 0 0,0 0-10 0 0,0 0 3 0 0,-1 1 16 0 0,-3 5-42 0 0,-1 0 0 0 0,0-1 0 0 0,0 0-1 0 0,0 0 1 0 0,-1 0 0 0 0,0-1-1 0 0,1 0 1 0 0,-2 0 0 0 0,1 0-1 0 0,0-1 1 0 0,-1 0 0 0 0,1 0-1 0 0,-5 1-49 0 0,-3 2 26 0 0,-75 29-134 0 0,23-14-808 0 0,48-21 248 0 0,16-1 247 0 0,-1 1-4592 0 0,2 0-108 0 0</inkml:trace>
  <inkml:trace contextRef="#ctx0" brushRef="#br0" timeOffset="-1091.392">2008 602 11376 0 0,'0'0'256'0'0,"0"0"34"0"0,0 0 21 0 0,0 0-35 0 0,-1 1-180 0 0,-123 87 923 0 0,98-66-787 0 0,19-17-182 0 0,0 0 0 0 0,1 1 0 0 0,-1 0 0 0 0,1 0 0 0 0,1 0 0 0 0,-1 1 0 0 0,1 0 0 0 0,0 0 0 0 0,0 0 0 0 0,-2 5-50 0 0,3-2 138 0 0,3-8-97 0 0,0 0 0 0 0,0 0 0 0 0,0-1-1 0 0,0 1 1 0 0,0 0 0 0 0,1 0 0 0 0,-1 0 0 0 0,0 0-1 0 0,1 0 1 0 0,0 1 0 0 0,0-1 0 0 0,-1 0 0 0 0,1 0-1 0 0,0 0 1 0 0,1 0 0 0 0,-1 0 0 0 0,0 0-1 0 0,1 0 1 0 0,-1 0 0 0 0,1 0 0 0 0,-1 0 0 0 0,1 1-41 0 0,25 42 796 0 0,-17-43-776 0 0,-1 0 0 0 0,1 0 1 0 0,0-1-1 0 0,0 0 0 0 0,0 0 1 0 0,0-1-1 0 0,0-1 1 0 0,0 1-1 0 0,0-1 0 0 0,0-1 1 0 0,0 0-1 0 0,0 0 0 0 0,-1-1 1 0 0,1 0-1 0 0,-1 0 1 0 0,0-1-1 0 0,0 0 0 0 0,0-1 1 0 0,0 1-1 0 0,-1-1 0 0 0,1-1-20 0 0,5-4-64 0 0,-1-1 0 0 0,0 0-1 0 0,-1-1 1 0 0,0 0-1 0 0,0-1 1 0 0,-2 0 0 0 0,6-10 64 0 0,-3 8-165 0 0,-1-4-37 0 0,20-17-483 0 0,1 21 425 0 0,-24 16 234 0 0,-1 1 0 0 0,1-1 0 0 0,0 1 0 0 0,-1 0 0 0 0,1 1 0 0 0,-1 0 0 0 0,0 0 0 0 0,0 0 0 0 0,0 1 0 0 0,-1 0 0 0 0,1 1 0 0 0,-1-1 0 0 0,0 1 0 0 0,0 0 0 0 0,0 1 0 0 0,2 3 26 0 0,12 8-21 0 0,20 36 174 0 0,-33-45-52 0 0,-1 1-1 0 0,1 0 1 0 0,-1 0 0 0 0,-1 1-1 0 0,0 0 1 0 0,0 0 0 0 0,-1 0-1 0 0,0 0 1 0 0,-1 1 0 0 0,2 7-101 0 0,7 13 373 0 0,-14-25-334 0 0,1-5 98 0 0,0-1-123 0 0,-1 1 0 0 0,1-1 0 0 0,0 1 0 0 0,0-1 0 0 0,-1 0-1 0 0,1 0 1 0 0,0 0 0 0 0,0 1 0 0 0,-1-1 0 0 0,1 0 0 0 0,0-1 0 0 0,-1 1 0 0 0,1 0 0 0 0,0 0 0 0 0,0 0 0 0 0,-1-1 0 0 0,1 1 0 0 0,0-1 0 0 0,0 1 0 0 0,-1-1 0 0 0,1 1-1 0 0,0-1 1 0 0,0 0 0 0 0,0 0 0 0 0,0 1 0 0 0,0-1 0 0 0,0 0 0 0 0,0 0 0 0 0,0 0 0 0 0,1 0 0 0 0,-1 0 0 0 0,0 0 0 0 0,0 0 0 0 0,1-1 0 0 0,-1 1 0 0 0,1 0 0 0 0,-1 0-1 0 0,1 0 1 0 0,-1-1-14 0 0,-4-5 46 0 0,2 1-72 0 0,1 0 0 0 0,-1 0 1 0 0,2 0-1 0 0,-1 0 0 0 0,1 0 0 0 0,0 0 0 0 0,0-1 0 0 0,0 1 0 0 0,1-1 1 0 0,0 1-1 0 0,0 0 0 0 0,1-1 0 0 0,0 1 0 0 0,0 0 0 0 0,0 0 0 0 0,1-1 1 0 0,0 1-1 0 0,0 0 0 0 0,1 1 0 0 0,-1-1 0 0 0,1 0 0 0 0,1 1 1 0 0,3-6 25 0 0,0 1-97 0 0,0 0 0 0 0,1 1 1 0 0,0 0-1 0 0,1 0 0 0 0,0 1 1 0 0,1 0-1 0 0,0 0 0 0 0,0 1 1 0 0,0 1-1 0 0,1-1 0 0 0,0 2 1 0 0,0-1-1 0 0,0 2 0 0 0,1-1 1 0 0,0 2-1 0 0,9-3 97 0 0,14 2-327 0 0,-12 2-3547 0 0,-11 1-586 0 0</inkml:trace>
  <inkml:trace contextRef="#ctx0" brushRef="#br0" timeOffset="-657.336">2930 590 13824 0 0,'0'0'406'0'0,"0"0"-4"0"0,-1 1-258 0 0,-1 9-92 0 0,0-1 1 0 0,0 0-1 0 0,0 1 1 0 0,1-1-1 0 0,1 1 1 0 0,0 0 0 0 0,0-1-1 0 0,1 1 1 0 0,0-1-1 0 0,1 6-52 0 0,2 16 363 0 0,7 52 189 0 0,4-11 31 0 0,20 165 1177 0 0,-24-72-1485 0 0,-15-116-150 0 0,-3-53-581 0 0,-9-54-1408 0 0,3-21-487 0 0,8 25-2193 0 0,4 20 328 0 0</inkml:trace>
  <inkml:trace contextRef="#ctx0" brushRef="#br0" timeOffset="-370.189">2966 843 6992 0 0,'1'-7'112'0'0,"1"0"0"0"0,0-1 0 0 0,1 1 0 0 0,0 0 0 0 0,0 0 1 0 0,0 0-1 0 0,1 1 0 0 0,0-1 0 0 0,0 1 0 0 0,0 0 0 0 0,1 0 0 0 0,0 1 0 0 0,0-1 1 0 0,1 1-1 0 0,-1 0 0 0 0,1 0 0 0 0,1 1 0 0 0,-1 0 0 0 0,0 0 0 0 0,1 0 0 0 0,3-1-112 0 0,-1 3 315 0 0,0 0-1 0 0,0 1 0 0 0,0 0 0 0 0,0 0 0 0 0,1 1 1 0 0,-1 0-1 0 0,0 0 0 0 0,0 1 0 0 0,0 0 0 0 0,0 1 0 0 0,0 0 1 0 0,0 1-1 0 0,-1 0 0 0 0,1 0 0 0 0,-1 0 0 0 0,1 1 1 0 0,-1 1-315 0 0,-4-3 122 0 0,0-1 0 0 0,-1 1 1 0 0,1 1-1 0 0,0-1 1 0 0,-1 0-1 0 0,0 1 1 0 0,1 0-1 0 0,-1 0 0 0 0,0 0 1 0 0,-1 0-1 0 0,1 0 1 0 0,0 0-1 0 0,-1 1 1 0 0,0 0-1 0 0,0-1 0 0 0,0 1 1 0 0,0 0-1 0 0,0 0 1 0 0,-1 0-1 0 0,0 0 0 0 0,0 0 1 0 0,0 0-1 0 0,0 0 1 0 0,-1 1-1 0 0,1-1 1 0 0,-1 0-1 0 0,0 0 0 0 0,0 1-122 0 0,-2-1 54 0 0,0 0 0 0 0,0 1 0 0 0,0-2 0 0 0,0 1 0 0 0,0 0 0 0 0,-1 0 0 0 0,0-1 0 0 0,1 1 0 0 0,-1-1 0 0 0,-1 0 0 0 0,1 0 0 0 0,0 0 0 0 0,-1 0 0 0 0,1-1 0 0 0,-1 1 0 0 0,0-1 0 0 0,0 0 0 0 0,-1 1-54 0 0,-94 28 896 0 0,-72-2-1201 0 0,121-24-103 0 0,-20-11-1732 0 0,63-11-429 0 0,7 10-2744 0 0</inkml:trace>
  <inkml:trace contextRef="#ctx0" brushRef="#br0" timeOffset="4280.732">5297 1043 7656 0 0,'0'0'166'0'0,"0"0"29"0"0,0 0 14 0 0,0 0 61 0 0,-10 1 1347 0 0,-35 29 1170 0 0,-29 33-787 0 0,-23 65-1202 0 0,54-79-744 0 0,35-33-236 0 0,8-15-54 0 0,0-1-20 0 0,0 0-74 0 0,0 0-286 0 0,0 0-120 0 0,0 0-28 0 0</inkml:trace>
  <inkml:trace contextRef="#ctx0" brushRef="#br0" timeOffset="4659.761">5717 159 9136 0 0,'0'-7'533'0'0,"0"-3"-373"0"0,0 9 117 0 0,0 1 97 0 0,0 0 11 0 0,0 0-8 0 0,0 0-55 0 0,0 0-30 0 0,0 0-4 0 0,0 0-7 0 0,0 0-29 0 0,0 2-17 0 0,-9 76 1482 0 0,7 42-404 0 0,-3-22-863 0 0,-3 29-168 0 0,11 39-21 0 0,-2-136-335 0 0,7-21-798 0 0,4 5-3953 0 0,-5-8 13 0 0</inkml:trace>
  <inkml:trace contextRef="#ctx0" brushRef="#br0" timeOffset="4946.627">6071 691 11952 0 0,'0'0'266'0'0,"0"0"44"0"0,0 0 14 0 0,0 0-31 0 0,0 0-102 0 0,0 0 289 0 0,0 0 148 0 0,0 0 32 0 0,-5 6 288 0 0,-36 15 1 0 0,-39 4 67 0 0,28-5-922 0 0,-1-2 1 0 0,-1-2 0 0 0,-27 3-95 0 0,62-15 5 0 0,11-2-2 0 0,1 0 1 0 0,-1 0-1 0 0,0-1 0 0 0,1 0 1 0 0,-1 0-1 0 0,0 0 0 0 0,0-1 1 0 0,0-1-1 0 0,1 1 0 0 0,-1-1 1 0 0,0 0-1 0 0,1-1 0 0 0,-1 0 1 0 0,-4-2-4 0 0,10 2-97 0 0,1 0 0 0 0,0 1 1 0 0,0-1-1 0 0,1 0 0 0 0,-1 0 1 0 0,0 0-1 0 0,1 0 0 0 0,-1-1 1 0 0,1 1-1 0 0,0 0 0 0 0,-1 0 1 0 0,1 0-1 0 0,0 0 0 0 0,0 0 1 0 0,1 0-1 0 0,-1-1 1 0 0,0 1-1 0 0,1 0 0 0 0,-1 0 1 0 0,1 0-1 0 0,-1 0 0 0 0,1 0 1 0 0,0 0-1 0 0,0 0 0 0 0,0 1 1 0 0,0-1-1 0 0,1 0 0 0 0,0-1 97 0 0,13-27-2290 0 0,-10 12-2626 0 0</inkml:trace>
  <inkml:trace contextRef="#ctx0" brushRef="#br0" timeOffset="5194.561">5986 189 10912 0 0,'0'-6'477'0'0,"0"6"-445"0"0,1-1 0 0 0,-1 0 1 0 0,0 0-1 0 0,0-1 0 0 0,0 1 1 0 0,0 0-1 0 0,0 0 0 0 0,0 0 1 0 0,0 0-1 0 0,0 0 0 0 0,0 0 0 0 0,0 0 1 0 0,0 0-1 0 0,-1 0 0 0 0,1 0 1 0 0,0 0-1 0 0,-1 0 0 0 0,1 1 1 0 0,-1-1-1 0 0,1 0 0 0 0,-1 0 0 0 0,1 0 1 0 0,-1 0-1 0 0,0 0 0 0 0,1 1 1 0 0,-1-1-1 0 0,0 0 0 0 0,0 1 0 0 0,0-1 1 0 0,1 0-1 0 0,-1 1 0 0 0,0-1 1 0 0,0 1-1 0 0,0 0 0 0 0,0-1 1 0 0,0 1-1 0 0,0 0 0 0 0,0-1 0 0 0,0 1 1 0 0,0 0-1 0 0,0 0 0 0 0,0 0 1 0 0,0 0-1 0 0,0 0 0 0 0,-1 0-32 0 0,-20-1 315 0 0,1 1-1 0 0,0 1 0 0 0,0 1 1 0 0,-1 1-1 0 0,-11 3-314 0 0,-17 3 202 0 0,-74 12 123 0 0,58-10-304 0 0,-17 6 263 0 0,38-4-1106 0 0,44-12 403 0 0,1-1-558 0 0,0 0-2270 0 0,0 0-966 0 0</inkml:trace>
  <inkml:trace contextRef="#ctx0" brushRef="#br0" timeOffset="5623.806">6242 279 11200 0 0,'8'11'856'0'0,"-8"59"-366"0"0,-7-30-199 0 0,-2 0-1 0 0,-2 0 0 0 0,-2-1 0 0 0,-1 0 0 0 0,-2-1 1 0 0,-18 29-291 0 0,14-33 1208 0 0,19-33-894 0 0,1-1-156 0 0,-2 5 33 0 0,5-10-244 0 0,86-92-1472 0 0,-15 52 1360 0 0,-28 42 457 0 0,-22 37 557 0 0,28 94-206 0 0,-50-125-778 0 0,0-1 1 0 0,1 1 0 0 0,0 0 0 0 0,-1-1 0 0 0,1 0 0 0 0,0 0-1 0 0,0 0 1 0 0,0 0 0 0 0,0 0 0 0 0,1 0 0 0 0,-1-1 0 0 0,1 1-1 0 0,-1-1 1 0 0,0 0 0 0 0,1 0 0 0 0,1 0 134 0 0,10 2-5109 0 0</inkml:trace>
  <inkml:trace contextRef="#ctx0" brushRef="#br0" timeOffset="6609.224">7098 580 13496 0 0,'-2'0'397'0'0,"-15"2"-296"0"0,0 1 0 0 0,1 1 0 0 0,-1 0 0 0 0,1 2 0 0 0,0-1 0 0 0,0 2 0 0 0,1 0 0 0 0,0 1-1 0 0,-10 7-100 0 0,-20 8 151 0 0,24-13-100 0 0,0 1 1 0 0,1 1 0 0 0,0 1-1 0 0,1 1 1 0 0,-12 11-52 0 0,-20 28 319 0 0,48-51-295 0 0,1 1-1 0 0,0 0 1 0 0,0 0 0 0 0,0 0-1 0 0,0 0 1 0 0,1 1 0 0 0,-1-1-1 0 0,1 0 1 0 0,0 1 0 0 0,0-1 0 0 0,0 1-1 0 0,0-1 1 0 0,1 1 0 0 0,-1 0-1 0 0,1-1 1 0 0,0 1 0 0 0,0 0-1 0 0,0-1 1 0 0,1 1 0 0 0,-1-1 0 0 0,1 1-1 0 0,0 0 1 0 0,0-1 0 0 0,0 1-1 0 0,0-1 1 0 0,1 0 0 0 0,-1 0-1 0 0,1 1 1 0 0,0-1 0 0 0,0 0 0 0 0,1 0-24 0 0,0 0 17 0 0,1-1 0 0 0,1 1 1 0 0,-1-1-1 0 0,0 0 0 0 0,1-1 1 0 0,-1 1-1 0 0,1-1 1 0 0,-1 0-1 0 0,1 0 0 0 0,-1 0 1 0 0,1 0-1 0 0,0-1 1 0 0,0 0-1 0 0,-1 0 0 0 0,1 0 1 0 0,0-1-1 0 0,-1 0 1 0 0,1 1-1 0 0,0-2 0 0 0,-1 1 1 0 0,1 0-1 0 0,-1-1 0 0 0,1 0-17 0 0,83-51 202 0 0,-82 48-196 0 0,8-9-104 0 0,-2 0 0 0 0,1-2 0 0 0,-2 1-1 0 0,0-1 1 0 0,-1-1 0 0 0,-1 0 0 0 0,0 0-1 0 0,-2-1 1 0 0,1 0 0 0 0,-2-1 0 0 0,3-14 98 0 0,-8 28-39 0 0,15-50-201 0 0,-2-1 1 0 0,-3 0 0 0 0,3-50 239 0 0,-17 25 1620 0 0,2 80-1379 0 0,1 1-1 0 0,0 0-10 0 0,0 0-46 0 0,0 0-22 0 0,0 0-2 0 0,-12 25 0 0 0,8-14-143 0 0,0-1-1 0 0,1 1 0 0 0,0 0 0 0 0,1 0 1 0 0,0 0-1 0 0,0 1 0 0 0,1-1 0 0 0,1 2-16 0 0,-2 10 33 0 0,1 10 21 0 0,2 0-1 0 0,1 0 1 0 0,1 1-1 0 0,5 19-53 0 0,-5-39 21 0 0,39 107 299 0 0,-39-116-294 0 0,-1 0 0 0 0,0 0 0 0 0,1 0 0 0 0,0 0 1 0 0,0 0-1 0 0,1-1 0 0 0,-1 1 0 0 0,1-1 0 0 0,0 0 0 0 0,0 0 0 0 0,0-1 1 0 0,0 1-1 0 0,1-1 0 0 0,0 0 0 0 0,0 0 0 0 0,0 0 0 0 0,0-1 1 0 0,0 1-1 0 0,0-1 0 0 0,0-1 0 0 0,1 1 0 0 0,-1-1 0 0 0,1 0 1 0 0,-1 0-1 0 0,1 0 0 0 0,0-1 0 0 0,-1 0 0 0 0,1 0 0 0 0,-1 0 0 0 0,1-1 1 0 0,0 0-1 0 0,-1 0 0 0 0,1 0 0 0 0,-1-1 0 0 0,0 0 0 0 0,0 0 1 0 0,1 0-1 0 0,-1-1 0 0 0,0 0 0 0 0,-1 0 0 0 0,1 0 0 0 0,2-2-26 0 0,64-95-143 0 0,-57 76 30 0 0,6-31-91 0 0,2-3 179 0 0,-21 56-44 0 0,-1 2-25 0 0,0 0 1 0 0,1 2 24 0 0,2 87-9 0 0,12-17 222 0 0,25-7 223 0 0,-37-63-347 0 0,-1-1-1 0 0,1 0 1 0 0,0 0 0 0 0,-1 0-1 0 0,1 0 1 0 0,0 0 0 0 0,0-1-1 0 0,0 1 1 0 0,0-1 0 0 0,0 0-1 0 0,0 0 1 0 0,0 0 0 0 0,0 0-1 0 0,0 0 1 0 0,0 0 0 0 0,-1-1-1 0 0,1 0 1 0 0,0 1 0 0 0,0-1-1 0 0,0 0 1 0 0,-1-1 0 0 0,1 1-1 0 0,0 0 1 0 0,-1-1 0 0 0,2 0-20 0 0,57-49-259 0 0,48-81-217 0 0,-106 132 428 0 0,15 6 110 0 0,-14-3-12 0 0,-1 1 0 0 0,1-1-1 0 0,0 1 1 0 0,-1 0 0 0 0,0 0 0 0 0,0 0 0 0 0,0 1 0 0 0,0-1 0 0 0,-1 1 0 0 0,1-1-1 0 0,-1 1 1 0 0,1 5-50 0 0,15 26-21 0 0,9 7 210 0 0,-19-36-189 0 0,37 11-904 0 0,-24-21-4791 0 0,-9-1-73 0 0</inkml:trace>
  <inkml:trace contextRef="#ctx0" brushRef="#br0" timeOffset="7721.205">8324 410 13040 0 0,'0'0'297'0'0,"0"0"39"0"0,-8-10 451 0 0,5 8-735 0 0,1 1 0 0 0,-1 0 1 0 0,0 1-1 0 0,0-1 1 0 0,1 0-1 0 0,-1 1 1 0 0,0-1-1 0 0,0 1 0 0 0,0 0 1 0 0,0 0-1 0 0,0 0 1 0 0,1 1-1 0 0,-1-1 1 0 0,0 1-1 0 0,0-1 0 0 0,0 1 1 0 0,1 0-1 0 0,-1 0 1 0 0,0 0-1 0 0,1 0 1 0 0,-1 1-1 0 0,0-1-52 0 0,-7 3 179 0 0,-122 58 421 0 0,66-12 95 0 0,58-43-591 0 0,0 0-1 0 0,0 0 0 0 0,1 1 0 0 0,0 1 0 0 0,0-1 1 0 0,1 1-1 0 0,0 0 0 0 0,1 0 0 0 0,0 1 0 0 0,-1 3-103 0 0,4-9 21 0 0,0-1-1 0 0,0 1 0 0 0,0 0 0 0 0,1 0 0 0 0,-1 0 0 0 0,1 0 0 0 0,0 1 0 0 0,0-1 0 0 0,1 0 1 0 0,-1 0-1 0 0,1 1 0 0 0,0-1 0 0 0,0 0 0 0 0,0 1 0 0 0,1-1 0 0 0,0 0 0 0 0,-1 0 1 0 0,1 1-1 0 0,1-1 0 0 0,-1 0 0 0 0,1 0 0 0 0,-1 0 0 0 0,1 0 0 0 0,1-1 0 0 0,-1 1 0 0 0,0 0 1 0 0,1-1-1 0 0,0 0 0 0 0,-1 1 0 0 0,1-1 0 0 0,1 0 0 0 0,-1 0 0 0 0,0-1 0 0 0,1 1 0 0 0,2 1-20 0 0,84 10 310 0 0,-59-18-232 0 0,-1-1-1 0 0,0-2 1 0 0,0 0 0 0 0,0-2 0 0 0,-1-2-1 0 0,24-11-77 0 0,-21 7-159 0 0,88-50-267 0 0,-43 14 91 0 0,-38 19 335 0 0,-39 32-2 0 0,0-1 0 0 0,0 1 0 0 0,0-1 0 0 0,1 1-1 0 0,-1-1 1 0 0,0 1 0 0 0,0 0 0 0 0,0-1 0 0 0,0 1-1 0 0,0-1 1 0 0,0 1 0 0 0,0-1 0 0 0,0 1 0 0 0,0-1-1 0 0,0 1 1 0 0,0-1 0 0 0,-1 1 0 0 0,1 0-1 0 0,0-1 1 0 0,0 1 0 0 0,0-1 0 0 0,0 1 0 0 0,-1-1-1 0 0,1 1 1 0 0,0 0 0 0 0,0-1 0 0 0,-1 1 0 0 0,1 0-1 0 0,0-1 1 0 0,-1 1 0 0 0,1 0 0 0 0,0-1 0 0 0,-1 1-1 0 0,1 0 1 0 0,-1 0 0 0 0,1-1 0 0 0,-1 1-1 0 0,1 0 1 0 0,0 0 0 0 0,-1 0 0 0 0,1 0 0 0 0,-1 0-1 0 0,1-1 1 0 0,-1 1 0 0 0,1 0 0 0 0,-1 0 0 0 0,1 0-1 0 0,-1 0 1 0 0,1 0 0 0 0,0 1 0 0 0,-1-1 0 0 0,1 0-1 0 0,-1 0 1 0 0,1 0 0 0 0,-1 0 0 0 0,1 0 0 0 0,-1 1-1 0 0,1-1 1 0 0,0 0 0 0 0,-1 0 2 0 0,1 0-4 0 0,-11 2 32 0 0,0 0 0 0 0,0 0 0 0 0,0 1 0 0 0,0 0-1 0 0,1 1 1 0 0,-1 0 0 0 0,1 1 0 0 0,0 0-1 0 0,0 0 1 0 0,1 1 0 0 0,0 1 0 0 0,-1 0-28 0 0,5-3 27 0 0,0-1 1 0 0,1 1-1 0 0,0 0 1 0 0,0 0-1 0 0,0 1 1 0 0,0-1-1 0 0,0 1 1 0 0,1 0-1 0 0,0 0 1 0 0,0 0-1 0 0,0 0 1 0 0,1 1-1 0 0,0-1 1 0 0,0 1-1 0 0,0 0 1 0 0,1-1-1 0 0,-1 1 1 0 0,1 0-1 0 0,1 2-27 0 0,26 40 304 0 0,-17-41-311 0 0,0 0 0 0 0,0-1 0 0 0,0 0 0 0 0,1-1-1 0 0,-1 0 1 0 0,1 0 0 0 0,1-1 0 0 0,-1 0 0 0 0,1-1 0 0 0,-1 0-1 0 0,1-1 1 0 0,0 0 0 0 0,0-1 0 0 0,0 0 0 0 0,0-1-1 0 0,0 0 1 0 0,0-1 0 0 0,10-1 7 0 0,16-4-620 0 0,-1 0 1 0 0,0-3-1 0 0,0-1 0 0 0,31-13 620 0 0,200-96-7567 0 0,-175 61 6495 0 0,-92 58 1138 0 0,0 0 0 0 0,-1 0 0 0 0,1 0 0 0 0,-1 0 0 0 0,1 0 0 0 0,-1 0 0 0 0,1 0-1 0 0,0 0 1 0 0,-1 0 0 0 0,1 0 0 0 0,-1 0 0 0 0,1 0 0 0 0,0-1 0 0 0,-1 1 0 0 0,1 0 0 0 0,0 0 0 0 0,-1 0 0 0 0,1-1 0 0 0,-1 1 0 0 0,1 0 0 0 0,0 0 0 0 0,0-1 0 0 0,-1 1 0 0 0,1 0 0 0 0,0-1 0 0 0,-1 1 0 0 0,1 0 0 0 0,0-1 0 0 0,0 1 0 0 0,0 0 0 0 0,-1-1 0 0 0,1 1 0 0 0,0 0 0 0 0,0-1 0 0 0,0 1 0 0 0,0-1-1 0 0,0 1 1 0 0,0 0 0 0 0,0-1 0 0 0,0 1 0 0 0,0-1 0 0 0,0 1 0 0 0,0-1 0 0 0,0 1 0 0 0,0 0 0 0 0,0-1 0 0 0,0 1 0 0 0,0-1 0 0 0,0 1 0 0 0,1 0 0 0 0,-1-1 0 0 0,0 1 0 0 0,0 0 0 0 0,0-1 0 0 0,1 1 0 0 0,-1 0 0 0 0,0-1 0 0 0,0 1 0 0 0,1 0 0 0 0,-1-1 0 0 0,0 1 0 0 0,1 0 0 0 0,-1 0 0 0 0,0-1 0 0 0,1 1-1 0 0,-1 0 1 0 0,0 0 0 0 0,1 0-66 0 0,-37 1 1976 0 0,14 5-1363 0 0,0 1 1 0 0,1 1-1 0 0,0 1 0 0 0,0 1 0 0 0,-7 5-613 0 0,23-12 60 0 0,0-1-1 0 0,0 1 0 0 0,0-1 0 0 0,1 1 0 0 0,-1 0 0 0 0,1 1 0 0 0,0-1 1 0 0,0 1-1 0 0,0 0 0 0 0,0 0 0 0 0,1 0 0 0 0,-1 1 0 0 0,1-1 0 0 0,0 1 1 0 0,1 0-1 0 0,-1 0 0 0 0,1 0 0 0 0,0 0 0 0 0,0 0 0 0 0,0 0 0 0 0,1 0 1 0 0,0 1-1 0 0,0-1 0 0 0,0 1 0 0 0,1-1 0 0 0,0 1 0 0 0,0-1 0 0 0,0 5-59 0 0,3-7 33 0 0,1 0 0 0 0,-1 0 0 0 0,1 0-1 0 0,-1-1 1 0 0,1 1 0 0 0,0-1-1 0 0,0 0 1 0 0,0 0 0 0 0,0 0 0 0 0,0-1-1 0 0,0 1 1 0 0,1-1 0 0 0,-1 0-1 0 0,0 0 1 0 0,1-1 0 0 0,-1 1 0 0 0,1-1-1 0 0,-1 0 1 0 0,1 0 0 0 0,-1 0-1 0 0,0-1 1 0 0,1 0 0 0 0,-1 0 0 0 0,1 0-1 0 0,-1 0 1 0 0,2-1-33 0 0,-1 0 22 0 0,1 0 1 0 0,-1 1-1 0 0,0-2 0 0 0,1 1 1 0 0,-1-1-1 0 0,0 0 0 0 0,-1 0 1 0 0,1 0-1 0 0,0-1 0 0 0,-1 1 0 0 0,0-1 1 0 0,0 0-1 0 0,0-1 0 0 0,0 1 1 0 0,-1-1-1 0 0,2-2-22 0 0,14-14-65 0 0,46-90-379 0 0,-34 21-383 0 0,16-97-1107 0 0,-41 155 2059 0 0,-2 1 0 0 0,-1-1 1 0 0,-1 1-1 0 0,-2-1 0 0 0,-1 0 1 0 0,-2-2-126 0 0,-18-25 1362 0 0,4 68-1154 0 0,5 11-242 0 0,0 0 0 0 0,0 1 0 0 0,2 0 0 0 0,1 0 0 0 0,0 1 0 0 0,2 1 0 0 0,1-1 0 0 0,0 1 0 0 0,0 8 34 0 0,2-12 6 0 0,0 9-3 0 0,1 1-1 0 0,1-1 0 0 0,1 1 0 0 0,2-1 0 0 0,4 27-2 0 0,-5-52 1 0 0,24 139 411 0 0,14-21-124 0 0,-4-61 60 0 0,-29-51-87 0 0,-2-4-1086 0 0,-3 0-5018 0 0,0-5-289 0 0</inkml:trace>
  <inkml:trace contextRef="#ctx0" brushRef="#br0" timeOffset="10486.794">9636 892 7512 0 0,'0'0'166'0'0,"0"0"29"0"0,0 0 13 0 0,0 0 95 0 0,0 0 371 0 0,0 0 166 0 0,0 0 31 0 0,0 0-42 0 0,0 0-205 0 0,0 0-89 0 0,0 0-20 0 0,-1 2-34 0 0,-76 110 2196 0 0,-9 5-2060 0 0,9 1-55 0 0,72-96-424 0 0,19-2-1307 0 0,4-18-3653 0 0,-3-5-238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1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6624 0 0,'0'0'149'0'0,"0"0"23"0"0,-9 0 138 0 0,4 0-253 0 0,1 0-47 0 0,2 0 28 0 0,1 0-140 0 0,0 0 35 0 0,-1 0 29 0 0,0 0 118 0 0,0 0 103 0 0,0 0 153 0 0,0 0 103 0 0,1 1 191 0 0,-1-1 436 0 0,1 1-157 0 0,1-1-337 0 0,1 1-137 0 0,-1-1-52 0 0,1 0 0 0 0,0 1-239 0 0,0-1-37 0 0,0 0-39 0 0,0 0-44 0 0,1 1-47 0 0,-1-1-50 0 0,13 2 621 0 0,0 0-80 0 0,0-2-71 0 0,0 1-64 0 0,3-2-8 0 0,0 0-68 0 0,9-1 30 0 0,0 0-80 0 0,24-3 148 0 0,-33 4-206 0 0,0 1 36 0 0,89 0 710 0 0,-71 0-639 0 0,1 0-47 0 0,-3-2-52 0 0,18-3 14 0 0,23-2 85 0 0,-50 7-130 0 0,1 2 34 0 0,-4 2-71 0 0,0 0 1 0 0,12 6-90 0 0,-9-4 31 0 0,-19-5-32 0 0,2 0 6 0 0,8 3 45 0 0,6-1-29 0 0,-16-1 32 0 0,2-2 291 0 0,4-5 321 0 0,-4 2-2 0 0,-6 3-623 0 0,0-2 34 0 0,-1-11 401 0 0,-1 10-404 0 0,0 0-92 0 0,-3-3 135 0 0,-2 1-38 0 0,-9-1-13 0 0,-21 3-99 0 0,18 1 52 0 0,-1 0-114 0 0,-1 1 75 0 0,1 0 50 0 0,-26 0 96 0 0,17 2-106 0 0,11 0-63 0 0,1 0-58 0 0,2 1-38 0 0,1-1-60 0 0,-1 1-67 0 0,1 1-76 0 0,-1-1-84 0 0,1 1-92 0 0,-1-1-101 0 0,1 2-109 0 0,11-4 291 0 0,0 1-63 0 0,0-1-55 0 0,0 1-49 0 0,-1-1-177 0 0,0 1-48 0 0,0 0-215 0 0,-1 0-581 0 0,4-1 1457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9648 0 0,'0'0'216'0'0,"0"0"32"0"0,0 0 12 0 0,0 0 8 0 0,0 0-105 0 0,1 0-67 0 0,2 0 29 0 0,-1 0-31 0 0,14 0 715 0 0,-1 1-60 0 0,1 0-56 0 0,0 1-52 0 0,-1-1-50 0 0,1 1-47 0 0,0 1-43 0 0,0-1-40 0 0,-1 0-36 0 0,1 0-34 0 0,16 2 302 0 0,-1-2-97 0 0,1-1-73 0 0,-14 0-286 0 0,1 0-57 0 0,0 0-52 0 0,0 1-48 0 0,0 0-44 0 0,0 0-39 0 0,18 3-101 0 0,-30-3 25 0 0,3 0 27 0 0,-3 0-16 0 0,-1 0-87 0 0,-2-2-21 0 0,0 1-74 0 0,-3-1-288 0 0,-1 0-26 0 0,0 0 194 0 0,0 0 36 0 0,0 0-114 0 0,0 0-379 0 0,0 0-703 0 0,-3 4-48 0 0</inkml:trace>
  <inkml:trace contextRef="#ctx0" brushRef="#br0" timeOffset="287.191">79 141 10136 0 0,'-3'1'-63'0'0,"1"-1"78"0"0,1 1 69 0 0,0 0 62 0 0,0-1 52 0 0,1 1 46 0 0,0 0 344 0 0,4 1 739 0 0,-1-1-786 0 0,-1-1-197 0 0,0 1-51 0 0,0-1-78 0 0,1 1-69 0 0,-1-1-80 0 0,0 1-92 0 0,4 1 436 0 0,0-1-35 0 0,7 2 279 0 0,1-1-106 0 0,-1 0-85 0 0,10 1 199 0 0,-7 0-287 0 0,-1-1-51 0 0,1-1-47 0 0,0 1-42 0 0,0-1-40 0 0,0 0-35 0 0,17 1 71 0 0,2 1-84 0 0,18 1-47 0 0,-48-3-235 0 0,-1-1 34 0 0,6 1-15 0 0,-1 0 100 0 0,0 0 77 0 0,1 0 77 0 0,15 2 279 0 0,-17-3-313 0 0,-1 1-34 0 0,2 0-47 0 0,-1 0-74 0 0,0 0-91 0 0,1 1-109 0 0,-2-1-53 0 0,0 0-98 0 0,0 0-108 0 0,0 0-117 0 0,-3 0 267 0 0,-1-1-34 0 0,1 1-34 0 0,-1 0-36 0 0,1-1-36 0 0,-1 1-39 0 0,1 0-39 0 0,0 0-41 0 0,6 1-1673 0 0,6 1-1302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748 105 9016 0 0,'13'-12'149'0'0,"1"1"0"0"0,0 1-1 0 0,0 1 1 0 0,1 0 0 0 0,1 0 0 0 0,-1 2 0 0 0,1 0 0 0 0,1 0 0 0 0,-1 2 0 0 0,18-4-149 0 0,10 2 366 0 0,1 4 51 0 0,-21 4-311 0 0,34 5 22 0 0,-41-4-34 0 0,7 1 53 0 0,0 2 71 0 0,-4 0 11 0 0,-1-2 41 0 0,-20-3 429 0 0,-1 0-107 0 0,-1 0-97 0 0,0 1-90 0 0,-1-1-79 0 0,-1 1-72 0 0,0-1-61 0 0,0 1-54 0 0,-2-1-29 0 0,0 1-49 0 0,-15 2-13 0 0,13-3 3 0 0,4 1 15 0 0,1-1 39 0 0,-97 4-35 0 0,-183-5-61 0 0,163-8 45 0 0,5 0-10 0 0,39 5 35 0 0,13 2 45 0 0,0 1 76 0 0,61 1-198 0 0,-20 1 43 0 0,-12 2 79 0 0,32-3-109 0 0,0 1 0 0 0,-1 0 0 0 0,1 0 0 0 0,0 0 0 0 0,0 0 0 0 0,0 0 0 0 0,0 1 0 0 0,0 0 0 0 0,0-1 0 0 0,0 1 0 0 0,0 0 0 0 0,1 0 0 0 0,-1 1 0 0 0,0-1-1 0 0,0 1-14 0 0,-1 4 0 0 0,0 0 0 0 0,1 0 0 0 0,0 1 0 0 0,0-1 0 0 0,1 1 0 0 0,0-1 0 0 0,0 1 0 0 0,0 0 0 0 0,1 0 0 0 0,0 0 0 0 0,1 0 0 0 0,0 0 0 0 0,0 3 1 0 0,1-1 0 0 0,0 1-1 0 0,1 0 1 0 0,1-1-1 0 0,-1 0 1 0 0,1 1-1 0 0,1-1 1 0 0,0 0-1 0 0,0-1 1 0 0,1 1-1 0 0,1-1 1 0 0,-1 0-1 0 0,2 1 0 0 0,7 8 27 0 0,-1 0-1 0 0,9 5-26 0 0,32 32 122 0 0,-15-22-37 0 0,23 11-1 0 0,-25-18 4 0 0,5 6-88 0 0,-31-22 28 0 0,0 0-1 0 0,0 0 1 0 0,-1 1-1 0 0,-1 1 0 0 0,5 7-27 0 0,-5-4-32 0 0,-5 0 41 0 0,-3 6 66 0 0,-6-1 50 0 0,2-14-65 0 0,0 0 0 0 0,-1-1 0 0 0,1 1-1 0 0,-1-1 1 0 0,-3 4-60 0 0,-13 14 152 0 0,-24 24-115 0 0,-9 10 11 0 0,20-17-57 0 0,-11 17 45 0 0,-2-2 0 0 0,-10 5-36 0 0,28-33-8 0 0,-17 11 8 0 0,18-16 0 0 0,-7 5 0 0 0,-3 5 0 0 0,27-23 0 0 0,1 1 0 0 0,0 0 0 0 0,0 0 0 0 0,1 1 0 0 0,-4 8 0 0 0,-1 8-3 0 0,12-23 17 0 0,0 1 0 0 0,0-1 0 0 0,0 0 0 0 0,0 1 0 0 0,1 2-14 0 0,0-4 16 0 0,0-1 1 0 0,0 1-1 0 0,0-1 1 0 0,1 1-1 0 0,-1-1 1 0 0,1 1-1 0 0,-1-1 1 0 0,1 0-1 0 0,0 1 1 0 0,0-1-17 0 0,0 0 21 0 0,0 0 1 0 0,1 0-1 0 0,-1-1 1 0 0,0 1 0 0 0,0 0-1 0 0,1-1 1 0 0,-1 1-1 0 0,1-1 1 0 0,-1 0 0 0 0,1 1-1 0 0,0-1 1 0 0,0 0-1 0 0,0 0-21 0 0,7 3 131 0 0,2 0-43 0 0,5-1-20 0 0,2-1-50 0 0,17-3-19 0 0,-12 0 65 0 0,-9 0 48 0 0,52-4 310 0 0,34-9 271 0 0,-27 4-225 0 0,-37 6-269 0 0,1 1-34 0 0,-9 1 90 0 0,0 0-62 0 0,0 0-53 0 0,0 1-46 0 0,11-1-27 0 0,0 1-56 0 0,89 2-108 0 0,-73 2 119 0 0,-21 0-52 0 0,45 3 84 0 0,-55-3-80 0 0,0-1-53 0 0,-6-1-22 0 0,-1 1-44 0 0,0 0-51 0 0,1 0-59 0 0,-7-1 147 0 0,1 0-48 0 0,0-1-60 0 0,-1 0-68 0 0,1 1-80 0 0,0-1-87 0 0,-1 0-99 0 0,1 0-109 0 0,-3 0 99 0 0,15 0-849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2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90 12032 0 0,'0'0'273'0'0,"0"0"40"0"0,0 0 21 0 0,1 1-143 0 0,-1 0-92 0 0,9 25 30 0 0,11 40 269 0 0,-14-42-298 0 0,0 2-58 0 0,-3-1-97 0 0,-1 0 50 0 0,-5 0 58 0 0,-4 4 66 0 0,3-20-40 0 0,1 0 1 0 0,-1 0-1 0 0,-4 4-79 0 0,0 0 180 0 0,-2-1 48 0 0,4-5-58 0 0,0 0 32 0 0,2 0 39 0 0,0 0 45 0 0,3-6-54 0 0,1-1-35 0 0,0 0-18 0 0,0 0-3 0 0,0 0 13 0 0,0 0 55 0 0,0 0 20 0 0,0 0 6 0 0,1 0 14 0 0,2-1-114 0 0,1 0-64 0 0,2-1-28 0 0,-4 2 28 0 0,14-6 246 0 0,-1-2-64 0 0,3-3-8 0 0,7-7 58 0 0,12-7 124 0 0,-26 18-276 0 0,0 0 0 0 0,-1-1 0 0 0,7-6-186 0 0,-7 4 153 0 0,0 0 1 0 0,-1-1-1 0 0,3-4-153 0 0,-3 3 106 0 0,-1-1 0 0 0,0 0 0 0 0,-1 0-1 0 0,-1-1 1 0 0,0 0 0 0 0,-1 0 0 0 0,0 0-1 0 0,-1 0 1 0 0,-1-1 0 0 0,0 0 0 0 0,-1-2-106 0 0,-2 2 48 0 0,0 8 1 0 0,-1 1 1 0 0,0-1 0 0 0,0 1-1 0 0,-1-4-49 0 0,-2-2 31 0 0,0 2-48 0 0,0 0-52 0 0,-1 1-65 0 0,0 0-78 0 0,5 9-28 0 0,0-1 51 0 0,-1 1 43 0 0,1-1 36 0 0,-1 1-29 0 0,-2-2-75 0 0,2 2 97 0 0,0-1-60 0 0,0 1-66 0 0,1 0-92 0 0,-1-1-109 0 0,1 1 175 0 0,-1 0-33 0 0,1 0-169 0 0,0-1-67 0 0,-1 1-59 0 0,1 0-53 0 0,-1 0-188 0 0,0-1-51 0 0,0 1-229 0 0,0 0-615 0 0,1 0 1698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262 359 6192 0 0,'0'0'133'0'0,"0"0"-1"0"0,1 0-56 0 0,4-3 41 0 0,0 0-139 0 0,0 1 33 0 0,4-2 106 0 0,-1 0 110 0 0,-1 1 94 0 0,0 0 69 0 0,0 0 58 0 0,1-1 143 0 0,4-2 348 0 0,-12 5-641 0 0,1 1-330 0 0,-1 0 57 0 0,1-1 49 0 0,-1 0 43 0 0,2-1 201 0 0,2-3 580 0 0,-3 4-669 0 0,-1 1-60 0 0,-2-9 323 0 0,-3 2-94 0 0,-3 2-83 0 0,-2 1-70 0 0,-7 0 35 0 0,-10 2-17 0 0,16 1-136 0 0,-4-1 40 0 0,0 2 1 0 0,0 0 0 0 0,0 1-1 0 0,-14 2-167 0 0,21-2 75 0 0,0 1 0 0 0,-1 0 0 0 0,1 0-1 0 0,0 1 1 0 0,1 0 0 0 0,-1 0 0 0 0,0 1 0 0 0,1 0 0 0 0,-4 2-75 0 0,4 0 61 0 0,1-1 0 0 0,0 1 0 0 0,0 0 0 0 0,-4 5-61 0 0,3-2 48 0 0,1-1 0 0 0,1 1 0 0 0,-4 7-48 0 0,4-5 30 0 0,0 1 0 0 0,-4 10-30 0 0,-1 25-8 0 0,9-40 7 0 0,0 0 1 0 0,1-1 0 0 0,-1 1 0 0 0,1 0 0 0 0,1 0 0 0 0,0 0 0 0 0,0 0-1 0 0,1 5 1 0 0,-1-8 12 0 0,0-1-1 0 0,1 1 0 0 0,0-1 1 0 0,-1 0-1 0 0,1 1 0 0 0,2 1-11 0 0,-3-3 10 0 0,1 0 0 0 0,-1 0 0 0 0,1 0 0 0 0,0-1 0 0 0,-1 1 0 0 0,1-1 0 0 0,0 1 0 0 0,0-1 0 0 0,0 0 0 0 0,0 0 0 0 0,0 0 0 0 0,0 0 0 0 0,0 0 0 0 0,0 0 0 0 0,1 0 0 0 0,-1-1 0 0 0,0 1 0 0 0,1-1-10 0 0,0 1 24 0 0,1-1 0 0 0,0 0 0 0 0,0-1 0 0 0,0 1 0 0 0,0-1 0 0 0,-1 1 0 0 0,1-1 0 0 0,0 0 0 0 0,-1 0 0 0 0,3-2-24 0 0,8-4 114 0 0,0 0 1 0 0,0-1 0 0 0,-1-1-1 0 0,-1 0 1 0 0,1-1-115 0 0,-10 8 28 0 0,9-7 86 0 0,22-18 282 0 0,-24 17-299 0 0,0-1-46 0 0,29-36 171 0 0,-34 41-215 0 0,5-10 54 0 0,-5 3-65 0 0,-3 3 45 0 0,0 0-16 0 0,-2-4 47 0 0,0 13-67 0 0,0 0 64 0 0,0 1 5 0 0,0 0 19 0 0,0 0-66 0 0,0-2-36 0 0,0 1 37 0 0,0-2 66 0 0,0 0 97 0 0,0 2-106 0 0,0 1-14 0 0,0 0-1 0 0,0 0 2 0 0,0 0 0 0 0,0 0-1 0 0,0 0 0 0 0,0 0 14 0 0,0 0-16 0 0,0 0-5 0 0,0 0 0 0 0,0 0 0 0 0,0 0 0 0 0,0 1 8 0 0,0 2-33 0 0,0 10-13 0 0,0-8 19 0 0,-2 39 22 0 0,-4 22-67 0 0,-2 19 7 0 0,4-39-7 0 0,-6 21 0 0 0,1 1 0 0 0,6-45 0 0 0,1-11 0 0 0,0-1 0 0 0,1 1 0 0 0,0 0 0 0 0,1-1 0 0 0,1 1 0 0 0,0 0 0 0 0,0-1 0 0 0,2 4 0 0 0,-1-4-9 0 0,-1-7 18 0 0,0 0 1 0 0,0 0-1 0 0,1 0 0 0 0,-1 0 1 0 0,1 0-1 0 0,0 0 0 0 0,0 0 1 0 0,0 0-1 0 0,2 2-9 0 0,-3-5 15 0 0,1 1 0 0 0,-1-1 0 0 0,0 0 1 0 0,0 0-1 0 0,1 0 0 0 0,-1 1 0 0 0,1-1 0 0 0,-1-1 0 0 0,1 1 0 0 0,-1 0 0 0 0,1 0-15 0 0,0-1 23 0 0,-1 1 0 0 0,1-1-1 0 0,-1 1 1 0 0,0-1 0 0 0,1 0-1 0 0,-1 0 1 0 0,1 0 0 0 0,-1 0-1 0 0,1 0 1 0 0,-1 0 0 0 0,1 0-23 0 0,0-1 33 0 0,0 1-1 0 0,-1-1 1 0 0,1 1 0 0 0,0-1 0 0 0,-1 0-1 0 0,1 1 1 0 0,-1-1 0 0 0,1 0 0 0 0,-1 0-1 0 0,0 0 1 0 0,1 0 0 0 0,-1 0 0 0 0,0-1 0 0 0,0 1-1 0 0,1 0 1 0 0,-1-1 0 0 0,0 1 0 0 0,0 0-1 0 0,-1-1 1 0 0,1 1 0 0 0,0-1 0 0 0,0 0 0 0 0,-1 1-1 0 0,1-1 1 0 0,-1 0 0 0 0,1 1 0 0 0,-1-1-1 0 0,0-1-32 0 0,-1-14 242 0 0,-2 1-45 0 0,-3 2-41 0 0,-1 0-36 0 0,-12-10 27 0 0,-5 5-94 0 0,13 12-61 0 0,0 1 0 0 0,0 0 0 0 0,-1 1 0 0 0,0 0 0 0 0,0 1 0 0 0,-1 0 8 0 0,-22-5 29 0 0,25 7-58 0 0,-14 0 83 0 0,17 1-72 0 0,0 1-47 0 0,2 0-18 0 0,0 0-39 0 0,0 0-45 0 0,0 0-51 0 0,4 0 65 0 0,1 0-35 0 0,0 0-112 0 0,0 0-301 0 0,0 0-546 0 0,0 0 690 0 0,0 0 67 0 0,0 0-31 0 0,0 0 168 0 0,0 0-33 0 0,0 0-35 0 0,0 0-34 0 0,0 0-445 0 0,0 0 133 0 0,0 0-46 0 0,0 0-813 0 0,0 0-621 0 0,0 0-1191 0 0</inkml:trace>
  <inkml:trace contextRef="#ctx0" brushRef="#br0" timeOffset="627.959">547 0 10960 0 0,'0'0'322'0'0,"0"0"-7"0"0,0 0-238 0 0,0 0-58 0 0,-9 12-16 0 0,3 8 38 0 0,3 1 65 0 0,1 1 125 0 0,2 1 0 0 0,1 0-231 0 0,-1 6 151 0 0,4 67 811 0 0,-2-49-526 0 0,-1-24-260 0 0,-1 0-38 0 0,0-16 23 0 0,0 1-54 0 0,0-1-45 0 0,0 0-38 0 0,1 1-30 0 0,-1 16-95 0 0,1-14 81 0 0,-1 0 55 0 0,1 0 84 0 0,-1 1 113 0 0,0-6-65 0 0,0 0 40 0 0,0 2 135 0 0,0 0 85 0 0,0 0 93 0 0,0 0 101 0 0,1-8-254 0 0,0-2-114 0 0,1 0-61 0 0,2-3-36 0 0,-1 2-36 0 0,-2 2 6 0 0,4-7 64 0 0,0 0-38 0 0,3-4 10 0 0,0-1-55 0 0,3-5-23 0 0,-4 8-22 0 0,0 1 0 0 0,9-9-62 0 0,-8 10 3 0 0,1 0 0 0 0,1 0 0 0 0,4-3-3 0 0,-10 9 2 0 0,0 0 1 0 0,0 1-1 0 0,0-1 0 0 0,1 1 1 0 0,-1 0-1 0 0,1 1-2 0 0,16-3 54 0 0,-19 4-54 0 0,0 0 0 0 0,-1 0 0 0 0,1 0 0 0 0,0 1 0 0 0,-1-1 0 0 0,1 1 0 0 0,-1-1 0 0 0,1 1 0 0 0,-1-1 0 0 0,1 1 0 0 0,-1 0 0 0 0,1 0 0 0 0,-1 0 0 0 0,1 0 0 0 0,-1 0 0 0 0,0 0 0 0 0,1 0 0 0 0,0 2 0 0 0,0 0 0 0 0,1 0 0 0 0,-1 0 0 0 0,0 0 0 0 0,0 0 0 0 0,-1 0 0 0 0,1 1 0 0 0,-1-1 0 0 0,3 8 0 0 0,0 0 0 0 0,-2 0 0 0 0,1 0 0 0 0,0 10 0 0 0,0 35 25 0 0,-4-39 8 0 0,0 0 1 0 0,-1 0 0 0 0,-3 14-34 0 0,-1-2-116 0 0,5-23 64 0 0,0 0-35 0 0,0 0-65 0 0,0 1-73 0 0,1-1-89 0 0,0 1-106 0 0,0-7 181 0 0,0 0 37 0 0,0 0-55 0 0,0 0-201 0 0,0 0-373 0 0,0 0 482 0 0,0 0 189 0 0,0 0-35 0 0,0 0-3 0 0,0 0-36 0 0,1 0-43 0 0,-1 0-46 0 0,0 0-52 0 0,1 0-47 0 0,-1 0-42 0 0,1 0-37 0 0,-1 0-141 0 0,1 0-36 0 0,1 0-1484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130 191 7312 0 0,'0'0'209'0'0,"0"-1"-5"0"0,0-1 730 0 0,0 0-98 0 0,0 0-91 0 0,-1 1-89 0 0,1 0-81 0 0,0 0-79 0 0,-1 1-72 0 0,1 0-68 0 0,-1 0-63 0 0,1 1-58 0 0,-1-1-54 0 0,1 1-48 0 0,-1 0-44 0 0,0 0-38 0 0,0 2-46 0 0,0 1-119 0 0,-2 5-313 0 0,2-6 345 0 0,0-1 63 0 0,1 0 57 0 0,-1-1 52 0 0,1 0 61 0 0,0-1 70 0 0,-3 33 43 0 0,1-1-35 0 0,0 33 154 0 0,2-17 277 0 0,-6 26-660 0 0,1-24 314 0 0,1-13-109 0 0,-1 0-36 0 0,-4 20-31 0 0,-1 3-64 0 0,-17 80 23 0 0,27-140-97 0 0,-17 68 97 0 0,-1-17 47 0 0,18-51-168 0 0,0 1-36 0 0,0-3-152 0 0,-1 0 63 0 0,0 1 18 0 0,0-1 75 0 0,-1-2 14 0 0,1 1-50 0 0,-1-14-342 0 0,3 0 62 0 0,1-1 50 0 0,1 0 39 0 0,1-13-176 0 0,-1 5 361 0 0,-1 1-111 0 0,1-1-96 0 0,-1 1-81 0 0,1-4-125 0 0,1 1-63 0 0,8-66-1487 0 0,-5 54 1218 0 0,-3 17 387 0 0,0-1 50 0 0,-1 6 136 0 0,1 0 41 0 0,0 0 47 0 0,0 0 52 0 0,0 0 57 0 0,0 0 63 0 0,0 0 68 0 0,1 0 73 0 0,-2 8 6 0 0,0-1 52 0 0,0 0 48 0 0,1 1 41 0 0,1-3 102 0 0,0 1 42 0 0,2-3 126 0 0,4-5 322 0 0,13-11 567 0 0,-15 22-1000 0 0,1 0-36 0 0,-2 3-103 0 0,2 0-38 0 0,0 1-44 0 0,0 0-50 0 0,15-3 431 0 0,3 4-104 0 0,0 3-87 0 0,0 5-68 0 0,5 5 2 0 0,-29-7-294 0 0,0 0 0 0 0,0 0 0 0 0,0 0 0 0 0,0 1 0 0 0,0-1 0 0 0,0 1 0 0 0,0 0 0 0 0,-1 0 0 0 0,0 1 0 0 0,1-1 0 0 0,-1 1 0 0 0,0-1 0 0 0,-1 1 0 0 0,1 0 0 0 0,-1 0-46 0 0,0-1 19 0 0,-1 0 0 0 0,0 0 1 0 0,0-1-1 0 0,0 1 1 0 0,0 0-1 0 0,-1 0 1 0 0,1 0-1 0 0,-1 0 0 0 0,0 0 1 0 0,0 0-1 0 0,0 1-19 0 0,0 1 47 0 0,-1 0-1 0 0,0 0 1 0 0,0 0-1 0 0,-1 0 1 0 0,1 0-1 0 0,-1 0 1 0 0,0-1-1 0 0,0 1 0 0 0,-4 4-46 0 0,-10 16 198 0 0,-4-3-43 0 0,8-9-88 0 0,-1-1-37 0 0,9-8-166 0 0,-1 0 38 0 0,-4 4 3 0 0,-2 2 120 0 0,5-4 41 0 0,-4 3 77 0 0,-4 4 80 0 0,5-4-111 0 0,1-2-71 0 0,0 0-68 0 0,1-1-62 0 0,1 0-72 0 0,-1 0-83 0 0,0-1-95 0 0,1 0-25 0 0,1 0-80 0 0,-1-1-87 0 0,0 0-93 0 0,0 1-101 0 0,0-1-106 0 0,0 0-113 0 0,0 0-121 0 0,2-2-833 0 0,-1 2-1070 0 0</inkml:trace>
  <inkml:trace contextRef="#ctx0" brushRef="#br0" timeOffset="272.224">800 1 12096 0 0,'-4'0'234'0'0,"-1"-1"-42"0"0,1 2-39 0 0,-1 0-36 0 0,-4 2 30 0 0,0 2-94 0 0,0 1-60 0 0,-10 10-71 0 0,13-11 80 0 0,0 0 41 0 0,1 0 54 0 0,-17 13-4 0 0,-9 8 158 0 0,-15 14 243 0 0,20-13-213 0 0,11-9-130 0 0,2-1-60 0 0,1 0-41 0 0,-13 25 25 0 0,-7 20-75 0 0,18-32 0 0 0,1 1 0 0 0,2 0 0 0 0,0 1 1 0 0,0 12-1 0 0,9-31-39 0 0,0 1 48 0 0,3 10 85 0 0,0-18-47 0 0,0 0 0 0 0,0 0 1 0 0,0 0-1 0 0,1 0 0 0 0,0 0 1 0 0,1 0-1 0 0,1 3-47 0 0,4 5 56 0 0,2-2-54 0 0,-7-8-96 0 0,0-1 57 0 0,8 7 102 0 0,-8-7-73 0 0,1 0-85 0 0,-2-1-4 0 0,1 0-43 0 0,-1-1-74 0 0,1 1-69 0 0,0-1-79 0 0,-1 1-87 0 0,1-1-98 0 0,0 0-105 0 0,0 0-114 0 0,0 0-125 0 0,3 1-850 0 0,3 0-988 0 0,-9-2 2714 0 0</inkml:trace>
  <inkml:trace contextRef="#ctx0" brushRef="#br0" timeOffset="769.348">1047 164 12208 0 0,'-1'0'299'0'0,"-1"0"-104"0"0,0 0-79 0 0,-5 0 76 0 0,4 0-72 0 0,-8 0 5 0 0,0 1-1 0 0,1 0 0 0 0,-1 0 1 0 0,0 1-1 0 0,1 0 1 0 0,0 1-1 0 0,-2 1-124 0 0,-14 7 358 0 0,-1 5 77 0 0,-11 13-162 0 0,3 3-112 0 0,-2 11-66 0 0,17-15-26 0 0,-8 16-69 0 0,24-38-3 0 0,0 1 0 0 0,1 0 0 0 0,0 1 0 0 0,0-1 0 0 0,0 4 3 0 0,1-6-20 0 0,1 1 0 0 0,0-1 0 0 0,1 1 0 0 0,-1 0 0 0 0,1-1 0 0 0,0 1 0 0 0,1 5 20 0 0,3 2 144 0 0,5-6 75 0 0,-7-6-173 0 0,0 0 0 0 0,-1-1 0 0 0,1 1 1 0 0,0-1-1 0 0,0 0 0 0 0,0 0 0 0 0,0 1 0 0 0,0-1 0 0 0,-1 0 0 0 0,1-1 0 0 0,0 1 1 0 0,1 0-47 0 0,18-6 393 0 0,-8 1-179 0 0,-4 1-86 0 0,-1 0-60 0 0,16-10 119 0 0,-2-2-58 0 0,3-6-27 0 0,7-15 6 0 0,-5-5 34 0 0,-12 13 21 0 0,-3 5 40 0 0,-1-1 79 0 0,-11 24-156 0 0,0 1 2 0 0,0 4-16 0 0,1-1-83 0 0,1 7-42 0 0,-5 10 13 0 0,-1 17 0 0 0,-2 1 0 0 0,-2-2 0 0 0,-1 1 0 0 0,-8 19 0 0 0,12-45 0 0 0,-15 43 0 0 0,-7 27 0 0 0,15-39 0 0 0,3-12 0 0 0,1 0 0 0 0,-2 20 0 0 0,5-22 0 0 0,3-20 0 0 0,0 0 0 0 0,1 1 0 0 0,-1 7 0 0 0,1 5 8 0 0,0-13-36 0 0,0 0-85 0 0,1-7-42 0 0,0-1-5 0 0,0 0 54 0 0,0 0 4 0 0,2 0-205 0 0,0 0 62 0 0,4-2-378 0 0,-4 1 312 0 0,0 0 78 0 0,-1 1-50 0 0,1-1 0 0 0,-1 0-51 0 0,0 0-56 0 0,0 1-64 0 0,0-1-72 0 0,0 0-77 0 0,0 0-85 0 0,0 0-91 0 0,3-3-1230 0 0,1-2-1130 0 0</inkml:trace>
  <inkml:trace contextRef="#ctx0" brushRef="#br0" timeOffset="1196.758">1332 7 8720 0 0,'0'0'197'0'0,"0"0"24"0"0,0 0 19 0 0,0 1-29 0 0,0 11-126 0 0,-1-3 35 0 0,0 2 131 0 0,2 2 88 0 0,2-5-165 0 0,0-1 74 0 0,1-1 66 0 0,0 0 54 0 0,3 1 131 0 0,-1-1 44 0 0,17 10 1183 0 0,-16-11-1208 0 0,0 0-39 0 0,0 1-53 0 0,0 0-70 0 0,-2-2-164 0 0,-1 0-42 0 0,-1 1-46 0 0,1 0-51 0 0,7 13 294 0 0,-2 1-41 0 0,0 0-37 0 0,-2 0-33 0 0,4 22 150 0 0,-4 0-90 0 0,-3-7-104 0 0,-3 4 145 0 0,-1 0-1 0 0,-3 20-336 0 0,2-50 74 0 0,0 0 0 0 0,0 0-1 0 0,-1-1 1 0 0,0 1-1 0 0,-1-1 1 0 0,1 1-1 0 0,-2-1 1 0 0,1 0-1 0 0,-1 0 1 0 0,-2 4-74 0 0,0-3 104 0 0,-1 1 0 0 0,1-1 0 0 0,-2 0 0 0 0,-4 4-104 0 0,-17 12 208 0 0,-2-2-53 0 0,-2-3-64 0 0,-1-2-73 0 0,32-15-159 0 0,-1-1 36 0 0,-3 2-7 0 0,1 0 98 0 0,1 0 54 0 0,-12 6 234 0 0,9-5-204 0 0,4-2-71 0 0,0 0-33 0 0,-1 0-40 0 0,1 0-47 0 0,-2 1-131 0 0,1 0-114 0 0,2-2 134 0 0,-1 1-36 0 0,1-1-36 0 0,0 0-40 0 0,0 1-42 0 0,-1-1-43 0 0,1 0-46 0 0,0 1-48 0 0,0-1-49 0 0,-1 0-53 0 0,1 1-54 0 0,0-1-57 0 0,-4 3-1686 0 0,-3 2-1375 0 0,9-6 3794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2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11168 0 0,'0'0'330'0'0,"0"0"-8"0"0,0 0-161 0 0,0 0 18 0 0,0 0-33 0 0,1-1 64 0 0,0 0-89 0 0,4-3 62 0 0,-3 2-67 0 0,3-1 380 0 0,1 0-42 0 0,-1 1-39 0 0,1 0-38 0 0,6 0 275 0 0,1 0-121 0 0,-1 2-101 0 0,1 0-83 0 0,0 1-63 0 0,0 0-44 0 0,21 0 355 0 0,-8-1-179 0 0,0 1-104 0 0,1-1-90 0 0,-1 0-78 0 0,6 1-52 0 0,0 1-68 0 0,63 5-120 0 0,-92-7-1 0 0,0 1 41 0 0,12 2-6 0 0,-10-2-18 0 0,0 0-97 0 0,-2-1 39 0 0,-1 1-39 0 0,1-1-44 0 0,-1 0-50 0 0,2 1-176 0 0,-1-1-109 0 0,0 0-120 0 0,-1 0 288 0 0,-1 0-33 0 0,-1 0-443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2T08:50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15000 0 0,'0'0'340'0'0,"0"0"50"0"0,0 0 24 0 0,0 0-245 0 0,1 0-41 0 0,1 0 27 0 0,0 0-102 0 0,6 0-89 0 0,-5 0 70 0 0,19 0 512 0 0,-1 0-48 0 0,0 0-44 0 0,0-1-43 0 0,1 1-41 0 0,-1 0-38 0 0,0 0-36 0 0,1 0-34 0 0,13-1 105 0 0,1 1-79 0 0,0-1-69 0 0,0 1-60 0 0,7 0-31 0 0,0 0-54 0 0,85 3 2 0 0,-122-2-9 0 0,0-1-67 0 0,0 0-68 0 0,0 1-69 0 0,0-1-71 0 0,0 0-72 0 0,0 1-74 0 0,0-1-76 0 0,-2 0 45 0 0,1 1-47 0 0,0-1-48 0 0,-1 0-48 0 0,1 1-49 0 0,0-1-50 0 0,-1 0-50 0 0,1 0-52 0 0,12 1-1726 0 0,9 1-1394 0 0,-24-2 3583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4:3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28 390 5904 0 0,'0'-1'212'0'0,"0"-2"-79"0"0,0-9 102 0 0,0 8-296 0 0,0-1 49 0 0,0 0 47 0 0,0 1 44 0 0,0-1 41 0 0,0 0 39 0 0,0 1 37 0 0,0-1 35 0 0,0-4 324 0 0,0 0 109 0 0,0 0 91 0 0,0 0 72 0 0,0 8-563 0 0,0 1 0 0 0,0 0 0 0 0,0 0 0 0 0,0 0-15 0 0,0 0-61 0 0,0 0-27 0 0,0 0-7 0 0,0 0-17 0 0,-1 2-57 0 0,-4 10-1 0 0,-2 21 63 0 0,2 1-66 0 0,1 8-43 0 0,1 19-26 0 0,2-35 49 0 0,0-18-57 0 0,1 0 1 0 0,0 0-1 0 0,0 0 1 0 0,2 6 0 0 0,-2-11 8 0 0,1 2-25 0 0,-2 1 36 0 0,1 8 63 0 0,0-16 318 0 0,0 0-52 0 0,1-2-50 0 0,-1 1-45 0 0,0-2-41 0 0,1 1-38 0 0,0-7 78 0 0,0 2-125 0 0,0-1-50 0 0,2-23 34 0 0,-2 20-29 0 0,-1 5 5 0 0,0 2 40 0 0,1-14-24 0 0,3-10-40 0 0,0-6 29 0 0,-3 21 84 0 0,0 0-48 0 0,1-1-44 0 0,0 1-35 0 0,6-22-40 0 0,-5 23-63 0 0,2-1 1 0 0,3-7 53 0 0,-8 21 0 0 0,0 1 1 0 0,1-1-1 0 0,-1 1 1 0 0,0-1 0 0 0,0 1-1 0 0,1-1 1 0 0,-1 1-1 0 0,0-1 1 0 0,1 1-1 0 0,-1 0 1 0 0,1-1-1 0 0,-1 1 1 0 0,0 0-1 0 0,1-1 1 0 0,-1 1-1 0 0,1 0 1 0 0,-1 0 0 0 0,1-1-1 0 0,-1 1 0 0 0,6-3 1 0 0,-6 2-3 0 0,1 1 0 0 0,-1 0 0 0 0,1 0 0 0 0,-1 0 0 0 0,1 0 0 0 0,-1 0 0 0 0,1 0 0 0 0,0 0 1 0 0,-1 0-1 0 0,1 0 0 0 0,-1 0 0 0 0,1 0 0 0 0,-1 0 0 0 0,1 0 0 0 0,-1 0 0 0 0,1 0 1 0 0,-1 1-1 0 0,1-1 0 0 0,-1 0 0 0 0,1 0 0 0 0,-1 1 0 0 0,0-1 0 0 0,1 0 0 0 0,-1 0 1 0 0,1 1-1 0 0,-1-1 0 0 0,0 1 0 0 0,1-1 0 0 0,-1 0 0 0 0,0 1 0 0 0,1-1 0 0 0,-1 1 1 0 0,0-1-1 0 0,1 1 0 0 0,-1-1 0 0 0,0 1 0 0 0,0-1 0 0 0,0 1 2 0 0,1-1-3 0 0,8 16-77 0 0,-1 2 41 0 0,-5-7 39 0 0,1 0 0 0 0,-2 0 1 0 0,1 0-1 0 0,-1 0 0 0 0,-1 1 0 0 0,0-1 1 0 0,-1 1-1 0 0,3 12 0 0 0,-3-20 0 0 0,1 0 0 0 0,-1 0 0 0 0,0 0 0 0 0,1-1 0 0 0,-2 1 0 0 0,1 1 0 0 0,1 10 6 0 0,-1-14-2 0 0,0 1 1 0 0,1-1-1 0 0,-1 1 0 0 0,0-1 1 0 0,0 1-1 0 0,0-1 1 0 0,0 1-1 0 0,-1-1 1 0 0,1 0-1 0 0,0 1 1 0 0,0-1-1 0 0,-1 1 1 0 0,1-1-5 0 0,-2 3 30 0 0,-5 14-41 0 0,5-12 45 0 0,1-2 54 0 0,1-4 74 0 0,3-4 95 0 0,14-36-91 0 0,0-1-37 0 0,-5 10-7 0 0,1 1-1 0 0,8-13-121 0 0,-12 29 51 0 0,10-16-49 0 0,-19 30-2 0 0,0-1 0 0 0,0 1 0 0 0,1-1 0 0 0,-1 1 0 0 0,0-1 0 0 0,0 1 0 0 0,0-1 0 0 0,1 1 0 0 0,-1-1 0 0 0,0 1 0 0 0,1-1 0 0 0,-1 1 0 0 0,0-1 0 0 0,1 1 0 0 0,-1 0 0 0 0,1-1 0 0 0,-1 1 0 0 0,1 0 0 0 0,-1-1 0 0 0,0 1 0 0 0,1 0 0 0 0,-1 0 0 0 0,1-1 0 0 0,0 1 0 0 0,4 0-10 0 0,-5 0 6 0 0,1 0-1 0 0,-1 0 1 0 0,1 0 0 0 0,-1 1 0 0 0,1-1-1 0 0,-1 0 1 0 0,1 1 0 0 0,-1-1 0 0 0,0 0-1 0 0,1 1 1 0 0,-1-1 0 0 0,1 0 0 0 0,-1 1-1 0 0,0-1 1 0 0,1 1 0 0 0,-1-1 0 0 0,0 1 0 0 0,0-1-1 0 0,1 1 1 0 0,-1-1 0 0 0,0 1 0 0 0,0-1 4 0 0,5 13-32 0 0,-5-13 31 0 0,6 43 1 0 0,-5-19-20 0 0,1 0-32 0 0,1 2 52 0 0,-3-21 0 0 0,0 1 0 0 0,1-1 0 0 0,0 0 0 0 0,0 0 0 0 0,1 1 0 0 0,0 17 0 0 0,0-6 0 0 0,1-3 0 0 0,3 7 1 0 0,-3-10-2 0 0,-3-11 1 0 0,0 1 0 0 0,0-1 0 0 0,0 1 0 0 0,0-1 0 0 0,1 0 0 0 0,-1 1 0 0 0,0-1 0 0 0,0 1 0 0 0,0-1 0 0 0,1 0 0 0 0,-1 1 0 0 0,0-1 0 0 0,0 0 0 0 0,1 1 0 0 0,-1-1 0 0 0,0 0 0 0 0,1 0 0 0 0,-1 1 0 0 0,0-1 0 0 0,1 0 0 0 0,-1 0 0 0 0,1 0 0 0 0,-1 1 0 0 0,0-1 0 0 0,1 0 0 0 0,-1 0 0 0 0,1 0 0 0 0,-1 0 0 0 0,0 0 0 0 0,1 0 0 0 0,-1 0 0 0 0,1 0 0 0 0,-1 0 0 0 0,1 0 0 0 0,-1 0 0 0 0,6 3-16 0 0,0-1-74 0 0,9-4-194 0 0,-1-3 136 0 0,-6 1 128 0 0,2-1 51 0 0,15-9 37 0 0,-2-1-46 0 0,-13 7-36 0 0,0 0 1 0 0,0 0-1 0 0,-2-1 0 0 0,1 0 0 0 0,5-7 14 0 0,-8 7-10 0 0,0 1 1 0 0,-1-1-1 0 0,4-8 10 0 0,3-15 35 0 0,-6 4 46 0 0,-4-1 63 0 0,-2 22-123 0 0,0 5-7 0 0,0 0-1 0 0,0-1 1 0 0,0 1-1 0 0,0 0 0 0 0,0 0 1 0 0,0 0-1 0 0,0 0 1 0 0,-1 0-1 0 0,1 0 0 0 0,-1 0 1 0 0,0 0-1 0 0,0 0 0 0 0,1 0 1 0 0,-2-1-14 0 0,-1-1 44 0 0,-9-8 115 0 0,7 9-142 0 0,0 2-35 0 0,2 1 20 0 0,0 1-1 0 0,0-1 0 0 0,0 0 1 0 0,0 1-1 0 0,0 0 0 0 0,0 0 1 0 0,0 0-1 0 0,-2 1-1 0 0,0 0-4 0 0,0 1 0 0 0,1 0 0 0 0,0 0 0 0 0,-1 0 0 0 0,1 0 0 0 0,0 1 0 0 0,1-1 0 0 0,-2 3 4 0 0,1-2-3 0 0,0 1-1 0 0,0 0 1 0 0,1 0-1 0 0,0 0 0 0 0,0 0 1 0 0,0 1-1 0 0,1-1 1 0 0,-1 1-1 0 0,1 0 1 0 0,1-1-1 0 0,-1 1 0 0 0,1 2 5 0 0,0 0-22 0 0,0 1 0 0 0,1-1 1 0 0,1 0-1 0 0,-1 1 0 0 0,1-1 1 0 0,1 0-1 0 0,-1 0 1 0 0,2 3 20 0 0,-1-6-11 0 0,-1-1 0 0 0,1 1 0 0 0,0-1 0 0 0,0 0 0 0 0,0 0 0 0 0,1 1 0 0 0,-1-1 1 0 0,1-1-1 0 0,0 1 0 0 0,0 0 0 0 0,1-1 0 0 0,-1 0 0 0 0,1 1 0 0 0,0-1 0 0 0,0 0 12 0 0,1 0-4 0 0,1 1 1 0 0,0-1 0 0 0,-1 0 0 0 0,1-1 0 0 0,0 0 0 0 0,4 2 2 0 0,7-2-68 0 0,1-2-83 0 0,-10-2 52 0 0,0 1-58 0 0,1-1-52 0 0,-1 0-44 0 0,1-1-70 0 0,-1-1-34 0 0,21-9-898 0 0,-17 6 744 0 0,2-2-13 0 0,-4 2 13 0 0,0-1 43 0 0,-2-1 44 0 0,1-1 44 0 0,-1 0 47 0 0,-1 0 46 0 0,0 0 50 0 0,0-1 50 0 0,-2 4 86 0 0,7-16-36 0 0,-6 5 88 0 0,-3 3 64 0 0,0 0 73 0 0,-2 2 56 0 0,-1 0 77 0 0,0 1 89 0 0,-1 1 102 0 0,0 7-191 0 0,-3-4 160 0 0,2 6-207 0 0,1 0 70 0 0,0 2 72 0 0,1 0-178 0 0,-1-1-63 0 0,0 0-42 0 0,-3-3-17 0 0,3 3 17 0 0,-1 0 100 0 0,2 1-15 0 0,-1 0 45 0 0,-5 4 45 0 0,0 0-60 0 0,0 2-50 0 0,0 0-41 0 0,0 3-28 0 0,3-6-32 0 0,1 0 1 0 0,0 1-1 0 0,0-1 1 0 0,0 1 0 0 0,1-1-1 0 0,-1 1 3 0 0,0 6 18 0 0,-6 31-18 0 0,3-24 12 0 0,2-5 53 0 0,3-11-53 0 0,0 1 0 0 0,0-1 0 0 0,0 1 1 0 0,0-1-1 0 0,1 1 0 0 0,-1-1 1 0 0,0 0-1 0 0,1 1 0 0 0,-1-1 1 0 0,1 1-13 0 0,2 13 286 0 0,1 0-5 0 0,3-6-195 0 0,6 0-59 0 0,-9-6-26 0 0,-4-3-1 0 0,0 0 0 0 0,0 1 0 0 0,1-1 0 0 0,-1 0 0 0 0,0 0-1 0 0,1 1 1 0 0,-1-1 0 0 0,0 0 0 0 0,1 0 0 0 0,-1 0 0 0 0,0 1 0 0 0,1-1 0 0 0,-1 0-1 0 0,0 0 1 0 0,1 0 0 0 0,-1 0 0 0 0,1 0 0 0 0,-1 0 0 0 0,0 0 0 0 0,1 0 0 0 0,-1 0 0 0 0,1 0-1 0 0,-1 0 1 0 0,8-1 22 0 0,-7 1 0 0 0,1 0 0 0 0,-1 0 0 0 0,1 0 0 0 0,-1-1 0 0 0,1 1 0 0 0,-1-1 0 0 0,0 1 0 0 0,1-1 0 0 0,-1 1 0 0 0,0-1 0 0 0,1 0-1 0 0,-1 0 1 0 0,0 0 0 0 0,0 0 0 0 0,0 0 0 0 0,0 0 0 0 0,0 0 0 0 0,0 0 0 0 0,0 0 0 0 0,0 0 0 0 0,0 0 0 0 0,0-1 0 0 0,0 1 0 0 0,-1 0 0 0 0,1-1-22 0 0,2-5 118 0 0,0 1 0 0 0,-1-1 0 0 0,0 0 0 0 0,1-5-118 0 0,0 0 159 0 0,-2-1 25 0 0,-1 7-26 0 0,-1 4-33 0 0,1 1 40 0 0,-2-2-58 0 0,2 2-88 0 0,-1 1-28 0 0,1 0-48 0 0,0 0-43 0 0,0 1 20 0 0,0 8 66 0 0,0-8 14 0 0,0 0 0 0 0,0 0 0 0 0,0 0 0 0 0,0 0 0 0 0,0 0 0 0 0,0 0 0 0 0,0 0 0 0 0,0 0-1 0 0,1-1 1 0 0,-1 1 0 0 0,0 0 0 0 0,1 0 0 0 0,-1 0 0 0 0,1 0 0 0 0,-1-1 0 0 0,1 1 0 0 0,-1 0 0 0 0,1 0 0 0 0,-1-1 0 0 0,5 7-1 0 0,-3-3 1 0 0,1-1 0 0 0,0 0 0 0 0,1 0 0 0 0,-1 0 0 0 0,1-1 0 0 0,-1 1 0 0 0,2 0 0 0 0,20 4-27 0 0,-22-7 35 0 0,0 1 0 0 0,1-1 0 0 0,-1 0 0 0 0,1 0 0 0 0,-1-1 0 0 0,0 1-1 0 0,1-1 1 0 0,0 0-8 0 0,10-4 17 0 0,-2-1-48 0 0,-4 1-31 0 0,0 0-41 0 0,-4 3 40 0 0,-1-1 0 0 0,0 0 0 0 0,0-1 1 0 0,0 1-1 0 0,-1 0 0 0 0,1-1 0 0 0,-1 0 0 0 0,0 1 1 0 0,1-1-1 0 0,-2 0 0 0 0,2-2 63 0 0,-1 0-92 0 0,1 0 1 0 0,-2 0-1 0 0,1-1 1 0 0,0-2 91 0 0,0-10-199 0 0,-2 16 164 0 0,0-1-1 0 0,0 0 0 0 0,1 1 0 0 0,-1-1 0 0 0,1 0 0 0 0,0 1 0 0 0,0-1 0 0 0,0 0 0 0 0,1 0 36 0 0,-1 4-80 0 0,-1 0 6 0 0,0 0-6 0 0,0 0 10 0 0,0 0-2 0 0,1 3-94 0 0,3 8 47 0 0,-4-8 55 0 0,13 36 16 0 0,4 19 63 0 0,-13-49 14 0 0,3 1 47 0 0,-3-5-3 0 0,0-1 0 0 0,1 1 0 0 0,-1-1 0 0 0,1 0 0 0 0,1 0-73 0 0,3 2 106 0 0,-8-6-79 0 0,0 0 1 0 0,-1 1-1 0 0,1-1 1 0 0,0 0-1 0 0,0 0 1 0 0,0 0-1 0 0,0 0 1 0 0,0 0-1 0 0,0 0 1 0 0,0 0 0 0 0,0 0-1 0 0,0 0 1 0 0,-1 0-1 0 0,1 0 1 0 0,0 0-1 0 0,0-1 1 0 0,0 1-1 0 0,0 0 1 0 0,0-1-1 0 0,0 1 1 0 0,-1-1 0 0 0,1 1-1 0 0,0-1 1 0 0,0 1-1 0 0,0-1-27 0 0,6-8 280 0 0,-2-2-103 0 0,-1 4-138 0 0,-1-5 49 0 0,1-1-80 0 0,2 2-11 0 0,2-7 100 0 0,0-1 29 0 0,-1 7-90 0 0,6-13-36 0 0,-6 19 281 0 0,0 4-71 0 0,-2 4-59 0 0,0 2-48 0 0,2 6-10 0 0,1 9-27 0 0,-3-6 32 0 0,-4-12-90 0 0,0 1 0 0 0,-1-1 0 0 0,1 1-1 0 0,-1 0 1 0 0,0-1 0 0 0,1 1 0 0 0,-1-1-1 0 0,0 1 1 0 0,0 0 0 0 0,0 0-8 0 0,3 15 50 0 0,-1-10-9 0 0,1 0 0 0 0,-1 0 0 0 0,0 0 0 0 0,-1 1 0 0 0,1-1-1 0 0,-1 5-40 0 0,-1-11-100 0 0,0 0 43 0 0,1 0 47 0 0,-1 1 58 0 0,4 2 242 0 0,-3-3-267 0 0,0 0-58 0 0,0 0-80 0 0,1 0-99 0 0,-1 1-118 0 0,0-2 115 0 0,-1 1-37 0 0,1 0-248 0 0,0-1-117 0 0,0 1 246 0 0,-1-1-56 0 0,1 0-50 0 0,-1 1-44 0 0,1 0-111 0 0,0-1-38 0 0,1 2-1475 0 0</inkml:trace>
  <inkml:trace contextRef="#ctx0" brushRef="#br0" timeOffset="3473.689">1475 247 6504 0 0,'0'0'141'0'0,"0"0"23"0"0,0 0 13 0 0,-3 1-36 0 0,-3 2-92 0 0,4-1-37 0 0,1-1 34 0 0,1-1 50 0 0,0 1 106 0 0,-1-2-112 0 0,-1 2 55 0 0,1-1 48 0 0,-1 1 40 0 0,-1 2 259 0 0,-5 4 792 0 0,6-5-769 0 0,1-1-296 0 0,0 0-33 0 0,1-1 83 0 0,0 0-11 0 0,-4 6 309 0 0,2-1-266 0 0,1-3-91 0 0,0 0 42 0 0,1 0 50 0 0,0-1 59 0 0,8 5-41 0 0,1-2-71 0 0,6-2 20 0 0,3-5-85 0 0,16-8 103 0 0,-24 7-166 0 0,-2 0 34 0 0,-4 3-77 0 0,4-5 90 0 0,3-3-51 0 0,4-2 14 0 0,-4 4-47 0 0,-2-2 102 0 0,0 0 61 0 0,7-16 394 0 0,-13 17-475 0 0,-1 1-35 0 0,-1 3 93 0 0,-3 0-55 0 0,-2 0-46 0 0,0 1-36 0 0,-4-1-5 0 0,-1 0-19 0 0,3 4-65 0 0,-15 0 80 0 0,12 1-70 0 0,8-1-7 0 0,-1 0-1 0 0,0 0 0 0 0,0 0 0 0 0,0 1 0 0 0,1-1 0 0 0,-1 1 0 0 0,0-1 0 0 0,1 1 0 0 0,-1 0 0 0 0,0-1 0 0 0,1 1 0 0 0,-2 1 0 0 0,-4 1 10 0 0,-5 2 89 0 0,0 0-62 0 0,-2 3-56 0 0,-4 7-85 0 0,1 3-17 0 0,7-6 72 0 0,2-2 48 0 0,0 0 52 0 0,0 13-121 0 0,7-20 76 0 0,0 2 9 0 0,-2 9-39 0 0,3-11 8 0 0,-1-1 0 0 0,1 1 0 0 0,0-1 0 0 0,0 1 0 0 0,0-1 0 0 0,0 1-1 0 0,0-1 1 0 0,1 0 0 0 0,-1 1 0 0 0,1 2 16 0 0,4 5 0 0 0,-1-5-23 0 0,0 1 1 0 0,0-1 0 0 0,0 0-1 0 0,2 1 23 0 0,0-2-18 0 0,0 1 0 0 0,0-1-1 0 0,0 0 1 0 0,0 0-1 0 0,7 2 19 0 0,-7-2 0 0 0,-4-3 0 0 0,0 0 0 0 0,-1 0 0 0 0,1 0 0 0 0,0 0 0 0 0,0 0 0 0 0,-1 0 0 0 0,1-1 0 0 0,0 1 0 0 0,0-1 0 0 0,0 0 0 0 0,0 1 0 0 0,0-1 0 0 0,0 0 0 0 0,0 0 0 0 0,0 0 0 0 0,0 0 0 0 0,4 0 5 0 0,0 0-1 0 0,0-1 1 0 0,0 0-1 0 0,0 0 0 0 0,4-1-4 0 0,16-9 69 0 0,-18 6-42 0 0,-1 1-39 0 0,-1 0 41 0 0,3-5 87 0 0,7-16 249 0 0,-12 16-294 0 0,0 1-48 0 0,-1 3-45 0 0,-1-1 21 0 0,0-1-1 0 0,0 1 0 0 0,0-1 0 0 0,-1 0 0 0 0,0 0 2 0 0,1-9-89 0 0,0 1 24 0 0,0 0 45 0 0,3-13 81 0 0,-4 24-25 0 0,0-2 6 0 0,0 1-26 0 0,4-13 52 0 0,-3 11-68 0 0,-2 4 1 0 0,1 4-2 0 0,0 5-12 0 0,1 0 6 0 0,1 1-140 0 0,2 4-83 0 0,-2-5 193 0 0,-1 2 39 0 0,2 1-8 0 0,-1-1 89 0 0,5 11 171 0 0,-6-12-224 0 0,0 1-61 0 0,0 4-150 0 0,0 1 58 0 0,1 8 27 0 0,1-1 110 0 0,-4-5 29 0 0,0-1-22 0 0,0-12-16 0 0,0 9-10 0 0,0-1 71 0 0,0-10-61 0 0,0 1 0 0 0,0-1 0 0 0,0 0 0 0 0,0 0 0 0 0,0 1 0 0 0,0-1 0 0 0,0 0 0 0 0,0 0 0 0 0,1 1 0 0 0,-1-1-1 0 0,0 0 1 0 0,0 0 0 0 0,0 1 0 0 0,0-1 0 0 0,0 0 0 0 0,0 0 0 0 0,1 0 0 0 0,-1 0 0 0 0,0 1 0 0 0,0-1 0 0 0,0 0 0 0 0,0 0 0 0 0,1 0 0 0 0,-1 0 0 0 0,0 1 0 0 0,0-1 0 0 0,0 0 0 0 0,1 0 0 0 0,-1 0-5 0 0,8 0 91 0 0,1-2-51 0 0,-3-1-53 0 0,-5 1 21 0 0,1 0 0 0 0,0 0-1 0 0,-1 0 1 0 0,1 0-1 0 0,-1-1 1 0 0,0 1-1 0 0,1-1-7 0 0,0-4 41 0 0,0 1-1 0 0,0-1 1 0 0,-1 1-1 0 0,0-1 1 0 0,0 0-1 0 0,-1-5-40 0 0,3-11 24 0 0,0 3 31 0 0,-1 6 19 0 0,3-10 75 0 0,-4 19-138 0 0,0 0 0 0 0,0 0 1 0 0,1 1-1 0 0,0-1 0 0 0,0 1 1 0 0,0-1-1 0 0,1 1 0 0 0,1-3-11 0 0,6-5 70 0 0,1 1 56 0 0,-11 11-131 0 0,6-5-88 0 0,0 4 56 0 0,-1 1-4 0 0,-3 1-37 0 0,1 0 37 0 0,6 7-17 0 0,-6-4 57 0 0,-1-1 0 0 0,-1 1 0 0 0,1-1-1 0 0,0 1 1 0 0,-1 0 0 0 0,0 0 0 0 0,0 0 0 0 0,0-1 0 0 0,0 1-1 0 0,-1 1 2 0 0,2 39 2 0 0,-2-33-3 0 0,0-5 1 0 0,0 1 0 0 0,0 0 0 0 0,1-1 0 0 0,0 1 0 0 0,0-1 0 0 0,1 1 0 0 0,-1-1 0 0 0,3 5 0 0 0,-3-9 0 0 0,0 0 0 0 0,1 0 0 0 0,-1 0 0 0 0,0 0 0 0 0,1 0 0 0 0,-1 0 0 0 0,1-1 0 0 0,-1 1 0 0 0,1-1 0 0 0,0 1 0 0 0,0-1 0 0 0,0 1 0 0 0,-1-1 0 0 0,1 0 0 0 0,1 0 0 0 0,-1 0 0 0 0,0 0 0 0 0,0-1 0 0 0,0 1 0 0 0,0 0 0 0 0,1-1 0 0 0,-1 0 0 0 0,0 1 0 0 0,0-1 0 0 0,1 0 0 0 0,1 0 0 0 0,4 0 2 0 0,0-1 0 0 0,0 0-1 0 0,0 0 1 0 0,0-1 0 0 0,-1 1-1 0 0,1-2 1 0 0,0 1 0 0 0,6-4-2 0 0,20-14 57 0 0,-3-5 40 0 0,-21 16-97 0 0,-1 1 0 0 0,-4 3 28 0 0,0 0 26 0 0,-1 0 38 0 0,5-7 73 0 0,-3 4-15 0 0,-2 3 21 0 0,0-1 0 0 0,0 0 1 0 0,-1 0-1 0 0,2-3-171 0 0,-1-1 137 0 0,-2 0-48 0 0,-2 6-78 0 0,3-5 46 0 0,1-8-61 0 0,-4 16 4 0 0,0 0 0 0 0,1 0 0 0 0,-1 0 0 0 0,0 0 0 0 0,0 0 0 0 0,-1 0 0 0 0,1 0 0 0 0,0 0 0 0 0,0 0 0 0 0,0 0 0 0 0,-1-1 0 0 0,1 1 0 0 0,0 0 0 0 0,-1 0 0 0 0,1 0 0 0 0,-1 1 0 0 0,0-1 0 0 0,1 0 0 0 0,-2-1 0 0 0,-1-3 0 0 0,3 5 0 0 0,-1 0 0 0 0,1-1 0 0 0,-1 1 0 0 0,1 0 0 0 0,-1 0 0 0 0,1-1 0 0 0,-1 1 0 0 0,1 0 0 0 0,-1 0 0 0 0,0 0 0 0 0,1 0 0 0 0,-1 0 0 0 0,1 0 0 0 0,-1 0 0 0 0,1 0 0 0 0,-1 0 0 0 0,1 0 0 0 0,-1 0 0 0 0,0 0 0 0 0,1 0 0 0 0,-1 0 0 0 0,1 0 0 0 0,-1 0 0 0 0,1 1 0 0 0,-1-1 0 0 0,1 0 0 0 0,-1 0 0 0 0,1 1 0 0 0,-1-1 0 0 0,1 0 0 0 0,-1 1 0 0 0,1-1 0 0 0,0 0 0 0 0,-1 1 0 0 0,1-1 0 0 0,-17 15 0 0 0,16-14 0 0 0,-2 1-5 0 0,0 1 0 0 0,0-1-1 0 0,0 1 1 0 0,0-1 0 0 0,1 1-1 0 0,0 0 1 0 0,-1 0 0 0 0,1 0-1 0 0,0 0 1 0 0,0 1 0 0 0,1-1-1 0 0,-1 0 1 0 0,1 1 0 0 0,-1 1 5 0 0,-3 6 10 0 0,0 0-81 0 0,-3 6-141 0 0,4-9 134 0 0,0 1 64 0 0,1-4 56 0 0,0 0 53 0 0,0 5 23 0 0,3-2-42 0 0,0 1-47 0 0,-3 5-46 0 0,2-5-210 0 0,2-1 73 0 0,4 0 66 0 0,5 1 61 0 0,-4-6 27 0 0,-4-2 0 0 0,1-1 0 0 0,-1 1 0 0 0,1-1 0 0 0,0 0 0 0 0,-1 0 0 0 0,1 0 0 0 0,-1 0 0 0 0,1 0 0 0 0,0-1 0 0 0,-1 1 0 0 0,1-1 0 0 0,1 0 0 0 0,5-1 0 0 0,-5 1 25 0 0,1 0-1 0 0,-1 0 0 0 0,0 0 0 0 0,0 0 1 0 0,1-1-1 0 0,-1 0 0 0 0,0 1 0 0 0,2-3-24 0 0,-2 1 16 0 0,1 0-1 0 0,-1 0 0 0 0,0-1 0 0 0,0 1 0 0 0,0-1 1 0 0,1-2-16 0 0,14-21 20 0 0,-13 16-26 0 0,-1 0 0 0 0,-1 0 0 0 0,1 0 6 0 0,4-16 0 0 0,-1 6 15 0 0,-8 20 54 0 0,3 2-17 0 0,0 0-41 0 0,1 3-57 0 0,-1 1-45 0 0,2 7-119 0 0,-2-5 144 0 0,-2-4 86 0 0,20 44-267 0 0,-20-44 219 0 0,0-1 0 0 0,0 0 0 0 0,0 1 0 0 0,1-1 0 0 0,-1 0 0 0 0,1 0 0 0 0,-1 0 0 0 0,3 2 28 0 0,6 9-99 0 0,-9-12 99 0 0,10 4 0 0 0,-10-5 12 0 0,0 0 0 0 0,0 1-1 0 0,0-1 1 0 0,0 0-1 0 0,0 0 1 0 0,0 0-1 0 0,0 0 1 0 0,0 0 0 0 0,0 0-1 0 0,0 0 1 0 0,0 0-1 0 0,0-1 1 0 0,0 1-1 0 0,0 0 1 0 0,-1-1-1 0 0,1 1 1 0 0,0 0 0 0 0,0-1-1 0 0,0 1 1 0 0,0-1-1 0 0,0 1 1 0 0,-1-1-1 0 0,1 0 1 0 0,0 1 0 0 0,0-1-1 0 0,-1 0 1 0 0,1 1-1 0 0,-1-1 1 0 0,1 0-12 0 0,1-3 47 0 0,0 1 0 0 0,0 0 1 0 0,-1-1-1 0 0,0 1 0 0 0,1-1 1 0 0,-1-1-48 0 0,1-1 74 0 0,2-4 25 0 0,0 0 1 0 0,1 1-1 0 0,0 0 0 0 0,3-4-99 0 0,17-20 198 0 0,-3 8-143 0 0,-10 14-81 0 0,-1 1-44 0 0,-2 3-1 0 0,0 0-101 0 0,2 1-91 0 0,-1 0-82 0 0,1 1-72 0 0,0-1-62 0 0,-1 2-54 0 0,1-1-43 0 0,6 0-500 0 0,-11 4 680 0 0,0 0-33 0 0,-2 0 39 0 0,1 0-34 0 0,0 1-40 0 0,0-1-45 0 0,0 1-43 0 0,0-1-55 0 0,0 1-59 0 0,-1-1-64 0 0,1 0-69 0 0,0 0-74 0 0,0 0-79 0 0,-1 0-84 0 0,-2 0 714 0 0,0 1 64 0 0,0-1 59 0 0,-1 1 54 0 0,2-1 25 0 0,-1 0 75 0 0,1 1 61 0 0,-1-1 50 0 0,1 0 61 0 0,4-2 336 0 0,-5 2-301 0 0,-1 0 207 0 0,-1 1 146 0 0,0 0 58 0 0,0 0 17 0 0,0 0-502 0 0,0 0 54 0 0,1 0 48 0 0,-1 0 43 0 0,0 0 96 0 0,0 0 46 0 0,1-1 255 0 0,-1 1 53 0 0,1-1 618 0 0,0 1-479 0 0,-1 0-212 0 0,0 0-102 0 0,0 0-256 0 0,0 0-60 0 0,0 0-67 0 0,-1 1-76 0 0,1-1-83 0 0,-1 0-92 0 0,0 1-97 0 0,0 0-107 0 0,-3 2 602 0 0,-1 1-37 0 0,-5 4 132 0 0,1 1-117 0 0,0 1-94 0 0,-1 2-59 0 0,-15 25-20 0 0,17-22 28 0 0,4-8-105 0 0,2-3 0 0 0,0 0 0 0 0,0 0 0 0 0,1 0 0 0 0,-1 0 0 0 0,1 0 0 0 0,0 1 0 0 0,0 2 0 0 0,1-6 0 0 0,1 1 0 0 0,-1-1 0 0 0,0 0 0 0 0,1 0 0 0 0,-1 1 0 0 0,0-1 0 0 0,1 0 0 0 0,0 0 0 0 0,-1 0 0 0 0,1 1 0 0 0,0-1 0 0 0,-1 0 0 0 0,1 0 0 0 0,0 0 0 0 0,0 0 0 0 0,0 0 0 0 0,0-1 0 0 0,0 1 0 0 0,1 1 0 0 0,-1-1 0 0 0,0 0 1 0 0,0-1 0 0 0,0 1 0 0 0,0 0 0 0 0,0-1 0 0 0,0 1-1 0 0,0-1 1 0 0,0 1 0 0 0,0-1 0 0 0,1 1 0 0 0,-1-1-1 0 0,0 0 1 0 0,0 0 0 0 0,0 1 0 0 0,0-1 0 0 0,1 0-1 0 0,-1 0 0 0 0,2-1 13 0 0,0 1-1 0 0,-1 0 1 0 0,1-1-1 0 0,0 0 1 0 0,-1 1-1 0 0,1-1 1 0 0,-1 0-1 0 0,1-1-12 0 0,0 1 19 0 0,18-10 192 0 0,-15 7-142 0 0,-1-1 1 0 0,1 1 0 0 0,-1-1 0 0 0,0-1 0 0 0,0 1-1 0 0,1-2-69 0 0,3-6 180 0 0,1 0 56 0 0,0-1 83 0 0,0 1 97 0 0,-2 6-60 0 0,-3 8-33 0 0,-4 2-203 0 0,1 1-43 0 0,-1 1-53 0 0,0 0-66 0 0,-1-4 24 0 0,1 14 41 0 0,0-1-1 0 0,0 1 0 0 0,-3 14-22 0 0,1 3-3 0 0,1 37 3 0 0,6 69 2 0 0,-5-78-77 0 0,-1-55 56 0 0,0 1 0 0 0,-1-1 0 0 0,1 0 0 0 0,-1 1-1 0 0,0-1 1 0 0,0 1 0 0 0,-1-1 0 0 0,0 0 0 0 0,0 0 0 0 0,0 0 0 0 0,-1 0 0 0 0,1 0-1 0 0,-1-1 1 0 0,0 1 0 0 0,0-1 0 0 0,-1 1 0 0 0,0-1 0 0 0,1 0 0 0 0,-2 0 19 0 0,0 0-33 0 0,0-1 1 0 0,1 1-1 0 0,-1-1 1 0 0,-1 0-1 0 0,1-1 1 0 0,0 1-1 0 0,-2-1 33 0 0,-13 4-62 0 0,0-5 44 0 0,2-4 43 0 0,0-4 40 0 0,2-2 38 0 0,2-4 36 0 0,11 9-85 0 0,0 0-1 0 0,0 0 1 0 0,1 0-1 0 0,-1 0 1 0 0,1 0 0 0 0,0-1-1 0 0,0 1-53 0 0,-6-25 306 0 0,6 2-74 0 0,6 0-65 0 0,4 1-55 0 0,13-15-24 0 0,18-17-96 0 0,-14 23-33 0 0,4-7 90 0 0,3 2-35 0 0,-5 7-34 0 0,-1-1-36 0 0,-8 9 40 0 0,10-12 72 0 0,-8 11-46 0 0,-6 8-7 0 0,8-10-6 0 0,-11 7 67 0 0,-10 21-62 0 0,-1-1 1 0 0,0 0-1 0 0,0 1 0 0 0,0-1 0 0 0,0 1 0 0 0,0-1 0 0 0,1 0 0 0 0,-1 1 0 0 0,0-1 0 0 0,1 1 0 0 0,-1-1 0 0 0,0 1 1 0 0,1-1-1 0 0,-1 1 0 0 0,0 0 0 0 0,1-1 0 0 0,-1 1 0 0 0,1-1 0 0 0,-1 1 0 0 0,1-1-2 0 0,4-1 33 0 0,-5 1-1 0 0,-2 6-76 0 0,1 8 49 0 0,1-9-9 0 0,-2 5 4 0 0,2 0 0 0 0,-1 1 0 0 0,1 5 0 0 0,0-12 0 0 0,0-1 0 0 0,0 1 0 0 0,1-1 0 0 0,-1 1 0 0 0,1-1 0 0 0,0 0 0 0 0,-1 1 0 0 0,1-1 0 0 0,0 0 0 0 0,0 1 0 0 0,0-1 0 0 0,1 0 0 0 0,-1 0 0 0 0,1 0 0 0 0,-1 0 0 0 0,2 1 0 0 0,0 0 0 0 0,0-1 0 0 0,-1 1 0 0 0,0-1 0 0 0,0 0 0 0 0,1-1 0 0 0,-1 1 0 0 0,1 0 0 0 0,0-1 0 0 0,0 0 0 0 0,-1 1 0 0 0,1-1 0 0 0,2 0 0 0 0,16 3 21 0 0,-15-3-26 0 0,1-1 0 0 0,-1 0 1 0 0,0-1-1 0 0,1 1 0 0 0,-1-1 0 0 0,0-1 1 0 0,1 1-1 0 0,-1-1 0 0 0,0 0 5 0 0,19-10 18 0 0,-6-3 59 0 0,-3-2 82 0 0,-14 14-103 0 0,-1 0 1 0 0,1-1-1 0 0,0 1 0 0 0,-1-1 0 0 0,0 1 0 0 0,0-1 0 0 0,0 0 0 0 0,0 1 0 0 0,0-3-56 0 0,1-39 584 0 0,-2 36-481 0 0,0 13-268 0 0,-1 0 47 0 0,0 5-16 0 0,-1 12 7 0 0,2-2 73 0 0,-2 9 40 0 0,0-18 11 0 0,1-1 0 0 0,1 1 0 0 0,0 0 0 0 0,0 0 3 0 0,4 23-141 0 0,0 0 81 0 0,11 64 53 0 0,-5-12 7 0 0,-10-69 4 0 0,-1-1-36 0 0,-1 8-52 0 0,0-2 38 0 0,-3-2 69 0 0,2-11 5 0 0,0 0-1 0 0,0 0 1 0 0,-1-1 0 0 0,-3 4-28 0 0,-8 10-16 0 0,13-19 15 0 0,0 0-1 0 0,0 0 0 0 0,0 0 1 0 0,-1-1-1 0 0,1 1 0 0 0,0-1 1 0 0,-1 0-1 0 0,1 0 1 0 0,-1 1-1 0 0,-2-1 2 0 0,2 0 5 0 0,-1 0 1 0 0,1 0-1 0 0,-1-1 0 0 0,1 1 1 0 0,0-1-1 0 0,-1 0 0 0 0,1 0 1 0 0,-4-1-6 0 0,5 1 9 0 0,-1-1 1 0 0,1 1 0 0 0,0-1 0 0 0,-1 0-1 0 0,1 1 1 0 0,0-1 0 0 0,-1 0 0 0 0,1-1 0 0 0,0 1-1 0 0,0 0 1 0 0,0-1 0 0 0,0 1-10 0 0,0 0 13 0 0,1-1 0 0 0,0 1 0 0 0,0 0 0 0 0,-1-1 0 0 0,1 1 0 0 0,0-1 0 0 0,0 0-1 0 0,0 1 1 0 0,1-1 0 0 0,-1 0 0 0 0,0 0 0 0 0,1 1 0 0 0,-1-1 0 0 0,1 0 0 0 0,-1 0 0 0 0,1-1-13 0 0,-2-7 70 0 0,1-4 72 0 0,2-7 111 0 0,2 9-97 0 0,0-1 0 0 0,5-10-156 0 0,14-22 217 0 0,6 5-96 0 0,4 4-93 0 0,5 2-94 0 0,1 3-93 0 0,3 2-92 0 0,-1 1-92 0 0,-27 20-123 0 0,16-8-456 0 0,-18 11 511 0 0,-2 1-14 0 0,1 0-102 0 0,-5 2 218 0 0,0 0-36 0 0,0 0-37 0 0,0 0-42 0 0,-3 1 202 0 0,1 0-197 0 0,1 0-46 0 0,-1-1-42 0 0,1 1-36 0 0,0-1-151 0 0,0 1-39 0 0,1-1-186 0 0,2-1-511 0 0,-3 1 755 0 0</inkml:trace>
  <inkml:trace contextRef="#ctx0" brushRef="#br0" timeOffset="4654.927">58 919 4384 0 0,'0'0'127'0'0,"0"0"114"0"0,0 0-111 0 0,0-1-73 0 0,2-1 6 0 0,-2 2-11 0 0,0-1 38 0 0,0 0 55 0 0,1 1 66 0 0,-1-1 82 0 0,-1 1 94 0 0,1-2-142 0 0,-1 1 1 0 0,0-1-1 0 0,1 1 1 0 0,-1-1-1 0 0,1 1 1 0 0,0-1-1 0 0,0 1 1 0 0,-1-1-1 0 0,1 0 1 0 0,0 0-246 0 0,0-12 1541 0 0,1 5-718 0 0,-1 1-57 0 0,-1 1-66 0 0,-1 0-77 0 0,0 3-331 0 0,2 0 45 0 0,-1-7 786 0 0,1 9-995 0 0,0 1 73 0 0,0 1-28 0 0,0 0-11 0 0,0 0-2 0 0,0 0-7 0 0,0 0-29 0 0,0 0-17 0 0,0 0-3 0 0,0 2 22 0 0,0 5-80 0 0,0 0-32 0 0,1 8 59 0 0,0-1 0 0 0,3 11-73 0 0,0-4 34 0 0,-2 0-33 0 0,19 224-1 0 0,-21-242 0 0 0,2 11-4 0 0,-1 0 1 0 0,-1 0-1 0 0,0 0 1 0 0,-2 11 3 0 0,2-24 311 0 0,-1 0-88 0 0,1 1-83 0 0,0 0-78 0 0,0 0-71 0 0,0 0-67 0 0,-1 0-61 0 0,1 0-55 0 0,0 0-20 0 0,0 0-35 0 0,0 1-338 0 0,-1 1-239 0 0,1 0-553 0 0,-1-4-12 0 0,1-2 546 0 0,0-1 235 0 0,0 0 347 0 0,0 0 33 0 0,0 0-143 0 0,0 0 57 0 0,0 1-21 0 0,0-1-90 0 0,0 1-107 0 0,0-1-89 0 0,0 0-213 0 0,0-2-515 0 0</inkml:trace>
  <inkml:trace contextRef="#ctx0" brushRef="#br0" timeOffset="4939.553">84 866 5904 0 0,'0'0'134'0'0,"0"-2"-46"0"0,0-7 131 0 0,0 8-163 0 0,1-1-1 0 0,-1 1 0 0 0,0 0 1 0 0,0 0-1 0 0,0-1 1 0 0,0 1-1 0 0,0 0 0 0 0,-1-1 1 0 0,1 1-1 0 0,0 0 1 0 0,0 0-1 0 0,-1 0 1 0 0,1-1-1 0 0,-1 0-55 0 0,0 1 248 0 0,1-2 51 0 0,0 3 329 0 0,0 0-335 0 0,0-1-76 0 0,0 1-64 0 0,0 0-54 0 0,0 0-24 0 0,2-2-123 0 0,-2 2 85 0 0,0-1 73 0 0,1 1 108 0 0,-1-1-60 0 0,0 1 38 0 0,1 0 41 0 0,-1 0 46 0 0,0 0 48 0 0,0 0 54 0 0,8-3-12 0 0,-1 3-101 0 0,0 2-78 0 0,0 2-59 0 0,11 10 116 0 0,-12-7-116 0 0,-6-7-128 0 0,0 1 0 0 0,1-1 1 0 0,-1 0-1 0 0,0 1 1 0 0,0-1-1 0 0,0 0 1 0 0,1 1-1 0 0,-1-1 0 0 0,0 1 1 0 0,0-1-1 0 0,0 1 1 0 0,0-1-1 0 0,0 1 0 0 0,0-1 1 0 0,0 1-1 0 0,0-1 1 0 0,0 0-1 0 0,0 1 1 0 0,0-1-1 0 0,0 1 0 0 0,0-1 1 0 0,0 1-1 0 0,0-1 1 0 0,0 1-1 0 0,0-1-7 0 0,0 10 172 0 0,1-5-75 0 0,0 0 44 0 0,-5 8 423 0 0,0-7-371 0 0,2-2-120 0 0,-1 0-41 0 0,-4 7 1 0 0,-2 0 44 0 0,-22 19 250 0 0,17-17-214 0 0,1 0-88 0 0,12-12-221 0 0,0 0 70 0 0,0 0 62 0 0,-1 0 50 0 0,0 1 96 0 0,-5 2 303 0 0,5-3-324 0 0,0 0-73 0 0,1 0-42 0 0,0-1-41 0 0,-1 0-48 0 0,1 1-53 0 0,0-1-79 0 0,-1 1-75 0 0,1-1-81 0 0,-1 0-89 0 0,1 0-96 0 0,0 0-103 0 0,-1 0-110 0 0,1 0-117 0 0,1 0-632 0 0,0 0-890 0 0</inkml:trace>
  <inkml:trace contextRef="#ctx0" brushRef="#br0" timeOffset="6056.553">151 922 7400 0 0,'0'0'165'0'0,"0"0"22"0"0,0 0 10 0 0,0 0 48 0 0,0 0 119 0 0,0 0 55 0 0,0 0 12 0 0,0 0-111 0 0,1 0-112 0 0,0 0-99 0 0,1 0-44 0 0,3 0 34 0 0,-2 0-12 0 0,-1 0 94 0 0,-2 0-41 0 0,1 0 40 0 0,6 0 290 0 0,-1 0-55 0 0,-1 0-51 0 0,1 0-45 0 0,0 0-42 0 0,1 0-37 0 0,13 0 146 0 0,-11-2-208 0 0,-2-2-46 0 0,1-5-21 0 0,2-7-3 0 0,-1-14 71 0 0,-8 21-78 0 0,-1 2 38 0 0,-2-6 89 0 0,2 11-207 0 0,0 1 0 0 0,-1-1 1 0 0,0 0-1 0 0,1 1 1 0 0,-1-1-1 0 0,0 1 0 0 0,0-1 1 0 0,0 1-1 0 0,0-1 1 0 0,0 1-1 0 0,0 0 0 0 0,0 0 1 0 0,0-1-1 0 0,-1 1 1 0 0,1 0-1 0 0,0 0 0 0 0,-1 0 1 0 0,1 0-1 0 0,-1 0 1 0 0,0 0-22 0 0,0 1 4 0 0,0 0 0 0 0,0 0 0 0 0,-1 0 0 0 0,1 0 0 0 0,0 0 0 0 0,0 0 0 0 0,0 0 0 0 0,-1 1 0 0 0,1-1 0 0 0,0 1 0 0 0,0-1 0 0 0,0 1 0 0 0,0 0 0 0 0,0 0 0 0 0,0 0 0 0 0,0 0 0 0 0,0 0 0 0 0,0 0 0 0 0,0 1 0 0 0,1-1 0 0 0,-2 2-4 0 0,-1 0 8 0 0,-1 2 1 0 0,1-1-1 0 0,0 0 1 0 0,0 1-1 0 0,0-1 1 0 0,0 1 0 0 0,-1 3-9 0 0,3-3 0 0 0,-2 1 0 0 0,1 0 0 0 0,-1 1 0 0 0,1 0 0 0 0,1-1 0 0 0,-1 1 0 0 0,1 0 0 0 0,1 0 0 0 0,-1 1 0 0 0,0 4 0 0 0,3-9 0 0 0,-1 0 0 0 0,1 0 0 0 0,0 0 0 0 0,0 0 0 0 0,0 0 0 0 0,0 0 0 0 0,0 0 0 0 0,1 0 0 0 0,-1-1 0 0 0,1 1 0 0 0,-1-2 0 0 0,0 0 0 0 0,0 0 0 0 0,0-1 0 0 0,0 1 0 0 0,0 0 0 0 0,0 0 0 0 0,0-1 0 0 0,0 1 0 0 0,0-1 0 0 0,0 1 0 0 0,0-1 0 0 0,0 1 0 0 0,0-1 0 0 0,1 0 0 0 0,-1 0 0 0 0,0 1 0 0 0,0-1 0 0 0,0 0 0 0 0,1 0 0 0 0,-1 0 0 0 0,0 0 0 0 0,0 0 0 0 0,0-1 0 0 0,1 1 0 0 0,0 0 0 0 0,5-1 0 0 0,-2 1-8 0 0,1-1 1 0 0,0 1 0 0 0,-1-1-1 0 0,6-2 8 0 0,-3 1-22 0 0,1-1 0 0 0,-1 0 0 0 0,0-1 0 0 0,-1 0 0 0 0,1 0 22 0 0,5-4-56 0 0,-1 0 1 0 0,7-7 55 0 0,6-7-29 0 0,-15 13 27 0 0,-5 3 1 0 0,1 1-1 0 0,0 0 0 0 0,0 1 0 0 0,0-1 1 0 0,0 1-1 0 0,1 0 0 0 0,3-1 2 0 0,-9 5-6 0 0,-1 0 0 0 0,1 0 0 0 0,-1 0 0 0 0,1 0 0 0 0,-1 0 0 0 0,1 0 0 0 0,0 0 0 0 0,-1 0 0 0 0,1 0 1 0 0,-1 0-1 0 0,1 0 0 0 0,-1 0 0 0 0,1 0 0 0 0,-1 1 0 0 0,1-1 0 0 0,-1 0 0 0 0,1 0 0 0 0,-1 1 0 0 0,1-1 6 0 0,7 6-20 0 0,-8-6 23 0 0,14 22-33 0 0,-8-9-22 0 0,-1 1 0 0 0,0-1 0 0 0,1 11 52 0 0,0-1-22 0 0,-6-23 21 0 0,5 21-52 0 0,-4-8 68 0 0,-1-13 114 0 0,0 0 38 0 0,0 0 8 0 0,0 0 38 0 0,0-1-60 0 0,0-5 181 0 0,0 3-137 0 0,0-9 233 0 0,1 1-55 0 0,0-1-52 0 0,1 0-52 0 0,1 1-47 0 0,0-1-46 0 0,0 0-44 0 0,1 1-41 0 0,3-6-26 0 0,1 0-79 0 0,1 1-72 0 0,0 0-64 0 0,2 1-56 0 0,0 1-48 0 0,14-11-365 0 0,-8 11 86 0 0</inkml:trace>
  <inkml:trace contextRef="#ctx0" brushRef="#br0" timeOffset="7485.367">751 868 7776 0 0,'0'0'174'0'0,"0"0"29"0"0,-2-7 161 0 0,1 3-297 0 0,0 3-47 0 0,0 0 53 0 0,1 1-73 0 0,0 0 152 0 0,0 0 175 0 0,0 0 12 0 0,0 0-94 0 0,0 0-81 0 0,0-1-67 0 0,0 1-55 0 0,-1 0-37 0 0,1-2-101 0 0,0 2 84 0 0,0-1 70 0 0,1 1 109 0 0,-1-1-28 0 0,0 1 43 0 0,0 0 49 0 0,0 0 53 0 0,0 0 58 0 0,1 0 63 0 0,-1-1 68 0 0,0 1 74 0 0,9 1-117 0 0,-1 1-72 0 0,0 1-65 0 0,-1 0-58 0 0,0 2-51 0 0,0 0-45 0 0,5 7 36 0 0,-3 0-103 0 0,9 18 27 0 0,-13-21-40 0 0,-1 0 35 0 0,3 1-83 0 0,-5-6-1 0 0,-2 3 65 0 0,0-5 198 0 0,0-1-56 0 0,-1-1-50 0 0,0 0-44 0 0,-1-2 12 0 0,0-2-107 0 0,-3-9-133 0 0,4 10 116 0 0,1 1 34 0 0,0-6-52 0 0,1-2 36 0 0,7-21 163 0 0,-5 18-145 0 0,0 1-68 0 0,6-15 78 0 0,-7 21-56 0 0,0 0 0 0 0,0 0-1 0 0,1 0 1 0 0,0 1 0 0 0,0-1-1 0 0,1 1 1 0 0,-1 0 0 0 0,1 0 0 0 0,3-3-1 0 0,-5 5 2 0 0,2-2-3 0 0,3 4 64 0 0,-6 1-60 0 0,0 0 1 0 0,1 0 0 0 0,-1 0-1 0 0,0 0 1 0 0,0 1 0 0 0,0-1 0 0 0,0 0-1 0 0,0 1 1 0 0,0-1 0 0 0,0 1-1 0 0,0-1 1 0 0,0 1 0 0 0,0 0 0 0 0,0-1-1 0 0,1 1-3 0 0,-1 1 2 0 0,1 0 0 0 0,0-1 0 0 0,-1 1 1 0 0,0 0-1 0 0,1 0 0 0 0,-1 0 0 0 0,1 2-2 0 0,2 5-4 0 0,-1 0 0 0 0,0 0 0 0 0,1 8 4 0 0,0-6 6 0 0,-3-3 43 0 0,1-1-40 0 0,1 32-133 0 0,-3-27 159 0 0,-1 0 98 0 0,1-2 90 0 0,0-5-67 0 0,0 0 34 0 0,0-17-69 0 0,0-9 24 0 0,1 14-40 0 0,1-1 62 0 0,2-4 35 0 0,-2 0-45 0 0,2-4-4 0 0,1 0-43 0 0,-3 12-91 0 0,13-25 52 0 0,-13 25-71 0 0,1-1 0 0 0,0 1 0 0 0,0 0 0 0 0,4-4 0 0 0,-6 7-3 0 0,1-1 1 0 0,-1 1 0 0 0,1 0 0 0 0,-1-1-1 0 0,1 1 1 0 0,0 0 0 0 0,0 0-1 0 0,-1 0 1 0 0,1 0 0 0 0,0 0 0 0 0,0 1-1 0 0,0-1 1 0 0,0 1 0 0 0,0-1-1 0 0,0 1 1 0 0,0 0 0 0 0,0-1 0 0 0,0 1-1 0 0,1 0 1 0 0,-1 1 0 0 0,0-1-1 0 0,0 0 1 0 0,0 0 0 0 0,0 1 0 0 0,0-1-1 0 0,0 1 1 0 0,0 0 0 0 0,0 0 2 0 0,11 6 119 0 0,-1 2-111 0 0,0 3-104 0 0,-1 0-94 0 0,-2-2-55 0 0,1-1-65 0 0,-4-4 72 0 0,0 1-89 0 0,0-1-80 0 0,0-1-71 0 0,0 0-62 0 0,0 0-53 0 0,1 0-45 0 0,-1-2-34 0 0,-3 0 309 0 0,0-1 0 0 0,1-1 0 0 0,-1 1 0 0 0,0 0 0 0 0,0-1 0 0 0,1 1 0 0 0,-1-1 0 0 0,0 0 0 0 0,0 0 0 0 0,1-1 0 0 0,0 1 363 0 0,6-2-811 0 0,0-1 50 0 0,-6 1 532 0 0,1 0-79 0 0,11-5-918 0 0,-9 3 764 0 0,-4 2 278 0 0,0 0 48 0 0,0 0 58 0 0,0 0 67 0 0,1-2-37 0 0,1 1 52 0 0,-1 0 57 0 0,1 1 58 0 0,1-2 135 0 0,0 0 116 0 0,0 0 124 0 0,-3 1-199 0 0,-1 0 34 0 0,-1 2 324 0 0,0 0-34 0 0,0 0 519 0 0,-1 0-126 0 0,1 0-121 0 0,-1 1-112 0 0,1 0-107 0 0,-1 0-99 0 0,0 0-93 0 0,-1 0-87 0 0,1 1-79 0 0,0 0-72 0 0,-1 0-66 0 0,0 0-60 0 0,1 0-52 0 0,-1 0-45 0 0,0 0-40 0 0,-2 3-136 0 0,-2 4-410 0 0,3-5 457 0 0,1-1 83 0 0,0 0 74 0 0,0-1 69 0 0,0 0 79 0 0,1 1 89 0 0,-3 3-273 0 0,0 1 46 0 0,0 1 37 0 0,-5 17 317 0 0,6-14-265 0 0,1 1-67 0 0,3 0-107 0 0,-2-10 27 0 0,1 1 1 0 0,-1-1 0 0 0,1 0-1 0 0,-1 0 1 0 0,1 0 0 0 0,-1 0-1 0 0,1 0 1 0 0,0 0 0 0 0,-1 0-1 0 0,1 0 1 0 0,0 0 0 0 0,0 0-1 0 0,0-1 1 0 0,0 1 0 0 0,0 0-1 0 0,0 0 1 0 0,0-1 0 0 0,0 1 0 0 0,0-1-1 0 0,0 1 1 0 0,0-1 0 0 0,0 1-1 0 0,0-1 1 0 0,1 0 0 0 0,-1 1-1 0 0,0-1 1 0 0,0 0 0 0 0,0 0-1 0 0,1 0 1 0 0,-1 0 0 0 0,0 0-1 0 0,0 0 1 0 0,0 0 0 0 0,1 0 0 0 0,20-5 127 0 0,-1-3 95 0 0,-1-1 56 0 0,-10 3-41 0 0,0 0-1 0 0,0-1 0 0 0,3-3-236 0 0,-1-1 189 0 0,0 0-34 0 0,-3 0 57 0 0,-3 1 30 0 0,-5 6-152 0 0,1 1 0 0 0,-1-1 0 0 0,0 1 0 0 0,0-1 0 0 0,0 1 0 0 0,0-1 0 0 0,-1 0-90 0 0,-1-14 308 0 0,1 17-301 0 0,-1-1 0 0 0,0 0 1 0 0,0 1-1 0 0,1-1 0 0 0,-1 1 0 0 0,0-1 1 0 0,-1 1-1 0 0,1 0 0 0 0,0-1 1 0 0,0 1-1 0 0,0 0 0 0 0,-1 0 0 0 0,1 0 1 0 0,-1 0-1 0 0,1 0 0 0 0,-1 0 1 0 0,1 0-1 0 0,-1 0 0 0 0,1 1 0 0 0,-2-1-7 0 0,-16-5-17 0 0,10 5-49 0 0,1 1-51 0 0,-18 2-420 0 0,16 1 275 0 0,-1 0-105 0 0,5-2 141 0 0,1 1-35 0 0,-4 1-226 0 0,0-1-116 0 0,5-1 252 0 0,0 1-37 0 0,-1-1-39 0 0,1-1-41 0 0,1 1 145 0 0,3-1 176 0 0,-1 0-33 0 0,1 0-1 0 0,-1 0-34 0 0,1 0-37 0 0,0 0-45 0 0,0 0 297 0 0,-1 0-342 0 0,1 0-43 0 0,0 0-39 0 0,0 0-33 0 0,0 0-129 0 0,0 0-33 0 0,0 0-1354 0 0</inkml:trace>
  <inkml:trace contextRef="#ctx0" brushRef="#br0" timeOffset="8477.005">1811 884 8840 0 0,'0'0'197'0'0,"0"0"24"0"0,0 0 19 0 0,-1 0-32 0 0,-6-2 81 0 0,5 2-195 0 0,0-1 39 0 0,-5 0 365 0 0,0 1-56 0 0,1-1-53 0 0,-1 1-47 0 0,1 0-44 0 0,-1 0-41 0 0,-6 1 154 0 0,2 1-138 0 0,0 0-67 0 0,-27 7 282 0 0,22-5-221 0 0,-3 5-167 0 0,2 4-42 0 0,13-9-56 0 0,-1 1 1 0 0,1 0-1 0 0,0 0 1 0 0,0 0 0 0 0,-1 3-3 0 0,3-5 0 0 0,1-1 0 0 0,0 0 0 0 0,0 1 0 0 0,1-1 0 0 0,-1 0 0 0 0,0 1 0 0 0,1-1 0 0 0,0 1 0 0 0,-1-1 0 0 0,1 1 0 0 0,0 0 0 0 0,0-1 0 0 0,1 1 0 0 0,-1-1 1 0 0,0 1-1 0 0,1-1-6 0 0,-1 0 1 0 0,1 0 0 0 0,-1 0 0 0 0,1 0 0 0 0,0-1 0 0 0,0 1 0 0 0,0 0 0 0 0,0-1 0 0 0,0 1 5 0 0,0-1-11 0 0,0 1 0 0 0,0-2 0 0 0,0 1 0 0 0,0 0 0 0 0,0 0 0 0 0,0 0 1 0 0,0 0-1 0 0,0 0 0 0 0,0-1 0 0 0,0 1 0 0 0,1-1 0 0 0,-1 1 0 0 0,1 0 11 0 0,7 2-64 0 0,9 2-73 0 0,-7-3 82 0 0,0-3 54 0 0,0-1 59 0 0,1-1-24 0 0,-4 2 39 0 0,0-2 40 0 0,1 1 36 0 0,-1-2 36 0 0,22-15 504 0 0,-4-4-92 0 0,-22 19-498 0 0,0 0 1 0 0,-1 0 0 0 0,1 0 0 0 0,-1-1 0 0 0,0 0-1 0 0,-1 1 1 0 0,1-1 0 0 0,-1 0 0 0 0,0 0 0 0 0,0-1-1 0 0,0-2-99 0 0,2-10 234 0 0,-1 0-40 0 0,-1-18 90 0 0,-1 13-170 0 0,-1 1-36 0 0,-2-11-12 0 0,1-1-42 0 0,-3-50-11 0 0,5 76 3 0 0,-1-16-65 0 0,1 10 89 0 0,0 7 46 0 0,-1 2 65 0 0,0 2 80 0 0,0 1 95 0 0,-15 105-326 0 0,10-60-57 0 0,2-11 49 0 0,2 0 0 0 0,1 7 8 0 0,3-3-55 0 0,-1-3 55 0 0,-2-25 0 0 0,1 1 0 0 0,0-1 0 0 0,0 1 0 0 0,0-1 0 0 0,3 5 0 0 0,-1-2-1 0 0,-2-5-13 0 0,1 0 0 0 0,0 0 0 0 0,1 0 0 0 0,-1 0 0 0 0,3 3 14 0 0,6 3 7 0 0,-10-12-7 0 0,0 1 0 0 0,0-1 0 0 0,0 1 0 0 0,0-1 0 0 0,0 0 0 0 0,0 1 0 0 0,0-1 0 0 0,0 0 0 0 0,0 1 0 0 0,0-1 0 0 0,0 0 0 0 0,0 0 0 0 0,0 0 0 0 0,0 0 0 0 0,0 0 0 0 0,0 0 0 0 0,0 0 0 0 0,0 0 0 0 0,0-1 0 0 0,0 1 0 0 0,2-1 0 0 0,1 1 14 0 0,-1 0-1 0 0,0 0 1 0 0,0-1-1 0 0,0 0 1 0 0,1 0-1 0 0,-1 0 1 0 0,0 0-1 0 0,0 0 1 0 0,0 0-1 0 0,0-1-13 0 0,2-1 41 0 0,0 0 0 0 0,0 0 0 0 0,-1-1 0 0 0,1 0-1 0 0,2-2-40 0 0,18-25 271 0 0,-7-1 63 0 0,-5-3-56 0 0,-3-1-108 0 0,0-8-63 0 0,-8 26-72 0 0,0 0-1 0 0,-1-13-34 0 0,0 31 1 0 0,-1-1-1 0 0,0 1 0 0 0,0 0 0 0 0,0-1 1 0 0,0 1-1 0 0,0-1 0 0 0,0 1 1 0 0,0 0-1 0 0,0-1 0 0 0,0 1 0 0 0,0-1 1 0 0,0 1-1 0 0,0 0 0 0 0,-1-1 0 0 0,1 1 1 0 0,0-1-1 0 0,0 1 0 0 0,0 0 0 0 0,0-1 1 0 0,-1 1-1 0 0,1 0 0 0 0,0-1 0 0 0,0 1 1 0 0,-1 0-1 0 0,1-1 0 0 0,0 1 1 0 0,-1 0-1 0 0,1 0 0 0 0,0-1 0 0 0,-1 1 1 0 0,1 0-1 0 0,0 0 0 0 0,-1 0 0 0 0,1 0 1 0 0,0-1-1 0 0,-1 1 0 0 0,1 0 0 0 0,-1 0 1 0 0,1 0-1 0 0,0 0 0 0 0,-1 0 1 0 0,1 0-1 0 0,-1 0 0 0 0,1 0 0 0 0,0 0 1 0 0,-1 0-1 0 0,1 0 0 0 0,-1 0 0 0 0,-12 7 51 0 0,8-2-68 0 0,0 1-1 0 0,0 0 0 0 0,0 0 0 0 0,1 0 0 0 0,0 0 1 0 0,-2 6 17 0 0,-19 42-91 0 0,20-42 84 0 0,0 1 0 0 0,1-1-1 0 0,0 1 1 0 0,0 6 7 0 0,4-15-4 0 0,-1-1 0 0 0,1 1-1 0 0,0 0 1 0 0,0-1 0 0 0,0 1 0 0 0,0 0-1 0 0,1-1 1 0 0,0 4 4 0 0,0-6-1 0 0,-1 1 1 0 0,1 0-1 0 0,0-1 0 0 0,0 1 1 0 0,-1 0-1 0 0,1-1 0 0 0,0 1 1 0 0,0-1-1 0 0,1 0 0 0 0,-1 1 1 0 0,0-1-1 0 0,0 0 0 0 0,1 0 0 0 0,-1 0 1 0 0,0 1-1 0 0,1-2 0 0 0,1 2 1 0 0,2 1-3 0 0,1-1 0 0 0,0 0 0 0 0,-1-1-1 0 0,1 1 1 0 0,0-1 0 0 0,0 0-1 0 0,0 0 1 0 0,0-1 0 0 0,2 0 3 0 0,26 0 35 0 0,-3-3 55 0 0,-18 2-27 0 0,56-5 11 0 0,-24 1-63 0 0,-7 0-57 0 0,0 0-72 0 0,-7 0-50 0 0,1 0-78 0 0,-1-1-89 0 0,1 0-102 0 0,27-7-233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4:4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281 131 6416 0 0,'0'-9'336'0'0,"0"4"-272"0"0,0 0-13 0 0,0 0 89 0 0,1-1 116 0 0,0-3 233 0 0,-1 1-4 0 0,1 3-202 0 0,-1 0-99 0 0,0 1-64 0 0,0 2 269 0 0,1-1-64 0 0,0 1-56 0 0,0 0-49 0 0,2-3 92 0 0,5-5 291 0 0,-6 8-443 0 0,-1 1 36 0 0,0 0 106 0 0,-1 1-120 0 0,0 0-54 0 0,0 0-47 0 0,0 0-37 0 0,1-1-39 0 0,0-1-97 0 0,-1 2 124 0 0,0 0 68 0 0,1 0 94 0 0,-1 0 118 0 0,0 0-105 0 0,0 0 38 0 0,0 0 42 0 0,0 0 44 0 0,-3 20-97 0 0,-6 0-61 0 0,-16 20 69 0 0,14-23-131 0 0,-8 9-33 0 0,12-17-77 0 0,-1 0 1 0 0,0-1-1 0 0,0 0 1 0 0,-1-1-1 0 0,0 0 1 0 0,-9 6-2 0 0,-17 4 65 0 0,35-17-65 0 0,-15 6 28 0 0,1-2-1 0 0,-14 4-27 0 0,-2-6 103 0 0,15-4-9 0 0,1-3 38 0 0,12 5-99 0 0,1-1 0 0 0,0 0 0 0 0,-1 0 0 0 0,1 1 0 0 0,0-1 0 0 0,0 0 0 0 0,-1 0 0 0 0,1 0 0 0 0,0-1 0 0 0,0 1-33 0 0,-5-13 256 0 0,7-2-70 0 0,5-1-68 0 0,4-1-64 0 0,1 2-61 0 0,1 3-57 0 0,-2 3-53 0 0,-1 3 156 0 0,1 1 63 0 0,-8 5-63 0 0,1 0 1 0 0,-1 1-1 0 0,0-1 1 0 0,1 1-1 0 0,-1-1 1 0 0,1 1-1 0 0,-1 0 1 0 0,0-1-1 0 0,1 1 1 0 0,-1 1-1 0 0,1-1 1 0 0,-1 0-1 0 0,2 1-39 0 0,10 4 171 0 0,-6 1-119 0 0,-1 1-53 0 0,2 1 1 0 0,-1 1 0 0 0,1-1-1 0 0,0-1 1 0 0,1 0 0 0 0,0 0 0 0 0,7 4 0 0 0,-13-9 0 0 0,0 0 0 0 0,0 0 0 0 0,1 0 0 0 0,-1 0 0 0 0,0-1 0 0 0,1 0 0 0 0,-1 0 0 0 0,1 0 0 0 0,-1 0 0 0 0,1-1 0 0 0,-1 1 0 0 0,1-1 0 0 0,0 0 0 0 0,3-1 0 0 0,6-2 19 0 0,0-3 48 0 0,0-4 66 0 0,6-9 133 0 0,-16 14-171 0 0,0 0 0 0 0,-1-1 0 0 0,1 1 0 0 0,-1-1 1 0 0,2-5-96 0 0,3-17 223 0 0,-8 23-206 0 0,0-1-1 0 0,0 1 0 0 0,0 0 0 0 0,-1-1 0 0 0,1 1 0 0 0,-1-1 0 0 0,-1-1-16 0 0,-3-12 23 0 0,3 15-36 0 0,1 0 19 0 0,0 0-1 0 0,0 0 0 0 0,-1 0 1 0 0,1 0-1 0 0,-1 0 1 0 0,-2-2-6 0 0,4 5-3 0 0,-1 0-1 0 0,0 0 1 0 0,1 1 0 0 0,-1-1 0 0 0,0 0 0 0 0,0 0-1 0 0,0 1 1 0 0,0-1 0 0 0,1 1 0 0 0,-1-1 0 0 0,0 1 0 0 0,-1-1 3 0 0,-6 0-68 0 0,-1 2-46 0 0,6 0-36 0 0,1 0 41 0 0,-3 2-10 0 0,-1-1 101 0 0,-6 5 117 0 0,8-4-127 0 0,0-1-51 0 0,1 0-68 0 0,0 1-84 0 0,0-1-98 0 0,1 0 24 0 0,-1 0-64 0 0,1-1-70 0 0,0 1-76 0 0,0 0-80 0 0,-1 0-88 0 0,1 0-93 0 0,0 0-98 0 0,-4 3-1145 0 0,-3 3-1142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09:38:3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33 8864 0 0,'0'0'258'0'0,"0"0"2"0"0,0-1-165 0 0,-1 0-21 0 0,0 0 0 0 0,0 0-1 0 0,1 0 1 0 0,-1 0 0 0 0,0 1 0 0 0,0-1 0 0 0,0 0-1 0 0,0 1 1 0 0,0-1 0 0 0,0 0 0 0 0,0 1-1 0 0,0-1 1 0 0,0 1 0 0 0,0 0 0 0 0,0-1 0 0 0,-1 1-1 0 0,1 0 1 0 0,0 0 0 0 0,0 0 0 0 0,0 0 0 0 0,0 0-1 0 0,-1 0 1 0 0,1 0 0 0 0,0 0 0 0 0,0 0 0 0 0,0 0-1 0 0,0 1 1 0 0,0-1 0 0 0,-1 1-74 0 0,-1-1 269 0 0,-18 5 110 0 0,1 1-1 0 0,0 1 0 0 0,0 1 0 0 0,0 0 0 0 0,1 1 1 0 0,0 2-1 0 0,1 0 0 0 0,0 1 0 0 0,-8 7-378 0 0,21-16 42 0 0,1 1 0 0 0,0 0-1 0 0,0 0 1 0 0,1 0 0 0 0,-1 0 0 0 0,1 1-1 0 0,0-1 1 0 0,0 1 0 0 0,0 0-1 0 0,0-1 1 0 0,1 2 0 0 0,0-1 0 0 0,0 0-1 0 0,0 0 1 0 0,1 0 0 0 0,0 1 0 0 0,0 2-42 0 0,2-2 27 0 0,0 0 0 0 0,1-1 0 0 0,0 1 0 0 0,0 0 0 0 0,1-1 0 0 0,-1 0 0 0 0,1 1 0 0 0,0-1 0 0 0,1 0 0 0 0,-1-1 0 0 0,1 1 0 0 0,0 0 0 0 0,0-1 1 0 0,5 4-28 0 0,-7-6 13 0 0,102 60 498 0 0,-31-21 84 0 0,-84-6-42 0 0,4-30-500 0 0,0-1 0 0 0,0 0-1 0 0,0 0 1 0 0,0 0 0 0 0,-1-1-1 0 0,1-1 1 0 0,-1 1 0 0 0,0-1-1 0 0,0 0 1 0 0,0-1 0 0 0,-6 1-53 0 0,-6 2 63 0 0,-104 16 205 0 0,77-10-984 0 0,48-12 303 0 0,37-38-3015 0 0,-26 30 2407 0 0</inkml:trace>
  <inkml:trace contextRef="#ctx0" brushRef="#br0" timeOffset="305.953">381 146 10768 0 0,'0'0'241'0'0,"0"0"38"0"0,0 0 13 0 0,0 0-26 0 0,9 4-160 0 0,-6-1-3 0 0,0-1 1 0 0,0 1 0 0 0,0-1 0 0 0,0 1 0 0 0,-1 0 0 0 0,1 0 0 0 0,-1 0 0 0 0,0 1-1 0 0,0-1 1 0 0,0 0 0 0 0,0 1 0 0 0,0 0 0 0 0,-1-1 0 0 0,0 1 0 0 0,0 0-1 0 0,0 0 1 0 0,0-1 0 0 0,0 1 0 0 0,-1 0 0 0 0,1 0 0 0 0,-1 4-104 0 0,3 11 311 0 0,13 174 507 0 0,-13-95-776 0 0,5 102 172 0 0,-3-151 20 0 0,-2-10-202 0 0,2 0-1 0 0,2 0 1 0 0,1-1-1 0 0,3 4-31 0 0,3-19 386 0 0,-4-36-829 0 0,-13-26-4649 0 0,2 20 467 0 0</inkml:trace>
  <inkml:trace contextRef="#ctx0" brushRef="#br0" timeOffset="631.92">682 175 9040 0 0,'2'-3'62'0'0,"1"-1"1"0"0,0 1 0 0 0,0 0 0 0 0,0 0 0 0 0,0 0-1 0 0,0 1 1 0 0,0-1 0 0 0,1 1 0 0 0,-1 0-1 0 0,1 0 1 0 0,0 0 0 0 0,0 0 0 0 0,0 0-1 0 0,0 1 1 0 0,0 0 0 0 0,0 0 0 0 0,0 0-1 0 0,0 0 1 0 0,0 1 0 0 0,0-1 0 0 0,1 1-1 0 0,-1 0 1 0 0,0 0 0 0 0,0 1 0 0 0,0 0-1 0 0,4 0-62 0 0,5-1 369 0 0,-6 2-248 0 0,0 0 0 0 0,0 0 1 0 0,0 0-1 0 0,0 1 1 0 0,-1 0-1 0 0,1 1 0 0 0,-1-1 1 0 0,0 1-1 0 0,0 0 0 0 0,-1 1 1 0 0,1-1-1 0 0,-1 1 1 0 0,0 0-1 0 0,0 1 0 0 0,0-1 1 0 0,-1 1-1 0 0,0 0 0 0 0,0 0 1 0 0,0 0-1 0 0,-1 1 1 0 0,0-1-1 0 0,0 1 0 0 0,-1 0 1 0 0,0-1-1 0 0,0 1 0 0 0,0 0 1 0 0,-1 1-1 0 0,0-1 1 0 0,-1 0-1 0 0,1 4-121 0 0,-2-6 48 0 0,1-1-1 0 0,-1 0 1 0 0,0 1 0 0 0,0-1-1 0 0,0 0 1 0 0,0 1 0 0 0,-1-1-1 0 0,0 0 1 0 0,0 0 0 0 0,0 0-1 0 0,0 0 1 0 0,-1 0 0 0 0,1-1-1 0 0,-1 1 1 0 0,0-1 0 0 0,0 0-1 0 0,-1 0 1 0 0,1 0 0 0 0,0 0-1 0 0,-1 0 1 0 0,0-1 0 0 0,0 1-1 0 0,0-1 1 0 0,0 0 0 0 0,0 0-1 0 0,0-1 1 0 0,0 1 0 0 0,0-1 0 0 0,-2 0-48 0 0,-21 7 118 0 0,0-1 0 0 0,-1-1 1 0 0,1-1-1 0 0,-1-2 0 0 0,-11-1-118 0 0,-121 0 184 0 0,119-6-436 0 0,40 4 2 0 0,1 0-63 0 0,0 0-9 0 0,0 0-40 0 0,9-14-1338 0 0,-3 11 1100 0 0</inkml:trace>
  <inkml:trace contextRef="#ctx0" brushRef="#br0" timeOffset="1305.71">1157 237 10480 0 0,'0'0'306'0'0,"-9"3"104"0"0,-80 50 572 0 0,69-43-613 0 0,0 1-1 0 0,1 0 1 0 0,1 2 0 0 0,0 0-1 0 0,1 1 1 0 0,0 1-1 0 0,-9 12-368 0 0,25-26 43 0 0,0 0 0 0 0,0 1 0 0 0,1-1 0 0 0,-1 1 0 0 0,0-1 0 0 0,1 0 0 0 0,-1 1 0 0 0,1 0 0 0 0,0-1 0 0 0,-1 1 0 0 0,1-1 0 0 0,0 1 0 0 0,0-1 0 0 0,0 1 0 0 0,0 0 0 0 0,0-1 0 0 0,0 1 0 0 0,1-1 0 0 0,-1 1 0 0 0,0-1 0 0 0,1 1 0 0 0,-1-1 0 0 0,1 1 0 0 0,0-1-1 0 0,-1 1 1 0 0,1-1 0 0 0,0 0 0 0 0,0 1 0 0 0,0-1 0 0 0,0 0 0 0 0,0 0 0 0 0,0 0 0 0 0,0 0 0 0 0,1 1 0 0 0,0-1-43 0 0,0 2-52 0 0,1-1 71 0 0,0 0 0 0 0,0-1 0 0 0,0 0 0 0 0,0 0 0 0 0,0 0 0 0 0,0 0 0 0 0,0 0 0 0 0,0 0 0 0 0,0-1 0 0 0,0 1 0 0 0,0-1 0 0 0,0 0 0 0 0,1 0 0 0 0,-1 0 0 0 0,0-1 0 0 0,0 1 0 0 0,0-1 0 0 0,3 0-19 0 0,4 0 64 0 0,4-1-87 0 0,0-1 0 0 0,0 0 0 0 0,0-1 0 0 0,0-1 0 0 0,0 0 0 0 0,-1-1 0 0 0,0 0 0 0 0,0-1 0 0 0,-1-1 0 0 0,0 0 0 0 0,0 0 0 0 0,-1-1 0 0 0,0-1 0 0 0,0 0 0 0 0,-1 0 0 0 0,5-7 23 0 0,71-83-1360 0 0,-57 73 1185 0 0,-28 26 106 0 0,-1 1 1 0 0,1 1 14 0 0,1 8 89 0 0,0-1 0 0 0,0 0 1 0 0,-1 0-1 0 0,0 1 0 0 0,-1-1 0 0 0,0 1 0 0 0,0-1 0 0 0,-1 0 0 0 0,0 1 0 0 0,0-1 0 0 0,-2 6-35 0 0,-2 23 140 0 0,-4 47 1379 0 0,29-108-1400 0 0,-4 7-273 0 0,-5 4 16 0 0,1 0 0 0 0,0 1 0 0 0,0 0-1 0 0,1 1 1 0 0,1 0 0 0 0,-1 1 0 0 0,2 1-1 0 0,0 0 1 0 0,0 1 0 0 0,0 0 0 0 0,1 1-1 0 0,0 1 1 0 0,0 1 0 0 0,14-3 138 0 0,-24 8 75 0 0,-1 1 0 0 0,1-1 1 0 0,0 1-1 0 0,-1 1 0 0 0,1-1 0 0 0,-1 1 0 0 0,1 0 1 0 0,-1 0-1 0 0,0 1 0 0 0,0-1 0 0 0,0 1 1 0 0,0 0-1 0 0,0 0 0 0 0,-1 1 0 0 0,1 0 1 0 0,-1 0-1 0 0,0 0 0 0 0,0 0 0 0 0,1 2-75 0 0,34 81 673 0 0,-17-18-405 0 0,-18-51-214 0 0,-3-10-118 0 0,-1-6-318 0 0,0-2-108 0 0,0 0-981 0 0,0 0-3847 0 0</inkml:trace>
  <inkml:trace contextRef="#ctx0" brushRef="#br0" timeOffset="1574.963">1857 26 13328 0 0,'0'0'298'0'0,"-1"-9"866"0"0,-3 22-1039 0 0,0 0 0 0 0,0 0-1 0 0,1 0 1 0 0,1 0 0 0 0,0 1 0 0 0,1-1-1 0 0,0 0 1 0 0,1 1 0 0 0,1-1-1 0 0,0 1 1 0 0,3 12-125 0 0,12 91 875 0 0,6 28 26 0 0,-17-87-1300 0 0,-5-57-79 0 0,0-1-686 0 0,0 0-2787 0 0,0 0-1195 0 0</inkml:trace>
  <inkml:trace contextRef="#ctx0" brushRef="#br0" timeOffset="2512.373">1736 286 11256 0 0,'0'0'256'0'0,"0"0"34"0"0,1-1 21 0 0,8-2-269 0 0,-1 0-1 0 0,1 0 1 0 0,0 1 0 0 0,-1 0-1 0 0,1 1 1 0 0,0 0 0 0 0,0 0-1 0 0,0 1 1 0 0,0 0 0 0 0,0 1-1 0 0,2 0-41 0 0,17-1 117 0 0,112 7-53 0 0,62-4 0 0 0,-70-34-346 0 0,-67-8-300 0 0,-65 38 576 0 0,0 0 1 0 0,0 1-1 0 0,0-1 0 0 0,0 1 1 0 0,0-1-1 0 0,0 0 1 0 0,0 1-1 0 0,0-1 1 0 0,-1 1-1 0 0,1-1 0 0 0,0 1 1 0 0,0-1-1 0 0,0 1 1 0 0,-1-1-1 0 0,1 0 1 0 0,0 1-1 0 0,-1 0 0 0 0,1-1 1 0 0,0 1-1 0 0,-1-1 1 0 0,1 1-1 0 0,-1-1 1 0 0,1 1-1 0 0,-1 0 0 0 0,1-1 1 0 0,-1 1-1 0 0,1 0 1 0 0,-1-1-1 0 0,1 1 1 0 0,-1 0-1 0 0,1 0 1 0 0,-1 0-1 0 0,0-1 0 0 0,1 1 1 0 0,-1 0-1 0 0,1 0 1 0 0,-1 0-1 0 0,0 0 1 0 0,1 0-1 0 0,-1 0 6 0 0,-5 0 152 0 0,-1 0 0 0 0,1 0 0 0 0,-1 0 0 0 0,1 1 1 0 0,0 0-1 0 0,0 0 0 0 0,-1 0 0 0 0,1 1 0 0 0,0 0 0 0 0,0 0 0 0 0,0 1 0 0 0,1-1 0 0 0,-1 1 1 0 0,1 1-1 0 0,-4 1-152 0 0,-6 3 223 0 0,-68 58 399 0 0,45-13 796 0 0,38-51-1374 0 0,0-1 0 0 0,0 1 0 0 0,1-1 1 0 0,-1 1-1 0 0,1 0 0 0 0,-1-1 0 0 0,1 1 0 0 0,-1-1 0 0 0,1 1 0 0 0,0-1 0 0 0,0 1 0 0 0,-1-1 1 0 0,1 0-1 0 0,0 1 0 0 0,0-1 0 0 0,1 0 0 0 0,-1 0 0 0 0,0 0 0 0 0,0 0 0 0 0,0 0 0 0 0,1 0 0 0 0,-1 0 1 0 0,1 0-1 0 0,-1 0 0 0 0,1 0 0 0 0,-1-1 0 0 0,1 1 0 0 0,-1-1 0 0 0,1 1 0 0 0,-1-1 0 0 0,1 0 1 0 0,0 1-1 0 0,-1-1 0 0 0,1 0 0 0 0,0 0 0 0 0,-1 0 0 0 0,1 0 0 0 0,1-1-44 0 0,3 0-5 0 0,-1 0 0 0 0,1 0 0 0 0,-1-1 1 0 0,1 0-1 0 0,-1 0 0 0 0,0 0 0 0 0,0-1 0 0 0,0 0 0 0 0,0 0 0 0 0,0 0 0 0 0,0 0 0 0 0,-1-1 0 0 0,0 0 0 0 0,0 0 1 0 0,0 0-1 0 0,0 0 0 0 0,0-1 0 0 0,-1 0 0 0 0,0 1 0 0 0,2-4 5 0 0,15-17-437 0 0,54-69-1642 0 0,-43 68 1951 0 0,-31 25 192 0 0,0 1-126 0 0,3 79 468 0 0,-3-71-330 0 0,0 0 1 0 0,0-1 0 0 0,1 1 0 0 0,0 0 0 0 0,0 0 0 0 0,1-1 0 0 0,0 1 0 0 0,1-1 0 0 0,-1 0 0 0 0,1 0 0 0 0,1 0 0 0 0,-1 0 0 0 0,1 0 0 0 0,1 0 0 0 0,-1-1 0 0 0,1 0 0 0 0,0 0-1 0 0,0 0 1 0 0,1-1 0 0 0,-1 0 0 0 0,1 0 0 0 0,1 0 0 0 0,-1-1 0 0 0,1 1-77 0 0,-4-4 33 0 0,0 0 1 0 0,-1-1-1 0 0,1 1 0 0 0,0 0 0 0 0,0-1 1 0 0,0 0-1 0 0,0 1 0 0 0,0-1 0 0 0,0-1 1 0 0,0 1-1 0 0,0 0 0 0 0,0-1 0 0 0,0 1 1 0 0,0-1-1 0 0,0 0 0 0 0,0 0 0 0 0,0 0 1 0 0,-1 0-1 0 0,1-1 0 0 0,0 1 0 0 0,-1-1 1 0 0,1 1-1 0 0,-1-1 0 0 0,0 0 0 0 0,1 0 1 0 0,-1 0-1 0 0,0 0-33 0 0,46-72-386 0 0,-34 48 19 0 0,43-46-722 0 0,-55 71 1078 0 0,0 1 0 0 0,0 0 0 0 0,-1 0 0 0 0,1 0 0 0 0,0 0 0 0 0,0 0 0 0 0,0 0-1 0 0,-1 0 1 0 0,1 0 0 0 0,0 1 0 0 0,0-1 0 0 0,-1 1 0 0 0,1-1 0 0 0,0 1 0 0 0,-1 0 0 0 0,1-1 0 0 0,-1 1 0 0 0,1 0-1 0 0,-1 0 1 0 0,1 0 0 0 0,-1 0 0 0 0,1 1 0 0 0,-1-1 0 0 0,0 0 0 0 0,0 0 0 0 0,0 1 0 0 0,0-1 0 0 0,0 1 0 0 0,0-1-1 0 0,0 1 1 0 0,0 0 0 0 0,0-1 0 0 0,-1 1 0 0 0,1 0 0 0 0,-1-1 0 0 0,1 1 0 0 0,-1 0 0 0 0,0 0 0 0 0,0-1 0 0 0,0 1 11 0 0,1 0-17 0 0,11 44 284 0 0,-1 8-35 0 0,9 5 610 0 0,-20-58-687 0 0,0-1-22 0 0,13 1 620 0 0,14-9-370 0 0,34-59-319 0 0,-59 65-57 0 0,3-5-44 0 0,1 1-1 0 0,1-1 1 0 0,-1 1-1 0 0,1 0 0 0 0,0 0 1 0 0,0 1-1 0 0,0 0 0 0 0,1 1 1 0 0,0-1-1 0 0,0 1 1 0 0,0 1-1 0 0,1 0 0 0 0,-1 0 1 0 0,1 0-1 0 0,7-1 38 0 0,-10 6-22 0 0,-1-1 0 0 0,0 1 0 0 0,0 0 0 0 0,1 0 0 0 0,-1 1 0 0 0,-1-1 0 0 0,1 1 1 0 0,0 0-1 0 0,-1 1 0 0 0,1-1 0 0 0,-1 1 0 0 0,0 0 0 0 0,0 0 0 0 0,-1 0 0 0 0,1 0 0 0 0,-1 0 0 0 0,0 1 0 0 0,0 0 0 0 0,0 0 0 0 0,-1 0 0 0 0,1 0 0 0 0,-1 0 0 0 0,-1 0 0 0 0,1 1 22 0 0,20 34-36 0 0,-11-25-47 0 0,82 105-874 0 0,-85-110 550 0 0</inkml:trace>
  <inkml:trace contextRef="#ctx0" brushRef="#br0" timeOffset="4988.526">3230 215 6592 0 0,'0'0'149'0'0,"0"0"23"0"0,0 0 11 0 0,0 0 39 0 0,0 0 165 0 0,0 0 77 0 0,7-20 3539 0 0,84-1-3183 0 0,-41 5-600 0 0,4-9-91 0 0,-51 22-108 0 0,-3 2-9 0 0,0 0-1 0 0,0 0 1 0 0,0 1-1 0 0,0-1 1 0 0,0 0-1 0 0,-1 0 1 0 0,1 1-1 0 0,0-1 0 0 0,0 0 1 0 0,-1 1-1 0 0,1-1 1 0 0,-1 0-1 0 0,1 1 1 0 0,-1-1-1 0 0,1 0 1 0 0,-1 1-1 0 0,1-1 1 0 0,-1 1-1 0 0,1-1 1 0 0,-1 1-1 0 0,0-1 1 0 0,1 1-1 0 0,-1 0 0 0 0,0-1 1 0 0,1 1-1 0 0,-1 0 1 0 0,0-1-1 0 0,0 1 1 0 0,1 0-1 0 0,-1 0 1 0 0,0 0-1 0 0,0 0 1 0 0,1 0-1 0 0,-1 0 1 0 0,0 0-1 0 0,0 0 1 0 0,0 0-1 0 0,1 0 0 0 0,-1 0 1 0 0,0 0-1 0 0,0 0 1 0 0,1 1-1 0 0,-1-1 1 0 0,0 0-1 0 0,1 0 1 0 0,-1 1-1 0 0,0-1 1 0 0,1 1-1 0 0,-1-1 1 0 0,0 1-12 0 0,-43 11 682 0 0,-33 34 300 0 0,73-44-948 0 0,0 1 1 0 0,1-1 0 0 0,-1 1 0 0 0,1 0 0 0 0,0 0 0 0 0,0 1 0 0 0,0-1 0 0 0,0 1 0 0 0,0-1 0 0 0,1 1 0 0 0,-1 0 0 0 0,1 0 0 0 0,0 0 0 0 0,0 0 0 0 0,1 0 0 0 0,-1 0 0 0 0,1 1 0 0 0,0-1 0 0 0,0 1-35 0 0,8 20 144 0 0,-5-21-127 0 0,0 1 1 0 0,0-1 0 0 0,0 0 0 0 0,1 0 0 0 0,0 0 0 0 0,0-1-1 0 0,0 1 1 0 0,0-1 0 0 0,0 1 0 0 0,1-1 0 0 0,0 0 0 0 0,-1 0-1 0 0,1-1 1 0 0,0 1 0 0 0,1-1 0 0 0,-1 0 0 0 0,0 0 0 0 0,1 0-1 0 0,-1 0 1 0 0,1-1 0 0 0,-1 0 0 0 0,1 0 0 0 0,-1 0 0 0 0,5 0-19 0 0,77 10-404 0 0,42-18-2024 0 0,-79 0 601 0 0,-25 3 839 0 0</inkml:trace>
  <inkml:trace contextRef="#ctx0" brushRef="#br0" timeOffset="6043.861">3908 188 9384 0 0,'0'0'208'0'0,"-11"-10"514"0"0,0 7-490 0 0,0 1 0 0 0,1 0-1 0 0,-1 0 1 0 0,0 2 0 0 0,0-1 0 0 0,0 1-1 0 0,0 1 1 0 0,0 0 0 0 0,0 0-1 0 0,1 1 1 0 0,-1 0 0 0 0,0 1-1 0 0,1 0 1 0 0,0 1 0 0 0,-1 0-232 0 0,-8 2 202 0 0,8-3-85 0 0,0 0 1 0 0,1 0 0 0 0,0 1 0 0 0,0 0 0 0 0,0 1 0 0 0,0 0 0 0 0,1 0 0 0 0,0 1 0 0 0,0 1 0 0 0,0-1-1 0 0,1 1 1 0 0,0 1 0 0 0,0-1 0 0 0,0 3-118 0 0,-3 3 139 0 0,10-12-43 0 0,1-1 27 0 0,23 18 364 0 0,-14-16-449 0 0,0 1-1 0 0,0-2 1 0 0,0 1-1 0 0,0-1 1 0 0,0 0-1 0 0,0-1 1 0 0,0 0-1 0 0,0 0 0 0 0,1-1 1 0 0,-1 0-1 0 0,0-1 1 0 0,3-1-38 0 0,-10 3 5 0 0,13-2-29 0 0,0-1 0 0 0,0 0 0 0 0,-1-1 0 0 0,1 0 1 0 0,-1-1-1 0 0,0-1 0 0 0,0 0 0 0 0,0-1 0 0 0,-1 0 0 0 0,0-1 0 0 0,-1-1 0 0 0,0 0 1 0 0,4-4 22 0 0,65-69-676 0 0,-80 80 613 0 0,-4-22-141 0 0,45 24 226 0 0,8-8 241 0 0,-7-2-172 0 0,23-13 33 0 0,-50 15-371 0 0,-10 8 224 0 0,-4 0-3 0 0,-10 9 191 0 0,-43 76 469 0 0,48-79-560 0 0,0-1-1 0 0,0 0 0 0 0,0 1 0 0 0,1 0 0 0 0,0-1 0 0 0,0 1 0 0 0,0 0 0 0 0,1 0 1 0 0,0 0-1 0 0,0 0 0 0 0,1 6-72 0 0,0-11 238 0 0,0-1-27 0 0,0 1-128 0 0,1 0-76 0 0,0 0 1 0 0,0 1 0 0 0,0-1-1 0 0,0 0 1 0 0,0 0 0 0 0,0 0-1 0 0,0-1 1 0 0,0 1-1 0 0,0 0 1 0 0,0 0 0 0 0,0 0-1 0 0,1-1 1 0 0,-1 1 0 0 0,0-1-1 0 0,1 1 1 0 0,-1-1-1 0 0,0 1 1 0 0,1-1 0 0 0,-1 0-1 0 0,1 0 1 0 0,-1 1 0 0 0,0-1-1 0 0,1 0 1 0 0,-1 0-1 0 0,1-1-6 0 0,4 2 73 0 0,5-1-48 0 0,0-1 1 0 0,0 0-1 0 0,0 0 0 0 0,0-1 1 0 0,-1 0-1 0 0,1-1 0 0 0,-1 0 0 0 0,0-1 1 0 0,0 0-1 0 0,0 0 0 0 0,0-1 1 0 0,0-1-1 0 0,-1 0-26 0 0,25-11-290 0 0,40-13-665 0 0,-65 26 647 0 0,-2 5 280 0 0,1 5 39 0 0,19 32-326 0 0,-7-14 331 0 0,17-4 542 0 0,6-24 108 0 0,-34 2-669 0 0,0-1-1 0 0,-1-1 0 0 0,1 0 0 0 0,-1 0 0 0 0,0-1 0 0 0,0 1 0 0 0,0-2 0 0 0,-1 1 0 0 0,1-1 0 0 0,-2-1 0 0 0,1 1 0 0 0,-1-1 0 0 0,1 0 0 0 0,-2 0 4 0 0,31-29-202 0 0,-16 18 55 0 0,-3 2 5 0 0,0 1 0 0 0,2 1 0 0 0,-1 0 0 0 0,2 1-1 0 0,0 1 1 0 0,1 1 142 0 0,40-11-161 0 0,-59 22 175 0 0,0 0 1 0 0,-1 0-1 0 0,1 0 1 0 0,0 0 0 0 0,-1 1-1 0 0,1-1 1 0 0,0 0-1 0 0,-1 1 1 0 0,1-1-1 0 0,-1 1 1 0 0,1-1-1 0 0,-1 1 1 0 0,1 0-1 0 0,-1 0 1 0 0,1 0-1 0 0,-1 0 1 0 0,0 0-1 0 0,1 0 1 0 0,-1 0 0 0 0,0 0-1 0 0,0 0 1 0 0,0 1-1 0 0,0-1 1 0 0,0 0-1 0 0,0 1 1 0 0,0-1-1 0 0,-1 1 1 0 0,1-1-1 0 0,0 1-14 0 0,2 5 69 0 0,-1-2-19 0 0,0 0 0 0 0,0 0 0 0 0,-1 1 0 0 0,0-1 0 0 0,0 1 0 0 0,0-1-1 0 0,-1 1 1 0 0,0-1 0 0 0,0 1 0 0 0,0-1 0 0 0,-1 1 0 0 0,-1 5-50 0 0,1 0 55 0 0,-3 58 227 0 0,-24-30 207 0 0,7-30-5580 0 0,7-6-642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4:4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97 7848 0 0,'0'0'232'0'0,"0"0"-53"0"0,0-3-92 0 0,1-1-65 0 0,-2-5-69 0 0,1 7 70 0 0,-2-4 124 0 0,1 0 112 0 0,1 0 94 0 0,-1 0 77 0 0,0 0 1 0 0,0 1 34 0 0,-2-11 1010 0 0,-1 7-774 0 0,-1 1-82 0 0,-1 3-79 0 0,-1 2-74 0 0,-1 1-68 0 0,0 1-64 0 0,-1 2-58 0 0,1 0-55 0 0,-7 4 33 0 0,1 1-106 0 0,4-1-94 0 0,1 0-40 0 0,-6 5-71 0 0,8-4 71 0 0,-1 0 0 0 0,1 1 0 0 0,-6 7-14 0 0,6-6 18 0 0,0 1-1 0 0,1 1 0 0 0,0-1 1 0 0,0 1-1 0 0,1 0 0 0 0,0 0 0 0 0,1 1 1 0 0,0-1-1 0 0,1 2-17 0 0,-4 22 18 0 0,4 1-34 0 0,3-34 16 0 0,-1 0 0 0 0,1-1 0 0 0,0 1 0 0 0,0-1 0 0 0,0 1 0 0 0,0-1 0 0 0,0 1 0 0 0,0-1 0 0 0,0 1 0 0 0,0-1 0 0 0,0 1 0 0 0,0 0 0 0 0,0-1 0 0 0,0 1 0 0 0,0-1 0 0 0,1 1 0 0 0,-1-1 0 0 0,0 1 0 0 0,0-1 0 0 0,0 0 0 0 0,1 1 0 0 0,-1-1 0 0 0,0 1 0 0 0,1-1 0 0 0,-1 1 0 0 0,0-1 0 0 0,1 0 0 0 0,-1 1 0 0 0,1-1 0 0 0,-1 1 0 0 0,0-1 0 0 0,1 1 0 0 0,-1-1 0 0 0,0 0 0 0 0,0 1 0 0 0,1-1 0 0 0,-1 1 0 0 0,1-1 0 0 0,-1 0 0 0 0,0 1 0 0 0,1-1 0 0 0,-1 0 0 0 0,1 1 0 0 0,-1-1 0 0 0,1 0 0 0 0,-1 0 0 0 0,1 1 0 0 0,-1-1 0 0 0,1 0 0 0 0,-1 0 0 0 0,1 0 0 0 0,-1 0 0 0 0,1 0 0 0 0,-1 0 0 0 0,1 0 0 0 0,-1 0 0 0 0,1 0 0 0 0,-1 0 0 0 0,1 0 0 0 0,-1 0 0 0 0,1 0 0 0 0,-1 0 0 0 0,1 0 0 0 0,-1 0 0 0 0,1-1 0 0 0,-1 1 0 0 0,1 0 0 0 0,0 0 0 0 0,3-2 0 0 0,0 1 0 0 0,1-1 0 0 0,-1 0 0 0 0,0 0 0 0 0,0-1 0 0 0,0 1 0 0 0,0-1 0 0 0,-1 0 0 0 0,1 0 0 0 0,-1 0 0 0 0,1 0 0 0 0,0-2 0 0 0,7-7 0 0 0,-1 0 0 0 0,7-13 0 0 0,-6 7 0 0 0,0-1 1 0 0,0-2-1 0 0,-2 1 30 0 0,0 0 40 0 0,4-7 118 0 0,-3 9 24 0 0,-6 11-91 0 0,-1 3 17 0 0,0-1 61 0 0,-3 4-85 0 0,0 1-29 0 0,1 0-1 0 0,-1 0-55 0 0,3-2-69 0 0,-2 2 81 0 0,-1 0 20 0 0,1 0 37 0 0,-1 1 45 0 0,1-1 50 0 0,6 27 80 0 0,-5 2-61 0 0,-4 1-53 0 0,-1 0-45 0 0,-2 28 14 0 0,3-23-72 0 0,-3 17-15 0 0,-1-2 4 0 0,5-17 15 0 0,1-29-245 0 0,-1 0 53 0 0,1 0 48 0 0,0-1 42 0 0,-1 2 40 0 0,1 0 44 0 0,-1 0 53 0 0,0 3 107 0 0,-1 7 196 0 0,2-10-308 0 0,-1 0-43 0 0,1-1-49 0 0,0 1-47 0 0,0-1-53 0 0,0 0-61 0 0,0 1-138 0 0,1 0-122 0 0,-1-3 161 0 0,1 1-35 0 0,-1-1-39 0 0,1 0-38 0 0,0 1-43 0 0,0-1-42 0 0,-1 1-45 0 0,2-1-48 0 0,-1 0-48 0 0,0 1-50 0 0,0-1-53 0 0,1 0-54 0 0,-1 1-1329 0 0,1 0-1177 0 0</inkml:trace>
  <inkml:trace contextRef="#ctx0" brushRef="#br0" timeOffset="302.26">326 137 8328 0 0,'0'0'241'0'0,"0"0"0"0"0,1 0-153 0 0,3-8-64 0 0,-2 5 62 0 0,3-1 646 0 0,0-1-75 0 0,1 1-70 0 0,0 1-65 0 0,0-1-60 0 0,1 2-55 0 0,0-1-49 0 0,0 1-44 0 0,4-1 108 0 0,1 1-80 0 0,3-1-5 0 0,6 0 90 0 0,-3 1-43 0 0,-7 0-79 0 0,1 0-203 0 0,0 0 40 0 0,26-2 424 0 0,-21 3-365 0 0,0 0-80 0 0,-8 1-105 0 0,-1 0-37 0 0,2 0-51 0 0,-1-1-60 0 0,1 1-66 0 0,-1 0-73 0 0,1 0-81 0 0,-1 0-87 0 0,0 0-95 0 0,0 0-102 0 0,-8 0 340 0 0,-1 0-7 0 0,0 0-67 0 0,0 0 132 0 0,0 0-40 0 0,0 0-45 0 0,0 0-41 0 0,0 0-469 0 0,0 0-307 0 0,0 0-728 0 0</inkml:trace>
  <inkml:trace contextRef="#ctx0" brushRef="#br0" timeOffset="564.363">428 223 7856 0 0,'0'0'174'0'0,"0"0"29"0"0,0 0-21 0 0,0 0-79 0 0,-1 1-57 0 0,-1 2-16 0 0,0-2 10 0 0,1 1-44 0 0,0 0 94 0 0,0 0 80 0 0,0 0 67 0 0,1-1 47 0 0,0 1 38 0 0,1 2 842 0 0,0-2-692 0 0,0-1-59 0 0,0 1-106 0 0,0-2-189 0 0,0 1-60 0 0,-1 0-66 0 0,1-1-75 0 0,3 3 472 0 0,0 0-34 0 0,6 0 261 0 0,0-1-116 0 0,1-2-101 0 0,1 0-89 0 0,0-2-75 0 0,-1 0-63 0 0,0 0-49 0 0,3-1-12 0 0,-3 1-89 0 0,14-4 102 0 0,-9 2-104 0 0,-5 1-80 0 0,1 0-90 0 0,-6 1 17 0 0,0 0-39 0 0,0 0-46 0 0,0 0-49 0 0,0 0-53 0 0,0 0-59 0 0,0-1-62 0 0,0 1-67 0 0,-5 2 176 0 0,1-1-45 0 0,-1 1-39 0 0,1-1-36 0 0,0 0-128 0 0,-1 1-34 0 0,4-2-1349 0 0</inkml:trace>
  <inkml:trace contextRef="#ctx0" brushRef="#br0" timeOffset="849.428">942 111 8840 0 0,'0'0'197'0'0,"0"0"-10"0"0,0 0-78 0 0,-1 1-52 0 0,-3 2-3 0 0,3-1 0 0 0,-8 7-51 0 0,1 2 59 0 0,0-1 53 0 0,1 2 46 0 0,-5 10 233 0 0,3-3 2 0 0,5-10-149 0 0,1 0 0 0 0,0 1 0 0 0,1-1-1 0 0,0 1-246 0 0,0 19 525 0 0,3-20-563 0 0,1-1 39 0 0,1-2 36 0 0,2-1 32 0 0,7 2 157 0 0,3-5 97 0 0,-1-3-11 0 0,-1-1 34 0 0,24-7 785 0 0,-33 8-975 0 0,12-5 341 0 0,1-2-50 0 0,3-4 39 0 0,7-10 194 0 0,-4-4 11 0 0,-12 7-183 0 0,-4 2-36 0 0,-3-1 60 0 0,-3 6-159 0 0,-2 1-56 0 0,-2 1-52 0 0,-2 1-47 0 0,-1 0-46 0 0,-1 2-40 0 0,-1 0-38 0 0,-1 2-33 0 0,-8-3-25 0 0,0 3-62 0 0,-4 2-66 0 0,-9 4-118 0 0,18 0 160 0 0,-1 2-113 0 0,7-2 28 0 0,0 0-41 0 0,0 0-45 0 0,-1 1-49 0 0,1-1-54 0 0,0 1-57 0 0,0-1-61 0 0,-1 1-66 0 0,1-1-70 0 0,0 1-74 0 0,0 0-78 0 0,0-1-81 0 0,4 0 388 0 0,0-1-44 0 0,0 1-39 0 0,1-1-35 0 0,-2 1-146 0 0,1-1-34 0 0,-4 2-1562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5:0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8264 0 0,'-4'0'-221'0'0,"1"0"110"0"0,0 0 99 0 0,0 0 87 0 0,1 0 76 0 0,0 0 64 0 0,0 0 53 0 0,1 0 41 0 0,0 0 101 0 0,2 0 602 0 0,2 0-350 0 0,-1 0-384 0 0,1 0-50 0 0,-2 1-61 0 0,0 1-76 0 0,1 1-55 0 0,2 3-58 0 0,-1-3 13 0 0,-2-1 48 0 0,2 6 99 0 0,-1 14 241 0 0,-3-11-236 0 0,2-2-60 0 0,0-6-57 0 0,0 0 1 0 0,-1 0-1 0 0,1-1 1 0 0,-1 1-1 0 0,0 0 1 0 0,0 0 0 0 0,0 0-1 0 0,0 0 1 0 0,0 0-1 0 0,-1 0 1 0 0,1-1-1 0 0,-1 1 1 0 0,0 0-1 0 0,0 0 1 0 0,0-1-1 0 0,0 1 1 0 0,0 0-27 0 0,0-1 26 0 0,1 0 1 0 0,-1 1 0 0 0,1-1-1 0 0,0 0 1 0 0,-1 1 0 0 0,1-1 0 0 0,0 0-1 0 0,1 1 1 0 0,-1-1 0 0 0,0 0-1 0 0,1 2-26 0 0,1 16 200 0 0,-3 39 263 0 0,5-20-246 0 0,0-6-93 0 0,4 18 91 0 0,-7-44-176 0 0,0-1 0 0 0,0 1 0 0 0,-1 0 0 0 0,0-1 0 0 0,0 3-39 0 0,0-2 50 0 0,0 0-1 0 0,0 0 0 0 0,1 0 1 0 0,1 5-50 0 0,-1-3 76 0 0,0 0 1 0 0,-1 0 0 0 0,0 1-1 0 0,-1 8-76 0 0,0 6 115 0 0,-3 20 72 0 0,1-11 3 0 0,2-27-130 0 0,1-1 0 0 0,1 1 0 0 0,-1 0 1 0 0,2 3-61 0 0,0 4 84 0 0,0-1-45 0 0,-1 0-37 0 0,1 0-1 0 0,1-1 1 0 0,1 2-2 0 0,-1 3 0 0 0,-3-13 0 0 0,0-1 0 0 0,0 1 0 0 0,1-1 0 0 0,0 1 0 0 0,-1-1 0 0 0,1 1 0 0 0,0-1 0 0 0,0 1 0 0 0,1 1 0 0 0,6 6-25 0 0,-3-4 96 0 0,-3-5 35 0 0,-2-2-22 0 0,1-2 16 0 0,3-4-30 0 0,2-3-2 0 0,-4-4-54 0 0,-1 9-14 0 0,0 0 0 0 0,0 0 0 0 0,0 0 0 0 0,0 0-1 0 0,1 0 1 0 0,1-8 23 0 0,-3-7 62 0 0,-1 16-66 0 0,1 0 1 0 0,0 0-1 0 0,0 0 1 0 0,1 0-1 0 0,-1 0 0 0 0,1-1-19 0 0,22-83 240 0 0,-16 57-128 0 0,-5 20-39 0 0,0 0 0 0 0,2-1 0 0 0,2-6-73 0 0,-3 5 66 0 0,3-1-7 0 0,2 7 17 0 0,-5 4 39 0 0,4-1-1 0 0,-6 4-105 0 0,0 0 1 0 0,0 0-1 0 0,0 0 0 0 0,0 0 0 0 0,0 1 1 0 0,0-1-1 0 0,0 0 0 0 0,0 1 1 0 0,0-1-1 0 0,0 1 0 0 0,0-1 1 0 0,0 1-1 0 0,0-1 0 0 0,0 1-9 0 0,12 9 62 0 0,-10-8-33 0 0,-1 1-1 0 0,1 0 1 0 0,-1 0-1 0 0,0 0 1 0 0,0 0 0 0 0,0 1-1 0 0,0 0-28 0 0,4 7 38 0 0,0 1-43 0 0,-3-7-16 0 0,-2-3 7 0 0,0 0 0 0 0,1 1 0 0 0,-1-1-1 0 0,0 1 1 0 0,0 0 0 0 0,0-1 0 0 0,0 1 0 0 0,-1 0 0 0 0,1-1-1 0 0,-1 1 1 0 0,0 0 0 0 0,0 2 14 0 0,0-1-1 0 0,-1 1 0 0 0,1 0 0 0 0,0 0-1 0 0,1-1 1 0 0,-1 1 0 0 0,1 0 0 0 0,0-1 0 0 0,0 1-1 0 0,0 0 2 0 0,0 0 9 0 0,0-1-1 0 0,-1 1 0 0 0,1 0 0 0 0,-1 0 1 0 0,0 0-1 0 0,-1 0-8 0 0,3 25 68 0 0,-2-25-67 0 0,1 0 1 0 0,-1 0-1 0 0,0 0 0 0 0,0 0 1 0 0,0 1-1 0 0,0-1 1 0 0,-2 5-2 0 0,0 3 0 0 0,1-2-7 0 0,2 0-99 0 0,-1-7 28 0 0,0 0 0 0 0,0 0 0 0 0,0 0-1 0 0,-1 0 1 0 0,0 3 78 0 0,-1 4-371 0 0,2-7 184 0 0,0 1-130 0 0,0-3 104 0 0,-1 0-45 0 0,1 0-55 0 0,-1 0-59 0 0,0 0-69 0 0,0 0-76 0 0,0-2 141 0 0,1 1-51 0 0,0-1-45 0 0,0 0-40 0 0,0 0-146 0 0,-1 0-39 0 0,1 0-177 0 0,0 0-480 0 0</inkml:trace>
  <inkml:trace contextRef="#ctx0" brushRef="#br0" timeOffset="636.872">468 439 5400 0 0,'-20'-1'181'0'0,"2"0"-14"0"0,5 0 28 0 0,3 0 71 0 0,9 0 183 0 0,2-1 283 0 0,2-1 1 0 0,0 1-279 0 0,-1-1-31 0 0,1 1-90 0 0,-1-1-116 0 0,-2 2-160 0 0,0 1-40 0 0,1-1-80 0 0,-1 0 69 0 0,1 1 62 0 0,0-1 55 0 0,1 1 85 0 0,1-1 55 0 0,0 1 106 0 0,2-1 249 0 0,0 1 8 0 0,-2-1-240 0 0,-1 1-104 0 0,0 0-48 0 0,0 0-87 0 0,-1 0-50 0 0,0 0-58 0 0,0 0-65 0 0,5 0 473 0 0,0 2-77 0 0,-1 0-67 0 0,1 1-57 0 0,0 0-15 0 0,1 2-55 0 0,0 1-13 0 0,3 4 37 0 0,3 1 93 0 0,-12-10-272 0 0,0 0 0 0 0,0 0 0 0 0,0 1 0 0 0,0-1 0 0 0,0 0 1 0 0,0 1-1 0 0,0-1 0 0 0,0 1 0 0 0,-1 0 0 0 0,1 0-21 0 0,7 12 133 0 0,-6-11-103 0 0,0 0 0 0 0,0 0 0 0 0,0 0 0 0 0,-1 0-1 0 0,1 0 1 0 0,-1 0 0 0 0,1 0 0 0 0,-1 1 0 0 0,0-1 0 0 0,-1 1-30 0 0,5 22 122 0 0,-2-5-141 0 0,-2-7-43 0 0,-4 6 41 0 0,2-16 21 0 0,0 0 1 0 0,1 0-1 0 0,-1 0 1 0 0,1 0-1 0 0,0 0 1 0 0,0 0-1 0 0,1 23 6 0 0,-3-8 41 0 0,3 9-28 0 0,0-1 37 0 0,-2-19-44 0 0,5-3 46 0 0,-2-3 1 0 0,1-1-52 0 0,2-1 21 0 0,-1 0 17 0 0,-3 0-23 0 0,1-1 0 0 0,-1 1 0 0 0,0 0 1 0 0,0-1-1 0 0,0 1 0 0 0,0-1 0 0 0,1 1 0 0 0,-1-1 0 0 0,0 1 1 0 0,0-1-1 0 0,0 0 0 0 0,0 0 0 0 0,0 0 0 0 0,-1 1 0 0 0,2-2-22 0 0,11-14 247 0 0,-12 15-228 0 0,23-39 533 0 0,-2 10-191 0 0,-3-3-57 0 0,6-11 47 0 0,-2 4-129 0 0,-5 7-68 0 0,-5 13-107 0 0,-7 12 1 0 0,0-1 0 0 0,-1 0 0 0 0,3-8-48 0 0,-1 1 142 0 0,-5 8-26 0 0,0 1 37 0 0,0-6 96 0 0,-3-2-105 0 0,-1-1-89 0 0,-1 4-73 0 0,3 11 22 0 0,-1-1 0 0 0,0 1 0 0 0,0 0 0 0 0,0 0 0 0 0,0 0-1 0 0,0 0 1 0 0,0-1 0 0 0,0 1 0 0 0,0 0 0 0 0,0 1 0 0 0,-1-2-4 0 0,-9-9 75 0 0,9 9-69 0 0,0 0 0 0 0,0 0-1 0 0,0 1 1 0 0,-1-1 0 0 0,1 1 0 0 0,0 0 0 0 0,-1-1 0 0 0,1 1 0 0 0,0 0 0 0 0,-1 0 0 0 0,1 1 0 0 0,-1-1 0 0 0,0 0-1 0 0,-1 1-5 0 0,-21-4-13 0 0,14 3-40 0 0,1 1-43 0 0,-1 0-40 0 0,3 1-34 0 0,3-1-19 0 0,-1 1-88 0 0,1-1-108 0 0,3 0 144 0 0,-1 0-35 0 0,3 0 38 0 0,0 0-197 0 0,0 0-364 0 0,0 0 612 0 0,0 0 34 0 0,0 0-7 0 0,0 0-39 0 0,0 0-5 0 0,0 1-39 0 0,0-1-45 0 0,0 0-52 0 0,0 0-55 0 0,0 1-51 0 0,0-1-45 0 0,0 0-40 0 0,0 1-150 0 0,0 0-40 0 0,0-1-182 0 0,0 2-494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5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30 112 5208 0 0,'-3'1'-35'0'0,"0"0"46"0"0,1 0 44 0 0,-1-1 37 0 0,0 1 63 0 0,0-1 39 0 0,-2 1 156 0 0,1-1 44 0 0,3 0-41 0 0,1 0-20 0 0,0 0-105 0 0,0 0-48 0 0,0 0-10 0 0,0 0 0 0 0,0 0 12 0 0,0 0 2 0 0,0 0-3 0 0,-1-1-105 0 0,1 1-69 0 0,-1-1-55 0 0,0 1 65 0 0,1 0 38 0 0,0 0 52 0 0,0 0 65 0 0,1 0 79 0 0,-1 0 91 0 0,11 0-54 0 0,17 3 486 0 0,-16-1-465 0 0,0-1-61 0 0,-4 0-133 0 0,0-1-51 0 0,23 2 388 0 0,0 0-62 0 0,0 1-52 0 0,0-2-44 0 0,-8 0-103 0 0,17-1 74 0 0,-30-1-213 0 0,4 3 76 0 0,11-1 108 0 0,9-4-46 0 0,1 1-82 0 0,-1 1-64 0 0,1-1-46 0 0,65-3-83 0 0,-66 2 87 0 0,-1 1 42 0 0,47-5 142 0 0,41 0 139 0 0,-25 2-65 0 0,-7 2-60 0 0,48-5 5 0 0,21-3 24 0 0,-90 9-184 0 0,-32 1-70 0 0,0-1-45 0 0,84-5 68 0 0,-12 0 24 0 0,-36 5 32 0 0,35 1 77 0 0,2-1 44 0 0,-93 2-157 0 0,16 0 59 0 0,56-1 257 0 0,-51 0-224 0 0,-3 0-71 0 0,-1-1-85 0 0,17 0 42 0 0,0 1 68 0 0,9 0 193 0 0,4-3-257 0 0,-9 2 83 0 0,-20 1-8 0 0,-10-1 33 0 0,41 0 128 0 0,-38 2-126 0 0,1-1 56 0 0,-23 0-154 0 0,11 0 55 0 0,1 0 33 0 0,38-2 311 0 0,-32 2-273 0 0,1 1-71 0 0,0-1-110 0 0,44-1-18 0 0,0-1 72 0 0,-43 3 44 0 0,13-1-38 0 0,26 0-23 0 0,-43 0-3 0 0,-2-1 54 0 0,46-1 207 0 0,-48 3-234 0 0,9-2-61 0 0,3 1-20 0 0,-9 1 55 0 0,-10 0 8 0 0,43-3 0 0 0,-36 2 79 0 0,-3 0-103 0 0,-3 2-92 0 0,-1-1-81 0 0,-1 1-60 0 0,1-1-56 0 0,-8 0-20 0 0,-2 0 70 0 0,2-1 44 0 0,8 0-359 0 0,-6 1 305 0 0,0 0-78 0 0,-2 0 134 0 0,-1 0-34 0 0,-1 0 57 0 0,1 0-698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5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6648 0 0,'0'0'149'0'0,"0"0"23"0"0,0 0 12 0 0,-1-1-25 0 0,0 0-110 0 0,0 0 23 0 0,1 1 73 0 0,-1 0 169 0 0,1 0 283 0 0,0 0 19 0 0,0-1-450 0 0,0 1 93 0 0,-1 0 78 0 0,1 0 65 0 0,0 0 444 0 0,-1 0 1342 0 0,2 1-1477 0 0,-1-1-393 0 0,0 0-34 0 0,0 0-38 0 0,0 1-44 0 0,1-1-50 0 0,-1 0-56 0 0,1 1-64 0 0,0-1-122 0 0,-1 0-5 0 0,0 0-35 0 0,1 1-38 0 0,-1-1-39 0 0,13 4 711 0 0,0-2-50 0 0,0 0-47 0 0,0-1-44 0 0,0-1-43 0 0,1 0-40 0 0,-1-1-37 0 0,0 0-35 0 0,7 0 48 0 0,0 1-67 0 0,-9-1-122 0 0,1 0-1 0 0,0 0 0 0 0,3-2-66 0 0,34-8 92 0 0,8-2-64 0 0,-34 7-65 0 0,-8 1-92 0 0,-4 0-81 0 0,-5 2 60 0 0,0 1-34 0 0,0-1-39 0 0,0 1-42 0 0,-6 1 51 0 0,1 1 104 0 0,1 0 74 0 0,1-1 77 0 0,-1 1-27 0 0,0-1-52 0 0,0 1-43 0 0,-1 0-56 0 0,0-1-29 0 0,0 1-57 0 0,0 0-61 0 0,0-1-71 0 0,0 1 1 0 0,0 0-58 0 0,-1 0-62 0 0,1-1-66 0 0,-1 1-70 0 0,1 0-75 0 0,-1 0-79 0 0,0-1-82 0 0,0 1-958 0 0,0 0-1013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5:5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9960 0 0,'0'0'222'0'0,"0"0"30"0"0,0 0 20 0 0,0 0-24 0 0,0 0-137 0 0,0 0-34 0 0,0 0 90 0 0,0 0 182 0 0,0 0-27 0 0,0 0-71 0 0,0 0-60 0 0,0 0-51 0 0,1 0-34 0 0,-1-1-40 0 0,3 2 89 0 0,-1-1 5 0 0,6 1 315 0 0,0 0-34 0 0,8-1 344 0 0,0-1-119 0 0,-1 0-106 0 0,1-2-93 0 0,0 0-81 0 0,0 0-69 0 0,0 0-55 0 0,13-4 119 0 0,19 0 131 0 0,-27 6-262 0 0,1 1-137 0 0,1-1-37 0 0,12-1-17 0 0,17 4-51 0 0,-50-1-164 0 0,0-1 47 0 0,0 0 41 0 0,0 0 35 0 0,3 0 44 0 0,6 1 216 0 0,-6-1-199 0 0,-2 0-79 0 0,0 0-74 0 0,0-1-93 0 0,1 1-109 0 0,-2 0 6 0 0,0 0-75 0 0,1 0-83 0 0,-1 0-89 0 0,0 0-97 0 0,0 0-103 0 0,1 0-111 0 0,-1 0-118 0 0,3 0-1166 0 0,2 0-1227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5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1239 9848 0 0,'0'0'222'0'0,"0"0"30"0"0,0 0 19 0 0,0-4 114 0 0,0-2-52 0 0,0 1 55 0 0,0 3-142 0 0,0 0 43 0 0,0-6 416 0 0,0-1-72 0 0,0 1-67 0 0,0-1-61 0 0,-1-1-5 0 0,1 1-63 0 0,0-1-57 0 0,0 0-49 0 0,0-2 11 0 0,1 1-46 0 0,0-3 15 0 0,2-7 111 0 0,1-11-48 0 0,0-1-58 0 0,5-35 211 0 0,-4 37-273 0 0,11-56 393 0 0,1-1-93 0 0,-7 45-322 0 0,1 0-34 0 0,1 1-39 0 0,2 0-43 0 0,0 7 41 0 0,-5 14-12 0 0,6-10 114 0 0,7-16 150 0 0,2 1-460 0 0,4 1 102 0 0,2 2 82 0 0,2 1 60 0 0,-27 37-192 0 0,0-1 0 0 0,1 1 0 0 0,-1 0 0 0 0,1 1 0 0 0,0-1 0 0 0,0 1 0 0 0,5-3-1 0 0,-8 5-2 0 0,0 1 0 0 0,1-1 0 0 0,-1 1 0 0 0,0 0 0 0 0,1 0 0 0 0,-1 0 0 0 0,1 1 0 0 0,-1-1 0 0 0,1 1 0 0 0,0-1 2 0 0,-3 1-6 0 0,1 1 1 0 0,0-1-1 0 0,0 0 0 0 0,0 0 0 0 0,0 1 0 0 0,0-1 0 0 0,0 1 1 0 0,-1 0-1 0 0,1-1 0 0 0,0 1 0 0 0,1 1 6 0 0,6 3-79 0 0,-2 1 39 0 0,-3-4 36 0 0,-1 0 0 0 0,0 1 0 0 0,0 0 0 0 0,0 0 0 0 0,-1 0 0 0 0,1 0 0 0 0,-1 0 0 0 0,1 0 0 0 0,0 3 4 0 0,8 13-279 0 0,-2-1 110 0 0,1 4 70 0 0,-7-13 67 0 0,0-1 0 0 0,-1 1 0 0 0,1 0 0 0 0,0 8 32 0 0,-2 3-99 0 0,-1-2 7 0 0,-1-1 53 0 0,0-6 40 0 0,0 0-1 0 0,-1-1 1 0 0,0 1 0 0 0,-1 0-1 0 0,-5 12-55 0 0,3-12 54 0 0,0 0-1 0 0,0-1 0 0 0,0 0 1 0 0,-2 0-1 0 0,1 0 1 0 0,-1-1-1 0 0,-3 3 2 0 0,-1 0 0 0 0,9-9 0 0 0,0 0 0 0 0,0-1 0 0 0,0 0 0 0 0,-1 1 0 0 0,1-1 0 0 0,-1 0 0 0 0,0 0 0 0 0,0 0 0 0 0,1 0 0 0 0,-3 0 0 0 0,-15 7 12 0 0,-10 1-36 0 0,26-9 29 0 0,1-1 1 0 0,-1 1-1 0 0,0-1 1 0 0,1 0 0 0 0,-1 0-1 0 0,0 0 1 0 0,-1-1-6 0 0,-15-6 125 0 0,8 1-1 0 0,7 4-80 0 0,0-1 0 0 0,0 1 0 0 0,0-1 0 0 0,1-1 1 0 0,-1 1-1 0 0,0-1-44 0 0,-6-11 195 0 0,5 4-52 0 0,1 0-75 0 0,-1-2-53 0 0,-3-8-45 0 0,2 3 42 0 0,6 15 110 0 0,0 1-80 0 0,1-1-67 0 0,-1 1-57 0 0,1-1-171 0 0,2-3-535 0 0,-2 5 566 0 0,0 0 82 0 0,1-2-293 0 0,2 0-98 0 0,2-1-200 0 0,2-1-463 0 0,-5 4 372 0 0,3-2-48 0 0</inkml:trace>
  <inkml:trace contextRef="#ctx0" brushRef="#br0" timeOffset="1567.781">762 153 7200 0 0,'0'0'165'0'0,"0"0"22"0"0,0 0 6 0 0,4-5-45 0 0,1-3-97 0 0,-4 6-21 0 0,0 0 57 0 0,0 0 50 0 0,0 1 45 0 0,0 0 87 0 0,-1-1 46 0 0,0 1 110 0 0,0 0 271 0 0,-1 0 475 0 0,1 0-816 0 0,-1 1-35 0 0,0 0-88 0 0,0 0-36 0 0,0 0-43 0 0,0 0-48 0 0,0 0-53 0 0,0 0 87 0 0,1 0-3 0 0,0 0 9 0 0,-1 1-15 0 0,0 1 17 0 0,0 0 39 0 0,1 0 76 0 0,0-1 28 0 0,1 0 75 0 0,2 0 87 0 0,0-1 96 0 0,-1 0-457 0 0,-1 0 5 0 0,-1 0 0 0 0,0 0-6 0 0,2 0 267 0 0,-1 1-34 0 0,2 1 226 0 0,-1 0-119 0 0,-1 2-102 0 0,0 0-92 0 0,-1 1-75 0 0,0 1-63 0 0,0 0-50 0 0,-2 2-36 0 0,-2 10-45 0 0,3-13 61 0 0,-1 1 60 0 0,1-2 83 0 0,-8 22 24 0 0,0 0-71 0 0,0 2 81 0 0,-3 24-205 0 0,6-14 11 0 0,5-19 49 0 0,1 0-1 0 0,0 0 0 0 0,3 15-59 0 0,2-2 3 0 0,1-5-68 0 0,1-1-82 0 0,2-1-103 0 0,-5-12 80 0 0,1-1-34 0 0,-4-11 290 0 0,0 0-111 0 0,-1 1-98 0 0,2-1-87 0 0,-1 0-142 0 0,0 0-87 0 0,1 0-177 0 0,1 1-417 0 0,0 0-199 0 0,-2 0 484 0 0,0-2 381 0 0,-1 0-45 0 0,0 1-41 0 0,1-1-36 0 0,-1 0-137 0 0,1 1-35 0 0,0 0-1445 0 0</inkml:trace>
  <inkml:trace contextRef="#ctx0" brushRef="#br0" timeOffset="2196.396">967 273 7344 0 0,'0'0'165'0'0,"0"0"22"0"0,0 0 9 0 0,0 0 50 0 0,0 0 152 0 0,0 0 67 0 0,0 0 14 0 0,0 0-33 0 0,0 0-139 0 0,0 0-62 0 0,0 0-11 0 0,0 0-9 0 0,0 0-26 0 0,0 0-9 0 0,0 0-43 0 0,0 0-67 0 0,0 1-44 0 0,2 1-9 0 0,-1 0 34 0 0,-1-1 20 0 0,1 0 49 0 0,6 9 224 0 0,-1 3 50 0 0,12 18 578 0 0,-10-21-823 0 0,2 8 208 0 0,-3 1 51 0 0,-7-7-170 0 0,1 1-89 0 0,0-2-2 0 0,-3-4-85 0 0,-2 5 99 0 0,4-11-164 0 0,0 0 0 0 0,0-1-1 0 0,0 1 1 0 0,-1 0-1 0 0,1 0 1 0 0,0-1 0 0 0,0 1-1 0 0,0 0 1 0 0,-1-1 0 0 0,1 1-1 0 0,0 0 1 0 0,-1-1-1 0 0,1 1 1 0 0,-1-1 0 0 0,1 1-1 0 0,-1-1 1 0 0,1 1-1 0 0,-1-1 1 0 0,1 1 0 0 0,-1-1-1 0 0,1 1 1 0 0,-1-1 0 0 0,0 0-1 0 0,0 1-6 0 0,0-1 54 0 0,-1 1-121 0 0,0-1 72 0 0,0 0 59 0 0,1 1 47 0 0,-1-1 83 0 0,0 0 343 0 0,2-1-364 0 0,-1-1-33 0 0,1 0-49 0 0,0-1-64 0 0,3-4 115 0 0,9-3-87 0 0,-3 4-56 0 0,2-5-17 0 0,3 0 94 0 0,0 0 82 0 0,0 1 65 0 0,8-6 213 0 0,-12 10-470 0 0,5-3-124 0 0,1 0 2 0 0,-6 2 125 0 0,2 0 26 0 0,-4 3 29 0 0,0-1 43 0 0,-1-2 61 0 0,-1-2 80 0 0,-4 7-150 0 0,-1-1 0 0 0,1 0 0 0 0,-1 0-1 0 0,0 0 1 0 0,0 0 0 0 0,0 0 0 0 0,-1 0 0 0 0,1 0 0 0 0,-1 0 0 0 0,0 0 0 0 0,0 0 0 0 0,0-1-58 0 0,-2-16 305 0 0,-2 0-73 0 0,2 9-152 0 0,0 1-35 0 0,0-1-40 0 0,2 1-45 0 0,-1 6 41 0 0,0-1-1 0 0,0 1 1 0 0,0 0-1 0 0,0 0 0 0 0,-1-1 1 0 0,-1-2-1 0 0,-1-1-45 0 0,0 2-49 0 0,4 6-75 0 0,-2-1-200 0 0,-11-5-663 0 0,9 4 786 0 0,2 2 82 0 0,-2 0-51 0 0,3 0 115 0 0,-1 0-40 0 0,1 0-18 0 0,0 0-47 0 0,0 0-55 0 0,0 0-66 0 0,0 0-1 0 0,0 0-56 0 0,0 0-61 0 0,0 0-67 0 0,0 0-71 0 0,1 0-77 0 0,-1 0-82 0 0,0 0-86 0 0,-2 0-1074 0 0,-1 0-1067 0 0</inkml:trace>
  <inkml:trace contextRef="#ctx0" brushRef="#br0" timeOffset="2605.934">1276 16 5552 0 0,'0'0'165'0'0,"0"0"-45"0"0,0 0-9 0 0,1 0 469 0 0,7-5 696 0 0,-5 3-777 0 0,-1 0 100 0 0,0 1 93 0 0,2-1-108 0 0,0 1-45 0 0,0 0-42 0 0,0 0-40 0 0,0 0-38 0 0,0 1-36 0 0,4 1 284 0 0,0 0-117 0 0,1 1-101 0 0,-1 1-83 0 0,1 1-65 0 0,0 0-21 0 0,15 12 385 0 0,-15-9-337 0 0,-2 0 38 0 0,0 0 98 0 0,6 9-8 0 0,-1 2-116 0 0,0 6-50 0 0,-5-7-134 0 0,1 1-32 0 0,-2-4-40 0 0,-1 0-39 0 0,0 1 0 0 0,-1 0 0 0 0,0 1 0 0 0,-1-1 0 0 0,-1 1 0 0 0,-1-1 0 0 0,0 4-45 0 0,-2 11 20 0 0,-1-18 26 0 0,0 0 1 0 0,-1 0-1 0 0,0-1 0 0 0,-1 1 1 0 0,-3 8-47 0 0,-8 10 52 0 0,5-14-64 0 0,0-1-36 0 0,-1-1-45 0 0,0 0-53 0 0,-1 0-59 0 0,-1 0-68 0 0,0-2-76 0 0,-1 1-82 0 0,12-11 380 0 0,-1 0-42 0 0,1 0-58 0 0,0 0-72 0 0,0 0-39 0 0,-1 0-75 0 0,1 0-84 0 0,0 0-94 0 0,0 0-104 0 0,0 0-112 0 0,0 0-123 0 0,1-1 378 0 0,-1 0-34 0 0,-2 2-1536 0 0,-4 2-1150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5:3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303 497 8328 0 0,'0'0'241'0'0,"0"0"0"0"0,0 0-126 0 0,0 0 18 0 0,0 0 26 0 0,1-1-14 0 0,0 1-60 0 0,4-5 37 0 0,-3 3-8 0 0,-1 1-11 0 0,0 0 40 0 0,0 0 47 0 0,0 0 57 0 0,0-1-298 0 0,0 1 33 0 0,2-3 77 0 0,-1 0 110 0 0,0 0 90 0 0,0 0 66 0 0,-1 0 53 0 0,3-11 1003 0 0,-3 9-827 0 0,-1-1-84 0 0,0 4-286 0 0,0 0-44 0 0,0 2 104 0 0,0 1-16 0 0,0 0-4 0 0,-2 0 29 0 0,-2 1-51 0 0,0 1-45 0 0,0 0-35 0 0,-1 1-10 0 0,-11 8 234 0 0,6-3-355 0 0,-1 1 0 0 0,2 0 0 0 0,-1 0 0 0 0,2 1 0 0 0,-1 0 0 0 0,1 1 0 0 0,-4 7 9 0 0,-11 26 7 0 0,22-40-5 0 0,-1 0 0 0 0,1 0 0 0 0,0 0 0 0 0,0 0 0 0 0,0 1 0 0 0,0 1-2 0 0,1-5 4 0 0,0 0 0 0 0,0 0 0 0 0,0 0 0 0 0,0 0 0 0 0,0 0 0 0 0,0 1 0 0 0,0-1 0 0 0,0 0 0 0 0,1 0 0 0 0,-1 0 0 0 0,0 0 0 0 0,1 0 0 0 0,-1 0 0 0 0,1 0 0 0 0,-1 0 0 0 0,1 0 0 0 0,-1 0 0 0 0,1 0 0 0 0,0-1 0 0 0,-1 1 0 0 0,1 0 0 0 0,0 0 0 0 0,0-1 0 0 0,0 1 0 0 0,0 0 0 0 0,-1-1 0 0 0,1 1 0 0 0,0-1 0 0 0,1 1-4 0 0,3 1-39 0 0,-1 0 0 0 0,1-1 1 0 0,-1 0-1 0 0,1 0 1 0 0,0-1-1 0 0,-1 1 0 0 0,1-1 39 0 0,7 0-40 0 0,1-2 63 0 0,-10 2-23 0 0,0 0 0 0 0,-1 0 0 0 0,1 0 0 0 0,0 1 0 0 0,-1-1 0 0 0,1 1 0 0 0,2 0 0 0 0,10 1 0 0 0,-1 0-30 0 0,-3 1 49 0 0,-2 3 45 0 0,-2 2 42 0 0,-3 1 40 0 0,-3 1 36 0 0,-1-7-124 0 0,0-1 0 0 0,-1 1 0 0 0,1-1 0 0 0,-1 0 0 0 0,1 1 0 0 0,-1-1 0 0 0,0 0 0 0 0,-1 3-58 0 0,-10 19 387 0 0,0-1-99 0 0,-2-2-86 0 0,-5-1-71 0 0,-3 0-8 0 0,-3-3 61 0 0,15-10-55 0 0,-2-1 0 0 0,1-1 0 0 0,-1 1-1 0 0,1-2 1 0 0,-1 0 0 0 0,-13 3-129 0 0,17-6 94 0 0,-1 1-1 0 0,1-2 0 0 0,-7 1-93 0 0,-18-3 138 0 0,22 0-134 0 0,0 0-41 0 0,2 1-33 0 0,0-1-44 0 0,1 0-51 0 0,0 0-57 0 0,7 2-44 0 0,0-1 47 0 0,0 1 39 0 0,0 0 34 0 0,-1-1-102 0 0,0 0-5 0 0,1 0 123 0 0,0 1-44 0 0,0-1 20 0 0,1 1-39 0 0,-1 0-1 0 0,1 0-37 0 0,-1 0-40 0 0,0 0-45 0 0,1-1-87 0 0,-1 1-54 0 0,0 0-48 0 0,1 0-42 0 0,-1 0-157 0 0,1 0-41 0 0,-1 0-190 0 0,0 0-514 0 0,0 0 1420 0 0</inkml:trace>
  <inkml:trace contextRef="#ctx0" brushRef="#br0" timeOffset="619.401">466 507 5488 0 0,'0'0'158'0'0,"0"-1"-4"0"0,0-1-57 0 0,0 0-45 0 0,1 0-39 0 0,1 0-88 0 0,0 2 95 0 0,-1 0 52 0 0,-1 0 14 0 0,1 0 36 0 0,0 0 41 0 0,-1 0 48 0 0,1-1 51 0 0,-1 1 58 0 0,1 0 62 0 0,-1-1 69 0 0,1-1 154 0 0,0 0-45 0 0,0 1-42 0 0,0 0-42 0 0,-1 0-39 0 0,1 0-37 0 0,0 1-36 0 0,0 0-34 0 0,1 1 236 0 0,0 0-113 0 0,0 2-99 0 0,-1-1-84 0 0,1 2-37 0 0,0 0-75 0 0,2 10 142 0 0,-3-10-116 0 0,1 8 163 0 0,0 0 1 0 0,0 0-1 0 0,-1 4-347 0 0,-1 8 385 0 0,1-9-201 0 0,-1 0-73 0 0,0 27 47 0 0,0-20-101 0 0,0-1-42 0 0,3 28-30 0 0,2 59 156 0 0,-5-62-172 0 0,0-21-47 0 0,-2 1-60 0 0,0 0-69 0 0,-1 0-83 0 0,3-24 168 0 0,0 0 47 0 0,-1 4-37 0 0,0-3 31 0 0,1 0-86 0 0,-1-2 37 0 0,1 1-38 0 0,0-1-69 0 0,0 1-63 0 0,-1-1-70 0 0,1 1-77 0 0,0 0-85 0 0,-1-1-92 0 0,1 1-102 0 0,0-1-108 0 0,-1 3-945 0 0,1 0-1003 0 0</inkml:trace>
  <inkml:trace contextRef="#ctx0" brushRef="#br0" timeOffset="1960.56">535 523 6072 0 0,'1'-1'26'0'0,"-1"-1"50"0"0,0-2 131 0 0,1-9 379 0 0,-1 10-460 0 0,0 1-59 0 0,1 1 423 0 0,-1 1 20 0 0,0 0-214 0 0,0 0-130 0 0,0 0-41 0 0,0 0 6 0 0,0-1 48 0 0,1-1-52 0 0,2-2-15 0 0,0 0-62 0 0,1-1 6 0 0,-3 4 19 0 0,-1 1-6 0 0,0 0 9 0 0,0 0 3 0 0,0 0 6 0 0,4 0-10 0 0,0-1 61 0 0,0-1 51 0 0,0 0 41 0 0,2-1 214 0 0,-5 3-376 0 0,0 0 0 0 0,0-1 0 0 0,-1 1-1 0 0,1 0 1 0 0,0 0 0 0 0,0 0 0 0 0,0 0 0 0 0,0 0 0 0 0,0 0 0 0 0,-1 0-1 0 0,1 0 1 0 0,0 0 0 0 0,0 0 0 0 0,0 0 0 0 0,0 0 0 0 0,0 1 0 0 0,0-1-68 0 0,0 0 128 0 0,-1 1-61 0 0,0-1-49 0 0,1 0-36 0 0,0 1-186 0 0,0-1 196 0 0,0 0 33 0 0,0 0 29 0 0,0-1 36 0 0,0 1 41 0 0,0 0 47 0 0,1-1 53 0 0,0 0 57 0 0,0 1 65 0 0,1-1 68 0 0,-1 0-443 0 0,1 0-5 0 0,4-2-29 0 0,-6 3 115 0 0,2-2-29 0 0,2 1 36 0 0,16-2 248 0 0,-7 4-126 0 0,-6 0-99 0 0,-3 1-51 0 0,0 0-45 0 0,8 12 62 0 0,-2 0-59 0 0,-6-7 17 0 0,3 7 39 0 0,-3 1 35 0 0,-4-11-41 0 0,-1 0-1 0 0,1 1 0 0 0,-1-1 1 0 0,0 0-1 0 0,0 0 1 0 0,-1 3-46 0 0,-7 24 396 0 0,-6-4 114 0 0,13-24-513 0 0,-12 15 15 0 0,0-2 48 0 0,-2-1 44 0 0,-4-3 41 0 0,-6 0 34 0 0,-10-2 1 0 0,-6-6-18 0 0,8-3-15 0 0,33-1-115 0 0,-1 0-110 0 0,1 0 36 0 0,-2 0 28 0 0,-5 0 61 0 0,4-1-68 0 0,1 1-42 0 0,0 0-40 0 0,1-1-56 0 0,0 0-64 0 0,0 1-75 0 0,1-3-252 0 0,-1 1 100 0 0,1 0 87 0 0,1 0 75 0 0,0 0 25 0 0,0 0 70 0 0,1-1 24 0 0,0 0-31 0 0,0 0 18 0 0,-1 2 16 0 0,3-8-594 0 0</inkml:trace>
  <inkml:trace contextRef="#ctx0" brushRef="#br0" timeOffset="2988.557">787 563 6648 0 0,'0'0'149'0'0,"0"0"23"0"0,0 0 12 0 0,0 0 23 0 0,0 0 67 0 0,0 0 29 0 0,0 0 8 0 0,0 0-14 0 0,1 0-104 0 0,-1 0-85 0 0,0 0-55 0 0,4 0-17 0 0,-2 0 13 0 0,2 0 98 0 0,0 0 1 0 0,1-1-1 0 0,-1 0 1 0 0,0 0-1 0 0,1 0 0 0 0,-1-1 1 0 0,0 1-1 0 0,0-1 1 0 0,1-1-148 0 0,5-2 313 0 0,1-1-33 0 0,-1-1-45 0 0,-1 1-59 0 0,-3 2-93 0 0,2-1 98 0 0,-1-1-59 0 0,-5 3-82 0 0,0 1 1 0 0,1 0-1 0 0,-1 1 1 0 0,1-1-1 0 0,-1 0 0 0 0,1 1 1 0 0,1-1-41 0 0,0-2 102 0 0,1-8-27 0 0,-3 7-16 0 0,0 2 49 0 0,-2 3-87 0 0,0-1 0 0 0,1 1 0 0 0,-1 0 1 0 0,1-1-1 0 0,-1 1 0 0 0,0-1 0 0 0,0 1 0 0 0,1 0 1 0 0,-1-1-1 0 0,0 1 0 0 0,0-1 0 0 0,1 1 1 0 0,-1-1-1 0 0,0 1 0 0 0,0-1 0 0 0,0 1 1 0 0,0 0-1 0 0,0-1 0 0 0,0 1 0 0 0,0-1 0 0 0,0 1 1 0 0,0-1-1 0 0,0 1 0 0 0,0-1 0 0 0,0 1 1 0 0,0-1-1 0 0,0 1 0 0 0,0-1 0 0 0,-1 0-21 0 0,1 1 34 0 0,-1-1 0 0 0,1 0 0 0 0,-1 1 1 0 0,0-1-1 0 0,0 1 0 0 0,1-1 0 0 0,-1 1 0 0 0,0 0 0 0 0,0-1 0 0 0,1 1 0 0 0,-1 0 0 0 0,0-1 0 0 0,0 1 0 0 0,0 0 0 0 0,0 0-34 0 0,-17-2 396 0 0,10 2-245 0 0,3 1-32 0 0,-5 1-52 0 0,1 0 0 0 0,-1 1 0 0 0,-8 4-67 0 0,8-2 73 0 0,2-1 37 0 0,-5 7-49 0 0,11-8-29 0 0,0-1-1 0 0,0 1 1 0 0,0-1-1 0 0,1 1 1 0 0,-1 0-1 0 0,0 2-31 0 0,-5 18 207 0 0,3-7-113 0 0,2-4-69 0 0,2-9-25 0 0,1 1 0 0 0,0-1 0 0 0,-1 0 0 0 0,1 1 0 0 0,0-1 0 0 0,1 0 0 0 0,0 2 0 0 0,-2-4 0 0 0,1 2-1 0 0,0 1 0 0 0,1-1 1 0 0,-1 0-1 0 0,1 0 0 0 0,0 0 1 0 0,-1 0-1 0 0,1 0 0 0 0,0 0 1 0 0,1 0-1 0 0,-1-1 0 0 0,1 1 1 0 0,-1-1-1 0 0,1 0 0 0 0,0 1 1 0 0,1 0-28 0 0,0-1 1 0 0,-1 0-1 0 0,1 0 0 0 0,0 0 0 0 0,0-1 1 0 0,2 1 27 0 0,7 2-107 0 0,-3-3-26 0 0,0 0-68 0 0,1-1-125 0 0,-6 0 115 0 0,1-1-37 0 0,-1 1-40 0 0,1-1-43 0 0,-1 0-47 0 0,1 0-49 0 0,-5 0 117 0 0,0 1-43 0 0,0 0-39 0 0,1 0-33 0 0,-1-1-123 0 0,1 1-34 0 0,2-1-1278 0 0</inkml:trace>
  <inkml:trace contextRef="#ctx0" brushRef="#br0" timeOffset="3361.136">1205 392 9472 0 0,'-1'1'199'0'0,"0"0"-47"0"0,-4 4 227 0 0,3-4-169 0 0,-4 0-297 0 0,1 0 80 0 0,-1 1 69 0 0,1 0 57 0 0,-4 4 205 0 0,-11 10 654 0 0,14-11-731 0 0,1-1-46 0 0,0 1-65 0 0,-1-2-83 0 0,-8 7 244 0 0,-18 17 472 0 0,14-8-377 0 0,7-4-211 0 0,6-8-133 0 0,1 0-33 0 0,-3 6 273 0 0,-2 2 156 0 0,4 4 52 0 0,4-13-294 0 0,-1 0-60 0 0,2 1-55 0 0,1 2-49 0 0,2 0-43 0 0,1-1 63 0 0,8 6 152 0 0,-7-10-179 0 0,0 0-41 0 0,-3-4 0 0 0,17 10-149 0 0,-9-8 124 0 0,2-1 38 0 0,2-2-139 0 0,0-1 61 0 0,-4 0 46 0 0,0 0 1 0 0,0-1-1 0 0,6-3 29 0 0,3-3-104 0 0,-7 4-15 0 0,-1-1-59 0 0,0-1-72 0 0,-1 1-84 0 0,0-1-99 0 0,0 0-111 0 0,-1-1-124 0 0,-5 5 283 0 0,0-1-35 0 0,-3 3 102 0 0,1 0-41 0 0,0-1-465 0 0,1 0-306 0 0,1-2-723 0 0</inkml:trace>
  <inkml:trace contextRef="#ctx0" brushRef="#br0" timeOffset="3677.542">1277 286 8272 0 0,'0'0'241'0'0,"0"0"29"0"0,0 0-67 0 0,0 0-62 0 0,0 0-53 0 0,0-1-42 0 0,0 1-98 0 0,0-1-61 0 0,0 0-215 0 0,0 1 257 0 0,0 0 34 0 0,0-1 45 0 0,0 1 60 0 0,0 0 72 0 0,0-1 84 0 0,0 1 56 0 0,0 0 86 0 0,0 0 95 0 0,0 0 102 0 0,0 0 111 0 0,0 0 121 0 0,0 0-349 0 0,0 0 32 0 0,0 0 35 0 0,0 1 36 0 0,5 10-147 0 0,0 1-75 0 0,0 0-69 0 0,0 0-55 0 0,0 0-46 0 0,1-1-39 0 0,4 10 24 0 0,-3-8-27 0 0,0-1-1 0 0,6 9-114 0 0,-7-12 22 0 0,-1 0 0 0 0,-1 0 0 0 0,1 0 0 0 0,-2 1 0 0 0,1-1 0 0 0,-1 1 0 0 0,-1 0-1 0 0,0 0-21 0 0,13 39 28 0 0,-14-47-147 0 0,-1 0 37 0 0,1 2 10 0 0,0 0 83 0 0,2 6 98 0 0,-3-7-112 0 0,1 0-44 0 0,-1 0-86 0 0,1 1-108 0 0,-1-1-12 0 0,1-1-76 0 0,-1 1-87 0 0,1 0-95 0 0,-1-1-105 0 0,1 1-114 0 0,-1 0-123 0 0,1-2 378 0 0,-1 0-35 0 0,1 4-1337 0 0,1 3-1044 0 0</inkml:trace>
  <inkml:trace contextRef="#ctx0" brushRef="#br0" timeOffset="4135.103">1430 486 9184 0 0,'0'0'208'0'0,"0"0"33"0"0,0 0-28 0 0,0-1-91 0 0,1 1-68 0 0,0-3-22 0 0,0 1 15 0 0,-1-1-8 0 0,1 1-35 0 0,-1 0 35 0 0,1 0 69 0 0,-1 1 39 0 0,0 0 34 0 0,2-2 794 0 0,-1 3-749 0 0,-1-1-90 0 0,1 1-29 0 0,-1 0-4 0 0,0 0 16 0 0,0 0-37 0 0,0 0-35 0 0,4 0 13 0 0,0 0 14 0 0,4 3 11 0 0,6 12-86 0 0,-11-9 1 0 0,-1 1 1 0 0,1-1 0 0 0,-1 1-1 0 0,0-1 1 0 0,-1 1 0 0 0,1 0-1 0 0,-1 5 0 0 0,1 48 102 0 0,-2-39-38 0 0,-1-9 53 0 0,0-3-50 0 0,0 1-68 0 0,1-9-1 0 0,0-1 0 0 0,0 0 1 0 0,0 0-1 0 0,0 0 0 0 0,0 0 1 0 0,0 0-1 0 0,0 0 0 0 0,0 0 0 0 0,0 0 1 0 0,0 0-1 0 0,-1 0 0 0 0,1 0 0 0 0,0 0 1 0 0,0 0-1 0 0,0 1 0 0 0,0-1 0 0 0,0 0 1 0 0,0 0-1 0 0,0 0 0 0 0,0 0 0 0 0,-1 0 1 0 0,1 0-1 0 0,0 0 0 0 0,0 0 1 0 0,0 0-1 0 0,0 0 0 0 0,0 0 0 0 0,0 0 1 0 0,0 0-1 0 0,-1-1 0 0 0,1 1 0 0 0,0 0 1 0 0,0 0-1 0 0,0 0 0 0 0,0 0 0 0 0,0 0 1 0 0,0 0-1 0 0,0 0 0 0 0,0 0 0 0 0,-1 0 1 0 0,1 0-1 0 0,0 0 0 0 0,0 0 1 0 0,0 0-1 0 0,0-1 0 0 0,0 1 2 0 0,-3-2-9 0 0,0 0 35 0 0,0 0 45 0 0,2 1 55 0 0,0 0 69 0 0,3-5 102 0 0,-3-7 64 0 0,0-2 67 0 0,6-8 200 0 0,2 1-112 0 0,1 0-106 0 0,0 1-105 0 0,-1 3-124 0 0,0-1-70 0 0,-3 11-45 0 0,-1 0 0 0 0,1 0 0 0 0,1 0 0 0 0,0-1-66 0 0,13-17 131 0 0,-5 7-78 0 0,-1 3-70 0 0,1 0 48 0 0,4-3 52 0 0,9-8 98 0 0,-18 19-169 0 0,16-7 136 0 0,-14 11-132 0 0,-1 2-60 0 0,1 1-83 0 0,-1 2-109 0 0,-7 0 119 0 0,4 1-46 0 0,-3-1 34 0 0,-1-1-84 0 0,0 0 58 0 0,-1 1-39 0 0,0-1-72 0 0,0 0-62 0 0,1 0-69 0 0,-1 1-74 0 0,0-1-83 0 0,0 0-90 0 0,1 0-95 0 0,-1 1-104 0 0,2-1-1141 0 0,0 1-1121 0 0</inkml:trace>
  <inkml:trace contextRef="#ctx0" brushRef="#br0" timeOffset="4983.625">1805 334 8176 0 0,'0'0'155'0'0,"0"0"-64"0"0,0 0-42 0 0,-2 1 2 0 0,1 0-4 0 0,-3 3 190 0 0,-1 0-100 0 0,-1 0-68 0 0,-2 2-72 0 0,-1 1 0 0 0,3-3 72 0 0,1 0 68 0 0,0 0 97 0 0,4-3-208 0 0,-6 5 422 0 0,0 0-76 0 0,0 1-69 0 0,0-1-60 0 0,0 1-54 0 0,1-1-44 0 0,-6 8 42 0 0,9-9-158 0 0,0-1 0 0 0,1 0 1 0 0,-1 1-1 0 0,1-1 1 0 0,0 1-1 0 0,0 0 1 0 0,1-1-1 0 0,-1 1 0 0 0,1 1-29 0 0,-1 5 102 0 0,1 2 45 0 0,3 3-93 0 0,2-2-36 0 0,-3-13-18 0 0,-1 0 0 0 0,0 0 0 0 0,1 0 0 0 0,-1-1 0 0 0,0 1 0 0 0,1 0 0 0 0,0 0 0 0 0,-1-1 0 0 0,1 1 0 0 0,-1 0 0 0 0,1-1 0 0 0,0 1 0 0 0,-1-1 0 0 0,1 1 0 0 0,0-1 0 0 0,0 1 0 0 0,-1-1 0 0 0,1 1 0 0 0,0-1 0 0 0,0 0 0 0 0,0 1 0 0 0,-1-1 0 0 0,1 0 0 0 0,1 0 0 0 0,0 1 0 0 0,0 0 2 0 0,1 0 0 0 0,0-1 0 0 0,-1 1 0 0 0,1-1 1 0 0,0 1-1 0 0,0-1 0 0 0,-1 0 0 0 0,1 0 0 0 0,2 0-2 0 0,0-1 10 0 0,0 0 0 0 0,0 0-1 0 0,0 0 1 0 0,0-1-1 0 0,0 1 1 0 0,0-1 0 0 0,0 0-1 0 0,0-1-9 0 0,7-4 29 0 0,-1-1 1 0 0,1 0-1 0 0,-2 0 0 0 0,8-8-29 0 0,-17 15 13 0 0,0 0-1 0 0,0-1 1 0 0,-1 1-1 0 0,1 0 1 0 0,0-1 0 0 0,-1 1-1 0 0,1-1 1 0 0,-1 1 0 0 0,1-1-1 0 0,-1 1 1 0 0,0-1-1 0 0,1 1 1 0 0,-1-2-13 0 0,1-5 59 0 0,2 0-39 0 0,2-3 81 0 0,-4 7-71 0 0,-1 0-1 0 0,1 0 0 0 0,-1 0 0 0 0,1 0 0 0 0,-1 0 0 0 0,-1 0-29 0 0,1-8 102 0 0,-1 2 20 0 0,1 0 47 0 0,0 9-84 0 0,0 1-3 0 0,0 0 44 0 0,0 0 24 0 0,0 0 2 0 0,0 0-39 0 0,0 0-115 0 0,0 0-45 0 0,0 0-73 0 0,0 0-10 0 0,0 1 10 0 0,0 1 43 0 0,-1 7-18 0 0,1-5 21 0 0,0 4-21 0 0,-1 1 45 0 0,1 9 54 0 0,2 9 144 0 0,1-12-62 0 0,2-6-61 0 0,-1-3-35 0 0,2 0-38 0 0,-1-1 106 0 0,-2 1-57 0 0,1-1-45 0 0,0-1-37 0 0,-2-2 23 0 0,6 4-109 0 0,-2-5 160 0 0,2-1 49 0 0,-1 0 180 0 0,0-1-37 0 0,9-3 88 0 0,-1-1-107 0 0,1-2-77 0 0,-7 2-62 0 0,0-1 0 0 0,-1 1 0 0 0,5-5-27 0 0,1-1 74 0 0,0-8 252 0 0,2-12 333 0 0,-6-3 30 0 0,-5 11-312 0 0,-2 11-225 0 0,0 0-49 0 0,3-18 206 0 0,0 0-33 0 0,3-29 189 0 0,-1 6-129 0 0,-5 21-95 0 0,-2-19 210 0 0,-1 28-234 0 0,-3-12 119 0 0,2 31-282 0 0,-4-5-20 0 0,2 4 39 0 0,2 4 3 0 0,1 0 37 0 0,-7 21-92 0 0,-1 1-37 0 0,2-8-6 0 0,1 1 0 0 0,0 0-1 0 0,1 2 23 0 0,1 2-34 0 0,1 0-1 0 0,0 6 35 0 0,1-1 5 0 0,0-5-5 0 0,1 0 0 0 0,2 14 0 0 0,0-12 0 0 0,-1-3-1 0 0,1 0 1 0 0,1 0-1 0 0,0 0 0 0 0,2-1 0 0 0,0 1 0 0 0,5 10 1 0 0,-5-15-23 0 0,1 0 0 0 0,1 0 0 0 0,2 2 23 0 0,-6-9-188 0 0,1-1 63 0 0,-1 0 54 0 0,1 0 48 0 0,4 2 77 0 0,15 8 363 0 0,-17-12-357 0 0,-1 0-35 0 0,3 0-78 0 0,-3-1-24 0 0,-1 0-41 0 0,0 0-44 0 0,1-1-51 0 0,-1 1-53 0 0,1-1-60 0 0,-1 0-64 0 0,0 1-68 0 0,1-1-73 0 0,-1-1-79 0 0,1 1-82 0 0,-1 0-87 0 0,0-1-93 0 0,1 1-97 0 0,0 0-1166 0 0,2-1-1208 0 0</inkml:trace>
  <inkml:trace contextRef="#ctx0" brushRef="#br0" timeOffset="8608.679">2499 421 6592 0 0,'0'0'149'0'0,"0"0"23"0"0,0 0 11 0 0,0 1-25 0 0,0 0-101 0 0,-1 5-112 0 0,0-5 83 0 0,1 1 42 0 0,0-1 61 0 0,0 0 71 0 0,0 0 87 0 0,0 0 100 0 0,1 1-311 0 0,0 0 52 0 0,4 4 442 0 0,-2-4-373 0 0,-2 0-124 0 0,1-1-46 0 0,-1-1 228 0 0,0 0-38 0 0,1 0-64 0 0,1 0-32 0 0,2 0-10 0 0,0 0 0 0 0,-3 0 11 0 0,17-5 588 0 0,1-1-89 0 0,-8-1-280 0 0,-2-1-75 0 0,-1-1-36 0 0,6-2 14 0 0,0-1-40 0 0,-2 0-104 0 0,-1 0 71 0 0,-1 0 61 0 0,-1-2 56 0 0,-2 0 46 0 0,-2-1 38 0 0,-5 10-235 0 0,0 1 0 0 0,0-1 0 0 0,0 1 0 0 0,0-1 0 0 0,-1 1 0 0 0,0-2-139 0 0,0 5 32 0 0,0-4 72 0 0,0 4-93 0 0,0-1-1 0 0,0 1 0 0 0,0 0 0 0 0,-1 0 0 0 0,1 0 0 0 0,0 0 1 0 0,-1-1-1 0 0,1 1 0 0 0,-1 0 0 0 0,1 0 0 0 0,-1 0 1 0 0,0 0-11 0 0,0-1 53 0 0,-4-2-42 0 0,4 3-9 0 0,1 1 0 0 0,0-1 0 0 0,-1 1 0 0 0,1-1 0 0 0,-1 1 1 0 0,1-1-1 0 0,-1 1 0 0 0,0 0 0 0 0,1-1 0 0 0,-1 1 1 0 0,1 0-1 0 0,-1-1 0 0 0,0 1 0 0 0,1 0 0 0 0,-1 0 1 0 0,0-1-1 0 0,1 1 0 0 0,-1 0 0 0 0,0 0 0 0 0,1 0 1 0 0,-1 0-3 0 0,0 0 5 0 0,0 1 1 0 0,-1 0 0 0 0,1-1 0 0 0,0 1 0 0 0,0 0 0 0 0,0 0 0 0 0,0 0-1 0 0,1-1 1 0 0,-1 1 0 0 0,0 0 0 0 0,0 0 0 0 0,0 0 0 0 0,1 0 0 0 0,-1 1-6 0 0,-10 15 0 0 0,0 0 0 0 0,1 1 0 0 0,-3 9 0 0 0,10-20 0 0 0,1 0 0 0 0,-1-1 0 0 0,1 1 0 0 0,0 0 0 0 0,1 0 0 0 0,0 0 0 0 0,0 3 0 0 0,0-6 0 0 0,1 0 0 0 0,0 0 0 0 0,0 0 0 0 0,1 0 0 0 0,-1 1 0 0 0,1-1 0 0 0,0 0 0 0 0,0 0 0 0 0,0 0 0 0 0,1 0 0 0 0,0-1 0 0 0,-1 1 0 0 0,2 0 0 0 0,3 6 48 0 0,2-4-44 0 0,4 0-49 0 0,-10-5 31 0 0,1 0-1 0 0,0-1 1 0 0,-1 0-1 0 0,1 0 1 0 0,0 1-1 0 0,-1-2 1 0 0,1 1-1 0 0,0 0 1 0 0,-1 0-1 0 0,1-1 1 0 0,2 0 14 0 0,13-4-1 0 0,-1 0 1 0 0,0-2-1 0 0,-1 0 1 0 0,6-3 0 0 0,-4-1 31 0 0,0 0 34 0 0,-3-3 108 0 0,-2-3-101 0 0,-9 10-72 0 0,-1 0 1 0 0,1 1 0 0 0,-2-1-1 0 0,1-1 1 0 0,-1 1 0 0 0,0 0 0 0 0,1-3-1 0 0,-2-7 52 0 0,-1 12-27 0 0,0 0-1 0 0,1 1 1 0 0,-1-1 0 0 0,1 0 0 0 0,1-3-25 0 0,0 1-1 0 0,3-5 12 0 0,-4 15 31 0 0,2 6-25 0 0,2 17-34 0 0,-5-14-52 0 0,1-1 34 0 0,4 41-3 0 0,-2-34-68 0 0,-1-3-102 0 0,-2-5 115 0 0,0-1 74 0 0,0 3 74 0 0,0-11-41 0 0,0 0-83 0 0,0-1 1 0 0,0 0 29 0 0,0 0 98 0 0,1-1 25 0 0,1-1-46 0 0,4-6-43 0 0,3-6-120 0 0,1 0 57 0 0,0-1 42 0 0,18-29 60 0 0,-18 25-50 0 0,0 2 40 0 0,0 1 0 0 0,1 0 0 0 0,9-10-24 0 0,-14 19-8 0 0,1-2 13 0 0,1 0 1 0 0,0 0-1 0 0,1 0-5 0 0,3 0 50 0 0,0 3 46 0 0,-2 5 203 0 0,-1 4-117 0 0,-2 4-89 0 0,0 2-65 0 0,-5-5-37 0 0,0 1 0 0 0,0-1-1 0 0,-1 1 1 0 0,1-1 0 0 0,0 4 9 0 0,-1 3 25 0 0,0 0-26 0 0,-1 1-1 0 0,-1 0 1 0 0,0 0-1 0 0,-2 5 2 0 0,0 7-69 0 0,2 1-103 0 0,0-7 55 0 0,1 5-87 0 0,4-8 13 0 0,-4-14 111 0 0,1 1-43 0 0,4 6 70 0 0,2-4-61 0 0,-3-4 85 0 0,-3-1 12 0 0,6 0 10 0 0,-1 0 1 0 0,0 0 0 0 0,0-1 0 0 0,-1 0 0 0 0,1 0 0 0 0,0-1 0 0 0,-1 0 0 0 0,1 0 0 0 0,4-3 6 0 0,-1 1-36 0 0,2-3-14 0 0,-1-2 48 0 0,5-4 54 0 0,-1 3-49 0 0,-1 0 1 0 0,0-1 0 0 0,0-2-4 0 0,-2 1-22 0 0,-2-1 36 0 0,7-17 116 0 0,-4-2 122 0 0,-2 1 105 0 0,-8 27-288 0 0,-1-2 20 0 0,0 1-45 0 0,-1 4-43 0 0,-1 0 0 0 0,1 1 0 0 0,0-1 0 0 0,-1 1 0 0 0,1-1 0 0 0,-1 1 0 0 0,1-1 0 0 0,-1 1 0 0 0,0 0 0 0 0,0-1 1 0 0,1 1-1 0 0,-1 0 0 0 0,0-1 0 0 0,0 1 0 0 0,-1-1-1 0 0,-1 0 80 0 0,-1 2-38 0 0,-14 4-35 0 0,18-4-5 0 0,-3 2-5 0 0,0-1 0 0 0,0 0 0 0 0,0 1 1 0 0,0 0-1 0 0,1 0 0 0 0,-1-1 1 0 0,1 2-1 0 0,-1-1 3 0 0,0 1-17 0 0,0 0 0 0 0,1 0 0 0 0,0 0-1 0 0,0 0 1 0 0,0 0 0 0 0,0 1 0 0 0,0-1 0 0 0,0 1 0 0 0,0 3 17 0 0,-2 8-40 0 0,-1 17 26 0 0,6-11-84 0 0,-1-6-40 0 0,-1-14 129 0 0,1 0-1 0 0,0 0 0 0 0,0 0 0 0 0,0 0 0 0 0,0 0 0 0 0,0 0 0 0 0,0 0 0 0 0,0 0 0 0 0,0 0 0 0 0,1 0 0 0 0,-1 0 0 0 0,0 0 0 0 0,1 0 0 0 0,-1 0 0 0 0,1 0 0 0 0,-1 0 0 0 0,1 0 0 0 0,-1 0 0 0 0,1 0 0 0 0,0 0 0 0 0,-1 0 1 0 0,1 0 9 0 0,4 3-20 0 0,11 9-164 0 0,-12-11 161 0 0,-2 0 46 0 0,1-1-25 0 0,-3 0 0 0 0,1-1-1 0 0,-1 0 1 0 0,0 1 0 0 0,1-1 0 0 0,-1 0-1 0 0,1 0 1 0 0,-1 1 0 0 0,1-1-1 0 0,-1 0 1 0 0,1 0 0 0 0,-1 0 0 0 0,1 0-1 0 0,-1 0 1 0 0,1 0 0 0 0,-1 0-1 0 0,1 0 1 0 0,-1 0 0 0 0,1 0 0 0 0,-1 0-1 0 0,1 0 1 0 0,-1 0 0 0 0,1 0 0 0 0,0 0 2 0 0,8-2-10 0 0,-7 2 15 0 0,-1 0 0 0 0,0-1 0 0 0,1 1 0 0 0,-1-1 1 0 0,1 1-1 0 0,-1-1 0 0 0,0 1 0 0 0,1-1 0 0 0,-1 0 1 0 0,0 0-1 0 0,0 1 0 0 0,1-1 0 0 0,-1 0 0 0 0,0 0 1 0 0,0 0-1 0 0,0 0 0 0 0,0-2-5 0 0,6-4 29 0 0,-6 7-27 0 0,-1 0 0 0 0,1 0 0 0 0,-1-1 0 0 0,0 1 0 0 0,1 0 0 0 0,-1 0 0 0 0,1-1-1 0 0,-1 1 1 0 0,0 0 0 0 0,1-1 0 0 0,-1 1 0 0 0,0 0 0 0 0,0-1 0 0 0,1 1 0 0 0,-1 0 0 0 0,0-1 0 0 0,0 1 0 0 0,0-1 0 0 0,1 1 0 0 0,-1-1 0 0 0,0 1 0 0 0,0 0 0 0 0,0-1 0 0 0,0 1 0 0 0,0-1 0 0 0,0 1 0 0 0,0-1 0 0 0,0 1 0 0 0,0-1-1 0 0,0 0-1 0 0,0-1 13 0 0,2-9 9 0 0,2-1 84 0 0,9-21 391 0 0,-12 32-488 0 0,0-1 17 0 0,2-3 79 0 0,2 2-96 0 0,6-8-40 0 0,-10 10-36 0 0,2 2 39 0 0,1 0-9 0 0,5 6 27 0 0,0 3-43 0 0,-6-6 52 0 0,0 1 1 0 0,0-1 0 0 0,0 1 0 0 0,-1-1 0 0 0,1 1 0 0 0,-1 0 0 0 0,11 19-63 0 0,-9-11 63 0 0,-3-13 0 0 0,-1 1 0 0 0,0-1 0 0 0,0 0 0 0 0,1 1 0 0 0,-1-1 0 0 0,0 1 0 0 0,0-1 0 0 0,1 0 0 0 0,-1 1 0 0 0,0-1 0 0 0,1 0 0 0 0,-1 1 0 0 0,1-1 0 0 0,-1 0 0 0 0,0 0 0 0 0,1 1 0 0 0,-1-1 0 0 0,1 0 0 0 0,-1 0 0 0 0,1 0 0 0 0,0 0 0 0 0,1-1 0 0 0,6-1-8 0 0,-1-6-48 0 0,-6 7 29 0 0,10-14-268 0 0,-2 0-96 0 0,1-1-89 0 0,1 0-79 0 0,-4 9 357 0 0,-1-1-56 0 0,1 1-47 0 0,-1-1-39 0 0,3-3-212 0 0,14-15-811 0 0,-15 18 911 0 0,-1 0 110 0 0,1 1 41 0 0,0 1 51 0 0,0-1 63 0 0,1 0-3 0 0,12-11-343 0 0,-14 13 397 0 0,0-1 43 0 0,0 1 58 0 0,0-1 76 0 0,-3 2 36 0 0,1 1 45 0 0,0-1 50 0 0,0 1 53 0 0,-3 2-226 0 0,0 0 39 0 0,1-2 136 0 0,0 1 35 0 0,0-1 53 0 0,2-1 373 0 0,5-4 639 0 0,-8 5-884 0 0,1 2-53 0 0,-2 0 63 0 0,-1 1-150 0 0,0 0-85 0 0,1 0-68 0 0,-1 0-49 0 0,3 0-18 0 0,-2 0 69 0 0,0 0 17 0 0,-1 1 56 0 0,0-1 68 0 0,0 0 79 0 0,-1 12-40 0 0,-3-1-84 0 0,-5 6-26 0 0,-2 0-97 0 0,-6 13-10 0 0,-16 23-47 0 0,21-30-11 0 0,-3 8 0 0 0,9-18 10 0 0,3-5 33 0 0,6-3-32 0 0,-2-5-10 0 0,-1 1 1 0 0,1-1 0 0 0,-1 0 0 0 0,1 1 0 0 0,0-1 0 0 0,-1 0 0 0 0,1 1 0 0 0,0-1 0 0 0,-1 0 0 0 0,1 0 0 0 0,0 0 0 0 0,-1 0 0 0 0,1 0 0 0 0,0 0 0 0 0,0 0 0 0 0,-1 0 0 0 0,1 0 0 0 0,0 0-2 0 0,1 0 16 0 0,1-1 1 0 0,-1 0 0 0 0,1 0-1 0 0,-1 0 1 0 0,0 0-1 0 0,0 0 1 0 0,2-2-17 0 0,10-4 59 0 0,-5 4-8 0 0,-3-1 49 0 0,-5 3 3 0 0,1 1 1 0 0,15 1 64 0 0,-12-1-96 0 0,0 1 0 0 0,-1 0-1 0 0,1 0 1 0 0,0 1 0 0 0,-1-1 0 0 0,1 1 0 0 0,-1 0 0 0 0,3 1-72 0 0,9 9 220 0 0,-4 1-74 0 0,-1 4-72 0 0,1 5-20 0 0,-1-1-54 0 0,5 12-45 0 0,-6 1 14 0 0,-8-10 53 0 0,-2-8-16 0 0,1 10-18 0 0,-3-9 32 0 0,-5 1 86 0 0,0-11-5 0 0,-1-1 42 0 0,-1-4 99 0 0,-7-7 36 0 0,2-3-26 0 0,7 3-57 0 0,-3-5-31 0 0,2-1-76 0 0,0-3-51 0 0,0-9-41 0 0,8 19 1 0 0,-3-22 6 0 0,4 17-28 0 0,2-1-35 0 0,9-18-197 0 0,1 2 108 0 0,6-4 67 0 0,15-14 45 0 0,-23 31 11 0 0,41-52-119 0 0,-35 43 145 0 0,-1 0 53 0 0,-3 6-44 0 0,9-7-65 0 0,-11 12 51 0 0,-1-1 47 0 0,-4 9-36 0 0,-1 0 10 0 0,0-3 100 0 0,-5 5-50 0 0,-1 3-8 0 0,-1 2-56 0 0,0 1-1 0 0,0 0 0 0 0,0 0 0 0 0,1 0 1 0 0,0 0-1 0 0,0 0 0 0 0,0 0 0 0 0,1 0 0 0 0,-1 1-1 0 0,0 3 1 0 0,1-3-1 0 0,0 1 0 0 0,0-1 0 0 0,0 0 0 0 0,1 0 0 0 0,0 0 0 0 0,0 1 0 0 0,1-1 0 0 0,-1 0 0 0 0,2 2 0 0 0,-1-5 0 0 0,0 0 0 0 0,1 0 0 0 0,-1 0 0 0 0,0 0 0 0 0,1 0 0 0 0,0-1 0 0 0,1 2 0 0 0,1-2-2 0 0,5 2-49 0 0,-9-4 51 0 0,0 0-1 0 0,0 1 1 0 0,0-1-1 0 0,0 0 1 0 0,0 0 0 0 0,0 0-1 0 0,0 0 1 0 0,0 0-1 0 0,0 0 1 0 0,0 0 0 0 0,0 0-1 0 0,0 0 1 0 0,0 0-1 0 0,0-1 1 0 0,0 1 0 0 0,0 0-1 0 0,0-1 1 0 0,0 1-1 0 0,0-1 1 0 0,0 1 0 0 0,0-1-1 0 0,0 1 1 0 0,-1-1-1 0 0,1 0 1 0 0,0 1-1 0 0,0-2 1 0 0,4-2 0 0 0,-1-1 0 0 0,0 1 0 0 0,1 0 0 0 0,3-2 0 0 0,-3 2 0 0 0,0 0 0 0 0,0 0 0 0 0,-1 0 0 0 0,3-4 0 0 0,12-10 14 0 0,-17 16 2 0 0,1 0-1 0 0,-1 0 0 0 0,1 0 1 0 0,-1 0-1 0 0,0 0 0 0 0,0-1 1 0 0,0 1-1 0 0,-1-1 0 0 0,1 1 1 0 0,0-1-1 0 0,-1 0 0 0 0,0 1 1 0 0,1-3-16 0 0,7-14 11 0 0,-8 18-11 0 0,0 0 0 0 0,0 0 0 0 0,0-1 0 0 0,0 1 0 0 0,-1 0 0 0 0,1-1 0 0 0,0 1 0 0 0,-1-1 0 0 0,1 1 0 0 0,-1-1 0 0 0,0 1 0 0 0,0-1 0 0 0,1 1 0 0 0,-1-1 0 0 0,0 1 0 0 0,0-1-1 0 0,0 0 1 0 0,0-9 28 0 0,5-3 70 0 0,0-3 38 0 0,-10 5-94 0 0,4 5-35 0 0,1 3-32 0 0,0-1-45 0 0,3 3 57 0 0,2 2-46 0 0,-1 5 45 0 0,1 7 26 0 0,-5-10-18 0 0,1-1 6 0 0,-1 0 0 0 0,1 0 0 0 0,-1 1 0 0 0,1-1 0 0 0,0 0 0 0 0,-1 0 0 0 0,1 0 0 0 0,0 0 0 0 0,0 0 0 0 0,0 0 0 0 0,0 0 0 0 0,-1-1 0 0 0,1 1 0 0 0,2 1 0 0 0,-3-2 0 0 0,1 1 0 0 0,0-1 0 0 0,0 1 0 0 0,0-1 0 0 0,-1 1 0 0 0,1 0 0 0 0,0 0 0 0 0,-1-1 0 0 0,1 1 0 0 0,0 0 0 0 0,-1 0 0 0 0,1 0 0 0 0,-1 0 0 0 0,0 0 0 0 0,1 0 0 0 0,-1-1 0 0 0,0 1 0 0 0,1 0 0 0 0,-1 0 0 0 0,0 0 0 0 0,0 0 0 0 0,0 0 0 0 0,0 0 0 0 0,0 0 0 0 0,0 0 0 0 0,0 0 0 0 0,0 1 0 0 0,0 3-13 0 0,0-1-1 0 0,1 1 0 0 0,-1 0 0 0 0,1 0 1 0 0,0 0-1 0 0,1 0 0 0 0,-1-1 1 0 0,1 1-1 0 0,1 2 14 0 0,-1-1-10 0 0,-1-5 6 0 0,-1 1-1 0 0,0 0 1 0 0,1 0 0 0 0,-1 0 0 0 0,0-1-1 0 0,0 1 1 0 0,0 0 0 0 0,0 0-1 0 0,0 0 1 0 0,-1-1 0 0 0,1 1-1 0 0,-1 1 5 0 0,1-1-3 0 0,-1 0-1 0 0,1-1 0 0 0,0 1 1 0 0,-1 0-1 0 0,1 0 0 0 0,0-1 1 0 0,0 1-1 0 0,0 0 0 0 0,1 0 0 0 0,-1-1 1 0 0,0 1-1 0 0,1 0 4 0 0,5 10-40 0 0,-4-10 37 0 0,-1 0 0 0 0,0 0 0 0 0,0 0 0 0 0,0-1 0 0 0,-1 1 0 0 0,1 0 0 0 0,0 0 0 0 0,-1 0 0 0 0,1 2 3 0 0,0 8 0 0 0,-1-7 0 0 0,0-1 0 0 0,1 1 0 0 0,0 0 0 0 0,-1-1 0 0 0,2 1 0 0 0,-1-1 0 0 0,0 1 0 0 0,1-1 0 0 0,0 1 0 0 0,6 9 0 0 0,-4-7-3 0 0,-1-1 1 0 0,0 1-1 0 0,0-1 1 0 0,2 7 2 0 0,2 7-45 0 0,3-2 33 0 0,-8-14 12 0 0,1 0 1 0 0,-1 0-1 0 0,0 1 1 0 0,0-1-1 0 0,-1 1 0 0 0,1 0 1 0 0,-1 0-1 0 0,1 4 0 0 0,-1-4 0 0 0,0-1 0 0 0,0 0 0 0 0,0 0 0 0 0,1 0 0 0 0,-1 0 0 0 0,1 0 0 0 0,1 2 0 0 0,-1-3 0 0 0,0 1 0 0 0,0 0 0 0 0,-1 0 0 0 0,1 0 0 0 0,-1-1 0 0 0,0 1 0 0 0,0 1 0 0 0,0-1 0 0 0,-1 0 0 0 0,0 0 0 0 0,2 21 0 0 0,-1-21 0 0 0,0 0 0 0 0,-1 1 0 0 0,0-1 0 0 0,0 1 0 0 0,0-1 0 0 0,0 0 0 0 0,-1 1 0 0 0,1-1 0 0 0,-2 4 0 0 0,1-5 1 0 0,0 1-1 0 0,0 0 1 0 0,1 0-1 0 0,0 0 0 0 0,-1-1 1 0 0,2 5-1 0 0,-1-5 6 0 0,0 1 0 0 0,0 0 0 0 0,0-1 0 0 0,-1 1 1 0 0,1-1-1 0 0,-1 1 0 0 0,0-1 0 0 0,0 0 0 0 0,0 1 0 0 0,0-1-6 0 0,-5 14 4 0 0,0 1 50 0 0,-2-9-48 0 0,3 0 24 0 0,5-8-28 0 0,-1-1 0 0 0,1 1 0 0 0,0-1 0 0 0,0 1 1 0 0,0-1-1 0 0,0 1 0 0 0,-1-1 0 0 0,1 1 0 0 0,0-1 0 0 0,0 1 0 0 0,-1-1 0 0 0,1 0 1 0 0,0 1-1 0 0,-1-1 0 0 0,1 1 0 0 0,0-1 0 0 0,-1 0 0 0 0,1 1 0 0 0,-1-1 0 0 0,1 0-2 0 0,-1 1 4 0 0,-2 0-10 0 0,-2 0 20 0 0,-6 2 45 0 0,8-2-42 0 0,0 0 0 0 0,0-1 0 0 0,-1 0 1 0 0,1 1-1 0 0,0-1 0 0 0,0 0 0 0 0,-1-1-17 0 0,-7 0 81 0 0,3 1 15 0 0,0-1 40 0 0,7 1-15 0 0,-1 0-45 0 0,1-1-29 0 0,-1-1-24 0 0,0 0 36 0 0,-5-1 42 0 0,-5-4 128 0 0,7-2 19 0 0,2-2-49 0 0,-2 3-84 0 0,5 7-109 0 0,-1 0 1 0 0,0 0-1 0 0,0 0 0 0 0,1 0 1 0 0,-1-1-1 0 0,1 1 1 0 0,-1 0-1 0 0,1 0 1 0 0,-1 0-1 0 0,1 0 0 0 0,0 0 1 0 0,0-1-1 0 0,0 1 1 0 0,-1 0-1 0 0,1 0 1 0 0,0-1-1 0 0,0 1 0 0 0,1 0 1 0 0,-1 0-1 0 0,0 0 1 0 0,0-1-1 0 0,0 1 1 0 0,1 0-1 0 0,-1 0 0 0 0,1 0 1 0 0,-1 0-1 0 0,1 0 1 0 0,0-1-7 0 0,1-3 41 0 0,0 1 0 0 0,0-1 0 0 0,0 1 0 0 0,0-1 0 0 0,0-4-41 0 0,2-4 93 0 0,2 1-8 0 0,7-3-5 0 0,-11 13-67 0 0,0 0 0 0 0,0 0 0 0 0,0-1 0 0 0,0 1 0 0 0,0-1 0 0 0,0 1 0 0 0,0-3-13 0 0,3-4 41 0 0,0 0-1 0 0,0 0 0 0 0,0 0 0 0 0,1 1-40 0 0,11-13 117 0 0,17-16-117 0 0,-24 26 26 0 0,62-58-47 0 0,-61 58-88 0 0,21-13 57 0 0,-18 14-41 0 0,-6 5-19 0 0,0 0-60 0 0,1-1-73 0 0,-1 0-85 0 0,-2 2 14 0 0,8-6-221 0 0,-10 8 312 0 0,1-1-79 0 0,-2 1 23 0 0,1 0-66 0 0,-1 0-75 0 0,0 1-86 0 0,0-1 63 0 0,-1 1-58 0 0,1 0-50 0 0,-1 0-44 0 0,2-1-170 0 0,-1 1-44 0 0,0-1-204 0 0,3 0-555 0 0</inkml:trace>
  <inkml:trace contextRef="#ctx0" brushRef="#br0" timeOffset="11155.445">715 1567 8232 0 0,'0'-1'207'0'0,"-1"-1"-55"0"0,-1 0-44 0 0,-4-10 241 0 0,4 8-511 0 0,-1-1 102 0 0,0 2 91 0 0,1-1 82 0 0,-2 0 114 0 0,0 1 83 0 0,-1-1 146 0 0,-3 0 335 0 0,-1 1 34 0 0,3 3-310 0 0,0-1-133 0 0,1 1-62 0 0,0 1-115 0 0,0 0-66 0 0,-1 0-78 0 0,1 0-88 0 0,-15 3 415 0 0,0 0-53 0 0,0 4-72 0 0,8-3-131 0 0,1-1 35 0 0,1 1 23 0 0,0-1 42 0 0,0 1 48 0 0,0 1 55 0 0,1-1-86 0 0,0 0-65 0 0,-13 8 167 0 0,14-3-176 0 0,-4 7 75 0 0,3 0-65 0 0,2 0-73 0 0,2 3-83 0 0,4-2 46 0 0,5-3-60 0 0,-3-14-22 0 0,0 1 1 0 0,0 0-1 0 0,0-1 1 0 0,0 1 0 0 0,0-1-1 0 0,0 0 1 0 0,0 1 0 0 0,1-1-1 0 0,-1 0 1 0 0,1 1 6 0 0,17 7-133 0 0,-14-8 93 0 0,0 1 0 0 0,0-2 1 0 0,0 1-1 0 0,0-1 0 0 0,0 1 0 0 0,0-2 1 0 0,0 1-1 0 0,2-1 40 0 0,22-6-126 0 0,6-9-7 0 0,-4-4 78 0 0,-23 14 64 0 0,0 0 0 0 0,0-1-1 0 0,-1 0 1 0 0,3-4-9 0 0,-4 4 26 0 0,-1 0 0 0 0,0 0 0 0 0,0 0 0 0 0,-1-1 0 0 0,2-4-26 0 0,4-14 108 0 0,-1 1 62 0 0,-4 5 115 0 0,0 0-1 0 0,-2 0 0 0 0,2-16-284 0 0,-3 10 187 0 0,-1 5-55 0 0,0-1-56 0 0,0-49 6 0 0,-1 41-17 0 0,4-64 191 0 0,-5 91-210 0 0,1 2 46 0 0,-3 2 312 0 0,1 0-229 0 0,0 0-87 0 0,2 0-105 0 0,-1 0-78 0 0,-1 2 83 0 0,1-1 0 0 0,0 1 0 0 0,-1 0 0 0 0,1 0 0 0 0,0 0 0 0 0,0 0 0 0 0,1 0-1 0 0,-1 2 13 0 0,-2 25-41 0 0,1-1 27 0 0,1-18 14 0 0,1-1 0 0 0,1 1 0 0 0,-1-1 0 0 0,2 1 0 0 0,0-1 0 0 0,2 10 0 0 0,1-1-19 0 0,0-1-1 0 0,2 1 1 0 0,1 1 19 0 0,15 28-80 0 0,-3-13-51 0 0,-9-18 13 0 0,3 0-47 0 0,-5-9 27 0 0,-7-6 90 0 0,1 0 0 0 0,-1 0 1 0 0,1-1-1 0 0,0 1 0 0 0,-1-1 0 0 0,1 0 0 0 0,0 0 0 0 0,2 1 48 0 0,13 0-183 0 0,-5-4 120 0 0,0-4 84 0 0,-7 2 60 0 0,9-6 60 0 0,-2 1-65 0 0,3-3-45 0 0,6-12-38 0 0,-17 18-1 0 0,12-16 7 0 0,-3 0 47 0 0,-4-3 54 0 0,-6-2 61 0 0,-4 17-86 0 0,-2-38 170 0 0,2 44-224 0 0,-1 0 1 0 0,1 1-1 0 0,-1-1 0 0 0,-1 0 0 0 0,1 0 0 0 0,0 1 0 0 0,-1-1 0 0 0,0 0 1 0 0,0 1-1 0 0,-1-3-21 0 0,-3 3 22 0 0,1-1 28 0 0,1-1 54 0 0,1 3-10 0 0,-9 5-29 0 0,11-3-54 0 0,-2 2-9 0 0,0-1-1 0 0,0 1 1 0 0,0-1 0 0 0,1 1-1 0 0,-1 0 1 0 0,0 0-1 0 0,1 0 1 0 0,-1 1-1 0 0,1-1 1 0 0,0 1-1 0 0,0-1 1 0 0,-1 1-1 0 0,2 0-1 0 0,-13 18-21 0 0,4 0-50 0 0,7-12 69 0 0,0-1 0 0 0,0 1 0 0 0,1-1 0 0 0,0 4 2 0 0,2-9-8 0 0,-1 0-1 0 0,1 0 1 0 0,0 1 0 0 0,0-1 0 0 0,0 0-1 0 0,0 1 1 0 0,1-1 0 0 0,-1 0 8 0 0,4 21-103 0 0,-3-19 61 0 0,0 1-1 0 0,0-1 1 0 0,0 1 0 0 0,1-1-1 0 0,0 3 43 0 0,8 11-160 0 0,-8-16 102 0 0,0 1 1 0 0,1-1-1 0 0,-1 0 1 0 0,1 0-1 0 0,-1-1 0 0 0,3 3 58 0 0,-2-3-39 0 0,-1 0-1 0 0,1-1 1 0 0,-1 1-1 0 0,1-1 1 0 0,0 0-1 0 0,-1 1 0 0 0,1-1 1 0 0,3 0 39 0 0,16 2-109 0 0,-4-4 167 0 0,-1-4-35 0 0,-11 3-28 0 0,-1-1 1 0 0,0 0-1 0 0,0 1 1 0 0,0-2-1 0 0,0 1 1 0 0,-1 0 0 0 0,1-1-1 0 0,0-1 5 0 0,17-20-12 0 0,-10 7 43 0 0,-4 3 33 0 0,-1-1 47 0 0,-3 7-27 0 0,0 0 1 0 0,-1-1-1 0 0,-1 1 0 0 0,1-4-84 0 0,5-16 256 0 0,-8 27-235 0 0,1-3 18 0 0,5-1-49 0 0,-6 5-60 0 0,0 1 2 0 0,1 0 65 0 0,0 1-1 0 0,0-1 0 0 0,0 0 1 0 0,-1 0-1 0 0,1 1 1 0 0,0-1-1 0 0,0 1 0 0 0,-1-1 1 0 0,1 1-1 0 0,0-1 0 0 0,-1 1 1 0 0,1-1-1 0 0,-1 1 0 0 0,1-1 1 0 0,0 1-1 0 0,-1 0 0 0 0,1-1 1 0 0,-1 1-1 0 0,0 0 1 0 0,1-1-1 0 0,-1 1 0 0 0,0 0 1 0 0,1 0-1 0 0,-1 0 0 0 0,0 0 4 0 0,6 18-47 0 0,-2 9-22 0 0,2 6 5 0 0,-5-22 7 0 0,1 0-35 0 0,0 3-75 0 0,1 6-116 0 0,-3-20 209 0 0,0 0 2 0 0,5 6 9 0 0,1-7 47 0 0,1-8 35 0 0,-7 8-20 0 0,11-14 78 0 0,-6 5-37 0 0,-1 0 1 0 0,0 0 0 0 0,2-5-41 0 0,-1-2 71 0 0,2-1 71 0 0,6-18 3 0 0,-5 9-19 0 0,2 2 1 0 0,7-12-127 0 0,4 3 179 0 0,-16 27-177 0 0,1 0 32 0 0,2 0 41 0 0,5-2 81 0 0,-11 8-136 0 0,-1-1 0 0 0,1 1 0 0 0,-1-1 0 0 0,1 1 0 0 0,-1 0 0 0 0,1-1 0 0 0,-1 1 0 0 0,1 0 0 0 0,-1 0 0 0 0,1 0 0 0 0,-1 0 0 0 0,1 0 0 0 0,-1 1 0 0 0,1-1-20 0 0,0 1 11 0 0,-1-1 1 0 0,0 1-1 0 0,0-1 0 0 0,0 1 0 0 0,1-1 0 0 0,-1 1 0 0 0,0 0 0 0 0,0 0 0 0 0,0 0 1 0 0,0 0-1 0 0,0 0-11 0 0,4 4 12 0 0,-1-1 0 0 0,0 1 0 0 0,0 0 1 0 0,0 0-1 0 0,-1 0 0 0 0,0 1 0 0 0,0-1 1 0 0,0 1-1 0 0,-1 0 0 0 0,1 0 0 0 0,-1 0 0 0 0,0 2-12 0 0,2 10-35 0 0,0-6-6 0 0,-3-4-16 0 0,0 7-126 0 0,0-12 137 0 0,-1 0-1 0 0,0-1 0 0 0,1 1 0 0 0,0 0 0 0 0,-1 0 1 0 0,1-1-1 0 0,1 1 47 0 0,2 15-307 0 0,-3-14 94 0 0,0 1 0 0 0,0-1 1 0 0,0 0-1 0 0,0 1 0 0 0,2 3 213 0 0,0-4-218 0 0,-1 1-34 0 0,1-2-42 0 0,0 0-51 0 0,-2-2-237 0 0,-1-1 280 0 0,0 0 70 0 0,0 0 59 0 0,1 1 49 0 0,0 0-11 0 0,3 1 4 0 0,-3-1 35 0 0,0 0-74 0 0,0-1-106 0 0,0 1 91 0 0,0-1-38 0 0,-1 0-40 0 0,1 0-43 0 0,-1 0-48 0 0,0 0-50 0 0,12-9-982 0 0,-2-1 120 0 0,-6 4 681 0 0,0 0 37 0 0,-1-1 36 0 0,0 0 40 0 0,0 0 41 0 0,-1 0 43 0 0,0 0 45 0 0,0-1 47 0 0,0 0 49 0 0,-1 1 51 0 0,1-1 52 0 0,-1 0 55 0 0,0 1 56 0 0,1 0 52 0 0,-1 0 52 0 0,0 0 55 0 0,3-9 101 0 0,0 1 60 0 0,1 0 60 0 0,0 1 57 0 0,0 0 58 0 0,1-1 55 0 0,0 1 56 0 0,1 0 54 0 0,-3 6-99 0 0,0-5 158 0 0,-2 5-183 0 0,0 4-114 0 0,-1 2 109 0 0,-1 2-2 0 0,0 0-461 0 0,0 0 48 0 0,0 0 41 0 0,0 0 33 0 0,-1-1 226 0 0,0-1 650 0 0,1 2-748 0 0,0 0-47 0 0,-1-1-38 0 0,1 1-144 0 0,0 1-33 0 0,-1-1 173 0 0,1 1-38 0 0,-1 1-55 0 0,-1 1-35 0 0,-1 2-32 0 0,0 0 7 0 0,-3 7 22 0 0,1-1 0 0 0,1 1 0 0 0,-2 5-65 0 0,-2 19 224 0 0,8-21 96 0 0,5-4-51 0 0,3-3-47 0 0,4-4-42 0 0,1-2-39 0 0,1-1-32 0 0,14-3 30 0 0,-10 1-82 0 0,11 0 124 0 0,22 1 152 0 0,-18 6-159 0 0,-26-4-181 0 0,0 1 56 0 0,-1 0 47 0 0,0 1 36 0 0,-5-3-110 0 0,-1 0 0 0 0,1-1 1 0 0,-1 1-1 0 0,1 0 0 0 0,-1 0 1 0 0,1 0-1 0 0,-1 0 0 0 0,1-1 1 0 0,-1 1-1 0 0,0 0 0 0 0,1 0 1 0 0,-1 0-1 0 0,0 0 0 0 0,0 0 1 0 0,0 0-1 0 0,0 0 0 0 0,0 0 1 0 0,0 0-1 0 0,0 0 1 0 0,0 0-1 0 0,0 0 0 0 0,0 0 1 0 0,0-1-1 0 0,0 1 0 0 0,-1 0 1 0 0,1 0-1 0 0,0 0 0 0 0,-1 0 1 0 0,1 0-1 0 0,-1 0 0 0 0,0 0-22 0 0,-3 8 170 0 0,0-1-36 0 0,-6 8 51 0 0,1-2-88 0 0,4-9-67 0 0,1 0 0 0 0,-1 0 0 0 0,1 0 0 0 0,-1-1 0 0 0,-2 1-30 0 0,-17 15 77 0 0,2 0-32 0 0,6-9-69 0 0,3-3-94 0 0,-10 7-58 0 0,15-11 83 0 0,-1 0-38 0 0,-1-2-104 0 0,-1-1-103 0 0,5-1 124 0 0,1-1-36 0 0,-1 0-37 0 0,0-2-41 0 0,6 3 69 0 0,0 0 91 0 0,0 0 80 0 0,-1 0 66 0 0,1 0 97 0 0,0 0 60 0 0,-1-1 240 0 0,0 1-291 0 0,1 0-36 0 0,0 0-44 0 0,-1 0-47 0 0,1 0-55 0 0,0 0-63 0 0,-1-1-103 0 0,1 1-100 0 0,0 0-112 0 0,0 0-124 0 0,0 0 249 0 0,0-1-34 0 0,0 1-37 0 0,-1 0-39 0 0,1 0-39 0 0,0 0-41 0 0,0 0-43 0 0,0-1-44 0 0,0-1-1333 0 0,0-2-1103 0 0</inkml:trace>
  <inkml:trace contextRef="#ctx0" brushRef="#br0" timeOffset="11455.002">1754 1233 11544 0 0,'0'0'264'0'0,"0"0"34"0"0,0 0 20 0 0,0 0-41 0 0,0 0-98 0 0,0 0-37 0 0,0 0 153 0 0,0 0 272 0 0,0 0 29 0 0,2 1-35 0 0,2 4-224 0 0,0 0 0 0 0,1 1 0 0 0,-2-1 0 0 0,2 4-337 0 0,0 0 316 0 0,2 6 129 0 0,-4-7-275 0 0,-1-1-45 0 0,-1-3-78 0 0,0-1-1 0 0,0 0 1 0 0,0 0 0 0 0,1 1 0 0 0,0-1 0 0 0,0 0-47 0 0,2 6 59 0 0,0-1-53 0 0,-1-1-29 0 0,0 0 35 0 0,5 15 105 0 0,-2-8-100 0 0,-4-7-61 0 0,1 0-53 0 0,1 2-132 0 0,-3-4 64 0 0,1-1-40 0 0,-1-2 126 0 0,0-1-110 0 0,0 0-100 0 0,0 0-90 0 0,-1 0-80 0 0,1 0-73 0 0,0 0-61 0 0,0 0-52 0 0,0-1-274 0 0,0 1-53 0 0,1 1-1061 0 0,-1 0-1148 0 0</inkml:trace>
  <inkml:trace contextRef="#ctx0" brushRef="#br0" timeOffset="11716.78">1956 972 13552 0 0,'0'0'398'0'0,"0"0"-142"0"0,0 0-117 0 0,0 0 72 0 0,0 0-88 0 0,0 0 120 0 0,0 0 220 0 0,0 0 17 0 0,2 1-4 0 0,2 2-51 0 0,0 1-58 0 0,0 0-55 0 0,0 0-50 0 0,-1 1-46 0 0,0 0-43 0 0,0 1-37 0 0,0 0-35 0 0,1 3-1 0 0,0 2-60 0 0,0 1-49 0 0,2 7-61 0 0,1 3 19 0 0,-2-8 131 0 0,3 8-218 0 0,-5-12 48 0 0,1 2-86 0 0,-3-7 46 0 0,0 1-37 0 0,1 3-204 0 0,-1-4 135 0 0,0-1-38 0 0,0 1-42 0 0,-1-1-43 0 0,1 0-47 0 0,-1 0-50 0 0,0 11-992 0 0</inkml:trace>
  <inkml:trace contextRef="#ctx0" brushRef="#br0" timeOffset="12418.505">1839 1305 9360 0 0,'-2'-7'358'0'0,"2"1"-102"0"0,0 1-119 0 0,1 1-40 0 0,1-5 12 0 0,2-14 12 0 0,-1 12 721 0 0,-2 8-609 0 0,1 1 0 0 0,-1-1-1 0 0,1 1 1 0 0,0-1-1 0 0,0 1 1 0 0,0 0 0 0 0,0 0-1 0 0,0 0 1 0 0,2-1-233 0 0,7-5 713 0 0,-1 1-58 0 0,1 1-83 0 0,-1 1-108 0 0,-3 0-157 0 0,5 0-13 0 0,0 0-65 0 0,0 1-55 0 0,1 2-49 0 0,4 0-28 0 0,-1 1-44 0 0,-10 2-48 0 0,0-1 0 0 0,0 1 0 0 0,0 0 0 0 0,0 0 0 0 0,-1 1 0 0 0,5 1-5 0 0,-7-2 0 0 0,0 0 0 0 0,0 0 0 0 0,-1 1 0 0 0,1-1 0 0 0,0 1 0 0 0,-1 0 0 0 0,1 0 0 0 0,1 2 0 0 0,3 9 14 0 0,-1 1-48 0 0,-3-6-28 0 0,-1 0 1 0 0,0 0 0 0 0,0 0 0 0 0,0 8 61 0 0,-1 4-60 0 0,0-7 77 0 0,4-2-89 0 0,-5-10 53 0 0,1 0 0 0 0,0 0 0 0 0,0 0 1 0 0,0 0-1 0 0,0 0 0 0 0,0 0 0 0 0,0 0 1 0 0,0 0-1 0 0,0 0 0 0 0,0 0 0 0 0,0 0 0 0 0,0-1 1 0 0,0 1-1 0 0,1 0 0 0 0,-1-1 0 0 0,0 1 1 0 0,1-1-1 0 0,-1 0 0 0 0,0 1 0 0 0,1-1 0 0 0,-1 0 1 0 0,0 0-1 0 0,1 0 0 0 0,-1 0 19 0 0,7-1-64 0 0,1-2 37 0 0,11-9-6 0 0,-1-3 34 0 0,-3-3 35 0 0,-2 0 36 0 0,-1-3 35 0 0,-1 0 38 0 0,-2 0 37 0 0,0-1 37 0 0,-3 0 120 0 0,0-1-45 0 0,0 4-49 0 0,-1-1-90 0 0,-6 20-154 0 0,0-1-1 0 0,0 1 0 0 0,0 0 1 0 0,1 0-1 0 0,-1 0 1 0 0,0 0-1 0 0,0-1 0 0 0,0 1 1 0 0,0 0-1 0 0,0 0 0 0 0,1 0 1 0 0,-1 0-1 0 0,0 0 0 0 0,0-1 1 0 0,0 1-1 0 0,1 0 0 0 0,-1 0 1 0 0,0 0-1 0 0,0 0 0 0 0,0 0 1 0 0,1 0-1 0 0,-1 0 0 0 0,0 0 1 0 0,0 0-1 0 0,1 0 0 0 0,-1 0 1 0 0,0 0-1 0 0,0 0 0 0 0,0 0 1 0 0,1 0-1 0 0,-1 0 0 0 0,0 0 1 0 0,0 0-1 0 0,1 0 0 0 0,-1 0 1 0 0,0 0-1 0 0,0 0 0 0 0,0 1 1 0 0,0-1-1 0 0,1 0 0 0 0,-1 0 1 0 0,0 0-1 0 0,0 0 0 0 0,0 0 1 0 0,0 1-1 0 0,1-1 1 0 0,-1 0-1 0 0,0 0 0 0 0,0 0 1 0 0,0 1-1 0 0,0-1 0 0 0,6 7-2 0 0,-6-7 3 0 0,12 13-16 0 0,-7-4-68 0 0,-1 4-36 0 0,1 1 31 0 0,0-1 66 0 0,-2-8 21 0 0,-1 1-1 0 0,0 0 1 0 0,0-1-1 0 0,0 7 2 0 0,1 0-86 0 0,0 1 0 0 0,5 10 86 0 0,-4-10-88 0 0,0 0 0 0 0,1 10 88 0 0,-2-8-72 0 0,0 1 0 0 0,1 0 0 0 0,1 0 72 0 0,3 13-67 0 0,-1 15 12 0 0,-1-4-12 0 0,-4-34 69 0 0,6 37-24 0 0,1 15 22 0 0,-7-6 26 0 0,-2-39 12 0 0,-2-1 0 0 0,1 1 0 0 0,-2 0-38 0 0,-2 11 93 0 0,-1-2 41 0 0,2-13-52 0 0,1 0 0 0 0,-1 0-1 0 0,-1 0 1 0 0,1-1 0 0 0,-2 1-1 0 0,1-1-81 0 0,0-2 78 0 0,1-1 0 0 0,-1 1 0 0 0,0-1 0 0 0,0 0 0 0 0,-4 2-78 0 0,-4 1 171 0 0,1-2 44 0 0,10-6-177 0 0,1 0 0 0 0,0 1 0 0 0,0-1 0 0 0,0 0 0 0 0,0 0 0 0 0,-1 0 0 0 0,1 0 0 0 0,0 0-1 0 0,0 0 1 0 0,0 0 0 0 0,-1 0 0 0 0,1 0 0 0 0,0 0 0 0 0,0-1 0 0 0,0 1 0 0 0,0 0 0 0 0,-1-1-1 0 0,1 1 1 0 0,0-1 0 0 0,0 0 0 0 0,0 1 0 0 0,0-1 0 0 0,0 0 0 0 0,0 1 0 0 0,0-1 0 0 0,1 0 0 0 0,-1 0-1 0 0,0 0 1 0 0,0 0 0 0 0,1 0 0 0 0,-2-1-38 0 0,-3-14 476 0 0,3 1-125 0 0,3 0-60 0 0,0 0-77 0 0,2 4-97 0 0,7-18 184 0 0,2 1-63 0 0,3 1-56 0 0,2 1-52 0 0,2 2-44 0 0,2 2-38 0 0,-11 12-45 0 0,1 1-1 0 0,0 0 0 0 0,4-2-2 0 0,-5 4-87 0 0,0 0 53 0 0,19-14 61 0 0,-19 13-45 0 0,0 0-52 0 0,1 0-76 0 0,-1 1-101 0 0,-2 2 15 0 0,-1 0-62 0 0,0 0-69 0 0,1 1-77 0 0,4-3-334 0 0,-1 0-36 0 0,11-6-846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5:5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4952 0 0,'0'0'108'0'0,"0"0"17"0"0,0-1 61 0 0,0-1-94 0 0,0 0-68 0 0,0-6-69 0 0,0 6 67 0 0,0-2 27 0 0,1 0 35 0 0,-1 0 34 0 0,1 1 33 0 0,-1-1 35 0 0,1 1 35 0 0,0-1 33 0 0,0 1 35 0 0,0-4 369 0 0,1 0 129 0 0,-1 0 130 0 0,-1 0 129 0 0,0 7-661 0 0,0 0-26 0 0,0 0-9 0 0,0 0-4 0 0,0 0-20 0 0,0 0-71 0 0,0 0-30 0 0,0 0-7 0 0,0 0-13 0 0,0 0-45 0 0,0 0-44 0 0,0 0-50 0 0,2 8 27 0 0,11 41 354 0 0,-3 1-69 0 0,-1 1-62 0 0,-2 0-51 0 0,2 8-14 0 0,1-2-44 0 0,-4-21-197 0 0,0-4-36 0 0,-6-10 36 0 0,0-21 50 0 0,0-1 35 0 0,0 0-6 0 0,0 0-7 0 0,0-2-5 0 0,1-18 69 0 0,0-2-61 0 0,0 0-48 0 0,1 0-36 0 0,-1 13 25 0 0,2-14 4 0 0,6-30-32 0 0,-6 36 20 0 0,1-7 60 0 0,2-14 52 0 0,2 13-132 0 0,11-19-11 0 0,-12 27 46 0 0,0 0 99 0 0,-6 16-106 0 0,-1 0 0 0 0,1-1 0 0 0,0 1 0 0 0,-1 0 0 0 0,1 0 0 0 0,0-1 0 0 0,0 1 0 0 0,0 0 0 0 0,0 0 0 0 0,0 0 0 0 0,0 0 0 0 0,0 0 0 0 0,0 0 0 0 0,0 1 0 0 0,1-1 0 0 0,-1 0 1 0 0,0 0-1 0 0,1 1 0 0 0,-1-1 0 0 0,0 1 0 0 0,1-1 0 0 0,-1 1 0 0 0,1 0-26 0 0,9 0 148 0 0,-1 4-77 0 0,-5 1-14 0 0,0 5-29 0 0,-2-6-6 0 0,0 2-14 0 0,0-1-1 0 0,0 1 1 0 0,-1 0 0 0 0,1 0-1 0 0,-1 0 1 0 0,-1 0 0 0 0,1 0-1 0 0,-1 0 1 0 0,0 0 0 0 0,0 1 0 0 0,-1 5-8 0 0,2 6 70 0 0,1-2 52 0 0,1 6 136 0 0,0 0-106 0 0,-2 0-93 0 0,0 0-76 0 0,1 2-77 0 0,0 1-59 0 0,-2-21-61 0 0,0-1 89 0 0,0 1 76 0 0,0-1 64 0 0,0 1 47 0 0,0-1 36 0 0,3 7 319 0 0,-2-5-270 0 0,1-1-67 0 0,-1 0-108 0 0,0 0-107 0 0,-2-2 21 0 0,1 0-34 0 0,0-1-37 0 0,0 1-41 0 0,0 0-42 0 0,0 0-46 0 0,0 0-48 0 0,-1 0-52 0 0,1-1-53 0 0,0 1-57 0 0,0 0-60 0 0,-1 0-62 0 0,1 0-66 0 0,-1 0-67 0 0,1-1-1275 0 0,-1-1-1160 0 0</inkml:trace>
  <inkml:trace contextRef="#ctx0" brushRef="#br0" timeOffset="650.304">543 179 5488 0 0,'0'0'158'0'0,"0"0"5"0"0,0 0-109 0 0,0-1-153 0 0,0 1 114 0 0,0 0 43 0 0,0-1 59 0 0,0 1 73 0 0,0-1 87 0 0,1 1 102 0 0,-1-1-275 0 0,1-1 53 0 0,1-1 274 0 0,1-1 456 0 0,-2 2-623 0 0,-1 1-44 0 0,0 0-85 0 0,-1 0-54 0 0,0 0-65 0 0,-1 0-75 0 0,1 0 367 0 0,1-1 550 0 0,0 1-144 0 0,0 0-49 0 0,2 0-66 0 0,3 1-83 0 0,-6 0-466 0 0,0 2 78 0 0,1 1 40 0 0,-2 6 399 0 0,1-5-354 0 0,1-1-87 0 0,-1-1-55 0 0,1 0-71 0 0,-1 0-87 0 0,-1 4 251 0 0,0 1-33 0 0,0 1-8 0 0,-1 4 20 0 0,-2 8 100 0 0,-1 1 6 0 0,0 10 232 0 0,3-14-250 0 0,-1 0-69 0 0,1-6-111 0 0,0 0-60 0 0,-4 17 94 0 0,2-4 50 0 0,1-1 1 0 0,1 2-136 0 0,1 18 81 0 0,2-30-60 0 0,1-1 0 0 0,0 0-1 0 0,1 1 1 0 0,0-1 0 0 0,2 3-21 0 0,-1-4 2 0 0,1-1 0 0 0,0 0 1 0 0,0 0-1 0 0,1 0 0 0 0,1-1 0 0 0,0 1-2 0 0,6 13 1 0 0,-3-6-3 0 0,-2-7-55 0 0,1-2-48 0 0,2-2-71 0 0,7 5-449 0 0,-8-5 201 0 0,-1-2-105 0 0,-6-3-227 0 0,-2-1-18 0 0</inkml:trace>
  <inkml:trace contextRef="#ctx0" brushRef="#br0" timeOffset="1383.139">787 350 5040 0 0,'0'0'144'0'0,"-1"0"-16"0"0,-2-2-80 0 0,2 1-29 0 0,0 1 37 0 0,-1-2 143 0 0,0 0 66 0 0,-2-3 624 0 0,3 3-564 0 0,0 1-195 0 0,1 0-37 0 0,0 0-286 0 0,-1 1 120 0 0,1-1 106 0 0,-1 0 94 0 0,1 0 130 0 0,0 0 95 0 0,-1 0 164 0 0,1-1 367 0 0,-1 1 18 0 0,1 0-355 0 0,1 0-156 0 0,-1 0-85 0 0,1 1-130 0 0,-1 0-86 0 0,1 0-99 0 0,0-1-112 0 0,0 1 258 0 0,-1 0 0 0 0,2 2 49 0 0,11 4 329 0 0,-5-2-262 0 0,-5-3-180 0 0,-2-1-39 0 0,7 3 119 0 0,-7-3 1 0 0,1 1 6 0 0,13 5 98 0 0,11 10 260 0 0,-16-7-319 0 0,-1 1-47 0 0,-2 1-74 0 0,-2-2-26 0 0,-1 0 0 0 0,0 0 0 0 0,0 0 0 0 0,-1 1 1 0 0,1 3-52 0 0,-1 6 53 0 0,-1-9 15 0 0,-1-1 1 0 0,0 1-1 0 0,-1 9-68 0 0,-4 9 62 0 0,-1 3-5 0 0,4-20-33 0 0,0-1-1 0 0,-1 1 1 0 0,-1 2-24 0 0,3-13 5 0 0,0 0 1 0 0,0 0 0 0 0,0 0 0 0 0,0 1 0 0 0,-1-1 0 0 0,1 0 0 0 0,0 0 0 0 0,0 0 0 0 0,0 1 0 0 0,0-1 0 0 0,0 0 0 0 0,0 0 0 0 0,0 0 0 0 0,0 1 0 0 0,0-1 0 0 0,0 0 0 0 0,0 0 0 0 0,0 0 0 0 0,0 1 0 0 0,0-1 0 0 0,0 0 0 0 0,0 0 0 0 0,0 0-1 0 0,1 1 1 0 0,-1-1 0 0 0,0 0 0 0 0,0 0 0 0 0,0 0 0 0 0,0 0 0 0 0,0 1 0 0 0,0-1 0 0 0,1 0 0 0 0,-1 0 0 0 0,0 0 0 0 0,0 0 0 0 0,0 0 0 0 0,0 0 0 0 0,1 1 0 0 0,-1-1 0 0 0,0 0 0 0 0,0 0 0 0 0,0 0 0 0 0,0 0-6 0 0,11-3 262 0 0,-5-1-172 0 0,0 0-53 0 0,-1 0-69 0 0,-2 2-87 0 0,2-3 24 0 0,0 0 36 0 0,5-4 33 0 0,-2-2 83 0 0,12-13 177 0 0,-14 16-193 0 0,-1 0-38 0 0,2-1-70 0 0,-1-1-99 0 0,5-4 82 0 0,0-1 49 0 0,-2 4 37 0 0,0-1 0 0 0,-1 0 1 0 0,7-14-3 0 0,-9 7 17 0 0,3-5 56 0 0,0 2 70 0 0,0-15 123 0 0,-9 37-261 0 0,3-12 160 0 0,-1 1 0 0 0,-1-1 0 0 0,0 0 1 0 0,0 0-1 0 0,-1 0 0 0 0,-1-10-165 0 0,0 9 126 0 0,1 0-34 0 0,-3-20 118 0 0,3 30-202 0 0,-1 0 0 0 0,1 0 1 0 0,-1 0-1 0 0,0 0 0 0 0,0 0 0 0 0,-1 0 0 0 0,1 0 0 0 0,0 0 0 0 0,-2 0-8 0 0,-7-9 3 0 0,9 11-344 0 0,0 1 40 0 0,0 1-202 0 0,-2 0 20 0 0,-3 2-145 0 0,4-1 288 0 0,-1 0-58 0 0,1 0 85 0 0,1-1-49 0 0,0 0 15 0 0,-1 0-45 0 0,1 1-52 0 0,1-1-57 0 0,-6 4-297 0 0</inkml:trace>
  <inkml:trace contextRef="#ctx0" brushRef="#br0" timeOffset="1968.12">1247 1 6072 0 0,'0'0'133'0'0,"0"0"23"0"0,0 0 12 0 0,0 0-54 0 0,0 0-8 0 0,0 0 38 0 0,0 0 123 0 0,0 0 223 0 0,0 0 20 0 0,0 0-13 0 0,0 0-292 0 0,0 0-51 0 0,0 0-44 0 0,1 0-37 0 0,0 1-7 0 0,2 1-65 0 0,-2-1 88 0 0,0 0 57 0 0,0-1 89 0 0,0 1 110 0 0,0-1-126 0 0,-1 0 35 0 0,6 4-142 0 0,-1-1 53 0 0,1 1 47 0 0,0 0 37 0 0,6 4 317 0 0,8 6 437 0 0,-11-8-599 0 0,-1 1-41 0 0,0-1-71 0 0,1 3 129 0 0,0 0-75 0 0,4 7 60 0 0,0-1-90 0 0,-1 0-63 0 0,-4-2 9 0 0,-1 2-112 0 0,-2 0-79 0 0,2 21 27 0 0,-4-22-13 0 0,1 14 64 0 0,-3-1 41 0 0,-2-14-57 0 0,0 0 1 0 0,-1 0-1 0 0,0 0 1 0 0,-1 0-1 0 0,-2 3-133 0 0,-9 23 301 0 0,-4-2-86 0 0,5-13-143 0 0,-2-1-75 0 0,-10 14 9 0 0,18-28-35 0 0,1 0-42 0 0,-1 1-59 0 0,1-1-74 0 0,6-9-5 0 0,-1 1 59 0 0,1-1 52 0 0,-1 1 45 0 0,1-1 35 0 0,-1 1 37 0 0,-2 1 118 0 0,2-1-112 0 0,0 0-44 0 0,0 0-67 0 0,0 0-84 0 0,0-1-2 0 0,1 1-52 0 0,-1-1-59 0 0,1 1-65 0 0,-1-1 3 0 0,1 1-51 0 0,0-1-57 0 0,-1 1-60 0 0,1-1-62 0 0,0 0-68 0 0,0 1-69 0 0,0-1-73 0 0,0 0-1140 0 0,0 0-1082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6:0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18 247 5296 0 0,'0'0'116'0'0,"0"0"17"0"0,0 0-10 0 0,0-1-52 0 0,-3-3 11 0 0,0 0 27 0 0,1 1 41 0 0,-3-5 254 0 0,4 3-55 0 0,-1 0 37 0 0,1-10 969 0 0,1 10-817 0 0,0 2-274 0 0,0 2 128 0 0,0 0-14 0 0,-1-6 367 0 0,1 5-393 0 0,0-1 26 0 0,1 2 102 0 0,-1 0-195 0 0,0 0 36 0 0,0 1 37 0 0,1 0 41 0 0,4 0-78 0 0,0 3-83 0 0,-1 3-69 0 0,0 2-52 0 0,4 27 150 0 0,-7-28-153 0 0,4 19 165 0 0,-1 0-87 0 0,-1 7-40 0 0,1 15 11 0 0,-1-1 43 0 0,0-17 25 0 0,-1-14-72 0 0,-1-1-76 0 0,-1 3-51 0 0,-2 8-35 0 0,2-14-4 0 0,1 7 49 0 0,1 3 13 0 0,1 51 127 0 0,-2-63-183 0 0,-1 10 65 0 0,-1-10-63 0 0,3-8 4 0 0,-2-2 0 0 0,1 1 48 0 0,-1 0 10 0 0,5 2-61 0 0,-4-2 47 0 0,0-2 61 0 0,1-3-43 0 0,5-4 79 0 0,0-1 39 0 0,-3 1-92 0 0,0-4 181 0 0,-1 0-47 0 0,0 0-43 0 0,-1-1-39 0 0,0-5 9 0 0,0-1-64 0 0,-1 0-49 0 0,0 0-34 0 0,2-36-53 0 0,0 36 54 0 0,0 1 33 0 0,1-9-34 0 0,4-12 50 0 0,2-5 46 0 0,-9 34-77 0 0,1 1 0 0 0,0-1-1 0 0,1 1 1 0 0,0 0 0 0 0,1 0-1 0 0,0 0 1 0 0,0 1-26 0 0,-4 7 53 0 0,0 1-14 0 0,0 0-120 0 0,3 6 46 0 0,8 17-32 0 0,-4 16 13 0 0,-1-5 26 0 0,3-4-86 0 0,11 25 114 0 0,-15-42-4 0 0,2 5 14 0 0,-1-9-22 0 0,0 1 0 0 0,0-1-1 0 0,0 0 1 0 0,1 0 0 0 0,1-1-1 0 0,-1 1 13 0 0,30 22 0 0 0,-23-23 0 0 0,-11-7 0 0 0,0-1 0 0 0,1 1 0 0 0,0 0-1 0 0,0 0 0 0 0,-1 0 0 0 0,1-1 0 0 0,0 0 1 0 0,0 0-1 0 0,0 0 0 0 0,1 0 1 0 0,-3 0 2 0 0,0 0 0 0 0,0-1 0 0 0,0 1 0 0 0,0-1-1 0 0,0 1 1 0 0,-1-1 0 0 0,1 1 0 0 0,0-1 0 0 0,0 0 0 0 0,1-1-2 0 0,-2 2 4 0 0,-1-1-1 0 0,1 1 1 0 0,0-1 0 0 0,-1 1-1 0 0,1-1 1 0 0,-1 0 0 0 0,1 1-1 0 0,-1-1 1 0 0,0 1 0 0 0,1-1-1 0 0,-1 0 1 0 0,0 1 0 0 0,1-1-1 0 0,-1 0 1 0 0,0 1-1 0 0,0-1 1 0 0,0 0-4 0 0,4-10 54 0 0,-3 10-48 0 0,-1-1 0 0 0,1 1-1 0 0,-1 0 1 0 0,1 0-1 0 0,-1 0 1 0 0,0-1-1 0 0,0 1 1 0 0,1 0 0 0 0,-1 0-1 0 0,0-1 1 0 0,0 1-1 0 0,0 0 1 0 0,0 0-1 0 0,0-1 1 0 0,-1 1 0 0 0,1 0-1 0 0,0 0 1 0 0,-1-1-6 0 0,-4-16 217 0 0,2-2-52 0 0,-1-22 58 0 0,2 19-132 0 0,0-14 193 0 0,1 1 0 0 0,3-7-284 0 0,1-6 208 0 0,-1 14-120 0 0,2 0-72 0 0,-3 15-46 0 0,3-10 30 0 0,1-27 0 0 0,-5 50 16 0 0,1 1 0 0 0,-1 0-1 0 0,2-1 1 0 0,0-4-16 0 0,1-1 12 0 0,-1-1-36 0 0,0-8-99 0 0,-2 20 101 0 0,0-2 2 0 0,1 1-19 0 0,1 0-34 0 0,-2 2-61 0 0,0 0-155 0 0,0 0-256 0 0,0 0-21 0 0,0 0 236 0 0,0 0 92 0 0,0 0 80 0 0,-1 0 66 0 0,1 0 52 0 0,0 0 38 0 0,0 0 96 0 0,-1 0-84 0 0,1 0-73 0 0,0 0-110 0 0,0 0 30 0 0,0 0-43 0 0,0 0-49 0 0,0 0-53 0 0,-1 0-58 0 0,1 0-64 0 0,0 0-68 0 0,0 0-73 0 0,0 0 170 0 0,0 0-52 0 0,0 0-45 0 0,0 0-39 0 0,0 0-148 0 0,0 0-39 0 0,0 0-178 0 0,0 0-484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3T11:36:0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21 137 4832 0 0,'0'0'136'0'0,"0"0"-29"0"0,0 0-3 0 0,-1 0 148 0 0,1-1 36 0 0,-2-1 253 0 0,-4-5 784 0 0,3 5-964 0 0,1 0-48 0 0,1 0-86 0 0,-1 1-61 0 0,1 0-72 0 0,1 0-83 0 0,-1 0 623 0 0,0 0-54 0 0,0 0-54 0 0,1 0-50 0 0,0 1-47 0 0,1-1-46 0 0,-1 0-43 0 0,1 1-41 0 0,0-1-37 0 0,1 1-36 0 0,1-1 129 0 0,0 0-113 0 0,2 0-93 0 0,-1 1-76 0 0,1 0-50 0 0,9-1-89 0 0,-8 1 80 0 0,-4 0 35 0 0,1 0 43 0 0,-2 0 14 0 0,8 0-24 0 0,0 1 56 0 0,1-1 44 0 0,-1 1 35 0 0,32 0 823 0 0,-22-2-639 0 0,1 0-79 0 0,19-2 194 0 0,-26 2-322 0 0,18-5 362 0 0,-14 2-292 0 0,-9 3-173 0 0,1 0-38 0 0,18-3-25 0 0,-1-1 78 0 0,6-3 90 0 0,14-5 148 0 0,-14 3-136 0 0,0 1-78 0 0,14-5 22 0 0,-31 8-66 0 0,-1 2 60 0 0,1-1 86 0 0,1 2 110 0 0,-11 2-336 0 0,0 0-34 0 0,20-2-255 0 0,-18 3 252 0 0,1 0 77 0 0,0-1 14 0 0,7-1-50 0 0,-2-1-14 0 0,-9 3 4 0 0,0 0-16 0 0,-3 0-74 0 0,-1 0-62 0 0,0 0-22 0 0,0 0 56 0 0,0 0-1 0 0,0 0-119 0 0,0 0 50 0 0,1 0 44 0 0,-1 0 37 0 0,1 0-32 0 0,2 0-10 0 0,-2 0 19 0 0,0 0-498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customXml" Target="../ink/ink19.xml"/><Relationship Id="rId39" Type="http://schemas.openxmlformats.org/officeDocument/2006/relationships/image" Target="../media/image110.png"/><Relationship Id="rId109" Type="http://schemas.openxmlformats.org/officeDocument/2006/relationships/customXml" Target="../ink/ink35.xml"/><Relationship Id="rId117" Type="http://schemas.openxmlformats.org/officeDocument/2006/relationships/customXml" Target="../ink/ink39.xml"/><Relationship Id="rId47" Type="http://schemas.openxmlformats.org/officeDocument/2006/relationships/image" Target="../media/image210.png"/><Relationship Id="rId50" Type="http://schemas.openxmlformats.org/officeDocument/2006/relationships/customXml" Target="../ink/ink25.xml"/><Relationship Id="rId97" Type="http://schemas.openxmlformats.org/officeDocument/2006/relationships/customXml" Target="../ink/ink29.xml"/><Relationship Id="rId104" Type="http://schemas.openxmlformats.org/officeDocument/2006/relationships/image" Target="../media/image145.png"/><Relationship Id="rId112" Type="http://schemas.openxmlformats.org/officeDocument/2006/relationships/image" Target="../media/image149.png"/><Relationship Id="rId7" Type="http://schemas.openxmlformats.org/officeDocument/2006/relationships/image" Target="../media/image81.png"/><Relationship Id="rId12" Type="http://schemas.openxmlformats.org/officeDocument/2006/relationships/customXml" Target="../ink/ink16.xml"/><Relationship Id="rId17" Type="http://schemas.openxmlformats.org/officeDocument/2006/relationships/image" Target="../media/image86.png"/><Relationship Id="rId38" Type="http://schemas.openxmlformats.org/officeDocument/2006/relationships/customXml" Target="../ink/ink21.xml"/><Relationship Id="rId46" Type="http://schemas.openxmlformats.org/officeDocument/2006/relationships/customXml" Target="../ink/ink23.xml"/><Relationship Id="rId92" Type="http://schemas.openxmlformats.org/officeDocument/2006/relationships/image" Target="../media/image139.png"/><Relationship Id="rId103" Type="http://schemas.openxmlformats.org/officeDocument/2006/relationships/customXml" Target="../ink/ink32.xml"/><Relationship Id="rId108" Type="http://schemas.openxmlformats.org/officeDocument/2006/relationships/image" Target="../media/image147.png"/><Relationship Id="rId116" Type="http://schemas.openxmlformats.org/officeDocument/2006/relationships/image" Target="../media/image60.png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96" Type="http://schemas.openxmlformats.org/officeDocument/2006/relationships/image" Target="../media/image141.png"/><Relationship Id="rId107" Type="http://schemas.openxmlformats.org/officeDocument/2006/relationships/customXml" Target="../ink/ink34.xml"/><Relationship Id="rId111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83.png"/><Relationship Id="rId37" Type="http://schemas.openxmlformats.org/officeDocument/2006/relationships/image" Target="../media/image97.png"/><Relationship Id="rId40" Type="http://schemas.openxmlformats.org/officeDocument/2006/relationships/customXml" Target="../ink/ink22.xml"/><Relationship Id="rId45" Type="http://schemas.openxmlformats.org/officeDocument/2006/relationships/image" Target="../media/image119.png"/><Relationship Id="rId102" Type="http://schemas.openxmlformats.org/officeDocument/2006/relationships/image" Target="../media/image144.png"/><Relationship Id="rId110" Type="http://schemas.openxmlformats.org/officeDocument/2006/relationships/image" Target="../media/image148.png"/><Relationship Id="rId115" Type="http://schemas.openxmlformats.org/officeDocument/2006/relationships/customXml" Target="../ink/ink38.xml"/><Relationship Id="rId5" Type="http://schemas.openxmlformats.org/officeDocument/2006/relationships/image" Target="../media/image80.png"/><Relationship Id="rId15" Type="http://schemas.openxmlformats.org/officeDocument/2006/relationships/image" Target="../media/image85.png"/><Relationship Id="rId49" Type="http://schemas.openxmlformats.org/officeDocument/2006/relationships/image" Target="../media/image310.png"/><Relationship Id="rId95" Type="http://schemas.openxmlformats.org/officeDocument/2006/relationships/customXml" Target="../ink/ink28.xml"/><Relationship Id="rId106" Type="http://schemas.openxmlformats.org/officeDocument/2006/relationships/image" Target="../media/image146.png"/><Relationship Id="rId114" Type="http://schemas.openxmlformats.org/officeDocument/2006/relationships/image" Target="../media/image55.png"/><Relationship Id="rId10" Type="http://schemas.openxmlformats.org/officeDocument/2006/relationships/customXml" Target="../ink/ink15.xml"/><Relationship Id="rId19" Type="http://schemas.openxmlformats.org/officeDocument/2006/relationships/image" Target="../media/image87.png"/><Relationship Id="rId52" Type="http://schemas.openxmlformats.org/officeDocument/2006/relationships/customXml" Target="../ink/ink26.xml"/><Relationship Id="rId94" Type="http://schemas.openxmlformats.org/officeDocument/2006/relationships/image" Target="../media/image140.png"/><Relationship Id="rId99" Type="http://schemas.openxmlformats.org/officeDocument/2006/relationships/customXml" Target="../ink/ink30.xml"/><Relationship Id="rId101" Type="http://schemas.openxmlformats.org/officeDocument/2006/relationships/customXml" Target="../ink/ink31.xml"/><Relationship Id="rId4" Type="http://schemas.openxmlformats.org/officeDocument/2006/relationships/customXml" Target="../ink/ink12.xml"/><Relationship Id="rId9" Type="http://schemas.openxmlformats.org/officeDocument/2006/relationships/image" Target="../media/image82.png"/><Relationship Id="rId14" Type="http://schemas.openxmlformats.org/officeDocument/2006/relationships/customXml" Target="../ink/ink17.xml"/><Relationship Id="rId48" Type="http://schemas.openxmlformats.org/officeDocument/2006/relationships/customXml" Target="../ink/ink24.xml"/><Relationship Id="rId100" Type="http://schemas.openxmlformats.org/officeDocument/2006/relationships/image" Target="../media/image143.png"/><Relationship Id="rId105" Type="http://schemas.openxmlformats.org/officeDocument/2006/relationships/customXml" Target="../ink/ink33.xml"/><Relationship Id="rId113" Type="http://schemas.openxmlformats.org/officeDocument/2006/relationships/customXml" Target="../ink/ink37.xml"/><Relationship Id="rId118" Type="http://schemas.openxmlformats.org/officeDocument/2006/relationships/image" Target="../media/image70.png"/><Relationship Id="rId8" Type="http://schemas.openxmlformats.org/officeDocument/2006/relationships/customXml" Target="../ink/ink14.xml"/><Relationship Id="rId51" Type="http://schemas.openxmlformats.org/officeDocument/2006/relationships/image" Target="../media/image411.png"/><Relationship Id="rId93" Type="http://schemas.openxmlformats.org/officeDocument/2006/relationships/customXml" Target="../ink/ink27.xml"/><Relationship Id="rId98" Type="http://schemas.openxmlformats.org/officeDocument/2006/relationships/image" Target="../media/image142.png"/><Relationship Id="rId3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67.png"/><Relationship Id="rId51" Type="http://schemas.openxmlformats.org/officeDocument/2006/relationships/image" Target="../media/image100.png"/><Relationship Id="rId3" Type="http://schemas.openxmlformats.org/officeDocument/2006/relationships/image" Target="../media/image150.png"/><Relationship Id="rId34" Type="http://schemas.openxmlformats.org/officeDocument/2006/relationships/customXml" Target="../ink/ink43.xml"/><Relationship Id="rId42" Type="http://schemas.openxmlformats.org/officeDocument/2006/relationships/customXml" Target="../ink/ink47.xml"/><Relationship Id="rId47" Type="http://schemas.openxmlformats.org/officeDocument/2006/relationships/image" Target="../media/image171.png"/><Relationship Id="rId50" Type="http://schemas.openxmlformats.org/officeDocument/2006/relationships/customXml" Target="../ink/ink51.xml"/><Relationship Id="rId33" Type="http://schemas.openxmlformats.org/officeDocument/2006/relationships/image" Target="../media/image164.png"/><Relationship Id="rId38" Type="http://schemas.openxmlformats.org/officeDocument/2006/relationships/customXml" Target="../ink/ink45.xml"/><Relationship Id="rId46" Type="http://schemas.openxmlformats.org/officeDocument/2006/relationships/customXml" Target="../ink/ink49.xml"/><Relationship Id="rId2" Type="http://schemas.openxmlformats.org/officeDocument/2006/relationships/customXml" Target="../ink/ink40.xml"/><Relationship Id="rId41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37" Type="http://schemas.openxmlformats.org/officeDocument/2006/relationships/image" Target="../media/image90.png"/><Relationship Id="rId40" Type="http://schemas.openxmlformats.org/officeDocument/2006/relationships/customXml" Target="../ink/ink46.xml"/><Relationship Id="rId45" Type="http://schemas.openxmlformats.org/officeDocument/2006/relationships/image" Target="../media/image170.png"/><Relationship Id="rId5" Type="http://schemas.openxmlformats.org/officeDocument/2006/relationships/image" Target="../media/image88.png"/><Relationship Id="rId36" Type="http://schemas.openxmlformats.org/officeDocument/2006/relationships/customXml" Target="../ink/ink44.xml"/><Relationship Id="rId49" Type="http://schemas.openxmlformats.org/officeDocument/2006/relationships/image" Target="../media/image172.png"/><Relationship Id="rId44" Type="http://schemas.openxmlformats.org/officeDocument/2006/relationships/customXml" Target="../ink/ink48.xml"/><Relationship Id="rId4" Type="http://schemas.openxmlformats.org/officeDocument/2006/relationships/customXml" Target="../ink/ink41.xml"/><Relationship Id="rId35" Type="http://schemas.openxmlformats.org/officeDocument/2006/relationships/image" Target="../media/image165.png"/><Relationship Id="rId43" Type="http://schemas.openxmlformats.org/officeDocument/2006/relationships/image" Target="../media/image169.png"/><Relationship Id="rId48" Type="http://schemas.openxmlformats.org/officeDocument/2006/relationships/customXml" Target="../ink/ink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57.xml"/><Relationship Id="rId17" Type="http://schemas.openxmlformats.org/officeDocument/2006/relationships/image" Target="../media/image18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customXml" Target="../ink/ink56.xml"/><Relationship Id="rId4" Type="http://schemas.openxmlformats.org/officeDocument/2006/relationships/customXml" Target="../ink/ink53.xml"/><Relationship Id="rId9" Type="http://schemas.openxmlformats.org/officeDocument/2006/relationships/image" Target="../media/image14.png"/><Relationship Id="rId14" Type="http://schemas.openxmlformats.org/officeDocument/2006/relationships/customXml" Target="../ink/ink5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195.png"/><Relationship Id="rId21" Type="http://schemas.openxmlformats.org/officeDocument/2006/relationships/image" Target="../media/image186.png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199.png"/><Relationship Id="rId50" Type="http://schemas.openxmlformats.org/officeDocument/2006/relationships/customXml" Target="../ink/ink84.xml"/><Relationship Id="rId55" Type="http://schemas.openxmlformats.org/officeDocument/2006/relationships/image" Target="../media/image203.png"/><Relationship Id="rId63" Type="http://schemas.openxmlformats.org/officeDocument/2006/relationships/image" Target="../media/image21.png"/><Relationship Id="rId68" Type="http://schemas.openxmlformats.org/officeDocument/2006/relationships/customXml" Target="../ink/ink93.xml"/><Relationship Id="rId76" Type="http://schemas.openxmlformats.org/officeDocument/2006/relationships/customXml" Target="../ink/ink97.xml"/><Relationship Id="rId84" Type="http://schemas.openxmlformats.org/officeDocument/2006/relationships/customXml" Target="../ink/ink101.xml"/><Relationship Id="rId7" Type="http://schemas.openxmlformats.org/officeDocument/2006/relationships/image" Target="../media/image179.png"/><Relationship Id="rId71" Type="http://schemas.openxmlformats.org/officeDocument/2006/relationships/image" Target="../media/image25.png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9" Type="http://schemas.openxmlformats.org/officeDocument/2006/relationships/image" Target="../media/image190.png"/><Relationship Id="rId11" Type="http://schemas.openxmlformats.org/officeDocument/2006/relationships/image" Target="../media/image181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194.png"/><Relationship Id="rId40" Type="http://schemas.openxmlformats.org/officeDocument/2006/relationships/customXml" Target="../ink/ink79.xml"/><Relationship Id="rId45" Type="http://schemas.openxmlformats.org/officeDocument/2006/relationships/image" Target="../media/image198.png"/><Relationship Id="rId53" Type="http://schemas.openxmlformats.org/officeDocument/2006/relationships/image" Target="../media/image202.png"/><Relationship Id="rId58" Type="http://schemas.openxmlformats.org/officeDocument/2006/relationships/customXml" Target="../ink/ink88.xml"/><Relationship Id="rId66" Type="http://schemas.openxmlformats.org/officeDocument/2006/relationships/customXml" Target="../ink/ink92.xml"/><Relationship Id="rId74" Type="http://schemas.openxmlformats.org/officeDocument/2006/relationships/customXml" Target="../ink/ink96.xml"/><Relationship Id="rId79" Type="http://schemas.openxmlformats.org/officeDocument/2006/relationships/image" Target="../media/image29.png"/><Relationship Id="rId5" Type="http://schemas.openxmlformats.org/officeDocument/2006/relationships/image" Target="../media/image178.png"/><Relationship Id="rId61" Type="http://schemas.openxmlformats.org/officeDocument/2006/relationships/image" Target="../media/image20.png"/><Relationship Id="rId82" Type="http://schemas.openxmlformats.org/officeDocument/2006/relationships/customXml" Target="../ink/ink100.xml"/><Relationship Id="rId19" Type="http://schemas.openxmlformats.org/officeDocument/2006/relationships/image" Target="../media/image185.png"/><Relationship Id="rId4" Type="http://schemas.openxmlformats.org/officeDocument/2006/relationships/customXml" Target="../ink/ink61.xml"/><Relationship Id="rId9" Type="http://schemas.openxmlformats.org/officeDocument/2006/relationships/image" Target="../media/image180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189.png"/><Relationship Id="rId30" Type="http://schemas.openxmlformats.org/officeDocument/2006/relationships/customXml" Target="../ink/ink74.xml"/><Relationship Id="rId35" Type="http://schemas.openxmlformats.org/officeDocument/2006/relationships/image" Target="../media/image193.png"/><Relationship Id="rId43" Type="http://schemas.openxmlformats.org/officeDocument/2006/relationships/image" Target="../media/image197.png"/><Relationship Id="rId48" Type="http://schemas.openxmlformats.org/officeDocument/2006/relationships/customXml" Target="../ink/ink83.xml"/><Relationship Id="rId56" Type="http://schemas.openxmlformats.org/officeDocument/2006/relationships/customXml" Target="../ink/ink87.xml"/><Relationship Id="rId64" Type="http://schemas.openxmlformats.org/officeDocument/2006/relationships/customXml" Target="../ink/ink91.xml"/><Relationship Id="rId69" Type="http://schemas.openxmlformats.org/officeDocument/2006/relationships/image" Target="../media/image24.png"/><Relationship Id="rId77" Type="http://schemas.openxmlformats.org/officeDocument/2006/relationships/image" Target="../media/image28.png"/><Relationship Id="rId8" Type="http://schemas.openxmlformats.org/officeDocument/2006/relationships/customXml" Target="../ink/ink63.xml"/><Relationship Id="rId51" Type="http://schemas.openxmlformats.org/officeDocument/2006/relationships/image" Target="../media/image201.png"/><Relationship Id="rId72" Type="http://schemas.openxmlformats.org/officeDocument/2006/relationships/customXml" Target="../ink/ink95.xml"/><Relationship Id="rId80" Type="http://schemas.openxmlformats.org/officeDocument/2006/relationships/customXml" Target="../ink/ink99.xml"/><Relationship Id="rId85" Type="http://schemas.openxmlformats.org/officeDocument/2006/relationships/image" Target="../media/image32.png"/><Relationship Id="rId3" Type="http://schemas.openxmlformats.org/officeDocument/2006/relationships/image" Target="../media/image177.png"/><Relationship Id="rId12" Type="http://schemas.openxmlformats.org/officeDocument/2006/relationships/customXml" Target="../ink/ink65.xml"/><Relationship Id="rId17" Type="http://schemas.openxmlformats.org/officeDocument/2006/relationships/image" Target="../media/image184.png"/><Relationship Id="rId25" Type="http://schemas.openxmlformats.org/officeDocument/2006/relationships/image" Target="../media/image188.png"/><Relationship Id="rId33" Type="http://schemas.openxmlformats.org/officeDocument/2006/relationships/image" Target="../media/image192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../media/image19.png"/><Relationship Id="rId67" Type="http://schemas.openxmlformats.org/officeDocument/2006/relationships/image" Target="../media/image23.png"/><Relationship Id="rId20" Type="http://schemas.openxmlformats.org/officeDocument/2006/relationships/customXml" Target="../ink/ink69.xml"/><Relationship Id="rId41" Type="http://schemas.openxmlformats.org/officeDocument/2006/relationships/image" Target="../media/image196.png"/><Relationship Id="rId54" Type="http://schemas.openxmlformats.org/officeDocument/2006/relationships/customXml" Target="../ink/ink86.xml"/><Relationship Id="rId62" Type="http://schemas.openxmlformats.org/officeDocument/2006/relationships/customXml" Target="../ink/ink90.xml"/><Relationship Id="rId70" Type="http://schemas.openxmlformats.org/officeDocument/2006/relationships/customXml" Target="../ink/ink94.xml"/><Relationship Id="rId75" Type="http://schemas.openxmlformats.org/officeDocument/2006/relationships/image" Target="../media/image27.png"/><Relationship Id="rId8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5" Type="http://schemas.openxmlformats.org/officeDocument/2006/relationships/image" Target="../media/image183.png"/><Relationship Id="rId23" Type="http://schemas.openxmlformats.org/officeDocument/2006/relationships/image" Target="../media/image187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200.png"/><Relationship Id="rId57" Type="http://schemas.openxmlformats.org/officeDocument/2006/relationships/image" Target="../media/image204.png"/><Relationship Id="rId10" Type="http://schemas.openxmlformats.org/officeDocument/2006/relationships/customXml" Target="../ink/ink64.xml"/><Relationship Id="rId31" Type="http://schemas.openxmlformats.org/officeDocument/2006/relationships/image" Target="../media/image191.png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../media/image22.png"/><Relationship Id="rId73" Type="http://schemas.openxmlformats.org/officeDocument/2006/relationships/image" Target="../media/image26.png"/><Relationship Id="rId78" Type="http://schemas.openxmlformats.org/officeDocument/2006/relationships/customXml" Target="../ink/ink98.xml"/><Relationship Id="rId8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.xml"/><Relationship Id="rId13" Type="http://schemas.openxmlformats.org/officeDocument/2006/relationships/image" Target="../media/image38.png"/><Relationship Id="rId18" Type="http://schemas.openxmlformats.org/officeDocument/2006/relationships/customXml" Target="../ink/ink110.xml"/><Relationship Id="rId26" Type="http://schemas.openxmlformats.org/officeDocument/2006/relationships/customXml" Target="../ink/ink114.xml"/><Relationship Id="rId39" Type="http://schemas.openxmlformats.org/officeDocument/2006/relationships/image" Target="../media/image51.png"/><Relationship Id="rId3" Type="http://schemas.openxmlformats.org/officeDocument/2006/relationships/image" Target="../media/image33.png"/><Relationship Id="rId21" Type="http://schemas.openxmlformats.org/officeDocument/2006/relationships/image" Target="../media/image42.png"/><Relationship Id="rId34" Type="http://schemas.openxmlformats.org/officeDocument/2006/relationships/customXml" Target="../ink/ink118.xml"/><Relationship Id="rId42" Type="http://schemas.openxmlformats.org/officeDocument/2006/relationships/customXml" Target="../ink/ink122.xml"/><Relationship Id="rId7" Type="http://schemas.openxmlformats.org/officeDocument/2006/relationships/image" Target="../media/image35.png"/><Relationship Id="rId12" Type="http://schemas.openxmlformats.org/officeDocument/2006/relationships/customXml" Target="../ink/ink107.xm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image" Target="../media/image48.png"/><Relationship Id="rId38" Type="http://schemas.openxmlformats.org/officeDocument/2006/relationships/customXml" Target="../ink/ink120.xml"/><Relationship Id="rId2" Type="http://schemas.openxmlformats.org/officeDocument/2006/relationships/customXml" Target="../ink/ink102.xml"/><Relationship Id="rId16" Type="http://schemas.openxmlformats.org/officeDocument/2006/relationships/customXml" Target="../ink/ink109.xml"/><Relationship Id="rId20" Type="http://schemas.openxmlformats.org/officeDocument/2006/relationships/customXml" Target="../ink/ink111.xml"/><Relationship Id="rId29" Type="http://schemas.openxmlformats.org/officeDocument/2006/relationships/image" Target="../media/image46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.xml"/><Relationship Id="rId11" Type="http://schemas.openxmlformats.org/officeDocument/2006/relationships/image" Target="../media/image37.png"/><Relationship Id="rId24" Type="http://schemas.openxmlformats.org/officeDocument/2006/relationships/customXml" Target="../ink/ink113.xml"/><Relationship Id="rId32" Type="http://schemas.openxmlformats.org/officeDocument/2006/relationships/customXml" Target="../ink/ink117.xml"/><Relationship Id="rId37" Type="http://schemas.openxmlformats.org/officeDocument/2006/relationships/image" Target="../media/image50.png"/><Relationship Id="rId40" Type="http://schemas.openxmlformats.org/officeDocument/2006/relationships/customXml" Target="../ink/ink121.xml"/><Relationship Id="rId45" Type="http://schemas.openxmlformats.org/officeDocument/2006/relationships/image" Target="../media/image54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customXml" Target="../ink/ink115.xml"/><Relationship Id="rId36" Type="http://schemas.openxmlformats.org/officeDocument/2006/relationships/customXml" Target="../ink/ink119.xml"/><Relationship Id="rId10" Type="http://schemas.openxmlformats.org/officeDocument/2006/relationships/customXml" Target="../ink/ink106.xml"/><Relationship Id="rId19" Type="http://schemas.openxmlformats.org/officeDocument/2006/relationships/image" Target="../media/image41.png"/><Relationship Id="rId31" Type="http://schemas.openxmlformats.org/officeDocument/2006/relationships/image" Target="../media/image47.png"/><Relationship Id="rId44" Type="http://schemas.openxmlformats.org/officeDocument/2006/relationships/customXml" Target="../ink/ink123.xml"/><Relationship Id="rId4" Type="http://schemas.openxmlformats.org/officeDocument/2006/relationships/customXml" Target="../ink/ink103.xml"/><Relationship Id="rId9" Type="http://schemas.openxmlformats.org/officeDocument/2006/relationships/image" Target="../media/image36.png"/><Relationship Id="rId14" Type="http://schemas.openxmlformats.org/officeDocument/2006/relationships/customXml" Target="../ink/ink108.xml"/><Relationship Id="rId22" Type="http://schemas.openxmlformats.org/officeDocument/2006/relationships/customXml" Target="../ink/ink112.xml"/><Relationship Id="rId27" Type="http://schemas.openxmlformats.org/officeDocument/2006/relationships/image" Target="../media/image45.png"/><Relationship Id="rId30" Type="http://schemas.openxmlformats.org/officeDocument/2006/relationships/customXml" Target="../ink/ink116.xml"/><Relationship Id="rId35" Type="http://schemas.openxmlformats.org/officeDocument/2006/relationships/image" Target="../media/image49.png"/><Relationship Id="rId43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13" Type="http://schemas.openxmlformats.org/officeDocument/2006/relationships/image" Target="../media/image380.png"/><Relationship Id="rId18" Type="http://schemas.openxmlformats.org/officeDocument/2006/relationships/customXml" Target="../ink/ink132.xml"/><Relationship Id="rId26" Type="http://schemas.openxmlformats.org/officeDocument/2006/relationships/customXml" Target="../ink/ink136.xml"/><Relationship Id="rId3" Type="http://schemas.openxmlformats.org/officeDocument/2006/relationships/image" Target="../media/image330.png"/><Relationship Id="rId21" Type="http://schemas.openxmlformats.org/officeDocument/2006/relationships/image" Target="../media/image420.png"/><Relationship Id="rId7" Type="http://schemas.openxmlformats.org/officeDocument/2006/relationships/image" Target="../media/image350.png"/><Relationship Id="rId12" Type="http://schemas.openxmlformats.org/officeDocument/2006/relationships/customXml" Target="../ink/ink129.xml"/><Relationship Id="rId17" Type="http://schemas.openxmlformats.org/officeDocument/2006/relationships/image" Target="../media/image400.png"/><Relationship Id="rId25" Type="http://schemas.openxmlformats.org/officeDocument/2006/relationships/image" Target="../media/image440.png"/><Relationship Id="rId2" Type="http://schemas.openxmlformats.org/officeDocument/2006/relationships/customXml" Target="../ink/ink124.xml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1" Type="http://schemas.openxmlformats.org/officeDocument/2006/relationships/image" Target="../media/image370.png"/><Relationship Id="rId24" Type="http://schemas.openxmlformats.org/officeDocument/2006/relationships/customXml" Target="../ink/ink135.xml"/><Relationship Id="rId5" Type="http://schemas.openxmlformats.org/officeDocument/2006/relationships/image" Target="../media/image340.png"/><Relationship Id="rId15" Type="http://schemas.openxmlformats.org/officeDocument/2006/relationships/image" Target="../media/image390.png"/><Relationship Id="rId23" Type="http://schemas.openxmlformats.org/officeDocument/2006/relationships/image" Target="../media/image430.png"/><Relationship Id="rId10" Type="http://schemas.openxmlformats.org/officeDocument/2006/relationships/customXml" Target="../ink/ink128.xml"/><Relationship Id="rId19" Type="http://schemas.openxmlformats.org/officeDocument/2006/relationships/image" Target="../media/image410.png"/><Relationship Id="rId4" Type="http://schemas.openxmlformats.org/officeDocument/2006/relationships/customXml" Target="../ink/ink125.xml"/><Relationship Id="rId9" Type="http://schemas.openxmlformats.org/officeDocument/2006/relationships/image" Target="../media/image360.png"/><Relationship Id="rId14" Type="http://schemas.openxmlformats.org/officeDocument/2006/relationships/customXml" Target="../ink/ink130.xml"/><Relationship Id="rId22" Type="http://schemas.openxmlformats.org/officeDocument/2006/relationships/customXml" Target="../ink/ink134.xml"/><Relationship Id="rId27" Type="http://schemas.openxmlformats.org/officeDocument/2006/relationships/image" Target="../media/image4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500.png"/><Relationship Id="rId18" Type="http://schemas.openxmlformats.org/officeDocument/2006/relationships/customXml" Target="../ink/ink145.xml"/><Relationship Id="rId3" Type="http://schemas.openxmlformats.org/officeDocument/2006/relationships/image" Target="../media/image100.png"/><Relationship Id="rId21" Type="http://schemas.openxmlformats.org/officeDocument/2006/relationships/image" Target="../media/image540.png"/><Relationship Id="rId7" Type="http://schemas.openxmlformats.org/officeDocument/2006/relationships/image" Target="../media/image470.png"/><Relationship Id="rId12" Type="http://schemas.openxmlformats.org/officeDocument/2006/relationships/customXml" Target="../ink/ink142.xml"/><Relationship Id="rId17" Type="http://schemas.openxmlformats.org/officeDocument/2006/relationships/image" Target="../media/image520.png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customXml" Target="../ink/ink1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490.png"/><Relationship Id="rId5" Type="http://schemas.openxmlformats.org/officeDocument/2006/relationships/image" Target="../media/image460.png"/><Relationship Id="rId15" Type="http://schemas.openxmlformats.org/officeDocument/2006/relationships/image" Target="../media/image510.png"/><Relationship Id="rId10" Type="http://schemas.openxmlformats.org/officeDocument/2006/relationships/customXml" Target="../ink/ink141.xml"/><Relationship Id="rId19" Type="http://schemas.openxmlformats.org/officeDocument/2006/relationships/image" Target="../media/image530.png"/><Relationship Id="rId4" Type="http://schemas.openxmlformats.org/officeDocument/2006/relationships/customXml" Target="../ink/ink138.xml"/><Relationship Id="rId9" Type="http://schemas.openxmlformats.org/officeDocument/2006/relationships/image" Target="../media/image480.png"/><Relationship Id="rId14" Type="http://schemas.openxmlformats.org/officeDocument/2006/relationships/customXml" Target="../ink/ink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CD7222-68F1-4F9C-8B9B-E58619B2A135}"/>
                  </a:ext>
                </a:extLst>
              </p14:cNvPr>
              <p14:cNvContentPartPr/>
              <p14:nvPr/>
            </p14:nvContentPartPr>
            <p14:xfrm>
              <a:off x="7802506" y="165338"/>
              <a:ext cx="206280" cy="179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CD7222-68F1-4F9C-8B9B-E58619B2A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3522" y="156698"/>
                <a:ext cx="223889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4A72D6-3745-4219-AE1F-0C7634E2FAF1}"/>
                  </a:ext>
                </a:extLst>
              </p14:cNvPr>
              <p14:cNvContentPartPr/>
              <p14:nvPr/>
            </p14:nvContentPartPr>
            <p14:xfrm>
              <a:off x="8869906" y="111698"/>
              <a:ext cx="19080" cy="167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4A72D6-3745-4219-AE1F-0C7634E2FA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0906" y="103058"/>
                <a:ext cx="367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3FC6821-1004-4BC0-8DBA-3003F0FC48D0}"/>
                  </a:ext>
                </a:extLst>
              </p14:cNvPr>
              <p14:cNvContentPartPr/>
              <p14:nvPr/>
            </p14:nvContentPartPr>
            <p14:xfrm>
              <a:off x="8986546" y="94418"/>
              <a:ext cx="137160" cy="201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3FC6821-1004-4BC0-8DBA-3003F0FC48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7906" y="85418"/>
                <a:ext cx="154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AA2877A-22EB-42FF-B445-5EFBDEFCCDB0}"/>
                  </a:ext>
                </a:extLst>
              </p14:cNvPr>
              <p14:cNvContentPartPr/>
              <p14:nvPr/>
            </p14:nvContentPartPr>
            <p14:xfrm>
              <a:off x="8124346" y="152738"/>
              <a:ext cx="519480" cy="257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AA2877A-22EB-42FF-B445-5EFBDEFCCD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5706" y="144098"/>
                <a:ext cx="5371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FBF467-FAE6-40E5-A7D5-581C6439AB61}"/>
                  </a:ext>
                </a:extLst>
              </p14:cNvPr>
              <p14:cNvContentPartPr/>
              <p14:nvPr/>
            </p14:nvContentPartPr>
            <p14:xfrm>
              <a:off x="929138" y="1552703"/>
              <a:ext cx="181440" cy="222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FBF467-FAE6-40E5-A7D5-581C6439AB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0138" y="1543703"/>
                <a:ext cx="199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85796F6-204E-493C-82F6-1AD38F8244A8}"/>
                  </a:ext>
                </a:extLst>
              </p14:cNvPr>
              <p14:cNvContentPartPr/>
              <p14:nvPr/>
            </p14:nvContentPartPr>
            <p14:xfrm>
              <a:off x="592898" y="1563143"/>
              <a:ext cx="217080" cy="241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85796F6-204E-493C-82F6-1AD38F8244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3913" y="1554143"/>
                <a:ext cx="234691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8A84D55-C758-446C-84EE-C818C584AA2A}"/>
                  </a:ext>
                </a:extLst>
              </p14:cNvPr>
              <p14:cNvContentPartPr/>
              <p14:nvPr/>
            </p14:nvContentPartPr>
            <p14:xfrm>
              <a:off x="5000018" y="1398263"/>
              <a:ext cx="635400" cy="2941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8A84D55-C758-446C-84EE-C818C584AA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1373" y="1389623"/>
                <a:ext cx="65305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385C41B-B41C-4F40-8AA3-4C8A87AF6368}"/>
                  </a:ext>
                </a:extLst>
              </p14:cNvPr>
              <p14:cNvContentPartPr/>
              <p14:nvPr/>
            </p14:nvContentPartPr>
            <p14:xfrm>
              <a:off x="1380218" y="1361543"/>
              <a:ext cx="3469320" cy="4816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385C41B-B41C-4F40-8AA3-4C8A87AF636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1218" y="1352550"/>
                <a:ext cx="3486960" cy="499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09614B6-7AF7-4396-833D-315BCFE2ADC7}"/>
                  </a:ext>
                </a:extLst>
              </p14:cNvPr>
              <p14:cNvContentPartPr/>
              <p14:nvPr/>
            </p14:nvContentPartPr>
            <p14:xfrm>
              <a:off x="5833778" y="1502663"/>
              <a:ext cx="1791000" cy="362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09614B6-7AF7-4396-833D-315BCFE2AD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4780" y="1494023"/>
                <a:ext cx="1808636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4EBD54F-78E9-4E64-B22A-CB1DF5A7E222}"/>
                  </a:ext>
                </a:extLst>
              </p14:cNvPr>
              <p14:cNvContentPartPr/>
              <p14:nvPr/>
            </p14:nvContentPartPr>
            <p14:xfrm>
              <a:off x="7911341" y="1387610"/>
              <a:ext cx="1260720" cy="213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4EBD54F-78E9-4E64-B22A-CB1DF5A7E2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02341" y="1378970"/>
                <a:ext cx="127836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385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0BF2E8-271E-4AE0-AB50-ED49C58AA75C}"/>
                  </a:ext>
                </a:extLst>
              </p14:cNvPr>
              <p14:cNvContentPartPr/>
              <p14:nvPr/>
            </p14:nvContentPartPr>
            <p14:xfrm>
              <a:off x="2867041" y="3501768"/>
              <a:ext cx="450000" cy="32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0BF2E8-271E-4AE0-AB50-ED49C58AA7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8041" y="3492768"/>
                <a:ext cx="467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C94A90A-049D-4975-B14B-2EF96D707BD3}"/>
                  </a:ext>
                </a:extLst>
              </p14:cNvPr>
              <p14:cNvContentPartPr/>
              <p14:nvPr/>
            </p14:nvContentPartPr>
            <p14:xfrm>
              <a:off x="2122921" y="3251928"/>
              <a:ext cx="453960" cy="136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C94A90A-049D-4975-B14B-2EF96D707B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4281" y="3243288"/>
                <a:ext cx="471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0379942-C5F6-42B2-9402-6F613033C61C}"/>
                  </a:ext>
                </a:extLst>
              </p14:cNvPr>
              <p14:cNvContentPartPr/>
              <p14:nvPr/>
            </p14:nvContentPartPr>
            <p14:xfrm>
              <a:off x="2857681" y="3087768"/>
              <a:ext cx="467640" cy="94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0379942-C5F6-42B2-9402-6F613033C6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8681" y="3079128"/>
                <a:ext cx="485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FBCFAB3-2616-436D-94C5-076ECC40DAF4}"/>
                  </a:ext>
                </a:extLst>
              </p14:cNvPr>
              <p14:cNvContentPartPr/>
              <p14:nvPr/>
            </p14:nvContentPartPr>
            <p14:xfrm>
              <a:off x="4324321" y="3126648"/>
              <a:ext cx="442800" cy="15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FBCFAB3-2616-436D-94C5-076ECC40DA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5681" y="3118008"/>
                <a:ext cx="460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447E83-2275-4ECB-9495-CA2ED1D576BF}"/>
                  </a:ext>
                </a:extLst>
              </p14:cNvPr>
              <p14:cNvContentPartPr/>
              <p14:nvPr/>
            </p14:nvContentPartPr>
            <p14:xfrm>
              <a:off x="4961881" y="3043848"/>
              <a:ext cx="505800" cy="154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447E83-2275-4ECB-9495-CA2ED1D576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3235" y="3034869"/>
                <a:ext cx="523453" cy="172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6C6A76-EE6F-4356-B687-A6586FD5248C}"/>
                  </a:ext>
                </a:extLst>
              </p14:cNvPr>
              <p14:cNvContentPartPr/>
              <p14:nvPr/>
            </p14:nvContentPartPr>
            <p14:xfrm>
              <a:off x="4296241" y="3415728"/>
              <a:ext cx="516960" cy="84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6C6A76-EE6F-4356-B687-A6586FD524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87595" y="3406728"/>
                <a:ext cx="534612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94B6A1B-5590-4992-84A4-55F2673E29E9}"/>
                  </a:ext>
                </a:extLst>
              </p14:cNvPr>
              <p14:cNvContentPartPr/>
              <p14:nvPr/>
            </p14:nvContentPartPr>
            <p14:xfrm>
              <a:off x="4998601" y="3264168"/>
              <a:ext cx="439200" cy="124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94B6A1B-5590-4992-84A4-55F2673E29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89954" y="3255528"/>
                <a:ext cx="456854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55E2ABE-5FE6-4BCC-B64A-E48937844ACE}"/>
                  </a:ext>
                </a:extLst>
              </p14:cNvPr>
              <p14:cNvContentPartPr/>
              <p14:nvPr/>
            </p14:nvContentPartPr>
            <p14:xfrm>
              <a:off x="646921" y="3442728"/>
              <a:ext cx="827640" cy="176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55E2ABE-5FE6-4BCC-B64A-E48937844A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8277" y="3434088"/>
                <a:ext cx="845288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A7FF800-2473-4E68-8577-733946F93B36}"/>
                  </a:ext>
                </a:extLst>
              </p14:cNvPr>
              <p14:cNvContentPartPr/>
              <p14:nvPr/>
            </p14:nvContentPartPr>
            <p14:xfrm>
              <a:off x="668881" y="3083808"/>
              <a:ext cx="1017360" cy="285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A7FF800-2473-4E68-8577-733946F93B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884" y="3075168"/>
                <a:ext cx="1034994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EBF5A6A-83BA-4D4C-B1E2-3C4AD49FAB3B}"/>
                  </a:ext>
                </a:extLst>
              </p14:cNvPr>
              <p14:cNvContentPartPr/>
              <p14:nvPr/>
            </p14:nvContentPartPr>
            <p14:xfrm>
              <a:off x="5765761" y="883128"/>
              <a:ext cx="207000" cy="2260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EBF5A6A-83BA-4D4C-B1E2-3C4AD49FAB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61433" y="878808"/>
                <a:ext cx="215655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45D63B3-885C-4255-9EAC-FBCE7C10464F}"/>
                  </a:ext>
                </a:extLst>
              </p14:cNvPr>
              <p14:cNvContentPartPr/>
              <p14:nvPr/>
            </p14:nvContentPartPr>
            <p14:xfrm>
              <a:off x="5716081" y="363648"/>
              <a:ext cx="407880" cy="484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45D63B3-885C-4255-9EAC-FBCE7C10464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11761" y="359328"/>
                <a:ext cx="4165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F4C4D55-239B-4A6D-AF2D-F18C4F574699}"/>
                  </a:ext>
                </a:extLst>
              </p14:cNvPr>
              <p14:cNvContentPartPr/>
              <p14:nvPr/>
            </p14:nvContentPartPr>
            <p14:xfrm>
              <a:off x="6245641" y="731208"/>
              <a:ext cx="142200" cy="126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F4C4D55-239B-4A6D-AF2D-F18C4F5746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41321" y="726888"/>
                <a:ext cx="1508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E63616E5-18EE-4642-9DBA-117DFFF2EA69}"/>
                  </a:ext>
                </a:extLst>
              </p14:cNvPr>
              <p14:cNvContentPartPr/>
              <p14:nvPr/>
            </p14:nvContentPartPr>
            <p14:xfrm>
              <a:off x="6503041" y="633169"/>
              <a:ext cx="380880" cy="2548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E63616E5-18EE-4642-9DBA-117DFFF2EA6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98725" y="628849"/>
                <a:ext cx="389512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9C45538-C3F9-4C85-8D84-4A5808BBED92}"/>
                  </a:ext>
                </a:extLst>
              </p14:cNvPr>
              <p14:cNvContentPartPr/>
              <p14:nvPr/>
            </p14:nvContentPartPr>
            <p14:xfrm>
              <a:off x="6998401" y="606889"/>
              <a:ext cx="1667160" cy="567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9C45538-C3F9-4C85-8D84-4A5808BBED9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94080" y="602566"/>
                <a:ext cx="1675802" cy="576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FD1F0473-813C-44F1-AC46-3417540D6F81}"/>
                  </a:ext>
                </a:extLst>
              </p14:cNvPr>
              <p14:cNvContentPartPr/>
              <p14:nvPr/>
            </p14:nvContentPartPr>
            <p14:xfrm>
              <a:off x="6602401" y="955729"/>
              <a:ext cx="230760" cy="1760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FD1F0473-813C-44F1-AC46-3417540D6F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98081" y="951400"/>
                <a:ext cx="239400" cy="184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73F599F3-6C71-4DD2-8427-D63542D2668F}"/>
                  </a:ext>
                </a:extLst>
              </p14:cNvPr>
              <p14:cNvContentPartPr/>
              <p14:nvPr/>
            </p14:nvContentPartPr>
            <p14:xfrm>
              <a:off x="246961" y="1210728"/>
              <a:ext cx="9015480" cy="131976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73F599F3-6C71-4DD2-8427-D63542D2668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38321" y="1206407"/>
                <a:ext cx="9028440" cy="1333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874E3C19-ED89-445F-9FBC-0B88D79FB238}"/>
                  </a:ext>
                </a:extLst>
              </p14:cNvPr>
              <p14:cNvContentPartPr/>
              <p14:nvPr/>
            </p14:nvContentPartPr>
            <p14:xfrm>
              <a:off x="6055561" y="2649288"/>
              <a:ext cx="126720" cy="25272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874E3C19-ED89-445F-9FBC-0B88D79FB23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51241" y="2644968"/>
                <a:ext cx="1353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802E635B-1E6C-4C65-B37B-5A05F544BCE6}"/>
                  </a:ext>
                </a:extLst>
              </p14:cNvPr>
              <p14:cNvContentPartPr/>
              <p14:nvPr/>
            </p14:nvContentPartPr>
            <p14:xfrm>
              <a:off x="6276961" y="2665848"/>
              <a:ext cx="226080" cy="2646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802E635B-1E6C-4C65-B37B-5A05F544BCE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72641" y="2661528"/>
                <a:ext cx="2347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00245FEB-4642-400A-8627-9393E30502E9}"/>
                  </a:ext>
                </a:extLst>
              </p14:cNvPr>
              <p14:cNvContentPartPr/>
              <p14:nvPr/>
            </p14:nvContentPartPr>
            <p14:xfrm>
              <a:off x="6671521" y="2902728"/>
              <a:ext cx="147600" cy="1224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00245FEB-4642-400A-8627-9393E30502E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67201" y="2898408"/>
                <a:ext cx="1562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73F5DED1-2E9A-441D-8464-A626AA174281}"/>
                  </a:ext>
                </a:extLst>
              </p14:cNvPr>
              <p14:cNvContentPartPr/>
              <p14:nvPr/>
            </p14:nvContentPartPr>
            <p14:xfrm>
              <a:off x="6661081" y="2952048"/>
              <a:ext cx="119160" cy="720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73F5DED1-2E9A-441D-8464-A626AA17428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56761" y="2947728"/>
                <a:ext cx="1278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EA519BA4-7763-4ADD-96AD-07E943AD848C}"/>
                  </a:ext>
                </a:extLst>
              </p14:cNvPr>
              <p14:cNvContentPartPr/>
              <p14:nvPr/>
            </p14:nvContentPartPr>
            <p14:xfrm>
              <a:off x="6077881" y="2982648"/>
              <a:ext cx="476280" cy="2235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EA519BA4-7763-4ADD-96AD-07E943AD848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73561" y="2978328"/>
                <a:ext cx="4849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C2CCA9E7-8F96-47E0-B3EC-CCE37775E287}"/>
                  </a:ext>
                </a:extLst>
              </p14:cNvPr>
              <p14:cNvContentPartPr/>
              <p14:nvPr/>
            </p14:nvContentPartPr>
            <p14:xfrm>
              <a:off x="6939001" y="2727048"/>
              <a:ext cx="1056600" cy="77364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C2CCA9E7-8F96-47E0-B3EC-CCE37775E28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34681" y="2722728"/>
                <a:ext cx="106524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A393A6AC-C34A-4787-9C95-ECA1C8B6DE95}"/>
                  </a:ext>
                </a:extLst>
              </p14:cNvPr>
              <p14:cNvContentPartPr/>
              <p14:nvPr/>
            </p14:nvContentPartPr>
            <p14:xfrm>
              <a:off x="5469481" y="3691128"/>
              <a:ext cx="534240" cy="20952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A393A6AC-C34A-4787-9C95-ECA1C8B6DE9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465161" y="3686808"/>
                <a:ext cx="5428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E390D72B-B14E-437D-9997-90D3482D8E66}"/>
                  </a:ext>
                </a:extLst>
              </p14:cNvPr>
              <p14:cNvContentPartPr/>
              <p14:nvPr/>
            </p14:nvContentPartPr>
            <p14:xfrm>
              <a:off x="4892041" y="3539208"/>
              <a:ext cx="431640" cy="26568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E390D72B-B14E-437D-9997-90D3482D8E6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887721" y="3534888"/>
                <a:ext cx="4402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32C043B3-6A03-49EA-9A6F-224A1E15C8B7}"/>
                  </a:ext>
                </a:extLst>
              </p14:cNvPr>
              <p14:cNvContentPartPr/>
              <p14:nvPr/>
            </p14:nvContentPartPr>
            <p14:xfrm>
              <a:off x="5447521" y="3435888"/>
              <a:ext cx="766440" cy="16956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32C043B3-6A03-49EA-9A6F-224A1E15C8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43199" y="3431568"/>
                <a:ext cx="775084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78DD5431-8651-45C1-83F6-8ECC0EFB22C4}"/>
                  </a:ext>
                </a:extLst>
              </p14:cNvPr>
              <p14:cNvContentPartPr/>
              <p14:nvPr/>
            </p14:nvContentPartPr>
            <p14:xfrm>
              <a:off x="365041" y="3938808"/>
              <a:ext cx="8629560" cy="1755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78DD5431-8651-45C1-83F6-8ECC0EFB22C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56041" y="3930168"/>
                <a:ext cx="8647200" cy="17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9C9CED0A-B0EA-449E-874B-DF478D284031}"/>
                  </a:ext>
                </a:extLst>
              </p14:cNvPr>
              <p14:cNvContentPartPr/>
              <p14:nvPr/>
            </p14:nvContentPartPr>
            <p14:xfrm>
              <a:off x="8326536" y="1468488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9C9CED0A-B0EA-449E-874B-DF478D28403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322216" y="146416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1F87E14-DE1B-4C37-8105-935FAC94AB39}"/>
                  </a:ext>
                </a:extLst>
              </p14:cNvPr>
              <p14:cNvContentPartPr/>
              <p14:nvPr/>
            </p14:nvContentPartPr>
            <p14:xfrm>
              <a:off x="5923176" y="34968"/>
              <a:ext cx="2975760" cy="426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1F87E14-DE1B-4C37-8105-935FAC94AB3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18856" y="30648"/>
                <a:ext cx="29844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9790691-3738-4901-AC6B-CB19B9ABBAEA}"/>
                  </a:ext>
                </a:extLst>
              </p14:cNvPr>
              <p14:cNvContentPartPr/>
              <p14:nvPr/>
            </p14:nvContentPartPr>
            <p14:xfrm>
              <a:off x="458376" y="139008"/>
              <a:ext cx="3849480" cy="440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9790691-3738-4901-AC6B-CB19B9ABBAE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9736" y="130008"/>
                <a:ext cx="3867120" cy="45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70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A842167-3198-4069-8BBF-96851FC7E516}"/>
                  </a:ext>
                </a:extLst>
              </p14:cNvPr>
              <p14:cNvContentPartPr/>
              <p14:nvPr/>
            </p14:nvContentPartPr>
            <p14:xfrm>
              <a:off x="6556581" y="6215088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A842167-3198-4069-8BBF-96851FC7E5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8941" y="619708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668FC98-7B90-4531-AF92-C09D968D585C}"/>
                  </a:ext>
                </a:extLst>
              </p14:cNvPr>
              <p14:cNvContentPartPr/>
              <p14:nvPr/>
            </p14:nvContentPartPr>
            <p14:xfrm>
              <a:off x="5321743" y="1107768"/>
              <a:ext cx="1298520" cy="1138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668FC98-7B90-4531-AF92-C09D968D58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7423" y="1103448"/>
                <a:ext cx="130716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1FD2E95-9C60-4154-B23E-7C299F12D5CB}"/>
                  </a:ext>
                </a:extLst>
              </p14:cNvPr>
              <p14:cNvContentPartPr/>
              <p14:nvPr/>
            </p14:nvContentPartPr>
            <p14:xfrm>
              <a:off x="7573941" y="1170853"/>
              <a:ext cx="1063440" cy="2077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1FD2E95-9C60-4154-B23E-7C299F12D5C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65298" y="1161853"/>
                <a:ext cx="1081086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7AEE480-0593-48DD-9C6D-4FD463DFDC79}"/>
                  </a:ext>
                </a:extLst>
              </p14:cNvPr>
              <p14:cNvContentPartPr/>
              <p14:nvPr/>
            </p14:nvContentPartPr>
            <p14:xfrm>
              <a:off x="7622181" y="488293"/>
              <a:ext cx="953640" cy="2160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7AEE480-0593-48DD-9C6D-4FD463DFDC7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13538" y="479293"/>
                <a:ext cx="971287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58457EA6-A69F-4C84-9028-BC44C7F71827}"/>
                  </a:ext>
                </a:extLst>
              </p14:cNvPr>
              <p14:cNvContentPartPr/>
              <p14:nvPr/>
            </p14:nvContentPartPr>
            <p14:xfrm>
              <a:off x="1603663" y="466333"/>
              <a:ext cx="3448080" cy="19789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58457EA6-A69F-4C84-9028-BC44C7F7182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94662" y="457335"/>
                <a:ext cx="3465722" cy="1996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F530ADFB-6EE6-43AA-B36A-F7A8673E6DD2}"/>
                  </a:ext>
                </a:extLst>
              </p14:cNvPr>
              <p14:cNvContentPartPr/>
              <p14:nvPr/>
            </p14:nvContentPartPr>
            <p14:xfrm>
              <a:off x="7328781" y="1581973"/>
              <a:ext cx="1981080" cy="8694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F530ADFB-6EE6-43AA-B36A-F7A8673E6D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19781" y="1573333"/>
                <a:ext cx="199872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5BEC1BB-BAE3-4F50-A091-B9AB92448138}"/>
                  </a:ext>
                </a:extLst>
              </p14:cNvPr>
              <p14:cNvContentPartPr/>
              <p14:nvPr/>
            </p14:nvContentPartPr>
            <p14:xfrm>
              <a:off x="443421" y="2629933"/>
              <a:ext cx="201600" cy="1897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5BEC1BB-BAE3-4F50-A091-B9AB924481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4421" y="2620933"/>
                <a:ext cx="2192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591A5D15-2A25-4CF4-8C42-76BE44B87AAA}"/>
                  </a:ext>
                </a:extLst>
              </p14:cNvPr>
              <p14:cNvContentPartPr/>
              <p14:nvPr/>
            </p14:nvContentPartPr>
            <p14:xfrm>
              <a:off x="2000421" y="5599573"/>
              <a:ext cx="230040" cy="32904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591A5D15-2A25-4CF4-8C42-76BE44B87A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91421" y="5590573"/>
                <a:ext cx="2476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57985104-052A-42AD-8C24-F8A319E4A74F}"/>
                  </a:ext>
                </a:extLst>
              </p14:cNvPr>
              <p14:cNvContentPartPr/>
              <p14:nvPr/>
            </p14:nvContentPartPr>
            <p14:xfrm>
              <a:off x="2310021" y="5646373"/>
              <a:ext cx="118440" cy="5940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57985104-052A-42AD-8C24-F8A319E4A7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01407" y="5637733"/>
                <a:ext cx="136027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F776EB9A-3C07-4AD0-B4EB-E63DDAF172E2}"/>
                  </a:ext>
                </a:extLst>
              </p14:cNvPr>
              <p14:cNvContentPartPr/>
              <p14:nvPr/>
            </p14:nvContentPartPr>
            <p14:xfrm>
              <a:off x="763461" y="2501053"/>
              <a:ext cx="5938560" cy="274320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F776EB9A-3C07-4AD0-B4EB-E63DDAF172E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4461" y="2492413"/>
                <a:ext cx="5956200" cy="27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730DE462-F1A9-4A81-97FC-779FEE1038A5}"/>
                  </a:ext>
                </a:extLst>
              </p14:cNvPr>
              <p14:cNvContentPartPr/>
              <p14:nvPr/>
            </p14:nvContentPartPr>
            <p14:xfrm>
              <a:off x="2592981" y="5300053"/>
              <a:ext cx="1593720" cy="80928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730DE462-F1A9-4A81-97FC-779FEE1038A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84341" y="5291409"/>
                <a:ext cx="1611360" cy="826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D963BD6-CA6B-40D0-840F-0532FD9F6A29}"/>
                  </a:ext>
                </a:extLst>
              </p14:cNvPr>
              <p14:cNvContentPartPr/>
              <p14:nvPr/>
            </p14:nvContentPartPr>
            <p14:xfrm>
              <a:off x="446136" y="-25719"/>
              <a:ext cx="8661208" cy="6096087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D963BD6-CA6B-40D0-840F-0532FD9F6A2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7136" y="-30039"/>
                <a:ext cx="8678849" cy="61094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42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1C6FBFC4-2058-431F-89F1-E95BC7C429B1}"/>
                  </a:ext>
                </a:extLst>
              </p14:cNvPr>
              <p14:cNvContentPartPr/>
              <p14:nvPr/>
            </p14:nvContentPartPr>
            <p14:xfrm>
              <a:off x="694341" y="-20529"/>
              <a:ext cx="8315640" cy="591912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1C6FBFC4-2058-431F-89F1-E95BC7C42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341" y="-29529"/>
                <a:ext cx="8333280" cy="59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A26D04-C7C2-4AB0-B47C-94050902F0B1}"/>
                  </a:ext>
                </a:extLst>
              </p14:cNvPr>
              <p14:cNvContentPartPr/>
              <p14:nvPr/>
            </p14:nvContentPartPr>
            <p14:xfrm>
              <a:off x="568896" y="175100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A26D04-C7C2-4AB0-B47C-94050902F0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576" y="174668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F7AD56-4740-414B-BED8-F8BBB8893522}"/>
                  </a:ext>
                </a:extLst>
              </p14:cNvPr>
              <p14:cNvContentPartPr/>
              <p14:nvPr/>
            </p14:nvContentPartPr>
            <p14:xfrm>
              <a:off x="7869336" y="31643"/>
              <a:ext cx="133560" cy="7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F7AD56-4740-414B-BED8-F8BBB88935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5016" y="27323"/>
                <a:ext cx="142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495D1A-6204-49B5-8DCB-EA8643C6D2C7}"/>
                  </a:ext>
                </a:extLst>
              </p14:cNvPr>
              <p14:cNvContentPartPr/>
              <p14:nvPr/>
            </p14:nvContentPartPr>
            <p14:xfrm>
              <a:off x="8112696" y="10763"/>
              <a:ext cx="108360" cy="2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495D1A-6204-49B5-8DCB-EA8643C6D2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8376" y="6443"/>
                <a:ext cx="117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AA1C59-2C98-4315-BECC-270F37813F74}"/>
                  </a:ext>
                </a:extLst>
              </p14:cNvPr>
              <p14:cNvContentPartPr/>
              <p14:nvPr/>
            </p14:nvContentPartPr>
            <p14:xfrm>
              <a:off x="4875216" y="134243"/>
              <a:ext cx="373680" cy="241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AA1C59-2C98-4315-BECC-270F37813F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0896" y="129923"/>
                <a:ext cx="382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6A02D62-3B06-43D0-968C-96C82779527B}"/>
                  </a:ext>
                </a:extLst>
              </p14:cNvPr>
              <p14:cNvContentPartPr/>
              <p14:nvPr/>
            </p14:nvContentPartPr>
            <p14:xfrm>
              <a:off x="3916176" y="296243"/>
              <a:ext cx="884880" cy="227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6A02D62-3B06-43D0-968C-96C8277952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1854" y="291923"/>
                <a:ext cx="893524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D1FD96C3-322C-4FBD-9C6E-B33D4EE5ADB6}"/>
                  </a:ext>
                </a:extLst>
              </p14:cNvPr>
              <p14:cNvContentPartPr/>
              <p14:nvPr/>
            </p14:nvContentPartPr>
            <p14:xfrm>
              <a:off x="4434576" y="3069323"/>
              <a:ext cx="4750920" cy="319500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D1FD96C3-322C-4FBD-9C6E-B33D4EE5AD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0256" y="3065003"/>
                <a:ext cx="4759560" cy="32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CBB13304-D7B3-4CBC-AA99-102357A60D37}"/>
                  </a:ext>
                </a:extLst>
              </p14:cNvPr>
              <p14:cNvContentPartPr/>
              <p14:nvPr/>
            </p14:nvContentPartPr>
            <p14:xfrm>
              <a:off x="310416" y="57013"/>
              <a:ext cx="2806200" cy="32904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CBB13304-D7B3-4CBC-AA99-102357A60D3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1775" y="48373"/>
                <a:ext cx="2823842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17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A30920B-9314-4521-9709-7E4586EE4E2F}"/>
                  </a:ext>
                </a:extLst>
              </p14:cNvPr>
              <p14:cNvContentPartPr/>
              <p14:nvPr/>
            </p14:nvContentPartPr>
            <p14:xfrm>
              <a:off x="1479501" y="552288"/>
              <a:ext cx="267120" cy="33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A30920B-9314-4521-9709-7E4586EE4E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0501" y="543298"/>
                <a:ext cx="284760" cy="349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001A1E-0481-470A-9125-6CB608B585EE}"/>
                  </a:ext>
                </a:extLst>
              </p14:cNvPr>
              <p14:cNvContentPartPr/>
              <p14:nvPr/>
            </p14:nvContentPartPr>
            <p14:xfrm>
              <a:off x="1098621" y="566688"/>
              <a:ext cx="309240" cy="173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001A1E-0481-470A-9125-6CB608B585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621" y="557688"/>
                <a:ext cx="326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E8E3E8-6ECE-42D9-A873-7A251D7A68D1}"/>
                  </a:ext>
                </a:extLst>
              </p14:cNvPr>
              <p14:cNvContentPartPr/>
              <p14:nvPr/>
            </p14:nvContentPartPr>
            <p14:xfrm>
              <a:off x="766701" y="591168"/>
              <a:ext cx="284040" cy="280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E8E3E8-6ECE-42D9-A873-7A251D7A68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701" y="582528"/>
                <a:ext cx="3016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A433A32-B335-4B0E-B998-FE09A2C70BC2}"/>
                  </a:ext>
                </a:extLst>
              </p14:cNvPr>
              <p14:cNvContentPartPr/>
              <p14:nvPr/>
            </p14:nvContentPartPr>
            <p14:xfrm>
              <a:off x="2533221" y="525648"/>
              <a:ext cx="75240" cy="63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A433A32-B335-4B0E-B998-FE09A2C70B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4581" y="517008"/>
                <a:ext cx="928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E77FC7E-44DF-4CB1-A098-76BC782A4AC2}"/>
                  </a:ext>
                </a:extLst>
              </p14:cNvPr>
              <p14:cNvContentPartPr/>
              <p14:nvPr/>
            </p14:nvContentPartPr>
            <p14:xfrm>
              <a:off x="2751741" y="428448"/>
              <a:ext cx="501840" cy="180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E77FC7E-44DF-4CB1-A098-76BC782A4A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43101" y="419808"/>
                <a:ext cx="5194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3A3AE9-1F9F-48E1-9355-8E2BCFE69AE9}"/>
                  </a:ext>
                </a:extLst>
              </p14:cNvPr>
              <p14:cNvContentPartPr/>
              <p14:nvPr/>
            </p14:nvContentPartPr>
            <p14:xfrm>
              <a:off x="1956141" y="499368"/>
              <a:ext cx="416520" cy="157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3A3AE9-1F9F-48E1-9355-8E2BCFE69A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7149" y="490728"/>
                <a:ext cx="434145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AA0984-2229-49F5-AEDC-04E2086D2DE4}"/>
                  </a:ext>
                </a:extLst>
              </p14:cNvPr>
              <p14:cNvContentPartPr/>
              <p14:nvPr/>
            </p14:nvContentPartPr>
            <p14:xfrm>
              <a:off x="3443661" y="404328"/>
              <a:ext cx="335520" cy="163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AA0984-2229-49F5-AEDC-04E2086D2D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5021" y="395328"/>
                <a:ext cx="353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69EDC3-F4D6-4AA7-A3F4-42011311F14E}"/>
                  </a:ext>
                </a:extLst>
              </p14:cNvPr>
              <p14:cNvContentPartPr/>
              <p14:nvPr/>
            </p14:nvContentPartPr>
            <p14:xfrm>
              <a:off x="3976821" y="456528"/>
              <a:ext cx="97560" cy="170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69EDC3-F4D6-4AA7-A3F4-42011311F1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68181" y="447888"/>
                <a:ext cx="115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BCED1DD-9BC5-48A4-8649-26A3090AD905}"/>
                  </a:ext>
                </a:extLst>
              </p14:cNvPr>
              <p14:cNvContentPartPr/>
              <p14:nvPr/>
            </p14:nvContentPartPr>
            <p14:xfrm>
              <a:off x="4276341" y="346728"/>
              <a:ext cx="534600" cy="273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BCED1DD-9BC5-48A4-8649-26A3090AD9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7701" y="338088"/>
                <a:ext cx="5522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BA61739-A254-4FB0-944E-C64679212EB4}"/>
                  </a:ext>
                </a:extLst>
              </p14:cNvPr>
              <p14:cNvContentPartPr/>
              <p14:nvPr/>
            </p14:nvContentPartPr>
            <p14:xfrm>
              <a:off x="3328101" y="1194888"/>
              <a:ext cx="121320" cy="87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BA61739-A254-4FB0-944E-C64679212E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9461" y="1186212"/>
                <a:ext cx="138960" cy="10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CB1503-F19B-4F2E-8928-DA167320B952}"/>
                  </a:ext>
                </a:extLst>
              </p14:cNvPr>
              <p14:cNvContentPartPr/>
              <p14:nvPr/>
            </p14:nvContentPartPr>
            <p14:xfrm>
              <a:off x="3014181" y="1133688"/>
              <a:ext cx="205920" cy="323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CB1503-F19B-4F2E-8928-DA167320B9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05541" y="1124688"/>
                <a:ext cx="2235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9AB969E-BAD8-4DE7-9E48-61EE6115F129}"/>
                  </a:ext>
                </a:extLst>
              </p14:cNvPr>
              <p14:cNvContentPartPr/>
              <p14:nvPr/>
            </p14:nvContentPartPr>
            <p14:xfrm>
              <a:off x="2778741" y="1115688"/>
              <a:ext cx="173520" cy="330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9AB969E-BAD8-4DE7-9E48-61EE6115F1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70101" y="1106688"/>
                <a:ext cx="1911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1952022-E71B-4E97-9342-41EBA2B7BDA4}"/>
                  </a:ext>
                </a:extLst>
              </p14:cNvPr>
              <p14:cNvContentPartPr/>
              <p14:nvPr/>
            </p14:nvContentPartPr>
            <p14:xfrm>
              <a:off x="3815541" y="940368"/>
              <a:ext cx="32760" cy="178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1952022-E71B-4E97-9342-41EBA2B7BDA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06901" y="931728"/>
                <a:ext cx="50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027B68-FD5E-4BF9-A8BC-C50BE145757A}"/>
                  </a:ext>
                </a:extLst>
              </p14:cNvPr>
              <p14:cNvContentPartPr/>
              <p14:nvPr/>
            </p14:nvContentPartPr>
            <p14:xfrm>
              <a:off x="3728061" y="1183728"/>
              <a:ext cx="312840" cy="10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027B68-FD5E-4BF9-A8BC-C50BE145757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19421" y="1175088"/>
                <a:ext cx="330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BB5FF5D-5313-4BF6-82F2-640DC3CB461C}"/>
                  </a:ext>
                </a:extLst>
              </p14:cNvPr>
              <p14:cNvContentPartPr/>
              <p14:nvPr/>
            </p14:nvContentPartPr>
            <p14:xfrm>
              <a:off x="3729501" y="1300008"/>
              <a:ext cx="339480" cy="18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BB5FF5D-5313-4BF6-82F2-640DC3CB461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0501" y="1291368"/>
                <a:ext cx="3571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8E80007-DF22-48D2-985E-6028D3ECC713}"/>
                  </a:ext>
                </a:extLst>
              </p14:cNvPr>
              <p14:cNvContentPartPr/>
              <p14:nvPr/>
            </p14:nvContentPartPr>
            <p14:xfrm>
              <a:off x="4262301" y="1138008"/>
              <a:ext cx="160560" cy="139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8E80007-DF22-48D2-985E-6028D3ECC71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3301" y="1129368"/>
                <a:ext cx="178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49CE2C-CCA9-486B-B5EF-B5B67ABD2E57}"/>
                  </a:ext>
                </a:extLst>
              </p14:cNvPr>
              <p14:cNvContentPartPr/>
              <p14:nvPr/>
            </p14:nvContentPartPr>
            <p14:xfrm>
              <a:off x="4253301" y="883128"/>
              <a:ext cx="93600" cy="23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49CE2C-CCA9-486B-B5EF-B5B67ABD2E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4661" y="874128"/>
                <a:ext cx="111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23CEA3-1265-44AE-BA07-E310D45B4DFE}"/>
                  </a:ext>
                </a:extLst>
              </p14:cNvPr>
              <p14:cNvContentPartPr/>
              <p14:nvPr/>
            </p14:nvContentPartPr>
            <p14:xfrm>
              <a:off x="4435101" y="819408"/>
              <a:ext cx="91440" cy="201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23CEA3-1265-44AE-BA07-E310D45B4DF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26461" y="810768"/>
                <a:ext cx="109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E5395AA-78D0-4993-97DB-9BB27F6D76C2}"/>
                  </a:ext>
                </a:extLst>
              </p14:cNvPr>
              <p14:cNvContentPartPr/>
              <p14:nvPr/>
            </p14:nvContentPartPr>
            <p14:xfrm>
              <a:off x="4635261" y="697728"/>
              <a:ext cx="585360" cy="286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E5395AA-78D0-4993-97DB-9BB27F6D76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26616" y="688728"/>
                <a:ext cx="603011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D669482-4CD0-4C7F-82E7-65623DDFD708}"/>
                  </a:ext>
                </a:extLst>
              </p14:cNvPr>
              <p14:cNvContentPartPr/>
              <p14:nvPr/>
            </p14:nvContentPartPr>
            <p14:xfrm>
              <a:off x="2546181" y="2014968"/>
              <a:ext cx="226440" cy="212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D669482-4CD0-4C7F-82E7-65623DDFD7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37541" y="2005968"/>
                <a:ext cx="244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9F74C6-2FCE-4A1A-AC23-F699E52D73E6}"/>
                  </a:ext>
                </a:extLst>
              </p14:cNvPr>
              <p14:cNvContentPartPr/>
              <p14:nvPr/>
            </p14:nvContentPartPr>
            <p14:xfrm>
              <a:off x="2578941" y="1905168"/>
              <a:ext cx="287640" cy="20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9F74C6-2FCE-4A1A-AC23-F699E52D73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69941" y="1896528"/>
                <a:ext cx="305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903DE6B-5CD6-45A6-8BD2-B3D11C1A4E60}"/>
                  </a:ext>
                </a:extLst>
              </p14:cNvPr>
              <p14:cNvContentPartPr/>
              <p14:nvPr/>
            </p14:nvContentPartPr>
            <p14:xfrm>
              <a:off x="2983221" y="2009568"/>
              <a:ext cx="210960" cy="77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903DE6B-5CD6-45A6-8BD2-B3D11C1A4E6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4581" y="2000568"/>
                <a:ext cx="228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49F544D-E492-4D8D-80C3-4AAD0E031A03}"/>
                  </a:ext>
                </a:extLst>
              </p14:cNvPr>
              <p14:cNvContentPartPr/>
              <p14:nvPr/>
            </p14:nvContentPartPr>
            <p14:xfrm>
              <a:off x="3306861" y="1744968"/>
              <a:ext cx="434520" cy="496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49F544D-E492-4D8D-80C3-4AAD0E031A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8221" y="1735968"/>
                <a:ext cx="4521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BF8D8CE-CC25-464C-B664-5F9349097602}"/>
                  </a:ext>
                </a:extLst>
              </p14:cNvPr>
              <p14:cNvContentPartPr/>
              <p14:nvPr/>
            </p14:nvContentPartPr>
            <p14:xfrm>
              <a:off x="4272021" y="1876728"/>
              <a:ext cx="102240" cy="155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BF8D8CE-CC25-464C-B664-5F934909760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63021" y="1868088"/>
                <a:ext cx="1198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693C404-8059-4B26-B560-A9567B528A1A}"/>
                  </a:ext>
                </a:extLst>
              </p14:cNvPr>
              <p14:cNvContentPartPr/>
              <p14:nvPr/>
            </p14:nvContentPartPr>
            <p14:xfrm>
              <a:off x="3907701" y="1840008"/>
              <a:ext cx="278640" cy="342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693C404-8059-4B26-B560-A9567B528A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98701" y="1831017"/>
                <a:ext cx="296280" cy="359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203E411-6059-48B1-97F4-14979215427D}"/>
                  </a:ext>
                </a:extLst>
              </p14:cNvPr>
              <p14:cNvContentPartPr/>
              <p14:nvPr/>
            </p14:nvContentPartPr>
            <p14:xfrm>
              <a:off x="4499901" y="1799328"/>
              <a:ext cx="534600" cy="346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203E411-6059-48B1-97F4-1497921542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90901" y="1790328"/>
                <a:ext cx="5522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5BAEAA9-2712-4061-819E-29B129A16F2A}"/>
                  </a:ext>
                </a:extLst>
              </p14:cNvPr>
              <p14:cNvContentPartPr/>
              <p14:nvPr/>
            </p14:nvContentPartPr>
            <p14:xfrm>
              <a:off x="5323941" y="1834968"/>
              <a:ext cx="165960" cy="8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5BAEAA9-2712-4061-819E-29B129A16F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15301" y="1826328"/>
                <a:ext cx="1836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8128C12-E08B-42CD-A7C4-05F618D63558}"/>
                  </a:ext>
                </a:extLst>
              </p14:cNvPr>
              <p14:cNvContentPartPr/>
              <p14:nvPr/>
            </p14:nvContentPartPr>
            <p14:xfrm>
              <a:off x="5260221" y="1917048"/>
              <a:ext cx="243000" cy="3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8128C12-E08B-42CD-A7C4-05F618D6355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51221" y="1908048"/>
                <a:ext cx="260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9D3089-6C10-4A9E-A765-23DECCB29CA6}"/>
                  </a:ext>
                </a:extLst>
              </p14:cNvPr>
              <p14:cNvContentPartPr/>
              <p14:nvPr/>
            </p14:nvContentPartPr>
            <p14:xfrm>
              <a:off x="906216" y="2134128"/>
              <a:ext cx="1192680" cy="467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9D3089-6C10-4A9E-A765-23DECCB29CA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7576" y="2125128"/>
                <a:ext cx="12103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A380D39-72C2-42D1-9AE7-9A4A3C88700C}"/>
                  </a:ext>
                </a:extLst>
              </p14:cNvPr>
              <p14:cNvContentPartPr/>
              <p14:nvPr/>
            </p14:nvContentPartPr>
            <p14:xfrm>
              <a:off x="3491016" y="1580808"/>
              <a:ext cx="132840" cy="93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A380D39-72C2-42D1-9AE7-9A4A3C88700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82016" y="1572168"/>
                <a:ext cx="150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EDFFE76-C7DF-471B-8052-3FAD28986A59}"/>
                  </a:ext>
                </a:extLst>
              </p14:cNvPr>
              <p14:cNvContentPartPr/>
              <p14:nvPr/>
            </p14:nvContentPartPr>
            <p14:xfrm>
              <a:off x="3301656" y="2321328"/>
              <a:ext cx="395640" cy="172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EDFFE76-C7DF-471B-8052-3FAD28986A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93016" y="2312328"/>
                <a:ext cx="4132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965869-1F13-4238-8F4E-3FD50AE802EE}"/>
                  </a:ext>
                </a:extLst>
              </p14:cNvPr>
              <p14:cNvContentPartPr/>
              <p14:nvPr/>
            </p14:nvContentPartPr>
            <p14:xfrm>
              <a:off x="5947296" y="1337448"/>
              <a:ext cx="284040" cy="27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965869-1F13-4238-8F4E-3FD50AE802E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38296" y="1328448"/>
                <a:ext cx="30168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C29E81-12D2-4281-AE8E-DD8192A8F381}"/>
                  </a:ext>
                </a:extLst>
              </p14:cNvPr>
              <p14:cNvContentPartPr/>
              <p14:nvPr/>
            </p14:nvContentPartPr>
            <p14:xfrm>
              <a:off x="5776296" y="1802928"/>
              <a:ext cx="1237320" cy="4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C29E81-12D2-4281-AE8E-DD8192A8F3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67296" y="1793928"/>
                <a:ext cx="1254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E638B2B-4F4A-4373-9EA5-94BA7E3E3098}"/>
                  </a:ext>
                </a:extLst>
              </p14:cNvPr>
              <p14:cNvContentPartPr/>
              <p14:nvPr/>
            </p14:nvContentPartPr>
            <p14:xfrm>
              <a:off x="3600816" y="3006768"/>
              <a:ext cx="144000" cy="23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E638B2B-4F4A-4373-9EA5-94BA7E3E309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91816" y="2997768"/>
                <a:ext cx="1616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FACF44A-C701-4D72-9066-B7B1F7FA6A2C}"/>
                  </a:ext>
                </a:extLst>
              </p14:cNvPr>
              <p14:cNvContentPartPr/>
              <p14:nvPr/>
            </p14:nvContentPartPr>
            <p14:xfrm>
              <a:off x="3585696" y="3087768"/>
              <a:ext cx="156960" cy="11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FACF44A-C701-4D72-9066-B7B1F7FA6A2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76696" y="3078768"/>
                <a:ext cx="1746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1E4FDDA-1CE2-4255-851B-F42895BE28B5}"/>
                  </a:ext>
                </a:extLst>
              </p14:cNvPr>
              <p14:cNvContentPartPr/>
              <p14:nvPr/>
            </p14:nvContentPartPr>
            <p14:xfrm>
              <a:off x="2894856" y="2960688"/>
              <a:ext cx="539280" cy="446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1E4FDDA-1CE2-4255-851B-F42895BE28B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86210" y="2951688"/>
                <a:ext cx="556932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B84B658-163F-40A6-9761-62CDC71CFC11}"/>
                  </a:ext>
                </a:extLst>
              </p14:cNvPr>
              <p14:cNvContentPartPr/>
              <p14:nvPr/>
            </p14:nvContentPartPr>
            <p14:xfrm>
              <a:off x="959136" y="2931168"/>
              <a:ext cx="1634760" cy="659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B84B658-163F-40A6-9761-62CDC71CFC1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50138" y="2922528"/>
                <a:ext cx="1652396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5B8A563-5F9E-4228-BD13-1524C7BE8F82}"/>
                  </a:ext>
                </a:extLst>
              </p14:cNvPr>
              <p14:cNvContentPartPr/>
              <p14:nvPr/>
            </p14:nvContentPartPr>
            <p14:xfrm>
              <a:off x="3902496" y="2793288"/>
              <a:ext cx="514440" cy="273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5B8A563-5F9E-4228-BD13-1524C7BE8F8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93496" y="2784648"/>
                <a:ext cx="5320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EBCAEA2-7E34-4671-BE9D-6A73C58DA638}"/>
                  </a:ext>
                </a:extLst>
              </p14:cNvPr>
              <p14:cNvContentPartPr/>
              <p14:nvPr/>
            </p14:nvContentPartPr>
            <p14:xfrm>
              <a:off x="4521696" y="2752968"/>
              <a:ext cx="151920" cy="250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EBCAEA2-7E34-4671-BE9D-6A73C58DA63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12696" y="2744328"/>
                <a:ext cx="169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E63F727-098E-4173-BA08-1E6707F01C68}"/>
                  </a:ext>
                </a:extLst>
              </p14:cNvPr>
              <p14:cNvContentPartPr/>
              <p14:nvPr/>
            </p14:nvContentPartPr>
            <p14:xfrm>
              <a:off x="4482096" y="2657928"/>
              <a:ext cx="248040" cy="496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E63F727-098E-4173-BA08-1E6707F01C6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73096" y="2648928"/>
                <a:ext cx="265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60C9145-7626-495D-A242-57C438E4FE53}"/>
                  </a:ext>
                </a:extLst>
              </p14:cNvPr>
              <p14:cNvContentPartPr/>
              <p14:nvPr/>
            </p14:nvContentPartPr>
            <p14:xfrm>
              <a:off x="4845336" y="1905888"/>
              <a:ext cx="2081160" cy="1373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60C9145-7626-495D-A242-57C438E4FE5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836338" y="1897248"/>
                <a:ext cx="2098797" cy="13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6072CB0-AE5D-497A-AF29-3C3C5B946ECF}"/>
                  </a:ext>
                </a:extLst>
              </p14:cNvPr>
              <p14:cNvContentPartPr/>
              <p14:nvPr/>
            </p14:nvContentPartPr>
            <p14:xfrm>
              <a:off x="311496" y="88248"/>
              <a:ext cx="3195000" cy="387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6072CB0-AE5D-497A-AF29-3C3C5B946EC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2856" y="79616"/>
                <a:ext cx="3212640" cy="4049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29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720FED-9A18-4AA0-9A9F-6C465C250B73}"/>
                  </a:ext>
                </a:extLst>
              </p14:cNvPr>
              <p14:cNvContentPartPr/>
              <p14:nvPr/>
            </p14:nvContentPartPr>
            <p14:xfrm>
              <a:off x="487896" y="911298"/>
              <a:ext cx="2184120" cy="102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720FED-9A18-4AA0-9A9F-6C465C250B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896" y="902298"/>
                <a:ext cx="220176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2E77D10-9318-4DBB-BC9B-0CAB5A6164F9}"/>
                  </a:ext>
                </a:extLst>
              </p14:cNvPr>
              <p14:cNvContentPartPr/>
              <p14:nvPr/>
            </p14:nvContentPartPr>
            <p14:xfrm>
              <a:off x="2202381" y="201288"/>
              <a:ext cx="397440" cy="225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2E77D10-9318-4DBB-BC9B-0CAB5A6164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3381" y="192288"/>
                <a:ext cx="4150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EB1DE8-C9BA-4538-B762-920B305ED647}"/>
                  </a:ext>
                </a:extLst>
              </p14:cNvPr>
              <p14:cNvContentPartPr/>
              <p14:nvPr/>
            </p14:nvContentPartPr>
            <p14:xfrm>
              <a:off x="4015701" y="197688"/>
              <a:ext cx="929160" cy="14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EB1DE8-C9BA-4538-B762-920B305ED6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7061" y="189048"/>
                <a:ext cx="946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F588BA-4EEF-49C9-B2C2-C31C8CA1E101}"/>
                  </a:ext>
                </a:extLst>
              </p14:cNvPr>
              <p14:cNvContentPartPr/>
              <p14:nvPr/>
            </p14:nvContentPartPr>
            <p14:xfrm>
              <a:off x="2845701" y="123888"/>
              <a:ext cx="957240" cy="309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F588BA-4EEF-49C9-B2C2-C31C8CA1E1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6698" y="115238"/>
                <a:ext cx="974887" cy="327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3C92B1E-CDC6-4080-9EEF-9CDFF7998F8C}"/>
                  </a:ext>
                </a:extLst>
              </p14:cNvPr>
              <p14:cNvContentPartPr/>
              <p14:nvPr/>
            </p14:nvContentPartPr>
            <p14:xfrm>
              <a:off x="561501" y="301368"/>
              <a:ext cx="1468440" cy="304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3C92B1E-CDC6-4080-9EEF-9CDFF7998F8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861" y="292368"/>
                <a:ext cx="14860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07DA277-D909-4AD1-BC80-682C5C37C5B4}"/>
                  </a:ext>
                </a:extLst>
              </p14:cNvPr>
              <p14:cNvContentPartPr/>
              <p14:nvPr/>
            </p14:nvContentPartPr>
            <p14:xfrm>
              <a:off x="5104701" y="115608"/>
              <a:ext cx="575280" cy="236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07DA277-D909-4AD1-BC80-682C5C37C5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95701" y="106968"/>
                <a:ext cx="5929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AB6A5B-077A-4845-8D7C-6FB5FAABA1E9}"/>
                  </a:ext>
                </a:extLst>
              </p14:cNvPr>
              <p14:cNvContentPartPr/>
              <p14:nvPr/>
            </p14:nvContentPartPr>
            <p14:xfrm>
              <a:off x="6271101" y="527088"/>
              <a:ext cx="583200" cy="19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AB6A5B-077A-4845-8D7C-6FB5FAABA1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62101" y="518088"/>
                <a:ext cx="6008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519649-CA94-439D-B7B5-5698FE8EB140}"/>
                  </a:ext>
                </a:extLst>
              </p14:cNvPr>
              <p14:cNvContentPartPr/>
              <p14:nvPr/>
            </p14:nvContentPartPr>
            <p14:xfrm>
              <a:off x="6999381" y="654168"/>
              <a:ext cx="152280" cy="1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519649-CA94-439D-B7B5-5698FE8EB1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90381" y="645168"/>
                <a:ext cx="1699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E9A64BD-7EF2-42F0-A0B6-AE160DBD4832}"/>
                  </a:ext>
                </a:extLst>
              </p14:cNvPr>
              <p14:cNvContentPartPr/>
              <p14:nvPr/>
            </p14:nvContentPartPr>
            <p14:xfrm>
              <a:off x="7041141" y="709968"/>
              <a:ext cx="174600" cy="10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E9A64BD-7EF2-42F0-A0B6-AE160DBD48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32141" y="701328"/>
                <a:ext cx="192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7E71368-29FE-4334-8D2D-764F14B3817C}"/>
                  </a:ext>
                </a:extLst>
              </p14:cNvPr>
              <p14:cNvContentPartPr/>
              <p14:nvPr/>
            </p14:nvContentPartPr>
            <p14:xfrm>
              <a:off x="8037981" y="288048"/>
              <a:ext cx="155160" cy="74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7E71368-29FE-4334-8D2D-764F14B381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28981" y="279048"/>
                <a:ext cx="1728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5415B17-5EDF-4AA5-AC98-47F8B3B4131C}"/>
                  </a:ext>
                </a:extLst>
              </p14:cNvPr>
              <p14:cNvContentPartPr/>
              <p14:nvPr/>
            </p14:nvContentPartPr>
            <p14:xfrm>
              <a:off x="7394661" y="401448"/>
              <a:ext cx="596160" cy="231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5415B17-5EDF-4AA5-AC98-47F8B3B413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5661" y="392808"/>
                <a:ext cx="6138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18B864-0DB7-4139-9DEA-681C46570594}"/>
                  </a:ext>
                </a:extLst>
              </p14:cNvPr>
              <p14:cNvContentPartPr/>
              <p14:nvPr/>
            </p14:nvContentPartPr>
            <p14:xfrm>
              <a:off x="7429581" y="699168"/>
              <a:ext cx="59508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18B864-0DB7-4139-9DEA-681C465705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20581" y="690528"/>
                <a:ext cx="612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AD59586-6430-4C99-B52E-49DF5B39DC3D}"/>
                  </a:ext>
                </a:extLst>
              </p14:cNvPr>
              <p14:cNvContentPartPr/>
              <p14:nvPr/>
            </p14:nvContentPartPr>
            <p14:xfrm>
              <a:off x="7647021" y="765048"/>
              <a:ext cx="264960" cy="207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AD59586-6430-4C99-B52E-49DF5B39DC3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38381" y="756408"/>
                <a:ext cx="2826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E158D2-45F0-4005-A783-CB983C5CE468}"/>
                  </a:ext>
                </a:extLst>
              </p14:cNvPr>
              <p14:cNvContentPartPr/>
              <p14:nvPr/>
            </p14:nvContentPartPr>
            <p14:xfrm>
              <a:off x="1536381" y="1490448"/>
              <a:ext cx="251280" cy="22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E158D2-45F0-4005-A783-CB983C5CE46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27729" y="1481462"/>
                <a:ext cx="268945" cy="241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E4A172D-B806-4DE0-9DF1-4EA681311A33}"/>
                  </a:ext>
                </a:extLst>
              </p14:cNvPr>
              <p14:cNvContentPartPr/>
              <p14:nvPr/>
            </p14:nvContentPartPr>
            <p14:xfrm>
              <a:off x="8645661" y="37128"/>
              <a:ext cx="502920" cy="325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E4A172D-B806-4DE0-9DF1-4EA681311A3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37021" y="28128"/>
                <a:ext cx="520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54C7365-A61E-471D-B04F-15B665A27041}"/>
                  </a:ext>
                </a:extLst>
              </p14:cNvPr>
              <p14:cNvContentPartPr/>
              <p14:nvPr/>
            </p14:nvContentPartPr>
            <p14:xfrm>
              <a:off x="7967061" y="69168"/>
              <a:ext cx="600120" cy="1404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54C7365-A61E-471D-B04F-15B665A2704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58416" y="60191"/>
                <a:ext cx="617771" cy="15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78E39C-1B76-4DED-BC50-8BEAC8F1560B}"/>
                  </a:ext>
                </a:extLst>
              </p14:cNvPr>
              <p14:cNvContentPartPr/>
              <p14:nvPr/>
            </p14:nvContentPartPr>
            <p14:xfrm>
              <a:off x="7631541" y="92928"/>
              <a:ext cx="152640" cy="145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78E39C-1B76-4DED-BC50-8BEAC8F156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22901" y="84288"/>
                <a:ext cx="170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59AEC41-98B7-41F5-8F18-F7B50E96C650}"/>
                  </a:ext>
                </a:extLst>
              </p14:cNvPr>
              <p14:cNvContentPartPr/>
              <p14:nvPr/>
            </p14:nvContentPartPr>
            <p14:xfrm>
              <a:off x="6453981" y="45408"/>
              <a:ext cx="1017720" cy="281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59AEC41-98B7-41F5-8F18-F7B50E96C6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44984" y="36408"/>
                <a:ext cx="1035354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0B4C8EB-5752-4EC6-8641-EC9F2A736BC0}"/>
                  </a:ext>
                </a:extLst>
              </p14:cNvPr>
              <p14:cNvContentPartPr/>
              <p14:nvPr/>
            </p14:nvContentPartPr>
            <p14:xfrm>
              <a:off x="5230701" y="810768"/>
              <a:ext cx="495000" cy="2865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0B4C8EB-5752-4EC6-8641-EC9F2A736B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22061" y="801779"/>
                <a:ext cx="512640" cy="30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B14C62CD-7CA5-4E9B-AF68-2177B526D157}"/>
                  </a:ext>
                </a:extLst>
              </p14:cNvPr>
              <p14:cNvContentPartPr/>
              <p14:nvPr/>
            </p14:nvContentPartPr>
            <p14:xfrm>
              <a:off x="4015701" y="684048"/>
              <a:ext cx="313920" cy="3272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B14C62CD-7CA5-4E9B-AF68-2177B526D1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07061" y="675048"/>
                <a:ext cx="33156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24DB54BC-1E1C-4F69-880D-B38E42973CD7}"/>
                  </a:ext>
                </a:extLst>
              </p14:cNvPr>
              <p14:cNvContentPartPr/>
              <p14:nvPr/>
            </p14:nvContentPartPr>
            <p14:xfrm>
              <a:off x="2525301" y="1175808"/>
              <a:ext cx="6698520" cy="2655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24DB54BC-1E1C-4F69-880D-B38E42973CD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16301" y="1167167"/>
                <a:ext cx="6716160" cy="2673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650CB16E-D315-4BBA-ABD6-7193A4FB0018}"/>
                  </a:ext>
                </a:extLst>
              </p14:cNvPr>
              <p14:cNvContentPartPr/>
              <p14:nvPr/>
            </p14:nvContentPartPr>
            <p14:xfrm>
              <a:off x="2812581" y="3868968"/>
              <a:ext cx="6399360" cy="173196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650CB16E-D315-4BBA-ABD6-7193A4FB00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03941" y="3860328"/>
                <a:ext cx="6417001" cy="17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69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456981-67D0-4F2A-8AF1-B26912AC46E4}"/>
                  </a:ext>
                </a:extLst>
              </p14:cNvPr>
              <p14:cNvContentPartPr/>
              <p14:nvPr/>
            </p14:nvContentPartPr>
            <p14:xfrm>
              <a:off x="526502" y="821298"/>
              <a:ext cx="2184088" cy="102692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456981-67D0-4F2A-8AF1-B26912AC46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501" y="812299"/>
                <a:ext cx="2201731" cy="1044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0D4E53-1DC3-48EB-82C6-3B406FED7972}"/>
                  </a:ext>
                </a:extLst>
              </p14:cNvPr>
              <p14:cNvContentPartPr/>
              <p14:nvPr/>
            </p14:nvContentPartPr>
            <p14:xfrm>
              <a:off x="9340914" y="6479481"/>
              <a:ext cx="246600" cy="119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0D4E53-1DC3-48EB-82C6-3B406FED79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6594" y="6475161"/>
                <a:ext cx="2552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4AE5643-48DB-44EB-B3D3-30EE52A5EDD7}"/>
                  </a:ext>
                </a:extLst>
              </p14:cNvPr>
              <p14:cNvContentPartPr/>
              <p14:nvPr/>
            </p14:nvContentPartPr>
            <p14:xfrm>
              <a:off x="6486353" y="626862"/>
              <a:ext cx="570240" cy="225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4AE5643-48DB-44EB-B3D3-30EE52A5ED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2033" y="622542"/>
                <a:ext cx="5788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6F1FA04-53F4-413D-A6D9-80F80ACF061A}"/>
                  </a:ext>
                </a:extLst>
              </p14:cNvPr>
              <p14:cNvContentPartPr/>
              <p14:nvPr/>
            </p14:nvContentPartPr>
            <p14:xfrm>
              <a:off x="7199873" y="710022"/>
              <a:ext cx="116280" cy="33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6F1FA04-53F4-413D-A6D9-80F80ACF0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95553" y="705702"/>
                <a:ext cx="124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AB40A8E-7C87-4404-8B35-EA35BD588321}"/>
                  </a:ext>
                </a:extLst>
              </p14:cNvPr>
              <p14:cNvContentPartPr/>
              <p14:nvPr/>
            </p14:nvContentPartPr>
            <p14:xfrm>
              <a:off x="7235873" y="801822"/>
              <a:ext cx="120960" cy="30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AB40A8E-7C87-4404-8B35-EA35BD5883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31553" y="797502"/>
                <a:ext cx="129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DA1C66D-CB73-4946-983D-3BFF7A3E8357}"/>
                  </a:ext>
                </a:extLst>
              </p14:cNvPr>
              <p14:cNvContentPartPr/>
              <p14:nvPr/>
            </p14:nvContentPartPr>
            <p14:xfrm>
              <a:off x="7609553" y="712182"/>
              <a:ext cx="582120" cy="101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DA1C66D-CB73-4946-983D-3BFF7A3E83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05233" y="707862"/>
                <a:ext cx="590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64BD405-CD02-48C7-B6A0-73845D7567E7}"/>
                  </a:ext>
                </a:extLst>
              </p14:cNvPr>
              <p14:cNvContentPartPr/>
              <p14:nvPr/>
            </p14:nvContentPartPr>
            <p14:xfrm>
              <a:off x="7843553" y="860502"/>
              <a:ext cx="287280" cy="169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64BD405-CD02-48C7-B6A0-73845D7567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9233" y="856182"/>
                <a:ext cx="2959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8A177E3-A48D-461F-8F95-F0D471541588}"/>
                  </a:ext>
                </a:extLst>
              </p14:cNvPr>
              <p14:cNvContentPartPr/>
              <p14:nvPr/>
            </p14:nvContentPartPr>
            <p14:xfrm>
              <a:off x="7659953" y="449742"/>
              <a:ext cx="641520" cy="225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8A177E3-A48D-461F-8F95-F0D4715415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55631" y="445422"/>
                <a:ext cx="650165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59D5DF7F-1341-4F81-947D-4B1D38C8BCBF}"/>
                  </a:ext>
                </a:extLst>
              </p14:cNvPr>
              <p14:cNvContentPartPr/>
              <p14:nvPr/>
            </p14:nvContentPartPr>
            <p14:xfrm>
              <a:off x="1133054" y="3322785"/>
              <a:ext cx="157320" cy="2264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59D5DF7F-1341-4F81-947D-4B1D38C8BC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8734" y="3318465"/>
                <a:ext cx="1659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A7824ABE-4A29-4CFD-8918-74697C65F572}"/>
                  </a:ext>
                </a:extLst>
              </p14:cNvPr>
              <p14:cNvContentPartPr/>
              <p14:nvPr/>
            </p14:nvContentPartPr>
            <p14:xfrm>
              <a:off x="1404494" y="3208665"/>
              <a:ext cx="652320" cy="2858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A7824ABE-4A29-4CFD-8918-74697C65F5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00176" y="3204340"/>
                <a:ext cx="660955" cy="29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069C996-E3DF-4B80-9EA7-0612CBDEE79D}"/>
                  </a:ext>
                </a:extLst>
              </p14:cNvPr>
              <p14:cNvContentPartPr/>
              <p14:nvPr/>
            </p14:nvContentPartPr>
            <p14:xfrm>
              <a:off x="734534" y="3273105"/>
              <a:ext cx="283680" cy="24048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069C996-E3DF-4B80-9EA7-0612CBDEE79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0214" y="3268785"/>
                <a:ext cx="2923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ECE6DC21-0BA7-44C0-981B-7F623D62FAD0}"/>
                  </a:ext>
                </a:extLst>
              </p14:cNvPr>
              <p14:cNvContentPartPr/>
              <p14:nvPr/>
            </p14:nvContentPartPr>
            <p14:xfrm>
              <a:off x="2542623" y="1245772"/>
              <a:ext cx="6483600" cy="447480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ECE6DC21-0BA7-44C0-981B-7F623D62FA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38303" y="1241452"/>
                <a:ext cx="6492240" cy="44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0A85F9EA-E84D-4773-BB06-650883A389EF}"/>
                  </a:ext>
                </a:extLst>
              </p14:cNvPr>
              <p14:cNvContentPartPr/>
              <p14:nvPr/>
            </p14:nvContentPartPr>
            <p14:xfrm>
              <a:off x="486303" y="58556"/>
              <a:ext cx="5735090" cy="1037845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0A85F9EA-E84D-4773-BB06-650883A389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1983" y="54236"/>
                <a:ext cx="5743730" cy="10464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6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9D5585-9AC9-4762-A53F-08480D775460}"/>
                  </a:ext>
                </a:extLst>
              </p14:cNvPr>
              <p14:cNvContentPartPr/>
              <p14:nvPr/>
            </p14:nvContentPartPr>
            <p14:xfrm>
              <a:off x="599331" y="675640"/>
              <a:ext cx="2184088" cy="177896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9D5585-9AC9-4762-A53F-08480D7754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330" y="666641"/>
                <a:ext cx="2201731" cy="1796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EC421EF-5019-4E39-B338-76E9CE10B861}"/>
                  </a:ext>
                </a:extLst>
              </p14:cNvPr>
              <p14:cNvContentPartPr/>
              <p14:nvPr/>
            </p14:nvContentPartPr>
            <p14:xfrm>
              <a:off x="3389034" y="628761"/>
              <a:ext cx="2488320" cy="341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EC421EF-5019-4E39-B338-76E9CE10B8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4714" y="624441"/>
                <a:ext cx="24969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6EDD2E-F1BD-48C2-AEE1-D72E8BA9F3F2}"/>
                  </a:ext>
                </a:extLst>
              </p14:cNvPr>
              <p14:cNvContentPartPr/>
              <p14:nvPr/>
            </p14:nvContentPartPr>
            <p14:xfrm>
              <a:off x="6518514" y="688881"/>
              <a:ext cx="1130400" cy="228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6EDD2E-F1BD-48C2-AEE1-D72E8BA9F3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14193" y="684561"/>
                <a:ext cx="1139043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B35531-ED3C-4E84-88B8-5A860582B2EF}"/>
                  </a:ext>
                </a:extLst>
              </p14:cNvPr>
              <p14:cNvContentPartPr/>
              <p14:nvPr/>
            </p14:nvContentPartPr>
            <p14:xfrm>
              <a:off x="6074994" y="616521"/>
              <a:ext cx="284760" cy="304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B35531-ED3C-4E84-88B8-5A860582B2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0674" y="612201"/>
                <a:ext cx="2934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DC3304D-7EA1-4E7C-BBE0-1F5458DB00DB}"/>
                  </a:ext>
                </a:extLst>
              </p14:cNvPr>
              <p14:cNvContentPartPr/>
              <p14:nvPr/>
            </p14:nvContentPartPr>
            <p14:xfrm>
              <a:off x="4192554" y="1190721"/>
              <a:ext cx="853920" cy="304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DC3304D-7EA1-4E7C-BBE0-1F5458DB00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8234" y="1186401"/>
                <a:ext cx="8625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9A00EB-A5CF-478C-A724-EFFD46EA084C}"/>
                  </a:ext>
                </a:extLst>
              </p14:cNvPr>
              <p14:cNvContentPartPr/>
              <p14:nvPr/>
            </p14:nvContentPartPr>
            <p14:xfrm>
              <a:off x="3443754" y="1282161"/>
              <a:ext cx="562680" cy="31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9A00EB-A5CF-478C-A724-EFFD46EA08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9434" y="1277841"/>
                <a:ext cx="5713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C350268-0D1F-40EB-B930-7DEF91B425EC}"/>
                  </a:ext>
                </a:extLst>
              </p14:cNvPr>
              <p14:cNvContentPartPr/>
              <p14:nvPr/>
            </p14:nvContentPartPr>
            <p14:xfrm>
              <a:off x="5263554" y="1128441"/>
              <a:ext cx="562680" cy="402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C350268-0D1F-40EB-B930-7DEF91B425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9234" y="1124121"/>
                <a:ext cx="5713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7D7278-3857-4363-B1A5-024C4F106DA5}"/>
                  </a:ext>
                </a:extLst>
              </p14:cNvPr>
              <p14:cNvContentPartPr/>
              <p14:nvPr/>
            </p14:nvContentPartPr>
            <p14:xfrm>
              <a:off x="6044754" y="1256961"/>
              <a:ext cx="241200" cy="120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7D7278-3857-4363-B1A5-024C4F106D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40434" y="1252641"/>
                <a:ext cx="2498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F76C0E-D8E5-4B3B-B564-0FEC5429FC9B}"/>
                  </a:ext>
                </a:extLst>
              </p14:cNvPr>
              <p14:cNvContentPartPr/>
              <p14:nvPr/>
            </p14:nvContentPartPr>
            <p14:xfrm>
              <a:off x="6482514" y="1213761"/>
              <a:ext cx="445680" cy="172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F76C0E-D8E5-4B3B-B564-0FEC5429FC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78194" y="1209441"/>
                <a:ext cx="454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B62B5B1-2D9F-4C39-835E-D446CAA7D048}"/>
                  </a:ext>
                </a:extLst>
              </p14:cNvPr>
              <p14:cNvContentPartPr/>
              <p14:nvPr/>
            </p14:nvContentPartPr>
            <p14:xfrm>
              <a:off x="7161474" y="1213761"/>
              <a:ext cx="1873080" cy="592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B62B5B1-2D9F-4C39-835E-D446CAA7D0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57154" y="1209441"/>
                <a:ext cx="188172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70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41</cp:revision>
  <cp:lastPrinted>2018-09-04T07:44:37Z</cp:lastPrinted>
  <dcterms:created xsi:type="dcterms:W3CDTF">2018-09-01T14:54:20Z</dcterms:created>
  <dcterms:modified xsi:type="dcterms:W3CDTF">2018-09-18T09:41:04Z</dcterms:modified>
</cp:coreProperties>
</file>