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7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0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5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1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5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2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2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2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7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9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8FE9C-2A7D-41B8-BFB9-48F7D995DEE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2C645-4479-4CCB-86E3-641557BD5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8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0772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64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82000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043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7848600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09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001000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368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3648"/>
            <a:ext cx="6705600" cy="260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49530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520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077200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73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6858000" cy="250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09" y="3124200"/>
            <a:ext cx="652616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02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ITC</dc:creator>
  <cp:lastModifiedBy>ITC</cp:lastModifiedBy>
  <cp:revision>4</cp:revision>
  <dcterms:created xsi:type="dcterms:W3CDTF">2017-11-02T06:42:21Z</dcterms:created>
  <dcterms:modified xsi:type="dcterms:W3CDTF">2017-11-02T07:14:10Z</dcterms:modified>
</cp:coreProperties>
</file>