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FE9C-2A7D-41B8-BFB9-48F7D995DEE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645-4479-4CCB-86E3-641557BD5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7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FE9C-2A7D-41B8-BFB9-48F7D995DEE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645-4479-4CCB-86E3-641557BD5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00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FE9C-2A7D-41B8-BFB9-48F7D995DEE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645-4479-4CCB-86E3-641557BD5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5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FE9C-2A7D-41B8-BFB9-48F7D995DEE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645-4479-4CCB-86E3-641557BD5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1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FE9C-2A7D-41B8-BFB9-48F7D995DEE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645-4479-4CCB-86E3-641557BD5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50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FE9C-2A7D-41B8-BFB9-48F7D995DEE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645-4479-4CCB-86E3-641557BD5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FE9C-2A7D-41B8-BFB9-48F7D995DEE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645-4479-4CCB-86E3-641557BD5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2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FE9C-2A7D-41B8-BFB9-48F7D995DEE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645-4479-4CCB-86E3-641557BD5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2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FE9C-2A7D-41B8-BFB9-48F7D995DEE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645-4479-4CCB-86E3-641557BD5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2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FE9C-2A7D-41B8-BFB9-48F7D995DEE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645-4479-4CCB-86E3-641557BD5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7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FE9C-2A7D-41B8-BFB9-48F7D995DEE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645-4479-4CCB-86E3-641557BD5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9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8FE9C-2A7D-41B8-BFB9-48F7D995DEE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2C645-4479-4CCB-86E3-641557BD5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8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077200" cy="281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064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382000" cy="259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0431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7848600" cy="3352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2098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8001000" cy="3733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3680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3648"/>
            <a:ext cx="6705600" cy="260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124200"/>
            <a:ext cx="4953000" cy="281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5202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077200" cy="259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5736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"/>
            <a:ext cx="6858000" cy="250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09" y="3124200"/>
            <a:ext cx="652616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0024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ITC</dc:creator>
  <cp:lastModifiedBy>ITC</cp:lastModifiedBy>
  <cp:revision>4</cp:revision>
  <dcterms:created xsi:type="dcterms:W3CDTF">2017-11-02T06:42:21Z</dcterms:created>
  <dcterms:modified xsi:type="dcterms:W3CDTF">2017-11-02T07:14:10Z</dcterms:modified>
</cp:coreProperties>
</file>