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05AF2-9A91-48AE-B219-29A096935C1E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9943-B154-411B-957C-2DC662766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361950"/>
            <a:ext cx="861060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5263"/>
            <a:ext cx="9305925" cy="646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220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2988"/>
            <a:ext cx="92011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</cp:revision>
  <dcterms:created xsi:type="dcterms:W3CDTF">2014-06-25T05:46:41Z</dcterms:created>
  <dcterms:modified xsi:type="dcterms:W3CDTF">2014-06-25T08:26:13Z</dcterms:modified>
</cp:coreProperties>
</file>