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8" r:id="rId3"/>
    <p:sldId id="257" r:id="rId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A3801-4EB1-495D-B25D-740B00A9E05A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6B18-B5B9-4D1C-9822-10CBCAE2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94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5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4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6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2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2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3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1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75E7D-6134-43CF-B73B-F0725B9659F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3F433-7620-4F36-89B0-932A5465E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0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84" y="228600"/>
            <a:ext cx="6122916" cy="6534723"/>
          </a:xfrm>
          <a:prstGeom prst="rect">
            <a:avLst/>
          </a:prstGeom>
          <a:noFill/>
          <a:ln w="1270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22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84" y="228600"/>
            <a:ext cx="6122916" cy="6534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00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NP2</dc:creator>
  <cp:lastModifiedBy>NP2</cp:lastModifiedBy>
  <cp:revision>1</cp:revision>
  <cp:lastPrinted>2016-03-30T08:43:23Z</cp:lastPrinted>
  <dcterms:created xsi:type="dcterms:W3CDTF">2016-03-30T08:37:41Z</dcterms:created>
  <dcterms:modified xsi:type="dcterms:W3CDTF">2016-03-30T08:44:28Z</dcterms:modified>
</cp:coreProperties>
</file>