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307" r:id="rId3"/>
    <p:sldId id="308" r:id="rId4"/>
    <p:sldId id="309" r:id="rId5"/>
    <p:sldId id="303" r:id="rId6"/>
    <p:sldId id="304" r:id="rId7"/>
    <p:sldId id="285" r:id="rId8"/>
    <p:sldId id="301" r:id="rId9"/>
    <p:sldId id="30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C0099"/>
    <a:srgbClr val="006600"/>
    <a:srgbClr val="006666"/>
    <a:srgbClr val="FF00FF"/>
    <a:srgbClr val="008080"/>
    <a:srgbClr val="00CCFF"/>
    <a:srgbClr val="000099"/>
    <a:srgbClr val="FF5050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2DDCC-C348-4929-AF0A-2CA36E10D79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C131E-5A41-4DC3-9961-24A0BFE1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64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27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1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2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8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9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9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8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1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2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60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3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385AC-19BE-408F-8A2B-1B7523D6C96A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6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7696200" cy="1938992"/>
          </a:xfrm>
          <a:prstGeom prst="rect">
            <a:avLst/>
          </a:prstGeom>
          <a:noFill/>
          <a:ln w="76200">
            <a:solidFill>
              <a:srgbClr val="00CC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smtClean="0">
                <a:solidFill>
                  <a:srgbClr val="FF0000"/>
                </a:solidFill>
              </a:rPr>
              <a:t>CHAPTER    6-3</a:t>
            </a:r>
            <a:endParaRPr lang="en-US" sz="4000" b="1" dirty="0">
              <a:solidFill>
                <a:srgbClr val="FF0000"/>
              </a:solidFill>
            </a:endParaRPr>
          </a:p>
          <a:p>
            <a:pPr algn="ctr"/>
            <a:r>
              <a:rPr lang="en-US" sz="4000" b="1" dirty="0">
                <a:solidFill>
                  <a:srgbClr val="FF0000"/>
                </a:solidFill>
              </a:rPr>
              <a:t>LEAST-SQUARES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FIT TO A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   STRAIGHT LINE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79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4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107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775"/>
            <a:ext cx="9172575" cy="6648450"/>
          </a:xfrm>
          <a:prstGeom prst="rect">
            <a:avLst/>
          </a:prstGeom>
          <a:noFill/>
          <a:ln w="1270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075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202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098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685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400"/>
            <a:ext cx="9001125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9708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29962"/>
            <a:ext cx="6038850" cy="499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837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10852"/>
            <a:ext cx="6657975" cy="5170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089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821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48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8</Words>
  <Application>Microsoft Office PowerPoint</Application>
  <PresentationFormat>On-screen Show (4:3)</PresentationFormat>
  <Paragraphs>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Naqvi</dc:creator>
  <cp:lastModifiedBy>Naqvi</cp:lastModifiedBy>
  <cp:revision>82</cp:revision>
  <dcterms:created xsi:type="dcterms:W3CDTF">2015-12-19T08:52:46Z</dcterms:created>
  <dcterms:modified xsi:type="dcterms:W3CDTF">2016-04-16T14:05:31Z</dcterms:modified>
</cp:coreProperties>
</file>