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13" r:id="rId3"/>
    <p:sldId id="314" r:id="rId4"/>
    <p:sldId id="307" r:id="rId5"/>
    <p:sldId id="308" r:id="rId6"/>
    <p:sldId id="309" r:id="rId7"/>
    <p:sldId id="303" r:id="rId8"/>
    <p:sldId id="304" r:id="rId9"/>
    <p:sldId id="285" r:id="rId10"/>
    <p:sldId id="301" r:id="rId11"/>
    <p:sldId id="30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006600"/>
    <a:srgbClr val="006666"/>
    <a:srgbClr val="FF00FF"/>
    <a:srgbClr val="008080"/>
    <a:srgbClr val="00CCFF"/>
    <a:srgbClr val="000099"/>
    <a:srgbClr val="FF505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685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2DDCC-C348-4929-AF0A-2CA36E10D79D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131E-5A41-4DC3-9961-24A0BFE1B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6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2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1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8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9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9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6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85AC-19BE-408F-8A2B-1B7523D6C96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696200" cy="1938992"/>
          </a:xfrm>
          <a:prstGeom prst="rect">
            <a:avLst/>
          </a:prstGeom>
          <a:noFill/>
          <a:ln w="76200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CHAPTER    6-3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LEAST-SQUARES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FIT TO 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  STRAIGHT LINE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852"/>
            <a:ext cx="6657975" cy="517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8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21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05900" cy="6857999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08685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9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6213"/>
            <a:ext cx="88392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172575" cy="664845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0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400"/>
            <a:ext cx="90011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0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9962"/>
            <a:ext cx="6038850" cy="49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3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8</Words>
  <Application>Microsoft Office PowerPoint</Application>
  <PresentationFormat>On-screen Show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NP2</cp:lastModifiedBy>
  <cp:revision>84</cp:revision>
  <dcterms:created xsi:type="dcterms:W3CDTF">2015-12-19T08:52:46Z</dcterms:created>
  <dcterms:modified xsi:type="dcterms:W3CDTF">2017-05-06T06:28:47Z</dcterms:modified>
</cp:coreProperties>
</file>