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55" r:id="rId3"/>
    <p:sldId id="351" r:id="rId4"/>
    <p:sldId id="287" r:id="rId5"/>
    <p:sldId id="286" r:id="rId6"/>
    <p:sldId id="288" r:id="rId7"/>
    <p:sldId id="298" r:id="rId8"/>
    <p:sldId id="352" r:id="rId9"/>
    <p:sldId id="354" r:id="rId10"/>
    <p:sldId id="302" r:id="rId11"/>
    <p:sldId id="304" r:id="rId12"/>
    <p:sldId id="305" r:id="rId13"/>
    <p:sldId id="308" r:id="rId14"/>
    <p:sldId id="309" r:id="rId15"/>
    <p:sldId id="310" r:id="rId16"/>
    <p:sldId id="316" r:id="rId17"/>
    <p:sldId id="312" r:id="rId18"/>
    <p:sldId id="313" r:id="rId19"/>
    <p:sldId id="317" r:id="rId20"/>
    <p:sldId id="319" r:id="rId21"/>
    <p:sldId id="318" r:id="rId22"/>
    <p:sldId id="314" r:id="rId23"/>
    <p:sldId id="320" r:id="rId24"/>
    <p:sldId id="321" r:id="rId25"/>
    <p:sldId id="327" r:id="rId26"/>
    <p:sldId id="328" r:id="rId27"/>
    <p:sldId id="329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C0099"/>
    <a:srgbClr val="FF00FF"/>
    <a:srgbClr val="006600"/>
    <a:srgbClr val="008080"/>
    <a:srgbClr val="00CC99"/>
    <a:srgbClr val="006666"/>
    <a:srgbClr val="CC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DDCC-C348-4929-AF0A-2CA36E10D79D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31E-5A41-4DC3-9961-24A0BFE1B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6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2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9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85AC-19BE-408F-8A2B-1B7523D6C96A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6918-9107-47D2-B1A2-5B3E70318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687" y="1524000"/>
            <a:ext cx="7696200" cy="1938992"/>
          </a:xfrm>
          <a:prstGeom prst="rect">
            <a:avLst/>
          </a:prstGeom>
          <a:noFill/>
          <a:ln w="171450" cmpd="tri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CHAPTER    6-1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</a:rPr>
              <a:t>LEAST-SQUARES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FIT TO 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  STRAIGHT LINE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56"/>
            <a:ext cx="92202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09700" y="8382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62100" y="1752600"/>
            <a:ext cx="69723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62100" y="2703443"/>
            <a:ext cx="69723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9700" y="54102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562100" y="7620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85850" y="28956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73815" y="5562600"/>
            <a:ext cx="69723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85850" y="64008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04775"/>
            <a:ext cx="89630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200" y="12954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08383" y="2667000"/>
            <a:ext cx="69723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38200" y="37338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39637" y="6172200"/>
            <a:ext cx="697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44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8963025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38200" y="4267200"/>
            <a:ext cx="69723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5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9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0417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3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688"/>
            <a:ext cx="8382000" cy="62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7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" y="381000"/>
            <a:ext cx="8658225" cy="6305550"/>
          </a:xfrm>
          <a:prstGeom prst="rect">
            <a:avLst/>
          </a:prstGeom>
          <a:noFill/>
          <a:ln w="9525" cmpd="tri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3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67800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200" y="609600"/>
            <a:ext cx="348615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33800" y="1143000"/>
            <a:ext cx="348615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34409" y="1828800"/>
            <a:ext cx="3486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4724400"/>
            <a:ext cx="3486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0275" y="2895600"/>
            <a:ext cx="3486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33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162925" cy="62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77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6713"/>
            <a:ext cx="9067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28925" y="1219200"/>
            <a:ext cx="540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1752600"/>
            <a:ext cx="540067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50021" y="2362200"/>
            <a:ext cx="540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14588" y="5715000"/>
            <a:ext cx="540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8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52401"/>
            <a:ext cx="9124950" cy="6148388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524000" y="609600"/>
            <a:ext cx="540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2209800"/>
            <a:ext cx="540067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1200" y="4495800"/>
            <a:ext cx="5400675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71662" y="5181600"/>
            <a:ext cx="5400675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6096000"/>
            <a:ext cx="540067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392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200" y="914400"/>
            <a:ext cx="5400675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52599" y="1371600"/>
            <a:ext cx="5400675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598" y="1981200"/>
            <a:ext cx="540067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4997" y="2438400"/>
            <a:ext cx="540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82000" cy="84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24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6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1938992"/>
          </a:xfrm>
          <a:prstGeom prst="rect">
            <a:avLst/>
          </a:prstGeom>
          <a:noFill/>
          <a:ln w="762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CHAPTER    6-3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LEAST-SQUARES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FIT TO 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STRAIGHT LINE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7999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752598" y="1066800"/>
            <a:ext cx="540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752598" y="2362200"/>
            <a:ext cx="540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00200" y="4419600"/>
            <a:ext cx="5400675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81200" y="4876800"/>
            <a:ext cx="540067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9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696200" cy="1938992"/>
          </a:xfrm>
          <a:prstGeom prst="rect">
            <a:avLst/>
          </a:prstGeom>
          <a:noFill/>
          <a:ln w="76200"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CHAPTER    6-3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LEAST-SQUARES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FIT TO 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STRAIGHT LINE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2888"/>
            <a:ext cx="8991600" cy="637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219200" y="841513"/>
            <a:ext cx="179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71600" y="2819400"/>
            <a:ext cx="17907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1600" y="3581400"/>
            <a:ext cx="17907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4267200"/>
            <a:ext cx="17907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7993" y="5715000"/>
            <a:ext cx="179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72575" cy="6648450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7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98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400"/>
            <a:ext cx="90011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9962"/>
            <a:ext cx="6038850" cy="49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852"/>
            <a:ext cx="6657975" cy="51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21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200"/>
            <a:ext cx="90392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43000" y="1676400"/>
            <a:ext cx="179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76400" y="838200"/>
            <a:ext cx="179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9843" y="2286000"/>
            <a:ext cx="179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2943" y="3429000"/>
            <a:ext cx="17907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1979" y="4038600"/>
            <a:ext cx="1790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2404" y="5181600"/>
            <a:ext cx="17907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6324600"/>
            <a:ext cx="17907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4130"/>
            <a:ext cx="6781800" cy="5943600"/>
          </a:xfrm>
          <a:prstGeom prst="rect">
            <a:avLst/>
          </a:prstGeom>
          <a:noFill/>
          <a:ln w="127000" cmpd="tri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688"/>
            <a:ext cx="7543800" cy="6213301"/>
          </a:xfrm>
          <a:prstGeom prst="rect">
            <a:avLst/>
          </a:prstGeom>
          <a:noFill/>
          <a:ln w="1270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29650" cy="661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876800" y="9144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0" y="16764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1143000"/>
            <a:ext cx="3200400" cy="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1981200"/>
            <a:ext cx="3200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3276600"/>
            <a:ext cx="3200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97765" y="38100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9575"/>
            <a:ext cx="89916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86000" y="838200"/>
            <a:ext cx="3200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81200" y="11430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9530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0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096"/>
            <a:ext cx="7319963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133600" y="8382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81200" y="12954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2667000"/>
            <a:ext cx="3200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55574" y="5105400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4837043"/>
            <a:ext cx="3200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24</Words>
  <Application>Microsoft Office PowerPoint</Application>
  <PresentationFormat>On-screen Show (4:3)</PresentationFormat>
  <Paragraphs>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124</cp:revision>
  <dcterms:created xsi:type="dcterms:W3CDTF">2015-12-19T08:52:46Z</dcterms:created>
  <dcterms:modified xsi:type="dcterms:W3CDTF">2019-02-16T19:21:06Z</dcterms:modified>
</cp:coreProperties>
</file>