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7" r:id="rId2"/>
    <p:sldId id="306" r:id="rId3"/>
    <p:sldId id="256" r:id="rId4"/>
    <p:sldId id="347" r:id="rId5"/>
    <p:sldId id="324" r:id="rId6"/>
    <p:sldId id="296" r:id="rId7"/>
    <p:sldId id="287" r:id="rId8"/>
    <p:sldId id="298" r:id="rId9"/>
    <p:sldId id="286" r:id="rId10"/>
    <p:sldId id="288" r:id="rId11"/>
    <p:sldId id="326" r:id="rId12"/>
    <p:sldId id="301" r:id="rId13"/>
    <p:sldId id="302" r:id="rId14"/>
    <p:sldId id="304" r:id="rId15"/>
    <p:sldId id="305" r:id="rId16"/>
    <p:sldId id="308" r:id="rId17"/>
    <p:sldId id="309" r:id="rId18"/>
    <p:sldId id="310" r:id="rId19"/>
    <p:sldId id="316" r:id="rId20"/>
    <p:sldId id="312" r:id="rId21"/>
    <p:sldId id="313" r:id="rId22"/>
    <p:sldId id="317" r:id="rId23"/>
    <p:sldId id="319" r:id="rId24"/>
    <p:sldId id="318" r:id="rId25"/>
    <p:sldId id="314" r:id="rId26"/>
    <p:sldId id="320" r:id="rId27"/>
    <p:sldId id="321" r:id="rId28"/>
    <p:sldId id="327" r:id="rId29"/>
    <p:sldId id="328" r:id="rId30"/>
    <p:sldId id="329" r:id="rId31"/>
    <p:sldId id="330" r:id="rId32"/>
    <p:sldId id="331" r:id="rId33"/>
    <p:sldId id="332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33" r:id="rId44"/>
    <p:sldId id="334" r:id="rId45"/>
    <p:sldId id="335" r:id="rId46"/>
    <p:sldId id="336" r:id="rId47"/>
    <p:sldId id="33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CC0099"/>
    <a:srgbClr val="006600"/>
    <a:srgbClr val="FF00FF"/>
    <a:srgbClr val="008080"/>
    <a:srgbClr val="00CC99"/>
    <a:srgbClr val="006666"/>
    <a:srgbClr val="CC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DDCC-C348-4929-AF0A-2CA36E10D79D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31E-5A41-4DC3-9961-24A0BFE1B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077200" cy="31700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66FF"/>
                </a:solidFill>
              </a:rPr>
              <a:t>Continuation-</a:t>
            </a:r>
          </a:p>
          <a:p>
            <a:pPr algn="ctr"/>
            <a:r>
              <a:rPr lang="en-US" sz="4000" b="1" i="1" dirty="0" smtClean="0">
                <a:solidFill>
                  <a:srgbClr val="0066FF"/>
                </a:solidFill>
              </a:rPr>
              <a:t>CHAPTER 4-4</a:t>
            </a:r>
            <a:endParaRPr lang="en-US" sz="4000" b="1" i="1" dirty="0">
              <a:solidFill>
                <a:srgbClr val="0066FF"/>
              </a:solidFill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ESTIMATES OF </a:t>
            </a:r>
            <a:r>
              <a:rPr lang="en-US" sz="4000" b="1" i="1" dirty="0">
                <a:solidFill>
                  <a:srgbClr val="FF0000"/>
                </a:solidFill>
              </a:rPr>
              <a:t>MEAN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425214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688"/>
            <a:ext cx="7543800" cy="62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2962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2202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04775"/>
            <a:ext cx="89630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4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302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15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9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0417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3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20113" cy="641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44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688"/>
            <a:ext cx="8382000" cy="62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7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" y="381000"/>
            <a:ext cx="8658225" cy="6305550"/>
          </a:xfrm>
          <a:prstGeom prst="rect">
            <a:avLst/>
          </a:prstGeom>
          <a:noFill/>
          <a:ln w="9525" cmpd="tri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3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67800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3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6713"/>
            <a:ext cx="9067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84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2401"/>
            <a:ext cx="9124950" cy="6148388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392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82000" cy="84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15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22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1938992"/>
          </a:xfrm>
          <a:prstGeom prst="rect">
            <a:avLst/>
          </a:prstGeom>
          <a:noFill/>
          <a:ln w="762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CHAPTER    6-3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LEAST-SQUARES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FIT TO 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STRAIGHT LINE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7999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687" y="1524000"/>
            <a:ext cx="7696200" cy="1938992"/>
          </a:xfrm>
          <a:prstGeom prst="rect">
            <a:avLst/>
          </a:prstGeom>
          <a:noFill/>
          <a:ln w="171450" cmpd="tri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CHAPTER    6-1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</a:rPr>
              <a:t>LEAST-SQUARES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FIT TO 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STRAIGHT LINE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213"/>
            <a:ext cx="88392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72575" cy="664845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1938992"/>
          </a:xfrm>
          <a:prstGeom prst="rect">
            <a:avLst/>
          </a:prstGeom>
          <a:noFill/>
          <a:ln w="762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CHAPTER    6-3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LEAST-SQUARES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FIT TO 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STRAIGHT LINE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7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72575" cy="664845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75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98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400"/>
            <a:ext cx="9001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9144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9962"/>
            <a:ext cx="6038850" cy="49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852"/>
            <a:ext cx="6657975" cy="51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1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400"/>
            <a:ext cx="9001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9962"/>
            <a:ext cx="6038850" cy="49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852"/>
            <a:ext cx="6657975" cy="51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1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764"/>
            <a:ext cx="7877175" cy="65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5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6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2947"/>
            <a:ext cx="6367463" cy="48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9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24850" cy="651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9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2063"/>
            <a:ext cx="73914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5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33</Words>
  <Application>Microsoft Office PowerPoint</Application>
  <PresentationFormat>On-screen Show (4:3)</PresentationFormat>
  <Paragraphs>14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101</cp:revision>
  <dcterms:created xsi:type="dcterms:W3CDTF">2015-12-19T08:52:46Z</dcterms:created>
  <dcterms:modified xsi:type="dcterms:W3CDTF">2019-02-15T20:48:57Z</dcterms:modified>
</cp:coreProperties>
</file>