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5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5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5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3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3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F651-7104-4FD9-93BF-971EA9CA079A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A6063-BA82-4C90-93C0-77FE83A7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024063"/>
            <a:ext cx="30670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6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650"/>
            <a:ext cx="57816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2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"/>
            <a:ext cx="5895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27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850"/>
            <a:ext cx="61341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6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850"/>
            <a:ext cx="5883275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7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500"/>
            <a:ext cx="60325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20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5"/>
            <a:ext cx="59372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5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00"/>
            <a:ext cx="59531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2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5"/>
            <a:ext cx="58293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40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775"/>
            <a:ext cx="59563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72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"/>
            <a:ext cx="58166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8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828675"/>
            <a:ext cx="64865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2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00"/>
            <a:ext cx="569595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5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25"/>
            <a:ext cx="59594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8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90500"/>
            <a:ext cx="7543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1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75"/>
            <a:ext cx="52197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8520"/>
            <a:ext cx="50292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9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3500"/>
            <a:ext cx="467995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7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"/>
            <a:ext cx="62484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8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450"/>
            <a:ext cx="5883275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5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9700"/>
            <a:ext cx="46863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0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"/>
            <a:ext cx="59372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7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NP2</dc:creator>
  <cp:lastModifiedBy>NP2</cp:lastModifiedBy>
  <cp:revision>3</cp:revision>
  <dcterms:created xsi:type="dcterms:W3CDTF">2015-12-20T05:23:30Z</dcterms:created>
  <dcterms:modified xsi:type="dcterms:W3CDTF">2015-12-20T05:37:36Z</dcterms:modified>
</cp:coreProperties>
</file>