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6" r:id="rId19"/>
    <p:sldId id="274" r:id="rId20"/>
    <p:sldId id="272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5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9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7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6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8D80-E35A-453A-A3AA-F4F1AA290C21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8926-A281-4B19-940B-D7E9F272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144" y="1066800"/>
            <a:ext cx="6274855" cy="459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23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800" cy="437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19600"/>
            <a:ext cx="7010400" cy="222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58200" cy="662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7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53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704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0" y="1"/>
            <a:ext cx="8762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56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2" y="161144"/>
            <a:ext cx="7280695" cy="157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9" y="1524000"/>
            <a:ext cx="7086600" cy="204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16" y="3566754"/>
            <a:ext cx="4114799" cy="31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492" y="3387970"/>
            <a:ext cx="4400549" cy="31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996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48065"/>
            <a:ext cx="8382000" cy="386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38574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197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382000" cy="11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72" y="1371600"/>
            <a:ext cx="887292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335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92" y="381001"/>
            <a:ext cx="8117108" cy="618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441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83" y="364761"/>
            <a:ext cx="7144643" cy="481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346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1"/>
            <a:ext cx="8153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17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5" y="533400"/>
            <a:ext cx="8507506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6" y="4572000"/>
            <a:ext cx="7202943" cy="158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61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83" y="364761"/>
            <a:ext cx="4359717" cy="29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30184"/>
            <a:ext cx="648652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398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8738"/>
            <a:ext cx="73152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469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"/>
            <a:ext cx="8839200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23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557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5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0"/>
            <a:ext cx="6677025" cy="992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6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669"/>
            <a:ext cx="7696199" cy="63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52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0010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27396"/>
            <a:ext cx="8153400" cy="2402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2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5046"/>
            <a:ext cx="7696200" cy="640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94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660"/>
            <a:ext cx="8610600" cy="2509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17" y="2219325"/>
            <a:ext cx="676275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24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763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7" y="3067987"/>
            <a:ext cx="9009218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" y="228600"/>
            <a:ext cx="898785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705600" cy="50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5</cp:revision>
  <dcterms:created xsi:type="dcterms:W3CDTF">2015-12-19T12:58:24Z</dcterms:created>
  <dcterms:modified xsi:type="dcterms:W3CDTF">2015-12-19T13:33:42Z</dcterms:modified>
</cp:coreProperties>
</file>