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6" r:id="rId2"/>
    <p:sldId id="327" r:id="rId3"/>
    <p:sldId id="449" r:id="rId4"/>
    <p:sldId id="329" r:id="rId5"/>
    <p:sldId id="331" r:id="rId6"/>
    <p:sldId id="333" r:id="rId7"/>
    <p:sldId id="307" r:id="rId8"/>
    <p:sldId id="336" r:id="rId9"/>
    <p:sldId id="446" r:id="rId10"/>
    <p:sldId id="447" r:id="rId11"/>
    <p:sldId id="443" r:id="rId12"/>
    <p:sldId id="451" r:id="rId13"/>
    <p:sldId id="339" r:id="rId14"/>
    <p:sldId id="461" r:id="rId15"/>
    <p:sldId id="34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006600"/>
    <a:srgbClr val="FF33CC"/>
    <a:srgbClr val="FF00FF"/>
    <a:srgbClr val="33CC33"/>
    <a:srgbClr val="19068C"/>
    <a:srgbClr val="008080"/>
    <a:srgbClr val="FF9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6" autoAdjust="0"/>
    <p:restoredTop sz="96780" autoAdjust="0"/>
  </p:normalViewPr>
  <p:slideViewPr>
    <p:cSldViewPr>
      <p:cViewPr>
        <p:scale>
          <a:sx n="77" d="100"/>
          <a:sy n="77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6D96-E962-41BD-B895-3BC15760AE9A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9579-AE2A-457D-8CA9-8EEC97DB7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832A-C3D0-4081-A337-49F13FFFE908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F427-AB36-4C2E-B1DA-403823D0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6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9C60-3BD6-4549-B638-2607DE1D2C46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5820-D3C3-466A-820D-B508D70F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9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9031-A1B3-4099-ADFD-B6F600326127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A0AB-1689-4D44-8D2E-936E84439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8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B646-20CD-4E6A-A085-731FB488FA06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1D49-AA0B-457B-B68A-2A32DC8E3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4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45A8-F473-4AF5-844D-3381F72B8F21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4757-52C7-467F-8B46-D16A2F9E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8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467D-035E-4BDB-BF77-2C053CA5A73B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C493-A3F7-42F7-97B1-C3F0D3B2E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31B6-C410-4FC2-BBDA-198CBCEAE5D4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DC71-B29D-4BD7-B7CF-100AC0558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B42A-9434-47CC-9807-854CC2BEF543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4375-7C3E-457B-9E8D-91B1AC78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7625-3FE0-4759-8965-E3BB3E7056ED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D499-EF6D-4582-90C3-4702CA253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0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95E1-216B-4FF5-BBEE-D59467E7CCA5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6FE0-9DA3-4FEA-B966-367A25F9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7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6B5F6B-8D3C-48CA-AD67-AE78DEADA870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AE19D7-625C-465A-94D1-5C191C7B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086600" cy="1200329"/>
          </a:xfrm>
          <a:prstGeom prst="rect">
            <a:avLst/>
          </a:prstGeom>
          <a:noFill/>
          <a:ln w="149225" cmpd="tri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Lecture 5-2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xxxxxxx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8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1670"/>
            <a:ext cx="6324600" cy="63246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66800"/>
            <a:ext cx="7477125" cy="4176713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2106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852488"/>
            <a:ext cx="8772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513"/>
            <a:ext cx="87630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477125" cy="541020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3345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062038"/>
            <a:ext cx="6581775" cy="47339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75"/>
            <a:ext cx="8382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00038"/>
            <a:ext cx="870585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3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Naqvi</dc:creator>
  <cp:lastModifiedBy>Naqvi</cp:lastModifiedBy>
  <cp:revision>243</cp:revision>
  <dcterms:created xsi:type="dcterms:W3CDTF">2015-01-20T11:40:04Z</dcterms:created>
  <dcterms:modified xsi:type="dcterms:W3CDTF">2017-02-24T19:13:34Z</dcterms:modified>
</cp:coreProperties>
</file>