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5" r:id="rId3"/>
    <p:sldId id="469" r:id="rId4"/>
    <p:sldId id="482" r:id="rId5"/>
    <p:sldId id="472" r:id="rId6"/>
    <p:sldId id="475" r:id="rId7"/>
    <p:sldId id="477" r:id="rId8"/>
    <p:sldId id="479" r:id="rId9"/>
    <p:sldId id="480" r:id="rId10"/>
    <p:sldId id="481" r:id="rId11"/>
    <p:sldId id="484" r:id="rId12"/>
    <p:sldId id="434" r:id="rId13"/>
    <p:sldId id="485" r:id="rId14"/>
    <p:sldId id="466" r:id="rId15"/>
    <p:sldId id="486" r:id="rId16"/>
    <p:sldId id="454" r:id="rId17"/>
    <p:sldId id="440" r:id="rId18"/>
    <p:sldId id="487" r:id="rId19"/>
    <p:sldId id="445" r:id="rId20"/>
    <p:sldId id="446" r:id="rId21"/>
    <p:sldId id="444" r:id="rId22"/>
    <p:sldId id="447" r:id="rId23"/>
    <p:sldId id="44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FF"/>
    <a:srgbClr val="33CC33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80" autoAdjust="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4C80-E557-4B4F-A2A3-77992F213702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16C3-28E6-470B-9B7F-3DB518C91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  <a:ln w="7620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Chapter </a:t>
            </a:r>
            <a:r>
              <a:rPr lang="en-US" sz="5300" b="1" dirty="0">
                <a:solidFill>
                  <a:srgbClr val="FF0000"/>
                </a:solidFill>
              </a:rPr>
              <a:t> </a:t>
            </a:r>
            <a:r>
              <a:rPr lang="en-US" sz="5300" b="1" dirty="0" smtClean="0">
                <a:solidFill>
                  <a:srgbClr val="FF0000"/>
                </a:solidFill>
              </a:rPr>
              <a:t> 1O </a:t>
            </a:r>
            <a:r>
              <a:rPr lang="en-US" sz="5300" b="1" dirty="0">
                <a:solidFill>
                  <a:srgbClr val="FF0000"/>
                </a:solidFill>
              </a:rPr>
              <a:t/>
            </a:r>
            <a:br>
              <a:rPr lang="en-US" sz="5300" b="1" dirty="0">
                <a:solidFill>
                  <a:srgbClr val="FF0000"/>
                </a:solidFill>
              </a:rPr>
            </a:br>
            <a:r>
              <a:rPr lang="en-US" sz="5300" b="1" dirty="0">
                <a:solidFill>
                  <a:srgbClr val="FF0000"/>
                </a:solidFill>
              </a:rPr>
              <a:t>GAMMA </a:t>
            </a:r>
            <a:r>
              <a:rPr lang="en-US" sz="5300" b="1" dirty="0" smtClean="0">
                <a:solidFill>
                  <a:srgbClr val="FF0000"/>
                </a:solidFill>
              </a:rPr>
              <a:t>DECAY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2875"/>
            <a:ext cx="87915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81000"/>
            <a:ext cx="80486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7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011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81000"/>
            <a:ext cx="9058275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72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Applications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28600"/>
            <a:ext cx="91344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7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89820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0975"/>
            <a:ext cx="89249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1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9050"/>
            <a:ext cx="89249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0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Pt-4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70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33350"/>
            <a:ext cx="6696075" cy="65913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0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00038"/>
            <a:ext cx="90297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5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19063"/>
            <a:ext cx="6543675" cy="66198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57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8199" cy="66294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3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039"/>
            <a:ext cx="8224837" cy="67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3350"/>
            <a:ext cx="66103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6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05799" cy="65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07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888682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215312" cy="65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3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220075" cy="67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9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536"/>
            <a:ext cx="6553200" cy="6560928"/>
          </a:xfrm>
          <a:prstGeom prst="rect">
            <a:avLst/>
          </a:prstGeom>
          <a:noFill/>
          <a:ln w="1270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89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</Words>
  <Application>Microsoft Office PowerPoint</Application>
  <PresentationFormat>On-screen Show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Chapter   1O  GAMMA DECAY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Naqvi</dc:creator>
  <cp:lastModifiedBy>Naqvi</cp:lastModifiedBy>
  <cp:revision>252</cp:revision>
  <dcterms:created xsi:type="dcterms:W3CDTF">2015-01-20T11:40:04Z</dcterms:created>
  <dcterms:modified xsi:type="dcterms:W3CDTF">2017-04-28T19:48:34Z</dcterms:modified>
</cp:coreProperties>
</file>