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1" r:id="rId3"/>
    <p:sldId id="467" r:id="rId4"/>
    <p:sldId id="469" r:id="rId5"/>
    <p:sldId id="473" r:id="rId6"/>
    <p:sldId id="472" r:id="rId7"/>
    <p:sldId id="350" r:id="rId8"/>
    <p:sldId id="475" r:id="rId9"/>
    <p:sldId id="477" r:id="rId10"/>
    <p:sldId id="482" r:id="rId11"/>
    <p:sldId id="478" r:id="rId12"/>
    <p:sldId id="479" r:id="rId13"/>
    <p:sldId id="322" r:id="rId14"/>
    <p:sldId id="324" r:id="rId15"/>
    <p:sldId id="326" r:id="rId16"/>
    <p:sldId id="328" r:id="rId17"/>
    <p:sldId id="330" r:id="rId18"/>
    <p:sldId id="331" r:id="rId19"/>
    <p:sldId id="33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600"/>
    <a:srgbClr val="0000FF"/>
    <a:srgbClr val="33CC33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780" autoAdjust="0"/>
  </p:normalViewPr>
  <p:slideViewPr>
    <p:cSldViewPr>
      <p:cViewPr>
        <p:scale>
          <a:sx n="72" d="100"/>
          <a:sy n="72" d="100"/>
        </p:scale>
        <p:origin x="-124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2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6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4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5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4C80-E557-4B4F-A2A3-77992F2137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470025"/>
          </a:xfrm>
          <a:ln w="7620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Chapter </a:t>
            </a:r>
            <a:r>
              <a:rPr lang="en-US" sz="5300" b="1" dirty="0">
                <a:solidFill>
                  <a:srgbClr val="FF0000"/>
                </a:solidFill>
              </a:rPr>
              <a:t> </a:t>
            </a:r>
            <a:r>
              <a:rPr lang="en-US" sz="5300" b="1" dirty="0" smtClean="0">
                <a:solidFill>
                  <a:srgbClr val="FF0000"/>
                </a:solidFill>
              </a:rPr>
              <a:t> 1O </a:t>
            </a:r>
            <a:r>
              <a:rPr lang="en-US" sz="5300" b="1" dirty="0">
                <a:solidFill>
                  <a:srgbClr val="FF0000"/>
                </a:solidFill>
              </a:rPr>
              <a:t/>
            </a:r>
            <a:br>
              <a:rPr lang="en-US" sz="5300" b="1" dirty="0">
                <a:solidFill>
                  <a:srgbClr val="FF0000"/>
                </a:solidFill>
              </a:rPr>
            </a:br>
            <a:r>
              <a:rPr lang="en-US" sz="5300" b="1" dirty="0">
                <a:solidFill>
                  <a:srgbClr val="FF0000"/>
                </a:solidFill>
              </a:rPr>
              <a:t>GAMMA </a:t>
            </a:r>
            <a:r>
              <a:rPr lang="en-US" sz="5300" b="1" dirty="0" smtClean="0">
                <a:solidFill>
                  <a:srgbClr val="FF0000"/>
                </a:solidFill>
              </a:rPr>
              <a:t>DECAY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09600"/>
            <a:ext cx="86677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68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773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400"/>
            <a:ext cx="91059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2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48663" cy="64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7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3345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0513"/>
            <a:ext cx="932497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00038"/>
            <a:ext cx="85439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22972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00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Pt-1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426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74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86"/>
            <a:ext cx="8301038" cy="68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1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2" y="152400"/>
            <a:ext cx="8564468" cy="657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9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191"/>
            <a:ext cx="3962400" cy="66770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1"/>
            <a:ext cx="4953000" cy="683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04875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6200"/>
            <a:ext cx="9001125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2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Chapter   1O  GAMMA DECAY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Naqvi</dc:creator>
  <cp:lastModifiedBy>Naqvi</cp:lastModifiedBy>
  <cp:revision>233</cp:revision>
  <dcterms:created xsi:type="dcterms:W3CDTF">2015-01-20T11:40:04Z</dcterms:created>
  <dcterms:modified xsi:type="dcterms:W3CDTF">2017-04-18T18:25:06Z</dcterms:modified>
</cp:coreProperties>
</file>