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  <p:sldId id="264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310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9BC76-A9DC-4C79-8501-6525FA6632AE}" type="datetimeFigureOut">
              <a:rPr lang="en-US" smtClean="0"/>
              <a:t>6/14/2014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A9B76-C1A5-46FD-A322-68838EBD1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815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9BC76-A9DC-4C79-8501-6525FA6632AE}" type="datetimeFigureOut">
              <a:rPr lang="en-US" smtClean="0"/>
              <a:t>6/14/2014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A9B76-C1A5-46FD-A322-68838EBD1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08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9BC76-A9DC-4C79-8501-6525FA6632AE}" type="datetimeFigureOut">
              <a:rPr lang="en-US" smtClean="0"/>
              <a:t>6/14/2014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A9B76-C1A5-46FD-A322-68838EBD1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110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9BC76-A9DC-4C79-8501-6525FA6632AE}" type="datetimeFigureOut">
              <a:rPr lang="en-US" smtClean="0"/>
              <a:t>6/14/2014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A9B76-C1A5-46FD-A322-68838EBD1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65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9BC76-A9DC-4C79-8501-6525FA6632AE}" type="datetimeFigureOut">
              <a:rPr lang="en-US" smtClean="0"/>
              <a:t>6/14/2014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A9B76-C1A5-46FD-A322-68838EBD1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914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9BC76-A9DC-4C79-8501-6525FA6632AE}" type="datetimeFigureOut">
              <a:rPr lang="en-US" smtClean="0"/>
              <a:t>6/14/2014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A9B76-C1A5-46FD-A322-68838EBD1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865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9BC76-A9DC-4C79-8501-6525FA6632AE}" type="datetimeFigureOut">
              <a:rPr lang="en-US" smtClean="0"/>
              <a:t>6/14/2014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A9B76-C1A5-46FD-A322-68838EBD1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00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9BC76-A9DC-4C79-8501-6525FA6632AE}" type="datetimeFigureOut">
              <a:rPr lang="en-US" smtClean="0"/>
              <a:t>6/14/2014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A9B76-C1A5-46FD-A322-68838EBD1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66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9BC76-A9DC-4C79-8501-6525FA6632AE}" type="datetimeFigureOut">
              <a:rPr lang="en-US" smtClean="0"/>
              <a:t>6/14/2014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A9B76-C1A5-46FD-A322-68838EBD1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89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9BC76-A9DC-4C79-8501-6525FA6632AE}" type="datetimeFigureOut">
              <a:rPr lang="en-US" smtClean="0"/>
              <a:t>6/14/2014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A9B76-C1A5-46FD-A322-68838EBD1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43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9BC76-A9DC-4C79-8501-6525FA6632AE}" type="datetimeFigureOut">
              <a:rPr lang="en-US" smtClean="0"/>
              <a:t>6/14/2014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A9B76-C1A5-46FD-A322-68838EBD1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695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9BC76-A9DC-4C79-8501-6525FA6632AE}" type="datetimeFigureOut">
              <a:rPr lang="en-US" smtClean="0"/>
              <a:t>6/14/2014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A9B76-C1A5-46FD-A322-68838EBD1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07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323850"/>
            <a:ext cx="9048750" cy="621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9639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625"/>
            <a:ext cx="8229600" cy="6280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133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47750"/>
            <a:ext cx="8839200" cy="476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8882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Naqvi</dc:creator>
  <cp:lastModifiedBy>Naqvi</cp:lastModifiedBy>
  <cp:revision>7</cp:revision>
  <dcterms:created xsi:type="dcterms:W3CDTF">2014-06-14T07:58:47Z</dcterms:created>
  <dcterms:modified xsi:type="dcterms:W3CDTF">2014-06-14T09:14:37Z</dcterms:modified>
</cp:coreProperties>
</file>