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BC76-A9DC-4C79-8501-6525FA6632AE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B76-C1A5-46FD-A322-68838EBD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1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BC76-A9DC-4C79-8501-6525FA6632AE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B76-C1A5-46FD-A322-68838EBD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0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BC76-A9DC-4C79-8501-6525FA6632AE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B76-C1A5-46FD-A322-68838EBD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1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BC76-A9DC-4C79-8501-6525FA6632AE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B76-C1A5-46FD-A322-68838EBD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6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BC76-A9DC-4C79-8501-6525FA6632AE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B76-C1A5-46FD-A322-68838EBD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1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BC76-A9DC-4C79-8501-6525FA6632AE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B76-C1A5-46FD-A322-68838EBD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6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BC76-A9DC-4C79-8501-6525FA6632AE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B76-C1A5-46FD-A322-68838EBD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BC76-A9DC-4C79-8501-6525FA6632AE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B76-C1A5-46FD-A322-68838EBD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6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BC76-A9DC-4C79-8501-6525FA6632AE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B76-C1A5-46FD-A322-68838EBD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9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BC76-A9DC-4C79-8501-6525FA6632AE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B76-C1A5-46FD-A322-68838EBD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BC76-A9DC-4C79-8501-6525FA6632AE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B76-C1A5-46FD-A322-68838EBD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9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9BC76-A9DC-4C79-8501-6525FA6632AE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A9B76-C1A5-46FD-A322-68838EBD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7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23850"/>
            <a:ext cx="9048750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63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5"/>
            <a:ext cx="8229600" cy="6280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3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47750"/>
            <a:ext cx="88392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888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Naqvi</dc:creator>
  <cp:lastModifiedBy>Naqvi</cp:lastModifiedBy>
  <cp:revision>7</cp:revision>
  <dcterms:created xsi:type="dcterms:W3CDTF">2014-06-14T07:58:47Z</dcterms:created>
  <dcterms:modified xsi:type="dcterms:W3CDTF">2014-06-14T09:14:37Z</dcterms:modified>
</cp:coreProperties>
</file>