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1" r:id="rId3"/>
    <p:sldId id="262" r:id="rId4"/>
    <p:sldId id="263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707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834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120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780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915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6081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49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191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978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875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263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06896-1E66-4F14-A448-2D9897569DA0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BB3B8-0909-45A7-B7DE-9C420ADB4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2538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38" y="152400"/>
            <a:ext cx="9077325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283845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0"/>
            <a:ext cx="32766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0"/>
            <a:ext cx="2807327" cy="236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743199"/>
            <a:ext cx="4191000" cy="329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3048000"/>
            <a:ext cx="4374816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3" y="314325"/>
            <a:ext cx="9096375" cy="622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563" y="161925"/>
            <a:ext cx="8524875" cy="653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52" y="3657600"/>
            <a:ext cx="1384470" cy="258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"/>
            <a:ext cx="3248025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4371975" cy="3196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429000"/>
            <a:ext cx="2400300" cy="2949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3505200"/>
            <a:ext cx="1390650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7841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naqvi</dc:creator>
  <cp:lastModifiedBy>Administrator</cp:lastModifiedBy>
  <cp:revision>15</cp:revision>
  <dcterms:created xsi:type="dcterms:W3CDTF">2014-08-12T12:54:20Z</dcterms:created>
  <dcterms:modified xsi:type="dcterms:W3CDTF">2014-08-12T07:24:28Z</dcterms:modified>
</cp:coreProperties>
</file>