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2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3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483EBF-AB32-4455-B0C7-50FC7ECA7F5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D97A87-1EFC-42A0-8D1E-A93FBB0C3177}" type="pres">
      <dgm:prSet presAssocID="{18483EBF-AB32-4455-B0C7-50FC7ECA7F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EB1B992-8B5D-440E-BD16-A48E198DB300}" type="presOf" srcId="{18483EBF-AB32-4455-B0C7-50FC7ECA7F51}" destId="{D9D97A87-1EFC-42A0-8D1E-A93FBB0C3177}" srcOrd="0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1C41FA-4FEE-41C2-830B-758C33A803C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633B72D-FDB0-4DDA-8D8F-F42C81BD889C}">
      <dgm:prSet phldrT="[نص]" custT="1"/>
      <dgm:spPr/>
      <dgm:t>
        <a:bodyPr/>
        <a:lstStyle/>
        <a:p>
          <a:pPr rtl="1"/>
          <a:r>
            <a:rPr lang="ar-SA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باليوم الآخر</a:t>
          </a:r>
          <a:endParaRPr lang="ar-SA" sz="36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FA96439-9B93-406A-8777-449507D9F5C1}" type="parTrans" cxnId="{81B16287-86DD-4921-A39A-4BD1A9F296E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2F348E0-0216-4A85-A767-3E1E7AFB95F7}" type="sibTrans" cxnId="{81B16287-86DD-4921-A39A-4BD1A9F296E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ECD775F-E194-450C-A081-CC2D9C6395F3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التعريف، والحكم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4F0C4BA-5F33-4933-8D4E-B98A8FE255E2}" type="parTrans" cxnId="{46F92876-D446-4C31-882B-A540BB9BA747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29F8AE5-2B16-4484-A18C-EF284DB3FDCC}" type="sibTrans" cxnId="{46F92876-D446-4C31-882B-A540BB9BA747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1B247C2-EE5B-4BDA-80FB-F026915A505F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من دلائل البعث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95D19E7-4299-4F4B-932E-CD03CD555076}" type="parTrans" cxnId="{6F8E56B2-5D67-4AE5-9647-DC42EEA3C279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D1DDFBB-6E89-4C21-B6FF-78DC709C6130}" type="sibTrans" cxnId="{6F8E56B2-5D67-4AE5-9647-DC42EEA3C279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2AC9121-05E4-47BA-883D-2EA233DA0BB1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الكتاب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651498A-8E8F-44D1-A1AF-7D06104F4C90}" type="parTrans" cxnId="{7314BF61-F67E-4486-8E94-2521541B84E4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25A51A1-DA9B-4ADB-8AC1-13F0D1C56F12}" type="sibTrans" cxnId="{7314BF61-F67E-4486-8E94-2521541B84E4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82D7BEA-BA2A-46B8-BBEE-60D53040C4CC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قياس الأولى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5040BAB-9AC7-40D3-872D-C1DE9F2FD062}" type="parTrans" cxnId="{52E705C4-33AE-49A5-90E6-C395FF7254E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6DD7CB4-FDDB-46E1-A210-B6D639B96C82}" type="sibTrans" cxnId="{52E705C4-33AE-49A5-90E6-C395FF7254E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ED7025-95A8-43EC-A515-174B04507C19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مشتملات اليوم الآخر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994AE53-6077-4361-8FDD-D300138815B1}" type="parTrans" cxnId="{E7DB3092-EB1D-462F-8AA7-A006D85637F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452B667-7464-4E2C-931C-FD3ACC58CECB}" type="sibTrans" cxnId="{E7DB3092-EB1D-462F-8AA7-A006D85637F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32D757-7392-4827-A4BB-BE046252B2DF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البعث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60303BA-A086-4BEC-AAD8-DF30A560CEB6}" type="parTrans" cxnId="{36E9E5BD-4C6C-44FD-AFF5-751E9F1F2B8F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A8A552A-2969-4D60-97DB-10B67173F8A4}" type="sibTrans" cxnId="{36E9E5BD-4C6C-44FD-AFF5-751E9F1F2B8F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8598CED-A6C5-478A-ADA1-1C070AF92584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الحشر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EBFC846-CCC0-480A-93EC-72D1F83DAADB}" type="parTrans" cxnId="{4B708B78-024C-4AD8-9EAB-125593A4EC34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A8A1EFF-323C-433E-884B-234B8D36990F}" type="sibTrans" cxnId="{4B708B78-024C-4AD8-9EAB-125593A4EC34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54C6884-1BE2-4F38-B1DB-0039345CA0D2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البرزخ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0387F6C-B508-44F9-B143-23E9E94F4FBD}" type="parTrans" cxnId="{0420E62E-D3D6-404F-ACC4-CD9650DEAB40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DAB4C5-2435-46ED-A85F-171002E9BDDA}" type="sibTrans" cxnId="{0420E62E-D3D6-404F-ACC4-CD9650DEAB4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3C58C8C-0FE3-4198-9A5A-BF1B846FB116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9EEA25-D8B3-4989-AC4F-566DF7FD42FF}" type="parTrans" cxnId="{8A8C25B2-9C60-40A7-8685-D57EAD6C094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410DD52-BDCD-4C48-9CC0-F94620F8E9CE}" type="sibTrans" cxnId="{8A8C25B2-9C60-40A7-8685-D57EAD6C094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A823C07-221B-4386-8EF5-1A34A3428ED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الفتنة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0DE3D8D-DAAC-4402-BF7C-8BDA57DCE985}" type="parTrans" cxnId="{6C817A96-7AC3-4CE1-B91A-3A6D01BB585D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AA49C6-5F9D-4616-A2B8-791B65E416D2}" type="sibTrans" cxnId="{6C817A96-7AC3-4CE1-B91A-3A6D01BB585D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0B19DC9-D3F4-48B2-B7CA-90C25D9568B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عذاب القبر ، ونعيمه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C18BD86-22E8-46F9-ACF9-6B2F57C708AF}" type="parTrans" cxnId="{B4585D17-6F2F-464C-8DAB-CAFA24C2F703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936D9E-F384-415F-85AD-DEE793A786A7}" type="sibTrans" cxnId="{B4585D17-6F2F-464C-8DAB-CAFA24C2F703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F0B0443-DD35-4FE4-8705-571CDF2B840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التعريف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CDBA9A2-5402-4BC7-AFE1-BFEBA649444E}" type="parTrans" cxnId="{8AA07410-B2B4-4A45-92A4-A5A708ADFD72}">
      <dgm:prSet custT="1"/>
      <dgm:spPr/>
      <dgm:t>
        <a:bodyPr/>
        <a:lstStyle/>
        <a:p>
          <a:pPr rtl="1"/>
          <a:endParaRPr lang="ar-SA" sz="2000"/>
        </a:p>
      </dgm:t>
    </dgm:pt>
    <dgm:pt modelId="{273E1F42-727D-4BA7-8689-9FBCEE5045E9}" type="sibTrans" cxnId="{8AA07410-B2B4-4A45-92A4-A5A708ADFD72}">
      <dgm:prSet/>
      <dgm:spPr/>
      <dgm:t>
        <a:bodyPr/>
        <a:lstStyle/>
        <a:p>
          <a:pPr rtl="1"/>
          <a:endParaRPr lang="ar-SA" sz="2000"/>
        </a:p>
      </dgm:t>
    </dgm:pt>
    <dgm:pt modelId="{046F17ED-11F7-464A-83BA-9054EE800E48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السنة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06CF6BA-8C91-4B2D-91D6-52255F9669FB}" type="parTrans" cxnId="{85F27FD7-07FD-4D79-9274-4F5A61A8E3E9}">
      <dgm:prSet custT="1"/>
      <dgm:spPr/>
      <dgm:t>
        <a:bodyPr/>
        <a:lstStyle/>
        <a:p>
          <a:pPr rtl="1"/>
          <a:endParaRPr lang="ar-SA" sz="2000"/>
        </a:p>
      </dgm:t>
    </dgm:pt>
    <dgm:pt modelId="{9290C6F0-F166-4045-B0D1-B5141F868D7F}" type="sibTrans" cxnId="{85F27FD7-07FD-4D79-9274-4F5A61A8E3E9}">
      <dgm:prSet/>
      <dgm:spPr/>
      <dgm:t>
        <a:bodyPr/>
        <a:lstStyle/>
        <a:p>
          <a:pPr rtl="1"/>
          <a:endParaRPr lang="ar-SA" sz="2000"/>
        </a:p>
      </dgm:t>
    </dgm:pt>
    <dgm:pt modelId="{0F09C083-FCC1-4DB1-853C-58AA0EC3759A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الحساب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E34B17F-05B1-4762-A43C-A509A6E76A48}" type="parTrans" cxnId="{A19430A4-722F-4B49-A652-E4F55450AACA}">
      <dgm:prSet custT="1"/>
      <dgm:spPr/>
      <dgm:t>
        <a:bodyPr/>
        <a:lstStyle/>
        <a:p>
          <a:pPr rtl="1"/>
          <a:endParaRPr lang="ar-SA" sz="2000"/>
        </a:p>
      </dgm:t>
    </dgm:pt>
    <dgm:pt modelId="{DA95C9DB-5486-4B8D-BC41-1CF5B6CFE504}" type="sibTrans" cxnId="{A19430A4-722F-4B49-A652-E4F55450AACA}">
      <dgm:prSet/>
      <dgm:spPr/>
      <dgm:t>
        <a:bodyPr/>
        <a:lstStyle/>
        <a:p>
          <a:pPr rtl="1"/>
          <a:endParaRPr lang="ar-SA" sz="2000"/>
        </a:p>
      </dgm:t>
    </dgm:pt>
    <dgm:pt modelId="{4EA111E2-6B53-4EAD-A02F-EC2284F341FF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الإجماع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2B19147-AFB9-4C5A-AE78-1E0AD73588A7}" type="parTrans" cxnId="{9BD03F57-B8B8-45E6-ABE5-9DDD82524270}">
      <dgm:prSet/>
      <dgm:spPr/>
      <dgm:t>
        <a:bodyPr/>
        <a:lstStyle/>
        <a:p>
          <a:pPr rtl="1"/>
          <a:endParaRPr lang="ar-SA"/>
        </a:p>
      </dgm:t>
    </dgm:pt>
    <dgm:pt modelId="{7A67A7E2-6D43-4B58-A363-2B1166071979}" type="sibTrans" cxnId="{9BD03F57-B8B8-45E6-ABE5-9DDD82524270}">
      <dgm:prSet/>
      <dgm:spPr/>
      <dgm:t>
        <a:bodyPr/>
        <a:lstStyle/>
        <a:p>
          <a:pPr rtl="1"/>
          <a:endParaRPr lang="ar-SA"/>
        </a:p>
      </dgm:t>
    </dgm:pt>
    <dgm:pt modelId="{6254E56F-6AF4-4DFB-9434-8DD6A13DC45B}">
      <dgm:prSet/>
      <dgm:spPr/>
      <dgm:t>
        <a:bodyPr/>
        <a:lstStyle/>
        <a:p>
          <a:pPr rtl="1"/>
          <a:r>
            <a:rPr lang="ar-SA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العقل</a:t>
          </a:r>
          <a:endParaRPr lang="ar-SA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FF0705D-367D-41C8-9C2B-85474CDBF8BE}" type="parTrans" cxnId="{5735A5C3-5C78-4078-8D1C-45570C042B10}">
      <dgm:prSet/>
      <dgm:spPr/>
      <dgm:t>
        <a:bodyPr/>
        <a:lstStyle/>
        <a:p>
          <a:pPr rtl="1"/>
          <a:endParaRPr lang="ar-SA"/>
        </a:p>
      </dgm:t>
    </dgm:pt>
    <dgm:pt modelId="{211D72C4-FA61-4C68-A51B-A7B47D531559}" type="sibTrans" cxnId="{5735A5C3-5C78-4078-8D1C-45570C042B10}">
      <dgm:prSet/>
      <dgm:spPr/>
      <dgm:t>
        <a:bodyPr/>
        <a:lstStyle/>
        <a:p>
          <a:pPr rtl="1"/>
          <a:endParaRPr lang="ar-SA"/>
        </a:p>
      </dgm:t>
    </dgm:pt>
    <dgm:pt modelId="{B9B71B5E-C753-4C1A-B4AC-D94C8C7FE75D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قياس المساوي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CBB5E46-C97B-4454-92E9-F10FB7165321}" type="parTrans" cxnId="{6E1850A5-AAD9-47CD-AC7F-8E5D5F70AA18}">
      <dgm:prSet/>
      <dgm:spPr/>
      <dgm:t>
        <a:bodyPr/>
        <a:lstStyle/>
        <a:p>
          <a:pPr rtl="1"/>
          <a:endParaRPr lang="ar-SA"/>
        </a:p>
      </dgm:t>
    </dgm:pt>
    <dgm:pt modelId="{9A03DD26-8902-45A9-836E-5995D6502FFD}" type="sibTrans" cxnId="{6E1850A5-AAD9-47CD-AC7F-8E5D5F70AA18}">
      <dgm:prSet/>
      <dgm:spPr/>
      <dgm:t>
        <a:bodyPr/>
        <a:lstStyle/>
        <a:p>
          <a:pPr rtl="1"/>
          <a:endParaRPr lang="ar-SA"/>
        </a:p>
      </dgm:t>
    </dgm:pt>
    <dgm:pt modelId="{C56D4FA6-D94E-4B43-9C3C-CAE68AE77E6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الميزان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34B4660-8C8E-49D4-827B-9574F9303585}" type="parTrans" cxnId="{92AA3E19-2108-4597-A0B3-CBA1C5850F21}">
      <dgm:prSet/>
      <dgm:spPr/>
      <dgm:t>
        <a:bodyPr/>
        <a:lstStyle/>
        <a:p>
          <a:pPr rtl="1"/>
          <a:endParaRPr lang="ar-SA"/>
        </a:p>
      </dgm:t>
    </dgm:pt>
    <dgm:pt modelId="{D55A3D86-9C94-446C-9175-28B667FDDEDA}" type="sibTrans" cxnId="{92AA3E19-2108-4597-A0B3-CBA1C5850F21}">
      <dgm:prSet/>
      <dgm:spPr/>
      <dgm:t>
        <a:bodyPr/>
        <a:lstStyle/>
        <a:p>
          <a:pPr rtl="1"/>
          <a:endParaRPr lang="ar-SA"/>
        </a:p>
      </dgm:t>
    </dgm:pt>
    <dgm:pt modelId="{FFEBCC12-336A-4700-B577-45F77B3F6B38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الحوض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03481E3-0497-48BE-A17B-58C7FFC61B32}" type="parTrans" cxnId="{964281BF-7CC0-4DD7-AC31-215637723643}">
      <dgm:prSet/>
      <dgm:spPr/>
      <dgm:t>
        <a:bodyPr/>
        <a:lstStyle/>
        <a:p>
          <a:pPr rtl="1"/>
          <a:endParaRPr lang="ar-SA"/>
        </a:p>
      </dgm:t>
    </dgm:pt>
    <dgm:pt modelId="{151126D5-50D5-46F1-87BD-DC44B3A42A18}" type="sibTrans" cxnId="{964281BF-7CC0-4DD7-AC31-215637723643}">
      <dgm:prSet/>
      <dgm:spPr/>
      <dgm:t>
        <a:bodyPr/>
        <a:lstStyle/>
        <a:p>
          <a:pPr rtl="1"/>
          <a:endParaRPr lang="ar-SA"/>
        </a:p>
      </dgm:t>
    </dgm:pt>
    <dgm:pt modelId="{5FF4DFB5-C0C2-49E9-A41C-D19D2696F9E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الصراط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0D692AA-5FDB-4CBD-B88C-B7DABA211720}" type="parTrans" cxnId="{3272263D-0145-4781-B12A-D0410D529880}">
      <dgm:prSet/>
      <dgm:spPr/>
      <dgm:t>
        <a:bodyPr/>
        <a:lstStyle/>
        <a:p>
          <a:pPr rtl="1"/>
          <a:endParaRPr lang="ar-SA"/>
        </a:p>
      </dgm:t>
    </dgm:pt>
    <dgm:pt modelId="{B472385E-4607-492D-80A9-65354C627C4F}" type="sibTrans" cxnId="{3272263D-0145-4781-B12A-D0410D529880}">
      <dgm:prSet/>
      <dgm:spPr/>
      <dgm:t>
        <a:bodyPr/>
        <a:lstStyle/>
        <a:p>
          <a:pPr rtl="1"/>
          <a:endParaRPr lang="ar-SA"/>
        </a:p>
      </dgm:t>
    </dgm:pt>
    <dgm:pt modelId="{901DFE43-FFAE-40BC-BF07-576748FCC0FC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الجنة والنار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333765D-7272-4629-B85C-CF08969DF550}" type="parTrans" cxnId="{9A37F7B6-1421-4653-B148-06F51115883B}">
      <dgm:prSet/>
      <dgm:spPr/>
      <dgm:t>
        <a:bodyPr/>
        <a:lstStyle/>
        <a:p>
          <a:pPr rtl="1"/>
          <a:endParaRPr lang="ar-SA"/>
        </a:p>
      </dgm:t>
    </dgm:pt>
    <dgm:pt modelId="{09A6C438-082C-46AD-AD48-3C45A7F3E406}" type="sibTrans" cxnId="{9A37F7B6-1421-4653-B148-06F51115883B}">
      <dgm:prSet/>
      <dgm:spPr/>
      <dgm:t>
        <a:bodyPr/>
        <a:lstStyle/>
        <a:p>
          <a:pPr rtl="1"/>
          <a:endParaRPr lang="ar-SA"/>
        </a:p>
      </dgm:t>
    </dgm:pt>
    <dgm:pt modelId="{690F31FD-337C-40C4-AADD-0E1515A66E82}" type="pres">
      <dgm:prSet presAssocID="{DE1C41FA-4FEE-41C2-830B-758C33A803C7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E7C7B67-120F-469C-ADF9-FAC1810716A3}" type="pres">
      <dgm:prSet presAssocID="{D633B72D-FDB0-4DDA-8D8F-F42C81BD889C}" presName="root1" presStyleCnt="0"/>
      <dgm:spPr/>
    </dgm:pt>
    <dgm:pt modelId="{9EFA5548-DDA4-4DD0-9377-77F22B3A06E3}" type="pres">
      <dgm:prSet presAssocID="{D633B72D-FDB0-4DDA-8D8F-F42C81BD889C}" presName="LevelOneTextNode" presStyleLbl="node0" presStyleIdx="0" presStyleCnt="1" custScaleX="153756" custLinFactX="148484" custLinFactNeighborX="200000" custLinFactNeighborY="-17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DC0A78-30FD-473B-87B2-0612A17A49B1}" type="pres">
      <dgm:prSet presAssocID="{D633B72D-FDB0-4DDA-8D8F-F42C81BD889C}" presName="level2hierChild" presStyleCnt="0"/>
      <dgm:spPr/>
    </dgm:pt>
    <dgm:pt modelId="{DE5E5446-41E8-457D-A538-150D361642FB}" type="pres">
      <dgm:prSet presAssocID="{44F0C4BA-5F33-4933-8D4E-B98A8FE255E2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56FCA2E6-A1AE-458D-9056-94E8746A0726}" type="pres">
      <dgm:prSet presAssocID="{44F0C4BA-5F33-4933-8D4E-B98A8FE255E2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07AB29D3-B89E-42EA-A5E8-B8D8FCB2CCA9}" type="pres">
      <dgm:prSet presAssocID="{5ECD775F-E194-450C-A081-CC2D9C6395F3}" presName="root2" presStyleCnt="0"/>
      <dgm:spPr/>
    </dgm:pt>
    <dgm:pt modelId="{6927D5FB-EE36-47BF-81B1-E77536E2EA3F}" type="pres">
      <dgm:prSet presAssocID="{5ECD775F-E194-450C-A081-CC2D9C6395F3}" presName="LevelTwoTextNode" presStyleLbl="node2" presStyleIdx="0" presStyleCnt="4" custScaleX="136661" custScaleY="113403" custLinFactNeighborX="53999" custLinFactNeighborY="283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FC6E56-D8DE-452B-AFDF-6AA0170F0F9F}" type="pres">
      <dgm:prSet presAssocID="{5ECD775F-E194-450C-A081-CC2D9C6395F3}" presName="level3hierChild" presStyleCnt="0"/>
      <dgm:spPr/>
    </dgm:pt>
    <dgm:pt modelId="{E2FFA4A0-C2E3-4EBD-AD89-1EA24A1C36FF}" type="pres">
      <dgm:prSet presAssocID="{6CDBA9A2-5402-4BC7-AFE1-BFEBA649444E}" presName="conn2-1" presStyleLbl="parChTrans1D3" presStyleIdx="0" presStyleCnt="15"/>
      <dgm:spPr/>
      <dgm:t>
        <a:bodyPr/>
        <a:lstStyle/>
        <a:p>
          <a:pPr rtl="1"/>
          <a:endParaRPr lang="ar-SA"/>
        </a:p>
      </dgm:t>
    </dgm:pt>
    <dgm:pt modelId="{B759E355-AC97-4343-9528-6C240FD50236}" type="pres">
      <dgm:prSet presAssocID="{6CDBA9A2-5402-4BC7-AFE1-BFEBA649444E}" presName="connTx" presStyleLbl="parChTrans1D3" presStyleIdx="0" presStyleCnt="15"/>
      <dgm:spPr/>
      <dgm:t>
        <a:bodyPr/>
        <a:lstStyle/>
        <a:p>
          <a:pPr rtl="1"/>
          <a:endParaRPr lang="ar-SA"/>
        </a:p>
      </dgm:t>
    </dgm:pt>
    <dgm:pt modelId="{17BFFA14-91B8-48AC-9D16-0C396CD17EE4}" type="pres">
      <dgm:prSet presAssocID="{DF0B0443-DD35-4FE4-8705-571CDF2B8403}" presName="root2" presStyleCnt="0"/>
      <dgm:spPr/>
    </dgm:pt>
    <dgm:pt modelId="{46F07C9D-F199-4185-9B90-40ADE1342A97}" type="pres">
      <dgm:prSet presAssocID="{DF0B0443-DD35-4FE4-8705-571CDF2B8403}" presName="LevelTwoTextNode" presStyleLbl="node3" presStyleIdx="0" presStyleCnt="15" custScaleX="116611" custScaleY="103066" custLinFactNeighborX="-2103" custLinFactNeighborY="242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750EC1-4772-4956-9431-80EA2F61B9EF}" type="pres">
      <dgm:prSet presAssocID="{DF0B0443-DD35-4FE4-8705-571CDF2B8403}" presName="level3hierChild" presStyleCnt="0"/>
      <dgm:spPr/>
    </dgm:pt>
    <dgm:pt modelId="{96BC549A-B5BB-42B6-AD3F-84FFD8C114EC}" type="pres">
      <dgm:prSet presAssocID="{E89EEA25-D8B3-4989-AC4F-566DF7FD42FF}" presName="conn2-1" presStyleLbl="parChTrans1D3" presStyleIdx="1" presStyleCnt="15"/>
      <dgm:spPr/>
      <dgm:t>
        <a:bodyPr/>
        <a:lstStyle/>
        <a:p>
          <a:pPr rtl="1"/>
          <a:endParaRPr lang="ar-SA"/>
        </a:p>
      </dgm:t>
    </dgm:pt>
    <dgm:pt modelId="{8D217C15-2640-46FE-8399-2168F634D4AB}" type="pres">
      <dgm:prSet presAssocID="{E89EEA25-D8B3-4989-AC4F-566DF7FD42FF}" presName="connTx" presStyleLbl="parChTrans1D3" presStyleIdx="1" presStyleCnt="15"/>
      <dgm:spPr/>
      <dgm:t>
        <a:bodyPr/>
        <a:lstStyle/>
        <a:p>
          <a:pPr rtl="1"/>
          <a:endParaRPr lang="ar-SA"/>
        </a:p>
      </dgm:t>
    </dgm:pt>
    <dgm:pt modelId="{D93E4BA0-35D6-4C60-A995-59F72170C91B}" type="pres">
      <dgm:prSet presAssocID="{F3C58C8C-0FE3-4198-9A5A-BF1B846FB116}" presName="root2" presStyleCnt="0"/>
      <dgm:spPr/>
    </dgm:pt>
    <dgm:pt modelId="{BD546F76-AE07-4AB7-B375-46B24105BEF5}" type="pres">
      <dgm:prSet presAssocID="{F3C58C8C-0FE3-4198-9A5A-BF1B846FB116}" presName="LevelTwoTextNode" presStyleLbl="node3" presStyleIdx="1" presStyleCnt="15" custScaleX="117895" custScaleY="95198" custLinFactNeighborX="-1995" custLinFactNeighborY="192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2DD01C-7ED0-4920-9E72-31E90FA464B3}" type="pres">
      <dgm:prSet presAssocID="{F3C58C8C-0FE3-4198-9A5A-BF1B846FB116}" presName="level3hierChild" presStyleCnt="0"/>
      <dgm:spPr/>
    </dgm:pt>
    <dgm:pt modelId="{61878905-B71F-4021-9209-3BF6A2B91A0E}" type="pres">
      <dgm:prSet presAssocID="{B0387F6C-B508-44F9-B143-23E9E94F4FBD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C00501FA-6DE4-4A6A-9B00-1FE944CA2885}" type="pres">
      <dgm:prSet presAssocID="{B0387F6C-B508-44F9-B143-23E9E94F4FBD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BCE4B63-A874-4F2E-9DC8-EAEAEDEEF70D}" type="pres">
      <dgm:prSet presAssocID="{854C6884-1BE2-4F38-B1DB-0039345CA0D2}" presName="root2" presStyleCnt="0"/>
      <dgm:spPr/>
    </dgm:pt>
    <dgm:pt modelId="{B929E4BC-924F-4FC1-9DA6-7C6A10DD8338}" type="pres">
      <dgm:prSet presAssocID="{854C6884-1BE2-4F38-B1DB-0039345CA0D2}" presName="LevelTwoTextNode" presStyleLbl="node2" presStyleIdx="1" presStyleCnt="4" custScaleX="134780" custScaleY="110311" custLinFactNeighborX="53553" custLinFactNeighborY="819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7B5AD3-A926-405E-AB1F-099848A3BCA9}" type="pres">
      <dgm:prSet presAssocID="{854C6884-1BE2-4F38-B1DB-0039345CA0D2}" presName="level3hierChild" presStyleCnt="0"/>
      <dgm:spPr/>
    </dgm:pt>
    <dgm:pt modelId="{09A655AB-BBD1-4A8A-AA8E-9510E16E9D9E}" type="pres">
      <dgm:prSet presAssocID="{A0DE3D8D-DAAC-4402-BF7C-8BDA57DCE985}" presName="conn2-1" presStyleLbl="parChTrans1D3" presStyleIdx="2" presStyleCnt="15"/>
      <dgm:spPr/>
      <dgm:t>
        <a:bodyPr/>
        <a:lstStyle/>
        <a:p>
          <a:pPr rtl="1"/>
          <a:endParaRPr lang="ar-SA"/>
        </a:p>
      </dgm:t>
    </dgm:pt>
    <dgm:pt modelId="{825864E8-8BF5-48DB-81D1-E31BB53A7B35}" type="pres">
      <dgm:prSet presAssocID="{A0DE3D8D-DAAC-4402-BF7C-8BDA57DCE985}" presName="connTx" presStyleLbl="parChTrans1D3" presStyleIdx="2" presStyleCnt="15"/>
      <dgm:spPr/>
      <dgm:t>
        <a:bodyPr/>
        <a:lstStyle/>
        <a:p>
          <a:pPr rtl="1"/>
          <a:endParaRPr lang="ar-SA"/>
        </a:p>
      </dgm:t>
    </dgm:pt>
    <dgm:pt modelId="{E9CED5C9-37BC-48A7-BE6B-3A49EA5D6637}" type="pres">
      <dgm:prSet presAssocID="{DA823C07-221B-4386-8EF5-1A34A3428ED3}" presName="root2" presStyleCnt="0"/>
      <dgm:spPr/>
    </dgm:pt>
    <dgm:pt modelId="{00DE3EF2-CA92-4E5F-98A7-4EA8604144EA}" type="pres">
      <dgm:prSet presAssocID="{DA823C07-221B-4386-8EF5-1A34A3428ED3}" presName="LevelTwoTextNode" presStyleLbl="node3" presStyleIdx="2" presStyleCnt="15" custScaleX="117672" custLinFactNeighborX="-1071" custLinFactNeighborY="501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331A2C-58C6-4217-B2AD-85DC38BCEDC2}" type="pres">
      <dgm:prSet presAssocID="{DA823C07-221B-4386-8EF5-1A34A3428ED3}" presName="level3hierChild" presStyleCnt="0"/>
      <dgm:spPr/>
    </dgm:pt>
    <dgm:pt modelId="{E01C10BE-C88F-4D0F-BDF4-C0ABCB0D3187}" type="pres">
      <dgm:prSet presAssocID="{1C18BD86-22E8-46F9-ACF9-6B2F57C708AF}" presName="conn2-1" presStyleLbl="parChTrans1D3" presStyleIdx="3" presStyleCnt="15"/>
      <dgm:spPr/>
      <dgm:t>
        <a:bodyPr/>
        <a:lstStyle/>
        <a:p>
          <a:pPr rtl="1"/>
          <a:endParaRPr lang="ar-SA"/>
        </a:p>
      </dgm:t>
    </dgm:pt>
    <dgm:pt modelId="{47414D29-882C-46B7-B395-57E80B107F56}" type="pres">
      <dgm:prSet presAssocID="{1C18BD86-22E8-46F9-ACF9-6B2F57C708AF}" presName="connTx" presStyleLbl="parChTrans1D3" presStyleIdx="3" presStyleCnt="15"/>
      <dgm:spPr/>
      <dgm:t>
        <a:bodyPr/>
        <a:lstStyle/>
        <a:p>
          <a:pPr rtl="1"/>
          <a:endParaRPr lang="ar-SA"/>
        </a:p>
      </dgm:t>
    </dgm:pt>
    <dgm:pt modelId="{A0B47338-2AA6-4DA3-A8E6-A1011A301402}" type="pres">
      <dgm:prSet presAssocID="{10B19DC9-D3F4-48B2-B7CA-90C25D9568B0}" presName="root2" presStyleCnt="0"/>
      <dgm:spPr/>
    </dgm:pt>
    <dgm:pt modelId="{5C4D8620-6557-49F0-A6FA-223CDE21F3C7}" type="pres">
      <dgm:prSet presAssocID="{10B19DC9-D3F4-48B2-B7CA-90C25D9568B0}" presName="LevelTwoTextNode" presStyleLbl="node3" presStyleIdx="3" presStyleCnt="15" custScaleX="118197" custScaleY="102788" custLinFactNeighborX="-1158" custLinFactNeighborY="867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3CE930-64F6-4880-B344-9F0815FC1616}" type="pres">
      <dgm:prSet presAssocID="{10B19DC9-D3F4-48B2-B7CA-90C25D9568B0}" presName="level3hierChild" presStyleCnt="0"/>
      <dgm:spPr/>
    </dgm:pt>
    <dgm:pt modelId="{FD9C2B4B-B01C-4487-986C-FBD80337D53C}" type="pres">
      <dgm:prSet presAssocID="{895D19E7-4299-4F4B-932E-CD03CD555076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FE93D2F-9486-41FE-A789-DE5721336D35}" type="pres">
      <dgm:prSet presAssocID="{895D19E7-4299-4F4B-932E-CD03CD555076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A0C7E7AD-3D3A-4DB7-9218-9320695EFA93}" type="pres">
      <dgm:prSet presAssocID="{21B247C2-EE5B-4BDA-80FB-F026915A505F}" presName="root2" presStyleCnt="0"/>
      <dgm:spPr/>
    </dgm:pt>
    <dgm:pt modelId="{E4DEE117-E1C6-459A-A862-02DF9335A8B0}" type="pres">
      <dgm:prSet presAssocID="{21B247C2-EE5B-4BDA-80FB-F026915A505F}" presName="LevelTwoTextNode" presStyleLbl="node2" presStyleIdx="2" presStyleCnt="4" custScaleX="133985" custScaleY="121068" custLinFactNeighborX="53843" custLinFactNeighborY="-94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2647E75-FC78-4821-8704-780A26AA0385}" type="pres">
      <dgm:prSet presAssocID="{21B247C2-EE5B-4BDA-80FB-F026915A505F}" presName="level3hierChild" presStyleCnt="0"/>
      <dgm:spPr/>
    </dgm:pt>
    <dgm:pt modelId="{63D378D5-9FC2-4262-B4E7-C34E47E4BEE2}" type="pres">
      <dgm:prSet presAssocID="{82B19147-AFB9-4C5A-AE78-1E0AD73588A7}" presName="conn2-1" presStyleLbl="parChTrans1D3" presStyleIdx="4" presStyleCnt="15"/>
      <dgm:spPr/>
      <dgm:t>
        <a:bodyPr/>
        <a:lstStyle/>
        <a:p>
          <a:pPr rtl="1"/>
          <a:endParaRPr lang="ar-SA"/>
        </a:p>
      </dgm:t>
    </dgm:pt>
    <dgm:pt modelId="{541AF345-3AF0-4225-A582-35230C1188CD}" type="pres">
      <dgm:prSet presAssocID="{82B19147-AFB9-4C5A-AE78-1E0AD73588A7}" presName="connTx" presStyleLbl="parChTrans1D3" presStyleIdx="4" presStyleCnt="15"/>
      <dgm:spPr/>
      <dgm:t>
        <a:bodyPr/>
        <a:lstStyle/>
        <a:p>
          <a:pPr rtl="1"/>
          <a:endParaRPr lang="ar-SA"/>
        </a:p>
      </dgm:t>
    </dgm:pt>
    <dgm:pt modelId="{72228B18-3349-4A72-B4EA-9E1C231DB80D}" type="pres">
      <dgm:prSet presAssocID="{4EA111E2-6B53-4EAD-A02F-EC2284F341FF}" presName="root2" presStyleCnt="0"/>
      <dgm:spPr/>
    </dgm:pt>
    <dgm:pt modelId="{F2572330-7928-4433-BAD0-A745412E557D}" type="pres">
      <dgm:prSet presAssocID="{4EA111E2-6B53-4EAD-A02F-EC2284F341FF}" presName="LevelTwoTextNode" presStyleLbl="node3" presStyleIdx="4" presStyleCnt="15" custLinFactX="-50089" custLinFactY="119333" custLinFactNeighborX="-100000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27F445-0A9C-4ABE-827B-10F4B48AD907}" type="pres">
      <dgm:prSet presAssocID="{4EA111E2-6B53-4EAD-A02F-EC2284F341FF}" presName="level3hierChild" presStyleCnt="0"/>
      <dgm:spPr/>
    </dgm:pt>
    <dgm:pt modelId="{381BF271-57E1-4128-9720-F20E1EB40897}" type="pres">
      <dgm:prSet presAssocID="{506CF6BA-8C91-4B2D-91D6-52255F9669FB}" presName="conn2-1" presStyleLbl="parChTrans1D3" presStyleIdx="5" presStyleCnt="15"/>
      <dgm:spPr/>
      <dgm:t>
        <a:bodyPr/>
        <a:lstStyle/>
        <a:p>
          <a:pPr rtl="1"/>
          <a:endParaRPr lang="ar-SA"/>
        </a:p>
      </dgm:t>
    </dgm:pt>
    <dgm:pt modelId="{70A9A42D-F859-41FB-A4E2-A0D67F86388F}" type="pres">
      <dgm:prSet presAssocID="{506CF6BA-8C91-4B2D-91D6-52255F9669FB}" presName="connTx" presStyleLbl="parChTrans1D3" presStyleIdx="5" presStyleCnt="15"/>
      <dgm:spPr/>
      <dgm:t>
        <a:bodyPr/>
        <a:lstStyle/>
        <a:p>
          <a:pPr rtl="1"/>
          <a:endParaRPr lang="ar-SA"/>
        </a:p>
      </dgm:t>
    </dgm:pt>
    <dgm:pt modelId="{9567C8F8-ECFD-4804-90AF-48C144B7C77B}" type="pres">
      <dgm:prSet presAssocID="{046F17ED-11F7-464A-83BA-9054EE800E48}" presName="root2" presStyleCnt="0"/>
      <dgm:spPr/>
    </dgm:pt>
    <dgm:pt modelId="{5DBE5428-82D4-4BFF-B170-4C7E4EDBF37A}" type="pres">
      <dgm:prSet presAssocID="{046F17ED-11F7-464A-83BA-9054EE800E48}" presName="LevelTwoTextNode" presStyleLbl="node3" presStyleIdx="5" presStyleCnt="15" custLinFactX="-49377" custLinFactNeighborX="-100000" custLinFactNeighborY="5957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A314F8-6673-44BA-A4BC-F536B215A0AE}" type="pres">
      <dgm:prSet presAssocID="{046F17ED-11F7-464A-83BA-9054EE800E48}" presName="level3hierChild" presStyleCnt="0"/>
      <dgm:spPr/>
    </dgm:pt>
    <dgm:pt modelId="{61553FEA-DAE8-42B9-8E2B-E782D6F719B3}" type="pres">
      <dgm:prSet presAssocID="{2651498A-8E8F-44D1-A1AF-7D06104F4C90}" presName="conn2-1" presStyleLbl="parChTrans1D3" presStyleIdx="6" presStyleCnt="15"/>
      <dgm:spPr/>
      <dgm:t>
        <a:bodyPr/>
        <a:lstStyle/>
        <a:p>
          <a:pPr rtl="1"/>
          <a:endParaRPr lang="ar-SA"/>
        </a:p>
      </dgm:t>
    </dgm:pt>
    <dgm:pt modelId="{261AB753-AA45-4205-BB59-BC7BD72DAC9E}" type="pres">
      <dgm:prSet presAssocID="{2651498A-8E8F-44D1-A1AF-7D06104F4C90}" presName="connTx" presStyleLbl="parChTrans1D3" presStyleIdx="6" presStyleCnt="15"/>
      <dgm:spPr/>
      <dgm:t>
        <a:bodyPr/>
        <a:lstStyle/>
        <a:p>
          <a:pPr rtl="1"/>
          <a:endParaRPr lang="ar-SA"/>
        </a:p>
      </dgm:t>
    </dgm:pt>
    <dgm:pt modelId="{C1AEC54E-A555-4E4A-9509-80BD452FB05C}" type="pres">
      <dgm:prSet presAssocID="{82AC9121-05E4-47BA-883D-2EA233DA0BB1}" presName="root2" presStyleCnt="0"/>
      <dgm:spPr/>
    </dgm:pt>
    <dgm:pt modelId="{F7F5C338-3A6C-4BE1-A734-2C350F0EF3F8}" type="pres">
      <dgm:prSet presAssocID="{82AC9121-05E4-47BA-883D-2EA233DA0BB1}" presName="LevelTwoTextNode" presStyleLbl="node3" presStyleIdx="6" presStyleCnt="15" custLinFactX="-49421" custLinFactY="-90551" custLinFactNeighborX="-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D2CAE8-2511-458F-8CEE-C8D7BE1B183F}" type="pres">
      <dgm:prSet presAssocID="{82AC9121-05E4-47BA-883D-2EA233DA0BB1}" presName="level3hierChild" presStyleCnt="0"/>
      <dgm:spPr/>
    </dgm:pt>
    <dgm:pt modelId="{D7474806-BBA8-448C-975B-923918D80979}" type="pres">
      <dgm:prSet presAssocID="{5FF0705D-367D-41C8-9C2B-85474CDBF8BE}" presName="conn2-1" presStyleLbl="parChTrans1D3" presStyleIdx="7" presStyleCnt="15"/>
      <dgm:spPr/>
      <dgm:t>
        <a:bodyPr/>
        <a:lstStyle/>
        <a:p>
          <a:pPr rtl="1"/>
          <a:endParaRPr lang="ar-SA"/>
        </a:p>
      </dgm:t>
    </dgm:pt>
    <dgm:pt modelId="{3EBA3042-97C2-47F0-A7F3-A6EC2907F1A2}" type="pres">
      <dgm:prSet presAssocID="{5FF0705D-367D-41C8-9C2B-85474CDBF8BE}" presName="connTx" presStyleLbl="parChTrans1D3" presStyleIdx="7" presStyleCnt="15"/>
      <dgm:spPr/>
      <dgm:t>
        <a:bodyPr/>
        <a:lstStyle/>
        <a:p>
          <a:pPr rtl="1"/>
          <a:endParaRPr lang="ar-SA"/>
        </a:p>
      </dgm:t>
    </dgm:pt>
    <dgm:pt modelId="{C0CFBCBF-5F15-4950-8595-91B51A2F60AD}" type="pres">
      <dgm:prSet presAssocID="{6254E56F-6AF4-4DFB-9434-8DD6A13DC45B}" presName="root2" presStyleCnt="0"/>
      <dgm:spPr/>
    </dgm:pt>
    <dgm:pt modelId="{1505BE12-8211-42AE-9F67-FE009197D316}" type="pres">
      <dgm:prSet presAssocID="{6254E56F-6AF4-4DFB-9434-8DD6A13DC45B}" presName="LevelTwoTextNode" presStyleLbl="node3" presStyleIdx="7" presStyleCnt="15" custLinFactX="-49299" custLinFactNeighborX="-100000" custLinFactNeighborY="832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825F20B-BC04-427A-8419-E48AA61DE75F}" type="pres">
      <dgm:prSet presAssocID="{6254E56F-6AF4-4DFB-9434-8DD6A13DC45B}" presName="level3hierChild" presStyleCnt="0"/>
      <dgm:spPr/>
    </dgm:pt>
    <dgm:pt modelId="{2F71B930-6FBE-416E-AB2D-C767F7D501BC}" type="pres">
      <dgm:prSet presAssocID="{95040BAB-9AC7-40D3-872D-C1DE9F2FD062}" presName="conn2-1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85EC0AD5-515C-4A33-B8CB-E3A1BEFC6090}" type="pres">
      <dgm:prSet presAssocID="{95040BAB-9AC7-40D3-872D-C1DE9F2FD062}" presName="connTx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3EF035F7-31E0-4135-AD53-B5530F886457}" type="pres">
      <dgm:prSet presAssocID="{182D7BEA-BA2A-46B8-BBEE-60D53040C4CC}" presName="root2" presStyleCnt="0"/>
      <dgm:spPr/>
    </dgm:pt>
    <dgm:pt modelId="{02BAE660-2E9B-466D-8025-4454D7EDC0E9}" type="pres">
      <dgm:prSet presAssocID="{182D7BEA-BA2A-46B8-BBEE-60D53040C4CC}" presName="LevelTwoTextNode" presStyleLbl="node4" presStyleIdx="0" presStyleCnt="2" custScaleX="86940" custScaleY="84608" custLinFactX="-51343" custLinFactNeighborX="-100000" custLinFactNeighborY="8024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E00A8A-23E0-4554-BD67-CFF35012B30C}" type="pres">
      <dgm:prSet presAssocID="{182D7BEA-BA2A-46B8-BBEE-60D53040C4CC}" presName="level3hierChild" presStyleCnt="0"/>
      <dgm:spPr/>
    </dgm:pt>
    <dgm:pt modelId="{90BFE3D8-A7F3-41AD-96E4-69F286829B4A}" type="pres">
      <dgm:prSet presAssocID="{5CBB5E46-C97B-4454-92E9-F10FB7165321}" presName="conn2-1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1DD438BF-8643-457C-8C8A-33175338834B}" type="pres">
      <dgm:prSet presAssocID="{5CBB5E46-C97B-4454-92E9-F10FB7165321}" presName="connTx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4C442E6D-6910-4364-9F40-A3E163FBAA18}" type="pres">
      <dgm:prSet presAssocID="{B9B71B5E-C753-4C1A-B4AC-D94C8C7FE75D}" presName="root2" presStyleCnt="0"/>
      <dgm:spPr/>
    </dgm:pt>
    <dgm:pt modelId="{3778692C-DE04-4F9C-AA78-E1268788A8DB}" type="pres">
      <dgm:prSet presAssocID="{B9B71B5E-C753-4C1A-B4AC-D94C8C7FE75D}" presName="LevelTwoTextNode" presStyleLbl="node4" presStyleIdx="1" presStyleCnt="2" custScaleX="87194" custScaleY="85844" custLinFactX="-51048" custLinFactNeighborX="-100000" custLinFactNeighborY="8416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77863CB-3877-4A9B-B3CB-291C7E2EF1C6}" type="pres">
      <dgm:prSet presAssocID="{B9B71B5E-C753-4C1A-B4AC-D94C8C7FE75D}" presName="level3hierChild" presStyleCnt="0"/>
      <dgm:spPr/>
    </dgm:pt>
    <dgm:pt modelId="{9DFE084B-7ED3-4214-90C1-0A82636F0FA1}" type="pres">
      <dgm:prSet presAssocID="{C994AE53-6077-4361-8FDD-D300138815B1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22AAA930-4067-48B9-9584-927D380B0B27}" type="pres">
      <dgm:prSet presAssocID="{C994AE53-6077-4361-8FDD-D300138815B1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F18F299C-7E64-4738-ADC6-7A9F874A1755}" type="pres">
      <dgm:prSet presAssocID="{63ED7025-95A8-43EC-A515-174B04507C19}" presName="root2" presStyleCnt="0"/>
      <dgm:spPr/>
    </dgm:pt>
    <dgm:pt modelId="{55192AB7-5F70-43EB-91E1-D487674A7A1B}" type="pres">
      <dgm:prSet presAssocID="{63ED7025-95A8-43EC-A515-174B04507C19}" presName="LevelTwoTextNode" presStyleLbl="node2" presStyleIdx="3" presStyleCnt="4" custScaleX="137247" custScaleY="117316" custLinFactNeighborX="55196" custLinFactNeighborY="-974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F22961-3FC8-46BA-8337-DDCA98BEE02E}" type="pres">
      <dgm:prSet presAssocID="{63ED7025-95A8-43EC-A515-174B04507C19}" presName="level3hierChild" presStyleCnt="0"/>
      <dgm:spPr/>
    </dgm:pt>
    <dgm:pt modelId="{DCFE5CA0-462B-4FBE-8557-3E1437EE4070}" type="pres">
      <dgm:prSet presAssocID="{B60303BA-A086-4BEC-AAD8-DF30A560CEB6}" presName="conn2-1" presStyleLbl="parChTrans1D3" presStyleIdx="8" presStyleCnt="15"/>
      <dgm:spPr/>
      <dgm:t>
        <a:bodyPr/>
        <a:lstStyle/>
        <a:p>
          <a:pPr rtl="1"/>
          <a:endParaRPr lang="ar-SA"/>
        </a:p>
      </dgm:t>
    </dgm:pt>
    <dgm:pt modelId="{3C48ECD4-DD98-49F9-9B2F-3EEE2C216189}" type="pres">
      <dgm:prSet presAssocID="{B60303BA-A086-4BEC-AAD8-DF30A560CEB6}" presName="connTx" presStyleLbl="parChTrans1D3" presStyleIdx="8" presStyleCnt="15"/>
      <dgm:spPr/>
      <dgm:t>
        <a:bodyPr/>
        <a:lstStyle/>
        <a:p>
          <a:pPr rtl="1"/>
          <a:endParaRPr lang="ar-SA"/>
        </a:p>
      </dgm:t>
    </dgm:pt>
    <dgm:pt modelId="{662F456A-3BE5-4A4C-B641-274BC17288A3}" type="pres">
      <dgm:prSet presAssocID="{2332D757-7392-4827-A4BB-BE046252B2DF}" presName="root2" presStyleCnt="0"/>
      <dgm:spPr/>
    </dgm:pt>
    <dgm:pt modelId="{E04EDAF1-62FC-41F0-85A9-8DE51E6EB01E}" type="pres">
      <dgm:prSet presAssocID="{2332D757-7392-4827-A4BB-BE046252B2DF}" presName="LevelTwoTextNode" presStyleLbl="node3" presStyleIdx="8" presStyleCnt="15" custScaleX="86604" custScaleY="79258" custLinFactY="-5531" custLinFactNeighborX="57552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8BB8F8-E2D7-4967-852C-EEC71D8C1B1A}" type="pres">
      <dgm:prSet presAssocID="{2332D757-7392-4827-A4BB-BE046252B2DF}" presName="level3hierChild" presStyleCnt="0"/>
      <dgm:spPr/>
    </dgm:pt>
    <dgm:pt modelId="{8C4B6C01-88AB-443D-B0BE-181FFB7ED75F}" type="pres">
      <dgm:prSet presAssocID="{0EBFC846-CCC0-480A-93EC-72D1F83DAADB}" presName="conn2-1" presStyleLbl="parChTrans1D3" presStyleIdx="9" presStyleCnt="15"/>
      <dgm:spPr/>
      <dgm:t>
        <a:bodyPr/>
        <a:lstStyle/>
        <a:p>
          <a:pPr rtl="1"/>
          <a:endParaRPr lang="ar-SA"/>
        </a:p>
      </dgm:t>
    </dgm:pt>
    <dgm:pt modelId="{A48AF231-07E0-4290-BBE6-EB841B0613C1}" type="pres">
      <dgm:prSet presAssocID="{0EBFC846-CCC0-480A-93EC-72D1F83DAADB}" presName="connTx" presStyleLbl="parChTrans1D3" presStyleIdx="9" presStyleCnt="15"/>
      <dgm:spPr/>
      <dgm:t>
        <a:bodyPr/>
        <a:lstStyle/>
        <a:p>
          <a:pPr rtl="1"/>
          <a:endParaRPr lang="ar-SA"/>
        </a:p>
      </dgm:t>
    </dgm:pt>
    <dgm:pt modelId="{FECB24A0-78A6-4DA4-AF50-A0A5EACC47A1}" type="pres">
      <dgm:prSet presAssocID="{58598CED-A6C5-478A-ADA1-1C070AF92584}" presName="root2" presStyleCnt="0"/>
      <dgm:spPr/>
    </dgm:pt>
    <dgm:pt modelId="{F06E02EE-7326-48A6-9046-D7262735BC75}" type="pres">
      <dgm:prSet presAssocID="{58598CED-A6C5-478A-ADA1-1C070AF92584}" presName="LevelTwoTextNode" presStyleLbl="node3" presStyleIdx="9" presStyleCnt="15" custScaleX="85408" custScaleY="78570" custLinFactY="-9452" custLinFactNeighborX="5633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FCF615-AAD5-46FD-A66A-DD2C343FDC23}" type="pres">
      <dgm:prSet presAssocID="{58598CED-A6C5-478A-ADA1-1C070AF92584}" presName="level3hierChild" presStyleCnt="0"/>
      <dgm:spPr/>
    </dgm:pt>
    <dgm:pt modelId="{B5909EB1-79FE-4D91-A32B-0A49FA90DECE}" type="pres">
      <dgm:prSet presAssocID="{8E34B17F-05B1-4762-A43C-A509A6E76A48}" presName="conn2-1" presStyleLbl="parChTrans1D3" presStyleIdx="10" presStyleCnt="15"/>
      <dgm:spPr/>
      <dgm:t>
        <a:bodyPr/>
        <a:lstStyle/>
        <a:p>
          <a:pPr rtl="1"/>
          <a:endParaRPr lang="ar-SA"/>
        </a:p>
      </dgm:t>
    </dgm:pt>
    <dgm:pt modelId="{C7C28832-E3E8-47B6-A58E-D2A6AF30B5A1}" type="pres">
      <dgm:prSet presAssocID="{8E34B17F-05B1-4762-A43C-A509A6E76A48}" presName="connTx" presStyleLbl="parChTrans1D3" presStyleIdx="10" presStyleCnt="15"/>
      <dgm:spPr/>
      <dgm:t>
        <a:bodyPr/>
        <a:lstStyle/>
        <a:p>
          <a:pPr rtl="1"/>
          <a:endParaRPr lang="ar-SA"/>
        </a:p>
      </dgm:t>
    </dgm:pt>
    <dgm:pt modelId="{EA1DBCB7-F976-4DD6-B488-B427E6333918}" type="pres">
      <dgm:prSet presAssocID="{0F09C083-FCC1-4DB1-853C-58AA0EC3759A}" presName="root2" presStyleCnt="0"/>
      <dgm:spPr/>
    </dgm:pt>
    <dgm:pt modelId="{33468AA0-1B27-4774-906D-2B647437C140}" type="pres">
      <dgm:prSet presAssocID="{0F09C083-FCC1-4DB1-853C-58AA0EC3759A}" presName="LevelTwoTextNode" presStyleLbl="node3" presStyleIdx="10" presStyleCnt="15" custScaleX="86193" custScaleY="75044" custLinFactY="-7706" custLinFactNeighborX="5741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F2AC105-772F-471D-9C29-A4EC1063641D}" type="pres">
      <dgm:prSet presAssocID="{0F09C083-FCC1-4DB1-853C-58AA0EC3759A}" presName="level3hierChild" presStyleCnt="0"/>
      <dgm:spPr/>
    </dgm:pt>
    <dgm:pt modelId="{844CB53D-EE2D-4AD4-8E9A-68699F0EE8B1}" type="pres">
      <dgm:prSet presAssocID="{C34B4660-8C8E-49D4-827B-9574F9303585}" presName="conn2-1" presStyleLbl="parChTrans1D3" presStyleIdx="11" presStyleCnt="15"/>
      <dgm:spPr/>
      <dgm:t>
        <a:bodyPr/>
        <a:lstStyle/>
        <a:p>
          <a:pPr rtl="1"/>
          <a:endParaRPr lang="ar-SA"/>
        </a:p>
      </dgm:t>
    </dgm:pt>
    <dgm:pt modelId="{01B961AE-F0CD-4139-9DA4-C5795C32747C}" type="pres">
      <dgm:prSet presAssocID="{C34B4660-8C8E-49D4-827B-9574F9303585}" presName="connTx" presStyleLbl="parChTrans1D3" presStyleIdx="11" presStyleCnt="15"/>
      <dgm:spPr/>
      <dgm:t>
        <a:bodyPr/>
        <a:lstStyle/>
        <a:p>
          <a:pPr rtl="1"/>
          <a:endParaRPr lang="ar-SA"/>
        </a:p>
      </dgm:t>
    </dgm:pt>
    <dgm:pt modelId="{97E60746-644B-4FC8-9984-6563AEBB6E8E}" type="pres">
      <dgm:prSet presAssocID="{C56D4FA6-D94E-4B43-9C3C-CAE68AE77E62}" presName="root2" presStyleCnt="0"/>
      <dgm:spPr/>
    </dgm:pt>
    <dgm:pt modelId="{128C295E-3B7D-4345-9FAE-4A8DF92BE6B1}" type="pres">
      <dgm:prSet presAssocID="{C56D4FA6-D94E-4B43-9C3C-CAE68AE77E62}" presName="LevelTwoTextNode" presStyleLbl="node3" presStyleIdx="11" presStyleCnt="15" custScaleX="87183" custScaleY="82049" custLinFactY="-11925" custLinFactNeighborX="5592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D3EB4A-1F3F-4D13-A549-2225092075FB}" type="pres">
      <dgm:prSet presAssocID="{C56D4FA6-D94E-4B43-9C3C-CAE68AE77E62}" presName="level3hierChild" presStyleCnt="0"/>
      <dgm:spPr/>
    </dgm:pt>
    <dgm:pt modelId="{8CDF7016-E921-4591-9848-F8B0DC12EA24}" type="pres">
      <dgm:prSet presAssocID="{803481E3-0497-48BE-A17B-58C7FFC61B32}" presName="conn2-1" presStyleLbl="parChTrans1D3" presStyleIdx="12" presStyleCnt="15"/>
      <dgm:spPr/>
      <dgm:t>
        <a:bodyPr/>
        <a:lstStyle/>
        <a:p>
          <a:pPr rtl="1"/>
          <a:endParaRPr lang="ar-SA"/>
        </a:p>
      </dgm:t>
    </dgm:pt>
    <dgm:pt modelId="{FB0201C5-F36F-4040-B91C-045C035756CA}" type="pres">
      <dgm:prSet presAssocID="{803481E3-0497-48BE-A17B-58C7FFC61B32}" presName="connTx" presStyleLbl="parChTrans1D3" presStyleIdx="12" presStyleCnt="15"/>
      <dgm:spPr/>
      <dgm:t>
        <a:bodyPr/>
        <a:lstStyle/>
        <a:p>
          <a:pPr rtl="1"/>
          <a:endParaRPr lang="ar-SA"/>
        </a:p>
      </dgm:t>
    </dgm:pt>
    <dgm:pt modelId="{A1C3A3DD-B9B1-4B04-A157-1406E74D85DB}" type="pres">
      <dgm:prSet presAssocID="{FFEBCC12-336A-4700-B577-45F77B3F6B38}" presName="root2" presStyleCnt="0"/>
      <dgm:spPr/>
    </dgm:pt>
    <dgm:pt modelId="{1460590F-649D-48E4-9FB1-0B29118C7788}" type="pres">
      <dgm:prSet presAssocID="{FFEBCC12-336A-4700-B577-45F77B3F6B38}" presName="LevelTwoTextNode" presStyleLbl="node3" presStyleIdx="12" presStyleCnt="15" custScaleX="86672" custScaleY="82474" custLinFactY="-8896" custLinFactNeighborX="5680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3420D1-E0DC-4743-907F-A41AEA91DE7D}" type="pres">
      <dgm:prSet presAssocID="{FFEBCC12-336A-4700-B577-45F77B3F6B38}" presName="level3hierChild" presStyleCnt="0"/>
      <dgm:spPr/>
    </dgm:pt>
    <dgm:pt modelId="{71E40BCA-46B4-4371-B195-0D4E12654C5E}" type="pres">
      <dgm:prSet presAssocID="{80D692AA-5FDB-4CBD-B88C-B7DABA211720}" presName="conn2-1" presStyleLbl="parChTrans1D3" presStyleIdx="13" presStyleCnt="15"/>
      <dgm:spPr/>
      <dgm:t>
        <a:bodyPr/>
        <a:lstStyle/>
        <a:p>
          <a:pPr rtl="1"/>
          <a:endParaRPr lang="ar-SA"/>
        </a:p>
      </dgm:t>
    </dgm:pt>
    <dgm:pt modelId="{EC959B02-AC32-4B82-BB89-28BA403FF9B6}" type="pres">
      <dgm:prSet presAssocID="{80D692AA-5FDB-4CBD-B88C-B7DABA211720}" presName="connTx" presStyleLbl="parChTrans1D3" presStyleIdx="13" presStyleCnt="15"/>
      <dgm:spPr/>
      <dgm:t>
        <a:bodyPr/>
        <a:lstStyle/>
        <a:p>
          <a:pPr rtl="1"/>
          <a:endParaRPr lang="ar-SA"/>
        </a:p>
      </dgm:t>
    </dgm:pt>
    <dgm:pt modelId="{8129516F-0214-49F4-A215-18171BC59669}" type="pres">
      <dgm:prSet presAssocID="{5FF4DFB5-C0C2-49E9-A41C-D19D2696F9E3}" presName="root2" presStyleCnt="0"/>
      <dgm:spPr/>
    </dgm:pt>
    <dgm:pt modelId="{ECE871AB-1097-4DE2-88ED-ED368ED6E444}" type="pres">
      <dgm:prSet presAssocID="{5FF4DFB5-C0C2-49E9-A41C-D19D2696F9E3}" presName="LevelTwoTextNode" presStyleLbl="node3" presStyleIdx="13" presStyleCnt="15" custScaleX="85961" custScaleY="84479" custLinFactY="-5487" custLinFactNeighborX="56337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F64C091-6D6E-4850-9C79-30CBE96834C2}" type="pres">
      <dgm:prSet presAssocID="{5FF4DFB5-C0C2-49E9-A41C-D19D2696F9E3}" presName="level3hierChild" presStyleCnt="0"/>
      <dgm:spPr/>
    </dgm:pt>
    <dgm:pt modelId="{087487F8-BF85-4B72-A3AA-470BE78CAD90}" type="pres">
      <dgm:prSet presAssocID="{9333765D-7272-4629-B85C-CF08969DF550}" presName="conn2-1" presStyleLbl="parChTrans1D3" presStyleIdx="14" presStyleCnt="15"/>
      <dgm:spPr/>
      <dgm:t>
        <a:bodyPr/>
        <a:lstStyle/>
        <a:p>
          <a:pPr rtl="1"/>
          <a:endParaRPr lang="ar-SA"/>
        </a:p>
      </dgm:t>
    </dgm:pt>
    <dgm:pt modelId="{2A680058-1DBD-4FAF-B94D-5B821B7C0331}" type="pres">
      <dgm:prSet presAssocID="{9333765D-7272-4629-B85C-CF08969DF550}" presName="connTx" presStyleLbl="parChTrans1D3" presStyleIdx="14" presStyleCnt="15"/>
      <dgm:spPr/>
      <dgm:t>
        <a:bodyPr/>
        <a:lstStyle/>
        <a:p>
          <a:pPr rtl="1"/>
          <a:endParaRPr lang="ar-SA"/>
        </a:p>
      </dgm:t>
    </dgm:pt>
    <dgm:pt modelId="{FF2201EA-B485-4A6A-AB5D-06DCC5ADCAC1}" type="pres">
      <dgm:prSet presAssocID="{901DFE43-FFAE-40BC-BF07-576748FCC0FC}" presName="root2" presStyleCnt="0"/>
      <dgm:spPr/>
    </dgm:pt>
    <dgm:pt modelId="{2287A54A-47AF-4FDA-AA5F-5C85223629FA}" type="pres">
      <dgm:prSet presAssocID="{901DFE43-FFAE-40BC-BF07-576748FCC0FC}" presName="LevelTwoTextNode" presStyleLbl="node3" presStyleIdx="14" presStyleCnt="15" custScaleX="85359" custScaleY="87413" custLinFactY="-2595" custLinFactNeighborX="5663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501BCD-669C-44B5-B23C-3684810BC3E2}" type="pres">
      <dgm:prSet presAssocID="{901DFE43-FFAE-40BC-BF07-576748FCC0FC}" presName="level3hierChild" presStyleCnt="0"/>
      <dgm:spPr/>
    </dgm:pt>
  </dgm:ptLst>
  <dgm:cxnLst>
    <dgm:cxn modelId="{910C7E92-54F4-40C4-AB88-EF6B0E202A0F}" type="presOf" srcId="{95040BAB-9AC7-40D3-872D-C1DE9F2FD062}" destId="{85EC0AD5-515C-4A33-B8CB-E3A1BEFC6090}" srcOrd="1" destOrd="0" presId="urn:microsoft.com/office/officeart/2008/layout/HorizontalMultiLevelHierarchy"/>
    <dgm:cxn modelId="{8D5A2B8F-5B0A-4E8A-B041-79164E802D92}" type="presOf" srcId="{44F0C4BA-5F33-4933-8D4E-B98A8FE255E2}" destId="{56FCA2E6-A1AE-458D-9056-94E8746A0726}" srcOrd="1" destOrd="0" presId="urn:microsoft.com/office/officeart/2008/layout/HorizontalMultiLevelHierarchy"/>
    <dgm:cxn modelId="{3BA7B3E3-B568-44D3-BEC9-174445941CE5}" type="presOf" srcId="{DE1C41FA-4FEE-41C2-830B-758C33A803C7}" destId="{690F31FD-337C-40C4-AADD-0E1515A66E82}" srcOrd="0" destOrd="0" presId="urn:microsoft.com/office/officeart/2008/layout/HorizontalMultiLevelHierarchy"/>
    <dgm:cxn modelId="{B4585D17-6F2F-464C-8DAB-CAFA24C2F703}" srcId="{854C6884-1BE2-4F38-B1DB-0039345CA0D2}" destId="{10B19DC9-D3F4-48B2-B7CA-90C25D9568B0}" srcOrd="1" destOrd="0" parTransId="{1C18BD86-22E8-46F9-ACF9-6B2F57C708AF}" sibTransId="{CF936D9E-F384-415F-85AD-DEE793A786A7}"/>
    <dgm:cxn modelId="{AB5CA0E7-97FC-4581-9315-50F7184AE128}" type="presOf" srcId="{58598CED-A6C5-478A-ADA1-1C070AF92584}" destId="{F06E02EE-7326-48A6-9046-D7262735BC75}" srcOrd="0" destOrd="0" presId="urn:microsoft.com/office/officeart/2008/layout/HorizontalMultiLevelHierarchy"/>
    <dgm:cxn modelId="{18B6B163-BF76-475B-8B58-61FED8678321}" type="presOf" srcId="{5FF0705D-367D-41C8-9C2B-85474CDBF8BE}" destId="{D7474806-BBA8-448C-975B-923918D80979}" srcOrd="0" destOrd="0" presId="urn:microsoft.com/office/officeart/2008/layout/HorizontalMultiLevelHierarchy"/>
    <dgm:cxn modelId="{182DEA08-2EA1-47D4-AC67-C9AE241CD916}" type="presOf" srcId="{1C18BD86-22E8-46F9-ACF9-6B2F57C708AF}" destId="{47414D29-882C-46B7-B395-57E80B107F56}" srcOrd="1" destOrd="0" presId="urn:microsoft.com/office/officeart/2008/layout/HorizontalMultiLevelHierarchy"/>
    <dgm:cxn modelId="{8C551B92-6AC9-4B44-ABFF-0FCC9453A067}" type="presOf" srcId="{82B19147-AFB9-4C5A-AE78-1E0AD73588A7}" destId="{541AF345-3AF0-4225-A582-35230C1188CD}" srcOrd="1" destOrd="0" presId="urn:microsoft.com/office/officeart/2008/layout/HorizontalMultiLevelHierarchy"/>
    <dgm:cxn modelId="{46F92876-D446-4C31-882B-A540BB9BA747}" srcId="{D633B72D-FDB0-4DDA-8D8F-F42C81BD889C}" destId="{5ECD775F-E194-450C-A081-CC2D9C6395F3}" srcOrd="0" destOrd="0" parTransId="{44F0C4BA-5F33-4933-8D4E-B98A8FE255E2}" sibTransId="{D29F8AE5-2B16-4484-A18C-EF284DB3FDCC}"/>
    <dgm:cxn modelId="{9BD03F57-B8B8-45E6-ABE5-9DDD82524270}" srcId="{21B247C2-EE5B-4BDA-80FB-F026915A505F}" destId="{4EA111E2-6B53-4EAD-A02F-EC2284F341FF}" srcOrd="0" destOrd="0" parTransId="{82B19147-AFB9-4C5A-AE78-1E0AD73588A7}" sibTransId="{7A67A7E2-6D43-4B58-A363-2B1166071979}"/>
    <dgm:cxn modelId="{0420E62E-D3D6-404F-ACC4-CD9650DEAB40}" srcId="{D633B72D-FDB0-4DDA-8D8F-F42C81BD889C}" destId="{854C6884-1BE2-4F38-B1DB-0039345CA0D2}" srcOrd="1" destOrd="0" parTransId="{B0387F6C-B508-44F9-B143-23E9E94F4FBD}" sibTransId="{1DDAB4C5-2435-46ED-A85F-171002E9BDDA}"/>
    <dgm:cxn modelId="{964281BF-7CC0-4DD7-AC31-215637723643}" srcId="{63ED7025-95A8-43EC-A515-174B04507C19}" destId="{FFEBCC12-336A-4700-B577-45F77B3F6B38}" srcOrd="4" destOrd="0" parTransId="{803481E3-0497-48BE-A17B-58C7FFC61B32}" sibTransId="{151126D5-50D5-46F1-87BD-DC44B3A42A18}"/>
    <dgm:cxn modelId="{A19430A4-722F-4B49-A652-E4F55450AACA}" srcId="{63ED7025-95A8-43EC-A515-174B04507C19}" destId="{0F09C083-FCC1-4DB1-853C-58AA0EC3759A}" srcOrd="2" destOrd="0" parTransId="{8E34B17F-05B1-4762-A43C-A509A6E76A48}" sibTransId="{DA95C9DB-5486-4B8D-BC41-1CF5B6CFE504}"/>
    <dgm:cxn modelId="{71DD6226-6053-4EFF-890D-BB40D1675C86}" type="presOf" srcId="{9333765D-7272-4629-B85C-CF08969DF550}" destId="{2A680058-1DBD-4FAF-B94D-5B821B7C0331}" srcOrd="1" destOrd="0" presId="urn:microsoft.com/office/officeart/2008/layout/HorizontalMultiLevelHierarchy"/>
    <dgm:cxn modelId="{81B16287-86DD-4921-A39A-4BD1A9F296E0}" srcId="{DE1C41FA-4FEE-41C2-830B-758C33A803C7}" destId="{D633B72D-FDB0-4DDA-8D8F-F42C81BD889C}" srcOrd="0" destOrd="0" parTransId="{5FA96439-9B93-406A-8777-449507D9F5C1}" sibTransId="{62F348E0-0216-4A85-A767-3E1E7AFB95F7}"/>
    <dgm:cxn modelId="{6C817A96-7AC3-4CE1-B91A-3A6D01BB585D}" srcId="{854C6884-1BE2-4F38-B1DB-0039345CA0D2}" destId="{DA823C07-221B-4386-8EF5-1A34A3428ED3}" srcOrd="0" destOrd="0" parTransId="{A0DE3D8D-DAAC-4402-BF7C-8BDA57DCE985}" sibTransId="{B3AA49C6-5F9D-4616-A2B8-791B65E416D2}"/>
    <dgm:cxn modelId="{1023F8F6-BE19-469E-809C-25C3D570D5DD}" type="presOf" srcId="{B9B71B5E-C753-4C1A-B4AC-D94C8C7FE75D}" destId="{3778692C-DE04-4F9C-AA78-E1268788A8DB}" srcOrd="0" destOrd="0" presId="urn:microsoft.com/office/officeart/2008/layout/HorizontalMultiLevelHierarchy"/>
    <dgm:cxn modelId="{75F36ADB-BE5F-431D-9FB6-230ADB31A759}" type="presOf" srcId="{5FF0705D-367D-41C8-9C2B-85474CDBF8BE}" destId="{3EBA3042-97C2-47F0-A7F3-A6EC2907F1A2}" srcOrd="1" destOrd="0" presId="urn:microsoft.com/office/officeart/2008/layout/HorizontalMultiLevelHierarchy"/>
    <dgm:cxn modelId="{52E705C4-33AE-49A5-90E6-C395FF7254E8}" srcId="{6254E56F-6AF4-4DFB-9434-8DD6A13DC45B}" destId="{182D7BEA-BA2A-46B8-BBEE-60D53040C4CC}" srcOrd="0" destOrd="0" parTransId="{95040BAB-9AC7-40D3-872D-C1DE9F2FD062}" sibTransId="{46DD7CB4-FDDB-46E1-A210-B6D639B96C82}"/>
    <dgm:cxn modelId="{C77E84E0-AE32-421A-8030-E9459F847593}" type="presOf" srcId="{046F17ED-11F7-464A-83BA-9054EE800E48}" destId="{5DBE5428-82D4-4BFF-B170-4C7E4EDBF37A}" srcOrd="0" destOrd="0" presId="urn:microsoft.com/office/officeart/2008/layout/HorizontalMultiLevelHierarchy"/>
    <dgm:cxn modelId="{2C1A8323-2D60-4739-BB69-81895FE725A9}" type="presOf" srcId="{D633B72D-FDB0-4DDA-8D8F-F42C81BD889C}" destId="{9EFA5548-DDA4-4DD0-9377-77F22B3A06E3}" srcOrd="0" destOrd="0" presId="urn:microsoft.com/office/officeart/2008/layout/HorizontalMultiLevelHierarchy"/>
    <dgm:cxn modelId="{3272263D-0145-4781-B12A-D0410D529880}" srcId="{63ED7025-95A8-43EC-A515-174B04507C19}" destId="{5FF4DFB5-C0C2-49E9-A41C-D19D2696F9E3}" srcOrd="5" destOrd="0" parTransId="{80D692AA-5FDB-4CBD-B88C-B7DABA211720}" sibTransId="{B472385E-4607-492D-80A9-65354C627C4F}"/>
    <dgm:cxn modelId="{DAF98D24-83F8-4E1E-B0CB-495DA09F137F}" type="presOf" srcId="{80D692AA-5FDB-4CBD-B88C-B7DABA211720}" destId="{EC959B02-AC32-4B82-BB89-28BA403FF9B6}" srcOrd="1" destOrd="0" presId="urn:microsoft.com/office/officeart/2008/layout/HorizontalMultiLevelHierarchy"/>
    <dgm:cxn modelId="{4ADF3EB2-6DF3-4238-9024-B59E996A80DA}" type="presOf" srcId="{5ECD775F-E194-450C-A081-CC2D9C6395F3}" destId="{6927D5FB-EE36-47BF-81B1-E77536E2EA3F}" srcOrd="0" destOrd="0" presId="urn:microsoft.com/office/officeart/2008/layout/HorizontalMultiLevelHierarchy"/>
    <dgm:cxn modelId="{473DEF2D-852F-4518-8E67-D8B4653F1A85}" type="presOf" srcId="{63ED7025-95A8-43EC-A515-174B04507C19}" destId="{55192AB7-5F70-43EB-91E1-D487674A7A1B}" srcOrd="0" destOrd="0" presId="urn:microsoft.com/office/officeart/2008/layout/HorizontalMultiLevelHierarchy"/>
    <dgm:cxn modelId="{6E64997A-0333-430E-B865-721F71DA21B8}" type="presOf" srcId="{2651498A-8E8F-44D1-A1AF-7D06104F4C90}" destId="{261AB753-AA45-4205-BB59-BC7BD72DAC9E}" srcOrd="1" destOrd="0" presId="urn:microsoft.com/office/officeart/2008/layout/HorizontalMultiLevelHierarchy"/>
    <dgm:cxn modelId="{05C4859F-903E-4575-9162-BAA9C570F791}" type="presOf" srcId="{C994AE53-6077-4361-8FDD-D300138815B1}" destId="{22AAA930-4067-48B9-9584-927D380B0B27}" srcOrd="1" destOrd="0" presId="urn:microsoft.com/office/officeart/2008/layout/HorizontalMultiLevelHierarchy"/>
    <dgm:cxn modelId="{B8C37F2C-8899-4CBE-8661-7227A73F2171}" type="presOf" srcId="{82B19147-AFB9-4C5A-AE78-1E0AD73588A7}" destId="{63D378D5-9FC2-4262-B4E7-C34E47E4BEE2}" srcOrd="0" destOrd="0" presId="urn:microsoft.com/office/officeart/2008/layout/HorizontalMultiLevelHierarchy"/>
    <dgm:cxn modelId="{F134B69D-D09A-4901-890D-7C34A79B7B09}" type="presOf" srcId="{C994AE53-6077-4361-8FDD-D300138815B1}" destId="{9DFE084B-7ED3-4214-90C1-0A82636F0FA1}" srcOrd="0" destOrd="0" presId="urn:microsoft.com/office/officeart/2008/layout/HorizontalMultiLevelHierarchy"/>
    <dgm:cxn modelId="{D20E8FB0-D711-4CCB-BB91-4E735C323DB4}" type="presOf" srcId="{901DFE43-FFAE-40BC-BF07-576748FCC0FC}" destId="{2287A54A-47AF-4FDA-AA5F-5C85223629FA}" srcOrd="0" destOrd="0" presId="urn:microsoft.com/office/officeart/2008/layout/HorizontalMultiLevelHierarchy"/>
    <dgm:cxn modelId="{1F508C34-4F8B-4938-B8EA-B1B16F67641E}" type="presOf" srcId="{6CDBA9A2-5402-4BC7-AFE1-BFEBA649444E}" destId="{E2FFA4A0-C2E3-4EBD-AD89-1EA24A1C36FF}" srcOrd="0" destOrd="0" presId="urn:microsoft.com/office/officeart/2008/layout/HorizontalMultiLevelHierarchy"/>
    <dgm:cxn modelId="{06C42D8F-8DA5-4A0C-B04A-58258AC77E6B}" type="presOf" srcId="{8E34B17F-05B1-4762-A43C-A509A6E76A48}" destId="{C7C28832-E3E8-47B6-A58E-D2A6AF30B5A1}" srcOrd="1" destOrd="0" presId="urn:microsoft.com/office/officeart/2008/layout/HorizontalMultiLevelHierarchy"/>
    <dgm:cxn modelId="{5735A5C3-5C78-4078-8D1C-45570C042B10}" srcId="{21B247C2-EE5B-4BDA-80FB-F026915A505F}" destId="{6254E56F-6AF4-4DFB-9434-8DD6A13DC45B}" srcOrd="3" destOrd="0" parTransId="{5FF0705D-367D-41C8-9C2B-85474CDBF8BE}" sibTransId="{211D72C4-FA61-4C68-A51B-A7B47D531559}"/>
    <dgm:cxn modelId="{FEFF8F33-8C59-4851-B1E3-8A170E8D1E7F}" type="presOf" srcId="{FFEBCC12-336A-4700-B577-45F77B3F6B38}" destId="{1460590F-649D-48E4-9FB1-0B29118C7788}" srcOrd="0" destOrd="0" presId="urn:microsoft.com/office/officeart/2008/layout/HorizontalMultiLevelHierarchy"/>
    <dgm:cxn modelId="{3F0F8BD7-B10F-47E3-94B7-73BA5E1502D8}" type="presOf" srcId="{9333765D-7272-4629-B85C-CF08969DF550}" destId="{087487F8-BF85-4B72-A3AA-470BE78CAD90}" srcOrd="0" destOrd="0" presId="urn:microsoft.com/office/officeart/2008/layout/HorizontalMultiLevelHierarchy"/>
    <dgm:cxn modelId="{7F5802DE-752D-45A8-A8DA-50C1559158B3}" type="presOf" srcId="{C56D4FA6-D94E-4B43-9C3C-CAE68AE77E62}" destId="{128C295E-3B7D-4345-9FAE-4A8DF92BE6B1}" srcOrd="0" destOrd="0" presId="urn:microsoft.com/office/officeart/2008/layout/HorizontalMultiLevelHierarchy"/>
    <dgm:cxn modelId="{26CE7D1C-0D67-4B43-B08C-DF4CA0336430}" type="presOf" srcId="{803481E3-0497-48BE-A17B-58C7FFC61B32}" destId="{FB0201C5-F36F-4040-B91C-045C035756CA}" srcOrd="1" destOrd="0" presId="urn:microsoft.com/office/officeart/2008/layout/HorizontalMultiLevelHierarchy"/>
    <dgm:cxn modelId="{36B67C09-09F5-486D-8E98-7A7D81E1BB21}" type="presOf" srcId="{DF0B0443-DD35-4FE4-8705-571CDF2B8403}" destId="{46F07C9D-F199-4185-9B90-40ADE1342A97}" srcOrd="0" destOrd="0" presId="urn:microsoft.com/office/officeart/2008/layout/HorizontalMultiLevelHierarchy"/>
    <dgm:cxn modelId="{9CA413D6-5566-4218-9CAE-EDEC85C55718}" type="presOf" srcId="{2651498A-8E8F-44D1-A1AF-7D06104F4C90}" destId="{61553FEA-DAE8-42B9-8E2B-E782D6F719B3}" srcOrd="0" destOrd="0" presId="urn:microsoft.com/office/officeart/2008/layout/HorizontalMultiLevelHierarchy"/>
    <dgm:cxn modelId="{9A37F7B6-1421-4653-B148-06F51115883B}" srcId="{63ED7025-95A8-43EC-A515-174B04507C19}" destId="{901DFE43-FFAE-40BC-BF07-576748FCC0FC}" srcOrd="6" destOrd="0" parTransId="{9333765D-7272-4629-B85C-CF08969DF550}" sibTransId="{09A6C438-082C-46AD-AD48-3C45A7F3E406}"/>
    <dgm:cxn modelId="{D5E9FAFD-D7F9-454F-809E-42FDD3F0CC55}" type="presOf" srcId="{95040BAB-9AC7-40D3-872D-C1DE9F2FD062}" destId="{2F71B930-6FBE-416E-AB2D-C767F7D501BC}" srcOrd="0" destOrd="0" presId="urn:microsoft.com/office/officeart/2008/layout/HorizontalMultiLevelHierarchy"/>
    <dgm:cxn modelId="{E7DB3092-EB1D-462F-8AA7-A006D85637FA}" srcId="{D633B72D-FDB0-4DDA-8D8F-F42C81BD889C}" destId="{63ED7025-95A8-43EC-A515-174B04507C19}" srcOrd="3" destOrd="0" parTransId="{C994AE53-6077-4361-8FDD-D300138815B1}" sibTransId="{B452B667-7464-4E2C-931C-FD3ACC58CECB}"/>
    <dgm:cxn modelId="{D0CE299D-DA41-4A9E-807D-BC71DDAE627E}" type="presOf" srcId="{B60303BA-A086-4BEC-AAD8-DF30A560CEB6}" destId="{DCFE5CA0-462B-4FBE-8557-3E1437EE4070}" srcOrd="0" destOrd="0" presId="urn:microsoft.com/office/officeart/2008/layout/HorizontalMultiLevelHierarchy"/>
    <dgm:cxn modelId="{DB5CE4EE-E32F-421D-9971-DA8E1A5CC5E1}" type="presOf" srcId="{854C6884-1BE2-4F38-B1DB-0039345CA0D2}" destId="{B929E4BC-924F-4FC1-9DA6-7C6A10DD8338}" srcOrd="0" destOrd="0" presId="urn:microsoft.com/office/officeart/2008/layout/HorizontalMultiLevelHierarchy"/>
    <dgm:cxn modelId="{4B708B78-024C-4AD8-9EAB-125593A4EC34}" srcId="{63ED7025-95A8-43EC-A515-174B04507C19}" destId="{58598CED-A6C5-478A-ADA1-1C070AF92584}" srcOrd="1" destOrd="0" parTransId="{0EBFC846-CCC0-480A-93EC-72D1F83DAADB}" sibTransId="{EA8A1EFF-323C-433E-884B-234B8D36990F}"/>
    <dgm:cxn modelId="{403A77C5-A080-4FE0-B88D-812E033A3067}" type="presOf" srcId="{21B247C2-EE5B-4BDA-80FB-F026915A505F}" destId="{E4DEE117-E1C6-459A-A862-02DF9335A8B0}" srcOrd="0" destOrd="0" presId="urn:microsoft.com/office/officeart/2008/layout/HorizontalMultiLevelHierarchy"/>
    <dgm:cxn modelId="{B1FA49C1-0BBD-4ABA-8DA5-9DBB0AF4C002}" type="presOf" srcId="{0EBFC846-CCC0-480A-93EC-72D1F83DAADB}" destId="{8C4B6C01-88AB-443D-B0BE-181FFB7ED75F}" srcOrd="0" destOrd="0" presId="urn:microsoft.com/office/officeart/2008/layout/HorizontalMultiLevelHierarchy"/>
    <dgm:cxn modelId="{ACFF4A0F-42DB-4B7C-A104-8EF7DB109007}" type="presOf" srcId="{5CBB5E46-C97B-4454-92E9-F10FB7165321}" destId="{1DD438BF-8643-457C-8C8A-33175338834B}" srcOrd="1" destOrd="0" presId="urn:microsoft.com/office/officeart/2008/layout/HorizontalMultiLevelHierarchy"/>
    <dgm:cxn modelId="{82DC0AC0-6007-475F-BB93-8240E581F9C1}" type="presOf" srcId="{4EA111E2-6B53-4EAD-A02F-EC2284F341FF}" destId="{F2572330-7928-4433-BAD0-A745412E557D}" srcOrd="0" destOrd="0" presId="urn:microsoft.com/office/officeart/2008/layout/HorizontalMultiLevelHierarchy"/>
    <dgm:cxn modelId="{62717EF6-3716-4FD5-8C1C-FC36A05193AD}" type="presOf" srcId="{0F09C083-FCC1-4DB1-853C-58AA0EC3759A}" destId="{33468AA0-1B27-4774-906D-2B647437C140}" srcOrd="0" destOrd="0" presId="urn:microsoft.com/office/officeart/2008/layout/HorizontalMultiLevelHierarchy"/>
    <dgm:cxn modelId="{C7F339F0-C09A-4EE0-B57A-27033F758557}" type="presOf" srcId="{1C18BD86-22E8-46F9-ACF9-6B2F57C708AF}" destId="{E01C10BE-C88F-4D0F-BDF4-C0ABCB0D3187}" srcOrd="0" destOrd="0" presId="urn:microsoft.com/office/officeart/2008/layout/HorizontalMultiLevelHierarchy"/>
    <dgm:cxn modelId="{7D27BEC7-7609-4513-AD66-85EA647AB87D}" type="presOf" srcId="{5CBB5E46-C97B-4454-92E9-F10FB7165321}" destId="{90BFE3D8-A7F3-41AD-96E4-69F286829B4A}" srcOrd="0" destOrd="0" presId="urn:microsoft.com/office/officeart/2008/layout/HorizontalMultiLevelHierarchy"/>
    <dgm:cxn modelId="{6E1850A5-AAD9-47CD-AC7F-8E5D5F70AA18}" srcId="{6254E56F-6AF4-4DFB-9434-8DD6A13DC45B}" destId="{B9B71B5E-C753-4C1A-B4AC-D94C8C7FE75D}" srcOrd="1" destOrd="0" parTransId="{5CBB5E46-C97B-4454-92E9-F10FB7165321}" sibTransId="{9A03DD26-8902-45A9-836E-5995D6502FFD}"/>
    <dgm:cxn modelId="{49ECE354-3E6F-4F47-B86B-E53EC578DAA3}" type="presOf" srcId="{895D19E7-4299-4F4B-932E-CD03CD555076}" destId="{FFE93D2F-9486-41FE-A789-DE5721336D35}" srcOrd="1" destOrd="0" presId="urn:microsoft.com/office/officeart/2008/layout/HorizontalMultiLevelHierarchy"/>
    <dgm:cxn modelId="{C3DC6FF2-69E7-4AF8-A967-74DCD1A92629}" type="presOf" srcId="{C34B4660-8C8E-49D4-827B-9574F9303585}" destId="{844CB53D-EE2D-4AD4-8E9A-68699F0EE8B1}" srcOrd="0" destOrd="0" presId="urn:microsoft.com/office/officeart/2008/layout/HorizontalMultiLevelHierarchy"/>
    <dgm:cxn modelId="{4DD1C0BA-4FDE-44F4-AB70-3039C68BB4E4}" type="presOf" srcId="{10B19DC9-D3F4-48B2-B7CA-90C25D9568B0}" destId="{5C4D8620-6557-49F0-A6FA-223CDE21F3C7}" srcOrd="0" destOrd="0" presId="urn:microsoft.com/office/officeart/2008/layout/HorizontalMultiLevelHierarchy"/>
    <dgm:cxn modelId="{CF567E63-89DD-4BBD-A194-D504EE2FC115}" type="presOf" srcId="{E89EEA25-D8B3-4989-AC4F-566DF7FD42FF}" destId="{8D217C15-2640-46FE-8399-2168F634D4AB}" srcOrd="1" destOrd="0" presId="urn:microsoft.com/office/officeart/2008/layout/HorizontalMultiLevelHierarchy"/>
    <dgm:cxn modelId="{8AA07410-B2B4-4A45-92A4-A5A708ADFD72}" srcId="{5ECD775F-E194-450C-A081-CC2D9C6395F3}" destId="{DF0B0443-DD35-4FE4-8705-571CDF2B8403}" srcOrd="0" destOrd="0" parTransId="{6CDBA9A2-5402-4BC7-AFE1-BFEBA649444E}" sibTransId="{273E1F42-727D-4BA7-8689-9FBCEE5045E9}"/>
    <dgm:cxn modelId="{CA89088E-164C-4ED4-B3FF-748F92DABFA2}" type="presOf" srcId="{2332D757-7392-4827-A4BB-BE046252B2DF}" destId="{E04EDAF1-62FC-41F0-85A9-8DE51E6EB01E}" srcOrd="0" destOrd="0" presId="urn:microsoft.com/office/officeart/2008/layout/HorizontalMultiLevelHierarchy"/>
    <dgm:cxn modelId="{281EE0CA-D760-4ADC-8EA5-22766CDDEF68}" type="presOf" srcId="{8E34B17F-05B1-4762-A43C-A509A6E76A48}" destId="{B5909EB1-79FE-4D91-A32B-0A49FA90DECE}" srcOrd="0" destOrd="0" presId="urn:microsoft.com/office/officeart/2008/layout/HorizontalMultiLevelHierarchy"/>
    <dgm:cxn modelId="{75D76B0C-A3A4-4B0B-B4CA-53A68E1447EA}" type="presOf" srcId="{506CF6BA-8C91-4B2D-91D6-52255F9669FB}" destId="{70A9A42D-F859-41FB-A4E2-A0D67F86388F}" srcOrd="1" destOrd="0" presId="urn:microsoft.com/office/officeart/2008/layout/HorizontalMultiLevelHierarchy"/>
    <dgm:cxn modelId="{47D2D692-EE4F-4DC4-AB56-F731256BC482}" type="presOf" srcId="{803481E3-0497-48BE-A17B-58C7FFC61B32}" destId="{8CDF7016-E921-4591-9848-F8B0DC12EA24}" srcOrd="0" destOrd="0" presId="urn:microsoft.com/office/officeart/2008/layout/HorizontalMultiLevelHierarchy"/>
    <dgm:cxn modelId="{B0200697-B728-4518-8A4D-CD4F08A8D79D}" type="presOf" srcId="{F3C58C8C-0FE3-4198-9A5A-BF1B846FB116}" destId="{BD546F76-AE07-4AB7-B375-46B24105BEF5}" srcOrd="0" destOrd="0" presId="urn:microsoft.com/office/officeart/2008/layout/HorizontalMultiLevelHierarchy"/>
    <dgm:cxn modelId="{B25F18EC-FCC9-4B58-A57C-A2210B4BF185}" type="presOf" srcId="{E89EEA25-D8B3-4989-AC4F-566DF7FD42FF}" destId="{96BC549A-B5BB-42B6-AD3F-84FFD8C114EC}" srcOrd="0" destOrd="0" presId="urn:microsoft.com/office/officeart/2008/layout/HorizontalMultiLevelHierarchy"/>
    <dgm:cxn modelId="{77FD4BD5-78CE-4E0B-80D5-396C7DB72EBE}" type="presOf" srcId="{82AC9121-05E4-47BA-883D-2EA233DA0BB1}" destId="{F7F5C338-3A6C-4BE1-A734-2C350F0EF3F8}" srcOrd="0" destOrd="0" presId="urn:microsoft.com/office/officeart/2008/layout/HorizontalMultiLevelHierarchy"/>
    <dgm:cxn modelId="{92AA3E19-2108-4597-A0B3-CBA1C5850F21}" srcId="{63ED7025-95A8-43EC-A515-174B04507C19}" destId="{C56D4FA6-D94E-4B43-9C3C-CAE68AE77E62}" srcOrd="3" destOrd="0" parTransId="{C34B4660-8C8E-49D4-827B-9574F9303585}" sibTransId="{D55A3D86-9C94-446C-9175-28B667FDDEDA}"/>
    <dgm:cxn modelId="{1B9F557F-2CC1-4A20-A198-A7CF96D30268}" type="presOf" srcId="{506CF6BA-8C91-4B2D-91D6-52255F9669FB}" destId="{381BF271-57E1-4128-9720-F20E1EB40897}" srcOrd="0" destOrd="0" presId="urn:microsoft.com/office/officeart/2008/layout/HorizontalMultiLevelHierarchy"/>
    <dgm:cxn modelId="{90067D00-0D61-41FB-B65A-20DDFFF3C557}" type="presOf" srcId="{44F0C4BA-5F33-4933-8D4E-B98A8FE255E2}" destId="{DE5E5446-41E8-457D-A538-150D361642FB}" srcOrd="0" destOrd="0" presId="urn:microsoft.com/office/officeart/2008/layout/HorizontalMultiLevelHierarchy"/>
    <dgm:cxn modelId="{C56A258D-E386-4A35-A71E-3C08886D67C1}" type="presOf" srcId="{895D19E7-4299-4F4B-932E-CD03CD555076}" destId="{FD9C2B4B-B01C-4487-986C-FBD80337D53C}" srcOrd="0" destOrd="0" presId="urn:microsoft.com/office/officeart/2008/layout/HorizontalMultiLevelHierarchy"/>
    <dgm:cxn modelId="{2E6072F8-0BAD-43E2-9EA8-46BB707CF38C}" type="presOf" srcId="{6254E56F-6AF4-4DFB-9434-8DD6A13DC45B}" destId="{1505BE12-8211-42AE-9F67-FE009197D316}" srcOrd="0" destOrd="0" presId="urn:microsoft.com/office/officeart/2008/layout/HorizontalMultiLevelHierarchy"/>
    <dgm:cxn modelId="{36E9E5BD-4C6C-44FD-AFF5-751E9F1F2B8F}" srcId="{63ED7025-95A8-43EC-A515-174B04507C19}" destId="{2332D757-7392-4827-A4BB-BE046252B2DF}" srcOrd="0" destOrd="0" parTransId="{B60303BA-A086-4BEC-AAD8-DF30A560CEB6}" sibTransId="{5A8A552A-2969-4D60-97DB-10B67173F8A4}"/>
    <dgm:cxn modelId="{85F27FD7-07FD-4D79-9274-4F5A61A8E3E9}" srcId="{21B247C2-EE5B-4BDA-80FB-F026915A505F}" destId="{046F17ED-11F7-464A-83BA-9054EE800E48}" srcOrd="1" destOrd="0" parTransId="{506CF6BA-8C91-4B2D-91D6-52255F9669FB}" sibTransId="{9290C6F0-F166-4045-B0D1-B5141F868D7F}"/>
    <dgm:cxn modelId="{EE04C77C-E4F3-413B-8143-8D4D7F47E0D1}" type="presOf" srcId="{B60303BA-A086-4BEC-AAD8-DF30A560CEB6}" destId="{3C48ECD4-DD98-49F9-9B2F-3EEE2C216189}" srcOrd="1" destOrd="0" presId="urn:microsoft.com/office/officeart/2008/layout/HorizontalMultiLevelHierarchy"/>
    <dgm:cxn modelId="{8024B91F-92CA-480D-8C63-3B48F9AB8F29}" type="presOf" srcId="{80D692AA-5FDB-4CBD-B88C-B7DABA211720}" destId="{71E40BCA-46B4-4371-B195-0D4E12654C5E}" srcOrd="0" destOrd="0" presId="urn:microsoft.com/office/officeart/2008/layout/HorizontalMultiLevelHierarchy"/>
    <dgm:cxn modelId="{EDBB2966-5F21-4031-9860-D8E38B56F547}" type="presOf" srcId="{A0DE3D8D-DAAC-4402-BF7C-8BDA57DCE985}" destId="{09A655AB-BBD1-4A8A-AA8E-9510E16E9D9E}" srcOrd="0" destOrd="0" presId="urn:microsoft.com/office/officeart/2008/layout/HorizontalMultiLevelHierarchy"/>
    <dgm:cxn modelId="{6F8E56B2-5D67-4AE5-9647-DC42EEA3C279}" srcId="{D633B72D-FDB0-4DDA-8D8F-F42C81BD889C}" destId="{21B247C2-EE5B-4BDA-80FB-F026915A505F}" srcOrd="2" destOrd="0" parTransId="{895D19E7-4299-4F4B-932E-CD03CD555076}" sibTransId="{7D1DDFBB-6E89-4C21-B6FF-78DC709C6130}"/>
    <dgm:cxn modelId="{F88795AC-ED79-4CA0-A63A-4C39F283A9AC}" type="presOf" srcId="{182D7BEA-BA2A-46B8-BBEE-60D53040C4CC}" destId="{02BAE660-2E9B-466D-8025-4454D7EDC0E9}" srcOrd="0" destOrd="0" presId="urn:microsoft.com/office/officeart/2008/layout/HorizontalMultiLevelHierarchy"/>
    <dgm:cxn modelId="{7314BF61-F67E-4486-8E94-2521541B84E4}" srcId="{21B247C2-EE5B-4BDA-80FB-F026915A505F}" destId="{82AC9121-05E4-47BA-883D-2EA233DA0BB1}" srcOrd="2" destOrd="0" parTransId="{2651498A-8E8F-44D1-A1AF-7D06104F4C90}" sibTransId="{125A51A1-DA9B-4ADB-8AC1-13F0D1C56F12}"/>
    <dgm:cxn modelId="{FBF128B6-6E2F-4790-A4EC-7908D992D37D}" type="presOf" srcId="{0EBFC846-CCC0-480A-93EC-72D1F83DAADB}" destId="{A48AF231-07E0-4290-BBE6-EB841B0613C1}" srcOrd="1" destOrd="0" presId="urn:microsoft.com/office/officeart/2008/layout/HorizontalMultiLevelHierarchy"/>
    <dgm:cxn modelId="{5EEB0DEA-DCA3-41C0-95D9-DAD22653BD52}" type="presOf" srcId="{C34B4660-8C8E-49D4-827B-9574F9303585}" destId="{01B961AE-F0CD-4139-9DA4-C5795C32747C}" srcOrd="1" destOrd="0" presId="urn:microsoft.com/office/officeart/2008/layout/HorizontalMultiLevelHierarchy"/>
    <dgm:cxn modelId="{23BEE85B-7513-465F-A895-39D881ABA3F1}" type="presOf" srcId="{A0DE3D8D-DAAC-4402-BF7C-8BDA57DCE985}" destId="{825864E8-8BF5-48DB-81D1-E31BB53A7B35}" srcOrd="1" destOrd="0" presId="urn:microsoft.com/office/officeart/2008/layout/HorizontalMultiLevelHierarchy"/>
    <dgm:cxn modelId="{0DC8998D-3D29-43FA-9BE5-D9B8677E2C61}" type="presOf" srcId="{B0387F6C-B508-44F9-B143-23E9E94F4FBD}" destId="{C00501FA-6DE4-4A6A-9B00-1FE944CA2885}" srcOrd="1" destOrd="0" presId="urn:microsoft.com/office/officeart/2008/layout/HorizontalMultiLevelHierarchy"/>
    <dgm:cxn modelId="{B3C1063B-CC5C-453F-A5A3-8A47490C3E97}" type="presOf" srcId="{DA823C07-221B-4386-8EF5-1A34A3428ED3}" destId="{00DE3EF2-CA92-4E5F-98A7-4EA8604144EA}" srcOrd="0" destOrd="0" presId="urn:microsoft.com/office/officeart/2008/layout/HorizontalMultiLevelHierarchy"/>
    <dgm:cxn modelId="{31254ABD-AD36-4178-8568-CB96E22FA3F3}" type="presOf" srcId="{5FF4DFB5-C0C2-49E9-A41C-D19D2696F9E3}" destId="{ECE871AB-1097-4DE2-88ED-ED368ED6E444}" srcOrd="0" destOrd="0" presId="urn:microsoft.com/office/officeart/2008/layout/HorizontalMultiLevelHierarchy"/>
    <dgm:cxn modelId="{2EF6B5BF-4E67-4631-98A8-AA2057FC2E88}" type="presOf" srcId="{6CDBA9A2-5402-4BC7-AFE1-BFEBA649444E}" destId="{B759E355-AC97-4343-9528-6C240FD50236}" srcOrd="1" destOrd="0" presId="urn:microsoft.com/office/officeart/2008/layout/HorizontalMultiLevelHierarchy"/>
    <dgm:cxn modelId="{8103E311-A2FC-487C-B4D1-4354872EE76D}" type="presOf" srcId="{B0387F6C-B508-44F9-B143-23E9E94F4FBD}" destId="{61878905-B71F-4021-9209-3BF6A2B91A0E}" srcOrd="0" destOrd="0" presId="urn:microsoft.com/office/officeart/2008/layout/HorizontalMultiLevelHierarchy"/>
    <dgm:cxn modelId="{8A8C25B2-9C60-40A7-8685-D57EAD6C094A}" srcId="{5ECD775F-E194-450C-A081-CC2D9C6395F3}" destId="{F3C58C8C-0FE3-4198-9A5A-BF1B846FB116}" srcOrd="1" destOrd="0" parTransId="{E89EEA25-D8B3-4989-AC4F-566DF7FD42FF}" sibTransId="{D410DD52-BDCD-4C48-9CC0-F94620F8E9CE}"/>
    <dgm:cxn modelId="{CF3700ED-A2EA-4B94-BD71-5ECFF13BFDFE}" type="presParOf" srcId="{690F31FD-337C-40C4-AADD-0E1515A66E82}" destId="{3E7C7B67-120F-469C-ADF9-FAC1810716A3}" srcOrd="0" destOrd="0" presId="urn:microsoft.com/office/officeart/2008/layout/HorizontalMultiLevelHierarchy"/>
    <dgm:cxn modelId="{72F3F85A-471A-4148-936B-86C2FF2E5396}" type="presParOf" srcId="{3E7C7B67-120F-469C-ADF9-FAC1810716A3}" destId="{9EFA5548-DDA4-4DD0-9377-77F22B3A06E3}" srcOrd="0" destOrd="0" presId="urn:microsoft.com/office/officeart/2008/layout/HorizontalMultiLevelHierarchy"/>
    <dgm:cxn modelId="{E5B66F16-FE6B-4BE8-AA00-A8A03941E62D}" type="presParOf" srcId="{3E7C7B67-120F-469C-ADF9-FAC1810716A3}" destId="{F4DC0A78-30FD-473B-87B2-0612A17A49B1}" srcOrd="1" destOrd="0" presId="urn:microsoft.com/office/officeart/2008/layout/HorizontalMultiLevelHierarchy"/>
    <dgm:cxn modelId="{3A1009CE-136E-424A-893F-44C7C608A2A3}" type="presParOf" srcId="{F4DC0A78-30FD-473B-87B2-0612A17A49B1}" destId="{DE5E5446-41E8-457D-A538-150D361642FB}" srcOrd="0" destOrd="0" presId="urn:microsoft.com/office/officeart/2008/layout/HorizontalMultiLevelHierarchy"/>
    <dgm:cxn modelId="{DBBBD6AE-220F-480B-A03B-F6D05FE8A064}" type="presParOf" srcId="{DE5E5446-41E8-457D-A538-150D361642FB}" destId="{56FCA2E6-A1AE-458D-9056-94E8746A0726}" srcOrd="0" destOrd="0" presId="urn:microsoft.com/office/officeart/2008/layout/HorizontalMultiLevelHierarchy"/>
    <dgm:cxn modelId="{7591CCE6-4D6D-47AD-858F-789A8407D56B}" type="presParOf" srcId="{F4DC0A78-30FD-473B-87B2-0612A17A49B1}" destId="{07AB29D3-B89E-42EA-A5E8-B8D8FCB2CCA9}" srcOrd="1" destOrd="0" presId="urn:microsoft.com/office/officeart/2008/layout/HorizontalMultiLevelHierarchy"/>
    <dgm:cxn modelId="{98D87591-64ED-46D8-BD9A-2C9BEA0322BA}" type="presParOf" srcId="{07AB29D3-B89E-42EA-A5E8-B8D8FCB2CCA9}" destId="{6927D5FB-EE36-47BF-81B1-E77536E2EA3F}" srcOrd="0" destOrd="0" presId="urn:microsoft.com/office/officeart/2008/layout/HorizontalMultiLevelHierarchy"/>
    <dgm:cxn modelId="{A3DA4903-034C-447D-A14E-3F662923A975}" type="presParOf" srcId="{07AB29D3-B89E-42EA-A5E8-B8D8FCB2CCA9}" destId="{47FC6E56-D8DE-452B-AFDF-6AA0170F0F9F}" srcOrd="1" destOrd="0" presId="urn:microsoft.com/office/officeart/2008/layout/HorizontalMultiLevelHierarchy"/>
    <dgm:cxn modelId="{85863E28-85C8-4278-B203-C4F22B1843C5}" type="presParOf" srcId="{47FC6E56-D8DE-452B-AFDF-6AA0170F0F9F}" destId="{E2FFA4A0-C2E3-4EBD-AD89-1EA24A1C36FF}" srcOrd="0" destOrd="0" presId="urn:microsoft.com/office/officeart/2008/layout/HorizontalMultiLevelHierarchy"/>
    <dgm:cxn modelId="{E522BC5A-C1E4-4534-B44E-721FBD9943C0}" type="presParOf" srcId="{E2FFA4A0-C2E3-4EBD-AD89-1EA24A1C36FF}" destId="{B759E355-AC97-4343-9528-6C240FD50236}" srcOrd="0" destOrd="0" presId="urn:microsoft.com/office/officeart/2008/layout/HorizontalMultiLevelHierarchy"/>
    <dgm:cxn modelId="{EA9A7FA6-6227-41EB-B38A-ADC2BF0267D3}" type="presParOf" srcId="{47FC6E56-D8DE-452B-AFDF-6AA0170F0F9F}" destId="{17BFFA14-91B8-48AC-9D16-0C396CD17EE4}" srcOrd="1" destOrd="0" presId="urn:microsoft.com/office/officeart/2008/layout/HorizontalMultiLevelHierarchy"/>
    <dgm:cxn modelId="{199C5A20-2443-479F-AB67-EB200BA51769}" type="presParOf" srcId="{17BFFA14-91B8-48AC-9D16-0C396CD17EE4}" destId="{46F07C9D-F199-4185-9B90-40ADE1342A97}" srcOrd="0" destOrd="0" presId="urn:microsoft.com/office/officeart/2008/layout/HorizontalMultiLevelHierarchy"/>
    <dgm:cxn modelId="{4003CE9D-F4AD-475D-A11A-6EE73467BE33}" type="presParOf" srcId="{17BFFA14-91B8-48AC-9D16-0C396CD17EE4}" destId="{04750EC1-4772-4956-9431-80EA2F61B9EF}" srcOrd="1" destOrd="0" presId="urn:microsoft.com/office/officeart/2008/layout/HorizontalMultiLevelHierarchy"/>
    <dgm:cxn modelId="{F373B0B9-CEEB-4C91-ABE7-1DFDC0860359}" type="presParOf" srcId="{47FC6E56-D8DE-452B-AFDF-6AA0170F0F9F}" destId="{96BC549A-B5BB-42B6-AD3F-84FFD8C114EC}" srcOrd="2" destOrd="0" presId="urn:microsoft.com/office/officeart/2008/layout/HorizontalMultiLevelHierarchy"/>
    <dgm:cxn modelId="{6E006A76-A06F-4326-955A-038EEA574E13}" type="presParOf" srcId="{96BC549A-B5BB-42B6-AD3F-84FFD8C114EC}" destId="{8D217C15-2640-46FE-8399-2168F634D4AB}" srcOrd="0" destOrd="0" presId="urn:microsoft.com/office/officeart/2008/layout/HorizontalMultiLevelHierarchy"/>
    <dgm:cxn modelId="{5D4AE416-1B2E-449E-BDDB-29BDF4F1D9BA}" type="presParOf" srcId="{47FC6E56-D8DE-452B-AFDF-6AA0170F0F9F}" destId="{D93E4BA0-35D6-4C60-A995-59F72170C91B}" srcOrd="3" destOrd="0" presId="urn:microsoft.com/office/officeart/2008/layout/HorizontalMultiLevelHierarchy"/>
    <dgm:cxn modelId="{B5EBA7EF-52C1-4958-A15F-BA4C47B2A38E}" type="presParOf" srcId="{D93E4BA0-35D6-4C60-A995-59F72170C91B}" destId="{BD546F76-AE07-4AB7-B375-46B24105BEF5}" srcOrd="0" destOrd="0" presId="urn:microsoft.com/office/officeart/2008/layout/HorizontalMultiLevelHierarchy"/>
    <dgm:cxn modelId="{29BF06EF-5342-448B-BF4B-1B5821F007CF}" type="presParOf" srcId="{D93E4BA0-35D6-4C60-A995-59F72170C91B}" destId="{462DD01C-7ED0-4920-9E72-31E90FA464B3}" srcOrd="1" destOrd="0" presId="urn:microsoft.com/office/officeart/2008/layout/HorizontalMultiLevelHierarchy"/>
    <dgm:cxn modelId="{EEEE8935-FCD7-459A-957F-BFE09D0DF731}" type="presParOf" srcId="{F4DC0A78-30FD-473B-87B2-0612A17A49B1}" destId="{61878905-B71F-4021-9209-3BF6A2B91A0E}" srcOrd="2" destOrd="0" presId="urn:microsoft.com/office/officeart/2008/layout/HorizontalMultiLevelHierarchy"/>
    <dgm:cxn modelId="{D727BC75-C7E0-446E-BDB4-99292BB64DF6}" type="presParOf" srcId="{61878905-B71F-4021-9209-3BF6A2B91A0E}" destId="{C00501FA-6DE4-4A6A-9B00-1FE944CA2885}" srcOrd="0" destOrd="0" presId="urn:microsoft.com/office/officeart/2008/layout/HorizontalMultiLevelHierarchy"/>
    <dgm:cxn modelId="{0080F7E3-812B-4631-8BB1-82D7D41EA6D4}" type="presParOf" srcId="{F4DC0A78-30FD-473B-87B2-0612A17A49B1}" destId="{1BCE4B63-A874-4F2E-9DC8-EAEAEDEEF70D}" srcOrd="3" destOrd="0" presId="urn:microsoft.com/office/officeart/2008/layout/HorizontalMultiLevelHierarchy"/>
    <dgm:cxn modelId="{7BB715C0-30DA-451C-A1EA-500641A7E27F}" type="presParOf" srcId="{1BCE4B63-A874-4F2E-9DC8-EAEAEDEEF70D}" destId="{B929E4BC-924F-4FC1-9DA6-7C6A10DD8338}" srcOrd="0" destOrd="0" presId="urn:microsoft.com/office/officeart/2008/layout/HorizontalMultiLevelHierarchy"/>
    <dgm:cxn modelId="{C044DEFD-F67D-4F58-948A-1417566DDC30}" type="presParOf" srcId="{1BCE4B63-A874-4F2E-9DC8-EAEAEDEEF70D}" destId="{067B5AD3-A926-405E-AB1F-099848A3BCA9}" srcOrd="1" destOrd="0" presId="urn:microsoft.com/office/officeart/2008/layout/HorizontalMultiLevelHierarchy"/>
    <dgm:cxn modelId="{75F7A9EC-ED81-4F47-BD4B-F77A15D4A6C2}" type="presParOf" srcId="{067B5AD3-A926-405E-AB1F-099848A3BCA9}" destId="{09A655AB-BBD1-4A8A-AA8E-9510E16E9D9E}" srcOrd="0" destOrd="0" presId="urn:microsoft.com/office/officeart/2008/layout/HorizontalMultiLevelHierarchy"/>
    <dgm:cxn modelId="{D4304D76-39B1-4D14-9F1B-AAE2C7B05EF6}" type="presParOf" srcId="{09A655AB-BBD1-4A8A-AA8E-9510E16E9D9E}" destId="{825864E8-8BF5-48DB-81D1-E31BB53A7B35}" srcOrd="0" destOrd="0" presId="urn:microsoft.com/office/officeart/2008/layout/HorizontalMultiLevelHierarchy"/>
    <dgm:cxn modelId="{D525E1D9-80CE-4C99-9820-D58298C2A898}" type="presParOf" srcId="{067B5AD3-A926-405E-AB1F-099848A3BCA9}" destId="{E9CED5C9-37BC-48A7-BE6B-3A49EA5D6637}" srcOrd="1" destOrd="0" presId="urn:microsoft.com/office/officeart/2008/layout/HorizontalMultiLevelHierarchy"/>
    <dgm:cxn modelId="{20AF88BC-638F-47EF-9B06-48CBE253637F}" type="presParOf" srcId="{E9CED5C9-37BC-48A7-BE6B-3A49EA5D6637}" destId="{00DE3EF2-CA92-4E5F-98A7-4EA8604144EA}" srcOrd="0" destOrd="0" presId="urn:microsoft.com/office/officeart/2008/layout/HorizontalMultiLevelHierarchy"/>
    <dgm:cxn modelId="{2FC24EF6-2F95-480C-85D2-D2F0550E170A}" type="presParOf" srcId="{E9CED5C9-37BC-48A7-BE6B-3A49EA5D6637}" destId="{7C331A2C-58C6-4217-B2AD-85DC38BCEDC2}" srcOrd="1" destOrd="0" presId="urn:microsoft.com/office/officeart/2008/layout/HorizontalMultiLevelHierarchy"/>
    <dgm:cxn modelId="{A900C34D-1DB5-4E30-9FB9-7B85D7C468FF}" type="presParOf" srcId="{067B5AD3-A926-405E-AB1F-099848A3BCA9}" destId="{E01C10BE-C88F-4D0F-BDF4-C0ABCB0D3187}" srcOrd="2" destOrd="0" presId="urn:microsoft.com/office/officeart/2008/layout/HorizontalMultiLevelHierarchy"/>
    <dgm:cxn modelId="{2FB4E45C-D2A3-40FC-9D3F-2CF0F9876AC5}" type="presParOf" srcId="{E01C10BE-C88F-4D0F-BDF4-C0ABCB0D3187}" destId="{47414D29-882C-46B7-B395-57E80B107F56}" srcOrd="0" destOrd="0" presId="urn:microsoft.com/office/officeart/2008/layout/HorizontalMultiLevelHierarchy"/>
    <dgm:cxn modelId="{4D65F660-A69A-46A8-8591-C02E5B5DD327}" type="presParOf" srcId="{067B5AD3-A926-405E-AB1F-099848A3BCA9}" destId="{A0B47338-2AA6-4DA3-A8E6-A1011A301402}" srcOrd="3" destOrd="0" presId="urn:microsoft.com/office/officeart/2008/layout/HorizontalMultiLevelHierarchy"/>
    <dgm:cxn modelId="{A70964AA-DB3C-46D7-8F3A-F20861578C55}" type="presParOf" srcId="{A0B47338-2AA6-4DA3-A8E6-A1011A301402}" destId="{5C4D8620-6557-49F0-A6FA-223CDE21F3C7}" srcOrd="0" destOrd="0" presId="urn:microsoft.com/office/officeart/2008/layout/HorizontalMultiLevelHierarchy"/>
    <dgm:cxn modelId="{E46C3232-1DDB-43C1-A35E-3DAEA708F72D}" type="presParOf" srcId="{A0B47338-2AA6-4DA3-A8E6-A1011A301402}" destId="{3D3CE930-64F6-4880-B344-9F0815FC1616}" srcOrd="1" destOrd="0" presId="urn:microsoft.com/office/officeart/2008/layout/HorizontalMultiLevelHierarchy"/>
    <dgm:cxn modelId="{D3E9A23B-6028-4CF4-B24B-FEC88D93132B}" type="presParOf" srcId="{F4DC0A78-30FD-473B-87B2-0612A17A49B1}" destId="{FD9C2B4B-B01C-4487-986C-FBD80337D53C}" srcOrd="4" destOrd="0" presId="urn:microsoft.com/office/officeart/2008/layout/HorizontalMultiLevelHierarchy"/>
    <dgm:cxn modelId="{018B9FAC-2736-42EA-84E5-097933A0D15A}" type="presParOf" srcId="{FD9C2B4B-B01C-4487-986C-FBD80337D53C}" destId="{FFE93D2F-9486-41FE-A789-DE5721336D35}" srcOrd="0" destOrd="0" presId="urn:microsoft.com/office/officeart/2008/layout/HorizontalMultiLevelHierarchy"/>
    <dgm:cxn modelId="{4ADB5D7F-435F-460D-8B4A-449BD0E3140E}" type="presParOf" srcId="{F4DC0A78-30FD-473B-87B2-0612A17A49B1}" destId="{A0C7E7AD-3D3A-4DB7-9218-9320695EFA93}" srcOrd="5" destOrd="0" presId="urn:microsoft.com/office/officeart/2008/layout/HorizontalMultiLevelHierarchy"/>
    <dgm:cxn modelId="{9BD20949-0EDD-4F28-A0A8-0233FA4DF6B6}" type="presParOf" srcId="{A0C7E7AD-3D3A-4DB7-9218-9320695EFA93}" destId="{E4DEE117-E1C6-459A-A862-02DF9335A8B0}" srcOrd="0" destOrd="0" presId="urn:microsoft.com/office/officeart/2008/layout/HorizontalMultiLevelHierarchy"/>
    <dgm:cxn modelId="{6151D7BA-2EF5-4537-9C87-F3EEEF697ADB}" type="presParOf" srcId="{A0C7E7AD-3D3A-4DB7-9218-9320695EFA93}" destId="{D2647E75-FC78-4821-8704-780A26AA0385}" srcOrd="1" destOrd="0" presId="urn:microsoft.com/office/officeart/2008/layout/HorizontalMultiLevelHierarchy"/>
    <dgm:cxn modelId="{91885C16-62BE-4401-BEDC-40DBA9ED8C80}" type="presParOf" srcId="{D2647E75-FC78-4821-8704-780A26AA0385}" destId="{63D378D5-9FC2-4262-B4E7-C34E47E4BEE2}" srcOrd="0" destOrd="0" presId="urn:microsoft.com/office/officeart/2008/layout/HorizontalMultiLevelHierarchy"/>
    <dgm:cxn modelId="{54E01356-A0ED-4DEC-AFFC-6285B33B36FF}" type="presParOf" srcId="{63D378D5-9FC2-4262-B4E7-C34E47E4BEE2}" destId="{541AF345-3AF0-4225-A582-35230C1188CD}" srcOrd="0" destOrd="0" presId="urn:microsoft.com/office/officeart/2008/layout/HorizontalMultiLevelHierarchy"/>
    <dgm:cxn modelId="{28DE6546-0745-4E64-8F81-C2DEBA1907D3}" type="presParOf" srcId="{D2647E75-FC78-4821-8704-780A26AA0385}" destId="{72228B18-3349-4A72-B4EA-9E1C231DB80D}" srcOrd="1" destOrd="0" presId="urn:microsoft.com/office/officeart/2008/layout/HorizontalMultiLevelHierarchy"/>
    <dgm:cxn modelId="{3604CE4C-E978-47CD-B7E2-C1C17FCB13DF}" type="presParOf" srcId="{72228B18-3349-4A72-B4EA-9E1C231DB80D}" destId="{F2572330-7928-4433-BAD0-A745412E557D}" srcOrd="0" destOrd="0" presId="urn:microsoft.com/office/officeart/2008/layout/HorizontalMultiLevelHierarchy"/>
    <dgm:cxn modelId="{EC8296CB-7D0B-4F72-9F81-45CE56ABF00E}" type="presParOf" srcId="{72228B18-3349-4A72-B4EA-9E1C231DB80D}" destId="{A527F445-0A9C-4ABE-827B-10F4B48AD907}" srcOrd="1" destOrd="0" presId="urn:microsoft.com/office/officeart/2008/layout/HorizontalMultiLevelHierarchy"/>
    <dgm:cxn modelId="{2753E846-C8D2-48B5-B846-63E162C7538B}" type="presParOf" srcId="{D2647E75-FC78-4821-8704-780A26AA0385}" destId="{381BF271-57E1-4128-9720-F20E1EB40897}" srcOrd="2" destOrd="0" presId="urn:microsoft.com/office/officeart/2008/layout/HorizontalMultiLevelHierarchy"/>
    <dgm:cxn modelId="{22123CA0-BF7F-4A29-A03D-7BA6E25453E0}" type="presParOf" srcId="{381BF271-57E1-4128-9720-F20E1EB40897}" destId="{70A9A42D-F859-41FB-A4E2-A0D67F86388F}" srcOrd="0" destOrd="0" presId="urn:microsoft.com/office/officeart/2008/layout/HorizontalMultiLevelHierarchy"/>
    <dgm:cxn modelId="{B75ED567-3927-4351-A9D4-81DAC67406AE}" type="presParOf" srcId="{D2647E75-FC78-4821-8704-780A26AA0385}" destId="{9567C8F8-ECFD-4804-90AF-48C144B7C77B}" srcOrd="3" destOrd="0" presId="urn:microsoft.com/office/officeart/2008/layout/HorizontalMultiLevelHierarchy"/>
    <dgm:cxn modelId="{BB1D1B32-E92B-4D33-BF52-E99551075F7B}" type="presParOf" srcId="{9567C8F8-ECFD-4804-90AF-48C144B7C77B}" destId="{5DBE5428-82D4-4BFF-B170-4C7E4EDBF37A}" srcOrd="0" destOrd="0" presId="urn:microsoft.com/office/officeart/2008/layout/HorizontalMultiLevelHierarchy"/>
    <dgm:cxn modelId="{EB55DB39-6EBE-4550-B529-8A7A015B56FA}" type="presParOf" srcId="{9567C8F8-ECFD-4804-90AF-48C144B7C77B}" destId="{F7A314F8-6673-44BA-A4BC-F536B215A0AE}" srcOrd="1" destOrd="0" presId="urn:microsoft.com/office/officeart/2008/layout/HorizontalMultiLevelHierarchy"/>
    <dgm:cxn modelId="{D0B786DB-8F63-480C-B4AA-D9134BE0585D}" type="presParOf" srcId="{D2647E75-FC78-4821-8704-780A26AA0385}" destId="{61553FEA-DAE8-42B9-8E2B-E782D6F719B3}" srcOrd="4" destOrd="0" presId="urn:microsoft.com/office/officeart/2008/layout/HorizontalMultiLevelHierarchy"/>
    <dgm:cxn modelId="{138DC644-031C-4EA4-A539-B73EB3395281}" type="presParOf" srcId="{61553FEA-DAE8-42B9-8E2B-E782D6F719B3}" destId="{261AB753-AA45-4205-BB59-BC7BD72DAC9E}" srcOrd="0" destOrd="0" presId="urn:microsoft.com/office/officeart/2008/layout/HorizontalMultiLevelHierarchy"/>
    <dgm:cxn modelId="{3077D6E1-8934-475D-9B4A-C99A2877F758}" type="presParOf" srcId="{D2647E75-FC78-4821-8704-780A26AA0385}" destId="{C1AEC54E-A555-4E4A-9509-80BD452FB05C}" srcOrd="5" destOrd="0" presId="urn:microsoft.com/office/officeart/2008/layout/HorizontalMultiLevelHierarchy"/>
    <dgm:cxn modelId="{A4BF6971-CED3-4484-AF49-6415E25FF3DB}" type="presParOf" srcId="{C1AEC54E-A555-4E4A-9509-80BD452FB05C}" destId="{F7F5C338-3A6C-4BE1-A734-2C350F0EF3F8}" srcOrd="0" destOrd="0" presId="urn:microsoft.com/office/officeart/2008/layout/HorizontalMultiLevelHierarchy"/>
    <dgm:cxn modelId="{B99715FE-096E-4FFE-B7D0-5F87DD501C7B}" type="presParOf" srcId="{C1AEC54E-A555-4E4A-9509-80BD452FB05C}" destId="{9ED2CAE8-2511-458F-8CEE-C8D7BE1B183F}" srcOrd="1" destOrd="0" presId="urn:microsoft.com/office/officeart/2008/layout/HorizontalMultiLevelHierarchy"/>
    <dgm:cxn modelId="{31AA4BEC-9340-4A3B-A4A3-29059E75036C}" type="presParOf" srcId="{D2647E75-FC78-4821-8704-780A26AA0385}" destId="{D7474806-BBA8-448C-975B-923918D80979}" srcOrd="6" destOrd="0" presId="urn:microsoft.com/office/officeart/2008/layout/HorizontalMultiLevelHierarchy"/>
    <dgm:cxn modelId="{519E7BCF-A03E-40B0-937A-1A9D13509794}" type="presParOf" srcId="{D7474806-BBA8-448C-975B-923918D80979}" destId="{3EBA3042-97C2-47F0-A7F3-A6EC2907F1A2}" srcOrd="0" destOrd="0" presId="urn:microsoft.com/office/officeart/2008/layout/HorizontalMultiLevelHierarchy"/>
    <dgm:cxn modelId="{341C9B4F-B5F6-45BD-BB7E-AD91D561851D}" type="presParOf" srcId="{D2647E75-FC78-4821-8704-780A26AA0385}" destId="{C0CFBCBF-5F15-4950-8595-91B51A2F60AD}" srcOrd="7" destOrd="0" presId="urn:microsoft.com/office/officeart/2008/layout/HorizontalMultiLevelHierarchy"/>
    <dgm:cxn modelId="{120667C8-2FF7-489F-9FAE-2CB83B1B062C}" type="presParOf" srcId="{C0CFBCBF-5F15-4950-8595-91B51A2F60AD}" destId="{1505BE12-8211-42AE-9F67-FE009197D316}" srcOrd="0" destOrd="0" presId="urn:microsoft.com/office/officeart/2008/layout/HorizontalMultiLevelHierarchy"/>
    <dgm:cxn modelId="{C3D6645D-E7DF-445B-9E95-12C64E980CD5}" type="presParOf" srcId="{C0CFBCBF-5F15-4950-8595-91B51A2F60AD}" destId="{8825F20B-BC04-427A-8419-E48AA61DE75F}" srcOrd="1" destOrd="0" presId="urn:microsoft.com/office/officeart/2008/layout/HorizontalMultiLevelHierarchy"/>
    <dgm:cxn modelId="{5113C5A6-5442-482A-B5E0-CA97AE0C9D35}" type="presParOf" srcId="{8825F20B-BC04-427A-8419-E48AA61DE75F}" destId="{2F71B930-6FBE-416E-AB2D-C767F7D501BC}" srcOrd="0" destOrd="0" presId="urn:microsoft.com/office/officeart/2008/layout/HorizontalMultiLevelHierarchy"/>
    <dgm:cxn modelId="{73935846-6650-499D-8214-44EF7F4DA8F0}" type="presParOf" srcId="{2F71B930-6FBE-416E-AB2D-C767F7D501BC}" destId="{85EC0AD5-515C-4A33-B8CB-E3A1BEFC6090}" srcOrd="0" destOrd="0" presId="urn:microsoft.com/office/officeart/2008/layout/HorizontalMultiLevelHierarchy"/>
    <dgm:cxn modelId="{9973ED33-6BB2-4C1D-B88D-386DC54DD8F0}" type="presParOf" srcId="{8825F20B-BC04-427A-8419-E48AA61DE75F}" destId="{3EF035F7-31E0-4135-AD53-B5530F886457}" srcOrd="1" destOrd="0" presId="urn:microsoft.com/office/officeart/2008/layout/HorizontalMultiLevelHierarchy"/>
    <dgm:cxn modelId="{C9988265-F75D-48AC-897B-C55FD74CA6EA}" type="presParOf" srcId="{3EF035F7-31E0-4135-AD53-B5530F886457}" destId="{02BAE660-2E9B-466D-8025-4454D7EDC0E9}" srcOrd="0" destOrd="0" presId="urn:microsoft.com/office/officeart/2008/layout/HorizontalMultiLevelHierarchy"/>
    <dgm:cxn modelId="{BFB0AD80-18C0-46C6-8EC1-BFBA07397E2A}" type="presParOf" srcId="{3EF035F7-31E0-4135-AD53-B5530F886457}" destId="{EFE00A8A-23E0-4554-BD67-CFF35012B30C}" srcOrd="1" destOrd="0" presId="urn:microsoft.com/office/officeart/2008/layout/HorizontalMultiLevelHierarchy"/>
    <dgm:cxn modelId="{573C04DA-AD5E-4C8A-983E-BDF416781EC4}" type="presParOf" srcId="{8825F20B-BC04-427A-8419-E48AA61DE75F}" destId="{90BFE3D8-A7F3-41AD-96E4-69F286829B4A}" srcOrd="2" destOrd="0" presId="urn:microsoft.com/office/officeart/2008/layout/HorizontalMultiLevelHierarchy"/>
    <dgm:cxn modelId="{1D7B1247-7DB6-4DB7-872B-B841272E286E}" type="presParOf" srcId="{90BFE3D8-A7F3-41AD-96E4-69F286829B4A}" destId="{1DD438BF-8643-457C-8C8A-33175338834B}" srcOrd="0" destOrd="0" presId="urn:microsoft.com/office/officeart/2008/layout/HorizontalMultiLevelHierarchy"/>
    <dgm:cxn modelId="{6060E37E-7DF4-4CE8-A1DD-E5163B6F01E5}" type="presParOf" srcId="{8825F20B-BC04-427A-8419-E48AA61DE75F}" destId="{4C442E6D-6910-4364-9F40-A3E163FBAA18}" srcOrd="3" destOrd="0" presId="urn:microsoft.com/office/officeart/2008/layout/HorizontalMultiLevelHierarchy"/>
    <dgm:cxn modelId="{CD6222D7-1266-49F4-9AC4-2255BC6628D4}" type="presParOf" srcId="{4C442E6D-6910-4364-9F40-A3E163FBAA18}" destId="{3778692C-DE04-4F9C-AA78-E1268788A8DB}" srcOrd="0" destOrd="0" presId="urn:microsoft.com/office/officeart/2008/layout/HorizontalMultiLevelHierarchy"/>
    <dgm:cxn modelId="{EC4D142A-F203-4400-97DD-D88959E78DD2}" type="presParOf" srcId="{4C442E6D-6910-4364-9F40-A3E163FBAA18}" destId="{777863CB-3877-4A9B-B3CB-291C7E2EF1C6}" srcOrd="1" destOrd="0" presId="urn:microsoft.com/office/officeart/2008/layout/HorizontalMultiLevelHierarchy"/>
    <dgm:cxn modelId="{594CA440-D5D1-4D10-B47B-25966BC10524}" type="presParOf" srcId="{F4DC0A78-30FD-473B-87B2-0612A17A49B1}" destId="{9DFE084B-7ED3-4214-90C1-0A82636F0FA1}" srcOrd="6" destOrd="0" presId="urn:microsoft.com/office/officeart/2008/layout/HorizontalMultiLevelHierarchy"/>
    <dgm:cxn modelId="{0D398E3A-8FB3-4D6B-812F-4E6C6CDE49AE}" type="presParOf" srcId="{9DFE084B-7ED3-4214-90C1-0A82636F0FA1}" destId="{22AAA930-4067-48B9-9584-927D380B0B27}" srcOrd="0" destOrd="0" presId="urn:microsoft.com/office/officeart/2008/layout/HorizontalMultiLevelHierarchy"/>
    <dgm:cxn modelId="{A69DA8A1-F0A8-4ADD-B474-713D022956C2}" type="presParOf" srcId="{F4DC0A78-30FD-473B-87B2-0612A17A49B1}" destId="{F18F299C-7E64-4738-ADC6-7A9F874A1755}" srcOrd="7" destOrd="0" presId="urn:microsoft.com/office/officeart/2008/layout/HorizontalMultiLevelHierarchy"/>
    <dgm:cxn modelId="{BC0CC79B-2F5E-4370-813E-8443F72F5C86}" type="presParOf" srcId="{F18F299C-7E64-4738-ADC6-7A9F874A1755}" destId="{55192AB7-5F70-43EB-91E1-D487674A7A1B}" srcOrd="0" destOrd="0" presId="urn:microsoft.com/office/officeart/2008/layout/HorizontalMultiLevelHierarchy"/>
    <dgm:cxn modelId="{3056D73E-075B-473E-92C8-9F93946DEFC2}" type="presParOf" srcId="{F18F299C-7E64-4738-ADC6-7A9F874A1755}" destId="{75F22961-3FC8-46BA-8337-DDCA98BEE02E}" srcOrd="1" destOrd="0" presId="urn:microsoft.com/office/officeart/2008/layout/HorizontalMultiLevelHierarchy"/>
    <dgm:cxn modelId="{10C89454-5A2B-4D1A-90F4-FACF33875DD8}" type="presParOf" srcId="{75F22961-3FC8-46BA-8337-DDCA98BEE02E}" destId="{DCFE5CA0-462B-4FBE-8557-3E1437EE4070}" srcOrd="0" destOrd="0" presId="urn:microsoft.com/office/officeart/2008/layout/HorizontalMultiLevelHierarchy"/>
    <dgm:cxn modelId="{646D525B-364F-4C2D-8620-36DC7357502D}" type="presParOf" srcId="{DCFE5CA0-462B-4FBE-8557-3E1437EE4070}" destId="{3C48ECD4-DD98-49F9-9B2F-3EEE2C216189}" srcOrd="0" destOrd="0" presId="urn:microsoft.com/office/officeart/2008/layout/HorizontalMultiLevelHierarchy"/>
    <dgm:cxn modelId="{CD730E97-EA42-4822-A8C6-74B1CCF2DBDE}" type="presParOf" srcId="{75F22961-3FC8-46BA-8337-DDCA98BEE02E}" destId="{662F456A-3BE5-4A4C-B641-274BC17288A3}" srcOrd="1" destOrd="0" presId="urn:microsoft.com/office/officeart/2008/layout/HorizontalMultiLevelHierarchy"/>
    <dgm:cxn modelId="{B16DFE92-2D4D-4478-A34A-AA5552B9AB11}" type="presParOf" srcId="{662F456A-3BE5-4A4C-B641-274BC17288A3}" destId="{E04EDAF1-62FC-41F0-85A9-8DE51E6EB01E}" srcOrd="0" destOrd="0" presId="urn:microsoft.com/office/officeart/2008/layout/HorizontalMultiLevelHierarchy"/>
    <dgm:cxn modelId="{EDAE2418-35DD-4EDA-91E5-54E29EB3D4BE}" type="presParOf" srcId="{662F456A-3BE5-4A4C-B641-274BC17288A3}" destId="{708BB8F8-E2D7-4967-852C-EEC71D8C1B1A}" srcOrd="1" destOrd="0" presId="urn:microsoft.com/office/officeart/2008/layout/HorizontalMultiLevelHierarchy"/>
    <dgm:cxn modelId="{AB05F670-0DF2-4447-A46D-0C26141E67E5}" type="presParOf" srcId="{75F22961-3FC8-46BA-8337-DDCA98BEE02E}" destId="{8C4B6C01-88AB-443D-B0BE-181FFB7ED75F}" srcOrd="2" destOrd="0" presId="urn:microsoft.com/office/officeart/2008/layout/HorizontalMultiLevelHierarchy"/>
    <dgm:cxn modelId="{828C531D-07F0-48EB-ADFE-BF380A005DE7}" type="presParOf" srcId="{8C4B6C01-88AB-443D-B0BE-181FFB7ED75F}" destId="{A48AF231-07E0-4290-BBE6-EB841B0613C1}" srcOrd="0" destOrd="0" presId="urn:microsoft.com/office/officeart/2008/layout/HorizontalMultiLevelHierarchy"/>
    <dgm:cxn modelId="{E03E72F2-8D4E-43B2-9C5D-5B97C268E141}" type="presParOf" srcId="{75F22961-3FC8-46BA-8337-DDCA98BEE02E}" destId="{FECB24A0-78A6-4DA4-AF50-A0A5EACC47A1}" srcOrd="3" destOrd="0" presId="urn:microsoft.com/office/officeart/2008/layout/HorizontalMultiLevelHierarchy"/>
    <dgm:cxn modelId="{407327AD-2858-4FFD-A14C-3C380825E9D7}" type="presParOf" srcId="{FECB24A0-78A6-4DA4-AF50-A0A5EACC47A1}" destId="{F06E02EE-7326-48A6-9046-D7262735BC75}" srcOrd="0" destOrd="0" presId="urn:microsoft.com/office/officeart/2008/layout/HorizontalMultiLevelHierarchy"/>
    <dgm:cxn modelId="{AB8DB0A5-E992-4A33-A6BB-1BD442A75599}" type="presParOf" srcId="{FECB24A0-78A6-4DA4-AF50-A0A5EACC47A1}" destId="{ADFCF615-AAD5-46FD-A66A-DD2C343FDC23}" srcOrd="1" destOrd="0" presId="urn:microsoft.com/office/officeart/2008/layout/HorizontalMultiLevelHierarchy"/>
    <dgm:cxn modelId="{989B9181-28A6-4686-9E42-43D9C84AA6D0}" type="presParOf" srcId="{75F22961-3FC8-46BA-8337-DDCA98BEE02E}" destId="{B5909EB1-79FE-4D91-A32B-0A49FA90DECE}" srcOrd="4" destOrd="0" presId="urn:microsoft.com/office/officeart/2008/layout/HorizontalMultiLevelHierarchy"/>
    <dgm:cxn modelId="{C4994679-F1D0-44FD-8064-55FDF96B8128}" type="presParOf" srcId="{B5909EB1-79FE-4D91-A32B-0A49FA90DECE}" destId="{C7C28832-E3E8-47B6-A58E-D2A6AF30B5A1}" srcOrd="0" destOrd="0" presId="urn:microsoft.com/office/officeart/2008/layout/HorizontalMultiLevelHierarchy"/>
    <dgm:cxn modelId="{AE2C9CED-8846-43A0-9CB0-A2289634D926}" type="presParOf" srcId="{75F22961-3FC8-46BA-8337-DDCA98BEE02E}" destId="{EA1DBCB7-F976-4DD6-B488-B427E6333918}" srcOrd="5" destOrd="0" presId="urn:microsoft.com/office/officeart/2008/layout/HorizontalMultiLevelHierarchy"/>
    <dgm:cxn modelId="{4CE02645-CC6E-4BAD-9387-F069847E44D8}" type="presParOf" srcId="{EA1DBCB7-F976-4DD6-B488-B427E6333918}" destId="{33468AA0-1B27-4774-906D-2B647437C140}" srcOrd="0" destOrd="0" presId="urn:microsoft.com/office/officeart/2008/layout/HorizontalMultiLevelHierarchy"/>
    <dgm:cxn modelId="{53A8EBBA-FD77-489F-8A08-F19FB3364B8D}" type="presParOf" srcId="{EA1DBCB7-F976-4DD6-B488-B427E6333918}" destId="{3F2AC105-772F-471D-9C29-A4EC1063641D}" srcOrd="1" destOrd="0" presId="urn:microsoft.com/office/officeart/2008/layout/HorizontalMultiLevelHierarchy"/>
    <dgm:cxn modelId="{26A2A2A7-915F-43EA-A034-AF3E4885233C}" type="presParOf" srcId="{75F22961-3FC8-46BA-8337-DDCA98BEE02E}" destId="{844CB53D-EE2D-4AD4-8E9A-68699F0EE8B1}" srcOrd="6" destOrd="0" presId="urn:microsoft.com/office/officeart/2008/layout/HorizontalMultiLevelHierarchy"/>
    <dgm:cxn modelId="{7190450E-7358-4B96-8B51-30DDC8A12F56}" type="presParOf" srcId="{844CB53D-EE2D-4AD4-8E9A-68699F0EE8B1}" destId="{01B961AE-F0CD-4139-9DA4-C5795C32747C}" srcOrd="0" destOrd="0" presId="urn:microsoft.com/office/officeart/2008/layout/HorizontalMultiLevelHierarchy"/>
    <dgm:cxn modelId="{51AEA8B2-30BB-48E3-AF11-229D0DEB5DA4}" type="presParOf" srcId="{75F22961-3FC8-46BA-8337-DDCA98BEE02E}" destId="{97E60746-644B-4FC8-9984-6563AEBB6E8E}" srcOrd="7" destOrd="0" presId="urn:microsoft.com/office/officeart/2008/layout/HorizontalMultiLevelHierarchy"/>
    <dgm:cxn modelId="{5ED55026-275B-4324-A4EB-8F3DB2E1EF2E}" type="presParOf" srcId="{97E60746-644B-4FC8-9984-6563AEBB6E8E}" destId="{128C295E-3B7D-4345-9FAE-4A8DF92BE6B1}" srcOrd="0" destOrd="0" presId="urn:microsoft.com/office/officeart/2008/layout/HorizontalMultiLevelHierarchy"/>
    <dgm:cxn modelId="{FFEF3EF3-3A6B-4A24-983E-4C982FAD871F}" type="presParOf" srcId="{97E60746-644B-4FC8-9984-6563AEBB6E8E}" destId="{9BD3EB4A-1F3F-4D13-A549-2225092075FB}" srcOrd="1" destOrd="0" presId="urn:microsoft.com/office/officeart/2008/layout/HorizontalMultiLevelHierarchy"/>
    <dgm:cxn modelId="{11B18500-3FB6-4A1C-BFAE-AF35CEFBB8BC}" type="presParOf" srcId="{75F22961-3FC8-46BA-8337-DDCA98BEE02E}" destId="{8CDF7016-E921-4591-9848-F8B0DC12EA24}" srcOrd="8" destOrd="0" presId="urn:microsoft.com/office/officeart/2008/layout/HorizontalMultiLevelHierarchy"/>
    <dgm:cxn modelId="{4C65D3A7-FE36-4505-AFA1-D32D358AD4E1}" type="presParOf" srcId="{8CDF7016-E921-4591-9848-F8B0DC12EA24}" destId="{FB0201C5-F36F-4040-B91C-045C035756CA}" srcOrd="0" destOrd="0" presId="urn:microsoft.com/office/officeart/2008/layout/HorizontalMultiLevelHierarchy"/>
    <dgm:cxn modelId="{1CEC87A7-149F-435E-BE9B-DACFC543B326}" type="presParOf" srcId="{75F22961-3FC8-46BA-8337-DDCA98BEE02E}" destId="{A1C3A3DD-B9B1-4B04-A157-1406E74D85DB}" srcOrd="9" destOrd="0" presId="urn:microsoft.com/office/officeart/2008/layout/HorizontalMultiLevelHierarchy"/>
    <dgm:cxn modelId="{F8F32A78-328F-474C-BBA4-82D25DABDA35}" type="presParOf" srcId="{A1C3A3DD-B9B1-4B04-A157-1406E74D85DB}" destId="{1460590F-649D-48E4-9FB1-0B29118C7788}" srcOrd="0" destOrd="0" presId="urn:microsoft.com/office/officeart/2008/layout/HorizontalMultiLevelHierarchy"/>
    <dgm:cxn modelId="{AAB28543-35DB-4579-B5A2-0623B18E2831}" type="presParOf" srcId="{A1C3A3DD-B9B1-4B04-A157-1406E74D85DB}" destId="{793420D1-E0DC-4743-907F-A41AEA91DE7D}" srcOrd="1" destOrd="0" presId="urn:microsoft.com/office/officeart/2008/layout/HorizontalMultiLevelHierarchy"/>
    <dgm:cxn modelId="{EE1344A8-1F9C-4663-A53C-C48A25F5C097}" type="presParOf" srcId="{75F22961-3FC8-46BA-8337-DDCA98BEE02E}" destId="{71E40BCA-46B4-4371-B195-0D4E12654C5E}" srcOrd="10" destOrd="0" presId="urn:microsoft.com/office/officeart/2008/layout/HorizontalMultiLevelHierarchy"/>
    <dgm:cxn modelId="{CAA06ECF-8659-4BBB-BDA4-C5896EA13647}" type="presParOf" srcId="{71E40BCA-46B4-4371-B195-0D4E12654C5E}" destId="{EC959B02-AC32-4B82-BB89-28BA403FF9B6}" srcOrd="0" destOrd="0" presId="urn:microsoft.com/office/officeart/2008/layout/HorizontalMultiLevelHierarchy"/>
    <dgm:cxn modelId="{7B7E9E86-CA85-4052-A345-DD42F91CFE5B}" type="presParOf" srcId="{75F22961-3FC8-46BA-8337-DDCA98BEE02E}" destId="{8129516F-0214-49F4-A215-18171BC59669}" srcOrd="11" destOrd="0" presId="urn:microsoft.com/office/officeart/2008/layout/HorizontalMultiLevelHierarchy"/>
    <dgm:cxn modelId="{927B96F5-B24D-485D-96DF-BE38E927C888}" type="presParOf" srcId="{8129516F-0214-49F4-A215-18171BC59669}" destId="{ECE871AB-1097-4DE2-88ED-ED368ED6E444}" srcOrd="0" destOrd="0" presId="urn:microsoft.com/office/officeart/2008/layout/HorizontalMultiLevelHierarchy"/>
    <dgm:cxn modelId="{F0CD52A1-A4F9-43B6-8DC1-1C4B8FEB43F2}" type="presParOf" srcId="{8129516F-0214-49F4-A215-18171BC59669}" destId="{BF64C091-6D6E-4850-9C79-30CBE96834C2}" srcOrd="1" destOrd="0" presId="urn:microsoft.com/office/officeart/2008/layout/HorizontalMultiLevelHierarchy"/>
    <dgm:cxn modelId="{4FDCA530-B916-4404-92E5-FF9B7B08A621}" type="presParOf" srcId="{75F22961-3FC8-46BA-8337-DDCA98BEE02E}" destId="{087487F8-BF85-4B72-A3AA-470BE78CAD90}" srcOrd="12" destOrd="0" presId="urn:microsoft.com/office/officeart/2008/layout/HorizontalMultiLevelHierarchy"/>
    <dgm:cxn modelId="{1FC2220D-5F9E-4C08-9EC6-60390364EDEE}" type="presParOf" srcId="{087487F8-BF85-4B72-A3AA-470BE78CAD90}" destId="{2A680058-1DBD-4FAF-B94D-5B821B7C0331}" srcOrd="0" destOrd="0" presId="urn:microsoft.com/office/officeart/2008/layout/HorizontalMultiLevelHierarchy"/>
    <dgm:cxn modelId="{03EBD15F-1BD0-4A7E-BE27-50BB811DA40B}" type="presParOf" srcId="{75F22961-3FC8-46BA-8337-DDCA98BEE02E}" destId="{FF2201EA-B485-4A6A-AB5D-06DCC5ADCAC1}" srcOrd="13" destOrd="0" presId="urn:microsoft.com/office/officeart/2008/layout/HorizontalMultiLevelHierarchy"/>
    <dgm:cxn modelId="{F477A0C4-616C-4D38-ABB5-808C8440BE17}" type="presParOf" srcId="{FF2201EA-B485-4A6A-AB5D-06DCC5ADCAC1}" destId="{2287A54A-47AF-4FDA-AA5F-5C85223629FA}" srcOrd="0" destOrd="0" presId="urn:microsoft.com/office/officeart/2008/layout/HorizontalMultiLevelHierarchy"/>
    <dgm:cxn modelId="{4DCB9218-DD13-44E3-8BBE-F520FC4FD323}" type="presParOf" srcId="{FF2201EA-B485-4A6A-AB5D-06DCC5ADCAC1}" destId="{2A501BCD-669C-44B5-B23C-3684810BC3E2}" srcOrd="1" destOrd="0" presId="urn:microsoft.com/office/officeart/2008/layout/HorizontalMultiLevelHierarchy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0CA1A-FC89-4E10-AC0B-DA4A37D8F785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11B31DF-7C83-42F7-9BAA-8B93634C8FC9}">
      <dgm:prSet phldrT="[Text]"/>
      <dgm:spPr/>
      <dgm:t>
        <a:bodyPr/>
        <a:lstStyle/>
        <a:p>
          <a:pPr rtl="1"/>
          <a:r>
            <a:rPr lang="ar-SA" dirty="0" smtClean="0"/>
            <a:t>إثبات وجود الله تعالى</a:t>
          </a:r>
          <a:endParaRPr lang="en-US" dirty="0"/>
        </a:p>
      </dgm:t>
    </dgm:pt>
    <dgm:pt modelId="{B0B5B740-9EB5-4556-85CA-B213DF59F803}" type="parTrans" cxnId="{2B7B604F-F8BC-434C-BCE5-B23605BFE392}">
      <dgm:prSet/>
      <dgm:spPr/>
      <dgm:t>
        <a:bodyPr/>
        <a:lstStyle/>
        <a:p>
          <a:pPr rtl="1"/>
          <a:endParaRPr lang="en-US"/>
        </a:p>
      </dgm:t>
    </dgm:pt>
    <dgm:pt modelId="{6CF87C50-E966-4983-84D8-D9F8E09C9F27}" type="sibTrans" cxnId="{2B7B604F-F8BC-434C-BCE5-B23605BFE392}">
      <dgm:prSet/>
      <dgm:spPr/>
      <dgm:t>
        <a:bodyPr/>
        <a:lstStyle/>
        <a:p>
          <a:pPr rtl="1"/>
          <a:endParaRPr lang="en-US"/>
        </a:p>
      </dgm:t>
    </dgm:pt>
    <dgm:pt modelId="{C28447BF-4E66-46C9-83B3-B3ED2CCE1083}">
      <dgm:prSet phldrT="[Text]"/>
      <dgm:spPr/>
      <dgm:t>
        <a:bodyPr/>
        <a:lstStyle/>
        <a:p>
          <a:pPr rtl="1"/>
          <a:r>
            <a:rPr lang="ar-SA" dirty="0" smtClean="0"/>
            <a:t>الفطرة</a:t>
          </a:r>
          <a:endParaRPr lang="en-US" dirty="0"/>
        </a:p>
      </dgm:t>
    </dgm:pt>
    <dgm:pt modelId="{98045415-7BF8-4978-81C5-9CAAA42D94E8}" type="parTrans" cxnId="{0E8511BC-D359-4B91-82BC-531C2772633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en-US">
            <a:solidFill>
              <a:schemeClr val="tx1"/>
            </a:solidFill>
          </a:endParaRPr>
        </a:p>
      </dgm:t>
    </dgm:pt>
    <dgm:pt modelId="{B8F6726D-E44E-4B88-B568-1C041AB969BE}" type="sibTrans" cxnId="{0E8511BC-D359-4B91-82BC-531C27726338}">
      <dgm:prSet/>
      <dgm:spPr/>
      <dgm:t>
        <a:bodyPr/>
        <a:lstStyle/>
        <a:p>
          <a:pPr rtl="1"/>
          <a:endParaRPr lang="en-US"/>
        </a:p>
      </dgm:t>
    </dgm:pt>
    <dgm:pt modelId="{C1EBDEAE-F272-4227-B091-06947995706B}">
      <dgm:prSet phldrT="[Text]"/>
      <dgm:spPr/>
      <dgm:t>
        <a:bodyPr/>
        <a:lstStyle/>
        <a:p>
          <a:pPr rtl="1"/>
          <a:r>
            <a:rPr lang="ar-SA" dirty="0" smtClean="0"/>
            <a:t>تعريفها</a:t>
          </a:r>
          <a:endParaRPr lang="en-US" dirty="0"/>
        </a:p>
      </dgm:t>
    </dgm:pt>
    <dgm:pt modelId="{9132656A-00EF-4474-B4C8-4AE842E20EB8}" type="parTrans" cxnId="{A5323BCE-636F-4745-99DD-0A4590797340}">
      <dgm:prSet/>
      <dgm:spPr/>
      <dgm:t>
        <a:bodyPr/>
        <a:lstStyle/>
        <a:p>
          <a:pPr rtl="1"/>
          <a:endParaRPr lang="en-US"/>
        </a:p>
      </dgm:t>
    </dgm:pt>
    <dgm:pt modelId="{BE69E9A4-10F2-4567-9306-F6B4C1B6A2DD}" type="sibTrans" cxnId="{A5323BCE-636F-4745-99DD-0A4590797340}">
      <dgm:prSet/>
      <dgm:spPr/>
      <dgm:t>
        <a:bodyPr/>
        <a:lstStyle/>
        <a:p>
          <a:pPr rtl="1"/>
          <a:endParaRPr lang="en-US"/>
        </a:p>
      </dgm:t>
    </dgm:pt>
    <dgm:pt modelId="{71FF7AEB-6451-408F-8E77-CC08F62503DE}">
      <dgm:prSet/>
      <dgm:spPr/>
      <dgm:t>
        <a:bodyPr/>
        <a:lstStyle/>
        <a:p>
          <a:pPr rtl="1"/>
          <a:r>
            <a:rPr lang="ar-SA" smtClean="0"/>
            <a:t>العقل</a:t>
          </a:r>
          <a:endParaRPr lang="en-US" dirty="0"/>
        </a:p>
      </dgm:t>
    </dgm:pt>
    <dgm:pt modelId="{4ACC6DD3-F01D-4453-85A1-B9F0BD650E8E}" type="parTrans" cxnId="{C84CD1B1-F3B9-4162-8B01-F32CBC67D16E}">
      <dgm:prSet/>
      <dgm:spPr/>
      <dgm:t>
        <a:bodyPr/>
        <a:lstStyle/>
        <a:p>
          <a:pPr rtl="1"/>
          <a:endParaRPr lang="en-US"/>
        </a:p>
      </dgm:t>
    </dgm:pt>
    <dgm:pt modelId="{C033630D-4A3D-46E5-939D-08E06052208D}" type="sibTrans" cxnId="{C84CD1B1-F3B9-4162-8B01-F32CBC67D16E}">
      <dgm:prSet/>
      <dgm:spPr/>
      <dgm:t>
        <a:bodyPr/>
        <a:lstStyle/>
        <a:p>
          <a:pPr rtl="1"/>
          <a:endParaRPr lang="en-US"/>
        </a:p>
      </dgm:t>
    </dgm:pt>
    <dgm:pt modelId="{08454F12-9C87-4C03-82F2-BD92178D9ED7}">
      <dgm:prSet/>
      <dgm:spPr/>
      <dgm:t>
        <a:bodyPr/>
        <a:lstStyle/>
        <a:p>
          <a:pPr rtl="1"/>
          <a:r>
            <a:rPr lang="ar-SA" dirty="0" smtClean="0"/>
            <a:t>المعجزة</a:t>
          </a:r>
          <a:endParaRPr lang="en-US" dirty="0"/>
        </a:p>
      </dgm:t>
    </dgm:pt>
    <dgm:pt modelId="{88DD50A2-7D77-4265-BA24-B0D57583A60F}" type="parTrans" cxnId="{5E190C46-E3DF-4005-8ED8-C2DEF7D4F2F6}">
      <dgm:prSet/>
      <dgm:spPr/>
      <dgm:t>
        <a:bodyPr/>
        <a:lstStyle/>
        <a:p>
          <a:pPr rtl="1"/>
          <a:endParaRPr lang="en-US"/>
        </a:p>
      </dgm:t>
    </dgm:pt>
    <dgm:pt modelId="{84275308-2340-42F4-8C41-B6C3F2A7435C}" type="sibTrans" cxnId="{5E190C46-E3DF-4005-8ED8-C2DEF7D4F2F6}">
      <dgm:prSet/>
      <dgm:spPr/>
      <dgm:t>
        <a:bodyPr/>
        <a:lstStyle/>
        <a:p>
          <a:pPr rtl="1"/>
          <a:endParaRPr lang="en-US"/>
        </a:p>
      </dgm:t>
    </dgm:pt>
    <dgm:pt modelId="{19E6CDA9-78BA-4CF6-89D0-BE66F93E89F7}">
      <dgm:prSet/>
      <dgm:spPr/>
      <dgm:t>
        <a:bodyPr/>
        <a:lstStyle/>
        <a:p>
          <a:pPr rtl="1"/>
          <a:r>
            <a:rPr lang="ar-SA" dirty="0" smtClean="0"/>
            <a:t>الحس</a:t>
          </a:r>
          <a:endParaRPr lang="en-US" dirty="0"/>
        </a:p>
      </dgm:t>
    </dgm:pt>
    <dgm:pt modelId="{9357B476-EE63-459B-A0FB-E89552675D65}" type="parTrans" cxnId="{8BCC29CD-1B4A-4C14-A312-CE83CE8C4EED}">
      <dgm:prSet/>
      <dgm:spPr/>
      <dgm:t>
        <a:bodyPr/>
        <a:lstStyle/>
        <a:p>
          <a:pPr rtl="1"/>
          <a:endParaRPr lang="en-US"/>
        </a:p>
      </dgm:t>
    </dgm:pt>
    <dgm:pt modelId="{33259033-E3A8-4F6E-87F4-92170DB6395D}" type="sibTrans" cxnId="{8BCC29CD-1B4A-4C14-A312-CE83CE8C4EED}">
      <dgm:prSet/>
      <dgm:spPr/>
      <dgm:t>
        <a:bodyPr/>
        <a:lstStyle/>
        <a:p>
          <a:pPr rtl="1"/>
          <a:endParaRPr lang="en-US"/>
        </a:p>
      </dgm:t>
    </dgm:pt>
    <dgm:pt modelId="{6BB88EC6-8A0A-4F56-ACB8-975C58C22C11}">
      <dgm:prSet/>
      <dgm:spPr/>
      <dgm:t>
        <a:bodyPr/>
        <a:lstStyle/>
        <a:p>
          <a:pPr rtl="1"/>
          <a:r>
            <a:rPr lang="ar-SA" dirty="0" smtClean="0"/>
            <a:t>أدلتها</a:t>
          </a:r>
          <a:endParaRPr lang="en-US" dirty="0"/>
        </a:p>
      </dgm:t>
    </dgm:pt>
    <dgm:pt modelId="{DDCC7378-8648-433D-91CA-126FD0709808}" type="parTrans" cxnId="{E1900B8C-71B0-43CF-BC00-0498615CA7C3}">
      <dgm:prSet/>
      <dgm:spPr/>
      <dgm:t>
        <a:bodyPr/>
        <a:lstStyle/>
        <a:p>
          <a:pPr rtl="1"/>
          <a:endParaRPr lang="en-US"/>
        </a:p>
      </dgm:t>
    </dgm:pt>
    <dgm:pt modelId="{44848480-80F2-4A68-9227-89EDE4D74F68}" type="sibTrans" cxnId="{E1900B8C-71B0-43CF-BC00-0498615CA7C3}">
      <dgm:prSet/>
      <dgm:spPr/>
      <dgm:t>
        <a:bodyPr/>
        <a:lstStyle/>
        <a:p>
          <a:pPr rtl="1"/>
          <a:endParaRPr lang="en-US"/>
        </a:p>
      </dgm:t>
    </dgm:pt>
    <dgm:pt modelId="{DF42498F-61A8-4880-8F5B-2D1DB4D8746A}">
      <dgm:prSet/>
      <dgm:spPr/>
      <dgm:t>
        <a:bodyPr/>
        <a:lstStyle/>
        <a:p>
          <a:pPr rtl="1"/>
          <a:r>
            <a:rPr lang="ar-SA" dirty="0" smtClean="0"/>
            <a:t>الخلق والإيجاد</a:t>
          </a:r>
          <a:endParaRPr lang="en-US" dirty="0"/>
        </a:p>
      </dgm:t>
    </dgm:pt>
    <dgm:pt modelId="{28702E45-D2AD-49B5-98F9-D04E38DE4B98}" type="parTrans" cxnId="{A1A9548B-6880-4AEB-A6AA-40B7CD04E776}">
      <dgm:prSet/>
      <dgm:spPr/>
      <dgm:t>
        <a:bodyPr/>
        <a:lstStyle/>
        <a:p>
          <a:pPr rtl="1"/>
          <a:endParaRPr lang="en-US"/>
        </a:p>
      </dgm:t>
    </dgm:pt>
    <dgm:pt modelId="{1DBBC195-5AE8-4370-B506-1AC81807E992}" type="sibTrans" cxnId="{A1A9548B-6880-4AEB-A6AA-40B7CD04E776}">
      <dgm:prSet/>
      <dgm:spPr/>
      <dgm:t>
        <a:bodyPr/>
        <a:lstStyle/>
        <a:p>
          <a:pPr rtl="1"/>
          <a:endParaRPr lang="en-US"/>
        </a:p>
      </dgm:t>
    </dgm:pt>
    <dgm:pt modelId="{207B7748-C336-48A1-9637-BDA5A30E2775}">
      <dgm:prSet/>
      <dgm:spPr/>
      <dgm:t>
        <a:bodyPr/>
        <a:lstStyle/>
        <a:p>
          <a:pPr rtl="1"/>
          <a:r>
            <a:rPr lang="ar-SA" dirty="0" smtClean="0"/>
            <a:t>الإحكام والإتقان</a:t>
          </a:r>
          <a:endParaRPr lang="en-US" dirty="0"/>
        </a:p>
      </dgm:t>
    </dgm:pt>
    <dgm:pt modelId="{9F101C9B-3AAC-49F0-8DDC-2CB7BBC71431}" type="parTrans" cxnId="{AA0B1A08-2CE3-4B74-B468-F7F2CB3D0D60}">
      <dgm:prSet/>
      <dgm:spPr/>
      <dgm:t>
        <a:bodyPr/>
        <a:lstStyle/>
        <a:p>
          <a:pPr rtl="1"/>
          <a:endParaRPr lang="en-US"/>
        </a:p>
      </dgm:t>
    </dgm:pt>
    <dgm:pt modelId="{C6D0AE85-F4A4-4AA2-821A-6FB239A3BEA7}" type="sibTrans" cxnId="{AA0B1A08-2CE3-4B74-B468-F7F2CB3D0D60}">
      <dgm:prSet/>
      <dgm:spPr/>
      <dgm:t>
        <a:bodyPr/>
        <a:lstStyle/>
        <a:p>
          <a:pPr rtl="1"/>
          <a:endParaRPr lang="en-US"/>
        </a:p>
      </dgm:t>
    </dgm:pt>
    <dgm:pt modelId="{B76A25DC-EB53-44BB-852E-04FBF58DCB2F}">
      <dgm:prSet/>
      <dgm:spPr/>
      <dgm:t>
        <a:bodyPr/>
        <a:lstStyle/>
        <a:p>
          <a:pPr rtl="1"/>
          <a:r>
            <a:rPr lang="ar-SA" dirty="0" smtClean="0"/>
            <a:t>تعريفها</a:t>
          </a:r>
          <a:endParaRPr lang="en-US" dirty="0"/>
        </a:p>
      </dgm:t>
    </dgm:pt>
    <dgm:pt modelId="{3A640BBA-1A0D-4B6C-A458-F9C03AD9B1E2}" type="parTrans" cxnId="{A3C2A427-27A0-413E-A15B-56D905C22B5F}">
      <dgm:prSet/>
      <dgm:spPr/>
      <dgm:t>
        <a:bodyPr/>
        <a:lstStyle/>
        <a:p>
          <a:pPr rtl="1"/>
          <a:endParaRPr lang="en-US"/>
        </a:p>
      </dgm:t>
    </dgm:pt>
    <dgm:pt modelId="{ED2EB02D-C835-448F-8B07-7271DC4FF7DA}" type="sibTrans" cxnId="{A3C2A427-27A0-413E-A15B-56D905C22B5F}">
      <dgm:prSet/>
      <dgm:spPr/>
      <dgm:t>
        <a:bodyPr/>
        <a:lstStyle/>
        <a:p>
          <a:pPr rtl="1"/>
          <a:endParaRPr lang="en-US"/>
        </a:p>
      </dgm:t>
    </dgm:pt>
    <dgm:pt modelId="{E88D68F0-5622-4370-BCE7-221591FCC655}">
      <dgm:prSet/>
      <dgm:spPr/>
      <dgm:t>
        <a:bodyPr/>
        <a:lstStyle/>
        <a:p>
          <a:pPr rtl="1"/>
          <a:r>
            <a:rPr lang="ar-SA" dirty="0" smtClean="0"/>
            <a:t>دلالتها</a:t>
          </a:r>
          <a:endParaRPr lang="en-US" dirty="0"/>
        </a:p>
      </dgm:t>
    </dgm:pt>
    <dgm:pt modelId="{1E78F0A6-9EBC-47B0-B25D-14E3BE0318CE}" type="parTrans" cxnId="{39D6FC55-756A-45F5-8FE6-EC702170FB3A}">
      <dgm:prSet/>
      <dgm:spPr/>
      <dgm:t>
        <a:bodyPr/>
        <a:lstStyle/>
        <a:p>
          <a:pPr rtl="1"/>
          <a:endParaRPr lang="en-US"/>
        </a:p>
      </dgm:t>
    </dgm:pt>
    <dgm:pt modelId="{C0790989-BE80-4C6B-9B07-8F6DC849DFE9}" type="sibTrans" cxnId="{39D6FC55-756A-45F5-8FE6-EC702170FB3A}">
      <dgm:prSet/>
      <dgm:spPr/>
      <dgm:t>
        <a:bodyPr/>
        <a:lstStyle/>
        <a:p>
          <a:pPr rtl="1"/>
          <a:endParaRPr lang="en-US"/>
        </a:p>
      </dgm:t>
    </dgm:pt>
    <dgm:pt modelId="{1FA24869-9080-4AE9-8BF1-29B9926566C6}">
      <dgm:prSet/>
      <dgm:spPr/>
      <dgm:t>
        <a:bodyPr/>
        <a:lstStyle/>
        <a:p>
          <a:pPr rtl="1"/>
          <a:r>
            <a:rPr lang="ar-SA" dirty="0" smtClean="0"/>
            <a:t>المراد به</a:t>
          </a:r>
          <a:endParaRPr lang="en-US" dirty="0"/>
        </a:p>
      </dgm:t>
    </dgm:pt>
    <dgm:pt modelId="{284CD418-08C1-47AC-B507-F6BA09A84FB2}" type="parTrans" cxnId="{2333295D-183E-4069-8D13-DD2111364B4D}">
      <dgm:prSet/>
      <dgm:spPr/>
      <dgm:t>
        <a:bodyPr/>
        <a:lstStyle/>
        <a:p>
          <a:pPr rtl="1"/>
          <a:endParaRPr lang="en-US"/>
        </a:p>
      </dgm:t>
    </dgm:pt>
    <dgm:pt modelId="{1EBC1E72-E39D-4300-8AD1-2381DB9119B2}" type="sibTrans" cxnId="{2333295D-183E-4069-8D13-DD2111364B4D}">
      <dgm:prSet/>
      <dgm:spPr/>
      <dgm:t>
        <a:bodyPr/>
        <a:lstStyle/>
        <a:p>
          <a:pPr rtl="1"/>
          <a:endParaRPr lang="en-US"/>
        </a:p>
      </dgm:t>
    </dgm:pt>
    <dgm:pt modelId="{2E28FB2E-3D00-4FFA-BF6C-4C24F7192724}">
      <dgm:prSet/>
      <dgm:spPr/>
      <dgm:t>
        <a:bodyPr/>
        <a:lstStyle/>
        <a:p>
          <a:pPr rtl="1"/>
          <a:r>
            <a:rPr lang="ar-SA" dirty="0" smtClean="0"/>
            <a:t>أمثلة</a:t>
          </a:r>
          <a:endParaRPr lang="en-US" dirty="0"/>
        </a:p>
      </dgm:t>
    </dgm:pt>
    <dgm:pt modelId="{C1988F88-3A62-46C1-897F-5E69D97FD794}" type="parTrans" cxnId="{3E66D55C-6546-44DE-AFFD-3C53A2EF9C94}">
      <dgm:prSet/>
      <dgm:spPr/>
      <dgm:t>
        <a:bodyPr/>
        <a:lstStyle/>
        <a:p>
          <a:pPr rtl="1"/>
          <a:endParaRPr lang="en-US"/>
        </a:p>
      </dgm:t>
    </dgm:pt>
    <dgm:pt modelId="{7F19D8E2-FF05-4B7B-83A9-EE0096BF756D}" type="sibTrans" cxnId="{3E66D55C-6546-44DE-AFFD-3C53A2EF9C94}">
      <dgm:prSet/>
      <dgm:spPr/>
      <dgm:t>
        <a:bodyPr/>
        <a:lstStyle/>
        <a:p>
          <a:pPr rtl="1"/>
          <a:endParaRPr lang="en-US"/>
        </a:p>
      </dgm:t>
    </dgm:pt>
    <dgm:pt modelId="{B82D2225-5398-467C-B272-2B0526432C27}">
      <dgm:prSet/>
      <dgm:spPr/>
      <dgm:t>
        <a:bodyPr/>
        <a:lstStyle/>
        <a:p>
          <a:pPr rtl="1"/>
          <a:r>
            <a:rPr lang="ar-SA" dirty="0" smtClean="0"/>
            <a:t>العالم محدث</a:t>
          </a:r>
          <a:endParaRPr lang="en-US" dirty="0"/>
        </a:p>
      </dgm:t>
    </dgm:pt>
    <dgm:pt modelId="{AA59B70E-7356-4BEE-A2E9-53284BC05A33}" type="parTrans" cxnId="{05B326ED-6538-46FB-AE56-0A0A2A8543F1}">
      <dgm:prSet/>
      <dgm:spPr/>
      <dgm:t>
        <a:bodyPr/>
        <a:lstStyle/>
        <a:p>
          <a:pPr rtl="1"/>
          <a:endParaRPr lang="en-US" baseline="0">
            <a:solidFill>
              <a:schemeClr val="bg1"/>
            </a:solidFill>
          </a:endParaRPr>
        </a:p>
      </dgm:t>
    </dgm:pt>
    <dgm:pt modelId="{81D3CE42-A681-4473-A1EE-A9901B472D14}" type="sibTrans" cxnId="{05B326ED-6538-46FB-AE56-0A0A2A8543F1}">
      <dgm:prSet/>
      <dgm:spPr/>
      <dgm:t>
        <a:bodyPr/>
        <a:lstStyle/>
        <a:p>
          <a:pPr rtl="1"/>
          <a:endParaRPr lang="en-US"/>
        </a:p>
      </dgm:t>
    </dgm:pt>
    <dgm:pt modelId="{35E55170-7D30-4E47-A028-0CF1C25105F8}">
      <dgm:prSet/>
      <dgm:spPr/>
      <dgm:t>
        <a:bodyPr/>
        <a:lstStyle/>
        <a:p>
          <a:pPr rtl="1"/>
          <a:r>
            <a:rPr lang="ar-SA" dirty="0" smtClean="0"/>
            <a:t>العالم متقن</a:t>
          </a:r>
          <a:endParaRPr lang="en-US" dirty="0"/>
        </a:p>
      </dgm:t>
    </dgm:pt>
    <dgm:pt modelId="{BE0B75BC-770A-4E13-AD3B-4EA048753D53}" type="parTrans" cxnId="{AA822B04-5679-4CF0-B672-DEE4E02270E7}">
      <dgm:prSet/>
      <dgm:spPr>
        <a:solidFill>
          <a:schemeClr val="bg1"/>
        </a:solidFill>
        <a:ln>
          <a:noFill/>
        </a:ln>
      </dgm:spPr>
      <dgm:t>
        <a:bodyPr/>
        <a:lstStyle/>
        <a:p>
          <a:pPr rtl="1"/>
          <a:endParaRPr lang="en-US"/>
        </a:p>
      </dgm:t>
    </dgm:pt>
    <dgm:pt modelId="{F6D882B0-28A1-47EE-99D7-F58AFCD2AB9D}" type="sibTrans" cxnId="{AA822B04-5679-4CF0-B672-DEE4E02270E7}">
      <dgm:prSet/>
      <dgm:spPr/>
      <dgm:t>
        <a:bodyPr/>
        <a:lstStyle/>
        <a:p>
          <a:pPr rtl="1"/>
          <a:endParaRPr lang="en-US"/>
        </a:p>
      </dgm:t>
    </dgm:pt>
    <dgm:pt modelId="{4CB64BCA-831E-45C6-8FC4-1CB84E80650D}">
      <dgm:prSet/>
      <dgm:spPr/>
      <dgm:t>
        <a:bodyPr/>
        <a:lstStyle/>
        <a:p>
          <a:pPr rtl="1"/>
          <a:r>
            <a:rPr lang="ar-SA" dirty="0" smtClean="0"/>
            <a:t>كل محدث له محدث</a:t>
          </a:r>
          <a:endParaRPr lang="en-US" dirty="0"/>
        </a:p>
      </dgm:t>
    </dgm:pt>
    <dgm:pt modelId="{415276D9-ABBF-4FED-9D7D-E30710E631E6}" type="parTrans" cxnId="{8DCEA707-ACDF-4916-839E-DA07AD20D42C}">
      <dgm:prSet/>
      <dgm:spPr/>
      <dgm:t>
        <a:bodyPr/>
        <a:lstStyle/>
        <a:p>
          <a:pPr rtl="1"/>
          <a:endParaRPr lang="en-US"/>
        </a:p>
      </dgm:t>
    </dgm:pt>
    <dgm:pt modelId="{431715D5-FC04-4084-91C6-FD63163E1D8D}" type="sibTrans" cxnId="{8DCEA707-ACDF-4916-839E-DA07AD20D42C}">
      <dgm:prSet/>
      <dgm:spPr/>
      <dgm:t>
        <a:bodyPr/>
        <a:lstStyle/>
        <a:p>
          <a:pPr rtl="1"/>
          <a:endParaRPr lang="en-US"/>
        </a:p>
      </dgm:t>
    </dgm:pt>
    <dgm:pt modelId="{6BAA9D59-A678-4D42-AEA8-923AAF606673}">
      <dgm:prSet/>
      <dgm:spPr/>
      <dgm:t>
        <a:bodyPr/>
        <a:lstStyle/>
        <a:p>
          <a:pPr rtl="1"/>
          <a:r>
            <a:rPr lang="ar-SA" dirty="0" smtClean="0"/>
            <a:t>كل متقن له خالق</a:t>
          </a:r>
          <a:endParaRPr lang="ar-SA" dirty="0"/>
        </a:p>
      </dgm:t>
    </dgm:pt>
    <dgm:pt modelId="{4CA7D463-446C-4B0F-9E5C-D9F322251EE9}" type="parTrans" cxnId="{925FD868-B1D3-4928-99F5-98B22C690105}">
      <dgm:prSet/>
      <dgm:spPr>
        <a:ln>
          <a:noFill/>
        </a:ln>
      </dgm:spPr>
      <dgm:t>
        <a:bodyPr/>
        <a:lstStyle/>
        <a:p>
          <a:pPr rtl="1"/>
          <a:endParaRPr lang="en-US"/>
        </a:p>
      </dgm:t>
    </dgm:pt>
    <dgm:pt modelId="{36379434-623C-4E15-BED1-3E1D2BA0CDB6}" type="sibTrans" cxnId="{925FD868-B1D3-4928-99F5-98B22C690105}">
      <dgm:prSet/>
      <dgm:spPr/>
      <dgm:t>
        <a:bodyPr/>
        <a:lstStyle/>
        <a:p>
          <a:pPr rtl="1"/>
          <a:endParaRPr lang="ar-SA"/>
        </a:p>
      </dgm:t>
    </dgm:pt>
    <dgm:pt modelId="{C8FA7B85-8891-436A-9E5F-FBF7F4AC7749}">
      <dgm:prSet/>
      <dgm:spPr/>
      <dgm:t>
        <a:bodyPr/>
        <a:lstStyle/>
        <a:p>
          <a:pPr rtl="1"/>
          <a:r>
            <a:rPr lang="ar-SA" dirty="0" smtClean="0"/>
            <a:t>النظام</a:t>
          </a:r>
          <a:endParaRPr lang="ar-SA" dirty="0"/>
        </a:p>
      </dgm:t>
    </dgm:pt>
    <dgm:pt modelId="{73678571-7A07-42D8-B16F-8E656A9F89D5}" type="parTrans" cxnId="{0EC46D54-03F0-4113-8B36-E555ABD73D3C}">
      <dgm:prSet/>
      <dgm:spPr>
        <a:ln>
          <a:noFill/>
        </a:ln>
      </dgm:spPr>
      <dgm:t>
        <a:bodyPr/>
        <a:lstStyle/>
        <a:p>
          <a:pPr rtl="1"/>
          <a:endParaRPr lang="ar-SA"/>
        </a:p>
      </dgm:t>
    </dgm:pt>
    <dgm:pt modelId="{E4C7B6DB-4F97-45BA-A7A3-F5F50987A0B9}" type="sibTrans" cxnId="{0EC46D54-03F0-4113-8B36-E555ABD73D3C}">
      <dgm:prSet/>
      <dgm:spPr/>
      <dgm:t>
        <a:bodyPr/>
        <a:lstStyle/>
        <a:p>
          <a:pPr rtl="1"/>
          <a:endParaRPr lang="ar-SA"/>
        </a:p>
      </dgm:t>
    </dgm:pt>
    <dgm:pt modelId="{12DAFDF4-A5CC-4A3E-B4FE-84532F5840D1}">
      <dgm:prSet/>
      <dgm:spPr/>
      <dgm:t>
        <a:bodyPr/>
        <a:lstStyle/>
        <a:p>
          <a:pPr rtl="1"/>
          <a:r>
            <a:rPr lang="ar-SA" dirty="0" smtClean="0"/>
            <a:t>الهداية</a:t>
          </a:r>
          <a:endParaRPr lang="ar-SA" dirty="0"/>
        </a:p>
      </dgm:t>
    </dgm:pt>
    <dgm:pt modelId="{66925397-930F-473F-A067-DB9B1A79948D}" type="parTrans" cxnId="{21569298-3891-4686-AE6C-F1426B6F5A3C}">
      <dgm:prSet/>
      <dgm:spPr>
        <a:ln>
          <a:noFill/>
        </a:ln>
      </dgm:spPr>
      <dgm:t>
        <a:bodyPr/>
        <a:lstStyle/>
        <a:p>
          <a:pPr rtl="1"/>
          <a:endParaRPr lang="ar-SA"/>
        </a:p>
      </dgm:t>
    </dgm:pt>
    <dgm:pt modelId="{332911F9-1BDA-495C-97CA-6277B458DBFA}" type="sibTrans" cxnId="{21569298-3891-4686-AE6C-F1426B6F5A3C}">
      <dgm:prSet/>
      <dgm:spPr/>
      <dgm:t>
        <a:bodyPr/>
        <a:lstStyle/>
        <a:p>
          <a:pPr rtl="1"/>
          <a:endParaRPr lang="ar-SA"/>
        </a:p>
      </dgm:t>
    </dgm:pt>
    <dgm:pt modelId="{BE53E765-5D37-4AE8-AF18-B16E0B7B6F35}">
      <dgm:prSet/>
      <dgm:spPr/>
      <dgm:t>
        <a:bodyPr/>
        <a:lstStyle/>
        <a:p>
          <a:pPr rtl="1"/>
          <a:r>
            <a:rPr lang="ar-SA" dirty="0" smtClean="0"/>
            <a:t>التسخير والعناية</a:t>
          </a:r>
          <a:endParaRPr lang="ar-SA" dirty="0"/>
        </a:p>
      </dgm:t>
    </dgm:pt>
    <dgm:pt modelId="{8E9E7070-45C4-47DD-AB0E-33DBC87C96DF}" type="parTrans" cxnId="{3B943537-CFF4-46C6-88E3-E7B0F92C3F8C}">
      <dgm:prSet/>
      <dgm:spPr>
        <a:ln>
          <a:noFill/>
        </a:ln>
      </dgm:spPr>
      <dgm:t>
        <a:bodyPr/>
        <a:lstStyle/>
        <a:p>
          <a:pPr rtl="1"/>
          <a:endParaRPr lang="ar-SA"/>
        </a:p>
      </dgm:t>
    </dgm:pt>
    <dgm:pt modelId="{BAAE86A2-D94F-4B89-9BEB-7EC6DE689908}" type="sibTrans" cxnId="{3B943537-CFF4-46C6-88E3-E7B0F92C3F8C}">
      <dgm:prSet/>
      <dgm:spPr/>
      <dgm:t>
        <a:bodyPr/>
        <a:lstStyle/>
        <a:p>
          <a:pPr rtl="1"/>
          <a:endParaRPr lang="ar-SA"/>
        </a:p>
      </dgm:t>
    </dgm:pt>
    <dgm:pt modelId="{332ED48C-0EDA-4071-96AA-77832FD227B0}">
      <dgm:prSet/>
      <dgm:spPr/>
      <dgm:t>
        <a:bodyPr/>
        <a:lstStyle/>
        <a:p>
          <a:pPr rtl="1"/>
          <a:r>
            <a:rPr lang="ar-SA" dirty="0" smtClean="0"/>
            <a:t>القرآن</a:t>
          </a:r>
          <a:endParaRPr lang="ar-SA" dirty="0"/>
        </a:p>
      </dgm:t>
    </dgm:pt>
    <dgm:pt modelId="{D020D1C6-E17D-4C32-9B6C-047A67AC6082}" type="parTrans" cxnId="{9474CB44-AE2F-4A76-AD5C-BEDEA0E35F46}">
      <dgm:prSet/>
      <dgm:spPr/>
      <dgm:t>
        <a:bodyPr/>
        <a:lstStyle/>
        <a:p>
          <a:pPr rtl="1"/>
          <a:endParaRPr lang="ar-SA"/>
        </a:p>
      </dgm:t>
    </dgm:pt>
    <dgm:pt modelId="{7B6B6CA1-C1DB-4F54-8286-73D9BCF7AD87}" type="sibTrans" cxnId="{9474CB44-AE2F-4A76-AD5C-BEDEA0E35F46}">
      <dgm:prSet/>
      <dgm:spPr/>
      <dgm:t>
        <a:bodyPr/>
        <a:lstStyle/>
        <a:p>
          <a:pPr rtl="1"/>
          <a:endParaRPr lang="ar-SA"/>
        </a:p>
      </dgm:t>
    </dgm:pt>
    <dgm:pt modelId="{25CC9018-A18B-4AD5-9A93-0026B31D9E55}">
      <dgm:prSet/>
      <dgm:spPr/>
      <dgm:t>
        <a:bodyPr/>
        <a:lstStyle/>
        <a:p>
          <a:pPr rtl="1"/>
          <a:r>
            <a:rPr lang="ar-SA" dirty="0" smtClean="0"/>
            <a:t>السنة</a:t>
          </a:r>
          <a:endParaRPr lang="ar-SA" dirty="0"/>
        </a:p>
      </dgm:t>
    </dgm:pt>
    <dgm:pt modelId="{A40F42AE-530F-42FD-9944-4936261C8EF6}" type="parTrans" cxnId="{272F65C3-30AB-41A5-8B55-48D321AA3BC4}">
      <dgm:prSet/>
      <dgm:spPr/>
      <dgm:t>
        <a:bodyPr/>
        <a:lstStyle/>
        <a:p>
          <a:pPr rtl="1"/>
          <a:endParaRPr lang="ar-SA"/>
        </a:p>
      </dgm:t>
    </dgm:pt>
    <dgm:pt modelId="{81AC5EE4-449C-4B7D-96DE-DEE38F6203B5}" type="sibTrans" cxnId="{272F65C3-30AB-41A5-8B55-48D321AA3BC4}">
      <dgm:prSet/>
      <dgm:spPr/>
      <dgm:t>
        <a:bodyPr/>
        <a:lstStyle/>
        <a:p>
          <a:pPr rtl="1"/>
          <a:endParaRPr lang="ar-SA"/>
        </a:p>
      </dgm:t>
    </dgm:pt>
    <dgm:pt modelId="{086205B3-556E-45CF-8798-7438B0A35D3F}">
      <dgm:prSet/>
      <dgm:spPr/>
      <dgm:t>
        <a:bodyPr/>
        <a:lstStyle/>
        <a:p>
          <a:pPr rtl="1"/>
          <a:r>
            <a:rPr lang="ar-SA" dirty="0" smtClean="0"/>
            <a:t>العقل والحس</a:t>
          </a:r>
          <a:endParaRPr lang="ar-SA" dirty="0"/>
        </a:p>
      </dgm:t>
    </dgm:pt>
    <dgm:pt modelId="{7745B68B-F898-4219-9A26-11B6F62C00DD}" type="parTrans" cxnId="{3E3EA557-0482-4D64-B688-54C53060674B}">
      <dgm:prSet/>
      <dgm:spPr/>
      <dgm:t>
        <a:bodyPr/>
        <a:lstStyle/>
        <a:p>
          <a:pPr rtl="1"/>
          <a:endParaRPr lang="ar-SA"/>
        </a:p>
      </dgm:t>
    </dgm:pt>
    <dgm:pt modelId="{81552A8A-28BF-4041-AF76-B532A1CB1769}" type="sibTrans" cxnId="{3E3EA557-0482-4D64-B688-54C53060674B}">
      <dgm:prSet/>
      <dgm:spPr/>
      <dgm:t>
        <a:bodyPr/>
        <a:lstStyle/>
        <a:p>
          <a:pPr rtl="1"/>
          <a:endParaRPr lang="ar-SA"/>
        </a:p>
      </dgm:t>
    </dgm:pt>
    <dgm:pt modelId="{332BB301-9B5F-4C7D-9A24-F96A3A5BBE51}">
      <dgm:prSet/>
      <dgm:spPr/>
      <dgm:t>
        <a:bodyPr/>
        <a:lstStyle/>
        <a:p>
          <a:pPr rtl="1"/>
          <a:r>
            <a:rPr lang="ar-SA" dirty="0" smtClean="0"/>
            <a:t>الطمأنينة والسكون</a:t>
          </a:r>
          <a:endParaRPr lang="ar-SA" dirty="0"/>
        </a:p>
      </dgm:t>
    </dgm:pt>
    <dgm:pt modelId="{CF614758-CA4C-4EB7-BCB9-1DD57C38B98B}" type="parTrans" cxnId="{3A176EAD-1E59-442F-8FE1-584EC2C5FE4B}">
      <dgm:prSet/>
      <dgm:spPr/>
      <dgm:t>
        <a:bodyPr/>
        <a:lstStyle/>
        <a:p>
          <a:pPr rtl="1"/>
          <a:endParaRPr lang="ar-SA"/>
        </a:p>
      </dgm:t>
    </dgm:pt>
    <dgm:pt modelId="{E7A97779-F8BB-4026-B638-3CA985152EFC}" type="sibTrans" cxnId="{3A176EAD-1E59-442F-8FE1-584EC2C5FE4B}">
      <dgm:prSet/>
      <dgm:spPr/>
      <dgm:t>
        <a:bodyPr/>
        <a:lstStyle/>
        <a:p>
          <a:pPr rtl="1"/>
          <a:endParaRPr lang="ar-SA"/>
        </a:p>
      </dgm:t>
    </dgm:pt>
    <dgm:pt modelId="{2A051D33-DDA8-4601-B317-C07FDE05FF14}">
      <dgm:prSet/>
      <dgm:spPr/>
      <dgm:t>
        <a:bodyPr/>
        <a:lstStyle/>
        <a:p>
          <a:pPr rtl="1"/>
          <a:r>
            <a:rPr lang="ar-SA" dirty="0" smtClean="0"/>
            <a:t>الاستيقاظ عند الشدائد</a:t>
          </a:r>
          <a:endParaRPr lang="ar-SA" dirty="0"/>
        </a:p>
      </dgm:t>
    </dgm:pt>
    <dgm:pt modelId="{F2D01901-9041-4894-82C8-96762031FB5E}" type="parTrans" cxnId="{F9D06DFB-9A33-41EC-9CF1-2CF1263630D6}">
      <dgm:prSet/>
      <dgm:spPr/>
      <dgm:t>
        <a:bodyPr/>
        <a:lstStyle/>
        <a:p>
          <a:pPr rtl="1"/>
          <a:endParaRPr lang="ar-SA"/>
        </a:p>
      </dgm:t>
    </dgm:pt>
    <dgm:pt modelId="{3C2E5C30-F5B3-4261-B5A9-9D7983CDCF6D}" type="sibTrans" cxnId="{F9D06DFB-9A33-41EC-9CF1-2CF1263630D6}">
      <dgm:prSet/>
      <dgm:spPr/>
      <dgm:t>
        <a:bodyPr/>
        <a:lstStyle/>
        <a:p>
          <a:pPr rtl="1"/>
          <a:endParaRPr lang="ar-SA"/>
        </a:p>
      </dgm:t>
    </dgm:pt>
    <dgm:pt modelId="{A3FF0423-A0D2-45B3-89D5-F5D91B1E3127}">
      <dgm:prSet/>
      <dgm:spPr/>
      <dgm:t>
        <a:bodyPr/>
        <a:lstStyle/>
        <a:p>
          <a:pPr rtl="1"/>
          <a:r>
            <a:rPr lang="ar-SA" smtClean="0"/>
            <a:t>أصالة </a:t>
          </a:r>
          <a:r>
            <a:rPr lang="ar-SA" dirty="0" smtClean="0"/>
            <a:t>التدين</a:t>
          </a:r>
          <a:endParaRPr lang="ar-SA" dirty="0"/>
        </a:p>
      </dgm:t>
    </dgm:pt>
    <dgm:pt modelId="{CFAEBCF3-D409-42A7-BEAA-5E3514368D67}" type="parTrans" cxnId="{D551C17D-1377-43E4-83E2-9D855791309D}">
      <dgm:prSet/>
      <dgm:spPr/>
      <dgm:t>
        <a:bodyPr/>
        <a:lstStyle/>
        <a:p>
          <a:pPr rtl="1"/>
          <a:endParaRPr lang="ar-SA"/>
        </a:p>
      </dgm:t>
    </dgm:pt>
    <dgm:pt modelId="{B9FD5FA3-1700-4E77-93D5-4F6247585344}" type="sibTrans" cxnId="{D551C17D-1377-43E4-83E2-9D855791309D}">
      <dgm:prSet/>
      <dgm:spPr/>
      <dgm:t>
        <a:bodyPr/>
        <a:lstStyle/>
        <a:p>
          <a:pPr rtl="1"/>
          <a:endParaRPr lang="ar-SA"/>
        </a:p>
      </dgm:t>
    </dgm:pt>
    <dgm:pt modelId="{9DDDBE4F-7546-437E-A954-4E0B481F7204}">
      <dgm:prSet/>
      <dgm:spPr/>
      <dgm:t>
        <a:bodyPr/>
        <a:lstStyle/>
        <a:p>
          <a:pPr rtl="1"/>
          <a:r>
            <a:rPr lang="ar-SA" dirty="0" smtClean="0"/>
            <a:t>من جهة المعجزة نفسها</a:t>
          </a:r>
          <a:endParaRPr lang="ar-SA" dirty="0"/>
        </a:p>
      </dgm:t>
    </dgm:pt>
    <dgm:pt modelId="{3F0D5208-6E08-4BA3-99E3-881F99677D35}" type="parTrans" cxnId="{279D5634-8E38-41A8-BC5C-AEECD88501F4}">
      <dgm:prSet/>
      <dgm:spPr/>
      <dgm:t>
        <a:bodyPr/>
        <a:lstStyle/>
        <a:p>
          <a:pPr rtl="1"/>
          <a:endParaRPr lang="ar-SA"/>
        </a:p>
      </dgm:t>
    </dgm:pt>
    <dgm:pt modelId="{1CD913E0-AE3F-4630-8DB5-97C3EFD72383}" type="sibTrans" cxnId="{279D5634-8E38-41A8-BC5C-AEECD88501F4}">
      <dgm:prSet/>
      <dgm:spPr/>
      <dgm:t>
        <a:bodyPr/>
        <a:lstStyle/>
        <a:p>
          <a:pPr rtl="1"/>
          <a:endParaRPr lang="ar-SA"/>
        </a:p>
      </dgm:t>
    </dgm:pt>
    <dgm:pt modelId="{1939A232-0ABB-4F96-846C-A1B2B60C3C05}">
      <dgm:prSet/>
      <dgm:spPr/>
      <dgm:t>
        <a:bodyPr/>
        <a:lstStyle/>
        <a:p>
          <a:pPr rtl="1"/>
          <a:r>
            <a:rPr lang="ar-SA" dirty="0" smtClean="0"/>
            <a:t>من جهة الرسول</a:t>
          </a:r>
          <a:endParaRPr lang="ar-SA" dirty="0"/>
        </a:p>
      </dgm:t>
    </dgm:pt>
    <dgm:pt modelId="{A9847496-5D8B-44C9-BC06-C974AE0F28AB}" type="parTrans" cxnId="{C57E74C0-A8B4-4C46-860B-692D66AE503C}">
      <dgm:prSet/>
      <dgm:spPr/>
      <dgm:t>
        <a:bodyPr/>
        <a:lstStyle/>
        <a:p>
          <a:pPr rtl="1"/>
          <a:endParaRPr lang="ar-SA"/>
        </a:p>
      </dgm:t>
    </dgm:pt>
    <dgm:pt modelId="{DAFB887C-F9B1-4CFC-BC16-4F584DD518D5}" type="sibTrans" cxnId="{C57E74C0-A8B4-4C46-860B-692D66AE503C}">
      <dgm:prSet/>
      <dgm:spPr/>
      <dgm:t>
        <a:bodyPr/>
        <a:lstStyle/>
        <a:p>
          <a:pPr rtl="1"/>
          <a:endParaRPr lang="ar-SA"/>
        </a:p>
      </dgm:t>
    </dgm:pt>
    <dgm:pt modelId="{7339D41D-C7D9-4868-A18B-4B8BF22FD2EA}" type="pres">
      <dgm:prSet presAssocID="{2AD0CA1A-FC89-4E10-AC0B-DA4A37D8F78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C46B4A7-96C7-40CB-A02D-DFEB00B36A93}" type="pres">
      <dgm:prSet presAssocID="{511B31DF-7C83-42F7-9BAA-8B93634C8FC9}" presName="root1" presStyleCnt="0"/>
      <dgm:spPr/>
      <dgm:t>
        <a:bodyPr/>
        <a:lstStyle/>
        <a:p>
          <a:pPr rtl="1"/>
          <a:endParaRPr lang="ar-SA"/>
        </a:p>
      </dgm:t>
    </dgm:pt>
    <dgm:pt modelId="{F7F53094-0875-4086-A1A1-F8DAF68C39B4}" type="pres">
      <dgm:prSet presAssocID="{511B31DF-7C83-42F7-9BAA-8B93634C8FC9}" presName="LevelOneTextNode" presStyleLbl="node0" presStyleIdx="0" presStyleCnt="1" custLinFactNeighborX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A2F9D4E-44E4-4D08-AE87-5F023F101AEF}" type="pres">
      <dgm:prSet presAssocID="{511B31DF-7C83-42F7-9BAA-8B93634C8FC9}" presName="level2hierChild" presStyleCnt="0"/>
      <dgm:spPr/>
      <dgm:t>
        <a:bodyPr/>
        <a:lstStyle/>
        <a:p>
          <a:pPr rtl="1"/>
          <a:endParaRPr lang="ar-SA"/>
        </a:p>
      </dgm:t>
    </dgm:pt>
    <dgm:pt modelId="{F4611E0C-56C0-4936-B216-F41DE5234DD0}" type="pres">
      <dgm:prSet presAssocID="{98045415-7BF8-4978-81C5-9CAAA42D94E8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14872129-A10D-41E2-A13F-DB372B51064D}" type="pres">
      <dgm:prSet presAssocID="{98045415-7BF8-4978-81C5-9CAAA42D94E8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862D9EE2-4549-49A2-9E8A-3F47E0A257C5}" type="pres">
      <dgm:prSet presAssocID="{C28447BF-4E66-46C9-83B3-B3ED2CCE1083}" presName="root2" presStyleCnt="0"/>
      <dgm:spPr/>
      <dgm:t>
        <a:bodyPr/>
        <a:lstStyle/>
        <a:p>
          <a:pPr rtl="1"/>
          <a:endParaRPr lang="ar-SA"/>
        </a:p>
      </dgm:t>
    </dgm:pt>
    <dgm:pt modelId="{B5DCA492-BB5F-47B7-994F-8D333B8166C7}" type="pres">
      <dgm:prSet presAssocID="{C28447BF-4E66-46C9-83B3-B3ED2CCE1083}" presName="LevelTwoTextNode" presStyleLbl="node2" presStyleIdx="0" presStyleCnt="4" custLinFactNeighborX="3438" custLinFactNeighborY="547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8BF768-A224-42AC-840F-C80CE86B3BA8}" type="pres">
      <dgm:prSet presAssocID="{C28447BF-4E66-46C9-83B3-B3ED2CCE1083}" presName="level3hierChild" presStyleCnt="0"/>
      <dgm:spPr/>
      <dgm:t>
        <a:bodyPr/>
        <a:lstStyle/>
        <a:p>
          <a:pPr rtl="1"/>
          <a:endParaRPr lang="ar-SA"/>
        </a:p>
      </dgm:t>
    </dgm:pt>
    <dgm:pt modelId="{DA7B29ED-16B7-4476-998B-93F91DFF0556}" type="pres">
      <dgm:prSet presAssocID="{9132656A-00EF-4474-B4C8-4AE842E20EB8}" presName="conn2-1" presStyleLbl="parChTrans1D3" presStyleIdx="0" presStyleCnt="8"/>
      <dgm:spPr/>
      <dgm:t>
        <a:bodyPr/>
        <a:lstStyle/>
        <a:p>
          <a:pPr rtl="1"/>
          <a:endParaRPr lang="ar-SA"/>
        </a:p>
      </dgm:t>
    </dgm:pt>
    <dgm:pt modelId="{A094D55B-7B65-4D7C-973E-4FB4C237E2C9}" type="pres">
      <dgm:prSet presAssocID="{9132656A-00EF-4474-B4C8-4AE842E20EB8}" presName="connTx" presStyleLbl="parChTrans1D3" presStyleIdx="0" presStyleCnt="8"/>
      <dgm:spPr/>
      <dgm:t>
        <a:bodyPr/>
        <a:lstStyle/>
        <a:p>
          <a:pPr rtl="1"/>
          <a:endParaRPr lang="ar-SA"/>
        </a:p>
      </dgm:t>
    </dgm:pt>
    <dgm:pt modelId="{8F3E0AA8-FE90-4AE9-B359-BC82044A0AE3}" type="pres">
      <dgm:prSet presAssocID="{C1EBDEAE-F272-4227-B091-06947995706B}" presName="root2" presStyleCnt="0"/>
      <dgm:spPr/>
      <dgm:t>
        <a:bodyPr/>
        <a:lstStyle/>
        <a:p>
          <a:pPr rtl="1"/>
          <a:endParaRPr lang="ar-SA"/>
        </a:p>
      </dgm:t>
    </dgm:pt>
    <dgm:pt modelId="{E2269F69-B9EE-480A-99A7-F3994F3C7A48}" type="pres">
      <dgm:prSet presAssocID="{C1EBDEAE-F272-4227-B091-06947995706B}" presName="LevelTwoTextNode" presStyleLbl="node3" presStyleIdx="0" presStyleCnt="8" custLinFactNeighborX="10324" custLinFactNeighborY="425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E54E19-57DE-4E72-AB65-30D289B3B709}" type="pres">
      <dgm:prSet presAssocID="{C1EBDEAE-F272-4227-B091-06947995706B}" presName="level3hierChild" presStyleCnt="0"/>
      <dgm:spPr/>
      <dgm:t>
        <a:bodyPr/>
        <a:lstStyle/>
        <a:p>
          <a:pPr rtl="1"/>
          <a:endParaRPr lang="ar-SA"/>
        </a:p>
      </dgm:t>
    </dgm:pt>
    <dgm:pt modelId="{A743774E-EC95-4214-8123-1FD64C84AAB5}" type="pres">
      <dgm:prSet presAssocID="{DDCC7378-8648-433D-91CA-126FD0709808}" presName="conn2-1" presStyleLbl="parChTrans1D3" presStyleIdx="1" presStyleCnt="8"/>
      <dgm:spPr/>
      <dgm:t>
        <a:bodyPr/>
        <a:lstStyle/>
        <a:p>
          <a:pPr rtl="1"/>
          <a:endParaRPr lang="ar-SA"/>
        </a:p>
      </dgm:t>
    </dgm:pt>
    <dgm:pt modelId="{602BACC8-03C8-4FF2-A662-9EA54858B6CA}" type="pres">
      <dgm:prSet presAssocID="{DDCC7378-8648-433D-91CA-126FD0709808}" presName="connTx" presStyleLbl="parChTrans1D3" presStyleIdx="1" presStyleCnt="8"/>
      <dgm:spPr/>
      <dgm:t>
        <a:bodyPr/>
        <a:lstStyle/>
        <a:p>
          <a:pPr rtl="1"/>
          <a:endParaRPr lang="ar-SA"/>
        </a:p>
      </dgm:t>
    </dgm:pt>
    <dgm:pt modelId="{859DD4F9-A0F2-4978-9CAF-058AF361E201}" type="pres">
      <dgm:prSet presAssocID="{6BB88EC6-8A0A-4F56-ACB8-975C58C22C11}" presName="root2" presStyleCnt="0"/>
      <dgm:spPr/>
      <dgm:t>
        <a:bodyPr/>
        <a:lstStyle/>
        <a:p>
          <a:pPr rtl="1"/>
          <a:endParaRPr lang="ar-SA"/>
        </a:p>
      </dgm:t>
    </dgm:pt>
    <dgm:pt modelId="{927BDFAC-F7DD-4767-8ABF-EECFA9D918AD}" type="pres">
      <dgm:prSet presAssocID="{6BB88EC6-8A0A-4F56-ACB8-975C58C22C11}" presName="LevelTwoTextNode" presStyleLbl="node3" presStyleIdx="1" presStyleCnt="8" custLinFactNeighborX="10368" custLinFactNeighborY="225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28DA6E6-2880-4741-BC1D-23A91FB908A3}" type="pres">
      <dgm:prSet presAssocID="{6BB88EC6-8A0A-4F56-ACB8-975C58C22C11}" presName="level3hierChild" presStyleCnt="0"/>
      <dgm:spPr/>
      <dgm:t>
        <a:bodyPr/>
        <a:lstStyle/>
        <a:p>
          <a:pPr rtl="1"/>
          <a:endParaRPr lang="ar-SA"/>
        </a:p>
      </dgm:t>
    </dgm:pt>
    <dgm:pt modelId="{3F9B97B1-A8A0-4684-A2BF-EB6B97AD2407}" type="pres">
      <dgm:prSet presAssocID="{D020D1C6-E17D-4C32-9B6C-047A67AC6082}" presName="conn2-1" presStyleLbl="parChTrans1D4" presStyleIdx="0" presStyleCnt="15"/>
      <dgm:spPr/>
      <dgm:t>
        <a:bodyPr/>
        <a:lstStyle/>
        <a:p>
          <a:pPr rtl="1"/>
          <a:endParaRPr lang="ar-SA"/>
        </a:p>
      </dgm:t>
    </dgm:pt>
    <dgm:pt modelId="{E6608094-9BFC-4A93-86A9-0101E9C43D34}" type="pres">
      <dgm:prSet presAssocID="{D020D1C6-E17D-4C32-9B6C-047A67AC6082}" presName="connTx" presStyleLbl="parChTrans1D4" presStyleIdx="0" presStyleCnt="15"/>
      <dgm:spPr/>
      <dgm:t>
        <a:bodyPr/>
        <a:lstStyle/>
        <a:p>
          <a:pPr rtl="1"/>
          <a:endParaRPr lang="ar-SA"/>
        </a:p>
      </dgm:t>
    </dgm:pt>
    <dgm:pt modelId="{6C085E9B-1C1E-4BB9-B93C-8C5F282E8F8E}" type="pres">
      <dgm:prSet presAssocID="{332ED48C-0EDA-4071-96AA-77832FD227B0}" presName="root2" presStyleCnt="0"/>
      <dgm:spPr/>
    </dgm:pt>
    <dgm:pt modelId="{C4643085-DBED-4577-9C81-9A5717EF6585}" type="pres">
      <dgm:prSet presAssocID="{332ED48C-0EDA-4071-96AA-77832FD227B0}" presName="LevelTwoTextNode" presStyleLbl="node4" presStyleIdx="0" presStyleCnt="1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52C08D-6CB1-4403-9B27-82C801E32561}" type="pres">
      <dgm:prSet presAssocID="{332ED48C-0EDA-4071-96AA-77832FD227B0}" presName="level3hierChild" presStyleCnt="0"/>
      <dgm:spPr/>
    </dgm:pt>
    <dgm:pt modelId="{D16F24B4-9895-47FC-BE11-916C712F4096}" type="pres">
      <dgm:prSet presAssocID="{A40F42AE-530F-42FD-9944-4936261C8EF6}" presName="conn2-1" presStyleLbl="parChTrans1D4" presStyleIdx="1" presStyleCnt="15"/>
      <dgm:spPr/>
      <dgm:t>
        <a:bodyPr/>
        <a:lstStyle/>
        <a:p>
          <a:pPr rtl="1"/>
          <a:endParaRPr lang="ar-SA"/>
        </a:p>
      </dgm:t>
    </dgm:pt>
    <dgm:pt modelId="{4F73DFFE-26FC-4040-85F3-BCE19CC47341}" type="pres">
      <dgm:prSet presAssocID="{A40F42AE-530F-42FD-9944-4936261C8EF6}" presName="connTx" presStyleLbl="parChTrans1D4" presStyleIdx="1" presStyleCnt="15"/>
      <dgm:spPr/>
      <dgm:t>
        <a:bodyPr/>
        <a:lstStyle/>
        <a:p>
          <a:pPr rtl="1"/>
          <a:endParaRPr lang="ar-SA"/>
        </a:p>
      </dgm:t>
    </dgm:pt>
    <dgm:pt modelId="{50091A14-08F2-4FE6-8319-885BBE124965}" type="pres">
      <dgm:prSet presAssocID="{25CC9018-A18B-4AD5-9A93-0026B31D9E55}" presName="root2" presStyleCnt="0"/>
      <dgm:spPr/>
    </dgm:pt>
    <dgm:pt modelId="{6B46FA77-B576-41AA-962F-EE906AB24DE3}" type="pres">
      <dgm:prSet presAssocID="{25CC9018-A18B-4AD5-9A93-0026B31D9E55}" presName="LevelTwoTextNode" presStyleLbl="node4" presStyleIdx="1" presStyleCnt="1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99B65F-AB9A-49BD-B4ED-7221D63B0220}" type="pres">
      <dgm:prSet presAssocID="{25CC9018-A18B-4AD5-9A93-0026B31D9E55}" presName="level3hierChild" presStyleCnt="0"/>
      <dgm:spPr/>
    </dgm:pt>
    <dgm:pt modelId="{89DAB12B-CB75-49DC-A318-4F6A404A8D65}" type="pres">
      <dgm:prSet presAssocID="{7745B68B-F898-4219-9A26-11B6F62C00DD}" presName="conn2-1" presStyleLbl="parChTrans1D4" presStyleIdx="2" presStyleCnt="15"/>
      <dgm:spPr/>
      <dgm:t>
        <a:bodyPr/>
        <a:lstStyle/>
        <a:p>
          <a:pPr rtl="1"/>
          <a:endParaRPr lang="ar-SA"/>
        </a:p>
      </dgm:t>
    </dgm:pt>
    <dgm:pt modelId="{3F165794-C829-420C-9A93-C19C8D3933C8}" type="pres">
      <dgm:prSet presAssocID="{7745B68B-F898-4219-9A26-11B6F62C00DD}" presName="connTx" presStyleLbl="parChTrans1D4" presStyleIdx="2" presStyleCnt="15"/>
      <dgm:spPr/>
      <dgm:t>
        <a:bodyPr/>
        <a:lstStyle/>
        <a:p>
          <a:pPr rtl="1"/>
          <a:endParaRPr lang="ar-SA"/>
        </a:p>
      </dgm:t>
    </dgm:pt>
    <dgm:pt modelId="{B3E008F3-B71E-4B16-81E4-82AB69005CD5}" type="pres">
      <dgm:prSet presAssocID="{086205B3-556E-45CF-8798-7438B0A35D3F}" presName="root2" presStyleCnt="0"/>
      <dgm:spPr/>
    </dgm:pt>
    <dgm:pt modelId="{1770F98B-901D-4424-94C4-EFCE9750699C}" type="pres">
      <dgm:prSet presAssocID="{086205B3-556E-45CF-8798-7438B0A35D3F}" presName="LevelTwoTextNode" presStyleLbl="node4" presStyleIdx="2" presStyleCnt="1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88EC98-731D-4375-9B23-06F5D9083C9F}" type="pres">
      <dgm:prSet presAssocID="{086205B3-556E-45CF-8798-7438B0A35D3F}" presName="level3hierChild" presStyleCnt="0"/>
      <dgm:spPr/>
    </dgm:pt>
    <dgm:pt modelId="{2E0DCE41-FEDF-4849-B9FC-2325DF200A29}" type="pres">
      <dgm:prSet presAssocID="{CFAEBCF3-D409-42A7-BEAA-5E3514368D67}" presName="conn2-1" presStyleLbl="parChTrans1D4" presStyleIdx="3" presStyleCnt="15"/>
      <dgm:spPr/>
      <dgm:t>
        <a:bodyPr/>
        <a:lstStyle/>
        <a:p>
          <a:pPr rtl="1"/>
          <a:endParaRPr lang="ar-SA"/>
        </a:p>
      </dgm:t>
    </dgm:pt>
    <dgm:pt modelId="{8A261F5B-A8DF-411A-ABAC-176E5E8A48EE}" type="pres">
      <dgm:prSet presAssocID="{CFAEBCF3-D409-42A7-BEAA-5E3514368D67}" presName="connTx" presStyleLbl="parChTrans1D4" presStyleIdx="3" presStyleCnt="15"/>
      <dgm:spPr/>
      <dgm:t>
        <a:bodyPr/>
        <a:lstStyle/>
        <a:p>
          <a:pPr rtl="1"/>
          <a:endParaRPr lang="ar-SA"/>
        </a:p>
      </dgm:t>
    </dgm:pt>
    <dgm:pt modelId="{D59DD2F8-31D5-4090-88E6-09E1C94973F5}" type="pres">
      <dgm:prSet presAssocID="{A3FF0423-A0D2-45B3-89D5-F5D91B1E3127}" presName="root2" presStyleCnt="0"/>
      <dgm:spPr/>
    </dgm:pt>
    <dgm:pt modelId="{75A89D02-D591-402D-9835-C8970174F6E6}" type="pres">
      <dgm:prSet presAssocID="{A3FF0423-A0D2-45B3-89D5-F5D91B1E3127}" presName="LevelTwoTextNode" presStyleLbl="node4" presStyleIdx="3" presStyleCnt="15" custLinFactY="-31533" custLinFactNeighborX="-195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31B5B5-0B2E-4B36-95E1-1B1883EF0226}" type="pres">
      <dgm:prSet presAssocID="{A3FF0423-A0D2-45B3-89D5-F5D91B1E3127}" presName="level3hierChild" presStyleCnt="0"/>
      <dgm:spPr/>
    </dgm:pt>
    <dgm:pt modelId="{944163D6-F9E1-4637-B412-CB4851CE8207}" type="pres">
      <dgm:prSet presAssocID="{F2D01901-9041-4894-82C8-96762031FB5E}" presName="conn2-1" presStyleLbl="parChTrans1D4" presStyleIdx="4" presStyleCnt="15"/>
      <dgm:spPr/>
      <dgm:t>
        <a:bodyPr/>
        <a:lstStyle/>
        <a:p>
          <a:pPr rtl="1"/>
          <a:endParaRPr lang="ar-SA"/>
        </a:p>
      </dgm:t>
    </dgm:pt>
    <dgm:pt modelId="{230DD35F-7F9A-4BB3-AFA2-D6045E0ADDA5}" type="pres">
      <dgm:prSet presAssocID="{F2D01901-9041-4894-82C8-96762031FB5E}" presName="connTx" presStyleLbl="parChTrans1D4" presStyleIdx="4" presStyleCnt="15"/>
      <dgm:spPr/>
      <dgm:t>
        <a:bodyPr/>
        <a:lstStyle/>
        <a:p>
          <a:pPr rtl="1"/>
          <a:endParaRPr lang="ar-SA"/>
        </a:p>
      </dgm:t>
    </dgm:pt>
    <dgm:pt modelId="{96229ACE-28B1-4621-BF96-0D11863AF42D}" type="pres">
      <dgm:prSet presAssocID="{2A051D33-DDA8-4601-B317-C07FDE05FF14}" presName="root2" presStyleCnt="0"/>
      <dgm:spPr/>
    </dgm:pt>
    <dgm:pt modelId="{599A0094-D6EA-4093-8938-2E811AADF858}" type="pres">
      <dgm:prSet presAssocID="{2A051D33-DDA8-4601-B317-C07FDE05FF14}" presName="LevelTwoTextNode" presStyleLbl="node4" presStyleIdx="4" presStyleCnt="15" custLinFactY="-31168" custLinFactNeighborX="-195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C3B2686-DA2F-489D-98AA-60416D516DAF}" type="pres">
      <dgm:prSet presAssocID="{2A051D33-DDA8-4601-B317-C07FDE05FF14}" presName="level3hierChild" presStyleCnt="0"/>
      <dgm:spPr/>
    </dgm:pt>
    <dgm:pt modelId="{7FEAFBF1-0B56-4BAE-B7CF-CAFBD2443DA0}" type="pres">
      <dgm:prSet presAssocID="{CF614758-CA4C-4EB7-BCB9-1DD57C38B98B}" presName="conn2-1" presStyleLbl="parChTrans1D4" presStyleIdx="5" presStyleCnt="15"/>
      <dgm:spPr/>
      <dgm:t>
        <a:bodyPr/>
        <a:lstStyle/>
        <a:p>
          <a:pPr rtl="1"/>
          <a:endParaRPr lang="ar-SA"/>
        </a:p>
      </dgm:t>
    </dgm:pt>
    <dgm:pt modelId="{BAC7ECDF-DB13-4935-9E4A-E36B1FB77C26}" type="pres">
      <dgm:prSet presAssocID="{CF614758-CA4C-4EB7-BCB9-1DD57C38B98B}" presName="connTx" presStyleLbl="parChTrans1D4" presStyleIdx="5" presStyleCnt="15"/>
      <dgm:spPr/>
      <dgm:t>
        <a:bodyPr/>
        <a:lstStyle/>
        <a:p>
          <a:pPr rtl="1"/>
          <a:endParaRPr lang="ar-SA"/>
        </a:p>
      </dgm:t>
    </dgm:pt>
    <dgm:pt modelId="{F41EAF04-D5EE-4562-B497-A5BBC230121D}" type="pres">
      <dgm:prSet presAssocID="{332BB301-9B5F-4C7D-9A24-F96A3A5BBE51}" presName="root2" presStyleCnt="0"/>
      <dgm:spPr/>
    </dgm:pt>
    <dgm:pt modelId="{927588D4-49F2-4C5F-9199-D9188EE4DBC8}" type="pres">
      <dgm:prSet presAssocID="{332BB301-9B5F-4C7D-9A24-F96A3A5BBE51}" presName="LevelTwoTextNode" presStyleLbl="node4" presStyleIdx="5" presStyleCnt="15" custAng="0" custLinFactY="-31533" custLinFactNeighborX="-978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FF9983-DC11-45C4-B229-0DC754F69D13}" type="pres">
      <dgm:prSet presAssocID="{332BB301-9B5F-4C7D-9A24-F96A3A5BBE51}" presName="level3hierChild" presStyleCnt="0"/>
      <dgm:spPr/>
    </dgm:pt>
    <dgm:pt modelId="{1B13355D-3209-4821-8B35-4AA45423D8BA}" type="pres">
      <dgm:prSet presAssocID="{4ACC6DD3-F01D-4453-85A1-B9F0BD650E8E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5E60E110-0208-4FFE-A868-8EFF1DC38DAF}" type="pres">
      <dgm:prSet presAssocID="{4ACC6DD3-F01D-4453-85A1-B9F0BD650E8E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B730FA20-D84A-4034-8068-2EDBCA72A53B}" type="pres">
      <dgm:prSet presAssocID="{71FF7AEB-6451-408F-8E77-CC08F62503DE}" presName="root2" presStyleCnt="0"/>
      <dgm:spPr/>
      <dgm:t>
        <a:bodyPr/>
        <a:lstStyle/>
        <a:p>
          <a:pPr rtl="1"/>
          <a:endParaRPr lang="ar-SA"/>
        </a:p>
      </dgm:t>
    </dgm:pt>
    <dgm:pt modelId="{1149AFA6-71F0-4C02-AA88-9401999D3FE9}" type="pres">
      <dgm:prSet presAssocID="{71FF7AEB-6451-408F-8E77-CC08F62503DE}" presName="LevelTwoTextNode" presStyleLbl="node2" presStyleIdx="1" presStyleCnt="4" custLinFactNeighborX="2760" custLinFactNeighborY="-31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5678C3-FCEC-4DD0-8243-A59E1121DBE5}" type="pres">
      <dgm:prSet presAssocID="{71FF7AEB-6451-408F-8E77-CC08F62503DE}" presName="level3hierChild" presStyleCnt="0"/>
      <dgm:spPr/>
      <dgm:t>
        <a:bodyPr/>
        <a:lstStyle/>
        <a:p>
          <a:pPr rtl="1"/>
          <a:endParaRPr lang="ar-SA"/>
        </a:p>
      </dgm:t>
    </dgm:pt>
    <dgm:pt modelId="{55235A43-3458-4B00-926A-708723A91B74}" type="pres">
      <dgm:prSet presAssocID="{28702E45-D2AD-49B5-98F9-D04E38DE4B98}" presName="conn2-1" presStyleLbl="parChTrans1D3" presStyleIdx="2" presStyleCnt="8"/>
      <dgm:spPr/>
      <dgm:t>
        <a:bodyPr/>
        <a:lstStyle/>
        <a:p>
          <a:pPr rtl="1"/>
          <a:endParaRPr lang="ar-SA"/>
        </a:p>
      </dgm:t>
    </dgm:pt>
    <dgm:pt modelId="{9D8A0E1F-5F90-4BA9-AB88-314DAEF9AD29}" type="pres">
      <dgm:prSet presAssocID="{28702E45-D2AD-49B5-98F9-D04E38DE4B98}" presName="connTx" presStyleLbl="parChTrans1D3" presStyleIdx="2" presStyleCnt="8"/>
      <dgm:spPr/>
      <dgm:t>
        <a:bodyPr/>
        <a:lstStyle/>
        <a:p>
          <a:pPr rtl="1"/>
          <a:endParaRPr lang="ar-SA"/>
        </a:p>
      </dgm:t>
    </dgm:pt>
    <dgm:pt modelId="{C07968A6-48FF-40C2-B507-4BACF511AA15}" type="pres">
      <dgm:prSet presAssocID="{DF42498F-61A8-4880-8F5B-2D1DB4D8746A}" presName="root2" presStyleCnt="0"/>
      <dgm:spPr/>
      <dgm:t>
        <a:bodyPr/>
        <a:lstStyle/>
        <a:p>
          <a:pPr rtl="1"/>
          <a:endParaRPr lang="ar-SA"/>
        </a:p>
      </dgm:t>
    </dgm:pt>
    <dgm:pt modelId="{F3A0C162-DC74-47EA-AD1C-B3F1101D0BF4}" type="pres">
      <dgm:prSet presAssocID="{DF42498F-61A8-4880-8F5B-2D1DB4D8746A}" presName="LevelTwoTextNode" presStyleLbl="node3" presStyleIdx="2" presStyleCnt="8" custLinFactNeighborX="47364" custLinFactNeighborY="-481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3236C5-071F-42DF-A461-8A43E987ABF2}" type="pres">
      <dgm:prSet presAssocID="{DF42498F-61A8-4880-8F5B-2D1DB4D8746A}" presName="level3hierChild" presStyleCnt="0"/>
      <dgm:spPr/>
      <dgm:t>
        <a:bodyPr/>
        <a:lstStyle/>
        <a:p>
          <a:pPr rtl="1"/>
          <a:endParaRPr lang="ar-SA"/>
        </a:p>
      </dgm:t>
    </dgm:pt>
    <dgm:pt modelId="{F1C4B16C-E36F-499A-BFF2-AF8B9DB412B5}" type="pres">
      <dgm:prSet presAssocID="{AA59B70E-7356-4BEE-A2E9-53284BC05A33}" presName="conn2-1" presStyleLbl="parChTrans1D4" presStyleIdx="6" presStyleCnt="15"/>
      <dgm:spPr/>
      <dgm:t>
        <a:bodyPr/>
        <a:lstStyle/>
        <a:p>
          <a:pPr rtl="1"/>
          <a:endParaRPr lang="ar-SA"/>
        </a:p>
      </dgm:t>
    </dgm:pt>
    <dgm:pt modelId="{48618397-3EAA-4CC0-B859-0C5828DA8A92}" type="pres">
      <dgm:prSet presAssocID="{AA59B70E-7356-4BEE-A2E9-53284BC05A33}" presName="connTx" presStyleLbl="parChTrans1D4" presStyleIdx="6" presStyleCnt="15"/>
      <dgm:spPr/>
      <dgm:t>
        <a:bodyPr/>
        <a:lstStyle/>
        <a:p>
          <a:pPr rtl="1"/>
          <a:endParaRPr lang="ar-SA"/>
        </a:p>
      </dgm:t>
    </dgm:pt>
    <dgm:pt modelId="{39781DF4-C4DD-4653-AA93-CB147E96BE85}" type="pres">
      <dgm:prSet presAssocID="{B82D2225-5398-467C-B272-2B0526432C27}" presName="root2" presStyleCnt="0"/>
      <dgm:spPr/>
      <dgm:t>
        <a:bodyPr/>
        <a:lstStyle/>
        <a:p>
          <a:pPr rtl="1"/>
          <a:endParaRPr lang="ar-SA"/>
        </a:p>
      </dgm:t>
    </dgm:pt>
    <dgm:pt modelId="{56DF8EE4-A63C-4D36-A2B9-3555335B130E}" type="pres">
      <dgm:prSet presAssocID="{B82D2225-5398-467C-B272-2B0526432C27}" presName="LevelTwoTextNode" presStyleLbl="node4" presStyleIdx="6" presStyleCnt="15" custLinFactX="79299" custLinFactNeighborX="100000" custLinFactNeighborY="-141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A085CD-4CD6-413D-A4EF-64799C0100A0}" type="pres">
      <dgm:prSet presAssocID="{B82D2225-5398-467C-B272-2B0526432C27}" presName="level3hierChild" presStyleCnt="0"/>
      <dgm:spPr/>
      <dgm:t>
        <a:bodyPr/>
        <a:lstStyle/>
        <a:p>
          <a:pPr rtl="1"/>
          <a:endParaRPr lang="ar-SA"/>
        </a:p>
      </dgm:t>
    </dgm:pt>
    <dgm:pt modelId="{5EDF3D4D-8BE6-4ED0-B806-EB0EE6B2526C}" type="pres">
      <dgm:prSet presAssocID="{415276D9-ABBF-4FED-9D7D-E30710E631E6}" presName="conn2-1" presStyleLbl="parChTrans1D4" presStyleIdx="7" presStyleCnt="15"/>
      <dgm:spPr/>
      <dgm:t>
        <a:bodyPr/>
        <a:lstStyle/>
        <a:p>
          <a:pPr rtl="1"/>
          <a:endParaRPr lang="ar-SA"/>
        </a:p>
      </dgm:t>
    </dgm:pt>
    <dgm:pt modelId="{ADF51703-EFE1-4248-9409-D102FD4260F4}" type="pres">
      <dgm:prSet presAssocID="{415276D9-ABBF-4FED-9D7D-E30710E631E6}" presName="connTx" presStyleLbl="parChTrans1D4" presStyleIdx="7" presStyleCnt="15"/>
      <dgm:spPr/>
      <dgm:t>
        <a:bodyPr/>
        <a:lstStyle/>
        <a:p>
          <a:pPr rtl="1"/>
          <a:endParaRPr lang="ar-SA"/>
        </a:p>
      </dgm:t>
    </dgm:pt>
    <dgm:pt modelId="{67684945-2BC3-4932-B4DD-1A252B8B0E76}" type="pres">
      <dgm:prSet presAssocID="{4CB64BCA-831E-45C6-8FC4-1CB84E80650D}" presName="root2" presStyleCnt="0"/>
      <dgm:spPr/>
      <dgm:t>
        <a:bodyPr/>
        <a:lstStyle/>
        <a:p>
          <a:pPr rtl="1"/>
          <a:endParaRPr lang="ar-SA"/>
        </a:p>
      </dgm:t>
    </dgm:pt>
    <dgm:pt modelId="{1D7717E8-3AF8-44CD-9A78-7A7919612E6A}" type="pres">
      <dgm:prSet presAssocID="{4CB64BCA-831E-45C6-8FC4-1CB84E80650D}" presName="LevelTwoTextNode" presStyleLbl="node4" presStyleIdx="7" presStyleCnt="15" custLinFactX="80614" custLinFactNeighborX="100000" custLinFactNeighborY="-189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B8C121-BD04-4FA5-B0CE-C3FE933EE904}" type="pres">
      <dgm:prSet presAssocID="{4CB64BCA-831E-45C6-8FC4-1CB84E80650D}" presName="level3hierChild" presStyleCnt="0"/>
      <dgm:spPr/>
      <dgm:t>
        <a:bodyPr/>
        <a:lstStyle/>
        <a:p>
          <a:pPr rtl="1"/>
          <a:endParaRPr lang="ar-SA"/>
        </a:p>
      </dgm:t>
    </dgm:pt>
    <dgm:pt modelId="{C79530A2-BD16-4E33-A0BB-4C36B17295C1}" type="pres">
      <dgm:prSet presAssocID="{BE0B75BC-770A-4E13-AD3B-4EA048753D53}" presName="conn2-1" presStyleLbl="parChTrans1D4" presStyleIdx="8" presStyleCnt="15"/>
      <dgm:spPr/>
      <dgm:t>
        <a:bodyPr/>
        <a:lstStyle/>
        <a:p>
          <a:pPr rtl="1"/>
          <a:endParaRPr lang="ar-SA"/>
        </a:p>
      </dgm:t>
    </dgm:pt>
    <dgm:pt modelId="{79523DCB-73D1-4958-BABA-2CB9FD52EC66}" type="pres">
      <dgm:prSet presAssocID="{BE0B75BC-770A-4E13-AD3B-4EA048753D53}" presName="connTx" presStyleLbl="parChTrans1D4" presStyleIdx="8" presStyleCnt="15"/>
      <dgm:spPr/>
      <dgm:t>
        <a:bodyPr/>
        <a:lstStyle/>
        <a:p>
          <a:pPr rtl="1"/>
          <a:endParaRPr lang="ar-SA"/>
        </a:p>
      </dgm:t>
    </dgm:pt>
    <dgm:pt modelId="{C8540D88-EA55-42A0-919B-98371276AED1}" type="pres">
      <dgm:prSet presAssocID="{35E55170-7D30-4E47-A028-0CF1C25105F8}" presName="root2" presStyleCnt="0"/>
      <dgm:spPr/>
      <dgm:t>
        <a:bodyPr/>
        <a:lstStyle/>
        <a:p>
          <a:pPr rtl="1"/>
          <a:endParaRPr lang="ar-SA"/>
        </a:p>
      </dgm:t>
    </dgm:pt>
    <dgm:pt modelId="{9D2ECCF1-3F2C-46DB-8190-2EFF6B6AB2A4}" type="pres">
      <dgm:prSet presAssocID="{35E55170-7D30-4E47-A028-0CF1C25105F8}" presName="LevelTwoTextNode" presStyleLbl="node4" presStyleIdx="8" presStyleCnt="15" custLinFactNeighborX="35769" custLinFactNeighborY="601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066497-1219-4E25-AA13-DD25CAF5B055}" type="pres">
      <dgm:prSet presAssocID="{35E55170-7D30-4E47-A028-0CF1C25105F8}" presName="level3hierChild" presStyleCnt="0"/>
      <dgm:spPr/>
      <dgm:t>
        <a:bodyPr/>
        <a:lstStyle/>
        <a:p>
          <a:pPr rtl="1"/>
          <a:endParaRPr lang="ar-SA"/>
        </a:p>
      </dgm:t>
    </dgm:pt>
    <dgm:pt modelId="{3967C9FF-29FE-45FF-89D2-1F45F7D4BB77}" type="pres">
      <dgm:prSet presAssocID="{73678571-7A07-42D8-B16F-8E656A9F89D5}" presName="conn2-1" presStyleLbl="parChTrans1D4" presStyleIdx="9" presStyleCnt="15"/>
      <dgm:spPr/>
      <dgm:t>
        <a:bodyPr/>
        <a:lstStyle/>
        <a:p>
          <a:pPr rtl="1"/>
          <a:endParaRPr lang="ar-SA"/>
        </a:p>
      </dgm:t>
    </dgm:pt>
    <dgm:pt modelId="{C27B7456-B5B4-4776-9E81-F72D4170DD72}" type="pres">
      <dgm:prSet presAssocID="{73678571-7A07-42D8-B16F-8E656A9F89D5}" presName="connTx" presStyleLbl="parChTrans1D4" presStyleIdx="9" presStyleCnt="15"/>
      <dgm:spPr/>
      <dgm:t>
        <a:bodyPr/>
        <a:lstStyle/>
        <a:p>
          <a:pPr rtl="1"/>
          <a:endParaRPr lang="ar-SA"/>
        </a:p>
      </dgm:t>
    </dgm:pt>
    <dgm:pt modelId="{427DD9FB-836A-4C41-8399-7F1223719E29}" type="pres">
      <dgm:prSet presAssocID="{C8FA7B85-8891-436A-9E5F-FBF7F4AC7749}" presName="root2" presStyleCnt="0"/>
      <dgm:spPr/>
      <dgm:t>
        <a:bodyPr/>
        <a:lstStyle/>
        <a:p>
          <a:pPr rtl="1"/>
          <a:endParaRPr lang="ar-SA"/>
        </a:p>
      </dgm:t>
    </dgm:pt>
    <dgm:pt modelId="{677E0CAF-9D38-48E0-AB9B-DE1CAF9EED10}" type="pres">
      <dgm:prSet presAssocID="{C8FA7B85-8891-436A-9E5F-FBF7F4AC7749}" presName="LevelTwoTextNode" presStyleLbl="node4" presStyleIdx="9" presStyleCnt="15" custScaleY="95112" custLinFactX="52540" custLinFactNeighborX="100000" custLinFactNeighborY="-8767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4B1755-F44B-4A02-AEB5-41DC6A0C0B24}" type="pres">
      <dgm:prSet presAssocID="{C8FA7B85-8891-436A-9E5F-FBF7F4AC7749}" presName="level3hierChild" presStyleCnt="0"/>
      <dgm:spPr/>
      <dgm:t>
        <a:bodyPr/>
        <a:lstStyle/>
        <a:p>
          <a:pPr rtl="1"/>
          <a:endParaRPr lang="ar-SA"/>
        </a:p>
      </dgm:t>
    </dgm:pt>
    <dgm:pt modelId="{B8FAC4C6-CF2D-4BBA-9B72-EF09521457D5}" type="pres">
      <dgm:prSet presAssocID="{66925397-930F-473F-A067-DB9B1A79948D}" presName="conn2-1" presStyleLbl="parChTrans1D4" presStyleIdx="10" presStyleCnt="15"/>
      <dgm:spPr/>
      <dgm:t>
        <a:bodyPr/>
        <a:lstStyle/>
        <a:p>
          <a:pPr rtl="1"/>
          <a:endParaRPr lang="ar-SA"/>
        </a:p>
      </dgm:t>
    </dgm:pt>
    <dgm:pt modelId="{48ECAB4B-828E-4DB0-8998-A7078135C8B8}" type="pres">
      <dgm:prSet presAssocID="{66925397-930F-473F-A067-DB9B1A79948D}" presName="connTx" presStyleLbl="parChTrans1D4" presStyleIdx="10" presStyleCnt="15"/>
      <dgm:spPr/>
      <dgm:t>
        <a:bodyPr/>
        <a:lstStyle/>
        <a:p>
          <a:pPr rtl="1"/>
          <a:endParaRPr lang="ar-SA"/>
        </a:p>
      </dgm:t>
    </dgm:pt>
    <dgm:pt modelId="{E8BF1156-A944-4E10-BFEE-6B45D87BECC3}" type="pres">
      <dgm:prSet presAssocID="{12DAFDF4-A5CC-4A3E-B4FE-84532F5840D1}" presName="root2" presStyleCnt="0"/>
      <dgm:spPr/>
      <dgm:t>
        <a:bodyPr/>
        <a:lstStyle/>
        <a:p>
          <a:pPr rtl="1"/>
          <a:endParaRPr lang="ar-SA"/>
        </a:p>
      </dgm:t>
    </dgm:pt>
    <dgm:pt modelId="{7E17E18F-61CC-4A1D-AECD-2E5664DCB9D7}" type="pres">
      <dgm:prSet presAssocID="{12DAFDF4-A5CC-4A3E-B4FE-84532F5840D1}" presName="LevelTwoTextNode" presStyleLbl="node4" presStyleIdx="10" presStyleCnt="15" custLinFactNeighborX="31863" custLinFactNeighborY="367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F05CE1-E10C-4F51-BC1B-A24218D039E4}" type="pres">
      <dgm:prSet presAssocID="{12DAFDF4-A5CC-4A3E-B4FE-84532F5840D1}" presName="level3hierChild" presStyleCnt="0"/>
      <dgm:spPr/>
      <dgm:t>
        <a:bodyPr/>
        <a:lstStyle/>
        <a:p>
          <a:pPr rtl="1"/>
          <a:endParaRPr lang="ar-SA"/>
        </a:p>
      </dgm:t>
    </dgm:pt>
    <dgm:pt modelId="{F20733D1-D3B0-4902-B7D1-B7C112020FBA}" type="pres">
      <dgm:prSet presAssocID="{8E9E7070-45C4-47DD-AB0E-33DBC87C96DF}" presName="conn2-1" presStyleLbl="parChTrans1D4" presStyleIdx="11" presStyleCnt="15"/>
      <dgm:spPr/>
      <dgm:t>
        <a:bodyPr/>
        <a:lstStyle/>
        <a:p>
          <a:pPr rtl="1"/>
          <a:endParaRPr lang="ar-SA"/>
        </a:p>
      </dgm:t>
    </dgm:pt>
    <dgm:pt modelId="{1753657A-F4CE-48A7-9FA2-A597B35B2530}" type="pres">
      <dgm:prSet presAssocID="{8E9E7070-45C4-47DD-AB0E-33DBC87C96DF}" presName="connTx" presStyleLbl="parChTrans1D4" presStyleIdx="11" presStyleCnt="15"/>
      <dgm:spPr/>
      <dgm:t>
        <a:bodyPr/>
        <a:lstStyle/>
        <a:p>
          <a:pPr rtl="1"/>
          <a:endParaRPr lang="ar-SA"/>
        </a:p>
      </dgm:t>
    </dgm:pt>
    <dgm:pt modelId="{1C1B1407-B3FF-4B34-A7FC-0697B042E3A1}" type="pres">
      <dgm:prSet presAssocID="{BE53E765-5D37-4AE8-AF18-B16E0B7B6F35}" presName="root2" presStyleCnt="0"/>
      <dgm:spPr/>
      <dgm:t>
        <a:bodyPr/>
        <a:lstStyle/>
        <a:p>
          <a:pPr rtl="1"/>
          <a:endParaRPr lang="ar-SA"/>
        </a:p>
      </dgm:t>
    </dgm:pt>
    <dgm:pt modelId="{25E8AF5C-A959-4882-900C-6B353C426F0D}" type="pres">
      <dgm:prSet presAssocID="{BE53E765-5D37-4AE8-AF18-B16E0B7B6F35}" presName="LevelTwoTextNode" presStyleLbl="node4" presStyleIdx="11" presStyleCnt="15" custScaleY="99141" custLinFactY="73285" custLinFactNeighborX="-88137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5D6D4E-8980-4704-9E22-33FC2BB7115E}" type="pres">
      <dgm:prSet presAssocID="{BE53E765-5D37-4AE8-AF18-B16E0B7B6F35}" presName="level3hierChild" presStyleCnt="0"/>
      <dgm:spPr/>
      <dgm:t>
        <a:bodyPr/>
        <a:lstStyle/>
        <a:p>
          <a:pPr rtl="1"/>
          <a:endParaRPr lang="ar-SA"/>
        </a:p>
      </dgm:t>
    </dgm:pt>
    <dgm:pt modelId="{1B3A54E5-AE4F-4467-9CEE-0D94A4B1F29D}" type="pres">
      <dgm:prSet presAssocID="{4CA7D463-446C-4B0F-9E5C-D9F322251EE9}" presName="conn2-1" presStyleLbl="parChTrans1D4" presStyleIdx="12" presStyleCnt="15"/>
      <dgm:spPr/>
      <dgm:t>
        <a:bodyPr/>
        <a:lstStyle/>
        <a:p>
          <a:pPr rtl="1"/>
          <a:endParaRPr lang="ar-SA"/>
        </a:p>
      </dgm:t>
    </dgm:pt>
    <dgm:pt modelId="{6EDD3C77-8CB6-470E-9387-D725AEDC5EAC}" type="pres">
      <dgm:prSet presAssocID="{4CA7D463-446C-4B0F-9E5C-D9F322251EE9}" presName="connTx" presStyleLbl="parChTrans1D4" presStyleIdx="12" presStyleCnt="15"/>
      <dgm:spPr/>
      <dgm:t>
        <a:bodyPr/>
        <a:lstStyle/>
        <a:p>
          <a:pPr rtl="1"/>
          <a:endParaRPr lang="ar-SA"/>
        </a:p>
      </dgm:t>
    </dgm:pt>
    <dgm:pt modelId="{3FE709A2-A18B-493B-962A-2C64D6C037BB}" type="pres">
      <dgm:prSet presAssocID="{6BAA9D59-A678-4D42-AEA8-923AAF606673}" presName="root2" presStyleCnt="0"/>
      <dgm:spPr/>
      <dgm:t>
        <a:bodyPr/>
        <a:lstStyle/>
        <a:p>
          <a:pPr rtl="1"/>
          <a:endParaRPr lang="ar-SA"/>
        </a:p>
      </dgm:t>
    </dgm:pt>
    <dgm:pt modelId="{2E8CEFBF-2C8B-4332-9F03-8076B33D0D46}" type="pres">
      <dgm:prSet presAssocID="{6BAA9D59-A678-4D42-AEA8-923AAF606673}" presName="LevelTwoTextNode" presStyleLbl="node4" presStyleIdx="12" presStyleCnt="15" custLinFactNeighborX="35769" custLinFactNeighborY="-534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D0660A-6B11-47FD-9E63-DA68C34E9859}" type="pres">
      <dgm:prSet presAssocID="{6BAA9D59-A678-4D42-AEA8-923AAF606673}" presName="level3hierChild" presStyleCnt="0"/>
      <dgm:spPr/>
      <dgm:t>
        <a:bodyPr/>
        <a:lstStyle/>
        <a:p>
          <a:pPr rtl="1"/>
          <a:endParaRPr lang="ar-SA"/>
        </a:p>
      </dgm:t>
    </dgm:pt>
    <dgm:pt modelId="{7FE76EBA-2B94-488A-8EAF-BD5C87C72462}" type="pres">
      <dgm:prSet presAssocID="{9F101C9B-3AAC-49F0-8DDC-2CB7BBC71431}" presName="conn2-1" presStyleLbl="parChTrans1D3" presStyleIdx="3" presStyleCnt="8"/>
      <dgm:spPr/>
      <dgm:t>
        <a:bodyPr/>
        <a:lstStyle/>
        <a:p>
          <a:pPr rtl="1"/>
          <a:endParaRPr lang="ar-SA"/>
        </a:p>
      </dgm:t>
    </dgm:pt>
    <dgm:pt modelId="{7D5BA72F-655D-4DCE-BBF8-A6F882B583BD}" type="pres">
      <dgm:prSet presAssocID="{9F101C9B-3AAC-49F0-8DDC-2CB7BBC71431}" presName="connTx" presStyleLbl="parChTrans1D3" presStyleIdx="3" presStyleCnt="8"/>
      <dgm:spPr/>
      <dgm:t>
        <a:bodyPr/>
        <a:lstStyle/>
        <a:p>
          <a:pPr rtl="1"/>
          <a:endParaRPr lang="ar-SA"/>
        </a:p>
      </dgm:t>
    </dgm:pt>
    <dgm:pt modelId="{BBCFC458-47B2-4113-9126-C2A93C7A82EC}" type="pres">
      <dgm:prSet presAssocID="{207B7748-C336-48A1-9637-BDA5A30E2775}" presName="root2" presStyleCnt="0"/>
      <dgm:spPr/>
      <dgm:t>
        <a:bodyPr/>
        <a:lstStyle/>
        <a:p>
          <a:pPr rtl="1"/>
          <a:endParaRPr lang="ar-SA"/>
        </a:p>
      </dgm:t>
    </dgm:pt>
    <dgm:pt modelId="{1764A65B-7D0F-4CB9-98D6-87BB6ED13075}" type="pres">
      <dgm:prSet presAssocID="{207B7748-C336-48A1-9637-BDA5A30E2775}" presName="LevelTwoTextNode" presStyleLbl="node3" presStyleIdx="3" presStyleCnt="8" custLinFactNeighborX="45601" custLinFactNeighborY="-590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29238F3-FB11-4E89-98A4-2D2FE98CEAE1}" type="pres">
      <dgm:prSet presAssocID="{207B7748-C336-48A1-9637-BDA5A30E2775}" presName="level3hierChild" presStyleCnt="0"/>
      <dgm:spPr/>
      <dgm:t>
        <a:bodyPr/>
        <a:lstStyle/>
        <a:p>
          <a:pPr rtl="1"/>
          <a:endParaRPr lang="ar-SA"/>
        </a:p>
      </dgm:t>
    </dgm:pt>
    <dgm:pt modelId="{C734E81A-CA68-44F0-BD37-F76BFADC338C}" type="pres">
      <dgm:prSet presAssocID="{88DD50A2-7D77-4265-BA24-B0D57583A60F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9CAF394D-0EF4-40DF-B01C-868B76353F1F}" type="pres">
      <dgm:prSet presAssocID="{88DD50A2-7D77-4265-BA24-B0D57583A60F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7471C220-DB5B-46A8-8E00-5D6DF71454F4}" type="pres">
      <dgm:prSet presAssocID="{08454F12-9C87-4C03-82F2-BD92178D9ED7}" presName="root2" presStyleCnt="0"/>
      <dgm:spPr/>
      <dgm:t>
        <a:bodyPr/>
        <a:lstStyle/>
        <a:p>
          <a:pPr rtl="1"/>
          <a:endParaRPr lang="ar-SA"/>
        </a:p>
      </dgm:t>
    </dgm:pt>
    <dgm:pt modelId="{DA742BF4-721D-42D0-BD66-0C0177BB635D}" type="pres">
      <dgm:prSet presAssocID="{08454F12-9C87-4C03-82F2-BD92178D9ED7}" presName="LevelTwoTextNode" presStyleLbl="node2" presStyleIdx="2" presStyleCnt="4" custLinFactNeighborX="20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956DFF0-C82D-429A-954A-4637B7E36C24}" type="pres">
      <dgm:prSet presAssocID="{08454F12-9C87-4C03-82F2-BD92178D9ED7}" presName="level3hierChild" presStyleCnt="0"/>
      <dgm:spPr/>
      <dgm:t>
        <a:bodyPr/>
        <a:lstStyle/>
        <a:p>
          <a:pPr rtl="1"/>
          <a:endParaRPr lang="ar-SA"/>
        </a:p>
      </dgm:t>
    </dgm:pt>
    <dgm:pt modelId="{BEF028E2-E4D7-4F24-A64F-DD143DA40A49}" type="pres">
      <dgm:prSet presAssocID="{3A640BBA-1A0D-4B6C-A458-F9C03AD9B1E2}" presName="conn2-1" presStyleLbl="parChTrans1D3" presStyleIdx="4" presStyleCnt="8"/>
      <dgm:spPr/>
      <dgm:t>
        <a:bodyPr/>
        <a:lstStyle/>
        <a:p>
          <a:pPr rtl="1"/>
          <a:endParaRPr lang="ar-SA"/>
        </a:p>
      </dgm:t>
    </dgm:pt>
    <dgm:pt modelId="{82519484-8002-4E6D-869A-BEBB968B924E}" type="pres">
      <dgm:prSet presAssocID="{3A640BBA-1A0D-4B6C-A458-F9C03AD9B1E2}" presName="connTx" presStyleLbl="parChTrans1D3" presStyleIdx="4" presStyleCnt="8"/>
      <dgm:spPr/>
      <dgm:t>
        <a:bodyPr/>
        <a:lstStyle/>
        <a:p>
          <a:pPr rtl="1"/>
          <a:endParaRPr lang="ar-SA"/>
        </a:p>
      </dgm:t>
    </dgm:pt>
    <dgm:pt modelId="{E3B6838E-41CD-479C-AF18-B8AB3ED068E3}" type="pres">
      <dgm:prSet presAssocID="{B76A25DC-EB53-44BB-852E-04FBF58DCB2F}" presName="root2" presStyleCnt="0"/>
      <dgm:spPr/>
      <dgm:t>
        <a:bodyPr/>
        <a:lstStyle/>
        <a:p>
          <a:pPr rtl="1"/>
          <a:endParaRPr lang="ar-SA"/>
        </a:p>
      </dgm:t>
    </dgm:pt>
    <dgm:pt modelId="{4488BF1D-2497-4F60-8095-8DD713E287CC}" type="pres">
      <dgm:prSet presAssocID="{B76A25DC-EB53-44BB-852E-04FBF58DCB2F}" presName="LevelTwoTextNode" presStyleLbl="node3" presStyleIdx="4" presStyleCnt="8" custLinFactNeighborX="-6092" custLinFactNeighborY="170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4C8537F-78A3-460A-ADD2-53F3AB5FC279}" type="pres">
      <dgm:prSet presAssocID="{B76A25DC-EB53-44BB-852E-04FBF58DCB2F}" presName="level3hierChild" presStyleCnt="0"/>
      <dgm:spPr/>
      <dgm:t>
        <a:bodyPr/>
        <a:lstStyle/>
        <a:p>
          <a:pPr rtl="1"/>
          <a:endParaRPr lang="ar-SA"/>
        </a:p>
      </dgm:t>
    </dgm:pt>
    <dgm:pt modelId="{E1F69D0D-6EFF-4FD4-B494-2DECCB479268}" type="pres">
      <dgm:prSet presAssocID="{1E78F0A6-9EBC-47B0-B25D-14E3BE0318CE}" presName="conn2-1" presStyleLbl="parChTrans1D3" presStyleIdx="5" presStyleCnt="8"/>
      <dgm:spPr/>
      <dgm:t>
        <a:bodyPr/>
        <a:lstStyle/>
        <a:p>
          <a:pPr rtl="1"/>
          <a:endParaRPr lang="ar-SA"/>
        </a:p>
      </dgm:t>
    </dgm:pt>
    <dgm:pt modelId="{80350204-DE39-4FBC-9CB7-ED4E84C1193D}" type="pres">
      <dgm:prSet presAssocID="{1E78F0A6-9EBC-47B0-B25D-14E3BE0318CE}" presName="connTx" presStyleLbl="parChTrans1D3" presStyleIdx="5" presStyleCnt="8"/>
      <dgm:spPr/>
      <dgm:t>
        <a:bodyPr/>
        <a:lstStyle/>
        <a:p>
          <a:pPr rtl="1"/>
          <a:endParaRPr lang="ar-SA"/>
        </a:p>
      </dgm:t>
    </dgm:pt>
    <dgm:pt modelId="{65224F5E-39AC-4935-BB7C-2D8DCA95A8AE}" type="pres">
      <dgm:prSet presAssocID="{E88D68F0-5622-4370-BCE7-221591FCC655}" presName="root2" presStyleCnt="0"/>
      <dgm:spPr/>
      <dgm:t>
        <a:bodyPr/>
        <a:lstStyle/>
        <a:p>
          <a:pPr rtl="1"/>
          <a:endParaRPr lang="ar-SA"/>
        </a:p>
      </dgm:t>
    </dgm:pt>
    <dgm:pt modelId="{30C760BA-FD25-4DCF-8719-C959D5F7AE15}" type="pres">
      <dgm:prSet presAssocID="{E88D68F0-5622-4370-BCE7-221591FCC655}" presName="LevelTwoTextNode" presStyleLbl="node3" presStyleIdx="5" presStyleCnt="8" custLinFactNeighborX="-69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B2A817D-C6CB-46C1-BF46-45883C969551}" type="pres">
      <dgm:prSet presAssocID="{E88D68F0-5622-4370-BCE7-221591FCC655}" presName="level3hierChild" presStyleCnt="0"/>
      <dgm:spPr/>
      <dgm:t>
        <a:bodyPr/>
        <a:lstStyle/>
        <a:p>
          <a:pPr rtl="1"/>
          <a:endParaRPr lang="ar-SA"/>
        </a:p>
      </dgm:t>
    </dgm:pt>
    <dgm:pt modelId="{8A7D5B59-FA2E-47A2-AB72-3A241F20C3BA}" type="pres">
      <dgm:prSet presAssocID="{A9847496-5D8B-44C9-BC06-C974AE0F28AB}" presName="conn2-1" presStyleLbl="parChTrans1D4" presStyleIdx="13" presStyleCnt="15"/>
      <dgm:spPr/>
      <dgm:t>
        <a:bodyPr/>
        <a:lstStyle/>
        <a:p>
          <a:pPr rtl="1"/>
          <a:endParaRPr lang="ar-SA"/>
        </a:p>
      </dgm:t>
    </dgm:pt>
    <dgm:pt modelId="{54AFDC59-DBD3-4408-81EB-60541F89DE71}" type="pres">
      <dgm:prSet presAssocID="{A9847496-5D8B-44C9-BC06-C974AE0F28AB}" presName="connTx" presStyleLbl="parChTrans1D4" presStyleIdx="13" presStyleCnt="15"/>
      <dgm:spPr/>
      <dgm:t>
        <a:bodyPr/>
        <a:lstStyle/>
        <a:p>
          <a:pPr rtl="1"/>
          <a:endParaRPr lang="ar-SA"/>
        </a:p>
      </dgm:t>
    </dgm:pt>
    <dgm:pt modelId="{E361480D-36AF-4EFE-9072-6BF894EA2717}" type="pres">
      <dgm:prSet presAssocID="{1939A232-0ABB-4F96-846C-A1B2B60C3C05}" presName="root2" presStyleCnt="0"/>
      <dgm:spPr/>
    </dgm:pt>
    <dgm:pt modelId="{91F58368-7D9A-4B45-A22A-D8A00363EEA3}" type="pres">
      <dgm:prSet presAssocID="{1939A232-0ABB-4F96-846C-A1B2B60C3C05}" presName="LevelTwoTextNode" presStyleLbl="node4" presStyleIdx="13" presStyleCnt="15" custLinFactNeighborX="-862" custLinFactNeighborY="-480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94C7CC6-985A-4D9F-9CE2-6AF62A9C7A0C}" type="pres">
      <dgm:prSet presAssocID="{1939A232-0ABB-4F96-846C-A1B2B60C3C05}" presName="level3hierChild" presStyleCnt="0"/>
      <dgm:spPr/>
    </dgm:pt>
    <dgm:pt modelId="{DB124A47-FE14-42FA-B290-A68590A30B78}" type="pres">
      <dgm:prSet presAssocID="{3F0D5208-6E08-4BA3-99E3-881F99677D35}" presName="conn2-1" presStyleLbl="parChTrans1D4" presStyleIdx="14" presStyleCnt="15"/>
      <dgm:spPr/>
      <dgm:t>
        <a:bodyPr/>
        <a:lstStyle/>
        <a:p>
          <a:pPr rtl="1"/>
          <a:endParaRPr lang="ar-SA"/>
        </a:p>
      </dgm:t>
    </dgm:pt>
    <dgm:pt modelId="{47761E2B-E32D-46B3-924C-2EC572928042}" type="pres">
      <dgm:prSet presAssocID="{3F0D5208-6E08-4BA3-99E3-881F99677D35}" presName="connTx" presStyleLbl="parChTrans1D4" presStyleIdx="14" presStyleCnt="15"/>
      <dgm:spPr/>
      <dgm:t>
        <a:bodyPr/>
        <a:lstStyle/>
        <a:p>
          <a:pPr rtl="1"/>
          <a:endParaRPr lang="ar-SA"/>
        </a:p>
      </dgm:t>
    </dgm:pt>
    <dgm:pt modelId="{1D65FD5B-498C-4285-8B1D-C332B0899DDD}" type="pres">
      <dgm:prSet presAssocID="{9DDDBE4F-7546-437E-A954-4E0B481F7204}" presName="root2" presStyleCnt="0"/>
      <dgm:spPr/>
    </dgm:pt>
    <dgm:pt modelId="{B93DCA53-9243-4AF8-8CFD-EEB14D8B8C27}" type="pres">
      <dgm:prSet presAssocID="{9DDDBE4F-7546-437E-A954-4E0B481F7204}" presName="LevelTwoTextNode" presStyleLbl="node4" presStyleIdx="14" presStyleCnt="15" custLinFactNeighborY="-537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302318A-5932-47BA-A340-A0220A0FAEAA}" type="pres">
      <dgm:prSet presAssocID="{9DDDBE4F-7546-437E-A954-4E0B481F7204}" presName="level3hierChild" presStyleCnt="0"/>
      <dgm:spPr/>
    </dgm:pt>
    <dgm:pt modelId="{DCA77D36-6541-462F-998D-052F1BCD0566}" type="pres">
      <dgm:prSet presAssocID="{9357B476-EE63-459B-A0FB-E89552675D65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B0336390-1924-4ED2-B36B-09BAC8ECCC47}" type="pres">
      <dgm:prSet presAssocID="{9357B476-EE63-459B-A0FB-E89552675D65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8EDA0C3-250E-43E4-A12D-4E921DF60468}" type="pres">
      <dgm:prSet presAssocID="{19E6CDA9-78BA-4CF6-89D0-BE66F93E89F7}" presName="root2" presStyleCnt="0"/>
      <dgm:spPr/>
      <dgm:t>
        <a:bodyPr/>
        <a:lstStyle/>
        <a:p>
          <a:pPr rtl="1"/>
          <a:endParaRPr lang="ar-SA"/>
        </a:p>
      </dgm:t>
    </dgm:pt>
    <dgm:pt modelId="{DB678C5A-9F48-433F-92AF-298175BC7698}" type="pres">
      <dgm:prSet presAssocID="{19E6CDA9-78BA-4CF6-89D0-BE66F93E89F7}" presName="LevelTwoTextNode" presStyleLbl="node2" presStyleIdx="3" presStyleCnt="4" custLinFactNeighborX="20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F7A77A-7B97-4E06-9104-19C7BD53D2B1}" type="pres">
      <dgm:prSet presAssocID="{19E6CDA9-78BA-4CF6-89D0-BE66F93E89F7}" presName="level3hierChild" presStyleCnt="0"/>
      <dgm:spPr/>
      <dgm:t>
        <a:bodyPr/>
        <a:lstStyle/>
        <a:p>
          <a:pPr rtl="1"/>
          <a:endParaRPr lang="ar-SA"/>
        </a:p>
      </dgm:t>
    </dgm:pt>
    <dgm:pt modelId="{C8FEE4AF-69EE-436A-A99D-443ED9596ACC}" type="pres">
      <dgm:prSet presAssocID="{284CD418-08C1-47AC-B507-F6BA09A84FB2}" presName="conn2-1" presStyleLbl="parChTrans1D3" presStyleIdx="6" presStyleCnt="8"/>
      <dgm:spPr/>
      <dgm:t>
        <a:bodyPr/>
        <a:lstStyle/>
        <a:p>
          <a:pPr rtl="1"/>
          <a:endParaRPr lang="ar-SA"/>
        </a:p>
      </dgm:t>
    </dgm:pt>
    <dgm:pt modelId="{B4A7B42B-24E4-4850-9D9A-C98FAAED1E78}" type="pres">
      <dgm:prSet presAssocID="{284CD418-08C1-47AC-B507-F6BA09A84FB2}" presName="connTx" presStyleLbl="parChTrans1D3" presStyleIdx="6" presStyleCnt="8"/>
      <dgm:spPr/>
      <dgm:t>
        <a:bodyPr/>
        <a:lstStyle/>
        <a:p>
          <a:pPr rtl="1"/>
          <a:endParaRPr lang="ar-SA"/>
        </a:p>
      </dgm:t>
    </dgm:pt>
    <dgm:pt modelId="{9FF1CAE2-B928-4B2C-B7BC-1AF81243D56D}" type="pres">
      <dgm:prSet presAssocID="{1FA24869-9080-4AE9-8BF1-29B9926566C6}" presName="root2" presStyleCnt="0"/>
      <dgm:spPr/>
      <dgm:t>
        <a:bodyPr/>
        <a:lstStyle/>
        <a:p>
          <a:pPr rtl="1"/>
          <a:endParaRPr lang="ar-SA"/>
        </a:p>
      </dgm:t>
    </dgm:pt>
    <dgm:pt modelId="{5543CA5B-722B-4D57-8D04-3E0751186FB9}" type="pres">
      <dgm:prSet presAssocID="{1FA24869-9080-4AE9-8BF1-29B9926566C6}" presName="LevelTwoTextNode" presStyleLbl="node3" presStyleIdx="6" presStyleCnt="8" custLinFactX="56821" custLinFactNeighborX="100000" custLinFactNeighborY="-113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5D1D0C-61A5-43E7-8CD3-27F444CEBA72}" type="pres">
      <dgm:prSet presAssocID="{1FA24869-9080-4AE9-8BF1-29B9926566C6}" presName="level3hierChild" presStyleCnt="0"/>
      <dgm:spPr/>
      <dgm:t>
        <a:bodyPr/>
        <a:lstStyle/>
        <a:p>
          <a:pPr rtl="1"/>
          <a:endParaRPr lang="ar-SA"/>
        </a:p>
      </dgm:t>
    </dgm:pt>
    <dgm:pt modelId="{54D1CB4F-8381-4FDB-8CD5-CF6E58C356EC}" type="pres">
      <dgm:prSet presAssocID="{C1988F88-3A62-46C1-897F-5E69D97FD794}" presName="conn2-1" presStyleLbl="parChTrans1D3" presStyleIdx="7" presStyleCnt="8"/>
      <dgm:spPr/>
      <dgm:t>
        <a:bodyPr/>
        <a:lstStyle/>
        <a:p>
          <a:pPr rtl="1"/>
          <a:endParaRPr lang="ar-SA"/>
        </a:p>
      </dgm:t>
    </dgm:pt>
    <dgm:pt modelId="{256FA01A-983D-4AC0-A63F-DF96683E2DCD}" type="pres">
      <dgm:prSet presAssocID="{C1988F88-3A62-46C1-897F-5E69D97FD794}" presName="connTx" presStyleLbl="parChTrans1D3" presStyleIdx="7" presStyleCnt="8"/>
      <dgm:spPr/>
      <dgm:t>
        <a:bodyPr/>
        <a:lstStyle/>
        <a:p>
          <a:pPr rtl="1"/>
          <a:endParaRPr lang="ar-SA"/>
        </a:p>
      </dgm:t>
    </dgm:pt>
    <dgm:pt modelId="{2557EC57-FC75-4293-9D0F-0A99EA2051F0}" type="pres">
      <dgm:prSet presAssocID="{2E28FB2E-3D00-4FFA-BF6C-4C24F7192724}" presName="root2" presStyleCnt="0"/>
      <dgm:spPr/>
      <dgm:t>
        <a:bodyPr/>
        <a:lstStyle/>
        <a:p>
          <a:pPr rtl="1"/>
          <a:endParaRPr lang="ar-SA"/>
        </a:p>
      </dgm:t>
    </dgm:pt>
    <dgm:pt modelId="{9C7EA49D-AFA6-4DB2-9004-7B7C24CA8862}" type="pres">
      <dgm:prSet presAssocID="{2E28FB2E-3D00-4FFA-BF6C-4C24F7192724}" presName="LevelTwoTextNode" presStyleLbl="node3" presStyleIdx="7" presStyleCnt="8" custLinFactX="56352" custLinFactNeighborX="100000" custLinFactNeighborY="-332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FEACEDD-E94A-4800-AC38-4408A82CBBF8}" type="pres">
      <dgm:prSet presAssocID="{2E28FB2E-3D00-4FFA-BF6C-4C24F7192724}" presName="level3hierChild" presStyleCnt="0"/>
      <dgm:spPr/>
      <dgm:t>
        <a:bodyPr/>
        <a:lstStyle/>
        <a:p>
          <a:pPr rtl="1"/>
          <a:endParaRPr lang="ar-SA"/>
        </a:p>
      </dgm:t>
    </dgm:pt>
  </dgm:ptLst>
  <dgm:cxnLst>
    <dgm:cxn modelId="{420308DC-3FC8-4865-83F4-120099404F10}" type="presOf" srcId="{3A640BBA-1A0D-4B6C-A458-F9C03AD9B1E2}" destId="{82519484-8002-4E6D-869A-BEBB968B924E}" srcOrd="1" destOrd="0" presId="urn:microsoft.com/office/officeart/2008/layout/HorizontalMultiLevelHierarchy"/>
    <dgm:cxn modelId="{FF225465-0242-44F4-BF68-AF44AA7D2E88}" type="presOf" srcId="{98045415-7BF8-4978-81C5-9CAAA42D94E8}" destId="{14872129-A10D-41E2-A13F-DB372B51064D}" srcOrd="1" destOrd="0" presId="urn:microsoft.com/office/officeart/2008/layout/HorizontalMultiLevelHierarchy"/>
    <dgm:cxn modelId="{B138807C-7CB5-49BD-B268-05029E06BFA3}" type="presOf" srcId="{C8FA7B85-8891-436A-9E5F-FBF7F4AC7749}" destId="{677E0CAF-9D38-48E0-AB9B-DE1CAF9EED10}" srcOrd="0" destOrd="0" presId="urn:microsoft.com/office/officeart/2008/layout/HorizontalMultiLevelHierarchy"/>
    <dgm:cxn modelId="{859C5B31-1040-4951-9DF3-9CC813743856}" type="presOf" srcId="{207B7748-C336-48A1-9637-BDA5A30E2775}" destId="{1764A65B-7D0F-4CB9-98D6-87BB6ED13075}" srcOrd="0" destOrd="0" presId="urn:microsoft.com/office/officeart/2008/layout/HorizontalMultiLevelHierarchy"/>
    <dgm:cxn modelId="{0A191E1A-023C-45E3-8E75-4D337FFFA754}" type="presOf" srcId="{C28447BF-4E66-46C9-83B3-B3ED2CCE1083}" destId="{B5DCA492-BB5F-47B7-994F-8D333B8166C7}" srcOrd="0" destOrd="0" presId="urn:microsoft.com/office/officeart/2008/layout/HorizontalMultiLevelHierarchy"/>
    <dgm:cxn modelId="{AA0F576B-E9F6-44DA-99F2-FD0CB3D2E993}" type="presOf" srcId="{F2D01901-9041-4894-82C8-96762031FB5E}" destId="{230DD35F-7F9A-4BB3-AFA2-D6045E0ADDA5}" srcOrd="1" destOrd="0" presId="urn:microsoft.com/office/officeart/2008/layout/HorizontalMultiLevelHierarchy"/>
    <dgm:cxn modelId="{5E403C0E-90AD-4F27-8E7E-2562393CCCC9}" type="presOf" srcId="{4ACC6DD3-F01D-4453-85A1-B9F0BD650E8E}" destId="{1B13355D-3209-4821-8B35-4AA45423D8BA}" srcOrd="0" destOrd="0" presId="urn:microsoft.com/office/officeart/2008/layout/HorizontalMultiLevelHierarchy"/>
    <dgm:cxn modelId="{3A176EAD-1E59-442F-8FE1-584EC2C5FE4B}" srcId="{086205B3-556E-45CF-8798-7438B0A35D3F}" destId="{332BB301-9B5F-4C7D-9A24-F96A3A5BBE51}" srcOrd="2" destOrd="0" parTransId="{CF614758-CA4C-4EB7-BCB9-1DD57C38B98B}" sibTransId="{E7A97779-F8BB-4026-B638-3CA985152EFC}"/>
    <dgm:cxn modelId="{F9D06DFB-9A33-41EC-9CF1-2CF1263630D6}" srcId="{086205B3-556E-45CF-8798-7438B0A35D3F}" destId="{2A051D33-DDA8-4601-B317-C07FDE05FF14}" srcOrd="1" destOrd="0" parTransId="{F2D01901-9041-4894-82C8-96762031FB5E}" sibTransId="{3C2E5C30-F5B3-4261-B5A9-9D7983CDCF6D}"/>
    <dgm:cxn modelId="{6EC7E858-E45C-4CFB-9908-690A361645FE}" type="presOf" srcId="{8E9E7070-45C4-47DD-AB0E-33DBC87C96DF}" destId="{1753657A-F4CE-48A7-9FA2-A597B35B2530}" srcOrd="1" destOrd="0" presId="urn:microsoft.com/office/officeart/2008/layout/HorizontalMultiLevelHierarchy"/>
    <dgm:cxn modelId="{19BDFE3D-656C-475D-A3D4-870B1A56F887}" type="presOf" srcId="{7745B68B-F898-4219-9A26-11B6F62C00DD}" destId="{3F165794-C829-420C-9A93-C19C8D3933C8}" srcOrd="1" destOrd="0" presId="urn:microsoft.com/office/officeart/2008/layout/HorizontalMultiLevelHierarchy"/>
    <dgm:cxn modelId="{0BC999A2-D0C2-42B1-A1AF-A33E675EE70E}" type="presOf" srcId="{73678571-7A07-42D8-B16F-8E656A9F89D5}" destId="{3967C9FF-29FE-45FF-89D2-1F45F7D4BB77}" srcOrd="0" destOrd="0" presId="urn:microsoft.com/office/officeart/2008/layout/HorizontalMultiLevelHierarchy"/>
    <dgm:cxn modelId="{3B943537-CFF4-46C6-88E3-E7B0F92C3F8C}" srcId="{12DAFDF4-A5CC-4A3E-B4FE-84532F5840D1}" destId="{BE53E765-5D37-4AE8-AF18-B16E0B7B6F35}" srcOrd="0" destOrd="0" parTransId="{8E9E7070-45C4-47DD-AB0E-33DBC87C96DF}" sibTransId="{BAAE86A2-D94F-4B89-9BEB-7EC6DE689908}"/>
    <dgm:cxn modelId="{E46D6326-9BD5-4623-A1BB-996BE42985C9}" type="presOf" srcId="{2AD0CA1A-FC89-4E10-AC0B-DA4A37D8F785}" destId="{7339D41D-C7D9-4868-A18B-4B8BF22FD2EA}" srcOrd="0" destOrd="0" presId="urn:microsoft.com/office/officeart/2008/layout/HorizontalMultiLevelHierarchy"/>
    <dgm:cxn modelId="{7B6B61A7-286C-45E2-A318-20B33CAF35FE}" type="presOf" srcId="{086205B3-556E-45CF-8798-7438B0A35D3F}" destId="{1770F98B-901D-4424-94C4-EFCE9750699C}" srcOrd="0" destOrd="0" presId="urn:microsoft.com/office/officeart/2008/layout/HorizontalMultiLevelHierarchy"/>
    <dgm:cxn modelId="{A1A9548B-6880-4AEB-A6AA-40B7CD04E776}" srcId="{71FF7AEB-6451-408F-8E77-CC08F62503DE}" destId="{DF42498F-61A8-4880-8F5B-2D1DB4D8746A}" srcOrd="0" destOrd="0" parTransId="{28702E45-D2AD-49B5-98F9-D04E38DE4B98}" sibTransId="{1DBBC195-5AE8-4370-B506-1AC81807E992}"/>
    <dgm:cxn modelId="{C84CD1B1-F3B9-4162-8B01-F32CBC67D16E}" srcId="{511B31DF-7C83-42F7-9BAA-8B93634C8FC9}" destId="{71FF7AEB-6451-408F-8E77-CC08F62503DE}" srcOrd="1" destOrd="0" parTransId="{4ACC6DD3-F01D-4453-85A1-B9F0BD650E8E}" sibTransId="{C033630D-4A3D-46E5-939D-08E06052208D}"/>
    <dgm:cxn modelId="{8DCEA707-ACDF-4916-839E-DA07AD20D42C}" srcId="{DF42498F-61A8-4880-8F5B-2D1DB4D8746A}" destId="{4CB64BCA-831E-45C6-8FC4-1CB84E80650D}" srcOrd="1" destOrd="0" parTransId="{415276D9-ABBF-4FED-9D7D-E30710E631E6}" sibTransId="{431715D5-FC04-4084-91C6-FD63163E1D8D}"/>
    <dgm:cxn modelId="{A3C2A427-27A0-413E-A15B-56D905C22B5F}" srcId="{08454F12-9C87-4C03-82F2-BD92178D9ED7}" destId="{B76A25DC-EB53-44BB-852E-04FBF58DCB2F}" srcOrd="0" destOrd="0" parTransId="{3A640BBA-1A0D-4B6C-A458-F9C03AD9B1E2}" sibTransId="{ED2EB02D-C835-448F-8B07-7271DC4FF7DA}"/>
    <dgm:cxn modelId="{87F943B4-7D61-4591-BDA8-AFC413C1BF08}" type="presOf" srcId="{9DDDBE4F-7546-437E-A954-4E0B481F7204}" destId="{B93DCA53-9243-4AF8-8CFD-EEB14D8B8C27}" srcOrd="0" destOrd="0" presId="urn:microsoft.com/office/officeart/2008/layout/HorizontalMultiLevelHierarchy"/>
    <dgm:cxn modelId="{F3C8A205-E9A8-44C4-83FB-384AA947C240}" type="presOf" srcId="{AA59B70E-7356-4BEE-A2E9-53284BC05A33}" destId="{48618397-3EAA-4CC0-B859-0C5828DA8A92}" srcOrd="1" destOrd="0" presId="urn:microsoft.com/office/officeart/2008/layout/HorizontalMultiLevelHierarchy"/>
    <dgm:cxn modelId="{9F17FB07-018A-4C53-A729-9260587C5009}" type="presOf" srcId="{415276D9-ABBF-4FED-9D7D-E30710E631E6}" destId="{ADF51703-EFE1-4248-9409-D102FD4260F4}" srcOrd="1" destOrd="0" presId="urn:microsoft.com/office/officeart/2008/layout/HorizontalMultiLevelHierarchy"/>
    <dgm:cxn modelId="{B10423D7-960E-42D2-AAD4-40FBA531058F}" type="presOf" srcId="{F2D01901-9041-4894-82C8-96762031FB5E}" destId="{944163D6-F9E1-4637-B412-CB4851CE8207}" srcOrd="0" destOrd="0" presId="urn:microsoft.com/office/officeart/2008/layout/HorizontalMultiLevelHierarchy"/>
    <dgm:cxn modelId="{EA6C0A88-DB40-46FD-AFC0-56B60F590564}" type="presOf" srcId="{88DD50A2-7D77-4265-BA24-B0D57583A60F}" destId="{C734E81A-CA68-44F0-BD37-F76BFADC338C}" srcOrd="0" destOrd="0" presId="urn:microsoft.com/office/officeart/2008/layout/HorizontalMultiLevelHierarchy"/>
    <dgm:cxn modelId="{73A8278C-C3D9-4A82-A9D5-AE74BFC07C02}" type="presOf" srcId="{A40F42AE-530F-42FD-9944-4936261C8EF6}" destId="{4F73DFFE-26FC-4040-85F3-BCE19CC47341}" srcOrd="1" destOrd="0" presId="urn:microsoft.com/office/officeart/2008/layout/HorizontalMultiLevelHierarchy"/>
    <dgm:cxn modelId="{4434E5D6-BB40-4806-B5B9-66858ADF5630}" type="presOf" srcId="{08454F12-9C87-4C03-82F2-BD92178D9ED7}" destId="{DA742BF4-721D-42D0-BD66-0C0177BB635D}" srcOrd="0" destOrd="0" presId="urn:microsoft.com/office/officeart/2008/layout/HorizontalMultiLevelHierarchy"/>
    <dgm:cxn modelId="{AC64F601-04E0-4814-8E00-261D51D58FD2}" type="presOf" srcId="{3F0D5208-6E08-4BA3-99E3-881F99677D35}" destId="{DB124A47-FE14-42FA-B290-A68590A30B78}" srcOrd="0" destOrd="0" presId="urn:microsoft.com/office/officeart/2008/layout/HorizontalMultiLevelHierarchy"/>
    <dgm:cxn modelId="{3FD3960F-6D18-4113-B620-599E7EB9FE22}" type="presOf" srcId="{6BB88EC6-8A0A-4F56-ACB8-975C58C22C11}" destId="{927BDFAC-F7DD-4767-8ABF-EECFA9D918AD}" srcOrd="0" destOrd="0" presId="urn:microsoft.com/office/officeart/2008/layout/HorizontalMultiLevelHierarchy"/>
    <dgm:cxn modelId="{6C9A9251-EA89-424C-B35F-D016B6A20D50}" type="presOf" srcId="{9132656A-00EF-4474-B4C8-4AE842E20EB8}" destId="{A094D55B-7B65-4D7C-973E-4FB4C237E2C9}" srcOrd="1" destOrd="0" presId="urn:microsoft.com/office/officeart/2008/layout/HorizontalMultiLevelHierarchy"/>
    <dgm:cxn modelId="{CDFB53A1-520F-4F3E-A922-071B80BCADBD}" type="presOf" srcId="{DDCC7378-8648-433D-91CA-126FD0709808}" destId="{602BACC8-03C8-4FF2-A662-9EA54858B6CA}" srcOrd="1" destOrd="0" presId="urn:microsoft.com/office/officeart/2008/layout/HorizontalMultiLevelHierarchy"/>
    <dgm:cxn modelId="{B010688D-6C01-49B1-A939-8B80995A1944}" type="presOf" srcId="{6BAA9D59-A678-4D42-AEA8-923AAF606673}" destId="{2E8CEFBF-2C8B-4332-9F03-8076B33D0D46}" srcOrd="0" destOrd="0" presId="urn:microsoft.com/office/officeart/2008/layout/HorizontalMultiLevelHierarchy"/>
    <dgm:cxn modelId="{EF07F49C-F9CD-4575-B77C-4E80D7881B36}" type="presOf" srcId="{9357B476-EE63-459B-A0FB-E89552675D65}" destId="{B0336390-1924-4ED2-B36B-09BAC8ECCC47}" srcOrd="1" destOrd="0" presId="urn:microsoft.com/office/officeart/2008/layout/HorizontalMultiLevelHierarchy"/>
    <dgm:cxn modelId="{30B96743-DE3E-4A8A-B57E-C55737C505C3}" type="presOf" srcId="{A40F42AE-530F-42FD-9944-4936261C8EF6}" destId="{D16F24B4-9895-47FC-BE11-916C712F4096}" srcOrd="0" destOrd="0" presId="urn:microsoft.com/office/officeart/2008/layout/HorizontalMultiLevelHierarchy"/>
    <dgm:cxn modelId="{9474CB44-AE2F-4A76-AD5C-BEDEA0E35F46}" srcId="{6BB88EC6-8A0A-4F56-ACB8-975C58C22C11}" destId="{332ED48C-0EDA-4071-96AA-77832FD227B0}" srcOrd="0" destOrd="0" parTransId="{D020D1C6-E17D-4C32-9B6C-047A67AC6082}" sibTransId="{7B6B6CA1-C1DB-4F54-8286-73D9BCF7AD87}"/>
    <dgm:cxn modelId="{F6633E8D-8E62-4BAE-A061-AADF9F515255}" type="presOf" srcId="{66925397-930F-473F-A067-DB9B1A79948D}" destId="{B8FAC4C6-CF2D-4BBA-9B72-EF09521457D5}" srcOrd="0" destOrd="0" presId="urn:microsoft.com/office/officeart/2008/layout/HorizontalMultiLevelHierarchy"/>
    <dgm:cxn modelId="{D7F51C28-2BED-4F8C-90C6-0DEAE9DF0351}" type="presOf" srcId="{2A051D33-DDA8-4601-B317-C07FDE05FF14}" destId="{599A0094-D6EA-4093-8938-2E811AADF858}" srcOrd="0" destOrd="0" presId="urn:microsoft.com/office/officeart/2008/layout/HorizontalMultiLevelHierarchy"/>
    <dgm:cxn modelId="{7E88C3A2-98A5-4718-830D-48CF627E94CB}" type="presOf" srcId="{9132656A-00EF-4474-B4C8-4AE842E20EB8}" destId="{DA7B29ED-16B7-4476-998B-93F91DFF0556}" srcOrd="0" destOrd="0" presId="urn:microsoft.com/office/officeart/2008/layout/HorizontalMultiLevelHierarchy"/>
    <dgm:cxn modelId="{9CBBB851-EB02-41B9-AC00-1572F0FAC8ED}" type="presOf" srcId="{9F101C9B-3AAC-49F0-8DDC-2CB7BBC71431}" destId="{7D5BA72F-655D-4DCE-BBF8-A6F882B583BD}" srcOrd="1" destOrd="0" presId="urn:microsoft.com/office/officeart/2008/layout/HorizontalMultiLevelHierarchy"/>
    <dgm:cxn modelId="{79033A33-388D-45D1-8C35-8FBEE0631837}" type="presOf" srcId="{D020D1C6-E17D-4C32-9B6C-047A67AC6082}" destId="{E6608094-9BFC-4A93-86A9-0101E9C43D34}" srcOrd="1" destOrd="0" presId="urn:microsoft.com/office/officeart/2008/layout/HorizontalMultiLevelHierarchy"/>
    <dgm:cxn modelId="{10E869B4-3F6C-4C7C-9677-2697ACCB64D9}" type="presOf" srcId="{4CA7D463-446C-4B0F-9E5C-D9F322251EE9}" destId="{6EDD3C77-8CB6-470E-9387-D725AEDC5EAC}" srcOrd="1" destOrd="0" presId="urn:microsoft.com/office/officeart/2008/layout/HorizontalMultiLevelHierarchy"/>
    <dgm:cxn modelId="{AA822B04-5679-4CF0-B672-DEE4E02270E7}" srcId="{DF42498F-61A8-4880-8F5B-2D1DB4D8746A}" destId="{35E55170-7D30-4E47-A028-0CF1C25105F8}" srcOrd="2" destOrd="0" parTransId="{BE0B75BC-770A-4E13-AD3B-4EA048753D53}" sibTransId="{F6D882B0-28A1-47EE-99D7-F58AFCD2AB9D}"/>
    <dgm:cxn modelId="{D7CAB613-9213-49E1-9293-61D1C185B2F8}" type="presOf" srcId="{28702E45-D2AD-49B5-98F9-D04E38DE4B98}" destId="{55235A43-3458-4B00-926A-708723A91B74}" srcOrd="0" destOrd="0" presId="urn:microsoft.com/office/officeart/2008/layout/HorizontalMultiLevelHierarchy"/>
    <dgm:cxn modelId="{B83731DA-216D-417E-91B4-6C1103A6B5F4}" type="presOf" srcId="{CF614758-CA4C-4EB7-BCB9-1DD57C38B98B}" destId="{BAC7ECDF-DB13-4935-9E4A-E36B1FB77C26}" srcOrd="1" destOrd="0" presId="urn:microsoft.com/office/officeart/2008/layout/HorizontalMultiLevelHierarchy"/>
    <dgm:cxn modelId="{0E8511BC-D359-4B91-82BC-531C27726338}" srcId="{511B31DF-7C83-42F7-9BAA-8B93634C8FC9}" destId="{C28447BF-4E66-46C9-83B3-B3ED2CCE1083}" srcOrd="0" destOrd="0" parTransId="{98045415-7BF8-4978-81C5-9CAAA42D94E8}" sibTransId="{B8F6726D-E44E-4B88-B568-1C041AB969BE}"/>
    <dgm:cxn modelId="{9D983DA7-3EA1-4E47-9FBE-8E07D11A7E78}" type="presOf" srcId="{88DD50A2-7D77-4265-BA24-B0D57583A60F}" destId="{9CAF394D-0EF4-40DF-B01C-868B76353F1F}" srcOrd="1" destOrd="0" presId="urn:microsoft.com/office/officeart/2008/layout/HorizontalMultiLevelHierarchy"/>
    <dgm:cxn modelId="{EC236CB1-CDC8-4458-BB5E-29A0012CE343}" type="presOf" srcId="{B82D2225-5398-467C-B272-2B0526432C27}" destId="{56DF8EE4-A63C-4D36-A2B9-3555335B130E}" srcOrd="0" destOrd="0" presId="urn:microsoft.com/office/officeart/2008/layout/HorizontalMultiLevelHierarchy"/>
    <dgm:cxn modelId="{6970F326-1EAA-4132-9556-4BF3F7DB7027}" type="presOf" srcId="{A9847496-5D8B-44C9-BC06-C974AE0F28AB}" destId="{8A7D5B59-FA2E-47A2-AB72-3A241F20C3BA}" srcOrd="0" destOrd="0" presId="urn:microsoft.com/office/officeart/2008/layout/HorizontalMultiLevelHierarchy"/>
    <dgm:cxn modelId="{ED80874D-397C-4580-AFEA-F20D44F18DBB}" type="presOf" srcId="{C1988F88-3A62-46C1-897F-5E69D97FD794}" destId="{54D1CB4F-8381-4FDB-8CD5-CF6E58C356EC}" srcOrd="0" destOrd="0" presId="urn:microsoft.com/office/officeart/2008/layout/HorizontalMultiLevelHierarchy"/>
    <dgm:cxn modelId="{34D43D06-B749-4A0C-8799-C323D981DF9A}" type="presOf" srcId="{98045415-7BF8-4978-81C5-9CAAA42D94E8}" destId="{F4611E0C-56C0-4936-B216-F41DE5234DD0}" srcOrd="0" destOrd="0" presId="urn:microsoft.com/office/officeart/2008/layout/HorizontalMultiLevelHierarchy"/>
    <dgm:cxn modelId="{A07F19D5-4EC4-40B4-862C-6B90B46F27C6}" type="presOf" srcId="{AA59B70E-7356-4BEE-A2E9-53284BC05A33}" destId="{F1C4B16C-E36F-499A-BFF2-AF8B9DB412B5}" srcOrd="0" destOrd="0" presId="urn:microsoft.com/office/officeart/2008/layout/HorizontalMultiLevelHierarchy"/>
    <dgm:cxn modelId="{1707B8E6-469D-4FD6-967C-2E20B91A2183}" type="presOf" srcId="{1FA24869-9080-4AE9-8BF1-29B9926566C6}" destId="{5543CA5B-722B-4D57-8D04-3E0751186FB9}" srcOrd="0" destOrd="0" presId="urn:microsoft.com/office/officeart/2008/layout/HorizontalMultiLevelHierarchy"/>
    <dgm:cxn modelId="{A84C8921-EFAC-446F-8BFD-C38F52B4FC32}" type="presOf" srcId="{4ACC6DD3-F01D-4453-85A1-B9F0BD650E8E}" destId="{5E60E110-0208-4FFE-A868-8EFF1DC38DAF}" srcOrd="1" destOrd="0" presId="urn:microsoft.com/office/officeart/2008/layout/HorizontalMultiLevelHierarchy"/>
    <dgm:cxn modelId="{39D6FC55-756A-45F5-8FE6-EC702170FB3A}" srcId="{08454F12-9C87-4C03-82F2-BD92178D9ED7}" destId="{E88D68F0-5622-4370-BCE7-221591FCC655}" srcOrd="1" destOrd="0" parTransId="{1E78F0A6-9EBC-47B0-B25D-14E3BE0318CE}" sibTransId="{C0790989-BE80-4C6B-9B07-8F6DC849DFE9}"/>
    <dgm:cxn modelId="{211AFF8F-468D-4850-B329-491315AC6ED8}" type="presOf" srcId="{DF42498F-61A8-4880-8F5B-2D1DB4D8746A}" destId="{F3A0C162-DC74-47EA-AD1C-B3F1101D0BF4}" srcOrd="0" destOrd="0" presId="urn:microsoft.com/office/officeart/2008/layout/HorizontalMultiLevelHierarchy"/>
    <dgm:cxn modelId="{925FD868-B1D3-4928-99F5-98B22C690105}" srcId="{DF42498F-61A8-4880-8F5B-2D1DB4D8746A}" destId="{6BAA9D59-A678-4D42-AEA8-923AAF606673}" srcOrd="4" destOrd="0" parTransId="{4CA7D463-446C-4B0F-9E5C-D9F322251EE9}" sibTransId="{36379434-623C-4E15-BED1-3E1D2BA0CDB6}"/>
    <dgm:cxn modelId="{A78BF678-B33B-40C8-A1C7-E0E2A21C7238}" type="presOf" srcId="{511B31DF-7C83-42F7-9BAA-8B93634C8FC9}" destId="{F7F53094-0875-4086-A1A1-F8DAF68C39B4}" srcOrd="0" destOrd="0" presId="urn:microsoft.com/office/officeart/2008/layout/HorizontalMultiLevelHierarchy"/>
    <dgm:cxn modelId="{23F63406-93D8-45CF-9536-A738E813D315}" type="presOf" srcId="{35E55170-7D30-4E47-A028-0CF1C25105F8}" destId="{9D2ECCF1-3F2C-46DB-8190-2EFF6B6AB2A4}" srcOrd="0" destOrd="0" presId="urn:microsoft.com/office/officeart/2008/layout/HorizontalMultiLevelHierarchy"/>
    <dgm:cxn modelId="{18BA9202-9837-483D-A969-757AE9A7B62D}" type="presOf" srcId="{332ED48C-0EDA-4071-96AA-77832FD227B0}" destId="{C4643085-DBED-4577-9C81-9A5717EF6585}" srcOrd="0" destOrd="0" presId="urn:microsoft.com/office/officeart/2008/layout/HorizontalMultiLevelHierarchy"/>
    <dgm:cxn modelId="{5245C26C-EAC4-4FF3-BB10-54B5756CF4D5}" type="presOf" srcId="{415276D9-ABBF-4FED-9D7D-E30710E631E6}" destId="{5EDF3D4D-8BE6-4ED0-B806-EB0EE6B2526C}" srcOrd="0" destOrd="0" presId="urn:microsoft.com/office/officeart/2008/layout/HorizontalMultiLevelHierarchy"/>
    <dgm:cxn modelId="{2333295D-183E-4069-8D13-DD2111364B4D}" srcId="{19E6CDA9-78BA-4CF6-89D0-BE66F93E89F7}" destId="{1FA24869-9080-4AE9-8BF1-29B9926566C6}" srcOrd="0" destOrd="0" parTransId="{284CD418-08C1-47AC-B507-F6BA09A84FB2}" sibTransId="{1EBC1E72-E39D-4300-8AD1-2381DB9119B2}"/>
    <dgm:cxn modelId="{9548AB03-D48D-4F75-999D-2D527A969A7E}" type="presOf" srcId="{D020D1C6-E17D-4C32-9B6C-047A67AC6082}" destId="{3F9B97B1-A8A0-4684-A2BF-EB6B97AD2407}" srcOrd="0" destOrd="0" presId="urn:microsoft.com/office/officeart/2008/layout/HorizontalMultiLevelHierarchy"/>
    <dgm:cxn modelId="{0EC46D54-03F0-4113-8B36-E555ABD73D3C}" srcId="{DF42498F-61A8-4880-8F5B-2D1DB4D8746A}" destId="{C8FA7B85-8891-436A-9E5F-FBF7F4AC7749}" srcOrd="3" destOrd="0" parTransId="{73678571-7A07-42D8-B16F-8E656A9F89D5}" sibTransId="{E4C7B6DB-4F97-45BA-A7A3-F5F50987A0B9}"/>
    <dgm:cxn modelId="{FB3422D4-519B-4624-9922-51430DAE6181}" type="presOf" srcId="{284CD418-08C1-47AC-B507-F6BA09A84FB2}" destId="{B4A7B42B-24E4-4850-9D9A-C98FAAED1E78}" srcOrd="1" destOrd="0" presId="urn:microsoft.com/office/officeart/2008/layout/HorizontalMultiLevelHierarchy"/>
    <dgm:cxn modelId="{C57E74C0-A8B4-4C46-860B-692D66AE503C}" srcId="{E88D68F0-5622-4370-BCE7-221591FCC655}" destId="{1939A232-0ABB-4F96-846C-A1B2B60C3C05}" srcOrd="0" destOrd="0" parTransId="{A9847496-5D8B-44C9-BC06-C974AE0F28AB}" sibTransId="{DAFB887C-F9B1-4CFC-BC16-4F584DD518D5}"/>
    <dgm:cxn modelId="{44E90DC9-0BFE-4E1B-B2B3-4387E5D599A6}" type="presOf" srcId="{25CC9018-A18B-4AD5-9A93-0026B31D9E55}" destId="{6B46FA77-B576-41AA-962F-EE906AB24DE3}" srcOrd="0" destOrd="0" presId="urn:microsoft.com/office/officeart/2008/layout/HorizontalMultiLevelHierarchy"/>
    <dgm:cxn modelId="{05B326ED-6538-46FB-AE56-0A0A2A8543F1}" srcId="{DF42498F-61A8-4880-8F5B-2D1DB4D8746A}" destId="{B82D2225-5398-467C-B272-2B0526432C27}" srcOrd="0" destOrd="0" parTransId="{AA59B70E-7356-4BEE-A2E9-53284BC05A33}" sibTransId="{81D3CE42-A681-4473-A1EE-A9901B472D14}"/>
    <dgm:cxn modelId="{905CFA60-2B4F-44B8-A14C-E8E885BC9F4D}" type="presOf" srcId="{1E78F0A6-9EBC-47B0-B25D-14E3BE0318CE}" destId="{80350204-DE39-4FBC-9CB7-ED4E84C1193D}" srcOrd="1" destOrd="0" presId="urn:microsoft.com/office/officeart/2008/layout/HorizontalMultiLevelHierarchy"/>
    <dgm:cxn modelId="{A8A0B99D-5AA0-4F17-B97E-0CD856E35107}" type="presOf" srcId="{71FF7AEB-6451-408F-8E77-CC08F62503DE}" destId="{1149AFA6-71F0-4C02-AA88-9401999D3FE9}" srcOrd="0" destOrd="0" presId="urn:microsoft.com/office/officeart/2008/layout/HorizontalMultiLevelHierarchy"/>
    <dgm:cxn modelId="{94E63384-6D94-4F47-9C1F-00AE24AC3138}" type="presOf" srcId="{1939A232-0ABB-4F96-846C-A1B2B60C3C05}" destId="{91F58368-7D9A-4B45-A22A-D8A00363EEA3}" srcOrd="0" destOrd="0" presId="urn:microsoft.com/office/officeart/2008/layout/HorizontalMultiLevelHierarchy"/>
    <dgm:cxn modelId="{0530A980-133D-4CF9-8623-CC013CECA01B}" type="presOf" srcId="{19E6CDA9-78BA-4CF6-89D0-BE66F93E89F7}" destId="{DB678C5A-9F48-433F-92AF-298175BC7698}" srcOrd="0" destOrd="0" presId="urn:microsoft.com/office/officeart/2008/layout/HorizontalMultiLevelHierarchy"/>
    <dgm:cxn modelId="{279D5634-8E38-41A8-BC5C-AEECD88501F4}" srcId="{E88D68F0-5622-4370-BCE7-221591FCC655}" destId="{9DDDBE4F-7546-437E-A954-4E0B481F7204}" srcOrd="1" destOrd="0" parTransId="{3F0D5208-6E08-4BA3-99E3-881F99677D35}" sibTransId="{1CD913E0-AE3F-4630-8DB5-97C3EFD72383}"/>
    <dgm:cxn modelId="{2B7B604F-F8BC-434C-BCE5-B23605BFE392}" srcId="{2AD0CA1A-FC89-4E10-AC0B-DA4A37D8F785}" destId="{511B31DF-7C83-42F7-9BAA-8B93634C8FC9}" srcOrd="0" destOrd="0" parTransId="{B0B5B740-9EB5-4556-85CA-B213DF59F803}" sibTransId="{6CF87C50-E966-4983-84D8-D9F8E09C9F27}"/>
    <dgm:cxn modelId="{272F65C3-30AB-41A5-8B55-48D321AA3BC4}" srcId="{6BB88EC6-8A0A-4F56-ACB8-975C58C22C11}" destId="{25CC9018-A18B-4AD5-9A93-0026B31D9E55}" srcOrd="1" destOrd="0" parTransId="{A40F42AE-530F-42FD-9944-4936261C8EF6}" sibTransId="{81AC5EE4-449C-4B7D-96DE-DEE38F6203B5}"/>
    <dgm:cxn modelId="{3E66D55C-6546-44DE-AFFD-3C53A2EF9C94}" srcId="{19E6CDA9-78BA-4CF6-89D0-BE66F93E89F7}" destId="{2E28FB2E-3D00-4FFA-BF6C-4C24F7192724}" srcOrd="1" destOrd="0" parTransId="{C1988F88-3A62-46C1-897F-5E69D97FD794}" sibTransId="{7F19D8E2-FF05-4B7B-83A9-EE0096BF756D}"/>
    <dgm:cxn modelId="{E9861A32-A152-443D-A432-4E4C9CE74ECB}" type="presOf" srcId="{CF614758-CA4C-4EB7-BCB9-1DD57C38B98B}" destId="{7FEAFBF1-0B56-4BAE-B7CF-CAFBD2443DA0}" srcOrd="0" destOrd="0" presId="urn:microsoft.com/office/officeart/2008/layout/HorizontalMultiLevelHierarchy"/>
    <dgm:cxn modelId="{AE427418-03DD-4E3D-BB18-D8C3BEDD5DC2}" type="presOf" srcId="{3A640BBA-1A0D-4B6C-A458-F9C03AD9B1E2}" destId="{BEF028E2-E4D7-4F24-A64F-DD143DA40A49}" srcOrd="0" destOrd="0" presId="urn:microsoft.com/office/officeart/2008/layout/HorizontalMultiLevelHierarchy"/>
    <dgm:cxn modelId="{5857E90E-AC62-4701-AC66-4BB050BBC2F3}" type="presOf" srcId="{BE0B75BC-770A-4E13-AD3B-4EA048753D53}" destId="{79523DCB-73D1-4958-BABA-2CB9FD52EC66}" srcOrd="1" destOrd="0" presId="urn:microsoft.com/office/officeart/2008/layout/HorizontalMultiLevelHierarchy"/>
    <dgm:cxn modelId="{E5EED72C-6F30-4E67-8CAD-7277C97D0B32}" type="presOf" srcId="{66925397-930F-473F-A067-DB9B1A79948D}" destId="{48ECAB4B-828E-4DB0-8998-A7078135C8B8}" srcOrd="1" destOrd="0" presId="urn:microsoft.com/office/officeart/2008/layout/HorizontalMultiLevelHierarchy"/>
    <dgm:cxn modelId="{3E3EA557-0482-4D64-B688-54C53060674B}" srcId="{6BB88EC6-8A0A-4F56-ACB8-975C58C22C11}" destId="{086205B3-556E-45CF-8798-7438B0A35D3F}" srcOrd="2" destOrd="0" parTransId="{7745B68B-F898-4219-9A26-11B6F62C00DD}" sibTransId="{81552A8A-28BF-4041-AF76-B532A1CB1769}"/>
    <dgm:cxn modelId="{C28638F5-C6DF-4522-B079-8D15FAA1BA52}" type="presOf" srcId="{9357B476-EE63-459B-A0FB-E89552675D65}" destId="{DCA77D36-6541-462F-998D-052F1BCD0566}" srcOrd="0" destOrd="0" presId="urn:microsoft.com/office/officeart/2008/layout/HorizontalMultiLevelHierarchy"/>
    <dgm:cxn modelId="{B86A36F9-E456-42A6-8007-877E2D692ADF}" type="presOf" srcId="{28702E45-D2AD-49B5-98F9-D04E38DE4B98}" destId="{9D8A0E1F-5F90-4BA9-AB88-314DAEF9AD29}" srcOrd="1" destOrd="0" presId="urn:microsoft.com/office/officeart/2008/layout/HorizontalMultiLevelHierarchy"/>
    <dgm:cxn modelId="{16E5AD4F-1916-43B6-A906-701DED9A9989}" type="presOf" srcId="{1E78F0A6-9EBC-47B0-B25D-14E3BE0318CE}" destId="{E1F69D0D-6EFF-4FD4-B494-2DECCB479268}" srcOrd="0" destOrd="0" presId="urn:microsoft.com/office/officeart/2008/layout/HorizontalMultiLevelHierarchy"/>
    <dgm:cxn modelId="{94ED8C18-9A1B-4775-AAA2-E432B425B6BA}" type="presOf" srcId="{BE53E765-5D37-4AE8-AF18-B16E0B7B6F35}" destId="{25E8AF5C-A959-4882-900C-6B353C426F0D}" srcOrd="0" destOrd="0" presId="urn:microsoft.com/office/officeart/2008/layout/HorizontalMultiLevelHierarchy"/>
    <dgm:cxn modelId="{5E190C46-E3DF-4005-8ED8-C2DEF7D4F2F6}" srcId="{511B31DF-7C83-42F7-9BAA-8B93634C8FC9}" destId="{08454F12-9C87-4C03-82F2-BD92178D9ED7}" srcOrd="2" destOrd="0" parTransId="{88DD50A2-7D77-4265-BA24-B0D57583A60F}" sibTransId="{84275308-2340-42F4-8C41-B6C3F2A7435C}"/>
    <dgm:cxn modelId="{77BD8D7D-8387-42E2-BFD7-8CA9805ABE31}" type="presOf" srcId="{12DAFDF4-A5CC-4A3E-B4FE-84532F5840D1}" destId="{7E17E18F-61CC-4A1D-AECD-2E5664DCB9D7}" srcOrd="0" destOrd="0" presId="urn:microsoft.com/office/officeart/2008/layout/HorizontalMultiLevelHierarchy"/>
    <dgm:cxn modelId="{30707A74-0D5E-4F4F-9EB1-EF7966E6DCDE}" type="presOf" srcId="{2E28FB2E-3D00-4FFA-BF6C-4C24F7192724}" destId="{9C7EA49D-AFA6-4DB2-9004-7B7C24CA8862}" srcOrd="0" destOrd="0" presId="urn:microsoft.com/office/officeart/2008/layout/HorizontalMultiLevelHierarchy"/>
    <dgm:cxn modelId="{A6621482-7D5A-444D-AC74-B26C5DAF237B}" type="presOf" srcId="{4CB64BCA-831E-45C6-8FC4-1CB84E80650D}" destId="{1D7717E8-3AF8-44CD-9A78-7A7919612E6A}" srcOrd="0" destOrd="0" presId="urn:microsoft.com/office/officeart/2008/layout/HorizontalMultiLevelHierarchy"/>
    <dgm:cxn modelId="{A8924D7C-927F-4275-B316-12FEB77ED4B1}" type="presOf" srcId="{A3FF0423-A0D2-45B3-89D5-F5D91B1E3127}" destId="{75A89D02-D591-402D-9835-C8970174F6E6}" srcOrd="0" destOrd="0" presId="urn:microsoft.com/office/officeart/2008/layout/HorizontalMultiLevelHierarchy"/>
    <dgm:cxn modelId="{ADF36172-14AC-4539-9FCB-F24A786B7AE7}" type="presOf" srcId="{B76A25DC-EB53-44BB-852E-04FBF58DCB2F}" destId="{4488BF1D-2497-4F60-8095-8DD713E287CC}" srcOrd="0" destOrd="0" presId="urn:microsoft.com/office/officeart/2008/layout/HorizontalMultiLevelHierarchy"/>
    <dgm:cxn modelId="{82260790-1B50-429D-850A-B3DD625F278D}" type="presOf" srcId="{7745B68B-F898-4219-9A26-11B6F62C00DD}" destId="{89DAB12B-CB75-49DC-A318-4F6A404A8D65}" srcOrd="0" destOrd="0" presId="urn:microsoft.com/office/officeart/2008/layout/HorizontalMultiLevelHierarchy"/>
    <dgm:cxn modelId="{E1900B8C-71B0-43CF-BC00-0498615CA7C3}" srcId="{C28447BF-4E66-46C9-83B3-B3ED2CCE1083}" destId="{6BB88EC6-8A0A-4F56-ACB8-975C58C22C11}" srcOrd="1" destOrd="0" parTransId="{DDCC7378-8648-433D-91CA-126FD0709808}" sibTransId="{44848480-80F2-4A68-9227-89EDE4D74F68}"/>
    <dgm:cxn modelId="{17B8FF67-0CD6-477C-ADC5-91711059D993}" type="presOf" srcId="{CFAEBCF3-D409-42A7-BEAA-5E3514368D67}" destId="{8A261F5B-A8DF-411A-ABAC-176E5E8A48EE}" srcOrd="1" destOrd="0" presId="urn:microsoft.com/office/officeart/2008/layout/HorizontalMultiLevelHierarchy"/>
    <dgm:cxn modelId="{3A3EDC44-321A-43A7-9F8B-7601FF30AAEF}" type="presOf" srcId="{9F101C9B-3AAC-49F0-8DDC-2CB7BBC71431}" destId="{7FE76EBA-2B94-488A-8EAF-BD5C87C72462}" srcOrd="0" destOrd="0" presId="urn:microsoft.com/office/officeart/2008/layout/HorizontalMultiLevelHierarchy"/>
    <dgm:cxn modelId="{D551C17D-1377-43E4-83E2-9D855791309D}" srcId="{086205B3-556E-45CF-8798-7438B0A35D3F}" destId="{A3FF0423-A0D2-45B3-89D5-F5D91B1E3127}" srcOrd="0" destOrd="0" parTransId="{CFAEBCF3-D409-42A7-BEAA-5E3514368D67}" sibTransId="{B9FD5FA3-1700-4E77-93D5-4F6247585344}"/>
    <dgm:cxn modelId="{C9B27884-ECE7-47E6-8DEF-E51A5848FAF6}" type="presOf" srcId="{332BB301-9B5F-4C7D-9A24-F96A3A5BBE51}" destId="{927588D4-49F2-4C5F-9199-D9188EE4DBC8}" srcOrd="0" destOrd="0" presId="urn:microsoft.com/office/officeart/2008/layout/HorizontalMultiLevelHierarchy"/>
    <dgm:cxn modelId="{572A6330-0AA5-4E73-A0C0-39E8AAE2B10E}" type="presOf" srcId="{E88D68F0-5622-4370-BCE7-221591FCC655}" destId="{30C760BA-FD25-4DCF-8719-C959D5F7AE15}" srcOrd="0" destOrd="0" presId="urn:microsoft.com/office/officeart/2008/layout/HorizontalMultiLevelHierarchy"/>
    <dgm:cxn modelId="{AC4E602A-3440-4C4E-89DC-12A48B0C6A31}" type="presOf" srcId="{CFAEBCF3-D409-42A7-BEAA-5E3514368D67}" destId="{2E0DCE41-FEDF-4849-B9FC-2325DF200A29}" srcOrd="0" destOrd="0" presId="urn:microsoft.com/office/officeart/2008/layout/HorizontalMultiLevelHierarchy"/>
    <dgm:cxn modelId="{32048934-CD47-47AD-8312-F06A8B77E3DD}" type="presOf" srcId="{284CD418-08C1-47AC-B507-F6BA09A84FB2}" destId="{C8FEE4AF-69EE-436A-A99D-443ED9596ACC}" srcOrd="0" destOrd="0" presId="urn:microsoft.com/office/officeart/2008/layout/HorizontalMultiLevelHierarchy"/>
    <dgm:cxn modelId="{90F4365D-593C-4F61-924D-DB610628FB9E}" type="presOf" srcId="{C1988F88-3A62-46C1-897F-5E69D97FD794}" destId="{256FA01A-983D-4AC0-A63F-DF96683E2DCD}" srcOrd="1" destOrd="0" presId="urn:microsoft.com/office/officeart/2008/layout/HorizontalMultiLevelHierarchy"/>
    <dgm:cxn modelId="{F82C0723-76A6-496C-98A6-09FDFEDA29F8}" type="presOf" srcId="{BE0B75BC-770A-4E13-AD3B-4EA048753D53}" destId="{C79530A2-BD16-4E33-A0BB-4C36B17295C1}" srcOrd="0" destOrd="0" presId="urn:microsoft.com/office/officeart/2008/layout/HorizontalMultiLevelHierarchy"/>
    <dgm:cxn modelId="{2A061C88-5008-4724-817F-671F7A71A7BB}" type="presOf" srcId="{3F0D5208-6E08-4BA3-99E3-881F99677D35}" destId="{47761E2B-E32D-46B3-924C-2EC572928042}" srcOrd="1" destOrd="0" presId="urn:microsoft.com/office/officeart/2008/layout/HorizontalMultiLevelHierarchy"/>
    <dgm:cxn modelId="{AA0B1A08-2CE3-4B74-B468-F7F2CB3D0D60}" srcId="{71FF7AEB-6451-408F-8E77-CC08F62503DE}" destId="{207B7748-C336-48A1-9637-BDA5A30E2775}" srcOrd="1" destOrd="0" parTransId="{9F101C9B-3AAC-49F0-8DDC-2CB7BBC71431}" sibTransId="{C6D0AE85-F4A4-4AA2-821A-6FB239A3BEA7}"/>
    <dgm:cxn modelId="{21569298-3891-4686-AE6C-F1426B6F5A3C}" srcId="{C8FA7B85-8891-436A-9E5F-FBF7F4AC7749}" destId="{12DAFDF4-A5CC-4A3E-B4FE-84532F5840D1}" srcOrd="0" destOrd="0" parTransId="{66925397-930F-473F-A067-DB9B1A79948D}" sibTransId="{332911F9-1BDA-495C-97CA-6277B458DBFA}"/>
    <dgm:cxn modelId="{8727CD90-DD77-4620-8423-C5CF3EDBE455}" type="presOf" srcId="{8E9E7070-45C4-47DD-AB0E-33DBC87C96DF}" destId="{F20733D1-D3B0-4902-B7D1-B7C112020FBA}" srcOrd="0" destOrd="0" presId="urn:microsoft.com/office/officeart/2008/layout/HorizontalMultiLevelHierarchy"/>
    <dgm:cxn modelId="{9DE6FC01-0281-48DE-8EA8-55A0AA22ED38}" type="presOf" srcId="{DDCC7378-8648-433D-91CA-126FD0709808}" destId="{A743774E-EC95-4214-8123-1FD64C84AAB5}" srcOrd="0" destOrd="0" presId="urn:microsoft.com/office/officeart/2008/layout/HorizontalMultiLevelHierarchy"/>
    <dgm:cxn modelId="{8FD05A4E-0614-4C32-979D-E986E4400626}" type="presOf" srcId="{73678571-7A07-42D8-B16F-8E656A9F89D5}" destId="{C27B7456-B5B4-4776-9E81-F72D4170DD72}" srcOrd="1" destOrd="0" presId="urn:microsoft.com/office/officeart/2008/layout/HorizontalMultiLevelHierarchy"/>
    <dgm:cxn modelId="{A5323BCE-636F-4745-99DD-0A4590797340}" srcId="{C28447BF-4E66-46C9-83B3-B3ED2CCE1083}" destId="{C1EBDEAE-F272-4227-B091-06947995706B}" srcOrd="0" destOrd="0" parTransId="{9132656A-00EF-4474-B4C8-4AE842E20EB8}" sibTransId="{BE69E9A4-10F2-4567-9306-F6B4C1B6A2DD}"/>
    <dgm:cxn modelId="{C84DAF52-AA02-4DEE-B18B-23224D4217A9}" type="presOf" srcId="{C1EBDEAE-F272-4227-B091-06947995706B}" destId="{E2269F69-B9EE-480A-99A7-F3994F3C7A48}" srcOrd="0" destOrd="0" presId="urn:microsoft.com/office/officeart/2008/layout/HorizontalMultiLevelHierarchy"/>
    <dgm:cxn modelId="{693D19AA-CB91-4372-9F72-96924F575801}" type="presOf" srcId="{4CA7D463-446C-4B0F-9E5C-D9F322251EE9}" destId="{1B3A54E5-AE4F-4467-9CEE-0D94A4B1F29D}" srcOrd="0" destOrd="0" presId="urn:microsoft.com/office/officeart/2008/layout/HorizontalMultiLevelHierarchy"/>
    <dgm:cxn modelId="{0B60C1CC-912C-4866-8DDD-B6DCE45EDE50}" type="presOf" srcId="{A9847496-5D8B-44C9-BC06-C974AE0F28AB}" destId="{54AFDC59-DBD3-4408-81EB-60541F89DE71}" srcOrd="1" destOrd="0" presId="urn:microsoft.com/office/officeart/2008/layout/HorizontalMultiLevelHierarchy"/>
    <dgm:cxn modelId="{8BCC29CD-1B4A-4C14-A312-CE83CE8C4EED}" srcId="{511B31DF-7C83-42F7-9BAA-8B93634C8FC9}" destId="{19E6CDA9-78BA-4CF6-89D0-BE66F93E89F7}" srcOrd="3" destOrd="0" parTransId="{9357B476-EE63-459B-A0FB-E89552675D65}" sibTransId="{33259033-E3A8-4F6E-87F4-92170DB6395D}"/>
    <dgm:cxn modelId="{B1AF02DE-9364-4D00-83F8-0C720833C9B2}" type="presParOf" srcId="{7339D41D-C7D9-4868-A18B-4B8BF22FD2EA}" destId="{0C46B4A7-96C7-40CB-A02D-DFEB00B36A93}" srcOrd="0" destOrd="0" presId="urn:microsoft.com/office/officeart/2008/layout/HorizontalMultiLevelHierarchy"/>
    <dgm:cxn modelId="{3BF2B9B8-93EA-4E10-899B-2908815958F5}" type="presParOf" srcId="{0C46B4A7-96C7-40CB-A02D-DFEB00B36A93}" destId="{F7F53094-0875-4086-A1A1-F8DAF68C39B4}" srcOrd="0" destOrd="0" presId="urn:microsoft.com/office/officeart/2008/layout/HorizontalMultiLevelHierarchy"/>
    <dgm:cxn modelId="{F6B913D1-42A2-4F44-A9B8-AD9E6D129F35}" type="presParOf" srcId="{0C46B4A7-96C7-40CB-A02D-DFEB00B36A93}" destId="{9A2F9D4E-44E4-4D08-AE87-5F023F101AEF}" srcOrd="1" destOrd="0" presId="urn:microsoft.com/office/officeart/2008/layout/HorizontalMultiLevelHierarchy"/>
    <dgm:cxn modelId="{0A97AA3A-5BB1-4F87-9602-A59C6666BDB7}" type="presParOf" srcId="{9A2F9D4E-44E4-4D08-AE87-5F023F101AEF}" destId="{F4611E0C-56C0-4936-B216-F41DE5234DD0}" srcOrd="0" destOrd="0" presId="urn:microsoft.com/office/officeart/2008/layout/HorizontalMultiLevelHierarchy"/>
    <dgm:cxn modelId="{647764C3-B8EB-4A28-BF70-16C5F16A7A9F}" type="presParOf" srcId="{F4611E0C-56C0-4936-B216-F41DE5234DD0}" destId="{14872129-A10D-41E2-A13F-DB372B51064D}" srcOrd="0" destOrd="0" presId="urn:microsoft.com/office/officeart/2008/layout/HorizontalMultiLevelHierarchy"/>
    <dgm:cxn modelId="{2F5A9913-C3C9-4F5B-92C6-6BE51E5D7284}" type="presParOf" srcId="{9A2F9D4E-44E4-4D08-AE87-5F023F101AEF}" destId="{862D9EE2-4549-49A2-9E8A-3F47E0A257C5}" srcOrd="1" destOrd="0" presId="urn:microsoft.com/office/officeart/2008/layout/HorizontalMultiLevelHierarchy"/>
    <dgm:cxn modelId="{CC1ECE86-35AD-4E82-9991-7F19D94A3D07}" type="presParOf" srcId="{862D9EE2-4549-49A2-9E8A-3F47E0A257C5}" destId="{B5DCA492-BB5F-47B7-994F-8D333B8166C7}" srcOrd="0" destOrd="0" presId="urn:microsoft.com/office/officeart/2008/layout/HorizontalMultiLevelHierarchy"/>
    <dgm:cxn modelId="{67A71E6C-D4DB-4745-A589-FE177B9BC14F}" type="presParOf" srcId="{862D9EE2-4549-49A2-9E8A-3F47E0A257C5}" destId="{9F8BF768-A224-42AC-840F-C80CE86B3BA8}" srcOrd="1" destOrd="0" presId="urn:microsoft.com/office/officeart/2008/layout/HorizontalMultiLevelHierarchy"/>
    <dgm:cxn modelId="{8E4A4A95-BC22-4EA4-A3E3-05A3BB8A708D}" type="presParOf" srcId="{9F8BF768-A224-42AC-840F-C80CE86B3BA8}" destId="{DA7B29ED-16B7-4476-998B-93F91DFF0556}" srcOrd="0" destOrd="0" presId="urn:microsoft.com/office/officeart/2008/layout/HorizontalMultiLevelHierarchy"/>
    <dgm:cxn modelId="{E55D0A9F-85F0-463D-957A-5FC666711939}" type="presParOf" srcId="{DA7B29ED-16B7-4476-998B-93F91DFF0556}" destId="{A094D55B-7B65-4D7C-973E-4FB4C237E2C9}" srcOrd="0" destOrd="0" presId="urn:microsoft.com/office/officeart/2008/layout/HorizontalMultiLevelHierarchy"/>
    <dgm:cxn modelId="{D5629554-F42A-43F4-B6CB-B6E551BC0CEB}" type="presParOf" srcId="{9F8BF768-A224-42AC-840F-C80CE86B3BA8}" destId="{8F3E0AA8-FE90-4AE9-B359-BC82044A0AE3}" srcOrd="1" destOrd="0" presId="urn:microsoft.com/office/officeart/2008/layout/HorizontalMultiLevelHierarchy"/>
    <dgm:cxn modelId="{03653E63-11D2-4597-9699-1CBDD0AC3489}" type="presParOf" srcId="{8F3E0AA8-FE90-4AE9-B359-BC82044A0AE3}" destId="{E2269F69-B9EE-480A-99A7-F3994F3C7A48}" srcOrd="0" destOrd="0" presId="urn:microsoft.com/office/officeart/2008/layout/HorizontalMultiLevelHierarchy"/>
    <dgm:cxn modelId="{4AF3B2BE-21F7-47DA-BC0C-E2B792033815}" type="presParOf" srcId="{8F3E0AA8-FE90-4AE9-B359-BC82044A0AE3}" destId="{62E54E19-57DE-4E72-AB65-30D289B3B709}" srcOrd="1" destOrd="0" presId="urn:microsoft.com/office/officeart/2008/layout/HorizontalMultiLevelHierarchy"/>
    <dgm:cxn modelId="{FF4BF90B-54F7-44C4-8552-98437DC15B09}" type="presParOf" srcId="{9F8BF768-A224-42AC-840F-C80CE86B3BA8}" destId="{A743774E-EC95-4214-8123-1FD64C84AAB5}" srcOrd="2" destOrd="0" presId="urn:microsoft.com/office/officeart/2008/layout/HorizontalMultiLevelHierarchy"/>
    <dgm:cxn modelId="{24D745B1-0D95-45AB-9D9D-21510CA00D67}" type="presParOf" srcId="{A743774E-EC95-4214-8123-1FD64C84AAB5}" destId="{602BACC8-03C8-4FF2-A662-9EA54858B6CA}" srcOrd="0" destOrd="0" presId="urn:microsoft.com/office/officeart/2008/layout/HorizontalMultiLevelHierarchy"/>
    <dgm:cxn modelId="{3EEC13EA-08AC-49D5-9B16-EAA48E0EDC9D}" type="presParOf" srcId="{9F8BF768-A224-42AC-840F-C80CE86B3BA8}" destId="{859DD4F9-A0F2-4978-9CAF-058AF361E201}" srcOrd="3" destOrd="0" presId="urn:microsoft.com/office/officeart/2008/layout/HorizontalMultiLevelHierarchy"/>
    <dgm:cxn modelId="{57A1D1EF-7851-421D-A251-FD40D3686A1D}" type="presParOf" srcId="{859DD4F9-A0F2-4978-9CAF-058AF361E201}" destId="{927BDFAC-F7DD-4767-8ABF-EECFA9D918AD}" srcOrd="0" destOrd="0" presId="urn:microsoft.com/office/officeart/2008/layout/HorizontalMultiLevelHierarchy"/>
    <dgm:cxn modelId="{2E0E43DA-F413-4FCC-B126-C46C749004EA}" type="presParOf" srcId="{859DD4F9-A0F2-4978-9CAF-058AF361E201}" destId="{D28DA6E6-2880-4741-BC1D-23A91FB908A3}" srcOrd="1" destOrd="0" presId="urn:microsoft.com/office/officeart/2008/layout/HorizontalMultiLevelHierarchy"/>
    <dgm:cxn modelId="{85A24431-ADCA-4A36-AFC2-D0DD69F8212B}" type="presParOf" srcId="{D28DA6E6-2880-4741-BC1D-23A91FB908A3}" destId="{3F9B97B1-A8A0-4684-A2BF-EB6B97AD2407}" srcOrd="0" destOrd="0" presId="urn:microsoft.com/office/officeart/2008/layout/HorizontalMultiLevelHierarchy"/>
    <dgm:cxn modelId="{4CECB0B9-FD93-4BC6-8471-D049020BCDD3}" type="presParOf" srcId="{3F9B97B1-A8A0-4684-A2BF-EB6B97AD2407}" destId="{E6608094-9BFC-4A93-86A9-0101E9C43D34}" srcOrd="0" destOrd="0" presId="urn:microsoft.com/office/officeart/2008/layout/HorizontalMultiLevelHierarchy"/>
    <dgm:cxn modelId="{20578207-E092-4455-8581-B8A58ECD8300}" type="presParOf" srcId="{D28DA6E6-2880-4741-BC1D-23A91FB908A3}" destId="{6C085E9B-1C1E-4BB9-B93C-8C5F282E8F8E}" srcOrd="1" destOrd="0" presId="urn:microsoft.com/office/officeart/2008/layout/HorizontalMultiLevelHierarchy"/>
    <dgm:cxn modelId="{762AD41B-B1CF-4FC8-87AA-07B9B9283D61}" type="presParOf" srcId="{6C085E9B-1C1E-4BB9-B93C-8C5F282E8F8E}" destId="{C4643085-DBED-4577-9C81-9A5717EF6585}" srcOrd="0" destOrd="0" presId="urn:microsoft.com/office/officeart/2008/layout/HorizontalMultiLevelHierarchy"/>
    <dgm:cxn modelId="{8761723D-BD9F-4AE6-93DF-71F26C4C0430}" type="presParOf" srcId="{6C085E9B-1C1E-4BB9-B93C-8C5F282E8F8E}" destId="{0052C08D-6CB1-4403-9B27-82C801E32561}" srcOrd="1" destOrd="0" presId="urn:microsoft.com/office/officeart/2008/layout/HorizontalMultiLevelHierarchy"/>
    <dgm:cxn modelId="{ACD57677-3CFD-4D83-A220-A14C139E3317}" type="presParOf" srcId="{D28DA6E6-2880-4741-BC1D-23A91FB908A3}" destId="{D16F24B4-9895-47FC-BE11-916C712F4096}" srcOrd="2" destOrd="0" presId="urn:microsoft.com/office/officeart/2008/layout/HorizontalMultiLevelHierarchy"/>
    <dgm:cxn modelId="{75A08A3E-34DA-4DC5-BD40-2D34951645E3}" type="presParOf" srcId="{D16F24B4-9895-47FC-BE11-916C712F4096}" destId="{4F73DFFE-26FC-4040-85F3-BCE19CC47341}" srcOrd="0" destOrd="0" presId="urn:microsoft.com/office/officeart/2008/layout/HorizontalMultiLevelHierarchy"/>
    <dgm:cxn modelId="{4EF1C3FB-F7BF-4DE8-883D-BAF78A0468BD}" type="presParOf" srcId="{D28DA6E6-2880-4741-BC1D-23A91FB908A3}" destId="{50091A14-08F2-4FE6-8319-885BBE124965}" srcOrd="3" destOrd="0" presId="urn:microsoft.com/office/officeart/2008/layout/HorizontalMultiLevelHierarchy"/>
    <dgm:cxn modelId="{A33F2753-E3D0-4B1C-8E14-22E74270A817}" type="presParOf" srcId="{50091A14-08F2-4FE6-8319-885BBE124965}" destId="{6B46FA77-B576-41AA-962F-EE906AB24DE3}" srcOrd="0" destOrd="0" presId="urn:microsoft.com/office/officeart/2008/layout/HorizontalMultiLevelHierarchy"/>
    <dgm:cxn modelId="{226AC288-5A80-4628-B606-62B427336548}" type="presParOf" srcId="{50091A14-08F2-4FE6-8319-885BBE124965}" destId="{A799B65F-AB9A-49BD-B4ED-7221D63B0220}" srcOrd="1" destOrd="0" presId="urn:microsoft.com/office/officeart/2008/layout/HorizontalMultiLevelHierarchy"/>
    <dgm:cxn modelId="{E272C95B-DE7F-4A3B-9013-C0A06CA21FFF}" type="presParOf" srcId="{D28DA6E6-2880-4741-BC1D-23A91FB908A3}" destId="{89DAB12B-CB75-49DC-A318-4F6A404A8D65}" srcOrd="4" destOrd="0" presId="urn:microsoft.com/office/officeart/2008/layout/HorizontalMultiLevelHierarchy"/>
    <dgm:cxn modelId="{BB998D0A-2D25-4DA4-B464-048B629939BF}" type="presParOf" srcId="{89DAB12B-CB75-49DC-A318-4F6A404A8D65}" destId="{3F165794-C829-420C-9A93-C19C8D3933C8}" srcOrd="0" destOrd="0" presId="urn:microsoft.com/office/officeart/2008/layout/HorizontalMultiLevelHierarchy"/>
    <dgm:cxn modelId="{4C4FEDF5-2AF6-4377-95CF-C7CE2833651C}" type="presParOf" srcId="{D28DA6E6-2880-4741-BC1D-23A91FB908A3}" destId="{B3E008F3-B71E-4B16-81E4-82AB69005CD5}" srcOrd="5" destOrd="0" presId="urn:microsoft.com/office/officeart/2008/layout/HorizontalMultiLevelHierarchy"/>
    <dgm:cxn modelId="{774B5316-51CE-414A-806B-9B75111E32D6}" type="presParOf" srcId="{B3E008F3-B71E-4B16-81E4-82AB69005CD5}" destId="{1770F98B-901D-4424-94C4-EFCE9750699C}" srcOrd="0" destOrd="0" presId="urn:microsoft.com/office/officeart/2008/layout/HorizontalMultiLevelHierarchy"/>
    <dgm:cxn modelId="{C8239539-58DC-47E5-B1A1-E2BF5DDAC27E}" type="presParOf" srcId="{B3E008F3-B71E-4B16-81E4-82AB69005CD5}" destId="{8688EC98-731D-4375-9B23-06F5D9083C9F}" srcOrd="1" destOrd="0" presId="urn:microsoft.com/office/officeart/2008/layout/HorizontalMultiLevelHierarchy"/>
    <dgm:cxn modelId="{8DE732C3-0120-47C1-BF7F-2D5AAC5E59FA}" type="presParOf" srcId="{8688EC98-731D-4375-9B23-06F5D9083C9F}" destId="{2E0DCE41-FEDF-4849-B9FC-2325DF200A29}" srcOrd="0" destOrd="0" presId="urn:microsoft.com/office/officeart/2008/layout/HorizontalMultiLevelHierarchy"/>
    <dgm:cxn modelId="{CA60CA53-C78C-48A3-AF17-B5C57021C05C}" type="presParOf" srcId="{2E0DCE41-FEDF-4849-B9FC-2325DF200A29}" destId="{8A261F5B-A8DF-411A-ABAC-176E5E8A48EE}" srcOrd="0" destOrd="0" presId="urn:microsoft.com/office/officeart/2008/layout/HorizontalMultiLevelHierarchy"/>
    <dgm:cxn modelId="{94811813-04CA-4CF8-B618-9B0BE785638F}" type="presParOf" srcId="{8688EC98-731D-4375-9B23-06F5D9083C9F}" destId="{D59DD2F8-31D5-4090-88E6-09E1C94973F5}" srcOrd="1" destOrd="0" presId="urn:microsoft.com/office/officeart/2008/layout/HorizontalMultiLevelHierarchy"/>
    <dgm:cxn modelId="{D118214F-8B89-4AF7-8288-29C089E7840A}" type="presParOf" srcId="{D59DD2F8-31D5-4090-88E6-09E1C94973F5}" destId="{75A89D02-D591-402D-9835-C8970174F6E6}" srcOrd="0" destOrd="0" presId="urn:microsoft.com/office/officeart/2008/layout/HorizontalMultiLevelHierarchy"/>
    <dgm:cxn modelId="{C04F245F-442A-44DF-AD02-2BB85470E17D}" type="presParOf" srcId="{D59DD2F8-31D5-4090-88E6-09E1C94973F5}" destId="{BA31B5B5-0B2E-4B36-95E1-1B1883EF0226}" srcOrd="1" destOrd="0" presId="urn:microsoft.com/office/officeart/2008/layout/HorizontalMultiLevelHierarchy"/>
    <dgm:cxn modelId="{EB6A207D-D907-4414-A426-956AADFFEB88}" type="presParOf" srcId="{8688EC98-731D-4375-9B23-06F5D9083C9F}" destId="{944163D6-F9E1-4637-B412-CB4851CE8207}" srcOrd="2" destOrd="0" presId="urn:microsoft.com/office/officeart/2008/layout/HorizontalMultiLevelHierarchy"/>
    <dgm:cxn modelId="{4372EE79-9B0A-4BD3-8281-10BACA05FFC1}" type="presParOf" srcId="{944163D6-F9E1-4637-B412-CB4851CE8207}" destId="{230DD35F-7F9A-4BB3-AFA2-D6045E0ADDA5}" srcOrd="0" destOrd="0" presId="urn:microsoft.com/office/officeart/2008/layout/HorizontalMultiLevelHierarchy"/>
    <dgm:cxn modelId="{2DDA27C3-B56F-4290-85C8-C9AE8C7F3B51}" type="presParOf" srcId="{8688EC98-731D-4375-9B23-06F5D9083C9F}" destId="{96229ACE-28B1-4621-BF96-0D11863AF42D}" srcOrd="3" destOrd="0" presId="urn:microsoft.com/office/officeart/2008/layout/HorizontalMultiLevelHierarchy"/>
    <dgm:cxn modelId="{EB6BA659-2C3D-4FB4-96EE-CCB0427E707C}" type="presParOf" srcId="{96229ACE-28B1-4621-BF96-0D11863AF42D}" destId="{599A0094-D6EA-4093-8938-2E811AADF858}" srcOrd="0" destOrd="0" presId="urn:microsoft.com/office/officeart/2008/layout/HorizontalMultiLevelHierarchy"/>
    <dgm:cxn modelId="{263F4B27-DD6F-4333-B74F-07DE4AD96D2E}" type="presParOf" srcId="{96229ACE-28B1-4621-BF96-0D11863AF42D}" destId="{DC3B2686-DA2F-489D-98AA-60416D516DAF}" srcOrd="1" destOrd="0" presId="urn:microsoft.com/office/officeart/2008/layout/HorizontalMultiLevelHierarchy"/>
    <dgm:cxn modelId="{2910ED28-E37A-4CEA-B543-FDDCE9769253}" type="presParOf" srcId="{8688EC98-731D-4375-9B23-06F5D9083C9F}" destId="{7FEAFBF1-0B56-4BAE-B7CF-CAFBD2443DA0}" srcOrd="4" destOrd="0" presId="urn:microsoft.com/office/officeart/2008/layout/HorizontalMultiLevelHierarchy"/>
    <dgm:cxn modelId="{07B66317-EB5B-4481-A897-FC14E65C5651}" type="presParOf" srcId="{7FEAFBF1-0B56-4BAE-B7CF-CAFBD2443DA0}" destId="{BAC7ECDF-DB13-4935-9E4A-E36B1FB77C26}" srcOrd="0" destOrd="0" presId="urn:microsoft.com/office/officeart/2008/layout/HorizontalMultiLevelHierarchy"/>
    <dgm:cxn modelId="{9DD1B76F-3E1E-4912-AD70-0BC6005947B1}" type="presParOf" srcId="{8688EC98-731D-4375-9B23-06F5D9083C9F}" destId="{F41EAF04-D5EE-4562-B497-A5BBC230121D}" srcOrd="5" destOrd="0" presId="urn:microsoft.com/office/officeart/2008/layout/HorizontalMultiLevelHierarchy"/>
    <dgm:cxn modelId="{CCDE742F-383D-4653-9193-C540D97C4B96}" type="presParOf" srcId="{F41EAF04-D5EE-4562-B497-A5BBC230121D}" destId="{927588D4-49F2-4C5F-9199-D9188EE4DBC8}" srcOrd="0" destOrd="0" presId="urn:microsoft.com/office/officeart/2008/layout/HorizontalMultiLevelHierarchy"/>
    <dgm:cxn modelId="{A25D73D1-61E7-4CC7-BF99-84FF454F9725}" type="presParOf" srcId="{F41EAF04-D5EE-4562-B497-A5BBC230121D}" destId="{33FF9983-DC11-45C4-B229-0DC754F69D13}" srcOrd="1" destOrd="0" presId="urn:microsoft.com/office/officeart/2008/layout/HorizontalMultiLevelHierarchy"/>
    <dgm:cxn modelId="{98534A5C-F3E6-4F41-9C9D-31132326B86D}" type="presParOf" srcId="{9A2F9D4E-44E4-4D08-AE87-5F023F101AEF}" destId="{1B13355D-3209-4821-8B35-4AA45423D8BA}" srcOrd="2" destOrd="0" presId="urn:microsoft.com/office/officeart/2008/layout/HorizontalMultiLevelHierarchy"/>
    <dgm:cxn modelId="{32D4D289-2E2C-42CC-B8C2-DDB2252A6AD0}" type="presParOf" srcId="{1B13355D-3209-4821-8B35-4AA45423D8BA}" destId="{5E60E110-0208-4FFE-A868-8EFF1DC38DAF}" srcOrd="0" destOrd="0" presId="urn:microsoft.com/office/officeart/2008/layout/HorizontalMultiLevelHierarchy"/>
    <dgm:cxn modelId="{81542195-7CAE-4C72-87DF-E903F0C08555}" type="presParOf" srcId="{9A2F9D4E-44E4-4D08-AE87-5F023F101AEF}" destId="{B730FA20-D84A-4034-8068-2EDBCA72A53B}" srcOrd="3" destOrd="0" presId="urn:microsoft.com/office/officeart/2008/layout/HorizontalMultiLevelHierarchy"/>
    <dgm:cxn modelId="{2CCD626F-49B1-4006-9FA5-79B7E8972326}" type="presParOf" srcId="{B730FA20-D84A-4034-8068-2EDBCA72A53B}" destId="{1149AFA6-71F0-4C02-AA88-9401999D3FE9}" srcOrd="0" destOrd="0" presId="urn:microsoft.com/office/officeart/2008/layout/HorizontalMultiLevelHierarchy"/>
    <dgm:cxn modelId="{C1729065-A546-4482-9B11-5F50F06F54DD}" type="presParOf" srcId="{B730FA20-D84A-4034-8068-2EDBCA72A53B}" destId="{065678C3-FCEC-4DD0-8243-A59E1121DBE5}" srcOrd="1" destOrd="0" presId="urn:microsoft.com/office/officeart/2008/layout/HorizontalMultiLevelHierarchy"/>
    <dgm:cxn modelId="{DB9A052C-CE43-459A-9BCE-C9578C4BFF82}" type="presParOf" srcId="{065678C3-FCEC-4DD0-8243-A59E1121DBE5}" destId="{55235A43-3458-4B00-926A-708723A91B74}" srcOrd="0" destOrd="0" presId="urn:microsoft.com/office/officeart/2008/layout/HorizontalMultiLevelHierarchy"/>
    <dgm:cxn modelId="{F5042E56-8BC4-4005-8C30-13FF5EC0ED7B}" type="presParOf" srcId="{55235A43-3458-4B00-926A-708723A91B74}" destId="{9D8A0E1F-5F90-4BA9-AB88-314DAEF9AD29}" srcOrd="0" destOrd="0" presId="urn:microsoft.com/office/officeart/2008/layout/HorizontalMultiLevelHierarchy"/>
    <dgm:cxn modelId="{9F61AB2D-325A-4152-84D9-DBD4C3A81979}" type="presParOf" srcId="{065678C3-FCEC-4DD0-8243-A59E1121DBE5}" destId="{C07968A6-48FF-40C2-B507-4BACF511AA15}" srcOrd="1" destOrd="0" presId="urn:microsoft.com/office/officeart/2008/layout/HorizontalMultiLevelHierarchy"/>
    <dgm:cxn modelId="{819074E6-C638-4A80-BA2C-611A9F1111BF}" type="presParOf" srcId="{C07968A6-48FF-40C2-B507-4BACF511AA15}" destId="{F3A0C162-DC74-47EA-AD1C-B3F1101D0BF4}" srcOrd="0" destOrd="0" presId="urn:microsoft.com/office/officeart/2008/layout/HorizontalMultiLevelHierarchy"/>
    <dgm:cxn modelId="{9D1DC601-8C14-4B56-86B2-F0C206BBB184}" type="presParOf" srcId="{C07968A6-48FF-40C2-B507-4BACF511AA15}" destId="{7A3236C5-071F-42DF-A461-8A43E987ABF2}" srcOrd="1" destOrd="0" presId="urn:microsoft.com/office/officeart/2008/layout/HorizontalMultiLevelHierarchy"/>
    <dgm:cxn modelId="{66E90151-8531-4288-8226-F1E4739990C0}" type="presParOf" srcId="{7A3236C5-071F-42DF-A461-8A43E987ABF2}" destId="{F1C4B16C-E36F-499A-BFF2-AF8B9DB412B5}" srcOrd="0" destOrd="0" presId="urn:microsoft.com/office/officeart/2008/layout/HorizontalMultiLevelHierarchy"/>
    <dgm:cxn modelId="{61DB8A87-12DF-4EA7-BDD6-1C5448886FB5}" type="presParOf" srcId="{F1C4B16C-E36F-499A-BFF2-AF8B9DB412B5}" destId="{48618397-3EAA-4CC0-B859-0C5828DA8A92}" srcOrd="0" destOrd="0" presId="urn:microsoft.com/office/officeart/2008/layout/HorizontalMultiLevelHierarchy"/>
    <dgm:cxn modelId="{10A40912-9ADF-4DAE-8ABA-50A46F8BB180}" type="presParOf" srcId="{7A3236C5-071F-42DF-A461-8A43E987ABF2}" destId="{39781DF4-C4DD-4653-AA93-CB147E96BE85}" srcOrd="1" destOrd="0" presId="urn:microsoft.com/office/officeart/2008/layout/HorizontalMultiLevelHierarchy"/>
    <dgm:cxn modelId="{9CAF1F35-88D8-47E3-8F8E-80DDAAC3EC87}" type="presParOf" srcId="{39781DF4-C4DD-4653-AA93-CB147E96BE85}" destId="{56DF8EE4-A63C-4D36-A2B9-3555335B130E}" srcOrd="0" destOrd="0" presId="urn:microsoft.com/office/officeart/2008/layout/HorizontalMultiLevelHierarchy"/>
    <dgm:cxn modelId="{85C157E2-7664-4D3C-9DCE-D55D4E3E9E79}" type="presParOf" srcId="{39781DF4-C4DD-4653-AA93-CB147E96BE85}" destId="{F5A085CD-4CD6-413D-A4EF-64799C0100A0}" srcOrd="1" destOrd="0" presId="urn:microsoft.com/office/officeart/2008/layout/HorizontalMultiLevelHierarchy"/>
    <dgm:cxn modelId="{1AFD6442-5B8A-4680-9B3A-3A1C4C7B81CD}" type="presParOf" srcId="{7A3236C5-071F-42DF-A461-8A43E987ABF2}" destId="{5EDF3D4D-8BE6-4ED0-B806-EB0EE6B2526C}" srcOrd="2" destOrd="0" presId="urn:microsoft.com/office/officeart/2008/layout/HorizontalMultiLevelHierarchy"/>
    <dgm:cxn modelId="{EDECCBE7-908A-45E0-AF8B-63D667C3ACC7}" type="presParOf" srcId="{5EDF3D4D-8BE6-4ED0-B806-EB0EE6B2526C}" destId="{ADF51703-EFE1-4248-9409-D102FD4260F4}" srcOrd="0" destOrd="0" presId="urn:microsoft.com/office/officeart/2008/layout/HorizontalMultiLevelHierarchy"/>
    <dgm:cxn modelId="{9262710C-97E2-4FB4-9E67-D132049EB7E9}" type="presParOf" srcId="{7A3236C5-071F-42DF-A461-8A43E987ABF2}" destId="{67684945-2BC3-4932-B4DD-1A252B8B0E76}" srcOrd="3" destOrd="0" presId="urn:microsoft.com/office/officeart/2008/layout/HorizontalMultiLevelHierarchy"/>
    <dgm:cxn modelId="{8472ED64-1AE3-4BAA-A3B3-0F17EB0C504C}" type="presParOf" srcId="{67684945-2BC3-4932-B4DD-1A252B8B0E76}" destId="{1D7717E8-3AF8-44CD-9A78-7A7919612E6A}" srcOrd="0" destOrd="0" presId="urn:microsoft.com/office/officeart/2008/layout/HorizontalMultiLevelHierarchy"/>
    <dgm:cxn modelId="{F959F37C-EEE8-434C-9BC8-15F2122EAD33}" type="presParOf" srcId="{67684945-2BC3-4932-B4DD-1A252B8B0E76}" destId="{FDB8C121-BD04-4FA5-B0CE-C3FE933EE904}" srcOrd="1" destOrd="0" presId="urn:microsoft.com/office/officeart/2008/layout/HorizontalMultiLevelHierarchy"/>
    <dgm:cxn modelId="{655B7664-F02F-4DB0-BF0D-201E5CD0907F}" type="presParOf" srcId="{7A3236C5-071F-42DF-A461-8A43E987ABF2}" destId="{C79530A2-BD16-4E33-A0BB-4C36B17295C1}" srcOrd="4" destOrd="0" presId="urn:microsoft.com/office/officeart/2008/layout/HorizontalMultiLevelHierarchy"/>
    <dgm:cxn modelId="{E22272CB-2A55-4AA4-A401-61E106383AC6}" type="presParOf" srcId="{C79530A2-BD16-4E33-A0BB-4C36B17295C1}" destId="{79523DCB-73D1-4958-BABA-2CB9FD52EC66}" srcOrd="0" destOrd="0" presId="urn:microsoft.com/office/officeart/2008/layout/HorizontalMultiLevelHierarchy"/>
    <dgm:cxn modelId="{1885C13C-5665-4AAC-834F-3D56244D6FB7}" type="presParOf" srcId="{7A3236C5-071F-42DF-A461-8A43E987ABF2}" destId="{C8540D88-EA55-42A0-919B-98371276AED1}" srcOrd="5" destOrd="0" presId="urn:microsoft.com/office/officeart/2008/layout/HorizontalMultiLevelHierarchy"/>
    <dgm:cxn modelId="{CBC15FF0-A546-4058-9334-784AD5E80495}" type="presParOf" srcId="{C8540D88-EA55-42A0-919B-98371276AED1}" destId="{9D2ECCF1-3F2C-46DB-8190-2EFF6B6AB2A4}" srcOrd="0" destOrd="0" presId="urn:microsoft.com/office/officeart/2008/layout/HorizontalMultiLevelHierarchy"/>
    <dgm:cxn modelId="{6147DC94-64E0-410B-8DBE-64D82DB5D695}" type="presParOf" srcId="{C8540D88-EA55-42A0-919B-98371276AED1}" destId="{12066497-1219-4E25-AA13-DD25CAF5B055}" srcOrd="1" destOrd="0" presId="urn:microsoft.com/office/officeart/2008/layout/HorizontalMultiLevelHierarchy"/>
    <dgm:cxn modelId="{B37AB1EE-54FB-44F4-8E77-9B093A7773FD}" type="presParOf" srcId="{7A3236C5-071F-42DF-A461-8A43E987ABF2}" destId="{3967C9FF-29FE-45FF-89D2-1F45F7D4BB77}" srcOrd="6" destOrd="0" presId="urn:microsoft.com/office/officeart/2008/layout/HorizontalMultiLevelHierarchy"/>
    <dgm:cxn modelId="{55889323-03FD-46FB-A219-85BA051F963E}" type="presParOf" srcId="{3967C9FF-29FE-45FF-89D2-1F45F7D4BB77}" destId="{C27B7456-B5B4-4776-9E81-F72D4170DD72}" srcOrd="0" destOrd="0" presId="urn:microsoft.com/office/officeart/2008/layout/HorizontalMultiLevelHierarchy"/>
    <dgm:cxn modelId="{2794C89D-448C-4F33-AEC6-14F00A5EA7E4}" type="presParOf" srcId="{7A3236C5-071F-42DF-A461-8A43E987ABF2}" destId="{427DD9FB-836A-4C41-8399-7F1223719E29}" srcOrd="7" destOrd="0" presId="urn:microsoft.com/office/officeart/2008/layout/HorizontalMultiLevelHierarchy"/>
    <dgm:cxn modelId="{89CFC5B6-F003-4CA0-B995-4096CABE7D8E}" type="presParOf" srcId="{427DD9FB-836A-4C41-8399-7F1223719E29}" destId="{677E0CAF-9D38-48E0-AB9B-DE1CAF9EED10}" srcOrd="0" destOrd="0" presId="urn:microsoft.com/office/officeart/2008/layout/HorizontalMultiLevelHierarchy"/>
    <dgm:cxn modelId="{B8F27E21-224E-48E3-AFEB-1165528A577C}" type="presParOf" srcId="{427DD9FB-836A-4C41-8399-7F1223719E29}" destId="{9C4B1755-F44B-4A02-AEB5-41DC6A0C0B24}" srcOrd="1" destOrd="0" presId="urn:microsoft.com/office/officeart/2008/layout/HorizontalMultiLevelHierarchy"/>
    <dgm:cxn modelId="{A20A01FB-0E4A-41D8-A06A-2772C67766E3}" type="presParOf" srcId="{9C4B1755-F44B-4A02-AEB5-41DC6A0C0B24}" destId="{B8FAC4C6-CF2D-4BBA-9B72-EF09521457D5}" srcOrd="0" destOrd="0" presId="urn:microsoft.com/office/officeart/2008/layout/HorizontalMultiLevelHierarchy"/>
    <dgm:cxn modelId="{671599F5-0519-47E3-A3A9-68739AEB4C37}" type="presParOf" srcId="{B8FAC4C6-CF2D-4BBA-9B72-EF09521457D5}" destId="{48ECAB4B-828E-4DB0-8998-A7078135C8B8}" srcOrd="0" destOrd="0" presId="urn:microsoft.com/office/officeart/2008/layout/HorizontalMultiLevelHierarchy"/>
    <dgm:cxn modelId="{8E76A67F-982D-4FEE-B253-B6C00176125F}" type="presParOf" srcId="{9C4B1755-F44B-4A02-AEB5-41DC6A0C0B24}" destId="{E8BF1156-A944-4E10-BFEE-6B45D87BECC3}" srcOrd="1" destOrd="0" presId="urn:microsoft.com/office/officeart/2008/layout/HorizontalMultiLevelHierarchy"/>
    <dgm:cxn modelId="{734E7E12-CD78-40B1-AFB0-7F80ADA804C8}" type="presParOf" srcId="{E8BF1156-A944-4E10-BFEE-6B45D87BECC3}" destId="{7E17E18F-61CC-4A1D-AECD-2E5664DCB9D7}" srcOrd="0" destOrd="0" presId="urn:microsoft.com/office/officeart/2008/layout/HorizontalMultiLevelHierarchy"/>
    <dgm:cxn modelId="{73748882-6D55-4943-A733-75A2242C9117}" type="presParOf" srcId="{E8BF1156-A944-4E10-BFEE-6B45D87BECC3}" destId="{5AF05CE1-E10C-4F51-BC1B-A24218D039E4}" srcOrd="1" destOrd="0" presId="urn:microsoft.com/office/officeart/2008/layout/HorizontalMultiLevelHierarchy"/>
    <dgm:cxn modelId="{287EBC97-4D6D-4046-BD9D-81E7B7D63E80}" type="presParOf" srcId="{5AF05CE1-E10C-4F51-BC1B-A24218D039E4}" destId="{F20733D1-D3B0-4902-B7D1-B7C112020FBA}" srcOrd="0" destOrd="0" presId="urn:microsoft.com/office/officeart/2008/layout/HorizontalMultiLevelHierarchy"/>
    <dgm:cxn modelId="{14E9CAC2-5BAE-4074-81E8-020FA2444832}" type="presParOf" srcId="{F20733D1-D3B0-4902-B7D1-B7C112020FBA}" destId="{1753657A-F4CE-48A7-9FA2-A597B35B2530}" srcOrd="0" destOrd="0" presId="urn:microsoft.com/office/officeart/2008/layout/HorizontalMultiLevelHierarchy"/>
    <dgm:cxn modelId="{19A82085-ECC5-4822-81CB-4B4E0439E78C}" type="presParOf" srcId="{5AF05CE1-E10C-4F51-BC1B-A24218D039E4}" destId="{1C1B1407-B3FF-4B34-A7FC-0697B042E3A1}" srcOrd="1" destOrd="0" presId="urn:microsoft.com/office/officeart/2008/layout/HorizontalMultiLevelHierarchy"/>
    <dgm:cxn modelId="{182AFD4B-F036-4162-9EEB-C49A5F37B067}" type="presParOf" srcId="{1C1B1407-B3FF-4B34-A7FC-0697B042E3A1}" destId="{25E8AF5C-A959-4882-900C-6B353C426F0D}" srcOrd="0" destOrd="0" presId="urn:microsoft.com/office/officeart/2008/layout/HorizontalMultiLevelHierarchy"/>
    <dgm:cxn modelId="{9588A59E-9A9B-4C7C-8C8E-482432055970}" type="presParOf" srcId="{1C1B1407-B3FF-4B34-A7FC-0697B042E3A1}" destId="{7C5D6D4E-8980-4704-9E22-33FC2BB7115E}" srcOrd="1" destOrd="0" presId="urn:microsoft.com/office/officeart/2008/layout/HorizontalMultiLevelHierarchy"/>
    <dgm:cxn modelId="{0B8D5EBB-DE5A-45A8-AA9C-7637735FC7EB}" type="presParOf" srcId="{7A3236C5-071F-42DF-A461-8A43E987ABF2}" destId="{1B3A54E5-AE4F-4467-9CEE-0D94A4B1F29D}" srcOrd="8" destOrd="0" presId="urn:microsoft.com/office/officeart/2008/layout/HorizontalMultiLevelHierarchy"/>
    <dgm:cxn modelId="{8C544EA3-F021-40AC-84AE-FD01EA3E974D}" type="presParOf" srcId="{1B3A54E5-AE4F-4467-9CEE-0D94A4B1F29D}" destId="{6EDD3C77-8CB6-470E-9387-D725AEDC5EAC}" srcOrd="0" destOrd="0" presId="urn:microsoft.com/office/officeart/2008/layout/HorizontalMultiLevelHierarchy"/>
    <dgm:cxn modelId="{062A8220-C9A7-41B2-B303-9DA417B4DA21}" type="presParOf" srcId="{7A3236C5-071F-42DF-A461-8A43E987ABF2}" destId="{3FE709A2-A18B-493B-962A-2C64D6C037BB}" srcOrd="9" destOrd="0" presId="urn:microsoft.com/office/officeart/2008/layout/HorizontalMultiLevelHierarchy"/>
    <dgm:cxn modelId="{FA257DC2-0470-4F64-9456-A7B2E9CCC791}" type="presParOf" srcId="{3FE709A2-A18B-493B-962A-2C64D6C037BB}" destId="{2E8CEFBF-2C8B-4332-9F03-8076B33D0D46}" srcOrd="0" destOrd="0" presId="urn:microsoft.com/office/officeart/2008/layout/HorizontalMultiLevelHierarchy"/>
    <dgm:cxn modelId="{0DCA839F-BBAB-41D9-BD8B-AE574306748D}" type="presParOf" srcId="{3FE709A2-A18B-493B-962A-2C64D6C037BB}" destId="{CED0660A-6B11-47FD-9E63-DA68C34E9859}" srcOrd="1" destOrd="0" presId="urn:microsoft.com/office/officeart/2008/layout/HorizontalMultiLevelHierarchy"/>
    <dgm:cxn modelId="{98A34519-FC3E-4370-83A0-05871212C925}" type="presParOf" srcId="{065678C3-FCEC-4DD0-8243-A59E1121DBE5}" destId="{7FE76EBA-2B94-488A-8EAF-BD5C87C72462}" srcOrd="2" destOrd="0" presId="urn:microsoft.com/office/officeart/2008/layout/HorizontalMultiLevelHierarchy"/>
    <dgm:cxn modelId="{8AA8E6A8-8D19-41E3-95A5-20839821DA56}" type="presParOf" srcId="{7FE76EBA-2B94-488A-8EAF-BD5C87C72462}" destId="{7D5BA72F-655D-4DCE-BBF8-A6F882B583BD}" srcOrd="0" destOrd="0" presId="urn:microsoft.com/office/officeart/2008/layout/HorizontalMultiLevelHierarchy"/>
    <dgm:cxn modelId="{C8FBF151-2D88-4C8F-9714-D41600255F0D}" type="presParOf" srcId="{065678C3-FCEC-4DD0-8243-A59E1121DBE5}" destId="{BBCFC458-47B2-4113-9126-C2A93C7A82EC}" srcOrd="3" destOrd="0" presId="urn:microsoft.com/office/officeart/2008/layout/HorizontalMultiLevelHierarchy"/>
    <dgm:cxn modelId="{F61CA9D1-43C1-44D8-A052-20D904193EA7}" type="presParOf" srcId="{BBCFC458-47B2-4113-9126-C2A93C7A82EC}" destId="{1764A65B-7D0F-4CB9-98D6-87BB6ED13075}" srcOrd="0" destOrd="0" presId="urn:microsoft.com/office/officeart/2008/layout/HorizontalMultiLevelHierarchy"/>
    <dgm:cxn modelId="{D828230B-FC0F-4771-B71B-7087EECAE379}" type="presParOf" srcId="{BBCFC458-47B2-4113-9126-C2A93C7A82EC}" destId="{329238F3-FB11-4E89-98A4-2D2FE98CEAE1}" srcOrd="1" destOrd="0" presId="urn:microsoft.com/office/officeart/2008/layout/HorizontalMultiLevelHierarchy"/>
    <dgm:cxn modelId="{FC8279DE-1377-4E92-841F-0F1D701175B5}" type="presParOf" srcId="{9A2F9D4E-44E4-4D08-AE87-5F023F101AEF}" destId="{C734E81A-CA68-44F0-BD37-F76BFADC338C}" srcOrd="4" destOrd="0" presId="urn:microsoft.com/office/officeart/2008/layout/HorizontalMultiLevelHierarchy"/>
    <dgm:cxn modelId="{7D04F77C-19B2-4D9B-996E-C6D562EE4B51}" type="presParOf" srcId="{C734E81A-CA68-44F0-BD37-F76BFADC338C}" destId="{9CAF394D-0EF4-40DF-B01C-868B76353F1F}" srcOrd="0" destOrd="0" presId="urn:microsoft.com/office/officeart/2008/layout/HorizontalMultiLevelHierarchy"/>
    <dgm:cxn modelId="{AE0A2CB0-3469-4DD5-A180-537967A4A0CF}" type="presParOf" srcId="{9A2F9D4E-44E4-4D08-AE87-5F023F101AEF}" destId="{7471C220-DB5B-46A8-8E00-5D6DF71454F4}" srcOrd="5" destOrd="0" presId="urn:microsoft.com/office/officeart/2008/layout/HorizontalMultiLevelHierarchy"/>
    <dgm:cxn modelId="{2E72F18C-9F05-4607-9DB5-EFFD2BBE00A9}" type="presParOf" srcId="{7471C220-DB5B-46A8-8E00-5D6DF71454F4}" destId="{DA742BF4-721D-42D0-BD66-0C0177BB635D}" srcOrd="0" destOrd="0" presId="urn:microsoft.com/office/officeart/2008/layout/HorizontalMultiLevelHierarchy"/>
    <dgm:cxn modelId="{28481A9A-3BDB-47AE-A1DB-6128730F4126}" type="presParOf" srcId="{7471C220-DB5B-46A8-8E00-5D6DF71454F4}" destId="{5956DFF0-C82D-429A-954A-4637B7E36C24}" srcOrd="1" destOrd="0" presId="urn:microsoft.com/office/officeart/2008/layout/HorizontalMultiLevelHierarchy"/>
    <dgm:cxn modelId="{EF552A43-D4C8-40F4-B05C-FFD479B90CA7}" type="presParOf" srcId="{5956DFF0-C82D-429A-954A-4637B7E36C24}" destId="{BEF028E2-E4D7-4F24-A64F-DD143DA40A49}" srcOrd="0" destOrd="0" presId="urn:microsoft.com/office/officeart/2008/layout/HorizontalMultiLevelHierarchy"/>
    <dgm:cxn modelId="{804C6CC0-6E35-4FD6-AF76-DFD5FE161654}" type="presParOf" srcId="{BEF028E2-E4D7-4F24-A64F-DD143DA40A49}" destId="{82519484-8002-4E6D-869A-BEBB968B924E}" srcOrd="0" destOrd="0" presId="urn:microsoft.com/office/officeart/2008/layout/HorizontalMultiLevelHierarchy"/>
    <dgm:cxn modelId="{D3921EC7-3DF3-4F36-9013-C3F86599C21D}" type="presParOf" srcId="{5956DFF0-C82D-429A-954A-4637B7E36C24}" destId="{E3B6838E-41CD-479C-AF18-B8AB3ED068E3}" srcOrd="1" destOrd="0" presId="urn:microsoft.com/office/officeart/2008/layout/HorizontalMultiLevelHierarchy"/>
    <dgm:cxn modelId="{0D0B81B3-71D2-405F-A1D8-0C19618AA384}" type="presParOf" srcId="{E3B6838E-41CD-479C-AF18-B8AB3ED068E3}" destId="{4488BF1D-2497-4F60-8095-8DD713E287CC}" srcOrd="0" destOrd="0" presId="urn:microsoft.com/office/officeart/2008/layout/HorizontalMultiLevelHierarchy"/>
    <dgm:cxn modelId="{A369E1B7-65B4-4A14-B6C6-BAC1BFE64D06}" type="presParOf" srcId="{E3B6838E-41CD-479C-AF18-B8AB3ED068E3}" destId="{64C8537F-78A3-460A-ADD2-53F3AB5FC279}" srcOrd="1" destOrd="0" presId="urn:microsoft.com/office/officeart/2008/layout/HorizontalMultiLevelHierarchy"/>
    <dgm:cxn modelId="{DA90BFC1-BE4E-4C35-B509-8B247BF07BCB}" type="presParOf" srcId="{5956DFF0-C82D-429A-954A-4637B7E36C24}" destId="{E1F69D0D-6EFF-4FD4-B494-2DECCB479268}" srcOrd="2" destOrd="0" presId="urn:microsoft.com/office/officeart/2008/layout/HorizontalMultiLevelHierarchy"/>
    <dgm:cxn modelId="{ABC5D65A-C232-4933-B9C9-C169CE173C94}" type="presParOf" srcId="{E1F69D0D-6EFF-4FD4-B494-2DECCB479268}" destId="{80350204-DE39-4FBC-9CB7-ED4E84C1193D}" srcOrd="0" destOrd="0" presId="urn:microsoft.com/office/officeart/2008/layout/HorizontalMultiLevelHierarchy"/>
    <dgm:cxn modelId="{6482F473-9121-4ED1-A2A8-393D3D950076}" type="presParOf" srcId="{5956DFF0-C82D-429A-954A-4637B7E36C24}" destId="{65224F5E-39AC-4935-BB7C-2D8DCA95A8AE}" srcOrd="3" destOrd="0" presId="urn:microsoft.com/office/officeart/2008/layout/HorizontalMultiLevelHierarchy"/>
    <dgm:cxn modelId="{08862868-B0FB-4B67-BAFB-2827AB5D5886}" type="presParOf" srcId="{65224F5E-39AC-4935-BB7C-2D8DCA95A8AE}" destId="{30C760BA-FD25-4DCF-8719-C959D5F7AE15}" srcOrd="0" destOrd="0" presId="urn:microsoft.com/office/officeart/2008/layout/HorizontalMultiLevelHierarchy"/>
    <dgm:cxn modelId="{363ABC34-6605-4791-9E5C-19CEB5D4115E}" type="presParOf" srcId="{65224F5E-39AC-4935-BB7C-2D8DCA95A8AE}" destId="{3B2A817D-C6CB-46C1-BF46-45883C969551}" srcOrd="1" destOrd="0" presId="urn:microsoft.com/office/officeart/2008/layout/HorizontalMultiLevelHierarchy"/>
    <dgm:cxn modelId="{84F86F13-3754-4926-9C86-50EF74851D58}" type="presParOf" srcId="{3B2A817D-C6CB-46C1-BF46-45883C969551}" destId="{8A7D5B59-FA2E-47A2-AB72-3A241F20C3BA}" srcOrd="0" destOrd="0" presId="urn:microsoft.com/office/officeart/2008/layout/HorizontalMultiLevelHierarchy"/>
    <dgm:cxn modelId="{55E3FF8A-4083-4C78-A836-FA80C1AAF73D}" type="presParOf" srcId="{8A7D5B59-FA2E-47A2-AB72-3A241F20C3BA}" destId="{54AFDC59-DBD3-4408-81EB-60541F89DE71}" srcOrd="0" destOrd="0" presId="urn:microsoft.com/office/officeart/2008/layout/HorizontalMultiLevelHierarchy"/>
    <dgm:cxn modelId="{9FC498FA-0471-468F-A0D9-E4DFE39DB92D}" type="presParOf" srcId="{3B2A817D-C6CB-46C1-BF46-45883C969551}" destId="{E361480D-36AF-4EFE-9072-6BF894EA2717}" srcOrd="1" destOrd="0" presId="urn:microsoft.com/office/officeart/2008/layout/HorizontalMultiLevelHierarchy"/>
    <dgm:cxn modelId="{758D7F8D-93A9-420F-9F2B-3CAABEC1C697}" type="presParOf" srcId="{E361480D-36AF-4EFE-9072-6BF894EA2717}" destId="{91F58368-7D9A-4B45-A22A-D8A00363EEA3}" srcOrd="0" destOrd="0" presId="urn:microsoft.com/office/officeart/2008/layout/HorizontalMultiLevelHierarchy"/>
    <dgm:cxn modelId="{5AFEBE16-C1A4-415F-B7E6-54CC2743DE02}" type="presParOf" srcId="{E361480D-36AF-4EFE-9072-6BF894EA2717}" destId="{294C7CC6-985A-4D9F-9CE2-6AF62A9C7A0C}" srcOrd="1" destOrd="0" presId="urn:microsoft.com/office/officeart/2008/layout/HorizontalMultiLevelHierarchy"/>
    <dgm:cxn modelId="{A9517F3F-0D2A-489F-A49B-C114C80248F4}" type="presParOf" srcId="{3B2A817D-C6CB-46C1-BF46-45883C969551}" destId="{DB124A47-FE14-42FA-B290-A68590A30B78}" srcOrd="2" destOrd="0" presId="urn:microsoft.com/office/officeart/2008/layout/HorizontalMultiLevelHierarchy"/>
    <dgm:cxn modelId="{6982F19B-4585-4F42-8BD0-F7FE3F7E7ACA}" type="presParOf" srcId="{DB124A47-FE14-42FA-B290-A68590A30B78}" destId="{47761E2B-E32D-46B3-924C-2EC572928042}" srcOrd="0" destOrd="0" presId="urn:microsoft.com/office/officeart/2008/layout/HorizontalMultiLevelHierarchy"/>
    <dgm:cxn modelId="{C830F377-DEBB-4938-B86A-656034D3980D}" type="presParOf" srcId="{3B2A817D-C6CB-46C1-BF46-45883C969551}" destId="{1D65FD5B-498C-4285-8B1D-C332B0899DDD}" srcOrd="3" destOrd="0" presId="urn:microsoft.com/office/officeart/2008/layout/HorizontalMultiLevelHierarchy"/>
    <dgm:cxn modelId="{127CADC1-FB0D-4755-A68E-F6EF49C16488}" type="presParOf" srcId="{1D65FD5B-498C-4285-8B1D-C332B0899DDD}" destId="{B93DCA53-9243-4AF8-8CFD-EEB14D8B8C27}" srcOrd="0" destOrd="0" presId="urn:microsoft.com/office/officeart/2008/layout/HorizontalMultiLevelHierarchy"/>
    <dgm:cxn modelId="{A8C45341-5E19-405F-B41F-6E048CABA13C}" type="presParOf" srcId="{1D65FD5B-498C-4285-8B1D-C332B0899DDD}" destId="{4302318A-5932-47BA-A340-A0220A0FAEAA}" srcOrd="1" destOrd="0" presId="urn:microsoft.com/office/officeart/2008/layout/HorizontalMultiLevelHierarchy"/>
    <dgm:cxn modelId="{7DFA484A-8C45-4C95-B14E-542559E86C81}" type="presParOf" srcId="{9A2F9D4E-44E4-4D08-AE87-5F023F101AEF}" destId="{DCA77D36-6541-462F-998D-052F1BCD0566}" srcOrd="6" destOrd="0" presId="urn:microsoft.com/office/officeart/2008/layout/HorizontalMultiLevelHierarchy"/>
    <dgm:cxn modelId="{E6A58856-5E0D-4375-9638-E33BA0DF9D00}" type="presParOf" srcId="{DCA77D36-6541-462F-998D-052F1BCD0566}" destId="{B0336390-1924-4ED2-B36B-09BAC8ECCC47}" srcOrd="0" destOrd="0" presId="urn:microsoft.com/office/officeart/2008/layout/HorizontalMultiLevelHierarchy"/>
    <dgm:cxn modelId="{AFCA53E6-0254-4FD3-A943-AA348F336509}" type="presParOf" srcId="{9A2F9D4E-44E4-4D08-AE87-5F023F101AEF}" destId="{88EDA0C3-250E-43E4-A12D-4E921DF60468}" srcOrd="7" destOrd="0" presId="urn:microsoft.com/office/officeart/2008/layout/HorizontalMultiLevelHierarchy"/>
    <dgm:cxn modelId="{94D69F7F-EA57-4FA3-9562-4404CDDA70E5}" type="presParOf" srcId="{88EDA0C3-250E-43E4-A12D-4E921DF60468}" destId="{DB678C5A-9F48-433F-92AF-298175BC7698}" srcOrd="0" destOrd="0" presId="urn:microsoft.com/office/officeart/2008/layout/HorizontalMultiLevelHierarchy"/>
    <dgm:cxn modelId="{739AD488-D243-4E51-B11E-5C89F7832A6C}" type="presParOf" srcId="{88EDA0C3-250E-43E4-A12D-4E921DF60468}" destId="{A2F7A77A-7B97-4E06-9104-19C7BD53D2B1}" srcOrd="1" destOrd="0" presId="urn:microsoft.com/office/officeart/2008/layout/HorizontalMultiLevelHierarchy"/>
    <dgm:cxn modelId="{D31BCEE0-94C8-4B74-80CE-8878F5CFA1A0}" type="presParOf" srcId="{A2F7A77A-7B97-4E06-9104-19C7BD53D2B1}" destId="{C8FEE4AF-69EE-436A-A99D-443ED9596ACC}" srcOrd="0" destOrd="0" presId="urn:microsoft.com/office/officeart/2008/layout/HorizontalMultiLevelHierarchy"/>
    <dgm:cxn modelId="{5973B28E-BF4F-4774-A9E3-CF1AB970841A}" type="presParOf" srcId="{C8FEE4AF-69EE-436A-A99D-443ED9596ACC}" destId="{B4A7B42B-24E4-4850-9D9A-C98FAAED1E78}" srcOrd="0" destOrd="0" presId="urn:microsoft.com/office/officeart/2008/layout/HorizontalMultiLevelHierarchy"/>
    <dgm:cxn modelId="{E36BD228-8C98-4115-82C0-7C82E4075A24}" type="presParOf" srcId="{A2F7A77A-7B97-4E06-9104-19C7BD53D2B1}" destId="{9FF1CAE2-B928-4B2C-B7BC-1AF81243D56D}" srcOrd="1" destOrd="0" presId="urn:microsoft.com/office/officeart/2008/layout/HorizontalMultiLevelHierarchy"/>
    <dgm:cxn modelId="{90A5348D-EA02-4FE1-AAF3-EE640EA64A6F}" type="presParOf" srcId="{9FF1CAE2-B928-4B2C-B7BC-1AF81243D56D}" destId="{5543CA5B-722B-4D57-8D04-3E0751186FB9}" srcOrd="0" destOrd="0" presId="urn:microsoft.com/office/officeart/2008/layout/HorizontalMultiLevelHierarchy"/>
    <dgm:cxn modelId="{DF211899-5BA3-454B-8495-E9B01B256251}" type="presParOf" srcId="{9FF1CAE2-B928-4B2C-B7BC-1AF81243D56D}" destId="{955D1D0C-61A5-43E7-8CD3-27F444CEBA72}" srcOrd="1" destOrd="0" presId="urn:microsoft.com/office/officeart/2008/layout/HorizontalMultiLevelHierarchy"/>
    <dgm:cxn modelId="{524865E5-61A3-4520-83B7-0D34CF0C2A84}" type="presParOf" srcId="{A2F7A77A-7B97-4E06-9104-19C7BD53D2B1}" destId="{54D1CB4F-8381-4FDB-8CD5-CF6E58C356EC}" srcOrd="2" destOrd="0" presId="urn:microsoft.com/office/officeart/2008/layout/HorizontalMultiLevelHierarchy"/>
    <dgm:cxn modelId="{046B0E9F-977D-49EB-8FB2-664F85F6B85E}" type="presParOf" srcId="{54D1CB4F-8381-4FDB-8CD5-CF6E58C356EC}" destId="{256FA01A-983D-4AC0-A63F-DF96683E2DCD}" srcOrd="0" destOrd="0" presId="urn:microsoft.com/office/officeart/2008/layout/HorizontalMultiLevelHierarchy"/>
    <dgm:cxn modelId="{05C93FCE-FFEE-4A18-951C-67C9776F98D1}" type="presParOf" srcId="{A2F7A77A-7B97-4E06-9104-19C7BD53D2B1}" destId="{2557EC57-FC75-4293-9D0F-0A99EA2051F0}" srcOrd="3" destOrd="0" presId="urn:microsoft.com/office/officeart/2008/layout/HorizontalMultiLevelHierarchy"/>
    <dgm:cxn modelId="{BD31E33F-D068-4A3B-BD0D-A26824FB893C}" type="presParOf" srcId="{2557EC57-FC75-4293-9D0F-0A99EA2051F0}" destId="{9C7EA49D-AFA6-4DB2-9004-7B7C24CA8862}" srcOrd="0" destOrd="0" presId="urn:microsoft.com/office/officeart/2008/layout/HorizontalMultiLevelHierarchy"/>
    <dgm:cxn modelId="{92649C51-EA39-4AD4-A866-61AFDA955CC2}" type="presParOf" srcId="{2557EC57-FC75-4293-9D0F-0A99EA2051F0}" destId="{FFEACEDD-E94A-4800-AC38-4408A82CBBF8}" srcOrd="1" destOrd="0" presId="urn:microsoft.com/office/officeart/2008/layout/HorizontalMultiLevelHierarchy"/>
  </dgm:cxnLst>
  <dgm:bg/>
  <dgm:whole>
    <a:ln w="57150"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483EBF-AB32-4455-B0C7-50FC7ECA7F51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3BA67F-4A1E-4DC7-A850-9BAD63187EC8}">
      <dgm:prSet phldrT="[نص]"/>
      <dgm:spPr/>
      <dgm:t>
        <a:bodyPr/>
        <a:lstStyle/>
        <a:p>
          <a:pPr rtl="1"/>
          <a:r>
            <a:rPr lang="ar-SA" dirty="0" smtClean="0"/>
            <a:t>فضائل التوحيد وأهميته  </a:t>
          </a:r>
          <a:endParaRPr lang="ar-SA" dirty="0"/>
        </a:p>
      </dgm:t>
    </dgm:pt>
    <dgm:pt modelId="{DEAB4303-9326-460F-B711-311EE39F804C}" type="parTrans" cxnId="{41D63225-2A0D-47F9-9B5C-F746172319AF}">
      <dgm:prSet/>
      <dgm:spPr/>
      <dgm:t>
        <a:bodyPr/>
        <a:lstStyle/>
        <a:p>
          <a:pPr rtl="1"/>
          <a:endParaRPr lang="ar-SA"/>
        </a:p>
      </dgm:t>
    </dgm:pt>
    <dgm:pt modelId="{A9BCF364-FA91-407A-BD2B-C127E473B16F}" type="sibTrans" cxnId="{41D63225-2A0D-47F9-9B5C-F746172319AF}">
      <dgm:prSet/>
      <dgm:spPr/>
      <dgm:t>
        <a:bodyPr/>
        <a:lstStyle/>
        <a:p>
          <a:pPr rtl="1"/>
          <a:endParaRPr lang="ar-SA"/>
        </a:p>
      </dgm:t>
    </dgm:pt>
    <dgm:pt modelId="{D50157DF-1D78-44EB-880F-7A2C49F5EB19}">
      <dgm:prSet phldrT="[نص]"/>
      <dgm:spPr/>
      <dgm:t>
        <a:bodyPr/>
        <a:lstStyle/>
        <a:p>
          <a:pPr rtl="1"/>
          <a:r>
            <a:rPr lang="ar-SA" dirty="0" smtClean="0"/>
            <a:t>فضائل التوحيد</a:t>
          </a:r>
          <a:endParaRPr lang="ar-SA" dirty="0"/>
        </a:p>
      </dgm:t>
    </dgm:pt>
    <dgm:pt modelId="{DCEFC65A-F5A4-4132-AC8F-BE21C1180F22}" type="parTrans" cxnId="{7C7C263D-D852-4C3C-B24F-B5E421818E31}">
      <dgm:prSet/>
      <dgm:spPr/>
      <dgm:t>
        <a:bodyPr/>
        <a:lstStyle/>
        <a:p>
          <a:pPr rtl="1"/>
          <a:endParaRPr lang="ar-SA"/>
        </a:p>
      </dgm:t>
    </dgm:pt>
    <dgm:pt modelId="{DFA51612-5910-4677-81AA-CDB5DD3280B0}" type="sibTrans" cxnId="{7C7C263D-D852-4C3C-B24F-B5E421818E31}">
      <dgm:prSet/>
      <dgm:spPr/>
      <dgm:t>
        <a:bodyPr/>
        <a:lstStyle/>
        <a:p>
          <a:pPr rtl="1"/>
          <a:endParaRPr lang="ar-SA"/>
        </a:p>
      </dgm:t>
    </dgm:pt>
    <dgm:pt modelId="{3B9BF6D1-2771-41C4-99B0-9276666C4D6B}">
      <dgm:prSet phldrT="[نص]"/>
      <dgm:spPr/>
      <dgm:t>
        <a:bodyPr/>
        <a:lstStyle/>
        <a:p>
          <a:pPr rtl="1"/>
          <a:r>
            <a:rPr lang="ar-SA" dirty="0" smtClean="0"/>
            <a:t>التوحيد سبب الأمن والاهتداء في الدنيا والآخرة</a:t>
          </a:r>
          <a:endParaRPr lang="ar-SA" dirty="0"/>
        </a:p>
      </dgm:t>
    </dgm:pt>
    <dgm:pt modelId="{F04C98F1-5EA2-4B46-8CDA-7F3E160080D5}" type="parTrans" cxnId="{12B22DDD-3487-4F12-BB88-522D9530AD3B}">
      <dgm:prSet/>
      <dgm:spPr/>
      <dgm:t>
        <a:bodyPr/>
        <a:lstStyle/>
        <a:p>
          <a:pPr rtl="1"/>
          <a:endParaRPr lang="ar-SA"/>
        </a:p>
      </dgm:t>
    </dgm:pt>
    <dgm:pt modelId="{2311474C-41F3-4807-8971-49629C2A4954}" type="sibTrans" cxnId="{12B22DDD-3487-4F12-BB88-522D9530AD3B}">
      <dgm:prSet/>
      <dgm:spPr/>
      <dgm:t>
        <a:bodyPr/>
        <a:lstStyle/>
        <a:p>
          <a:pPr rtl="1"/>
          <a:endParaRPr lang="ar-SA"/>
        </a:p>
      </dgm:t>
    </dgm:pt>
    <dgm:pt modelId="{843A1E77-009E-4826-9CE5-6AC149F6CCE9}">
      <dgm:prSet phldrT="[نص]"/>
      <dgm:spPr/>
      <dgm:t>
        <a:bodyPr/>
        <a:lstStyle/>
        <a:p>
          <a:pPr rtl="1"/>
          <a:r>
            <a:rPr lang="ar-SA" dirty="0" smtClean="0"/>
            <a:t>التوحيد بفضي بأهله إلى الجنة حتى مع التقصير في العمل</a:t>
          </a:r>
          <a:endParaRPr lang="ar-SA" dirty="0"/>
        </a:p>
      </dgm:t>
    </dgm:pt>
    <dgm:pt modelId="{59AF563F-EB6B-4F1A-BEB1-BE435B907250}" type="parTrans" cxnId="{FFECF16B-19F8-4A52-9165-3D127D87D1D1}">
      <dgm:prSet/>
      <dgm:spPr/>
      <dgm:t>
        <a:bodyPr/>
        <a:lstStyle/>
        <a:p>
          <a:pPr rtl="1"/>
          <a:endParaRPr lang="ar-SA"/>
        </a:p>
      </dgm:t>
    </dgm:pt>
    <dgm:pt modelId="{924A35C1-D8B4-4D64-B4CE-E7AAE6A29294}" type="sibTrans" cxnId="{FFECF16B-19F8-4A52-9165-3D127D87D1D1}">
      <dgm:prSet/>
      <dgm:spPr/>
      <dgm:t>
        <a:bodyPr/>
        <a:lstStyle/>
        <a:p>
          <a:pPr rtl="1"/>
          <a:endParaRPr lang="ar-SA"/>
        </a:p>
      </dgm:t>
    </dgm:pt>
    <dgm:pt modelId="{BA2B658D-E9F4-498C-B6FB-180518F38F6A}">
      <dgm:prSet phldrT="[نص]"/>
      <dgm:spPr/>
      <dgm:t>
        <a:bodyPr/>
        <a:lstStyle/>
        <a:p>
          <a:pPr rtl="1"/>
          <a:r>
            <a:rPr lang="ar-SA" dirty="0" smtClean="0"/>
            <a:t>أهميته</a:t>
          </a:r>
          <a:endParaRPr lang="ar-SA" dirty="0"/>
        </a:p>
      </dgm:t>
    </dgm:pt>
    <dgm:pt modelId="{7126392F-0DCD-4648-A4E1-3C90175A13A9}" type="parTrans" cxnId="{B8243CE4-2ED9-48D6-9175-953FD1666512}">
      <dgm:prSet/>
      <dgm:spPr/>
      <dgm:t>
        <a:bodyPr/>
        <a:lstStyle/>
        <a:p>
          <a:pPr rtl="1"/>
          <a:endParaRPr lang="ar-SA"/>
        </a:p>
      </dgm:t>
    </dgm:pt>
    <dgm:pt modelId="{FD2867BE-0BBD-4259-9678-2611843FB394}" type="sibTrans" cxnId="{B8243CE4-2ED9-48D6-9175-953FD1666512}">
      <dgm:prSet/>
      <dgm:spPr/>
      <dgm:t>
        <a:bodyPr/>
        <a:lstStyle/>
        <a:p>
          <a:pPr rtl="1"/>
          <a:endParaRPr lang="ar-SA"/>
        </a:p>
      </dgm:t>
    </dgm:pt>
    <dgm:pt modelId="{FCBB84AF-07BF-4543-9EF5-E571A1DED6E1}">
      <dgm:prSet phldrT="[نص]"/>
      <dgm:spPr/>
      <dgm:t>
        <a:bodyPr/>
        <a:lstStyle/>
        <a:p>
          <a:pPr rtl="1"/>
          <a:r>
            <a:rPr lang="ar-SA" dirty="0" smtClean="0"/>
            <a:t>التوحيد هو الحكمة الشرعية من خلق الثقلين</a:t>
          </a:r>
          <a:endParaRPr lang="ar-SA" dirty="0"/>
        </a:p>
      </dgm:t>
    </dgm:pt>
    <dgm:pt modelId="{E5D9188E-2CF1-4D2A-B9B7-E141262DEA74}" type="parTrans" cxnId="{3AA5D0B3-A7F7-4A28-B7DF-B6772671FB34}">
      <dgm:prSet/>
      <dgm:spPr/>
      <dgm:t>
        <a:bodyPr/>
        <a:lstStyle/>
        <a:p>
          <a:pPr rtl="1"/>
          <a:endParaRPr lang="ar-SA"/>
        </a:p>
      </dgm:t>
    </dgm:pt>
    <dgm:pt modelId="{31B302DB-40EE-4C3E-B1DD-8B33A53303E6}" type="sibTrans" cxnId="{3AA5D0B3-A7F7-4A28-B7DF-B6772671FB34}">
      <dgm:prSet/>
      <dgm:spPr/>
      <dgm:t>
        <a:bodyPr/>
        <a:lstStyle/>
        <a:p>
          <a:pPr rtl="1"/>
          <a:endParaRPr lang="ar-SA"/>
        </a:p>
      </dgm:t>
    </dgm:pt>
    <dgm:pt modelId="{B0660B58-EDD6-4AD2-B438-FE73D3E66593}">
      <dgm:prSet/>
      <dgm:spPr/>
      <dgm:t>
        <a:bodyPr/>
        <a:lstStyle/>
        <a:p>
          <a:pPr rtl="1"/>
          <a:r>
            <a:rPr lang="ar-SA" dirty="0" smtClean="0"/>
            <a:t>التوحيد إذا كمل في القلب حرم صاحبه على النار</a:t>
          </a:r>
          <a:endParaRPr lang="ar-SA" dirty="0"/>
        </a:p>
      </dgm:t>
    </dgm:pt>
    <dgm:pt modelId="{AE2808F3-9A76-4813-8E7E-B67DC7FB9991}" type="parTrans" cxnId="{F11D73E2-5B9A-44E8-9D88-449DA3259F4E}">
      <dgm:prSet/>
      <dgm:spPr/>
      <dgm:t>
        <a:bodyPr/>
        <a:lstStyle/>
        <a:p>
          <a:pPr rtl="1"/>
          <a:endParaRPr lang="ar-SA"/>
        </a:p>
      </dgm:t>
    </dgm:pt>
    <dgm:pt modelId="{66B7AC1B-DD7F-4B11-A166-240D368357A2}" type="sibTrans" cxnId="{F11D73E2-5B9A-44E8-9D88-449DA3259F4E}">
      <dgm:prSet/>
      <dgm:spPr/>
      <dgm:t>
        <a:bodyPr/>
        <a:lstStyle/>
        <a:p>
          <a:pPr rtl="1"/>
          <a:endParaRPr lang="ar-SA"/>
        </a:p>
      </dgm:t>
    </dgm:pt>
    <dgm:pt modelId="{966CA293-799A-49C7-A9C5-6DC392ADDAA8}">
      <dgm:prSet/>
      <dgm:spPr/>
      <dgm:t>
        <a:bodyPr/>
        <a:lstStyle/>
        <a:p>
          <a:pPr rtl="1"/>
          <a:r>
            <a:rPr lang="ar-SA" dirty="0" smtClean="0"/>
            <a:t>إخلاص التوحيد يكفر الذنوب مهما كثرت</a:t>
          </a:r>
          <a:endParaRPr lang="ar-SA" dirty="0"/>
        </a:p>
      </dgm:t>
    </dgm:pt>
    <dgm:pt modelId="{A8B974F4-2E1A-43AC-B4BB-66341D17BED9}" type="parTrans" cxnId="{0EA2E46C-34E3-4E1C-98DA-8214F63A3AE0}">
      <dgm:prSet/>
      <dgm:spPr/>
      <dgm:t>
        <a:bodyPr/>
        <a:lstStyle/>
        <a:p>
          <a:pPr rtl="1"/>
          <a:endParaRPr lang="ar-SA"/>
        </a:p>
      </dgm:t>
    </dgm:pt>
    <dgm:pt modelId="{9A078EA7-6072-4E89-97EE-E4684D7AABEC}" type="sibTrans" cxnId="{0EA2E46C-34E3-4E1C-98DA-8214F63A3AE0}">
      <dgm:prSet/>
      <dgm:spPr/>
      <dgm:t>
        <a:bodyPr/>
        <a:lstStyle/>
        <a:p>
          <a:pPr rtl="1"/>
          <a:endParaRPr lang="ar-SA"/>
        </a:p>
      </dgm:t>
    </dgm:pt>
    <dgm:pt modelId="{8BA75CDC-DC71-41F1-A56A-2B1F7D769B5B}">
      <dgm:prSet/>
      <dgm:spPr/>
      <dgm:t>
        <a:bodyPr/>
        <a:lstStyle/>
        <a:p>
          <a:pPr rtl="1"/>
          <a:r>
            <a:rPr lang="ar-SA" dirty="0" smtClean="0"/>
            <a:t>كلمة التوحيد أفضل الذكر وأفضل الدعاء</a:t>
          </a:r>
          <a:endParaRPr lang="ar-SA" dirty="0"/>
        </a:p>
      </dgm:t>
    </dgm:pt>
    <dgm:pt modelId="{00BCDBDA-9D38-4453-BF3E-1151B30E9ED8}" type="parTrans" cxnId="{DC1A4599-0432-49C1-9A24-BF5B08E590A5}">
      <dgm:prSet/>
      <dgm:spPr/>
      <dgm:t>
        <a:bodyPr/>
        <a:lstStyle/>
        <a:p>
          <a:pPr rtl="1"/>
          <a:endParaRPr lang="ar-SA"/>
        </a:p>
      </dgm:t>
    </dgm:pt>
    <dgm:pt modelId="{015BE78F-B212-4D9D-9EFB-EB03156AC49D}" type="sibTrans" cxnId="{DC1A4599-0432-49C1-9A24-BF5B08E590A5}">
      <dgm:prSet/>
      <dgm:spPr/>
      <dgm:t>
        <a:bodyPr/>
        <a:lstStyle/>
        <a:p>
          <a:pPr rtl="1"/>
          <a:endParaRPr lang="ar-SA"/>
        </a:p>
      </dgm:t>
    </dgm:pt>
    <dgm:pt modelId="{2ABE22C4-16EF-4B5F-A8F6-4314AEA88DC0}">
      <dgm:prSet/>
      <dgm:spPr/>
      <dgm:t>
        <a:bodyPr/>
        <a:lstStyle/>
        <a:p>
          <a:pPr rtl="1"/>
          <a:r>
            <a:rPr lang="ar-SA" dirty="0" smtClean="0"/>
            <a:t>التوحيد من أجله أرسلت الرسل ، وأنزلت الكتب</a:t>
          </a:r>
          <a:endParaRPr lang="ar-SA" dirty="0"/>
        </a:p>
      </dgm:t>
    </dgm:pt>
    <dgm:pt modelId="{D83C0A96-EBE9-4398-8F38-F721409B9861}" type="parTrans" cxnId="{030A3E1B-D229-48C5-8824-CD17FD812407}">
      <dgm:prSet/>
      <dgm:spPr/>
      <dgm:t>
        <a:bodyPr/>
        <a:lstStyle/>
        <a:p>
          <a:pPr rtl="1"/>
          <a:endParaRPr lang="ar-SA"/>
        </a:p>
      </dgm:t>
    </dgm:pt>
    <dgm:pt modelId="{DD9AE223-9694-45D8-BE07-E1ED05ED7B8A}" type="sibTrans" cxnId="{030A3E1B-D229-48C5-8824-CD17FD812407}">
      <dgm:prSet/>
      <dgm:spPr/>
      <dgm:t>
        <a:bodyPr/>
        <a:lstStyle/>
        <a:p>
          <a:pPr rtl="1"/>
          <a:endParaRPr lang="ar-SA"/>
        </a:p>
      </dgm:t>
    </dgm:pt>
    <dgm:pt modelId="{52DC4F21-4D84-4FAC-9F61-F6E4AEE97B32}">
      <dgm:prSet/>
      <dgm:spPr/>
      <dgm:t>
        <a:bodyPr/>
        <a:lstStyle/>
        <a:p>
          <a:pPr rtl="1"/>
          <a:r>
            <a:rPr lang="ar-SA" dirty="0" smtClean="0"/>
            <a:t>التوحيد أعظم الواجبات الشرعية، واكد الأوامر الإلهية</a:t>
          </a:r>
          <a:endParaRPr lang="ar-SA" dirty="0"/>
        </a:p>
      </dgm:t>
    </dgm:pt>
    <dgm:pt modelId="{E81A1A37-8FDE-45EC-94F1-8DC2D41BB274}" type="parTrans" cxnId="{CD87F978-7FC0-4CC9-A43A-A7B7793B1D66}">
      <dgm:prSet/>
      <dgm:spPr/>
      <dgm:t>
        <a:bodyPr/>
        <a:lstStyle/>
        <a:p>
          <a:pPr rtl="1"/>
          <a:endParaRPr lang="ar-SA"/>
        </a:p>
      </dgm:t>
    </dgm:pt>
    <dgm:pt modelId="{7CAAAF70-6672-4D2E-88B9-FAD71BD444C8}" type="sibTrans" cxnId="{CD87F978-7FC0-4CC9-A43A-A7B7793B1D66}">
      <dgm:prSet/>
      <dgm:spPr/>
      <dgm:t>
        <a:bodyPr/>
        <a:lstStyle/>
        <a:p>
          <a:pPr rtl="1"/>
          <a:endParaRPr lang="ar-SA"/>
        </a:p>
      </dgm:t>
    </dgm:pt>
    <dgm:pt modelId="{84B70BC1-5985-4E23-B896-4E2062AF1652}">
      <dgm:prSet/>
      <dgm:spPr/>
      <dgm:t>
        <a:bodyPr/>
        <a:lstStyle/>
        <a:p>
          <a:pPr rtl="1"/>
          <a:r>
            <a:rPr lang="ar-SA" dirty="0" smtClean="0"/>
            <a:t>تعظيم الله تعالى شأن التوحيد فهو حق الله على العباد</a:t>
          </a:r>
          <a:endParaRPr lang="ar-SA" dirty="0"/>
        </a:p>
      </dgm:t>
    </dgm:pt>
    <dgm:pt modelId="{C794D5A2-0E8E-4DBD-87F4-8EB3A35AD335}" type="parTrans" cxnId="{2C450F49-F3CE-4F8F-9F68-971F47B0415D}">
      <dgm:prSet/>
      <dgm:spPr/>
      <dgm:t>
        <a:bodyPr/>
        <a:lstStyle/>
        <a:p>
          <a:pPr rtl="1"/>
          <a:endParaRPr lang="ar-SA"/>
        </a:p>
      </dgm:t>
    </dgm:pt>
    <dgm:pt modelId="{EDD3782D-86C0-4CF5-A2B9-9F11E581BC93}" type="sibTrans" cxnId="{2C450F49-F3CE-4F8F-9F68-971F47B0415D}">
      <dgm:prSet/>
      <dgm:spPr/>
      <dgm:t>
        <a:bodyPr/>
        <a:lstStyle/>
        <a:p>
          <a:pPr rtl="1"/>
          <a:endParaRPr lang="ar-SA"/>
        </a:p>
      </dgm:t>
    </dgm:pt>
    <dgm:pt modelId="{42318439-1390-4889-9068-96967DF8BAFF}" type="pres">
      <dgm:prSet presAssocID="{18483EBF-AB32-4455-B0C7-50FC7ECA7F5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ED9FF82-5B5F-4EC6-A749-6C08C574FB2B}" type="pres">
      <dgm:prSet presAssocID="{F13BA67F-4A1E-4DC7-A850-9BAD63187EC8}" presName="root1" presStyleCnt="0"/>
      <dgm:spPr/>
      <dgm:t>
        <a:bodyPr/>
        <a:lstStyle/>
        <a:p>
          <a:pPr rtl="1"/>
          <a:endParaRPr lang="ar-SA"/>
        </a:p>
      </dgm:t>
    </dgm:pt>
    <dgm:pt modelId="{2DBA1246-3A7F-4320-8257-D7937845B7A3}" type="pres">
      <dgm:prSet presAssocID="{F13BA67F-4A1E-4DC7-A850-9BAD63187EC8}" presName="LevelOneTextNode" presStyleLbl="node0" presStyleIdx="0" presStyleCnt="1" custScaleX="60246" custScaleY="40899" custLinFactNeighborX="11449" custLinFactNeighborY="-5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E3FD6A-351F-46B4-ABC8-64A406F6E2D6}" type="pres">
      <dgm:prSet presAssocID="{F13BA67F-4A1E-4DC7-A850-9BAD63187EC8}" presName="level2hierChild" presStyleCnt="0"/>
      <dgm:spPr/>
      <dgm:t>
        <a:bodyPr/>
        <a:lstStyle/>
        <a:p>
          <a:pPr rtl="1"/>
          <a:endParaRPr lang="ar-SA"/>
        </a:p>
      </dgm:t>
    </dgm:pt>
    <dgm:pt modelId="{B58AD849-4E16-46D6-AEB9-E054045BA27D}" type="pres">
      <dgm:prSet presAssocID="{DCEFC65A-F5A4-4132-AC8F-BE21C1180F22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7013A03C-C237-4924-BE36-E4E62176A8DA}" type="pres">
      <dgm:prSet presAssocID="{DCEFC65A-F5A4-4132-AC8F-BE21C1180F22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785AD79-4CB7-450E-B02C-517BB97A82F4}" type="pres">
      <dgm:prSet presAssocID="{D50157DF-1D78-44EB-880F-7A2C49F5EB19}" presName="root2" presStyleCnt="0"/>
      <dgm:spPr/>
      <dgm:t>
        <a:bodyPr/>
        <a:lstStyle/>
        <a:p>
          <a:pPr rtl="1"/>
          <a:endParaRPr lang="ar-SA"/>
        </a:p>
      </dgm:t>
    </dgm:pt>
    <dgm:pt modelId="{5B647EC5-8DC5-4F94-8FC1-8263B7A2A130}" type="pres">
      <dgm:prSet presAssocID="{D50157DF-1D78-44EB-880F-7A2C49F5EB19}" presName="LevelTwoTextNode" presStyleLbl="node2" presStyleIdx="0" presStyleCnt="2" custScaleX="68451" custScaleY="378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3D8D25C-AFA1-4508-A5CE-2C3B1E5B1A9C}" type="pres">
      <dgm:prSet presAssocID="{D50157DF-1D78-44EB-880F-7A2C49F5EB19}" presName="level3hierChild" presStyleCnt="0"/>
      <dgm:spPr/>
      <dgm:t>
        <a:bodyPr/>
        <a:lstStyle/>
        <a:p>
          <a:pPr rtl="1"/>
          <a:endParaRPr lang="ar-SA"/>
        </a:p>
      </dgm:t>
    </dgm:pt>
    <dgm:pt modelId="{2CB6861E-520D-468F-AB84-152F23505299}" type="pres">
      <dgm:prSet presAssocID="{F04C98F1-5EA2-4B46-8CDA-7F3E160080D5}" presName="conn2-1" presStyleLbl="parChTrans1D3" presStyleIdx="0" presStyleCnt="9"/>
      <dgm:spPr/>
      <dgm:t>
        <a:bodyPr/>
        <a:lstStyle/>
        <a:p>
          <a:pPr rtl="1"/>
          <a:endParaRPr lang="ar-SA"/>
        </a:p>
      </dgm:t>
    </dgm:pt>
    <dgm:pt modelId="{D2392A85-EA59-4E13-8EB5-B0868A96B48C}" type="pres">
      <dgm:prSet presAssocID="{F04C98F1-5EA2-4B46-8CDA-7F3E160080D5}" presName="connTx" presStyleLbl="parChTrans1D3" presStyleIdx="0" presStyleCnt="9"/>
      <dgm:spPr/>
      <dgm:t>
        <a:bodyPr/>
        <a:lstStyle/>
        <a:p>
          <a:pPr rtl="1"/>
          <a:endParaRPr lang="ar-SA"/>
        </a:p>
      </dgm:t>
    </dgm:pt>
    <dgm:pt modelId="{3610D40D-0EF2-42B0-87E8-88F3A426C326}" type="pres">
      <dgm:prSet presAssocID="{3B9BF6D1-2771-41C4-99B0-9276666C4D6B}" presName="root2" presStyleCnt="0"/>
      <dgm:spPr/>
      <dgm:t>
        <a:bodyPr/>
        <a:lstStyle/>
        <a:p>
          <a:pPr rtl="1"/>
          <a:endParaRPr lang="ar-SA"/>
        </a:p>
      </dgm:t>
    </dgm:pt>
    <dgm:pt modelId="{D07598EE-1B39-4B27-92F6-4B173425DA90}" type="pres">
      <dgm:prSet presAssocID="{3B9BF6D1-2771-41C4-99B0-9276666C4D6B}" presName="LevelTwoTextNode" presStyleLbl="node3" presStyleIdx="0" presStyleCnt="9" custScaleX="82678" custScaleY="28701" custLinFactNeighborX="-7422" custLinFactNeighborY="110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C3D501-C118-44AF-87EC-ED0D7B2B6FD6}" type="pres">
      <dgm:prSet presAssocID="{3B9BF6D1-2771-41C4-99B0-9276666C4D6B}" presName="level3hierChild" presStyleCnt="0"/>
      <dgm:spPr/>
      <dgm:t>
        <a:bodyPr/>
        <a:lstStyle/>
        <a:p>
          <a:pPr rtl="1"/>
          <a:endParaRPr lang="ar-SA"/>
        </a:p>
      </dgm:t>
    </dgm:pt>
    <dgm:pt modelId="{026425C6-BCF4-4CAF-990D-7D3007F1C4D4}" type="pres">
      <dgm:prSet presAssocID="{59AF563F-EB6B-4F1A-BEB1-BE435B907250}" presName="conn2-1" presStyleLbl="parChTrans1D3" presStyleIdx="1" presStyleCnt="9"/>
      <dgm:spPr/>
      <dgm:t>
        <a:bodyPr/>
        <a:lstStyle/>
        <a:p>
          <a:pPr rtl="1"/>
          <a:endParaRPr lang="ar-SA"/>
        </a:p>
      </dgm:t>
    </dgm:pt>
    <dgm:pt modelId="{1BAA0E12-3339-49FB-8597-2C64A2DAFF9E}" type="pres">
      <dgm:prSet presAssocID="{59AF563F-EB6B-4F1A-BEB1-BE435B907250}" presName="connTx" presStyleLbl="parChTrans1D3" presStyleIdx="1" presStyleCnt="9"/>
      <dgm:spPr/>
      <dgm:t>
        <a:bodyPr/>
        <a:lstStyle/>
        <a:p>
          <a:pPr rtl="1"/>
          <a:endParaRPr lang="ar-SA"/>
        </a:p>
      </dgm:t>
    </dgm:pt>
    <dgm:pt modelId="{55BAFBF8-8C83-401D-9269-D4584CE14781}" type="pres">
      <dgm:prSet presAssocID="{843A1E77-009E-4826-9CE5-6AC149F6CCE9}" presName="root2" presStyleCnt="0"/>
      <dgm:spPr/>
      <dgm:t>
        <a:bodyPr/>
        <a:lstStyle/>
        <a:p>
          <a:pPr rtl="1"/>
          <a:endParaRPr lang="ar-SA"/>
        </a:p>
      </dgm:t>
    </dgm:pt>
    <dgm:pt modelId="{1EBA285A-A405-4324-8AA4-C06C17A56BE8}" type="pres">
      <dgm:prSet presAssocID="{843A1E77-009E-4826-9CE5-6AC149F6CCE9}" presName="LevelTwoTextNode" presStyleLbl="node3" presStyleIdx="1" presStyleCnt="9" custScaleX="82021" custScaleY="29962" custLinFactNeighborX="-8041" custLinFactNeighborY="480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1AFDBC4-09CE-4F2A-9738-89A6EF47BA97}" type="pres">
      <dgm:prSet presAssocID="{843A1E77-009E-4826-9CE5-6AC149F6CCE9}" presName="level3hierChild" presStyleCnt="0"/>
      <dgm:spPr/>
      <dgm:t>
        <a:bodyPr/>
        <a:lstStyle/>
        <a:p>
          <a:pPr rtl="1"/>
          <a:endParaRPr lang="ar-SA"/>
        </a:p>
      </dgm:t>
    </dgm:pt>
    <dgm:pt modelId="{A9E423E6-5FAB-40A8-8E54-328841F26927}" type="pres">
      <dgm:prSet presAssocID="{AE2808F3-9A76-4813-8E7E-B67DC7FB9991}" presName="conn2-1" presStyleLbl="parChTrans1D3" presStyleIdx="2" presStyleCnt="9"/>
      <dgm:spPr/>
      <dgm:t>
        <a:bodyPr/>
        <a:lstStyle/>
        <a:p>
          <a:pPr rtl="1"/>
          <a:endParaRPr lang="ar-SA"/>
        </a:p>
      </dgm:t>
    </dgm:pt>
    <dgm:pt modelId="{791015C7-D309-4EAD-B4D4-3EEEA413EDD6}" type="pres">
      <dgm:prSet presAssocID="{AE2808F3-9A76-4813-8E7E-B67DC7FB9991}" presName="connTx" presStyleLbl="parChTrans1D3" presStyleIdx="2" presStyleCnt="9"/>
      <dgm:spPr/>
      <dgm:t>
        <a:bodyPr/>
        <a:lstStyle/>
        <a:p>
          <a:pPr rtl="1"/>
          <a:endParaRPr lang="ar-SA"/>
        </a:p>
      </dgm:t>
    </dgm:pt>
    <dgm:pt modelId="{DF7CACCF-5E43-47A8-89A9-A5AE688D415C}" type="pres">
      <dgm:prSet presAssocID="{B0660B58-EDD6-4AD2-B438-FE73D3E66593}" presName="root2" presStyleCnt="0"/>
      <dgm:spPr/>
      <dgm:t>
        <a:bodyPr/>
        <a:lstStyle/>
        <a:p>
          <a:pPr rtl="1"/>
          <a:endParaRPr lang="ar-SA"/>
        </a:p>
      </dgm:t>
    </dgm:pt>
    <dgm:pt modelId="{8109432D-A22B-470D-82F5-3CA03E7D39AE}" type="pres">
      <dgm:prSet presAssocID="{B0660B58-EDD6-4AD2-B438-FE73D3E66593}" presName="LevelTwoTextNode" presStyleLbl="node3" presStyleIdx="2" presStyleCnt="9" custScaleX="82049" custScaleY="26980" custLinFactNeighborX="-8360" custLinFactNeighborY="-1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BC6AE3-1760-4432-B414-F6A2375EDE9A}" type="pres">
      <dgm:prSet presAssocID="{B0660B58-EDD6-4AD2-B438-FE73D3E66593}" presName="level3hierChild" presStyleCnt="0"/>
      <dgm:spPr/>
      <dgm:t>
        <a:bodyPr/>
        <a:lstStyle/>
        <a:p>
          <a:pPr rtl="1"/>
          <a:endParaRPr lang="ar-SA"/>
        </a:p>
      </dgm:t>
    </dgm:pt>
    <dgm:pt modelId="{F7588D2A-306C-42CE-88EA-9D1522538A2F}" type="pres">
      <dgm:prSet presAssocID="{A8B974F4-2E1A-43AC-B4BB-66341D17BED9}" presName="conn2-1" presStyleLbl="parChTrans1D3" presStyleIdx="3" presStyleCnt="9"/>
      <dgm:spPr/>
      <dgm:t>
        <a:bodyPr/>
        <a:lstStyle/>
        <a:p>
          <a:pPr rtl="1"/>
          <a:endParaRPr lang="ar-SA"/>
        </a:p>
      </dgm:t>
    </dgm:pt>
    <dgm:pt modelId="{EC322971-6B15-4FAA-B7DD-9737C11054C7}" type="pres">
      <dgm:prSet presAssocID="{A8B974F4-2E1A-43AC-B4BB-66341D17BED9}" presName="connTx" presStyleLbl="parChTrans1D3" presStyleIdx="3" presStyleCnt="9"/>
      <dgm:spPr/>
      <dgm:t>
        <a:bodyPr/>
        <a:lstStyle/>
        <a:p>
          <a:pPr rtl="1"/>
          <a:endParaRPr lang="ar-SA"/>
        </a:p>
      </dgm:t>
    </dgm:pt>
    <dgm:pt modelId="{7BA847CC-EE3C-47FF-A149-1BF2C7BAA930}" type="pres">
      <dgm:prSet presAssocID="{966CA293-799A-49C7-A9C5-6DC392ADDAA8}" presName="root2" presStyleCnt="0"/>
      <dgm:spPr/>
      <dgm:t>
        <a:bodyPr/>
        <a:lstStyle/>
        <a:p>
          <a:pPr rtl="1"/>
          <a:endParaRPr lang="ar-SA"/>
        </a:p>
      </dgm:t>
    </dgm:pt>
    <dgm:pt modelId="{66EBE503-389B-4238-8033-D1A1DEA64F5E}" type="pres">
      <dgm:prSet presAssocID="{966CA293-799A-49C7-A9C5-6DC392ADDAA8}" presName="LevelTwoTextNode" presStyleLbl="node3" presStyleIdx="3" presStyleCnt="9" custScaleX="82886" custScaleY="27572" custLinFactNeighborX="-8295" custLinFactNeighborY="-709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FA8076-68C0-46D5-A0D3-EF3D797A8FF4}" type="pres">
      <dgm:prSet presAssocID="{966CA293-799A-49C7-A9C5-6DC392ADDAA8}" presName="level3hierChild" presStyleCnt="0"/>
      <dgm:spPr/>
      <dgm:t>
        <a:bodyPr/>
        <a:lstStyle/>
        <a:p>
          <a:pPr rtl="1"/>
          <a:endParaRPr lang="ar-SA"/>
        </a:p>
      </dgm:t>
    </dgm:pt>
    <dgm:pt modelId="{21461060-486D-4F8E-A9D2-2BE7ECD39107}" type="pres">
      <dgm:prSet presAssocID="{00BCDBDA-9D38-4453-BF3E-1151B30E9ED8}" presName="conn2-1" presStyleLbl="parChTrans1D3" presStyleIdx="4" presStyleCnt="9"/>
      <dgm:spPr/>
      <dgm:t>
        <a:bodyPr/>
        <a:lstStyle/>
        <a:p>
          <a:pPr rtl="1"/>
          <a:endParaRPr lang="ar-SA"/>
        </a:p>
      </dgm:t>
    </dgm:pt>
    <dgm:pt modelId="{A7546BAD-1504-46F3-8B9B-3E86A7B1A9C4}" type="pres">
      <dgm:prSet presAssocID="{00BCDBDA-9D38-4453-BF3E-1151B30E9ED8}" presName="connTx" presStyleLbl="parChTrans1D3" presStyleIdx="4" presStyleCnt="9"/>
      <dgm:spPr/>
      <dgm:t>
        <a:bodyPr/>
        <a:lstStyle/>
        <a:p>
          <a:pPr rtl="1"/>
          <a:endParaRPr lang="ar-SA"/>
        </a:p>
      </dgm:t>
    </dgm:pt>
    <dgm:pt modelId="{24F530AF-3CE7-457D-8209-279D58DB9E3F}" type="pres">
      <dgm:prSet presAssocID="{8BA75CDC-DC71-41F1-A56A-2B1F7D769B5B}" presName="root2" presStyleCnt="0"/>
      <dgm:spPr/>
      <dgm:t>
        <a:bodyPr/>
        <a:lstStyle/>
        <a:p>
          <a:pPr rtl="1"/>
          <a:endParaRPr lang="ar-SA"/>
        </a:p>
      </dgm:t>
    </dgm:pt>
    <dgm:pt modelId="{BC48E34A-E5A3-462C-85CE-1E961978E479}" type="pres">
      <dgm:prSet presAssocID="{8BA75CDC-DC71-41F1-A56A-2B1F7D769B5B}" presName="LevelTwoTextNode" presStyleLbl="node3" presStyleIdx="4" presStyleCnt="9" custScaleX="82892" custScaleY="31740" custLinFactNeighborX="-7584" custLinFactNeighborY="-104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ECD4B5-A0BA-49B0-B009-01E8CDCA68F9}" type="pres">
      <dgm:prSet presAssocID="{8BA75CDC-DC71-41F1-A56A-2B1F7D769B5B}" presName="level3hierChild" presStyleCnt="0"/>
      <dgm:spPr/>
      <dgm:t>
        <a:bodyPr/>
        <a:lstStyle/>
        <a:p>
          <a:pPr rtl="1"/>
          <a:endParaRPr lang="ar-SA"/>
        </a:p>
      </dgm:t>
    </dgm:pt>
    <dgm:pt modelId="{665D26E7-FB96-44A0-A361-F937223B5188}" type="pres">
      <dgm:prSet presAssocID="{7126392F-0DCD-4648-A4E1-3C90175A13A9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C7809605-607F-4A0E-AB82-5E03BE17DA56}" type="pres">
      <dgm:prSet presAssocID="{7126392F-0DCD-4648-A4E1-3C90175A13A9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ABD93873-0F29-479C-8040-021F62D93F17}" type="pres">
      <dgm:prSet presAssocID="{BA2B658D-E9F4-498C-B6FB-180518F38F6A}" presName="root2" presStyleCnt="0"/>
      <dgm:spPr/>
      <dgm:t>
        <a:bodyPr/>
        <a:lstStyle/>
        <a:p>
          <a:pPr rtl="1"/>
          <a:endParaRPr lang="ar-SA"/>
        </a:p>
      </dgm:t>
    </dgm:pt>
    <dgm:pt modelId="{D5CE8BE1-8A34-4CE3-AF81-A6397DA3521B}" type="pres">
      <dgm:prSet presAssocID="{BA2B658D-E9F4-498C-B6FB-180518F38F6A}" presName="LevelTwoTextNode" presStyleLbl="node2" presStyleIdx="1" presStyleCnt="2" custScaleX="69569" custScaleY="353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4C0837-D95F-4332-AF67-700770BF98D9}" type="pres">
      <dgm:prSet presAssocID="{BA2B658D-E9F4-498C-B6FB-180518F38F6A}" presName="level3hierChild" presStyleCnt="0"/>
      <dgm:spPr/>
      <dgm:t>
        <a:bodyPr/>
        <a:lstStyle/>
        <a:p>
          <a:pPr rtl="1"/>
          <a:endParaRPr lang="ar-SA"/>
        </a:p>
      </dgm:t>
    </dgm:pt>
    <dgm:pt modelId="{67DFFA2A-8120-4394-81C3-C970207BECD0}" type="pres">
      <dgm:prSet presAssocID="{E5D9188E-2CF1-4D2A-B9B7-E141262DEA74}" presName="conn2-1" presStyleLbl="parChTrans1D3" presStyleIdx="5" presStyleCnt="9"/>
      <dgm:spPr/>
      <dgm:t>
        <a:bodyPr/>
        <a:lstStyle/>
        <a:p>
          <a:pPr rtl="1"/>
          <a:endParaRPr lang="ar-SA"/>
        </a:p>
      </dgm:t>
    </dgm:pt>
    <dgm:pt modelId="{44CF35EC-C791-47F4-BC2A-8987363BD1CC}" type="pres">
      <dgm:prSet presAssocID="{E5D9188E-2CF1-4D2A-B9B7-E141262DEA74}" presName="connTx" presStyleLbl="parChTrans1D3" presStyleIdx="5" presStyleCnt="9"/>
      <dgm:spPr/>
      <dgm:t>
        <a:bodyPr/>
        <a:lstStyle/>
        <a:p>
          <a:pPr rtl="1"/>
          <a:endParaRPr lang="ar-SA"/>
        </a:p>
      </dgm:t>
    </dgm:pt>
    <dgm:pt modelId="{533591F9-BFE1-4802-ADC1-260CB1D948E4}" type="pres">
      <dgm:prSet presAssocID="{FCBB84AF-07BF-4543-9EF5-E571A1DED6E1}" presName="root2" presStyleCnt="0"/>
      <dgm:spPr/>
      <dgm:t>
        <a:bodyPr/>
        <a:lstStyle/>
        <a:p>
          <a:pPr rtl="1"/>
          <a:endParaRPr lang="ar-SA"/>
        </a:p>
      </dgm:t>
    </dgm:pt>
    <dgm:pt modelId="{11D49EC9-75F6-43E8-A7D9-93324510B1FD}" type="pres">
      <dgm:prSet presAssocID="{FCBB84AF-07BF-4543-9EF5-E571A1DED6E1}" presName="LevelTwoTextNode" presStyleLbl="node3" presStyleIdx="5" presStyleCnt="9" custScaleX="81258" custScaleY="31229" custLinFactNeighborX="-7700" custLinFactNeighborY="6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F810ECD-2D0B-427D-91EA-03A745B65073}" type="pres">
      <dgm:prSet presAssocID="{FCBB84AF-07BF-4543-9EF5-E571A1DED6E1}" presName="level3hierChild" presStyleCnt="0"/>
      <dgm:spPr/>
      <dgm:t>
        <a:bodyPr/>
        <a:lstStyle/>
        <a:p>
          <a:pPr rtl="1"/>
          <a:endParaRPr lang="ar-SA"/>
        </a:p>
      </dgm:t>
    </dgm:pt>
    <dgm:pt modelId="{1335009B-B19D-4FB3-B3ED-F0818F7BE49A}" type="pres">
      <dgm:prSet presAssocID="{D83C0A96-EBE9-4398-8F38-F721409B9861}" presName="conn2-1" presStyleLbl="parChTrans1D3" presStyleIdx="6" presStyleCnt="9"/>
      <dgm:spPr/>
      <dgm:t>
        <a:bodyPr/>
        <a:lstStyle/>
        <a:p>
          <a:pPr rtl="1"/>
          <a:endParaRPr lang="ar-SA"/>
        </a:p>
      </dgm:t>
    </dgm:pt>
    <dgm:pt modelId="{B2A7AB6C-9456-478E-976E-988AA1A2C751}" type="pres">
      <dgm:prSet presAssocID="{D83C0A96-EBE9-4398-8F38-F721409B9861}" presName="connTx" presStyleLbl="parChTrans1D3" presStyleIdx="6" presStyleCnt="9"/>
      <dgm:spPr/>
      <dgm:t>
        <a:bodyPr/>
        <a:lstStyle/>
        <a:p>
          <a:pPr rtl="1"/>
          <a:endParaRPr lang="ar-SA"/>
        </a:p>
      </dgm:t>
    </dgm:pt>
    <dgm:pt modelId="{E013884B-A3FD-4A8C-AFA1-00A6F21E25A4}" type="pres">
      <dgm:prSet presAssocID="{2ABE22C4-16EF-4B5F-A8F6-4314AEA88DC0}" presName="root2" presStyleCnt="0"/>
      <dgm:spPr/>
      <dgm:t>
        <a:bodyPr/>
        <a:lstStyle/>
        <a:p>
          <a:pPr rtl="1"/>
          <a:endParaRPr lang="ar-SA"/>
        </a:p>
      </dgm:t>
    </dgm:pt>
    <dgm:pt modelId="{A1294A9E-B7A5-47B1-8489-C5A7DF9ECB38}" type="pres">
      <dgm:prSet presAssocID="{2ABE22C4-16EF-4B5F-A8F6-4314AEA88DC0}" presName="LevelTwoTextNode" presStyleLbl="node3" presStyleIdx="6" presStyleCnt="9" custScaleX="82333" custScaleY="32647" custLinFactNeighborX="-7283" custLinFactNeighborY="-19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6E0CEA5-D33B-489E-8F51-EDF9178CEEDB}" type="pres">
      <dgm:prSet presAssocID="{2ABE22C4-16EF-4B5F-A8F6-4314AEA88DC0}" presName="level3hierChild" presStyleCnt="0"/>
      <dgm:spPr/>
      <dgm:t>
        <a:bodyPr/>
        <a:lstStyle/>
        <a:p>
          <a:pPr rtl="1"/>
          <a:endParaRPr lang="ar-SA"/>
        </a:p>
      </dgm:t>
    </dgm:pt>
    <dgm:pt modelId="{47A81885-1D8F-4F3A-9070-DEC1F6749039}" type="pres">
      <dgm:prSet presAssocID="{E81A1A37-8FDE-45EC-94F1-8DC2D41BB274}" presName="conn2-1" presStyleLbl="parChTrans1D3" presStyleIdx="7" presStyleCnt="9"/>
      <dgm:spPr/>
      <dgm:t>
        <a:bodyPr/>
        <a:lstStyle/>
        <a:p>
          <a:pPr rtl="1"/>
          <a:endParaRPr lang="ar-SA"/>
        </a:p>
      </dgm:t>
    </dgm:pt>
    <dgm:pt modelId="{7F573AC4-994F-40DC-A540-C45DFB49BF68}" type="pres">
      <dgm:prSet presAssocID="{E81A1A37-8FDE-45EC-94F1-8DC2D41BB274}" presName="connTx" presStyleLbl="parChTrans1D3" presStyleIdx="7" presStyleCnt="9"/>
      <dgm:spPr/>
      <dgm:t>
        <a:bodyPr/>
        <a:lstStyle/>
        <a:p>
          <a:pPr rtl="1"/>
          <a:endParaRPr lang="ar-SA"/>
        </a:p>
      </dgm:t>
    </dgm:pt>
    <dgm:pt modelId="{7A86A1E5-F7F5-41D6-878A-0CDBB8E5EB66}" type="pres">
      <dgm:prSet presAssocID="{52DC4F21-4D84-4FAC-9F61-F6E4AEE97B32}" presName="root2" presStyleCnt="0"/>
      <dgm:spPr/>
      <dgm:t>
        <a:bodyPr/>
        <a:lstStyle/>
        <a:p>
          <a:pPr rtl="1"/>
          <a:endParaRPr lang="ar-SA"/>
        </a:p>
      </dgm:t>
    </dgm:pt>
    <dgm:pt modelId="{9BF5D7C3-24B5-463C-B112-33FE9D900F1D}" type="pres">
      <dgm:prSet presAssocID="{52DC4F21-4D84-4FAC-9F61-F6E4AEE97B32}" presName="LevelTwoTextNode" presStyleLbl="node3" presStyleIdx="7" presStyleCnt="9" custScaleX="83015" custScaleY="30488" custLinFactNeighborX="-6688" custLinFactNeighborY="-673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C57106-F48E-42A3-9A16-32D11CEEDAFF}" type="pres">
      <dgm:prSet presAssocID="{52DC4F21-4D84-4FAC-9F61-F6E4AEE97B32}" presName="level3hierChild" presStyleCnt="0"/>
      <dgm:spPr/>
      <dgm:t>
        <a:bodyPr/>
        <a:lstStyle/>
        <a:p>
          <a:pPr rtl="1"/>
          <a:endParaRPr lang="ar-SA"/>
        </a:p>
      </dgm:t>
    </dgm:pt>
    <dgm:pt modelId="{77F96BFD-FA5B-4A90-BF71-6155C91CC514}" type="pres">
      <dgm:prSet presAssocID="{C794D5A2-0E8E-4DBD-87F4-8EB3A35AD335}" presName="conn2-1" presStyleLbl="parChTrans1D3" presStyleIdx="8" presStyleCnt="9"/>
      <dgm:spPr/>
      <dgm:t>
        <a:bodyPr/>
        <a:lstStyle/>
        <a:p>
          <a:pPr rtl="1"/>
          <a:endParaRPr lang="ar-SA"/>
        </a:p>
      </dgm:t>
    </dgm:pt>
    <dgm:pt modelId="{AE667A75-562A-411A-9B83-5393E6B669C2}" type="pres">
      <dgm:prSet presAssocID="{C794D5A2-0E8E-4DBD-87F4-8EB3A35AD335}" presName="connTx" presStyleLbl="parChTrans1D3" presStyleIdx="8" presStyleCnt="9"/>
      <dgm:spPr/>
      <dgm:t>
        <a:bodyPr/>
        <a:lstStyle/>
        <a:p>
          <a:pPr rtl="1"/>
          <a:endParaRPr lang="ar-SA"/>
        </a:p>
      </dgm:t>
    </dgm:pt>
    <dgm:pt modelId="{9AF12886-CFC1-4BE1-9317-B0B9AFC6F312}" type="pres">
      <dgm:prSet presAssocID="{84B70BC1-5985-4E23-B896-4E2062AF1652}" presName="root2" presStyleCnt="0"/>
      <dgm:spPr/>
      <dgm:t>
        <a:bodyPr/>
        <a:lstStyle/>
        <a:p>
          <a:pPr rtl="1"/>
          <a:endParaRPr lang="ar-SA"/>
        </a:p>
      </dgm:t>
    </dgm:pt>
    <dgm:pt modelId="{82515454-08D1-48A8-B1A5-770DC976D54B}" type="pres">
      <dgm:prSet presAssocID="{84B70BC1-5985-4E23-B896-4E2062AF1652}" presName="LevelTwoTextNode" presStyleLbl="node3" presStyleIdx="8" presStyleCnt="9" custScaleX="82986" custScaleY="32954" custLinFactNeighborX="-5854" custLinFactNeighborY="-117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507DAC-241A-47FB-B50C-6B1A93255011}" type="pres">
      <dgm:prSet presAssocID="{84B70BC1-5985-4E23-B896-4E2062AF1652}" presName="level3hierChild" presStyleCnt="0"/>
      <dgm:spPr/>
      <dgm:t>
        <a:bodyPr/>
        <a:lstStyle/>
        <a:p>
          <a:pPr rtl="1"/>
          <a:endParaRPr lang="ar-SA"/>
        </a:p>
      </dgm:t>
    </dgm:pt>
  </dgm:ptLst>
  <dgm:cxnLst>
    <dgm:cxn modelId="{F11D73E2-5B9A-44E8-9D88-449DA3259F4E}" srcId="{D50157DF-1D78-44EB-880F-7A2C49F5EB19}" destId="{B0660B58-EDD6-4AD2-B438-FE73D3E66593}" srcOrd="2" destOrd="0" parTransId="{AE2808F3-9A76-4813-8E7E-B67DC7FB9991}" sibTransId="{66B7AC1B-DD7F-4B11-A166-240D368357A2}"/>
    <dgm:cxn modelId="{2C450F49-F3CE-4F8F-9F68-971F47B0415D}" srcId="{BA2B658D-E9F4-498C-B6FB-180518F38F6A}" destId="{84B70BC1-5985-4E23-B896-4E2062AF1652}" srcOrd="3" destOrd="0" parTransId="{C794D5A2-0E8E-4DBD-87F4-8EB3A35AD335}" sibTransId="{EDD3782D-86C0-4CF5-A2B9-9F11E581BC93}"/>
    <dgm:cxn modelId="{865A0E73-1ED4-4419-98A3-FA689BCD8BF4}" type="presOf" srcId="{DCEFC65A-F5A4-4132-AC8F-BE21C1180F22}" destId="{7013A03C-C237-4924-BE36-E4E62176A8DA}" srcOrd="1" destOrd="0" presId="urn:microsoft.com/office/officeart/2005/8/layout/hierarchy2"/>
    <dgm:cxn modelId="{8214B5AA-FCFB-4DA7-9016-93B72F1F8293}" type="presOf" srcId="{B0660B58-EDD6-4AD2-B438-FE73D3E66593}" destId="{8109432D-A22B-470D-82F5-3CA03E7D39AE}" srcOrd="0" destOrd="0" presId="urn:microsoft.com/office/officeart/2005/8/layout/hierarchy2"/>
    <dgm:cxn modelId="{FFECF16B-19F8-4A52-9165-3D127D87D1D1}" srcId="{D50157DF-1D78-44EB-880F-7A2C49F5EB19}" destId="{843A1E77-009E-4826-9CE5-6AC149F6CCE9}" srcOrd="1" destOrd="0" parTransId="{59AF563F-EB6B-4F1A-BEB1-BE435B907250}" sibTransId="{924A35C1-D8B4-4D64-B4CE-E7AAE6A29294}"/>
    <dgm:cxn modelId="{77C2C20D-6879-4F56-98C9-24402491DCBC}" type="presOf" srcId="{D83C0A96-EBE9-4398-8F38-F721409B9861}" destId="{B2A7AB6C-9456-478E-976E-988AA1A2C751}" srcOrd="1" destOrd="0" presId="urn:microsoft.com/office/officeart/2005/8/layout/hierarchy2"/>
    <dgm:cxn modelId="{B081C4C3-5D4B-4F03-B507-826412D811B9}" type="presOf" srcId="{52DC4F21-4D84-4FAC-9F61-F6E4AEE97B32}" destId="{9BF5D7C3-24B5-463C-B112-33FE9D900F1D}" srcOrd="0" destOrd="0" presId="urn:microsoft.com/office/officeart/2005/8/layout/hierarchy2"/>
    <dgm:cxn modelId="{602FBAF6-F32B-4441-B4E6-9EE3AA7E24A4}" type="presOf" srcId="{3B9BF6D1-2771-41C4-99B0-9276666C4D6B}" destId="{D07598EE-1B39-4B27-92F6-4B173425DA90}" srcOrd="0" destOrd="0" presId="urn:microsoft.com/office/officeart/2005/8/layout/hierarchy2"/>
    <dgm:cxn modelId="{A1BF3F85-8DCB-42B4-989F-2334166EEAEB}" type="presOf" srcId="{C794D5A2-0E8E-4DBD-87F4-8EB3A35AD335}" destId="{AE667A75-562A-411A-9B83-5393E6B669C2}" srcOrd="1" destOrd="0" presId="urn:microsoft.com/office/officeart/2005/8/layout/hierarchy2"/>
    <dgm:cxn modelId="{12B22DDD-3487-4F12-BB88-522D9530AD3B}" srcId="{D50157DF-1D78-44EB-880F-7A2C49F5EB19}" destId="{3B9BF6D1-2771-41C4-99B0-9276666C4D6B}" srcOrd="0" destOrd="0" parTransId="{F04C98F1-5EA2-4B46-8CDA-7F3E160080D5}" sibTransId="{2311474C-41F3-4807-8971-49629C2A4954}"/>
    <dgm:cxn modelId="{A5AA5247-5CB6-4003-BBD7-4EBB1721043C}" type="presOf" srcId="{AE2808F3-9A76-4813-8E7E-B67DC7FB9991}" destId="{A9E423E6-5FAB-40A8-8E54-328841F26927}" srcOrd="0" destOrd="0" presId="urn:microsoft.com/office/officeart/2005/8/layout/hierarchy2"/>
    <dgm:cxn modelId="{9C158F57-4C28-40C9-B044-521DA0EAE344}" type="presOf" srcId="{2ABE22C4-16EF-4B5F-A8F6-4314AEA88DC0}" destId="{A1294A9E-B7A5-47B1-8489-C5A7DF9ECB38}" srcOrd="0" destOrd="0" presId="urn:microsoft.com/office/officeart/2005/8/layout/hierarchy2"/>
    <dgm:cxn modelId="{41D63225-2A0D-47F9-9B5C-F746172319AF}" srcId="{18483EBF-AB32-4455-B0C7-50FC7ECA7F51}" destId="{F13BA67F-4A1E-4DC7-A850-9BAD63187EC8}" srcOrd="0" destOrd="0" parTransId="{DEAB4303-9326-460F-B711-311EE39F804C}" sibTransId="{A9BCF364-FA91-407A-BD2B-C127E473B16F}"/>
    <dgm:cxn modelId="{FBCA3C78-2310-4192-9C6D-EDD39DE6E2CF}" type="presOf" srcId="{00BCDBDA-9D38-4453-BF3E-1151B30E9ED8}" destId="{21461060-486D-4F8E-A9D2-2BE7ECD39107}" srcOrd="0" destOrd="0" presId="urn:microsoft.com/office/officeart/2005/8/layout/hierarchy2"/>
    <dgm:cxn modelId="{7E31F213-84DC-4142-850B-08BA79F3E8BB}" type="presOf" srcId="{18483EBF-AB32-4455-B0C7-50FC7ECA7F51}" destId="{42318439-1390-4889-9068-96967DF8BAFF}" srcOrd="0" destOrd="0" presId="urn:microsoft.com/office/officeart/2005/8/layout/hierarchy2"/>
    <dgm:cxn modelId="{DC1A4599-0432-49C1-9A24-BF5B08E590A5}" srcId="{D50157DF-1D78-44EB-880F-7A2C49F5EB19}" destId="{8BA75CDC-DC71-41F1-A56A-2B1F7D769B5B}" srcOrd="4" destOrd="0" parTransId="{00BCDBDA-9D38-4453-BF3E-1151B30E9ED8}" sibTransId="{015BE78F-B212-4D9D-9EFB-EB03156AC49D}"/>
    <dgm:cxn modelId="{49977544-C472-4625-BCCB-65530C16FFD1}" type="presOf" srcId="{E81A1A37-8FDE-45EC-94F1-8DC2D41BB274}" destId="{7F573AC4-994F-40DC-A540-C45DFB49BF68}" srcOrd="1" destOrd="0" presId="urn:microsoft.com/office/officeart/2005/8/layout/hierarchy2"/>
    <dgm:cxn modelId="{B2377A23-0265-4E3F-B726-D74CD1F9B836}" type="presOf" srcId="{DCEFC65A-F5A4-4132-AC8F-BE21C1180F22}" destId="{B58AD849-4E16-46D6-AEB9-E054045BA27D}" srcOrd="0" destOrd="0" presId="urn:microsoft.com/office/officeart/2005/8/layout/hierarchy2"/>
    <dgm:cxn modelId="{B714D54A-7E31-4FCD-AFD3-368F9F2DFED5}" type="presOf" srcId="{966CA293-799A-49C7-A9C5-6DC392ADDAA8}" destId="{66EBE503-389B-4238-8033-D1A1DEA64F5E}" srcOrd="0" destOrd="0" presId="urn:microsoft.com/office/officeart/2005/8/layout/hierarchy2"/>
    <dgm:cxn modelId="{9D706242-4027-4A5B-988C-0F2F5DC30934}" type="presOf" srcId="{C794D5A2-0E8E-4DBD-87F4-8EB3A35AD335}" destId="{77F96BFD-FA5B-4A90-BF71-6155C91CC514}" srcOrd="0" destOrd="0" presId="urn:microsoft.com/office/officeart/2005/8/layout/hierarchy2"/>
    <dgm:cxn modelId="{555A9379-A55A-41FC-8FE5-2F6355F744E8}" type="presOf" srcId="{F04C98F1-5EA2-4B46-8CDA-7F3E160080D5}" destId="{2CB6861E-520D-468F-AB84-152F23505299}" srcOrd="0" destOrd="0" presId="urn:microsoft.com/office/officeart/2005/8/layout/hierarchy2"/>
    <dgm:cxn modelId="{E18F86DA-8291-4DD9-B221-3AADFE1AC3D2}" type="presOf" srcId="{00BCDBDA-9D38-4453-BF3E-1151B30E9ED8}" destId="{A7546BAD-1504-46F3-8B9B-3E86A7B1A9C4}" srcOrd="1" destOrd="0" presId="urn:microsoft.com/office/officeart/2005/8/layout/hierarchy2"/>
    <dgm:cxn modelId="{E48AEB18-D646-4A6C-930D-6C2DA1B759CC}" type="presOf" srcId="{59AF563F-EB6B-4F1A-BEB1-BE435B907250}" destId="{1BAA0E12-3339-49FB-8597-2C64A2DAFF9E}" srcOrd="1" destOrd="0" presId="urn:microsoft.com/office/officeart/2005/8/layout/hierarchy2"/>
    <dgm:cxn modelId="{000FCBAA-0991-4A03-A1BA-CCF176A3F56E}" type="presOf" srcId="{8BA75CDC-DC71-41F1-A56A-2B1F7D769B5B}" destId="{BC48E34A-E5A3-462C-85CE-1E961978E479}" srcOrd="0" destOrd="0" presId="urn:microsoft.com/office/officeart/2005/8/layout/hierarchy2"/>
    <dgm:cxn modelId="{67D29AD4-2C98-420A-A33E-8ECB4C940277}" type="presOf" srcId="{59AF563F-EB6B-4F1A-BEB1-BE435B907250}" destId="{026425C6-BCF4-4CAF-990D-7D3007F1C4D4}" srcOrd="0" destOrd="0" presId="urn:microsoft.com/office/officeart/2005/8/layout/hierarchy2"/>
    <dgm:cxn modelId="{E823EB99-777D-4187-B0B9-0DA65380681A}" type="presOf" srcId="{A8B974F4-2E1A-43AC-B4BB-66341D17BED9}" destId="{F7588D2A-306C-42CE-88EA-9D1522538A2F}" srcOrd="0" destOrd="0" presId="urn:microsoft.com/office/officeart/2005/8/layout/hierarchy2"/>
    <dgm:cxn modelId="{15F56C02-CC34-4FD4-ACEF-82CED86EEB1B}" type="presOf" srcId="{D83C0A96-EBE9-4398-8F38-F721409B9861}" destId="{1335009B-B19D-4FB3-B3ED-F0818F7BE49A}" srcOrd="0" destOrd="0" presId="urn:microsoft.com/office/officeart/2005/8/layout/hierarchy2"/>
    <dgm:cxn modelId="{030A3E1B-D229-48C5-8824-CD17FD812407}" srcId="{BA2B658D-E9F4-498C-B6FB-180518F38F6A}" destId="{2ABE22C4-16EF-4B5F-A8F6-4314AEA88DC0}" srcOrd="1" destOrd="0" parTransId="{D83C0A96-EBE9-4398-8F38-F721409B9861}" sibTransId="{DD9AE223-9694-45D8-BE07-E1ED05ED7B8A}"/>
    <dgm:cxn modelId="{B8243CE4-2ED9-48D6-9175-953FD1666512}" srcId="{F13BA67F-4A1E-4DC7-A850-9BAD63187EC8}" destId="{BA2B658D-E9F4-498C-B6FB-180518F38F6A}" srcOrd="1" destOrd="0" parTransId="{7126392F-0DCD-4648-A4E1-3C90175A13A9}" sibTransId="{FD2867BE-0BBD-4259-9678-2611843FB394}"/>
    <dgm:cxn modelId="{84C29874-4C67-438A-9365-9D7C98633EBD}" type="presOf" srcId="{BA2B658D-E9F4-498C-B6FB-180518F38F6A}" destId="{D5CE8BE1-8A34-4CE3-AF81-A6397DA3521B}" srcOrd="0" destOrd="0" presId="urn:microsoft.com/office/officeart/2005/8/layout/hierarchy2"/>
    <dgm:cxn modelId="{A9210E40-E2BF-4A7C-8D3A-C35238075EC2}" type="presOf" srcId="{F13BA67F-4A1E-4DC7-A850-9BAD63187EC8}" destId="{2DBA1246-3A7F-4320-8257-D7937845B7A3}" srcOrd="0" destOrd="0" presId="urn:microsoft.com/office/officeart/2005/8/layout/hierarchy2"/>
    <dgm:cxn modelId="{9A984F4D-3CEE-47A0-B544-452B1ED7F2E2}" type="presOf" srcId="{F04C98F1-5EA2-4B46-8CDA-7F3E160080D5}" destId="{D2392A85-EA59-4E13-8EB5-B0868A96B48C}" srcOrd="1" destOrd="0" presId="urn:microsoft.com/office/officeart/2005/8/layout/hierarchy2"/>
    <dgm:cxn modelId="{F6E7384F-C7EA-4DD4-9F74-6ADAD76E563D}" type="presOf" srcId="{843A1E77-009E-4826-9CE5-6AC149F6CCE9}" destId="{1EBA285A-A405-4324-8AA4-C06C17A56BE8}" srcOrd="0" destOrd="0" presId="urn:microsoft.com/office/officeart/2005/8/layout/hierarchy2"/>
    <dgm:cxn modelId="{3AA5D0B3-A7F7-4A28-B7DF-B6772671FB34}" srcId="{BA2B658D-E9F4-498C-B6FB-180518F38F6A}" destId="{FCBB84AF-07BF-4543-9EF5-E571A1DED6E1}" srcOrd="0" destOrd="0" parTransId="{E5D9188E-2CF1-4D2A-B9B7-E141262DEA74}" sibTransId="{31B302DB-40EE-4C3E-B1DD-8B33A53303E6}"/>
    <dgm:cxn modelId="{DE68FC38-A9DE-4C2F-888B-97E9B05646D8}" type="presOf" srcId="{E81A1A37-8FDE-45EC-94F1-8DC2D41BB274}" destId="{47A81885-1D8F-4F3A-9070-DEC1F6749039}" srcOrd="0" destOrd="0" presId="urn:microsoft.com/office/officeart/2005/8/layout/hierarchy2"/>
    <dgm:cxn modelId="{3B6335E4-C6FD-4F29-ADB9-B8ED0CCD72C3}" type="presOf" srcId="{AE2808F3-9A76-4813-8E7E-B67DC7FB9991}" destId="{791015C7-D309-4EAD-B4D4-3EEEA413EDD6}" srcOrd="1" destOrd="0" presId="urn:microsoft.com/office/officeart/2005/8/layout/hierarchy2"/>
    <dgm:cxn modelId="{8D7B3F1F-C379-4AC3-B95A-E9607558AA4C}" type="presOf" srcId="{7126392F-0DCD-4648-A4E1-3C90175A13A9}" destId="{665D26E7-FB96-44A0-A361-F937223B5188}" srcOrd="0" destOrd="0" presId="urn:microsoft.com/office/officeart/2005/8/layout/hierarchy2"/>
    <dgm:cxn modelId="{690D5C57-0AED-45BF-95E6-72D86CFADE1A}" type="presOf" srcId="{D50157DF-1D78-44EB-880F-7A2C49F5EB19}" destId="{5B647EC5-8DC5-4F94-8FC1-8263B7A2A130}" srcOrd="0" destOrd="0" presId="urn:microsoft.com/office/officeart/2005/8/layout/hierarchy2"/>
    <dgm:cxn modelId="{CD87F978-7FC0-4CC9-A43A-A7B7793B1D66}" srcId="{BA2B658D-E9F4-498C-B6FB-180518F38F6A}" destId="{52DC4F21-4D84-4FAC-9F61-F6E4AEE97B32}" srcOrd="2" destOrd="0" parTransId="{E81A1A37-8FDE-45EC-94F1-8DC2D41BB274}" sibTransId="{7CAAAF70-6672-4D2E-88B9-FAD71BD444C8}"/>
    <dgm:cxn modelId="{0EA2E46C-34E3-4E1C-98DA-8214F63A3AE0}" srcId="{D50157DF-1D78-44EB-880F-7A2C49F5EB19}" destId="{966CA293-799A-49C7-A9C5-6DC392ADDAA8}" srcOrd="3" destOrd="0" parTransId="{A8B974F4-2E1A-43AC-B4BB-66341D17BED9}" sibTransId="{9A078EA7-6072-4E89-97EE-E4684D7AABEC}"/>
    <dgm:cxn modelId="{E6949419-EE96-4F5E-B566-8318C418E6FE}" type="presOf" srcId="{7126392F-0DCD-4648-A4E1-3C90175A13A9}" destId="{C7809605-607F-4A0E-AB82-5E03BE17DA56}" srcOrd="1" destOrd="0" presId="urn:microsoft.com/office/officeart/2005/8/layout/hierarchy2"/>
    <dgm:cxn modelId="{7C7C263D-D852-4C3C-B24F-B5E421818E31}" srcId="{F13BA67F-4A1E-4DC7-A850-9BAD63187EC8}" destId="{D50157DF-1D78-44EB-880F-7A2C49F5EB19}" srcOrd="0" destOrd="0" parTransId="{DCEFC65A-F5A4-4132-AC8F-BE21C1180F22}" sibTransId="{DFA51612-5910-4677-81AA-CDB5DD3280B0}"/>
    <dgm:cxn modelId="{476B9B00-46C0-4ECB-A02F-8ACA232ED356}" type="presOf" srcId="{A8B974F4-2E1A-43AC-B4BB-66341D17BED9}" destId="{EC322971-6B15-4FAA-B7DD-9737C11054C7}" srcOrd="1" destOrd="0" presId="urn:microsoft.com/office/officeart/2005/8/layout/hierarchy2"/>
    <dgm:cxn modelId="{4E21A8B7-CDC2-492A-9ED7-B9CB4BF8F0EE}" type="presOf" srcId="{FCBB84AF-07BF-4543-9EF5-E571A1DED6E1}" destId="{11D49EC9-75F6-43E8-A7D9-93324510B1FD}" srcOrd="0" destOrd="0" presId="urn:microsoft.com/office/officeart/2005/8/layout/hierarchy2"/>
    <dgm:cxn modelId="{1EDA7595-2B6D-4475-9601-C4FC24A421D5}" type="presOf" srcId="{E5D9188E-2CF1-4D2A-B9B7-E141262DEA74}" destId="{67DFFA2A-8120-4394-81C3-C970207BECD0}" srcOrd="0" destOrd="0" presId="urn:microsoft.com/office/officeart/2005/8/layout/hierarchy2"/>
    <dgm:cxn modelId="{1432A4DA-5D8A-40EC-BDC1-B7A57FEF35E4}" type="presOf" srcId="{E5D9188E-2CF1-4D2A-B9B7-E141262DEA74}" destId="{44CF35EC-C791-47F4-BC2A-8987363BD1CC}" srcOrd="1" destOrd="0" presId="urn:microsoft.com/office/officeart/2005/8/layout/hierarchy2"/>
    <dgm:cxn modelId="{4335E9A5-2F1A-42C9-9D57-E364CC0B90A6}" type="presOf" srcId="{84B70BC1-5985-4E23-B896-4E2062AF1652}" destId="{82515454-08D1-48A8-B1A5-770DC976D54B}" srcOrd="0" destOrd="0" presId="urn:microsoft.com/office/officeart/2005/8/layout/hierarchy2"/>
    <dgm:cxn modelId="{D75AE94E-D3BE-4A8F-8C8A-82522E958CFE}" type="presParOf" srcId="{42318439-1390-4889-9068-96967DF8BAFF}" destId="{5ED9FF82-5B5F-4EC6-A749-6C08C574FB2B}" srcOrd="0" destOrd="0" presId="urn:microsoft.com/office/officeart/2005/8/layout/hierarchy2"/>
    <dgm:cxn modelId="{1057D435-0457-46BE-B352-6CB957E526CD}" type="presParOf" srcId="{5ED9FF82-5B5F-4EC6-A749-6C08C574FB2B}" destId="{2DBA1246-3A7F-4320-8257-D7937845B7A3}" srcOrd="0" destOrd="0" presId="urn:microsoft.com/office/officeart/2005/8/layout/hierarchy2"/>
    <dgm:cxn modelId="{987F2296-38AE-4515-BA36-C5CE7660CCA0}" type="presParOf" srcId="{5ED9FF82-5B5F-4EC6-A749-6C08C574FB2B}" destId="{C4E3FD6A-351F-46B4-ABC8-64A406F6E2D6}" srcOrd="1" destOrd="0" presId="urn:microsoft.com/office/officeart/2005/8/layout/hierarchy2"/>
    <dgm:cxn modelId="{A2976640-DD63-4AC0-8DAE-5AD49AF74CEE}" type="presParOf" srcId="{C4E3FD6A-351F-46B4-ABC8-64A406F6E2D6}" destId="{B58AD849-4E16-46D6-AEB9-E054045BA27D}" srcOrd="0" destOrd="0" presId="urn:microsoft.com/office/officeart/2005/8/layout/hierarchy2"/>
    <dgm:cxn modelId="{9F452AEE-0894-445F-B8E0-FFC2363B4D46}" type="presParOf" srcId="{B58AD849-4E16-46D6-AEB9-E054045BA27D}" destId="{7013A03C-C237-4924-BE36-E4E62176A8DA}" srcOrd="0" destOrd="0" presId="urn:microsoft.com/office/officeart/2005/8/layout/hierarchy2"/>
    <dgm:cxn modelId="{83F4C11F-A733-4D21-9333-542E7661908F}" type="presParOf" srcId="{C4E3FD6A-351F-46B4-ABC8-64A406F6E2D6}" destId="{2785AD79-4CB7-450E-B02C-517BB97A82F4}" srcOrd="1" destOrd="0" presId="urn:microsoft.com/office/officeart/2005/8/layout/hierarchy2"/>
    <dgm:cxn modelId="{6939D027-DAD9-4F56-9AEF-846C088436F0}" type="presParOf" srcId="{2785AD79-4CB7-450E-B02C-517BB97A82F4}" destId="{5B647EC5-8DC5-4F94-8FC1-8263B7A2A130}" srcOrd="0" destOrd="0" presId="urn:microsoft.com/office/officeart/2005/8/layout/hierarchy2"/>
    <dgm:cxn modelId="{D6CF14BA-2823-4BC0-9C00-B5D86668C74F}" type="presParOf" srcId="{2785AD79-4CB7-450E-B02C-517BB97A82F4}" destId="{D3D8D25C-AFA1-4508-A5CE-2C3B1E5B1A9C}" srcOrd="1" destOrd="0" presId="urn:microsoft.com/office/officeart/2005/8/layout/hierarchy2"/>
    <dgm:cxn modelId="{72E9BC56-D8BC-4AA4-BC33-3E0544BE40D9}" type="presParOf" srcId="{D3D8D25C-AFA1-4508-A5CE-2C3B1E5B1A9C}" destId="{2CB6861E-520D-468F-AB84-152F23505299}" srcOrd="0" destOrd="0" presId="urn:microsoft.com/office/officeart/2005/8/layout/hierarchy2"/>
    <dgm:cxn modelId="{359D0B7F-51CC-4C27-B5B5-2D683292BCC4}" type="presParOf" srcId="{2CB6861E-520D-468F-AB84-152F23505299}" destId="{D2392A85-EA59-4E13-8EB5-B0868A96B48C}" srcOrd="0" destOrd="0" presId="urn:microsoft.com/office/officeart/2005/8/layout/hierarchy2"/>
    <dgm:cxn modelId="{89BD2AE2-869B-4DBD-B5D5-3F2A18CB6FD3}" type="presParOf" srcId="{D3D8D25C-AFA1-4508-A5CE-2C3B1E5B1A9C}" destId="{3610D40D-0EF2-42B0-87E8-88F3A426C326}" srcOrd="1" destOrd="0" presId="urn:microsoft.com/office/officeart/2005/8/layout/hierarchy2"/>
    <dgm:cxn modelId="{904ECC85-A8F9-44BF-A3BC-31471B96F88A}" type="presParOf" srcId="{3610D40D-0EF2-42B0-87E8-88F3A426C326}" destId="{D07598EE-1B39-4B27-92F6-4B173425DA90}" srcOrd="0" destOrd="0" presId="urn:microsoft.com/office/officeart/2005/8/layout/hierarchy2"/>
    <dgm:cxn modelId="{943828F9-5E8B-4209-A242-190D958D7F82}" type="presParOf" srcId="{3610D40D-0EF2-42B0-87E8-88F3A426C326}" destId="{BAC3D501-C118-44AF-87EC-ED0D7B2B6FD6}" srcOrd="1" destOrd="0" presId="urn:microsoft.com/office/officeart/2005/8/layout/hierarchy2"/>
    <dgm:cxn modelId="{326D5D14-9C8F-4542-9815-3E1BAFED28FD}" type="presParOf" srcId="{D3D8D25C-AFA1-4508-A5CE-2C3B1E5B1A9C}" destId="{026425C6-BCF4-4CAF-990D-7D3007F1C4D4}" srcOrd="2" destOrd="0" presId="urn:microsoft.com/office/officeart/2005/8/layout/hierarchy2"/>
    <dgm:cxn modelId="{10535400-A8EA-43C8-A80F-20DD2A53592D}" type="presParOf" srcId="{026425C6-BCF4-4CAF-990D-7D3007F1C4D4}" destId="{1BAA0E12-3339-49FB-8597-2C64A2DAFF9E}" srcOrd="0" destOrd="0" presId="urn:microsoft.com/office/officeart/2005/8/layout/hierarchy2"/>
    <dgm:cxn modelId="{9E59FF83-70ED-483E-99BF-A18DCCDA14C0}" type="presParOf" srcId="{D3D8D25C-AFA1-4508-A5CE-2C3B1E5B1A9C}" destId="{55BAFBF8-8C83-401D-9269-D4584CE14781}" srcOrd="3" destOrd="0" presId="urn:microsoft.com/office/officeart/2005/8/layout/hierarchy2"/>
    <dgm:cxn modelId="{8D824DFF-490E-44B6-81C9-F511B35D6791}" type="presParOf" srcId="{55BAFBF8-8C83-401D-9269-D4584CE14781}" destId="{1EBA285A-A405-4324-8AA4-C06C17A56BE8}" srcOrd="0" destOrd="0" presId="urn:microsoft.com/office/officeart/2005/8/layout/hierarchy2"/>
    <dgm:cxn modelId="{015A5B26-91BA-4CC3-9A61-6CE73A64D55E}" type="presParOf" srcId="{55BAFBF8-8C83-401D-9269-D4584CE14781}" destId="{A1AFDBC4-09CE-4F2A-9738-89A6EF47BA97}" srcOrd="1" destOrd="0" presId="urn:microsoft.com/office/officeart/2005/8/layout/hierarchy2"/>
    <dgm:cxn modelId="{951A4AC2-97FF-434D-AB97-0F135F792DD2}" type="presParOf" srcId="{D3D8D25C-AFA1-4508-A5CE-2C3B1E5B1A9C}" destId="{A9E423E6-5FAB-40A8-8E54-328841F26927}" srcOrd="4" destOrd="0" presId="urn:microsoft.com/office/officeart/2005/8/layout/hierarchy2"/>
    <dgm:cxn modelId="{13525F4A-90E0-4BF2-A6F7-618337CD7CD7}" type="presParOf" srcId="{A9E423E6-5FAB-40A8-8E54-328841F26927}" destId="{791015C7-D309-4EAD-B4D4-3EEEA413EDD6}" srcOrd="0" destOrd="0" presId="urn:microsoft.com/office/officeart/2005/8/layout/hierarchy2"/>
    <dgm:cxn modelId="{F87FC6FA-FC9C-4D7D-B088-CADA560EB028}" type="presParOf" srcId="{D3D8D25C-AFA1-4508-A5CE-2C3B1E5B1A9C}" destId="{DF7CACCF-5E43-47A8-89A9-A5AE688D415C}" srcOrd="5" destOrd="0" presId="urn:microsoft.com/office/officeart/2005/8/layout/hierarchy2"/>
    <dgm:cxn modelId="{EB593A04-BFEF-4F4B-AD2F-CA1C1DA10B89}" type="presParOf" srcId="{DF7CACCF-5E43-47A8-89A9-A5AE688D415C}" destId="{8109432D-A22B-470D-82F5-3CA03E7D39AE}" srcOrd="0" destOrd="0" presId="urn:microsoft.com/office/officeart/2005/8/layout/hierarchy2"/>
    <dgm:cxn modelId="{430751F1-E1FA-402C-B5F7-A3C8464BD729}" type="presParOf" srcId="{DF7CACCF-5E43-47A8-89A9-A5AE688D415C}" destId="{5FBC6AE3-1760-4432-B414-F6A2375EDE9A}" srcOrd="1" destOrd="0" presId="urn:microsoft.com/office/officeart/2005/8/layout/hierarchy2"/>
    <dgm:cxn modelId="{8DFF108F-24D7-441B-AB45-02A9D9FBDA96}" type="presParOf" srcId="{D3D8D25C-AFA1-4508-A5CE-2C3B1E5B1A9C}" destId="{F7588D2A-306C-42CE-88EA-9D1522538A2F}" srcOrd="6" destOrd="0" presId="urn:microsoft.com/office/officeart/2005/8/layout/hierarchy2"/>
    <dgm:cxn modelId="{0D3A9D27-2155-411A-907E-18476695F799}" type="presParOf" srcId="{F7588D2A-306C-42CE-88EA-9D1522538A2F}" destId="{EC322971-6B15-4FAA-B7DD-9737C11054C7}" srcOrd="0" destOrd="0" presId="urn:microsoft.com/office/officeart/2005/8/layout/hierarchy2"/>
    <dgm:cxn modelId="{B9490B80-ED3B-4FB4-8877-998F25E33B3B}" type="presParOf" srcId="{D3D8D25C-AFA1-4508-A5CE-2C3B1E5B1A9C}" destId="{7BA847CC-EE3C-47FF-A149-1BF2C7BAA930}" srcOrd="7" destOrd="0" presId="urn:microsoft.com/office/officeart/2005/8/layout/hierarchy2"/>
    <dgm:cxn modelId="{203CE8A9-E687-40B8-89CD-065DD90D7B85}" type="presParOf" srcId="{7BA847CC-EE3C-47FF-A149-1BF2C7BAA930}" destId="{66EBE503-389B-4238-8033-D1A1DEA64F5E}" srcOrd="0" destOrd="0" presId="urn:microsoft.com/office/officeart/2005/8/layout/hierarchy2"/>
    <dgm:cxn modelId="{2E059F4A-07C7-4FE6-A7D1-1E63AB757B8F}" type="presParOf" srcId="{7BA847CC-EE3C-47FF-A149-1BF2C7BAA930}" destId="{68FA8076-68C0-46D5-A0D3-EF3D797A8FF4}" srcOrd="1" destOrd="0" presId="urn:microsoft.com/office/officeart/2005/8/layout/hierarchy2"/>
    <dgm:cxn modelId="{9781359E-F104-493F-8A02-87F65660104E}" type="presParOf" srcId="{D3D8D25C-AFA1-4508-A5CE-2C3B1E5B1A9C}" destId="{21461060-486D-4F8E-A9D2-2BE7ECD39107}" srcOrd="8" destOrd="0" presId="urn:microsoft.com/office/officeart/2005/8/layout/hierarchy2"/>
    <dgm:cxn modelId="{D1BB3A7C-17A0-42BF-B198-4C812C5F1459}" type="presParOf" srcId="{21461060-486D-4F8E-A9D2-2BE7ECD39107}" destId="{A7546BAD-1504-46F3-8B9B-3E86A7B1A9C4}" srcOrd="0" destOrd="0" presId="urn:microsoft.com/office/officeart/2005/8/layout/hierarchy2"/>
    <dgm:cxn modelId="{9755C4F0-7E76-423C-B301-B74D4F42D20E}" type="presParOf" srcId="{D3D8D25C-AFA1-4508-A5CE-2C3B1E5B1A9C}" destId="{24F530AF-3CE7-457D-8209-279D58DB9E3F}" srcOrd="9" destOrd="0" presId="urn:microsoft.com/office/officeart/2005/8/layout/hierarchy2"/>
    <dgm:cxn modelId="{1D55A3E1-DB9F-4EB8-B540-79647246FDE5}" type="presParOf" srcId="{24F530AF-3CE7-457D-8209-279D58DB9E3F}" destId="{BC48E34A-E5A3-462C-85CE-1E961978E479}" srcOrd="0" destOrd="0" presId="urn:microsoft.com/office/officeart/2005/8/layout/hierarchy2"/>
    <dgm:cxn modelId="{BCDD45E0-3BD6-4F92-B40C-0B56659A7103}" type="presParOf" srcId="{24F530AF-3CE7-457D-8209-279D58DB9E3F}" destId="{1BECD4B5-A0BA-49B0-B009-01E8CDCA68F9}" srcOrd="1" destOrd="0" presId="urn:microsoft.com/office/officeart/2005/8/layout/hierarchy2"/>
    <dgm:cxn modelId="{5F0F6D97-A309-489C-9868-C9A8379E6442}" type="presParOf" srcId="{C4E3FD6A-351F-46B4-ABC8-64A406F6E2D6}" destId="{665D26E7-FB96-44A0-A361-F937223B5188}" srcOrd="2" destOrd="0" presId="urn:microsoft.com/office/officeart/2005/8/layout/hierarchy2"/>
    <dgm:cxn modelId="{037F7AAA-4DBE-45DF-9E86-6E1FACE531C1}" type="presParOf" srcId="{665D26E7-FB96-44A0-A361-F937223B5188}" destId="{C7809605-607F-4A0E-AB82-5E03BE17DA56}" srcOrd="0" destOrd="0" presId="urn:microsoft.com/office/officeart/2005/8/layout/hierarchy2"/>
    <dgm:cxn modelId="{1F78A4E2-7BBD-4BBE-A8D3-2F567E6A73C4}" type="presParOf" srcId="{C4E3FD6A-351F-46B4-ABC8-64A406F6E2D6}" destId="{ABD93873-0F29-479C-8040-021F62D93F17}" srcOrd="3" destOrd="0" presId="urn:microsoft.com/office/officeart/2005/8/layout/hierarchy2"/>
    <dgm:cxn modelId="{FE97C2A9-132D-4458-A71E-DE8AAEEEFE70}" type="presParOf" srcId="{ABD93873-0F29-479C-8040-021F62D93F17}" destId="{D5CE8BE1-8A34-4CE3-AF81-A6397DA3521B}" srcOrd="0" destOrd="0" presId="urn:microsoft.com/office/officeart/2005/8/layout/hierarchy2"/>
    <dgm:cxn modelId="{628B1249-BC96-4B11-9B39-44266D77C748}" type="presParOf" srcId="{ABD93873-0F29-479C-8040-021F62D93F17}" destId="{904C0837-D95F-4332-AF67-700770BF98D9}" srcOrd="1" destOrd="0" presId="urn:microsoft.com/office/officeart/2005/8/layout/hierarchy2"/>
    <dgm:cxn modelId="{6A69E466-05DF-4CCD-AD3B-677604C5F0AB}" type="presParOf" srcId="{904C0837-D95F-4332-AF67-700770BF98D9}" destId="{67DFFA2A-8120-4394-81C3-C970207BECD0}" srcOrd="0" destOrd="0" presId="urn:microsoft.com/office/officeart/2005/8/layout/hierarchy2"/>
    <dgm:cxn modelId="{AB354436-1B6B-46CB-9819-579E62049730}" type="presParOf" srcId="{67DFFA2A-8120-4394-81C3-C970207BECD0}" destId="{44CF35EC-C791-47F4-BC2A-8987363BD1CC}" srcOrd="0" destOrd="0" presId="urn:microsoft.com/office/officeart/2005/8/layout/hierarchy2"/>
    <dgm:cxn modelId="{D33FE0A2-C480-4784-83BF-08BF59AA975B}" type="presParOf" srcId="{904C0837-D95F-4332-AF67-700770BF98D9}" destId="{533591F9-BFE1-4802-ADC1-260CB1D948E4}" srcOrd="1" destOrd="0" presId="urn:microsoft.com/office/officeart/2005/8/layout/hierarchy2"/>
    <dgm:cxn modelId="{EEDFC388-C804-42A9-8161-95E6BE7F68DF}" type="presParOf" srcId="{533591F9-BFE1-4802-ADC1-260CB1D948E4}" destId="{11D49EC9-75F6-43E8-A7D9-93324510B1FD}" srcOrd="0" destOrd="0" presId="urn:microsoft.com/office/officeart/2005/8/layout/hierarchy2"/>
    <dgm:cxn modelId="{0F339051-6119-4FBA-8BC1-BF5B55508542}" type="presParOf" srcId="{533591F9-BFE1-4802-ADC1-260CB1D948E4}" destId="{DF810ECD-2D0B-427D-91EA-03A745B65073}" srcOrd="1" destOrd="0" presId="urn:microsoft.com/office/officeart/2005/8/layout/hierarchy2"/>
    <dgm:cxn modelId="{BD035D72-C504-45BC-B490-DF9F31892C21}" type="presParOf" srcId="{904C0837-D95F-4332-AF67-700770BF98D9}" destId="{1335009B-B19D-4FB3-B3ED-F0818F7BE49A}" srcOrd="2" destOrd="0" presId="urn:microsoft.com/office/officeart/2005/8/layout/hierarchy2"/>
    <dgm:cxn modelId="{41AC043B-83D0-4884-98EF-F789BA74256F}" type="presParOf" srcId="{1335009B-B19D-4FB3-B3ED-F0818F7BE49A}" destId="{B2A7AB6C-9456-478E-976E-988AA1A2C751}" srcOrd="0" destOrd="0" presId="urn:microsoft.com/office/officeart/2005/8/layout/hierarchy2"/>
    <dgm:cxn modelId="{42AD7EFD-DBB8-4905-A238-F4B77228826E}" type="presParOf" srcId="{904C0837-D95F-4332-AF67-700770BF98D9}" destId="{E013884B-A3FD-4A8C-AFA1-00A6F21E25A4}" srcOrd="3" destOrd="0" presId="urn:microsoft.com/office/officeart/2005/8/layout/hierarchy2"/>
    <dgm:cxn modelId="{5683D047-F97D-437B-8E88-F3F6153FCE24}" type="presParOf" srcId="{E013884B-A3FD-4A8C-AFA1-00A6F21E25A4}" destId="{A1294A9E-B7A5-47B1-8489-C5A7DF9ECB38}" srcOrd="0" destOrd="0" presId="urn:microsoft.com/office/officeart/2005/8/layout/hierarchy2"/>
    <dgm:cxn modelId="{E6F50443-2CF3-4527-A7FD-0D2958BF95D4}" type="presParOf" srcId="{E013884B-A3FD-4A8C-AFA1-00A6F21E25A4}" destId="{26E0CEA5-D33B-489E-8F51-EDF9178CEEDB}" srcOrd="1" destOrd="0" presId="urn:microsoft.com/office/officeart/2005/8/layout/hierarchy2"/>
    <dgm:cxn modelId="{B06C3D12-A94A-4D1A-BD76-A7DE9AF57559}" type="presParOf" srcId="{904C0837-D95F-4332-AF67-700770BF98D9}" destId="{47A81885-1D8F-4F3A-9070-DEC1F6749039}" srcOrd="4" destOrd="0" presId="urn:microsoft.com/office/officeart/2005/8/layout/hierarchy2"/>
    <dgm:cxn modelId="{2AC22C37-FA07-4ABE-8277-9343C40D2C6B}" type="presParOf" srcId="{47A81885-1D8F-4F3A-9070-DEC1F6749039}" destId="{7F573AC4-994F-40DC-A540-C45DFB49BF68}" srcOrd="0" destOrd="0" presId="urn:microsoft.com/office/officeart/2005/8/layout/hierarchy2"/>
    <dgm:cxn modelId="{8AF42759-1033-4F22-83A9-366BF10595BC}" type="presParOf" srcId="{904C0837-D95F-4332-AF67-700770BF98D9}" destId="{7A86A1E5-F7F5-41D6-878A-0CDBB8E5EB66}" srcOrd="5" destOrd="0" presId="urn:microsoft.com/office/officeart/2005/8/layout/hierarchy2"/>
    <dgm:cxn modelId="{361C6092-3954-4BC0-9D0D-5366B320CBA5}" type="presParOf" srcId="{7A86A1E5-F7F5-41D6-878A-0CDBB8E5EB66}" destId="{9BF5D7C3-24B5-463C-B112-33FE9D900F1D}" srcOrd="0" destOrd="0" presId="urn:microsoft.com/office/officeart/2005/8/layout/hierarchy2"/>
    <dgm:cxn modelId="{BAC6F46B-A4F2-4C18-A304-09EAE013AAB7}" type="presParOf" srcId="{7A86A1E5-F7F5-41D6-878A-0CDBB8E5EB66}" destId="{2AC57106-F48E-42A3-9A16-32D11CEEDAFF}" srcOrd="1" destOrd="0" presId="urn:microsoft.com/office/officeart/2005/8/layout/hierarchy2"/>
    <dgm:cxn modelId="{EB608697-270D-4705-8881-AE1DD9DCFF4D}" type="presParOf" srcId="{904C0837-D95F-4332-AF67-700770BF98D9}" destId="{77F96BFD-FA5B-4A90-BF71-6155C91CC514}" srcOrd="6" destOrd="0" presId="urn:microsoft.com/office/officeart/2005/8/layout/hierarchy2"/>
    <dgm:cxn modelId="{A3164238-7D67-4184-9F86-69D5E22F4E3D}" type="presParOf" srcId="{77F96BFD-FA5B-4A90-BF71-6155C91CC514}" destId="{AE667A75-562A-411A-9B83-5393E6B669C2}" srcOrd="0" destOrd="0" presId="urn:microsoft.com/office/officeart/2005/8/layout/hierarchy2"/>
    <dgm:cxn modelId="{5352140C-BF73-4D48-822B-68B0D408AA3E}" type="presParOf" srcId="{904C0837-D95F-4332-AF67-700770BF98D9}" destId="{9AF12886-CFC1-4BE1-9317-B0B9AFC6F312}" srcOrd="7" destOrd="0" presId="urn:microsoft.com/office/officeart/2005/8/layout/hierarchy2"/>
    <dgm:cxn modelId="{69717A17-23B4-4587-80C3-094D5C332C1B}" type="presParOf" srcId="{9AF12886-CFC1-4BE1-9317-B0B9AFC6F312}" destId="{82515454-08D1-48A8-B1A5-770DC976D54B}" srcOrd="0" destOrd="0" presId="urn:microsoft.com/office/officeart/2005/8/layout/hierarchy2"/>
    <dgm:cxn modelId="{0029FFC7-379A-4630-AD10-DE001BA6AC4B}" type="presParOf" srcId="{9AF12886-CFC1-4BE1-9317-B0B9AFC6F312}" destId="{65507DAC-241A-47FB-B50C-6B1A93255011}" srcOrd="1" destOrd="0" presId="urn:microsoft.com/office/officeart/2005/8/layout/hierarchy2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1C41FA-4FEE-41C2-830B-758C33A803C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633B72D-FDB0-4DDA-8D8F-F42C81BD889C}">
      <dgm:prSet phldrT="[نص]"/>
      <dgm:spPr/>
      <dgm:t>
        <a:bodyPr/>
        <a:lstStyle/>
        <a:p>
          <a:pPr rtl="1"/>
          <a:r>
            <a:rPr lang="ar-SA" dirty="0" smtClean="0"/>
            <a:t>أنواع التوحيد</a:t>
          </a:r>
          <a:endParaRPr lang="ar-SA" dirty="0"/>
        </a:p>
      </dgm:t>
    </dgm:pt>
    <dgm:pt modelId="{5FA96439-9B93-406A-8777-449507D9F5C1}" type="parTrans" cxnId="{81B16287-86DD-4921-A39A-4BD1A9F296E0}">
      <dgm:prSet/>
      <dgm:spPr/>
      <dgm:t>
        <a:bodyPr/>
        <a:lstStyle/>
        <a:p>
          <a:pPr rtl="1"/>
          <a:endParaRPr lang="ar-SA"/>
        </a:p>
      </dgm:t>
    </dgm:pt>
    <dgm:pt modelId="{62F348E0-0216-4A85-A767-3E1E7AFB95F7}" type="sibTrans" cxnId="{81B16287-86DD-4921-A39A-4BD1A9F296E0}">
      <dgm:prSet/>
      <dgm:spPr/>
      <dgm:t>
        <a:bodyPr/>
        <a:lstStyle/>
        <a:p>
          <a:pPr rtl="1"/>
          <a:endParaRPr lang="ar-SA"/>
        </a:p>
      </dgm:t>
    </dgm:pt>
    <dgm:pt modelId="{87FDFC00-9831-414F-88F9-FAEEE7578D27}">
      <dgm:prSet phldrT="[نص]"/>
      <dgm:spPr/>
      <dgm:t>
        <a:bodyPr/>
        <a:lstStyle/>
        <a:p>
          <a:pPr rtl="1"/>
          <a:r>
            <a:rPr lang="ar-SA" dirty="0" smtClean="0"/>
            <a:t>اصطلاحا</a:t>
          </a:r>
          <a:endParaRPr lang="ar-SA" dirty="0"/>
        </a:p>
      </dgm:t>
    </dgm:pt>
    <dgm:pt modelId="{B855F542-F423-418A-B0E4-8D94F8FF52EA}" type="parTrans" cxnId="{0499F32D-D1EB-45F6-BDCA-2C5995C46750}">
      <dgm:prSet/>
      <dgm:spPr/>
      <dgm:t>
        <a:bodyPr/>
        <a:lstStyle/>
        <a:p>
          <a:pPr rtl="1"/>
          <a:endParaRPr lang="ar-SA"/>
        </a:p>
      </dgm:t>
    </dgm:pt>
    <dgm:pt modelId="{CB11C384-7870-402D-8197-A3494C8BDD1D}" type="sibTrans" cxnId="{0499F32D-D1EB-45F6-BDCA-2C5995C46750}">
      <dgm:prSet/>
      <dgm:spPr/>
      <dgm:t>
        <a:bodyPr/>
        <a:lstStyle/>
        <a:p>
          <a:pPr rtl="1"/>
          <a:endParaRPr lang="ar-SA"/>
        </a:p>
      </dgm:t>
    </dgm:pt>
    <dgm:pt modelId="{A0840664-A422-409E-9B2B-B9C4E5C7E31F}">
      <dgm:prSet phldrT="[نص]"/>
      <dgm:spPr/>
      <dgm:t>
        <a:bodyPr/>
        <a:lstStyle/>
        <a:p>
          <a:pPr rtl="1"/>
          <a:r>
            <a:rPr lang="ar-SA" dirty="0" smtClean="0"/>
            <a:t>العقل</a:t>
          </a:r>
          <a:endParaRPr lang="ar-SA" dirty="0"/>
        </a:p>
      </dgm:t>
    </dgm:pt>
    <dgm:pt modelId="{ECF87A73-B3D4-4959-A924-9D75738406B8}" type="parTrans" cxnId="{E2014A4A-8716-4BCB-92DD-C5E0099755C8}">
      <dgm:prSet/>
      <dgm:spPr/>
      <dgm:t>
        <a:bodyPr/>
        <a:lstStyle/>
        <a:p>
          <a:pPr rtl="1"/>
          <a:endParaRPr lang="ar-SA"/>
        </a:p>
      </dgm:t>
    </dgm:pt>
    <dgm:pt modelId="{1EBE7016-3BBC-4336-9153-7FC880426903}" type="sibTrans" cxnId="{E2014A4A-8716-4BCB-92DD-C5E0099755C8}">
      <dgm:prSet/>
      <dgm:spPr/>
      <dgm:t>
        <a:bodyPr/>
        <a:lstStyle/>
        <a:p>
          <a:pPr rtl="1"/>
          <a:endParaRPr lang="ar-SA"/>
        </a:p>
      </dgm:t>
    </dgm:pt>
    <dgm:pt modelId="{6B02907D-A98C-4FCA-9C6D-49731E1A2039}">
      <dgm:prSet phldrT="[نص]"/>
      <dgm:spPr/>
      <dgm:t>
        <a:bodyPr/>
        <a:lstStyle/>
        <a:p>
          <a:pPr rtl="1"/>
          <a:r>
            <a:rPr lang="ar-SA" dirty="0" smtClean="0"/>
            <a:t>العقل</a:t>
          </a:r>
          <a:endParaRPr lang="ar-SA" dirty="0"/>
        </a:p>
      </dgm:t>
    </dgm:pt>
    <dgm:pt modelId="{59B854F7-6E84-4CEA-BA53-C429DC792575}" type="parTrans" cxnId="{B2A95FE6-0FA7-486C-84EC-FEAD3F483572}">
      <dgm:prSet/>
      <dgm:spPr/>
      <dgm:t>
        <a:bodyPr/>
        <a:lstStyle/>
        <a:p>
          <a:pPr rtl="1"/>
          <a:endParaRPr lang="ar-SA"/>
        </a:p>
      </dgm:t>
    </dgm:pt>
    <dgm:pt modelId="{5AA0211B-F8AE-4325-9344-5354423C2834}" type="sibTrans" cxnId="{B2A95FE6-0FA7-486C-84EC-FEAD3F483572}">
      <dgm:prSet/>
      <dgm:spPr/>
      <dgm:t>
        <a:bodyPr/>
        <a:lstStyle/>
        <a:p>
          <a:pPr rtl="1"/>
          <a:endParaRPr lang="ar-SA"/>
        </a:p>
      </dgm:t>
    </dgm:pt>
    <dgm:pt modelId="{5ECD775F-E194-450C-A081-CC2D9C6395F3}">
      <dgm:prSet/>
      <dgm:spPr/>
      <dgm:t>
        <a:bodyPr/>
        <a:lstStyle/>
        <a:p>
          <a:pPr rtl="1"/>
          <a:r>
            <a:rPr lang="ar-SA" dirty="0" smtClean="0"/>
            <a:t>توحيد الربوبية</a:t>
          </a:r>
          <a:endParaRPr lang="ar-SA" dirty="0"/>
        </a:p>
      </dgm:t>
    </dgm:pt>
    <dgm:pt modelId="{44F0C4BA-5F33-4933-8D4E-B98A8FE255E2}" type="parTrans" cxnId="{46F92876-D446-4C31-882B-A540BB9BA747}">
      <dgm:prSet/>
      <dgm:spPr/>
      <dgm:t>
        <a:bodyPr/>
        <a:lstStyle/>
        <a:p>
          <a:pPr rtl="1"/>
          <a:endParaRPr lang="ar-SA"/>
        </a:p>
      </dgm:t>
    </dgm:pt>
    <dgm:pt modelId="{D29F8AE5-2B16-4484-A18C-EF284DB3FDCC}" type="sibTrans" cxnId="{46F92876-D446-4C31-882B-A540BB9BA747}">
      <dgm:prSet/>
      <dgm:spPr/>
      <dgm:t>
        <a:bodyPr/>
        <a:lstStyle/>
        <a:p>
          <a:pPr rtl="1"/>
          <a:endParaRPr lang="ar-SA"/>
        </a:p>
      </dgm:t>
    </dgm:pt>
    <dgm:pt modelId="{AD29C72C-10BE-408A-8A7B-C143FCD2E4B5}">
      <dgm:prSet/>
      <dgm:spPr/>
      <dgm:t>
        <a:bodyPr/>
        <a:lstStyle/>
        <a:p>
          <a:pPr rtl="1"/>
          <a:r>
            <a:rPr lang="ar-SA" dirty="0" smtClean="0"/>
            <a:t>تعريفه</a:t>
          </a:r>
          <a:endParaRPr lang="ar-SA" dirty="0"/>
        </a:p>
      </dgm:t>
    </dgm:pt>
    <dgm:pt modelId="{3C4485EA-7DE2-41A2-80B8-FED8D99394E0}" type="parTrans" cxnId="{8F4466FD-CAEC-4DBC-8AE9-DBC99E19FBBA}">
      <dgm:prSet/>
      <dgm:spPr/>
      <dgm:t>
        <a:bodyPr/>
        <a:lstStyle/>
        <a:p>
          <a:pPr rtl="1"/>
          <a:endParaRPr lang="ar-SA"/>
        </a:p>
      </dgm:t>
    </dgm:pt>
    <dgm:pt modelId="{914B913C-5BB3-4C9E-B3D3-1A8C235AA536}" type="sibTrans" cxnId="{8F4466FD-CAEC-4DBC-8AE9-DBC99E19FBBA}">
      <dgm:prSet/>
      <dgm:spPr/>
      <dgm:t>
        <a:bodyPr/>
        <a:lstStyle/>
        <a:p>
          <a:pPr rtl="1"/>
          <a:endParaRPr lang="ar-SA"/>
        </a:p>
      </dgm:t>
    </dgm:pt>
    <dgm:pt modelId="{90ABEB46-C6F4-4FA4-B475-BA94DC10F742}">
      <dgm:prSet/>
      <dgm:spPr/>
      <dgm:t>
        <a:bodyPr/>
        <a:lstStyle/>
        <a:p>
          <a:pPr rtl="1"/>
          <a:r>
            <a:rPr lang="ar-SA" dirty="0" smtClean="0"/>
            <a:t>لغة</a:t>
          </a:r>
          <a:endParaRPr lang="ar-SA" dirty="0"/>
        </a:p>
      </dgm:t>
    </dgm:pt>
    <dgm:pt modelId="{CD77BA9C-96F8-45E6-B746-61E39F5FE91F}" type="parTrans" cxnId="{F3261B99-E80D-4296-B751-CA481E2D0020}">
      <dgm:prSet/>
      <dgm:spPr/>
      <dgm:t>
        <a:bodyPr/>
        <a:lstStyle/>
        <a:p>
          <a:pPr rtl="1"/>
          <a:endParaRPr lang="ar-SA"/>
        </a:p>
      </dgm:t>
    </dgm:pt>
    <dgm:pt modelId="{7495AE4C-6848-41B2-82FA-F199191BA576}" type="sibTrans" cxnId="{F3261B99-E80D-4296-B751-CA481E2D0020}">
      <dgm:prSet/>
      <dgm:spPr/>
      <dgm:t>
        <a:bodyPr/>
        <a:lstStyle/>
        <a:p>
          <a:pPr rtl="1"/>
          <a:endParaRPr lang="ar-SA"/>
        </a:p>
      </dgm:t>
    </dgm:pt>
    <dgm:pt modelId="{FD23B348-F060-4648-A01D-483BDF67465F}">
      <dgm:prSet/>
      <dgm:spPr/>
      <dgm:t>
        <a:bodyPr/>
        <a:lstStyle/>
        <a:p>
          <a:pPr rtl="1"/>
          <a:r>
            <a:rPr lang="ar-SA" dirty="0" smtClean="0"/>
            <a:t>العقل</a:t>
          </a:r>
          <a:endParaRPr lang="ar-SA" dirty="0"/>
        </a:p>
      </dgm:t>
    </dgm:pt>
    <dgm:pt modelId="{2D3B2E28-FBC2-464A-B844-AC24C8ED92B4}" type="parTrans" cxnId="{3F93A292-BB36-4F77-B0A1-59A6FA31CE56}">
      <dgm:prSet/>
      <dgm:spPr/>
      <dgm:t>
        <a:bodyPr/>
        <a:lstStyle/>
        <a:p>
          <a:pPr rtl="1"/>
          <a:endParaRPr lang="ar-SA"/>
        </a:p>
      </dgm:t>
    </dgm:pt>
    <dgm:pt modelId="{0D9F3B49-D83C-4A01-86CF-FDF8216B86DB}" type="sibTrans" cxnId="{3F93A292-BB36-4F77-B0A1-59A6FA31CE56}">
      <dgm:prSet/>
      <dgm:spPr/>
      <dgm:t>
        <a:bodyPr/>
        <a:lstStyle/>
        <a:p>
          <a:pPr rtl="1"/>
          <a:endParaRPr lang="ar-SA"/>
        </a:p>
      </dgm:t>
    </dgm:pt>
    <dgm:pt modelId="{3399D300-BDE0-4D3F-9F10-6CFF66A981EA}">
      <dgm:prSet/>
      <dgm:spPr/>
      <dgm:t>
        <a:bodyPr/>
        <a:lstStyle/>
        <a:p>
          <a:pPr rtl="1"/>
          <a:r>
            <a:rPr lang="ar-SA" dirty="0" smtClean="0"/>
            <a:t>أدلته، وبراهينه</a:t>
          </a:r>
          <a:endParaRPr lang="ar-SA" dirty="0"/>
        </a:p>
      </dgm:t>
    </dgm:pt>
    <dgm:pt modelId="{35770574-26AC-4F09-8B11-34A3EA09D50C}" type="parTrans" cxnId="{B779B5A5-4A16-49A5-8BE0-5DC25888F132}">
      <dgm:prSet/>
      <dgm:spPr/>
      <dgm:t>
        <a:bodyPr/>
        <a:lstStyle/>
        <a:p>
          <a:pPr rtl="1"/>
          <a:endParaRPr lang="ar-SA"/>
        </a:p>
      </dgm:t>
    </dgm:pt>
    <dgm:pt modelId="{20821B1F-E995-4960-A495-FA1D15C6EF44}" type="sibTrans" cxnId="{B779B5A5-4A16-49A5-8BE0-5DC25888F132}">
      <dgm:prSet/>
      <dgm:spPr/>
      <dgm:t>
        <a:bodyPr/>
        <a:lstStyle/>
        <a:p>
          <a:pPr rtl="1"/>
          <a:endParaRPr lang="ar-SA"/>
        </a:p>
      </dgm:t>
    </dgm:pt>
    <dgm:pt modelId="{80CB2CDC-AD37-410F-8F37-0C53B8916CD0}">
      <dgm:prSet/>
      <dgm:spPr/>
      <dgm:t>
        <a:bodyPr/>
        <a:lstStyle/>
        <a:p>
          <a:pPr rtl="1"/>
          <a:r>
            <a:rPr lang="ar-SA" smtClean="0"/>
            <a:t>النقل</a:t>
          </a:r>
          <a:endParaRPr lang="ar-SA" dirty="0"/>
        </a:p>
      </dgm:t>
    </dgm:pt>
    <dgm:pt modelId="{8D174BF2-DBE3-4AB6-9B18-C9F37ABDFC14}" type="parTrans" cxnId="{B90FEC4C-165A-4A29-91EA-DAA9429B7958}">
      <dgm:prSet/>
      <dgm:spPr/>
      <dgm:t>
        <a:bodyPr/>
        <a:lstStyle/>
        <a:p>
          <a:pPr rtl="1"/>
          <a:endParaRPr lang="ar-SA"/>
        </a:p>
      </dgm:t>
    </dgm:pt>
    <dgm:pt modelId="{18658783-7F44-4D5B-9B27-F566D6D6E2C1}" type="sibTrans" cxnId="{B90FEC4C-165A-4A29-91EA-DAA9429B7958}">
      <dgm:prSet/>
      <dgm:spPr/>
      <dgm:t>
        <a:bodyPr/>
        <a:lstStyle/>
        <a:p>
          <a:pPr rtl="1"/>
          <a:endParaRPr lang="ar-SA"/>
        </a:p>
      </dgm:t>
    </dgm:pt>
    <dgm:pt modelId="{21B247C2-EE5B-4BDA-80FB-F026915A505F}">
      <dgm:prSet/>
      <dgm:spPr/>
      <dgm:t>
        <a:bodyPr/>
        <a:lstStyle/>
        <a:p>
          <a:pPr rtl="1"/>
          <a:r>
            <a:rPr lang="ar-SA" dirty="0" smtClean="0"/>
            <a:t>توحيد الألوهية</a:t>
          </a:r>
          <a:endParaRPr lang="ar-SA" dirty="0"/>
        </a:p>
      </dgm:t>
    </dgm:pt>
    <dgm:pt modelId="{895D19E7-4299-4F4B-932E-CD03CD555076}" type="parTrans" cxnId="{6F8E56B2-5D67-4AE5-9647-DC42EEA3C279}">
      <dgm:prSet/>
      <dgm:spPr/>
      <dgm:t>
        <a:bodyPr/>
        <a:lstStyle/>
        <a:p>
          <a:pPr rtl="1"/>
          <a:endParaRPr lang="ar-SA"/>
        </a:p>
      </dgm:t>
    </dgm:pt>
    <dgm:pt modelId="{7D1DDFBB-6E89-4C21-B6FF-78DC709C6130}" type="sibTrans" cxnId="{6F8E56B2-5D67-4AE5-9647-DC42EEA3C279}">
      <dgm:prSet/>
      <dgm:spPr/>
      <dgm:t>
        <a:bodyPr/>
        <a:lstStyle/>
        <a:p>
          <a:pPr rtl="1"/>
          <a:endParaRPr lang="ar-SA"/>
        </a:p>
      </dgm:t>
    </dgm:pt>
    <dgm:pt modelId="{9EF22866-ACCE-47F2-847C-8659BA833B72}">
      <dgm:prSet/>
      <dgm:spPr/>
      <dgm:t>
        <a:bodyPr/>
        <a:lstStyle/>
        <a:p>
          <a:pPr rtl="1"/>
          <a:r>
            <a:rPr lang="ar-SA" dirty="0" smtClean="0"/>
            <a:t>اصطلاحا</a:t>
          </a:r>
          <a:endParaRPr lang="ar-SA" dirty="0"/>
        </a:p>
      </dgm:t>
    </dgm:pt>
    <dgm:pt modelId="{C5D3919F-D1D1-41EA-B6E1-64C6A5950861}" type="parTrans" cxnId="{F821B164-7522-412D-9532-9755F077A0C2}">
      <dgm:prSet/>
      <dgm:spPr/>
      <dgm:t>
        <a:bodyPr/>
        <a:lstStyle/>
        <a:p>
          <a:pPr rtl="1"/>
          <a:endParaRPr lang="ar-SA"/>
        </a:p>
      </dgm:t>
    </dgm:pt>
    <dgm:pt modelId="{581ADF9D-77FE-4047-AB7C-E393A0970146}" type="sibTrans" cxnId="{F821B164-7522-412D-9532-9755F077A0C2}">
      <dgm:prSet/>
      <dgm:spPr/>
      <dgm:t>
        <a:bodyPr/>
        <a:lstStyle/>
        <a:p>
          <a:pPr rtl="1"/>
          <a:endParaRPr lang="ar-SA"/>
        </a:p>
      </dgm:t>
    </dgm:pt>
    <dgm:pt modelId="{82AC9121-05E4-47BA-883D-2EA233DA0BB1}">
      <dgm:prSet/>
      <dgm:spPr/>
      <dgm:t>
        <a:bodyPr/>
        <a:lstStyle/>
        <a:p>
          <a:pPr rtl="1"/>
          <a:r>
            <a:rPr lang="ar-SA" dirty="0" smtClean="0"/>
            <a:t>تعريفه</a:t>
          </a:r>
          <a:endParaRPr lang="ar-SA" dirty="0"/>
        </a:p>
      </dgm:t>
    </dgm:pt>
    <dgm:pt modelId="{2651498A-8E8F-44D1-A1AF-7D06104F4C90}" type="parTrans" cxnId="{7314BF61-F67E-4486-8E94-2521541B84E4}">
      <dgm:prSet/>
      <dgm:spPr/>
      <dgm:t>
        <a:bodyPr/>
        <a:lstStyle/>
        <a:p>
          <a:pPr rtl="1"/>
          <a:endParaRPr lang="ar-SA"/>
        </a:p>
      </dgm:t>
    </dgm:pt>
    <dgm:pt modelId="{125A51A1-DA9B-4ADB-8AC1-13F0D1C56F12}" type="sibTrans" cxnId="{7314BF61-F67E-4486-8E94-2521541B84E4}">
      <dgm:prSet/>
      <dgm:spPr/>
      <dgm:t>
        <a:bodyPr/>
        <a:lstStyle/>
        <a:p>
          <a:pPr rtl="1"/>
          <a:endParaRPr lang="ar-SA"/>
        </a:p>
      </dgm:t>
    </dgm:pt>
    <dgm:pt modelId="{5AA9CA48-6A78-4CCE-900D-3FF49CF4F2BB}">
      <dgm:prSet/>
      <dgm:spPr/>
      <dgm:t>
        <a:bodyPr/>
        <a:lstStyle/>
        <a:p>
          <a:pPr rtl="1"/>
          <a:r>
            <a:rPr lang="ar-SA" dirty="0" smtClean="0"/>
            <a:t>لغة</a:t>
          </a:r>
          <a:endParaRPr lang="ar-SA" dirty="0"/>
        </a:p>
      </dgm:t>
    </dgm:pt>
    <dgm:pt modelId="{D3AB1166-6382-4CF0-B866-E059AD95B452}" type="parTrans" cxnId="{7FC3F491-D833-4260-9240-216D187147FB}">
      <dgm:prSet/>
      <dgm:spPr/>
      <dgm:t>
        <a:bodyPr/>
        <a:lstStyle/>
        <a:p>
          <a:pPr rtl="1"/>
          <a:endParaRPr lang="ar-SA"/>
        </a:p>
      </dgm:t>
    </dgm:pt>
    <dgm:pt modelId="{56778875-4620-4D3A-8E16-B732412E9771}" type="sibTrans" cxnId="{7FC3F491-D833-4260-9240-216D187147FB}">
      <dgm:prSet/>
      <dgm:spPr/>
      <dgm:t>
        <a:bodyPr/>
        <a:lstStyle/>
        <a:p>
          <a:pPr rtl="1"/>
          <a:endParaRPr lang="ar-SA"/>
        </a:p>
      </dgm:t>
    </dgm:pt>
    <dgm:pt modelId="{182D7BEA-BA2A-46B8-BBEE-60D53040C4CC}">
      <dgm:prSet/>
      <dgm:spPr/>
      <dgm:t>
        <a:bodyPr/>
        <a:lstStyle/>
        <a:p>
          <a:pPr rtl="1"/>
          <a:r>
            <a:rPr lang="ar-SA" dirty="0" smtClean="0"/>
            <a:t>أدلته، وبراهينه</a:t>
          </a:r>
          <a:endParaRPr lang="ar-SA" dirty="0"/>
        </a:p>
      </dgm:t>
    </dgm:pt>
    <dgm:pt modelId="{95040BAB-9AC7-40D3-872D-C1DE9F2FD062}" type="parTrans" cxnId="{52E705C4-33AE-49A5-90E6-C395FF7254E8}">
      <dgm:prSet/>
      <dgm:spPr/>
      <dgm:t>
        <a:bodyPr/>
        <a:lstStyle/>
        <a:p>
          <a:pPr rtl="1"/>
          <a:endParaRPr lang="ar-SA"/>
        </a:p>
      </dgm:t>
    </dgm:pt>
    <dgm:pt modelId="{46DD7CB4-FDDB-46E1-A210-B6D639B96C82}" type="sibTrans" cxnId="{52E705C4-33AE-49A5-90E6-C395FF7254E8}">
      <dgm:prSet/>
      <dgm:spPr/>
      <dgm:t>
        <a:bodyPr/>
        <a:lstStyle/>
        <a:p>
          <a:pPr rtl="1"/>
          <a:endParaRPr lang="ar-SA"/>
        </a:p>
      </dgm:t>
    </dgm:pt>
    <dgm:pt modelId="{95541740-7293-4581-8E29-13D15E792E74}">
      <dgm:prSet/>
      <dgm:spPr/>
      <dgm:t>
        <a:bodyPr/>
        <a:lstStyle/>
        <a:p>
          <a:pPr rtl="1"/>
          <a:r>
            <a:rPr lang="ar-SA" dirty="0" smtClean="0"/>
            <a:t>النقل</a:t>
          </a:r>
          <a:endParaRPr lang="ar-SA" dirty="0"/>
        </a:p>
      </dgm:t>
    </dgm:pt>
    <dgm:pt modelId="{487C7C56-9521-4ECC-BD26-A258BDDD5D92}" type="parTrans" cxnId="{D13886D5-B6F7-483D-9798-9FE5B4173088}">
      <dgm:prSet/>
      <dgm:spPr/>
      <dgm:t>
        <a:bodyPr/>
        <a:lstStyle/>
        <a:p>
          <a:pPr rtl="1"/>
          <a:endParaRPr lang="ar-SA"/>
        </a:p>
      </dgm:t>
    </dgm:pt>
    <dgm:pt modelId="{C877388B-A204-4F3A-88A1-DA174C5FF58A}" type="sibTrans" cxnId="{D13886D5-B6F7-483D-9798-9FE5B4173088}">
      <dgm:prSet/>
      <dgm:spPr/>
      <dgm:t>
        <a:bodyPr/>
        <a:lstStyle/>
        <a:p>
          <a:pPr rtl="1"/>
          <a:endParaRPr lang="ar-SA"/>
        </a:p>
      </dgm:t>
    </dgm:pt>
    <dgm:pt modelId="{63ED7025-95A8-43EC-A515-174B04507C19}">
      <dgm:prSet/>
      <dgm:spPr/>
      <dgm:t>
        <a:bodyPr/>
        <a:lstStyle/>
        <a:p>
          <a:pPr rtl="1"/>
          <a:r>
            <a:rPr lang="ar-SA" dirty="0" smtClean="0"/>
            <a:t>توحيد الأسماء والصفات</a:t>
          </a:r>
          <a:endParaRPr lang="ar-SA" dirty="0"/>
        </a:p>
      </dgm:t>
    </dgm:pt>
    <dgm:pt modelId="{C994AE53-6077-4361-8FDD-D300138815B1}" type="parTrans" cxnId="{E7DB3092-EB1D-462F-8AA7-A006D85637FA}">
      <dgm:prSet/>
      <dgm:spPr/>
      <dgm:t>
        <a:bodyPr/>
        <a:lstStyle/>
        <a:p>
          <a:pPr rtl="1"/>
          <a:endParaRPr lang="ar-SA"/>
        </a:p>
      </dgm:t>
    </dgm:pt>
    <dgm:pt modelId="{B452B667-7464-4E2C-931C-FD3ACC58CECB}" type="sibTrans" cxnId="{E7DB3092-EB1D-462F-8AA7-A006D85637FA}">
      <dgm:prSet/>
      <dgm:spPr/>
      <dgm:t>
        <a:bodyPr/>
        <a:lstStyle/>
        <a:p>
          <a:pPr rtl="1"/>
          <a:endParaRPr lang="ar-SA"/>
        </a:p>
      </dgm:t>
    </dgm:pt>
    <dgm:pt modelId="{2332D757-7392-4827-A4BB-BE046252B2DF}">
      <dgm:prSet/>
      <dgm:spPr/>
      <dgm:t>
        <a:bodyPr/>
        <a:lstStyle/>
        <a:p>
          <a:pPr rtl="1"/>
          <a:r>
            <a:rPr lang="ar-SA" dirty="0" smtClean="0"/>
            <a:t>تعريفه</a:t>
          </a:r>
          <a:endParaRPr lang="ar-SA" dirty="0"/>
        </a:p>
      </dgm:t>
    </dgm:pt>
    <dgm:pt modelId="{B60303BA-A086-4BEC-AAD8-DF30A560CEB6}" type="parTrans" cxnId="{36E9E5BD-4C6C-44FD-AFF5-751E9F1F2B8F}">
      <dgm:prSet/>
      <dgm:spPr/>
      <dgm:t>
        <a:bodyPr/>
        <a:lstStyle/>
        <a:p>
          <a:pPr rtl="1"/>
          <a:endParaRPr lang="ar-SA"/>
        </a:p>
      </dgm:t>
    </dgm:pt>
    <dgm:pt modelId="{5A8A552A-2969-4D60-97DB-10B67173F8A4}" type="sibTrans" cxnId="{36E9E5BD-4C6C-44FD-AFF5-751E9F1F2B8F}">
      <dgm:prSet/>
      <dgm:spPr/>
      <dgm:t>
        <a:bodyPr/>
        <a:lstStyle/>
        <a:p>
          <a:pPr rtl="1"/>
          <a:endParaRPr lang="ar-SA"/>
        </a:p>
      </dgm:t>
    </dgm:pt>
    <dgm:pt modelId="{58598CED-A6C5-478A-ADA1-1C070AF92584}">
      <dgm:prSet/>
      <dgm:spPr/>
      <dgm:t>
        <a:bodyPr/>
        <a:lstStyle/>
        <a:p>
          <a:pPr rtl="1"/>
          <a:r>
            <a:rPr lang="ar-SA" dirty="0" smtClean="0"/>
            <a:t>أدلته وبراهينه</a:t>
          </a:r>
          <a:endParaRPr lang="ar-SA" dirty="0"/>
        </a:p>
      </dgm:t>
    </dgm:pt>
    <dgm:pt modelId="{0EBFC846-CCC0-480A-93EC-72D1F83DAADB}" type="parTrans" cxnId="{4B708B78-024C-4AD8-9EAB-125593A4EC34}">
      <dgm:prSet/>
      <dgm:spPr/>
      <dgm:t>
        <a:bodyPr/>
        <a:lstStyle/>
        <a:p>
          <a:pPr rtl="1"/>
          <a:endParaRPr lang="ar-SA"/>
        </a:p>
      </dgm:t>
    </dgm:pt>
    <dgm:pt modelId="{EA8A1EFF-323C-433E-884B-234B8D36990F}" type="sibTrans" cxnId="{4B708B78-024C-4AD8-9EAB-125593A4EC34}">
      <dgm:prSet/>
      <dgm:spPr/>
      <dgm:t>
        <a:bodyPr/>
        <a:lstStyle/>
        <a:p>
          <a:pPr rtl="1"/>
          <a:endParaRPr lang="ar-SA"/>
        </a:p>
      </dgm:t>
    </dgm:pt>
    <dgm:pt modelId="{3A106E47-A3C5-4B1D-B7A2-9E048141B280}">
      <dgm:prSet/>
      <dgm:spPr/>
      <dgm:t>
        <a:bodyPr/>
        <a:lstStyle/>
        <a:p>
          <a:pPr rtl="1"/>
          <a:r>
            <a:rPr lang="ar-SA" dirty="0" smtClean="0"/>
            <a:t>النقل</a:t>
          </a:r>
          <a:endParaRPr lang="ar-SA" dirty="0"/>
        </a:p>
      </dgm:t>
    </dgm:pt>
    <dgm:pt modelId="{CA0CE451-F35E-49ED-A560-CA5A6BC26F2E}" type="parTrans" cxnId="{CF1445DC-2E22-4A25-9244-0423C41CE913}">
      <dgm:prSet/>
      <dgm:spPr/>
      <dgm:t>
        <a:bodyPr/>
        <a:lstStyle/>
        <a:p>
          <a:pPr rtl="1"/>
          <a:endParaRPr lang="ar-SA"/>
        </a:p>
      </dgm:t>
    </dgm:pt>
    <dgm:pt modelId="{57899D52-9461-48AE-9467-E65F8C7FE0A9}" type="sibTrans" cxnId="{CF1445DC-2E22-4A25-9244-0423C41CE913}">
      <dgm:prSet/>
      <dgm:spPr/>
      <dgm:t>
        <a:bodyPr/>
        <a:lstStyle/>
        <a:p>
          <a:pPr rtl="1"/>
          <a:endParaRPr lang="ar-SA"/>
        </a:p>
      </dgm:t>
    </dgm:pt>
    <dgm:pt modelId="{690F31FD-337C-40C4-AADD-0E1515A66E82}" type="pres">
      <dgm:prSet presAssocID="{DE1C41FA-4FEE-41C2-830B-758C33A803C7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E7C7B67-120F-469C-ADF9-FAC1810716A3}" type="pres">
      <dgm:prSet presAssocID="{D633B72D-FDB0-4DDA-8D8F-F42C81BD889C}" presName="root1" presStyleCnt="0"/>
      <dgm:spPr/>
    </dgm:pt>
    <dgm:pt modelId="{9EFA5548-DDA4-4DD0-9377-77F22B3A06E3}" type="pres">
      <dgm:prSet presAssocID="{D633B72D-FDB0-4DDA-8D8F-F42C81BD889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DC0A78-30FD-473B-87B2-0612A17A49B1}" type="pres">
      <dgm:prSet presAssocID="{D633B72D-FDB0-4DDA-8D8F-F42C81BD889C}" presName="level2hierChild" presStyleCnt="0"/>
      <dgm:spPr/>
    </dgm:pt>
    <dgm:pt modelId="{DE5E5446-41E8-457D-A538-150D361642FB}" type="pres">
      <dgm:prSet presAssocID="{44F0C4BA-5F33-4933-8D4E-B98A8FE255E2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6FCA2E6-A1AE-458D-9056-94E8746A0726}" type="pres">
      <dgm:prSet presAssocID="{44F0C4BA-5F33-4933-8D4E-B98A8FE255E2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07AB29D3-B89E-42EA-A5E8-B8D8FCB2CCA9}" type="pres">
      <dgm:prSet presAssocID="{5ECD775F-E194-450C-A081-CC2D9C6395F3}" presName="root2" presStyleCnt="0"/>
      <dgm:spPr/>
    </dgm:pt>
    <dgm:pt modelId="{6927D5FB-EE36-47BF-81B1-E77536E2EA3F}" type="pres">
      <dgm:prSet presAssocID="{5ECD775F-E194-450C-A081-CC2D9C6395F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FC6E56-D8DE-452B-AFDF-6AA0170F0F9F}" type="pres">
      <dgm:prSet presAssocID="{5ECD775F-E194-450C-A081-CC2D9C6395F3}" presName="level3hierChild" presStyleCnt="0"/>
      <dgm:spPr/>
    </dgm:pt>
    <dgm:pt modelId="{E33A7A48-AF1A-4F75-977F-24B7FAD1ED49}" type="pres">
      <dgm:prSet presAssocID="{3C4485EA-7DE2-41A2-80B8-FED8D99394E0}" presName="conn2-1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1442E27A-BBC8-4468-A37F-53FF9F1EB0C5}" type="pres">
      <dgm:prSet presAssocID="{3C4485EA-7DE2-41A2-80B8-FED8D99394E0}" presName="connTx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400079C8-C117-4D90-BA92-8E7B6D6F3271}" type="pres">
      <dgm:prSet presAssocID="{AD29C72C-10BE-408A-8A7B-C143FCD2E4B5}" presName="root2" presStyleCnt="0"/>
      <dgm:spPr/>
    </dgm:pt>
    <dgm:pt modelId="{5B8B24C2-D051-418B-B9A6-849767CBA95E}" type="pres">
      <dgm:prSet presAssocID="{AD29C72C-10BE-408A-8A7B-C143FCD2E4B5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EC9E9D4-9FFF-47C9-826F-DB207274B5F9}" type="pres">
      <dgm:prSet presAssocID="{AD29C72C-10BE-408A-8A7B-C143FCD2E4B5}" presName="level3hierChild" presStyleCnt="0"/>
      <dgm:spPr/>
    </dgm:pt>
    <dgm:pt modelId="{055FBA4F-36AD-45C8-8EC0-8BDCA500D6A7}" type="pres">
      <dgm:prSet presAssocID="{CD77BA9C-96F8-45E6-B746-61E39F5FE91F}" presName="conn2-1" presStyleLbl="parChTrans1D4" presStyleIdx="0" presStyleCnt="10"/>
      <dgm:spPr/>
      <dgm:t>
        <a:bodyPr/>
        <a:lstStyle/>
        <a:p>
          <a:pPr rtl="1"/>
          <a:endParaRPr lang="ar-SA"/>
        </a:p>
      </dgm:t>
    </dgm:pt>
    <dgm:pt modelId="{EA916A51-CCC7-4E76-BCF4-2DC512B00071}" type="pres">
      <dgm:prSet presAssocID="{CD77BA9C-96F8-45E6-B746-61E39F5FE91F}" presName="connTx" presStyleLbl="parChTrans1D4" presStyleIdx="0" presStyleCnt="10"/>
      <dgm:spPr/>
      <dgm:t>
        <a:bodyPr/>
        <a:lstStyle/>
        <a:p>
          <a:pPr rtl="1"/>
          <a:endParaRPr lang="ar-SA"/>
        </a:p>
      </dgm:t>
    </dgm:pt>
    <dgm:pt modelId="{2BFD5499-03BC-45AC-A4ED-E363693814B5}" type="pres">
      <dgm:prSet presAssocID="{90ABEB46-C6F4-4FA4-B475-BA94DC10F742}" presName="root2" presStyleCnt="0"/>
      <dgm:spPr/>
    </dgm:pt>
    <dgm:pt modelId="{3583C08D-1950-4773-BE81-32D4F59F6703}" type="pres">
      <dgm:prSet presAssocID="{90ABEB46-C6F4-4FA4-B475-BA94DC10F742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3A9992-42F1-4290-9DC2-D1865E851C8C}" type="pres">
      <dgm:prSet presAssocID="{90ABEB46-C6F4-4FA4-B475-BA94DC10F742}" presName="level3hierChild" presStyleCnt="0"/>
      <dgm:spPr/>
    </dgm:pt>
    <dgm:pt modelId="{CABBB53D-213A-48FD-9492-EE3875F05262}" type="pres">
      <dgm:prSet presAssocID="{B855F542-F423-418A-B0E4-8D94F8FF52EA}" presName="conn2-1" presStyleLbl="parChTrans1D4" presStyleIdx="1" presStyleCnt="10"/>
      <dgm:spPr/>
      <dgm:t>
        <a:bodyPr/>
        <a:lstStyle/>
        <a:p>
          <a:pPr rtl="1"/>
          <a:endParaRPr lang="ar-SA"/>
        </a:p>
      </dgm:t>
    </dgm:pt>
    <dgm:pt modelId="{A34A0314-D6D6-45A4-82F2-3CE081FDED77}" type="pres">
      <dgm:prSet presAssocID="{B855F542-F423-418A-B0E4-8D94F8FF52EA}" presName="connTx" presStyleLbl="parChTrans1D4" presStyleIdx="1" presStyleCnt="10"/>
      <dgm:spPr/>
      <dgm:t>
        <a:bodyPr/>
        <a:lstStyle/>
        <a:p>
          <a:pPr rtl="1"/>
          <a:endParaRPr lang="ar-SA"/>
        </a:p>
      </dgm:t>
    </dgm:pt>
    <dgm:pt modelId="{9886105B-6D5B-487A-91EA-92FC3C509F42}" type="pres">
      <dgm:prSet presAssocID="{87FDFC00-9831-414F-88F9-FAEEE7578D27}" presName="root2" presStyleCnt="0"/>
      <dgm:spPr/>
    </dgm:pt>
    <dgm:pt modelId="{716C3D9D-4C08-4724-B617-373B85606DD2}" type="pres">
      <dgm:prSet presAssocID="{87FDFC00-9831-414F-88F9-FAEEE7578D27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085B27-A515-4973-BA9A-5F18A271E509}" type="pres">
      <dgm:prSet presAssocID="{87FDFC00-9831-414F-88F9-FAEEE7578D27}" presName="level3hierChild" presStyleCnt="0"/>
      <dgm:spPr/>
    </dgm:pt>
    <dgm:pt modelId="{AC2A5C27-7D7E-4F01-9050-E1AE0B0D3740}" type="pres">
      <dgm:prSet presAssocID="{35770574-26AC-4F09-8B11-34A3EA09D50C}" presName="conn2-1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2349BEBE-EB84-4ECF-94D2-7694A1DDB873}" type="pres">
      <dgm:prSet presAssocID="{35770574-26AC-4F09-8B11-34A3EA09D50C}" presName="connTx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A5933D05-E273-471B-8DEF-0D24E1A8087D}" type="pres">
      <dgm:prSet presAssocID="{3399D300-BDE0-4D3F-9F10-6CFF66A981EA}" presName="root2" presStyleCnt="0"/>
      <dgm:spPr/>
    </dgm:pt>
    <dgm:pt modelId="{73299897-1DB7-4166-A247-DA11FC80064A}" type="pres">
      <dgm:prSet presAssocID="{3399D300-BDE0-4D3F-9F10-6CFF66A981EA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7774BDE-5F8B-473B-899B-C6167C39785F}" type="pres">
      <dgm:prSet presAssocID="{3399D300-BDE0-4D3F-9F10-6CFF66A981EA}" presName="level3hierChild" presStyleCnt="0"/>
      <dgm:spPr/>
    </dgm:pt>
    <dgm:pt modelId="{5C695FAB-BA3A-4A6B-9399-CD330AE756D0}" type="pres">
      <dgm:prSet presAssocID="{8D174BF2-DBE3-4AB6-9B18-C9F37ABDFC14}" presName="conn2-1" presStyleLbl="parChTrans1D4" presStyleIdx="2" presStyleCnt="10"/>
      <dgm:spPr/>
      <dgm:t>
        <a:bodyPr/>
        <a:lstStyle/>
        <a:p>
          <a:pPr rtl="1"/>
          <a:endParaRPr lang="ar-SA"/>
        </a:p>
      </dgm:t>
    </dgm:pt>
    <dgm:pt modelId="{092D1854-14A0-49A7-9639-42370D8E9C23}" type="pres">
      <dgm:prSet presAssocID="{8D174BF2-DBE3-4AB6-9B18-C9F37ABDFC14}" presName="connTx" presStyleLbl="parChTrans1D4" presStyleIdx="2" presStyleCnt="10"/>
      <dgm:spPr/>
      <dgm:t>
        <a:bodyPr/>
        <a:lstStyle/>
        <a:p>
          <a:pPr rtl="1"/>
          <a:endParaRPr lang="ar-SA"/>
        </a:p>
      </dgm:t>
    </dgm:pt>
    <dgm:pt modelId="{4E72441F-F21C-4628-B3C6-4E849BCBEC7C}" type="pres">
      <dgm:prSet presAssocID="{80CB2CDC-AD37-410F-8F37-0C53B8916CD0}" presName="root2" presStyleCnt="0"/>
      <dgm:spPr/>
    </dgm:pt>
    <dgm:pt modelId="{D718838B-713E-4766-82D4-3BE144259C19}" type="pres">
      <dgm:prSet presAssocID="{80CB2CDC-AD37-410F-8F37-0C53B8916CD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9D4D428-2E60-4D8B-9753-BE1B07342ADB}" type="pres">
      <dgm:prSet presAssocID="{80CB2CDC-AD37-410F-8F37-0C53B8916CD0}" presName="level3hierChild" presStyleCnt="0"/>
      <dgm:spPr/>
    </dgm:pt>
    <dgm:pt modelId="{37DB9DE3-31B5-4D9D-8F93-1EAA81CEF237}" type="pres">
      <dgm:prSet presAssocID="{2D3B2E28-FBC2-464A-B844-AC24C8ED92B4}" presName="conn2-1" presStyleLbl="parChTrans1D4" presStyleIdx="3" presStyleCnt="10"/>
      <dgm:spPr/>
      <dgm:t>
        <a:bodyPr/>
        <a:lstStyle/>
        <a:p>
          <a:pPr rtl="1"/>
          <a:endParaRPr lang="ar-SA"/>
        </a:p>
      </dgm:t>
    </dgm:pt>
    <dgm:pt modelId="{CA48203B-4D7B-4E7E-9AA4-C5316A97A645}" type="pres">
      <dgm:prSet presAssocID="{2D3B2E28-FBC2-464A-B844-AC24C8ED92B4}" presName="connTx" presStyleLbl="parChTrans1D4" presStyleIdx="3" presStyleCnt="10"/>
      <dgm:spPr/>
      <dgm:t>
        <a:bodyPr/>
        <a:lstStyle/>
        <a:p>
          <a:pPr rtl="1"/>
          <a:endParaRPr lang="ar-SA"/>
        </a:p>
      </dgm:t>
    </dgm:pt>
    <dgm:pt modelId="{D28426F8-050E-43B8-B762-2C0C8D2200DB}" type="pres">
      <dgm:prSet presAssocID="{FD23B348-F060-4648-A01D-483BDF67465F}" presName="root2" presStyleCnt="0"/>
      <dgm:spPr/>
    </dgm:pt>
    <dgm:pt modelId="{AA903738-30E8-4B48-A042-44F743103E88}" type="pres">
      <dgm:prSet presAssocID="{FD23B348-F060-4648-A01D-483BDF67465F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AA8D8D-F7FD-4D76-AFA4-A563C8E4D442}" type="pres">
      <dgm:prSet presAssocID="{FD23B348-F060-4648-A01D-483BDF67465F}" presName="level3hierChild" presStyleCnt="0"/>
      <dgm:spPr/>
    </dgm:pt>
    <dgm:pt modelId="{FD9C2B4B-B01C-4487-986C-FBD80337D53C}" type="pres">
      <dgm:prSet presAssocID="{895D19E7-4299-4F4B-932E-CD03CD555076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FFE93D2F-9486-41FE-A789-DE5721336D35}" type="pres">
      <dgm:prSet presAssocID="{895D19E7-4299-4F4B-932E-CD03CD555076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0C7E7AD-3D3A-4DB7-9218-9320695EFA93}" type="pres">
      <dgm:prSet presAssocID="{21B247C2-EE5B-4BDA-80FB-F026915A505F}" presName="root2" presStyleCnt="0"/>
      <dgm:spPr/>
    </dgm:pt>
    <dgm:pt modelId="{E4DEE117-E1C6-459A-A862-02DF9335A8B0}" type="pres">
      <dgm:prSet presAssocID="{21B247C2-EE5B-4BDA-80FB-F026915A505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2647E75-FC78-4821-8704-780A26AA0385}" type="pres">
      <dgm:prSet presAssocID="{21B247C2-EE5B-4BDA-80FB-F026915A505F}" presName="level3hierChild" presStyleCnt="0"/>
      <dgm:spPr/>
    </dgm:pt>
    <dgm:pt modelId="{61553FEA-DAE8-42B9-8E2B-E782D6F719B3}" type="pres">
      <dgm:prSet presAssocID="{2651498A-8E8F-44D1-A1AF-7D06104F4C90}" presName="conn2-1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261AB753-AA45-4205-BB59-BC7BD72DAC9E}" type="pres">
      <dgm:prSet presAssocID="{2651498A-8E8F-44D1-A1AF-7D06104F4C90}" presName="connTx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C1AEC54E-A555-4E4A-9509-80BD452FB05C}" type="pres">
      <dgm:prSet presAssocID="{82AC9121-05E4-47BA-883D-2EA233DA0BB1}" presName="root2" presStyleCnt="0"/>
      <dgm:spPr/>
    </dgm:pt>
    <dgm:pt modelId="{F7F5C338-3A6C-4BE1-A734-2C350F0EF3F8}" type="pres">
      <dgm:prSet presAssocID="{82AC9121-05E4-47BA-883D-2EA233DA0BB1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D2CAE8-2511-458F-8CEE-C8D7BE1B183F}" type="pres">
      <dgm:prSet presAssocID="{82AC9121-05E4-47BA-883D-2EA233DA0BB1}" presName="level3hierChild" presStyleCnt="0"/>
      <dgm:spPr/>
    </dgm:pt>
    <dgm:pt modelId="{A1C9E244-C9BC-4A00-A031-5E05DA0CAF36}" type="pres">
      <dgm:prSet presAssocID="{D3AB1166-6382-4CF0-B866-E059AD95B452}" presName="conn2-1" presStyleLbl="parChTrans1D4" presStyleIdx="4" presStyleCnt="10"/>
      <dgm:spPr/>
      <dgm:t>
        <a:bodyPr/>
        <a:lstStyle/>
        <a:p>
          <a:pPr rtl="1"/>
          <a:endParaRPr lang="ar-SA"/>
        </a:p>
      </dgm:t>
    </dgm:pt>
    <dgm:pt modelId="{2CBB9BF2-A8B8-4086-98BB-3471C0DADBA9}" type="pres">
      <dgm:prSet presAssocID="{D3AB1166-6382-4CF0-B866-E059AD95B452}" presName="connTx" presStyleLbl="parChTrans1D4" presStyleIdx="4" presStyleCnt="10"/>
      <dgm:spPr/>
      <dgm:t>
        <a:bodyPr/>
        <a:lstStyle/>
        <a:p>
          <a:pPr rtl="1"/>
          <a:endParaRPr lang="ar-SA"/>
        </a:p>
      </dgm:t>
    </dgm:pt>
    <dgm:pt modelId="{C013B7DC-87C6-4249-B6E8-11EAF2A9931B}" type="pres">
      <dgm:prSet presAssocID="{5AA9CA48-6A78-4CCE-900D-3FF49CF4F2BB}" presName="root2" presStyleCnt="0"/>
      <dgm:spPr/>
    </dgm:pt>
    <dgm:pt modelId="{8E9C2B9B-BC1C-48CD-B43D-A0290A6EFC4D}" type="pres">
      <dgm:prSet presAssocID="{5AA9CA48-6A78-4CCE-900D-3FF49CF4F2BB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3FEE22-08F0-4273-9B73-C364EE97D6A0}" type="pres">
      <dgm:prSet presAssocID="{5AA9CA48-6A78-4CCE-900D-3FF49CF4F2BB}" presName="level3hierChild" presStyleCnt="0"/>
      <dgm:spPr/>
    </dgm:pt>
    <dgm:pt modelId="{A1C6BCA1-61E6-48E7-A0E0-7245AB3BEA32}" type="pres">
      <dgm:prSet presAssocID="{C5D3919F-D1D1-41EA-B6E1-64C6A5950861}" presName="conn2-1" presStyleLbl="parChTrans1D4" presStyleIdx="5" presStyleCnt="10"/>
      <dgm:spPr/>
      <dgm:t>
        <a:bodyPr/>
        <a:lstStyle/>
        <a:p>
          <a:pPr rtl="1"/>
          <a:endParaRPr lang="ar-SA"/>
        </a:p>
      </dgm:t>
    </dgm:pt>
    <dgm:pt modelId="{9B744793-B7F5-496D-B9C8-A9308DCDF208}" type="pres">
      <dgm:prSet presAssocID="{C5D3919F-D1D1-41EA-B6E1-64C6A5950861}" presName="connTx" presStyleLbl="parChTrans1D4" presStyleIdx="5" presStyleCnt="10"/>
      <dgm:spPr/>
      <dgm:t>
        <a:bodyPr/>
        <a:lstStyle/>
        <a:p>
          <a:pPr rtl="1"/>
          <a:endParaRPr lang="ar-SA"/>
        </a:p>
      </dgm:t>
    </dgm:pt>
    <dgm:pt modelId="{A7F1E735-D986-451C-BCC4-B3EC14860C1C}" type="pres">
      <dgm:prSet presAssocID="{9EF22866-ACCE-47F2-847C-8659BA833B72}" presName="root2" presStyleCnt="0"/>
      <dgm:spPr/>
    </dgm:pt>
    <dgm:pt modelId="{9F75D256-E53E-48E7-954B-C80B4B78CF55}" type="pres">
      <dgm:prSet presAssocID="{9EF22866-ACCE-47F2-847C-8659BA833B72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915CBE2-EAFA-46A8-A66B-66EE7EFA7566}" type="pres">
      <dgm:prSet presAssocID="{9EF22866-ACCE-47F2-847C-8659BA833B72}" presName="level3hierChild" presStyleCnt="0"/>
      <dgm:spPr/>
    </dgm:pt>
    <dgm:pt modelId="{2F71B930-6FBE-416E-AB2D-C767F7D501BC}" type="pres">
      <dgm:prSet presAssocID="{95040BAB-9AC7-40D3-872D-C1DE9F2FD062}" presName="conn2-1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85EC0AD5-515C-4A33-B8CB-E3A1BEFC6090}" type="pres">
      <dgm:prSet presAssocID="{95040BAB-9AC7-40D3-872D-C1DE9F2FD062}" presName="connTx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3EF035F7-31E0-4135-AD53-B5530F886457}" type="pres">
      <dgm:prSet presAssocID="{182D7BEA-BA2A-46B8-BBEE-60D53040C4CC}" presName="root2" presStyleCnt="0"/>
      <dgm:spPr/>
    </dgm:pt>
    <dgm:pt modelId="{02BAE660-2E9B-466D-8025-4454D7EDC0E9}" type="pres">
      <dgm:prSet presAssocID="{182D7BEA-BA2A-46B8-BBEE-60D53040C4CC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E00A8A-23E0-4554-BD67-CFF35012B30C}" type="pres">
      <dgm:prSet presAssocID="{182D7BEA-BA2A-46B8-BBEE-60D53040C4CC}" presName="level3hierChild" presStyleCnt="0"/>
      <dgm:spPr/>
    </dgm:pt>
    <dgm:pt modelId="{126ADF54-2A5E-45F6-B65C-6FAFFB1FEECD}" type="pres">
      <dgm:prSet presAssocID="{487C7C56-9521-4ECC-BD26-A258BDDD5D92}" presName="conn2-1" presStyleLbl="parChTrans1D4" presStyleIdx="6" presStyleCnt="10"/>
      <dgm:spPr/>
      <dgm:t>
        <a:bodyPr/>
        <a:lstStyle/>
        <a:p>
          <a:pPr rtl="1"/>
          <a:endParaRPr lang="ar-SA"/>
        </a:p>
      </dgm:t>
    </dgm:pt>
    <dgm:pt modelId="{696A651F-391E-4054-8835-05D17FD6A892}" type="pres">
      <dgm:prSet presAssocID="{487C7C56-9521-4ECC-BD26-A258BDDD5D92}" presName="connTx" presStyleLbl="parChTrans1D4" presStyleIdx="6" presStyleCnt="10"/>
      <dgm:spPr/>
      <dgm:t>
        <a:bodyPr/>
        <a:lstStyle/>
        <a:p>
          <a:pPr rtl="1"/>
          <a:endParaRPr lang="ar-SA"/>
        </a:p>
      </dgm:t>
    </dgm:pt>
    <dgm:pt modelId="{91FD0CFF-E7C9-4F30-838D-2D41FC0F76F1}" type="pres">
      <dgm:prSet presAssocID="{95541740-7293-4581-8E29-13D15E792E74}" presName="root2" presStyleCnt="0"/>
      <dgm:spPr/>
    </dgm:pt>
    <dgm:pt modelId="{7F502C13-0FD3-4753-ACB4-E320D737293E}" type="pres">
      <dgm:prSet presAssocID="{95541740-7293-4581-8E29-13D15E792E74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6871F4-59D3-4729-9A14-0E61704BACC1}" type="pres">
      <dgm:prSet presAssocID="{95541740-7293-4581-8E29-13D15E792E74}" presName="level3hierChild" presStyleCnt="0"/>
      <dgm:spPr/>
    </dgm:pt>
    <dgm:pt modelId="{A5561756-FF47-4D9E-9C03-A23377E5232C}" type="pres">
      <dgm:prSet presAssocID="{ECF87A73-B3D4-4959-A924-9D75738406B8}" presName="conn2-1" presStyleLbl="parChTrans1D4" presStyleIdx="7" presStyleCnt="10"/>
      <dgm:spPr/>
      <dgm:t>
        <a:bodyPr/>
        <a:lstStyle/>
        <a:p>
          <a:pPr rtl="1"/>
          <a:endParaRPr lang="ar-SA"/>
        </a:p>
      </dgm:t>
    </dgm:pt>
    <dgm:pt modelId="{56881261-157A-45C8-8418-7B89A0C7E789}" type="pres">
      <dgm:prSet presAssocID="{ECF87A73-B3D4-4959-A924-9D75738406B8}" presName="connTx" presStyleLbl="parChTrans1D4" presStyleIdx="7" presStyleCnt="10"/>
      <dgm:spPr/>
      <dgm:t>
        <a:bodyPr/>
        <a:lstStyle/>
        <a:p>
          <a:pPr rtl="1"/>
          <a:endParaRPr lang="ar-SA"/>
        </a:p>
      </dgm:t>
    </dgm:pt>
    <dgm:pt modelId="{8675734F-AF5A-4CC6-964E-FE2C88747697}" type="pres">
      <dgm:prSet presAssocID="{A0840664-A422-409E-9B2B-B9C4E5C7E31F}" presName="root2" presStyleCnt="0"/>
      <dgm:spPr/>
    </dgm:pt>
    <dgm:pt modelId="{1544F3B3-C724-444F-87B4-68C02860201C}" type="pres">
      <dgm:prSet presAssocID="{A0840664-A422-409E-9B2B-B9C4E5C7E31F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848969-4BEF-4D01-B1FB-4E15DB67FE82}" type="pres">
      <dgm:prSet presAssocID="{A0840664-A422-409E-9B2B-B9C4E5C7E31F}" presName="level3hierChild" presStyleCnt="0"/>
      <dgm:spPr/>
    </dgm:pt>
    <dgm:pt modelId="{9DFE084B-7ED3-4214-90C1-0A82636F0FA1}" type="pres">
      <dgm:prSet presAssocID="{C994AE53-6077-4361-8FDD-D300138815B1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22AAA930-4067-48B9-9584-927D380B0B27}" type="pres">
      <dgm:prSet presAssocID="{C994AE53-6077-4361-8FDD-D300138815B1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F18F299C-7E64-4738-ADC6-7A9F874A1755}" type="pres">
      <dgm:prSet presAssocID="{63ED7025-95A8-43EC-A515-174B04507C19}" presName="root2" presStyleCnt="0"/>
      <dgm:spPr/>
    </dgm:pt>
    <dgm:pt modelId="{55192AB7-5F70-43EB-91E1-D487674A7A1B}" type="pres">
      <dgm:prSet presAssocID="{63ED7025-95A8-43EC-A515-174B04507C1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F22961-3FC8-46BA-8337-DDCA98BEE02E}" type="pres">
      <dgm:prSet presAssocID="{63ED7025-95A8-43EC-A515-174B04507C19}" presName="level3hierChild" presStyleCnt="0"/>
      <dgm:spPr/>
    </dgm:pt>
    <dgm:pt modelId="{DCFE5CA0-462B-4FBE-8557-3E1437EE4070}" type="pres">
      <dgm:prSet presAssocID="{B60303BA-A086-4BEC-AAD8-DF30A560CEB6}" presName="conn2-1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3C48ECD4-DD98-49F9-9B2F-3EEE2C216189}" type="pres">
      <dgm:prSet presAssocID="{B60303BA-A086-4BEC-AAD8-DF30A560CEB6}" presName="connTx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662F456A-3BE5-4A4C-B641-274BC17288A3}" type="pres">
      <dgm:prSet presAssocID="{2332D757-7392-4827-A4BB-BE046252B2DF}" presName="root2" presStyleCnt="0"/>
      <dgm:spPr/>
    </dgm:pt>
    <dgm:pt modelId="{E04EDAF1-62FC-41F0-85A9-8DE51E6EB01E}" type="pres">
      <dgm:prSet presAssocID="{2332D757-7392-4827-A4BB-BE046252B2DF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8BB8F8-E2D7-4967-852C-EEC71D8C1B1A}" type="pres">
      <dgm:prSet presAssocID="{2332D757-7392-4827-A4BB-BE046252B2DF}" presName="level3hierChild" presStyleCnt="0"/>
      <dgm:spPr/>
    </dgm:pt>
    <dgm:pt modelId="{8C4B6C01-88AB-443D-B0BE-181FFB7ED75F}" type="pres">
      <dgm:prSet presAssocID="{0EBFC846-CCC0-480A-93EC-72D1F83DAADB}" presName="conn2-1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A48AF231-07E0-4290-BBE6-EB841B0613C1}" type="pres">
      <dgm:prSet presAssocID="{0EBFC846-CCC0-480A-93EC-72D1F83DAADB}" presName="connTx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FECB24A0-78A6-4DA4-AF50-A0A5EACC47A1}" type="pres">
      <dgm:prSet presAssocID="{58598CED-A6C5-478A-ADA1-1C070AF92584}" presName="root2" presStyleCnt="0"/>
      <dgm:spPr/>
    </dgm:pt>
    <dgm:pt modelId="{F06E02EE-7326-48A6-9046-D7262735BC75}" type="pres">
      <dgm:prSet presAssocID="{58598CED-A6C5-478A-ADA1-1C070AF92584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FCF615-AAD5-46FD-A66A-DD2C343FDC23}" type="pres">
      <dgm:prSet presAssocID="{58598CED-A6C5-478A-ADA1-1C070AF92584}" presName="level3hierChild" presStyleCnt="0"/>
      <dgm:spPr/>
    </dgm:pt>
    <dgm:pt modelId="{C74A87DA-E166-48A5-9AA4-48C44F9682F1}" type="pres">
      <dgm:prSet presAssocID="{CA0CE451-F35E-49ED-A560-CA5A6BC26F2E}" presName="conn2-1" presStyleLbl="parChTrans1D4" presStyleIdx="8" presStyleCnt="10"/>
      <dgm:spPr/>
      <dgm:t>
        <a:bodyPr/>
        <a:lstStyle/>
        <a:p>
          <a:pPr rtl="1"/>
          <a:endParaRPr lang="ar-SA"/>
        </a:p>
      </dgm:t>
    </dgm:pt>
    <dgm:pt modelId="{6502C021-027D-4841-A1F2-A3A131F32FB9}" type="pres">
      <dgm:prSet presAssocID="{CA0CE451-F35E-49ED-A560-CA5A6BC26F2E}" presName="connTx" presStyleLbl="parChTrans1D4" presStyleIdx="8" presStyleCnt="10"/>
      <dgm:spPr/>
      <dgm:t>
        <a:bodyPr/>
        <a:lstStyle/>
        <a:p>
          <a:pPr rtl="1"/>
          <a:endParaRPr lang="ar-SA"/>
        </a:p>
      </dgm:t>
    </dgm:pt>
    <dgm:pt modelId="{0867E333-45F6-4219-937C-1282DD20E432}" type="pres">
      <dgm:prSet presAssocID="{3A106E47-A3C5-4B1D-B7A2-9E048141B280}" presName="root2" presStyleCnt="0"/>
      <dgm:spPr/>
    </dgm:pt>
    <dgm:pt modelId="{43D0C3A1-D989-453F-A4E1-0C32308585F6}" type="pres">
      <dgm:prSet presAssocID="{3A106E47-A3C5-4B1D-B7A2-9E048141B28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4611D6-8C35-4FEF-9412-5976312B10D8}" type="pres">
      <dgm:prSet presAssocID="{3A106E47-A3C5-4B1D-B7A2-9E048141B280}" presName="level3hierChild" presStyleCnt="0"/>
      <dgm:spPr/>
    </dgm:pt>
    <dgm:pt modelId="{B12B5494-8518-473F-8D6A-2DDBE6F6291D}" type="pres">
      <dgm:prSet presAssocID="{59B854F7-6E84-4CEA-BA53-C429DC792575}" presName="conn2-1" presStyleLbl="parChTrans1D4" presStyleIdx="9" presStyleCnt="10"/>
      <dgm:spPr/>
      <dgm:t>
        <a:bodyPr/>
        <a:lstStyle/>
        <a:p>
          <a:pPr rtl="1"/>
          <a:endParaRPr lang="ar-SA"/>
        </a:p>
      </dgm:t>
    </dgm:pt>
    <dgm:pt modelId="{8C78AB69-B2A0-4092-BF66-82EB59769C37}" type="pres">
      <dgm:prSet presAssocID="{59B854F7-6E84-4CEA-BA53-C429DC792575}" presName="connTx" presStyleLbl="parChTrans1D4" presStyleIdx="9" presStyleCnt="10"/>
      <dgm:spPr/>
      <dgm:t>
        <a:bodyPr/>
        <a:lstStyle/>
        <a:p>
          <a:pPr rtl="1"/>
          <a:endParaRPr lang="ar-SA"/>
        </a:p>
      </dgm:t>
    </dgm:pt>
    <dgm:pt modelId="{AEAED97C-A14F-4AB0-B920-66AD3085FCE6}" type="pres">
      <dgm:prSet presAssocID="{6B02907D-A98C-4FCA-9C6D-49731E1A2039}" presName="root2" presStyleCnt="0"/>
      <dgm:spPr/>
    </dgm:pt>
    <dgm:pt modelId="{90BA71B6-C3EA-4653-9318-8DF3A2205295}" type="pres">
      <dgm:prSet presAssocID="{6B02907D-A98C-4FCA-9C6D-49731E1A2039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2C44F89-1759-49E4-A929-EEC56C8AF239}" type="pres">
      <dgm:prSet presAssocID="{6B02907D-A98C-4FCA-9C6D-49731E1A2039}" presName="level3hierChild" presStyleCnt="0"/>
      <dgm:spPr/>
    </dgm:pt>
  </dgm:ptLst>
  <dgm:cxnLst>
    <dgm:cxn modelId="{08F905F1-C620-49AF-A59D-64C311683836}" type="presOf" srcId="{8D174BF2-DBE3-4AB6-9B18-C9F37ABDFC14}" destId="{5C695FAB-BA3A-4A6B-9399-CD330AE756D0}" srcOrd="0" destOrd="0" presId="urn:microsoft.com/office/officeart/2008/layout/HorizontalMultiLevelHierarchy"/>
    <dgm:cxn modelId="{6400C904-5436-4655-AD14-872B46B1BD89}" type="presOf" srcId="{35770574-26AC-4F09-8B11-34A3EA09D50C}" destId="{2349BEBE-EB84-4ECF-94D2-7694A1DDB873}" srcOrd="1" destOrd="0" presId="urn:microsoft.com/office/officeart/2008/layout/HorizontalMultiLevelHierarchy"/>
    <dgm:cxn modelId="{A0658760-FE4B-4EF6-B08B-91467EBBFFBA}" type="presOf" srcId="{C994AE53-6077-4361-8FDD-D300138815B1}" destId="{9DFE084B-7ED3-4214-90C1-0A82636F0FA1}" srcOrd="0" destOrd="0" presId="urn:microsoft.com/office/officeart/2008/layout/HorizontalMultiLevelHierarchy"/>
    <dgm:cxn modelId="{884F27A3-36B9-47C1-BE3F-0375187FAA51}" type="presOf" srcId="{DE1C41FA-4FEE-41C2-830B-758C33A803C7}" destId="{690F31FD-337C-40C4-AADD-0E1515A66E82}" srcOrd="0" destOrd="0" presId="urn:microsoft.com/office/officeart/2008/layout/HorizontalMultiLevelHierarchy"/>
    <dgm:cxn modelId="{AA699C40-DD73-4DB7-B48C-8766E5E5DA36}" type="presOf" srcId="{2D3B2E28-FBC2-464A-B844-AC24C8ED92B4}" destId="{CA48203B-4D7B-4E7E-9AA4-C5316A97A645}" srcOrd="1" destOrd="0" presId="urn:microsoft.com/office/officeart/2008/layout/HorizontalMultiLevelHierarchy"/>
    <dgm:cxn modelId="{1D379DBA-FBB3-4B55-A6DD-589B8F800B6B}" type="presOf" srcId="{3C4485EA-7DE2-41A2-80B8-FED8D99394E0}" destId="{1442E27A-BBC8-4468-A37F-53FF9F1EB0C5}" srcOrd="1" destOrd="0" presId="urn:microsoft.com/office/officeart/2008/layout/HorizontalMultiLevelHierarchy"/>
    <dgm:cxn modelId="{46F92876-D446-4C31-882B-A540BB9BA747}" srcId="{D633B72D-FDB0-4DDA-8D8F-F42C81BD889C}" destId="{5ECD775F-E194-450C-A081-CC2D9C6395F3}" srcOrd="0" destOrd="0" parTransId="{44F0C4BA-5F33-4933-8D4E-B98A8FE255E2}" sibTransId="{D29F8AE5-2B16-4484-A18C-EF284DB3FDCC}"/>
    <dgm:cxn modelId="{3F93A292-BB36-4F77-B0A1-59A6FA31CE56}" srcId="{3399D300-BDE0-4D3F-9F10-6CFF66A981EA}" destId="{FD23B348-F060-4648-A01D-483BDF67465F}" srcOrd="1" destOrd="0" parTransId="{2D3B2E28-FBC2-464A-B844-AC24C8ED92B4}" sibTransId="{0D9F3B49-D83C-4A01-86CF-FDF8216B86DB}"/>
    <dgm:cxn modelId="{88B5320F-6B34-444A-857E-28286D263BBF}" type="presOf" srcId="{95040BAB-9AC7-40D3-872D-C1DE9F2FD062}" destId="{85EC0AD5-515C-4A33-B8CB-E3A1BEFC6090}" srcOrd="1" destOrd="0" presId="urn:microsoft.com/office/officeart/2008/layout/HorizontalMultiLevelHierarchy"/>
    <dgm:cxn modelId="{8F4466FD-CAEC-4DBC-8AE9-DBC99E19FBBA}" srcId="{5ECD775F-E194-450C-A081-CC2D9C6395F3}" destId="{AD29C72C-10BE-408A-8A7B-C143FCD2E4B5}" srcOrd="0" destOrd="0" parTransId="{3C4485EA-7DE2-41A2-80B8-FED8D99394E0}" sibTransId="{914B913C-5BB3-4C9E-B3D3-1A8C235AA536}"/>
    <dgm:cxn modelId="{15ACE352-8BC1-47AF-877B-268CD3FF4FD6}" type="presOf" srcId="{B60303BA-A086-4BEC-AAD8-DF30A560CEB6}" destId="{DCFE5CA0-462B-4FBE-8557-3E1437EE4070}" srcOrd="0" destOrd="0" presId="urn:microsoft.com/office/officeart/2008/layout/HorizontalMultiLevelHierarchy"/>
    <dgm:cxn modelId="{1AFDBAFC-D065-4143-8ED5-380A2ECCF69F}" type="presOf" srcId="{0EBFC846-CCC0-480A-93EC-72D1F83DAADB}" destId="{A48AF231-07E0-4290-BBE6-EB841B0613C1}" srcOrd="1" destOrd="0" presId="urn:microsoft.com/office/officeart/2008/layout/HorizontalMultiLevelHierarchy"/>
    <dgm:cxn modelId="{D13886D5-B6F7-483D-9798-9FE5B4173088}" srcId="{182D7BEA-BA2A-46B8-BBEE-60D53040C4CC}" destId="{95541740-7293-4581-8E29-13D15E792E74}" srcOrd="0" destOrd="0" parTransId="{487C7C56-9521-4ECC-BD26-A258BDDD5D92}" sibTransId="{C877388B-A204-4F3A-88A1-DA174C5FF58A}"/>
    <dgm:cxn modelId="{19199D02-31D9-4616-854C-B5D056FC8CC8}" type="presOf" srcId="{895D19E7-4299-4F4B-932E-CD03CD555076}" destId="{FFE93D2F-9486-41FE-A789-DE5721336D35}" srcOrd="1" destOrd="0" presId="urn:microsoft.com/office/officeart/2008/layout/HorizontalMultiLevelHierarchy"/>
    <dgm:cxn modelId="{81B16287-86DD-4921-A39A-4BD1A9F296E0}" srcId="{DE1C41FA-4FEE-41C2-830B-758C33A803C7}" destId="{D633B72D-FDB0-4DDA-8D8F-F42C81BD889C}" srcOrd="0" destOrd="0" parTransId="{5FA96439-9B93-406A-8777-449507D9F5C1}" sibTransId="{62F348E0-0216-4A85-A767-3E1E7AFB95F7}"/>
    <dgm:cxn modelId="{61C30A87-7FD2-4109-A68E-ECD7A25533A3}" type="presOf" srcId="{44F0C4BA-5F33-4933-8D4E-B98A8FE255E2}" destId="{DE5E5446-41E8-457D-A538-150D361642FB}" srcOrd="0" destOrd="0" presId="urn:microsoft.com/office/officeart/2008/layout/HorizontalMultiLevelHierarchy"/>
    <dgm:cxn modelId="{09F591C4-F663-44C6-AAAB-6EACCF837849}" type="presOf" srcId="{8D174BF2-DBE3-4AB6-9B18-C9F37ABDFC14}" destId="{092D1854-14A0-49A7-9639-42370D8E9C23}" srcOrd="1" destOrd="0" presId="urn:microsoft.com/office/officeart/2008/layout/HorizontalMultiLevelHierarchy"/>
    <dgm:cxn modelId="{52E705C4-33AE-49A5-90E6-C395FF7254E8}" srcId="{21B247C2-EE5B-4BDA-80FB-F026915A505F}" destId="{182D7BEA-BA2A-46B8-BBEE-60D53040C4CC}" srcOrd="1" destOrd="0" parTransId="{95040BAB-9AC7-40D3-872D-C1DE9F2FD062}" sibTransId="{46DD7CB4-FDDB-46E1-A210-B6D639B96C82}"/>
    <dgm:cxn modelId="{C2935608-2762-4CC1-9303-279F27A7A35B}" type="presOf" srcId="{C5D3919F-D1D1-41EA-B6E1-64C6A5950861}" destId="{A1C6BCA1-61E6-48E7-A0E0-7245AB3BEA32}" srcOrd="0" destOrd="0" presId="urn:microsoft.com/office/officeart/2008/layout/HorizontalMultiLevelHierarchy"/>
    <dgm:cxn modelId="{EB76B396-965A-4F3E-AB20-619699B06E56}" type="presOf" srcId="{5AA9CA48-6A78-4CCE-900D-3FF49CF4F2BB}" destId="{8E9C2B9B-BC1C-48CD-B43D-A0290A6EFC4D}" srcOrd="0" destOrd="0" presId="urn:microsoft.com/office/officeart/2008/layout/HorizontalMultiLevelHierarchy"/>
    <dgm:cxn modelId="{38F7ACE9-9CE8-4015-89C8-3AF73A548FE0}" type="presOf" srcId="{D3AB1166-6382-4CF0-B866-E059AD95B452}" destId="{A1C9E244-C9BC-4A00-A031-5E05DA0CAF36}" srcOrd="0" destOrd="0" presId="urn:microsoft.com/office/officeart/2008/layout/HorizontalMultiLevelHierarchy"/>
    <dgm:cxn modelId="{0C34DE8A-9743-4364-BF19-A1C048581F92}" type="presOf" srcId="{58598CED-A6C5-478A-ADA1-1C070AF92584}" destId="{F06E02EE-7326-48A6-9046-D7262735BC75}" srcOrd="0" destOrd="0" presId="urn:microsoft.com/office/officeart/2008/layout/HorizontalMultiLevelHierarchy"/>
    <dgm:cxn modelId="{4967A063-805F-46CC-9B4C-30468B107480}" type="presOf" srcId="{CA0CE451-F35E-49ED-A560-CA5A6BC26F2E}" destId="{C74A87DA-E166-48A5-9AA4-48C44F9682F1}" srcOrd="0" destOrd="0" presId="urn:microsoft.com/office/officeart/2008/layout/HorizontalMultiLevelHierarchy"/>
    <dgm:cxn modelId="{F3261B99-E80D-4296-B751-CA481E2D0020}" srcId="{AD29C72C-10BE-408A-8A7B-C143FCD2E4B5}" destId="{90ABEB46-C6F4-4FA4-B475-BA94DC10F742}" srcOrd="0" destOrd="0" parTransId="{CD77BA9C-96F8-45E6-B746-61E39F5FE91F}" sibTransId="{7495AE4C-6848-41B2-82FA-F199191BA576}"/>
    <dgm:cxn modelId="{66A13AD1-6728-44EB-BC3C-4A5484697B33}" type="presOf" srcId="{2651498A-8E8F-44D1-A1AF-7D06104F4C90}" destId="{61553FEA-DAE8-42B9-8E2B-E782D6F719B3}" srcOrd="0" destOrd="0" presId="urn:microsoft.com/office/officeart/2008/layout/HorizontalMultiLevelHierarchy"/>
    <dgm:cxn modelId="{B883BBBE-3B96-46C7-8AC7-58EFAA0DF66D}" type="presOf" srcId="{0EBFC846-CCC0-480A-93EC-72D1F83DAADB}" destId="{8C4B6C01-88AB-443D-B0BE-181FFB7ED75F}" srcOrd="0" destOrd="0" presId="urn:microsoft.com/office/officeart/2008/layout/HorizontalMultiLevelHierarchy"/>
    <dgm:cxn modelId="{DA7643CC-3300-42CF-B62D-D1B1E097B875}" type="presOf" srcId="{90ABEB46-C6F4-4FA4-B475-BA94DC10F742}" destId="{3583C08D-1950-4773-BE81-32D4F59F6703}" srcOrd="0" destOrd="0" presId="urn:microsoft.com/office/officeart/2008/layout/HorizontalMultiLevelHierarchy"/>
    <dgm:cxn modelId="{8ED00526-5E0B-4598-A240-C778515F357C}" type="presOf" srcId="{D633B72D-FDB0-4DDA-8D8F-F42C81BD889C}" destId="{9EFA5548-DDA4-4DD0-9377-77F22B3A06E3}" srcOrd="0" destOrd="0" presId="urn:microsoft.com/office/officeart/2008/layout/HorizontalMultiLevelHierarchy"/>
    <dgm:cxn modelId="{E114C984-8895-4D05-8B63-0B3FC6AA48F4}" type="presOf" srcId="{44F0C4BA-5F33-4933-8D4E-B98A8FE255E2}" destId="{56FCA2E6-A1AE-458D-9056-94E8746A0726}" srcOrd="1" destOrd="0" presId="urn:microsoft.com/office/officeart/2008/layout/HorizontalMultiLevelHierarchy"/>
    <dgm:cxn modelId="{DB9FA965-4CE7-443B-916C-F5541CD2F206}" type="presOf" srcId="{95541740-7293-4581-8E29-13D15E792E74}" destId="{7F502C13-0FD3-4753-ACB4-E320D737293E}" srcOrd="0" destOrd="0" presId="urn:microsoft.com/office/officeart/2008/layout/HorizontalMultiLevelHierarchy"/>
    <dgm:cxn modelId="{B779B5A5-4A16-49A5-8BE0-5DC25888F132}" srcId="{5ECD775F-E194-450C-A081-CC2D9C6395F3}" destId="{3399D300-BDE0-4D3F-9F10-6CFF66A981EA}" srcOrd="1" destOrd="0" parTransId="{35770574-26AC-4F09-8B11-34A3EA09D50C}" sibTransId="{20821B1F-E995-4960-A495-FA1D15C6EF44}"/>
    <dgm:cxn modelId="{436334D8-DF89-44E7-9BB4-9D83AB4EBC12}" type="presOf" srcId="{C994AE53-6077-4361-8FDD-D300138815B1}" destId="{22AAA930-4067-48B9-9584-927D380B0B27}" srcOrd="1" destOrd="0" presId="urn:microsoft.com/office/officeart/2008/layout/HorizontalMultiLevelHierarchy"/>
    <dgm:cxn modelId="{D1EFD69A-909D-4F4D-93AF-688B2C97920E}" type="presOf" srcId="{182D7BEA-BA2A-46B8-BBEE-60D53040C4CC}" destId="{02BAE660-2E9B-466D-8025-4454D7EDC0E9}" srcOrd="0" destOrd="0" presId="urn:microsoft.com/office/officeart/2008/layout/HorizontalMultiLevelHierarchy"/>
    <dgm:cxn modelId="{57A8E772-365C-4390-96F6-F921D6941BE9}" type="presOf" srcId="{2D3B2E28-FBC2-464A-B844-AC24C8ED92B4}" destId="{37DB9DE3-31B5-4D9D-8F93-1EAA81CEF237}" srcOrd="0" destOrd="0" presId="urn:microsoft.com/office/officeart/2008/layout/HorizontalMultiLevelHierarchy"/>
    <dgm:cxn modelId="{7FC3F491-D833-4260-9240-216D187147FB}" srcId="{82AC9121-05E4-47BA-883D-2EA233DA0BB1}" destId="{5AA9CA48-6A78-4CCE-900D-3FF49CF4F2BB}" srcOrd="0" destOrd="0" parTransId="{D3AB1166-6382-4CF0-B866-E059AD95B452}" sibTransId="{56778875-4620-4D3A-8E16-B732412E9771}"/>
    <dgm:cxn modelId="{553E252A-A2A5-4490-A25C-0745F3B69ADB}" type="presOf" srcId="{9EF22866-ACCE-47F2-847C-8659BA833B72}" destId="{9F75D256-E53E-48E7-954B-C80B4B78CF55}" srcOrd="0" destOrd="0" presId="urn:microsoft.com/office/officeart/2008/layout/HorizontalMultiLevelHierarchy"/>
    <dgm:cxn modelId="{D70C4AF3-A564-456F-97A3-E98D72B600E5}" type="presOf" srcId="{3C4485EA-7DE2-41A2-80B8-FED8D99394E0}" destId="{E33A7A48-AF1A-4F75-977F-24B7FAD1ED49}" srcOrd="0" destOrd="0" presId="urn:microsoft.com/office/officeart/2008/layout/HorizontalMultiLevelHierarchy"/>
    <dgm:cxn modelId="{CF1445DC-2E22-4A25-9244-0423C41CE913}" srcId="{58598CED-A6C5-478A-ADA1-1C070AF92584}" destId="{3A106E47-A3C5-4B1D-B7A2-9E048141B280}" srcOrd="0" destOrd="0" parTransId="{CA0CE451-F35E-49ED-A560-CA5A6BC26F2E}" sibTransId="{57899D52-9461-48AE-9467-E65F8C7FE0A9}"/>
    <dgm:cxn modelId="{E7DB3092-EB1D-462F-8AA7-A006D85637FA}" srcId="{D633B72D-FDB0-4DDA-8D8F-F42C81BD889C}" destId="{63ED7025-95A8-43EC-A515-174B04507C19}" srcOrd="2" destOrd="0" parTransId="{C994AE53-6077-4361-8FDD-D300138815B1}" sibTransId="{B452B667-7464-4E2C-931C-FD3ACC58CECB}"/>
    <dgm:cxn modelId="{70DB22C5-3926-47E2-B766-67CCEE757C91}" type="presOf" srcId="{35770574-26AC-4F09-8B11-34A3EA09D50C}" destId="{AC2A5C27-7D7E-4F01-9050-E1AE0B0D3740}" srcOrd="0" destOrd="0" presId="urn:microsoft.com/office/officeart/2008/layout/HorizontalMultiLevelHierarchy"/>
    <dgm:cxn modelId="{941B4240-8516-4E24-BBD1-CFCD3EB7FB9F}" type="presOf" srcId="{59B854F7-6E84-4CEA-BA53-C429DC792575}" destId="{B12B5494-8518-473F-8D6A-2DDBE6F6291D}" srcOrd="0" destOrd="0" presId="urn:microsoft.com/office/officeart/2008/layout/HorizontalMultiLevelHierarchy"/>
    <dgm:cxn modelId="{4B708B78-024C-4AD8-9EAB-125593A4EC34}" srcId="{63ED7025-95A8-43EC-A515-174B04507C19}" destId="{58598CED-A6C5-478A-ADA1-1C070AF92584}" srcOrd="1" destOrd="0" parTransId="{0EBFC846-CCC0-480A-93EC-72D1F83DAADB}" sibTransId="{EA8A1EFF-323C-433E-884B-234B8D36990F}"/>
    <dgm:cxn modelId="{BB26AA3B-3DA8-4EA9-8286-E8FAC34A35D4}" type="presOf" srcId="{2651498A-8E8F-44D1-A1AF-7D06104F4C90}" destId="{261AB753-AA45-4205-BB59-BC7BD72DAC9E}" srcOrd="1" destOrd="0" presId="urn:microsoft.com/office/officeart/2008/layout/HorizontalMultiLevelHierarchy"/>
    <dgm:cxn modelId="{EDA6A388-1CE1-4C77-82C0-2F678BB933C1}" type="presOf" srcId="{95040BAB-9AC7-40D3-872D-C1DE9F2FD062}" destId="{2F71B930-6FBE-416E-AB2D-C767F7D501BC}" srcOrd="0" destOrd="0" presId="urn:microsoft.com/office/officeart/2008/layout/HorizontalMultiLevelHierarchy"/>
    <dgm:cxn modelId="{B2A95FE6-0FA7-486C-84EC-FEAD3F483572}" srcId="{58598CED-A6C5-478A-ADA1-1C070AF92584}" destId="{6B02907D-A98C-4FCA-9C6D-49731E1A2039}" srcOrd="1" destOrd="0" parTransId="{59B854F7-6E84-4CEA-BA53-C429DC792575}" sibTransId="{5AA0211B-F8AE-4325-9344-5354423C2834}"/>
    <dgm:cxn modelId="{B4264B63-896A-417C-9E5A-C08DFAF35745}" type="presOf" srcId="{487C7C56-9521-4ECC-BD26-A258BDDD5D92}" destId="{126ADF54-2A5E-45F6-B65C-6FAFFB1FEECD}" srcOrd="0" destOrd="0" presId="urn:microsoft.com/office/officeart/2008/layout/HorizontalMultiLevelHierarchy"/>
    <dgm:cxn modelId="{96864A51-A751-45E2-BB71-B79892028475}" type="presOf" srcId="{87FDFC00-9831-414F-88F9-FAEEE7578D27}" destId="{716C3D9D-4C08-4724-B617-373B85606DD2}" srcOrd="0" destOrd="0" presId="urn:microsoft.com/office/officeart/2008/layout/HorizontalMultiLevelHierarchy"/>
    <dgm:cxn modelId="{7DDEFC1D-8C12-4FEC-96EB-6C841472E729}" type="presOf" srcId="{6B02907D-A98C-4FCA-9C6D-49731E1A2039}" destId="{90BA71B6-C3EA-4653-9318-8DF3A2205295}" srcOrd="0" destOrd="0" presId="urn:microsoft.com/office/officeart/2008/layout/HorizontalMultiLevelHierarchy"/>
    <dgm:cxn modelId="{CD8D4FF4-AB15-46EA-95BE-6DB563C8A53B}" type="presOf" srcId="{D3AB1166-6382-4CF0-B866-E059AD95B452}" destId="{2CBB9BF2-A8B8-4086-98BB-3471C0DADBA9}" srcOrd="1" destOrd="0" presId="urn:microsoft.com/office/officeart/2008/layout/HorizontalMultiLevelHierarchy"/>
    <dgm:cxn modelId="{F821B164-7522-412D-9532-9755F077A0C2}" srcId="{82AC9121-05E4-47BA-883D-2EA233DA0BB1}" destId="{9EF22866-ACCE-47F2-847C-8659BA833B72}" srcOrd="1" destOrd="0" parTransId="{C5D3919F-D1D1-41EA-B6E1-64C6A5950861}" sibTransId="{581ADF9D-77FE-4047-AB7C-E393A0970146}"/>
    <dgm:cxn modelId="{1971539B-20BA-428E-892B-58971DF8C49C}" type="presOf" srcId="{2332D757-7392-4827-A4BB-BE046252B2DF}" destId="{E04EDAF1-62FC-41F0-85A9-8DE51E6EB01E}" srcOrd="0" destOrd="0" presId="urn:microsoft.com/office/officeart/2008/layout/HorizontalMultiLevelHierarchy"/>
    <dgm:cxn modelId="{E2014A4A-8716-4BCB-92DD-C5E0099755C8}" srcId="{182D7BEA-BA2A-46B8-BBEE-60D53040C4CC}" destId="{A0840664-A422-409E-9B2B-B9C4E5C7E31F}" srcOrd="1" destOrd="0" parTransId="{ECF87A73-B3D4-4959-A924-9D75738406B8}" sibTransId="{1EBE7016-3BBC-4336-9153-7FC880426903}"/>
    <dgm:cxn modelId="{DC112743-C214-4C76-91BF-71E1FBD1ADE1}" type="presOf" srcId="{ECF87A73-B3D4-4959-A924-9D75738406B8}" destId="{A5561756-FF47-4D9E-9C03-A23377E5232C}" srcOrd="0" destOrd="0" presId="urn:microsoft.com/office/officeart/2008/layout/HorizontalMultiLevelHierarchy"/>
    <dgm:cxn modelId="{1F409B6D-91DE-4D7D-8461-41CEAC6E6B2B}" type="presOf" srcId="{A0840664-A422-409E-9B2B-B9C4E5C7E31F}" destId="{1544F3B3-C724-444F-87B4-68C02860201C}" srcOrd="0" destOrd="0" presId="urn:microsoft.com/office/officeart/2008/layout/HorizontalMultiLevelHierarchy"/>
    <dgm:cxn modelId="{38CE6C2C-BCAD-4101-99AC-2323E01C2DB2}" type="presOf" srcId="{21B247C2-EE5B-4BDA-80FB-F026915A505F}" destId="{E4DEE117-E1C6-459A-A862-02DF9335A8B0}" srcOrd="0" destOrd="0" presId="urn:microsoft.com/office/officeart/2008/layout/HorizontalMultiLevelHierarchy"/>
    <dgm:cxn modelId="{F4D8AED0-4492-49EE-B036-2E416C30AE25}" type="presOf" srcId="{80CB2CDC-AD37-410F-8F37-0C53B8916CD0}" destId="{D718838B-713E-4766-82D4-3BE144259C19}" srcOrd="0" destOrd="0" presId="urn:microsoft.com/office/officeart/2008/layout/HorizontalMultiLevelHierarchy"/>
    <dgm:cxn modelId="{33F4FF90-3C02-4F69-8BEF-857160398A08}" type="presOf" srcId="{5ECD775F-E194-450C-A081-CC2D9C6395F3}" destId="{6927D5FB-EE36-47BF-81B1-E77536E2EA3F}" srcOrd="0" destOrd="0" presId="urn:microsoft.com/office/officeart/2008/layout/HorizontalMultiLevelHierarchy"/>
    <dgm:cxn modelId="{AF357D9F-AB0B-4935-989B-DC86D9093D93}" type="presOf" srcId="{CD77BA9C-96F8-45E6-B746-61E39F5FE91F}" destId="{EA916A51-CCC7-4E76-BCF4-2DC512B00071}" srcOrd="1" destOrd="0" presId="urn:microsoft.com/office/officeart/2008/layout/HorizontalMultiLevelHierarchy"/>
    <dgm:cxn modelId="{B90FEC4C-165A-4A29-91EA-DAA9429B7958}" srcId="{3399D300-BDE0-4D3F-9F10-6CFF66A981EA}" destId="{80CB2CDC-AD37-410F-8F37-0C53B8916CD0}" srcOrd="0" destOrd="0" parTransId="{8D174BF2-DBE3-4AB6-9B18-C9F37ABDFC14}" sibTransId="{18658783-7F44-4D5B-9B27-F566D6D6E2C1}"/>
    <dgm:cxn modelId="{F6ADB12B-710E-4988-9F66-91471E787210}" type="presOf" srcId="{CD77BA9C-96F8-45E6-B746-61E39F5FE91F}" destId="{055FBA4F-36AD-45C8-8EC0-8BDCA500D6A7}" srcOrd="0" destOrd="0" presId="urn:microsoft.com/office/officeart/2008/layout/HorizontalMultiLevelHierarchy"/>
    <dgm:cxn modelId="{0F80A177-945E-454B-9D24-02C258DE1099}" type="presOf" srcId="{895D19E7-4299-4F4B-932E-CD03CD555076}" destId="{FD9C2B4B-B01C-4487-986C-FBD80337D53C}" srcOrd="0" destOrd="0" presId="urn:microsoft.com/office/officeart/2008/layout/HorizontalMultiLevelHierarchy"/>
    <dgm:cxn modelId="{75EBBB8D-5789-444E-8176-AE4BC40FF559}" type="presOf" srcId="{AD29C72C-10BE-408A-8A7B-C143FCD2E4B5}" destId="{5B8B24C2-D051-418B-B9A6-849767CBA95E}" srcOrd="0" destOrd="0" presId="urn:microsoft.com/office/officeart/2008/layout/HorizontalMultiLevelHierarchy"/>
    <dgm:cxn modelId="{288BC75F-BD92-423F-AE75-E768776D23BF}" type="presOf" srcId="{ECF87A73-B3D4-4959-A924-9D75738406B8}" destId="{56881261-157A-45C8-8418-7B89A0C7E789}" srcOrd="1" destOrd="0" presId="urn:microsoft.com/office/officeart/2008/layout/HorizontalMultiLevelHierarchy"/>
    <dgm:cxn modelId="{18F7F3D5-5AC9-421E-815A-AAA9034FE783}" type="presOf" srcId="{3399D300-BDE0-4D3F-9F10-6CFF66A981EA}" destId="{73299897-1DB7-4166-A247-DA11FC80064A}" srcOrd="0" destOrd="0" presId="urn:microsoft.com/office/officeart/2008/layout/HorizontalMultiLevelHierarchy"/>
    <dgm:cxn modelId="{D0A75874-5253-48D9-B7A6-344675F9E921}" type="presOf" srcId="{63ED7025-95A8-43EC-A515-174B04507C19}" destId="{55192AB7-5F70-43EB-91E1-D487674A7A1B}" srcOrd="0" destOrd="0" presId="urn:microsoft.com/office/officeart/2008/layout/HorizontalMultiLevelHierarchy"/>
    <dgm:cxn modelId="{36E9E5BD-4C6C-44FD-AFF5-751E9F1F2B8F}" srcId="{63ED7025-95A8-43EC-A515-174B04507C19}" destId="{2332D757-7392-4827-A4BB-BE046252B2DF}" srcOrd="0" destOrd="0" parTransId="{B60303BA-A086-4BEC-AAD8-DF30A560CEB6}" sibTransId="{5A8A552A-2969-4D60-97DB-10B67173F8A4}"/>
    <dgm:cxn modelId="{1F57AAF0-5819-4C62-ACF9-A5363AA64063}" type="presOf" srcId="{82AC9121-05E4-47BA-883D-2EA233DA0BB1}" destId="{F7F5C338-3A6C-4BE1-A734-2C350F0EF3F8}" srcOrd="0" destOrd="0" presId="urn:microsoft.com/office/officeart/2008/layout/HorizontalMultiLevelHierarchy"/>
    <dgm:cxn modelId="{9B8BF5FF-EC5D-4C6C-B50A-34AC061DE4E1}" type="presOf" srcId="{B855F542-F423-418A-B0E4-8D94F8FF52EA}" destId="{A34A0314-D6D6-45A4-82F2-3CE081FDED77}" srcOrd="1" destOrd="0" presId="urn:microsoft.com/office/officeart/2008/layout/HorizontalMultiLevelHierarchy"/>
    <dgm:cxn modelId="{BB806D1C-BAA0-4BDF-B751-A808020073D0}" type="presOf" srcId="{3A106E47-A3C5-4B1D-B7A2-9E048141B280}" destId="{43D0C3A1-D989-453F-A4E1-0C32308585F6}" srcOrd="0" destOrd="0" presId="urn:microsoft.com/office/officeart/2008/layout/HorizontalMultiLevelHierarchy"/>
    <dgm:cxn modelId="{C0B64661-1566-427A-8C4B-24F005694A84}" type="presOf" srcId="{C5D3919F-D1D1-41EA-B6E1-64C6A5950861}" destId="{9B744793-B7F5-496D-B9C8-A9308DCDF208}" srcOrd="1" destOrd="0" presId="urn:microsoft.com/office/officeart/2008/layout/HorizontalMultiLevelHierarchy"/>
    <dgm:cxn modelId="{4F9A5DE2-0E81-4F38-810B-CA3FEE7B92A7}" type="presOf" srcId="{CA0CE451-F35E-49ED-A560-CA5A6BC26F2E}" destId="{6502C021-027D-4841-A1F2-A3A131F32FB9}" srcOrd="1" destOrd="0" presId="urn:microsoft.com/office/officeart/2008/layout/HorizontalMultiLevelHierarchy"/>
    <dgm:cxn modelId="{6F8E56B2-5D67-4AE5-9647-DC42EEA3C279}" srcId="{D633B72D-FDB0-4DDA-8D8F-F42C81BD889C}" destId="{21B247C2-EE5B-4BDA-80FB-F026915A505F}" srcOrd="1" destOrd="0" parTransId="{895D19E7-4299-4F4B-932E-CD03CD555076}" sibTransId="{7D1DDFBB-6E89-4C21-B6FF-78DC709C6130}"/>
    <dgm:cxn modelId="{7314BF61-F67E-4486-8E94-2521541B84E4}" srcId="{21B247C2-EE5B-4BDA-80FB-F026915A505F}" destId="{82AC9121-05E4-47BA-883D-2EA233DA0BB1}" srcOrd="0" destOrd="0" parTransId="{2651498A-8E8F-44D1-A1AF-7D06104F4C90}" sibTransId="{125A51A1-DA9B-4ADB-8AC1-13F0D1C56F12}"/>
    <dgm:cxn modelId="{C744AC0A-47B2-4DF0-AFF8-68BAF9CCB829}" type="presOf" srcId="{FD23B348-F060-4648-A01D-483BDF67465F}" destId="{AA903738-30E8-4B48-A042-44F743103E88}" srcOrd="0" destOrd="0" presId="urn:microsoft.com/office/officeart/2008/layout/HorizontalMultiLevelHierarchy"/>
    <dgm:cxn modelId="{0499F32D-D1EB-45F6-BDCA-2C5995C46750}" srcId="{AD29C72C-10BE-408A-8A7B-C143FCD2E4B5}" destId="{87FDFC00-9831-414F-88F9-FAEEE7578D27}" srcOrd="1" destOrd="0" parTransId="{B855F542-F423-418A-B0E4-8D94F8FF52EA}" sibTransId="{CB11C384-7870-402D-8197-A3494C8BDD1D}"/>
    <dgm:cxn modelId="{C1271F69-B94F-4052-8B3A-896FEE46E698}" type="presOf" srcId="{B60303BA-A086-4BEC-AAD8-DF30A560CEB6}" destId="{3C48ECD4-DD98-49F9-9B2F-3EEE2C216189}" srcOrd="1" destOrd="0" presId="urn:microsoft.com/office/officeart/2008/layout/HorizontalMultiLevelHierarchy"/>
    <dgm:cxn modelId="{D625B4E6-08D7-4077-B62A-3C888EBACA21}" type="presOf" srcId="{B855F542-F423-418A-B0E4-8D94F8FF52EA}" destId="{CABBB53D-213A-48FD-9492-EE3875F05262}" srcOrd="0" destOrd="0" presId="urn:microsoft.com/office/officeart/2008/layout/HorizontalMultiLevelHierarchy"/>
    <dgm:cxn modelId="{43ECC978-ED36-42DD-B5A2-23385BDBBF5B}" type="presOf" srcId="{487C7C56-9521-4ECC-BD26-A258BDDD5D92}" destId="{696A651F-391E-4054-8835-05D17FD6A892}" srcOrd="1" destOrd="0" presId="urn:microsoft.com/office/officeart/2008/layout/HorizontalMultiLevelHierarchy"/>
    <dgm:cxn modelId="{CA0E3260-8032-44C0-A71A-2A5D901EA1C0}" type="presOf" srcId="{59B854F7-6E84-4CEA-BA53-C429DC792575}" destId="{8C78AB69-B2A0-4092-BF66-82EB59769C37}" srcOrd="1" destOrd="0" presId="urn:microsoft.com/office/officeart/2008/layout/HorizontalMultiLevelHierarchy"/>
    <dgm:cxn modelId="{1C21CC2B-F244-4547-8D5C-0C5C71FA8C46}" type="presParOf" srcId="{690F31FD-337C-40C4-AADD-0E1515A66E82}" destId="{3E7C7B67-120F-469C-ADF9-FAC1810716A3}" srcOrd="0" destOrd="0" presId="urn:microsoft.com/office/officeart/2008/layout/HorizontalMultiLevelHierarchy"/>
    <dgm:cxn modelId="{20033567-FA4F-4748-9737-28F8F5E37537}" type="presParOf" srcId="{3E7C7B67-120F-469C-ADF9-FAC1810716A3}" destId="{9EFA5548-DDA4-4DD0-9377-77F22B3A06E3}" srcOrd="0" destOrd="0" presId="urn:microsoft.com/office/officeart/2008/layout/HorizontalMultiLevelHierarchy"/>
    <dgm:cxn modelId="{A43572E9-B597-4A72-9115-ACC6F2B30B94}" type="presParOf" srcId="{3E7C7B67-120F-469C-ADF9-FAC1810716A3}" destId="{F4DC0A78-30FD-473B-87B2-0612A17A49B1}" srcOrd="1" destOrd="0" presId="urn:microsoft.com/office/officeart/2008/layout/HorizontalMultiLevelHierarchy"/>
    <dgm:cxn modelId="{532EAB54-A4FA-42A4-89C6-243FEA1843C1}" type="presParOf" srcId="{F4DC0A78-30FD-473B-87B2-0612A17A49B1}" destId="{DE5E5446-41E8-457D-A538-150D361642FB}" srcOrd="0" destOrd="0" presId="urn:microsoft.com/office/officeart/2008/layout/HorizontalMultiLevelHierarchy"/>
    <dgm:cxn modelId="{E6A37700-C551-463F-979F-4A0CA3473713}" type="presParOf" srcId="{DE5E5446-41E8-457D-A538-150D361642FB}" destId="{56FCA2E6-A1AE-458D-9056-94E8746A0726}" srcOrd="0" destOrd="0" presId="urn:microsoft.com/office/officeart/2008/layout/HorizontalMultiLevelHierarchy"/>
    <dgm:cxn modelId="{BB0F68FB-8F63-44C3-9FB4-D48AA631FB3F}" type="presParOf" srcId="{F4DC0A78-30FD-473B-87B2-0612A17A49B1}" destId="{07AB29D3-B89E-42EA-A5E8-B8D8FCB2CCA9}" srcOrd="1" destOrd="0" presId="urn:microsoft.com/office/officeart/2008/layout/HorizontalMultiLevelHierarchy"/>
    <dgm:cxn modelId="{0FC65F1A-9578-4CC2-8564-881BE2FF4607}" type="presParOf" srcId="{07AB29D3-B89E-42EA-A5E8-B8D8FCB2CCA9}" destId="{6927D5FB-EE36-47BF-81B1-E77536E2EA3F}" srcOrd="0" destOrd="0" presId="urn:microsoft.com/office/officeart/2008/layout/HorizontalMultiLevelHierarchy"/>
    <dgm:cxn modelId="{CB891E0C-C20E-4050-9DD3-24D24B8BFA97}" type="presParOf" srcId="{07AB29D3-B89E-42EA-A5E8-B8D8FCB2CCA9}" destId="{47FC6E56-D8DE-452B-AFDF-6AA0170F0F9F}" srcOrd="1" destOrd="0" presId="urn:microsoft.com/office/officeart/2008/layout/HorizontalMultiLevelHierarchy"/>
    <dgm:cxn modelId="{59D89CD8-C2C3-44FE-AC29-E558BFED3469}" type="presParOf" srcId="{47FC6E56-D8DE-452B-AFDF-6AA0170F0F9F}" destId="{E33A7A48-AF1A-4F75-977F-24B7FAD1ED49}" srcOrd="0" destOrd="0" presId="urn:microsoft.com/office/officeart/2008/layout/HorizontalMultiLevelHierarchy"/>
    <dgm:cxn modelId="{1F5FEA2B-126B-41F3-A881-8DFF377A19D7}" type="presParOf" srcId="{E33A7A48-AF1A-4F75-977F-24B7FAD1ED49}" destId="{1442E27A-BBC8-4468-A37F-53FF9F1EB0C5}" srcOrd="0" destOrd="0" presId="urn:microsoft.com/office/officeart/2008/layout/HorizontalMultiLevelHierarchy"/>
    <dgm:cxn modelId="{2C4DA7DE-490C-4656-977A-390148C7C923}" type="presParOf" srcId="{47FC6E56-D8DE-452B-AFDF-6AA0170F0F9F}" destId="{400079C8-C117-4D90-BA92-8E7B6D6F3271}" srcOrd="1" destOrd="0" presId="urn:microsoft.com/office/officeart/2008/layout/HorizontalMultiLevelHierarchy"/>
    <dgm:cxn modelId="{187D570C-4E4B-4E70-BE59-6F0D825B1070}" type="presParOf" srcId="{400079C8-C117-4D90-BA92-8E7B6D6F3271}" destId="{5B8B24C2-D051-418B-B9A6-849767CBA95E}" srcOrd="0" destOrd="0" presId="urn:microsoft.com/office/officeart/2008/layout/HorizontalMultiLevelHierarchy"/>
    <dgm:cxn modelId="{00B69208-12FB-40AF-90F4-5CC42769C7DB}" type="presParOf" srcId="{400079C8-C117-4D90-BA92-8E7B6D6F3271}" destId="{1EC9E9D4-9FFF-47C9-826F-DB207274B5F9}" srcOrd="1" destOrd="0" presId="urn:microsoft.com/office/officeart/2008/layout/HorizontalMultiLevelHierarchy"/>
    <dgm:cxn modelId="{94D25408-F35F-4A08-8218-C0970611BF96}" type="presParOf" srcId="{1EC9E9D4-9FFF-47C9-826F-DB207274B5F9}" destId="{055FBA4F-36AD-45C8-8EC0-8BDCA500D6A7}" srcOrd="0" destOrd="0" presId="urn:microsoft.com/office/officeart/2008/layout/HorizontalMultiLevelHierarchy"/>
    <dgm:cxn modelId="{AE6A3746-00B0-4932-A509-2AA5493DE105}" type="presParOf" srcId="{055FBA4F-36AD-45C8-8EC0-8BDCA500D6A7}" destId="{EA916A51-CCC7-4E76-BCF4-2DC512B00071}" srcOrd="0" destOrd="0" presId="urn:microsoft.com/office/officeart/2008/layout/HorizontalMultiLevelHierarchy"/>
    <dgm:cxn modelId="{6EE55462-B416-4076-A790-3844B9C1308A}" type="presParOf" srcId="{1EC9E9D4-9FFF-47C9-826F-DB207274B5F9}" destId="{2BFD5499-03BC-45AC-A4ED-E363693814B5}" srcOrd="1" destOrd="0" presId="urn:microsoft.com/office/officeart/2008/layout/HorizontalMultiLevelHierarchy"/>
    <dgm:cxn modelId="{EE61C469-AAC6-45A1-B1D8-2B477E3D6F1F}" type="presParOf" srcId="{2BFD5499-03BC-45AC-A4ED-E363693814B5}" destId="{3583C08D-1950-4773-BE81-32D4F59F6703}" srcOrd="0" destOrd="0" presId="urn:microsoft.com/office/officeart/2008/layout/HorizontalMultiLevelHierarchy"/>
    <dgm:cxn modelId="{31680509-8DD9-4278-A0FC-5D73B4BD5D5C}" type="presParOf" srcId="{2BFD5499-03BC-45AC-A4ED-E363693814B5}" destId="{0C3A9992-42F1-4290-9DC2-D1865E851C8C}" srcOrd="1" destOrd="0" presId="urn:microsoft.com/office/officeart/2008/layout/HorizontalMultiLevelHierarchy"/>
    <dgm:cxn modelId="{B45E1854-30FC-4E37-8267-DECEC87B1E11}" type="presParOf" srcId="{1EC9E9D4-9FFF-47C9-826F-DB207274B5F9}" destId="{CABBB53D-213A-48FD-9492-EE3875F05262}" srcOrd="2" destOrd="0" presId="urn:microsoft.com/office/officeart/2008/layout/HorizontalMultiLevelHierarchy"/>
    <dgm:cxn modelId="{B8A14E84-B0F1-4622-B5BC-D20DCF122BC1}" type="presParOf" srcId="{CABBB53D-213A-48FD-9492-EE3875F05262}" destId="{A34A0314-D6D6-45A4-82F2-3CE081FDED77}" srcOrd="0" destOrd="0" presId="urn:microsoft.com/office/officeart/2008/layout/HorizontalMultiLevelHierarchy"/>
    <dgm:cxn modelId="{F5F4D924-3EF5-4E5F-8C65-E2101B08B9B3}" type="presParOf" srcId="{1EC9E9D4-9FFF-47C9-826F-DB207274B5F9}" destId="{9886105B-6D5B-487A-91EA-92FC3C509F42}" srcOrd="3" destOrd="0" presId="urn:microsoft.com/office/officeart/2008/layout/HorizontalMultiLevelHierarchy"/>
    <dgm:cxn modelId="{423BF762-2558-4DEF-85D6-CD8725F79DF9}" type="presParOf" srcId="{9886105B-6D5B-487A-91EA-92FC3C509F42}" destId="{716C3D9D-4C08-4724-B617-373B85606DD2}" srcOrd="0" destOrd="0" presId="urn:microsoft.com/office/officeart/2008/layout/HorizontalMultiLevelHierarchy"/>
    <dgm:cxn modelId="{6ABF03A7-7E63-4284-B978-B0B35F73713D}" type="presParOf" srcId="{9886105B-6D5B-487A-91EA-92FC3C509F42}" destId="{6A085B27-A515-4973-BA9A-5F18A271E509}" srcOrd="1" destOrd="0" presId="urn:microsoft.com/office/officeart/2008/layout/HorizontalMultiLevelHierarchy"/>
    <dgm:cxn modelId="{07AF34A7-3A6E-41EC-B3B7-D1AA9A3C4D62}" type="presParOf" srcId="{47FC6E56-D8DE-452B-AFDF-6AA0170F0F9F}" destId="{AC2A5C27-7D7E-4F01-9050-E1AE0B0D3740}" srcOrd="2" destOrd="0" presId="urn:microsoft.com/office/officeart/2008/layout/HorizontalMultiLevelHierarchy"/>
    <dgm:cxn modelId="{850A2B07-45B2-4F2C-A22C-C8A23FD2B2C2}" type="presParOf" srcId="{AC2A5C27-7D7E-4F01-9050-E1AE0B0D3740}" destId="{2349BEBE-EB84-4ECF-94D2-7694A1DDB873}" srcOrd="0" destOrd="0" presId="urn:microsoft.com/office/officeart/2008/layout/HorizontalMultiLevelHierarchy"/>
    <dgm:cxn modelId="{FF991B5A-FCA3-4AEF-AE6C-786CD47A8717}" type="presParOf" srcId="{47FC6E56-D8DE-452B-AFDF-6AA0170F0F9F}" destId="{A5933D05-E273-471B-8DEF-0D24E1A8087D}" srcOrd="3" destOrd="0" presId="urn:microsoft.com/office/officeart/2008/layout/HorizontalMultiLevelHierarchy"/>
    <dgm:cxn modelId="{E16814B7-4C85-49B4-A1BE-768DAD9E8AF0}" type="presParOf" srcId="{A5933D05-E273-471B-8DEF-0D24E1A8087D}" destId="{73299897-1DB7-4166-A247-DA11FC80064A}" srcOrd="0" destOrd="0" presId="urn:microsoft.com/office/officeart/2008/layout/HorizontalMultiLevelHierarchy"/>
    <dgm:cxn modelId="{0910E2F2-F749-4CD3-915E-D532D07064BF}" type="presParOf" srcId="{A5933D05-E273-471B-8DEF-0D24E1A8087D}" destId="{87774BDE-5F8B-473B-899B-C6167C39785F}" srcOrd="1" destOrd="0" presId="urn:microsoft.com/office/officeart/2008/layout/HorizontalMultiLevelHierarchy"/>
    <dgm:cxn modelId="{E589B4E9-6612-40B8-8FD0-06FE6AF2239E}" type="presParOf" srcId="{87774BDE-5F8B-473B-899B-C6167C39785F}" destId="{5C695FAB-BA3A-4A6B-9399-CD330AE756D0}" srcOrd="0" destOrd="0" presId="urn:microsoft.com/office/officeart/2008/layout/HorizontalMultiLevelHierarchy"/>
    <dgm:cxn modelId="{31C6C2BD-94BB-49EC-9FE9-420C9BFE0A0B}" type="presParOf" srcId="{5C695FAB-BA3A-4A6B-9399-CD330AE756D0}" destId="{092D1854-14A0-49A7-9639-42370D8E9C23}" srcOrd="0" destOrd="0" presId="urn:microsoft.com/office/officeart/2008/layout/HorizontalMultiLevelHierarchy"/>
    <dgm:cxn modelId="{2227247A-B09A-44E3-91E9-4A4F2F552FCA}" type="presParOf" srcId="{87774BDE-5F8B-473B-899B-C6167C39785F}" destId="{4E72441F-F21C-4628-B3C6-4E849BCBEC7C}" srcOrd="1" destOrd="0" presId="urn:microsoft.com/office/officeart/2008/layout/HorizontalMultiLevelHierarchy"/>
    <dgm:cxn modelId="{251EB148-FDC8-41C3-A391-E0C7E1D96EFB}" type="presParOf" srcId="{4E72441F-F21C-4628-B3C6-4E849BCBEC7C}" destId="{D718838B-713E-4766-82D4-3BE144259C19}" srcOrd="0" destOrd="0" presId="urn:microsoft.com/office/officeart/2008/layout/HorizontalMultiLevelHierarchy"/>
    <dgm:cxn modelId="{F748D8C1-922C-4DE8-A032-4FEE89F6FD03}" type="presParOf" srcId="{4E72441F-F21C-4628-B3C6-4E849BCBEC7C}" destId="{89D4D428-2E60-4D8B-9753-BE1B07342ADB}" srcOrd="1" destOrd="0" presId="urn:microsoft.com/office/officeart/2008/layout/HorizontalMultiLevelHierarchy"/>
    <dgm:cxn modelId="{9C150D1E-6810-4C09-A68B-9A61641ADCCD}" type="presParOf" srcId="{87774BDE-5F8B-473B-899B-C6167C39785F}" destId="{37DB9DE3-31B5-4D9D-8F93-1EAA81CEF237}" srcOrd="2" destOrd="0" presId="urn:microsoft.com/office/officeart/2008/layout/HorizontalMultiLevelHierarchy"/>
    <dgm:cxn modelId="{F2AAC920-55BF-4174-B30E-3D23357259AD}" type="presParOf" srcId="{37DB9DE3-31B5-4D9D-8F93-1EAA81CEF237}" destId="{CA48203B-4D7B-4E7E-9AA4-C5316A97A645}" srcOrd="0" destOrd="0" presId="urn:microsoft.com/office/officeart/2008/layout/HorizontalMultiLevelHierarchy"/>
    <dgm:cxn modelId="{647A7AD9-9D11-4F4E-AE0C-9389AB634371}" type="presParOf" srcId="{87774BDE-5F8B-473B-899B-C6167C39785F}" destId="{D28426F8-050E-43B8-B762-2C0C8D2200DB}" srcOrd="3" destOrd="0" presId="urn:microsoft.com/office/officeart/2008/layout/HorizontalMultiLevelHierarchy"/>
    <dgm:cxn modelId="{6FC40A80-2ED9-4FB8-AE5A-20320A302DF3}" type="presParOf" srcId="{D28426F8-050E-43B8-B762-2C0C8D2200DB}" destId="{AA903738-30E8-4B48-A042-44F743103E88}" srcOrd="0" destOrd="0" presId="urn:microsoft.com/office/officeart/2008/layout/HorizontalMultiLevelHierarchy"/>
    <dgm:cxn modelId="{30B4F16D-E35F-4C76-85DB-7277587009CC}" type="presParOf" srcId="{D28426F8-050E-43B8-B762-2C0C8D2200DB}" destId="{5DAA8D8D-F7FD-4D76-AFA4-A563C8E4D442}" srcOrd="1" destOrd="0" presId="urn:microsoft.com/office/officeart/2008/layout/HorizontalMultiLevelHierarchy"/>
    <dgm:cxn modelId="{35994B27-E1DE-40FE-AF55-C8412BEEF082}" type="presParOf" srcId="{F4DC0A78-30FD-473B-87B2-0612A17A49B1}" destId="{FD9C2B4B-B01C-4487-986C-FBD80337D53C}" srcOrd="2" destOrd="0" presId="urn:microsoft.com/office/officeart/2008/layout/HorizontalMultiLevelHierarchy"/>
    <dgm:cxn modelId="{76E8CB21-197F-486E-939A-B97C85E8CF3F}" type="presParOf" srcId="{FD9C2B4B-B01C-4487-986C-FBD80337D53C}" destId="{FFE93D2F-9486-41FE-A789-DE5721336D35}" srcOrd="0" destOrd="0" presId="urn:microsoft.com/office/officeart/2008/layout/HorizontalMultiLevelHierarchy"/>
    <dgm:cxn modelId="{77D32E37-180E-454F-9CE1-47F66A7072D4}" type="presParOf" srcId="{F4DC0A78-30FD-473B-87B2-0612A17A49B1}" destId="{A0C7E7AD-3D3A-4DB7-9218-9320695EFA93}" srcOrd="3" destOrd="0" presId="urn:microsoft.com/office/officeart/2008/layout/HorizontalMultiLevelHierarchy"/>
    <dgm:cxn modelId="{C8DD2A39-8CF9-477C-8C2C-CB196455BAD6}" type="presParOf" srcId="{A0C7E7AD-3D3A-4DB7-9218-9320695EFA93}" destId="{E4DEE117-E1C6-459A-A862-02DF9335A8B0}" srcOrd="0" destOrd="0" presId="urn:microsoft.com/office/officeart/2008/layout/HorizontalMultiLevelHierarchy"/>
    <dgm:cxn modelId="{8DA85633-A025-4FC8-8119-16CA38039986}" type="presParOf" srcId="{A0C7E7AD-3D3A-4DB7-9218-9320695EFA93}" destId="{D2647E75-FC78-4821-8704-780A26AA0385}" srcOrd="1" destOrd="0" presId="urn:microsoft.com/office/officeart/2008/layout/HorizontalMultiLevelHierarchy"/>
    <dgm:cxn modelId="{7EABFAAC-C5E6-4541-A2D1-93FD624BF1B1}" type="presParOf" srcId="{D2647E75-FC78-4821-8704-780A26AA0385}" destId="{61553FEA-DAE8-42B9-8E2B-E782D6F719B3}" srcOrd="0" destOrd="0" presId="urn:microsoft.com/office/officeart/2008/layout/HorizontalMultiLevelHierarchy"/>
    <dgm:cxn modelId="{F0433FEB-869C-4591-9B76-1B82F99F805C}" type="presParOf" srcId="{61553FEA-DAE8-42B9-8E2B-E782D6F719B3}" destId="{261AB753-AA45-4205-BB59-BC7BD72DAC9E}" srcOrd="0" destOrd="0" presId="urn:microsoft.com/office/officeart/2008/layout/HorizontalMultiLevelHierarchy"/>
    <dgm:cxn modelId="{49B8E5EA-5430-4A38-9239-963CD3AB97DA}" type="presParOf" srcId="{D2647E75-FC78-4821-8704-780A26AA0385}" destId="{C1AEC54E-A555-4E4A-9509-80BD452FB05C}" srcOrd="1" destOrd="0" presId="urn:microsoft.com/office/officeart/2008/layout/HorizontalMultiLevelHierarchy"/>
    <dgm:cxn modelId="{0E7D9ABB-148C-480D-B496-065A7D6BDBF8}" type="presParOf" srcId="{C1AEC54E-A555-4E4A-9509-80BD452FB05C}" destId="{F7F5C338-3A6C-4BE1-A734-2C350F0EF3F8}" srcOrd="0" destOrd="0" presId="urn:microsoft.com/office/officeart/2008/layout/HorizontalMultiLevelHierarchy"/>
    <dgm:cxn modelId="{BA295708-8778-4949-B945-EB7F26B1D48F}" type="presParOf" srcId="{C1AEC54E-A555-4E4A-9509-80BD452FB05C}" destId="{9ED2CAE8-2511-458F-8CEE-C8D7BE1B183F}" srcOrd="1" destOrd="0" presId="urn:microsoft.com/office/officeart/2008/layout/HorizontalMultiLevelHierarchy"/>
    <dgm:cxn modelId="{E0B4213F-5472-4C50-9BBF-A31896631447}" type="presParOf" srcId="{9ED2CAE8-2511-458F-8CEE-C8D7BE1B183F}" destId="{A1C9E244-C9BC-4A00-A031-5E05DA0CAF36}" srcOrd="0" destOrd="0" presId="urn:microsoft.com/office/officeart/2008/layout/HorizontalMultiLevelHierarchy"/>
    <dgm:cxn modelId="{B3475314-371F-475B-B431-727B1D8E9CF6}" type="presParOf" srcId="{A1C9E244-C9BC-4A00-A031-5E05DA0CAF36}" destId="{2CBB9BF2-A8B8-4086-98BB-3471C0DADBA9}" srcOrd="0" destOrd="0" presId="urn:microsoft.com/office/officeart/2008/layout/HorizontalMultiLevelHierarchy"/>
    <dgm:cxn modelId="{AC0E418F-57F7-4244-BD28-B27D8027C464}" type="presParOf" srcId="{9ED2CAE8-2511-458F-8CEE-C8D7BE1B183F}" destId="{C013B7DC-87C6-4249-B6E8-11EAF2A9931B}" srcOrd="1" destOrd="0" presId="urn:microsoft.com/office/officeart/2008/layout/HorizontalMultiLevelHierarchy"/>
    <dgm:cxn modelId="{A3CD47DD-9348-4298-8861-9366060B70A5}" type="presParOf" srcId="{C013B7DC-87C6-4249-B6E8-11EAF2A9931B}" destId="{8E9C2B9B-BC1C-48CD-B43D-A0290A6EFC4D}" srcOrd="0" destOrd="0" presId="urn:microsoft.com/office/officeart/2008/layout/HorizontalMultiLevelHierarchy"/>
    <dgm:cxn modelId="{2D84D302-72FA-49BE-839C-DEA218E37E23}" type="presParOf" srcId="{C013B7DC-87C6-4249-B6E8-11EAF2A9931B}" destId="{533FEE22-08F0-4273-9B73-C364EE97D6A0}" srcOrd="1" destOrd="0" presId="urn:microsoft.com/office/officeart/2008/layout/HorizontalMultiLevelHierarchy"/>
    <dgm:cxn modelId="{DA1BB22B-F3DE-492A-9F54-3B2DF8AD483C}" type="presParOf" srcId="{9ED2CAE8-2511-458F-8CEE-C8D7BE1B183F}" destId="{A1C6BCA1-61E6-48E7-A0E0-7245AB3BEA32}" srcOrd="2" destOrd="0" presId="urn:microsoft.com/office/officeart/2008/layout/HorizontalMultiLevelHierarchy"/>
    <dgm:cxn modelId="{7E41327F-93E3-4915-B1BC-BFBAAF190B09}" type="presParOf" srcId="{A1C6BCA1-61E6-48E7-A0E0-7245AB3BEA32}" destId="{9B744793-B7F5-496D-B9C8-A9308DCDF208}" srcOrd="0" destOrd="0" presId="urn:microsoft.com/office/officeart/2008/layout/HorizontalMultiLevelHierarchy"/>
    <dgm:cxn modelId="{CBECF60A-A31C-4D40-8610-41432A8757F2}" type="presParOf" srcId="{9ED2CAE8-2511-458F-8CEE-C8D7BE1B183F}" destId="{A7F1E735-D986-451C-BCC4-B3EC14860C1C}" srcOrd="3" destOrd="0" presId="urn:microsoft.com/office/officeart/2008/layout/HorizontalMultiLevelHierarchy"/>
    <dgm:cxn modelId="{D75F84CC-87A8-4BEA-B82D-BA9EAEE5396D}" type="presParOf" srcId="{A7F1E735-D986-451C-BCC4-B3EC14860C1C}" destId="{9F75D256-E53E-48E7-954B-C80B4B78CF55}" srcOrd="0" destOrd="0" presId="urn:microsoft.com/office/officeart/2008/layout/HorizontalMultiLevelHierarchy"/>
    <dgm:cxn modelId="{A8841A68-E016-44E0-BC6D-597E79893943}" type="presParOf" srcId="{A7F1E735-D986-451C-BCC4-B3EC14860C1C}" destId="{C915CBE2-EAFA-46A8-A66B-66EE7EFA7566}" srcOrd="1" destOrd="0" presId="urn:microsoft.com/office/officeart/2008/layout/HorizontalMultiLevelHierarchy"/>
    <dgm:cxn modelId="{404A2DF5-D195-44A3-956D-8E8E3C07B08B}" type="presParOf" srcId="{D2647E75-FC78-4821-8704-780A26AA0385}" destId="{2F71B930-6FBE-416E-AB2D-C767F7D501BC}" srcOrd="2" destOrd="0" presId="urn:microsoft.com/office/officeart/2008/layout/HorizontalMultiLevelHierarchy"/>
    <dgm:cxn modelId="{7DC603A1-7FC2-4862-90C2-EDE63082A8E1}" type="presParOf" srcId="{2F71B930-6FBE-416E-AB2D-C767F7D501BC}" destId="{85EC0AD5-515C-4A33-B8CB-E3A1BEFC6090}" srcOrd="0" destOrd="0" presId="urn:microsoft.com/office/officeart/2008/layout/HorizontalMultiLevelHierarchy"/>
    <dgm:cxn modelId="{0D5AA05E-C160-4DCB-B98D-30C0E5F95026}" type="presParOf" srcId="{D2647E75-FC78-4821-8704-780A26AA0385}" destId="{3EF035F7-31E0-4135-AD53-B5530F886457}" srcOrd="3" destOrd="0" presId="urn:microsoft.com/office/officeart/2008/layout/HorizontalMultiLevelHierarchy"/>
    <dgm:cxn modelId="{B3449922-A547-4316-AF62-CCA298436784}" type="presParOf" srcId="{3EF035F7-31E0-4135-AD53-B5530F886457}" destId="{02BAE660-2E9B-466D-8025-4454D7EDC0E9}" srcOrd="0" destOrd="0" presId="urn:microsoft.com/office/officeart/2008/layout/HorizontalMultiLevelHierarchy"/>
    <dgm:cxn modelId="{F5714455-D779-4A8C-8C74-CC3B94B8177C}" type="presParOf" srcId="{3EF035F7-31E0-4135-AD53-B5530F886457}" destId="{EFE00A8A-23E0-4554-BD67-CFF35012B30C}" srcOrd="1" destOrd="0" presId="urn:microsoft.com/office/officeart/2008/layout/HorizontalMultiLevelHierarchy"/>
    <dgm:cxn modelId="{DF4CB553-AB5C-44A7-80D7-C4ECDDC20344}" type="presParOf" srcId="{EFE00A8A-23E0-4554-BD67-CFF35012B30C}" destId="{126ADF54-2A5E-45F6-B65C-6FAFFB1FEECD}" srcOrd="0" destOrd="0" presId="urn:microsoft.com/office/officeart/2008/layout/HorizontalMultiLevelHierarchy"/>
    <dgm:cxn modelId="{F5658055-39BE-4698-90C4-957F8EE161EC}" type="presParOf" srcId="{126ADF54-2A5E-45F6-B65C-6FAFFB1FEECD}" destId="{696A651F-391E-4054-8835-05D17FD6A892}" srcOrd="0" destOrd="0" presId="urn:microsoft.com/office/officeart/2008/layout/HorizontalMultiLevelHierarchy"/>
    <dgm:cxn modelId="{2EF0FD0A-1493-49CF-9B5F-61F120DD1F4D}" type="presParOf" srcId="{EFE00A8A-23E0-4554-BD67-CFF35012B30C}" destId="{91FD0CFF-E7C9-4F30-838D-2D41FC0F76F1}" srcOrd="1" destOrd="0" presId="urn:microsoft.com/office/officeart/2008/layout/HorizontalMultiLevelHierarchy"/>
    <dgm:cxn modelId="{D6BB0436-F692-4FD8-B2EC-E969CE5E1760}" type="presParOf" srcId="{91FD0CFF-E7C9-4F30-838D-2D41FC0F76F1}" destId="{7F502C13-0FD3-4753-ACB4-E320D737293E}" srcOrd="0" destOrd="0" presId="urn:microsoft.com/office/officeart/2008/layout/HorizontalMultiLevelHierarchy"/>
    <dgm:cxn modelId="{2B842D4F-83B1-4678-AB14-0E6C6EED6032}" type="presParOf" srcId="{91FD0CFF-E7C9-4F30-838D-2D41FC0F76F1}" destId="{5A6871F4-59D3-4729-9A14-0E61704BACC1}" srcOrd="1" destOrd="0" presId="urn:microsoft.com/office/officeart/2008/layout/HorizontalMultiLevelHierarchy"/>
    <dgm:cxn modelId="{754C04CE-83C0-48C6-A097-69DFB2B0C3D0}" type="presParOf" srcId="{EFE00A8A-23E0-4554-BD67-CFF35012B30C}" destId="{A5561756-FF47-4D9E-9C03-A23377E5232C}" srcOrd="2" destOrd="0" presId="urn:microsoft.com/office/officeart/2008/layout/HorizontalMultiLevelHierarchy"/>
    <dgm:cxn modelId="{56964E4A-CE71-46A0-BEE5-14B7DD39B52F}" type="presParOf" srcId="{A5561756-FF47-4D9E-9C03-A23377E5232C}" destId="{56881261-157A-45C8-8418-7B89A0C7E789}" srcOrd="0" destOrd="0" presId="urn:microsoft.com/office/officeart/2008/layout/HorizontalMultiLevelHierarchy"/>
    <dgm:cxn modelId="{85406602-B271-471A-AE09-110ADA97FC2F}" type="presParOf" srcId="{EFE00A8A-23E0-4554-BD67-CFF35012B30C}" destId="{8675734F-AF5A-4CC6-964E-FE2C88747697}" srcOrd="3" destOrd="0" presId="urn:microsoft.com/office/officeart/2008/layout/HorizontalMultiLevelHierarchy"/>
    <dgm:cxn modelId="{133936EC-76AA-4F9E-BF53-35766D4BF45F}" type="presParOf" srcId="{8675734F-AF5A-4CC6-964E-FE2C88747697}" destId="{1544F3B3-C724-444F-87B4-68C02860201C}" srcOrd="0" destOrd="0" presId="urn:microsoft.com/office/officeart/2008/layout/HorizontalMultiLevelHierarchy"/>
    <dgm:cxn modelId="{CAAFB2BA-468B-4F90-BBF7-FA924ECD89E1}" type="presParOf" srcId="{8675734F-AF5A-4CC6-964E-FE2C88747697}" destId="{C4848969-4BEF-4D01-B1FB-4E15DB67FE82}" srcOrd="1" destOrd="0" presId="urn:microsoft.com/office/officeart/2008/layout/HorizontalMultiLevelHierarchy"/>
    <dgm:cxn modelId="{FDE513C4-D52C-46B9-89A2-52D3DBD760EE}" type="presParOf" srcId="{F4DC0A78-30FD-473B-87B2-0612A17A49B1}" destId="{9DFE084B-7ED3-4214-90C1-0A82636F0FA1}" srcOrd="4" destOrd="0" presId="urn:microsoft.com/office/officeart/2008/layout/HorizontalMultiLevelHierarchy"/>
    <dgm:cxn modelId="{CD7A19F6-03C0-4EB5-9878-B19E4D938186}" type="presParOf" srcId="{9DFE084B-7ED3-4214-90C1-0A82636F0FA1}" destId="{22AAA930-4067-48B9-9584-927D380B0B27}" srcOrd="0" destOrd="0" presId="urn:microsoft.com/office/officeart/2008/layout/HorizontalMultiLevelHierarchy"/>
    <dgm:cxn modelId="{24C5D2E2-D0A8-4DF1-AC32-F579C858DD74}" type="presParOf" srcId="{F4DC0A78-30FD-473B-87B2-0612A17A49B1}" destId="{F18F299C-7E64-4738-ADC6-7A9F874A1755}" srcOrd="5" destOrd="0" presId="urn:microsoft.com/office/officeart/2008/layout/HorizontalMultiLevelHierarchy"/>
    <dgm:cxn modelId="{08F8946E-30C7-45C4-BDE9-A87B68B12F33}" type="presParOf" srcId="{F18F299C-7E64-4738-ADC6-7A9F874A1755}" destId="{55192AB7-5F70-43EB-91E1-D487674A7A1B}" srcOrd="0" destOrd="0" presId="urn:microsoft.com/office/officeart/2008/layout/HorizontalMultiLevelHierarchy"/>
    <dgm:cxn modelId="{2E942283-69DD-413F-ACCE-96692C06282F}" type="presParOf" srcId="{F18F299C-7E64-4738-ADC6-7A9F874A1755}" destId="{75F22961-3FC8-46BA-8337-DDCA98BEE02E}" srcOrd="1" destOrd="0" presId="urn:microsoft.com/office/officeart/2008/layout/HorizontalMultiLevelHierarchy"/>
    <dgm:cxn modelId="{4B344C45-8A1A-44F9-A0D1-B44726B034C1}" type="presParOf" srcId="{75F22961-3FC8-46BA-8337-DDCA98BEE02E}" destId="{DCFE5CA0-462B-4FBE-8557-3E1437EE4070}" srcOrd="0" destOrd="0" presId="urn:microsoft.com/office/officeart/2008/layout/HorizontalMultiLevelHierarchy"/>
    <dgm:cxn modelId="{9D4DACA0-B9B6-4949-B15A-E2E2FC7E163D}" type="presParOf" srcId="{DCFE5CA0-462B-4FBE-8557-3E1437EE4070}" destId="{3C48ECD4-DD98-49F9-9B2F-3EEE2C216189}" srcOrd="0" destOrd="0" presId="urn:microsoft.com/office/officeart/2008/layout/HorizontalMultiLevelHierarchy"/>
    <dgm:cxn modelId="{62639AE8-D905-4DCC-B2D0-C8E03D6329F9}" type="presParOf" srcId="{75F22961-3FC8-46BA-8337-DDCA98BEE02E}" destId="{662F456A-3BE5-4A4C-B641-274BC17288A3}" srcOrd="1" destOrd="0" presId="urn:microsoft.com/office/officeart/2008/layout/HorizontalMultiLevelHierarchy"/>
    <dgm:cxn modelId="{4F1C0A18-EF63-484B-83C6-A0F6C49A64DE}" type="presParOf" srcId="{662F456A-3BE5-4A4C-B641-274BC17288A3}" destId="{E04EDAF1-62FC-41F0-85A9-8DE51E6EB01E}" srcOrd="0" destOrd="0" presId="urn:microsoft.com/office/officeart/2008/layout/HorizontalMultiLevelHierarchy"/>
    <dgm:cxn modelId="{1F8261B6-6391-4524-8C3C-46EF5183CAAB}" type="presParOf" srcId="{662F456A-3BE5-4A4C-B641-274BC17288A3}" destId="{708BB8F8-E2D7-4967-852C-EEC71D8C1B1A}" srcOrd="1" destOrd="0" presId="urn:microsoft.com/office/officeart/2008/layout/HorizontalMultiLevelHierarchy"/>
    <dgm:cxn modelId="{F7159208-3F46-4C75-8F8C-9454AB2AB778}" type="presParOf" srcId="{75F22961-3FC8-46BA-8337-DDCA98BEE02E}" destId="{8C4B6C01-88AB-443D-B0BE-181FFB7ED75F}" srcOrd="2" destOrd="0" presId="urn:microsoft.com/office/officeart/2008/layout/HorizontalMultiLevelHierarchy"/>
    <dgm:cxn modelId="{2FBDCDC8-0B5A-4EFC-9A3B-E60865A7662B}" type="presParOf" srcId="{8C4B6C01-88AB-443D-B0BE-181FFB7ED75F}" destId="{A48AF231-07E0-4290-BBE6-EB841B0613C1}" srcOrd="0" destOrd="0" presId="urn:microsoft.com/office/officeart/2008/layout/HorizontalMultiLevelHierarchy"/>
    <dgm:cxn modelId="{01EEAE4E-B367-427C-852D-3EDBC3C2EE08}" type="presParOf" srcId="{75F22961-3FC8-46BA-8337-DDCA98BEE02E}" destId="{FECB24A0-78A6-4DA4-AF50-A0A5EACC47A1}" srcOrd="3" destOrd="0" presId="urn:microsoft.com/office/officeart/2008/layout/HorizontalMultiLevelHierarchy"/>
    <dgm:cxn modelId="{EBD025D0-BD65-4FDA-B567-65FBBCF4B2B1}" type="presParOf" srcId="{FECB24A0-78A6-4DA4-AF50-A0A5EACC47A1}" destId="{F06E02EE-7326-48A6-9046-D7262735BC75}" srcOrd="0" destOrd="0" presId="urn:microsoft.com/office/officeart/2008/layout/HorizontalMultiLevelHierarchy"/>
    <dgm:cxn modelId="{8D3BDE5D-6A43-40E9-BB21-048E1BD58777}" type="presParOf" srcId="{FECB24A0-78A6-4DA4-AF50-A0A5EACC47A1}" destId="{ADFCF615-AAD5-46FD-A66A-DD2C343FDC23}" srcOrd="1" destOrd="0" presId="urn:microsoft.com/office/officeart/2008/layout/HorizontalMultiLevelHierarchy"/>
    <dgm:cxn modelId="{AEB450BB-E4B1-44CF-8315-AD2F10896E12}" type="presParOf" srcId="{ADFCF615-AAD5-46FD-A66A-DD2C343FDC23}" destId="{C74A87DA-E166-48A5-9AA4-48C44F9682F1}" srcOrd="0" destOrd="0" presId="urn:microsoft.com/office/officeart/2008/layout/HorizontalMultiLevelHierarchy"/>
    <dgm:cxn modelId="{1663867B-0353-4CFF-B3EB-752A2D88F50C}" type="presParOf" srcId="{C74A87DA-E166-48A5-9AA4-48C44F9682F1}" destId="{6502C021-027D-4841-A1F2-A3A131F32FB9}" srcOrd="0" destOrd="0" presId="urn:microsoft.com/office/officeart/2008/layout/HorizontalMultiLevelHierarchy"/>
    <dgm:cxn modelId="{67EBC270-9CD5-4C74-8075-497ED7272201}" type="presParOf" srcId="{ADFCF615-AAD5-46FD-A66A-DD2C343FDC23}" destId="{0867E333-45F6-4219-937C-1282DD20E432}" srcOrd="1" destOrd="0" presId="urn:microsoft.com/office/officeart/2008/layout/HorizontalMultiLevelHierarchy"/>
    <dgm:cxn modelId="{8FA07310-8D7A-481C-AF32-270AB7BF4CCB}" type="presParOf" srcId="{0867E333-45F6-4219-937C-1282DD20E432}" destId="{43D0C3A1-D989-453F-A4E1-0C32308585F6}" srcOrd="0" destOrd="0" presId="urn:microsoft.com/office/officeart/2008/layout/HorizontalMultiLevelHierarchy"/>
    <dgm:cxn modelId="{2737D1CF-ACE8-4B4B-8F29-B8347F5DADC2}" type="presParOf" srcId="{0867E333-45F6-4219-937C-1282DD20E432}" destId="{694611D6-8C35-4FEF-9412-5976312B10D8}" srcOrd="1" destOrd="0" presId="urn:microsoft.com/office/officeart/2008/layout/HorizontalMultiLevelHierarchy"/>
    <dgm:cxn modelId="{217E8A64-421C-47E3-B646-71FB71E7000E}" type="presParOf" srcId="{ADFCF615-AAD5-46FD-A66A-DD2C343FDC23}" destId="{B12B5494-8518-473F-8D6A-2DDBE6F6291D}" srcOrd="2" destOrd="0" presId="urn:microsoft.com/office/officeart/2008/layout/HorizontalMultiLevelHierarchy"/>
    <dgm:cxn modelId="{D14787E0-B50F-4CF9-9F6C-2061186DCCED}" type="presParOf" srcId="{B12B5494-8518-473F-8D6A-2DDBE6F6291D}" destId="{8C78AB69-B2A0-4092-BF66-82EB59769C37}" srcOrd="0" destOrd="0" presId="urn:microsoft.com/office/officeart/2008/layout/HorizontalMultiLevelHierarchy"/>
    <dgm:cxn modelId="{5D2F16E3-5212-4474-A1B0-B9CBAFA32154}" type="presParOf" srcId="{ADFCF615-AAD5-46FD-A66A-DD2C343FDC23}" destId="{AEAED97C-A14F-4AB0-B920-66AD3085FCE6}" srcOrd="3" destOrd="0" presId="urn:microsoft.com/office/officeart/2008/layout/HorizontalMultiLevelHierarchy"/>
    <dgm:cxn modelId="{64C8A5F0-8CD2-4D97-B845-B4D8C8327D6D}" type="presParOf" srcId="{AEAED97C-A14F-4AB0-B920-66AD3085FCE6}" destId="{90BA71B6-C3EA-4653-9318-8DF3A2205295}" srcOrd="0" destOrd="0" presId="urn:microsoft.com/office/officeart/2008/layout/HorizontalMultiLevelHierarchy"/>
    <dgm:cxn modelId="{83E87405-69BA-4AE2-A307-D76F7CFDEE47}" type="presParOf" srcId="{AEAED97C-A14F-4AB0-B920-66AD3085FCE6}" destId="{92C44F89-1759-49E4-A929-EEC56C8AF239}" srcOrd="1" destOrd="0" presId="urn:microsoft.com/office/officeart/2008/layout/HorizontalMultiLevelHierarchy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F47669-007F-4FA9-BF0B-FA5EB2E295E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E70A6B9-57DC-4718-A192-0B738C4699C2}">
      <dgm:prSet phldrT="[نص]"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 anchor="ctr"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>
            <a:lnSpc>
              <a:spcPct val="100000"/>
            </a:lnSpc>
          </a:pPr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سب الله تعالى والاستهزاء   به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AB43B2E-942F-4627-BAAC-3B3E69A0AAED}">
      <dgm:prSet phldrT="[نص]"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توحيد الربوبية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0EFD4CC-7DF0-41D4-975D-A7DE4A5B1CC7}" type="sibTrans" cxnId="{9838ACB3-C472-475C-B42C-B6162B45AD7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C3CB041-98D0-4D5A-B726-E7C9D6F0553E}" type="parTrans" cxnId="{9838ACB3-C472-475C-B42C-B6162B45AD7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857304A-E645-4284-A6D4-B47C790F0C04}">
      <dgm:prSet phldrT="[نص]"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التعطيل  والإنكار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27251E5-127B-4D54-9F4F-5A6C379B2974}">
      <dgm:prSet phldrT="[نص]"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التمثيل   والتكييف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AC2AF0F-DA1E-450F-A6CA-110637755DA8}">
      <dgm:prSet phldrT="[نص]"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توحيد الأسماء والصفات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E992C45-CEFC-484E-9E10-A85E0EE22735}" type="sibTrans" cxnId="{1338E464-54E5-4B14-9287-0703FD792C13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C89B120-6055-4E01-9DA4-90EF4C83D03E}" type="parTrans" cxnId="{1338E464-54E5-4B14-9287-0703FD792C13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4CF2AB7-B99D-4189-BD7E-23E25DAE6323}" type="sibTrans" cxnId="{D1D7281D-6885-4F91-AF4D-2E76F43042AC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595A6F2-936A-4B9A-A813-94A7DBF6321E}" type="parTrans" cxnId="{D1D7281D-6885-4F91-AF4D-2E76F43042AC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E47073B-4D49-4B34-84F9-11C5F0FECE2C}">
      <dgm:prSet phldrT="[نص]"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التوحيد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E9CDCF-F894-49FE-964E-00249D5D8BC2}" type="sibTrans" cxnId="{3B39FDD5-EF2B-4E56-B42C-09ABB61EF6FB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5A853D8-781C-4B68-9128-77033AA34953}" type="parTrans" cxnId="{3B39FDD5-EF2B-4E56-B42C-09ABB61EF6FB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C5F9D7-65AE-4277-B42C-3A452875C75C}" type="sibTrans" cxnId="{772AAE7E-42B7-481C-B2B0-FF60F988311B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B653428-77E5-47DF-9CC0-BC3C793F6D7B}" type="parTrans" cxnId="{772AAE7E-42B7-481C-B2B0-FF60F988311B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CFBB58E-7FB7-4D74-99C6-5C7D6AB78F53}" type="sibTrans" cxnId="{0AC6E7DF-048A-45A1-9848-EEEFD2892F01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9A56575-75A0-4BE5-A9BC-45197F23CEAE}" type="parTrans" cxnId="{0AC6E7DF-048A-45A1-9848-EEEFD2892F01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F28B525-3277-4AA6-A601-F8C4AE869AA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عبادة غير الله تعالى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BFFF1DE-844D-403E-A0CE-569CC4916568}" type="parTrans" cxnId="{BB730109-FFC5-4053-9EDD-58FB08A197F8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042D1D4-F6BE-4D36-8CAD-7B438F9E75EE}" type="sibTrans" cxnId="{BB730109-FFC5-4053-9EDD-58FB08A197F8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A8A0612-5FEB-4824-9AC5-56E478B69618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توحيد الألوهية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CEB51F0-605C-4690-A2B8-A6C064131AC2}" type="parTrans" cxnId="{E08873FD-003D-49F1-AE55-BB701137F9CD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AC82B5E-2ABE-48C6-A4F3-15EE62F61EE8}" type="sibTrans" cxnId="{E08873FD-003D-49F1-AE55-BB701137F9CD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2560A1A-2747-42E2-A6B7-DEB5333A6069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اعتقاد الضر والنفع لغير الله تعالى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F31C455-5D84-46F6-99F5-6AD11CA61253}" type="parTrans" cxnId="{EB3B9378-80AA-4104-B7F3-36D56F3068E6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9BD4E46-D759-4039-9CB2-BE6AAE2CEAD0}" type="sibTrans" cxnId="{EB3B9378-80AA-4104-B7F3-36D56F3068E6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8BE4AA2-6A69-4B23-8CFC-2D34EA47461A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الغلو في الصالحين  وطاعتهم في غير طاعة الله 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B3D8091-6278-4791-BE18-BB612C450A58}" type="parTrans" cxnId="{E084D163-C4F1-4EE1-8A59-DE3F0728DF75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E1FF6EF-68C2-4137-A1D5-4DB51B29A70C}" type="sibTrans" cxnId="{E084D163-C4F1-4EE1-8A59-DE3F0728DF75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6DFA29C-C193-44C5-8EC4-01D5939B0D4B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  الاحتكام لغير شرع الله تعالى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611CCCA-0676-4A04-AD1B-D15D4A54EE6F}" type="parTrans" cxnId="{9840C142-60EE-49E7-AC6E-AD7D9396BFE3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3921598-EEEE-41B2-99F0-95251E9808F7}" type="sibTrans" cxnId="{9840C142-60EE-49E7-AC6E-AD7D9396BFE3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46FF357-4281-4FCD-B570-C98CE8EF1826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دعاء غير الله تعالى والاستغاثة به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55DBF5C-0410-4258-BCD1-49029C7EDDDB}" type="parTrans" cxnId="{0B047F53-3E0B-4226-86BC-68877064234E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78D11F9-77B6-4239-8F69-B1DFDA52D82F}" type="sibTrans" cxnId="{0B047F53-3E0B-4226-86BC-68877064234E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072DD53-69E8-422A-B3C0-938BC0BBB800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وصف الله تعالى بالنقائص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175AD5F-36B6-4C75-A4B3-6A2DC67A9EBA}" type="parTrans" cxnId="{217788F9-BD94-4BAF-A6C4-77DCDEB45C8E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704DBE3-26EE-48CF-AC8D-4E0264B091EF}" type="sibTrans" cxnId="{217788F9-BD94-4BAF-A6C4-77DCDEB45C8E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551A1A9-4BF7-4D87-AB52-2F9DF226A808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تسمية الله تعالى بما لم يسم به نفسه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C5F9C21-7052-412B-9D6F-0CAFFE4E5A32}" type="parTrans" cxnId="{6BDB1868-3DBB-49FB-997B-61160CE5F3D2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CB7E80E-EBB5-4E28-B307-26A3D227EDA4}" type="sibTrans" cxnId="{6BDB1868-3DBB-49FB-997B-61160CE5F3D2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6EDB265-E222-4998-8840-CED52AB89810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أنواعه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BF172B3-FED5-4783-9F39-79086949ECEF}" type="parTrans" cxnId="{EA4C3153-E6AC-43CC-980F-D5723A0041FF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56B21BE-CEDB-479C-BBEA-702FC5205773}" type="sibTrans" cxnId="{EA4C3153-E6AC-43CC-980F-D5723A0041FF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B1A9CAE-8CBD-4F52-96E5-D332DCB98E3F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  والدليل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490EDD9-B5B5-4960-8716-C7934B0BD640}" type="parTrans" cxnId="{81B92D77-50B8-4A53-9DB2-F22BED4199D6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0F279CC-1D32-4CAF-92A7-15E3C65F2FAE}" type="sibTrans" cxnId="{81B92D77-50B8-4A53-9DB2-F22BED4199D6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B913DA0-4894-4917-A5B0-AE00455BC33C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صريح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C8ABD14-6213-4FBB-B2FE-BD3BB70A3FD7}" type="parTrans" cxnId="{1F4F3874-8CE5-4924-8A96-35589EA73BEA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F8B9836-0703-4350-AE27-D006E8A4AA9A}" type="sibTrans" cxnId="{1F4F3874-8CE5-4924-8A96-35589EA73BEA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C66C6E5-C926-4BA0-9D64-EA515C657C4F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غير صريح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EC0E89B-003A-46EB-9B4A-CFBC288B7745}" type="parTrans" cxnId="{33D1EBBD-CCCC-4A0C-B749-7C3924698B3C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96871CF-2DB3-471E-99A6-0B6EAA01AC18}" type="sibTrans" cxnId="{33D1EBBD-CCCC-4A0C-B749-7C3924698B3C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D124867-BEF1-4D0D-86BD-CF84E73DE5B9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الحكم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B68ABF8-CFAA-42D7-BD67-E6931CF51C8E}" type="parTrans" cxnId="{E57CE848-A6B7-4714-B83B-F26557DE6FD1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CD7E0FF-1358-49B8-8748-97CDEB397A9A}" type="sibTrans" cxnId="{E57CE848-A6B7-4714-B83B-F26557DE6FD1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3174A91-8BCF-4A4C-9AF9-2C4284CDB72F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الدليل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3312247-0B15-4167-B0E6-725A3EA1371D}" type="parTrans" cxnId="{02A0B0DA-9665-4330-9D52-929CCB58ACC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043C232-27F7-4091-82EA-96EFEC707B42}" type="sibTrans" cxnId="{02A0B0DA-9665-4330-9D52-929CCB58ACC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39060BA-4F8E-4721-9A51-D2483C3FFCE8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وجه كونه ناقضا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6B716AB-B533-485B-963B-20CB3F8EAE9C}" type="parTrans" cxnId="{27D73F16-AD76-49D8-973F-CEE40ABD5AAE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F9A2EAF-5AF6-4EF4-9A63-14A9B98E9327}" type="sibTrans" cxnId="{27D73F16-AD76-49D8-973F-CEE40ABD5AAE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1232B92-BC72-4D0B-85CA-89057BAF4A7D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دليله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5261BB-303C-4482-8FD7-92F93923E080}" type="parTrans" cxnId="{747F822C-8EAE-4BF0-88BA-7952B6442943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1CEE334-374D-4A91-9453-D8B178E2DAE3}" type="sibTrans" cxnId="{747F822C-8EAE-4BF0-88BA-7952B6442943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C647FE1-119B-4B1A-9CE8-C277BADE726E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وجه كونه ناقضا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E8338AF-E903-4A73-A711-C20990735248}" type="parTrans" cxnId="{D008296D-8037-46B6-8A1D-F9F70BB094D3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9760B44-00A5-4DA2-9D50-0E0CC2A20ECB}" type="sibTrans" cxnId="{D008296D-8037-46B6-8A1D-F9F70BB094D3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B0C9036-CAE9-4FFA-B0E2-26EE2F69BCA7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دليله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A2DFA6F-D50D-4A60-8BE4-111A674D86A4}" type="parTrans" cxnId="{C0469E88-088E-4FEB-86DF-6CBC4B89DEE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B7AB542-E77D-4156-977B-BCAE8FDBA3A9}" type="sibTrans" cxnId="{C0469E88-088E-4FEB-86DF-6CBC4B89DEE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C48B1AC-86D4-4F7A-9DBD-43328308DCD6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وجه كونه ناقضا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5747E7E-540C-4EFC-A7FD-4B40E24782E6}" type="parTrans" cxnId="{D387A319-432F-41DA-90D7-004FE5E63528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F460F22-CA51-4DFB-8C33-2471987CFEE6}" type="sibTrans" cxnId="{D387A319-432F-41DA-90D7-004FE5E63528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120BE6C-468A-4F20-B233-20BF764E921A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أنواعه  وحكمه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A6930D2-B01D-4155-85CE-B7020BDE1626}" type="parTrans" cxnId="{C12B7673-B308-44B5-B0E1-ECE59F139321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0AE0AA7-89E2-443A-9650-390EE6F20ABA}" type="sibTrans" cxnId="{C12B7673-B308-44B5-B0E1-ECE59F139321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EDF3D2-1318-4466-8C6C-0F1D60579F7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الاستحلال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A9981DA-565E-468F-A752-B4C3E63E424C}" type="parTrans" cxnId="{7074369C-1AD3-40E0-BC4D-E4CEB695E250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C0187EF-9015-4840-AE36-B860F25F092B}" type="sibTrans" cxnId="{7074369C-1AD3-40E0-BC4D-E4CEB695E250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FF3209C-0C3B-41B4-9800-3189D606855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اعتقاد أن غير الشريعة أصلح وأفضل منها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14FA3FF-B73B-444E-92E4-95A3C6ED02D6}" type="parTrans" cxnId="{44EEA884-F9BA-41EE-B616-14C815CB3A17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51352CF-EA2B-4852-A38B-6BEAE4EBFAFA}" type="sibTrans" cxnId="{44EEA884-F9BA-41EE-B616-14C815CB3A17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B92CFAB-93E2-4148-B105-3B74DEB143C6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إلغاء تحكيم الشريعة بالكامل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391BC80-E9F7-46F5-9735-C596CAFF06A4}" type="parTrans" cxnId="{7749F88D-9934-4303-AB84-C9B50B0E656C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34993DA-05DC-47E1-B331-B26029A92F55}" type="sibTrans" cxnId="{7749F88D-9934-4303-AB84-C9B50B0E656C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592F2C-A4C2-455A-8E7E-0225FF4A5BD6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إلغاء تحكيم الشريعة جزئيا مع اعتقاد العصيان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B8F9939-17C9-40B9-B808-680A366F4EF1}" type="parTrans" cxnId="{4460BFEB-FF17-43DB-B193-232A5755D665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BE5A557-AACD-4BAC-9A27-C5743673F3CA}" type="sibTrans" cxnId="{4460BFEB-FF17-43DB-B193-232A5755D665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122C551-FFFA-4C22-A9C2-3727593A3BF1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CA33726-DC30-4CA2-AACE-3E59E22C1E19}" type="parTrans" cxnId="{AC07D174-DE46-4C54-808B-AF31A4C6962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AFB125E-8E2A-4413-A87A-391A2ABF4452}" type="sibTrans" cxnId="{AC07D174-DE46-4C54-808B-AF31A4C6962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7321EB6-DBDE-4F84-A543-056559E5EFB1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B7BB2C5-0B2B-478B-8319-4BAC08C33E5E}" type="parTrans" cxnId="{D7D17CD3-AA16-4F7D-B070-DB36F2F80532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A88C488-5D13-4476-97DE-B352418231E4}" type="sibTrans" cxnId="{D7D17CD3-AA16-4F7D-B070-DB36F2F80532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4B6F7B6-9C24-42D2-A9DA-BBC2B40691B1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C5FDE7A-98A1-4C35-BCD7-98ABF33A08C5}" type="parTrans" cxnId="{07066EAC-4A93-4BBB-9A36-F85368BFC4C9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1E10C1D-F66A-4355-ACD8-ACEC4A96F748}" type="sibTrans" cxnId="{07066EAC-4A93-4BBB-9A36-F85368BFC4C9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120C95-C15B-4EB6-816D-9C3E6A809804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94E48A7-B0C2-4BF2-A71D-BD60F3266CA2}" type="parTrans" cxnId="{5279ADA5-7AD7-463E-9DF5-534A878F5805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AFDF1A3-E651-462F-AF5D-75CD4B2C2670}" type="sibTrans" cxnId="{5279ADA5-7AD7-463E-9DF5-534A878F5805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FEC03B1-E64A-4F5E-8918-B736C165D3E6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الأنواع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449DE4E-FB97-4995-97F1-1D92FAA95CFB}" type="parTrans" cxnId="{E080556C-89FD-4096-BE41-9D8F7DB4B52E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B247EBF-08B7-4728-BA94-D35E8B3C06C3}" type="sibTrans" cxnId="{E080556C-89FD-4096-BE41-9D8F7DB4B52E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CD45505-059F-46A8-812A-6FE7B0C810E8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الحكم والدليل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89AA57E-4891-429A-A541-2599760C451B}" type="parTrans" cxnId="{CAB02B93-24DF-4F12-856D-8EADBB98006D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B1EADEA-3284-4055-8F4F-A071476BB046}" type="sibTrans" cxnId="{CAB02B93-24DF-4F12-856D-8EADBB98006D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B4424C9-36A7-4843-809E-DE631BECE30D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أنواعه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9D48893-C5C9-470D-BF3C-E1881EA2F772}" type="parTrans" cxnId="{8FF0D757-0ABE-4B66-AC9D-1FBF50D68D5D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0AE84CD-B9CE-41EF-A47C-53148F0A7A70}" type="sibTrans" cxnId="{8FF0D757-0ABE-4B66-AC9D-1FBF50D68D5D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CA6BA0-C530-4C44-8B9D-AB61F4C88653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56556FE-978E-4F6D-B567-E8F797D04624}" type="parTrans" cxnId="{7D7DF283-B22C-4E78-99B4-08522EFF6491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66E68A5-52A5-46CA-BCFB-3AF2C2582713}" type="sibTrans" cxnId="{7D7DF283-B22C-4E78-99B4-08522EFF6491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F8C1F31-ED68-4F6A-9F68-2196E1E55AD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المعنى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479187E-5463-46B2-B4C8-29A4F1C38FC3}" type="parTrans" cxnId="{7D756383-8785-4D7D-8E05-37E11AEC4306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80430E2-0F44-4564-92B6-109F5239641A}" type="sibTrans" cxnId="{7D756383-8785-4D7D-8E05-37E11AEC4306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9EB2DD2-BE5A-4614-9FC8-60436844401E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الأنواع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35ACF2A-A5AE-45E0-B1BE-0D7E80495FFA}" type="parTrans" cxnId="{56C1E603-134E-4124-BDB5-D16C39040C0F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3543A54-45F5-440E-A193-B80C7F3F420E}" type="sibTrans" cxnId="{56C1E603-134E-4124-BDB5-D16C39040C0F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614DD3A-E870-4385-AE0F-77A889CC8D6B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كلي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7959EA7-8A97-4200-B23F-6F2DFC4DBAE2}" type="parTrans" cxnId="{40377CBC-67D1-4978-A5BC-5D42EFB6B8C6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1D576C3-251F-4A3F-8BA4-70B0DC56D5D6}" type="sibTrans" cxnId="{40377CBC-67D1-4978-A5BC-5D42EFB6B8C6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DC233EA-C3CB-484F-BC90-E5A60A95156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جزئي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F78069D-708B-44F1-BC8F-EA7153FBDCCB}" type="parTrans" cxnId="{37EB33FC-8C43-46C1-B83D-1C406CF130D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125267B-BDB3-4ED9-A203-8786F6668FAA}" type="sibTrans" cxnId="{37EB33FC-8C43-46C1-B83D-1C406CF130D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2EB9CF0-B41A-4A01-B459-B6E0CF0717CC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التمثيل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231511E-4DB7-4E8D-B6C5-2A9EAD9A41DC}" type="parTrans" cxnId="{36F17805-F704-4926-8E9D-C3BD6890D716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CA7759F-2ACF-4487-85DC-E1E1F2BCBAD9}" type="sibTrans" cxnId="{36F17805-F704-4926-8E9D-C3BD6890D716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16C9C05-32CF-4434-9FDA-E0C6B786D32E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التكييف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71589EA-AE12-4916-B2D9-69B5B602243A}" type="parTrans" cxnId="{0C4A920F-3929-46DC-8138-519B56839BC2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7CE57E1-8948-4187-BA3D-DE5BDBEDE8E1}" type="sibTrans" cxnId="{0C4A920F-3929-46DC-8138-519B56839BC2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FE3F426-4EAC-42BC-9E7C-9C36F63351F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الكتاب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4466554-F5B0-4856-8CF1-B3E72DB715FE}" type="parTrans" cxnId="{C0D7295E-EE4D-4E3E-8006-8514A5C6B76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9A2EA33-6E93-4704-AF4C-D96293ADB6F8}" type="sibTrans" cxnId="{C0D7295E-EE4D-4E3E-8006-8514A5C6B76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E0F193F-F6E6-42E9-8F72-4D8313AEDFA2}">
      <dgm:prSet custT="1"/>
      <dgm:spPr>
        <a:scene3d>
          <a:camera prst="orthographicFront"/>
          <a:lightRig rig="harsh" dir="t"/>
        </a:scene3d>
        <a:sp3d>
          <a:bevelT w="127000" prst="relaxedInset"/>
          <a:bevelB w="241300" prst="cross"/>
        </a:sp3d>
      </dgm:spPr>
      <dgm:t>
        <a:bodyPr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r>
            <a:rPr lang="ar-SA" sz="1600" b="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الإجماع</a:t>
          </a:r>
          <a:endParaRPr lang="ar-SA" sz="1600" b="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9588903-2C0B-4FB9-9FD3-C127B8E6C707}" type="parTrans" cxnId="{464562F0-94DC-4F7C-AAB0-9E0772F42D34}">
      <dgm:prSet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2004BE5-05CF-4872-8EB9-BAD792452DD5}" type="sibTrans" cxnId="{464562F0-94DC-4F7C-AAB0-9E0772F42D34}">
      <dgm:prSet/>
      <dgm:spPr/>
      <dgm:t>
        <a:bodyPr>
          <a:scene3d>
            <a:camera prst="orthographicFront"/>
            <a:lightRig rig="harsh" dir="t"/>
          </a:scene3d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rtl="1"/>
          <a:endParaRPr lang="ar-SA" sz="1600" b="0" cap="none" spc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DD87166-3CD7-42C6-BA74-A3836A36FCC5}" type="pres">
      <dgm:prSet presAssocID="{2CF47669-007F-4FA9-BF0B-FA5EB2E295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4214BAD-9CEE-4BEA-B648-82CF5905CF93}" type="pres">
      <dgm:prSet presAssocID="{EE47073B-4D49-4B34-84F9-11C5F0FECE2C}" presName="hierRoot1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9161D06-0C25-4C7E-BD38-3E897B4EE032}" type="pres">
      <dgm:prSet presAssocID="{EE47073B-4D49-4B34-84F9-11C5F0FECE2C}" presName="composite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B483D95-22ED-4E78-B66A-B92FB003C638}" type="pres">
      <dgm:prSet presAssocID="{EE47073B-4D49-4B34-84F9-11C5F0FECE2C}" presName="background" presStyleLbl="node0" presStyleIdx="0" presStyleCnt="1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B47DCDC-8FF3-49AE-AD97-8D9C739604AD}" type="pres">
      <dgm:prSet presAssocID="{EE47073B-4D49-4B34-84F9-11C5F0FECE2C}" presName="text" presStyleLbl="fgAcc0" presStyleIdx="0" presStyleCnt="1" custScaleX="2000000" custScaleY="1911131" custLinFactX="1200100" custLinFactY="-3282349" custLinFactNeighborX="1300000" custLinFactNeighborY="-33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885618B-8BC4-4365-8B87-CB308EEB70C4}" type="pres">
      <dgm:prSet presAssocID="{EE47073B-4D49-4B34-84F9-11C5F0FECE2C}" presName="hierChild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CD679FD-83C1-4E7F-B252-A4319F9B3DEC}" type="pres">
      <dgm:prSet presAssocID="{29A56575-75A0-4BE5-A9BC-45197F23CEAE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DF3AC222-6B90-4212-83F0-DE1DB7BF95C5}" type="pres">
      <dgm:prSet presAssocID="{2AC2AF0F-DA1E-450F-A6CA-110637755DA8}" presName="hierRoot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FA86BDA-D4F6-4C95-B02C-BE009F8F24CA}" type="pres">
      <dgm:prSet presAssocID="{2AC2AF0F-DA1E-450F-A6CA-110637755DA8}" presName="composite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93A75B5-2896-4433-AAEF-418CB074157A}" type="pres">
      <dgm:prSet presAssocID="{2AC2AF0F-DA1E-450F-A6CA-110637755DA8}" presName="background2" presStyleLbl="node2" presStyleIdx="0" presStyleCnt="3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C3A0BA8-33E1-4C48-B091-ADAEF7BA4769}" type="pres">
      <dgm:prSet presAssocID="{2AC2AF0F-DA1E-450F-A6CA-110637755DA8}" presName="text2" presStyleLbl="fgAcc2" presStyleIdx="0" presStyleCnt="3" custScaleX="2000000" custScaleY="2000000" custLinFactX="400000" custLinFactY="-2600000" custLinFactNeighborX="448272" custLinFactNeighborY="-264689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B356A8-811F-489D-84D6-069A3D89B021}" type="pres">
      <dgm:prSet presAssocID="{2AC2AF0F-DA1E-450F-A6CA-110637755DA8}" presName="hierChild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5556328-5332-404B-9E53-7B1DB797DD3E}" type="pres">
      <dgm:prSet presAssocID="{CC5F9C21-7052-412B-9D6F-0CAFFE4E5A32}" presName="Name17" presStyleLbl="parChTrans1D3" presStyleIdx="0" presStyleCnt="10"/>
      <dgm:spPr/>
      <dgm:t>
        <a:bodyPr/>
        <a:lstStyle/>
        <a:p>
          <a:pPr rtl="1"/>
          <a:endParaRPr lang="ar-SA"/>
        </a:p>
      </dgm:t>
    </dgm:pt>
    <dgm:pt modelId="{08F704C2-07E5-43A2-A579-302859F7DB65}" type="pres">
      <dgm:prSet presAssocID="{6551A1A9-4BF7-4D87-AB52-2F9DF226A808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F290595-A03E-4F0B-9912-DCA96D80A483}" type="pres">
      <dgm:prSet presAssocID="{6551A1A9-4BF7-4D87-AB52-2F9DF226A808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9673DE6-6E61-439F-84AF-EF3CAD8E46AD}" type="pres">
      <dgm:prSet presAssocID="{6551A1A9-4BF7-4D87-AB52-2F9DF226A808}" presName="background3" presStyleLbl="node3" presStyleIdx="0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7073DFC6-2146-44D4-BC65-68789E4FEFCD}" type="pres">
      <dgm:prSet presAssocID="{6551A1A9-4BF7-4D87-AB52-2F9DF226A808}" presName="text3" presStyleLbl="fgAcc3" presStyleIdx="0" presStyleCnt="10" custScaleX="2000000" custScaleY="2000000" custLinFactX="100000" custLinFactY="-2100111" custLinFactNeighborX="192630" custLinFactNeighborY="-2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88D5A57-2759-4DC1-A2A3-FDF461D7E69A}" type="pres">
      <dgm:prSet presAssocID="{6551A1A9-4BF7-4D87-AB52-2F9DF226A808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B9717C4-42D4-40F6-B92C-0660B35F40F4}" type="pres">
      <dgm:prSet presAssocID="{3175AD5F-36B6-4C75-A4B3-6A2DC67A9EBA}" presName="Name17" presStyleLbl="parChTrans1D3" presStyleIdx="1" presStyleCnt="10"/>
      <dgm:spPr/>
      <dgm:t>
        <a:bodyPr/>
        <a:lstStyle/>
        <a:p>
          <a:pPr rtl="1"/>
          <a:endParaRPr lang="ar-SA"/>
        </a:p>
      </dgm:t>
    </dgm:pt>
    <dgm:pt modelId="{5913A660-E6A7-4BFF-8439-60D3CF01D22A}" type="pres">
      <dgm:prSet presAssocID="{1072DD53-69E8-422A-B3C0-938BC0BBB800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5E5CD57-9A40-481C-A06D-BC4DDB9AB0FE}" type="pres">
      <dgm:prSet presAssocID="{1072DD53-69E8-422A-B3C0-938BC0BBB800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8B5CB18-D3A9-4D15-A662-7F385911F3AE}" type="pres">
      <dgm:prSet presAssocID="{1072DD53-69E8-422A-B3C0-938BC0BBB800}" presName="background3" presStyleLbl="node3" presStyleIdx="1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6D7CA18-F041-4719-9D09-05B2DD1577B1}" type="pres">
      <dgm:prSet presAssocID="{1072DD53-69E8-422A-B3C0-938BC0BBB800}" presName="text3" presStyleLbl="fgAcc3" presStyleIdx="1" presStyleCnt="10" custScaleX="2000000" custScaleY="2000000" custLinFactX="300000" custLinFactY="-2100000" custLinFactNeighborX="394150" custLinFactNeighborY="-21520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F41F3E-D7A8-4790-AF80-39A722F3FB55}" type="pres">
      <dgm:prSet presAssocID="{1072DD53-69E8-422A-B3C0-938BC0BBB800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D682BDC-05BC-4F3C-8819-0638CC7C60D5}" type="pres">
      <dgm:prSet presAssocID="{7595A6F2-936A-4B9A-A813-94A7DBF6321E}" presName="Name17" presStyleLbl="parChTrans1D3" presStyleIdx="2" presStyleCnt="10"/>
      <dgm:spPr/>
      <dgm:t>
        <a:bodyPr/>
        <a:lstStyle/>
        <a:p>
          <a:pPr rtl="1"/>
          <a:endParaRPr lang="ar-SA"/>
        </a:p>
      </dgm:t>
    </dgm:pt>
    <dgm:pt modelId="{CF9D6B20-9096-42BB-8086-68B76C23C4E5}" type="pres">
      <dgm:prSet presAssocID="{327251E5-127B-4D54-9F4F-5A6C379B2974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23B27FD-4AF2-44EE-ADD6-28FF99F48298}" type="pres">
      <dgm:prSet presAssocID="{327251E5-127B-4D54-9F4F-5A6C379B2974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77E228E-6235-4F40-901E-72EA3EC86F0A}" type="pres">
      <dgm:prSet presAssocID="{327251E5-127B-4D54-9F4F-5A6C379B2974}" presName="background3" presStyleLbl="node3" presStyleIdx="2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0D098B9-D252-44E8-BA66-5701C26D0158}" type="pres">
      <dgm:prSet presAssocID="{327251E5-127B-4D54-9F4F-5A6C379B2974}" presName="text3" presStyleLbl="fgAcc3" presStyleIdx="2" presStyleCnt="10" custScaleX="2000000" custScaleY="2000000" custLinFactX="592770" custLinFactY="-2100000" custLinFactNeighborX="600000" custLinFactNeighborY="-21507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4DF86E8-8F10-41AE-A030-2A3FCB1A766A}" type="pres">
      <dgm:prSet presAssocID="{327251E5-127B-4D54-9F4F-5A6C379B2974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A1FEB48-9D8E-40A6-A5D9-1FDCBE1BD49F}" type="pres">
      <dgm:prSet presAssocID="{F71589EA-AE12-4916-B2D9-69B5B602243A}" presName="Name23" presStyleLbl="parChTrans1D4" presStyleIdx="0" presStyleCnt="32"/>
      <dgm:spPr/>
      <dgm:t>
        <a:bodyPr/>
        <a:lstStyle/>
        <a:p>
          <a:pPr rtl="1"/>
          <a:endParaRPr lang="ar-SA"/>
        </a:p>
      </dgm:t>
    </dgm:pt>
    <dgm:pt modelId="{846C9DF0-4447-4D1D-9E0E-81C949EE0209}" type="pres">
      <dgm:prSet presAssocID="{216C9C05-32CF-4434-9FDA-E0C6B786D32E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5978670-174B-4992-898C-AFB5394B9CA0}" type="pres">
      <dgm:prSet presAssocID="{216C9C05-32CF-4434-9FDA-E0C6B786D32E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11E994F-A69C-43ED-9D01-CDAF138F888A}" type="pres">
      <dgm:prSet presAssocID="{216C9C05-32CF-4434-9FDA-E0C6B786D32E}" presName="background4" presStyleLbl="node4" presStyleIdx="0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92DD0AE-F03A-429B-8D1C-F823401096D9}" type="pres">
      <dgm:prSet presAssocID="{216C9C05-32CF-4434-9FDA-E0C6B786D32E}" presName="text4" presStyleLbl="fgAcc4" presStyleIdx="0" presStyleCnt="32" custScaleX="1561505" custScaleY="1586915" custLinFactX="500000" custLinFactY="-765248" custLinFactNeighborX="557764" custLinFactNeighborY="-8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47655E-5637-4930-BC77-77979CCCE8F0}" type="pres">
      <dgm:prSet presAssocID="{216C9C05-32CF-4434-9FDA-E0C6B786D32E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577DC5C-0827-4536-B2D5-AC7940728C43}" type="pres">
      <dgm:prSet presAssocID="{7231511E-4DB7-4E8D-B6C5-2A9EAD9A41DC}" presName="Name23" presStyleLbl="parChTrans1D4" presStyleIdx="1" presStyleCnt="32"/>
      <dgm:spPr/>
      <dgm:t>
        <a:bodyPr/>
        <a:lstStyle/>
        <a:p>
          <a:pPr rtl="1"/>
          <a:endParaRPr lang="ar-SA"/>
        </a:p>
      </dgm:t>
    </dgm:pt>
    <dgm:pt modelId="{A413D700-FC0D-4896-B8A2-05320700799E}" type="pres">
      <dgm:prSet presAssocID="{F2EB9CF0-B41A-4A01-B459-B6E0CF0717CC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C5BBF28-7797-4629-ACBB-B3882E3C93D7}" type="pres">
      <dgm:prSet presAssocID="{F2EB9CF0-B41A-4A01-B459-B6E0CF0717CC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9963DA2-CDEF-4617-930D-D854C291C683}" type="pres">
      <dgm:prSet presAssocID="{F2EB9CF0-B41A-4A01-B459-B6E0CF0717CC}" presName="background4" presStyleLbl="node4" presStyleIdx="1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C236225-6835-4908-AB7E-CA973BDDEEA9}" type="pres">
      <dgm:prSet presAssocID="{F2EB9CF0-B41A-4A01-B459-B6E0CF0717CC}" presName="text4" presStyleLbl="fgAcc4" presStyleIdx="1" presStyleCnt="32" custScaleX="1663085" custScaleY="1541970" custLinFactX="697293" custLinFactY="-720539" custLinFactNeighborX="700000" custLinFactNeighborY="-8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3ACC88-C237-4CDF-BD24-37A9A219AC0F}" type="pres">
      <dgm:prSet presAssocID="{F2EB9CF0-B41A-4A01-B459-B6E0CF0717CC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64CB81B-3AB5-4EB8-906E-79813C299F86}" type="pres">
      <dgm:prSet presAssocID="{BC89B120-6055-4E01-9DA4-90EF4C83D03E}" presName="Name17" presStyleLbl="parChTrans1D3" presStyleIdx="3" presStyleCnt="10"/>
      <dgm:spPr/>
      <dgm:t>
        <a:bodyPr/>
        <a:lstStyle/>
        <a:p>
          <a:pPr rtl="1"/>
          <a:endParaRPr lang="ar-SA"/>
        </a:p>
      </dgm:t>
    </dgm:pt>
    <dgm:pt modelId="{4A9CE9EE-00B6-47D2-84D1-5321ECD27D4D}" type="pres">
      <dgm:prSet presAssocID="{9857304A-E645-4284-A6D4-B47C790F0C04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7277988F-8457-44F6-8F87-4374D96D2EA0}" type="pres">
      <dgm:prSet presAssocID="{9857304A-E645-4284-A6D4-B47C790F0C04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CE84088-F0FE-4AEE-905A-D7568CC5C064}" type="pres">
      <dgm:prSet presAssocID="{9857304A-E645-4284-A6D4-B47C790F0C04}" presName="background3" presStyleLbl="node3" presStyleIdx="3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1FC1F46-9DC7-4F1F-9B9D-BE84418E9A48}" type="pres">
      <dgm:prSet presAssocID="{9857304A-E645-4284-A6D4-B47C790F0C04}" presName="text3" presStyleLbl="fgAcc3" presStyleIdx="3" presStyleCnt="10" custScaleX="2000000" custScaleY="2000000" custLinFactY="-2100000" custLinFactNeighborX="-61729" custLinFactNeighborY="-21504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870DE9-36C6-4505-9E9C-ED760782A5B9}" type="pres">
      <dgm:prSet presAssocID="{9857304A-E645-4284-A6D4-B47C790F0C04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F88F446-D940-4968-A1AC-DC4CD96851E9}" type="pres">
      <dgm:prSet presAssocID="{E35ACF2A-A5AE-45E0-B1BE-0D7E80495FFA}" presName="Name23" presStyleLbl="parChTrans1D4" presStyleIdx="2" presStyleCnt="32"/>
      <dgm:spPr/>
      <dgm:t>
        <a:bodyPr/>
        <a:lstStyle/>
        <a:p>
          <a:pPr rtl="1"/>
          <a:endParaRPr lang="ar-SA"/>
        </a:p>
      </dgm:t>
    </dgm:pt>
    <dgm:pt modelId="{E89BFADC-3F0F-4D89-9204-2947AE1CF444}" type="pres">
      <dgm:prSet presAssocID="{69EB2DD2-BE5A-4614-9FC8-60436844401E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8F5A132-44FD-4283-B3D4-CE98B16AD6B9}" type="pres">
      <dgm:prSet presAssocID="{69EB2DD2-BE5A-4614-9FC8-60436844401E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29E60BD-09AD-4972-8E99-B600D74CBCA8}" type="pres">
      <dgm:prSet presAssocID="{69EB2DD2-BE5A-4614-9FC8-60436844401E}" presName="background4" presStyleLbl="node4" presStyleIdx="2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923CD3C-0B4F-41A4-912C-32CC1A06B935}" type="pres">
      <dgm:prSet presAssocID="{69EB2DD2-BE5A-4614-9FC8-60436844401E}" presName="text4" presStyleLbl="fgAcc4" presStyleIdx="2" presStyleCnt="32" custScaleX="1367113" custScaleY="1500386" custLinFactX="-100000" custLinFactY="1100000" custLinFactNeighborX="-105850" custLinFactNeighborY="117147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5AB67B-9C34-45CB-856E-379944B67B09}" type="pres">
      <dgm:prSet presAssocID="{69EB2DD2-BE5A-4614-9FC8-60436844401E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9BA5F01-46B8-4EAD-97E7-530A130F18D9}" type="pres">
      <dgm:prSet presAssocID="{1F78069D-708B-44F1-BC8F-EA7153FBDCCB}" presName="Name23" presStyleLbl="parChTrans1D4" presStyleIdx="3" presStyleCnt="32"/>
      <dgm:spPr/>
      <dgm:t>
        <a:bodyPr/>
        <a:lstStyle/>
        <a:p>
          <a:pPr rtl="1"/>
          <a:endParaRPr lang="ar-SA"/>
        </a:p>
      </dgm:t>
    </dgm:pt>
    <dgm:pt modelId="{B731FEF0-5931-49DF-818A-907D52F66093}" type="pres">
      <dgm:prSet presAssocID="{ADC233EA-C3CB-484F-BC90-E5A60A951562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479EEF5-2171-44AA-9ACB-F651F6A01A36}" type="pres">
      <dgm:prSet presAssocID="{ADC233EA-C3CB-484F-BC90-E5A60A951562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2AFB10F-70BD-4029-84AB-B333318F7E32}" type="pres">
      <dgm:prSet presAssocID="{ADC233EA-C3CB-484F-BC90-E5A60A951562}" presName="background4" presStyleLbl="node4" presStyleIdx="3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D9D0B15-B4F2-4CA7-9879-0DF2EB79D90A}" type="pres">
      <dgm:prSet presAssocID="{ADC233EA-C3CB-484F-BC90-E5A60A951562}" presName="text4" presStyleLbl="fgAcc4" presStyleIdx="3" presStyleCnt="32" custScaleX="1397899" custScaleY="1146030" custLinFactX="-142381" custLinFactY="1700000" custLinFactNeighborX="-200000" custLinFactNeighborY="17569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2BA6DF-5341-49B3-9E27-E08A5D68FA51}" type="pres">
      <dgm:prSet presAssocID="{ADC233EA-C3CB-484F-BC90-E5A60A951562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2EB065F-272A-4C1E-BAD1-9B4A59B8CFD8}" type="pres">
      <dgm:prSet presAssocID="{67959EA7-8A97-4200-B23F-6F2DFC4DBAE2}" presName="Name23" presStyleLbl="parChTrans1D4" presStyleIdx="4" presStyleCnt="32"/>
      <dgm:spPr/>
      <dgm:t>
        <a:bodyPr/>
        <a:lstStyle/>
        <a:p>
          <a:pPr rtl="1"/>
          <a:endParaRPr lang="ar-SA"/>
        </a:p>
      </dgm:t>
    </dgm:pt>
    <dgm:pt modelId="{7036F078-3660-49A0-9D24-C21B17F7A53F}" type="pres">
      <dgm:prSet presAssocID="{7614DD3A-E870-4385-AE0F-77A889CC8D6B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B2EA7FF-A569-4E30-8514-74EA985F6875}" type="pres">
      <dgm:prSet presAssocID="{7614DD3A-E870-4385-AE0F-77A889CC8D6B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0B97552-0655-4C7E-8B3E-E71E8178F80E}" type="pres">
      <dgm:prSet presAssocID="{7614DD3A-E870-4385-AE0F-77A889CC8D6B}" presName="background4" presStyleLbl="node4" presStyleIdx="4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1135F93-F5BF-4DB4-93B5-856854E6CAA6}" type="pres">
      <dgm:prSet presAssocID="{7614DD3A-E870-4385-AE0F-77A889CC8D6B}" presName="text4" presStyleLbl="fgAcc4" presStyleIdx="4" presStyleCnt="32" custScaleX="1361539" custScaleY="1146037" custLinFactX="100000" custLinFactY="1700000" custLinFactNeighborX="109814" custLinFactNeighborY="17158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75C503-3670-4742-A9E2-1FB427BB6ABB}" type="pres">
      <dgm:prSet presAssocID="{7614DD3A-E870-4385-AE0F-77A889CC8D6B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4392BA3-4AE8-4C18-819C-03B46FBD75CA}" type="pres">
      <dgm:prSet presAssocID="{D479187E-5463-46B2-B4C8-29A4F1C38FC3}" presName="Name23" presStyleLbl="parChTrans1D4" presStyleIdx="5" presStyleCnt="32"/>
      <dgm:spPr/>
      <dgm:t>
        <a:bodyPr/>
        <a:lstStyle/>
        <a:p>
          <a:pPr rtl="1"/>
          <a:endParaRPr lang="ar-SA"/>
        </a:p>
      </dgm:t>
    </dgm:pt>
    <dgm:pt modelId="{BC5EA42F-5820-4D4F-997A-323A83C42D01}" type="pres">
      <dgm:prSet presAssocID="{1F8C1F31-ED68-4F6A-9F68-2196E1E55AD2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32B9602-AF42-4419-A169-50CFBC30E0A9}" type="pres">
      <dgm:prSet presAssocID="{1F8C1F31-ED68-4F6A-9F68-2196E1E55AD2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CA016D4-33FB-4F72-A7FA-1D0CFF910F5F}" type="pres">
      <dgm:prSet presAssocID="{1F8C1F31-ED68-4F6A-9F68-2196E1E55AD2}" presName="background4" presStyleLbl="node4" presStyleIdx="5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2D692AE-2663-44EF-B192-9AB3B0685234}" type="pres">
      <dgm:prSet presAssocID="{1F8C1F31-ED68-4F6A-9F68-2196E1E55AD2}" presName="text4" presStyleLbl="fgAcc4" presStyleIdx="5" presStyleCnt="32" custScaleX="1322958" custScaleY="1442302" custLinFactX="300000" custLinFactY="1100000" custLinFactNeighborX="395351" custLinFactNeighborY="11257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9171C45-143B-4F6A-8D6F-DE3C851AAB56}" type="pres">
      <dgm:prSet presAssocID="{1F8C1F31-ED68-4F6A-9F68-2196E1E55AD2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B116BA2-C645-419C-B703-031EB6AE5069}" type="pres">
      <dgm:prSet presAssocID="{0CEB51F0-605C-4690-A2B8-A6C064131AC2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1D75A54-2DE8-4695-81BA-77D9BCFCE88E}" type="pres">
      <dgm:prSet presAssocID="{2A8A0612-5FEB-4824-9AC5-56E478B69618}" presName="hierRoot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0138683-54A4-4094-AE1B-7B462A23211E}" type="pres">
      <dgm:prSet presAssocID="{2A8A0612-5FEB-4824-9AC5-56E478B69618}" presName="composite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1C64F11-43D3-4E1E-AD6E-0C8A46BCE49A}" type="pres">
      <dgm:prSet presAssocID="{2A8A0612-5FEB-4824-9AC5-56E478B69618}" presName="background2" presStyleLbl="node2" presStyleIdx="1" presStyleCnt="3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6F938D1-300F-4B96-9A71-9D0015AE5849}" type="pres">
      <dgm:prSet presAssocID="{2A8A0612-5FEB-4824-9AC5-56E478B69618}" presName="text2" presStyleLbl="fgAcc2" presStyleIdx="1" presStyleCnt="3" custScaleX="2000000" custScaleY="2000000" custLinFactX="200000" custLinFactY="-2600000" custLinFactNeighborX="219405" custLinFactNeighborY="-26484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AB85A28-A82A-4E7C-BEBB-C5450301EBAC}" type="pres">
      <dgm:prSet presAssocID="{2A8A0612-5FEB-4824-9AC5-56E478B69618}" presName="hierChild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3DFA8F8-563C-4635-BABA-5B1536B9A570}" type="pres">
      <dgm:prSet presAssocID="{255DBF5C-0410-4258-BCD1-49029C7EDDDB}" presName="Name17" presStyleLbl="parChTrans1D3" presStyleIdx="4" presStyleCnt="10"/>
      <dgm:spPr/>
      <dgm:t>
        <a:bodyPr/>
        <a:lstStyle/>
        <a:p>
          <a:pPr rtl="1"/>
          <a:endParaRPr lang="ar-SA"/>
        </a:p>
      </dgm:t>
    </dgm:pt>
    <dgm:pt modelId="{F7A5CE36-02EC-4EF4-BAAD-4365572F165A}" type="pres">
      <dgm:prSet presAssocID="{A46FF357-4281-4FCD-B570-C98CE8EF1826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EC30DE3-0357-4974-BAA8-62A09B58F4FE}" type="pres">
      <dgm:prSet presAssocID="{A46FF357-4281-4FCD-B570-C98CE8EF1826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527782A-E885-44D8-8F60-92371869CF7C}" type="pres">
      <dgm:prSet presAssocID="{A46FF357-4281-4FCD-B570-C98CE8EF1826}" presName="background3" presStyleLbl="node3" presStyleIdx="4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535E442-E977-49C7-9944-7697DC5604CE}" type="pres">
      <dgm:prSet presAssocID="{A46FF357-4281-4FCD-B570-C98CE8EF1826}" presName="text3" presStyleLbl="fgAcc3" presStyleIdx="4" presStyleCnt="10" custScaleX="2000000" custScaleY="2000000" custLinFactX="100000" custLinFactY="-2100000" custLinFactNeighborX="103228" custLinFactNeighborY="-21520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EFF06FC-804D-4A40-9125-CCAB59AA4B22}" type="pres">
      <dgm:prSet presAssocID="{A46FF357-4281-4FCD-B570-C98CE8EF1826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C32B35F-439E-4C02-B752-F32B86E58020}" type="pres">
      <dgm:prSet presAssocID="{656556FE-978E-4F6D-B567-E8F797D04624}" presName="Name23" presStyleLbl="parChTrans1D4" presStyleIdx="6" presStyleCnt="32"/>
      <dgm:spPr/>
      <dgm:t>
        <a:bodyPr/>
        <a:lstStyle/>
        <a:p>
          <a:pPr rtl="1"/>
          <a:endParaRPr lang="ar-SA"/>
        </a:p>
      </dgm:t>
    </dgm:pt>
    <dgm:pt modelId="{0B98B08F-5997-4E30-B448-5D37FAB98C9A}" type="pres">
      <dgm:prSet presAssocID="{A5CA6BA0-C530-4C44-8B9D-AB61F4C88653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0DAE13D-58E6-4D42-B83C-1633AB520830}" type="pres">
      <dgm:prSet presAssocID="{A5CA6BA0-C530-4C44-8B9D-AB61F4C88653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381468C-2128-4295-BF22-5FFF484E1CAC}" type="pres">
      <dgm:prSet presAssocID="{A5CA6BA0-C530-4C44-8B9D-AB61F4C88653}" presName="background4" presStyleLbl="node4" presStyleIdx="6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965560F-3D9E-4344-8386-24961451EF0C}" type="pres">
      <dgm:prSet presAssocID="{A5CA6BA0-C530-4C44-8B9D-AB61F4C88653}" presName="text4" presStyleLbl="fgAcc4" presStyleIdx="6" presStyleCnt="32" custScaleX="1295785" custScaleY="2000000" custLinFactX="69375" custLinFactY="-1081956" custLinFactNeighborX="100000" custLinFactNeighborY="-1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7219B0-021B-4C32-BCAC-9AB33DDBE61F}" type="pres">
      <dgm:prSet presAssocID="{A5CA6BA0-C530-4C44-8B9D-AB61F4C88653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8E3A9F6-A5AC-41AA-85ED-F253E1C73410}" type="pres">
      <dgm:prSet presAssocID="{A9D48893-C5C9-470D-BF3C-E1881EA2F772}" presName="Name23" presStyleLbl="parChTrans1D4" presStyleIdx="7" presStyleCnt="32"/>
      <dgm:spPr/>
      <dgm:t>
        <a:bodyPr/>
        <a:lstStyle/>
        <a:p>
          <a:pPr rtl="1"/>
          <a:endParaRPr lang="ar-SA"/>
        </a:p>
      </dgm:t>
    </dgm:pt>
    <dgm:pt modelId="{A8873A05-08FD-4E3D-9353-D8F5A13325F4}" type="pres">
      <dgm:prSet presAssocID="{7B4424C9-36A7-4843-809E-DE631BECE30D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C7E9181-37E9-4550-AB72-3250E32D8FF5}" type="pres">
      <dgm:prSet presAssocID="{7B4424C9-36A7-4843-809E-DE631BECE30D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E966AE9-47C4-48AA-BD5B-46E2649EF59C}" type="pres">
      <dgm:prSet presAssocID="{7B4424C9-36A7-4843-809E-DE631BECE30D}" presName="background4" presStyleLbl="node4" presStyleIdx="7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3CD12E5-D7C9-486E-8F80-780F1BC8EE85}" type="pres">
      <dgm:prSet presAssocID="{7B4424C9-36A7-4843-809E-DE631BECE30D}" presName="text4" presStyleLbl="fgAcc4" presStyleIdx="7" presStyleCnt="32" custScaleX="1655393" custScaleY="2000000" custLinFactX="201296" custLinFactY="-1100000" custLinFactNeighborX="300000" custLinFactNeighborY="-112210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F4E8F4-8DF7-48DA-A5EF-D90864DACFA9}" type="pres">
      <dgm:prSet presAssocID="{7B4424C9-36A7-4843-809E-DE631BECE30D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6A93FBF-B149-4429-8AC4-C7DD699FE021}" type="pres">
      <dgm:prSet presAssocID="{1BFFF1DE-844D-403E-A0CE-569CC4916568}" presName="Name17" presStyleLbl="parChTrans1D3" presStyleIdx="5" presStyleCnt="10"/>
      <dgm:spPr/>
      <dgm:t>
        <a:bodyPr/>
        <a:lstStyle/>
        <a:p>
          <a:pPr rtl="1"/>
          <a:endParaRPr lang="ar-SA"/>
        </a:p>
      </dgm:t>
    </dgm:pt>
    <dgm:pt modelId="{12FD30AC-742B-4AD7-B3E6-EA3FCAE9155A}" type="pres">
      <dgm:prSet presAssocID="{8F28B525-3277-4AA6-A601-F8C4AE869AA2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5064CBD-969A-4FB5-A437-C816156B94E4}" type="pres">
      <dgm:prSet presAssocID="{8F28B525-3277-4AA6-A601-F8C4AE869AA2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FFF1FAC-603E-42C8-B8AF-247F494815FA}" type="pres">
      <dgm:prSet presAssocID="{8F28B525-3277-4AA6-A601-F8C4AE869AA2}" presName="background3" presStyleLbl="node3" presStyleIdx="5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F958853-2DB4-4D44-994A-872CC0912FC6}" type="pres">
      <dgm:prSet presAssocID="{8F28B525-3277-4AA6-A601-F8C4AE869AA2}" presName="text3" presStyleLbl="fgAcc3" presStyleIdx="5" presStyleCnt="10" custScaleX="2000000" custScaleY="2000000" custLinFactX="600000" custLinFactY="-2100000" custLinFactNeighborX="624897" custLinFactNeighborY="-21975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0FB4863-7A3D-450A-8E52-CD55679E6B30}" type="pres">
      <dgm:prSet presAssocID="{8F28B525-3277-4AA6-A601-F8C4AE869AA2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5871890-DF11-4266-88AE-A07191856734}" type="pres">
      <dgm:prSet presAssocID="{589AA57E-4891-429A-A541-2599760C451B}" presName="Name23" presStyleLbl="parChTrans1D4" presStyleIdx="8" presStyleCnt="32"/>
      <dgm:spPr/>
      <dgm:t>
        <a:bodyPr/>
        <a:lstStyle/>
        <a:p>
          <a:pPr rtl="1"/>
          <a:endParaRPr lang="ar-SA"/>
        </a:p>
      </dgm:t>
    </dgm:pt>
    <dgm:pt modelId="{9A697BC1-59CD-4E77-B253-E85904FF040E}" type="pres">
      <dgm:prSet presAssocID="{5CD45505-059F-46A8-812A-6FE7B0C810E8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660B17E-E6F6-4C97-A9D4-E8712C2FB80C}" type="pres">
      <dgm:prSet presAssocID="{5CD45505-059F-46A8-812A-6FE7B0C810E8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16BD2B6-8B4E-4BDD-A114-3788152BFF97}" type="pres">
      <dgm:prSet presAssocID="{5CD45505-059F-46A8-812A-6FE7B0C810E8}" presName="background4" presStyleLbl="node4" presStyleIdx="8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8B0025A-DAAE-4EB8-B3CA-DEB22CD63054}" type="pres">
      <dgm:prSet presAssocID="{5CD45505-059F-46A8-812A-6FE7B0C810E8}" presName="text4" presStyleLbl="fgAcc4" presStyleIdx="8" presStyleCnt="32" custScaleX="1528558" custScaleY="1869344" custLinFactX="500000" custLinFactY="-1052597" custLinFactNeighborX="507868" custLinFactNeighborY="-1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B499677-06E6-417F-9DF3-3122BBF21F57}" type="pres">
      <dgm:prSet presAssocID="{5CD45505-059F-46A8-812A-6FE7B0C810E8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6910044-21C2-4258-AD32-E5F8154211A9}" type="pres">
      <dgm:prSet presAssocID="{5449DE4E-FB97-4995-97F1-1D92FAA95CFB}" presName="Name23" presStyleLbl="parChTrans1D4" presStyleIdx="9" presStyleCnt="32"/>
      <dgm:spPr/>
      <dgm:t>
        <a:bodyPr/>
        <a:lstStyle/>
        <a:p>
          <a:pPr rtl="1"/>
          <a:endParaRPr lang="ar-SA"/>
        </a:p>
      </dgm:t>
    </dgm:pt>
    <dgm:pt modelId="{1DC59D3A-4E77-4D97-BE3A-1ADEF4817B7F}" type="pres">
      <dgm:prSet presAssocID="{5FEC03B1-E64A-4F5E-8918-B736C165D3E6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16C8CDC-94A9-4EBC-A8DB-3654106C0239}" type="pres">
      <dgm:prSet presAssocID="{5FEC03B1-E64A-4F5E-8918-B736C165D3E6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D5A8EF0-285E-4CB0-8518-4D422DD50D40}" type="pres">
      <dgm:prSet presAssocID="{5FEC03B1-E64A-4F5E-8918-B736C165D3E6}" presName="background4" presStyleLbl="node4" presStyleIdx="9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D593817-FC7C-44FA-BE31-3F383D89D8E4}" type="pres">
      <dgm:prSet presAssocID="{5FEC03B1-E64A-4F5E-8918-B736C165D3E6}" presName="text4" presStyleLbl="fgAcc4" presStyleIdx="9" presStyleCnt="32" custScaleX="1424238" custScaleY="1958919" custLinFactX="771841" custLinFactY="-1041127" custLinFactNeighborX="800000" custLinFactNeighborY="-1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55C9CE-EEDF-427E-87A7-0C9216B3A2AA}" type="pres">
      <dgm:prSet presAssocID="{5FEC03B1-E64A-4F5E-8918-B736C165D3E6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9179E04-A8E0-4331-83F9-CC099D9F6002}" type="pres">
      <dgm:prSet presAssocID="{5B653428-77E5-47DF-9CC0-BC3C793F6D7B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AFB4E12A-65AE-43B4-BC71-2C9C66C532E1}" type="pres">
      <dgm:prSet presAssocID="{0AB43B2E-942F-4627-BAAC-3B3E69A0AAED}" presName="hierRoot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6554E0B-D8AD-4C10-9AD5-337B646481EB}" type="pres">
      <dgm:prSet presAssocID="{0AB43B2E-942F-4627-BAAC-3B3E69A0AAED}" presName="composite2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1380B4E-6ECA-4435-B36D-E918385B0268}" type="pres">
      <dgm:prSet presAssocID="{0AB43B2E-942F-4627-BAAC-3B3E69A0AAED}" presName="background2" presStyleLbl="node2" presStyleIdx="2" presStyleCnt="3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8652E29-2F6A-48DC-B860-7F9738D1601C}" type="pres">
      <dgm:prSet presAssocID="{0AB43B2E-942F-4627-BAAC-3B3E69A0AAED}" presName="text2" presStyleLbl="fgAcc2" presStyleIdx="2" presStyleCnt="3" custScaleX="2000000" custScaleY="2000000" custLinFactX="511268" custLinFactY="-2600000" custLinFactNeighborX="600000" custLinFactNeighborY="-264234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A0A23F-40D6-474D-ACF1-7B1DBD81FB07}" type="pres">
      <dgm:prSet presAssocID="{0AB43B2E-942F-4627-BAAC-3B3E69A0AAED}" presName="hierChild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F8F00EA-019D-469C-8436-9C51CF370957}" type="pres">
      <dgm:prSet presAssocID="{F611CCCA-0676-4A04-AD1B-D15D4A54EE6F}" presName="Name17" presStyleLbl="parChTrans1D3" presStyleIdx="6" presStyleCnt="10"/>
      <dgm:spPr/>
      <dgm:t>
        <a:bodyPr/>
        <a:lstStyle/>
        <a:p>
          <a:pPr rtl="1"/>
          <a:endParaRPr lang="ar-SA"/>
        </a:p>
      </dgm:t>
    </dgm:pt>
    <dgm:pt modelId="{26ACAFAD-8A54-4068-894A-6D05676BBC60}" type="pres">
      <dgm:prSet presAssocID="{86DFA29C-C193-44C5-8EC4-01D5939B0D4B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E122679-71CF-4E64-9DDE-02BA233BEE14}" type="pres">
      <dgm:prSet presAssocID="{86DFA29C-C193-44C5-8EC4-01D5939B0D4B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EE85716-F9C8-45A8-A484-E8B7ED136A49}" type="pres">
      <dgm:prSet presAssocID="{86DFA29C-C193-44C5-8EC4-01D5939B0D4B}" presName="background3" presStyleLbl="node3" presStyleIdx="6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BCAAC54-ED3D-40D5-90B2-2408616EF796}" type="pres">
      <dgm:prSet presAssocID="{86DFA29C-C193-44C5-8EC4-01D5939B0D4B}" presName="text3" presStyleLbl="fgAcc3" presStyleIdx="6" presStyleCnt="10" custScaleX="2000000" custScaleY="2000000" custLinFactX="400012" custLinFactY="-2300000" custLinFactNeighborX="500000" custLinFactNeighborY="-23201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3C01344-39F3-426B-80A9-249421221E79}" type="pres">
      <dgm:prSet presAssocID="{86DFA29C-C193-44C5-8EC4-01D5939B0D4B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391CCEA-0D29-4A93-B75E-33F217A9A0A4}" type="pres">
      <dgm:prSet presAssocID="{7A6930D2-B01D-4155-85CE-B7020BDE1626}" presName="Name23" presStyleLbl="parChTrans1D4" presStyleIdx="10" presStyleCnt="32"/>
      <dgm:spPr/>
      <dgm:t>
        <a:bodyPr/>
        <a:lstStyle/>
        <a:p>
          <a:pPr rtl="1"/>
          <a:endParaRPr lang="ar-SA"/>
        </a:p>
      </dgm:t>
    </dgm:pt>
    <dgm:pt modelId="{2C8080F5-C48E-4736-B85D-1850E6067803}" type="pres">
      <dgm:prSet presAssocID="{5120BE6C-468A-4F20-B233-20BF764E921A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7F0E3BD3-78AD-488A-B3CD-EC14F92C82EA}" type="pres">
      <dgm:prSet presAssocID="{5120BE6C-468A-4F20-B233-20BF764E921A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5E3AC00-89EC-4396-ACCA-82BA3404000E}" type="pres">
      <dgm:prSet presAssocID="{5120BE6C-468A-4F20-B233-20BF764E921A}" presName="background4" presStyleLbl="node4" presStyleIdx="10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952E1B7-995D-43B3-84AD-ED274C567F4D}" type="pres">
      <dgm:prSet presAssocID="{5120BE6C-468A-4F20-B233-20BF764E921A}" presName="text4" presStyleLbl="fgAcc4" presStyleIdx="10" presStyleCnt="32" custScaleX="2000000" custScaleY="2000000" custLinFactY="1288786" custLinFactNeighborX="23525" custLinFactNeighborY="13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C8FA03-B45C-4C4F-836E-CC6C9FE045CD}" type="pres">
      <dgm:prSet presAssocID="{5120BE6C-468A-4F20-B233-20BF764E921A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7893141-D778-415C-9FD6-D85A625FA24A}" type="pres">
      <dgm:prSet presAssocID="{4B8F9939-17C9-40B9-B808-680A366F4EF1}" presName="Name23" presStyleLbl="parChTrans1D4" presStyleIdx="11" presStyleCnt="32"/>
      <dgm:spPr/>
      <dgm:t>
        <a:bodyPr/>
        <a:lstStyle/>
        <a:p>
          <a:pPr rtl="1"/>
          <a:endParaRPr lang="ar-SA"/>
        </a:p>
      </dgm:t>
    </dgm:pt>
    <dgm:pt modelId="{90EC0202-0C0C-4997-A5BA-BFE2492109CC}" type="pres">
      <dgm:prSet presAssocID="{63592F2C-A4C2-455A-8E7E-0225FF4A5BD6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E6149E2-5196-4871-AA49-A2982B17D5E8}" type="pres">
      <dgm:prSet presAssocID="{63592F2C-A4C2-455A-8E7E-0225FF4A5BD6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83424F3-721C-4CF1-876F-79D3BD262DBC}" type="pres">
      <dgm:prSet presAssocID="{63592F2C-A4C2-455A-8E7E-0225FF4A5BD6}" presName="background4" presStyleLbl="node4" presStyleIdx="11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7730BE87-1A4C-43FE-AEDA-75B13F824ECB}" type="pres">
      <dgm:prSet presAssocID="{63592F2C-A4C2-455A-8E7E-0225FF4A5BD6}" presName="text4" presStyleLbl="fgAcc4" presStyleIdx="11" presStyleCnt="32" custScaleX="2000000" custScaleY="2000000" custLinFactX="-540416" custLinFactY="1800000" custLinFactNeighborX="-600000" custLinFactNeighborY="18322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27C869-F55C-412A-B2FF-0C6041DA2FBD}" type="pres">
      <dgm:prSet presAssocID="{63592F2C-A4C2-455A-8E7E-0225FF4A5BD6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42CE1F4-6E4A-4EA9-93C5-4EFE0DF10211}" type="pres">
      <dgm:prSet presAssocID="{A94E48A7-B0C2-4BF2-A71D-BD60F3266CA2}" presName="Name23" presStyleLbl="parChTrans1D4" presStyleIdx="12" presStyleCnt="32"/>
      <dgm:spPr/>
      <dgm:t>
        <a:bodyPr/>
        <a:lstStyle/>
        <a:p>
          <a:pPr rtl="1"/>
          <a:endParaRPr lang="ar-SA"/>
        </a:p>
      </dgm:t>
    </dgm:pt>
    <dgm:pt modelId="{4C5598C6-6F8C-409A-B9EE-FA13E160E7B1}" type="pres">
      <dgm:prSet presAssocID="{1D120C95-C15B-4EB6-816D-9C3E6A809804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C0C1A9D-6655-47FA-84B1-3824F459CFEA}" type="pres">
      <dgm:prSet presAssocID="{1D120C95-C15B-4EB6-816D-9C3E6A809804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3993CC8-39BB-4595-B8DF-D67FBDB2840C}" type="pres">
      <dgm:prSet presAssocID="{1D120C95-C15B-4EB6-816D-9C3E6A809804}" presName="background4" presStyleLbl="node4" presStyleIdx="12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F8F63CD-E4EA-4E51-867B-D110B09EFD90}" type="pres">
      <dgm:prSet presAssocID="{1D120C95-C15B-4EB6-816D-9C3E6A809804}" presName="text4" presStyleLbl="fgAcc4" presStyleIdx="12" presStyleCnt="32" custScaleX="1512329" custScaleY="1571353" custLinFactX="-588639" custLinFactY="2971525" custLinFactNeighborX="-600000" custLinFactNeighborY="30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002814-7565-4D57-9DA1-A447FD6701D1}" type="pres">
      <dgm:prSet presAssocID="{1D120C95-C15B-4EB6-816D-9C3E6A809804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7B13C05-6753-4D23-849A-E0CCFA3A7397}" type="pres">
      <dgm:prSet presAssocID="{A391BC80-E9F7-46F5-9735-C596CAFF06A4}" presName="Name23" presStyleLbl="parChTrans1D4" presStyleIdx="13" presStyleCnt="32"/>
      <dgm:spPr/>
      <dgm:t>
        <a:bodyPr/>
        <a:lstStyle/>
        <a:p>
          <a:pPr rtl="1"/>
          <a:endParaRPr lang="ar-SA"/>
        </a:p>
      </dgm:t>
    </dgm:pt>
    <dgm:pt modelId="{A0481778-EF60-4C07-AAAD-4825010A566C}" type="pres">
      <dgm:prSet presAssocID="{8B92CFAB-93E2-4148-B105-3B74DEB143C6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C5191FD-61F9-4EA3-8D61-307EB156DF2A}" type="pres">
      <dgm:prSet presAssocID="{8B92CFAB-93E2-4148-B105-3B74DEB143C6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4EA19DC-31BF-412A-8D88-251F4FF3E779}" type="pres">
      <dgm:prSet presAssocID="{8B92CFAB-93E2-4148-B105-3B74DEB143C6}" presName="background4" presStyleLbl="node4" presStyleIdx="13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BDF8746-0BC8-4372-922B-BD53E33307E5}" type="pres">
      <dgm:prSet presAssocID="{8B92CFAB-93E2-4148-B105-3B74DEB143C6}" presName="text4" presStyleLbl="fgAcc4" presStyleIdx="13" presStyleCnt="32" custScaleX="1829963" custScaleY="1980185" custLinFactX="-300000" custLinFactY="1800000" custLinFactNeighborX="-372871" custLinFactNeighborY="183492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87DE6EB-CA44-43B8-8F1F-EB91E169A1D5}" type="pres">
      <dgm:prSet presAssocID="{8B92CFAB-93E2-4148-B105-3B74DEB143C6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3C14E07-6A07-4CAF-A1F7-22A9C2D81E41}" type="pres">
      <dgm:prSet presAssocID="{FC5FDE7A-98A1-4C35-BCD7-98ABF33A08C5}" presName="Name23" presStyleLbl="parChTrans1D4" presStyleIdx="14" presStyleCnt="32"/>
      <dgm:spPr/>
      <dgm:t>
        <a:bodyPr/>
        <a:lstStyle/>
        <a:p>
          <a:pPr rtl="1"/>
          <a:endParaRPr lang="ar-SA"/>
        </a:p>
      </dgm:t>
    </dgm:pt>
    <dgm:pt modelId="{16DF3D39-BA51-4635-929B-CBF9DA0C58FD}" type="pres">
      <dgm:prSet presAssocID="{94B6F7B6-9C24-42D2-A9DA-BBC2B40691B1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624F3F8-6EA1-48F0-A89A-2CDB2E70ABFF}" type="pres">
      <dgm:prSet presAssocID="{94B6F7B6-9C24-42D2-A9DA-BBC2B40691B1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AA17A66-0A30-4004-9FF0-962CD8BDFC70}" type="pres">
      <dgm:prSet presAssocID="{94B6F7B6-9C24-42D2-A9DA-BBC2B40691B1}" presName="background4" presStyleLbl="node4" presStyleIdx="14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5027520-75C4-48DD-9B05-4590A8DC032A}" type="pres">
      <dgm:prSet presAssocID="{94B6F7B6-9C24-42D2-A9DA-BBC2B40691B1}" presName="text4" presStyleLbl="fgAcc4" presStyleIdx="14" presStyleCnt="32" custScaleX="1681810" custScaleY="1593939" custLinFactX="-253804" custLinFactY="2900000" custLinFactNeighborX="-300000" custLinFactNeighborY="29519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BB40C9-2A5D-484A-9274-1363DB388A6A}" type="pres">
      <dgm:prSet presAssocID="{94B6F7B6-9C24-42D2-A9DA-BBC2B40691B1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28DFE7B-A7AB-4C8E-9D2C-85D472B5C9BA}" type="pres">
      <dgm:prSet presAssocID="{314FA3FF-B73B-444E-92E4-95A3C6ED02D6}" presName="Name23" presStyleLbl="parChTrans1D4" presStyleIdx="15" presStyleCnt="32"/>
      <dgm:spPr/>
      <dgm:t>
        <a:bodyPr/>
        <a:lstStyle/>
        <a:p>
          <a:pPr rtl="1"/>
          <a:endParaRPr lang="ar-SA"/>
        </a:p>
      </dgm:t>
    </dgm:pt>
    <dgm:pt modelId="{FDB78F72-7098-466A-A541-9D9345221A60}" type="pres">
      <dgm:prSet presAssocID="{AFF3209C-0C3B-41B4-9800-3189D6068552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DC72E7F-918D-4C7A-AB4B-0424769DBDB8}" type="pres">
      <dgm:prSet presAssocID="{AFF3209C-0C3B-41B4-9800-3189D6068552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5803E47-2DDA-4D5F-A7F1-9B83E73DE868}" type="pres">
      <dgm:prSet presAssocID="{AFF3209C-0C3B-41B4-9800-3189D6068552}" presName="background4" presStyleLbl="node4" presStyleIdx="15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63BBBC6-F99B-4113-9FEE-F282358B7BBA}" type="pres">
      <dgm:prSet presAssocID="{AFF3209C-0C3B-41B4-9800-3189D6068552}" presName="text4" presStyleLbl="fgAcc4" presStyleIdx="15" presStyleCnt="32" custScaleX="2000000" custScaleY="2000000" custLinFactX="-133018" custLinFactY="1800000" custLinFactNeighborX="-200000" custLinFactNeighborY="18349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C8FD20-FFA3-4C10-A960-2A5B3CEAD1A4}" type="pres">
      <dgm:prSet presAssocID="{AFF3209C-0C3B-41B4-9800-3189D6068552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F6EF699-A233-44D1-A021-0E671C7FD495}" type="pres">
      <dgm:prSet presAssocID="{AB7BB2C5-0B2B-478B-8319-4BAC08C33E5E}" presName="Name23" presStyleLbl="parChTrans1D4" presStyleIdx="16" presStyleCnt="32"/>
      <dgm:spPr/>
      <dgm:t>
        <a:bodyPr/>
        <a:lstStyle/>
        <a:p>
          <a:pPr rtl="1"/>
          <a:endParaRPr lang="ar-SA"/>
        </a:p>
      </dgm:t>
    </dgm:pt>
    <dgm:pt modelId="{345D7A96-41DD-4390-880E-6B3526C07228}" type="pres">
      <dgm:prSet presAssocID="{F7321EB6-DBDE-4F84-A543-056559E5EFB1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547E82F-77CA-4E6B-A99D-C568E7D5D7A3}" type="pres">
      <dgm:prSet presAssocID="{F7321EB6-DBDE-4F84-A543-056559E5EFB1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B1994C8-FB22-47A6-81FB-5E45CB45BCED}" type="pres">
      <dgm:prSet presAssocID="{F7321EB6-DBDE-4F84-A543-056559E5EFB1}" presName="background4" presStyleLbl="node4" presStyleIdx="16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0D07219-DA5D-482D-9F3F-85C0C25C3481}" type="pres">
      <dgm:prSet presAssocID="{F7321EB6-DBDE-4F84-A543-056559E5EFB1}" presName="text4" presStyleLbl="fgAcc4" presStyleIdx="16" presStyleCnt="32" custScaleX="1515051" custScaleY="1705757" custLinFactX="-43974" custLinFactY="2900000" custLinFactNeighborX="-100000" custLinFactNeighborY="29327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A80FA4-25CB-4AB4-A29E-FFA9F2E30DDC}" type="pres">
      <dgm:prSet presAssocID="{F7321EB6-DBDE-4F84-A543-056559E5EFB1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76C5854-E798-4457-9A75-F8D866265896}" type="pres">
      <dgm:prSet presAssocID="{0A9981DA-565E-468F-A752-B4C3E63E424C}" presName="Name23" presStyleLbl="parChTrans1D4" presStyleIdx="17" presStyleCnt="32"/>
      <dgm:spPr/>
      <dgm:t>
        <a:bodyPr/>
        <a:lstStyle/>
        <a:p>
          <a:pPr rtl="1"/>
          <a:endParaRPr lang="ar-SA"/>
        </a:p>
      </dgm:t>
    </dgm:pt>
    <dgm:pt modelId="{1FE73B77-CEE6-42EC-97F1-D70125DCFE78}" type="pres">
      <dgm:prSet presAssocID="{64EDF3D2-1318-4466-8C6C-0F1D60579F72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5E107FB-D741-4A39-AB7C-26B1207A5869}" type="pres">
      <dgm:prSet presAssocID="{64EDF3D2-1318-4466-8C6C-0F1D60579F72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DA9D10C-F419-4BC7-A4BC-87E26625F185}" type="pres">
      <dgm:prSet presAssocID="{64EDF3D2-1318-4466-8C6C-0F1D60579F72}" presName="background4" presStyleLbl="node4" presStyleIdx="17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A42584B-85DE-4372-B2D0-0993E3D87699}" type="pres">
      <dgm:prSet presAssocID="{64EDF3D2-1318-4466-8C6C-0F1D60579F72}" presName="text4" presStyleLbl="fgAcc4" presStyleIdx="17" presStyleCnt="32" custScaleX="2000000" custScaleY="2000000" custLinFactX="91412" custLinFactY="1800000" custLinFactNeighborX="100000" custLinFactNeighborY="18657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370BCF-4C64-4807-93CA-BFC1C4E1D88B}" type="pres">
      <dgm:prSet presAssocID="{64EDF3D2-1318-4466-8C6C-0F1D60579F72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315823F-1634-46AC-BC9A-0BEBCE6FC9D6}" type="pres">
      <dgm:prSet presAssocID="{ACA33726-DC30-4CA2-AACE-3E59E22C1E19}" presName="Name23" presStyleLbl="parChTrans1D4" presStyleIdx="18" presStyleCnt="32"/>
      <dgm:spPr/>
      <dgm:t>
        <a:bodyPr/>
        <a:lstStyle/>
        <a:p>
          <a:pPr rtl="1"/>
          <a:endParaRPr lang="ar-SA"/>
        </a:p>
      </dgm:t>
    </dgm:pt>
    <dgm:pt modelId="{6C1EDE99-E537-4518-BD09-52ADFB275B04}" type="pres">
      <dgm:prSet presAssocID="{5122C551-FFFA-4C22-A9C2-3727593A3BF1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26A49BF-BBE0-427B-99AC-43C1B6C06EDF}" type="pres">
      <dgm:prSet presAssocID="{5122C551-FFFA-4C22-A9C2-3727593A3BF1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0484531-9F90-4003-822D-2340B8253E58}" type="pres">
      <dgm:prSet presAssocID="{5122C551-FFFA-4C22-A9C2-3727593A3BF1}" presName="background4" presStyleLbl="node4" presStyleIdx="18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4A7D7A5-4E0C-4FFC-9D9B-27B4A9889FAF}" type="pres">
      <dgm:prSet presAssocID="{5122C551-FFFA-4C22-A9C2-3727593A3BF1}" presName="text4" presStyleLbl="fgAcc4" presStyleIdx="18" presStyleCnt="32" custScaleX="1440470" custScaleY="1631891" custLinFactX="100000" custLinFactY="2903328" custLinFactNeighborX="113872" custLinFactNeighborY="30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1A277B-7FD1-45EB-9ADA-EE4DD016C4C7}" type="pres">
      <dgm:prSet presAssocID="{5122C551-FFFA-4C22-A9C2-3727593A3BF1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B1C6433-D249-4AAD-A4CC-0FCDDB34C23E}" type="pres">
      <dgm:prSet presAssocID="{B5747E7E-540C-4EFC-A7FD-4B40E24782E6}" presName="Name23" presStyleLbl="parChTrans1D4" presStyleIdx="19" presStyleCnt="32"/>
      <dgm:spPr/>
      <dgm:t>
        <a:bodyPr/>
        <a:lstStyle/>
        <a:p>
          <a:pPr rtl="1"/>
          <a:endParaRPr lang="ar-SA"/>
        </a:p>
      </dgm:t>
    </dgm:pt>
    <dgm:pt modelId="{C101B194-B7E7-45A7-8DE8-66C864C145CB}" type="pres">
      <dgm:prSet presAssocID="{DC48B1AC-86D4-4F7A-9DBD-43328308DCD6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7C681DD8-4EDC-4119-A944-D2AA1FF4790B}" type="pres">
      <dgm:prSet presAssocID="{DC48B1AC-86D4-4F7A-9DBD-43328308DCD6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248B2D2-AEC4-4385-97C0-965CB09A3BC6}" type="pres">
      <dgm:prSet presAssocID="{DC48B1AC-86D4-4F7A-9DBD-43328308DCD6}" presName="background4" presStyleLbl="node4" presStyleIdx="19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1796A08-6F7B-4E3F-9EF1-80753610648C}" type="pres">
      <dgm:prSet presAssocID="{DC48B1AC-86D4-4F7A-9DBD-43328308DCD6}" presName="text4" presStyleLbl="fgAcc4" presStyleIdx="19" presStyleCnt="32" custScaleX="1988543" custScaleY="1929139" custLinFactX="544965" custLinFactY="1282860" custLinFactNeighborX="600000" custLinFactNeighborY="13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716BAE0-228D-4B9C-8BFE-BBDD87D9F5EB}" type="pres">
      <dgm:prSet presAssocID="{DC48B1AC-86D4-4F7A-9DBD-43328308DCD6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C7D3E03-2D2C-4755-A177-A7A5EA8CD972}" type="pres">
      <dgm:prSet presAssocID="{CB3D8091-6278-4791-BE18-BB612C450A58}" presName="Name17" presStyleLbl="parChTrans1D3" presStyleIdx="7" presStyleCnt="10"/>
      <dgm:spPr/>
      <dgm:t>
        <a:bodyPr/>
        <a:lstStyle/>
        <a:p>
          <a:pPr rtl="1"/>
          <a:endParaRPr lang="ar-SA"/>
        </a:p>
      </dgm:t>
    </dgm:pt>
    <dgm:pt modelId="{B806402D-FC14-44D0-95C5-8D3D268EFADE}" type="pres">
      <dgm:prSet presAssocID="{38BE4AA2-6A69-4B23-8CFC-2D34EA47461A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749CAE9-2608-4AED-BCF2-E565B5C9D806}" type="pres">
      <dgm:prSet presAssocID="{38BE4AA2-6A69-4B23-8CFC-2D34EA47461A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B97085F-29AD-4B73-ABA9-98F53A30E0FA}" type="pres">
      <dgm:prSet presAssocID="{38BE4AA2-6A69-4B23-8CFC-2D34EA47461A}" presName="background3" presStyleLbl="node3" presStyleIdx="7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1A9768E-E5D4-45A8-9804-B8731548C084}" type="pres">
      <dgm:prSet presAssocID="{38BE4AA2-6A69-4B23-8CFC-2D34EA47461A}" presName="text3" presStyleLbl="fgAcc3" presStyleIdx="7" presStyleCnt="10" custAng="0" custScaleX="2000000" custScaleY="2000000" custLinFactX="44672" custLinFactY="-2300000" custLinFactNeighborX="100000" custLinFactNeighborY="-23650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22B8D9-2F77-4AAD-927A-44CAA70939ED}" type="pres">
      <dgm:prSet presAssocID="{38BE4AA2-6A69-4B23-8CFC-2D34EA47461A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4E3540B-31E1-4731-9250-2BA2181C56A7}" type="pres">
      <dgm:prSet presAssocID="{AA2DFA6F-D50D-4A60-8BE4-111A674D86A4}" presName="Name23" presStyleLbl="parChTrans1D4" presStyleIdx="20" presStyleCnt="32"/>
      <dgm:spPr/>
      <dgm:t>
        <a:bodyPr/>
        <a:lstStyle/>
        <a:p>
          <a:pPr rtl="1"/>
          <a:endParaRPr lang="ar-SA"/>
        </a:p>
      </dgm:t>
    </dgm:pt>
    <dgm:pt modelId="{48A74AAA-FC6A-465F-9BB3-D22C1235FB40}" type="pres">
      <dgm:prSet presAssocID="{8B0C9036-CAE9-4FFA-B0E2-26EE2F69BCA7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D541F9A-8E79-49F6-8157-8668BAE2C3F5}" type="pres">
      <dgm:prSet presAssocID="{8B0C9036-CAE9-4FFA-B0E2-26EE2F69BCA7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EA178DF-AC4F-4487-89BC-437E72A1F08B}" type="pres">
      <dgm:prSet presAssocID="{8B0C9036-CAE9-4FFA-B0E2-26EE2F69BCA7}" presName="background4" presStyleLbl="node4" presStyleIdx="20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E43C620-2C9F-458D-82CB-4CF49EBB64AA}" type="pres">
      <dgm:prSet presAssocID="{8B0C9036-CAE9-4FFA-B0E2-26EE2F69BCA7}" presName="text4" presStyleLbl="fgAcc4" presStyleIdx="20" presStyleCnt="32" custScaleX="1286394" custScaleY="1727895" custLinFactX="-100000" custLinFactY="-400000" custLinFactNeighborX="-128768" custLinFactNeighborY="-4521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F9F9A47-0397-4726-8201-87969B922FEF}" type="pres">
      <dgm:prSet presAssocID="{8B0C9036-CAE9-4FFA-B0E2-26EE2F69BCA7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E2FB908-07FC-4813-9C95-B74B8DF1A143}" type="pres">
      <dgm:prSet presAssocID="{4E8338AF-E903-4A73-A711-C20990735248}" presName="Name23" presStyleLbl="parChTrans1D4" presStyleIdx="21" presStyleCnt="32"/>
      <dgm:spPr/>
      <dgm:t>
        <a:bodyPr/>
        <a:lstStyle/>
        <a:p>
          <a:pPr rtl="1"/>
          <a:endParaRPr lang="ar-SA"/>
        </a:p>
      </dgm:t>
    </dgm:pt>
    <dgm:pt modelId="{A50C5AA2-8B52-42AA-A1A3-230751E9C367}" type="pres">
      <dgm:prSet presAssocID="{9C647FE1-119B-4B1A-9CE8-C277BADE726E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6A77451-4AD9-42B3-A92A-C9EA3CD261A6}" type="pres">
      <dgm:prSet presAssocID="{9C647FE1-119B-4B1A-9CE8-C277BADE726E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5401D10-7EE0-4E64-8463-838576DDB2E6}" type="pres">
      <dgm:prSet presAssocID="{9C647FE1-119B-4B1A-9CE8-C277BADE726E}" presName="background4" presStyleLbl="node4" presStyleIdx="21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4F7114EB-592B-4DAF-9C57-DF6ACCEE0798}" type="pres">
      <dgm:prSet presAssocID="{9C647FE1-119B-4B1A-9CE8-C277BADE726E}" presName="text4" presStyleLbl="fgAcc4" presStyleIdx="21" presStyleCnt="32" custScaleX="1629715" custScaleY="1729803" custLinFactX="42469" custLinFactY="-401490" custLinFactNeighborX="100000" custLinFactNeighborY="-5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2469E9-1091-4B6A-ACAC-E2772C63942F}" type="pres">
      <dgm:prSet presAssocID="{9C647FE1-119B-4B1A-9CE8-C277BADE726E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53053ED-C053-4421-A558-736FE2739C6C}" type="pres">
      <dgm:prSet presAssocID="{3F31C455-5D84-46F6-99F5-6AD11CA61253}" presName="Name17" presStyleLbl="parChTrans1D3" presStyleIdx="8" presStyleCnt="10"/>
      <dgm:spPr/>
      <dgm:t>
        <a:bodyPr/>
        <a:lstStyle/>
        <a:p>
          <a:pPr rtl="1"/>
          <a:endParaRPr lang="ar-SA"/>
        </a:p>
      </dgm:t>
    </dgm:pt>
    <dgm:pt modelId="{4425CF89-AFEF-4C84-9F06-4B8AEC3F0E30}" type="pres">
      <dgm:prSet presAssocID="{E2560A1A-2747-42E2-A6B7-DEB5333A6069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87518A0-329A-471E-8F31-DD41937C66DE}" type="pres">
      <dgm:prSet presAssocID="{E2560A1A-2747-42E2-A6B7-DEB5333A6069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C62B796-5E56-4884-A966-E1D13C4B16B6}" type="pres">
      <dgm:prSet presAssocID="{E2560A1A-2747-42E2-A6B7-DEB5333A6069}" presName="background3" presStyleLbl="node3" presStyleIdx="8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0C650D4-69EE-4FE0-8AC0-C81BACF9594E}" type="pres">
      <dgm:prSet presAssocID="{E2560A1A-2747-42E2-A6B7-DEB5333A6069}" presName="text3" presStyleLbl="fgAcc3" presStyleIdx="8" presStyleCnt="10" custScaleX="2000000" custScaleY="2000000" custLinFactX="118382" custLinFactY="-2310778" custLinFactNeighborX="200000" custLinFactNeighborY="-24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4859A9-4D56-4FAE-8A5D-20A3244B3326}" type="pres">
      <dgm:prSet presAssocID="{E2560A1A-2747-42E2-A6B7-DEB5333A6069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7509D50-6F99-4B37-83A9-A9A7239477AF}" type="pres">
      <dgm:prSet presAssocID="{085261BB-303C-4482-8FD7-92F93923E080}" presName="Name23" presStyleLbl="parChTrans1D4" presStyleIdx="22" presStyleCnt="32"/>
      <dgm:spPr/>
      <dgm:t>
        <a:bodyPr/>
        <a:lstStyle/>
        <a:p>
          <a:pPr rtl="1"/>
          <a:endParaRPr lang="ar-SA"/>
        </a:p>
      </dgm:t>
    </dgm:pt>
    <dgm:pt modelId="{57827D35-E6B4-4667-AC1E-3F8F22AD08AE}" type="pres">
      <dgm:prSet presAssocID="{61232B92-BC72-4D0B-85CA-89057BAF4A7D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F9E042B-FDFA-4058-BE55-30A595D141B0}" type="pres">
      <dgm:prSet presAssocID="{61232B92-BC72-4D0B-85CA-89057BAF4A7D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7D1F533E-78B7-46D7-AA27-19F4DE397346}" type="pres">
      <dgm:prSet presAssocID="{61232B92-BC72-4D0B-85CA-89057BAF4A7D}" presName="background4" presStyleLbl="node4" presStyleIdx="22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6275627-BA4C-4630-8B80-CC370A17082C}" type="pres">
      <dgm:prSet presAssocID="{61232B92-BC72-4D0B-85CA-89057BAF4A7D}" presName="text4" presStyleLbl="fgAcc4" presStyleIdx="22" presStyleCnt="32" custScaleX="1235408" custScaleY="1805264" custLinFactX="197331" custLinFactY="-376822" custLinFactNeighborX="200000" custLinFactNeighborY="-4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D6112D0-2FD5-452D-8540-7D5C60EC3651}" type="pres">
      <dgm:prSet presAssocID="{61232B92-BC72-4D0B-85CA-89057BAF4A7D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3BA3783-B817-4AF8-A97A-EFFE417A6491}" type="pres">
      <dgm:prSet presAssocID="{E6B716AB-B533-485B-963B-20CB3F8EAE9C}" presName="Name23" presStyleLbl="parChTrans1D4" presStyleIdx="23" presStyleCnt="32"/>
      <dgm:spPr/>
      <dgm:t>
        <a:bodyPr/>
        <a:lstStyle/>
        <a:p>
          <a:pPr rtl="1"/>
          <a:endParaRPr lang="ar-SA"/>
        </a:p>
      </dgm:t>
    </dgm:pt>
    <dgm:pt modelId="{936C6BA5-4306-4B5F-889E-F45CB8D2C004}" type="pres">
      <dgm:prSet presAssocID="{139060BA-4F8E-4721-9A51-D2483C3FFCE8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F9A36CF-AC81-4413-A249-13E89B6315CE}" type="pres">
      <dgm:prSet presAssocID="{139060BA-4F8E-4721-9A51-D2483C3FFCE8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3552D91A-665A-4EC0-B275-912D6409A74C}" type="pres">
      <dgm:prSet presAssocID="{139060BA-4F8E-4721-9A51-D2483C3FFCE8}" presName="background4" presStyleLbl="node4" presStyleIdx="23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B64E1A9-BEB4-4E75-A7A3-593275C4FB6B}" type="pres">
      <dgm:prSet presAssocID="{139060BA-4F8E-4721-9A51-D2483C3FFCE8}" presName="text4" presStyleLbl="fgAcc4" presStyleIdx="23" presStyleCnt="32" custScaleX="1605698" custScaleY="1717877" custLinFactX="427792" custLinFactY="-372274" custLinFactNeighborX="500000" custLinFactNeighborY="-4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E42C04-E74B-4471-9C2B-3D2F24457A07}" type="pres">
      <dgm:prSet presAssocID="{139060BA-4F8E-4721-9A51-D2483C3FFCE8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3DF2B88-9421-4FAB-9C70-43927672620F}" type="pres">
      <dgm:prSet presAssocID="{EC3CB041-98D0-4D5A-B726-E7C9D6F0553E}" presName="Name17" presStyleLbl="parChTrans1D3" presStyleIdx="9" presStyleCnt="10"/>
      <dgm:spPr/>
      <dgm:t>
        <a:bodyPr/>
        <a:lstStyle/>
        <a:p>
          <a:pPr rtl="1"/>
          <a:endParaRPr lang="ar-SA"/>
        </a:p>
      </dgm:t>
    </dgm:pt>
    <dgm:pt modelId="{9B83993B-E0A5-47B4-BBCF-9147F175BEBD}" type="pres">
      <dgm:prSet presAssocID="{5E70A6B9-57DC-4718-A192-0B738C4699C2}" presName="hierRoot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B7D65F0D-9833-4AF2-9D33-9E02CBFF9E23}" type="pres">
      <dgm:prSet presAssocID="{5E70A6B9-57DC-4718-A192-0B738C4699C2}" presName="composite3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C8C355D-5C99-48D7-A927-BC8C8C1A567B}" type="pres">
      <dgm:prSet presAssocID="{5E70A6B9-57DC-4718-A192-0B738C4699C2}" presName="background3" presStyleLbl="node3" presStyleIdx="9" presStyleCnt="1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DC23FC5-0AD7-4775-9DB5-AA91B644EA22}" type="pres">
      <dgm:prSet presAssocID="{5E70A6B9-57DC-4718-A192-0B738C4699C2}" presName="text3" presStyleLbl="fgAcc3" presStyleIdx="9" presStyleCnt="10" custScaleX="2000000" custScaleY="2000000" custLinFactX="-100000" custLinFactY="-2300000" custLinFactNeighborX="-103231" custLinFactNeighborY="-23177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9E9BE64-0F5B-4E91-B4C2-C6B7A985B153}" type="pres">
      <dgm:prSet presAssocID="{5E70A6B9-57DC-4718-A192-0B738C4699C2}" presName="hierChild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A89553A-F47D-41E8-845A-C19BC29330F0}" type="pres">
      <dgm:prSet presAssocID="{5490EDD9-B5B5-4960-8716-C7934B0BD640}" presName="Name23" presStyleLbl="parChTrans1D4" presStyleIdx="24" presStyleCnt="32"/>
      <dgm:spPr/>
      <dgm:t>
        <a:bodyPr/>
        <a:lstStyle/>
        <a:p>
          <a:pPr rtl="1"/>
          <a:endParaRPr lang="ar-SA"/>
        </a:p>
      </dgm:t>
    </dgm:pt>
    <dgm:pt modelId="{EE49B6E4-E3A9-4EB8-B615-8FB96EBD2E8B}" type="pres">
      <dgm:prSet presAssocID="{EB1A9CAE-8CBD-4F52-96E5-D332DCB98E3F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4B6A1D6-EB03-4836-B928-53976F9497E3}" type="pres">
      <dgm:prSet presAssocID="{EB1A9CAE-8CBD-4F52-96E5-D332DCB98E3F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48E9BD2-2FA6-44A5-A900-E1A2AA5E78AF}" type="pres">
      <dgm:prSet presAssocID="{EB1A9CAE-8CBD-4F52-96E5-D332DCB98E3F}" presName="background4" presStyleLbl="node4" presStyleIdx="24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9063756-F6B1-4B16-85DA-CD3B1696659A}" type="pres">
      <dgm:prSet presAssocID="{EB1A9CAE-8CBD-4F52-96E5-D332DCB98E3F}" presName="text4" presStyleLbl="fgAcc4" presStyleIdx="24" presStyleCnt="32" custScaleX="1805443" custScaleY="1693702" custLinFactY="3100000" custLinFactNeighborX="-45998" custLinFactNeighborY="31507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7FC323F-AB59-4EF9-BDEE-AB45F90DC38B}" type="pres">
      <dgm:prSet presAssocID="{EB1A9CAE-8CBD-4F52-96E5-D332DCB98E3F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6C5077E-0923-4F11-9B17-1F750F241AB3}" type="pres">
      <dgm:prSet presAssocID="{43312247-0B15-4167-B0E6-725A3EA1371D}" presName="Name23" presStyleLbl="parChTrans1D4" presStyleIdx="25" presStyleCnt="32"/>
      <dgm:spPr/>
      <dgm:t>
        <a:bodyPr/>
        <a:lstStyle/>
        <a:p>
          <a:pPr rtl="1"/>
          <a:endParaRPr lang="ar-SA"/>
        </a:p>
      </dgm:t>
    </dgm:pt>
    <dgm:pt modelId="{E536781D-BFFD-4D51-84E3-DC586B697491}" type="pres">
      <dgm:prSet presAssocID="{03174A91-8BCF-4A4C-9AF9-2C4284CDB72F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164845A-79E0-466E-869D-9B7C567D4BDB}" type="pres">
      <dgm:prSet presAssocID="{03174A91-8BCF-4A4C-9AF9-2C4284CDB72F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84736CF7-3081-40BD-B1B8-40C4EEAC15DC}" type="pres">
      <dgm:prSet presAssocID="{03174A91-8BCF-4A4C-9AF9-2C4284CDB72F}" presName="background4" presStyleLbl="node4" presStyleIdx="25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63475E89-320F-4094-A7DA-4AE299017DDD}" type="pres">
      <dgm:prSet presAssocID="{03174A91-8BCF-4A4C-9AF9-2C4284CDB72F}" presName="text4" presStyleLbl="fgAcc4" presStyleIdx="25" presStyleCnt="32" custScaleX="1579831" custScaleY="1542453" custLinFactX="-1200000" custLinFactY="3500000" custLinFactNeighborX="-1292279" custLinFactNeighborY="350059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C5218B6-587D-4DD7-9143-DC3A9417C6FA}" type="pres">
      <dgm:prSet presAssocID="{03174A91-8BCF-4A4C-9AF9-2C4284CDB72F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E6F55FC-4F49-4438-B3FD-D33166F15CF3}" type="pres">
      <dgm:prSet presAssocID="{69588903-2C0B-4FB9-9FD3-C127B8E6C707}" presName="Name23" presStyleLbl="parChTrans1D4" presStyleIdx="26" presStyleCnt="32"/>
      <dgm:spPr/>
      <dgm:t>
        <a:bodyPr/>
        <a:lstStyle/>
        <a:p>
          <a:pPr rtl="1"/>
          <a:endParaRPr lang="ar-SA"/>
        </a:p>
      </dgm:t>
    </dgm:pt>
    <dgm:pt modelId="{A5732FF1-75CE-48D2-A440-829166E96C87}" type="pres">
      <dgm:prSet presAssocID="{AE0F193F-F6E6-42E9-8F72-4D8313AEDFA2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CDADED5-B7EC-4FFD-97EC-1EDD91959E30}" type="pres">
      <dgm:prSet presAssocID="{AE0F193F-F6E6-42E9-8F72-4D8313AEDFA2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579C5F24-664C-494A-88AF-26BD925E598E}" type="pres">
      <dgm:prSet presAssocID="{AE0F193F-F6E6-42E9-8F72-4D8313AEDFA2}" presName="background4" presStyleLbl="node4" presStyleIdx="26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8876FBB-B96C-425F-BC9C-77473DB2C4B1}" type="pres">
      <dgm:prSet presAssocID="{AE0F193F-F6E6-42E9-8F72-4D8313AEDFA2}" presName="text4" presStyleLbl="fgAcc4" presStyleIdx="26" presStyleCnt="32" custScaleX="1553988" custScaleY="2000000" custLinFactX="-1000000" custLinFactY="3861726" custLinFactNeighborX="-1030953" custLinFactNeighborY="39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F1239D-063F-4021-9CA2-6D77C28F2B96}" type="pres">
      <dgm:prSet presAssocID="{AE0F193F-F6E6-42E9-8F72-4D8313AEDFA2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19F49C9-C68F-49ED-BAA8-841AAA55551C}" type="pres">
      <dgm:prSet presAssocID="{A4466554-F5B0-4856-8CF1-B3E72DB715FE}" presName="Name23" presStyleLbl="parChTrans1D4" presStyleIdx="27" presStyleCnt="32"/>
      <dgm:spPr/>
      <dgm:t>
        <a:bodyPr/>
        <a:lstStyle/>
        <a:p>
          <a:pPr rtl="1"/>
          <a:endParaRPr lang="ar-SA"/>
        </a:p>
      </dgm:t>
    </dgm:pt>
    <dgm:pt modelId="{0E82A2D0-65F8-4AE0-B66B-A895E5B989E3}" type="pres">
      <dgm:prSet presAssocID="{3FE3F426-4EAC-42BC-9E7C-9C36F63351F2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4556F42-AC55-4B0D-9C9E-A611527953A6}" type="pres">
      <dgm:prSet presAssocID="{3FE3F426-4EAC-42BC-9E7C-9C36F63351F2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CC235A0-2DA0-4072-B61F-99246AE556BE}" type="pres">
      <dgm:prSet presAssocID="{3FE3F426-4EAC-42BC-9E7C-9C36F63351F2}" presName="background4" presStyleLbl="node4" presStyleIdx="27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442A639-8453-4361-88D5-9E13ECFBEAD3}" type="pres">
      <dgm:prSet presAssocID="{3FE3F426-4EAC-42BC-9E7C-9C36F63351F2}" presName="text4" presStyleLbl="fgAcc4" presStyleIdx="27" presStyleCnt="32" custScaleX="1841109" custScaleY="2000000" custLinFactX="-612624" custLinFactY="3892998" custLinFactNeighborX="-700000" custLinFactNeighborY="39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598D9B7-DFA9-4C72-8E5C-2FD96A8C3A03}" type="pres">
      <dgm:prSet presAssocID="{3FE3F426-4EAC-42BC-9E7C-9C36F63351F2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DD3AD56-B90F-4EA5-835B-761611377F21}" type="pres">
      <dgm:prSet presAssocID="{DB68ABF8-CFAA-42D7-BD67-E6931CF51C8E}" presName="Name23" presStyleLbl="parChTrans1D4" presStyleIdx="28" presStyleCnt="32"/>
      <dgm:spPr/>
      <dgm:t>
        <a:bodyPr/>
        <a:lstStyle/>
        <a:p>
          <a:pPr rtl="1"/>
          <a:endParaRPr lang="ar-SA"/>
        </a:p>
      </dgm:t>
    </dgm:pt>
    <dgm:pt modelId="{1556A0FC-2EEB-4577-B01E-03C447DF1D35}" type="pres">
      <dgm:prSet presAssocID="{3D124867-BEF1-4D0D-86BD-CF84E73DE5B9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E4990420-5947-4189-A6E8-2A538265CF23}" type="pres">
      <dgm:prSet presAssocID="{3D124867-BEF1-4D0D-86BD-CF84E73DE5B9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0D22B2A-7FBD-4E59-B63B-2016A35B4350}" type="pres">
      <dgm:prSet presAssocID="{3D124867-BEF1-4D0D-86BD-CF84E73DE5B9}" presName="background4" presStyleLbl="node4" presStyleIdx="28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F5878EC2-1968-4002-8D51-18BE3E784FC7}" type="pres">
      <dgm:prSet presAssocID="{3D124867-BEF1-4D0D-86BD-CF84E73DE5B9}" presName="text4" presStyleLbl="fgAcc4" presStyleIdx="28" presStyleCnt="32" custScaleX="1911652" custScaleY="1696919" custLinFactX="-591309" custLinFactY="3462451" custLinFactNeighborX="-600000" custLinFactNeighborY="35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D4DABC8-6541-413D-8847-50CC22CB773F}" type="pres">
      <dgm:prSet presAssocID="{3D124867-BEF1-4D0D-86BD-CF84E73DE5B9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7D9A1C4-462E-425C-A833-8B9B8D97DE53}" type="pres">
      <dgm:prSet presAssocID="{1BF172B3-FED5-4783-9F39-79086949ECEF}" presName="Name23" presStyleLbl="parChTrans1D4" presStyleIdx="29" presStyleCnt="32"/>
      <dgm:spPr/>
      <dgm:t>
        <a:bodyPr/>
        <a:lstStyle/>
        <a:p>
          <a:pPr rtl="1"/>
          <a:endParaRPr lang="ar-SA"/>
        </a:p>
      </dgm:t>
    </dgm:pt>
    <dgm:pt modelId="{36277473-C475-44D2-930F-B91D407B0F32}" type="pres">
      <dgm:prSet presAssocID="{86EDB265-E222-4998-8840-CED52AB89810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29B05D16-02F5-4466-AA7D-F5B5B4D7528C}" type="pres">
      <dgm:prSet presAssocID="{86EDB265-E222-4998-8840-CED52AB89810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C23751AB-3C60-4F9C-8A14-ACD95A758183}" type="pres">
      <dgm:prSet presAssocID="{86EDB265-E222-4998-8840-CED52AB89810}" presName="background4" presStyleLbl="node4" presStyleIdx="29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3AF9437-DED5-4F2A-BF42-A00BBD3B70FB}" type="pres">
      <dgm:prSet presAssocID="{86EDB265-E222-4998-8840-CED52AB89810}" presName="text4" presStyleLbl="fgAcc4" presStyleIdx="29" presStyleCnt="32" custScaleX="1525931" custScaleY="1942893" custLinFactX="-200000" custLinFactY="3100000" custLinFactNeighborX="-205203" custLinFactNeighborY="31310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99C0C4-49BE-47A9-B430-8D81D89B2C46}" type="pres">
      <dgm:prSet presAssocID="{86EDB265-E222-4998-8840-CED52AB89810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A0D00AA-6CEE-4530-8451-1B8CC423C490}" type="pres">
      <dgm:prSet presAssocID="{2EC0E89B-003A-46EB-9B4A-CFBC288B7745}" presName="Name23" presStyleLbl="parChTrans1D4" presStyleIdx="30" presStyleCnt="32"/>
      <dgm:spPr/>
      <dgm:t>
        <a:bodyPr/>
        <a:lstStyle/>
        <a:p>
          <a:pPr rtl="1"/>
          <a:endParaRPr lang="ar-SA"/>
        </a:p>
      </dgm:t>
    </dgm:pt>
    <dgm:pt modelId="{B81F56EB-11C8-433E-9A7A-7EE234780D03}" type="pres">
      <dgm:prSet presAssocID="{FC66C6E5-C926-4BA0-9D64-EA515C657C4F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AA9417BF-8DCF-4B1D-9298-CD244B0CCF66}" type="pres">
      <dgm:prSet presAssocID="{FC66C6E5-C926-4BA0-9D64-EA515C657C4F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D0096699-DB43-4CA3-9D1A-0424F744C9E2}" type="pres">
      <dgm:prSet presAssocID="{FC66C6E5-C926-4BA0-9D64-EA515C657C4F}" presName="background4" presStyleLbl="node4" presStyleIdx="30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DA5FAE4-4912-4215-B966-7E9FBB2C0715}" type="pres">
      <dgm:prSet presAssocID="{FC66C6E5-C926-4BA0-9D64-EA515C657C4F}" presName="text4" presStyleLbl="fgAcc4" presStyleIdx="30" presStyleCnt="32" custScaleX="1586495" custScaleY="2000000" custLinFactX="-371498" custLinFactY="4400000" custLinFactNeighborX="-400000" custLinFactNeighborY="44905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FD603D-E07F-4AE2-AF34-7B7AFA60A2F2}" type="pres">
      <dgm:prSet presAssocID="{FC66C6E5-C926-4BA0-9D64-EA515C657C4F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56C0085-F97D-480A-B73B-BA88CB3535D5}" type="pres">
      <dgm:prSet presAssocID="{EC8ABD14-6213-4FBB-B2FE-BD3BB70A3FD7}" presName="Name23" presStyleLbl="parChTrans1D4" presStyleIdx="31" presStyleCnt="32"/>
      <dgm:spPr/>
      <dgm:t>
        <a:bodyPr/>
        <a:lstStyle/>
        <a:p>
          <a:pPr rtl="1"/>
          <a:endParaRPr lang="ar-SA"/>
        </a:p>
      </dgm:t>
    </dgm:pt>
    <dgm:pt modelId="{BF995C2D-9188-4424-8044-FBE0C0A729F9}" type="pres">
      <dgm:prSet presAssocID="{CB913DA0-4894-4917-A5B0-AE00455BC33C}" presName="hierRoot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0CEF2167-C9F9-4763-88AC-8ECFE2704142}" type="pres">
      <dgm:prSet presAssocID="{CB913DA0-4894-4917-A5B0-AE00455BC33C}" presName="composite4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1B8686D1-1E65-45C7-B7D7-9ED0F1C5D657}" type="pres">
      <dgm:prSet presAssocID="{CB913DA0-4894-4917-A5B0-AE00455BC33C}" presName="background4" presStyleLbl="node4" presStyleIdx="31" presStyleCnt="32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  <dgm:pt modelId="{971FD2CE-C11C-4128-8E6C-F65580CE7038}" type="pres">
      <dgm:prSet presAssocID="{CB913DA0-4894-4917-A5B0-AE00455BC33C}" presName="text4" presStyleLbl="fgAcc4" presStyleIdx="31" presStyleCnt="32" custScaleX="2000000" custScaleY="2000000" custLinFactX="-10635" custLinFactY="4400000" custLinFactNeighborX="-100000" custLinFactNeighborY="449386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3718EA6-6D9A-4E8A-9E68-69ACC08936A1}" type="pres">
      <dgm:prSet presAssocID="{CB913DA0-4894-4917-A5B0-AE00455BC33C}" presName="hierChild5" presStyleCnt="0"/>
      <dgm:spPr>
        <a:scene3d>
          <a:camera prst="orthographicFront"/>
          <a:lightRig rig="threePt" dir="t"/>
        </a:scene3d>
        <a:sp3d>
          <a:bevelT w="127000" prst="relaxedInset"/>
          <a:bevelB w="241300" prst="cross"/>
        </a:sp3d>
      </dgm:spPr>
      <dgm:t>
        <a:bodyPr/>
        <a:lstStyle/>
        <a:p>
          <a:pPr rtl="1"/>
          <a:endParaRPr lang="ar-SA"/>
        </a:p>
      </dgm:t>
    </dgm:pt>
  </dgm:ptLst>
  <dgm:cxnLst>
    <dgm:cxn modelId="{04114804-A11F-4DFC-A800-8BE6B54D0A57}" type="presOf" srcId="{7A6930D2-B01D-4155-85CE-B7020BDE1626}" destId="{4391CCEA-0D29-4A93-B75E-33F217A9A0A4}" srcOrd="0" destOrd="0" presId="urn:microsoft.com/office/officeart/2005/8/layout/hierarchy1"/>
    <dgm:cxn modelId="{276F583D-7D05-48B7-A3BC-0495655531B8}" type="presOf" srcId="{CC5F9C21-7052-412B-9D6F-0CAFFE4E5A32}" destId="{65556328-5332-404B-9E53-7B1DB797DD3E}" srcOrd="0" destOrd="0" presId="urn:microsoft.com/office/officeart/2005/8/layout/hierarchy1"/>
    <dgm:cxn modelId="{1834B5CE-0F97-4BDF-93CC-5EC1ADF304B8}" type="presOf" srcId="{8F28B525-3277-4AA6-A601-F8C4AE869AA2}" destId="{DF958853-2DB4-4D44-994A-872CC0912FC6}" srcOrd="0" destOrd="0" presId="urn:microsoft.com/office/officeart/2005/8/layout/hierarchy1"/>
    <dgm:cxn modelId="{8CD4F9DF-186E-4AF8-9C72-3E57091115BA}" type="presOf" srcId="{9857304A-E645-4284-A6D4-B47C790F0C04}" destId="{A1FC1F46-9DC7-4F1F-9B9D-BE84418E9A48}" srcOrd="0" destOrd="0" presId="urn:microsoft.com/office/officeart/2005/8/layout/hierarchy1"/>
    <dgm:cxn modelId="{E57CE848-A6B7-4714-B83B-F26557DE6FD1}" srcId="{EB1A9CAE-8CBD-4F52-96E5-D332DCB98E3F}" destId="{3D124867-BEF1-4D0D-86BD-CF84E73DE5B9}" srcOrd="1" destOrd="0" parTransId="{DB68ABF8-CFAA-42D7-BD67-E6931CF51C8E}" sibTransId="{3CD7E0FF-1358-49B8-8748-97CDEB397A9A}"/>
    <dgm:cxn modelId="{3B39FDD5-EF2B-4E56-B42C-09ABB61EF6FB}" srcId="{2CF47669-007F-4FA9-BF0B-FA5EB2E295E4}" destId="{EE47073B-4D49-4B34-84F9-11C5F0FECE2C}" srcOrd="0" destOrd="0" parTransId="{35A853D8-781C-4B68-9128-77033AA34953}" sibTransId="{B3E9CDCF-F894-49FE-964E-00249D5D8BC2}"/>
    <dgm:cxn modelId="{1440835F-EA62-4E9C-BB81-C788A2523749}" type="presOf" srcId="{1D120C95-C15B-4EB6-816D-9C3E6A809804}" destId="{8F8F63CD-E4EA-4E51-867B-D110B09EFD90}" srcOrd="0" destOrd="0" presId="urn:microsoft.com/office/officeart/2005/8/layout/hierarchy1"/>
    <dgm:cxn modelId="{DA7A377F-B582-4D0E-9E7B-1F41F48131D3}" type="presOf" srcId="{4E8338AF-E903-4A73-A711-C20990735248}" destId="{9E2FB908-07FC-4813-9C95-B74B8DF1A143}" srcOrd="0" destOrd="0" presId="urn:microsoft.com/office/officeart/2005/8/layout/hierarchy1"/>
    <dgm:cxn modelId="{02A0B0DA-9665-4330-9D52-929CCB58ACC4}" srcId="{EB1A9CAE-8CBD-4F52-96E5-D332DCB98E3F}" destId="{03174A91-8BCF-4A4C-9AF9-2C4284CDB72F}" srcOrd="0" destOrd="0" parTransId="{43312247-0B15-4167-B0E6-725A3EA1371D}" sibTransId="{D043C232-27F7-4091-82EA-96EFEC707B42}"/>
    <dgm:cxn modelId="{C12B7673-B308-44B5-B0E1-ECE59F139321}" srcId="{86DFA29C-C193-44C5-8EC4-01D5939B0D4B}" destId="{5120BE6C-468A-4F20-B233-20BF764E921A}" srcOrd="0" destOrd="0" parTransId="{7A6930D2-B01D-4155-85CE-B7020BDE1626}" sibTransId="{50AE0AA7-89E2-443A-9650-390EE6F20ABA}"/>
    <dgm:cxn modelId="{409BF54B-9DAB-44D7-8534-03B65FADCA56}" type="presOf" srcId="{43312247-0B15-4167-B0E6-725A3EA1371D}" destId="{E6C5077E-0923-4F11-9B17-1F750F241AB3}" srcOrd="0" destOrd="0" presId="urn:microsoft.com/office/officeart/2005/8/layout/hierarchy1"/>
    <dgm:cxn modelId="{E995D006-A80D-4147-8260-0F8488FE3129}" type="presOf" srcId="{86EDB265-E222-4998-8840-CED52AB89810}" destId="{93AF9437-DED5-4F2A-BF42-A00BBD3B70FB}" srcOrd="0" destOrd="0" presId="urn:microsoft.com/office/officeart/2005/8/layout/hierarchy1"/>
    <dgm:cxn modelId="{BEEB7348-214E-4805-B7A5-1AA3A3F3963C}" type="presOf" srcId="{5449DE4E-FB97-4995-97F1-1D92FAA95CFB}" destId="{B6910044-21C2-4258-AD32-E5F8154211A9}" srcOrd="0" destOrd="0" presId="urn:microsoft.com/office/officeart/2005/8/layout/hierarchy1"/>
    <dgm:cxn modelId="{6E7FAA11-6A60-48A6-960B-17542877F6DE}" type="presOf" srcId="{F7321EB6-DBDE-4F84-A543-056559E5EFB1}" destId="{90D07219-DA5D-482D-9F3F-85C0C25C3481}" srcOrd="0" destOrd="0" presId="urn:microsoft.com/office/officeart/2005/8/layout/hierarchy1"/>
    <dgm:cxn modelId="{28529878-DEF9-4A99-BE0C-4284B311C2ED}" type="presOf" srcId="{EE47073B-4D49-4B34-84F9-11C5F0FECE2C}" destId="{4B47DCDC-8FF3-49AE-AD97-8D9C739604AD}" srcOrd="0" destOrd="0" presId="urn:microsoft.com/office/officeart/2005/8/layout/hierarchy1"/>
    <dgm:cxn modelId="{34C22107-AF20-4904-8029-B580A14F8968}" type="presOf" srcId="{7595A6F2-936A-4B9A-A813-94A7DBF6321E}" destId="{6D682BDC-05BC-4F3C-8819-0638CC7C60D5}" srcOrd="0" destOrd="0" presId="urn:microsoft.com/office/officeart/2005/8/layout/hierarchy1"/>
    <dgm:cxn modelId="{4A32648C-AE31-4863-8C50-19F841827786}" type="presOf" srcId="{E6B716AB-B533-485B-963B-20CB3F8EAE9C}" destId="{B3BA3783-B817-4AF8-A97A-EFFE417A6491}" srcOrd="0" destOrd="0" presId="urn:microsoft.com/office/officeart/2005/8/layout/hierarchy1"/>
    <dgm:cxn modelId="{D2A80A26-37A3-40E2-9260-CFA0D9A6400D}" type="presOf" srcId="{64EDF3D2-1318-4466-8C6C-0F1D60579F72}" destId="{0A42584B-85DE-4372-B2D0-0993E3D87699}" srcOrd="0" destOrd="0" presId="urn:microsoft.com/office/officeart/2005/8/layout/hierarchy1"/>
    <dgm:cxn modelId="{146437FC-3E42-4FBE-8801-D2BDF97C9F63}" type="presOf" srcId="{5120BE6C-468A-4F20-B233-20BF764E921A}" destId="{F952E1B7-995D-43B3-84AD-ED274C567F4D}" srcOrd="0" destOrd="0" presId="urn:microsoft.com/office/officeart/2005/8/layout/hierarchy1"/>
    <dgm:cxn modelId="{E08873FD-003D-49F1-AE55-BB701137F9CD}" srcId="{EE47073B-4D49-4B34-84F9-11C5F0FECE2C}" destId="{2A8A0612-5FEB-4824-9AC5-56E478B69618}" srcOrd="1" destOrd="0" parTransId="{0CEB51F0-605C-4690-A2B8-A6C064131AC2}" sibTransId="{7AC82B5E-2ABE-48C6-A4F3-15EE62F61EE8}"/>
    <dgm:cxn modelId="{7074369C-1AD3-40E0-BC4D-E4CEB695E250}" srcId="{5120BE6C-468A-4F20-B233-20BF764E921A}" destId="{64EDF3D2-1318-4466-8C6C-0F1D60579F72}" srcOrd="3" destOrd="0" parTransId="{0A9981DA-565E-468F-A752-B4C3E63E424C}" sibTransId="{9C0187EF-9015-4840-AE36-B860F25F092B}"/>
    <dgm:cxn modelId="{6BE1DB0B-84F9-466F-AD1D-379B3E596868}" type="presOf" srcId="{314FA3FF-B73B-444E-92E4-95A3C6ED02D6}" destId="{128DFE7B-A7AB-4C8E-9D2C-85D472B5C9BA}" srcOrd="0" destOrd="0" presId="urn:microsoft.com/office/officeart/2005/8/layout/hierarchy1"/>
    <dgm:cxn modelId="{DFB90C78-A725-4C74-ACFA-459299D99E91}" type="presOf" srcId="{8B92CFAB-93E2-4148-B105-3B74DEB143C6}" destId="{1BDF8746-0BC8-4372-922B-BD53E33307E5}" srcOrd="0" destOrd="0" presId="urn:microsoft.com/office/officeart/2005/8/layout/hierarchy1"/>
    <dgm:cxn modelId="{44EEA884-F9BA-41EE-B616-14C815CB3A17}" srcId="{5120BE6C-468A-4F20-B233-20BF764E921A}" destId="{AFF3209C-0C3B-41B4-9800-3189D6068552}" srcOrd="2" destOrd="0" parTransId="{314FA3FF-B73B-444E-92E4-95A3C6ED02D6}" sibTransId="{651352CF-EA2B-4852-A38B-6BEAE4EBFAFA}"/>
    <dgm:cxn modelId="{D5F066CF-3E70-49AD-A3AD-AAB75CD6290D}" type="presOf" srcId="{A5CA6BA0-C530-4C44-8B9D-AB61F4C88653}" destId="{9965560F-3D9E-4344-8386-24961451EF0C}" srcOrd="0" destOrd="0" presId="urn:microsoft.com/office/officeart/2005/8/layout/hierarchy1"/>
    <dgm:cxn modelId="{D1D7281D-6885-4F91-AF4D-2E76F43042AC}" srcId="{2AC2AF0F-DA1E-450F-A6CA-110637755DA8}" destId="{327251E5-127B-4D54-9F4F-5A6C379B2974}" srcOrd="2" destOrd="0" parTransId="{7595A6F2-936A-4B9A-A813-94A7DBF6321E}" sibTransId="{C4CF2AB7-B99D-4189-BD7E-23E25DAE6323}"/>
    <dgm:cxn modelId="{464562F0-94DC-4F7C-AAB0-9E0772F42D34}" srcId="{03174A91-8BCF-4A4C-9AF9-2C4284CDB72F}" destId="{AE0F193F-F6E6-42E9-8F72-4D8313AEDFA2}" srcOrd="0" destOrd="0" parTransId="{69588903-2C0B-4FB9-9FD3-C127B8E6C707}" sibTransId="{22004BE5-05CF-4872-8EB9-BAD792452DD5}"/>
    <dgm:cxn modelId="{DED50457-DF14-4395-86BA-DF3E18C8CE0C}" type="presOf" srcId="{94B6F7B6-9C24-42D2-A9DA-BBC2B40691B1}" destId="{A5027520-75C4-48DD-9B05-4590A8DC032A}" srcOrd="0" destOrd="0" presId="urn:microsoft.com/office/officeart/2005/8/layout/hierarchy1"/>
    <dgm:cxn modelId="{7D7DF283-B22C-4E78-99B4-08522EFF6491}" srcId="{A46FF357-4281-4FCD-B570-C98CE8EF1826}" destId="{A5CA6BA0-C530-4C44-8B9D-AB61F4C88653}" srcOrd="0" destOrd="0" parTransId="{656556FE-978E-4F6D-B567-E8F797D04624}" sibTransId="{666E68A5-52A5-46CA-BCFB-3AF2C2582713}"/>
    <dgm:cxn modelId="{772AAE7E-42B7-481C-B2B0-FF60F988311B}" srcId="{EE47073B-4D49-4B34-84F9-11C5F0FECE2C}" destId="{0AB43B2E-942F-4627-BAAC-3B3E69A0AAED}" srcOrd="2" destOrd="0" parTransId="{5B653428-77E5-47DF-9CC0-BC3C793F6D7B}" sibTransId="{B3C5F9D7-65AE-4277-B42C-3A452875C75C}"/>
    <dgm:cxn modelId="{7D756383-8785-4D7D-8E05-37E11AEC4306}" srcId="{9857304A-E645-4284-A6D4-B47C790F0C04}" destId="{1F8C1F31-ED68-4F6A-9F68-2196E1E55AD2}" srcOrd="1" destOrd="0" parTransId="{D479187E-5463-46B2-B4C8-29A4F1C38FC3}" sibTransId="{F80430E2-0F44-4564-92B6-109F5239641A}"/>
    <dgm:cxn modelId="{D7D17CD3-AA16-4F7D-B070-DB36F2F80532}" srcId="{AFF3209C-0C3B-41B4-9800-3189D6068552}" destId="{F7321EB6-DBDE-4F84-A543-056559E5EFB1}" srcOrd="0" destOrd="0" parTransId="{AB7BB2C5-0B2B-478B-8319-4BAC08C33E5E}" sibTransId="{FA88C488-5D13-4476-97DE-B352418231E4}"/>
    <dgm:cxn modelId="{1BE5FA72-5C12-4BAB-97AE-2CADAE6C9443}" type="presOf" srcId="{2A8A0612-5FEB-4824-9AC5-56E478B69618}" destId="{66F938D1-300F-4B96-9A71-9D0015AE5849}" srcOrd="0" destOrd="0" presId="urn:microsoft.com/office/officeart/2005/8/layout/hierarchy1"/>
    <dgm:cxn modelId="{5A896261-0C62-4706-8280-6F1182E5AB6A}" type="presOf" srcId="{3F31C455-5D84-46F6-99F5-6AD11CA61253}" destId="{853053ED-C053-4421-A558-736FE2739C6C}" srcOrd="0" destOrd="0" presId="urn:microsoft.com/office/officeart/2005/8/layout/hierarchy1"/>
    <dgm:cxn modelId="{344D0995-18DD-4861-B15E-9AE09DEA8FBA}" type="presOf" srcId="{216C9C05-32CF-4434-9FDA-E0C6B786D32E}" destId="{C92DD0AE-F03A-429B-8D1C-F823401096D9}" srcOrd="0" destOrd="0" presId="urn:microsoft.com/office/officeart/2005/8/layout/hierarchy1"/>
    <dgm:cxn modelId="{5B5F0B5B-C241-4FBF-92D1-67A3DF2475CB}" type="presOf" srcId="{29A56575-75A0-4BE5-A9BC-45197F23CEAE}" destId="{ECD679FD-83C1-4E7F-B252-A4319F9B3DEC}" srcOrd="0" destOrd="0" presId="urn:microsoft.com/office/officeart/2005/8/layout/hierarchy1"/>
    <dgm:cxn modelId="{D277715B-FAF4-4BE1-9527-6F5A14DE8761}" type="presOf" srcId="{3D124867-BEF1-4D0D-86BD-CF84E73DE5B9}" destId="{F5878EC2-1968-4002-8D51-18BE3E784FC7}" srcOrd="0" destOrd="0" presId="urn:microsoft.com/office/officeart/2005/8/layout/hierarchy1"/>
    <dgm:cxn modelId="{BD977192-91BC-40C7-A28B-976522EB2D2F}" type="presOf" srcId="{139060BA-4F8E-4721-9A51-D2483C3FFCE8}" destId="{BB64E1A9-BEB4-4E75-A7A3-593275C4FB6B}" srcOrd="0" destOrd="0" presId="urn:microsoft.com/office/officeart/2005/8/layout/hierarchy1"/>
    <dgm:cxn modelId="{14EF8BE7-1031-4E0E-9618-803FFE583F8C}" type="presOf" srcId="{AA2DFA6F-D50D-4A60-8BE4-111A674D86A4}" destId="{44E3540B-31E1-4731-9250-2BA2181C56A7}" srcOrd="0" destOrd="0" presId="urn:microsoft.com/office/officeart/2005/8/layout/hierarchy1"/>
    <dgm:cxn modelId="{C0D7295E-EE4D-4E3E-8006-8514A5C6B764}" srcId="{03174A91-8BCF-4A4C-9AF9-2C4284CDB72F}" destId="{3FE3F426-4EAC-42BC-9E7C-9C36F63351F2}" srcOrd="1" destOrd="0" parTransId="{A4466554-F5B0-4856-8CF1-B3E72DB715FE}" sibTransId="{29A2EA33-6E93-4704-AF4C-D96293ADB6F8}"/>
    <dgm:cxn modelId="{EB3B9378-80AA-4104-B7F3-36D56F3068E6}" srcId="{0AB43B2E-942F-4627-BAAC-3B3E69A0AAED}" destId="{E2560A1A-2747-42E2-A6B7-DEB5333A6069}" srcOrd="2" destOrd="0" parTransId="{3F31C455-5D84-46F6-99F5-6AD11CA61253}" sibTransId="{99BD4E46-D759-4039-9CB2-BE6AAE2CEAD0}"/>
    <dgm:cxn modelId="{27140C9E-22E7-4180-AE12-D213F4A84055}" type="presOf" srcId="{327251E5-127B-4D54-9F4F-5A6C379B2974}" destId="{F0D098B9-D252-44E8-BA66-5701C26D0158}" srcOrd="0" destOrd="0" presId="urn:microsoft.com/office/officeart/2005/8/layout/hierarchy1"/>
    <dgm:cxn modelId="{91C214E9-D4A4-4843-8EC9-3900CEE90C0F}" type="presOf" srcId="{A46FF357-4281-4FCD-B570-C98CE8EF1826}" destId="{2535E442-E977-49C7-9944-7697DC5604CE}" srcOrd="0" destOrd="0" presId="urn:microsoft.com/office/officeart/2005/8/layout/hierarchy1"/>
    <dgm:cxn modelId="{D387A319-432F-41DA-90D7-004FE5E63528}" srcId="{86DFA29C-C193-44C5-8EC4-01D5939B0D4B}" destId="{DC48B1AC-86D4-4F7A-9DBD-43328308DCD6}" srcOrd="1" destOrd="0" parTransId="{B5747E7E-540C-4EFC-A7FD-4B40E24782E6}" sibTransId="{1F460F22-CA51-4DFB-8C33-2471987CFEE6}"/>
    <dgm:cxn modelId="{CAB02B93-24DF-4F12-856D-8EADBB98006D}" srcId="{8F28B525-3277-4AA6-A601-F8C4AE869AA2}" destId="{5CD45505-059F-46A8-812A-6FE7B0C810E8}" srcOrd="0" destOrd="0" parTransId="{589AA57E-4891-429A-A541-2599760C451B}" sibTransId="{EB1EADEA-3284-4055-8F4F-A071476BB046}"/>
    <dgm:cxn modelId="{4460BFEB-FF17-43DB-B193-232A5755D665}" srcId="{5120BE6C-468A-4F20-B233-20BF764E921A}" destId="{63592F2C-A4C2-455A-8E7E-0225FF4A5BD6}" srcOrd="0" destOrd="0" parTransId="{4B8F9939-17C9-40B9-B808-680A366F4EF1}" sibTransId="{8BE5A557-AACD-4BAC-9A27-C5743673F3CA}"/>
    <dgm:cxn modelId="{302F4378-5975-42B7-A609-4F1E906AC91E}" type="presOf" srcId="{61232B92-BC72-4D0B-85CA-89057BAF4A7D}" destId="{E6275627-BA4C-4630-8B80-CC370A17082C}" srcOrd="0" destOrd="0" presId="urn:microsoft.com/office/officeart/2005/8/layout/hierarchy1"/>
    <dgm:cxn modelId="{0C24B802-395E-4BB7-BC76-A527D1BA0F74}" type="presOf" srcId="{1F78069D-708B-44F1-BC8F-EA7153FBDCCB}" destId="{99BA5F01-46B8-4EAD-97E7-530A130F18D9}" srcOrd="0" destOrd="0" presId="urn:microsoft.com/office/officeart/2005/8/layout/hierarchy1"/>
    <dgm:cxn modelId="{6840EF61-4EEA-4EEA-A784-E6192AFB5ADD}" type="presOf" srcId="{656556FE-978E-4F6D-B567-E8F797D04624}" destId="{6C32B35F-439E-4C02-B752-F32B86E58020}" srcOrd="0" destOrd="0" presId="urn:microsoft.com/office/officeart/2005/8/layout/hierarchy1"/>
    <dgm:cxn modelId="{C47DCBEE-5C13-47DE-A1B3-D52BDE881F14}" type="presOf" srcId="{D479187E-5463-46B2-B4C8-29A4F1C38FC3}" destId="{64392BA3-4AE8-4C18-819C-03B46FBD75CA}" srcOrd="0" destOrd="0" presId="urn:microsoft.com/office/officeart/2005/8/layout/hierarchy1"/>
    <dgm:cxn modelId="{1D2818F3-789A-4CC2-B86D-6D2803867CDA}" type="presOf" srcId="{A94E48A7-B0C2-4BF2-A71D-BD60F3266CA2}" destId="{242CE1F4-6E4A-4EA9-93C5-4EFE0DF10211}" srcOrd="0" destOrd="0" presId="urn:microsoft.com/office/officeart/2005/8/layout/hierarchy1"/>
    <dgm:cxn modelId="{36F17805-F704-4926-8E9D-C3BD6890D716}" srcId="{327251E5-127B-4D54-9F4F-5A6C379B2974}" destId="{F2EB9CF0-B41A-4A01-B459-B6E0CF0717CC}" srcOrd="1" destOrd="0" parTransId="{7231511E-4DB7-4E8D-B6C5-2A9EAD9A41DC}" sibTransId="{9CA7759F-2ACF-4487-85DC-E1E1F2BCBAD9}"/>
    <dgm:cxn modelId="{E084D163-C4F1-4EE1-8A59-DE3F0728DF75}" srcId="{0AB43B2E-942F-4627-BAAC-3B3E69A0AAED}" destId="{38BE4AA2-6A69-4B23-8CFC-2D34EA47461A}" srcOrd="1" destOrd="0" parTransId="{CB3D8091-6278-4791-BE18-BB612C450A58}" sibTransId="{FE1FF6EF-68C2-4137-A1D5-4DB51B29A70C}"/>
    <dgm:cxn modelId="{3F024D69-0BAD-4C9C-A3D5-701C859D9578}" type="presOf" srcId="{FC66C6E5-C926-4BA0-9D64-EA515C657C4F}" destId="{9DA5FAE4-4912-4215-B966-7E9FBB2C0715}" srcOrd="0" destOrd="0" presId="urn:microsoft.com/office/officeart/2005/8/layout/hierarchy1"/>
    <dgm:cxn modelId="{FB12E4CA-E02C-4B0F-A817-FC77C176B356}" type="presOf" srcId="{6551A1A9-4BF7-4D87-AB52-2F9DF226A808}" destId="{7073DFC6-2146-44D4-BC65-68789E4FEFCD}" srcOrd="0" destOrd="0" presId="urn:microsoft.com/office/officeart/2005/8/layout/hierarchy1"/>
    <dgm:cxn modelId="{8EB01721-E673-43FE-B172-6355C4622A5D}" type="presOf" srcId="{5CD45505-059F-46A8-812A-6FE7B0C810E8}" destId="{68B0025A-DAAE-4EB8-B3CA-DEB22CD63054}" srcOrd="0" destOrd="0" presId="urn:microsoft.com/office/officeart/2005/8/layout/hierarchy1"/>
    <dgm:cxn modelId="{6112C878-2DEC-4CB7-9B10-9FDCD2793BCA}" type="presOf" srcId="{A9D48893-C5C9-470D-BF3C-E1881EA2F772}" destId="{28E3A9F6-A5AC-41AA-85ED-F253E1C73410}" srcOrd="0" destOrd="0" presId="urn:microsoft.com/office/officeart/2005/8/layout/hierarchy1"/>
    <dgm:cxn modelId="{BB730109-FFC5-4053-9EDD-58FB08A197F8}" srcId="{2A8A0612-5FEB-4824-9AC5-56E478B69618}" destId="{8F28B525-3277-4AA6-A601-F8C4AE869AA2}" srcOrd="1" destOrd="0" parTransId="{1BFFF1DE-844D-403E-A0CE-569CC4916568}" sibTransId="{6042D1D4-F6BE-4D36-8CAD-7B438F9E75EE}"/>
    <dgm:cxn modelId="{33D1EBBD-CCCC-4A0C-B749-7C3924698B3C}" srcId="{86EDB265-E222-4998-8840-CED52AB89810}" destId="{FC66C6E5-C926-4BA0-9D64-EA515C657C4F}" srcOrd="0" destOrd="0" parTransId="{2EC0E89B-003A-46EB-9B4A-CFBC288B7745}" sibTransId="{396871CF-2DB3-471E-99A6-0B6EAA01AC18}"/>
    <dgm:cxn modelId="{CC719B2F-80DA-42E2-82E0-5CD84CDF5E3D}" type="presOf" srcId="{DC48B1AC-86D4-4F7A-9DBD-43328308DCD6}" destId="{D1796A08-6F7B-4E3F-9EF1-80753610648C}" srcOrd="0" destOrd="0" presId="urn:microsoft.com/office/officeart/2005/8/layout/hierarchy1"/>
    <dgm:cxn modelId="{D1D2B90E-7B56-4F68-A90C-9B99A3C4F1F7}" type="presOf" srcId="{085261BB-303C-4482-8FD7-92F93923E080}" destId="{B7509D50-6F99-4B37-83A9-A9A7239477AF}" srcOrd="0" destOrd="0" presId="urn:microsoft.com/office/officeart/2005/8/layout/hierarchy1"/>
    <dgm:cxn modelId="{CB628B07-2161-411C-AC93-CE03282E5074}" type="presOf" srcId="{5E70A6B9-57DC-4718-A192-0B738C4699C2}" destId="{2DC23FC5-0AD7-4775-9DB5-AA91B644EA22}" srcOrd="0" destOrd="0" presId="urn:microsoft.com/office/officeart/2005/8/layout/hierarchy1"/>
    <dgm:cxn modelId="{6ED6DA23-75CA-4F9B-8CDC-55C92C9E3B33}" type="presOf" srcId="{69588903-2C0B-4FB9-9FD3-C127B8E6C707}" destId="{CE6F55FC-4F49-4438-B3FD-D33166F15CF3}" srcOrd="0" destOrd="0" presId="urn:microsoft.com/office/officeart/2005/8/layout/hierarchy1"/>
    <dgm:cxn modelId="{765971A5-96F9-4BC9-9F1C-B801B4F1947C}" type="presOf" srcId="{9C647FE1-119B-4B1A-9CE8-C277BADE726E}" destId="{4F7114EB-592B-4DAF-9C57-DF6ACCEE0798}" srcOrd="0" destOrd="0" presId="urn:microsoft.com/office/officeart/2005/8/layout/hierarchy1"/>
    <dgm:cxn modelId="{929FB2E0-35D7-4948-A21B-4D1533EF4387}" type="presOf" srcId="{A4466554-F5B0-4856-8CF1-B3E72DB715FE}" destId="{019F49C9-C68F-49ED-BAA8-841AAA55551C}" srcOrd="0" destOrd="0" presId="urn:microsoft.com/office/officeart/2005/8/layout/hierarchy1"/>
    <dgm:cxn modelId="{416CE35B-D576-45C0-AE4E-8498F93289A5}" type="presOf" srcId="{86DFA29C-C193-44C5-8EC4-01D5939B0D4B}" destId="{DBCAAC54-ED3D-40D5-90B2-2408616EF796}" srcOrd="0" destOrd="0" presId="urn:microsoft.com/office/officeart/2005/8/layout/hierarchy1"/>
    <dgm:cxn modelId="{07066EAC-4A93-4BBB-9A36-F85368BFC4C9}" srcId="{8B92CFAB-93E2-4148-B105-3B74DEB143C6}" destId="{94B6F7B6-9C24-42D2-A9DA-BBC2B40691B1}" srcOrd="0" destOrd="0" parTransId="{FC5FDE7A-98A1-4C35-BCD7-98ABF33A08C5}" sibTransId="{A1E10C1D-F66A-4355-ACD8-ACEC4A96F748}"/>
    <dgm:cxn modelId="{1A57A04B-A704-4D7D-8326-311F7172D736}" type="presOf" srcId="{0CEB51F0-605C-4690-A2B8-A6C064131AC2}" destId="{DB116BA2-C645-419C-B703-031EB6AE5069}" srcOrd="0" destOrd="0" presId="urn:microsoft.com/office/officeart/2005/8/layout/hierarchy1"/>
    <dgm:cxn modelId="{D1A37153-FBF6-4B14-8D31-BC49F9E9B204}" type="presOf" srcId="{4B8F9939-17C9-40B9-B808-680A366F4EF1}" destId="{27893141-D778-415C-9FD6-D85A625FA24A}" srcOrd="0" destOrd="0" presId="urn:microsoft.com/office/officeart/2005/8/layout/hierarchy1"/>
    <dgm:cxn modelId="{06598247-929D-43DD-91F6-175BF3B3D719}" type="presOf" srcId="{7B4424C9-36A7-4843-809E-DE631BECE30D}" destId="{83CD12E5-D7C9-486E-8F80-780F1BC8EE85}" srcOrd="0" destOrd="0" presId="urn:microsoft.com/office/officeart/2005/8/layout/hierarchy1"/>
    <dgm:cxn modelId="{EC637366-5576-413F-ACD5-8546155AD7A5}" type="presOf" srcId="{FC5FDE7A-98A1-4C35-BCD7-98ABF33A08C5}" destId="{23C14E07-6A07-4CAF-A1F7-22A9C2D81E41}" srcOrd="0" destOrd="0" presId="urn:microsoft.com/office/officeart/2005/8/layout/hierarchy1"/>
    <dgm:cxn modelId="{0B047F53-3E0B-4226-86BC-68877064234E}" srcId="{2A8A0612-5FEB-4824-9AC5-56E478B69618}" destId="{A46FF357-4281-4FCD-B570-C98CE8EF1826}" srcOrd="0" destOrd="0" parTransId="{255DBF5C-0410-4258-BCD1-49029C7EDDDB}" sibTransId="{478D11F9-77B6-4239-8F69-B1DFDA52D82F}"/>
    <dgm:cxn modelId="{DA0B5998-99A2-47F3-922F-2EA0EA82CFDE}" type="presOf" srcId="{69EB2DD2-BE5A-4614-9FC8-60436844401E}" destId="{B923CD3C-0B4F-41A4-912C-32CC1A06B935}" srcOrd="0" destOrd="0" presId="urn:microsoft.com/office/officeart/2005/8/layout/hierarchy1"/>
    <dgm:cxn modelId="{C0469E88-088E-4FEB-86DF-6CBC4B89DEE4}" srcId="{38BE4AA2-6A69-4B23-8CFC-2D34EA47461A}" destId="{8B0C9036-CAE9-4FFA-B0E2-26EE2F69BCA7}" srcOrd="0" destOrd="0" parTransId="{AA2DFA6F-D50D-4A60-8BE4-111A674D86A4}" sibTransId="{8B7AB542-E77D-4156-977B-BCAE8FDBA3A9}"/>
    <dgm:cxn modelId="{9840C142-60EE-49E7-AC6E-AD7D9396BFE3}" srcId="{0AB43B2E-942F-4627-BAAC-3B3E69A0AAED}" destId="{86DFA29C-C193-44C5-8EC4-01D5939B0D4B}" srcOrd="0" destOrd="0" parTransId="{F611CCCA-0676-4A04-AD1B-D15D4A54EE6F}" sibTransId="{43921598-EEEE-41B2-99F0-95251E9808F7}"/>
    <dgm:cxn modelId="{A1B267A5-641F-40BA-B264-F4B292885547}" type="presOf" srcId="{67959EA7-8A97-4200-B23F-6F2DFC4DBAE2}" destId="{82EB065F-272A-4C1E-BAD1-9B4A59B8CFD8}" srcOrd="0" destOrd="0" presId="urn:microsoft.com/office/officeart/2005/8/layout/hierarchy1"/>
    <dgm:cxn modelId="{2D03E50C-E08B-43AA-A0F8-C5DF4190F84B}" type="presOf" srcId="{E35ACF2A-A5AE-45E0-B1BE-0D7E80495FFA}" destId="{BF88F446-D940-4968-A1AC-DC4CD96851E9}" srcOrd="0" destOrd="0" presId="urn:microsoft.com/office/officeart/2005/8/layout/hierarchy1"/>
    <dgm:cxn modelId="{8FF0D757-0ABE-4B66-AC9D-1FBF50D68D5D}" srcId="{A46FF357-4281-4FCD-B570-C98CE8EF1826}" destId="{7B4424C9-36A7-4843-809E-DE631BECE30D}" srcOrd="1" destOrd="0" parTransId="{A9D48893-C5C9-470D-BF3C-E1881EA2F772}" sibTransId="{20AE84CD-B9CE-41EF-A47C-53148F0A7A70}"/>
    <dgm:cxn modelId="{79571B7C-B5A0-4E99-A9C1-D64DBF8D86AB}" type="presOf" srcId="{3FE3F426-4EAC-42BC-9E7C-9C36F63351F2}" destId="{0442A639-8453-4361-88D5-9E13ECFBEAD3}" srcOrd="0" destOrd="0" presId="urn:microsoft.com/office/officeart/2005/8/layout/hierarchy1"/>
    <dgm:cxn modelId="{CA4BCC39-F31E-4682-9FFE-35B3F560B70F}" type="presOf" srcId="{63592F2C-A4C2-455A-8E7E-0225FF4A5BD6}" destId="{7730BE87-1A4C-43FE-AEDA-75B13F824ECB}" srcOrd="0" destOrd="0" presId="urn:microsoft.com/office/officeart/2005/8/layout/hierarchy1"/>
    <dgm:cxn modelId="{217788F9-BD94-4BAF-A6C4-77DCDEB45C8E}" srcId="{2AC2AF0F-DA1E-450F-A6CA-110637755DA8}" destId="{1072DD53-69E8-422A-B3C0-938BC0BBB800}" srcOrd="1" destOrd="0" parTransId="{3175AD5F-36B6-4C75-A4B3-6A2DC67A9EBA}" sibTransId="{D704DBE3-26EE-48CF-AC8D-4E0264B091EF}"/>
    <dgm:cxn modelId="{1BCC1E7C-9D23-4664-8114-C5B50803F1F8}" type="presOf" srcId="{7614DD3A-E870-4385-AE0F-77A889CC8D6B}" destId="{E1135F93-F5BF-4DB4-93B5-856854E6CAA6}" srcOrd="0" destOrd="0" presId="urn:microsoft.com/office/officeart/2005/8/layout/hierarchy1"/>
    <dgm:cxn modelId="{1B91112A-5CC1-4832-AED0-B313C1B520A4}" type="presOf" srcId="{2EC0E89B-003A-46EB-9B4A-CFBC288B7745}" destId="{0A0D00AA-6CEE-4530-8451-1B8CC423C490}" srcOrd="0" destOrd="0" presId="urn:microsoft.com/office/officeart/2005/8/layout/hierarchy1"/>
    <dgm:cxn modelId="{7749F88D-9934-4303-AB84-C9B50B0E656C}" srcId="{5120BE6C-468A-4F20-B233-20BF764E921A}" destId="{8B92CFAB-93E2-4148-B105-3B74DEB143C6}" srcOrd="1" destOrd="0" parTransId="{A391BC80-E9F7-46F5-9735-C596CAFF06A4}" sibTransId="{F34993DA-05DC-47E1-B331-B26029A92F55}"/>
    <dgm:cxn modelId="{2A561B86-642D-4EF0-9D35-2B419107DE2D}" type="presOf" srcId="{38BE4AA2-6A69-4B23-8CFC-2D34EA47461A}" destId="{E1A9768E-E5D4-45A8-9804-B8731548C084}" srcOrd="0" destOrd="0" presId="urn:microsoft.com/office/officeart/2005/8/layout/hierarchy1"/>
    <dgm:cxn modelId="{CAF3EB6E-8AE8-43CE-898E-8584E114784F}" type="presOf" srcId="{ADC233EA-C3CB-484F-BC90-E5A60A951562}" destId="{5D9D0B15-B4F2-4CA7-9879-0DF2EB79D90A}" srcOrd="0" destOrd="0" presId="urn:microsoft.com/office/officeart/2005/8/layout/hierarchy1"/>
    <dgm:cxn modelId="{E8E7C38C-1218-42C9-B35A-7C0A34BDFB62}" type="presOf" srcId="{03174A91-8BCF-4A4C-9AF9-2C4284CDB72F}" destId="{63475E89-320F-4094-A7DA-4AE299017DDD}" srcOrd="0" destOrd="0" presId="urn:microsoft.com/office/officeart/2005/8/layout/hierarchy1"/>
    <dgm:cxn modelId="{74558132-3546-4EC0-87DD-135E04EAAE2B}" type="presOf" srcId="{EB1A9CAE-8CBD-4F52-96E5-D332DCB98E3F}" destId="{29063756-F6B1-4B16-85DA-CD3B1696659A}" srcOrd="0" destOrd="0" presId="urn:microsoft.com/office/officeart/2005/8/layout/hierarchy1"/>
    <dgm:cxn modelId="{C384CA88-08D8-4271-8BC4-D18EB0A86F8B}" type="presOf" srcId="{CB3D8091-6278-4791-BE18-BB612C450A58}" destId="{6C7D3E03-2D2C-4755-A177-A7A5EA8CD972}" srcOrd="0" destOrd="0" presId="urn:microsoft.com/office/officeart/2005/8/layout/hierarchy1"/>
    <dgm:cxn modelId="{BDD90B2A-B1A6-498B-A14D-E304E2A9661D}" type="presOf" srcId="{EC8ABD14-6213-4FBB-B2FE-BD3BB70A3FD7}" destId="{056C0085-F97D-480A-B73B-BA88CB3535D5}" srcOrd="0" destOrd="0" presId="urn:microsoft.com/office/officeart/2005/8/layout/hierarchy1"/>
    <dgm:cxn modelId="{1338E464-54E5-4B14-9287-0703FD792C13}" srcId="{2AC2AF0F-DA1E-450F-A6CA-110637755DA8}" destId="{9857304A-E645-4284-A6D4-B47C790F0C04}" srcOrd="3" destOrd="0" parTransId="{BC89B120-6055-4E01-9DA4-90EF4C83D03E}" sibTransId="{4E992C45-CEFC-484E-9E10-A85E0EE22735}"/>
    <dgm:cxn modelId="{EA4C3153-E6AC-43CC-980F-D5723A0041FF}" srcId="{5E70A6B9-57DC-4718-A192-0B738C4699C2}" destId="{86EDB265-E222-4998-8840-CED52AB89810}" srcOrd="1" destOrd="0" parTransId="{1BF172B3-FED5-4783-9F39-79086949ECEF}" sibTransId="{856B21BE-CEDB-479C-BBEA-702FC5205773}"/>
    <dgm:cxn modelId="{E014A3E2-8C4C-46D2-B89A-77A7F3B5611C}" type="presOf" srcId="{1072DD53-69E8-422A-B3C0-938BC0BBB800}" destId="{46D7CA18-F041-4719-9D09-05B2DD1577B1}" srcOrd="0" destOrd="0" presId="urn:microsoft.com/office/officeart/2005/8/layout/hierarchy1"/>
    <dgm:cxn modelId="{D008296D-8037-46B6-8A1D-F9F70BB094D3}" srcId="{38BE4AA2-6A69-4B23-8CFC-2D34EA47461A}" destId="{9C647FE1-119B-4B1A-9CE8-C277BADE726E}" srcOrd="1" destOrd="0" parTransId="{4E8338AF-E903-4A73-A711-C20990735248}" sibTransId="{D9760B44-00A5-4DA2-9D50-0E0CC2A20ECB}"/>
    <dgm:cxn modelId="{BEF64CFA-9447-4420-9D8C-2BA4F3C568DB}" type="presOf" srcId="{1BFFF1DE-844D-403E-A0CE-569CC4916568}" destId="{86A93FBF-B149-4429-8AC4-C7DD699FE021}" srcOrd="0" destOrd="0" presId="urn:microsoft.com/office/officeart/2005/8/layout/hierarchy1"/>
    <dgm:cxn modelId="{85503D6F-249E-48E1-8FE5-7B0E3E9B4E77}" type="presOf" srcId="{F2EB9CF0-B41A-4A01-B459-B6E0CF0717CC}" destId="{4C236225-6835-4908-AB7E-CA973BDDEEA9}" srcOrd="0" destOrd="0" presId="urn:microsoft.com/office/officeart/2005/8/layout/hierarchy1"/>
    <dgm:cxn modelId="{2CE3CB58-59AB-46DC-A84F-A3D6863A26B7}" type="presOf" srcId="{0A9981DA-565E-468F-A752-B4C3E63E424C}" destId="{D76C5854-E798-4457-9A75-F8D866265896}" srcOrd="0" destOrd="0" presId="urn:microsoft.com/office/officeart/2005/8/layout/hierarchy1"/>
    <dgm:cxn modelId="{E6CCD9B6-C9C2-4150-9750-3AAE6A7D39F8}" type="presOf" srcId="{AB7BB2C5-0B2B-478B-8319-4BAC08C33E5E}" destId="{9F6EF699-A233-44D1-A021-0E671C7FD495}" srcOrd="0" destOrd="0" presId="urn:microsoft.com/office/officeart/2005/8/layout/hierarchy1"/>
    <dgm:cxn modelId="{8485B6C4-979C-4BB7-8C2D-4E0ABAE30424}" type="presOf" srcId="{5FEC03B1-E64A-4F5E-8918-B736C165D3E6}" destId="{9D593817-FC7C-44FA-BE31-3F383D89D8E4}" srcOrd="0" destOrd="0" presId="urn:microsoft.com/office/officeart/2005/8/layout/hierarchy1"/>
    <dgm:cxn modelId="{6546A424-986A-4FDB-925F-FFEEE0664423}" type="presOf" srcId="{8B0C9036-CAE9-4FFA-B0E2-26EE2F69BCA7}" destId="{4E43C620-2C9F-458D-82CB-4CF49EBB64AA}" srcOrd="0" destOrd="0" presId="urn:microsoft.com/office/officeart/2005/8/layout/hierarchy1"/>
    <dgm:cxn modelId="{6BDB1868-3DBB-49FB-997B-61160CE5F3D2}" srcId="{2AC2AF0F-DA1E-450F-A6CA-110637755DA8}" destId="{6551A1A9-4BF7-4D87-AB52-2F9DF226A808}" srcOrd="0" destOrd="0" parTransId="{CC5F9C21-7052-412B-9D6F-0CAFFE4E5A32}" sibTransId="{ECB7E80E-EBB5-4E28-B307-26A3D227EDA4}"/>
    <dgm:cxn modelId="{EF2167B9-DEEC-4FAC-81BA-302BD287C77F}" type="presOf" srcId="{2CF47669-007F-4FA9-BF0B-FA5EB2E295E4}" destId="{7DD87166-3CD7-42C6-BA74-A3836A36FCC5}" srcOrd="0" destOrd="0" presId="urn:microsoft.com/office/officeart/2005/8/layout/hierarchy1"/>
    <dgm:cxn modelId="{4936ECF5-EA9D-43D5-AA4E-AF045F8D523E}" type="presOf" srcId="{B5747E7E-540C-4EFC-A7FD-4B40E24782E6}" destId="{BB1C6433-D249-4AAD-A4CC-0FCDDB34C23E}" srcOrd="0" destOrd="0" presId="urn:microsoft.com/office/officeart/2005/8/layout/hierarchy1"/>
    <dgm:cxn modelId="{D09211C0-A465-4C47-AC5F-59B762B997FE}" type="presOf" srcId="{255DBF5C-0410-4258-BCD1-49029C7EDDDB}" destId="{13DFA8F8-563C-4635-BABA-5B1536B9A570}" srcOrd="0" destOrd="0" presId="urn:microsoft.com/office/officeart/2005/8/layout/hierarchy1"/>
    <dgm:cxn modelId="{40377CBC-67D1-4978-A5BC-5D42EFB6B8C6}" srcId="{69EB2DD2-BE5A-4614-9FC8-60436844401E}" destId="{7614DD3A-E870-4385-AE0F-77A889CC8D6B}" srcOrd="1" destOrd="0" parTransId="{67959EA7-8A97-4200-B23F-6F2DFC4DBAE2}" sibTransId="{E1D576C3-251F-4A3F-8BA4-70B0DC56D5D6}"/>
    <dgm:cxn modelId="{0AC6E7DF-048A-45A1-9848-EEEFD2892F01}" srcId="{EE47073B-4D49-4B34-84F9-11C5F0FECE2C}" destId="{2AC2AF0F-DA1E-450F-A6CA-110637755DA8}" srcOrd="0" destOrd="0" parTransId="{29A56575-75A0-4BE5-A9BC-45197F23CEAE}" sibTransId="{CCFBB58E-7FB7-4D74-99C6-5C7D6AB78F53}"/>
    <dgm:cxn modelId="{6242966F-7C75-459B-BAD5-F9B76A8552AE}" type="presOf" srcId="{7231511E-4DB7-4E8D-B6C5-2A9EAD9A41DC}" destId="{6577DC5C-0827-4536-B2D5-AC7940728C43}" srcOrd="0" destOrd="0" presId="urn:microsoft.com/office/officeart/2005/8/layout/hierarchy1"/>
    <dgm:cxn modelId="{58F2F7E1-921D-4B41-90CE-E438403BEECC}" type="presOf" srcId="{1BF172B3-FED5-4783-9F39-79086949ECEF}" destId="{A7D9A1C4-462E-425C-A833-8B9B8D97DE53}" srcOrd="0" destOrd="0" presId="urn:microsoft.com/office/officeart/2005/8/layout/hierarchy1"/>
    <dgm:cxn modelId="{71AEBCFB-D1AB-475E-BDD8-4D128EE9A0E9}" type="presOf" srcId="{E2560A1A-2747-42E2-A6B7-DEB5333A6069}" destId="{D0C650D4-69EE-4FE0-8AC0-C81BACF9594E}" srcOrd="0" destOrd="0" presId="urn:microsoft.com/office/officeart/2005/8/layout/hierarchy1"/>
    <dgm:cxn modelId="{C9571BCC-570A-4A21-9CC3-EB5A01491494}" type="presOf" srcId="{CB913DA0-4894-4917-A5B0-AE00455BC33C}" destId="{971FD2CE-C11C-4128-8E6C-F65580CE7038}" srcOrd="0" destOrd="0" presId="urn:microsoft.com/office/officeart/2005/8/layout/hierarchy1"/>
    <dgm:cxn modelId="{211CB28E-5766-4161-8B8B-B2DCC6F899A6}" type="presOf" srcId="{ACA33726-DC30-4CA2-AACE-3E59E22C1E19}" destId="{B315823F-1634-46AC-BC9A-0BEBCE6FC9D6}" srcOrd="0" destOrd="0" presId="urn:microsoft.com/office/officeart/2005/8/layout/hierarchy1"/>
    <dgm:cxn modelId="{0AEADFD5-63F6-4632-8D1A-A548FBEA54D8}" type="presOf" srcId="{5122C551-FFFA-4C22-A9C2-3727593A3BF1}" destId="{84A7D7A5-4E0C-4FFC-9D9B-27B4A9889FAF}" srcOrd="0" destOrd="0" presId="urn:microsoft.com/office/officeart/2005/8/layout/hierarchy1"/>
    <dgm:cxn modelId="{E080556C-89FD-4096-BE41-9D8F7DB4B52E}" srcId="{8F28B525-3277-4AA6-A601-F8C4AE869AA2}" destId="{5FEC03B1-E64A-4F5E-8918-B736C165D3E6}" srcOrd="1" destOrd="0" parTransId="{5449DE4E-FB97-4995-97F1-1D92FAA95CFB}" sibTransId="{8B247EBF-08B7-4728-BA94-D35E8B3C06C3}"/>
    <dgm:cxn modelId="{747F822C-8EAE-4BF0-88BA-7952B6442943}" srcId="{E2560A1A-2747-42E2-A6B7-DEB5333A6069}" destId="{61232B92-BC72-4D0B-85CA-89057BAF4A7D}" srcOrd="0" destOrd="0" parTransId="{085261BB-303C-4482-8FD7-92F93923E080}" sibTransId="{B1CEE334-374D-4A91-9453-D8B178E2DAE3}"/>
    <dgm:cxn modelId="{0BC1C44E-CEBA-4DC5-A939-4C916620A2AA}" type="presOf" srcId="{0AB43B2E-942F-4627-BAAC-3B3E69A0AAED}" destId="{38652E29-2F6A-48DC-B860-7F9738D1601C}" srcOrd="0" destOrd="0" presId="urn:microsoft.com/office/officeart/2005/8/layout/hierarchy1"/>
    <dgm:cxn modelId="{7E77E0E4-32FA-4A1D-8E3B-A1E87F844338}" type="presOf" srcId="{EC3CB041-98D0-4D5A-B726-E7C9D6F0553E}" destId="{B3DF2B88-9421-4FAB-9C70-43927672620F}" srcOrd="0" destOrd="0" presId="urn:microsoft.com/office/officeart/2005/8/layout/hierarchy1"/>
    <dgm:cxn modelId="{A7B9E08C-9E6C-492E-A4BC-EA6C26FE6B37}" type="presOf" srcId="{AE0F193F-F6E6-42E9-8F72-4D8313AEDFA2}" destId="{08876FBB-B96C-425F-BC9C-77473DB2C4B1}" srcOrd="0" destOrd="0" presId="urn:microsoft.com/office/officeart/2005/8/layout/hierarchy1"/>
    <dgm:cxn modelId="{3FB705F0-149F-4BF9-AE2B-3FC1897DC58E}" type="presOf" srcId="{A391BC80-E9F7-46F5-9735-C596CAFF06A4}" destId="{17B13C05-6753-4D23-849A-E0CCFA3A7397}" srcOrd="0" destOrd="0" presId="urn:microsoft.com/office/officeart/2005/8/layout/hierarchy1"/>
    <dgm:cxn modelId="{D42ED62B-BA02-4D00-98C9-8FA9B3A2DAF1}" type="presOf" srcId="{AFF3209C-0C3B-41B4-9800-3189D6068552}" destId="{D63BBBC6-F99B-4113-9FEE-F282358B7BBA}" srcOrd="0" destOrd="0" presId="urn:microsoft.com/office/officeart/2005/8/layout/hierarchy1"/>
    <dgm:cxn modelId="{37EB33FC-8C43-46C1-B83D-1C406CF130D4}" srcId="{69EB2DD2-BE5A-4614-9FC8-60436844401E}" destId="{ADC233EA-C3CB-484F-BC90-E5A60A951562}" srcOrd="0" destOrd="0" parTransId="{1F78069D-708B-44F1-BC8F-EA7153FBDCCB}" sibTransId="{9125267B-BDB3-4ED9-A203-8786F6668FAA}"/>
    <dgm:cxn modelId="{A79F7CD6-3E18-489B-9AE8-80C2E1A814F2}" type="presOf" srcId="{1F8C1F31-ED68-4F6A-9F68-2196E1E55AD2}" destId="{32D692AE-2663-44EF-B192-9AB3B0685234}" srcOrd="0" destOrd="0" presId="urn:microsoft.com/office/officeart/2005/8/layout/hierarchy1"/>
    <dgm:cxn modelId="{81B92D77-50B8-4A53-9DB2-F22BED4199D6}" srcId="{5E70A6B9-57DC-4718-A192-0B738C4699C2}" destId="{EB1A9CAE-8CBD-4F52-96E5-D332DCB98E3F}" srcOrd="0" destOrd="0" parTransId="{5490EDD9-B5B5-4960-8716-C7934B0BD640}" sibTransId="{50F279CC-1D32-4CAF-92A7-15E3C65F2FAE}"/>
    <dgm:cxn modelId="{9838ACB3-C472-475C-B42C-B6162B45AD74}" srcId="{0AB43B2E-942F-4627-BAAC-3B3E69A0AAED}" destId="{5E70A6B9-57DC-4718-A192-0B738C4699C2}" srcOrd="3" destOrd="0" parTransId="{EC3CB041-98D0-4D5A-B726-E7C9D6F0553E}" sibTransId="{E0EFD4CC-7DF0-41D4-975D-A7DE4A5B1CC7}"/>
    <dgm:cxn modelId="{5279ADA5-7AD7-463E-9DF5-534A878F5805}" srcId="{63592F2C-A4C2-455A-8E7E-0225FF4A5BD6}" destId="{1D120C95-C15B-4EB6-816D-9C3E6A809804}" srcOrd="0" destOrd="0" parTransId="{A94E48A7-B0C2-4BF2-A71D-BD60F3266CA2}" sibTransId="{EAFDF1A3-E651-462F-AF5D-75CD4B2C2670}"/>
    <dgm:cxn modelId="{20B648A5-3383-4875-85BD-4B3FA8782247}" type="presOf" srcId="{5490EDD9-B5B5-4960-8716-C7934B0BD640}" destId="{AA89553A-F47D-41E8-845A-C19BC29330F0}" srcOrd="0" destOrd="0" presId="urn:microsoft.com/office/officeart/2005/8/layout/hierarchy1"/>
    <dgm:cxn modelId="{21DB4CE6-506B-4A77-A18C-F712E35ED43B}" type="presOf" srcId="{3175AD5F-36B6-4C75-A4B3-6A2DC67A9EBA}" destId="{FB9717C4-42D4-40F6-B92C-0660B35F40F4}" srcOrd="0" destOrd="0" presId="urn:microsoft.com/office/officeart/2005/8/layout/hierarchy1"/>
    <dgm:cxn modelId="{8215073E-3004-4EE7-A306-F636DC9F205B}" type="presOf" srcId="{BC89B120-6055-4E01-9DA4-90EF4C83D03E}" destId="{164CB81B-3AB5-4EB8-906E-79813C299F86}" srcOrd="0" destOrd="0" presId="urn:microsoft.com/office/officeart/2005/8/layout/hierarchy1"/>
    <dgm:cxn modelId="{1F4F3874-8CE5-4924-8A96-35589EA73BEA}" srcId="{86EDB265-E222-4998-8840-CED52AB89810}" destId="{CB913DA0-4894-4917-A5B0-AE00455BC33C}" srcOrd="1" destOrd="0" parTransId="{EC8ABD14-6213-4FBB-B2FE-BD3BB70A3FD7}" sibTransId="{EF8B9836-0703-4350-AE27-D006E8A4AA9A}"/>
    <dgm:cxn modelId="{56C1E603-134E-4124-BDB5-D16C39040C0F}" srcId="{9857304A-E645-4284-A6D4-B47C790F0C04}" destId="{69EB2DD2-BE5A-4614-9FC8-60436844401E}" srcOrd="0" destOrd="0" parTransId="{E35ACF2A-A5AE-45E0-B1BE-0D7E80495FFA}" sibTransId="{33543A54-45F5-440E-A193-B80C7F3F420E}"/>
    <dgm:cxn modelId="{DA17AD3D-F217-4305-B1B2-8B6F2DFEFE8D}" type="presOf" srcId="{589AA57E-4891-429A-A541-2599760C451B}" destId="{15871890-DF11-4266-88AE-A07191856734}" srcOrd="0" destOrd="0" presId="urn:microsoft.com/office/officeart/2005/8/layout/hierarchy1"/>
    <dgm:cxn modelId="{FC68CD32-757E-47D9-895A-21558690B59F}" type="presOf" srcId="{DB68ABF8-CFAA-42D7-BD67-E6931CF51C8E}" destId="{2DD3AD56-B90F-4EA5-835B-761611377F21}" srcOrd="0" destOrd="0" presId="urn:microsoft.com/office/officeart/2005/8/layout/hierarchy1"/>
    <dgm:cxn modelId="{DAD02698-2DF0-4371-BCC6-BCB44C661830}" type="presOf" srcId="{5B653428-77E5-47DF-9CC0-BC3C793F6D7B}" destId="{89179E04-A8E0-4331-83F9-CC099D9F6002}" srcOrd="0" destOrd="0" presId="urn:microsoft.com/office/officeart/2005/8/layout/hierarchy1"/>
    <dgm:cxn modelId="{5B016EA8-FB6A-4419-8F8F-3DCD1F571FF7}" type="presOf" srcId="{2AC2AF0F-DA1E-450F-A6CA-110637755DA8}" destId="{9C3A0BA8-33E1-4C48-B091-ADAEF7BA4769}" srcOrd="0" destOrd="0" presId="urn:microsoft.com/office/officeart/2005/8/layout/hierarchy1"/>
    <dgm:cxn modelId="{B731F856-A96F-449C-B26F-55F69115FB6E}" type="presOf" srcId="{F71589EA-AE12-4916-B2D9-69B5B602243A}" destId="{2A1FEB48-9D8E-40A6-A5D9-1FDCBE1BD49F}" srcOrd="0" destOrd="0" presId="urn:microsoft.com/office/officeart/2005/8/layout/hierarchy1"/>
    <dgm:cxn modelId="{FD792EAF-5855-4FEE-BB92-612A63614E07}" type="presOf" srcId="{F611CCCA-0676-4A04-AD1B-D15D4A54EE6F}" destId="{4F8F00EA-019D-469C-8436-9C51CF370957}" srcOrd="0" destOrd="0" presId="urn:microsoft.com/office/officeart/2005/8/layout/hierarchy1"/>
    <dgm:cxn modelId="{27D73F16-AD76-49D8-973F-CEE40ABD5AAE}" srcId="{E2560A1A-2747-42E2-A6B7-DEB5333A6069}" destId="{139060BA-4F8E-4721-9A51-D2483C3FFCE8}" srcOrd="1" destOrd="0" parTransId="{E6B716AB-B533-485B-963B-20CB3F8EAE9C}" sibTransId="{7F9A2EAF-5AF6-4EF4-9A63-14A9B98E9327}"/>
    <dgm:cxn modelId="{AC07D174-DE46-4C54-808B-AF31A4C69624}" srcId="{64EDF3D2-1318-4466-8C6C-0F1D60579F72}" destId="{5122C551-FFFA-4C22-A9C2-3727593A3BF1}" srcOrd="0" destOrd="0" parTransId="{ACA33726-DC30-4CA2-AACE-3E59E22C1E19}" sibTransId="{3AFB125E-8E2A-4413-A87A-391A2ABF4452}"/>
    <dgm:cxn modelId="{0C4A920F-3929-46DC-8138-519B56839BC2}" srcId="{327251E5-127B-4D54-9F4F-5A6C379B2974}" destId="{216C9C05-32CF-4434-9FDA-E0C6B786D32E}" srcOrd="0" destOrd="0" parTransId="{F71589EA-AE12-4916-B2D9-69B5B602243A}" sibTransId="{27CE57E1-8948-4187-BA3D-DE5BDBEDE8E1}"/>
    <dgm:cxn modelId="{8AD8D488-E6DD-4FDC-A492-FEC51964D81E}" type="presParOf" srcId="{7DD87166-3CD7-42C6-BA74-A3836A36FCC5}" destId="{B4214BAD-9CEE-4BEA-B648-82CF5905CF93}" srcOrd="0" destOrd="0" presId="urn:microsoft.com/office/officeart/2005/8/layout/hierarchy1"/>
    <dgm:cxn modelId="{2F30E8F8-BCEC-4826-A05B-2193AE8EB534}" type="presParOf" srcId="{B4214BAD-9CEE-4BEA-B648-82CF5905CF93}" destId="{F9161D06-0C25-4C7E-BD38-3E897B4EE032}" srcOrd="0" destOrd="0" presId="urn:microsoft.com/office/officeart/2005/8/layout/hierarchy1"/>
    <dgm:cxn modelId="{8A058B4C-16BF-4DF8-A64B-8BC3C4171429}" type="presParOf" srcId="{F9161D06-0C25-4C7E-BD38-3E897B4EE032}" destId="{DB483D95-22ED-4E78-B66A-B92FB003C638}" srcOrd="0" destOrd="0" presId="urn:microsoft.com/office/officeart/2005/8/layout/hierarchy1"/>
    <dgm:cxn modelId="{54508C25-3F09-4A66-8ED5-7A34DF538549}" type="presParOf" srcId="{F9161D06-0C25-4C7E-BD38-3E897B4EE032}" destId="{4B47DCDC-8FF3-49AE-AD97-8D9C739604AD}" srcOrd="1" destOrd="0" presId="urn:microsoft.com/office/officeart/2005/8/layout/hierarchy1"/>
    <dgm:cxn modelId="{4BE07ADD-3BE6-4E5E-B8B9-F91C80CB4836}" type="presParOf" srcId="{B4214BAD-9CEE-4BEA-B648-82CF5905CF93}" destId="{B885618B-8BC4-4365-8B87-CB308EEB70C4}" srcOrd="1" destOrd="0" presId="urn:microsoft.com/office/officeart/2005/8/layout/hierarchy1"/>
    <dgm:cxn modelId="{E76B1699-711D-4CDD-ADBD-15089FE4EF8F}" type="presParOf" srcId="{B885618B-8BC4-4365-8B87-CB308EEB70C4}" destId="{ECD679FD-83C1-4E7F-B252-A4319F9B3DEC}" srcOrd="0" destOrd="0" presId="urn:microsoft.com/office/officeart/2005/8/layout/hierarchy1"/>
    <dgm:cxn modelId="{74969EF3-AC86-4256-8C64-09B9B14CCBDF}" type="presParOf" srcId="{B885618B-8BC4-4365-8B87-CB308EEB70C4}" destId="{DF3AC222-6B90-4212-83F0-DE1DB7BF95C5}" srcOrd="1" destOrd="0" presId="urn:microsoft.com/office/officeart/2005/8/layout/hierarchy1"/>
    <dgm:cxn modelId="{19BF2163-2666-44B2-88E0-95AFC986CC66}" type="presParOf" srcId="{DF3AC222-6B90-4212-83F0-DE1DB7BF95C5}" destId="{5FA86BDA-D4F6-4C95-B02C-BE009F8F24CA}" srcOrd="0" destOrd="0" presId="urn:microsoft.com/office/officeart/2005/8/layout/hierarchy1"/>
    <dgm:cxn modelId="{00260547-9CEF-4A0C-9C2D-E823A611BE7F}" type="presParOf" srcId="{5FA86BDA-D4F6-4C95-B02C-BE009F8F24CA}" destId="{B93A75B5-2896-4433-AAEF-418CB074157A}" srcOrd="0" destOrd="0" presId="urn:microsoft.com/office/officeart/2005/8/layout/hierarchy1"/>
    <dgm:cxn modelId="{D4B0E1CF-43B9-4FC7-88DB-60DB057466D2}" type="presParOf" srcId="{5FA86BDA-D4F6-4C95-B02C-BE009F8F24CA}" destId="{9C3A0BA8-33E1-4C48-B091-ADAEF7BA4769}" srcOrd="1" destOrd="0" presId="urn:microsoft.com/office/officeart/2005/8/layout/hierarchy1"/>
    <dgm:cxn modelId="{0A5BDEE1-B526-48D7-B6F1-C8FDEBA67EA9}" type="presParOf" srcId="{DF3AC222-6B90-4212-83F0-DE1DB7BF95C5}" destId="{C3B356A8-811F-489D-84D6-069A3D89B021}" srcOrd="1" destOrd="0" presId="urn:microsoft.com/office/officeart/2005/8/layout/hierarchy1"/>
    <dgm:cxn modelId="{DD88585C-0D0E-420F-9661-5A2CC2D785E7}" type="presParOf" srcId="{C3B356A8-811F-489D-84D6-069A3D89B021}" destId="{65556328-5332-404B-9E53-7B1DB797DD3E}" srcOrd="0" destOrd="0" presId="urn:microsoft.com/office/officeart/2005/8/layout/hierarchy1"/>
    <dgm:cxn modelId="{C60E5060-ACE4-470E-8052-7222A6016CB6}" type="presParOf" srcId="{C3B356A8-811F-489D-84D6-069A3D89B021}" destId="{08F704C2-07E5-43A2-A579-302859F7DB65}" srcOrd="1" destOrd="0" presId="urn:microsoft.com/office/officeart/2005/8/layout/hierarchy1"/>
    <dgm:cxn modelId="{C9F5A050-8400-4CDD-BE28-3990739A494D}" type="presParOf" srcId="{08F704C2-07E5-43A2-A579-302859F7DB65}" destId="{2F290595-A03E-4F0B-9912-DCA96D80A483}" srcOrd="0" destOrd="0" presId="urn:microsoft.com/office/officeart/2005/8/layout/hierarchy1"/>
    <dgm:cxn modelId="{049636A6-5FF0-4257-BB7A-F5029E4ECB3D}" type="presParOf" srcId="{2F290595-A03E-4F0B-9912-DCA96D80A483}" destId="{09673DE6-6E61-439F-84AF-EF3CAD8E46AD}" srcOrd="0" destOrd="0" presId="urn:microsoft.com/office/officeart/2005/8/layout/hierarchy1"/>
    <dgm:cxn modelId="{D50A9B40-7825-4D32-8B22-96D29230C1B9}" type="presParOf" srcId="{2F290595-A03E-4F0B-9912-DCA96D80A483}" destId="{7073DFC6-2146-44D4-BC65-68789E4FEFCD}" srcOrd="1" destOrd="0" presId="urn:microsoft.com/office/officeart/2005/8/layout/hierarchy1"/>
    <dgm:cxn modelId="{5F422981-C419-4CB4-A465-C4346D515BD6}" type="presParOf" srcId="{08F704C2-07E5-43A2-A579-302859F7DB65}" destId="{D88D5A57-2759-4DC1-A2A3-FDF461D7E69A}" srcOrd="1" destOrd="0" presId="urn:microsoft.com/office/officeart/2005/8/layout/hierarchy1"/>
    <dgm:cxn modelId="{F67E1C43-4F75-4ABA-9EED-85472E25BCCF}" type="presParOf" srcId="{C3B356A8-811F-489D-84D6-069A3D89B021}" destId="{FB9717C4-42D4-40F6-B92C-0660B35F40F4}" srcOrd="2" destOrd="0" presId="urn:microsoft.com/office/officeart/2005/8/layout/hierarchy1"/>
    <dgm:cxn modelId="{F6ABFD35-7E10-4165-8AEF-3AE97CA11E5A}" type="presParOf" srcId="{C3B356A8-811F-489D-84D6-069A3D89B021}" destId="{5913A660-E6A7-4BFF-8439-60D3CF01D22A}" srcOrd="3" destOrd="0" presId="urn:microsoft.com/office/officeart/2005/8/layout/hierarchy1"/>
    <dgm:cxn modelId="{F4EA5F38-49AF-4094-8763-E7D31C19A541}" type="presParOf" srcId="{5913A660-E6A7-4BFF-8439-60D3CF01D22A}" destId="{35E5CD57-9A40-481C-A06D-BC4DDB9AB0FE}" srcOrd="0" destOrd="0" presId="urn:microsoft.com/office/officeart/2005/8/layout/hierarchy1"/>
    <dgm:cxn modelId="{0E1CDC41-BABC-4D43-B173-FAEBD62AC09E}" type="presParOf" srcId="{35E5CD57-9A40-481C-A06D-BC4DDB9AB0FE}" destId="{F8B5CB18-D3A9-4D15-A662-7F385911F3AE}" srcOrd="0" destOrd="0" presId="urn:microsoft.com/office/officeart/2005/8/layout/hierarchy1"/>
    <dgm:cxn modelId="{9473EE00-4720-40B9-8F31-A660D2E630DC}" type="presParOf" srcId="{35E5CD57-9A40-481C-A06D-BC4DDB9AB0FE}" destId="{46D7CA18-F041-4719-9D09-05B2DD1577B1}" srcOrd="1" destOrd="0" presId="urn:microsoft.com/office/officeart/2005/8/layout/hierarchy1"/>
    <dgm:cxn modelId="{833A7C1F-F64D-4430-9928-BFF459425040}" type="presParOf" srcId="{5913A660-E6A7-4BFF-8439-60D3CF01D22A}" destId="{67F41F3E-D7A8-4790-AF80-39A722F3FB55}" srcOrd="1" destOrd="0" presId="urn:microsoft.com/office/officeart/2005/8/layout/hierarchy1"/>
    <dgm:cxn modelId="{AFA73668-03C9-49A0-AEB0-CD1915FD972D}" type="presParOf" srcId="{C3B356A8-811F-489D-84D6-069A3D89B021}" destId="{6D682BDC-05BC-4F3C-8819-0638CC7C60D5}" srcOrd="4" destOrd="0" presId="urn:microsoft.com/office/officeart/2005/8/layout/hierarchy1"/>
    <dgm:cxn modelId="{6A9ECD2F-D56A-4DF4-BC21-BCB46BA2ADC5}" type="presParOf" srcId="{C3B356A8-811F-489D-84D6-069A3D89B021}" destId="{CF9D6B20-9096-42BB-8086-68B76C23C4E5}" srcOrd="5" destOrd="0" presId="urn:microsoft.com/office/officeart/2005/8/layout/hierarchy1"/>
    <dgm:cxn modelId="{E55DC4D3-D80D-43FA-B395-E9EEB0D08BAB}" type="presParOf" srcId="{CF9D6B20-9096-42BB-8086-68B76C23C4E5}" destId="{B23B27FD-4AF2-44EE-ADD6-28FF99F48298}" srcOrd="0" destOrd="0" presId="urn:microsoft.com/office/officeart/2005/8/layout/hierarchy1"/>
    <dgm:cxn modelId="{14542706-0DBB-4D8F-BD75-5467B10ACFF4}" type="presParOf" srcId="{B23B27FD-4AF2-44EE-ADD6-28FF99F48298}" destId="{A77E228E-6235-4F40-901E-72EA3EC86F0A}" srcOrd="0" destOrd="0" presId="urn:microsoft.com/office/officeart/2005/8/layout/hierarchy1"/>
    <dgm:cxn modelId="{A49B56D3-9992-4828-8FE5-031348E08C40}" type="presParOf" srcId="{B23B27FD-4AF2-44EE-ADD6-28FF99F48298}" destId="{F0D098B9-D252-44E8-BA66-5701C26D0158}" srcOrd="1" destOrd="0" presId="urn:microsoft.com/office/officeart/2005/8/layout/hierarchy1"/>
    <dgm:cxn modelId="{40DBDD5C-C6CA-483F-90FE-F10307F08F82}" type="presParOf" srcId="{CF9D6B20-9096-42BB-8086-68B76C23C4E5}" destId="{74DF86E8-8F10-41AE-A030-2A3FCB1A766A}" srcOrd="1" destOrd="0" presId="urn:microsoft.com/office/officeart/2005/8/layout/hierarchy1"/>
    <dgm:cxn modelId="{33EEB2A1-0A86-4191-93E3-5BC3F8DA321C}" type="presParOf" srcId="{74DF86E8-8F10-41AE-A030-2A3FCB1A766A}" destId="{2A1FEB48-9D8E-40A6-A5D9-1FDCBE1BD49F}" srcOrd="0" destOrd="0" presId="urn:microsoft.com/office/officeart/2005/8/layout/hierarchy1"/>
    <dgm:cxn modelId="{6992D9BA-36CF-4047-9BE1-5DB3F0CCBA6E}" type="presParOf" srcId="{74DF86E8-8F10-41AE-A030-2A3FCB1A766A}" destId="{846C9DF0-4447-4D1D-9E0E-81C949EE0209}" srcOrd="1" destOrd="0" presId="urn:microsoft.com/office/officeart/2005/8/layout/hierarchy1"/>
    <dgm:cxn modelId="{E8C062A7-4767-4B0C-9AB2-5C3208CD7C21}" type="presParOf" srcId="{846C9DF0-4447-4D1D-9E0E-81C949EE0209}" destId="{55978670-174B-4992-898C-AFB5394B9CA0}" srcOrd="0" destOrd="0" presId="urn:microsoft.com/office/officeart/2005/8/layout/hierarchy1"/>
    <dgm:cxn modelId="{D1AF08E1-B4C8-41F1-BEA3-36CE8F711677}" type="presParOf" srcId="{55978670-174B-4992-898C-AFB5394B9CA0}" destId="{B11E994F-A69C-43ED-9D01-CDAF138F888A}" srcOrd="0" destOrd="0" presId="urn:microsoft.com/office/officeart/2005/8/layout/hierarchy1"/>
    <dgm:cxn modelId="{17D977F2-F355-410F-BC74-9F2F0D25E277}" type="presParOf" srcId="{55978670-174B-4992-898C-AFB5394B9CA0}" destId="{C92DD0AE-F03A-429B-8D1C-F823401096D9}" srcOrd="1" destOrd="0" presId="urn:microsoft.com/office/officeart/2005/8/layout/hierarchy1"/>
    <dgm:cxn modelId="{0B51CBD4-A327-4DA4-AEBB-7F27441BF387}" type="presParOf" srcId="{846C9DF0-4447-4D1D-9E0E-81C949EE0209}" destId="{CC47655E-5637-4930-BC77-77979CCCE8F0}" srcOrd="1" destOrd="0" presId="urn:microsoft.com/office/officeart/2005/8/layout/hierarchy1"/>
    <dgm:cxn modelId="{4A0443E2-1A81-4709-A203-67FDF6FB7C6A}" type="presParOf" srcId="{74DF86E8-8F10-41AE-A030-2A3FCB1A766A}" destId="{6577DC5C-0827-4536-B2D5-AC7940728C43}" srcOrd="2" destOrd="0" presId="urn:microsoft.com/office/officeart/2005/8/layout/hierarchy1"/>
    <dgm:cxn modelId="{850FA40E-3727-4545-B24F-3DB34665B634}" type="presParOf" srcId="{74DF86E8-8F10-41AE-A030-2A3FCB1A766A}" destId="{A413D700-FC0D-4896-B8A2-05320700799E}" srcOrd="3" destOrd="0" presId="urn:microsoft.com/office/officeart/2005/8/layout/hierarchy1"/>
    <dgm:cxn modelId="{D0E5B757-B86D-4DB2-8847-B01854BDEE2F}" type="presParOf" srcId="{A413D700-FC0D-4896-B8A2-05320700799E}" destId="{2C5BBF28-7797-4629-ACBB-B3882E3C93D7}" srcOrd="0" destOrd="0" presId="urn:microsoft.com/office/officeart/2005/8/layout/hierarchy1"/>
    <dgm:cxn modelId="{4F781D8E-7694-4743-820E-A80DED8BFDA4}" type="presParOf" srcId="{2C5BBF28-7797-4629-ACBB-B3882E3C93D7}" destId="{09963DA2-CDEF-4617-930D-D854C291C683}" srcOrd="0" destOrd="0" presId="urn:microsoft.com/office/officeart/2005/8/layout/hierarchy1"/>
    <dgm:cxn modelId="{28FEA69B-3AAD-422B-A22D-6FF7C43F8008}" type="presParOf" srcId="{2C5BBF28-7797-4629-ACBB-B3882E3C93D7}" destId="{4C236225-6835-4908-AB7E-CA973BDDEEA9}" srcOrd="1" destOrd="0" presId="urn:microsoft.com/office/officeart/2005/8/layout/hierarchy1"/>
    <dgm:cxn modelId="{78184D10-F282-4991-8650-7555FD0B4BE4}" type="presParOf" srcId="{A413D700-FC0D-4896-B8A2-05320700799E}" destId="{163ACC88-C237-4CDF-BD24-37A9A219AC0F}" srcOrd="1" destOrd="0" presId="urn:microsoft.com/office/officeart/2005/8/layout/hierarchy1"/>
    <dgm:cxn modelId="{A519BACC-34A6-4F93-B93F-21FE9D4D08DC}" type="presParOf" srcId="{C3B356A8-811F-489D-84D6-069A3D89B021}" destId="{164CB81B-3AB5-4EB8-906E-79813C299F86}" srcOrd="6" destOrd="0" presId="urn:microsoft.com/office/officeart/2005/8/layout/hierarchy1"/>
    <dgm:cxn modelId="{D10805EE-9F40-46F1-B9C8-D0C0BEE5CB0B}" type="presParOf" srcId="{C3B356A8-811F-489D-84D6-069A3D89B021}" destId="{4A9CE9EE-00B6-47D2-84D1-5321ECD27D4D}" srcOrd="7" destOrd="0" presId="urn:microsoft.com/office/officeart/2005/8/layout/hierarchy1"/>
    <dgm:cxn modelId="{4516F5A8-DBDE-4D7C-A024-966D49FD0604}" type="presParOf" srcId="{4A9CE9EE-00B6-47D2-84D1-5321ECD27D4D}" destId="{7277988F-8457-44F6-8F87-4374D96D2EA0}" srcOrd="0" destOrd="0" presId="urn:microsoft.com/office/officeart/2005/8/layout/hierarchy1"/>
    <dgm:cxn modelId="{13C93BEC-EF8A-49B6-9EC1-252E2F984C40}" type="presParOf" srcId="{7277988F-8457-44F6-8F87-4374D96D2EA0}" destId="{9CE84088-F0FE-4AEE-905A-D7568CC5C064}" srcOrd="0" destOrd="0" presId="urn:microsoft.com/office/officeart/2005/8/layout/hierarchy1"/>
    <dgm:cxn modelId="{1F0E39B3-7AD7-417C-BA22-91F5985547AA}" type="presParOf" srcId="{7277988F-8457-44F6-8F87-4374D96D2EA0}" destId="{A1FC1F46-9DC7-4F1F-9B9D-BE84418E9A48}" srcOrd="1" destOrd="0" presId="urn:microsoft.com/office/officeart/2005/8/layout/hierarchy1"/>
    <dgm:cxn modelId="{FC35B1D1-9A2A-4693-AADD-0088768340C5}" type="presParOf" srcId="{4A9CE9EE-00B6-47D2-84D1-5321ECD27D4D}" destId="{B3870DE9-36C6-4505-9E9C-ED760782A5B9}" srcOrd="1" destOrd="0" presId="urn:microsoft.com/office/officeart/2005/8/layout/hierarchy1"/>
    <dgm:cxn modelId="{3BC05914-AFBF-47C6-BD4F-0CCA18A82CAD}" type="presParOf" srcId="{B3870DE9-36C6-4505-9E9C-ED760782A5B9}" destId="{BF88F446-D940-4968-A1AC-DC4CD96851E9}" srcOrd="0" destOrd="0" presId="urn:microsoft.com/office/officeart/2005/8/layout/hierarchy1"/>
    <dgm:cxn modelId="{C5746FCD-FC85-4901-91ED-D5381282E87B}" type="presParOf" srcId="{B3870DE9-36C6-4505-9E9C-ED760782A5B9}" destId="{E89BFADC-3F0F-4D89-9204-2947AE1CF444}" srcOrd="1" destOrd="0" presId="urn:microsoft.com/office/officeart/2005/8/layout/hierarchy1"/>
    <dgm:cxn modelId="{0EF88DAA-CF72-4D00-8834-CF77CBCFD726}" type="presParOf" srcId="{E89BFADC-3F0F-4D89-9204-2947AE1CF444}" destId="{48F5A132-44FD-4283-B3D4-CE98B16AD6B9}" srcOrd="0" destOrd="0" presId="urn:microsoft.com/office/officeart/2005/8/layout/hierarchy1"/>
    <dgm:cxn modelId="{92B44F50-5AD5-401E-9144-BC5C62CDB272}" type="presParOf" srcId="{48F5A132-44FD-4283-B3D4-CE98B16AD6B9}" destId="{329E60BD-09AD-4972-8E99-B600D74CBCA8}" srcOrd="0" destOrd="0" presId="urn:microsoft.com/office/officeart/2005/8/layout/hierarchy1"/>
    <dgm:cxn modelId="{6F99F14F-01F3-4EB5-8675-73300D93B1A7}" type="presParOf" srcId="{48F5A132-44FD-4283-B3D4-CE98B16AD6B9}" destId="{B923CD3C-0B4F-41A4-912C-32CC1A06B935}" srcOrd="1" destOrd="0" presId="urn:microsoft.com/office/officeart/2005/8/layout/hierarchy1"/>
    <dgm:cxn modelId="{7B8B90A5-2BDE-4F05-BD6A-A661D7F371EC}" type="presParOf" srcId="{E89BFADC-3F0F-4D89-9204-2947AE1CF444}" destId="{A65AB67B-9C34-45CB-856E-379944B67B09}" srcOrd="1" destOrd="0" presId="urn:microsoft.com/office/officeart/2005/8/layout/hierarchy1"/>
    <dgm:cxn modelId="{072D0E7A-4ACB-4F5E-B4A3-D581773144DC}" type="presParOf" srcId="{A65AB67B-9C34-45CB-856E-379944B67B09}" destId="{99BA5F01-46B8-4EAD-97E7-530A130F18D9}" srcOrd="0" destOrd="0" presId="urn:microsoft.com/office/officeart/2005/8/layout/hierarchy1"/>
    <dgm:cxn modelId="{0599CF8B-9EF9-4DC7-AD41-8B1A7AA0ECFF}" type="presParOf" srcId="{A65AB67B-9C34-45CB-856E-379944B67B09}" destId="{B731FEF0-5931-49DF-818A-907D52F66093}" srcOrd="1" destOrd="0" presId="urn:microsoft.com/office/officeart/2005/8/layout/hierarchy1"/>
    <dgm:cxn modelId="{8DEF969E-02DA-4801-B03B-361B4C2F75B6}" type="presParOf" srcId="{B731FEF0-5931-49DF-818A-907D52F66093}" destId="{C479EEF5-2171-44AA-9ACB-F651F6A01A36}" srcOrd="0" destOrd="0" presId="urn:microsoft.com/office/officeart/2005/8/layout/hierarchy1"/>
    <dgm:cxn modelId="{A6FD3A16-E2F0-4909-A603-BD6B6FADA647}" type="presParOf" srcId="{C479EEF5-2171-44AA-9ACB-F651F6A01A36}" destId="{62AFB10F-70BD-4029-84AB-B333318F7E32}" srcOrd="0" destOrd="0" presId="urn:microsoft.com/office/officeart/2005/8/layout/hierarchy1"/>
    <dgm:cxn modelId="{0AC04EFB-C082-4C72-A024-C6707CF46E02}" type="presParOf" srcId="{C479EEF5-2171-44AA-9ACB-F651F6A01A36}" destId="{5D9D0B15-B4F2-4CA7-9879-0DF2EB79D90A}" srcOrd="1" destOrd="0" presId="urn:microsoft.com/office/officeart/2005/8/layout/hierarchy1"/>
    <dgm:cxn modelId="{6D08F886-3B66-44D8-B87C-8D38281AFE1E}" type="presParOf" srcId="{B731FEF0-5931-49DF-818A-907D52F66093}" destId="{462BA6DF-5341-49B3-9E27-E08A5D68FA51}" srcOrd="1" destOrd="0" presId="urn:microsoft.com/office/officeart/2005/8/layout/hierarchy1"/>
    <dgm:cxn modelId="{071CF50F-6013-439C-ADE6-86F89FEBB680}" type="presParOf" srcId="{A65AB67B-9C34-45CB-856E-379944B67B09}" destId="{82EB065F-272A-4C1E-BAD1-9B4A59B8CFD8}" srcOrd="2" destOrd="0" presId="urn:microsoft.com/office/officeart/2005/8/layout/hierarchy1"/>
    <dgm:cxn modelId="{717E4098-E4EE-470F-82AC-55309D9140B1}" type="presParOf" srcId="{A65AB67B-9C34-45CB-856E-379944B67B09}" destId="{7036F078-3660-49A0-9D24-C21B17F7A53F}" srcOrd="3" destOrd="0" presId="urn:microsoft.com/office/officeart/2005/8/layout/hierarchy1"/>
    <dgm:cxn modelId="{3E1B4C62-BF74-421A-B7AD-838E4AFE3F5B}" type="presParOf" srcId="{7036F078-3660-49A0-9D24-C21B17F7A53F}" destId="{EB2EA7FF-A569-4E30-8514-74EA985F6875}" srcOrd="0" destOrd="0" presId="urn:microsoft.com/office/officeart/2005/8/layout/hierarchy1"/>
    <dgm:cxn modelId="{1149E9B7-F737-4453-B880-201810BDC829}" type="presParOf" srcId="{EB2EA7FF-A569-4E30-8514-74EA985F6875}" destId="{20B97552-0655-4C7E-8B3E-E71E8178F80E}" srcOrd="0" destOrd="0" presId="urn:microsoft.com/office/officeart/2005/8/layout/hierarchy1"/>
    <dgm:cxn modelId="{EA9D6E59-CC16-4910-A0C0-73C5FB9EFEF1}" type="presParOf" srcId="{EB2EA7FF-A569-4E30-8514-74EA985F6875}" destId="{E1135F93-F5BF-4DB4-93B5-856854E6CAA6}" srcOrd="1" destOrd="0" presId="urn:microsoft.com/office/officeart/2005/8/layout/hierarchy1"/>
    <dgm:cxn modelId="{78278DAE-5D31-495C-81FA-6D38E2105652}" type="presParOf" srcId="{7036F078-3660-49A0-9D24-C21B17F7A53F}" destId="{E075C503-3670-4742-A9E2-1FB427BB6ABB}" srcOrd="1" destOrd="0" presId="urn:microsoft.com/office/officeart/2005/8/layout/hierarchy1"/>
    <dgm:cxn modelId="{960C5CAA-A6D3-4F64-AE51-759EAAD4FA96}" type="presParOf" srcId="{B3870DE9-36C6-4505-9E9C-ED760782A5B9}" destId="{64392BA3-4AE8-4C18-819C-03B46FBD75CA}" srcOrd="2" destOrd="0" presId="urn:microsoft.com/office/officeart/2005/8/layout/hierarchy1"/>
    <dgm:cxn modelId="{6179FB80-61F1-47B6-816A-29B487B9B1E1}" type="presParOf" srcId="{B3870DE9-36C6-4505-9E9C-ED760782A5B9}" destId="{BC5EA42F-5820-4D4F-997A-323A83C42D01}" srcOrd="3" destOrd="0" presId="urn:microsoft.com/office/officeart/2005/8/layout/hierarchy1"/>
    <dgm:cxn modelId="{665B4985-3034-4D58-ACBA-35D12285D433}" type="presParOf" srcId="{BC5EA42F-5820-4D4F-997A-323A83C42D01}" destId="{F32B9602-AF42-4419-A169-50CFBC30E0A9}" srcOrd="0" destOrd="0" presId="urn:microsoft.com/office/officeart/2005/8/layout/hierarchy1"/>
    <dgm:cxn modelId="{F9837EEB-4A41-4D7B-AEEB-869E8C12DDDC}" type="presParOf" srcId="{F32B9602-AF42-4419-A169-50CFBC30E0A9}" destId="{BCA016D4-33FB-4F72-A7FA-1D0CFF910F5F}" srcOrd="0" destOrd="0" presId="urn:microsoft.com/office/officeart/2005/8/layout/hierarchy1"/>
    <dgm:cxn modelId="{B6A8ACBA-A7D5-47DA-940C-BF54E0A2F4F3}" type="presParOf" srcId="{F32B9602-AF42-4419-A169-50CFBC30E0A9}" destId="{32D692AE-2663-44EF-B192-9AB3B0685234}" srcOrd="1" destOrd="0" presId="urn:microsoft.com/office/officeart/2005/8/layout/hierarchy1"/>
    <dgm:cxn modelId="{7A4A00A7-E736-4D84-BE5A-8A5544EBDBAB}" type="presParOf" srcId="{BC5EA42F-5820-4D4F-997A-323A83C42D01}" destId="{D9171C45-143B-4F6A-8D6F-DE3C851AAB56}" srcOrd="1" destOrd="0" presId="urn:microsoft.com/office/officeart/2005/8/layout/hierarchy1"/>
    <dgm:cxn modelId="{7043ACF5-3278-44FC-A9A6-E5BF6345AC17}" type="presParOf" srcId="{B885618B-8BC4-4365-8B87-CB308EEB70C4}" destId="{DB116BA2-C645-419C-B703-031EB6AE5069}" srcOrd="2" destOrd="0" presId="urn:microsoft.com/office/officeart/2005/8/layout/hierarchy1"/>
    <dgm:cxn modelId="{A62F8741-60A7-4363-8B7F-AF2A67328BC4}" type="presParOf" srcId="{B885618B-8BC4-4365-8B87-CB308EEB70C4}" destId="{11D75A54-2DE8-4695-81BA-77D9BCFCE88E}" srcOrd="3" destOrd="0" presId="urn:microsoft.com/office/officeart/2005/8/layout/hierarchy1"/>
    <dgm:cxn modelId="{573A13A6-A18D-451C-8ADB-81A881FB2D4F}" type="presParOf" srcId="{11D75A54-2DE8-4695-81BA-77D9BCFCE88E}" destId="{00138683-54A4-4094-AE1B-7B462A23211E}" srcOrd="0" destOrd="0" presId="urn:microsoft.com/office/officeart/2005/8/layout/hierarchy1"/>
    <dgm:cxn modelId="{FEFDD687-13FF-4144-B45A-D45393DE4963}" type="presParOf" srcId="{00138683-54A4-4094-AE1B-7B462A23211E}" destId="{C1C64F11-43D3-4E1E-AD6E-0C8A46BCE49A}" srcOrd="0" destOrd="0" presId="urn:microsoft.com/office/officeart/2005/8/layout/hierarchy1"/>
    <dgm:cxn modelId="{58BF91E0-347B-4054-B7E2-CB1F390880A9}" type="presParOf" srcId="{00138683-54A4-4094-AE1B-7B462A23211E}" destId="{66F938D1-300F-4B96-9A71-9D0015AE5849}" srcOrd="1" destOrd="0" presId="urn:microsoft.com/office/officeart/2005/8/layout/hierarchy1"/>
    <dgm:cxn modelId="{EBB4B1B6-484A-42C4-ACE1-ACA234DA4B94}" type="presParOf" srcId="{11D75A54-2DE8-4695-81BA-77D9BCFCE88E}" destId="{8AB85A28-A82A-4E7C-BEBB-C5450301EBAC}" srcOrd="1" destOrd="0" presId="urn:microsoft.com/office/officeart/2005/8/layout/hierarchy1"/>
    <dgm:cxn modelId="{34FEF252-8D08-4887-B5CB-7564653E2F5B}" type="presParOf" srcId="{8AB85A28-A82A-4E7C-BEBB-C5450301EBAC}" destId="{13DFA8F8-563C-4635-BABA-5B1536B9A570}" srcOrd="0" destOrd="0" presId="urn:microsoft.com/office/officeart/2005/8/layout/hierarchy1"/>
    <dgm:cxn modelId="{39B9F10D-25E2-42B7-A8AF-FD13BC5C6074}" type="presParOf" srcId="{8AB85A28-A82A-4E7C-BEBB-C5450301EBAC}" destId="{F7A5CE36-02EC-4EF4-BAAD-4365572F165A}" srcOrd="1" destOrd="0" presId="urn:microsoft.com/office/officeart/2005/8/layout/hierarchy1"/>
    <dgm:cxn modelId="{2C5FDB6D-0444-4CA8-A0C6-42E924A65C8A}" type="presParOf" srcId="{F7A5CE36-02EC-4EF4-BAAD-4365572F165A}" destId="{BEC30DE3-0357-4974-BAA8-62A09B58F4FE}" srcOrd="0" destOrd="0" presId="urn:microsoft.com/office/officeart/2005/8/layout/hierarchy1"/>
    <dgm:cxn modelId="{BC64B676-C5F2-4E38-BD72-C366A3E04D0D}" type="presParOf" srcId="{BEC30DE3-0357-4974-BAA8-62A09B58F4FE}" destId="{F527782A-E885-44D8-8F60-92371869CF7C}" srcOrd="0" destOrd="0" presId="urn:microsoft.com/office/officeart/2005/8/layout/hierarchy1"/>
    <dgm:cxn modelId="{D77BC4B9-105A-46EB-9E41-E91F8E672B80}" type="presParOf" srcId="{BEC30DE3-0357-4974-BAA8-62A09B58F4FE}" destId="{2535E442-E977-49C7-9944-7697DC5604CE}" srcOrd="1" destOrd="0" presId="urn:microsoft.com/office/officeart/2005/8/layout/hierarchy1"/>
    <dgm:cxn modelId="{874C4BE8-E126-4E1D-A168-50FA00087A3D}" type="presParOf" srcId="{F7A5CE36-02EC-4EF4-BAAD-4365572F165A}" destId="{8EFF06FC-804D-4A40-9125-CCAB59AA4B22}" srcOrd="1" destOrd="0" presId="urn:microsoft.com/office/officeart/2005/8/layout/hierarchy1"/>
    <dgm:cxn modelId="{FCE19AB1-6580-4760-98FE-E186C7578CEE}" type="presParOf" srcId="{8EFF06FC-804D-4A40-9125-CCAB59AA4B22}" destId="{6C32B35F-439E-4C02-B752-F32B86E58020}" srcOrd="0" destOrd="0" presId="urn:microsoft.com/office/officeart/2005/8/layout/hierarchy1"/>
    <dgm:cxn modelId="{9F99CDF7-0C1C-43F6-94A2-855602715326}" type="presParOf" srcId="{8EFF06FC-804D-4A40-9125-CCAB59AA4B22}" destId="{0B98B08F-5997-4E30-B448-5D37FAB98C9A}" srcOrd="1" destOrd="0" presId="urn:microsoft.com/office/officeart/2005/8/layout/hierarchy1"/>
    <dgm:cxn modelId="{727C5308-0ED7-428E-91A5-329862E3C3BB}" type="presParOf" srcId="{0B98B08F-5997-4E30-B448-5D37FAB98C9A}" destId="{40DAE13D-58E6-4D42-B83C-1633AB520830}" srcOrd="0" destOrd="0" presId="urn:microsoft.com/office/officeart/2005/8/layout/hierarchy1"/>
    <dgm:cxn modelId="{377A5EC9-A7BB-4BC7-87B0-E775A59B3308}" type="presParOf" srcId="{40DAE13D-58E6-4D42-B83C-1633AB520830}" destId="{0381468C-2128-4295-BF22-5FFF484E1CAC}" srcOrd="0" destOrd="0" presId="urn:microsoft.com/office/officeart/2005/8/layout/hierarchy1"/>
    <dgm:cxn modelId="{1C5569B6-B4EA-4753-A8F0-4B6B783F3DA0}" type="presParOf" srcId="{40DAE13D-58E6-4D42-B83C-1633AB520830}" destId="{9965560F-3D9E-4344-8386-24961451EF0C}" srcOrd="1" destOrd="0" presId="urn:microsoft.com/office/officeart/2005/8/layout/hierarchy1"/>
    <dgm:cxn modelId="{4C5ED34E-E16A-4564-992B-28665288E6A5}" type="presParOf" srcId="{0B98B08F-5997-4E30-B448-5D37FAB98C9A}" destId="{427219B0-021B-4C32-BCAC-9AB33DDBE61F}" srcOrd="1" destOrd="0" presId="urn:microsoft.com/office/officeart/2005/8/layout/hierarchy1"/>
    <dgm:cxn modelId="{E03FDBB6-B4A1-427A-A312-E1A5CAA8C295}" type="presParOf" srcId="{8EFF06FC-804D-4A40-9125-CCAB59AA4B22}" destId="{28E3A9F6-A5AC-41AA-85ED-F253E1C73410}" srcOrd="2" destOrd="0" presId="urn:microsoft.com/office/officeart/2005/8/layout/hierarchy1"/>
    <dgm:cxn modelId="{C23FBAFF-0A8D-4201-B577-42E872D3E6BC}" type="presParOf" srcId="{8EFF06FC-804D-4A40-9125-CCAB59AA4B22}" destId="{A8873A05-08FD-4E3D-9353-D8F5A13325F4}" srcOrd="3" destOrd="0" presId="urn:microsoft.com/office/officeart/2005/8/layout/hierarchy1"/>
    <dgm:cxn modelId="{F7BF0210-3A5D-470D-A2F4-D8429BD59D8C}" type="presParOf" srcId="{A8873A05-08FD-4E3D-9353-D8F5A13325F4}" destId="{CC7E9181-37E9-4550-AB72-3250E32D8FF5}" srcOrd="0" destOrd="0" presId="urn:microsoft.com/office/officeart/2005/8/layout/hierarchy1"/>
    <dgm:cxn modelId="{90CB3E18-C81E-48E2-ACC1-CBF73CBFD06F}" type="presParOf" srcId="{CC7E9181-37E9-4550-AB72-3250E32D8FF5}" destId="{3E966AE9-47C4-48AA-BD5B-46E2649EF59C}" srcOrd="0" destOrd="0" presId="urn:microsoft.com/office/officeart/2005/8/layout/hierarchy1"/>
    <dgm:cxn modelId="{89241DFE-1DC1-48FD-BD41-B89810D3318F}" type="presParOf" srcId="{CC7E9181-37E9-4550-AB72-3250E32D8FF5}" destId="{83CD12E5-D7C9-486E-8F80-780F1BC8EE85}" srcOrd="1" destOrd="0" presId="urn:microsoft.com/office/officeart/2005/8/layout/hierarchy1"/>
    <dgm:cxn modelId="{EB0DAE0B-A099-4D6A-912C-F94FC28D533B}" type="presParOf" srcId="{A8873A05-08FD-4E3D-9353-D8F5A13325F4}" destId="{06F4E8F4-8DF7-48DA-A5EF-D90864DACFA9}" srcOrd="1" destOrd="0" presId="urn:microsoft.com/office/officeart/2005/8/layout/hierarchy1"/>
    <dgm:cxn modelId="{EA1B3804-464C-45E9-9C6C-3E017DD0AD0B}" type="presParOf" srcId="{8AB85A28-A82A-4E7C-BEBB-C5450301EBAC}" destId="{86A93FBF-B149-4429-8AC4-C7DD699FE021}" srcOrd="2" destOrd="0" presId="urn:microsoft.com/office/officeart/2005/8/layout/hierarchy1"/>
    <dgm:cxn modelId="{1A151D1E-AF8F-4277-A931-B37D7BB181A4}" type="presParOf" srcId="{8AB85A28-A82A-4E7C-BEBB-C5450301EBAC}" destId="{12FD30AC-742B-4AD7-B3E6-EA3FCAE9155A}" srcOrd="3" destOrd="0" presId="urn:microsoft.com/office/officeart/2005/8/layout/hierarchy1"/>
    <dgm:cxn modelId="{BA64B1AD-7722-4E99-86A4-8D577D5E16C0}" type="presParOf" srcId="{12FD30AC-742B-4AD7-B3E6-EA3FCAE9155A}" destId="{65064CBD-969A-4FB5-A437-C816156B94E4}" srcOrd="0" destOrd="0" presId="urn:microsoft.com/office/officeart/2005/8/layout/hierarchy1"/>
    <dgm:cxn modelId="{10EB0F39-CA7C-456C-BF8F-82BCA220E02B}" type="presParOf" srcId="{65064CBD-969A-4FB5-A437-C816156B94E4}" destId="{5FFF1FAC-603E-42C8-B8AF-247F494815FA}" srcOrd="0" destOrd="0" presId="urn:microsoft.com/office/officeart/2005/8/layout/hierarchy1"/>
    <dgm:cxn modelId="{5AF8AE79-5ADD-4C8F-9C7A-35358385B43E}" type="presParOf" srcId="{65064CBD-969A-4FB5-A437-C816156B94E4}" destId="{DF958853-2DB4-4D44-994A-872CC0912FC6}" srcOrd="1" destOrd="0" presId="urn:microsoft.com/office/officeart/2005/8/layout/hierarchy1"/>
    <dgm:cxn modelId="{4E2ACE92-352E-4CC6-B973-5FF64A4BDA48}" type="presParOf" srcId="{12FD30AC-742B-4AD7-B3E6-EA3FCAE9155A}" destId="{60FB4863-7A3D-450A-8E52-CD55679E6B30}" srcOrd="1" destOrd="0" presId="urn:microsoft.com/office/officeart/2005/8/layout/hierarchy1"/>
    <dgm:cxn modelId="{BA2116C5-9D0F-4273-84DB-D352B2A99ECF}" type="presParOf" srcId="{60FB4863-7A3D-450A-8E52-CD55679E6B30}" destId="{15871890-DF11-4266-88AE-A07191856734}" srcOrd="0" destOrd="0" presId="urn:microsoft.com/office/officeart/2005/8/layout/hierarchy1"/>
    <dgm:cxn modelId="{9EF62337-4C2E-4BC1-9A40-212EE7978291}" type="presParOf" srcId="{60FB4863-7A3D-450A-8E52-CD55679E6B30}" destId="{9A697BC1-59CD-4E77-B253-E85904FF040E}" srcOrd="1" destOrd="0" presId="urn:microsoft.com/office/officeart/2005/8/layout/hierarchy1"/>
    <dgm:cxn modelId="{DA968B62-086B-459E-BA8E-81CFC9EFDFD8}" type="presParOf" srcId="{9A697BC1-59CD-4E77-B253-E85904FF040E}" destId="{1660B17E-E6F6-4C97-A9D4-E8712C2FB80C}" srcOrd="0" destOrd="0" presId="urn:microsoft.com/office/officeart/2005/8/layout/hierarchy1"/>
    <dgm:cxn modelId="{55278F45-EC4B-44BB-ADA8-0AAAFD475B45}" type="presParOf" srcId="{1660B17E-E6F6-4C97-A9D4-E8712C2FB80C}" destId="{916BD2B6-8B4E-4BDD-A114-3788152BFF97}" srcOrd="0" destOrd="0" presId="urn:microsoft.com/office/officeart/2005/8/layout/hierarchy1"/>
    <dgm:cxn modelId="{5CD5F1C8-284D-4EB6-A4E6-73B7A45157C3}" type="presParOf" srcId="{1660B17E-E6F6-4C97-A9D4-E8712C2FB80C}" destId="{68B0025A-DAAE-4EB8-B3CA-DEB22CD63054}" srcOrd="1" destOrd="0" presId="urn:microsoft.com/office/officeart/2005/8/layout/hierarchy1"/>
    <dgm:cxn modelId="{5CC6EE54-1AD6-40DC-9CDA-C29BEB75EB55}" type="presParOf" srcId="{9A697BC1-59CD-4E77-B253-E85904FF040E}" destId="{EB499677-06E6-417F-9DF3-3122BBF21F57}" srcOrd="1" destOrd="0" presId="urn:microsoft.com/office/officeart/2005/8/layout/hierarchy1"/>
    <dgm:cxn modelId="{EA1A6B6D-40E1-4494-8B46-3C801D87C062}" type="presParOf" srcId="{60FB4863-7A3D-450A-8E52-CD55679E6B30}" destId="{B6910044-21C2-4258-AD32-E5F8154211A9}" srcOrd="2" destOrd="0" presId="urn:microsoft.com/office/officeart/2005/8/layout/hierarchy1"/>
    <dgm:cxn modelId="{B03565E0-F3DB-4D8A-B0DC-11BC393C677D}" type="presParOf" srcId="{60FB4863-7A3D-450A-8E52-CD55679E6B30}" destId="{1DC59D3A-4E77-4D97-BE3A-1ADEF4817B7F}" srcOrd="3" destOrd="0" presId="urn:microsoft.com/office/officeart/2005/8/layout/hierarchy1"/>
    <dgm:cxn modelId="{D8189F69-86AF-4E0B-B440-4FD704802E34}" type="presParOf" srcId="{1DC59D3A-4E77-4D97-BE3A-1ADEF4817B7F}" destId="{B16C8CDC-94A9-4EBC-A8DB-3654106C0239}" srcOrd="0" destOrd="0" presId="urn:microsoft.com/office/officeart/2005/8/layout/hierarchy1"/>
    <dgm:cxn modelId="{BE83FFDC-B40C-4C34-8BA7-C8A3989C46FC}" type="presParOf" srcId="{B16C8CDC-94A9-4EBC-A8DB-3654106C0239}" destId="{BD5A8EF0-285E-4CB0-8518-4D422DD50D40}" srcOrd="0" destOrd="0" presId="urn:microsoft.com/office/officeart/2005/8/layout/hierarchy1"/>
    <dgm:cxn modelId="{18AAF092-C56E-4EEE-A9B3-9677F8503C53}" type="presParOf" srcId="{B16C8CDC-94A9-4EBC-A8DB-3654106C0239}" destId="{9D593817-FC7C-44FA-BE31-3F383D89D8E4}" srcOrd="1" destOrd="0" presId="urn:microsoft.com/office/officeart/2005/8/layout/hierarchy1"/>
    <dgm:cxn modelId="{E5C4A4E3-494E-49E0-BB72-CF68275A894F}" type="presParOf" srcId="{1DC59D3A-4E77-4D97-BE3A-1ADEF4817B7F}" destId="{BD55C9CE-EEDF-427E-87A7-0C9216B3A2AA}" srcOrd="1" destOrd="0" presId="urn:microsoft.com/office/officeart/2005/8/layout/hierarchy1"/>
    <dgm:cxn modelId="{7A4DD094-1187-4C3E-ACB3-F8785D6ECAB9}" type="presParOf" srcId="{B885618B-8BC4-4365-8B87-CB308EEB70C4}" destId="{89179E04-A8E0-4331-83F9-CC099D9F6002}" srcOrd="4" destOrd="0" presId="urn:microsoft.com/office/officeart/2005/8/layout/hierarchy1"/>
    <dgm:cxn modelId="{C829A747-173A-41E6-A7D7-695BBD08A88D}" type="presParOf" srcId="{B885618B-8BC4-4365-8B87-CB308EEB70C4}" destId="{AFB4E12A-65AE-43B4-BC71-2C9C66C532E1}" srcOrd="5" destOrd="0" presId="urn:microsoft.com/office/officeart/2005/8/layout/hierarchy1"/>
    <dgm:cxn modelId="{B6C8AB15-2476-41CF-9EF0-EA1141363C0B}" type="presParOf" srcId="{AFB4E12A-65AE-43B4-BC71-2C9C66C532E1}" destId="{B6554E0B-D8AD-4C10-9AD5-337B646481EB}" srcOrd="0" destOrd="0" presId="urn:microsoft.com/office/officeart/2005/8/layout/hierarchy1"/>
    <dgm:cxn modelId="{165AB92A-E2A8-4312-AFF8-9E7533F55E09}" type="presParOf" srcId="{B6554E0B-D8AD-4C10-9AD5-337B646481EB}" destId="{31380B4E-6ECA-4435-B36D-E918385B0268}" srcOrd="0" destOrd="0" presId="urn:microsoft.com/office/officeart/2005/8/layout/hierarchy1"/>
    <dgm:cxn modelId="{1663D1B8-1676-45A7-B213-1A8F07BF4EBF}" type="presParOf" srcId="{B6554E0B-D8AD-4C10-9AD5-337B646481EB}" destId="{38652E29-2F6A-48DC-B860-7F9738D1601C}" srcOrd="1" destOrd="0" presId="urn:microsoft.com/office/officeart/2005/8/layout/hierarchy1"/>
    <dgm:cxn modelId="{625CE6EF-57CC-45AD-AE87-60CDC88B0139}" type="presParOf" srcId="{AFB4E12A-65AE-43B4-BC71-2C9C66C532E1}" destId="{B1A0A23F-40D6-474D-ACF1-7B1DBD81FB07}" srcOrd="1" destOrd="0" presId="urn:microsoft.com/office/officeart/2005/8/layout/hierarchy1"/>
    <dgm:cxn modelId="{1672E7C8-C887-4AC8-9274-D3FC6E1887D4}" type="presParOf" srcId="{B1A0A23F-40D6-474D-ACF1-7B1DBD81FB07}" destId="{4F8F00EA-019D-469C-8436-9C51CF370957}" srcOrd="0" destOrd="0" presId="urn:microsoft.com/office/officeart/2005/8/layout/hierarchy1"/>
    <dgm:cxn modelId="{3A106B19-6DBB-4516-9AE7-F103E914199B}" type="presParOf" srcId="{B1A0A23F-40D6-474D-ACF1-7B1DBD81FB07}" destId="{26ACAFAD-8A54-4068-894A-6D05676BBC60}" srcOrd="1" destOrd="0" presId="urn:microsoft.com/office/officeart/2005/8/layout/hierarchy1"/>
    <dgm:cxn modelId="{4C6C4129-E367-488B-A645-6F225632BA49}" type="presParOf" srcId="{26ACAFAD-8A54-4068-894A-6D05676BBC60}" destId="{2E122679-71CF-4E64-9DDE-02BA233BEE14}" srcOrd="0" destOrd="0" presId="urn:microsoft.com/office/officeart/2005/8/layout/hierarchy1"/>
    <dgm:cxn modelId="{64232F19-0E63-4510-85E1-9C4E8106D222}" type="presParOf" srcId="{2E122679-71CF-4E64-9DDE-02BA233BEE14}" destId="{5EE85716-F9C8-45A8-A484-E8B7ED136A49}" srcOrd="0" destOrd="0" presId="urn:microsoft.com/office/officeart/2005/8/layout/hierarchy1"/>
    <dgm:cxn modelId="{7BB62830-FECF-4895-AB61-E56A0904A16D}" type="presParOf" srcId="{2E122679-71CF-4E64-9DDE-02BA233BEE14}" destId="{DBCAAC54-ED3D-40D5-90B2-2408616EF796}" srcOrd="1" destOrd="0" presId="urn:microsoft.com/office/officeart/2005/8/layout/hierarchy1"/>
    <dgm:cxn modelId="{9B9C0740-2467-4F59-BC4E-7C7FD535891F}" type="presParOf" srcId="{26ACAFAD-8A54-4068-894A-6D05676BBC60}" destId="{73C01344-39F3-426B-80A9-249421221E79}" srcOrd="1" destOrd="0" presId="urn:microsoft.com/office/officeart/2005/8/layout/hierarchy1"/>
    <dgm:cxn modelId="{351492EB-9A6D-484D-9AAA-C3194623CB1C}" type="presParOf" srcId="{73C01344-39F3-426B-80A9-249421221E79}" destId="{4391CCEA-0D29-4A93-B75E-33F217A9A0A4}" srcOrd="0" destOrd="0" presId="urn:microsoft.com/office/officeart/2005/8/layout/hierarchy1"/>
    <dgm:cxn modelId="{B2EE660D-4F2D-46F4-BD4C-F5C11EE796B9}" type="presParOf" srcId="{73C01344-39F3-426B-80A9-249421221E79}" destId="{2C8080F5-C48E-4736-B85D-1850E6067803}" srcOrd="1" destOrd="0" presId="urn:microsoft.com/office/officeart/2005/8/layout/hierarchy1"/>
    <dgm:cxn modelId="{9AC04510-6C87-4811-A0E4-61BA809FDC1F}" type="presParOf" srcId="{2C8080F5-C48E-4736-B85D-1850E6067803}" destId="{7F0E3BD3-78AD-488A-B3CD-EC14F92C82EA}" srcOrd="0" destOrd="0" presId="urn:microsoft.com/office/officeart/2005/8/layout/hierarchy1"/>
    <dgm:cxn modelId="{C2FFF01D-C1B5-457F-AA6A-31A19A49A269}" type="presParOf" srcId="{7F0E3BD3-78AD-488A-B3CD-EC14F92C82EA}" destId="{55E3AC00-89EC-4396-ACCA-82BA3404000E}" srcOrd="0" destOrd="0" presId="urn:microsoft.com/office/officeart/2005/8/layout/hierarchy1"/>
    <dgm:cxn modelId="{E73DBB63-BAE0-4501-A049-589ABB542AE2}" type="presParOf" srcId="{7F0E3BD3-78AD-488A-B3CD-EC14F92C82EA}" destId="{F952E1B7-995D-43B3-84AD-ED274C567F4D}" srcOrd="1" destOrd="0" presId="urn:microsoft.com/office/officeart/2005/8/layout/hierarchy1"/>
    <dgm:cxn modelId="{6A4D2E4F-4AD7-4DAA-BEBD-10DCF437D5FC}" type="presParOf" srcId="{2C8080F5-C48E-4736-B85D-1850E6067803}" destId="{79C8FA03-B45C-4C4F-836E-CC6C9FE045CD}" srcOrd="1" destOrd="0" presId="urn:microsoft.com/office/officeart/2005/8/layout/hierarchy1"/>
    <dgm:cxn modelId="{C15F8EF3-B5B2-4462-B4B6-16893BB95698}" type="presParOf" srcId="{79C8FA03-B45C-4C4F-836E-CC6C9FE045CD}" destId="{27893141-D778-415C-9FD6-D85A625FA24A}" srcOrd="0" destOrd="0" presId="urn:microsoft.com/office/officeart/2005/8/layout/hierarchy1"/>
    <dgm:cxn modelId="{23807CA5-E1C3-4FDF-9C47-713EFE11BFCD}" type="presParOf" srcId="{79C8FA03-B45C-4C4F-836E-CC6C9FE045CD}" destId="{90EC0202-0C0C-4997-A5BA-BFE2492109CC}" srcOrd="1" destOrd="0" presId="urn:microsoft.com/office/officeart/2005/8/layout/hierarchy1"/>
    <dgm:cxn modelId="{1F326AED-8D34-418C-9A32-4FBC037D6F3A}" type="presParOf" srcId="{90EC0202-0C0C-4997-A5BA-BFE2492109CC}" destId="{4E6149E2-5196-4871-AA49-A2982B17D5E8}" srcOrd="0" destOrd="0" presId="urn:microsoft.com/office/officeart/2005/8/layout/hierarchy1"/>
    <dgm:cxn modelId="{2562EFFC-114E-4142-86D7-C4872ADD89B9}" type="presParOf" srcId="{4E6149E2-5196-4871-AA49-A2982B17D5E8}" destId="{E83424F3-721C-4CF1-876F-79D3BD262DBC}" srcOrd="0" destOrd="0" presId="urn:microsoft.com/office/officeart/2005/8/layout/hierarchy1"/>
    <dgm:cxn modelId="{53AB24AE-7C93-43AC-B3E3-6E36E0096DFF}" type="presParOf" srcId="{4E6149E2-5196-4871-AA49-A2982B17D5E8}" destId="{7730BE87-1A4C-43FE-AEDA-75B13F824ECB}" srcOrd="1" destOrd="0" presId="urn:microsoft.com/office/officeart/2005/8/layout/hierarchy1"/>
    <dgm:cxn modelId="{B90022FC-64C8-4CD2-9530-464104D3748D}" type="presParOf" srcId="{90EC0202-0C0C-4997-A5BA-BFE2492109CC}" destId="{9527C869-F55C-412A-B2FF-0C6041DA2FBD}" srcOrd="1" destOrd="0" presId="urn:microsoft.com/office/officeart/2005/8/layout/hierarchy1"/>
    <dgm:cxn modelId="{B58E2945-30F8-441C-8DB0-995F561D4D74}" type="presParOf" srcId="{9527C869-F55C-412A-B2FF-0C6041DA2FBD}" destId="{242CE1F4-6E4A-4EA9-93C5-4EFE0DF10211}" srcOrd="0" destOrd="0" presId="urn:microsoft.com/office/officeart/2005/8/layout/hierarchy1"/>
    <dgm:cxn modelId="{D6F0C1C2-4D58-41E2-AA39-03665A38100A}" type="presParOf" srcId="{9527C869-F55C-412A-B2FF-0C6041DA2FBD}" destId="{4C5598C6-6F8C-409A-B9EE-FA13E160E7B1}" srcOrd="1" destOrd="0" presId="urn:microsoft.com/office/officeart/2005/8/layout/hierarchy1"/>
    <dgm:cxn modelId="{E52D7FFB-C9D7-47C2-A883-1AFD1DCEED5F}" type="presParOf" srcId="{4C5598C6-6F8C-409A-B9EE-FA13E160E7B1}" destId="{2C0C1A9D-6655-47FA-84B1-3824F459CFEA}" srcOrd="0" destOrd="0" presId="urn:microsoft.com/office/officeart/2005/8/layout/hierarchy1"/>
    <dgm:cxn modelId="{B115DD2C-3A3E-482D-9E1E-2318C0F56846}" type="presParOf" srcId="{2C0C1A9D-6655-47FA-84B1-3824F459CFEA}" destId="{63993CC8-39BB-4595-B8DF-D67FBDB2840C}" srcOrd="0" destOrd="0" presId="urn:microsoft.com/office/officeart/2005/8/layout/hierarchy1"/>
    <dgm:cxn modelId="{EF074418-8051-42CB-B965-05D16F51E7F4}" type="presParOf" srcId="{2C0C1A9D-6655-47FA-84B1-3824F459CFEA}" destId="{8F8F63CD-E4EA-4E51-867B-D110B09EFD90}" srcOrd="1" destOrd="0" presId="urn:microsoft.com/office/officeart/2005/8/layout/hierarchy1"/>
    <dgm:cxn modelId="{E5FDF73B-A33B-47BD-BB1A-0FC85748FDB5}" type="presParOf" srcId="{4C5598C6-6F8C-409A-B9EE-FA13E160E7B1}" destId="{1B002814-7565-4D57-9DA1-A447FD6701D1}" srcOrd="1" destOrd="0" presId="urn:microsoft.com/office/officeart/2005/8/layout/hierarchy1"/>
    <dgm:cxn modelId="{34F830C1-A40C-444F-8CCC-6CA698B20990}" type="presParOf" srcId="{79C8FA03-B45C-4C4F-836E-CC6C9FE045CD}" destId="{17B13C05-6753-4D23-849A-E0CCFA3A7397}" srcOrd="2" destOrd="0" presId="urn:microsoft.com/office/officeart/2005/8/layout/hierarchy1"/>
    <dgm:cxn modelId="{17548B4E-7B22-488D-B21E-59B37A2CBDD4}" type="presParOf" srcId="{79C8FA03-B45C-4C4F-836E-CC6C9FE045CD}" destId="{A0481778-EF60-4C07-AAAD-4825010A566C}" srcOrd="3" destOrd="0" presId="urn:microsoft.com/office/officeart/2005/8/layout/hierarchy1"/>
    <dgm:cxn modelId="{73B5A4E0-7A4F-4F98-AECD-22113AD075C4}" type="presParOf" srcId="{A0481778-EF60-4C07-AAAD-4825010A566C}" destId="{6C5191FD-61F9-4EA3-8D61-307EB156DF2A}" srcOrd="0" destOrd="0" presId="urn:microsoft.com/office/officeart/2005/8/layout/hierarchy1"/>
    <dgm:cxn modelId="{0CAD18EC-4102-466F-BEC2-DC21431E39EC}" type="presParOf" srcId="{6C5191FD-61F9-4EA3-8D61-307EB156DF2A}" destId="{44EA19DC-31BF-412A-8D88-251F4FF3E779}" srcOrd="0" destOrd="0" presId="urn:microsoft.com/office/officeart/2005/8/layout/hierarchy1"/>
    <dgm:cxn modelId="{55323460-1074-4AF8-9A18-63A53545EDC5}" type="presParOf" srcId="{6C5191FD-61F9-4EA3-8D61-307EB156DF2A}" destId="{1BDF8746-0BC8-4372-922B-BD53E33307E5}" srcOrd="1" destOrd="0" presId="urn:microsoft.com/office/officeart/2005/8/layout/hierarchy1"/>
    <dgm:cxn modelId="{CCC3DE6B-D278-4732-A183-554DCB62A4CA}" type="presParOf" srcId="{A0481778-EF60-4C07-AAAD-4825010A566C}" destId="{D87DE6EB-CA44-43B8-8F1F-EB91E169A1D5}" srcOrd="1" destOrd="0" presId="urn:microsoft.com/office/officeart/2005/8/layout/hierarchy1"/>
    <dgm:cxn modelId="{A672AEB2-EF6C-4FAA-827C-C9CF7C39C959}" type="presParOf" srcId="{D87DE6EB-CA44-43B8-8F1F-EB91E169A1D5}" destId="{23C14E07-6A07-4CAF-A1F7-22A9C2D81E41}" srcOrd="0" destOrd="0" presId="urn:microsoft.com/office/officeart/2005/8/layout/hierarchy1"/>
    <dgm:cxn modelId="{9C608CD1-EBFE-43E4-8960-3690D70902A1}" type="presParOf" srcId="{D87DE6EB-CA44-43B8-8F1F-EB91E169A1D5}" destId="{16DF3D39-BA51-4635-929B-CBF9DA0C58FD}" srcOrd="1" destOrd="0" presId="urn:microsoft.com/office/officeart/2005/8/layout/hierarchy1"/>
    <dgm:cxn modelId="{8F478311-541D-4424-A63F-87490FB98358}" type="presParOf" srcId="{16DF3D39-BA51-4635-929B-CBF9DA0C58FD}" destId="{4624F3F8-6EA1-48F0-A89A-2CDB2E70ABFF}" srcOrd="0" destOrd="0" presId="urn:microsoft.com/office/officeart/2005/8/layout/hierarchy1"/>
    <dgm:cxn modelId="{B172073E-B1B9-4AF5-A747-CFB1FE0DFB81}" type="presParOf" srcId="{4624F3F8-6EA1-48F0-A89A-2CDB2E70ABFF}" destId="{FAA17A66-0A30-4004-9FF0-962CD8BDFC70}" srcOrd="0" destOrd="0" presId="urn:microsoft.com/office/officeart/2005/8/layout/hierarchy1"/>
    <dgm:cxn modelId="{3A645228-86E8-4640-84C7-95F74FF6EAC3}" type="presParOf" srcId="{4624F3F8-6EA1-48F0-A89A-2CDB2E70ABFF}" destId="{A5027520-75C4-48DD-9B05-4590A8DC032A}" srcOrd="1" destOrd="0" presId="urn:microsoft.com/office/officeart/2005/8/layout/hierarchy1"/>
    <dgm:cxn modelId="{57E99AC8-8A4C-4FAB-A03E-59D8E822E668}" type="presParOf" srcId="{16DF3D39-BA51-4635-929B-CBF9DA0C58FD}" destId="{05BB40C9-2A5D-484A-9274-1363DB388A6A}" srcOrd="1" destOrd="0" presId="urn:microsoft.com/office/officeart/2005/8/layout/hierarchy1"/>
    <dgm:cxn modelId="{5EE7917F-D990-4165-8D76-2F402042F7CC}" type="presParOf" srcId="{79C8FA03-B45C-4C4F-836E-CC6C9FE045CD}" destId="{128DFE7B-A7AB-4C8E-9D2C-85D472B5C9BA}" srcOrd="4" destOrd="0" presId="urn:microsoft.com/office/officeart/2005/8/layout/hierarchy1"/>
    <dgm:cxn modelId="{0F49878A-6EEA-4B02-B335-F1F63484EA41}" type="presParOf" srcId="{79C8FA03-B45C-4C4F-836E-CC6C9FE045CD}" destId="{FDB78F72-7098-466A-A541-9D9345221A60}" srcOrd="5" destOrd="0" presId="urn:microsoft.com/office/officeart/2005/8/layout/hierarchy1"/>
    <dgm:cxn modelId="{A74CB933-DBAE-4992-AF13-29ACB7FF232B}" type="presParOf" srcId="{FDB78F72-7098-466A-A541-9D9345221A60}" destId="{DDC72E7F-918D-4C7A-AB4B-0424769DBDB8}" srcOrd="0" destOrd="0" presId="urn:microsoft.com/office/officeart/2005/8/layout/hierarchy1"/>
    <dgm:cxn modelId="{3F387605-19A0-40AD-8A2E-F2C3D862AD39}" type="presParOf" srcId="{DDC72E7F-918D-4C7A-AB4B-0424769DBDB8}" destId="{65803E47-2DDA-4D5F-A7F1-9B83E73DE868}" srcOrd="0" destOrd="0" presId="urn:microsoft.com/office/officeart/2005/8/layout/hierarchy1"/>
    <dgm:cxn modelId="{8687EBFB-73F4-4755-AF11-1B574E008897}" type="presParOf" srcId="{DDC72E7F-918D-4C7A-AB4B-0424769DBDB8}" destId="{D63BBBC6-F99B-4113-9FEE-F282358B7BBA}" srcOrd="1" destOrd="0" presId="urn:microsoft.com/office/officeart/2005/8/layout/hierarchy1"/>
    <dgm:cxn modelId="{9323E658-C6ED-4F33-813A-13986873DA9A}" type="presParOf" srcId="{FDB78F72-7098-466A-A541-9D9345221A60}" destId="{AFC8FD20-FFA3-4C10-A960-2A5B3CEAD1A4}" srcOrd="1" destOrd="0" presId="urn:microsoft.com/office/officeart/2005/8/layout/hierarchy1"/>
    <dgm:cxn modelId="{CADC556B-6CF3-4CBC-939C-4BE0D17F6915}" type="presParOf" srcId="{AFC8FD20-FFA3-4C10-A960-2A5B3CEAD1A4}" destId="{9F6EF699-A233-44D1-A021-0E671C7FD495}" srcOrd="0" destOrd="0" presId="urn:microsoft.com/office/officeart/2005/8/layout/hierarchy1"/>
    <dgm:cxn modelId="{8E9F778F-1567-449F-AC04-31AADF9A7AB5}" type="presParOf" srcId="{AFC8FD20-FFA3-4C10-A960-2A5B3CEAD1A4}" destId="{345D7A96-41DD-4390-880E-6B3526C07228}" srcOrd="1" destOrd="0" presId="urn:microsoft.com/office/officeart/2005/8/layout/hierarchy1"/>
    <dgm:cxn modelId="{173E8AA8-1CCD-4629-8656-97B0003BD693}" type="presParOf" srcId="{345D7A96-41DD-4390-880E-6B3526C07228}" destId="{C547E82F-77CA-4E6B-A99D-C568E7D5D7A3}" srcOrd="0" destOrd="0" presId="urn:microsoft.com/office/officeart/2005/8/layout/hierarchy1"/>
    <dgm:cxn modelId="{F9B9F283-8177-4519-AEEA-090CD163DAD5}" type="presParOf" srcId="{C547E82F-77CA-4E6B-A99D-C568E7D5D7A3}" destId="{5B1994C8-FB22-47A6-81FB-5E45CB45BCED}" srcOrd="0" destOrd="0" presId="urn:microsoft.com/office/officeart/2005/8/layout/hierarchy1"/>
    <dgm:cxn modelId="{CA06EA3C-A816-4559-8283-361361447DF6}" type="presParOf" srcId="{C547E82F-77CA-4E6B-A99D-C568E7D5D7A3}" destId="{90D07219-DA5D-482D-9F3F-85C0C25C3481}" srcOrd="1" destOrd="0" presId="urn:microsoft.com/office/officeart/2005/8/layout/hierarchy1"/>
    <dgm:cxn modelId="{F2A3B52B-447F-473D-B47B-1690FF92DD73}" type="presParOf" srcId="{345D7A96-41DD-4390-880E-6B3526C07228}" destId="{09A80FA4-25CB-4AB4-A29E-FFA9F2E30DDC}" srcOrd="1" destOrd="0" presId="urn:microsoft.com/office/officeart/2005/8/layout/hierarchy1"/>
    <dgm:cxn modelId="{1613FB37-AB5D-40D3-8F77-19C5935FCAB1}" type="presParOf" srcId="{79C8FA03-B45C-4C4F-836E-CC6C9FE045CD}" destId="{D76C5854-E798-4457-9A75-F8D866265896}" srcOrd="6" destOrd="0" presId="urn:microsoft.com/office/officeart/2005/8/layout/hierarchy1"/>
    <dgm:cxn modelId="{642DA8FA-BF7D-4288-89D3-5486C3DFED55}" type="presParOf" srcId="{79C8FA03-B45C-4C4F-836E-CC6C9FE045CD}" destId="{1FE73B77-CEE6-42EC-97F1-D70125DCFE78}" srcOrd="7" destOrd="0" presId="urn:microsoft.com/office/officeart/2005/8/layout/hierarchy1"/>
    <dgm:cxn modelId="{F2E233DC-E1EC-4271-BD4B-2381475238B7}" type="presParOf" srcId="{1FE73B77-CEE6-42EC-97F1-D70125DCFE78}" destId="{E5E107FB-D741-4A39-AB7C-26B1207A5869}" srcOrd="0" destOrd="0" presId="urn:microsoft.com/office/officeart/2005/8/layout/hierarchy1"/>
    <dgm:cxn modelId="{4101C6DF-65B4-450B-91F3-FAC21C613A51}" type="presParOf" srcId="{E5E107FB-D741-4A39-AB7C-26B1207A5869}" destId="{0DA9D10C-F419-4BC7-A4BC-87E26625F185}" srcOrd="0" destOrd="0" presId="urn:microsoft.com/office/officeart/2005/8/layout/hierarchy1"/>
    <dgm:cxn modelId="{71978ED0-E84B-4D13-9CBA-BC65002D10D0}" type="presParOf" srcId="{E5E107FB-D741-4A39-AB7C-26B1207A5869}" destId="{0A42584B-85DE-4372-B2D0-0993E3D87699}" srcOrd="1" destOrd="0" presId="urn:microsoft.com/office/officeart/2005/8/layout/hierarchy1"/>
    <dgm:cxn modelId="{36DE58AF-C53A-4011-937F-A99EF69BA1C6}" type="presParOf" srcId="{1FE73B77-CEE6-42EC-97F1-D70125DCFE78}" destId="{12370BCF-4C64-4807-93CA-BFC1C4E1D88B}" srcOrd="1" destOrd="0" presId="urn:microsoft.com/office/officeart/2005/8/layout/hierarchy1"/>
    <dgm:cxn modelId="{656498F4-2823-484D-BA20-569A62C4254C}" type="presParOf" srcId="{12370BCF-4C64-4807-93CA-BFC1C4E1D88B}" destId="{B315823F-1634-46AC-BC9A-0BEBCE6FC9D6}" srcOrd="0" destOrd="0" presId="urn:microsoft.com/office/officeart/2005/8/layout/hierarchy1"/>
    <dgm:cxn modelId="{57C246D7-947C-4A7A-B486-13F5C1B3B71B}" type="presParOf" srcId="{12370BCF-4C64-4807-93CA-BFC1C4E1D88B}" destId="{6C1EDE99-E537-4518-BD09-52ADFB275B04}" srcOrd="1" destOrd="0" presId="urn:microsoft.com/office/officeart/2005/8/layout/hierarchy1"/>
    <dgm:cxn modelId="{26CD40AE-F390-4EF0-B49E-1A8FCB10085E}" type="presParOf" srcId="{6C1EDE99-E537-4518-BD09-52ADFB275B04}" destId="{326A49BF-BBE0-427B-99AC-43C1B6C06EDF}" srcOrd="0" destOrd="0" presId="urn:microsoft.com/office/officeart/2005/8/layout/hierarchy1"/>
    <dgm:cxn modelId="{568F6039-3BC5-4F5C-A64D-3110D54A3190}" type="presParOf" srcId="{326A49BF-BBE0-427B-99AC-43C1B6C06EDF}" destId="{20484531-9F90-4003-822D-2340B8253E58}" srcOrd="0" destOrd="0" presId="urn:microsoft.com/office/officeart/2005/8/layout/hierarchy1"/>
    <dgm:cxn modelId="{BFF2208E-1145-44F8-AB8B-F2CB24A93553}" type="presParOf" srcId="{326A49BF-BBE0-427B-99AC-43C1B6C06EDF}" destId="{84A7D7A5-4E0C-4FFC-9D9B-27B4A9889FAF}" srcOrd="1" destOrd="0" presId="urn:microsoft.com/office/officeart/2005/8/layout/hierarchy1"/>
    <dgm:cxn modelId="{3A993616-269D-4E44-8E65-887B8E772357}" type="presParOf" srcId="{6C1EDE99-E537-4518-BD09-52ADFB275B04}" destId="{791A277B-7FD1-45EB-9ADA-EE4DD016C4C7}" srcOrd="1" destOrd="0" presId="urn:microsoft.com/office/officeart/2005/8/layout/hierarchy1"/>
    <dgm:cxn modelId="{EFD2AD07-98CD-40F6-9D6D-99BC4872B080}" type="presParOf" srcId="{73C01344-39F3-426B-80A9-249421221E79}" destId="{BB1C6433-D249-4AAD-A4CC-0FCDDB34C23E}" srcOrd="2" destOrd="0" presId="urn:microsoft.com/office/officeart/2005/8/layout/hierarchy1"/>
    <dgm:cxn modelId="{F484AEC9-020C-49C0-9959-DE8B36C8B9E9}" type="presParOf" srcId="{73C01344-39F3-426B-80A9-249421221E79}" destId="{C101B194-B7E7-45A7-8DE8-66C864C145CB}" srcOrd="3" destOrd="0" presId="urn:microsoft.com/office/officeart/2005/8/layout/hierarchy1"/>
    <dgm:cxn modelId="{837D2E66-48F0-41BE-B361-FABE1BDC5CD9}" type="presParOf" srcId="{C101B194-B7E7-45A7-8DE8-66C864C145CB}" destId="{7C681DD8-4EDC-4119-A944-D2AA1FF4790B}" srcOrd="0" destOrd="0" presId="urn:microsoft.com/office/officeart/2005/8/layout/hierarchy1"/>
    <dgm:cxn modelId="{908B9104-1931-499E-A2FD-B4921ADE02C3}" type="presParOf" srcId="{7C681DD8-4EDC-4119-A944-D2AA1FF4790B}" destId="{E248B2D2-AEC4-4385-97C0-965CB09A3BC6}" srcOrd="0" destOrd="0" presId="urn:microsoft.com/office/officeart/2005/8/layout/hierarchy1"/>
    <dgm:cxn modelId="{37F322F7-74AD-4FC3-9942-D7C5684D7504}" type="presParOf" srcId="{7C681DD8-4EDC-4119-A944-D2AA1FF4790B}" destId="{D1796A08-6F7B-4E3F-9EF1-80753610648C}" srcOrd="1" destOrd="0" presId="urn:microsoft.com/office/officeart/2005/8/layout/hierarchy1"/>
    <dgm:cxn modelId="{7B9DA250-E5C4-451B-823D-8E9F7FCAE484}" type="presParOf" srcId="{C101B194-B7E7-45A7-8DE8-66C864C145CB}" destId="{5716BAE0-228D-4B9C-8BFE-BBDD87D9F5EB}" srcOrd="1" destOrd="0" presId="urn:microsoft.com/office/officeart/2005/8/layout/hierarchy1"/>
    <dgm:cxn modelId="{A19D4EE8-B3DC-415E-94A3-32BF4412785D}" type="presParOf" srcId="{B1A0A23F-40D6-474D-ACF1-7B1DBD81FB07}" destId="{6C7D3E03-2D2C-4755-A177-A7A5EA8CD972}" srcOrd="2" destOrd="0" presId="urn:microsoft.com/office/officeart/2005/8/layout/hierarchy1"/>
    <dgm:cxn modelId="{4A93A70E-2BC4-4350-95F4-FCF398623C55}" type="presParOf" srcId="{B1A0A23F-40D6-474D-ACF1-7B1DBD81FB07}" destId="{B806402D-FC14-44D0-95C5-8D3D268EFADE}" srcOrd="3" destOrd="0" presId="urn:microsoft.com/office/officeart/2005/8/layout/hierarchy1"/>
    <dgm:cxn modelId="{5BD24CE9-05D3-488D-A8D4-242D8C6CA59B}" type="presParOf" srcId="{B806402D-FC14-44D0-95C5-8D3D268EFADE}" destId="{B749CAE9-2608-4AED-BCF2-E565B5C9D806}" srcOrd="0" destOrd="0" presId="urn:microsoft.com/office/officeart/2005/8/layout/hierarchy1"/>
    <dgm:cxn modelId="{C37B6599-1388-44B8-9766-F188D523530D}" type="presParOf" srcId="{B749CAE9-2608-4AED-BCF2-E565B5C9D806}" destId="{FB97085F-29AD-4B73-ABA9-98F53A30E0FA}" srcOrd="0" destOrd="0" presId="urn:microsoft.com/office/officeart/2005/8/layout/hierarchy1"/>
    <dgm:cxn modelId="{56CA9A04-1F37-4296-BF98-39309D1ACF01}" type="presParOf" srcId="{B749CAE9-2608-4AED-BCF2-E565B5C9D806}" destId="{E1A9768E-E5D4-45A8-9804-B8731548C084}" srcOrd="1" destOrd="0" presId="urn:microsoft.com/office/officeart/2005/8/layout/hierarchy1"/>
    <dgm:cxn modelId="{17269088-714B-418F-A738-C748B813D2D0}" type="presParOf" srcId="{B806402D-FC14-44D0-95C5-8D3D268EFADE}" destId="{F022B8D9-2F77-4AAD-927A-44CAA70939ED}" srcOrd="1" destOrd="0" presId="urn:microsoft.com/office/officeart/2005/8/layout/hierarchy1"/>
    <dgm:cxn modelId="{4C2355EA-7CE2-40B4-8149-16BAA64A9821}" type="presParOf" srcId="{F022B8D9-2F77-4AAD-927A-44CAA70939ED}" destId="{44E3540B-31E1-4731-9250-2BA2181C56A7}" srcOrd="0" destOrd="0" presId="urn:microsoft.com/office/officeart/2005/8/layout/hierarchy1"/>
    <dgm:cxn modelId="{EB370EFC-08D3-4B0D-9B5E-11929D494758}" type="presParOf" srcId="{F022B8D9-2F77-4AAD-927A-44CAA70939ED}" destId="{48A74AAA-FC6A-465F-9BB3-D22C1235FB40}" srcOrd="1" destOrd="0" presId="urn:microsoft.com/office/officeart/2005/8/layout/hierarchy1"/>
    <dgm:cxn modelId="{F6444E62-1596-472E-AA0E-15611E7FEEBC}" type="presParOf" srcId="{48A74AAA-FC6A-465F-9BB3-D22C1235FB40}" destId="{ED541F9A-8E79-49F6-8157-8668BAE2C3F5}" srcOrd="0" destOrd="0" presId="urn:microsoft.com/office/officeart/2005/8/layout/hierarchy1"/>
    <dgm:cxn modelId="{795A723B-70A7-4588-BB91-D00718E719C4}" type="presParOf" srcId="{ED541F9A-8E79-49F6-8157-8668BAE2C3F5}" destId="{AEA178DF-AC4F-4487-89BC-437E72A1F08B}" srcOrd="0" destOrd="0" presId="urn:microsoft.com/office/officeart/2005/8/layout/hierarchy1"/>
    <dgm:cxn modelId="{2DCDA6F5-EF97-4379-9EC9-0D3EC9D7BA8E}" type="presParOf" srcId="{ED541F9A-8E79-49F6-8157-8668BAE2C3F5}" destId="{4E43C620-2C9F-458D-82CB-4CF49EBB64AA}" srcOrd="1" destOrd="0" presId="urn:microsoft.com/office/officeart/2005/8/layout/hierarchy1"/>
    <dgm:cxn modelId="{F17EDB1F-3781-4B22-AAA4-04CB9D8BB710}" type="presParOf" srcId="{48A74AAA-FC6A-465F-9BB3-D22C1235FB40}" destId="{BF9F9A47-0397-4726-8201-87969B922FEF}" srcOrd="1" destOrd="0" presId="urn:microsoft.com/office/officeart/2005/8/layout/hierarchy1"/>
    <dgm:cxn modelId="{8577ABD3-19C5-4719-9194-806D1BA9667A}" type="presParOf" srcId="{F022B8D9-2F77-4AAD-927A-44CAA70939ED}" destId="{9E2FB908-07FC-4813-9C95-B74B8DF1A143}" srcOrd="2" destOrd="0" presId="urn:microsoft.com/office/officeart/2005/8/layout/hierarchy1"/>
    <dgm:cxn modelId="{4DE68C57-6814-49AA-B9E3-62D5DD8F9E57}" type="presParOf" srcId="{F022B8D9-2F77-4AAD-927A-44CAA70939ED}" destId="{A50C5AA2-8B52-42AA-A1A3-230751E9C367}" srcOrd="3" destOrd="0" presId="urn:microsoft.com/office/officeart/2005/8/layout/hierarchy1"/>
    <dgm:cxn modelId="{135C2FBE-6547-48B3-A29D-8F98FA4F571E}" type="presParOf" srcId="{A50C5AA2-8B52-42AA-A1A3-230751E9C367}" destId="{A6A77451-4AD9-42B3-A92A-C9EA3CD261A6}" srcOrd="0" destOrd="0" presId="urn:microsoft.com/office/officeart/2005/8/layout/hierarchy1"/>
    <dgm:cxn modelId="{BD128ABB-44E3-486F-AA61-EA4BF55B0E25}" type="presParOf" srcId="{A6A77451-4AD9-42B3-A92A-C9EA3CD261A6}" destId="{A5401D10-7EE0-4E64-8463-838576DDB2E6}" srcOrd="0" destOrd="0" presId="urn:microsoft.com/office/officeart/2005/8/layout/hierarchy1"/>
    <dgm:cxn modelId="{527745EC-1246-4E75-8B05-45B7BC4C0D8F}" type="presParOf" srcId="{A6A77451-4AD9-42B3-A92A-C9EA3CD261A6}" destId="{4F7114EB-592B-4DAF-9C57-DF6ACCEE0798}" srcOrd="1" destOrd="0" presId="urn:microsoft.com/office/officeart/2005/8/layout/hierarchy1"/>
    <dgm:cxn modelId="{C3477FD2-92C8-457F-A0BD-045C121E273B}" type="presParOf" srcId="{A50C5AA2-8B52-42AA-A1A3-230751E9C367}" destId="{B22469E9-1091-4B6A-ACAC-E2772C63942F}" srcOrd="1" destOrd="0" presId="urn:microsoft.com/office/officeart/2005/8/layout/hierarchy1"/>
    <dgm:cxn modelId="{855F9F85-AEAB-4238-A55B-CE74E7275DA6}" type="presParOf" srcId="{B1A0A23F-40D6-474D-ACF1-7B1DBD81FB07}" destId="{853053ED-C053-4421-A558-736FE2739C6C}" srcOrd="4" destOrd="0" presId="urn:microsoft.com/office/officeart/2005/8/layout/hierarchy1"/>
    <dgm:cxn modelId="{8D08C16B-F2D3-4131-9767-326205002B57}" type="presParOf" srcId="{B1A0A23F-40D6-474D-ACF1-7B1DBD81FB07}" destId="{4425CF89-AFEF-4C84-9F06-4B8AEC3F0E30}" srcOrd="5" destOrd="0" presId="urn:microsoft.com/office/officeart/2005/8/layout/hierarchy1"/>
    <dgm:cxn modelId="{9338A0B5-C6B0-4E13-896D-713ED05D2228}" type="presParOf" srcId="{4425CF89-AFEF-4C84-9F06-4B8AEC3F0E30}" destId="{E87518A0-329A-471E-8F31-DD41937C66DE}" srcOrd="0" destOrd="0" presId="urn:microsoft.com/office/officeart/2005/8/layout/hierarchy1"/>
    <dgm:cxn modelId="{788DA7A1-62A7-49E1-9767-B05BBEDEC4D4}" type="presParOf" srcId="{E87518A0-329A-471E-8F31-DD41937C66DE}" destId="{AC62B796-5E56-4884-A966-E1D13C4B16B6}" srcOrd="0" destOrd="0" presId="urn:microsoft.com/office/officeart/2005/8/layout/hierarchy1"/>
    <dgm:cxn modelId="{64D6D6FF-5CFA-4EE9-A5BD-2D9B9FCF6741}" type="presParOf" srcId="{E87518A0-329A-471E-8F31-DD41937C66DE}" destId="{D0C650D4-69EE-4FE0-8AC0-C81BACF9594E}" srcOrd="1" destOrd="0" presId="urn:microsoft.com/office/officeart/2005/8/layout/hierarchy1"/>
    <dgm:cxn modelId="{526D581D-C135-40B4-9794-2F79E90982F7}" type="presParOf" srcId="{4425CF89-AFEF-4C84-9F06-4B8AEC3F0E30}" destId="{954859A9-4D56-4FAE-8A5D-20A3244B3326}" srcOrd="1" destOrd="0" presId="urn:microsoft.com/office/officeart/2005/8/layout/hierarchy1"/>
    <dgm:cxn modelId="{D805C81E-2A40-475F-AD38-6F9FFD6E6F4D}" type="presParOf" srcId="{954859A9-4D56-4FAE-8A5D-20A3244B3326}" destId="{B7509D50-6F99-4B37-83A9-A9A7239477AF}" srcOrd="0" destOrd="0" presId="urn:microsoft.com/office/officeart/2005/8/layout/hierarchy1"/>
    <dgm:cxn modelId="{DC41EC1B-5340-4E56-BFB8-DD41C3BED781}" type="presParOf" srcId="{954859A9-4D56-4FAE-8A5D-20A3244B3326}" destId="{57827D35-E6B4-4667-AC1E-3F8F22AD08AE}" srcOrd="1" destOrd="0" presId="urn:microsoft.com/office/officeart/2005/8/layout/hierarchy1"/>
    <dgm:cxn modelId="{76C3B2B3-5278-4A6E-B2FE-5750DB979AB6}" type="presParOf" srcId="{57827D35-E6B4-4667-AC1E-3F8F22AD08AE}" destId="{3F9E042B-FDFA-4058-BE55-30A595D141B0}" srcOrd="0" destOrd="0" presId="urn:microsoft.com/office/officeart/2005/8/layout/hierarchy1"/>
    <dgm:cxn modelId="{21D4F9AC-927E-4D43-BDA5-8A5BF5CFDCD4}" type="presParOf" srcId="{3F9E042B-FDFA-4058-BE55-30A595D141B0}" destId="{7D1F533E-78B7-46D7-AA27-19F4DE397346}" srcOrd="0" destOrd="0" presId="urn:microsoft.com/office/officeart/2005/8/layout/hierarchy1"/>
    <dgm:cxn modelId="{A05780F9-65E9-48B6-B108-48E6074F9436}" type="presParOf" srcId="{3F9E042B-FDFA-4058-BE55-30A595D141B0}" destId="{E6275627-BA4C-4630-8B80-CC370A17082C}" srcOrd="1" destOrd="0" presId="urn:microsoft.com/office/officeart/2005/8/layout/hierarchy1"/>
    <dgm:cxn modelId="{A1DAC026-0A94-4AA4-A27E-1E81CC080583}" type="presParOf" srcId="{57827D35-E6B4-4667-AC1E-3F8F22AD08AE}" destId="{6D6112D0-2FD5-452D-8540-7D5C60EC3651}" srcOrd="1" destOrd="0" presId="urn:microsoft.com/office/officeart/2005/8/layout/hierarchy1"/>
    <dgm:cxn modelId="{24D7ABED-28B2-49DA-906A-FC830B1E5892}" type="presParOf" srcId="{954859A9-4D56-4FAE-8A5D-20A3244B3326}" destId="{B3BA3783-B817-4AF8-A97A-EFFE417A6491}" srcOrd="2" destOrd="0" presId="urn:microsoft.com/office/officeart/2005/8/layout/hierarchy1"/>
    <dgm:cxn modelId="{35AABB44-4104-4F71-99A3-8DD2E680C2FC}" type="presParOf" srcId="{954859A9-4D56-4FAE-8A5D-20A3244B3326}" destId="{936C6BA5-4306-4B5F-889E-F45CB8D2C004}" srcOrd="3" destOrd="0" presId="urn:microsoft.com/office/officeart/2005/8/layout/hierarchy1"/>
    <dgm:cxn modelId="{5ABCCD2E-511A-4008-8284-047E2C1B2DC3}" type="presParOf" srcId="{936C6BA5-4306-4B5F-889E-F45CB8D2C004}" destId="{1F9A36CF-AC81-4413-A249-13E89B6315CE}" srcOrd="0" destOrd="0" presId="urn:microsoft.com/office/officeart/2005/8/layout/hierarchy1"/>
    <dgm:cxn modelId="{B558004C-8459-4142-B8E0-39CF216C9D2C}" type="presParOf" srcId="{1F9A36CF-AC81-4413-A249-13E89B6315CE}" destId="{3552D91A-665A-4EC0-B275-912D6409A74C}" srcOrd="0" destOrd="0" presId="urn:microsoft.com/office/officeart/2005/8/layout/hierarchy1"/>
    <dgm:cxn modelId="{D095C3BC-4999-49FE-9545-7816CA541F00}" type="presParOf" srcId="{1F9A36CF-AC81-4413-A249-13E89B6315CE}" destId="{BB64E1A9-BEB4-4E75-A7A3-593275C4FB6B}" srcOrd="1" destOrd="0" presId="urn:microsoft.com/office/officeart/2005/8/layout/hierarchy1"/>
    <dgm:cxn modelId="{91221F5B-77B4-49CE-8AC0-86E73C61D016}" type="presParOf" srcId="{936C6BA5-4306-4B5F-889E-F45CB8D2C004}" destId="{BAE42C04-E74B-4471-9C2B-3D2F24457A07}" srcOrd="1" destOrd="0" presId="urn:microsoft.com/office/officeart/2005/8/layout/hierarchy1"/>
    <dgm:cxn modelId="{A39C0295-4DF5-4AFD-ACA4-FF829C2BBE12}" type="presParOf" srcId="{B1A0A23F-40D6-474D-ACF1-7B1DBD81FB07}" destId="{B3DF2B88-9421-4FAB-9C70-43927672620F}" srcOrd="6" destOrd="0" presId="urn:microsoft.com/office/officeart/2005/8/layout/hierarchy1"/>
    <dgm:cxn modelId="{31531A48-4C03-4CB4-A110-929574CF6701}" type="presParOf" srcId="{B1A0A23F-40D6-474D-ACF1-7B1DBD81FB07}" destId="{9B83993B-E0A5-47B4-BBCF-9147F175BEBD}" srcOrd="7" destOrd="0" presId="urn:microsoft.com/office/officeart/2005/8/layout/hierarchy1"/>
    <dgm:cxn modelId="{96618E0A-B8B3-4B3B-B86C-5502745B1D99}" type="presParOf" srcId="{9B83993B-E0A5-47B4-BBCF-9147F175BEBD}" destId="{B7D65F0D-9833-4AF2-9D33-9E02CBFF9E23}" srcOrd="0" destOrd="0" presId="urn:microsoft.com/office/officeart/2005/8/layout/hierarchy1"/>
    <dgm:cxn modelId="{F0A49A1C-A968-4457-84D6-ED3388054B37}" type="presParOf" srcId="{B7D65F0D-9833-4AF2-9D33-9E02CBFF9E23}" destId="{FC8C355D-5C99-48D7-A927-BC8C8C1A567B}" srcOrd="0" destOrd="0" presId="urn:microsoft.com/office/officeart/2005/8/layout/hierarchy1"/>
    <dgm:cxn modelId="{F2F5E032-58C8-4784-9040-528A130CB3E4}" type="presParOf" srcId="{B7D65F0D-9833-4AF2-9D33-9E02CBFF9E23}" destId="{2DC23FC5-0AD7-4775-9DB5-AA91B644EA22}" srcOrd="1" destOrd="0" presId="urn:microsoft.com/office/officeart/2005/8/layout/hierarchy1"/>
    <dgm:cxn modelId="{E7B438B0-F00E-475F-A9E1-D11FF4BA7FF8}" type="presParOf" srcId="{9B83993B-E0A5-47B4-BBCF-9147F175BEBD}" destId="{E9E9BE64-0F5B-4E91-B4C2-C6B7A985B153}" srcOrd="1" destOrd="0" presId="urn:microsoft.com/office/officeart/2005/8/layout/hierarchy1"/>
    <dgm:cxn modelId="{41558EBA-1C27-4B8B-BF9B-02D28B7ABEB8}" type="presParOf" srcId="{E9E9BE64-0F5B-4E91-B4C2-C6B7A985B153}" destId="{AA89553A-F47D-41E8-845A-C19BC29330F0}" srcOrd="0" destOrd="0" presId="urn:microsoft.com/office/officeart/2005/8/layout/hierarchy1"/>
    <dgm:cxn modelId="{78C4FAFB-AAFE-4C96-A3C7-8B0F5EE81EA4}" type="presParOf" srcId="{E9E9BE64-0F5B-4E91-B4C2-C6B7A985B153}" destId="{EE49B6E4-E3A9-4EB8-B615-8FB96EBD2E8B}" srcOrd="1" destOrd="0" presId="urn:microsoft.com/office/officeart/2005/8/layout/hierarchy1"/>
    <dgm:cxn modelId="{A535E890-E670-4905-83F2-399F6EC2413C}" type="presParOf" srcId="{EE49B6E4-E3A9-4EB8-B615-8FB96EBD2E8B}" destId="{64B6A1D6-EB03-4836-B928-53976F9497E3}" srcOrd="0" destOrd="0" presId="urn:microsoft.com/office/officeart/2005/8/layout/hierarchy1"/>
    <dgm:cxn modelId="{462DCDC6-AB3A-4EE7-94A5-21D98569D2F9}" type="presParOf" srcId="{64B6A1D6-EB03-4836-B928-53976F9497E3}" destId="{248E9BD2-2FA6-44A5-A900-E1A2AA5E78AF}" srcOrd="0" destOrd="0" presId="urn:microsoft.com/office/officeart/2005/8/layout/hierarchy1"/>
    <dgm:cxn modelId="{34772E7B-220F-4987-A3CD-63D3A098D1C4}" type="presParOf" srcId="{64B6A1D6-EB03-4836-B928-53976F9497E3}" destId="{29063756-F6B1-4B16-85DA-CD3B1696659A}" srcOrd="1" destOrd="0" presId="urn:microsoft.com/office/officeart/2005/8/layout/hierarchy1"/>
    <dgm:cxn modelId="{B7393589-A731-4780-A22C-7BF5DB41099D}" type="presParOf" srcId="{EE49B6E4-E3A9-4EB8-B615-8FB96EBD2E8B}" destId="{77FC323F-AB59-4EF9-BDEE-AB45F90DC38B}" srcOrd="1" destOrd="0" presId="urn:microsoft.com/office/officeart/2005/8/layout/hierarchy1"/>
    <dgm:cxn modelId="{E678248E-CC30-4F41-8A59-D62E4BC22FAA}" type="presParOf" srcId="{77FC323F-AB59-4EF9-BDEE-AB45F90DC38B}" destId="{E6C5077E-0923-4F11-9B17-1F750F241AB3}" srcOrd="0" destOrd="0" presId="urn:microsoft.com/office/officeart/2005/8/layout/hierarchy1"/>
    <dgm:cxn modelId="{35BD183E-040A-4084-8E0D-8CA46E64057E}" type="presParOf" srcId="{77FC323F-AB59-4EF9-BDEE-AB45F90DC38B}" destId="{E536781D-BFFD-4D51-84E3-DC586B697491}" srcOrd="1" destOrd="0" presId="urn:microsoft.com/office/officeart/2005/8/layout/hierarchy1"/>
    <dgm:cxn modelId="{847405DF-16BE-483D-A7FC-2655CB174AA7}" type="presParOf" srcId="{E536781D-BFFD-4D51-84E3-DC586B697491}" destId="{D164845A-79E0-466E-869D-9B7C567D4BDB}" srcOrd="0" destOrd="0" presId="urn:microsoft.com/office/officeart/2005/8/layout/hierarchy1"/>
    <dgm:cxn modelId="{E1F1A9DD-4D16-4B63-B372-4A5260908BC0}" type="presParOf" srcId="{D164845A-79E0-466E-869D-9B7C567D4BDB}" destId="{84736CF7-3081-40BD-B1B8-40C4EEAC15DC}" srcOrd="0" destOrd="0" presId="urn:microsoft.com/office/officeart/2005/8/layout/hierarchy1"/>
    <dgm:cxn modelId="{DB30AD55-85B9-4BF9-AA7B-AF883B4312D5}" type="presParOf" srcId="{D164845A-79E0-466E-869D-9B7C567D4BDB}" destId="{63475E89-320F-4094-A7DA-4AE299017DDD}" srcOrd="1" destOrd="0" presId="urn:microsoft.com/office/officeart/2005/8/layout/hierarchy1"/>
    <dgm:cxn modelId="{65E7ABF8-FE09-4968-AB3C-9448BC02CDC5}" type="presParOf" srcId="{E536781D-BFFD-4D51-84E3-DC586B697491}" destId="{4C5218B6-587D-4DD7-9143-DC3A9417C6FA}" srcOrd="1" destOrd="0" presId="urn:microsoft.com/office/officeart/2005/8/layout/hierarchy1"/>
    <dgm:cxn modelId="{77B75045-3232-4BA6-9764-1975F2E8D074}" type="presParOf" srcId="{4C5218B6-587D-4DD7-9143-DC3A9417C6FA}" destId="{CE6F55FC-4F49-4438-B3FD-D33166F15CF3}" srcOrd="0" destOrd="0" presId="urn:microsoft.com/office/officeart/2005/8/layout/hierarchy1"/>
    <dgm:cxn modelId="{51DD6B02-C6E6-4D27-ACE4-0D7E32C4858D}" type="presParOf" srcId="{4C5218B6-587D-4DD7-9143-DC3A9417C6FA}" destId="{A5732FF1-75CE-48D2-A440-829166E96C87}" srcOrd="1" destOrd="0" presId="urn:microsoft.com/office/officeart/2005/8/layout/hierarchy1"/>
    <dgm:cxn modelId="{4A65037F-AC0C-45B9-84C5-E7D2C423E9DA}" type="presParOf" srcId="{A5732FF1-75CE-48D2-A440-829166E96C87}" destId="{ACDADED5-B7EC-4FFD-97EC-1EDD91959E30}" srcOrd="0" destOrd="0" presId="urn:microsoft.com/office/officeart/2005/8/layout/hierarchy1"/>
    <dgm:cxn modelId="{D7692623-A2E6-4D14-9D22-F6DD2A7E5DC5}" type="presParOf" srcId="{ACDADED5-B7EC-4FFD-97EC-1EDD91959E30}" destId="{579C5F24-664C-494A-88AF-26BD925E598E}" srcOrd="0" destOrd="0" presId="urn:microsoft.com/office/officeart/2005/8/layout/hierarchy1"/>
    <dgm:cxn modelId="{8B308F1E-3AFE-4650-BFA2-433DA11EBE24}" type="presParOf" srcId="{ACDADED5-B7EC-4FFD-97EC-1EDD91959E30}" destId="{08876FBB-B96C-425F-BC9C-77473DB2C4B1}" srcOrd="1" destOrd="0" presId="urn:microsoft.com/office/officeart/2005/8/layout/hierarchy1"/>
    <dgm:cxn modelId="{ECB8BD3A-73CC-41CF-BE53-394AD470FCEA}" type="presParOf" srcId="{A5732FF1-75CE-48D2-A440-829166E96C87}" destId="{35F1239D-063F-4021-9CA2-6D77C28F2B96}" srcOrd="1" destOrd="0" presId="urn:microsoft.com/office/officeart/2005/8/layout/hierarchy1"/>
    <dgm:cxn modelId="{3CA8AAA7-8516-43E6-BF87-D4D4F08AF3FA}" type="presParOf" srcId="{4C5218B6-587D-4DD7-9143-DC3A9417C6FA}" destId="{019F49C9-C68F-49ED-BAA8-841AAA55551C}" srcOrd="2" destOrd="0" presId="urn:microsoft.com/office/officeart/2005/8/layout/hierarchy1"/>
    <dgm:cxn modelId="{4A22BDA7-5B09-48DD-BF15-5DA8A900C73F}" type="presParOf" srcId="{4C5218B6-587D-4DD7-9143-DC3A9417C6FA}" destId="{0E82A2D0-65F8-4AE0-B66B-A895E5B989E3}" srcOrd="3" destOrd="0" presId="urn:microsoft.com/office/officeart/2005/8/layout/hierarchy1"/>
    <dgm:cxn modelId="{2AE0AC63-2C5B-48F3-A77E-73B1307E96F4}" type="presParOf" srcId="{0E82A2D0-65F8-4AE0-B66B-A895E5B989E3}" destId="{D4556F42-AC55-4B0D-9C9E-A611527953A6}" srcOrd="0" destOrd="0" presId="urn:microsoft.com/office/officeart/2005/8/layout/hierarchy1"/>
    <dgm:cxn modelId="{C1E8E19F-A5E1-4A31-B90D-BCB5363CAE5E}" type="presParOf" srcId="{D4556F42-AC55-4B0D-9C9E-A611527953A6}" destId="{FCC235A0-2DA0-4072-B61F-99246AE556BE}" srcOrd="0" destOrd="0" presId="urn:microsoft.com/office/officeart/2005/8/layout/hierarchy1"/>
    <dgm:cxn modelId="{A0137693-F1B0-4274-B37F-05F4D87003E3}" type="presParOf" srcId="{D4556F42-AC55-4B0D-9C9E-A611527953A6}" destId="{0442A639-8453-4361-88D5-9E13ECFBEAD3}" srcOrd="1" destOrd="0" presId="urn:microsoft.com/office/officeart/2005/8/layout/hierarchy1"/>
    <dgm:cxn modelId="{56C2CDAB-E3AA-4834-9279-DC96760622CC}" type="presParOf" srcId="{0E82A2D0-65F8-4AE0-B66B-A895E5B989E3}" destId="{5598D9B7-DFA9-4C72-8E5C-2FD96A8C3A03}" srcOrd="1" destOrd="0" presId="urn:microsoft.com/office/officeart/2005/8/layout/hierarchy1"/>
    <dgm:cxn modelId="{B19C8E71-AD73-48CF-84F0-A202704E5B10}" type="presParOf" srcId="{77FC323F-AB59-4EF9-BDEE-AB45F90DC38B}" destId="{2DD3AD56-B90F-4EA5-835B-761611377F21}" srcOrd="2" destOrd="0" presId="urn:microsoft.com/office/officeart/2005/8/layout/hierarchy1"/>
    <dgm:cxn modelId="{A5BA3DED-805B-467F-984C-FA59134B37EF}" type="presParOf" srcId="{77FC323F-AB59-4EF9-BDEE-AB45F90DC38B}" destId="{1556A0FC-2EEB-4577-B01E-03C447DF1D35}" srcOrd="3" destOrd="0" presId="urn:microsoft.com/office/officeart/2005/8/layout/hierarchy1"/>
    <dgm:cxn modelId="{09A0D83D-CAAE-4541-8DE2-559EBD55A872}" type="presParOf" srcId="{1556A0FC-2EEB-4577-B01E-03C447DF1D35}" destId="{E4990420-5947-4189-A6E8-2A538265CF23}" srcOrd="0" destOrd="0" presId="urn:microsoft.com/office/officeart/2005/8/layout/hierarchy1"/>
    <dgm:cxn modelId="{DC9E778E-0335-41E9-92AC-CB91B4DA5610}" type="presParOf" srcId="{E4990420-5947-4189-A6E8-2A538265CF23}" destId="{D0D22B2A-7FBD-4E59-B63B-2016A35B4350}" srcOrd="0" destOrd="0" presId="urn:microsoft.com/office/officeart/2005/8/layout/hierarchy1"/>
    <dgm:cxn modelId="{2FE6BFA4-6411-4355-93F8-E6B6EBC16465}" type="presParOf" srcId="{E4990420-5947-4189-A6E8-2A538265CF23}" destId="{F5878EC2-1968-4002-8D51-18BE3E784FC7}" srcOrd="1" destOrd="0" presId="urn:microsoft.com/office/officeart/2005/8/layout/hierarchy1"/>
    <dgm:cxn modelId="{A093281B-B049-4AFE-BB4F-95DF518F497D}" type="presParOf" srcId="{1556A0FC-2EEB-4577-B01E-03C447DF1D35}" destId="{2D4DABC8-6541-413D-8847-50CC22CB773F}" srcOrd="1" destOrd="0" presId="urn:microsoft.com/office/officeart/2005/8/layout/hierarchy1"/>
    <dgm:cxn modelId="{2FA2B872-2535-4D33-98CC-986F269B8160}" type="presParOf" srcId="{E9E9BE64-0F5B-4E91-B4C2-C6B7A985B153}" destId="{A7D9A1C4-462E-425C-A833-8B9B8D97DE53}" srcOrd="2" destOrd="0" presId="urn:microsoft.com/office/officeart/2005/8/layout/hierarchy1"/>
    <dgm:cxn modelId="{B9A9FB78-2917-4A91-8EF4-EF9155C61F8E}" type="presParOf" srcId="{E9E9BE64-0F5B-4E91-B4C2-C6B7A985B153}" destId="{36277473-C475-44D2-930F-B91D407B0F32}" srcOrd="3" destOrd="0" presId="urn:microsoft.com/office/officeart/2005/8/layout/hierarchy1"/>
    <dgm:cxn modelId="{D6C0423B-431D-4525-83DE-D30758B3625C}" type="presParOf" srcId="{36277473-C475-44D2-930F-B91D407B0F32}" destId="{29B05D16-02F5-4466-AA7D-F5B5B4D7528C}" srcOrd="0" destOrd="0" presId="urn:microsoft.com/office/officeart/2005/8/layout/hierarchy1"/>
    <dgm:cxn modelId="{5D896D1A-5DE9-4FC0-9EEF-9CD0E2C387D7}" type="presParOf" srcId="{29B05D16-02F5-4466-AA7D-F5B5B4D7528C}" destId="{C23751AB-3C60-4F9C-8A14-ACD95A758183}" srcOrd="0" destOrd="0" presId="urn:microsoft.com/office/officeart/2005/8/layout/hierarchy1"/>
    <dgm:cxn modelId="{CE547ECF-8F57-4B7E-8447-B07FD0BA2B2A}" type="presParOf" srcId="{29B05D16-02F5-4466-AA7D-F5B5B4D7528C}" destId="{93AF9437-DED5-4F2A-BF42-A00BBD3B70FB}" srcOrd="1" destOrd="0" presId="urn:microsoft.com/office/officeart/2005/8/layout/hierarchy1"/>
    <dgm:cxn modelId="{734ADEF0-2343-4129-9EDC-A1A855D8E626}" type="presParOf" srcId="{36277473-C475-44D2-930F-B91D407B0F32}" destId="{D699C0C4-49BE-47A9-B430-8D81D89B2C46}" srcOrd="1" destOrd="0" presId="urn:microsoft.com/office/officeart/2005/8/layout/hierarchy1"/>
    <dgm:cxn modelId="{18AC8865-2008-4108-B506-A0E3138D16F5}" type="presParOf" srcId="{D699C0C4-49BE-47A9-B430-8D81D89B2C46}" destId="{0A0D00AA-6CEE-4530-8451-1B8CC423C490}" srcOrd="0" destOrd="0" presId="urn:microsoft.com/office/officeart/2005/8/layout/hierarchy1"/>
    <dgm:cxn modelId="{3CA4DFF7-955B-4E0B-96ED-FEC3DF016B7D}" type="presParOf" srcId="{D699C0C4-49BE-47A9-B430-8D81D89B2C46}" destId="{B81F56EB-11C8-433E-9A7A-7EE234780D03}" srcOrd="1" destOrd="0" presId="urn:microsoft.com/office/officeart/2005/8/layout/hierarchy1"/>
    <dgm:cxn modelId="{ADD0CAEE-92CD-4298-BB76-843DE79183CD}" type="presParOf" srcId="{B81F56EB-11C8-433E-9A7A-7EE234780D03}" destId="{AA9417BF-8DCF-4B1D-9298-CD244B0CCF66}" srcOrd="0" destOrd="0" presId="urn:microsoft.com/office/officeart/2005/8/layout/hierarchy1"/>
    <dgm:cxn modelId="{68157827-F8A3-49C6-A027-792692458C83}" type="presParOf" srcId="{AA9417BF-8DCF-4B1D-9298-CD244B0CCF66}" destId="{D0096699-DB43-4CA3-9D1A-0424F744C9E2}" srcOrd="0" destOrd="0" presId="urn:microsoft.com/office/officeart/2005/8/layout/hierarchy1"/>
    <dgm:cxn modelId="{19EDE621-95A7-4873-9A4A-6F6DEBD32A7B}" type="presParOf" srcId="{AA9417BF-8DCF-4B1D-9298-CD244B0CCF66}" destId="{9DA5FAE4-4912-4215-B966-7E9FBB2C0715}" srcOrd="1" destOrd="0" presId="urn:microsoft.com/office/officeart/2005/8/layout/hierarchy1"/>
    <dgm:cxn modelId="{5D2EDAF9-FF0F-4C90-88FA-5F88900A9A44}" type="presParOf" srcId="{B81F56EB-11C8-433E-9A7A-7EE234780D03}" destId="{7AFD603D-E07F-4AE2-AF34-7B7AFA60A2F2}" srcOrd="1" destOrd="0" presId="urn:microsoft.com/office/officeart/2005/8/layout/hierarchy1"/>
    <dgm:cxn modelId="{AAAB0157-A0D9-4B12-B5A2-4E9DAA5BB43C}" type="presParOf" srcId="{D699C0C4-49BE-47A9-B430-8D81D89B2C46}" destId="{056C0085-F97D-480A-B73B-BA88CB3535D5}" srcOrd="2" destOrd="0" presId="urn:microsoft.com/office/officeart/2005/8/layout/hierarchy1"/>
    <dgm:cxn modelId="{DD1D0E0C-BBD1-425E-A139-D12C646AA0AD}" type="presParOf" srcId="{D699C0C4-49BE-47A9-B430-8D81D89B2C46}" destId="{BF995C2D-9188-4424-8044-FBE0C0A729F9}" srcOrd="3" destOrd="0" presId="urn:microsoft.com/office/officeart/2005/8/layout/hierarchy1"/>
    <dgm:cxn modelId="{082AD829-49F3-46B7-B490-889DC4BABA3D}" type="presParOf" srcId="{BF995C2D-9188-4424-8044-FBE0C0A729F9}" destId="{0CEF2167-C9F9-4763-88AC-8ECFE2704142}" srcOrd="0" destOrd="0" presId="urn:microsoft.com/office/officeart/2005/8/layout/hierarchy1"/>
    <dgm:cxn modelId="{C0F04698-8728-4C7A-A291-E0870C31E19C}" type="presParOf" srcId="{0CEF2167-C9F9-4763-88AC-8ECFE2704142}" destId="{1B8686D1-1E65-45C7-B7D7-9ED0F1C5D657}" srcOrd="0" destOrd="0" presId="urn:microsoft.com/office/officeart/2005/8/layout/hierarchy1"/>
    <dgm:cxn modelId="{A425C375-B1A6-4907-9ADE-8DD6A985716F}" type="presParOf" srcId="{0CEF2167-C9F9-4763-88AC-8ECFE2704142}" destId="{971FD2CE-C11C-4128-8E6C-F65580CE7038}" srcOrd="1" destOrd="0" presId="urn:microsoft.com/office/officeart/2005/8/layout/hierarchy1"/>
    <dgm:cxn modelId="{4BA1F9E1-CAF9-4F64-9C8F-9FD7EE422812}" type="presParOf" srcId="{BF995C2D-9188-4424-8044-FBE0C0A729F9}" destId="{E3718EA6-6D9A-4E8A-9E68-69ACC08936A1}" srcOrd="1" destOrd="0" presId="urn:microsoft.com/office/officeart/2005/8/layout/hierarchy1"/>
  </dgm:cxnLst>
  <dgm:bg>
    <a:effectLst>
      <a:softEdge rad="127000"/>
    </a:effectLst>
  </dgm:bg>
  <dgm:whole>
    <a:ln w="57150">
      <a:solidFill>
        <a:schemeClr val="accent6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1C41FA-4FEE-41C2-830B-758C33A803C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633B72D-FDB0-4DDA-8D8F-F42C81BD889C}">
      <dgm:prSet phldrT="[نص]" custT="1"/>
      <dgm:spPr/>
      <dgm:t>
        <a:bodyPr/>
        <a:lstStyle/>
        <a:p>
          <a:pPr rtl="1"/>
          <a:r>
            <a:rPr lang="ar-SA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بالملائكة</a:t>
          </a:r>
          <a:endParaRPr lang="ar-SA" sz="32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FA96439-9B93-406A-8777-449507D9F5C1}" type="parTrans" cxnId="{81B16287-86DD-4921-A39A-4BD1A9F296E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2F348E0-0216-4A85-A767-3E1E7AFB95F7}" type="sibTrans" cxnId="{81B16287-86DD-4921-A39A-4BD1A9F296E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0840664-A422-409E-9B2B-B9C4E5C7E31F}">
      <dgm:prSet phldrT="[نص]"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العصمة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CF87A73-B3D4-4959-A924-9D75738406B8}" type="parTrans" cxnId="{E2014A4A-8716-4BCB-92DD-C5E0099755C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EBE7016-3BBC-4336-9153-7FC880426903}" type="sibTrans" cxnId="{E2014A4A-8716-4BCB-92DD-C5E0099755C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ECD775F-E194-450C-A081-CC2D9C6395F3}">
      <dgm:prSet custT="1"/>
      <dgm:spPr/>
      <dgm:t>
        <a:bodyPr/>
        <a:lstStyle/>
        <a:p>
          <a:pPr rtl="1"/>
          <a:r>
            <a:rPr lang="ar-SA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</a:t>
          </a:r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تعريفهم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4F0C4BA-5F33-4933-8D4E-B98A8FE255E2}" type="parTrans" cxnId="{46F92876-D446-4C31-882B-A540BB9BA747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29F8AE5-2B16-4484-A18C-EF284DB3FDCC}" type="sibTrans" cxnId="{46F92876-D446-4C31-882B-A540BB9BA747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0ABEB46-C6F4-4FA4-B475-BA94DC10F742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لغة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D77BA9C-96F8-45E6-B746-61E39F5FE91F}" type="parTrans" cxnId="{F3261B99-E80D-4296-B751-CA481E2D0020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495AE4C-6848-41B2-82FA-F199191BA576}" type="sibTrans" cxnId="{F3261B99-E80D-4296-B751-CA481E2D002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1B247C2-EE5B-4BDA-80FB-F026915A505F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صفاتهم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95D19E7-4299-4F4B-932E-CD03CD555076}" type="parTrans" cxnId="{6F8E56B2-5D67-4AE5-9647-DC42EEA3C279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D1DDFBB-6E89-4C21-B6FF-78DC709C6130}" type="sibTrans" cxnId="{6F8E56B2-5D67-4AE5-9647-DC42EEA3C279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EF22866-ACCE-47F2-847C-8659BA833B72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 تشكلهم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5D3919F-D1D1-41EA-B6E1-64C6A5950861}" type="parTrans" cxnId="{F821B164-7522-412D-9532-9755F077A0C2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81ADF9D-77FE-4047-AB7C-E393A0970146}" type="sibTrans" cxnId="{F821B164-7522-412D-9532-9755F077A0C2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2AC9121-05E4-47BA-883D-2EA233DA0BB1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الخَلقية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651498A-8E8F-44D1-A1AF-7D06104F4C90}" type="parTrans" cxnId="{7314BF61-F67E-4486-8E94-2521541B84E4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25A51A1-DA9B-4ADB-8AC1-13F0D1C56F12}" type="sibTrans" cxnId="{7314BF61-F67E-4486-8E94-2521541B84E4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AA9CA48-6A78-4CCE-900D-3FF49CF4F2BB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قوتهم، وعظم خلقهم 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3AB1166-6382-4CF0-B866-E059AD95B452}" type="parTrans" cxnId="{7FC3F491-D833-4260-9240-216D187147FB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6778875-4620-4D3A-8E16-B732412E9771}" type="sibTrans" cxnId="{7FC3F491-D833-4260-9240-216D187147FB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82D7BEA-BA2A-46B8-BBEE-60D53040C4CC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الخُلقية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5040BAB-9AC7-40D3-872D-C1DE9F2FD062}" type="parTrans" cxnId="{52E705C4-33AE-49A5-90E6-C395FF7254E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6DD7CB4-FDDB-46E1-A210-B6D639B96C82}" type="sibTrans" cxnId="{52E705C4-33AE-49A5-90E6-C395FF7254E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5541740-7293-4581-8E29-13D15E792E74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الكرم والبر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87C7C56-9521-4ECC-BD26-A258BDDD5D92}" type="parTrans" cxnId="{D13886D5-B6F7-483D-9798-9FE5B417308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877388B-A204-4F3A-88A1-DA174C5FF58A}" type="sibTrans" cxnId="{D13886D5-B6F7-483D-9798-9FE5B417308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ED7025-95A8-43EC-A515-174B04507C19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أعمالهم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994AE53-6077-4361-8FDD-D300138815B1}" type="parTrans" cxnId="{E7DB3092-EB1D-462F-8AA7-A006D85637F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452B667-7464-4E2C-931C-FD3ACC58CECB}" type="sibTrans" cxnId="{E7DB3092-EB1D-462F-8AA7-A006D85637F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32D757-7392-4827-A4BB-BE046252B2DF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عامة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60303BA-A086-4BEC-AAD8-DF30A560CEB6}" type="parTrans" cxnId="{36E9E5BD-4C6C-44FD-AFF5-751E9F1F2B8F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A8A552A-2969-4D60-97DB-10B67173F8A4}" type="sibTrans" cxnId="{36E9E5BD-4C6C-44FD-AFF5-751E9F1F2B8F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8598CED-A6C5-478A-ADA1-1C070AF92584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خاصة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EBFC846-CCC0-480A-93EC-72D1F83DAADB}" type="parTrans" cxnId="{4B708B78-024C-4AD8-9EAB-125593A4EC34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A8A1EFF-323C-433E-884B-234B8D36990F}" type="sibTrans" cxnId="{4B708B78-024C-4AD8-9EAB-125593A4EC34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797F092-F5F3-424B-90C8-C8685E619913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الإيمان بما علمنا من أعمالهم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65B836-08F6-4F33-9261-157FEEF1FF4F}" type="parTrans" cxnId="{2EB25B9C-C2D4-415A-8964-E110DB71FC1F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28C5EEE-5F7C-4080-9290-1820FE02D929}" type="sibTrans" cxnId="{2EB25B9C-C2D4-415A-8964-E110DB71FC1F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54C6884-1BE2-4F38-B1DB-0039345CA0D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الإيمان بهم ، وكيفيته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0387F6C-B508-44F9-B143-23E9E94F4FBD}" type="parTrans" cxnId="{0420E62E-D3D6-404F-ACC4-CD9650DEAB40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DAB4C5-2435-46ED-A85F-171002E9BDDA}" type="sibTrans" cxnId="{0420E62E-D3D6-404F-ACC4-CD9650DEAB4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833E84-24A4-4DAB-9432-CE4F32AD897E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الإجماع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067C136-AF42-49AC-984F-A432178E1853}" type="parTrans" cxnId="{33890030-BCEC-4667-9FBD-768AEE4196C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98E1793-D52B-41E6-8FB7-5DAAF9F46048}" type="sibTrans" cxnId="{33890030-BCEC-4667-9FBD-768AEE4196C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3C58C8C-0FE3-4198-9A5A-BF1B846FB116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شرعا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9EEA25-D8B3-4989-AC4F-566DF7FD42FF}" type="parTrans" cxnId="{8A8C25B2-9C60-40A7-8685-D57EAD6C094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410DD52-BDCD-4C48-9CC0-F94620F8E9CE}" type="sibTrans" cxnId="{8A8C25B2-9C60-40A7-8685-D57EAD6C094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A823C07-221B-4386-8EF5-1A34A3428ED3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الحكم، والدليل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0DE3D8D-DAAC-4402-BF7C-8BDA57DCE985}" type="parTrans" cxnId="{6C817A96-7AC3-4CE1-B91A-3A6D01BB585D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AA49C6-5F9D-4616-A2B8-791B65E416D2}" type="sibTrans" cxnId="{6C817A96-7AC3-4CE1-B91A-3A6D01BB585D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C8C8502-F694-41CE-A191-1E460D1F7F62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F41845-0B4E-49B8-A60C-32E32992D2A8}" type="parTrans" cxnId="{5E1940D0-69CB-41FA-92BF-B352AD1D993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534219-00C1-437A-9937-E0453C28BFBB}" type="sibTrans" cxnId="{5E1940D0-69CB-41FA-92BF-B352AD1D993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3E9779-7B24-4ECE-BD6F-FBD477185CBD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الدليل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2FA954C-A5EC-4BC4-91B8-FBFED305E629}" type="parTrans" cxnId="{27BDBD56-E190-41CC-8366-25EDCE90F84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AE23398-517B-4925-96B0-80E395803766}" type="sibTrans" cxnId="{27BDBD56-E190-41CC-8366-25EDCE90F84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EEAECFD-C049-4034-AB9F-225BC1984353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الكتاب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7DA7491-712E-46CF-B1F5-39F4061227A2}" type="parTrans" cxnId="{283E87EC-4387-4D15-AE09-C7C4EAFFD1C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D36EBCC-D742-4A80-AF2F-6756482856F3}" type="sibTrans" cxnId="{283E87EC-4387-4D15-AE09-C7C4EAFFD1C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423253E-D5E5-4099-8FD7-3BDC896E4265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السنة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AED42CA-E92B-4C44-B7B8-851D8CCC3609}" type="parTrans" cxnId="{919DC911-4DC3-4A1E-BCDD-FED580D5A29D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10830EC-F066-4CCC-BD4A-1E484F5E0CC6}" type="sibTrans" cxnId="{919DC911-4DC3-4A1E-BCDD-FED580D5A29D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0B19DC9-D3F4-48B2-B7CA-90C25D9568B0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الكيفية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C18BD86-22E8-46F9-ACF9-6B2F57C708AF}" type="parTrans" cxnId="{B4585D17-6F2F-464C-8DAB-CAFA24C2F703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936D9E-F384-415F-85AD-DEE793A786A7}" type="sibTrans" cxnId="{B4585D17-6F2F-464C-8DAB-CAFA24C2F703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7060BD9-F0F4-417B-937C-7A41933399B0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بما علمنا من صفاتهم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9F8356-9079-4758-99B5-2D13CAD1C8EE}" type="parTrans" cxnId="{2070A7A6-8A86-4FD9-B722-1435B2902EDB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65B2C25-BD24-4BAA-A0D3-9210281EFFE2}" type="sibTrans" cxnId="{2070A7A6-8A86-4FD9-B722-1435B2902EDB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69F39DF-EB97-4C6E-AA02-FF97CAA83C7A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</a:t>
          </a:r>
          <a:r>
            <a:rPr lang="ar-SA" sz="20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بوجودهم</a:t>
          </a:r>
          <a:endParaRPr lang="ar-SA" sz="20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943577B-A13F-48D5-9DCF-27FFC187E8E3}" type="parTrans" cxnId="{F627DD9C-CADE-45DD-9606-051533ED493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A0357FD-2CF1-49DB-B844-3168FC577DB3}" type="sibTrans" cxnId="{F627DD9C-CADE-45DD-9606-051533ED493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29B928E-956D-425E-9DD8-E55788AEA9B8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بما علمنا من أسمائهم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4C7513A-B2EC-4A84-BADA-276AB3B177BC}" type="parTrans" cxnId="{D2009BF4-ED49-4ADE-A648-809CCB6EE4D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706F7E8-DED4-45A2-85F8-8AFA19D2C645}" type="sibTrans" cxnId="{D2009BF4-ED49-4ADE-A648-809CCB6EE4D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23109BE-1CCB-4995-9694-35C165B459E5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حسنهم ، </a:t>
          </a:r>
          <a:r>
            <a:rPr lang="ar-SA" sz="2000" b="1" dirty="0" err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وبهاؤهم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0345508-FCAD-4E56-B8C2-D44D833215AA}" type="parTrans" cxnId="{0A8C4ABA-29EC-4226-A827-B2BF1F47A18B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6C48A7-2C3B-4CEE-AD4B-D9260B90FC17}" type="sibTrans" cxnId="{0A8C4ABA-29EC-4226-A827-B2BF1F47A18B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0B0DD26-4591-4C0F-A76E-76C038BCD22D}">
      <dgm:prSet custT="1"/>
      <dgm:spPr/>
      <dgm:t>
        <a:bodyPr/>
        <a:lstStyle/>
        <a:p>
          <a:pPr rtl="1"/>
          <a:r>
            <a:rPr lang="ar-SA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العلم</a:t>
          </a:r>
          <a:endParaRPr lang="ar-SA" sz="2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0DBC89A-942C-461C-B379-B3DD259A4007}" type="parTrans" cxnId="{E4DC76C6-B046-41F4-B10B-F91C443ADD67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CA7E195-704C-4ACF-A5FD-96AF35CD6C52}" type="sibTrans" cxnId="{E4DC76C6-B046-41F4-B10B-F91C443ADD67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90F31FD-337C-40C4-AADD-0E1515A66E82}" type="pres">
      <dgm:prSet presAssocID="{DE1C41FA-4FEE-41C2-830B-758C33A803C7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E7C7B67-120F-469C-ADF9-FAC1810716A3}" type="pres">
      <dgm:prSet presAssocID="{D633B72D-FDB0-4DDA-8D8F-F42C81BD889C}" presName="root1" presStyleCnt="0"/>
      <dgm:spPr/>
    </dgm:pt>
    <dgm:pt modelId="{9EFA5548-DDA4-4DD0-9377-77F22B3A06E3}" type="pres">
      <dgm:prSet presAssocID="{D633B72D-FDB0-4DDA-8D8F-F42C81BD889C}" presName="LevelOneTextNode" presStyleLbl="node0" presStyleIdx="0" presStyleCnt="1" custScaleX="153756" custLinFactX="148484" custLinFactNeighborX="200000" custLinFactNeighborY="-17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DC0A78-30FD-473B-87B2-0612A17A49B1}" type="pres">
      <dgm:prSet presAssocID="{D633B72D-FDB0-4DDA-8D8F-F42C81BD889C}" presName="level2hierChild" presStyleCnt="0"/>
      <dgm:spPr/>
    </dgm:pt>
    <dgm:pt modelId="{DE5E5446-41E8-457D-A538-150D361642FB}" type="pres">
      <dgm:prSet presAssocID="{44F0C4BA-5F33-4933-8D4E-B98A8FE255E2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56FCA2E6-A1AE-458D-9056-94E8746A0726}" type="pres">
      <dgm:prSet presAssocID="{44F0C4BA-5F33-4933-8D4E-B98A8FE255E2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07AB29D3-B89E-42EA-A5E8-B8D8FCB2CCA9}" type="pres">
      <dgm:prSet presAssocID="{5ECD775F-E194-450C-A081-CC2D9C6395F3}" presName="root2" presStyleCnt="0"/>
      <dgm:spPr/>
    </dgm:pt>
    <dgm:pt modelId="{6927D5FB-EE36-47BF-81B1-E77536E2EA3F}" type="pres">
      <dgm:prSet presAssocID="{5ECD775F-E194-450C-A081-CC2D9C6395F3}" presName="LevelTwoTextNode" presStyleLbl="node2" presStyleIdx="0" presStyleCnt="4" custScaleY="1248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FC6E56-D8DE-452B-AFDF-6AA0170F0F9F}" type="pres">
      <dgm:prSet presAssocID="{5ECD775F-E194-450C-A081-CC2D9C6395F3}" presName="level3hierChild" presStyleCnt="0"/>
      <dgm:spPr/>
    </dgm:pt>
    <dgm:pt modelId="{055FBA4F-36AD-45C8-8EC0-8BDCA500D6A7}" type="pres">
      <dgm:prSet presAssocID="{CD77BA9C-96F8-45E6-B746-61E39F5FE91F}" presName="conn2-1" presStyleLbl="parChTrans1D3" presStyleIdx="0" presStyleCnt="8"/>
      <dgm:spPr/>
      <dgm:t>
        <a:bodyPr/>
        <a:lstStyle/>
        <a:p>
          <a:pPr rtl="1"/>
          <a:endParaRPr lang="ar-SA"/>
        </a:p>
      </dgm:t>
    </dgm:pt>
    <dgm:pt modelId="{EA916A51-CCC7-4E76-BCF4-2DC512B00071}" type="pres">
      <dgm:prSet presAssocID="{CD77BA9C-96F8-45E6-B746-61E39F5FE91F}" presName="connTx" presStyleLbl="parChTrans1D3" presStyleIdx="0" presStyleCnt="8"/>
      <dgm:spPr/>
      <dgm:t>
        <a:bodyPr/>
        <a:lstStyle/>
        <a:p>
          <a:pPr rtl="1"/>
          <a:endParaRPr lang="ar-SA"/>
        </a:p>
      </dgm:t>
    </dgm:pt>
    <dgm:pt modelId="{2BFD5499-03BC-45AC-A4ED-E363693814B5}" type="pres">
      <dgm:prSet presAssocID="{90ABEB46-C6F4-4FA4-B475-BA94DC10F742}" presName="root2" presStyleCnt="0"/>
      <dgm:spPr/>
    </dgm:pt>
    <dgm:pt modelId="{3583C08D-1950-4773-BE81-32D4F59F6703}" type="pres">
      <dgm:prSet presAssocID="{90ABEB46-C6F4-4FA4-B475-BA94DC10F742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3A9992-42F1-4290-9DC2-D1865E851C8C}" type="pres">
      <dgm:prSet presAssocID="{90ABEB46-C6F4-4FA4-B475-BA94DC10F742}" presName="level3hierChild" presStyleCnt="0"/>
      <dgm:spPr/>
    </dgm:pt>
    <dgm:pt modelId="{96BC549A-B5BB-42B6-AD3F-84FFD8C114EC}" type="pres">
      <dgm:prSet presAssocID="{E89EEA25-D8B3-4989-AC4F-566DF7FD42FF}" presName="conn2-1" presStyleLbl="parChTrans1D3" presStyleIdx="1" presStyleCnt="8"/>
      <dgm:spPr/>
      <dgm:t>
        <a:bodyPr/>
        <a:lstStyle/>
        <a:p>
          <a:pPr rtl="1"/>
          <a:endParaRPr lang="ar-SA"/>
        </a:p>
      </dgm:t>
    </dgm:pt>
    <dgm:pt modelId="{8D217C15-2640-46FE-8399-2168F634D4AB}" type="pres">
      <dgm:prSet presAssocID="{E89EEA25-D8B3-4989-AC4F-566DF7FD42FF}" presName="connTx" presStyleLbl="parChTrans1D3" presStyleIdx="1" presStyleCnt="8"/>
      <dgm:spPr/>
      <dgm:t>
        <a:bodyPr/>
        <a:lstStyle/>
        <a:p>
          <a:pPr rtl="1"/>
          <a:endParaRPr lang="ar-SA"/>
        </a:p>
      </dgm:t>
    </dgm:pt>
    <dgm:pt modelId="{D93E4BA0-35D6-4C60-A995-59F72170C91B}" type="pres">
      <dgm:prSet presAssocID="{F3C58C8C-0FE3-4198-9A5A-BF1B846FB116}" presName="root2" presStyleCnt="0"/>
      <dgm:spPr/>
    </dgm:pt>
    <dgm:pt modelId="{BD546F76-AE07-4AB7-B375-46B24105BEF5}" type="pres">
      <dgm:prSet presAssocID="{F3C58C8C-0FE3-4198-9A5A-BF1B846FB116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2DD01C-7ED0-4920-9E72-31E90FA464B3}" type="pres">
      <dgm:prSet presAssocID="{F3C58C8C-0FE3-4198-9A5A-BF1B846FB116}" presName="level3hierChild" presStyleCnt="0"/>
      <dgm:spPr/>
    </dgm:pt>
    <dgm:pt modelId="{61878905-B71F-4021-9209-3BF6A2B91A0E}" type="pres">
      <dgm:prSet presAssocID="{B0387F6C-B508-44F9-B143-23E9E94F4FBD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C00501FA-6DE4-4A6A-9B00-1FE944CA2885}" type="pres">
      <dgm:prSet presAssocID="{B0387F6C-B508-44F9-B143-23E9E94F4FBD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BCE4B63-A874-4F2E-9DC8-EAEAEDEEF70D}" type="pres">
      <dgm:prSet presAssocID="{854C6884-1BE2-4F38-B1DB-0039345CA0D2}" presName="root2" presStyleCnt="0"/>
      <dgm:spPr/>
    </dgm:pt>
    <dgm:pt modelId="{B929E4BC-924F-4FC1-9DA6-7C6A10DD8338}" type="pres">
      <dgm:prSet presAssocID="{854C6884-1BE2-4F38-B1DB-0039345CA0D2}" presName="LevelTwoTextNode" presStyleLbl="node2" presStyleIdx="1" presStyleCnt="4" custScaleY="193737" custLinFactNeighborX="509" custLinFactNeighborY="900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7B5AD3-A926-405E-AB1F-099848A3BCA9}" type="pres">
      <dgm:prSet presAssocID="{854C6884-1BE2-4F38-B1DB-0039345CA0D2}" presName="level3hierChild" presStyleCnt="0"/>
      <dgm:spPr/>
    </dgm:pt>
    <dgm:pt modelId="{09A655AB-BBD1-4A8A-AA8E-9510E16E9D9E}" type="pres">
      <dgm:prSet presAssocID="{A0DE3D8D-DAAC-4402-BF7C-8BDA57DCE985}" presName="conn2-1" presStyleLbl="parChTrans1D3" presStyleIdx="2" presStyleCnt="8"/>
      <dgm:spPr/>
      <dgm:t>
        <a:bodyPr/>
        <a:lstStyle/>
        <a:p>
          <a:pPr rtl="1"/>
          <a:endParaRPr lang="ar-SA"/>
        </a:p>
      </dgm:t>
    </dgm:pt>
    <dgm:pt modelId="{825864E8-8BF5-48DB-81D1-E31BB53A7B35}" type="pres">
      <dgm:prSet presAssocID="{A0DE3D8D-DAAC-4402-BF7C-8BDA57DCE985}" presName="connTx" presStyleLbl="parChTrans1D3" presStyleIdx="2" presStyleCnt="8"/>
      <dgm:spPr/>
      <dgm:t>
        <a:bodyPr/>
        <a:lstStyle/>
        <a:p>
          <a:pPr rtl="1"/>
          <a:endParaRPr lang="ar-SA"/>
        </a:p>
      </dgm:t>
    </dgm:pt>
    <dgm:pt modelId="{E9CED5C9-37BC-48A7-BE6B-3A49EA5D6637}" type="pres">
      <dgm:prSet presAssocID="{DA823C07-221B-4386-8EF5-1A34A3428ED3}" presName="root2" presStyleCnt="0"/>
      <dgm:spPr/>
    </dgm:pt>
    <dgm:pt modelId="{00DE3EF2-CA92-4E5F-98A7-4EA8604144EA}" type="pres">
      <dgm:prSet presAssocID="{DA823C07-221B-4386-8EF5-1A34A3428ED3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331A2C-58C6-4217-B2AD-85DC38BCEDC2}" type="pres">
      <dgm:prSet presAssocID="{DA823C07-221B-4386-8EF5-1A34A3428ED3}" presName="level3hierChild" presStyleCnt="0"/>
      <dgm:spPr/>
    </dgm:pt>
    <dgm:pt modelId="{41CC16F0-38A3-4B83-A172-807DBE37423F}" type="pres">
      <dgm:prSet presAssocID="{08F41845-0B4E-49B8-A60C-32E32992D2A8}" presName="conn2-1" presStyleLbl="parChTrans1D4" presStyleIdx="0" presStyleCnt="15"/>
      <dgm:spPr/>
      <dgm:t>
        <a:bodyPr/>
        <a:lstStyle/>
        <a:p>
          <a:pPr rtl="1"/>
          <a:endParaRPr lang="ar-SA"/>
        </a:p>
      </dgm:t>
    </dgm:pt>
    <dgm:pt modelId="{34BD44AA-1BCB-4792-9D4C-BFB4C46616F7}" type="pres">
      <dgm:prSet presAssocID="{08F41845-0B4E-49B8-A60C-32E32992D2A8}" presName="connTx" presStyleLbl="parChTrans1D4" presStyleIdx="0" presStyleCnt="15"/>
      <dgm:spPr/>
      <dgm:t>
        <a:bodyPr/>
        <a:lstStyle/>
        <a:p>
          <a:pPr rtl="1"/>
          <a:endParaRPr lang="ar-SA"/>
        </a:p>
      </dgm:t>
    </dgm:pt>
    <dgm:pt modelId="{C0913D45-C850-4CF6-A853-2BFC84DE7B7C}" type="pres">
      <dgm:prSet presAssocID="{8C8C8502-F694-41CE-A191-1E460D1F7F62}" presName="root2" presStyleCnt="0"/>
      <dgm:spPr/>
    </dgm:pt>
    <dgm:pt modelId="{81855855-EFB0-4AE0-A06A-309F0869CD64}" type="pres">
      <dgm:prSet presAssocID="{8C8C8502-F694-41CE-A191-1E460D1F7F62}" presName="LevelTwoTextNode" presStyleLbl="node4" presStyleIdx="0" presStyleCnt="15" custLinFactNeighborX="932" custLinFactNeighborY="-6781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24A94C-4B01-49E0-9C08-AB23CB9C9C63}" type="pres">
      <dgm:prSet presAssocID="{8C8C8502-F694-41CE-A191-1E460D1F7F62}" presName="level3hierChild" presStyleCnt="0"/>
      <dgm:spPr/>
    </dgm:pt>
    <dgm:pt modelId="{5501F5AD-3505-4E44-B6B3-6351255B69EA}" type="pres">
      <dgm:prSet presAssocID="{02FA954C-A5EC-4BC4-91B8-FBFED305E629}" presName="conn2-1" presStyleLbl="parChTrans1D4" presStyleIdx="1" presStyleCnt="15"/>
      <dgm:spPr/>
      <dgm:t>
        <a:bodyPr/>
        <a:lstStyle/>
        <a:p>
          <a:pPr rtl="1"/>
          <a:endParaRPr lang="ar-SA"/>
        </a:p>
      </dgm:t>
    </dgm:pt>
    <dgm:pt modelId="{56C19043-C00F-476F-A9AD-33D90C525108}" type="pres">
      <dgm:prSet presAssocID="{02FA954C-A5EC-4BC4-91B8-FBFED305E629}" presName="connTx" presStyleLbl="parChTrans1D4" presStyleIdx="1" presStyleCnt="15"/>
      <dgm:spPr/>
      <dgm:t>
        <a:bodyPr/>
        <a:lstStyle/>
        <a:p>
          <a:pPr rtl="1"/>
          <a:endParaRPr lang="ar-SA"/>
        </a:p>
      </dgm:t>
    </dgm:pt>
    <dgm:pt modelId="{F39B9777-AE50-4AD4-929A-145E9335851A}" type="pres">
      <dgm:prSet presAssocID="{643E9779-7B24-4ECE-BD6F-FBD477185CBD}" presName="root2" presStyleCnt="0"/>
      <dgm:spPr/>
    </dgm:pt>
    <dgm:pt modelId="{38782DA5-BA76-4FD7-9697-E6F671041AED}" type="pres">
      <dgm:prSet presAssocID="{643E9779-7B24-4ECE-BD6F-FBD477185CBD}" presName="LevelTwoTextNode" presStyleLbl="node4" presStyleIdx="1" presStyleCnt="15" custLinFactNeighborX="932" custLinFactNeighborY="-6113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5162B0-C332-4AB5-99EA-94CFB4136CC6}" type="pres">
      <dgm:prSet presAssocID="{643E9779-7B24-4ECE-BD6F-FBD477185CBD}" presName="level3hierChild" presStyleCnt="0"/>
      <dgm:spPr/>
    </dgm:pt>
    <dgm:pt modelId="{66E126AB-B3AD-4027-AF45-A157360E1689}" type="pres">
      <dgm:prSet presAssocID="{77DA7491-712E-46CF-B1F5-39F4061227A2}" presName="conn2-1" presStyleLbl="parChTrans1D4" presStyleIdx="2" presStyleCnt="15"/>
      <dgm:spPr/>
      <dgm:t>
        <a:bodyPr/>
        <a:lstStyle/>
        <a:p>
          <a:pPr rtl="1"/>
          <a:endParaRPr lang="ar-SA"/>
        </a:p>
      </dgm:t>
    </dgm:pt>
    <dgm:pt modelId="{4DB10128-40E4-4281-AA9D-28FD6E93BB5D}" type="pres">
      <dgm:prSet presAssocID="{77DA7491-712E-46CF-B1F5-39F4061227A2}" presName="connTx" presStyleLbl="parChTrans1D4" presStyleIdx="2" presStyleCnt="15"/>
      <dgm:spPr/>
      <dgm:t>
        <a:bodyPr/>
        <a:lstStyle/>
        <a:p>
          <a:pPr rtl="1"/>
          <a:endParaRPr lang="ar-SA"/>
        </a:p>
      </dgm:t>
    </dgm:pt>
    <dgm:pt modelId="{981F7978-24C1-47B2-94D0-167450C0B7EF}" type="pres">
      <dgm:prSet presAssocID="{2EEAECFD-C049-4034-AB9F-225BC1984353}" presName="root2" presStyleCnt="0"/>
      <dgm:spPr/>
    </dgm:pt>
    <dgm:pt modelId="{6709A14E-DC45-451A-A8CC-8D626DC4CCE0}" type="pres">
      <dgm:prSet presAssocID="{2EEAECFD-C049-4034-AB9F-225BC1984353}" presName="LevelTwoTextNode" presStyleLbl="node4" presStyleIdx="2" presStyleCnt="15" custLinFactY="-49786" custLinFactNeighborX="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60350B-EEA5-4022-AC20-31182D1A0D2E}" type="pres">
      <dgm:prSet presAssocID="{2EEAECFD-C049-4034-AB9F-225BC1984353}" presName="level3hierChild" presStyleCnt="0"/>
      <dgm:spPr/>
    </dgm:pt>
    <dgm:pt modelId="{4D135536-2A38-49A5-9FC5-D0EF06E9A90E}" type="pres">
      <dgm:prSet presAssocID="{1AED42CA-E92B-4C44-B7B8-851D8CCC3609}" presName="conn2-1" presStyleLbl="parChTrans1D4" presStyleIdx="3" presStyleCnt="15"/>
      <dgm:spPr/>
      <dgm:t>
        <a:bodyPr/>
        <a:lstStyle/>
        <a:p>
          <a:pPr rtl="1"/>
          <a:endParaRPr lang="ar-SA"/>
        </a:p>
      </dgm:t>
    </dgm:pt>
    <dgm:pt modelId="{8A253BAF-28B8-485C-B47B-E148B94C8909}" type="pres">
      <dgm:prSet presAssocID="{1AED42CA-E92B-4C44-B7B8-851D8CCC3609}" presName="connTx" presStyleLbl="parChTrans1D4" presStyleIdx="3" presStyleCnt="15"/>
      <dgm:spPr/>
      <dgm:t>
        <a:bodyPr/>
        <a:lstStyle/>
        <a:p>
          <a:pPr rtl="1"/>
          <a:endParaRPr lang="ar-SA"/>
        </a:p>
      </dgm:t>
    </dgm:pt>
    <dgm:pt modelId="{A09FAD4D-3765-46C0-B894-2B84C935DB27}" type="pres">
      <dgm:prSet presAssocID="{7423253E-D5E5-4099-8FD7-3BDC896E4265}" presName="root2" presStyleCnt="0"/>
      <dgm:spPr/>
    </dgm:pt>
    <dgm:pt modelId="{72519202-B0AF-4949-A030-FFAD492CC522}" type="pres">
      <dgm:prSet presAssocID="{7423253E-D5E5-4099-8FD7-3BDC896E4265}" presName="LevelTwoTextNode" presStyleLbl="node4" presStyleIdx="3" presStyleCnt="15" custLinFactY="-22275" custLinFactNeighborX="-932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95A8BB1-7F77-4047-874A-01896A23CF17}" type="pres">
      <dgm:prSet presAssocID="{7423253E-D5E5-4099-8FD7-3BDC896E4265}" presName="level3hierChild" presStyleCnt="0"/>
      <dgm:spPr/>
    </dgm:pt>
    <dgm:pt modelId="{8B57AF0F-BAB6-4041-A3C5-B3D5D2BCBED2}" type="pres">
      <dgm:prSet presAssocID="{9067C136-AF42-49AC-984F-A432178E1853}" presName="conn2-1" presStyleLbl="parChTrans1D4" presStyleIdx="4" presStyleCnt="15"/>
      <dgm:spPr/>
      <dgm:t>
        <a:bodyPr/>
        <a:lstStyle/>
        <a:p>
          <a:pPr rtl="1"/>
          <a:endParaRPr lang="ar-SA"/>
        </a:p>
      </dgm:t>
    </dgm:pt>
    <dgm:pt modelId="{B355A3D6-7836-4E4D-96A5-602F8FE82100}" type="pres">
      <dgm:prSet presAssocID="{9067C136-AF42-49AC-984F-A432178E1853}" presName="connTx" presStyleLbl="parChTrans1D4" presStyleIdx="4" presStyleCnt="15"/>
      <dgm:spPr/>
      <dgm:t>
        <a:bodyPr/>
        <a:lstStyle/>
        <a:p>
          <a:pPr rtl="1"/>
          <a:endParaRPr lang="ar-SA"/>
        </a:p>
      </dgm:t>
    </dgm:pt>
    <dgm:pt modelId="{DC30EF0F-2C51-4F96-9A9F-105B0E60D903}" type="pres">
      <dgm:prSet presAssocID="{23833E84-24A4-4DAB-9432-CE4F32AD897E}" presName="root2" presStyleCnt="0"/>
      <dgm:spPr/>
    </dgm:pt>
    <dgm:pt modelId="{CCE30565-F683-43C2-A27A-F073ABF85B0F}" type="pres">
      <dgm:prSet presAssocID="{23833E84-24A4-4DAB-9432-CE4F32AD897E}" presName="LevelTwoTextNode" presStyleLbl="node4" presStyleIdx="4" presStyleCnt="15" custLinFactNeighborX="-484" custLinFactNeighborY="-9697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3D5979-EC9A-4051-BB73-8C7E5AE35A1E}" type="pres">
      <dgm:prSet presAssocID="{23833E84-24A4-4DAB-9432-CE4F32AD897E}" presName="level3hierChild" presStyleCnt="0"/>
      <dgm:spPr/>
    </dgm:pt>
    <dgm:pt modelId="{E01C10BE-C88F-4D0F-BDF4-C0ABCB0D3187}" type="pres">
      <dgm:prSet presAssocID="{1C18BD86-22E8-46F9-ACF9-6B2F57C708AF}" presName="conn2-1" presStyleLbl="parChTrans1D3" presStyleIdx="3" presStyleCnt="8"/>
      <dgm:spPr/>
      <dgm:t>
        <a:bodyPr/>
        <a:lstStyle/>
        <a:p>
          <a:pPr rtl="1"/>
          <a:endParaRPr lang="ar-SA"/>
        </a:p>
      </dgm:t>
    </dgm:pt>
    <dgm:pt modelId="{47414D29-882C-46B7-B395-57E80B107F56}" type="pres">
      <dgm:prSet presAssocID="{1C18BD86-22E8-46F9-ACF9-6B2F57C708AF}" presName="connTx" presStyleLbl="parChTrans1D3" presStyleIdx="3" presStyleCnt="8"/>
      <dgm:spPr/>
      <dgm:t>
        <a:bodyPr/>
        <a:lstStyle/>
        <a:p>
          <a:pPr rtl="1"/>
          <a:endParaRPr lang="ar-SA"/>
        </a:p>
      </dgm:t>
    </dgm:pt>
    <dgm:pt modelId="{A0B47338-2AA6-4DA3-A8E6-A1011A301402}" type="pres">
      <dgm:prSet presAssocID="{10B19DC9-D3F4-48B2-B7CA-90C25D9568B0}" presName="root2" presStyleCnt="0"/>
      <dgm:spPr/>
    </dgm:pt>
    <dgm:pt modelId="{5C4D8620-6557-49F0-A6FA-223CDE21F3C7}" type="pres">
      <dgm:prSet presAssocID="{10B19DC9-D3F4-48B2-B7CA-90C25D9568B0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3CE930-64F6-4880-B344-9F0815FC1616}" type="pres">
      <dgm:prSet presAssocID="{10B19DC9-D3F4-48B2-B7CA-90C25D9568B0}" presName="level3hierChild" presStyleCnt="0"/>
      <dgm:spPr/>
    </dgm:pt>
    <dgm:pt modelId="{B8BB210D-1131-429A-B263-43C6CE67C75F}" type="pres">
      <dgm:prSet presAssocID="{D943577B-A13F-48D5-9DCF-27FFC187E8E3}" presName="conn2-1" presStyleLbl="parChTrans1D4" presStyleIdx="5" presStyleCnt="15"/>
      <dgm:spPr/>
      <dgm:t>
        <a:bodyPr/>
        <a:lstStyle/>
        <a:p>
          <a:pPr rtl="1"/>
          <a:endParaRPr lang="ar-SA"/>
        </a:p>
      </dgm:t>
    </dgm:pt>
    <dgm:pt modelId="{3C2F5C2C-5A6B-4F33-A881-87A225DE52FC}" type="pres">
      <dgm:prSet presAssocID="{D943577B-A13F-48D5-9DCF-27FFC187E8E3}" presName="connTx" presStyleLbl="parChTrans1D4" presStyleIdx="5" presStyleCnt="15"/>
      <dgm:spPr/>
      <dgm:t>
        <a:bodyPr/>
        <a:lstStyle/>
        <a:p>
          <a:pPr rtl="1"/>
          <a:endParaRPr lang="ar-SA"/>
        </a:p>
      </dgm:t>
    </dgm:pt>
    <dgm:pt modelId="{F8CCDBCC-4B9D-4FB3-A5FC-4FA41A5DDB2C}" type="pres">
      <dgm:prSet presAssocID="{669F39DF-EB97-4C6E-AA02-FF97CAA83C7A}" presName="root2" presStyleCnt="0"/>
      <dgm:spPr/>
    </dgm:pt>
    <dgm:pt modelId="{0501CC59-3036-4B8A-BBEB-E05C46B6341C}" type="pres">
      <dgm:prSet presAssocID="{669F39DF-EB97-4C6E-AA02-FF97CAA83C7A}" presName="LevelTwoTextNode" presStyleLbl="node4" presStyleIdx="5" presStyleCnt="1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1060F-67D5-4766-9EF3-9C945D143A43}" type="pres">
      <dgm:prSet presAssocID="{669F39DF-EB97-4C6E-AA02-FF97CAA83C7A}" presName="level3hierChild" presStyleCnt="0"/>
      <dgm:spPr/>
    </dgm:pt>
    <dgm:pt modelId="{E4B77A97-2D38-4295-ACA2-6E87757C6C9D}" type="pres">
      <dgm:prSet presAssocID="{04C7513A-B2EC-4A84-BADA-276AB3B177BC}" presName="conn2-1" presStyleLbl="parChTrans1D4" presStyleIdx="6" presStyleCnt="15"/>
      <dgm:spPr/>
      <dgm:t>
        <a:bodyPr/>
        <a:lstStyle/>
        <a:p>
          <a:pPr rtl="1"/>
          <a:endParaRPr lang="ar-SA"/>
        </a:p>
      </dgm:t>
    </dgm:pt>
    <dgm:pt modelId="{E0FE72DD-BFE3-449A-9658-6CC3160C1D8D}" type="pres">
      <dgm:prSet presAssocID="{04C7513A-B2EC-4A84-BADA-276AB3B177BC}" presName="connTx" presStyleLbl="parChTrans1D4" presStyleIdx="6" presStyleCnt="15"/>
      <dgm:spPr/>
      <dgm:t>
        <a:bodyPr/>
        <a:lstStyle/>
        <a:p>
          <a:pPr rtl="1"/>
          <a:endParaRPr lang="ar-SA"/>
        </a:p>
      </dgm:t>
    </dgm:pt>
    <dgm:pt modelId="{391E6C7A-7514-4D85-B3E9-D93970B516B9}" type="pres">
      <dgm:prSet presAssocID="{929B928E-956D-425E-9DD8-E55788AEA9B8}" presName="root2" presStyleCnt="0"/>
      <dgm:spPr/>
    </dgm:pt>
    <dgm:pt modelId="{2ED728BC-5BEF-4A4F-AC5D-D18036745DF3}" type="pres">
      <dgm:prSet presAssocID="{929B928E-956D-425E-9DD8-E55788AEA9B8}" presName="LevelTwoTextNode" presStyleLbl="node4" presStyleIdx="6" presStyleCnt="15" custScaleY="1279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92997E6-1E17-4E67-984E-FD821717D4A2}" type="pres">
      <dgm:prSet presAssocID="{929B928E-956D-425E-9DD8-E55788AEA9B8}" presName="level3hierChild" presStyleCnt="0"/>
      <dgm:spPr/>
    </dgm:pt>
    <dgm:pt modelId="{544E81DB-ADCC-41A5-AFAB-FADF208612EF}" type="pres">
      <dgm:prSet presAssocID="{1D9F8356-9079-4758-99B5-2D13CAD1C8EE}" presName="conn2-1" presStyleLbl="parChTrans1D4" presStyleIdx="7" presStyleCnt="15"/>
      <dgm:spPr/>
      <dgm:t>
        <a:bodyPr/>
        <a:lstStyle/>
        <a:p>
          <a:pPr rtl="1"/>
          <a:endParaRPr lang="ar-SA"/>
        </a:p>
      </dgm:t>
    </dgm:pt>
    <dgm:pt modelId="{AD94CB52-0549-4F9D-90CF-F30B1DB0F766}" type="pres">
      <dgm:prSet presAssocID="{1D9F8356-9079-4758-99B5-2D13CAD1C8EE}" presName="connTx" presStyleLbl="parChTrans1D4" presStyleIdx="7" presStyleCnt="15"/>
      <dgm:spPr/>
      <dgm:t>
        <a:bodyPr/>
        <a:lstStyle/>
        <a:p>
          <a:pPr rtl="1"/>
          <a:endParaRPr lang="ar-SA"/>
        </a:p>
      </dgm:t>
    </dgm:pt>
    <dgm:pt modelId="{0AC4EB54-FB2D-47FE-B23C-9294B8FB5CA7}" type="pres">
      <dgm:prSet presAssocID="{D7060BD9-F0F4-417B-937C-7A41933399B0}" presName="root2" presStyleCnt="0"/>
      <dgm:spPr/>
    </dgm:pt>
    <dgm:pt modelId="{68F57A03-8D3D-4EF6-BCBD-D03C9ECEB132}" type="pres">
      <dgm:prSet presAssocID="{D7060BD9-F0F4-417B-937C-7A41933399B0}" presName="LevelTwoTextNode" presStyleLbl="node4" presStyleIdx="7" presStyleCnt="15" custScaleY="1436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9D5F8AD-EE8E-48F7-8B66-216E5595FC37}" type="pres">
      <dgm:prSet presAssocID="{D7060BD9-F0F4-417B-937C-7A41933399B0}" presName="level3hierChild" presStyleCnt="0"/>
      <dgm:spPr/>
    </dgm:pt>
    <dgm:pt modelId="{A2F83689-60F8-4786-899A-BE0AAA26B078}" type="pres">
      <dgm:prSet presAssocID="{6365B836-08F6-4F33-9261-157FEEF1FF4F}" presName="conn2-1" presStyleLbl="parChTrans1D4" presStyleIdx="8" presStyleCnt="15"/>
      <dgm:spPr/>
      <dgm:t>
        <a:bodyPr/>
        <a:lstStyle/>
        <a:p>
          <a:pPr rtl="1"/>
          <a:endParaRPr lang="ar-SA"/>
        </a:p>
      </dgm:t>
    </dgm:pt>
    <dgm:pt modelId="{91EB3CC8-E870-4112-B6C6-5835843E04D6}" type="pres">
      <dgm:prSet presAssocID="{6365B836-08F6-4F33-9261-157FEEF1FF4F}" presName="connTx" presStyleLbl="parChTrans1D4" presStyleIdx="8" presStyleCnt="15"/>
      <dgm:spPr/>
      <dgm:t>
        <a:bodyPr/>
        <a:lstStyle/>
        <a:p>
          <a:pPr rtl="1"/>
          <a:endParaRPr lang="ar-SA"/>
        </a:p>
      </dgm:t>
    </dgm:pt>
    <dgm:pt modelId="{CE2AC886-A7B8-40CF-84B2-20E368684302}" type="pres">
      <dgm:prSet presAssocID="{6797F092-F5F3-424B-90C8-C8685E619913}" presName="root2" presStyleCnt="0"/>
      <dgm:spPr/>
    </dgm:pt>
    <dgm:pt modelId="{9DE01B9F-B24B-4529-8DD2-32631D0B916D}" type="pres">
      <dgm:prSet presAssocID="{6797F092-F5F3-424B-90C8-C8685E619913}" presName="LevelTwoTextNode" presStyleLbl="node4" presStyleIdx="8" presStyleCnt="15" custScaleY="140072" custLinFactNeighborX="-935" custLinFactNeighborY="34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E3C7FE-AA58-449A-AB13-6CCC88B446E4}" type="pres">
      <dgm:prSet presAssocID="{6797F092-F5F3-424B-90C8-C8685E619913}" presName="level3hierChild" presStyleCnt="0"/>
      <dgm:spPr/>
    </dgm:pt>
    <dgm:pt modelId="{FD9C2B4B-B01C-4487-986C-FBD80337D53C}" type="pres">
      <dgm:prSet presAssocID="{895D19E7-4299-4F4B-932E-CD03CD555076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FE93D2F-9486-41FE-A789-DE5721336D35}" type="pres">
      <dgm:prSet presAssocID="{895D19E7-4299-4F4B-932E-CD03CD555076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A0C7E7AD-3D3A-4DB7-9218-9320695EFA93}" type="pres">
      <dgm:prSet presAssocID="{21B247C2-EE5B-4BDA-80FB-F026915A505F}" presName="root2" presStyleCnt="0"/>
      <dgm:spPr/>
    </dgm:pt>
    <dgm:pt modelId="{E4DEE117-E1C6-459A-A862-02DF9335A8B0}" type="pres">
      <dgm:prSet presAssocID="{21B247C2-EE5B-4BDA-80FB-F026915A505F}" presName="LevelTwoTextNode" presStyleLbl="node2" presStyleIdx="2" presStyleCnt="4" custScaleY="1431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2647E75-FC78-4821-8704-780A26AA0385}" type="pres">
      <dgm:prSet presAssocID="{21B247C2-EE5B-4BDA-80FB-F026915A505F}" presName="level3hierChild" presStyleCnt="0"/>
      <dgm:spPr/>
    </dgm:pt>
    <dgm:pt modelId="{61553FEA-DAE8-42B9-8E2B-E782D6F719B3}" type="pres">
      <dgm:prSet presAssocID="{2651498A-8E8F-44D1-A1AF-7D06104F4C90}" presName="conn2-1" presStyleLbl="parChTrans1D3" presStyleIdx="4" presStyleCnt="8"/>
      <dgm:spPr/>
      <dgm:t>
        <a:bodyPr/>
        <a:lstStyle/>
        <a:p>
          <a:pPr rtl="1"/>
          <a:endParaRPr lang="ar-SA"/>
        </a:p>
      </dgm:t>
    </dgm:pt>
    <dgm:pt modelId="{261AB753-AA45-4205-BB59-BC7BD72DAC9E}" type="pres">
      <dgm:prSet presAssocID="{2651498A-8E8F-44D1-A1AF-7D06104F4C90}" presName="connTx" presStyleLbl="parChTrans1D3" presStyleIdx="4" presStyleCnt="8"/>
      <dgm:spPr/>
      <dgm:t>
        <a:bodyPr/>
        <a:lstStyle/>
        <a:p>
          <a:pPr rtl="1"/>
          <a:endParaRPr lang="ar-SA"/>
        </a:p>
      </dgm:t>
    </dgm:pt>
    <dgm:pt modelId="{C1AEC54E-A555-4E4A-9509-80BD452FB05C}" type="pres">
      <dgm:prSet presAssocID="{82AC9121-05E4-47BA-883D-2EA233DA0BB1}" presName="root2" presStyleCnt="0"/>
      <dgm:spPr/>
    </dgm:pt>
    <dgm:pt modelId="{F7F5C338-3A6C-4BE1-A734-2C350F0EF3F8}" type="pres">
      <dgm:prSet presAssocID="{82AC9121-05E4-47BA-883D-2EA233DA0BB1}" presName="LevelTwoTextNode" presStyleLbl="node3" presStyleIdx="4" presStyleCnt="8" custLinFactNeighborX="-2543" custLinFactNeighborY="88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D2CAE8-2511-458F-8CEE-C8D7BE1B183F}" type="pres">
      <dgm:prSet presAssocID="{82AC9121-05E4-47BA-883D-2EA233DA0BB1}" presName="level3hierChild" presStyleCnt="0"/>
      <dgm:spPr/>
    </dgm:pt>
    <dgm:pt modelId="{A1C9E244-C9BC-4A00-A031-5E05DA0CAF36}" type="pres">
      <dgm:prSet presAssocID="{D3AB1166-6382-4CF0-B866-E059AD95B452}" presName="conn2-1" presStyleLbl="parChTrans1D4" presStyleIdx="9" presStyleCnt="15"/>
      <dgm:spPr/>
      <dgm:t>
        <a:bodyPr/>
        <a:lstStyle/>
        <a:p>
          <a:pPr rtl="1"/>
          <a:endParaRPr lang="ar-SA"/>
        </a:p>
      </dgm:t>
    </dgm:pt>
    <dgm:pt modelId="{2CBB9BF2-A8B8-4086-98BB-3471C0DADBA9}" type="pres">
      <dgm:prSet presAssocID="{D3AB1166-6382-4CF0-B866-E059AD95B452}" presName="connTx" presStyleLbl="parChTrans1D4" presStyleIdx="9" presStyleCnt="15"/>
      <dgm:spPr/>
      <dgm:t>
        <a:bodyPr/>
        <a:lstStyle/>
        <a:p>
          <a:pPr rtl="1"/>
          <a:endParaRPr lang="ar-SA"/>
        </a:p>
      </dgm:t>
    </dgm:pt>
    <dgm:pt modelId="{C013B7DC-87C6-4249-B6E8-11EAF2A9931B}" type="pres">
      <dgm:prSet presAssocID="{5AA9CA48-6A78-4CCE-900D-3FF49CF4F2BB}" presName="root2" presStyleCnt="0"/>
      <dgm:spPr/>
    </dgm:pt>
    <dgm:pt modelId="{8E9C2B9B-BC1C-48CD-B43D-A0290A6EFC4D}" type="pres">
      <dgm:prSet presAssocID="{5AA9CA48-6A78-4CCE-900D-3FF49CF4F2BB}" presName="LevelTwoTextNode" presStyleLbl="node4" presStyleIdx="9" presStyleCnt="15" custLinFactX="-15565" custLinFactNeighborX="-100000" custLinFactNeighborY="1630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3FEE22-08F0-4273-9B73-C364EE97D6A0}" type="pres">
      <dgm:prSet presAssocID="{5AA9CA48-6A78-4CCE-900D-3FF49CF4F2BB}" presName="level3hierChild" presStyleCnt="0"/>
      <dgm:spPr/>
    </dgm:pt>
    <dgm:pt modelId="{A9E9CA1F-7971-4503-912A-AFF7BEA52201}" type="pres">
      <dgm:prSet presAssocID="{C0345508-FCAD-4E56-B8C2-D44D833215AA}" presName="conn2-1" presStyleLbl="parChTrans1D4" presStyleIdx="10" presStyleCnt="15"/>
      <dgm:spPr/>
      <dgm:t>
        <a:bodyPr/>
        <a:lstStyle/>
        <a:p>
          <a:pPr rtl="1"/>
          <a:endParaRPr lang="ar-SA"/>
        </a:p>
      </dgm:t>
    </dgm:pt>
    <dgm:pt modelId="{333BC995-E6C0-4B8D-B09A-7556744AA66A}" type="pres">
      <dgm:prSet presAssocID="{C0345508-FCAD-4E56-B8C2-D44D833215AA}" presName="connTx" presStyleLbl="parChTrans1D4" presStyleIdx="10" presStyleCnt="15"/>
      <dgm:spPr/>
      <dgm:t>
        <a:bodyPr/>
        <a:lstStyle/>
        <a:p>
          <a:pPr rtl="1"/>
          <a:endParaRPr lang="ar-SA"/>
        </a:p>
      </dgm:t>
    </dgm:pt>
    <dgm:pt modelId="{58ABFB02-1ACF-455D-AEE7-89B1D0EED14A}" type="pres">
      <dgm:prSet presAssocID="{523109BE-1CCB-4995-9694-35C165B459E5}" presName="root2" presStyleCnt="0"/>
      <dgm:spPr/>
    </dgm:pt>
    <dgm:pt modelId="{096D7DA6-FCB9-4936-8053-2D2738A1D206}" type="pres">
      <dgm:prSet presAssocID="{523109BE-1CCB-4995-9694-35C165B459E5}" presName="LevelTwoTextNode" presStyleLbl="node4" presStyleIdx="10" presStyleCnt="15" custLinFactX="-15651" custLinFactNeighborX="-100000" custLinFactNeighborY="1665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65A1FD-C047-49F8-AF41-EF1537564FF7}" type="pres">
      <dgm:prSet presAssocID="{523109BE-1CCB-4995-9694-35C165B459E5}" presName="level3hierChild" presStyleCnt="0"/>
      <dgm:spPr/>
    </dgm:pt>
    <dgm:pt modelId="{A1C6BCA1-61E6-48E7-A0E0-7245AB3BEA32}" type="pres">
      <dgm:prSet presAssocID="{C5D3919F-D1D1-41EA-B6E1-64C6A5950861}" presName="conn2-1" presStyleLbl="parChTrans1D4" presStyleIdx="11" presStyleCnt="15"/>
      <dgm:spPr/>
      <dgm:t>
        <a:bodyPr/>
        <a:lstStyle/>
        <a:p>
          <a:pPr rtl="1"/>
          <a:endParaRPr lang="ar-SA"/>
        </a:p>
      </dgm:t>
    </dgm:pt>
    <dgm:pt modelId="{9B744793-B7F5-496D-B9C8-A9308DCDF208}" type="pres">
      <dgm:prSet presAssocID="{C5D3919F-D1D1-41EA-B6E1-64C6A5950861}" presName="connTx" presStyleLbl="parChTrans1D4" presStyleIdx="11" presStyleCnt="15"/>
      <dgm:spPr/>
      <dgm:t>
        <a:bodyPr/>
        <a:lstStyle/>
        <a:p>
          <a:pPr rtl="1"/>
          <a:endParaRPr lang="ar-SA"/>
        </a:p>
      </dgm:t>
    </dgm:pt>
    <dgm:pt modelId="{A7F1E735-D986-451C-BCC4-B3EC14860C1C}" type="pres">
      <dgm:prSet presAssocID="{9EF22866-ACCE-47F2-847C-8659BA833B72}" presName="root2" presStyleCnt="0"/>
      <dgm:spPr/>
    </dgm:pt>
    <dgm:pt modelId="{9F75D256-E53E-48E7-954B-C80B4B78CF55}" type="pres">
      <dgm:prSet presAssocID="{9EF22866-ACCE-47F2-847C-8659BA833B72}" presName="LevelTwoTextNode" presStyleLbl="node4" presStyleIdx="11" presStyleCnt="15" custLinFactX="-15921" custLinFactNeighborX="-100000" custLinFactNeighborY="1649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915CBE2-EAFA-46A8-A66B-66EE7EFA7566}" type="pres">
      <dgm:prSet presAssocID="{9EF22866-ACCE-47F2-847C-8659BA833B72}" presName="level3hierChild" presStyleCnt="0"/>
      <dgm:spPr/>
    </dgm:pt>
    <dgm:pt modelId="{2F71B930-6FBE-416E-AB2D-C767F7D501BC}" type="pres">
      <dgm:prSet presAssocID="{95040BAB-9AC7-40D3-872D-C1DE9F2FD062}" presName="conn2-1" presStyleLbl="parChTrans1D3" presStyleIdx="5" presStyleCnt="8"/>
      <dgm:spPr/>
      <dgm:t>
        <a:bodyPr/>
        <a:lstStyle/>
        <a:p>
          <a:pPr rtl="1"/>
          <a:endParaRPr lang="ar-SA"/>
        </a:p>
      </dgm:t>
    </dgm:pt>
    <dgm:pt modelId="{85EC0AD5-515C-4A33-B8CB-E3A1BEFC6090}" type="pres">
      <dgm:prSet presAssocID="{95040BAB-9AC7-40D3-872D-C1DE9F2FD062}" presName="connTx" presStyleLbl="parChTrans1D3" presStyleIdx="5" presStyleCnt="8"/>
      <dgm:spPr/>
      <dgm:t>
        <a:bodyPr/>
        <a:lstStyle/>
        <a:p>
          <a:pPr rtl="1"/>
          <a:endParaRPr lang="ar-SA"/>
        </a:p>
      </dgm:t>
    </dgm:pt>
    <dgm:pt modelId="{3EF035F7-31E0-4135-AD53-B5530F886457}" type="pres">
      <dgm:prSet presAssocID="{182D7BEA-BA2A-46B8-BBEE-60D53040C4CC}" presName="root2" presStyleCnt="0"/>
      <dgm:spPr/>
    </dgm:pt>
    <dgm:pt modelId="{02BAE660-2E9B-466D-8025-4454D7EDC0E9}" type="pres">
      <dgm:prSet presAssocID="{182D7BEA-BA2A-46B8-BBEE-60D53040C4CC}" presName="LevelTwoTextNode" presStyleLbl="node3" presStyleIdx="5" presStyleCnt="8" custLinFactNeighborX="-2796" custLinFactNeighborY="30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E00A8A-23E0-4554-BD67-CFF35012B30C}" type="pres">
      <dgm:prSet presAssocID="{182D7BEA-BA2A-46B8-BBEE-60D53040C4CC}" presName="level3hierChild" presStyleCnt="0"/>
      <dgm:spPr/>
    </dgm:pt>
    <dgm:pt modelId="{126ADF54-2A5E-45F6-B65C-6FAFFB1FEECD}" type="pres">
      <dgm:prSet presAssocID="{487C7C56-9521-4ECC-BD26-A258BDDD5D92}" presName="conn2-1" presStyleLbl="parChTrans1D4" presStyleIdx="12" presStyleCnt="15"/>
      <dgm:spPr/>
      <dgm:t>
        <a:bodyPr/>
        <a:lstStyle/>
        <a:p>
          <a:pPr rtl="1"/>
          <a:endParaRPr lang="ar-SA"/>
        </a:p>
      </dgm:t>
    </dgm:pt>
    <dgm:pt modelId="{696A651F-391E-4054-8835-05D17FD6A892}" type="pres">
      <dgm:prSet presAssocID="{487C7C56-9521-4ECC-BD26-A258BDDD5D92}" presName="connTx" presStyleLbl="parChTrans1D4" presStyleIdx="12" presStyleCnt="15"/>
      <dgm:spPr/>
      <dgm:t>
        <a:bodyPr/>
        <a:lstStyle/>
        <a:p>
          <a:pPr rtl="1"/>
          <a:endParaRPr lang="ar-SA"/>
        </a:p>
      </dgm:t>
    </dgm:pt>
    <dgm:pt modelId="{91FD0CFF-E7C9-4F30-838D-2D41FC0F76F1}" type="pres">
      <dgm:prSet presAssocID="{95541740-7293-4581-8E29-13D15E792E74}" presName="root2" presStyleCnt="0"/>
      <dgm:spPr/>
    </dgm:pt>
    <dgm:pt modelId="{7F502C13-0FD3-4753-ACB4-E320D737293E}" type="pres">
      <dgm:prSet presAssocID="{95541740-7293-4581-8E29-13D15E792E74}" presName="LevelTwoTextNode" presStyleLbl="node4" presStyleIdx="12" presStyleCnt="15" custLinFactX="-14633" custLinFactNeighborX="-100000" custLinFactNeighborY="5808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6871F4-59D3-4729-9A14-0E61704BACC1}" type="pres">
      <dgm:prSet presAssocID="{95541740-7293-4581-8E29-13D15E792E74}" presName="level3hierChild" presStyleCnt="0"/>
      <dgm:spPr/>
    </dgm:pt>
    <dgm:pt modelId="{672732E3-9C0E-4B57-8609-7A3A8F8D90C2}" type="pres">
      <dgm:prSet presAssocID="{60DBC89A-942C-461C-B379-B3DD259A4007}" presName="conn2-1" presStyleLbl="parChTrans1D4" presStyleIdx="13" presStyleCnt="15"/>
      <dgm:spPr/>
      <dgm:t>
        <a:bodyPr/>
        <a:lstStyle/>
        <a:p>
          <a:pPr rtl="1"/>
          <a:endParaRPr lang="ar-SA"/>
        </a:p>
      </dgm:t>
    </dgm:pt>
    <dgm:pt modelId="{7B1362A3-DA6D-4DDD-A2E6-B3C33A12572E}" type="pres">
      <dgm:prSet presAssocID="{60DBC89A-942C-461C-B379-B3DD259A4007}" presName="connTx" presStyleLbl="parChTrans1D4" presStyleIdx="13" presStyleCnt="15"/>
      <dgm:spPr/>
      <dgm:t>
        <a:bodyPr/>
        <a:lstStyle/>
        <a:p>
          <a:pPr rtl="1"/>
          <a:endParaRPr lang="ar-SA"/>
        </a:p>
      </dgm:t>
    </dgm:pt>
    <dgm:pt modelId="{6123B82C-0D3E-4A5D-A59A-856D9347FEBA}" type="pres">
      <dgm:prSet presAssocID="{70B0DD26-4591-4C0F-A76E-76C038BCD22D}" presName="root2" presStyleCnt="0"/>
      <dgm:spPr/>
    </dgm:pt>
    <dgm:pt modelId="{60BB0846-335C-40CB-AC47-967877A9EE78}" type="pres">
      <dgm:prSet presAssocID="{70B0DD26-4591-4C0F-A76E-76C038BCD22D}" presName="LevelTwoTextNode" presStyleLbl="node4" presStyleIdx="13" presStyleCnt="15" custLinFactX="-14633" custLinFactNeighborX="-100000" custLinFactNeighborY="672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FDCE10-226F-490F-B33F-668D9286A07F}" type="pres">
      <dgm:prSet presAssocID="{70B0DD26-4591-4C0F-A76E-76C038BCD22D}" presName="level3hierChild" presStyleCnt="0"/>
      <dgm:spPr/>
    </dgm:pt>
    <dgm:pt modelId="{A5561756-FF47-4D9E-9C03-A23377E5232C}" type="pres">
      <dgm:prSet presAssocID="{ECF87A73-B3D4-4959-A924-9D75738406B8}" presName="conn2-1" presStyleLbl="parChTrans1D4" presStyleIdx="14" presStyleCnt="15"/>
      <dgm:spPr/>
      <dgm:t>
        <a:bodyPr/>
        <a:lstStyle/>
        <a:p>
          <a:pPr rtl="1"/>
          <a:endParaRPr lang="ar-SA"/>
        </a:p>
      </dgm:t>
    </dgm:pt>
    <dgm:pt modelId="{56881261-157A-45C8-8418-7B89A0C7E789}" type="pres">
      <dgm:prSet presAssocID="{ECF87A73-B3D4-4959-A924-9D75738406B8}" presName="connTx" presStyleLbl="parChTrans1D4" presStyleIdx="14" presStyleCnt="15"/>
      <dgm:spPr/>
      <dgm:t>
        <a:bodyPr/>
        <a:lstStyle/>
        <a:p>
          <a:pPr rtl="1"/>
          <a:endParaRPr lang="ar-SA"/>
        </a:p>
      </dgm:t>
    </dgm:pt>
    <dgm:pt modelId="{8675734F-AF5A-4CC6-964E-FE2C88747697}" type="pres">
      <dgm:prSet presAssocID="{A0840664-A422-409E-9B2B-B9C4E5C7E31F}" presName="root2" presStyleCnt="0"/>
      <dgm:spPr/>
    </dgm:pt>
    <dgm:pt modelId="{1544F3B3-C724-444F-87B4-68C02860201C}" type="pres">
      <dgm:prSet presAssocID="{A0840664-A422-409E-9B2B-B9C4E5C7E31F}" presName="LevelTwoTextNode" presStyleLbl="node4" presStyleIdx="14" presStyleCnt="15" custLinFactX="-14633" custLinFactNeighborX="-100000" custLinFactNeighborY="794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848969-4BEF-4D01-B1FB-4E15DB67FE82}" type="pres">
      <dgm:prSet presAssocID="{A0840664-A422-409E-9B2B-B9C4E5C7E31F}" presName="level3hierChild" presStyleCnt="0"/>
      <dgm:spPr/>
    </dgm:pt>
    <dgm:pt modelId="{9DFE084B-7ED3-4214-90C1-0A82636F0FA1}" type="pres">
      <dgm:prSet presAssocID="{C994AE53-6077-4361-8FDD-D300138815B1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22AAA930-4067-48B9-9584-927D380B0B27}" type="pres">
      <dgm:prSet presAssocID="{C994AE53-6077-4361-8FDD-D300138815B1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F18F299C-7E64-4738-ADC6-7A9F874A1755}" type="pres">
      <dgm:prSet presAssocID="{63ED7025-95A8-43EC-A515-174B04507C19}" presName="root2" presStyleCnt="0"/>
      <dgm:spPr/>
    </dgm:pt>
    <dgm:pt modelId="{55192AB7-5F70-43EB-91E1-D487674A7A1B}" type="pres">
      <dgm:prSet presAssocID="{63ED7025-95A8-43EC-A515-174B04507C19}" presName="LevelTwoTextNode" presStyleLbl="node2" presStyleIdx="3" presStyleCnt="4" custScaleY="1411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F22961-3FC8-46BA-8337-DDCA98BEE02E}" type="pres">
      <dgm:prSet presAssocID="{63ED7025-95A8-43EC-A515-174B04507C19}" presName="level3hierChild" presStyleCnt="0"/>
      <dgm:spPr/>
    </dgm:pt>
    <dgm:pt modelId="{DCFE5CA0-462B-4FBE-8557-3E1437EE4070}" type="pres">
      <dgm:prSet presAssocID="{B60303BA-A086-4BEC-AAD8-DF30A560CEB6}" presName="conn2-1" presStyleLbl="parChTrans1D3" presStyleIdx="6" presStyleCnt="8"/>
      <dgm:spPr/>
      <dgm:t>
        <a:bodyPr/>
        <a:lstStyle/>
        <a:p>
          <a:pPr rtl="1"/>
          <a:endParaRPr lang="ar-SA"/>
        </a:p>
      </dgm:t>
    </dgm:pt>
    <dgm:pt modelId="{3C48ECD4-DD98-49F9-9B2F-3EEE2C216189}" type="pres">
      <dgm:prSet presAssocID="{B60303BA-A086-4BEC-AAD8-DF30A560CEB6}" presName="connTx" presStyleLbl="parChTrans1D3" presStyleIdx="6" presStyleCnt="8"/>
      <dgm:spPr/>
      <dgm:t>
        <a:bodyPr/>
        <a:lstStyle/>
        <a:p>
          <a:pPr rtl="1"/>
          <a:endParaRPr lang="ar-SA"/>
        </a:p>
      </dgm:t>
    </dgm:pt>
    <dgm:pt modelId="{662F456A-3BE5-4A4C-B641-274BC17288A3}" type="pres">
      <dgm:prSet presAssocID="{2332D757-7392-4827-A4BB-BE046252B2DF}" presName="root2" presStyleCnt="0"/>
      <dgm:spPr/>
    </dgm:pt>
    <dgm:pt modelId="{E04EDAF1-62FC-41F0-85A9-8DE51E6EB01E}" type="pres">
      <dgm:prSet presAssocID="{2332D757-7392-4827-A4BB-BE046252B2DF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8BB8F8-E2D7-4967-852C-EEC71D8C1B1A}" type="pres">
      <dgm:prSet presAssocID="{2332D757-7392-4827-A4BB-BE046252B2DF}" presName="level3hierChild" presStyleCnt="0"/>
      <dgm:spPr/>
    </dgm:pt>
    <dgm:pt modelId="{8C4B6C01-88AB-443D-B0BE-181FFB7ED75F}" type="pres">
      <dgm:prSet presAssocID="{0EBFC846-CCC0-480A-93EC-72D1F83DAADB}" presName="conn2-1" presStyleLbl="parChTrans1D3" presStyleIdx="7" presStyleCnt="8"/>
      <dgm:spPr/>
      <dgm:t>
        <a:bodyPr/>
        <a:lstStyle/>
        <a:p>
          <a:pPr rtl="1"/>
          <a:endParaRPr lang="ar-SA"/>
        </a:p>
      </dgm:t>
    </dgm:pt>
    <dgm:pt modelId="{A48AF231-07E0-4290-BBE6-EB841B0613C1}" type="pres">
      <dgm:prSet presAssocID="{0EBFC846-CCC0-480A-93EC-72D1F83DAADB}" presName="connTx" presStyleLbl="parChTrans1D3" presStyleIdx="7" presStyleCnt="8"/>
      <dgm:spPr/>
      <dgm:t>
        <a:bodyPr/>
        <a:lstStyle/>
        <a:p>
          <a:pPr rtl="1"/>
          <a:endParaRPr lang="ar-SA"/>
        </a:p>
      </dgm:t>
    </dgm:pt>
    <dgm:pt modelId="{FECB24A0-78A6-4DA4-AF50-A0A5EACC47A1}" type="pres">
      <dgm:prSet presAssocID="{58598CED-A6C5-478A-ADA1-1C070AF92584}" presName="root2" presStyleCnt="0"/>
      <dgm:spPr/>
    </dgm:pt>
    <dgm:pt modelId="{F06E02EE-7326-48A6-9046-D7262735BC75}" type="pres">
      <dgm:prSet presAssocID="{58598CED-A6C5-478A-ADA1-1C070AF92584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FCF615-AAD5-46FD-A66A-DD2C343FDC23}" type="pres">
      <dgm:prSet presAssocID="{58598CED-A6C5-478A-ADA1-1C070AF92584}" presName="level3hierChild" presStyleCnt="0"/>
      <dgm:spPr/>
    </dgm:pt>
  </dgm:ptLst>
  <dgm:cxnLst>
    <dgm:cxn modelId="{11283B85-7D8C-40E4-8272-4866362D72A1}" type="presOf" srcId="{D3AB1166-6382-4CF0-B866-E059AD95B452}" destId="{2CBB9BF2-A8B8-4086-98BB-3471C0DADBA9}" srcOrd="1" destOrd="0" presId="urn:microsoft.com/office/officeart/2008/layout/HorizontalMultiLevelHierarchy"/>
    <dgm:cxn modelId="{7EC50E78-B688-4C9C-9393-5C7B546480E6}" type="presOf" srcId="{895D19E7-4299-4F4B-932E-CD03CD555076}" destId="{FD9C2B4B-B01C-4487-986C-FBD80337D53C}" srcOrd="0" destOrd="0" presId="urn:microsoft.com/office/officeart/2008/layout/HorizontalMultiLevelHierarchy"/>
    <dgm:cxn modelId="{A96B1AD6-5756-46F1-A7DA-F2C77E861D25}" type="presOf" srcId="{D7060BD9-F0F4-417B-937C-7A41933399B0}" destId="{68F57A03-8D3D-4EF6-BCBD-D03C9ECEB132}" srcOrd="0" destOrd="0" presId="urn:microsoft.com/office/officeart/2008/layout/HorizontalMultiLevelHierarchy"/>
    <dgm:cxn modelId="{919DC911-4DC3-4A1E-BCDD-FED580D5A29D}" srcId="{643E9779-7B24-4ECE-BD6F-FBD477185CBD}" destId="{7423253E-D5E5-4099-8FD7-3BDC896E4265}" srcOrd="1" destOrd="0" parTransId="{1AED42CA-E92B-4C44-B7B8-851D8CCC3609}" sibTransId="{B10830EC-F066-4CCC-BD4A-1E484F5E0CC6}"/>
    <dgm:cxn modelId="{1DCE14CB-FD12-4A3F-BE46-3D9E3B87F341}" type="presOf" srcId="{2651498A-8E8F-44D1-A1AF-7D06104F4C90}" destId="{61553FEA-DAE8-42B9-8E2B-E782D6F719B3}" srcOrd="0" destOrd="0" presId="urn:microsoft.com/office/officeart/2008/layout/HorizontalMultiLevelHierarchy"/>
    <dgm:cxn modelId="{C3EBD48E-45DB-4054-BA31-B86358BCEB62}" type="presOf" srcId="{1C18BD86-22E8-46F9-ACF9-6B2F57C708AF}" destId="{E01C10BE-C88F-4D0F-BDF4-C0ABCB0D3187}" srcOrd="0" destOrd="0" presId="urn:microsoft.com/office/officeart/2008/layout/HorizontalMultiLevelHierarchy"/>
    <dgm:cxn modelId="{45A7F896-D04F-45DE-BEAB-DB23DDF98A22}" type="presOf" srcId="{1D9F8356-9079-4758-99B5-2D13CAD1C8EE}" destId="{544E81DB-ADCC-41A5-AFAB-FADF208612EF}" srcOrd="0" destOrd="0" presId="urn:microsoft.com/office/officeart/2008/layout/HorizontalMultiLevelHierarchy"/>
    <dgm:cxn modelId="{3C2EC7DB-2F5E-4CE5-9426-E442A3C4FE8D}" type="presOf" srcId="{DE1C41FA-4FEE-41C2-830B-758C33A803C7}" destId="{690F31FD-337C-40C4-AADD-0E1515A66E82}" srcOrd="0" destOrd="0" presId="urn:microsoft.com/office/officeart/2008/layout/HorizontalMultiLevelHierarchy"/>
    <dgm:cxn modelId="{283E87EC-4387-4D15-AE09-C7C4EAFFD1CA}" srcId="{643E9779-7B24-4ECE-BD6F-FBD477185CBD}" destId="{2EEAECFD-C049-4034-AB9F-225BC1984353}" srcOrd="0" destOrd="0" parTransId="{77DA7491-712E-46CF-B1F5-39F4061227A2}" sibTransId="{AD36EBCC-D742-4A80-AF2F-6756482856F3}"/>
    <dgm:cxn modelId="{A5A58E5E-1799-4CBC-AB14-F662255056DF}" type="presOf" srcId="{D943577B-A13F-48D5-9DCF-27FFC187E8E3}" destId="{B8BB210D-1131-429A-B263-43C6CE67C75F}" srcOrd="0" destOrd="0" presId="urn:microsoft.com/office/officeart/2008/layout/HorizontalMultiLevelHierarchy"/>
    <dgm:cxn modelId="{CB750A78-7995-4A7E-A316-50252496046F}" type="presOf" srcId="{C5D3919F-D1D1-41EA-B6E1-64C6A5950861}" destId="{A1C6BCA1-61E6-48E7-A0E0-7245AB3BEA32}" srcOrd="0" destOrd="0" presId="urn:microsoft.com/office/officeart/2008/layout/HorizontalMultiLevelHierarchy"/>
    <dgm:cxn modelId="{E13DFE67-B870-48DA-8D47-1844BB8A54E1}" type="presOf" srcId="{02FA954C-A5EC-4BC4-91B8-FBFED305E629}" destId="{5501F5AD-3505-4E44-B6B3-6351255B69EA}" srcOrd="0" destOrd="0" presId="urn:microsoft.com/office/officeart/2008/layout/HorizontalMultiLevelHierarchy"/>
    <dgm:cxn modelId="{46F92876-D446-4C31-882B-A540BB9BA747}" srcId="{D633B72D-FDB0-4DDA-8D8F-F42C81BD889C}" destId="{5ECD775F-E194-450C-A081-CC2D9C6395F3}" srcOrd="0" destOrd="0" parTransId="{44F0C4BA-5F33-4933-8D4E-B98A8FE255E2}" sibTransId="{D29F8AE5-2B16-4484-A18C-EF284DB3FDCC}"/>
    <dgm:cxn modelId="{15BF3F5B-0A7B-443B-8BB0-EB58E7DD285F}" type="presOf" srcId="{04C7513A-B2EC-4A84-BADA-276AB3B177BC}" destId="{E0FE72DD-BFE3-449A-9658-6CC3160C1D8D}" srcOrd="1" destOrd="0" presId="urn:microsoft.com/office/officeart/2008/layout/HorizontalMultiLevelHierarchy"/>
    <dgm:cxn modelId="{5E7ACA7B-CFBE-48E9-8EE1-7B4935174E7D}" type="presOf" srcId="{6797F092-F5F3-424B-90C8-C8685E619913}" destId="{9DE01B9F-B24B-4529-8DD2-32631D0B916D}" srcOrd="0" destOrd="0" presId="urn:microsoft.com/office/officeart/2008/layout/HorizontalMultiLevelHierarchy"/>
    <dgm:cxn modelId="{125D47D1-8E5A-4A83-AB89-FF7D0729CE49}" type="presOf" srcId="{B0387F6C-B508-44F9-B143-23E9E94F4FBD}" destId="{C00501FA-6DE4-4A6A-9B00-1FE944CA2885}" srcOrd="1" destOrd="0" presId="urn:microsoft.com/office/officeart/2008/layout/HorizontalMultiLevelHierarchy"/>
    <dgm:cxn modelId="{6DE3B101-4CF7-4471-8C6B-F0D59748A212}" type="presOf" srcId="{C5D3919F-D1D1-41EA-B6E1-64C6A5950861}" destId="{9B744793-B7F5-496D-B9C8-A9308DCDF208}" srcOrd="1" destOrd="0" presId="urn:microsoft.com/office/officeart/2008/layout/HorizontalMultiLevelHierarchy"/>
    <dgm:cxn modelId="{AB06F52C-313E-4358-A7CF-0AADB426A850}" type="presOf" srcId="{60DBC89A-942C-461C-B379-B3DD259A4007}" destId="{672732E3-9C0E-4B57-8609-7A3A8F8D90C2}" srcOrd="0" destOrd="0" presId="urn:microsoft.com/office/officeart/2008/layout/HorizontalMultiLevelHierarchy"/>
    <dgm:cxn modelId="{7EE980A9-2FB5-4B4A-8764-D0D147D802E0}" type="presOf" srcId="{C0345508-FCAD-4E56-B8C2-D44D833215AA}" destId="{A9E9CA1F-7971-4503-912A-AFF7BEA52201}" srcOrd="0" destOrd="0" presId="urn:microsoft.com/office/officeart/2008/layout/HorizontalMultiLevelHierarchy"/>
    <dgm:cxn modelId="{D397941B-1FF2-46BC-AFF5-13BAB576EF95}" type="presOf" srcId="{8C8C8502-F694-41CE-A191-1E460D1F7F62}" destId="{81855855-EFB0-4AE0-A06A-309F0869CD64}" srcOrd="0" destOrd="0" presId="urn:microsoft.com/office/officeart/2008/layout/HorizontalMultiLevelHierarchy"/>
    <dgm:cxn modelId="{172226A7-A80A-4DBD-8D78-25EC239E12B3}" type="presOf" srcId="{ECF87A73-B3D4-4959-A924-9D75738406B8}" destId="{56881261-157A-45C8-8418-7B89A0C7E789}" srcOrd="1" destOrd="0" presId="urn:microsoft.com/office/officeart/2008/layout/HorizontalMultiLevelHierarchy"/>
    <dgm:cxn modelId="{33D7E41B-8A2B-49F4-AF47-E5CBE1ADD426}" type="presOf" srcId="{854C6884-1BE2-4F38-B1DB-0039345CA0D2}" destId="{B929E4BC-924F-4FC1-9DA6-7C6A10DD8338}" srcOrd="0" destOrd="0" presId="urn:microsoft.com/office/officeart/2008/layout/HorizontalMultiLevelHierarchy"/>
    <dgm:cxn modelId="{2CEC8E52-BC19-47E6-BDE5-3FF61D79BD30}" type="presOf" srcId="{2EEAECFD-C049-4034-AB9F-225BC1984353}" destId="{6709A14E-DC45-451A-A8CC-8D626DC4CCE0}" srcOrd="0" destOrd="0" presId="urn:microsoft.com/office/officeart/2008/layout/HorizontalMultiLevelHierarchy"/>
    <dgm:cxn modelId="{37411616-CF89-4D32-99EA-E86607444E73}" type="presOf" srcId="{B0387F6C-B508-44F9-B143-23E9E94F4FBD}" destId="{61878905-B71F-4021-9209-3BF6A2B91A0E}" srcOrd="0" destOrd="0" presId="urn:microsoft.com/office/officeart/2008/layout/HorizontalMultiLevelHierarchy"/>
    <dgm:cxn modelId="{4C1546D7-5491-4A04-9EC2-D7346B968202}" type="presOf" srcId="{D633B72D-FDB0-4DDA-8D8F-F42C81BD889C}" destId="{9EFA5548-DDA4-4DD0-9377-77F22B3A06E3}" srcOrd="0" destOrd="0" presId="urn:microsoft.com/office/officeart/2008/layout/HorizontalMultiLevelHierarchy"/>
    <dgm:cxn modelId="{08EF8545-23D9-4ACD-81E7-13DC7CC974C3}" type="presOf" srcId="{95040BAB-9AC7-40D3-872D-C1DE9F2FD062}" destId="{85EC0AD5-515C-4A33-B8CB-E3A1BEFC6090}" srcOrd="1" destOrd="0" presId="urn:microsoft.com/office/officeart/2008/layout/HorizontalMultiLevelHierarchy"/>
    <dgm:cxn modelId="{4D984D1F-29BF-4192-B0DE-A4E6570A1A87}" type="presOf" srcId="{63ED7025-95A8-43EC-A515-174B04507C19}" destId="{55192AB7-5F70-43EB-91E1-D487674A7A1B}" srcOrd="0" destOrd="0" presId="urn:microsoft.com/office/officeart/2008/layout/HorizontalMultiLevelHierarchy"/>
    <dgm:cxn modelId="{B4585D17-6F2F-464C-8DAB-CAFA24C2F703}" srcId="{854C6884-1BE2-4F38-B1DB-0039345CA0D2}" destId="{10B19DC9-D3F4-48B2-B7CA-90C25D9568B0}" srcOrd="1" destOrd="0" parTransId="{1C18BD86-22E8-46F9-ACF9-6B2F57C708AF}" sibTransId="{CF936D9E-F384-415F-85AD-DEE793A786A7}"/>
    <dgm:cxn modelId="{B753F28C-3BF1-4A20-9F09-ED4147F990CE}" type="presOf" srcId="{08F41845-0B4E-49B8-A60C-32E32992D2A8}" destId="{41CC16F0-38A3-4B83-A172-807DBE37423F}" srcOrd="0" destOrd="0" presId="urn:microsoft.com/office/officeart/2008/layout/HorizontalMultiLevelHierarchy"/>
    <dgm:cxn modelId="{AFA953DE-D017-4FB6-AB28-8A2FF0284798}" type="presOf" srcId="{02FA954C-A5EC-4BC4-91B8-FBFED305E629}" destId="{56C19043-C00F-476F-A9AD-33D90C525108}" srcOrd="1" destOrd="0" presId="urn:microsoft.com/office/officeart/2008/layout/HorizontalMultiLevelHierarchy"/>
    <dgm:cxn modelId="{33890030-BCEC-4667-9FBD-768AEE4196CC}" srcId="{643E9779-7B24-4ECE-BD6F-FBD477185CBD}" destId="{23833E84-24A4-4DAB-9432-CE4F32AD897E}" srcOrd="2" destOrd="0" parTransId="{9067C136-AF42-49AC-984F-A432178E1853}" sibTransId="{198E1793-D52B-41E6-8FB7-5DAAF9F46048}"/>
    <dgm:cxn modelId="{D0FED781-7157-41A8-BE9F-1A7BF0B26815}" type="presOf" srcId="{21B247C2-EE5B-4BDA-80FB-F026915A505F}" destId="{E4DEE117-E1C6-459A-A862-02DF9335A8B0}" srcOrd="0" destOrd="0" presId="urn:microsoft.com/office/officeart/2008/layout/HorizontalMultiLevelHierarchy"/>
    <dgm:cxn modelId="{2601FC22-B6D4-41AD-AFBD-75FA28C88AC7}" type="presOf" srcId="{5ECD775F-E194-450C-A081-CC2D9C6395F3}" destId="{6927D5FB-EE36-47BF-81B1-E77536E2EA3F}" srcOrd="0" destOrd="0" presId="urn:microsoft.com/office/officeart/2008/layout/HorizontalMultiLevelHierarchy"/>
    <dgm:cxn modelId="{301C6EC9-3C55-4CEF-96A5-B4B16F180EA9}" type="presOf" srcId="{487C7C56-9521-4ECC-BD26-A258BDDD5D92}" destId="{126ADF54-2A5E-45F6-B65C-6FAFFB1FEECD}" srcOrd="0" destOrd="0" presId="urn:microsoft.com/office/officeart/2008/layout/HorizontalMultiLevelHierarchy"/>
    <dgm:cxn modelId="{B85CAF3A-4D97-4DF9-A0A9-07907FF42646}" type="presOf" srcId="{C994AE53-6077-4361-8FDD-D300138815B1}" destId="{9DFE084B-7ED3-4214-90C1-0A82636F0FA1}" srcOrd="0" destOrd="0" presId="urn:microsoft.com/office/officeart/2008/layout/HorizontalMultiLevelHierarchy"/>
    <dgm:cxn modelId="{B1629DE8-A691-4E16-B561-6FDC52D2B5AB}" type="presOf" srcId="{95040BAB-9AC7-40D3-872D-C1DE9F2FD062}" destId="{2F71B930-6FBE-416E-AB2D-C767F7D501BC}" srcOrd="0" destOrd="0" presId="urn:microsoft.com/office/officeart/2008/layout/HorizontalMultiLevelHierarchy"/>
    <dgm:cxn modelId="{3D238300-B385-4565-B007-F2E210F50FD6}" type="presOf" srcId="{D3AB1166-6382-4CF0-B866-E059AD95B452}" destId="{A1C9E244-C9BC-4A00-A031-5E05DA0CAF36}" srcOrd="0" destOrd="0" presId="urn:microsoft.com/office/officeart/2008/layout/HorizontalMultiLevelHierarchy"/>
    <dgm:cxn modelId="{24F28A3C-A7E4-4AC2-BF04-722A130CB76B}" type="presOf" srcId="{23833E84-24A4-4DAB-9432-CE4F32AD897E}" destId="{CCE30565-F683-43C2-A27A-F073ABF85B0F}" srcOrd="0" destOrd="0" presId="urn:microsoft.com/office/officeart/2008/layout/HorizontalMultiLevelHierarchy"/>
    <dgm:cxn modelId="{81B16287-86DD-4921-A39A-4BD1A9F296E0}" srcId="{DE1C41FA-4FEE-41C2-830B-758C33A803C7}" destId="{D633B72D-FDB0-4DDA-8D8F-F42C81BD889C}" srcOrd="0" destOrd="0" parTransId="{5FA96439-9B93-406A-8777-449507D9F5C1}" sibTransId="{62F348E0-0216-4A85-A767-3E1E7AFB95F7}"/>
    <dgm:cxn modelId="{2EB25B9C-C2D4-415A-8964-E110DB71FC1F}" srcId="{10B19DC9-D3F4-48B2-B7CA-90C25D9568B0}" destId="{6797F092-F5F3-424B-90C8-C8685E619913}" srcOrd="3" destOrd="0" parTransId="{6365B836-08F6-4F33-9261-157FEEF1FF4F}" sibTransId="{728C5EEE-5F7C-4080-9290-1820FE02D929}"/>
    <dgm:cxn modelId="{8A8C25B2-9C60-40A7-8685-D57EAD6C094A}" srcId="{5ECD775F-E194-450C-A081-CC2D9C6395F3}" destId="{F3C58C8C-0FE3-4198-9A5A-BF1B846FB116}" srcOrd="1" destOrd="0" parTransId="{E89EEA25-D8B3-4989-AC4F-566DF7FD42FF}" sibTransId="{D410DD52-BDCD-4C48-9CC0-F94620F8E9CE}"/>
    <dgm:cxn modelId="{F4179858-D67B-44B5-8A2B-11F4126532BE}" type="presOf" srcId="{44F0C4BA-5F33-4933-8D4E-B98A8FE255E2}" destId="{DE5E5446-41E8-457D-A538-150D361642FB}" srcOrd="0" destOrd="0" presId="urn:microsoft.com/office/officeart/2008/layout/HorizontalMultiLevelHierarchy"/>
    <dgm:cxn modelId="{CB40AB93-6CF4-48B8-BD07-DD2F49FC0D80}" type="presOf" srcId="{A0DE3D8D-DAAC-4402-BF7C-8BDA57DCE985}" destId="{09A655AB-BBD1-4A8A-AA8E-9510E16E9D9E}" srcOrd="0" destOrd="0" presId="urn:microsoft.com/office/officeart/2008/layout/HorizontalMultiLevelHierarchy"/>
    <dgm:cxn modelId="{AF157B6C-4ED8-47D6-9241-C1D7A67C1EBA}" type="presOf" srcId="{5AA9CA48-6A78-4CCE-900D-3FF49CF4F2BB}" destId="{8E9C2B9B-BC1C-48CD-B43D-A0290A6EFC4D}" srcOrd="0" destOrd="0" presId="urn:microsoft.com/office/officeart/2008/layout/HorizontalMultiLevelHierarchy"/>
    <dgm:cxn modelId="{43DB0F7A-2EC3-4983-A370-8F75AD219D4B}" type="presOf" srcId="{F3C58C8C-0FE3-4198-9A5A-BF1B846FB116}" destId="{BD546F76-AE07-4AB7-B375-46B24105BEF5}" srcOrd="0" destOrd="0" presId="urn:microsoft.com/office/officeart/2008/layout/HorizontalMultiLevelHierarchy"/>
    <dgm:cxn modelId="{B1157CDA-7524-4973-B73E-2D3A96D270D3}" type="presOf" srcId="{04C7513A-B2EC-4A84-BADA-276AB3B177BC}" destId="{E4B77A97-2D38-4295-ACA2-6E87757C6C9D}" srcOrd="0" destOrd="0" presId="urn:microsoft.com/office/officeart/2008/layout/HorizontalMultiLevelHierarchy"/>
    <dgm:cxn modelId="{4D82861E-D5D9-4F30-BE04-2CEF39D041E1}" type="presOf" srcId="{2332D757-7392-4827-A4BB-BE046252B2DF}" destId="{E04EDAF1-62FC-41F0-85A9-8DE51E6EB01E}" srcOrd="0" destOrd="0" presId="urn:microsoft.com/office/officeart/2008/layout/HorizontalMultiLevelHierarchy"/>
    <dgm:cxn modelId="{7ABECA05-BBF6-4094-BC5E-0175FBBA0194}" type="presOf" srcId="{DA823C07-221B-4386-8EF5-1A34A3428ED3}" destId="{00DE3EF2-CA92-4E5F-98A7-4EA8604144EA}" srcOrd="0" destOrd="0" presId="urn:microsoft.com/office/officeart/2008/layout/HorizontalMultiLevelHierarchy"/>
    <dgm:cxn modelId="{D13886D5-B6F7-483D-9798-9FE5B4173088}" srcId="{182D7BEA-BA2A-46B8-BBEE-60D53040C4CC}" destId="{95541740-7293-4581-8E29-13D15E792E74}" srcOrd="0" destOrd="0" parTransId="{487C7C56-9521-4ECC-BD26-A258BDDD5D92}" sibTransId="{C877388B-A204-4F3A-88A1-DA174C5FF58A}"/>
    <dgm:cxn modelId="{6C9BEACE-835D-4C84-9B5C-0B151C100580}" type="presOf" srcId="{95541740-7293-4581-8E29-13D15E792E74}" destId="{7F502C13-0FD3-4753-ACB4-E320D737293E}" srcOrd="0" destOrd="0" presId="urn:microsoft.com/office/officeart/2008/layout/HorizontalMultiLevelHierarchy"/>
    <dgm:cxn modelId="{C79D622B-E201-4021-994E-CAFC99157238}" type="presOf" srcId="{1D9F8356-9079-4758-99B5-2D13CAD1C8EE}" destId="{AD94CB52-0549-4F9D-90CF-F30B1DB0F766}" srcOrd="1" destOrd="0" presId="urn:microsoft.com/office/officeart/2008/layout/HorizontalMultiLevelHierarchy"/>
    <dgm:cxn modelId="{343A2602-AA1E-401C-B989-EC48C4FF64B7}" type="presOf" srcId="{1AED42CA-E92B-4C44-B7B8-851D8CCC3609}" destId="{4D135536-2A38-49A5-9FC5-D0EF06E9A90E}" srcOrd="0" destOrd="0" presId="urn:microsoft.com/office/officeart/2008/layout/HorizontalMultiLevelHierarchy"/>
    <dgm:cxn modelId="{19F734D4-3649-4253-A327-49DCFF4DEEEB}" type="presOf" srcId="{9067C136-AF42-49AC-984F-A432178E1853}" destId="{B355A3D6-7836-4E4D-96A5-602F8FE82100}" srcOrd="1" destOrd="0" presId="urn:microsoft.com/office/officeart/2008/layout/HorizontalMultiLevelHierarchy"/>
    <dgm:cxn modelId="{1B7EB924-5DB9-4D58-A70E-34F3B9E31FB8}" type="presOf" srcId="{70B0DD26-4591-4C0F-A76E-76C038BCD22D}" destId="{60BB0846-335C-40CB-AC47-967877A9EE78}" srcOrd="0" destOrd="0" presId="urn:microsoft.com/office/officeart/2008/layout/HorizontalMultiLevelHierarchy"/>
    <dgm:cxn modelId="{8D2331A5-1D57-49E1-9AFF-41ED80C0636A}" type="presOf" srcId="{182D7BEA-BA2A-46B8-BBEE-60D53040C4CC}" destId="{02BAE660-2E9B-466D-8025-4454D7EDC0E9}" srcOrd="0" destOrd="0" presId="urn:microsoft.com/office/officeart/2008/layout/HorizontalMultiLevelHierarchy"/>
    <dgm:cxn modelId="{64144DCF-D29E-463C-9EC4-388B6CF2B197}" type="presOf" srcId="{0EBFC846-CCC0-480A-93EC-72D1F83DAADB}" destId="{8C4B6C01-88AB-443D-B0BE-181FFB7ED75F}" srcOrd="0" destOrd="0" presId="urn:microsoft.com/office/officeart/2008/layout/HorizontalMultiLevelHierarchy"/>
    <dgm:cxn modelId="{E2014A4A-8716-4BCB-92DD-C5E0099755C8}" srcId="{182D7BEA-BA2A-46B8-BBEE-60D53040C4CC}" destId="{A0840664-A422-409E-9B2B-B9C4E5C7E31F}" srcOrd="2" destOrd="0" parTransId="{ECF87A73-B3D4-4959-A924-9D75738406B8}" sibTransId="{1EBE7016-3BBC-4336-9153-7FC880426903}"/>
    <dgm:cxn modelId="{BE75F4A6-F608-4E78-91A2-C39914CD000C}" type="presOf" srcId="{B60303BA-A086-4BEC-AAD8-DF30A560CEB6}" destId="{3C48ECD4-DD98-49F9-9B2F-3EEE2C216189}" srcOrd="1" destOrd="0" presId="urn:microsoft.com/office/officeart/2008/layout/HorizontalMultiLevelHierarchy"/>
    <dgm:cxn modelId="{0A8C4ABA-29EC-4226-A827-B2BF1F47A18B}" srcId="{82AC9121-05E4-47BA-883D-2EA233DA0BB1}" destId="{523109BE-1CCB-4995-9694-35C165B459E5}" srcOrd="1" destOrd="0" parTransId="{C0345508-FCAD-4E56-B8C2-D44D833215AA}" sibTransId="{CF6C48A7-2C3B-4CEE-AD4B-D9260B90FC17}"/>
    <dgm:cxn modelId="{D2415328-21C8-4BC0-8277-0D520BEAB244}" type="presOf" srcId="{C994AE53-6077-4361-8FDD-D300138815B1}" destId="{22AAA930-4067-48B9-9584-927D380B0B27}" srcOrd="1" destOrd="0" presId="urn:microsoft.com/office/officeart/2008/layout/HorizontalMultiLevelHierarchy"/>
    <dgm:cxn modelId="{D2009BF4-ED49-4ADE-A648-809CCB6EE4DC}" srcId="{10B19DC9-D3F4-48B2-B7CA-90C25D9568B0}" destId="{929B928E-956D-425E-9DD8-E55788AEA9B8}" srcOrd="1" destOrd="0" parTransId="{04C7513A-B2EC-4A84-BADA-276AB3B177BC}" sibTransId="{7706F7E8-DED4-45A2-85F8-8AFA19D2C645}"/>
    <dgm:cxn modelId="{83851F84-6BE2-40FB-AEEA-6C30A3011B92}" type="presOf" srcId="{90ABEB46-C6F4-4FA4-B475-BA94DC10F742}" destId="{3583C08D-1950-4773-BE81-32D4F59F6703}" srcOrd="0" destOrd="0" presId="urn:microsoft.com/office/officeart/2008/layout/HorizontalMultiLevelHierarchy"/>
    <dgm:cxn modelId="{F627DD9C-CADE-45DD-9606-051533ED493C}" srcId="{10B19DC9-D3F4-48B2-B7CA-90C25D9568B0}" destId="{669F39DF-EB97-4C6E-AA02-FF97CAA83C7A}" srcOrd="0" destOrd="0" parTransId="{D943577B-A13F-48D5-9DCF-27FFC187E8E3}" sibTransId="{3A0357FD-2CF1-49DB-B844-3168FC577DB3}"/>
    <dgm:cxn modelId="{5E1940D0-69CB-41FA-92BF-B352AD1D9938}" srcId="{DA823C07-221B-4386-8EF5-1A34A3428ED3}" destId="{8C8C8502-F694-41CE-A191-1E460D1F7F62}" srcOrd="0" destOrd="0" parTransId="{08F41845-0B4E-49B8-A60C-32E32992D2A8}" sibTransId="{64534219-00C1-437A-9937-E0453C28BFBB}"/>
    <dgm:cxn modelId="{F3261B99-E80D-4296-B751-CA481E2D0020}" srcId="{5ECD775F-E194-450C-A081-CC2D9C6395F3}" destId="{90ABEB46-C6F4-4FA4-B475-BA94DC10F742}" srcOrd="0" destOrd="0" parTransId="{CD77BA9C-96F8-45E6-B746-61E39F5FE91F}" sibTransId="{7495AE4C-6848-41B2-82FA-F199191BA576}"/>
    <dgm:cxn modelId="{46D7C4EB-B51C-4237-B393-EA78A2A05CA7}" type="presOf" srcId="{D943577B-A13F-48D5-9DCF-27FFC187E8E3}" destId="{3C2F5C2C-5A6B-4F33-A881-87A225DE52FC}" srcOrd="1" destOrd="0" presId="urn:microsoft.com/office/officeart/2008/layout/HorizontalMultiLevelHierarchy"/>
    <dgm:cxn modelId="{4EBE0CDB-5E3F-4A6C-BDA5-D8267BDD5E1C}" type="presOf" srcId="{C0345508-FCAD-4E56-B8C2-D44D833215AA}" destId="{333BC995-E6C0-4B8D-B09A-7556744AA66A}" srcOrd="1" destOrd="0" presId="urn:microsoft.com/office/officeart/2008/layout/HorizontalMultiLevelHierarchy"/>
    <dgm:cxn modelId="{6F8E56B2-5D67-4AE5-9647-DC42EEA3C279}" srcId="{D633B72D-FDB0-4DDA-8D8F-F42C81BD889C}" destId="{21B247C2-EE5B-4BDA-80FB-F026915A505F}" srcOrd="2" destOrd="0" parTransId="{895D19E7-4299-4F4B-932E-CD03CD555076}" sibTransId="{7D1DDFBB-6E89-4C21-B6FF-78DC709C6130}"/>
    <dgm:cxn modelId="{4B708B78-024C-4AD8-9EAB-125593A4EC34}" srcId="{63ED7025-95A8-43EC-A515-174B04507C19}" destId="{58598CED-A6C5-478A-ADA1-1C070AF92584}" srcOrd="1" destOrd="0" parTransId="{0EBFC846-CCC0-480A-93EC-72D1F83DAADB}" sibTransId="{EA8A1EFF-323C-433E-884B-234B8D36990F}"/>
    <dgm:cxn modelId="{E7DB3092-EB1D-462F-8AA7-A006D85637FA}" srcId="{D633B72D-FDB0-4DDA-8D8F-F42C81BD889C}" destId="{63ED7025-95A8-43EC-A515-174B04507C19}" srcOrd="3" destOrd="0" parTransId="{C994AE53-6077-4361-8FDD-D300138815B1}" sibTransId="{B452B667-7464-4E2C-931C-FD3ACC58CECB}"/>
    <dgm:cxn modelId="{3657ABD8-C26A-43C3-92AD-193B3CB50E1B}" type="presOf" srcId="{E89EEA25-D8B3-4989-AC4F-566DF7FD42FF}" destId="{96BC549A-B5BB-42B6-AD3F-84FFD8C114EC}" srcOrd="0" destOrd="0" presId="urn:microsoft.com/office/officeart/2008/layout/HorizontalMultiLevelHierarchy"/>
    <dgm:cxn modelId="{5B904EB4-EC07-4A75-AA20-55C0B5631B4C}" type="presOf" srcId="{9EF22866-ACCE-47F2-847C-8659BA833B72}" destId="{9F75D256-E53E-48E7-954B-C80B4B78CF55}" srcOrd="0" destOrd="0" presId="urn:microsoft.com/office/officeart/2008/layout/HorizontalMultiLevelHierarchy"/>
    <dgm:cxn modelId="{658B070D-8F56-4073-AC6A-A8837A27D51D}" type="presOf" srcId="{82AC9121-05E4-47BA-883D-2EA233DA0BB1}" destId="{F7F5C338-3A6C-4BE1-A734-2C350F0EF3F8}" srcOrd="0" destOrd="0" presId="urn:microsoft.com/office/officeart/2008/layout/HorizontalMultiLevelHierarchy"/>
    <dgm:cxn modelId="{8AB80AA6-DD7B-48A3-8D83-701EB104CE7E}" type="presOf" srcId="{669F39DF-EB97-4C6E-AA02-FF97CAA83C7A}" destId="{0501CC59-3036-4B8A-BBEB-E05C46B6341C}" srcOrd="0" destOrd="0" presId="urn:microsoft.com/office/officeart/2008/layout/HorizontalMultiLevelHierarchy"/>
    <dgm:cxn modelId="{6C817A96-7AC3-4CE1-B91A-3A6D01BB585D}" srcId="{854C6884-1BE2-4F38-B1DB-0039345CA0D2}" destId="{DA823C07-221B-4386-8EF5-1A34A3428ED3}" srcOrd="0" destOrd="0" parTransId="{A0DE3D8D-DAAC-4402-BF7C-8BDA57DCE985}" sibTransId="{B3AA49C6-5F9D-4616-A2B8-791B65E416D2}"/>
    <dgm:cxn modelId="{409C6F0D-4A1A-4E45-B671-0B4B8099714F}" type="presOf" srcId="{9067C136-AF42-49AC-984F-A432178E1853}" destId="{8B57AF0F-BAB6-4041-A3C5-B3D5D2BCBED2}" srcOrd="0" destOrd="0" presId="urn:microsoft.com/office/officeart/2008/layout/HorizontalMultiLevelHierarchy"/>
    <dgm:cxn modelId="{B816FC60-6AC1-42A7-BD22-4A2E5A341CFD}" type="presOf" srcId="{7423253E-D5E5-4099-8FD7-3BDC896E4265}" destId="{72519202-B0AF-4949-A030-FFAD492CC522}" srcOrd="0" destOrd="0" presId="urn:microsoft.com/office/officeart/2008/layout/HorizontalMultiLevelHierarchy"/>
    <dgm:cxn modelId="{EF64A008-DF8F-45A0-8AB8-8B9BE8843D2D}" type="presOf" srcId="{1C18BD86-22E8-46F9-ACF9-6B2F57C708AF}" destId="{47414D29-882C-46B7-B395-57E80B107F56}" srcOrd="1" destOrd="0" presId="urn:microsoft.com/office/officeart/2008/layout/HorizontalMultiLevelHierarchy"/>
    <dgm:cxn modelId="{E17BCEB2-C74D-4DB9-8F3A-3254D45D5A41}" type="presOf" srcId="{487C7C56-9521-4ECC-BD26-A258BDDD5D92}" destId="{696A651F-391E-4054-8835-05D17FD6A892}" srcOrd="1" destOrd="0" presId="urn:microsoft.com/office/officeart/2008/layout/HorizontalMultiLevelHierarchy"/>
    <dgm:cxn modelId="{97729E6C-2BF2-43CE-9F5A-DFD0130AC88E}" type="presOf" srcId="{0EBFC846-CCC0-480A-93EC-72D1F83DAADB}" destId="{A48AF231-07E0-4290-BBE6-EB841B0613C1}" srcOrd="1" destOrd="0" presId="urn:microsoft.com/office/officeart/2008/layout/HorizontalMultiLevelHierarchy"/>
    <dgm:cxn modelId="{F821B164-7522-412D-9532-9755F077A0C2}" srcId="{82AC9121-05E4-47BA-883D-2EA233DA0BB1}" destId="{9EF22866-ACCE-47F2-847C-8659BA833B72}" srcOrd="2" destOrd="0" parTransId="{C5D3919F-D1D1-41EA-B6E1-64C6A5950861}" sibTransId="{581ADF9D-77FE-4047-AB7C-E393A0970146}"/>
    <dgm:cxn modelId="{52E705C4-33AE-49A5-90E6-C395FF7254E8}" srcId="{21B247C2-EE5B-4BDA-80FB-F026915A505F}" destId="{182D7BEA-BA2A-46B8-BBEE-60D53040C4CC}" srcOrd="1" destOrd="0" parTransId="{95040BAB-9AC7-40D3-872D-C1DE9F2FD062}" sibTransId="{46DD7CB4-FDDB-46E1-A210-B6D639B96C82}"/>
    <dgm:cxn modelId="{0420E62E-D3D6-404F-ACC4-CD9650DEAB40}" srcId="{D633B72D-FDB0-4DDA-8D8F-F42C81BD889C}" destId="{854C6884-1BE2-4F38-B1DB-0039345CA0D2}" srcOrd="1" destOrd="0" parTransId="{B0387F6C-B508-44F9-B143-23E9E94F4FBD}" sibTransId="{1DDAB4C5-2435-46ED-A85F-171002E9BDDA}"/>
    <dgm:cxn modelId="{27BDBD56-E190-41CC-8366-25EDCE90F84C}" srcId="{DA823C07-221B-4386-8EF5-1A34A3428ED3}" destId="{643E9779-7B24-4ECE-BD6F-FBD477185CBD}" srcOrd="1" destOrd="0" parTransId="{02FA954C-A5EC-4BC4-91B8-FBFED305E629}" sibTransId="{CAE23398-517B-4925-96B0-80E395803766}"/>
    <dgm:cxn modelId="{73D901A5-9A4E-445C-94CD-4F958E1FB1F5}" type="presOf" srcId="{58598CED-A6C5-478A-ADA1-1C070AF92584}" destId="{F06E02EE-7326-48A6-9046-D7262735BC75}" srcOrd="0" destOrd="0" presId="urn:microsoft.com/office/officeart/2008/layout/HorizontalMultiLevelHierarchy"/>
    <dgm:cxn modelId="{43D7D32F-D291-4CAB-9D9D-5333E02BB531}" type="presOf" srcId="{44F0C4BA-5F33-4933-8D4E-B98A8FE255E2}" destId="{56FCA2E6-A1AE-458D-9056-94E8746A0726}" srcOrd="1" destOrd="0" presId="urn:microsoft.com/office/officeart/2008/layout/HorizontalMultiLevelHierarchy"/>
    <dgm:cxn modelId="{8782F750-0813-4F28-80F8-43375B55F390}" type="presOf" srcId="{2651498A-8E8F-44D1-A1AF-7D06104F4C90}" destId="{261AB753-AA45-4205-BB59-BC7BD72DAC9E}" srcOrd="1" destOrd="0" presId="urn:microsoft.com/office/officeart/2008/layout/HorizontalMultiLevelHierarchy"/>
    <dgm:cxn modelId="{EFD44189-9D70-4FFB-AE38-C7C84A531253}" type="presOf" srcId="{1AED42CA-E92B-4C44-B7B8-851D8CCC3609}" destId="{8A253BAF-28B8-485C-B47B-E148B94C8909}" srcOrd="1" destOrd="0" presId="urn:microsoft.com/office/officeart/2008/layout/HorizontalMultiLevelHierarchy"/>
    <dgm:cxn modelId="{9EF65BB3-FEAC-4419-BAEE-D9A00AAE9E3B}" type="presOf" srcId="{77DA7491-712E-46CF-B1F5-39F4061227A2}" destId="{4DB10128-40E4-4281-AA9D-28FD6E93BB5D}" srcOrd="1" destOrd="0" presId="urn:microsoft.com/office/officeart/2008/layout/HorizontalMultiLevelHierarchy"/>
    <dgm:cxn modelId="{3016A50B-EE4F-426A-B079-0B1910F275BE}" type="presOf" srcId="{929B928E-956D-425E-9DD8-E55788AEA9B8}" destId="{2ED728BC-5BEF-4A4F-AC5D-D18036745DF3}" srcOrd="0" destOrd="0" presId="urn:microsoft.com/office/officeart/2008/layout/HorizontalMultiLevelHierarchy"/>
    <dgm:cxn modelId="{7B25BEE0-A3E4-4499-BF89-6D1E97471484}" type="presOf" srcId="{A0DE3D8D-DAAC-4402-BF7C-8BDA57DCE985}" destId="{825864E8-8BF5-48DB-81D1-E31BB53A7B35}" srcOrd="1" destOrd="0" presId="urn:microsoft.com/office/officeart/2008/layout/HorizontalMultiLevelHierarchy"/>
    <dgm:cxn modelId="{E79421DD-A51B-4C00-B963-3BB8411ED3A7}" type="presOf" srcId="{10B19DC9-D3F4-48B2-B7CA-90C25D9568B0}" destId="{5C4D8620-6557-49F0-A6FA-223CDE21F3C7}" srcOrd="0" destOrd="0" presId="urn:microsoft.com/office/officeart/2008/layout/HorizontalMultiLevelHierarchy"/>
    <dgm:cxn modelId="{B34CB981-C117-450B-B8B2-5DE88D1EE271}" type="presOf" srcId="{523109BE-1CCB-4995-9694-35C165B459E5}" destId="{096D7DA6-FCB9-4936-8053-2D2738A1D206}" srcOrd="0" destOrd="0" presId="urn:microsoft.com/office/officeart/2008/layout/HorizontalMultiLevelHierarchy"/>
    <dgm:cxn modelId="{E049D325-E5BC-4374-93D4-E7460467BE52}" type="presOf" srcId="{77DA7491-712E-46CF-B1F5-39F4061227A2}" destId="{66E126AB-B3AD-4027-AF45-A157360E1689}" srcOrd="0" destOrd="0" presId="urn:microsoft.com/office/officeart/2008/layout/HorizontalMultiLevelHierarchy"/>
    <dgm:cxn modelId="{C927E2CA-80EC-49CA-B417-D84FB2BBC5A9}" type="presOf" srcId="{08F41845-0B4E-49B8-A60C-32E32992D2A8}" destId="{34BD44AA-1BCB-4792-9D4C-BFB4C46616F7}" srcOrd="1" destOrd="0" presId="urn:microsoft.com/office/officeart/2008/layout/HorizontalMultiLevelHierarchy"/>
    <dgm:cxn modelId="{2D70D42B-240E-4D5D-80FA-E2DEE758EF1F}" type="presOf" srcId="{CD77BA9C-96F8-45E6-B746-61E39F5FE91F}" destId="{055FBA4F-36AD-45C8-8EC0-8BDCA500D6A7}" srcOrd="0" destOrd="0" presId="urn:microsoft.com/office/officeart/2008/layout/HorizontalMultiLevelHierarchy"/>
    <dgm:cxn modelId="{95576962-A240-45B8-AFD9-666A5BA3742C}" type="presOf" srcId="{ECF87A73-B3D4-4959-A924-9D75738406B8}" destId="{A5561756-FF47-4D9E-9C03-A23377E5232C}" srcOrd="0" destOrd="0" presId="urn:microsoft.com/office/officeart/2008/layout/HorizontalMultiLevelHierarchy"/>
    <dgm:cxn modelId="{7FC3F491-D833-4260-9240-216D187147FB}" srcId="{82AC9121-05E4-47BA-883D-2EA233DA0BB1}" destId="{5AA9CA48-6A78-4CCE-900D-3FF49CF4F2BB}" srcOrd="0" destOrd="0" parTransId="{D3AB1166-6382-4CF0-B866-E059AD95B452}" sibTransId="{56778875-4620-4D3A-8E16-B732412E9771}"/>
    <dgm:cxn modelId="{36E9E5BD-4C6C-44FD-AFF5-751E9F1F2B8F}" srcId="{63ED7025-95A8-43EC-A515-174B04507C19}" destId="{2332D757-7392-4827-A4BB-BE046252B2DF}" srcOrd="0" destOrd="0" parTransId="{B60303BA-A086-4BEC-AAD8-DF30A560CEB6}" sibTransId="{5A8A552A-2969-4D60-97DB-10B67173F8A4}"/>
    <dgm:cxn modelId="{2070A7A6-8A86-4FD9-B722-1435B2902EDB}" srcId="{10B19DC9-D3F4-48B2-B7CA-90C25D9568B0}" destId="{D7060BD9-F0F4-417B-937C-7A41933399B0}" srcOrd="2" destOrd="0" parTransId="{1D9F8356-9079-4758-99B5-2D13CAD1C8EE}" sibTransId="{A65B2C25-BD24-4BAA-A0D3-9210281EFFE2}"/>
    <dgm:cxn modelId="{00887781-0E51-4089-BBF9-28E0D4766AC1}" type="presOf" srcId="{B60303BA-A086-4BEC-AAD8-DF30A560CEB6}" destId="{DCFE5CA0-462B-4FBE-8557-3E1437EE4070}" srcOrd="0" destOrd="0" presId="urn:microsoft.com/office/officeart/2008/layout/HorizontalMultiLevelHierarchy"/>
    <dgm:cxn modelId="{E4DC76C6-B046-41F4-B10B-F91C443ADD67}" srcId="{182D7BEA-BA2A-46B8-BBEE-60D53040C4CC}" destId="{70B0DD26-4591-4C0F-A76E-76C038BCD22D}" srcOrd="1" destOrd="0" parTransId="{60DBC89A-942C-461C-B379-B3DD259A4007}" sibTransId="{3CA7E195-704C-4ACF-A5FD-96AF35CD6C52}"/>
    <dgm:cxn modelId="{7314BF61-F67E-4486-8E94-2521541B84E4}" srcId="{21B247C2-EE5B-4BDA-80FB-F026915A505F}" destId="{82AC9121-05E4-47BA-883D-2EA233DA0BB1}" srcOrd="0" destOrd="0" parTransId="{2651498A-8E8F-44D1-A1AF-7D06104F4C90}" sibTransId="{125A51A1-DA9B-4ADB-8AC1-13F0D1C56F12}"/>
    <dgm:cxn modelId="{FF43CA52-E386-4AEC-966A-FB3C1CFD0CBE}" type="presOf" srcId="{6365B836-08F6-4F33-9261-157FEEF1FF4F}" destId="{A2F83689-60F8-4786-899A-BE0AAA26B078}" srcOrd="0" destOrd="0" presId="urn:microsoft.com/office/officeart/2008/layout/HorizontalMultiLevelHierarchy"/>
    <dgm:cxn modelId="{282027FA-EB78-49D1-AA76-1B268362AF64}" type="presOf" srcId="{CD77BA9C-96F8-45E6-B746-61E39F5FE91F}" destId="{EA916A51-CCC7-4E76-BCF4-2DC512B00071}" srcOrd="1" destOrd="0" presId="urn:microsoft.com/office/officeart/2008/layout/HorizontalMultiLevelHierarchy"/>
    <dgm:cxn modelId="{2F160801-0F9F-40D3-AD17-E8B85D8B788B}" type="presOf" srcId="{643E9779-7B24-4ECE-BD6F-FBD477185CBD}" destId="{38782DA5-BA76-4FD7-9697-E6F671041AED}" srcOrd="0" destOrd="0" presId="urn:microsoft.com/office/officeart/2008/layout/HorizontalMultiLevelHierarchy"/>
    <dgm:cxn modelId="{A7FB2677-CF73-4F23-A4B1-984BE92FB91C}" type="presOf" srcId="{895D19E7-4299-4F4B-932E-CD03CD555076}" destId="{FFE93D2F-9486-41FE-A789-DE5721336D35}" srcOrd="1" destOrd="0" presId="urn:microsoft.com/office/officeart/2008/layout/HorizontalMultiLevelHierarchy"/>
    <dgm:cxn modelId="{D17C2881-D455-4495-85BD-95F8010B3E3B}" type="presOf" srcId="{A0840664-A422-409E-9B2B-B9C4E5C7E31F}" destId="{1544F3B3-C724-444F-87B4-68C02860201C}" srcOrd="0" destOrd="0" presId="urn:microsoft.com/office/officeart/2008/layout/HorizontalMultiLevelHierarchy"/>
    <dgm:cxn modelId="{A17602E2-4178-4723-B1E4-58AB4DE98E4F}" type="presOf" srcId="{E89EEA25-D8B3-4989-AC4F-566DF7FD42FF}" destId="{8D217C15-2640-46FE-8399-2168F634D4AB}" srcOrd="1" destOrd="0" presId="urn:microsoft.com/office/officeart/2008/layout/HorizontalMultiLevelHierarchy"/>
    <dgm:cxn modelId="{7B1444C9-CF66-4925-8A25-340669C32291}" type="presOf" srcId="{6365B836-08F6-4F33-9261-157FEEF1FF4F}" destId="{91EB3CC8-E870-4112-B6C6-5835843E04D6}" srcOrd="1" destOrd="0" presId="urn:microsoft.com/office/officeart/2008/layout/HorizontalMultiLevelHierarchy"/>
    <dgm:cxn modelId="{B6215CD7-5EF0-4468-B19F-9F5BC6CBA1E2}" type="presOf" srcId="{60DBC89A-942C-461C-B379-B3DD259A4007}" destId="{7B1362A3-DA6D-4DDD-A2E6-B3C33A12572E}" srcOrd="1" destOrd="0" presId="urn:microsoft.com/office/officeart/2008/layout/HorizontalMultiLevelHierarchy"/>
    <dgm:cxn modelId="{FB560429-B7E1-45BD-B728-82A2C8BB586B}" type="presParOf" srcId="{690F31FD-337C-40C4-AADD-0E1515A66E82}" destId="{3E7C7B67-120F-469C-ADF9-FAC1810716A3}" srcOrd="0" destOrd="0" presId="urn:microsoft.com/office/officeart/2008/layout/HorizontalMultiLevelHierarchy"/>
    <dgm:cxn modelId="{FE8E5A88-2F4F-4286-9430-C6CF4862A6CF}" type="presParOf" srcId="{3E7C7B67-120F-469C-ADF9-FAC1810716A3}" destId="{9EFA5548-DDA4-4DD0-9377-77F22B3A06E3}" srcOrd="0" destOrd="0" presId="urn:microsoft.com/office/officeart/2008/layout/HorizontalMultiLevelHierarchy"/>
    <dgm:cxn modelId="{083621DD-9548-48B7-889B-B2E7D66DF4CA}" type="presParOf" srcId="{3E7C7B67-120F-469C-ADF9-FAC1810716A3}" destId="{F4DC0A78-30FD-473B-87B2-0612A17A49B1}" srcOrd="1" destOrd="0" presId="urn:microsoft.com/office/officeart/2008/layout/HorizontalMultiLevelHierarchy"/>
    <dgm:cxn modelId="{90A9E6CE-9EB7-4B5C-B091-21B2D754DD40}" type="presParOf" srcId="{F4DC0A78-30FD-473B-87B2-0612A17A49B1}" destId="{DE5E5446-41E8-457D-A538-150D361642FB}" srcOrd="0" destOrd="0" presId="urn:microsoft.com/office/officeart/2008/layout/HorizontalMultiLevelHierarchy"/>
    <dgm:cxn modelId="{DE612275-9A3F-4E39-A599-22C47FB84F6F}" type="presParOf" srcId="{DE5E5446-41E8-457D-A538-150D361642FB}" destId="{56FCA2E6-A1AE-458D-9056-94E8746A0726}" srcOrd="0" destOrd="0" presId="urn:microsoft.com/office/officeart/2008/layout/HorizontalMultiLevelHierarchy"/>
    <dgm:cxn modelId="{D356A49F-20A7-46EC-A6AF-AF553D2C13A6}" type="presParOf" srcId="{F4DC0A78-30FD-473B-87B2-0612A17A49B1}" destId="{07AB29D3-B89E-42EA-A5E8-B8D8FCB2CCA9}" srcOrd="1" destOrd="0" presId="urn:microsoft.com/office/officeart/2008/layout/HorizontalMultiLevelHierarchy"/>
    <dgm:cxn modelId="{256E485F-AAA3-4023-970E-AC9DE6D17362}" type="presParOf" srcId="{07AB29D3-B89E-42EA-A5E8-B8D8FCB2CCA9}" destId="{6927D5FB-EE36-47BF-81B1-E77536E2EA3F}" srcOrd="0" destOrd="0" presId="urn:microsoft.com/office/officeart/2008/layout/HorizontalMultiLevelHierarchy"/>
    <dgm:cxn modelId="{1CDC17F2-24FA-4408-809C-1675B5394D11}" type="presParOf" srcId="{07AB29D3-B89E-42EA-A5E8-B8D8FCB2CCA9}" destId="{47FC6E56-D8DE-452B-AFDF-6AA0170F0F9F}" srcOrd="1" destOrd="0" presId="urn:microsoft.com/office/officeart/2008/layout/HorizontalMultiLevelHierarchy"/>
    <dgm:cxn modelId="{7E294E2E-90DD-4698-B422-843FB0E3E201}" type="presParOf" srcId="{47FC6E56-D8DE-452B-AFDF-6AA0170F0F9F}" destId="{055FBA4F-36AD-45C8-8EC0-8BDCA500D6A7}" srcOrd="0" destOrd="0" presId="urn:microsoft.com/office/officeart/2008/layout/HorizontalMultiLevelHierarchy"/>
    <dgm:cxn modelId="{F362310E-013D-4EC2-8FCE-3EF8EB774D7E}" type="presParOf" srcId="{055FBA4F-36AD-45C8-8EC0-8BDCA500D6A7}" destId="{EA916A51-CCC7-4E76-BCF4-2DC512B00071}" srcOrd="0" destOrd="0" presId="urn:microsoft.com/office/officeart/2008/layout/HorizontalMultiLevelHierarchy"/>
    <dgm:cxn modelId="{56B1500B-4F69-4144-9822-64A9DD6D8372}" type="presParOf" srcId="{47FC6E56-D8DE-452B-AFDF-6AA0170F0F9F}" destId="{2BFD5499-03BC-45AC-A4ED-E363693814B5}" srcOrd="1" destOrd="0" presId="urn:microsoft.com/office/officeart/2008/layout/HorizontalMultiLevelHierarchy"/>
    <dgm:cxn modelId="{D58AB413-2691-47B5-9936-9A1382A53320}" type="presParOf" srcId="{2BFD5499-03BC-45AC-A4ED-E363693814B5}" destId="{3583C08D-1950-4773-BE81-32D4F59F6703}" srcOrd="0" destOrd="0" presId="urn:microsoft.com/office/officeart/2008/layout/HorizontalMultiLevelHierarchy"/>
    <dgm:cxn modelId="{D61D9AB2-6325-4703-8CD1-42186DDB2105}" type="presParOf" srcId="{2BFD5499-03BC-45AC-A4ED-E363693814B5}" destId="{0C3A9992-42F1-4290-9DC2-D1865E851C8C}" srcOrd="1" destOrd="0" presId="urn:microsoft.com/office/officeart/2008/layout/HorizontalMultiLevelHierarchy"/>
    <dgm:cxn modelId="{EF0B5AE2-70F9-4562-AA3F-7AAD3562F336}" type="presParOf" srcId="{47FC6E56-D8DE-452B-AFDF-6AA0170F0F9F}" destId="{96BC549A-B5BB-42B6-AD3F-84FFD8C114EC}" srcOrd="2" destOrd="0" presId="urn:microsoft.com/office/officeart/2008/layout/HorizontalMultiLevelHierarchy"/>
    <dgm:cxn modelId="{19E87B84-CA10-4B75-AA86-5BFF203A2557}" type="presParOf" srcId="{96BC549A-B5BB-42B6-AD3F-84FFD8C114EC}" destId="{8D217C15-2640-46FE-8399-2168F634D4AB}" srcOrd="0" destOrd="0" presId="urn:microsoft.com/office/officeart/2008/layout/HorizontalMultiLevelHierarchy"/>
    <dgm:cxn modelId="{8E312338-F149-4CA7-8622-5BDBB105C280}" type="presParOf" srcId="{47FC6E56-D8DE-452B-AFDF-6AA0170F0F9F}" destId="{D93E4BA0-35D6-4C60-A995-59F72170C91B}" srcOrd="3" destOrd="0" presId="urn:microsoft.com/office/officeart/2008/layout/HorizontalMultiLevelHierarchy"/>
    <dgm:cxn modelId="{965D4A67-D275-4480-B897-969AFC48E43E}" type="presParOf" srcId="{D93E4BA0-35D6-4C60-A995-59F72170C91B}" destId="{BD546F76-AE07-4AB7-B375-46B24105BEF5}" srcOrd="0" destOrd="0" presId="urn:microsoft.com/office/officeart/2008/layout/HorizontalMultiLevelHierarchy"/>
    <dgm:cxn modelId="{C380E598-719D-4023-8CEA-E8DA3858441B}" type="presParOf" srcId="{D93E4BA0-35D6-4C60-A995-59F72170C91B}" destId="{462DD01C-7ED0-4920-9E72-31E90FA464B3}" srcOrd="1" destOrd="0" presId="urn:microsoft.com/office/officeart/2008/layout/HorizontalMultiLevelHierarchy"/>
    <dgm:cxn modelId="{C8E5CFD8-E1A4-4621-899E-645631D29C5B}" type="presParOf" srcId="{F4DC0A78-30FD-473B-87B2-0612A17A49B1}" destId="{61878905-B71F-4021-9209-3BF6A2B91A0E}" srcOrd="2" destOrd="0" presId="urn:microsoft.com/office/officeart/2008/layout/HorizontalMultiLevelHierarchy"/>
    <dgm:cxn modelId="{9AE1F63D-A8F0-4497-A20A-4066D918BD3A}" type="presParOf" srcId="{61878905-B71F-4021-9209-3BF6A2B91A0E}" destId="{C00501FA-6DE4-4A6A-9B00-1FE944CA2885}" srcOrd="0" destOrd="0" presId="urn:microsoft.com/office/officeart/2008/layout/HorizontalMultiLevelHierarchy"/>
    <dgm:cxn modelId="{4CE409A7-04D8-4EDA-B003-33E74DF24BE2}" type="presParOf" srcId="{F4DC0A78-30FD-473B-87B2-0612A17A49B1}" destId="{1BCE4B63-A874-4F2E-9DC8-EAEAEDEEF70D}" srcOrd="3" destOrd="0" presId="urn:microsoft.com/office/officeart/2008/layout/HorizontalMultiLevelHierarchy"/>
    <dgm:cxn modelId="{F1274E30-4EC2-4893-9FDF-66079E90627C}" type="presParOf" srcId="{1BCE4B63-A874-4F2E-9DC8-EAEAEDEEF70D}" destId="{B929E4BC-924F-4FC1-9DA6-7C6A10DD8338}" srcOrd="0" destOrd="0" presId="urn:microsoft.com/office/officeart/2008/layout/HorizontalMultiLevelHierarchy"/>
    <dgm:cxn modelId="{0DB2E9D2-6322-45F8-AFCA-70F8DF468E1A}" type="presParOf" srcId="{1BCE4B63-A874-4F2E-9DC8-EAEAEDEEF70D}" destId="{067B5AD3-A926-405E-AB1F-099848A3BCA9}" srcOrd="1" destOrd="0" presId="urn:microsoft.com/office/officeart/2008/layout/HorizontalMultiLevelHierarchy"/>
    <dgm:cxn modelId="{454AA999-AB63-47F4-AB9F-F0B2341DA1BF}" type="presParOf" srcId="{067B5AD3-A926-405E-AB1F-099848A3BCA9}" destId="{09A655AB-BBD1-4A8A-AA8E-9510E16E9D9E}" srcOrd="0" destOrd="0" presId="urn:microsoft.com/office/officeart/2008/layout/HorizontalMultiLevelHierarchy"/>
    <dgm:cxn modelId="{1E44350B-F03D-4DCC-B749-DDC40F82F8EC}" type="presParOf" srcId="{09A655AB-BBD1-4A8A-AA8E-9510E16E9D9E}" destId="{825864E8-8BF5-48DB-81D1-E31BB53A7B35}" srcOrd="0" destOrd="0" presId="urn:microsoft.com/office/officeart/2008/layout/HorizontalMultiLevelHierarchy"/>
    <dgm:cxn modelId="{84D47E5C-127A-4028-B86C-74DAD9E9BF5D}" type="presParOf" srcId="{067B5AD3-A926-405E-AB1F-099848A3BCA9}" destId="{E9CED5C9-37BC-48A7-BE6B-3A49EA5D6637}" srcOrd="1" destOrd="0" presId="urn:microsoft.com/office/officeart/2008/layout/HorizontalMultiLevelHierarchy"/>
    <dgm:cxn modelId="{E7941626-7F69-45D7-B555-CAD20685124D}" type="presParOf" srcId="{E9CED5C9-37BC-48A7-BE6B-3A49EA5D6637}" destId="{00DE3EF2-CA92-4E5F-98A7-4EA8604144EA}" srcOrd="0" destOrd="0" presId="urn:microsoft.com/office/officeart/2008/layout/HorizontalMultiLevelHierarchy"/>
    <dgm:cxn modelId="{CF08D65A-3BB1-47EB-AA51-5BF83ABD8C04}" type="presParOf" srcId="{E9CED5C9-37BC-48A7-BE6B-3A49EA5D6637}" destId="{7C331A2C-58C6-4217-B2AD-85DC38BCEDC2}" srcOrd="1" destOrd="0" presId="urn:microsoft.com/office/officeart/2008/layout/HorizontalMultiLevelHierarchy"/>
    <dgm:cxn modelId="{09986DBF-4B8B-4BC0-96F8-5DF372F1C180}" type="presParOf" srcId="{7C331A2C-58C6-4217-B2AD-85DC38BCEDC2}" destId="{41CC16F0-38A3-4B83-A172-807DBE37423F}" srcOrd="0" destOrd="0" presId="urn:microsoft.com/office/officeart/2008/layout/HorizontalMultiLevelHierarchy"/>
    <dgm:cxn modelId="{2E2F9A3D-80CC-4194-B0A9-3D646B949FAB}" type="presParOf" srcId="{41CC16F0-38A3-4B83-A172-807DBE37423F}" destId="{34BD44AA-1BCB-4792-9D4C-BFB4C46616F7}" srcOrd="0" destOrd="0" presId="urn:microsoft.com/office/officeart/2008/layout/HorizontalMultiLevelHierarchy"/>
    <dgm:cxn modelId="{EB71C3E2-AF44-4575-AA04-ADF4CE7FA803}" type="presParOf" srcId="{7C331A2C-58C6-4217-B2AD-85DC38BCEDC2}" destId="{C0913D45-C850-4CF6-A853-2BFC84DE7B7C}" srcOrd="1" destOrd="0" presId="urn:microsoft.com/office/officeart/2008/layout/HorizontalMultiLevelHierarchy"/>
    <dgm:cxn modelId="{18A6396A-739E-4B03-8F4C-CAD7B0868659}" type="presParOf" srcId="{C0913D45-C850-4CF6-A853-2BFC84DE7B7C}" destId="{81855855-EFB0-4AE0-A06A-309F0869CD64}" srcOrd="0" destOrd="0" presId="urn:microsoft.com/office/officeart/2008/layout/HorizontalMultiLevelHierarchy"/>
    <dgm:cxn modelId="{E13E2597-ADCC-4C7F-9789-3631B85CE2FF}" type="presParOf" srcId="{C0913D45-C850-4CF6-A853-2BFC84DE7B7C}" destId="{6924A94C-4B01-49E0-9C08-AB23CB9C9C63}" srcOrd="1" destOrd="0" presId="urn:microsoft.com/office/officeart/2008/layout/HorizontalMultiLevelHierarchy"/>
    <dgm:cxn modelId="{11A9ED5E-3BAF-40CE-9069-05C6022B03BD}" type="presParOf" srcId="{7C331A2C-58C6-4217-B2AD-85DC38BCEDC2}" destId="{5501F5AD-3505-4E44-B6B3-6351255B69EA}" srcOrd="2" destOrd="0" presId="urn:microsoft.com/office/officeart/2008/layout/HorizontalMultiLevelHierarchy"/>
    <dgm:cxn modelId="{EAF4B33A-FD0C-4A9B-A831-660C3D495556}" type="presParOf" srcId="{5501F5AD-3505-4E44-B6B3-6351255B69EA}" destId="{56C19043-C00F-476F-A9AD-33D90C525108}" srcOrd="0" destOrd="0" presId="urn:microsoft.com/office/officeart/2008/layout/HorizontalMultiLevelHierarchy"/>
    <dgm:cxn modelId="{453E43B0-C5E2-436C-8775-4F9F84673E0C}" type="presParOf" srcId="{7C331A2C-58C6-4217-B2AD-85DC38BCEDC2}" destId="{F39B9777-AE50-4AD4-929A-145E9335851A}" srcOrd="3" destOrd="0" presId="urn:microsoft.com/office/officeart/2008/layout/HorizontalMultiLevelHierarchy"/>
    <dgm:cxn modelId="{939626C6-6BEE-4B4F-AC00-E68BBD410E77}" type="presParOf" srcId="{F39B9777-AE50-4AD4-929A-145E9335851A}" destId="{38782DA5-BA76-4FD7-9697-E6F671041AED}" srcOrd="0" destOrd="0" presId="urn:microsoft.com/office/officeart/2008/layout/HorizontalMultiLevelHierarchy"/>
    <dgm:cxn modelId="{48A7CD9C-F0A6-4AB1-8015-4429DA345159}" type="presParOf" srcId="{F39B9777-AE50-4AD4-929A-145E9335851A}" destId="{9C5162B0-C332-4AB5-99EA-94CFB4136CC6}" srcOrd="1" destOrd="0" presId="urn:microsoft.com/office/officeart/2008/layout/HorizontalMultiLevelHierarchy"/>
    <dgm:cxn modelId="{ADCE8EC8-78B4-4340-8884-B91614A7C54D}" type="presParOf" srcId="{9C5162B0-C332-4AB5-99EA-94CFB4136CC6}" destId="{66E126AB-B3AD-4027-AF45-A157360E1689}" srcOrd="0" destOrd="0" presId="urn:microsoft.com/office/officeart/2008/layout/HorizontalMultiLevelHierarchy"/>
    <dgm:cxn modelId="{E04368CD-1F15-4E1B-A33D-99C0F85AB0AC}" type="presParOf" srcId="{66E126AB-B3AD-4027-AF45-A157360E1689}" destId="{4DB10128-40E4-4281-AA9D-28FD6E93BB5D}" srcOrd="0" destOrd="0" presId="urn:microsoft.com/office/officeart/2008/layout/HorizontalMultiLevelHierarchy"/>
    <dgm:cxn modelId="{D0BF302A-557B-4A3F-922F-AD914CB52E93}" type="presParOf" srcId="{9C5162B0-C332-4AB5-99EA-94CFB4136CC6}" destId="{981F7978-24C1-47B2-94D0-167450C0B7EF}" srcOrd="1" destOrd="0" presId="urn:microsoft.com/office/officeart/2008/layout/HorizontalMultiLevelHierarchy"/>
    <dgm:cxn modelId="{E6292764-CD17-4985-8D59-7646E62891E2}" type="presParOf" srcId="{981F7978-24C1-47B2-94D0-167450C0B7EF}" destId="{6709A14E-DC45-451A-A8CC-8D626DC4CCE0}" srcOrd="0" destOrd="0" presId="urn:microsoft.com/office/officeart/2008/layout/HorizontalMultiLevelHierarchy"/>
    <dgm:cxn modelId="{D15128F8-26F0-4CA9-AFDC-9AB45A303BCC}" type="presParOf" srcId="{981F7978-24C1-47B2-94D0-167450C0B7EF}" destId="{B160350B-EEA5-4022-AC20-31182D1A0D2E}" srcOrd="1" destOrd="0" presId="urn:microsoft.com/office/officeart/2008/layout/HorizontalMultiLevelHierarchy"/>
    <dgm:cxn modelId="{1D93D077-A8EF-4E7F-971A-590C429AF93B}" type="presParOf" srcId="{9C5162B0-C332-4AB5-99EA-94CFB4136CC6}" destId="{4D135536-2A38-49A5-9FC5-D0EF06E9A90E}" srcOrd="2" destOrd="0" presId="urn:microsoft.com/office/officeart/2008/layout/HorizontalMultiLevelHierarchy"/>
    <dgm:cxn modelId="{B8462218-DD90-4A09-8D39-2EE1FDF52960}" type="presParOf" srcId="{4D135536-2A38-49A5-9FC5-D0EF06E9A90E}" destId="{8A253BAF-28B8-485C-B47B-E148B94C8909}" srcOrd="0" destOrd="0" presId="urn:microsoft.com/office/officeart/2008/layout/HorizontalMultiLevelHierarchy"/>
    <dgm:cxn modelId="{ACE2AB58-51C7-441E-A603-9573AB9AF030}" type="presParOf" srcId="{9C5162B0-C332-4AB5-99EA-94CFB4136CC6}" destId="{A09FAD4D-3765-46C0-B894-2B84C935DB27}" srcOrd="3" destOrd="0" presId="urn:microsoft.com/office/officeart/2008/layout/HorizontalMultiLevelHierarchy"/>
    <dgm:cxn modelId="{CEA8FDAA-E068-456A-B9C4-9CF45BE09EBB}" type="presParOf" srcId="{A09FAD4D-3765-46C0-B894-2B84C935DB27}" destId="{72519202-B0AF-4949-A030-FFAD492CC522}" srcOrd="0" destOrd="0" presId="urn:microsoft.com/office/officeart/2008/layout/HorizontalMultiLevelHierarchy"/>
    <dgm:cxn modelId="{0EEACBAD-A719-4FFE-A0CC-5EE5C5DDA0D3}" type="presParOf" srcId="{A09FAD4D-3765-46C0-B894-2B84C935DB27}" destId="{395A8BB1-7F77-4047-874A-01896A23CF17}" srcOrd="1" destOrd="0" presId="urn:microsoft.com/office/officeart/2008/layout/HorizontalMultiLevelHierarchy"/>
    <dgm:cxn modelId="{9E66EBC8-F688-4E84-8C60-6D91F922C422}" type="presParOf" srcId="{9C5162B0-C332-4AB5-99EA-94CFB4136CC6}" destId="{8B57AF0F-BAB6-4041-A3C5-B3D5D2BCBED2}" srcOrd="4" destOrd="0" presId="urn:microsoft.com/office/officeart/2008/layout/HorizontalMultiLevelHierarchy"/>
    <dgm:cxn modelId="{7564BF12-51CA-4940-A68C-797C475A3058}" type="presParOf" srcId="{8B57AF0F-BAB6-4041-A3C5-B3D5D2BCBED2}" destId="{B355A3D6-7836-4E4D-96A5-602F8FE82100}" srcOrd="0" destOrd="0" presId="urn:microsoft.com/office/officeart/2008/layout/HorizontalMultiLevelHierarchy"/>
    <dgm:cxn modelId="{0AC78723-6805-455A-A22C-600E88F18CA9}" type="presParOf" srcId="{9C5162B0-C332-4AB5-99EA-94CFB4136CC6}" destId="{DC30EF0F-2C51-4F96-9A9F-105B0E60D903}" srcOrd="5" destOrd="0" presId="urn:microsoft.com/office/officeart/2008/layout/HorizontalMultiLevelHierarchy"/>
    <dgm:cxn modelId="{820C61D1-4E9B-4586-9EB7-5AFF88D3D3FB}" type="presParOf" srcId="{DC30EF0F-2C51-4F96-9A9F-105B0E60D903}" destId="{CCE30565-F683-43C2-A27A-F073ABF85B0F}" srcOrd="0" destOrd="0" presId="urn:microsoft.com/office/officeart/2008/layout/HorizontalMultiLevelHierarchy"/>
    <dgm:cxn modelId="{494369E6-F80D-4C2B-AC4C-313892813CD0}" type="presParOf" srcId="{DC30EF0F-2C51-4F96-9A9F-105B0E60D903}" destId="{C23D5979-EC9A-4051-BB73-8C7E5AE35A1E}" srcOrd="1" destOrd="0" presId="urn:microsoft.com/office/officeart/2008/layout/HorizontalMultiLevelHierarchy"/>
    <dgm:cxn modelId="{620C4606-9FE6-4EB7-95C4-5F2E599487FA}" type="presParOf" srcId="{067B5AD3-A926-405E-AB1F-099848A3BCA9}" destId="{E01C10BE-C88F-4D0F-BDF4-C0ABCB0D3187}" srcOrd="2" destOrd="0" presId="urn:microsoft.com/office/officeart/2008/layout/HorizontalMultiLevelHierarchy"/>
    <dgm:cxn modelId="{29A4439C-5668-4F51-8A23-54FFCBA50437}" type="presParOf" srcId="{E01C10BE-C88F-4D0F-BDF4-C0ABCB0D3187}" destId="{47414D29-882C-46B7-B395-57E80B107F56}" srcOrd="0" destOrd="0" presId="urn:microsoft.com/office/officeart/2008/layout/HorizontalMultiLevelHierarchy"/>
    <dgm:cxn modelId="{5364EABC-FC0C-4A89-9983-2CE21FCBB9E0}" type="presParOf" srcId="{067B5AD3-A926-405E-AB1F-099848A3BCA9}" destId="{A0B47338-2AA6-4DA3-A8E6-A1011A301402}" srcOrd="3" destOrd="0" presId="urn:microsoft.com/office/officeart/2008/layout/HorizontalMultiLevelHierarchy"/>
    <dgm:cxn modelId="{4CF3554A-D38F-43F3-937E-B00F626D11EE}" type="presParOf" srcId="{A0B47338-2AA6-4DA3-A8E6-A1011A301402}" destId="{5C4D8620-6557-49F0-A6FA-223CDE21F3C7}" srcOrd="0" destOrd="0" presId="urn:microsoft.com/office/officeart/2008/layout/HorizontalMultiLevelHierarchy"/>
    <dgm:cxn modelId="{C29C721B-9AE2-46A5-9A43-78612E4DDD4E}" type="presParOf" srcId="{A0B47338-2AA6-4DA3-A8E6-A1011A301402}" destId="{3D3CE930-64F6-4880-B344-9F0815FC1616}" srcOrd="1" destOrd="0" presId="urn:microsoft.com/office/officeart/2008/layout/HorizontalMultiLevelHierarchy"/>
    <dgm:cxn modelId="{62280254-4E65-4FE2-BCF1-B8F6DEAC6441}" type="presParOf" srcId="{3D3CE930-64F6-4880-B344-9F0815FC1616}" destId="{B8BB210D-1131-429A-B263-43C6CE67C75F}" srcOrd="0" destOrd="0" presId="urn:microsoft.com/office/officeart/2008/layout/HorizontalMultiLevelHierarchy"/>
    <dgm:cxn modelId="{56E47F85-0F5C-4044-B65C-835482FE0027}" type="presParOf" srcId="{B8BB210D-1131-429A-B263-43C6CE67C75F}" destId="{3C2F5C2C-5A6B-4F33-A881-87A225DE52FC}" srcOrd="0" destOrd="0" presId="urn:microsoft.com/office/officeart/2008/layout/HorizontalMultiLevelHierarchy"/>
    <dgm:cxn modelId="{944E9623-409C-4AD5-BC1A-6FCA166D45DC}" type="presParOf" srcId="{3D3CE930-64F6-4880-B344-9F0815FC1616}" destId="{F8CCDBCC-4B9D-4FB3-A5FC-4FA41A5DDB2C}" srcOrd="1" destOrd="0" presId="urn:microsoft.com/office/officeart/2008/layout/HorizontalMultiLevelHierarchy"/>
    <dgm:cxn modelId="{68695265-0006-4E66-9040-39C5FC8834DB}" type="presParOf" srcId="{F8CCDBCC-4B9D-4FB3-A5FC-4FA41A5DDB2C}" destId="{0501CC59-3036-4B8A-BBEB-E05C46B6341C}" srcOrd="0" destOrd="0" presId="urn:microsoft.com/office/officeart/2008/layout/HorizontalMultiLevelHierarchy"/>
    <dgm:cxn modelId="{16CE1896-7E6E-46B7-AB86-4BE6B3FA666C}" type="presParOf" srcId="{F8CCDBCC-4B9D-4FB3-A5FC-4FA41A5DDB2C}" destId="{CFC1060F-67D5-4766-9EF3-9C945D143A43}" srcOrd="1" destOrd="0" presId="urn:microsoft.com/office/officeart/2008/layout/HorizontalMultiLevelHierarchy"/>
    <dgm:cxn modelId="{6E2F1CFF-D447-4ACB-A89E-C624E419EBE8}" type="presParOf" srcId="{3D3CE930-64F6-4880-B344-9F0815FC1616}" destId="{E4B77A97-2D38-4295-ACA2-6E87757C6C9D}" srcOrd="2" destOrd="0" presId="urn:microsoft.com/office/officeart/2008/layout/HorizontalMultiLevelHierarchy"/>
    <dgm:cxn modelId="{688A884F-8248-40A9-A356-DBB44DFF90F8}" type="presParOf" srcId="{E4B77A97-2D38-4295-ACA2-6E87757C6C9D}" destId="{E0FE72DD-BFE3-449A-9658-6CC3160C1D8D}" srcOrd="0" destOrd="0" presId="urn:microsoft.com/office/officeart/2008/layout/HorizontalMultiLevelHierarchy"/>
    <dgm:cxn modelId="{FBE06ED5-72C7-4517-97C2-83A28E8B197D}" type="presParOf" srcId="{3D3CE930-64F6-4880-B344-9F0815FC1616}" destId="{391E6C7A-7514-4D85-B3E9-D93970B516B9}" srcOrd="3" destOrd="0" presId="urn:microsoft.com/office/officeart/2008/layout/HorizontalMultiLevelHierarchy"/>
    <dgm:cxn modelId="{1255566A-DCD6-4C3E-9C13-466B090F09D9}" type="presParOf" srcId="{391E6C7A-7514-4D85-B3E9-D93970B516B9}" destId="{2ED728BC-5BEF-4A4F-AC5D-D18036745DF3}" srcOrd="0" destOrd="0" presId="urn:microsoft.com/office/officeart/2008/layout/HorizontalMultiLevelHierarchy"/>
    <dgm:cxn modelId="{54CC2E32-A3B2-4D95-BB50-D6C0FD6EA1DD}" type="presParOf" srcId="{391E6C7A-7514-4D85-B3E9-D93970B516B9}" destId="{B92997E6-1E17-4E67-984E-FD821717D4A2}" srcOrd="1" destOrd="0" presId="urn:microsoft.com/office/officeart/2008/layout/HorizontalMultiLevelHierarchy"/>
    <dgm:cxn modelId="{6D0EA0CD-45C4-44ED-B34A-EA3261BFC186}" type="presParOf" srcId="{3D3CE930-64F6-4880-B344-9F0815FC1616}" destId="{544E81DB-ADCC-41A5-AFAB-FADF208612EF}" srcOrd="4" destOrd="0" presId="urn:microsoft.com/office/officeart/2008/layout/HorizontalMultiLevelHierarchy"/>
    <dgm:cxn modelId="{08538532-FB0A-4D6A-9730-ECF822438F2E}" type="presParOf" srcId="{544E81DB-ADCC-41A5-AFAB-FADF208612EF}" destId="{AD94CB52-0549-4F9D-90CF-F30B1DB0F766}" srcOrd="0" destOrd="0" presId="urn:microsoft.com/office/officeart/2008/layout/HorizontalMultiLevelHierarchy"/>
    <dgm:cxn modelId="{B6C305C7-84CB-48E2-A8A6-E7BF599E855D}" type="presParOf" srcId="{3D3CE930-64F6-4880-B344-9F0815FC1616}" destId="{0AC4EB54-FB2D-47FE-B23C-9294B8FB5CA7}" srcOrd="5" destOrd="0" presId="urn:microsoft.com/office/officeart/2008/layout/HorizontalMultiLevelHierarchy"/>
    <dgm:cxn modelId="{306124A1-DB23-4608-B53E-9AA41C21975A}" type="presParOf" srcId="{0AC4EB54-FB2D-47FE-B23C-9294B8FB5CA7}" destId="{68F57A03-8D3D-4EF6-BCBD-D03C9ECEB132}" srcOrd="0" destOrd="0" presId="urn:microsoft.com/office/officeart/2008/layout/HorizontalMultiLevelHierarchy"/>
    <dgm:cxn modelId="{C902F613-CA87-4BFC-A7A3-79D18A287FAE}" type="presParOf" srcId="{0AC4EB54-FB2D-47FE-B23C-9294B8FB5CA7}" destId="{59D5F8AD-EE8E-48F7-8B66-216E5595FC37}" srcOrd="1" destOrd="0" presId="urn:microsoft.com/office/officeart/2008/layout/HorizontalMultiLevelHierarchy"/>
    <dgm:cxn modelId="{BE5C8CCF-FB1B-4B06-BCAD-72BA423FA8FB}" type="presParOf" srcId="{3D3CE930-64F6-4880-B344-9F0815FC1616}" destId="{A2F83689-60F8-4786-899A-BE0AAA26B078}" srcOrd="6" destOrd="0" presId="urn:microsoft.com/office/officeart/2008/layout/HorizontalMultiLevelHierarchy"/>
    <dgm:cxn modelId="{46D6BCF6-0E98-41C6-8CE3-FD9E0FE5791E}" type="presParOf" srcId="{A2F83689-60F8-4786-899A-BE0AAA26B078}" destId="{91EB3CC8-E870-4112-B6C6-5835843E04D6}" srcOrd="0" destOrd="0" presId="urn:microsoft.com/office/officeart/2008/layout/HorizontalMultiLevelHierarchy"/>
    <dgm:cxn modelId="{A081A952-2EF7-4933-894C-F4000991BE3F}" type="presParOf" srcId="{3D3CE930-64F6-4880-B344-9F0815FC1616}" destId="{CE2AC886-A7B8-40CF-84B2-20E368684302}" srcOrd="7" destOrd="0" presId="urn:microsoft.com/office/officeart/2008/layout/HorizontalMultiLevelHierarchy"/>
    <dgm:cxn modelId="{0016A8F7-CF35-4331-A2F4-C9C6E97CD63F}" type="presParOf" srcId="{CE2AC886-A7B8-40CF-84B2-20E368684302}" destId="{9DE01B9F-B24B-4529-8DD2-32631D0B916D}" srcOrd="0" destOrd="0" presId="urn:microsoft.com/office/officeart/2008/layout/HorizontalMultiLevelHierarchy"/>
    <dgm:cxn modelId="{DA32E62A-B7CA-460F-BD9C-DA5DD4543B8B}" type="presParOf" srcId="{CE2AC886-A7B8-40CF-84B2-20E368684302}" destId="{3CE3C7FE-AA58-449A-AB13-6CCC88B446E4}" srcOrd="1" destOrd="0" presId="urn:microsoft.com/office/officeart/2008/layout/HorizontalMultiLevelHierarchy"/>
    <dgm:cxn modelId="{0B9B6D76-96E1-4F27-90AB-72798E480FC3}" type="presParOf" srcId="{F4DC0A78-30FD-473B-87B2-0612A17A49B1}" destId="{FD9C2B4B-B01C-4487-986C-FBD80337D53C}" srcOrd="4" destOrd="0" presId="urn:microsoft.com/office/officeart/2008/layout/HorizontalMultiLevelHierarchy"/>
    <dgm:cxn modelId="{A2F4C023-E556-4208-8DFE-C913524E7865}" type="presParOf" srcId="{FD9C2B4B-B01C-4487-986C-FBD80337D53C}" destId="{FFE93D2F-9486-41FE-A789-DE5721336D35}" srcOrd="0" destOrd="0" presId="urn:microsoft.com/office/officeart/2008/layout/HorizontalMultiLevelHierarchy"/>
    <dgm:cxn modelId="{2698E6C6-E6C6-4D1A-B963-218442EFD461}" type="presParOf" srcId="{F4DC0A78-30FD-473B-87B2-0612A17A49B1}" destId="{A0C7E7AD-3D3A-4DB7-9218-9320695EFA93}" srcOrd="5" destOrd="0" presId="urn:microsoft.com/office/officeart/2008/layout/HorizontalMultiLevelHierarchy"/>
    <dgm:cxn modelId="{9CD2A0E9-AE4E-4C89-AA09-0617175FFD91}" type="presParOf" srcId="{A0C7E7AD-3D3A-4DB7-9218-9320695EFA93}" destId="{E4DEE117-E1C6-459A-A862-02DF9335A8B0}" srcOrd="0" destOrd="0" presId="urn:microsoft.com/office/officeart/2008/layout/HorizontalMultiLevelHierarchy"/>
    <dgm:cxn modelId="{13DE1DF8-27C9-477B-8A46-67E1CA4E65C7}" type="presParOf" srcId="{A0C7E7AD-3D3A-4DB7-9218-9320695EFA93}" destId="{D2647E75-FC78-4821-8704-780A26AA0385}" srcOrd="1" destOrd="0" presId="urn:microsoft.com/office/officeart/2008/layout/HorizontalMultiLevelHierarchy"/>
    <dgm:cxn modelId="{BB585B77-FA43-4A59-9375-225916CA0B1D}" type="presParOf" srcId="{D2647E75-FC78-4821-8704-780A26AA0385}" destId="{61553FEA-DAE8-42B9-8E2B-E782D6F719B3}" srcOrd="0" destOrd="0" presId="urn:microsoft.com/office/officeart/2008/layout/HorizontalMultiLevelHierarchy"/>
    <dgm:cxn modelId="{0EEE318F-B008-46EF-8FD3-C23382B6CD4F}" type="presParOf" srcId="{61553FEA-DAE8-42B9-8E2B-E782D6F719B3}" destId="{261AB753-AA45-4205-BB59-BC7BD72DAC9E}" srcOrd="0" destOrd="0" presId="urn:microsoft.com/office/officeart/2008/layout/HorizontalMultiLevelHierarchy"/>
    <dgm:cxn modelId="{63384738-35F7-4015-9C08-0E9133F1927D}" type="presParOf" srcId="{D2647E75-FC78-4821-8704-780A26AA0385}" destId="{C1AEC54E-A555-4E4A-9509-80BD452FB05C}" srcOrd="1" destOrd="0" presId="urn:microsoft.com/office/officeart/2008/layout/HorizontalMultiLevelHierarchy"/>
    <dgm:cxn modelId="{B1632A9C-6C16-46BA-B89F-4EE31E5A8426}" type="presParOf" srcId="{C1AEC54E-A555-4E4A-9509-80BD452FB05C}" destId="{F7F5C338-3A6C-4BE1-A734-2C350F0EF3F8}" srcOrd="0" destOrd="0" presId="urn:microsoft.com/office/officeart/2008/layout/HorizontalMultiLevelHierarchy"/>
    <dgm:cxn modelId="{4D47D6C7-DA91-4612-AADC-C007796E3B35}" type="presParOf" srcId="{C1AEC54E-A555-4E4A-9509-80BD452FB05C}" destId="{9ED2CAE8-2511-458F-8CEE-C8D7BE1B183F}" srcOrd="1" destOrd="0" presId="urn:microsoft.com/office/officeart/2008/layout/HorizontalMultiLevelHierarchy"/>
    <dgm:cxn modelId="{B3646DBD-D334-4715-A8EC-0417ECBD4153}" type="presParOf" srcId="{9ED2CAE8-2511-458F-8CEE-C8D7BE1B183F}" destId="{A1C9E244-C9BC-4A00-A031-5E05DA0CAF36}" srcOrd="0" destOrd="0" presId="urn:microsoft.com/office/officeart/2008/layout/HorizontalMultiLevelHierarchy"/>
    <dgm:cxn modelId="{3C3FB496-7A49-4D94-AC07-B9408F596D4B}" type="presParOf" srcId="{A1C9E244-C9BC-4A00-A031-5E05DA0CAF36}" destId="{2CBB9BF2-A8B8-4086-98BB-3471C0DADBA9}" srcOrd="0" destOrd="0" presId="urn:microsoft.com/office/officeart/2008/layout/HorizontalMultiLevelHierarchy"/>
    <dgm:cxn modelId="{CDA90931-E65C-40E9-A23A-C499BFDE3460}" type="presParOf" srcId="{9ED2CAE8-2511-458F-8CEE-C8D7BE1B183F}" destId="{C013B7DC-87C6-4249-B6E8-11EAF2A9931B}" srcOrd="1" destOrd="0" presId="urn:microsoft.com/office/officeart/2008/layout/HorizontalMultiLevelHierarchy"/>
    <dgm:cxn modelId="{93AC49FB-84B9-4304-B090-42F62F7B9535}" type="presParOf" srcId="{C013B7DC-87C6-4249-B6E8-11EAF2A9931B}" destId="{8E9C2B9B-BC1C-48CD-B43D-A0290A6EFC4D}" srcOrd="0" destOrd="0" presId="urn:microsoft.com/office/officeart/2008/layout/HorizontalMultiLevelHierarchy"/>
    <dgm:cxn modelId="{60D99751-56CD-43C1-A44C-1793DD492703}" type="presParOf" srcId="{C013B7DC-87C6-4249-B6E8-11EAF2A9931B}" destId="{533FEE22-08F0-4273-9B73-C364EE97D6A0}" srcOrd="1" destOrd="0" presId="urn:microsoft.com/office/officeart/2008/layout/HorizontalMultiLevelHierarchy"/>
    <dgm:cxn modelId="{E20F14D4-9539-4FC0-A504-EBF91ED47885}" type="presParOf" srcId="{9ED2CAE8-2511-458F-8CEE-C8D7BE1B183F}" destId="{A9E9CA1F-7971-4503-912A-AFF7BEA52201}" srcOrd="2" destOrd="0" presId="urn:microsoft.com/office/officeart/2008/layout/HorizontalMultiLevelHierarchy"/>
    <dgm:cxn modelId="{623C61CD-2175-4B1C-9672-372B0A6FFC15}" type="presParOf" srcId="{A9E9CA1F-7971-4503-912A-AFF7BEA52201}" destId="{333BC995-E6C0-4B8D-B09A-7556744AA66A}" srcOrd="0" destOrd="0" presId="urn:microsoft.com/office/officeart/2008/layout/HorizontalMultiLevelHierarchy"/>
    <dgm:cxn modelId="{86C2B939-8085-4B23-A52B-E426CF80BD0F}" type="presParOf" srcId="{9ED2CAE8-2511-458F-8CEE-C8D7BE1B183F}" destId="{58ABFB02-1ACF-455D-AEE7-89B1D0EED14A}" srcOrd="3" destOrd="0" presId="urn:microsoft.com/office/officeart/2008/layout/HorizontalMultiLevelHierarchy"/>
    <dgm:cxn modelId="{6A4B8EE4-201B-44C9-8F74-2DA000CAB020}" type="presParOf" srcId="{58ABFB02-1ACF-455D-AEE7-89B1D0EED14A}" destId="{096D7DA6-FCB9-4936-8053-2D2738A1D206}" srcOrd="0" destOrd="0" presId="urn:microsoft.com/office/officeart/2008/layout/HorizontalMultiLevelHierarchy"/>
    <dgm:cxn modelId="{C7BC7F65-F0CF-43BB-A770-95DD09010EE4}" type="presParOf" srcId="{58ABFB02-1ACF-455D-AEE7-89B1D0EED14A}" destId="{9B65A1FD-C047-49F8-AF41-EF1537564FF7}" srcOrd="1" destOrd="0" presId="urn:microsoft.com/office/officeart/2008/layout/HorizontalMultiLevelHierarchy"/>
    <dgm:cxn modelId="{D1D32794-5B8C-421A-9E8B-9772C733E89D}" type="presParOf" srcId="{9ED2CAE8-2511-458F-8CEE-C8D7BE1B183F}" destId="{A1C6BCA1-61E6-48E7-A0E0-7245AB3BEA32}" srcOrd="4" destOrd="0" presId="urn:microsoft.com/office/officeart/2008/layout/HorizontalMultiLevelHierarchy"/>
    <dgm:cxn modelId="{389A25BB-D98A-4C47-9487-B77E030F9085}" type="presParOf" srcId="{A1C6BCA1-61E6-48E7-A0E0-7245AB3BEA32}" destId="{9B744793-B7F5-496D-B9C8-A9308DCDF208}" srcOrd="0" destOrd="0" presId="urn:microsoft.com/office/officeart/2008/layout/HorizontalMultiLevelHierarchy"/>
    <dgm:cxn modelId="{116253F6-A885-447A-AD12-C92B4CC4E424}" type="presParOf" srcId="{9ED2CAE8-2511-458F-8CEE-C8D7BE1B183F}" destId="{A7F1E735-D986-451C-BCC4-B3EC14860C1C}" srcOrd="5" destOrd="0" presId="urn:microsoft.com/office/officeart/2008/layout/HorizontalMultiLevelHierarchy"/>
    <dgm:cxn modelId="{B875141D-3AF9-4FA7-8444-A3795DE66FED}" type="presParOf" srcId="{A7F1E735-D986-451C-BCC4-B3EC14860C1C}" destId="{9F75D256-E53E-48E7-954B-C80B4B78CF55}" srcOrd="0" destOrd="0" presId="urn:microsoft.com/office/officeart/2008/layout/HorizontalMultiLevelHierarchy"/>
    <dgm:cxn modelId="{6801AFF6-1303-46B3-8927-C887B9706C17}" type="presParOf" srcId="{A7F1E735-D986-451C-BCC4-B3EC14860C1C}" destId="{C915CBE2-EAFA-46A8-A66B-66EE7EFA7566}" srcOrd="1" destOrd="0" presId="urn:microsoft.com/office/officeart/2008/layout/HorizontalMultiLevelHierarchy"/>
    <dgm:cxn modelId="{57262AB4-50A0-42FE-9DC5-FD2AACEA743B}" type="presParOf" srcId="{D2647E75-FC78-4821-8704-780A26AA0385}" destId="{2F71B930-6FBE-416E-AB2D-C767F7D501BC}" srcOrd="2" destOrd="0" presId="urn:microsoft.com/office/officeart/2008/layout/HorizontalMultiLevelHierarchy"/>
    <dgm:cxn modelId="{79CF3B7D-060E-41E7-9107-73602501FDF4}" type="presParOf" srcId="{2F71B930-6FBE-416E-AB2D-C767F7D501BC}" destId="{85EC0AD5-515C-4A33-B8CB-E3A1BEFC6090}" srcOrd="0" destOrd="0" presId="urn:microsoft.com/office/officeart/2008/layout/HorizontalMultiLevelHierarchy"/>
    <dgm:cxn modelId="{81A84FC0-22C5-4562-9626-3C6B86D4737A}" type="presParOf" srcId="{D2647E75-FC78-4821-8704-780A26AA0385}" destId="{3EF035F7-31E0-4135-AD53-B5530F886457}" srcOrd="3" destOrd="0" presId="urn:microsoft.com/office/officeart/2008/layout/HorizontalMultiLevelHierarchy"/>
    <dgm:cxn modelId="{D06D3FDC-D962-4A4B-9C5F-32364F4A80D0}" type="presParOf" srcId="{3EF035F7-31E0-4135-AD53-B5530F886457}" destId="{02BAE660-2E9B-466D-8025-4454D7EDC0E9}" srcOrd="0" destOrd="0" presId="urn:microsoft.com/office/officeart/2008/layout/HorizontalMultiLevelHierarchy"/>
    <dgm:cxn modelId="{B0A44E28-0A08-46C3-9587-BB0224A03516}" type="presParOf" srcId="{3EF035F7-31E0-4135-AD53-B5530F886457}" destId="{EFE00A8A-23E0-4554-BD67-CFF35012B30C}" srcOrd="1" destOrd="0" presId="urn:microsoft.com/office/officeart/2008/layout/HorizontalMultiLevelHierarchy"/>
    <dgm:cxn modelId="{E07D733A-0039-4F70-B18E-C85C9BC70C96}" type="presParOf" srcId="{EFE00A8A-23E0-4554-BD67-CFF35012B30C}" destId="{126ADF54-2A5E-45F6-B65C-6FAFFB1FEECD}" srcOrd="0" destOrd="0" presId="urn:microsoft.com/office/officeart/2008/layout/HorizontalMultiLevelHierarchy"/>
    <dgm:cxn modelId="{6FD0485C-D32D-4376-9CCF-F1F10E190638}" type="presParOf" srcId="{126ADF54-2A5E-45F6-B65C-6FAFFB1FEECD}" destId="{696A651F-391E-4054-8835-05D17FD6A892}" srcOrd="0" destOrd="0" presId="urn:microsoft.com/office/officeart/2008/layout/HorizontalMultiLevelHierarchy"/>
    <dgm:cxn modelId="{E754DA90-F2D0-46DD-AF35-E6F001A7B3FF}" type="presParOf" srcId="{EFE00A8A-23E0-4554-BD67-CFF35012B30C}" destId="{91FD0CFF-E7C9-4F30-838D-2D41FC0F76F1}" srcOrd="1" destOrd="0" presId="urn:microsoft.com/office/officeart/2008/layout/HorizontalMultiLevelHierarchy"/>
    <dgm:cxn modelId="{1A7EB7A5-602D-4796-947D-B009B7AE2AB3}" type="presParOf" srcId="{91FD0CFF-E7C9-4F30-838D-2D41FC0F76F1}" destId="{7F502C13-0FD3-4753-ACB4-E320D737293E}" srcOrd="0" destOrd="0" presId="urn:microsoft.com/office/officeart/2008/layout/HorizontalMultiLevelHierarchy"/>
    <dgm:cxn modelId="{811FD9DD-341D-4268-965A-D73198531786}" type="presParOf" srcId="{91FD0CFF-E7C9-4F30-838D-2D41FC0F76F1}" destId="{5A6871F4-59D3-4729-9A14-0E61704BACC1}" srcOrd="1" destOrd="0" presId="urn:microsoft.com/office/officeart/2008/layout/HorizontalMultiLevelHierarchy"/>
    <dgm:cxn modelId="{B1BE02E6-483D-41B9-8BD0-AEC23D77773B}" type="presParOf" srcId="{EFE00A8A-23E0-4554-BD67-CFF35012B30C}" destId="{672732E3-9C0E-4B57-8609-7A3A8F8D90C2}" srcOrd="2" destOrd="0" presId="urn:microsoft.com/office/officeart/2008/layout/HorizontalMultiLevelHierarchy"/>
    <dgm:cxn modelId="{FF8F5BAF-B914-46E9-9DE9-BD999154B3F0}" type="presParOf" srcId="{672732E3-9C0E-4B57-8609-7A3A8F8D90C2}" destId="{7B1362A3-DA6D-4DDD-A2E6-B3C33A12572E}" srcOrd="0" destOrd="0" presId="urn:microsoft.com/office/officeart/2008/layout/HorizontalMultiLevelHierarchy"/>
    <dgm:cxn modelId="{7DB04923-78AF-4CEA-8711-8992AEFD4F42}" type="presParOf" srcId="{EFE00A8A-23E0-4554-BD67-CFF35012B30C}" destId="{6123B82C-0D3E-4A5D-A59A-856D9347FEBA}" srcOrd="3" destOrd="0" presId="urn:microsoft.com/office/officeart/2008/layout/HorizontalMultiLevelHierarchy"/>
    <dgm:cxn modelId="{CE579C80-42E9-45F9-93D5-629515D3E745}" type="presParOf" srcId="{6123B82C-0D3E-4A5D-A59A-856D9347FEBA}" destId="{60BB0846-335C-40CB-AC47-967877A9EE78}" srcOrd="0" destOrd="0" presId="urn:microsoft.com/office/officeart/2008/layout/HorizontalMultiLevelHierarchy"/>
    <dgm:cxn modelId="{147AEF33-448F-47F7-89EB-F7C69FB63AB5}" type="presParOf" srcId="{6123B82C-0D3E-4A5D-A59A-856D9347FEBA}" destId="{16FDCE10-226F-490F-B33F-668D9286A07F}" srcOrd="1" destOrd="0" presId="urn:microsoft.com/office/officeart/2008/layout/HorizontalMultiLevelHierarchy"/>
    <dgm:cxn modelId="{77161E49-851E-4072-BA9A-D2161EA32DD8}" type="presParOf" srcId="{EFE00A8A-23E0-4554-BD67-CFF35012B30C}" destId="{A5561756-FF47-4D9E-9C03-A23377E5232C}" srcOrd="4" destOrd="0" presId="urn:microsoft.com/office/officeart/2008/layout/HorizontalMultiLevelHierarchy"/>
    <dgm:cxn modelId="{36354CC7-4811-418D-8330-659D6A936B7C}" type="presParOf" srcId="{A5561756-FF47-4D9E-9C03-A23377E5232C}" destId="{56881261-157A-45C8-8418-7B89A0C7E789}" srcOrd="0" destOrd="0" presId="urn:microsoft.com/office/officeart/2008/layout/HorizontalMultiLevelHierarchy"/>
    <dgm:cxn modelId="{E98604DC-1479-4F91-9D14-F5E4ED5AC3EB}" type="presParOf" srcId="{EFE00A8A-23E0-4554-BD67-CFF35012B30C}" destId="{8675734F-AF5A-4CC6-964E-FE2C88747697}" srcOrd="5" destOrd="0" presId="urn:microsoft.com/office/officeart/2008/layout/HorizontalMultiLevelHierarchy"/>
    <dgm:cxn modelId="{E5012A19-AB16-47D1-85DB-5A2CDABAF5ED}" type="presParOf" srcId="{8675734F-AF5A-4CC6-964E-FE2C88747697}" destId="{1544F3B3-C724-444F-87B4-68C02860201C}" srcOrd="0" destOrd="0" presId="urn:microsoft.com/office/officeart/2008/layout/HorizontalMultiLevelHierarchy"/>
    <dgm:cxn modelId="{DC1EEAEF-26A9-495C-A43D-C9004A3C38AC}" type="presParOf" srcId="{8675734F-AF5A-4CC6-964E-FE2C88747697}" destId="{C4848969-4BEF-4D01-B1FB-4E15DB67FE82}" srcOrd="1" destOrd="0" presId="urn:microsoft.com/office/officeart/2008/layout/HorizontalMultiLevelHierarchy"/>
    <dgm:cxn modelId="{6CE83F52-487F-4CDC-A7F3-21D1303E8EE4}" type="presParOf" srcId="{F4DC0A78-30FD-473B-87B2-0612A17A49B1}" destId="{9DFE084B-7ED3-4214-90C1-0A82636F0FA1}" srcOrd="6" destOrd="0" presId="urn:microsoft.com/office/officeart/2008/layout/HorizontalMultiLevelHierarchy"/>
    <dgm:cxn modelId="{3457237D-34ED-46F9-894F-D0CE83021627}" type="presParOf" srcId="{9DFE084B-7ED3-4214-90C1-0A82636F0FA1}" destId="{22AAA930-4067-48B9-9584-927D380B0B27}" srcOrd="0" destOrd="0" presId="urn:microsoft.com/office/officeart/2008/layout/HorizontalMultiLevelHierarchy"/>
    <dgm:cxn modelId="{C5186672-C487-4350-9F8F-85038803757C}" type="presParOf" srcId="{F4DC0A78-30FD-473B-87B2-0612A17A49B1}" destId="{F18F299C-7E64-4738-ADC6-7A9F874A1755}" srcOrd="7" destOrd="0" presId="urn:microsoft.com/office/officeart/2008/layout/HorizontalMultiLevelHierarchy"/>
    <dgm:cxn modelId="{0FBFE486-66B9-45C7-B746-994B8D927408}" type="presParOf" srcId="{F18F299C-7E64-4738-ADC6-7A9F874A1755}" destId="{55192AB7-5F70-43EB-91E1-D487674A7A1B}" srcOrd="0" destOrd="0" presId="urn:microsoft.com/office/officeart/2008/layout/HorizontalMultiLevelHierarchy"/>
    <dgm:cxn modelId="{1C1DBCC5-F8BF-4A99-9C0E-CCF2165EC5D7}" type="presParOf" srcId="{F18F299C-7E64-4738-ADC6-7A9F874A1755}" destId="{75F22961-3FC8-46BA-8337-DDCA98BEE02E}" srcOrd="1" destOrd="0" presId="urn:microsoft.com/office/officeart/2008/layout/HorizontalMultiLevelHierarchy"/>
    <dgm:cxn modelId="{BA5F12C9-F39F-460F-92A9-24578ACD1F1E}" type="presParOf" srcId="{75F22961-3FC8-46BA-8337-DDCA98BEE02E}" destId="{DCFE5CA0-462B-4FBE-8557-3E1437EE4070}" srcOrd="0" destOrd="0" presId="urn:microsoft.com/office/officeart/2008/layout/HorizontalMultiLevelHierarchy"/>
    <dgm:cxn modelId="{B93585E2-CD1E-4193-9F59-9B1D53A91CF3}" type="presParOf" srcId="{DCFE5CA0-462B-4FBE-8557-3E1437EE4070}" destId="{3C48ECD4-DD98-49F9-9B2F-3EEE2C216189}" srcOrd="0" destOrd="0" presId="urn:microsoft.com/office/officeart/2008/layout/HorizontalMultiLevelHierarchy"/>
    <dgm:cxn modelId="{BDFB64A1-E9BF-466B-80B2-C0164BEA7506}" type="presParOf" srcId="{75F22961-3FC8-46BA-8337-DDCA98BEE02E}" destId="{662F456A-3BE5-4A4C-B641-274BC17288A3}" srcOrd="1" destOrd="0" presId="urn:microsoft.com/office/officeart/2008/layout/HorizontalMultiLevelHierarchy"/>
    <dgm:cxn modelId="{18A4D37F-8B91-4CDD-84FD-8B6924ADE60B}" type="presParOf" srcId="{662F456A-3BE5-4A4C-B641-274BC17288A3}" destId="{E04EDAF1-62FC-41F0-85A9-8DE51E6EB01E}" srcOrd="0" destOrd="0" presId="urn:microsoft.com/office/officeart/2008/layout/HorizontalMultiLevelHierarchy"/>
    <dgm:cxn modelId="{5573D44B-F0FD-4B44-BFA6-B3B766EAA47C}" type="presParOf" srcId="{662F456A-3BE5-4A4C-B641-274BC17288A3}" destId="{708BB8F8-E2D7-4967-852C-EEC71D8C1B1A}" srcOrd="1" destOrd="0" presId="urn:microsoft.com/office/officeart/2008/layout/HorizontalMultiLevelHierarchy"/>
    <dgm:cxn modelId="{18C51735-943A-47E2-8FA4-F8CBFFE7F43C}" type="presParOf" srcId="{75F22961-3FC8-46BA-8337-DDCA98BEE02E}" destId="{8C4B6C01-88AB-443D-B0BE-181FFB7ED75F}" srcOrd="2" destOrd="0" presId="urn:microsoft.com/office/officeart/2008/layout/HorizontalMultiLevelHierarchy"/>
    <dgm:cxn modelId="{F1A26A97-4204-4CC8-A61C-E5FFDF7ED151}" type="presParOf" srcId="{8C4B6C01-88AB-443D-B0BE-181FFB7ED75F}" destId="{A48AF231-07E0-4290-BBE6-EB841B0613C1}" srcOrd="0" destOrd="0" presId="urn:microsoft.com/office/officeart/2008/layout/HorizontalMultiLevelHierarchy"/>
    <dgm:cxn modelId="{A6557C63-EAB7-4687-97D2-DAC7B9BB520D}" type="presParOf" srcId="{75F22961-3FC8-46BA-8337-DDCA98BEE02E}" destId="{FECB24A0-78A6-4DA4-AF50-A0A5EACC47A1}" srcOrd="3" destOrd="0" presId="urn:microsoft.com/office/officeart/2008/layout/HorizontalMultiLevelHierarchy"/>
    <dgm:cxn modelId="{50042B18-24E9-4C06-A896-A75BCEA109B5}" type="presParOf" srcId="{FECB24A0-78A6-4DA4-AF50-A0A5EACC47A1}" destId="{F06E02EE-7326-48A6-9046-D7262735BC75}" srcOrd="0" destOrd="0" presId="urn:microsoft.com/office/officeart/2008/layout/HorizontalMultiLevelHierarchy"/>
    <dgm:cxn modelId="{0DEC70DE-8931-4722-B63A-9B65DC46E9BA}" type="presParOf" srcId="{FECB24A0-78A6-4DA4-AF50-A0A5EACC47A1}" destId="{ADFCF615-AAD5-46FD-A66A-DD2C343FDC23}" srcOrd="1" destOrd="0" presId="urn:microsoft.com/office/officeart/2008/layout/HorizontalMultiLevelHierarchy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1C41FA-4FEE-41C2-830B-758C33A803C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633B72D-FDB0-4DDA-8D8F-F42C81BD889C}">
      <dgm:prSet phldrT="[نص]" custT="1"/>
      <dgm:spPr/>
      <dgm:t>
        <a:bodyPr/>
        <a:lstStyle/>
        <a:p>
          <a:pPr rtl="1"/>
          <a:r>
            <a:rPr lang="ar-SA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بالكتب</a:t>
          </a:r>
          <a:endParaRPr lang="ar-SA" sz="36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FA96439-9B93-406A-8777-449507D9F5C1}" type="parTrans" cxnId="{81B16287-86DD-4921-A39A-4BD1A9F296E0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2F348E0-0216-4A85-A767-3E1E7AFB95F7}" type="sibTrans" cxnId="{81B16287-86DD-4921-A39A-4BD1A9F296E0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ECD775F-E194-450C-A081-CC2D9C6395F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التعريف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4F0C4BA-5F33-4933-8D4E-B98A8FE255E2}" type="parTrans" cxnId="{46F92876-D446-4C31-882B-A540BB9BA747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29F8AE5-2B16-4484-A18C-EF284DB3FDCC}" type="sibTrans" cxnId="{46F92876-D446-4C31-882B-A540BB9BA747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0ABEB46-C6F4-4FA4-B475-BA94DC10F74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لغة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D77BA9C-96F8-45E6-B746-61E39F5FE91F}" type="parTrans" cxnId="{F3261B99-E80D-4296-B751-CA481E2D0020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495AE4C-6848-41B2-82FA-F199191BA576}" type="sibTrans" cxnId="{F3261B99-E80D-4296-B751-CA481E2D0020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797F092-F5F3-424B-90C8-C8685E61991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العمل بما لم ينسخ منها وهو القرآن الكريم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65B836-08F6-4F33-9261-157FEEF1FF4F}" type="parTrans" cxnId="{2EB25B9C-C2D4-415A-8964-E110DB71FC1F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28C5EEE-5F7C-4080-9290-1820FE02D929}" type="sibTrans" cxnId="{2EB25B9C-C2D4-415A-8964-E110DB71FC1F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54C6884-1BE2-4F38-B1DB-0039345CA0D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الإيمان بها ، وكيفيته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0387F6C-B508-44F9-B143-23E9E94F4FBD}" type="parTrans" cxnId="{0420E62E-D3D6-404F-ACC4-CD9650DEAB40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DAB4C5-2435-46ED-A85F-171002E9BDDA}" type="sibTrans" cxnId="{0420E62E-D3D6-404F-ACC4-CD9650DEAB40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833E84-24A4-4DAB-9432-CE4F32AD897E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الإجماع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067C136-AF42-49AC-984F-A432178E1853}" type="parTrans" cxnId="{33890030-BCEC-4667-9FBD-768AEE4196CC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98E1793-D52B-41E6-8FB7-5DAAF9F46048}" type="sibTrans" cxnId="{33890030-BCEC-4667-9FBD-768AEE4196CC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3C58C8C-0FE3-4198-9A5A-BF1B846FB116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شرعا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9EEA25-D8B3-4989-AC4F-566DF7FD42FF}" type="parTrans" cxnId="{8A8C25B2-9C60-40A7-8685-D57EAD6C094A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410DD52-BDCD-4C48-9CC0-F94620F8E9CE}" type="sibTrans" cxnId="{8A8C25B2-9C60-40A7-8685-D57EAD6C094A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A823C07-221B-4386-8EF5-1A34A3428ED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الحكم، والدليل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0DE3D8D-DAAC-4402-BF7C-8BDA57DCE985}" type="parTrans" cxnId="{6C817A96-7AC3-4CE1-B91A-3A6D01BB585D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AA49C6-5F9D-4616-A2B8-791B65E416D2}" type="sibTrans" cxnId="{6C817A96-7AC3-4CE1-B91A-3A6D01BB585D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C8C8502-F694-41CE-A191-1E460D1F7F6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F41845-0B4E-49B8-A60C-32E32992D2A8}" type="parTrans" cxnId="{5E1940D0-69CB-41FA-92BF-B352AD1D9938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534219-00C1-437A-9937-E0453C28BFBB}" type="sibTrans" cxnId="{5E1940D0-69CB-41FA-92BF-B352AD1D9938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3E9779-7B24-4ECE-BD6F-FBD477185CBD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الدليل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2FA954C-A5EC-4BC4-91B8-FBFED305E629}" type="parTrans" cxnId="{27BDBD56-E190-41CC-8366-25EDCE90F84C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AE23398-517B-4925-96B0-80E395803766}" type="sibTrans" cxnId="{27BDBD56-E190-41CC-8366-25EDCE90F84C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EEAECFD-C049-4034-AB9F-225BC198435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الكتاب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7DA7491-712E-46CF-B1F5-39F4061227A2}" type="parTrans" cxnId="{283E87EC-4387-4D15-AE09-C7C4EAFFD1CA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D36EBCC-D742-4A80-AF2F-6756482856F3}" type="sibTrans" cxnId="{283E87EC-4387-4D15-AE09-C7C4EAFFD1CA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423253E-D5E5-4099-8FD7-3BDC896E4265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السنة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AED42CA-E92B-4C44-B7B8-851D8CCC3609}" type="parTrans" cxnId="{919DC911-4DC3-4A1E-BCDD-FED580D5A29D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10830EC-F066-4CCC-BD4A-1E484F5E0CC6}" type="sibTrans" cxnId="{919DC911-4DC3-4A1E-BCDD-FED580D5A29D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0B19DC9-D3F4-48B2-B7CA-90C25D9568B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الكيفية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C18BD86-22E8-46F9-ACF9-6B2F57C708AF}" type="parTrans" cxnId="{B4585D17-6F2F-464C-8DAB-CAFA24C2F703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936D9E-F384-415F-85AD-DEE793A786A7}" type="sibTrans" cxnId="{B4585D17-6F2F-464C-8DAB-CAFA24C2F703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7060BD9-F0F4-417B-937C-7A41933399B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تصديق ما صح من أخبارها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9F8356-9079-4758-99B5-2D13CAD1C8EE}" type="parTrans" cxnId="{2070A7A6-8A86-4FD9-B722-1435B2902EDB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65B2C25-BD24-4BAA-A0D3-9210281EFFE2}" type="sibTrans" cxnId="{2070A7A6-8A86-4FD9-B722-1435B2902EDB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69F39DF-EB97-4C6E-AA02-FF97CAA83C7A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بإن نزولها من عند الله تعالى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943577B-A13F-48D5-9DCF-27FFC187E8E3}" type="parTrans" cxnId="{F627DD9C-CADE-45DD-9606-051533ED493C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A0357FD-2CF1-49DB-B844-3168FC577DB3}" type="sibTrans" cxnId="{F627DD9C-CADE-45DD-9606-051533ED493C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29B928E-956D-425E-9DD8-E55788AEA9B8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صحف إبراهيم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4C7513A-B2EC-4A84-BADA-276AB3B177BC}" type="parTrans" cxnId="{D2009BF4-ED49-4ADE-A648-809CCB6EE4DC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706F7E8-DED4-45A2-85F8-8AFA19D2C645}" type="sibTrans" cxnId="{D2009BF4-ED49-4ADE-A648-809CCB6EE4DC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8558E9-3074-4031-B4E8-744DA54AFE5A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بما علمنا من أسمائها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C68AD01-8E84-4F47-8F7B-57E8D56A462F}" type="parTrans" cxnId="{DF3B4E28-4C1D-43B6-AE09-8B94E1A4C588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D3EFE2D-9F30-4070-BEF6-B2F098321DD1}" type="sibTrans" cxnId="{DF3B4E28-4C1D-43B6-AE09-8B94E1A4C588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686C3EB-7ADD-4CD5-ABC6-83311593B29D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الزبور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FE93D90-DE35-464E-96FE-E7E72ECE0085}" type="parTrans" cxnId="{3FE471AB-4124-4E50-86EA-5BCAC92C89E2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3906504-BA38-4477-942A-FB29AEEB4498}" type="sibTrans" cxnId="{3FE471AB-4124-4E50-86EA-5BCAC92C89E2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37CB785-211F-45A3-A2AF-20551EDF843A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الإنجيل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357C6C7-0734-422C-BE6F-9093D905AA5E}" type="parTrans" cxnId="{0B75643E-57ED-4ECA-BA51-B952E73F5EE9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90974A2-514D-4AFC-9672-C94BEE290376}" type="sibTrans" cxnId="{0B75643E-57ED-4ECA-BA51-B952E73F5EE9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D3DB9FE-5AC9-4987-948F-8EF623BEE69D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القرآن الكريم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13BECAB-C3F5-4DE8-9CB5-E9DB85771217}" type="parTrans" cxnId="{9029D448-C4BA-4673-B5E2-83C62723574C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A1BF4E6-87E7-4908-8465-D787D0C93DD5}" type="sibTrans" cxnId="{9029D448-C4BA-4673-B5E2-83C62723574C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78D4A0F-93A1-4D64-A244-3BEB610B558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التوراة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708365F-8B4A-4F01-B9AF-9114AB921676}" type="parTrans" cxnId="{E3ADC9FE-6317-4143-8F87-11734C623C57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7715E44-2BDB-4DA2-85A3-1964AEC89A44}" type="sibTrans" cxnId="{E3ADC9FE-6317-4143-8F87-11734C623C57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90F31FD-337C-40C4-AADD-0E1515A66E82}" type="pres">
      <dgm:prSet presAssocID="{DE1C41FA-4FEE-41C2-830B-758C33A803C7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E7C7B67-120F-469C-ADF9-FAC1810716A3}" type="pres">
      <dgm:prSet presAssocID="{D633B72D-FDB0-4DDA-8D8F-F42C81BD889C}" presName="root1" presStyleCnt="0"/>
      <dgm:spPr/>
    </dgm:pt>
    <dgm:pt modelId="{9EFA5548-DDA4-4DD0-9377-77F22B3A06E3}" type="pres">
      <dgm:prSet presAssocID="{D633B72D-FDB0-4DDA-8D8F-F42C81BD889C}" presName="LevelOneTextNode" presStyleLbl="node0" presStyleIdx="0" presStyleCnt="1" custScaleX="153756" custLinFactNeighborX="45504" custLinFactNeighborY="17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DC0A78-30FD-473B-87B2-0612A17A49B1}" type="pres">
      <dgm:prSet presAssocID="{D633B72D-FDB0-4DDA-8D8F-F42C81BD889C}" presName="level2hierChild" presStyleCnt="0"/>
      <dgm:spPr/>
    </dgm:pt>
    <dgm:pt modelId="{DE5E5446-41E8-457D-A538-150D361642FB}" type="pres">
      <dgm:prSet presAssocID="{44F0C4BA-5F33-4933-8D4E-B98A8FE255E2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56FCA2E6-A1AE-458D-9056-94E8746A0726}" type="pres">
      <dgm:prSet presAssocID="{44F0C4BA-5F33-4933-8D4E-B98A8FE255E2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07AB29D3-B89E-42EA-A5E8-B8D8FCB2CCA9}" type="pres">
      <dgm:prSet presAssocID="{5ECD775F-E194-450C-A081-CC2D9C6395F3}" presName="root2" presStyleCnt="0"/>
      <dgm:spPr/>
    </dgm:pt>
    <dgm:pt modelId="{6927D5FB-EE36-47BF-81B1-E77536E2EA3F}" type="pres">
      <dgm:prSet presAssocID="{5ECD775F-E194-450C-A081-CC2D9C6395F3}" presName="LevelTwoTextNode" presStyleLbl="node2" presStyleIdx="0" presStyleCnt="2" custScaleY="1248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FC6E56-D8DE-452B-AFDF-6AA0170F0F9F}" type="pres">
      <dgm:prSet presAssocID="{5ECD775F-E194-450C-A081-CC2D9C6395F3}" presName="level3hierChild" presStyleCnt="0"/>
      <dgm:spPr/>
    </dgm:pt>
    <dgm:pt modelId="{055FBA4F-36AD-45C8-8EC0-8BDCA500D6A7}" type="pres">
      <dgm:prSet presAssocID="{CD77BA9C-96F8-45E6-B746-61E39F5FE91F}" presName="conn2-1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EA916A51-CCC7-4E76-BCF4-2DC512B00071}" type="pres">
      <dgm:prSet presAssocID="{CD77BA9C-96F8-45E6-B746-61E39F5FE91F}" presName="connTx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2BFD5499-03BC-45AC-A4ED-E363693814B5}" type="pres">
      <dgm:prSet presAssocID="{90ABEB46-C6F4-4FA4-B475-BA94DC10F742}" presName="root2" presStyleCnt="0"/>
      <dgm:spPr/>
    </dgm:pt>
    <dgm:pt modelId="{3583C08D-1950-4773-BE81-32D4F59F6703}" type="pres">
      <dgm:prSet presAssocID="{90ABEB46-C6F4-4FA4-B475-BA94DC10F74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3A9992-42F1-4290-9DC2-D1865E851C8C}" type="pres">
      <dgm:prSet presAssocID="{90ABEB46-C6F4-4FA4-B475-BA94DC10F742}" presName="level3hierChild" presStyleCnt="0"/>
      <dgm:spPr/>
    </dgm:pt>
    <dgm:pt modelId="{96BC549A-B5BB-42B6-AD3F-84FFD8C114EC}" type="pres">
      <dgm:prSet presAssocID="{E89EEA25-D8B3-4989-AC4F-566DF7FD42FF}" presName="conn2-1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8D217C15-2640-46FE-8399-2168F634D4AB}" type="pres">
      <dgm:prSet presAssocID="{E89EEA25-D8B3-4989-AC4F-566DF7FD42FF}" presName="connTx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D93E4BA0-35D6-4C60-A995-59F72170C91B}" type="pres">
      <dgm:prSet presAssocID="{F3C58C8C-0FE3-4198-9A5A-BF1B846FB116}" presName="root2" presStyleCnt="0"/>
      <dgm:spPr/>
    </dgm:pt>
    <dgm:pt modelId="{BD546F76-AE07-4AB7-B375-46B24105BEF5}" type="pres">
      <dgm:prSet presAssocID="{F3C58C8C-0FE3-4198-9A5A-BF1B846FB11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2DD01C-7ED0-4920-9E72-31E90FA464B3}" type="pres">
      <dgm:prSet presAssocID="{F3C58C8C-0FE3-4198-9A5A-BF1B846FB116}" presName="level3hierChild" presStyleCnt="0"/>
      <dgm:spPr/>
    </dgm:pt>
    <dgm:pt modelId="{61878905-B71F-4021-9209-3BF6A2B91A0E}" type="pres">
      <dgm:prSet presAssocID="{B0387F6C-B508-44F9-B143-23E9E94F4FBD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C00501FA-6DE4-4A6A-9B00-1FE944CA2885}" type="pres">
      <dgm:prSet presAssocID="{B0387F6C-B508-44F9-B143-23E9E94F4FBD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BCE4B63-A874-4F2E-9DC8-EAEAEDEEF70D}" type="pres">
      <dgm:prSet presAssocID="{854C6884-1BE2-4F38-B1DB-0039345CA0D2}" presName="root2" presStyleCnt="0"/>
      <dgm:spPr/>
    </dgm:pt>
    <dgm:pt modelId="{B929E4BC-924F-4FC1-9DA6-7C6A10DD8338}" type="pres">
      <dgm:prSet presAssocID="{854C6884-1BE2-4F38-B1DB-0039345CA0D2}" presName="LevelTwoTextNode" presStyleLbl="node2" presStyleIdx="1" presStyleCnt="2" custScaleY="121791" custLinFactY="64047" custLinFactNeighborX="-53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7B5AD3-A926-405E-AB1F-099848A3BCA9}" type="pres">
      <dgm:prSet presAssocID="{854C6884-1BE2-4F38-B1DB-0039345CA0D2}" presName="level3hierChild" presStyleCnt="0"/>
      <dgm:spPr/>
    </dgm:pt>
    <dgm:pt modelId="{09A655AB-BBD1-4A8A-AA8E-9510E16E9D9E}" type="pres">
      <dgm:prSet presAssocID="{A0DE3D8D-DAAC-4402-BF7C-8BDA57DCE985}" presName="conn2-1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825864E8-8BF5-48DB-81D1-E31BB53A7B35}" type="pres">
      <dgm:prSet presAssocID="{A0DE3D8D-DAAC-4402-BF7C-8BDA57DCE985}" presName="connTx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E9CED5C9-37BC-48A7-BE6B-3A49EA5D6637}" type="pres">
      <dgm:prSet presAssocID="{DA823C07-221B-4386-8EF5-1A34A3428ED3}" presName="root2" presStyleCnt="0"/>
      <dgm:spPr/>
    </dgm:pt>
    <dgm:pt modelId="{00DE3EF2-CA92-4E5F-98A7-4EA8604144EA}" type="pres">
      <dgm:prSet presAssocID="{DA823C07-221B-4386-8EF5-1A34A3428ED3}" presName="LevelTwoTextNode" presStyleLbl="node3" presStyleIdx="2" presStyleCnt="4" custLinFactY="27218" custLinFactNeighborX="-1445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331A2C-58C6-4217-B2AD-85DC38BCEDC2}" type="pres">
      <dgm:prSet presAssocID="{DA823C07-221B-4386-8EF5-1A34A3428ED3}" presName="level3hierChild" presStyleCnt="0"/>
      <dgm:spPr/>
    </dgm:pt>
    <dgm:pt modelId="{41CC16F0-38A3-4B83-A172-807DBE37423F}" type="pres">
      <dgm:prSet presAssocID="{08F41845-0B4E-49B8-A60C-32E32992D2A8}" presName="conn2-1" presStyleLbl="parChTrans1D4" presStyleIdx="0" presStyleCnt="14"/>
      <dgm:spPr/>
      <dgm:t>
        <a:bodyPr/>
        <a:lstStyle/>
        <a:p>
          <a:pPr rtl="1"/>
          <a:endParaRPr lang="ar-SA"/>
        </a:p>
      </dgm:t>
    </dgm:pt>
    <dgm:pt modelId="{34BD44AA-1BCB-4792-9D4C-BFB4C46616F7}" type="pres">
      <dgm:prSet presAssocID="{08F41845-0B4E-49B8-A60C-32E32992D2A8}" presName="connTx" presStyleLbl="parChTrans1D4" presStyleIdx="0" presStyleCnt="14"/>
      <dgm:spPr/>
      <dgm:t>
        <a:bodyPr/>
        <a:lstStyle/>
        <a:p>
          <a:pPr rtl="1"/>
          <a:endParaRPr lang="ar-SA"/>
        </a:p>
      </dgm:t>
    </dgm:pt>
    <dgm:pt modelId="{C0913D45-C850-4CF6-A853-2BFC84DE7B7C}" type="pres">
      <dgm:prSet presAssocID="{8C8C8502-F694-41CE-A191-1E460D1F7F62}" presName="root2" presStyleCnt="0"/>
      <dgm:spPr/>
    </dgm:pt>
    <dgm:pt modelId="{81855855-EFB0-4AE0-A06A-309F0869CD64}" type="pres">
      <dgm:prSet presAssocID="{8C8C8502-F694-41CE-A191-1E460D1F7F62}" presName="LevelTwoTextNode" presStyleLbl="node4" presStyleIdx="0" presStyleCnt="14" custLinFactNeighborX="370" custLinFactNeighborY="557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24A94C-4B01-49E0-9C08-AB23CB9C9C63}" type="pres">
      <dgm:prSet presAssocID="{8C8C8502-F694-41CE-A191-1E460D1F7F62}" presName="level3hierChild" presStyleCnt="0"/>
      <dgm:spPr/>
    </dgm:pt>
    <dgm:pt modelId="{5501F5AD-3505-4E44-B6B3-6351255B69EA}" type="pres">
      <dgm:prSet presAssocID="{02FA954C-A5EC-4BC4-91B8-FBFED305E629}" presName="conn2-1" presStyleLbl="parChTrans1D4" presStyleIdx="1" presStyleCnt="14"/>
      <dgm:spPr/>
      <dgm:t>
        <a:bodyPr/>
        <a:lstStyle/>
        <a:p>
          <a:pPr rtl="1"/>
          <a:endParaRPr lang="ar-SA"/>
        </a:p>
      </dgm:t>
    </dgm:pt>
    <dgm:pt modelId="{56C19043-C00F-476F-A9AD-33D90C525108}" type="pres">
      <dgm:prSet presAssocID="{02FA954C-A5EC-4BC4-91B8-FBFED305E629}" presName="connTx" presStyleLbl="parChTrans1D4" presStyleIdx="1" presStyleCnt="14"/>
      <dgm:spPr/>
      <dgm:t>
        <a:bodyPr/>
        <a:lstStyle/>
        <a:p>
          <a:pPr rtl="1"/>
          <a:endParaRPr lang="ar-SA"/>
        </a:p>
      </dgm:t>
    </dgm:pt>
    <dgm:pt modelId="{F39B9777-AE50-4AD4-929A-145E9335851A}" type="pres">
      <dgm:prSet presAssocID="{643E9779-7B24-4ECE-BD6F-FBD477185CBD}" presName="root2" presStyleCnt="0"/>
      <dgm:spPr/>
    </dgm:pt>
    <dgm:pt modelId="{38782DA5-BA76-4FD7-9697-E6F671041AED}" type="pres">
      <dgm:prSet presAssocID="{643E9779-7B24-4ECE-BD6F-FBD477185CBD}" presName="LevelTwoTextNode" presStyleLbl="node4" presStyleIdx="1" presStyleCnt="14" custLinFactY="32658" custLinFactNeighborX="49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5162B0-C332-4AB5-99EA-94CFB4136CC6}" type="pres">
      <dgm:prSet presAssocID="{643E9779-7B24-4ECE-BD6F-FBD477185CBD}" presName="level3hierChild" presStyleCnt="0"/>
      <dgm:spPr/>
    </dgm:pt>
    <dgm:pt modelId="{66E126AB-B3AD-4027-AF45-A157360E1689}" type="pres">
      <dgm:prSet presAssocID="{77DA7491-712E-46CF-B1F5-39F4061227A2}" presName="conn2-1" presStyleLbl="parChTrans1D4" presStyleIdx="2" presStyleCnt="14"/>
      <dgm:spPr/>
      <dgm:t>
        <a:bodyPr/>
        <a:lstStyle/>
        <a:p>
          <a:pPr rtl="1"/>
          <a:endParaRPr lang="ar-SA"/>
        </a:p>
      </dgm:t>
    </dgm:pt>
    <dgm:pt modelId="{4DB10128-40E4-4281-AA9D-28FD6E93BB5D}" type="pres">
      <dgm:prSet presAssocID="{77DA7491-712E-46CF-B1F5-39F4061227A2}" presName="connTx" presStyleLbl="parChTrans1D4" presStyleIdx="2" presStyleCnt="14"/>
      <dgm:spPr/>
      <dgm:t>
        <a:bodyPr/>
        <a:lstStyle/>
        <a:p>
          <a:pPr rtl="1"/>
          <a:endParaRPr lang="ar-SA"/>
        </a:p>
      </dgm:t>
    </dgm:pt>
    <dgm:pt modelId="{981F7978-24C1-47B2-94D0-167450C0B7EF}" type="pres">
      <dgm:prSet presAssocID="{2EEAECFD-C049-4034-AB9F-225BC1984353}" presName="root2" presStyleCnt="0"/>
      <dgm:spPr/>
    </dgm:pt>
    <dgm:pt modelId="{6709A14E-DC45-451A-A8CC-8D626DC4CCE0}" type="pres">
      <dgm:prSet presAssocID="{2EEAECFD-C049-4034-AB9F-225BC1984353}" presName="LevelTwoTextNode" presStyleLbl="node4" presStyleIdx="2" presStyleCnt="14" custLinFactY="-49786" custLinFactNeighborX="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60350B-EEA5-4022-AC20-31182D1A0D2E}" type="pres">
      <dgm:prSet presAssocID="{2EEAECFD-C049-4034-AB9F-225BC1984353}" presName="level3hierChild" presStyleCnt="0"/>
      <dgm:spPr/>
    </dgm:pt>
    <dgm:pt modelId="{4D135536-2A38-49A5-9FC5-D0EF06E9A90E}" type="pres">
      <dgm:prSet presAssocID="{1AED42CA-E92B-4C44-B7B8-851D8CCC3609}" presName="conn2-1" presStyleLbl="parChTrans1D4" presStyleIdx="3" presStyleCnt="14"/>
      <dgm:spPr/>
      <dgm:t>
        <a:bodyPr/>
        <a:lstStyle/>
        <a:p>
          <a:pPr rtl="1"/>
          <a:endParaRPr lang="ar-SA"/>
        </a:p>
      </dgm:t>
    </dgm:pt>
    <dgm:pt modelId="{8A253BAF-28B8-485C-B47B-E148B94C8909}" type="pres">
      <dgm:prSet presAssocID="{1AED42CA-E92B-4C44-B7B8-851D8CCC3609}" presName="connTx" presStyleLbl="parChTrans1D4" presStyleIdx="3" presStyleCnt="14"/>
      <dgm:spPr/>
      <dgm:t>
        <a:bodyPr/>
        <a:lstStyle/>
        <a:p>
          <a:pPr rtl="1"/>
          <a:endParaRPr lang="ar-SA"/>
        </a:p>
      </dgm:t>
    </dgm:pt>
    <dgm:pt modelId="{A09FAD4D-3765-46C0-B894-2B84C935DB27}" type="pres">
      <dgm:prSet presAssocID="{7423253E-D5E5-4099-8FD7-3BDC896E4265}" presName="root2" presStyleCnt="0"/>
      <dgm:spPr/>
    </dgm:pt>
    <dgm:pt modelId="{72519202-B0AF-4949-A030-FFAD492CC522}" type="pres">
      <dgm:prSet presAssocID="{7423253E-D5E5-4099-8FD7-3BDC896E4265}" presName="LevelTwoTextNode" presStyleLbl="node4" presStyleIdx="3" presStyleCnt="14" custLinFactY="-22275" custLinFactNeighborX="-932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95A8BB1-7F77-4047-874A-01896A23CF17}" type="pres">
      <dgm:prSet presAssocID="{7423253E-D5E5-4099-8FD7-3BDC896E4265}" presName="level3hierChild" presStyleCnt="0"/>
      <dgm:spPr/>
    </dgm:pt>
    <dgm:pt modelId="{8B57AF0F-BAB6-4041-A3C5-B3D5D2BCBED2}" type="pres">
      <dgm:prSet presAssocID="{9067C136-AF42-49AC-984F-A432178E1853}" presName="conn2-1" presStyleLbl="parChTrans1D4" presStyleIdx="4" presStyleCnt="14"/>
      <dgm:spPr/>
      <dgm:t>
        <a:bodyPr/>
        <a:lstStyle/>
        <a:p>
          <a:pPr rtl="1"/>
          <a:endParaRPr lang="ar-SA"/>
        </a:p>
      </dgm:t>
    </dgm:pt>
    <dgm:pt modelId="{B355A3D6-7836-4E4D-96A5-602F8FE82100}" type="pres">
      <dgm:prSet presAssocID="{9067C136-AF42-49AC-984F-A432178E1853}" presName="connTx" presStyleLbl="parChTrans1D4" presStyleIdx="4" presStyleCnt="14"/>
      <dgm:spPr/>
      <dgm:t>
        <a:bodyPr/>
        <a:lstStyle/>
        <a:p>
          <a:pPr rtl="1"/>
          <a:endParaRPr lang="ar-SA"/>
        </a:p>
      </dgm:t>
    </dgm:pt>
    <dgm:pt modelId="{DC30EF0F-2C51-4F96-9A9F-105B0E60D903}" type="pres">
      <dgm:prSet presAssocID="{23833E84-24A4-4DAB-9432-CE4F32AD897E}" presName="root2" presStyleCnt="0"/>
      <dgm:spPr/>
    </dgm:pt>
    <dgm:pt modelId="{CCE30565-F683-43C2-A27A-F073ABF85B0F}" type="pres">
      <dgm:prSet presAssocID="{23833E84-24A4-4DAB-9432-CE4F32AD897E}" presName="LevelTwoTextNode" presStyleLbl="node4" presStyleIdx="4" presStyleCnt="14" custLinFactNeighborX="-484" custLinFactNeighborY="-9697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3D5979-EC9A-4051-BB73-8C7E5AE35A1E}" type="pres">
      <dgm:prSet presAssocID="{23833E84-24A4-4DAB-9432-CE4F32AD897E}" presName="level3hierChild" presStyleCnt="0"/>
      <dgm:spPr/>
    </dgm:pt>
    <dgm:pt modelId="{E01C10BE-C88F-4D0F-BDF4-C0ABCB0D3187}" type="pres">
      <dgm:prSet presAssocID="{1C18BD86-22E8-46F9-ACF9-6B2F57C708AF}" presName="conn2-1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47414D29-882C-46B7-B395-57E80B107F56}" type="pres">
      <dgm:prSet presAssocID="{1C18BD86-22E8-46F9-ACF9-6B2F57C708AF}" presName="connTx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A0B47338-2AA6-4DA3-A8E6-A1011A301402}" type="pres">
      <dgm:prSet presAssocID="{10B19DC9-D3F4-48B2-B7CA-90C25D9568B0}" presName="root2" presStyleCnt="0"/>
      <dgm:spPr/>
    </dgm:pt>
    <dgm:pt modelId="{5C4D8620-6557-49F0-A6FA-223CDE21F3C7}" type="pres">
      <dgm:prSet presAssocID="{10B19DC9-D3F4-48B2-B7CA-90C25D9568B0}" presName="LevelTwoTextNode" presStyleLbl="node3" presStyleIdx="3" presStyleCnt="4" custLinFactNeighborX="-1836" custLinFactNeighborY="430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3CE930-64F6-4880-B344-9F0815FC1616}" type="pres">
      <dgm:prSet presAssocID="{10B19DC9-D3F4-48B2-B7CA-90C25D9568B0}" presName="level3hierChild" presStyleCnt="0"/>
      <dgm:spPr/>
    </dgm:pt>
    <dgm:pt modelId="{B8BB210D-1131-429A-B263-43C6CE67C75F}" type="pres">
      <dgm:prSet presAssocID="{D943577B-A13F-48D5-9DCF-27FFC187E8E3}" presName="conn2-1" presStyleLbl="parChTrans1D4" presStyleIdx="5" presStyleCnt="14"/>
      <dgm:spPr/>
      <dgm:t>
        <a:bodyPr/>
        <a:lstStyle/>
        <a:p>
          <a:pPr rtl="1"/>
          <a:endParaRPr lang="ar-SA"/>
        </a:p>
      </dgm:t>
    </dgm:pt>
    <dgm:pt modelId="{3C2F5C2C-5A6B-4F33-A881-87A225DE52FC}" type="pres">
      <dgm:prSet presAssocID="{D943577B-A13F-48D5-9DCF-27FFC187E8E3}" presName="connTx" presStyleLbl="parChTrans1D4" presStyleIdx="5" presStyleCnt="14"/>
      <dgm:spPr/>
      <dgm:t>
        <a:bodyPr/>
        <a:lstStyle/>
        <a:p>
          <a:pPr rtl="1"/>
          <a:endParaRPr lang="ar-SA"/>
        </a:p>
      </dgm:t>
    </dgm:pt>
    <dgm:pt modelId="{F8CCDBCC-4B9D-4FB3-A5FC-4FA41A5DDB2C}" type="pres">
      <dgm:prSet presAssocID="{669F39DF-EB97-4C6E-AA02-FF97CAA83C7A}" presName="root2" presStyleCnt="0"/>
      <dgm:spPr/>
    </dgm:pt>
    <dgm:pt modelId="{0501CC59-3036-4B8A-BBEB-E05C46B6341C}" type="pres">
      <dgm:prSet presAssocID="{669F39DF-EB97-4C6E-AA02-FF97CAA83C7A}" presName="LevelTwoTextNode" presStyleLbl="node4" presStyleIdx="5" presStyleCnt="14" custScaleY="105281" custLinFactNeighborY="-4609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1060F-67D5-4766-9EF3-9C945D143A43}" type="pres">
      <dgm:prSet presAssocID="{669F39DF-EB97-4C6E-AA02-FF97CAA83C7A}" presName="level3hierChild" presStyleCnt="0"/>
      <dgm:spPr/>
    </dgm:pt>
    <dgm:pt modelId="{003644D3-4039-4006-A734-FF4012E1ED66}" type="pres">
      <dgm:prSet presAssocID="{0C68AD01-8E84-4F47-8F7B-57E8D56A462F}" presName="conn2-1" presStyleLbl="parChTrans1D4" presStyleIdx="6" presStyleCnt="14"/>
      <dgm:spPr/>
      <dgm:t>
        <a:bodyPr/>
        <a:lstStyle/>
        <a:p>
          <a:pPr rtl="1"/>
          <a:endParaRPr lang="ar-SA"/>
        </a:p>
      </dgm:t>
    </dgm:pt>
    <dgm:pt modelId="{F1DB5954-1BB2-4375-A415-4F33E5D8E41C}" type="pres">
      <dgm:prSet presAssocID="{0C68AD01-8E84-4F47-8F7B-57E8D56A462F}" presName="connTx" presStyleLbl="parChTrans1D4" presStyleIdx="6" presStyleCnt="14"/>
      <dgm:spPr/>
      <dgm:t>
        <a:bodyPr/>
        <a:lstStyle/>
        <a:p>
          <a:pPr rtl="1"/>
          <a:endParaRPr lang="ar-SA"/>
        </a:p>
      </dgm:t>
    </dgm:pt>
    <dgm:pt modelId="{6F978979-0610-49ED-AAA2-99164DE7DB85}" type="pres">
      <dgm:prSet presAssocID="{B38558E9-3074-4031-B4E8-744DA54AFE5A}" presName="root2" presStyleCnt="0"/>
      <dgm:spPr/>
    </dgm:pt>
    <dgm:pt modelId="{8F8F1F79-A02B-4DE7-A741-CA0D7F4EC636}" type="pres">
      <dgm:prSet presAssocID="{B38558E9-3074-4031-B4E8-744DA54AFE5A}" presName="LevelTwoTextNode" presStyleLbl="node4" presStyleIdx="6" presStyleCnt="14" custLinFactNeighborX="-562" custLinFactNeighborY="-2765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D89B96-FE44-4C75-9D0F-8178252E0158}" type="pres">
      <dgm:prSet presAssocID="{B38558E9-3074-4031-B4E8-744DA54AFE5A}" presName="level3hierChild" presStyleCnt="0"/>
      <dgm:spPr/>
    </dgm:pt>
    <dgm:pt modelId="{EF5F906A-D6AE-485C-AD30-AE5211A6E93E}" type="pres">
      <dgm:prSet presAssocID="{B13BECAB-C3F5-4DE8-9CB5-E9DB85771217}" presName="conn2-1" presStyleLbl="parChTrans1D4" presStyleIdx="7" presStyleCnt="14"/>
      <dgm:spPr/>
      <dgm:t>
        <a:bodyPr/>
        <a:lstStyle/>
        <a:p>
          <a:pPr rtl="1"/>
          <a:endParaRPr lang="ar-SA"/>
        </a:p>
      </dgm:t>
    </dgm:pt>
    <dgm:pt modelId="{B527A8CE-7464-4C35-97E3-A71454CA1888}" type="pres">
      <dgm:prSet presAssocID="{B13BECAB-C3F5-4DE8-9CB5-E9DB85771217}" presName="connTx" presStyleLbl="parChTrans1D4" presStyleIdx="7" presStyleCnt="14"/>
      <dgm:spPr/>
      <dgm:t>
        <a:bodyPr/>
        <a:lstStyle/>
        <a:p>
          <a:pPr rtl="1"/>
          <a:endParaRPr lang="ar-SA"/>
        </a:p>
      </dgm:t>
    </dgm:pt>
    <dgm:pt modelId="{74D811FE-D00B-4F9A-A664-E8A74DBD78C4}" type="pres">
      <dgm:prSet presAssocID="{7D3DB9FE-5AC9-4987-948F-8EF623BEE69D}" presName="root2" presStyleCnt="0"/>
      <dgm:spPr/>
    </dgm:pt>
    <dgm:pt modelId="{CCBA4E76-AAB0-4E10-A504-33418BF7A521}" type="pres">
      <dgm:prSet presAssocID="{7D3DB9FE-5AC9-4987-948F-8EF623BEE69D}" presName="LevelTwoTextNode" presStyleLbl="node4" presStyleIdx="7" presStyleCnt="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AD8CF2-4BF2-4C66-9A0A-72FAD6EF9C50}" type="pres">
      <dgm:prSet presAssocID="{7D3DB9FE-5AC9-4987-948F-8EF623BEE69D}" presName="level3hierChild" presStyleCnt="0"/>
      <dgm:spPr/>
    </dgm:pt>
    <dgm:pt modelId="{7CC77A12-72EF-47D8-9788-E6706B6B0ACE}" type="pres">
      <dgm:prSet presAssocID="{B708365F-8B4A-4F01-B9AF-9114AB921676}" presName="conn2-1" presStyleLbl="parChTrans1D4" presStyleIdx="8" presStyleCnt="14"/>
      <dgm:spPr/>
      <dgm:t>
        <a:bodyPr/>
        <a:lstStyle/>
        <a:p>
          <a:pPr rtl="1"/>
          <a:endParaRPr lang="ar-SA"/>
        </a:p>
      </dgm:t>
    </dgm:pt>
    <dgm:pt modelId="{8E385B53-7252-46C3-A346-B60930EE24C2}" type="pres">
      <dgm:prSet presAssocID="{B708365F-8B4A-4F01-B9AF-9114AB921676}" presName="connTx" presStyleLbl="parChTrans1D4" presStyleIdx="8" presStyleCnt="14"/>
      <dgm:spPr/>
      <dgm:t>
        <a:bodyPr/>
        <a:lstStyle/>
        <a:p>
          <a:pPr rtl="1"/>
          <a:endParaRPr lang="ar-SA"/>
        </a:p>
      </dgm:t>
    </dgm:pt>
    <dgm:pt modelId="{0BDF599F-170F-455A-AABF-2B4532823EAC}" type="pres">
      <dgm:prSet presAssocID="{478D4A0F-93A1-4D64-A244-3BEB610B5582}" presName="root2" presStyleCnt="0"/>
      <dgm:spPr/>
    </dgm:pt>
    <dgm:pt modelId="{48C0985F-70E7-41EC-BD50-03B7BC704724}" type="pres">
      <dgm:prSet presAssocID="{478D4A0F-93A1-4D64-A244-3BEB610B5582}" presName="LevelTwoTextNode" presStyleLbl="node4" presStyleIdx="8" presStyleCnt="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07CA41-941C-4698-AC81-5DA0FA102107}" type="pres">
      <dgm:prSet presAssocID="{478D4A0F-93A1-4D64-A244-3BEB610B5582}" presName="level3hierChild" presStyleCnt="0"/>
      <dgm:spPr/>
    </dgm:pt>
    <dgm:pt modelId="{CEC25DB5-18F9-4E6A-AED8-98662C85C8AB}" type="pres">
      <dgm:prSet presAssocID="{0357C6C7-0734-422C-BE6F-9093D905AA5E}" presName="conn2-1" presStyleLbl="parChTrans1D4" presStyleIdx="9" presStyleCnt="14"/>
      <dgm:spPr/>
      <dgm:t>
        <a:bodyPr/>
        <a:lstStyle/>
        <a:p>
          <a:pPr rtl="1"/>
          <a:endParaRPr lang="ar-SA"/>
        </a:p>
      </dgm:t>
    </dgm:pt>
    <dgm:pt modelId="{FD67B33A-7E91-4976-98C8-E655E94A7BAE}" type="pres">
      <dgm:prSet presAssocID="{0357C6C7-0734-422C-BE6F-9093D905AA5E}" presName="connTx" presStyleLbl="parChTrans1D4" presStyleIdx="9" presStyleCnt="14"/>
      <dgm:spPr/>
      <dgm:t>
        <a:bodyPr/>
        <a:lstStyle/>
        <a:p>
          <a:pPr rtl="1"/>
          <a:endParaRPr lang="ar-SA"/>
        </a:p>
      </dgm:t>
    </dgm:pt>
    <dgm:pt modelId="{B77D4A18-DEE0-4081-A14A-1934AF5D4CDA}" type="pres">
      <dgm:prSet presAssocID="{337CB785-211F-45A3-A2AF-20551EDF843A}" presName="root2" presStyleCnt="0"/>
      <dgm:spPr/>
    </dgm:pt>
    <dgm:pt modelId="{9475BD73-CF62-468E-8ACF-ED3113C3A404}" type="pres">
      <dgm:prSet presAssocID="{337CB785-211F-45A3-A2AF-20551EDF843A}" presName="LevelTwoTextNode" presStyleLbl="node4" presStyleIdx="9" presStyleCnt="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E179E7B-289B-42F1-9C4C-BE060242EC41}" type="pres">
      <dgm:prSet presAssocID="{337CB785-211F-45A3-A2AF-20551EDF843A}" presName="level3hierChild" presStyleCnt="0"/>
      <dgm:spPr/>
    </dgm:pt>
    <dgm:pt modelId="{C64CCAB1-4264-4C65-A2D8-98CB83A96AB7}" type="pres">
      <dgm:prSet presAssocID="{6FE93D90-DE35-464E-96FE-E7E72ECE0085}" presName="conn2-1" presStyleLbl="parChTrans1D4" presStyleIdx="10" presStyleCnt="14"/>
      <dgm:spPr/>
      <dgm:t>
        <a:bodyPr/>
        <a:lstStyle/>
        <a:p>
          <a:pPr rtl="1"/>
          <a:endParaRPr lang="ar-SA"/>
        </a:p>
      </dgm:t>
    </dgm:pt>
    <dgm:pt modelId="{D64DB9CA-5264-497C-BB52-5B83BFDC0D59}" type="pres">
      <dgm:prSet presAssocID="{6FE93D90-DE35-464E-96FE-E7E72ECE0085}" presName="connTx" presStyleLbl="parChTrans1D4" presStyleIdx="10" presStyleCnt="14"/>
      <dgm:spPr/>
      <dgm:t>
        <a:bodyPr/>
        <a:lstStyle/>
        <a:p>
          <a:pPr rtl="1"/>
          <a:endParaRPr lang="ar-SA"/>
        </a:p>
      </dgm:t>
    </dgm:pt>
    <dgm:pt modelId="{B16A354C-AEAC-4119-A173-2CD9E3AB3899}" type="pres">
      <dgm:prSet presAssocID="{6686C3EB-7ADD-4CD5-ABC6-83311593B29D}" presName="root2" presStyleCnt="0"/>
      <dgm:spPr/>
    </dgm:pt>
    <dgm:pt modelId="{ACFBF746-C394-48F3-9071-0C96610D26A1}" type="pres">
      <dgm:prSet presAssocID="{6686C3EB-7ADD-4CD5-ABC6-83311593B29D}" presName="LevelTwoTextNode" presStyleLbl="node4" presStyleIdx="10" presStyleCnt="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545190-9940-49AB-B838-4DB6552EF2B1}" type="pres">
      <dgm:prSet presAssocID="{6686C3EB-7ADD-4CD5-ABC6-83311593B29D}" presName="level3hierChild" presStyleCnt="0"/>
      <dgm:spPr/>
    </dgm:pt>
    <dgm:pt modelId="{E4B77A97-2D38-4295-ACA2-6E87757C6C9D}" type="pres">
      <dgm:prSet presAssocID="{04C7513A-B2EC-4A84-BADA-276AB3B177BC}" presName="conn2-1" presStyleLbl="parChTrans1D4" presStyleIdx="11" presStyleCnt="14"/>
      <dgm:spPr/>
      <dgm:t>
        <a:bodyPr/>
        <a:lstStyle/>
        <a:p>
          <a:pPr rtl="1"/>
          <a:endParaRPr lang="ar-SA"/>
        </a:p>
      </dgm:t>
    </dgm:pt>
    <dgm:pt modelId="{E0FE72DD-BFE3-449A-9658-6CC3160C1D8D}" type="pres">
      <dgm:prSet presAssocID="{04C7513A-B2EC-4A84-BADA-276AB3B177BC}" presName="connTx" presStyleLbl="parChTrans1D4" presStyleIdx="11" presStyleCnt="14"/>
      <dgm:spPr/>
      <dgm:t>
        <a:bodyPr/>
        <a:lstStyle/>
        <a:p>
          <a:pPr rtl="1"/>
          <a:endParaRPr lang="ar-SA"/>
        </a:p>
      </dgm:t>
    </dgm:pt>
    <dgm:pt modelId="{391E6C7A-7514-4D85-B3E9-D93970B516B9}" type="pres">
      <dgm:prSet presAssocID="{929B928E-956D-425E-9DD8-E55788AEA9B8}" presName="root2" presStyleCnt="0"/>
      <dgm:spPr/>
    </dgm:pt>
    <dgm:pt modelId="{2ED728BC-5BEF-4A4F-AC5D-D18036745DF3}" type="pres">
      <dgm:prSet presAssocID="{929B928E-956D-425E-9DD8-E55788AEA9B8}" presName="LevelTwoTextNode" presStyleLbl="node4" presStyleIdx="11" presStyleCnt="14" custScaleY="7518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92997E6-1E17-4E67-984E-FD821717D4A2}" type="pres">
      <dgm:prSet presAssocID="{929B928E-956D-425E-9DD8-E55788AEA9B8}" presName="level3hierChild" presStyleCnt="0"/>
      <dgm:spPr/>
    </dgm:pt>
    <dgm:pt modelId="{544E81DB-ADCC-41A5-AFAB-FADF208612EF}" type="pres">
      <dgm:prSet presAssocID="{1D9F8356-9079-4758-99B5-2D13CAD1C8EE}" presName="conn2-1" presStyleLbl="parChTrans1D4" presStyleIdx="12" presStyleCnt="14"/>
      <dgm:spPr/>
      <dgm:t>
        <a:bodyPr/>
        <a:lstStyle/>
        <a:p>
          <a:pPr rtl="1"/>
          <a:endParaRPr lang="ar-SA"/>
        </a:p>
      </dgm:t>
    </dgm:pt>
    <dgm:pt modelId="{AD94CB52-0549-4F9D-90CF-F30B1DB0F766}" type="pres">
      <dgm:prSet presAssocID="{1D9F8356-9079-4758-99B5-2D13CAD1C8EE}" presName="connTx" presStyleLbl="parChTrans1D4" presStyleIdx="12" presStyleCnt="14"/>
      <dgm:spPr/>
      <dgm:t>
        <a:bodyPr/>
        <a:lstStyle/>
        <a:p>
          <a:pPr rtl="1"/>
          <a:endParaRPr lang="ar-SA"/>
        </a:p>
      </dgm:t>
    </dgm:pt>
    <dgm:pt modelId="{0AC4EB54-FB2D-47FE-B23C-9294B8FB5CA7}" type="pres">
      <dgm:prSet presAssocID="{D7060BD9-F0F4-417B-937C-7A41933399B0}" presName="root2" presStyleCnt="0"/>
      <dgm:spPr/>
    </dgm:pt>
    <dgm:pt modelId="{68F57A03-8D3D-4EF6-BCBD-D03C9ECEB132}" type="pres">
      <dgm:prSet presAssocID="{D7060BD9-F0F4-417B-937C-7A41933399B0}" presName="LevelTwoTextNode" presStyleLbl="node4" presStyleIdx="12" presStyleCnt="14" custScaleY="97278" custLinFactNeighborY="-2212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9D5F8AD-EE8E-48F7-8B66-216E5595FC37}" type="pres">
      <dgm:prSet presAssocID="{D7060BD9-F0F4-417B-937C-7A41933399B0}" presName="level3hierChild" presStyleCnt="0"/>
      <dgm:spPr/>
    </dgm:pt>
    <dgm:pt modelId="{A2F83689-60F8-4786-899A-BE0AAA26B078}" type="pres">
      <dgm:prSet presAssocID="{6365B836-08F6-4F33-9261-157FEEF1FF4F}" presName="conn2-1" presStyleLbl="parChTrans1D4" presStyleIdx="13" presStyleCnt="14"/>
      <dgm:spPr/>
      <dgm:t>
        <a:bodyPr/>
        <a:lstStyle/>
        <a:p>
          <a:pPr rtl="1"/>
          <a:endParaRPr lang="ar-SA"/>
        </a:p>
      </dgm:t>
    </dgm:pt>
    <dgm:pt modelId="{91EB3CC8-E870-4112-B6C6-5835843E04D6}" type="pres">
      <dgm:prSet presAssocID="{6365B836-08F6-4F33-9261-157FEEF1FF4F}" presName="connTx" presStyleLbl="parChTrans1D4" presStyleIdx="13" presStyleCnt="14"/>
      <dgm:spPr/>
      <dgm:t>
        <a:bodyPr/>
        <a:lstStyle/>
        <a:p>
          <a:pPr rtl="1"/>
          <a:endParaRPr lang="ar-SA"/>
        </a:p>
      </dgm:t>
    </dgm:pt>
    <dgm:pt modelId="{CE2AC886-A7B8-40CF-84B2-20E368684302}" type="pres">
      <dgm:prSet presAssocID="{6797F092-F5F3-424B-90C8-C8685E619913}" presName="root2" presStyleCnt="0"/>
      <dgm:spPr/>
    </dgm:pt>
    <dgm:pt modelId="{9DE01B9F-B24B-4529-8DD2-32631D0B916D}" type="pres">
      <dgm:prSet presAssocID="{6797F092-F5F3-424B-90C8-C8685E619913}" presName="LevelTwoTextNode" presStyleLbl="node4" presStyleIdx="13" presStyleCnt="14" custScaleY="99315" custLinFactNeighborX="-340" custLinFactNeighborY="-183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E3C7FE-AA58-449A-AB13-6CCC88B446E4}" type="pres">
      <dgm:prSet presAssocID="{6797F092-F5F3-424B-90C8-C8685E619913}" presName="level3hierChild" presStyleCnt="0"/>
      <dgm:spPr/>
    </dgm:pt>
  </dgm:ptLst>
  <dgm:cxnLst>
    <dgm:cxn modelId="{A6CEAA7D-A95D-4378-9364-440501F9B238}" type="presOf" srcId="{B13BECAB-C3F5-4DE8-9CB5-E9DB85771217}" destId="{B527A8CE-7464-4C35-97E3-A71454CA1888}" srcOrd="1" destOrd="0" presId="urn:microsoft.com/office/officeart/2008/layout/HorizontalMultiLevelHierarchy"/>
    <dgm:cxn modelId="{33890030-BCEC-4667-9FBD-768AEE4196CC}" srcId="{643E9779-7B24-4ECE-BD6F-FBD477185CBD}" destId="{23833E84-24A4-4DAB-9432-CE4F32AD897E}" srcOrd="2" destOrd="0" parTransId="{9067C136-AF42-49AC-984F-A432178E1853}" sibTransId="{198E1793-D52B-41E6-8FB7-5DAAF9F46048}"/>
    <dgm:cxn modelId="{15532A40-73F2-41B1-9D56-8F14AF0B0251}" type="presOf" srcId="{1D9F8356-9079-4758-99B5-2D13CAD1C8EE}" destId="{544E81DB-ADCC-41A5-AFAB-FADF208612EF}" srcOrd="0" destOrd="0" presId="urn:microsoft.com/office/officeart/2008/layout/HorizontalMultiLevelHierarchy"/>
    <dgm:cxn modelId="{B4585D17-6F2F-464C-8DAB-CAFA24C2F703}" srcId="{854C6884-1BE2-4F38-B1DB-0039345CA0D2}" destId="{10B19DC9-D3F4-48B2-B7CA-90C25D9568B0}" srcOrd="1" destOrd="0" parTransId="{1C18BD86-22E8-46F9-ACF9-6B2F57C708AF}" sibTransId="{CF936D9E-F384-415F-85AD-DEE793A786A7}"/>
    <dgm:cxn modelId="{D2009BF4-ED49-4ADE-A648-809CCB6EE4DC}" srcId="{B38558E9-3074-4031-B4E8-744DA54AFE5A}" destId="{929B928E-956D-425E-9DD8-E55788AEA9B8}" srcOrd="4" destOrd="0" parTransId="{04C7513A-B2EC-4A84-BADA-276AB3B177BC}" sibTransId="{7706F7E8-DED4-45A2-85F8-8AFA19D2C645}"/>
    <dgm:cxn modelId="{D3124D8B-F327-488D-906F-BEFA93A63ABD}" type="presOf" srcId="{6FE93D90-DE35-464E-96FE-E7E72ECE0085}" destId="{D64DB9CA-5264-497C-BB52-5B83BFDC0D59}" srcOrd="1" destOrd="0" presId="urn:microsoft.com/office/officeart/2008/layout/HorizontalMultiLevelHierarchy"/>
    <dgm:cxn modelId="{46F92876-D446-4C31-882B-A540BB9BA747}" srcId="{D633B72D-FDB0-4DDA-8D8F-F42C81BD889C}" destId="{5ECD775F-E194-450C-A081-CC2D9C6395F3}" srcOrd="0" destOrd="0" parTransId="{44F0C4BA-5F33-4933-8D4E-B98A8FE255E2}" sibTransId="{D29F8AE5-2B16-4484-A18C-EF284DB3FDCC}"/>
    <dgm:cxn modelId="{00A4B9BE-19B2-4D41-A0DD-DA856CFD33AE}" type="presOf" srcId="{77DA7491-712E-46CF-B1F5-39F4061227A2}" destId="{4DB10128-40E4-4281-AA9D-28FD6E93BB5D}" srcOrd="1" destOrd="0" presId="urn:microsoft.com/office/officeart/2008/layout/HorizontalMultiLevelHierarchy"/>
    <dgm:cxn modelId="{0B75643E-57ED-4ECA-BA51-B952E73F5EE9}" srcId="{B38558E9-3074-4031-B4E8-744DA54AFE5A}" destId="{337CB785-211F-45A3-A2AF-20551EDF843A}" srcOrd="2" destOrd="0" parTransId="{0357C6C7-0734-422C-BE6F-9093D905AA5E}" sibTransId="{F90974A2-514D-4AFC-9672-C94BEE290376}"/>
    <dgm:cxn modelId="{DFFCB59F-979E-4B7B-8E23-FC6356BDFF2C}" type="presOf" srcId="{1D9F8356-9079-4758-99B5-2D13CAD1C8EE}" destId="{AD94CB52-0549-4F9D-90CF-F30B1DB0F766}" srcOrd="1" destOrd="0" presId="urn:microsoft.com/office/officeart/2008/layout/HorizontalMultiLevelHierarchy"/>
    <dgm:cxn modelId="{5957F106-F53A-47F5-A561-2E7BAF403420}" type="presOf" srcId="{44F0C4BA-5F33-4933-8D4E-B98A8FE255E2}" destId="{DE5E5446-41E8-457D-A538-150D361642FB}" srcOrd="0" destOrd="0" presId="urn:microsoft.com/office/officeart/2008/layout/HorizontalMultiLevelHierarchy"/>
    <dgm:cxn modelId="{0420E62E-D3D6-404F-ACC4-CD9650DEAB40}" srcId="{D633B72D-FDB0-4DDA-8D8F-F42C81BD889C}" destId="{854C6884-1BE2-4F38-B1DB-0039345CA0D2}" srcOrd="1" destOrd="0" parTransId="{B0387F6C-B508-44F9-B143-23E9E94F4FBD}" sibTransId="{1DDAB4C5-2435-46ED-A85F-171002E9BDDA}"/>
    <dgm:cxn modelId="{81B16287-86DD-4921-A39A-4BD1A9F296E0}" srcId="{DE1C41FA-4FEE-41C2-830B-758C33A803C7}" destId="{D633B72D-FDB0-4DDA-8D8F-F42C81BD889C}" srcOrd="0" destOrd="0" parTransId="{5FA96439-9B93-406A-8777-449507D9F5C1}" sibTransId="{62F348E0-0216-4A85-A767-3E1E7AFB95F7}"/>
    <dgm:cxn modelId="{2C9F0D0C-C9FD-471F-961A-18BE0991D0BA}" type="presOf" srcId="{23833E84-24A4-4DAB-9432-CE4F32AD897E}" destId="{CCE30565-F683-43C2-A27A-F073ABF85B0F}" srcOrd="0" destOrd="0" presId="urn:microsoft.com/office/officeart/2008/layout/HorizontalMultiLevelHierarchy"/>
    <dgm:cxn modelId="{6C817A96-7AC3-4CE1-B91A-3A6D01BB585D}" srcId="{854C6884-1BE2-4F38-B1DB-0039345CA0D2}" destId="{DA823C07-221B-4386-8EF5-1A34A3428ED3}" srcOrd="0" destOrd="0" parTransId="{A0DE3D8D-DAAC-4402-BF7C-8BDA57DCE985}" sibTransId="{B3AA49C6-5F9D-4616-A2B8-791B65E416D2}"/>
    <dgm:cxn modelId="{18363336-CC53-4F35-B9C9-2ABD2C7CEEDF}" type="presOf" srcId="{02FA954C-A5EC-4BC4-91B8-FBFED305E629}" destId="{5501F5AD-3505-4E44-B6B3-6351255B69EA}" srcOrd="0" destOrd="0" presId="urn:microsoft.com/office/officeart/2008/layout/HorizontalMultiLevelHierarchy"/>
    <dgm:cxn modelId="{9B012447-7B48-46AD-BD73-FA49156479B4}" type="presOf" srcId="{77DA7491-712E-46CF-B1F5-39F4061227A2}" destId="{66E126AB-B3AD-4027-AF45-A157360E1689}" srcOrd="0" destOrd="0" presId="urn:microsoft.com/office/officeart/2008/layout/HorizontalMultiLevelHierarchy"/>
    <dgm:cxn modelId="{E5DE2138-00C0-43BE-B84D-966C45099BFB}" type="presOf" srcId="{7423253E-D5E5-4099-8FD7-3BDC896E4265}" destId="{72519202-B0AF-4949-A030-FFAD492CC522}" srcOrd="0" destOrd="0" presId="urn:microsoft.com/office/officeart/2008/layout/HorizontalMultiLevelHierarchy"/>
    <dgm:cxn modelId="{E59686CC-0976-4DC6-8662-3BE8562C6C75}" type="presOf" srcId="{DE1C41FA-4FEE-41C2-830B-758C33A803C7}" destId="{690F31FD-337C-40C4-AADD-0E1515A66E82}" srcOrd="0" destOrd="0" presId="urn:microsoft.com/office/officeart/2008/layout/HorizontalMultiLevelHierarchy"/>
    <dgm:cxn modelId="{E111C9F7-3D9A-4575-ACAB-336476639EC1}" type="presOf" srcId="{D943577B-A13F-48D5-9DCF-27FFC187E8E3}" destId="{B8BB210D-1131-429A-B263-43C6CE67C75F}" srcOrd="0" destOrd="0" presId="urn:microsoft.com/office/officeart/2008/layout/HorizontalMultiLevelHierarchy"/>
    <dgm:cxn modelId="{B09F01A9-D689-4DB1-B8FA-40C916A12764}" type="presOf" srcId="{B0387F6C-B508-44F9-B143-23E9E94F4FBD}" destId="{C00501FA-6DE4-4A6A-9B00-1FE944CA2885}" srcOrd="1" destOrd="0" presId="urn:microsoft.com/office/officeart/2008/layout/HorizontalMultiLevelHierarchy"/>
    <dgm:cxn modelId="{8D2AD88E-6C48-4EC5-AF72-F23FA9DD1807}" type="presOf" srcId="{F3C58C8C-0FE3-4198-9A5A-BF1B846FB116}" destId="{BD546F76-AE07-4AB7-B375-46B24105BEF5}" srcOrd="0" destOrd="0" presId="urn:microsoft.com/office/officeart/2008/layout/HorizontalMultiLevelHierarchy"/>
    <dgm:cxn modelId="{7B0FD59D-B6E0-4C2E-8372-D28D58DB1FE8}" type="presOf" srcId="{0357C6C7-0734-422C-BE6F-9093D905AA5E}" destId="{FD67B33A-7E91-4976-98C8-E655E94A7BAE}" srcOrd="1" destOrd="0" presId="urn:microsoft.com/office/officeart/2008/layout/HorizontalMultiLevelHierarchy"/>
    <dgm:cxn modelId="{1257700D-801B-4B60-872F-55A5CF23F77B}" type="presOf" srcId="{D7060BD9-F0F4-417B-937C-7A41933399B0}" destId="{68F57A03-8D3D-4EF6-BCBD-D03C9ECEB132}" srcOrd="0" destOrd="0" presId="urn:microsoft.com/office/officeart/2008/layout/HorizontalMultiLevelHierarchy"/>
    <dgm:cxn modelId="{1AFFEDCF-8E56-4795-981F-D826D262E590}" type="presOf" srcId="{B708365F-8B4A-4F01-B9AF-9114AB921676}" destId="{8E385B53-7252-46C3-A346-B60930EE24C2}" srcOrd="1" destOrd="0" presId="urn:microsoft.com/office/officeart/2008/layout/HorizontalMultiLevelHierarchy"/>
    <dgm:cxn modelId="{BF033E41-6FA9-46B2-BDA6-00B88FB35206}" type="presOf" srcId="{1AED42CA-E92B-4C44-B7B8-851D8CCC3609}" destId="{8A253BAF-28B8-485C-B47B-E148B94C8909}" srcOrd="1" destOrd="0" presId="urn:microsoft.com/office/officeart/2008/layout/HorizontalMultiLevelHierarchy"/>
    <dgm:cxn modelId="{99BFD3DA-B892-455E-80D5-35F551758B78}" type="presOf" srcId="{6686C3EB-7ADD-4CD5-ABC6-83311593B29D}" destId="{ACFBF746-C394-48F3-9071-0C96610D26A1}" srcOrd="0" destOrd="0" presId="urn:microsoft.com/office/officeart/2008/layout/HorizontalMultiLevelHierarchy"/>
    <dgm:cxn modelId="{27BDBD56-E190-41CC-8366-25EDCE90F84C}" srcId="{DA823C07-221B-4386-8EF5-1A34A3428ED3}" destId="{643E9779-7B24-4ECE-BD6F-FBD477185CBD}" srcOrd="1" destOrd="0" parTransId="{02FA954C-A5EC-4BC4-91B8-FBFED305E629}" sibTransId="{CAE23398-517B-4925-96B0-80E395803766}"/>
    <dgm:cxn modelId="{5687D0FA-AB42-4D00-BC05-20C8EE771842}" type="presOf" srcId="{04C7513A-B2EC-4A84-BADA-276AB3B177BC}" destId="{E4B77A97-2D38-4295-ACA2-6E87757C6C9D}" srcOrd="0" destOrd="0" presId="urn:microsoft.com/office/officeart/2008/layout/HorizontalMultiLevelHierarchy"/>
    <dgm:cxn modelId="{2070A7A6-8A86-4FD9-B722-1435B2902EDB}" srcId="{10B19DC9-D3F4-48B2-B7CA-90C25D9568B0}" destId="{D7060BD9-F0F4-417B-937C-7A41933399B0}" srcOrd="2" destOrd="0" parTransId="{1D9F8356-9079-4758-99B5-2D13CAD1C8EE}" sibTransId="{A65B2C25-BD24-4BAA-A0D3-9210281EFFE2}"/>
    <dgm:cxn modelId="{484569B6-24ED-44D2-A512-9741411AEE23}" type="presOf" srcId="{7D3DB9FE-5AC9-4987-948F-8EF623BEE69D}" destId="{CCBA4E76-AAB0-4E10-A504-33418BF7A521}" srcOrd="0" destOrd="0" presId="urn:microsoft.com/office/officeart/2008/layout/HorizontalMultiLevelHierarchy"/>
    <dgm:cxn modelId="{F3261B99-E80D-4296-B751-CA481E2D0020}" srcId="{5ECD775F-E194-450C-A081-CC2D9C6395F3}" destId="{90ABEB46-C6F4-4FA4-B475-BA94DC10F742}" srcOrd="0" destOrd="0" parTransId="{CD77BA9C-96F8-45E6-B746-61E39F5FE91F}" sibTransId="{7495AE4C-6848-41B2-82FA-F199191BA576}"/>
    <dgm:cxn modelId="{C2F77611-DA51-4319-8E3A-694B8FDE299F}" type="presOf" srcId="{6797F092-F5F3-424B-90C8-C8685E619913}" destId="{9DE01B9F-B24B-4529-8DD2-32631D0B916D}" srcOrd="0" destOrd="0" presId="urn:microsoft.com/office/officeart/2008/layout/HorizontalMultiLevelHierarchy"/>
    <dgm:cxn modelId="{E3ADC9FE-6317-4143-8F87-11734C623C57}" srcId="{B38558E9-3074-4031-B4E8-744DA54AFE5A}" destId="{478D4A0F-93A1-4D64-A244-3BEB610B5582}" srcOrd="1" destOrd="0" parTransId="{B708365F-8B4A-4F01-B9AF-9114AB921676}" sibTransId="{77715E44-2BDB-4DA2-85A3-1964AEC89A44}"/>
    <dgm:cxn modelId="{99302F8F-BF93-4A2C-B2E7-CEFDE503A884}" type="presOf" srcId="{854C6884-1BE2-4F38-B1DB-0039345CA0D2}" destId="{B929E4BC-924F-4FC1-9DA6-7C6A10DD8338}" srcOrd="0" destOrd="0" presId="urn:microsoft.com/office/officeart/2008/layout/HorizontalMultiLevelHierarchy"/>
    <dgm:cxn modelId="{92BBF82D-BBA4-4D16-B9F1-DD308D2C386A}" type="presOf" srcId="{6365B836-08F6-4F33-9261-157FEEF1FF4F}" destId="{91EB3CC8-E870-4112-B6C6-5835843E04D6}" srcOrd="1" destOrd="0" presId="urn:microsoft.com/office/officeart/2008/layout/HorizontalMultiLevelHierarchy"/>
    <dgm:cxn modelId="{F627DD9C-CADE-45DD-9606-051533ED493C}" srcId="{10B19DC9-D3F4-48B2-B7CA-90C25D9568B0}" destId="{669F39DF-EB97-4C6E-AA02-FF97CAA83C7A}" srcOrd="0" destOrd="0" parTransId="{D943577B-A13F-48D5-9DCF-27FFC187E8E3}" sibTransId="{3A0357FD-2CF1-49DB-B844-3168FC577DB3}"/>
    <dgm:cxn modelId="{3CD66532-F8C4-40BD-89B7-19777804C9C9}" type="presOf" srcId="{643E9779-7B24-4ECE-BD6F-FBD477185CBD}" destId="{38782DA5-BA76-4FD7-9697-E6F671041AED}" srcOrd="0" destOrd="0" presId="urn:microsoft.com/office/officeart/2008/layout/HorizontalMultiLevelHierarchy"/>
    <dgm:cxn modelId="{199F7AE8-DB18-4E08-947C-9A65BE59D5E0}" type="presOf" srcId="{B708365F-8B4A-4F01-B9AF-9114AB921676}" destId="{7CC77A12-72EF-47D8-9788-E6706B6B0ACE}" srcOrd="0" destOrd="0" presId="urn:microsoft.com/office/officeart/2008/layout/HorizontalMultiLevelHierarchy"/>
    <dgm:cxn modelId="{3D0F992C-25A7-46AB-9885-F09EB8D53442}" type="presOf" srcId="{04C7513A-B2EC-4A84-BADA-276AB3B177BC}" destId="{E0FE72DD-BFE3-449A-9658-6CC3160C1D8D}" srcOrd="1" destOrd="0" presId="urn:microsoft.com/office/officeart/2008/layout/HorizontalMultiLevelHierarchy"/>
    <dgm:cxn modelId="{47F684A4-6671-4E9E-8C95-CCD912751876}" type="presOf" srcId="{929B928E-956D-425E-9DD8-E55788AEA9B8}" destId="{2ED728BC-5BEF-4A4F-AC5D-D18036745DF3}" srcOrd="0" destOrd="0" presId="urn:microsoft.com/office/officeart/2008/layout/HorizontalMultiLevelHierarchy"/>
    <dgm:cxn modelId="{2EB25B9C-C2D4-415A-8964-E110DB71FC1F}" srcId="{10B19DC9-D3F4-48B2-B7CA-90C25D9568B0}" destId="{6797F092-F5F3-424B-90C8-C8685E619913}" srcOrd="3" destOrd="0" parTransId="{6365B836-08F6-4F33-9261-157FEEF1FF4F}" sibTransId="{728C5EEE-5F7C-4080-9290-1820FE02D929}"/>
    <dgm:cxn modelId="{21801C29-99E2-46EC-B4A8-848A573B6CC6}" type="presOf" srcId="{478D4A0F-93A1-4D64-A244-3BEB610B5582}" destId="{48C0985F-70E7-41EC-BD50-03B7BC704724}" srcOrd="0" destOrd="0" presId="urn:microsoft.com/office/officeart/2008/layout/HorizontalMultiLevelHierarchy"/>
    <dgm:cxn modelId="{76017FAC-815C-47C5-87E2-276826F26626}" type="presOf" srcId="{CD77BA9C-96F8-45E6-B746-61E39F5FE91F}" destId="{EA916A51-CCC7-4E76-BCF4-2DC512B00071}" srcOrd="1" destOrd="0" presId="urn:microsoft.com/office/officeart/2008/layout/HorizontalMultiLevelHierarchy"/>
    <dgm:cxn modelId="{F216ED08-291D-4666-BA75-B5770E216A62}" type="presOf" srcId="{1AED42CA-E92B-4C44-B7B8-851D8CCC3609}" destId="{4D135536-2A38-49A5-9FC5-D0EF06E9A90E}" srcOrd="0" destOrd="0" presId="urn:microsoft.com/office/officeart/2008/layout/HorizontalMultiLevelHierarchy"/>
    <dgm:cxn modelId="{D67777F3-84DD-4AF8-9670-E43FE6B74B1E}" type="presOf" srcId="{2EEAECFD-C049-4034-AB9F-225BC1984353}" destId="{6709A14E-DC45-451A-A8CC-8D626DC4CCE0}" srcOrd="0" destOrd="0" presId="urn:microsoft.com/office/officeart/2008/layout/HorizontalMultiLevelHierarchy"/>
    <dgm:cxn modelId="{F471A7A1-3F64-471A-8052-AA859C7A0C71}" type="presOf" srcId="{0357C6C7-0734-422C-BE6F-9093D905AA5E}" destId="{CEC25DB5-18F9-4E6A-AED8-98662C85C8AB}" srcOrd="0" destOrd="0" presId="urn:microsoft.com/office/officeart/2008/layout/HorizontalMultiLevelHierarchy"/>
    <dgm:cxn modelId="{15DAF2C2-9291-4470-B796-493DC5A7F1F5}" type="presOf" srcId="{337CB785-211F-45A3-A2AF-20551EDF843A}" destId="{9475BD73-CF62-468E-8ACF-ED3113C3A404}" srcOrd="0" destOrd="0" presId="urn:microsoft.com/office/officeart/2008/layout/HorizontalMultiLevelHierarchy"/>
    <dgm:cxn modelId="{E9F58160-3DC4-43C5-8CA8-5EAD77DDC7C2}" type="presOf" srcId="{6FE93D90-DE35-464E-96FE-E7E72ECE0085}" destId="{C64CCAB1-4264-4C65-A2D8-98CB83A96AB7}" srcOrd="0" destOrd="0" presId="urn:microsoft.com/office/officeart/2008/layout/HorizontalMultiLevelHierarchy"/>
    <dgm:cxn modelId="{12CE983A-9735-4B9A-92B2-77F9936F0C65}" type="presOf" srcId="{08F41845-0B4E-49B8-A60C-32E32992D2A8}" destId="{41CC16F0-38A3-4B83-A172-807DBE37423F}" srcOrd="0" destOrd="0" presId="urn:microsoft.com/office/officeart/2008/layout/HorizontalMultiLevelHierarchy"/>
    <dgm:cxn modelId="{3FE471AB-4124-4E50-86EA-5BCAC92C89E2}" srcId="{B38558E9-3074-4031-B4E8-744DA54AFE5A}" destId="{6686C3EB-7ADD-4CD5-ABC6-83311593B29D}" srcOrd="3" destOrd="0" parTransId="{6FE93D90-DE35-464E-96FE-E7E72ECE0085}" sibTransId="{C3906504-BA38-4477-942A-FB29AEEB4498}"/>
    <dgm:cxn modelId="{D1CDE218-6CB1-46D3-BE23-7D503FB8D6B3}" type="presOf" srcId="{E89EEA25-D8B3-4989-AC4F-566DF7FD42FF}" destId="{96BC549A-B5BB-42B6-AD3F-84FFD8C114EC}" srcOrd="0" destOrd="0" presId="urn:microsoft.com/office/officeart/2008/layout/HorizontalMultiLevelHierarchy"/>
    <dgm:cxn modelId="{F6141535-139F-46A3-88EB-9BC819E4FFE1}" type="presOf" srcId="{B13BECAB-C3F5-4DE8-9CB5-E9DB85771217}" destId="{EF5F906A-D6AE-485C-AD30-AE5211A6E93E}" srcOrd="0" destOrd="0" presId="urn:microsoft.com/office/officeart/2008/layout/HorizontalMultiLevelHierarchy"/>
    <dgm:cxn modelId="{9BA1FEFA-F5B1-4724-A630-CFC662152F04}" type="presOf" srcId="{5ECD775F-E194-450C-A081-CC2D9C6395F3}" destId="{6927D5FB-EE36-47BF-81B1-E77536E2EA3F}" srcOrd="0" destOrd="0" presId="urn:microsoft.com/office/officeart/2008/layout/HorizontalMultiLevelHierarchy"/>
    <dgm:cxn modelId="{C79B2938-2086-4700-825B-B84AC94E14B6}" type="presOf" srcId="{DA823C07-221B-4386-8EF5-1A34A3428ED3}" destId="{00DE3EF2-CA92-4E5F-98A7-4EA8604144EA}" srcOrd="0" destOrd="0" presId="urn:microsoft.com/office/officeart/2008/layout/HorizontalMultiLevelHierarchy"/>
    <dgm:cxn modelId="{8E6A2BD1-DDBC-4F6F-B5C4-907A298D8BCB}" type="presOf" srcId="{E89EEA25-D8B3-4989-AC4F-566DF7FD42FF}" destId="{8D217C15-2640-46FE-8399-2168F634D4AB}" srcOrd="1" destOrd="0" presId="urn:microsoft.com/office/officeart/2008/layout/HorizontalMultiLevelHierarchy"/>
    <dgm:cxn modelId="{9E748551-0336-46E8-9505-04C9EA5B0131}" type="presOf" srcId="{A0DE3D8D-DAAC-4402-BF7C-8BDA57DCE985}" destId="{09A655AB-BBD1-4A8A-AA8E-9510E16E9D9E}" srcOrd="0" destOrd="0" presId="urn:microsoft.com/office/officeart/2008/layout/HorizontalMultiLevelHierarchy"/>
    <dgm:cxn modelId="{073A2938-DE01-477A-A237-4427B2ECC049}" type="presOf" srcId="{9067C136-AF42-49AC-984F-A432178E1853}" destId="{B355A3D6-7836-4E4D-96A5-602F8FE82100}" srcOrd="1" destOrd="0" presId="urn:microsoft.com/office/officeart/2008/layout/HorizontalMultiLevelHierarchy"/>
    <dgm:cxn modelId="{919DC911-4DC3-4A1E-BCDD-FED580D5A29D}" srcId="{643E9779-7B24-4ECE-BD6F-FBD477185CBD}" destId="{7423253E-D5E5-4099-8FD7-3BDC896E4265}" srcOrd="1" destOrd="0" parTransId="{1AED42CA-E92B-4C44-B7B8-851D8CCC3609}" sibTransId="{B10830EC-F066-4CCC-BD4A-1E484F5E0CC6}"/>
    <dgm:cxn modelId="{257C2CD5-ED73-42B1-A5AD-4FC56BF99E1E}" type="presOf" srcId="{08F41845-0B4E-49B8-A60C-32E32992D2A8}" destId="{34BD44AA-1BCB-4792-9D4C-BFB4C46616F7}" srcOrd="1" destOrd="0" presId="urn:microsoft.com/office/officeart/2008/layout/HorizontalMultiLevelHierarchy"/>
    <dgm:cxn modelId="{C54D0163-8B0F-427F-8D60-4843F4365544}" type="presOf" srcId="{0C68AD01-8E84-4F47-8F7B-57E8D56A462F}" destId="{003644D3-4039-4006-A734-FF4012E1ED66}" srcOrd="0" destOrd="0" presId="urn:microsoft.com/office/officeart/2008/layout/HorizontalMultiLevelHierarchy"/>
    <dgm:cxn modelId="{A30F63D3-BFEA-4109-978A-37DE86F3BD50}" type="presOf" srcId="{B38558E9-3074-4031-B4E8-744DA54AFE5A}" destId="{8F8F1F79-A02B-4DE7-A741-CA0D7F4EC636}" srcOrd="0" destOrd="0" presId="urn:microsoft.com/office/officeart/2008/layout/HorizontalMultiLevelHierarchy"/>
    <dgm:cxn modelId="{7F8FC327-115F-4CB0-BA08-693F8B652FBB}" type="presOf" srcId="{8C8C8502-F694-41CE-A191-1E460D1F7F62}" destId="{81855855-EFB0-4AE0-A06A-309F0869CD64}" srcOrd="0" destOrd="0" presId="urn:microsoft.com/office/officeart/2008/layout/HorizontalMultiLevelHierarchy"/>
    <dgm:cxn modelId="{749CDC97-ABCC-4D9D-895B-2207D1D732C3}" type="presOf" srcId="{669F39DF-EB97-4C6E-AA02-FF97CAA83C7A}" destId="{0501CC59-3036-4B8A-BBEB-E05C46B6341C}" srcOrd="0" destOrd="0" presId="urn:microsoft.com/office/officeart/2008/layout/HorizontalMultiLevelHierarchy"/>
    <dgm:cxn modelId="{9365D4A5-8028-46BF-83D4-97A29B63D9F2}" type="presOf" srcId="{44F0C4BA-5F33-4933-8D4E-B98A8FE255E2}" destId="{56FCA2E6-A1AE-458D-9056-94E8746A0726}" srcOrd="1" destOrd="0" presId="urn:microsoft.com/office/officeart/2008/layout/HorizontalMultiLevelHierarchy"/>
    <dgm:cxn modelId="{802D8CB2-18BC-46DB-B0E2-CDD4B29F2916}" type="presOf" srcId="{9067C136-AF42-49AC-984F-A432178E1853}" destId="{8B57AF0F-BAB6-4041-A3C5-B3D5D2BCBED2}" srcOrd="0" destOrd="0" presId="urn:microsoft.com/office/officeart/2008/layout/HorizontalMultiLevelHierarchy"/>
    <dgm:cxn modelId="{CD1407BF-921F-4F46-B182-00DBC45377E5}" type="presOf" srcId="{6365B836-08F6-4F33-9261-157FEEF1FF4F}" destId="{A2F83689-60F8-4786-899A-BE0AAA26B078}" srcOrd="0" destOrd="0" presId="urn:microsoft.com/office/officeart/2008/layout/HorizontalMultiLevelHierarchy"/>
    <dgm:cxn modelId="{547AA775-5CF8-410A-93A1-05CB3E1A1075}" type="presOf" srcId="{0C68AD01-8E84-4F47-8F7B-57E8D56A462F}" destId="{F1DB5954-1BB2-4375-A415-4F33E5D8E41C}" srcOrd="1" destOrd="0" presId="urn:microsoft.com/office/officeart/2008/layout/HorizontalMultiLevelHierarchy"/>
    <dgm:cxn modelId="{5E1940D0-69CB-41FA-92BF-B352AD1D9938}" srcId="{DA823C07-221B-4386-8EF5-1A34A3428ED3}" destId="{8C8C8502-F694-41CE-A191-1E460D1F7F62}" srcOrd="0" destOrd="0" parTransId="{08F41845-0B4E-49B8-A60C-32E32992D2A8}" sibTransId="{64534219-00C1-437A-9937-E0453C28BFBB}"/>
    <dgm:cxn modelId="{7F23CFCB-BD0A-4E1E-B899-4242C1605DE1}" type="presOf" srcId="{CD77BA9C-96F8-45E6-B746-61E39F5FE91F}" destId="{055FBA4F-36AD-45C8-8EC0-8BDCA500D6A7}" srcOrd="0" destOrd="0" presId="urn:microsoft.com/office/officeart/2008/layout/HorizontalMultiLevelHierarchy"/>
    <dgm:cxn modelId="{DF3B4E28-4C1D-43B6-AE09-8B94E1A4C588}" srcId="{10B19DC9-D3F4-48B2-B7CA-90C25D9568B0}" destId="{B38558E9-3074-4031-B4E8-744DA54AFE5A}" srcOrd="1" destOrd="0" parTransId="{0C68AD01-8E84-4F47-8F7B-57E8D56A462F}" sibTransId="{4D3EFE2D-9F30-4070-BEF6-B2F098321DD1}"/>
    <dgm:cxn modelId="{5A046139-97AB-4B97-8DEE-CB52EDF94259}" type="presOf" srcId="{90ABEB46-C6F4-4FA4-B475-BA94DC10F742}" destId="{3583C08D-1950-4773-BE81-32D4F59F6703}" srcOrd="0" destOrd="0" presId="urn:microsoft.com/office/officeart/2008/layout/HorizontalMultiLevelHierarchy"/>
    <dgm:cxn modelId="{9029D448-C4BA-4673-B5E2-83C62723574C}" srcId="{B38558E9-3074-4031-B4E8-744DA54AFE5A}" destId="{7D3DB9FE-5AC9-4987-948F-8EF623BEE69D}" srcOrd="0" destOrd="0" parTransId="{B13BECAB-C3F5-4DE8-9CB5-E9DB85771217}" sibTransId="{3A1BF4E6-87E7-4908-8465-D787D0C93DD5}"/>
    <dgm:cxn modelId="{44E38D17-8FAF-4DD8-9AB2-120EAEB543AE}" type="presOf" srcId="{D943577B-A13F-48D5-9DCF-27FFC187E8E3}" destId="{3C2F5C2C-5A6B-4F33-A881-87A225DE52FC}" srcOrd="1" destOrd="0" presId="urn:microsoft.com/office/officeart/2008/layout/HorizontalMultiLevelHierarchy"/>
    <dgm:cxn modelId="{B1C6DAA1-6B92-419B-9AC9-D6A2347110F9}" type="presOf" srcId="{A0DE3D8D-DAAC-4402-BF7C-8BDA57DCE985}" destId="{825864E8-8BF5-48DB-81D1-E31BB53A7B35}" srcOrd="1" destOrd="0" presId="urn:microsoft.com/office/officeart/2008/layout/HorizontalMultiLevelHierarchy"/>
    <dgm:cxn modelId="{E16646F9-91AC-45BC-B01D-6707F744A3E9}" type="presOf" srcId="{1C18BD86-22E8-46F9-ACF9-6B2F57C708AF}" destId="{47414D29-882C-46B7-B395-57E80B107F56}" srcOrd="1" destOrd="0" presId="urn:microsoft.com/office/officeart/2008/layout/HorizontalMultiLevelHierarchy"/>
    <dgm:cxn modelId="{467918AD-ECCE-4056-9313-631B3982FAF1}" type="presOf" srcId="{10B19DC9-D3F4-48B2-B7CA-90C25D9568B0}" destId="{5C4D8620-6557-49F0-A6FA-223CDE21F3C7}" srcOrd="0" destOrd="0" presId="urn:microsoft.com/office/officeart/2008/layout/HorizontalMultiLevelHierarchy"/>
    <dgm:cxn modelId="{BE6D4FD4-D888-44E1-A60B-87F15393E029}" type="presOf" srcId="{B0387F6C-B508-44F9-B143-23E9E94F4FBD}" destId="{61878905-B71F-4021-9209-3BF6A2B91A0E}" srcOrd="0" destOrd="0" presId="urn:microsoft.com/office/officeart/2008/layout/HorizontalMultiLevelHierarchy"/>
    <dgm:cxn modelId="{283E87EC-4387-4D15-AE09-C7C4EAFFD1CA}" srcId="{643E9779-7B24-4ECE-BD6F-FBD477185CBD}" destId="{2EEAECFD-C049-4034-AB9F-225BC1984353}" srcOrd="0" destOrd="0" parTransId="{77DA7491-712E-46CF-B1F5-39F4061227A2}" sibTransId="{AD36EBCC-D742-4A80-AF2F-6756482856F3}"/>
    <dgm:cxn modelId="{BC9D72A0-F300-49D5-A255-423D1BB92EFA}" type="presOf" srcId="{02FA954C-A5EC-4BC4-91B8-FBFED305E629}" destId="{56C19043-C00F-476F-A9AD-33D90C525108}" srcOrd="1" destOrd="0" presId="urn:microsoft.com/office/officeart/2008/layout/HorizontalMultiLevelHierarchy"/>
    <dgm:cxn modelId="{8A8C25B2-9C60-40A7-8685-D57EAD6C094A}" srcId="{5ECD775F-E194-450C-A081-CC2D9C6395F3}" destId="{F3C58C8C-0FE3-4198-9A5A-BF1B846FB116}" srcOrd="1" destOrd="0" parTransId="{E89EEA25-D8B3-4989-AC4F-566DF7FD42FF}" sibTransId="{D410DD52-BDCD-4C48-9CC0-F94620F8E9CE}"/>
    <dgm:cxn modelId="{DBC82029-CF5E-40A2-8D41-CB24BDC9EC51}" type="presOf" srcId="{D633B72D-FDB0-4DDA-8D8F-F42C81BD889C}" destId="{9EFA5548-DDA4-4DD0-9377-77F22B3A06E3}" srcOrd="0" destOrd="0" presId="urn:microsoft.com/office/officeart/2008/layout/HorizontalMultiLevelHierarchy"/>
    <dgm:cxn modelId="{AE6FAF72-9D49-429B-8CB9-ACAD84488080}" type="presOf" srcId="{1C18BD86-22E8-46F9-ACF9-6B2F57C708AF}" destId="{E01C10BE-C88F-4D0F-BDF4-C0ABCB0D3187}" srcOrd="0" destOrd="0" presId="urn:microsoft.com/office/officeart/2008/layout/HorizontalMultiLevelHierarchy"/>
    <dgm:cxn modelId="{7DF18CD9-2E17-4760-974C-53B0C185944A}" type="presParOf" srcId="{690F31FD-337C-40C4-AADD-0E1515A66E82}" destId="{3E7C7B67-120F-469C-ADF9-FAC1810716A3}" srcOrd="0" destOrd="0" presId="urn:microsoft.com/office/officeart/2008/layout/HorizontalMultiLevelHierarchy"/>
    <dgm:cxn modelId="{2DCD6229-765D-4EEA-B07A-D294F637DD72}" type="presParOf" srcId="{3E7C7B67-120F-469C-ADF9-FAC1810716A3}" destId="{9EFA5548-DDA4-4DD0-9377-77F22B3A06E3}" srcOrd="0" destOrd="0" presId="urn:microsoft.com/office/officeart/2008/layout/HorizontalMultiLevelHierarchy"/>
    <dgm:cxn modelId="{00CEE9AA-255F-40DA-9BAA-F3D84590FAD0}" type="presParOf" srcId="{3E7C7B67-120F-469C-ADF9-FAC1810716A3}" destId="{F4DC0A78-30FD-473B-87B2-0612A17A49B1}" srcOrd="1" destOrd="0" presId="urn:microsoft.com/office/officeart/2008/layout/HorizontalMultiLevelHierarchy"/>
    <dgm:cxn modelId="{12C3EBC7-15F0-4623-9FE6-EF634E236B41}" type="presParOf" srcId="{F4DC0A78-30FD-473B-87B2-0612A17A49B1}" destId="{DE5E5446-41E8-457D-A538-150D361642FB}" srcOrd="0" destOrd="0" presId="urn:microsoft.com/office/officeart/2008/layout/HorizontalMultiLevelHierarchy"/>
    <dgm:cxn modelId="{BF87AF0A-C204-495F-9744-D82EDC0DDEA5}" type="presParOf" srcId="{DE5E5446-41E8-457D-A538-150D361642FB}" destId="{56FCA2E6-A1AE-458D-9056-94E8746A0726}" srcOrd="0" destOrd="0" presId="urn:microsoft.com/office/officeart/2008/layout/HorizontalMultiLevelHierarchy"/>
    <dgm:cxn modelId="{40845031-BF78-4A6F-B776-DAC503E5FBFC}" type="presParOf" srcId="{F4DC0A78-30FD-473B-87B2-0612A17A49B1}" destId="{07AB29D3-B89E-42EA-A5E8-B8D8FCB2CCA9}" srcOrd="1" destOrd="0" presId="urn:microsoft.com/office/officeart/2008/layout/HorizontalMultiLevelHierarchy"/>
    <dgm:cxn modelId="{EA76C5CE-1318-47F7-BE24-20DAC2D61EFB}" type="presParOf" srcId="{07AB29D3-B89E-42EA-A5E8-B8D8FCB2CCA9}" destId="{6927D5FB-EE36-47BF-81B1-E77536E2EA3F}" srcOrd="0" destOrd="0" presId="urn:microsoft.com/office/officeart/2008/layout/HorizontalMultiLevelHierarchy"/>
    <dgm:cxn modelId="{C66D2698-A7DF-4921-808B-4FED56160713}" type="presParOf" srcId="{07AB29D3-B89E-42EA-A5E8-B8D8FCB2CCA9}" destId="{47FC6E56-D8DE-452B-AFDF-6AA0170F0F9F}" srcOrd="1" destOrd="0" presId="urn:microsoft.com/office/officeart/2008/layout/HorizontalMultiLevelHierarchy"/>
    <dgm:cxn modelId="{69A8AA54-8958-4E1D-A948-69772014CD70}" type="presParOf" srcId="{47FC6E56-D8DE-452B-AFDF-6AA0170F0F9F}" destId="{055FBA4F-36AD-45C8-8EC0-8BDCA500D6A7}" srcOrd="0" destOrd="0" presId="urn:microsoft.com/office/officeart/2008/layout/HorizontalMultiLevelHierarchy"/>
    <dgm:cxn modelId="{D4128468-41A8-423E-A618-4B4C2161E617}" type="presParOf" srcId="{055FBA4F-36AD-45C8-8EC0-8BDCA500D6A7}" destId="{EA916A51-CCC7-4E76-BCF4-2DC512B00071}" srcOrd="0" destOrd="0" presId="urn:microsoft.com/office/officeart/2008/layout/HorizontalMultiLevelHierarchy"/>
    <dgm:cxn modelId="{9B0F20ED-A984-45C8-B620-B0504BEBEBD8}" type="presParOf" srcId="{47FC6E56-D8DE-452B-AFDF-6AA0170F0F9F}" destId="{2BFD5499-03BC-45AC-A4ED-E363693814B5}" srcOrd="1" destOrd="0" presId="urn:microsoft.com/office/officeart/2008/layout/HorizontalMultiLevelHierarchy"/>
    <dgm:cxn modelId="{9AD86B9D-802D-4577-A2AC-E6C44DB448F3}" type="presParOf" srcId="{2BFD5499-03BC-45AC-A4ED-E363693814B5}" destId="{3583C08D-1950-4773-BE81-32D4F59F6703}" srcOrd="0" destOrd="0" presId="urn:microsoft.com/office/officeart/2008/layout/HorizontalMultiLevelHierarchy"/>
    <dgm:cxn modelId="{B6D78ECE-9CDD-42BF-8095-F99FE6DFAD7B}" type="presParOf" srcId="{2BFD5499-03BC-45AC-A4ED-E363693814B5}" destId="{0C3A9992-42F1-4290-9DC2-D1865E851C8C}" srcOrd="1" destOrd="0" presId="urn:microsoft.com/office/officeart/2008/layout/HorizontalMultiLevelHierarchy"/>
    <dgm:cxn modelId="{CEED6E62-E3F4-46B3-966C-76E5C528E91B}" type="presParOf" srcId="{47FC6E56-D8DE-452B-AFDF-6AA0170F0F9F}" destId="{96BC549A-B5BB-42B6-AD3F-84FFD8C114EC}" srcOrd="2" destOrd="0" presId="urn:microsoft.com/office/officeart/2008/layout/HorizontalMultiLevelHierarchy"/>
    <dgm:cxn modelId="{7693C415-528C-4A1F-84A3-8C253B59B3B6}" type="presParOf" srcId="{96BC549A-B5BB-42B6-AD3F-84FFD8C114EC}" destId="{8D217C15-2640-46FE-8399-2168F634D4AB}" srcOrd="0" destOrd="0" presId="urn:microsoft.com/office/officeart/2008/layout/HorizontalMultiLevelHierarchy"/>
    <dgm:cxn modelId="{44AA70FA-C2DF-4990-8B32-917D2FE9216A}" type="presParOf" srcId="{47FC6E56-D8DE-452B-AFDF-6AA0170F0F9F}" destId="{D93E4BA0-35D6-4C60-A995-59F72170C91B}" srcOrd="3" destOrd="0" presId="urn:microsoft.com/office/officeart/2008/layout/HorizontalMultiLevelHierarchy"/>
    <dgm:cxn modelId="{60BCECA2-B97A-4EA5-BE17-45B66AFEAAAB}" type="presParOf" srcId="{D93E4BA0-35D6-4C60-A995-59F72170C91B}" destId="{BD546F76-AE07-4AB7-B375-46B24105BEF5}" srcOrd="0" destOrd="0" presId="urn:microsoft.com/office/officeart/2008/layout/HorizontalMultiLevelHierarchy"/>
    <dgm:cxn modelId="{FCD552DD-567E-408C-9062-8D6EDEC401FA}" type="presParOf" srcId="{D93E4BA0-35D6-4C60-A995-59F72170C91B}" destId="{462DD01C-7ED0-4920-9E72-31E90FA464B3}" srcOrd="1" destOrd="0" presId="urn:microsoft.com/office/officeart/2008/layout/HorizontalMultiLevelHierarchy"/>
    <dgm:cxn modelId="{EC5A6A59-9DCB-4E92-B158-B008540983AC}" type="presParOf" srcId="{F4DC0A78-30FD-473B-87B2-0612A17A49B1}" destId="{61878905-B71F-4021-9209-3BF6A2B91A0E}" srcOrd="2" destOrd="0" presId="urn:microsoft.com/office/officeart/2008/layout/HorizontalMultiLevelHierarchy"/>
    <dgm:cxn modelId="{CBDF8AE4-D77B-4463-9ED4-2F0E255D4F20}" type="presParOf" srcId="{61878905-B71F-4021-9209-3BF6A2B91A0E}" destId="{C00501FA-6DE4-4A6A-9B00-1FE944CA2885}" srcOrd="0" destOrd="0" presId="urn:microsoft.com/office/officeart/2008/layout/HorizontalMultiLevelHierarchy"/>
    <dgm:cxn modelId="{31CBFE34-7940-441A-BD41-CA0D60085B6C}" type="presParOf" srcId="{F4DC0A78-30FD-473B-87B2-0612A17A49B1}" destId="{1BCE4B63-A874-4F2E-9DC8-EAEAEDEEF70D}" srcOrd="3" destOrd="0" presId="urn:microsoft.com/office/officeart/2008/layout/HorizontalMultiLevelHierarchy"/>
    <dgm:cxn modelId="{7B672F73-61EC-48C9-99FE-93F33B5CDD42}" type="presParOf" srcId="{1BCE4B63-A874-4F2E-9DC8-EAEAEDEEF70D}" destId="{B929E4BC-924F-4FC1-9DA6-7C6A10DD8338}" srcOrd="0" destOrd="0" presId="urn:microsoft.com/office/officeart/2008/layout/HorizontalMultiLevelHierarchy"/>
    <dgm:cxn modelId="{96C9C445-B5D8-4F95-B6E6-23D8B6FD3F52}" type="presParOf" srcId="{1BCE4B63-A874-4F2E-9DC8-EAEAEDEEF70D}" destId="{067B5AD3-A926-405E-AB1F-099848A3BCA9}" srcOrd="1" destOrd="0" presId="urn:microsoft.com/office/officeart/2008/layout/HorizontalMultiLevelHierarchy"/>
    <dgm:cxn modelId="{BE7A046E-F34A-4BC1-A347-5550D047AA37}" type="presParOf" srcId="{067B5AD3-A926-405E-AB1F-099848A3BCA9}" destId="{09A655AB-BBD1-4A8A-AA8E-9510E16E9D9E}" srcOrd="0" destOrd="0" presId="urn:microsoft.com/office/officeart/2008/layout/HorizontalMultiLevelHierarchy"/>
    <dgm:cxn modelId="{9E390139-3CA7-4B11-B69F-0688EB15DCC7}" type="presParOf" srcId="{09A655AB-BBD1-4A8A-AA8E-9510E16E9D9E}" destId="{825864E8-8BF5-48DB-81D1-E31BB53A7B35}" srcOrd="0" destOrd="0" presId="urn:microsoft.com/office/officeart/2008/layout/HorizontalMultiLevelHierarchy"/>
    <dgm:cxn modelId="{3556C051-F2A0-4690-B82B-51C00A635B09}" type="presParOf" srcId="{067B5AD3-A926-405E-AB1F-099848A3BCA9}" destId="{E9CED5C9-37BC-48A7-BE6B-3A49EA5D6637}" srcOrd="1" destOrd="0" presId="urn:microsoft.com/office/officeart/2008/layout/HorizontalMultiLevelHierarchy"/>
    <dgm:cxn modelId="{0CC362C5-E703-475C-AAA4-73EE3FA91A1F}" type="presParOf" srcId="{E9CED5C9-37BC-48A7-BE6B-3A49EA5D6637}" destId="{00DE3EF2-CA92-4E5F-98A7-4EA8604144EA}" srcOrd="0" destOrd="0" presId="urn:microsoft.com/office/officeart/2008/layout/HorizontalMultiLevelHierarchy"/>
    <dgm:cxn modelId="{8AA35916-B7F7-4CA0-AEC1-6BF1B72DDDA1}" type="presParOf" srcId="{E9CED5C9-37BC-48A7-BE6B-3A49EA5D6637}" destId="{7C331A2C-58C6-4217-B2AD-85DC38BCEDC2}" srcOrd="1" destOrd="0" presId="urn:microsoft.com/office/officeart/2008/layout/HorizontalMultiLevelHierarchy"/>
    <dgm:cxn modelId="{214A7B83-57A7-412F-8C4F-71A352268F5D}" type="presParOf" srcId="{7C331A2C-58C6-4217-B2AD-85DC38BCEDC2}" destId="{41CC16F0-38A3-4B83-A172-807DBE37423F}" srcOrd="0" destOrd="0" presId="urn:microsoft.com/office/officeart/2008/layout/HorizontalMultiLevelHierarchy"/>
    <dgm:cxn modelId="{0371E235-8D85-49B5-9631-042220EEBBA2}" type="presParOf" srcId="{41CC16F0-38A3-4B83-A172-807DBE37423F}" destId="{34BD44AA-1BCB-4792-9D4C-BFB4C46616F7}" srcOrd="0" destOrd="0" presId="urn:microsoft.com/office/officeart/2008/layout/HorizontalMultiLevelHierarchy"/>
    <dgm:cxn modelId="{DC8ED0E7-3289-465A-8DC5-1D3FE209696D}" type="presParOf" srcId="{7C331A2C-58C6-4217-B2AD-85DC38BCEDC2}" destId="{C0913D45-C850-4CF6-A853-2BFC84DE7B7C}" srcOrd="1" destOrd="0" presId="urn:microsoft.com/office/officeart/2008/layout/HorizontalMultiLevelHierarchy"/>
    <dgm:cxn modelId="{87AF8476-4676-4245-B839-DA6313E4D6F8}" type="presParOf" srcId="{C0913D45-C850-4CF6-A853-2BFC84DE7B7C}" destId="{81855855-EFB0-4AE0-A06A-309F0869CD64}" srcOrd="0" destOrd="0" presId="urn:microsoft.com/office/officeart/2008/layout/HorizontalMultiLevelHierarchy"/>
    <dgm:cxn modelId="{9C83ECA7-AF7F-4B70-B9EF-682BD909562F}" type="presParOf" srcId="{C0913D45-C850-4CF6-A853-2BFC84DE7B7C}" destId="{6924A94C-4B01-49E0-9C08-AB23CB9C9C63}" srcOrd="1" destOrd="0" presId="urn:microsoft.com/office/officeart/2008/layout/HorizontalMultiLevelHierarchy"/>
    <dgm:cxn modelId="{BF5B33E2-9705-48C4-9E7B-7B4D5D82EED4}" type="presParOf" srcId="{7C331A2C-58C6-4217-B2AD-85DC38BCEDC2}" destId="{5501F5AD-3505-4E44-B6B3-6351255B69EA}" srcOrd="2" destOrd="0" presId="urn:microsoft.com/office/officeart/2008/layout/HorizontalMultiLevelHierarchy"/>
    <dgm:cxn modelId="{601A79C4-1C19-4493-8987-4B24CF1D13E5}" type="presParOf" srcId="{5501F5AD-3505-4E44-B6B3-6351255B69EA}" destId="{56C19043-C00F-476F-A9AD-33D90C525108}" srcOrd="0" destOrd="0" presId="urn:microsoft.com/office/officeart/2008/layout/HorizontalMultiLevelHierarchy"/>
    <dgm:cxn modelId="{F783E55E-6CE9-43DB-A452-FA8178974B6D}" type="presParOf" srcId="{7C331A2C-58C6-4217-B2AD-85DC38BCEDC2}" destId="{F39B9777-AE50-4AD4-929A-145E9335851A}" srcOrd="3" destOrd="0" presId="urn:microsoft.com/office/officeart/2008/layout/HorizontalMultiLevelHierarchy"/>
    <dgm:cxn modelId="{23E745BA-0FF5-4C4A-B568-55C23E0F3FEE}" type="presParOf" srcId="{F39B9777-AE50-4AD4-929A-145E9335851A}" destId="{38782DA5-BA76-4FD7-9697-E6F671041AED}" srcOrd="0" destOrd="0" presId="urn:microsoft.com/office/officeart/2008/layout/HorizontalMultiLevelHierarchy"/>
    <dgm:cxn modelId="{04675602-AB89-441D-A3D7-A0F4C383780F}" type="presParOf" srcId="{F39B9777-AE50-4AD4-929A-145E9335851A}" destId="{9C5162B0-C332-4AB5-99EA-94CFB4136CC6}" srcOrd="1" destOrd="0" presId="urn:microsoft.com/office/officeart/2008/layout/HorizontalMultiLevelHierarchy"/>
    <dgm:cxn modelId="{A7B7760E-1A5A-4A10-BD0A-C6DFC920B49E}" type="presParOf" srcId="{9C5162B0-C332-4AB5-99EA-94CFB4136CC6}" destId="{66E126AB-B3AD-4027-AF45-A157360E1689}" srcOrd="0" destOrd="0" presId="urn:microsoft.com/office/officeart/2008/layout/HorizontalMultiLevelHierarchy"/>
    <dgm:cxn modelId="{28D39020-A429-4548-BE00-0020A3779927}" type="presParOf" srcId="{66E126AB-B3AD-4027-AF45-A157360E1689}" destId="{4DB10128-40E4-4281-AA9D-28FD6E93BB5D}" srcOrd="0" destOrd="0" presId="urn:microsoft.com/office/officeart/2008/layout/HorizontalMultiLevelHierarchy"/>
    <dgm:cxn modelId="{1BA019A9-F103-4BCD-A25D-CB0CFEA85948}" type="presParOf" srcId="{9C5162B0-C332-4AB5-99EA-94CFB4136CC6}" destId="{981F7978-24C1-47B2-94D0-167450C0B7EF}" srcOrd="1" destOrd="0" presId="urn:microsoft.com/office/officeart/2008/layout/HorizontalMultiLevelHierarchy"/>
    <dgm:cxn modelId="{80022A2E-288D-444E-B944-1691EA319964}" type="presParOf" srcId="{981F7978-24C1-47B2-94D0-167450C0B7EF}" destId="{6709A14E-DC45-451A-A8CC-8D626DC4CCE0}" srcOrd="0" destOrd="0" presId="urn:microsoft.com/office/officeart/2008/layout/HorizontalMultiLevelHierarchy"/>
    <dgm:cxn modelId="{5CE59BEC-5ADD-41C8-92DA-4BFD5D971905}" type="presParOf" srcId="{981F7978-24C1-47B2-94D0-167450C0B7EF}" destId="{B160350B-EEA5-4022-AC20-31182D1A0D2E}" srcOrd="1" destOrd="0" presId="urn:microsoft.com/office/officeart/2008/layout/HorizontalMultiLevelHierarchy"/>
    <dgm:cxn modelId="{3A16D999-CD89-4544-8971-6D7791B83F90}" type="presParOf" srcId="{9C5162B0-C332-4AB5-99EA-94CFB4136CC6}" destId="{4D135536-2A38-49A5-9FC5-D0EF06E9A90E}" srcOrd="2" destOrd="0" presId="urn:microsoft.com/office/officeart/2008/layout/HorizontalMultiLevelHierarchy"/>
    <dgm:cxn modelId="{276C6A65-F27E-4103-9480-1F7392353C92}" type="presParOf" srcId="{4D135536-2A38-49A5-9FC5-D0EF06E9A90E}" destId="{8A253BAF-28B8-485C-B47B-E148B94C8909}" srcOrd="0" destOrd="0" presId="urn:microsoft.com/office/officeart/2008/layout/HorizontalMultiLevelHierarchy"/>
    <dgm:cxn modelId="{D59BB865-6470-4494-8C01-689312B48B6F}" type="presParOf" srcId="{9C5162B0-C332-4AB5-99EA-94CFB4136CC6}" destId="{A09FAD4D-3765-46C0-B894-2B84C935DB27}" srcOrd="3" destOrd="0" presId="urn:microsoft.com/office/officeart/2008/layout/HorizontalMultiLevelHierarchy"/>
    <dgm:cxn modelId="{7AF01604-8934-4973-A45E-B2AE0DAD7D88}" type="presParOf" srcId="{A09FAD4D-3765-46C0-B894-2B84C935DB27}" destId="{72519202-B0AF-4949-A030-FFAD492CC522}" srcOrd="0" destOrd="0" presId="urn:microsoft.com/office/officeart/2008/layout/HorizontalMultiLevelHierarchy"/>
    <dgm:cxn modelId="{E0F9438A-5791-4ADF-96EF-E89678965FEC}" type="presParOf" srcId="{A09FAD4D-3765-46C0-B894-2B84C935DB27}" destId="{395A8BB1-7F77-4047-874A-01896A23CF17}" srcOrd="1" destOrd="0" presId="urn:microsoft.com/office/officeart/2008/layout/HorizontalMultiLevelHierarchy"/>
    <dgm:cxn modelId="{436784AC-4FE1-429E-B5B6-8D6CEA55334F}" type="presParOf" srcId="{9C5162B0-C332-4AB5-99EA-94CFB4136CC6}" destId="{8B57AF0F-BAB6-4041-A3C5-B3D5D2BCBED2}" srcOrd="4" destOrd="0" presId="urn:microsoft.com/office/officeart/2008/layout/HorizontalMultiLevelHierarchy"/>
    <dgm:cxn modelId="{9EC20FEF-C107-4243-8B0D-B6EF8EB277D0}" type="presParOf" srcId="{8B57AF0F-BAB6-4041-A3C5-B3D5D2BCBED2}" destId="{B355A3D6-7836-4E4D-96A5-602F8FE82100}" srcOrd="0" destOrd="0" presId="urn:microsoft.com/office/officeart/2008/layout/HorizontalMultiLevelHierarchy"/>
    <dgm:cxn modelId="{C9645636-A4FA-4F62-9DD8-C39B9557DA44}" type="presParOf" srcId="{9C5162B0-C332-4AB5-99EA-94CFB4136CC6}" destId="{DC30EF0F-2C51-4F96-9A9F-105B0E60D903}" srcOrd="5" destOrd="0" presId="urn:microsoft.com/office/officeart/2008/layout/HorizontalMultiLevelHierarchy"/>
    <dgm:cxn modelId="{3E26FDA6-DD69-4235-95D9-4621C31B7B15}" type="presParOf" srcId="{DC30EF0F-2C51-4F96-9A9F-105B0E60D903}" destId="{CCE30565-F683-43C2-A27A-F073ABF85B0F}" srcOrd="0" destOrd="0" presId="urn:microsoft.com/office/officeart/2008/layout/HorizontalMultiLevelHierarchy"/>
    <dgm:cxn modelId="{02162663-B149-4181-8513-B519A299920A}" type="presParOf" srcId="{DC30EF0F-2C51-4F96-9A9F-105B0E60D903}" destId="{C23D5979-EC9A-4051-BB73-8C7E5AE35A1E}" srcOrd="1" destOrd="0" presId="urn:microsoft.com/office/officeart/2008/layout/HorizontalMultiLevelHierarchy"/>
    <dgm:cxn modelId="{0E2E3B33-3143-41C3-97B1-6423ED218BDA}" type="presParOf" srcId="{067B5AD3-A926-405E-AB1F-099848A3BCA9}" destId="{E01C10BE-C88F-4D0F-BDF4-C0ABCB0D3187}" srcOrd="2" destOrd="0" presId="urn:microsoft.com/office/officeart/2008/layout/HorizontalMultiLevelHierarchy"/>
    <dgm:cxn modelId="{D0E66F0D-370A-4697-9C1E-8DCCEEFF8A66}" type="presParOf" srcId="{E01C10BE-C88F-4D0F-BDF4-C0ABCB0D3187}" destId="{47414D29-882C-46B7-B395-57E80B107F56}" srcOrd="0" destOrd="0" presId="urn:microsoft.com/office/officeart/2008/layout/HorizontalMultiLevelHierarchy"/>
    <dgm:cxn modelId="{82F04133-F2B4-4443-B0D1-97EC068761CC}" type="presParOf" srcId="{067B5AD3-A926-405E-AB1F-099848A3BCA9}" destId="{A0B47338-2AA6-4DA3-A8E6-A1011A301402}" srcOrd="3" destOrd="0" presId="urn:microsoft.com/office/officeart/2008/layout/HorizontalMultiLevelHierarchy"/>
    <dgm:cxn modelId="{706F8EB6-05C9-44E3-8FA3-FA65078F6517}" type="presParOf" srcId="{A0B47338-2AA6-4DA3-A8E6-A1011A301402}" destId="{5C4D8620-6557-49F0-A6FA-223CDE21F3C7}" srcOrd="0" destOrd="0" presId="urn:microsoft.com/office/officeart/2008/layout/HorizontalMultiLevelHierarchy"/>
    <dgm:cxn modelId="{3FE2990A-1F2B-46D9-9BB8-46A99957D29A}" type="presParOf" srcId="{A0B47338-2AA6-4DA3-A8E6-A1011A301402}" destId="{3D3CE930-64F6-4880-B344-9F0815FC1616}" srcOrd="1" destOrd="0" presId="urn:microsoft.com/office/officeart/2008/layout/HorizontalMultiLevelHierarchy"/>
    <dgm:cxn modelId="{472D07DB-F19B-4B40-9336-38B167300EC8}" type="presParOf" srcId="{3D3CE930-64F6-4880-B344-9F0815FC1616}" destId="{B8BB210D-1131-429A-B263-43C6CE67C75F}" srcOrd="0" destOrd="0" presId="urn:microsoft.com/office/officeart/2008/layout/HorizontalMultiLevelHierarchy"/>
    <dgm:cxn modelId="{83774AF6-5A75-48B6-B051-85B1936A808A}" type="presParOf" srcId="{B8BB210D-1131-429A-B263-43C6CE67C75F}" destId="{3C2F5C2C-5A6B-4F33-A881-87A225DE52FC}" srcOrd="0" destOrd="0" presId="urn:microsoft.com/office/officeart/2008/layout/HorizontalMultiLevelHierarchy"/>
    <dgm:cxn modelId="{6C7273C4-55A6-4259-9DDA-B4994A3DD612}" type="presParOf" srcId="{3D3CE930-64F6-4880-B344-9F0815FC1616}" destId="{F8CCDBCC-4B9D-4FB3-A5FC-4FA41A5DDB2C}" srcOrd="1" destOrd="0" presId="urn:microsoft.com/office/officeart/2008/layout/HorizontalMultiLevelHierarchy"/>
    <dgm:cxn modelId="{522BDE07-74EF-47A4-837D-A0FE5B9AB2FC}" type="presParOf" srcId="{F8CCDBCC-4B9D-4FB3-A5FC-4FA41A5DDB2C}" destId="{0501CC59-3036-4B8A-BBEB-E05C46B6341C}" srcOrd="0" destOrd="0" presId="urn:microsoft.com/office/officeart/2008/layout/HorizontalMultiLevelHierarchy"/>
    <dgm:cxn modelId="{5C61FA1B-0C7A-44A8-A99B-68ABA437D17D}" type="presParOf" srcId="{F8CCDBCC-4B9D-4FB3-A5FC-4FA41A5DDB2C}" destId="{CFC1060F-67D5-4766-9EF3-9C945D143A43}" srcOrd="1" destOrd="0" presId="urn:microsoft.com/office/officeart/2008/layout/HorizontalMultiLevelHierarchy"/>
    <dgm:cxn modelId="{57AA8F46-01A8-4DEF-AD31-7FC00BF17B28}" type="presParOf" srcId="{3D3CE930-64F6-4880-B344-9F0815FC1616}" destId="{003644D3-4039-4006-A734-FF4012E1ED66}" srcOrd="2" destOrd="0" presId="urn:microsoft.com/office/officeart/2008/layout/HorizontalMultiLevelHierarchy"/>
    <dgm:cxn modelId="{74B3CD98-DC34-4AAF-B96E-E45AC017E548}" type="presParOf" srcId="{003644D3-4039-4006-A734-FF4012E1ED66}" destId="{F1DB5954-1BB2-4375-A415-4F33E5D8E41C}" srcOrd="0" destOrd="0" presId="urn:microsoft.com/office/officeart/2008/layout/HorizontalMultiLevelHierarchy"/>
    <dgm:cxn modelId="{275E1D83-CE3F-41D4-BD98-A659E81F9D05}" type="presParOf" srcId="{3D3CE930-64F6-4880-B344-9F0815FC1616}" destId="{6F978979-0610-49ED-AAA2-99164DE7DB85}" srcOrd="3" destOrd="0" presId="urn:microsoft.com/office/officeart/2008/layout/HorizontalMultiLevelHierarchy"/>
    <dgm:cxn modelId="{614B1DE6-66A9-4187-B788-FDD9E406D902}" type="presParOf" srcId="{6F978979-0610-49ED-AAA2-99164DE7DB85}" destId="{8F8F1F79-A02B-4DE7-A741-CA0D7F4EC636}" srcOrd="0" destOrd="0" presId="urn:microsoft.com/office/officeart/2008/layout/HorizontalMultiLevelHierarchy"/>
    <dgm:cxn modelId="{CC8897D5-06E2-4B6E-8D60-01A75D5F83A2}" type="presParOf" srcId="{6F978979-0610-49ED-AAA2-99164DE7DB85}" destId="{06D89B96-FE44-4C75-9D0F-8178252E0158}" srcOrd="1" destOrd="0" presId="urn:microsoft.com/office/officeart/2008/layout/HorizontalMultiLevelHierarchy"/>
    <dgm:cxn modelId="{E1F45F64-2810-40C5-B8D3-8B41585539B5}" type="presParOf" srcId="{06D89B96-FE44-4C75-9D0F-8178252E0158}" destId="{EF5F906A-D6AE-485C-AD30-AE5211A6E93E}" srcOrd="0" destOrd="0" presId="urn:microsoft.com/office/officeart/2008/layout/HorizontalMultiLevelHierarchy"/>
    <dgm:cxn modelId="{FC4E42D1-8A7D-4F76-8DF3-8449154D61BF}" type="presParOf" srcId="{EF5F906A-D6AE-485C-AD30-AE5211A6E93E}" destId="{B527A8CE-7464-4C35-97E3-A71454CA1888}" srcOrd="0" destOrd="0" presId="urn:microsoft.com/office/officeart/2008/layout/HorizontalMultiLevelHierarchy"/>
    <dgm:cxn modelId="{93D0F5EF-694D-4B36-83CE-6C88BCFA5418}" type="presParOf" srcId="{06D89B96-FE44-4C75-9D0F-8178252E0158}" destId="{74D811FE-D00B-4F9A-A664-E8A74DBD78C4}" srcOrd="1" destOrd="0" presId="urn:microsoft.com/office/officeart/2008/layout/HorizontalMultiLevelHierarchy"/>
    <dgm:cxn modelId="{8F854DE6-4F24-449D-863F-2318BFBDF278}" type="presParOf" srcId="{74D811FE-D00B-4F9A-A664-E8A74DBD78C4}" destId="{CCBA4E76-AAB0-4E10-A504-33418BF7A521}" srcOrd="0" destOrd="0" presId="urn:microsoft.com/office/officeart/2008/layout/HorizontalMultiLevelHierarchy"/>
    <dgm:cxn modelId="{359A2C2C-0354-4926-865E-21DEA65B4EEB}" type="presParOf" srcId="{74D811FE-D00B-4F9A-A664-E8A74DBD78C4}" destId="{D5AD8CF2-4BF2-4C66-9A0A-72FAD6EF9C50}" srcOrd="1" destOrd="0" presId="urn:microsoft.com/office/officeart/2008/layout/HorizontalMultiLevelHierarchy"/>
    <dgm:cxn modelId="{5261180B-3A40-44C9-9CB4-3603D37E7D55}" type="presParOf" srcId="{06D89B96-FE44-4C75-9D0F-8178252E0158}" destId="{7CC77A12-72EF-47D8-9788-E6706B6B0ACE}" srcOrd="2" destOrd="0" presId="urn:microsoft.com/office/officeart/2008/layout/HorizontalMultiLevelHierarchy"/>
    <dgm:cxn modelId="{134AF6C2-2158-4EBC-B4A0-7F217B179C8F}" type="presParOf" srcId="{7CC77A12-72EF-47D8-9788-E6706B6B0ACE}" destId="{8E385B53-7252-46C3-A346-B60930EE24C2}" srcOrd="0" destOrd="0" presId="urn:microsoft.com/office/officeart/2008/layout/HorizontalMultiLevelHierarchy"/>
    <dgm:cxn modelId="{4A6255B6-C034-425D-BE2E-2923B06B8DA4}" type="presParOf" srcId="{06D89B96-FE44-4C75-9D0F-8178252E0158}" destId="{0BDF599F-170F-455A-AABF-2B4532823EAC}" srcOrd="3" destOrd="0" presId="urn:microsoft.com/office/officeart/2008/layout/HorizontalMultiLevelHierarchy"/>
    <dgm:cxn modelId="{372A0AC1-5E53-4503-A04C-EF5082C348E8}" type="presParOf" srcId="{0BDF599F-170F-455A-AABF-2B4532823EAC}" destId="{48C0985F-70E7-41EC-BD50-03B7BC704724}" srcOrd="0" destOrd="0" presId="urn:microsoft.com/office/officeart/2008/layout/HorizontalMultiLevelHierarchy"/>
    <dgm:cxn modelId="{96B96254-247A-49D1-B3A1-DC8BB8931F0B}" type="presParOf" srcId="{0BDF599F-170F-455A-AABF-2B4532823EAC}" destId="{0307CA41-941C-4698-AC81-5DA0FA102107}" srcOrd="1" destOrd="0" presId="urn:microsoft.com/office/officeart/2008/layout/HorizontalMultiLevelHierarchy"/>
    <dgm:cxn modelId="{7B59597A-5E3D-45F5-9F90-92E8A6A492C2}" type="presParOf" srcId="{06D89B96-FE44-4C75-9D0F-8178252E0158}" destId="{CEC25DB5-18F9-4E6A-AED8-98662C85C8AB}" srcOrd="4" destOrd="0" presId="urn:microsoft.com/office/officeart/2008/layout/HorizontalMultiLevelHierarchy"/>
    <dgm:cxn modelId="{3E09BA7E-E6E3-4C8C-8BAD-024840EBF19C}" type="presParOf" srcId="{CEC25DB5-18F9-4E6A-AED8-98662C85C8AB}" destId="{FD67B33A-7E91-4976-98C8-E655E94A7BAE}" srcOrd="0" destOrd="0" presId="urn:microsoft.com/office/officeart/2008/layout/HorizontalMultiLevelHierarchy"/>
    <dgm:cxn modelId="{75143256-1FD2-4800-9C5B-E41BCD1A5709}" type="presParOf" srcId="{06D89B96-FE44-4C75-9D0F-8178252E0158}" destId="{B77D4A18-DEE0-4081-A14A-1934AF5D4CDA}" srcOrd="5" destOrd="0" presId="urn:microsoft.com/office/officeart/2008/layout/HorizontalMultiLevelHierarchy"/>
    <dgm:cxn modelId="{EEA3BD30-B75E-4CD1-A5F7-ACB673E0077A}" type="presParOf" srcId="{B77D4A18-DEE0-4081-A14A-1934AF5D4CDA}" destId="{9475BD73-CF62-468E-8ACF-ED3113C3A404}" srcOrd="0" destOrd="0" presId="urn:microsoft.com/office/officeart/2008/layout/HorizontalMultiLevelHierarchy"/>
    <dgm:cxn modelId="{B9491DF9-FC7E-49AE-8E48-030727A4A9C7}" type="presParOf" srcId="{B77D4A18-DEE0-4081-A14A-1934AF5D4CDA}" destId="{0E179E7B-289B-42F1-9C4C-BE060242EC41}" srcOrd="1" destOrd="0" presId="urn:microsoft.com/office/officeart/2008/layout/HorizontalMultiLevelHierarchy"/>
    <dgm:cxn modelId="{F20B0438-5E9C-4A87-9309-D151A6AB4201}" type="presParOf" srcId="{06D89B96-FE44-4C75-9D0F-8178252E0158}" destId="{C64CCAB1-4264-4C65-A2D8-98CB83A96AB7}" srcOrd="6" destOrd="0" presId="urn:microsoft.com/office/officeart/2008/layout/HorizontalMultiLevelHierarchy"/>
    <dgm:cxn modelId="{F1775B12-1FA2-4BDC-A3A6-56557228B55D}" type="presParOf" srcId="{C64CCAB1-4264-4C65-A2D8-98CB83A96AB7}" destId="{D64DB9CA-5264-497C-BB52-5B83BFDC0D59}" srcOrd="0" destOrd="0" presId="urn:microsoft.com/office/officeart/2008/layout/HorizontalMultiLevelHierarchy"/>
    <dgm:cxn modelId="{D9BFD697-5C37-43FC-A267-7E9EE04BB96D}" type="presParOf" srcId="{06D89B96-FE44-4C75-9D0F-8178252E0158}" destId="{B16A354C-AEAC-4119-A173-2CD9E3AB3899}" srcOrd="7" destOrd="0" presId="urn:microsoft.com/office/officeart/2008/layout/HorizontalMultiLevelHierarchy"/>
    <dgm:cxn modelId="{F17A89FB-FAA1-4E10-94B8-C98C35EAD985}" type="presParOf" srcId="{B16A354C-AEAC-4119-A173-2CD9E3AB3899}" destId="{ACFBF746-C394-48F3-9071-0C96610D26A1}" srcOrd="0" destOrd="0" presId="urn:microsoft.com/office/officeart/2008/layout/HorizontalMultiLevelHierarchy"/>
    <dgm:cxn modelId="{F88E0F9A-DE86-4893-BB32-85CBD79F5E7A}" type="presParOf" srcId="{B16A354C-AEAC-4119-A173-2CD9E3AB3899}" destId="{70545190-9940-49AB-B838-4DB6552EF2B1}" srcOrd="1" destOrd="0" presId="urn:microsoft.com/office/officeart/2008/layout/HorizontalMultiLevelHierarchy"/>
    <dgm:cxn modelId="{B85F04EF-3AC2-4775-9BFB-A75BA05E9DEA}" type="presParOf" srcId="{06D89B96-FE44-4C75-9D0F-8178252E0158}" destId="{E4B77A97-2D38-4295-ACA2-6E87757C6C9D}" srcOrd="8" destOrd="0" presId="urn:microsoft.com/office/officeart/2008/layout/HorizontalMultiLevelHierarchy"/>
    <dgm:cxn modelId="{01E8F577-2663-4911-A33F-AABFDE53B091}" type="presParOf" srcId="{E4B77A97-2D38-4295-ACA2-6E87757C6C9D}" destId="{E0FE72DD-BFE3-449A-9658-6CC3160C1D8D}" srcOrd="0" destOrd="0" presId="urn:microsoft.com/office/officeart/2008/layout/HorizontalMultiLevelHierarchy"/>
    <dgm:cxn modelId="{46F24DA8-EE57-4F9D-94D0-C3147777C7E3}" type="presParOf" srcId="{06D89B96-FE44-4C75-9D0F-8178252E0158}" destId="{391E6C7A-7514-4D85-B3E9-D93970B516B9}" srcOrd="9" destOrd="0" presId="urn:microsoft.com/office/officeart/2008/layout/HorizontalMultiLevelHierarchy"/>
    <dgm:cxn modelId="{EC05BDC8-8B74-4DF3-B060-9CD040997EA8}" type="presParOf" srcId="{391E6C7A-7514-4D85-B3E9-D93970B516B9}" destId="{2ED728BC-5BEF-4A4F-AC5D-D18036745DF3}" srcOrd="0" destOrd="0" presId="urn:microsoft.com/office/officeart/2008/layout/HorizontalMultiLevelHierarchy"/>
    <dgm:cxn modelId="{E05F32FA-5639-4DCD-AABB-84AC70455BFE}" type="presParOf" srcId="{391E6C7A-7514-4D85-B3E9-D93970B516B9}" destId="{B92997E6-1E17-4E67-984E-FD821717D4A2}" srcOrd="1" destOrd="0" presId="urn:microsoft.com/office/officeart/2008/layout/HorizontalMultiLevelHierarchy"/>
    <dgm:cxn modelId="{C639E105-C840-4814-B0BD-89B6D05AD185}" type="presParOf" srcId="{3D3CE930-64F6-4880-B344-9F0815FC1616}" destId="{544E81DB-ADCC-41A5-AFAB-FADF208612EF}" srcOrd="4" destOrd="0" presId="urn:microsoft.com/office/officeart/2008/layout/HorizontalMultiLevelHierarchy"/>
    <dgm:cxn modelId="{EC03501E-56E4-4530-90A5-DBFA547585A8}" type="presParOf" srcId="{544E81DB-ADCC-41A5-AFAB-FADF208612EF}" destId="{AD94CB52-0549-4F9D-90CF-F30B1DB0F766}" srcOrd="0" destOrd="0" presId="urn:microsoft.com/office/officeart/2008/layout/HorizontalMultiLevelHierarchy"/>
    <dgm:cxn modelId="{1D10D321-DD4E-44F9-808B-2525BC280A40}" type="presParOf" srcId="{3D3CE930-64F6-4880-B344-9F0815FC1616}" destId="{0AC4EB54-FB2D-47FE-B23C-9294B8FB5CA7}" srcOrd="5" destOrd="0" presId="urn:microsoft.com/office/officeart/2008/layout/HorizontalMultiLevelHierarchy"/>
    <dgm:cxn modelId="{BD11061B-F309-4CB3-9FF2-CC68AE0D15E6}" type="presParOf" srcId="{0AC4EB54-FB2D-47FE-B23C-9294B8FB5CA7}" destId="{68F57A03-8D3D-4EF6-BCBD-D03C9ECEB132}" srcOrd="0" destOrd="0" presId="urn:microsoft.com/office/officeart/2008/layout/HorizontalMultiLevelHierarchy"/>
    <dgm:cxn modelId="{DE8A2D3D-80ED-448D-9762-D884CED34EBF}" type="presParOf" srcId="{0AC4EB54-FB2D-47FE-B23C-9294B8FB5CA7}" destId="{59D5F8AD-EE8E-48F7-8B66-216E5595FC37}" srcOrd="1" destOrd="0" presId="urn:microsoft.com/office/officeart/2008/layout/HorizontalMultiLevelHierarchy"/>
    <dgm:cxn modelId="{EDE745BE-6CE6-40A1-9342-2502783CA4E3}" type="presParOf" srcId="{3D3CE930-64F6-4880-B344-9F0815FC1616}" destId="{A2F83689-60F8-4786-899A-BE0AAA26B078}" srcOrd="6" destOrd="0" presId="urn:microsoft.com/office/officeart/2008/layout/HorizontalMultiLevelHierarchy"/>
    <dgm:cxn modelId="{75FD8A3D-F776-4B4A-8609-87B1AFBF712A}" type="presParOf" srcId="{A2F83689-60F8-4786-899A-BE0AAA26B078}" destId="{91EB3CC8-E870-4112-B6C6-5835843E04D6}" srcOrd="0" destOrd="0" presId="urn:microsoft.com/office/officeart/2008/layout/HorizontalMultiLevelHierarchy"/>
    <dgm:cxn modelId="{6773C932-25BD-4E64-9C75-1ADBD4284C5F}" type="presParOf" srcId="{3D3CE930-64F6-4880-B344-9F0815FC1616}" destId="{CE2AC886-A7B8-40CF-84B2-20E368684302}" srcOrd="7" destOrd="0" presId="urn:microsoft.com/office/officeart/2008/layout/HorizontalMultiLevelHierarchy"/>
    <dgm:cxn modelId="{15CBAFC6-75D9-474A-82A3-B621FE1C05A7}" type="presParOf" srcId="{CE2AC886-A7B8-40CF-84B2-20E368684302}" destId="{9DE01B9F-B24B-4529-8DD2-32631D0B916D}" srcOrd="0" destOrd="0" presId="urn:microsoft.com/office/officeart/2008/layout/HorizontalMultiLevelHierarchy"/>
    <dgm:cxn modelId="{F90AA95A-E653-4F47-810E-1624530A2679}" type="presParOf" srcId="{CE2AC886-A7B8-40CF-84B2-20E368684302}" destId="{3CE3C7FE-AA58-449A-AB13-6CCC88B446E4}" srcOrd="1" destOrd="0" presId="urn:microsoft.com/office/officeart/2008/layout/HorizontalMultiLevelHierarchy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483EBF-AB32-4455-B0C7-50FC7ECA7F51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3BA67F-4A1E-4DC7-A850-9BAD63187EC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دلائل تحريف التوراة والإنجيل، ودلائل حفظ القرآن الكريم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EAB4303-9326-460F-B711-311EE39F804C}" type="parTrans" cxnId="{41D63225-2A0D-47F9-9B5C-F746172319AF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9BCF364-FA91-407A-BD2B-C127E473B16F}" type="sibTrans" cxnId="{41D63225-2A0D-47F9-9B5C-F746172319AF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50157DF-1D78-44EB-880F-7A2C49F5EB19}">
      <dgm:prSet phldrT="[نص]"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دلائل التحريف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CEFC65A-F5A4-4132-AC8F-BE21C1180F22}" type="parTrans" cxnId="{7C7C263D-D852-4C3C-B24F-B5E421818E31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FA51612-5910-4677-81AA-CDB5DD3280B0}" type="sibTrans" cxnId="{7C7C263D-D852-4C3C-B24F-B5E421818E31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B9BF6D1-2771-41C4-99B0-9276666C4D6B}">
      <dgm:prSet phldrT="[نص]"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شهادة القرآن الكريم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04C98F1-5EA2-4B46-8CDA-7F3E160080D5}" type="parTrans" cxnId="{12B22DDD-3487-4F12-BB88-522D9530AD3B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11474C-41F3-4807-8971-49629C2A4954}" type="sibTrans" cxnId="{12B22DDD-3487-4F12-BB88-522D9530AD3B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43A1E77-009E-4826-9CE5-6AC149F6CCE9}">
      <dgm:prSet phldrT="[نص]"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شهادة علماء الغرب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9AF563F-EB6B-4F1A-BEB1-BE435B907250}" type="parTrans" cxnId="{FFECF16B-19F8-4A52-9165-3D127D87D1D1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24A35C1-D8B4-4D64-B4CE-E7AAE6A29294}" type="sibTrans" cxnId="{FFECF16B-19F8-4A52-9165-3D127D87D1D1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A2B658D-E9F4-498C-B6FB-180518F38F6A}">
      <dgm:prSet phldrT="[نص]"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دلائل الحفظ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126392F-0DCD-4648-A4E1-3C90175A13A9}" type="parTrans" cxnId="{B8243CE4-2ED9-48D6-9175-953FD1666512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D2867BE-0BBD-4259-9678-2611843FB394}" type="sibTrans" cxnId="{B8243CE4-2ED9-48D6-9175-953FD1666512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CBB84AF-07BF-4543-9EF5-E571A1DED6E1}">
      <dgm:prSet phldrT="[نص]"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النقل المتواتر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5D9188E-2CF1-4D2A-B9B7-E141262DEA74}" type="parTrans" cxnId="{3AA5D0B3-A7F7-4A28-B7DF-B6772671FB34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1B302DB-40EE-4C3E-B1DD-8B33A53303E6}" type="sibTrans" cxnId="{3AA5D0B3-A7F7-4A28-B7DF-B6772671FB34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0660B58-EDD6-4AD2-B438-FE73D3E6659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شهادة التوراة والإنجيل نفسها الموجودة الآن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E2808F3-9A76-4813-8E7E-B67DC7FB9991}" type="parTrans" cxnId="{F11D73E2-5B9A-44E8-9D88-449DA3259F4E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6B7AC1B-DD7F-4B11-A166-240D368357A2}" type="sibTrans" cxnId="{F11D73E2-5B9A-44E8-9D88-449DA3259F4E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ABE22C4-16EF-4B5F-A8F6-4314AEA88DC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جمع القرآن في زمن أبي بكر رضي الله عنه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83C0A96-EBE9-4398-8F38-F721409B9861}" type="parTrans" cxnId="{030A3E1B-D229-48C5-8824-CD17FD812407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D9AE223-9694-45D8-BE07-E1ED05ED7B8A}" type="sibTrans" cxnId="{030A3E1B-D229-48C5-8824-CD17FD812407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2DC4F21-4D84-4FAC-9F61-F6E4AEE97B3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الإعجاز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1A1A37-8FDE-45EC-94F1-8DC2D41BB274}" type="parTrans" cxnId="{CD87F978-7FC0-4CC9-A43A-A7B7793B1D66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CAAAF70-6672-4D2E-88B9-FAD71BD444C8}" type="sibTrans" cxnId="{CD87F978-7FC0-4CC9-A43A-A7B7793B1D66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152D514-C5F5-45E7-BD10-0561380A79D8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مقدمة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5D485A8-4E4B-47F8-A8B0-B1F4DAD72943}" type="parTrans" cxnId="{4E7CC99A-F3E5-480D-8A43-1099FC89C296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7F95B81-F913-44A4-B77B-05CDC401FA1B}" type="sibTrans" cxnId="{4E7CC99A-F3E5-480D-8A43-1099FC89C296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970FF41-EE95-4C0F-88AC-BC97EA3AA3EA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مقدمة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09A94DE-9739-4392-BA6F-6F5ACEDCB2D5}" type="parTrans" cxnId="{B10FDC92-AE70-4AA7-A64E-AF533733E52D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2766776-3550-4DE5-93C3-CB9A2AD97F0F}" type="sibTrans" cxnId="{B10FDC92-AE70-4AA7-A64E-AF533733E52D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E47585C-16E8-4698-A42F-D4A1EA1CE4C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التناقض والاضطراب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F44A167-E0EA-4A06-9AF6-CC659CC97EAE}" type="parTrans" cxnId="{F0C80229-5122-44B5-8881-30B09F56DDEF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7CF7472-9796-45D1-A250-6E9B99EB7F75}" type="sibTrans" cxnId="{F0C80229-5122-44B5-8881-30B09F56DDEF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8069653-31F9-4733-91A9-1E998F721AD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القدح في الذات الإلهية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21EC4C-CCD4-4B07-A41A-23A118F1C17E}" type="parTrans" cxnId="{C879BCDD-3255-41E6-87F8-90252F1861B9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F223974-650A-4715-B7DD-4F89A74628CB}" type="sibTrans" cxnId="{C879BCDD-3255-41E6-87F8-90252F1861B9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5A63880-6777-436D-922D-F1415B8F1CF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مصادمة حقائق العلم التجريبي الحسي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A3863A7-A1D1-4E91-BC79-F276EAF93047}" type="parTrans" cxnId="{23C204A6-847A-45AE-8936-718FFF287983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DFC42A6-041C-4C79-823C-6B045018576F}" type="sibTrans" cxnId="{23C204A6-847A-45AE-8936-718FFF287983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44431F8-5749-47CB-9A3F-2969F51F83D1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مصادمة العقول الصحيحة، والفطر السليمة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B538FC-5497-4844-A5F0-9BD6BAE10619}" type="parTrans" cxnId="{AF4D7011-462E-4B80-929C-DEA4F789F799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A5ABB88-84A5-4DA0-B5A3-AC23B9A9B300}" type="sibTrans" cxnId="{AF4D7011-462E-4B80-929C-DEA4F789F799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B09B129-EDE0-41C0-AA10-47AF4076CAB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القدح في الأنبياء عليه السلام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5341440-73DB-44A2-9454-2694B66BE167}" type="parTrans" cxnId="{897E9F52-DDC8-4864-9B71-71824618CF4F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5A3F276-AA3B-4AE7-9A45-7CC0C3684E8A}" type="sibTrans" cxnId="{897E9F52-DDC8-4864-9B71-71824618CF4F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4008A1B-2D88-4E58-AF83-E6E84AEAABE4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طريقة التدوين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E7EBE5E-95A3-4494-AB82-F6DDEB79F4BF}" type="parTrans" cxnId="{2F915B1B-B705-4F1B-BAAA-E280E5A8EF43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C88FF7E-76C2-487F-BE07-C4BB0AB3F6A2}" type="sibTrans" cxnId="{2F915B1B-B705-4F1B-BAAA-E280E5A8EF43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E160895-E909-4F62-8FCC-EF26A7CFB1E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جمع القرآن في زمن عثمان رضي الله عنه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C7FE0AB-BD5D-434F-8F21-4AA6E1143F33}" type="parTrans" cxnId="{C4772A9E-08D6-4933-BD31-2FE689864F91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CA92138-B015-473D-A281-B6A0DDC75BFC}" type="sibTrans" cxnId="{C4772A9E-08D6-4933-BD31-2FE689864F91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6AA8DAD-3534-4D36-A132-BFBA14C47196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جمع القرآن في زمن النبي عليه الصلاة والسلام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73C28EC-97E2-4795-A167-D7C1D4D5D083}" type="parTrans" cxnId="{AD5C2EEA-8DB5-402A-AB2D-12C417F65AD3}">
      <dgm:prSet custT="1"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E282A13-301F-463E-9000-94ED8E38FFA1}" type="sibTrans" cxnId="{AD5C2EEA-8DB5-402A-AB2D-12C417F65AD3}">
      <dgm:prSet/>
      <dgm:spPr/>
      <dgm:t>
        <a:bodyPr/>
        <a:lstStyle/>
        <a:p>
          <a:pPr rtl="1"/>
          <a:endParaRPr lang="ar-SA" sz="2400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2318439-1390-4889-9068-96967DF8BAFF}" type="pres">
      <dgm:prSet presAssocID="{18483EBF-AB32-4455-B0C7-50FC7ECA7F5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ED9FF82-5B5F-4EC6-A749-6C08C574FB2B}" type="pres">
      <dgm:prSet presAssocID="{F13BA67F-4A1E-4DC7-A850-9BAD63187EC8}" presName="root1" presStyleCnt="0"/>
      <dgm:spPr/>
      <dgm:t>
        <a:bodyPr/>
        <a:lstStyle/>
        <a:p>
          <a:pPr rtl="1"/>
          <a:endParaRPr lang="ar-SA"/>
        </a:p>
      </dgm:t>
    </dgm:pt>
    <dgm:pt modelId="{2DBA1246-3A7F-4320-8257-D7937845B7A3}" type="pres">
      <dgm:prSet presAssocID="{F13BA67F-4A1E-4DC7-A850-9BAD63187EC8}" presName="LevelOneTextNode" presStyleLbl="node0" presStyleIdx="0" presStyleCnt="1" custScaleX="60246" custScaleY="78983" custLinFactNeighborX="-3829" custLinFactNeighborY="-14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E3FD6A-351F-46B4-ABC8-64A406F6E2D6}" type="pres">
      <dgm:prSet presAssocID="{F13BA67F-4A1E-4DC7-A850-9BAD63187EC8}" presName="level2hierChild" presStyleCnt="0"/>
      <dgm:spPr/>
      <dgm:t>
        <a:bodyPr/>
        <a:lstStyle/>
        <a:p>
          <a:pPr rtl="1"/>
          <a:endParaRPr lang="ar-SA"/>
        </a:p>
      </dgm:t>
    </dgm:pt>
    <dgm:pt modelId="{330105E3-5D8A-40C9-8A57-D22582357774}" type="pres">
      <dgm:prSet presAssocID="{D5D485A8-4E4B-47F8-A8B0-B1F4DAD72943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BC961629-4B4C-480A-A32D-56DD16FBC0BE}" type="pres">
      <dgm:prSet presAssocID="{D5D485A8-4E4B-47F8-A8B0-B1F4DAD72943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2B534EC0-90BC-401D-84EC-DE8CEFE6F17A}" type="pres">
      <dgm:prSet presAssocID="{5152D514-C5F5-45E7-BD10-0561380A79D8}" presName="root2" presStyleCnt="0"/>
      <dgm:spPr/>
    </dgm:pt>
    <dgm:pt modelId="{11D0F1F1-C343-41D2-BB37-07D352570FB2}" type="pres">
      <dgm:prSet presAssocID="{5152D514-C5F5-45E7-BD10-0561380A79D8}" presName="LevelTwoTextNode" presStyleLbl="node2" presStyleIdx="0" presStyleCnt="4" custScaleX="68866" custScaleY="33827" custLinFactNeighborX="788" custLinFactNeighborY="263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5AF84C-8D02-49B6-A570-F128814CC3EF}" type="pres">
      <dgm:prSet presAssocID="{5152D514-C5F5-45E7-BD10-0561380A79D8}" presName="level3hierChild" presStyleCnt="0"/>
      <dgm:spPr/>
    </dgm:pt>
    <dgm:pt modelId="{B58AD849-4E16-46D6-AEB9-E054045BA27D}" type="pres">
      <dgm:prSet presAssocID="{DCEFC65A-F5A4-4132-AC8F-BE21C1180F22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7013A03C-C237-4924-BE36-E4E62176A8DA}" type="pres">
      <dgm:prSet presAssocID="{DCEFC65A-F5A4-4132-AC8F-BE21C1180F22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2785AD79-4CB7-450E-B02C-517BB97A82F4}" type="pres">
      <dgm:prSet presAssocID="{D50157DF-1D78-44EB-880F-7A2C49F5EB19}" presName="root2" presStyleCnt="0"/>
      <dgm:spPr/>
      <dgm:t>
        <a:bodyPr/>
        <a:lstStyle/>
        <a:p>
          <a:pPr rtl="1"/>
          <a:endParaRPr lang="ar-SA"/>
        </a:p>
      </dgm:t>
    </dgm:pt>
    <dgm:pt modelId="{5B647EC5-8DC5-4F94-8FC1-8263B7A2A130}" type="pres">
      <dgm:prSet presAssocID="{D50157DF-1D78-44EB-880F-7A2C49F5EB19}" presName="LevelTwoTextNode" presStyleLbl="node2" presStyleIdx="1" presStyleCnt="4" custScaleX="68451" custScaleY="37814" custLinFactNeighborX="407" custLinFactNeighborY="211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3D8D25C-AFA1-4508-A5CE-2C3B1E5B1A9C}" type="pres">
      <dgm:prSet presAssocID="{D50157DF-1D78-44EB-880F-7A2C49F5EB19}" presName="level3hierChild" presStyleCnt="0"/>
      <dgm:spPr/>
      <dgm:t>
        <a:bodyPr/>
        <a:lstStyle/>
        <a:p>
          <a:pPr rtl="1"/>
          <a:endParaRPr lang="ar-SA"/>
        </a:p>
      </dgm:t>
    </dgm:pt>
    <dgm:pt modelId="{2CB6861E-520D-468F-AB84-152F23505299}" type="pres">
      <dgm:prSet presAssocID="{F04C98F1-5EA2-4B46-8CDA-7F3E160080D5}" presName="conn2-1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D2392A85-EA59-4E13-8EB5-B0868A96B48C}" type="pres">
      <dgm:prSet presAssocID="{F04C98F1-5EA2-4B46-8CDA-7F3E160080D5}" presName="connTx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3610D40D-0EF2-42B0-87E8-88F3A426C326}" type="pres">
      <dgm:prSet presAssocID="{3B9BF6D1-2771-41C4-99B0-9276666C4D6B}" presName="root2" presStyleCnt="0"/>
      <dgm:spPr/>
      <dgm:t>
        <a:bodyPr/>
        <a:lstStyle/>
        <a:p>
          <a:pPr rtl="1"/>
          <a:endParaRPr lang="ar-SA"/>
        </a:p>
      </dgm:t>
    </dgm:pt>
    <dgm:pt modelId="{D07598EE-1B39-4B27-92F6-4B173425DA90}" type="pres">
      <dgm:prSet presAssocID="{3B9BF6D1-2771-41C4-99B0-9276666C4D6B}" presName="LevelTwoTextNode" presStyleLbl="node3" presStyleIdx="0" presStyleCnt="6" custScaleX="82678" custScaleY="28701" custLinFactNeighborX="-7422" custLinFactNeighborY="110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C3D501-C118-44AF-87EC-ED0D7B2B6FD6}" type="pres">
      <dgm:prSet presAssocID="{3B9BF6D1-2771-41C4-99B0-9276666C4D6B}" presName="level3hierChild" presStyleCnt="0"/>
      <dgm:spPr/>
      <dgm:t>
        <a:bodyPr/>
        <a:lstStyle/>
        <a:p>
          <a:pPr rtl="1"/>
          <a:endParaRPr lang="ar-SA"/>
        </a:p>
      </dgm:t>
    </dgm:pt>
    <dgm:pt modelId="{026425C6-BCF4-4CAF-990D-7D3007F1C4D4}" type="pres">
      <dgm:prSet presAssocID="{59AF563F-EB6B-4F1A-BEB1-BE435B907250}" presName="conn2-1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1BAA0E12-3339-49FB-8597-2C64A2DAFF9E}" type="pres">
      <dgm:prSet presAssocID="{59AF563F-EB6B-4F1A-BEB1-BE435B907250}" presName="connTx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55BAFBF8-8C83-401D-9269-D4584CE14781}" type="pres">
      <dgm:prSet presAssocID="{843A1E77-009E-4826-9CE5-6AC149F6CCE9}" presName="root2" presStyleCnt="0"/>
      <dgm:spPr/>
      <dgm:t>
        <a:bodyPr/>
        <a:lstStyle/>
        <a:p>
          <a:pPr rtl="1"/>
          <a:endParaRPr lang="ar-SA"/>
        </a:p>
      </dgm:t>
    </dgm:pt>
    <dgm:pt modelId="{1EBA285A-A405-4324-8AA4-C06C17A56BE8}" type="pres">
      <dgm:prSet presAssocID="{843A1E77-009E-4826-9CE5-6AC149F6CCE9}" presName="LevelTwoTextNode" presStyleLbl="node3" presStyleIdx="1" presStyleCnt="6" custScaleX="82021" custScaleY="29962" custLinFactNeighborX="-8041" custLinFactNeighborY="480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1AFDBC4-09CE-4F2A-9738-89A6EF47BA97}" type="pres">
      <dgm:prSet presAssocID="{843A1E77-009E-4826-9CE5-6AC149F6CCE9}" presName="level3hierChild" presStyleCnt="0"/>
      <dgm:spPr/>
      <dgm:t>
        <a:bodyPr/>
        <a:lstStyle/>
        <a:p>
          <a:pPr rtl="1"/>
          <a:endParaRPr lang="ar-SA"/>
        </a:p>
      </dgm:t>
    </dgm:pt>
    <dgm:pt modelId="{A9E423E6-5FAB-40A8-8E54-328841F26927}" type="pres">
      <dgm:prSet presAssocID="{AE2808F3-9A76-4813-8E7E-B67DC7FB9991}" presName="conn2-1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791015C7-D309-4EAD-B4D4-3EEEA413EDD6}" type="pres">
      <dgm:prSet presAssocID="{AE2808F3-9A76-4813-8E7E-B67DC7FB9991}" presName="connTx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DF7CACCF-5E43-47A8-89A9-A5AE688D415C}" type="pres">
      <dgm:prSet presAssocID="{B0660B58-EDD6-4AD2-B438-FE73D3E66593}" presName="root2" presStyleCnt="0"/>
      <dgm:spPr/>
      <dgm:t>
        <a:bodyPr/>
        <a:lstStyle/>
        <a:p>
          <a:pPr rtl="1"/>
          <a:endParaRPr lang="ar-SA"/>
        </a:p>
      </dgm:t>
    </dgm:pt>
    <dgm:pt modelId="{8109432D-A22B-470D-82F5-3CA03E7D39AE}" type="pres">
      <dgm:prSet presAssocID="{B0660B58-EDD6-4AD2-B438-FE73D3E66593}" presName="LevelTwoTextNode" presStyleLbl="node3" presStyleIdx="2" presStyleCnt="6" custScaleX="82049" custScaleY="41582" custLinFactNeighborX="-8360" custLinFactNeighborY="-1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BC6AE3-1760-4432-B414-F6A2375EDE9A}" type="pres">
      <dgm:prSet presAssocID="{B0660B58-EDD6-4AD2-B438-FE73D3E66593}" presName="level3hierChild" presStyleCnt="0"/>
      <dgm:spPr/>
      <dgm:t>
        <a:bodyPr/>
        <a:lstStyle/>
        <a:p>
          <a:pPr rtl="1"/>
          <a:endParaRPr lang="ar-SA"/>
        </a:p>
      </dgm:t>
    </dgm:pt>
    <dgm:pt modelId="{530CA7CB-E7C5-4E30-BA5C-7D6BA6A80C82}" type="pres">
      <dgm:prSet presAssocID="{1D21EC4C-CCD4-4B07-A41A-23A118F1C17E}" presName="conn2-1" presStyleLbl="parChTrans1D4" presStyleIdx="0" presStyleCnt="8"/>
      <dgm:spPr/>
      <dgm:t>
        <a:bodyPr/>
        <a:lstStyle/>
        <a:p>
          <a:pPr rtl="1"/>
          <a:endParaRPr lang="ar-SA"/>
        </a:p>
      </dgm:t>
    </dgm:pt>
    <dgm:pt modelId="{59710E85-F98E-480D-8F86-43C2C979D641}" type="pres">
      <dgm:prSet presAssocID="{1D21EC4C-CCD4-4B07-A41A-23A118F1C17E}" presName="connTx" presStyleLbl="parChTrans1D4" presStyleIdx="0" presStyleCnt="8"/>
      <dgm:spPr/>
      <dgm:t>
        <a:bodyPr/>
        <a:lstStyle/>
        <a:p>
          <a:pPr rtl="1"/>
          <a:endParaRPr lang="ar-SA"/>
        </a:p>
      </dgm:t>
    </dgm:pt>
    <dgm:pt modelId="{BD3AA7A4-8C1F-4FE3-8827-D51AE7BC2F27}" type="pres">
      <dgm:prSet presAssocID="{28069653-31F9-4733-91A9-1E998F721AD3}" presName="root2" presStyleCnt="0"/>
      <dgm:spPr/>
    </dgm:pt>
    <dgm:pt modelId="{672CD65E-EFD1-40DA-A13F-A62D8DDF5AF0}" type="pres">
      <dgm:prSet presAssocID="{28069653-31F9-4733-91A9-1E998F721AD3}" presName="LevelTwoTextNode" presStyleLbl="node4" presStyleIdx="0" presStyleCnt="8" custScaleX="96802" custScaleY="39086" custLinFactNeighborX="15184" custLinFactNeighborY="155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DDA586-0DCF-479E-9AF8-418E04CEA492}" type="pres">
      <dgm:prSet presAssocID="{28069653-31F9-4733-91A9-1E998F721AD3}" presName="level3hierChild" presStyleCnt="0"/>
      <dgm:spPr/>
    </dgm:pt>
    <dgm:pt modelId="{7D64A17E-1D05-483F-B583-C99FC28A9A35}" type="pres">
      <dgm:prSet presAssocID="{F5341440-73DB-44A2-9454-2694B66BE167}" presName="conn2-1" presStyleLbl="parChTrans1D4" presStyleIdx="1" presStyleCnt="8"/>
      <dgm:spPr/>
      <dgm:t>
        <a:bodyPr/>
        <a:lstStyle/>
        <a:p>
          <a:pPr rtl="1"/>
          <a:endParaRPr lang="ar-SA"/>
        </a:p>
      </dgm:t>
    </dgm:pt>
    <dgm:pt modelId="{79165D9C-89C7-4C4C-8C6B-1EE7B718D6C3}" type="pres">
      <dgm:prSet presAssocID="{F5341440-73DB-44A2-9454-2694B66BE167}" presName="connTx" presStyleLbl="parChTrans1D4" presStyleIdx="1" presStyleCnt="8"/>
      <dgm:spPr/>
      <dgm:t>
        <a:bodyPr/>
        <a:lstStyle/>
        <a:p>
          <a:pPr rtl="1"/>
          <a:endParaRPr lang="ar-SA"/>
        </a:p>
      </dgm:t>
    </dgm:pt>
    <dgm:pt modelId="{E02CCEF5-4646-4EBB-B2CD-13A9E6827BFE}" type="pres">
      <dgm:prSet presAssocID="{BB09B129-EDE0-41C0-AA10-47AF4076CAB3}" presName="root2" presStyleCnt="0"/>
      <dgm:spPr/>
    </dgm:pt>
    <dgm:pt modelId="{7B602178-E921-4243-B4C9-AEE9A61C568F}" type="pres">
      <dgm:prSet presAssocID="{BB09B129-EDE0-41C0-AA10-47AF4076CAB3}" presName="LevelTwoTextNode" presStyleLbl="node4" presStyleIdx="1" presStyleCnt="8" custScaleX="95951" custScaleY="40612" custLinFactNeighborX="15066" custLinFactNeighborY="14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FB19B5D-5AFA-4AAD-8F96-272CC2530A7F}" type="pres">
      <dgm:prSet presAssocID="{BB09B129-EDE0-41C0-AA10-47AF4076CAB3}" presName="level3hierChild" presStyleCnt="0"/>
      <dgm:spPr/>
    </dgm:pt>
    <dgm:pt modelId="{743A786B-740A-44F4-902C-901A4F2E677C}" type="pres">
      <dgm:prSet presAssocID="{E8B538FC-5497-4844-A5F0-9BD6BAE10619}" presName="conn2-1" presStyleLbl="parChTrans1D4" presStyleIdx="2" presStyleCnt="8"/>
      <dgm:spPr/>
      <dgm:t>
        <a:bodyPr/>
        <a:lstStyle/>
        <a:p>
          <a:pPr rtl="1"/>
          <a:endParaRPr lang="ar-SA"/>
        </a:p>
      </dgm:t>
    </dgm:pt>
    <dgm:pt modelId="{13F0C2D5-0CD4-4E24-BCA2-7BCA75F9554D}" type="pres">
      <dgm:prSet presAssocID="{E8B538FC-5497-4844-A5F0-9BD6BAE10619}" presName="connTx" presStyleLbl="parChTrans1D4" presStyleIdx="2" presStyleCnt="8"/>
      <dgm:spPr/>
      <dgm:t>
        <a:bodyPr/>
        <a:lstStyle/>
        <a:p>
          <a:pPr rtl="1"/>
          <a:endParaRPr lang="ar-SA"/>
        </a:p>
      </dgm:t>
    </dgm:pt>
    <dgm:pt modelId="{A0F8019D-9846-4437-AE65-5B8C5A4CBDDB}" type="pres">
      <dgm:prSet presAssocID="{144431F8-5749-47CB-9A3F-2969F51F83D1}" presName="root2" presStyleCnt="0"/>
      <dgm:spPr/>
    </dgm:pt>
    <dgm:pt modelId="{AC41EA63-EF3D-46C5-A8D4-309B0AEB46D1}" type="pres">
      <dgm:prSet presAssocID="{144431F8-5749-47CB-9A3F-2969F51F83D1}" presName="LevelTwoTextNode" presStyleLbl="node4" presStyleIdx="2" presStyleCnt="8" custScaleX="96744" custScaleY="40763" custLinFactNeighborX="15066" custLinFactNeighborY="-7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35DC11C-9CB4-4F4A-B027-504B36DA4DDD}" type="pres">
      <dgm:prSet presAssocID="{144431F8-5749-47CB-9A3F-2969F51F83D1}" presName="level3hierChild" presStyleCnt="0"/>
      <dgm:spPr/>
    </dgm:pt>
    <dgm:pt modelId="{D61B07C1-4F79-437F-AA9B-8DC24344503C}" type="pres">
      <dgm:prSet presAssocID="{BA3863A7-A1D1-4E91-BC79-F276EAF93047}" presName="conn2-1" presStyleLbl="parChTrans1D4" presStyleIdx="3" presStyleCnt="8"/>
      <dgm:spPr/>
      <dgm:t>
        <a:bodyPr/>
        <a:lstStyle/>
        <a:p>
          <a:pPr rtl="1"/>
          <a:endParaRPr lang="ar-SA"/>
        </a:p>
      </dgm:t>
    </dgm:pt>
    <dgm:pt modelId="{5B3E6854-9DC0-4C5C-A681-7DA3E4C37497}" type="pres">
      <dgm:prSet presAssocID="{BA3863A7-A1D1-4E91-BC79-F276EAF93047}" presName="connTx" presStyleLbl="parChTrans1D4" presStyleIdx="3" presStyleCnt="8"/>
      <dgm:spPr/>
      <dgm:t>
        <a:bodyPr/>
        <a:lstStyle/>
        <a:p>
          <a:pPr rtl="1"/>
          <a:endParaRPr lang="ar-SA"/>
        </a:p>
      </dgm:t>
    </dgm:pt>
    <dgm:pt modelId="{BB058D37-E413-4516-9A4C-BE2E6848D51E}" type="pres">
      <dgm:prSet presAssocID="{65A63880-6777-436D-922D-F1415B8F1CF0}" presName="root2" presStyleCnt="0"/>
      <dgm:spPr/>
    </dgm:pt>
    <dgm:pt modelId="{C6472E8B-E7A0-403C-8FC0-95BD407679AF}" type="pres">
      <dgm:prSet presAssocID="{65A63880-6777-436D-922D-F1415B8F1CF0}" presName="LevelTwoTextNode" presStyleLbl="node4" presStyleIdx="3" presStyleCnt="8" custScaleX="97465" custScaleY="44180" custLinFactNeighborX="15963" custLinFactNeighborY="-15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BA3E94-314D-4DBC-98C1-AF9088927ECB}" type="pres">
      <dgm:prSet presAssocID="{65A63880-6777-436D-922D-F1415B8F1CF0}" presName="level3hierChild" presStyleCnt="0"/>
      <dgm:spPr/>
    </dgm:pt>
    <dgm:pt modelId="{0150E954-150D-4FB9-B20B-A916990212EC}" type="pres">
      <dgm:prSet presAssocID="{1F44A167-E0EA-4A06-9AF6-CC659CC97EAE}" presName="conn2-1" presStyleLbl="parChTrans1D4" presStyleIdx="4" presStyleCnt="8"/>
      <dgm:spPr/>
      <dgm:t>
        <a:bodyPr/>
        <a:lstStyle/>
        <a:p>
          <a:pPr rtl="1"/>
          <a:endParaRPr lang="ar-SA"/>
        </a:p>
      </dgm:t>
    </dgm:pt>
    <dgm:pt modelId="{40953D44-07CF-47C3-9B34-BE6DD459D959}" type="pres">
      <dgm:prSet presAssocID="{1F44A167-E0EA-4A06-9AF6-CC659CC97EAE}" presName="connTx" presStyleLbl="parChTrans1D4" presStyleIdx="4" presStyleCnt="8"/>
      <dgm:spPr/>
      <dgm:t>
        <a:bodyPr/>
        <a:lstStyle/>
        <a:p>
          <a:pPr rtl="1"/>
          <a:endParaRPr lang="ar-SA"/>
        </a:p>
      </dgm:t>
    </dgm:pt>
    <dgm:pt modelId="{DB9A21F4-4545-488E-889A-2A2DBA72B891}" type="pres">
      <dgm:prSet presAssocID="{3E47585C-16E8-4698-A42F-D4A1EA1CE4C2}" presName="root2" presStyleCnt="0"/>
      <dgm:spPr/>
    </dgm:pt>
    <dgm:pt modelId="{CCAB06BD-1A16-4E8F-BBD4-D0F156D0A971}" type="pres">
      <dgm:prSet presAssocID="{3E47585C-16E8-4698-A42F-D4A1EA1CE4C2}" presName="LevelTwoTextNode" presStyleLbl="node4" presStyleIdx="4" presStyleCnt="8" custScaleX="97270" custScaleY="36961" custLinFactNeighborX="16135" custLinFactNeighborY="-500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E4FFD0F-9B85-4E31-B50D-9403B7BB4911}" type="pres">
      <dgm:prSet presAssocID="{3E47585C-16E8-4698-A42F-D4A1EA1CE4C2}" presName="level3hierChild" presStyleCnt="0"/>
      <dgm:spPr/>
    </dgm:pt>
    <dgm:pt modelId="{682B1515-EB91-41D8-8574-47D25A1756BD}" type="pres">
      <dgm:prSet presAssocID="{C09A94DE-9739-4392-BA6F-6F5ACEDCB2D5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35FA0438-9603-4050-B7CA-4FD3F0DDB21B}" type="pres">
      <dgm:prSet presAssocID="{C09A94DE-9739-4392-BA6F-6F5ACEDCB2D5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100E7E73-BC31-4A27-A59F-AF363FA73478}" type="pres">
      <dgm:prSet presAssocID="{1970FF41-EE95-4C0F-88AC-BC97EA3AA3EA}" presName="root2" presStyleCnt="0"/>
      <dgm:spPr/>
    </dgm:pt>
    <dgm:pt modelId="{49F19CCD-EE9F-4BBA-9534-210E045EC761}" type="pres">
      <dgm:prSet presAssocID="{1970FF41-EE95-4C0F-88AC-BC97EA3AA3EA}" presName="LevelTwoTextNode" presStyleLbl="node2" presStyleIdx="2" presStyleCnt="4" custScaleX="68702" custScaleY="34226" custLinFactY="56658" custLinFactNeighborX="702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3365FA-328C-4221-81B2-4CE94C3EA088}" type="pres">
      <dgm:prSet presAssocID="{1970FF41-EE95-4C0F-88AC-BC97EA3AA3EA}" presName="level3hierChild" presStyleCnt="0"/>
      <dgm:spPr/>
    </dgm:pt>
    <dgm:pt modelId="{665D26E7-FB96-44A0-A361-F937223B5188}" type="pres">
      <dgm:prSet presAssocID="{7126392F-0DCD-4648-A4E1-3C90175A13A9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C7809605-607F-4A0E-AB82-5E03BE17DA56}" type="pres">
      <dgm:prSet presAssocID="{7126392F-0DCD-4648-A4E1-3C90175A13A9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ABD93873-0F29-479C-8040-021F62D93F17}" type="pres">
      <dgm:prSet presAssocID="{BA2B658D-E9F4-498C-B6FB-180518F38F6A}" presName="root2" presStyleCnt="0"/>
      <dgm:spPr/>
      <dgm:t>
        <a:bodyPr/>
        <a:lstStyle/>
        <a:p>
          <a:pPr rtl="1"/>
          <a:endParaRPr lang="ar-SA"/>
        </a:p>
      </dgm:t>
    </dgm:pt>
    <dgm:pt modelId="{D5CE8BE1-8A34-4CE3-AF81-A6397DA3521B}" type="pres">
      <dgm:prSet presAssocID="{BA2B658D-E9F4-498C-B6FB-180518F38F6A}" presName="LevelTwoTextNode" presStyleLbl="node2" presStyleIdx="3" presStyleCnt="4" custScaleX="69569" custScaleY="35383" custLinFactNeighborX="1122" custLinFactNeighborY="792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4C0837-D95F-4332-AF67-700770BF98D9}" type="pres">
      <dgm:prSet presAssocID="{BA2B658D-E9F4-498C-B6FB-180518F38F6A}" presName="level3hierChild" presStyleCnt="0"/>
      <dgm:spPr/>
      <dgm:t>
        <a:bodyPr/>
        <a:lstStyle/>
        <a:p>
          <a:pPr rtl="1"/>
          <a:endParaRPr lang="ar-SA"/>
        </a:p>
      </dgm:t>
    </dgm:pt>
    <dgm:pt modelId="{67DFFA2A-8120-4394-81C3-C970207BECD0}" type="pres">
      <dgm:prSet presAssocID="{E5D9188E-2CF1-4D2A-B9B7-E141262DEA74}" presName="conn2-1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44CF35EC-C791-47F4-BC2A-8987363BD1CC}" type="pres">
      <dgm:prSet presAssocID="{E5D9188E-2CF1-4D2A-B9B7-E141262DEA74}" presName="connTx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533591F9-BFE1-4802-ADC1-260CB1D948E4}" type="pres">
      <dgm:prSet presAssocID="{FCBB84AF-07BF-4543-9EF5-E571A1DED6E1}" presName="root2" presStyleCnt="0"/>
      <dgm:spPr/>
      <dgm:t>
        <a:bodyPr/>
        <a:lstStyle/>
        <a:p>
          <a:pPr rtl="1"/>
          <a:endParaRPr lang="ar-SA"/>
        </a:p>
      </dgm:t>
    </dgm:pt>
    <dgm:pt modelId="{11D49EC9-75F6-43E8-A7D9-93324510B1FD}" type="pres">
      <dgm:prSet presAssocID="{FCBB84AF-07BF-4543-9EF5-E571A1DED6E1}" presName="LevelTwoTextNode" presStyleLbl="node3" presStyleIdx="3" presStyleCnt="6" custScaleX="81258" custScaleY="31229" custLinFactNeighborX="-4923" custLinFactNeighborY="-7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F810ECD-2D0B-427D-91EA-03A745B65073}" type="pres">
      <dgm:prSet presAssocID="{FCBB84AF-07BF-4543-9EF5-E571A1DED6E1}" presName="level3hierChild" presStyleCnt="0"/>
      <dgm:spPr/>
      <dgm:t>
        <a:bodyPr/>
        <a:lstStyle/>
        <a:p>
          <a:pPr rtl="1"/>
          <a:endParaRPr lang="ar-SA"/>
        </a:p>
      </dgm:t>
    </dgm:pt>
    <dgm:pt modelId="{50691C30-AFA4-4564-ACE9-027A419FC675}" type="pres">
      <dgm:prSet presAssocID="{9E7EBE5E-95A3-4494-AB82-F6DDEB79F4BF}" presName="conn2-1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4587B379-B6FD-4E52-BCDA-3C34C6370DDE}" type="pres">
      <dgm:prSet presAssocID="{9E7EBE5E-95A3-4494-AB82-F6DDEB79F4BF}" presName="connTx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CFA165E5-9F63-4A8F-9035-D6B3EAAE5056}" type="pres">
      <dgm:prSet presAssocID="{C4008A1B-2D88-4E58-AF83-E6E84AEAABE4}" presName="root2" presStyleCnt="0"/>
      <dgm:spPr/>
    </dgm:pt>
    <dgm:pt modelId="{9A5B004A-EBDD-45C9-989F-4446A606C6A9}" type="pres">
      <dgm:prSet presAssocID="{C4008A1B-2D88-4E58-AF83-E6E84AEAABE4}" presName="LevelTwoTextNode" presStyleLbl="node3" presStyleIdx="4" presStyleCnt="6" custScaleX="81833" custScaleY="30359" custLinFactNeighborX="-3817" custLinFactNeighborY="764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8D1F60D-12B5-40A2-90BC-115DBEB13A68}" type="pres">
      <dgm:prSet presAssocID="{C4008A1B-2D88-4E58-AF83-E6E84AEAABE4}" presName="level3hierChild" presStyleCnt="0"/>
      <dgm:spPr/>
    </dgm:pt>
    <dgm:pt modelId="{1335009B-B19D-4FB3-B3ED-F0818F7BE49A}" type="pres">
      <dgm:prSet presAssocID="{D83C0A96-EBE9-4398-8F38-F721409B9861}" presName="conn2-1" presStyleLbl="parChTrans1D4" presStyleIdx="5" presStyleCnt="8"/>
      <dgm:spPr/>
      <dgm:t>
        <a:bodyPr/>
        <a:lstStyle/>
        <a:p>
          <a:pPr rtl="1"/>
          <a:endParaRPr lang="ar-SA"/>
        </a:p>
      </dgm:t>
    </dgm:pt>
    <dgm:pt modelId="{B2A7AB6C-9456-478E-976E-988AA1A2C751}" type="pres">
      <dgm:prSet presAssocID="{D83C0A96-EBE9-4398-8F38-F721409B9861}" presName="connTx" presStyleLbl="parChTrans1D4" presStyleIdx="5" presStyleCnt="8"/>
      <dgm:spPr/>
      <dgm:t>
        <a:bodyPr/>
        <a:lstStyle/>
        <a:p>
          <a:pPr rtl="1"/>
          <a:endParaRPr lang="ar-SA"/>
        </a:p>
      </dgm:t>
    </dgm:pt>
    <dgm:pt modelId="{E013884B-A3FD-4A8C-AFA1-00A6F21E25A4}" type="pres">
      <dgm:prSet presAssocID="{2ABE22C4-16EF-4B5F-A8F6-4314AEA88DC0}" presName="root2" presStyleCnt="0"/>
      <dgm:spPr/>
      <dgm:t>
        <a:bodyPr/>
        <a:lstStyle/>
        <a:p>
          <a:pPr rtl="1"/>
          <a:endParaRPr lang="ar-SA"/>
        </a:p>
      </dgm:t>
    </dgm:pt>
    <dgm:pt modelId="{A1294A9E-B7A5-47B1-8489-C5A7DF9ECB38}" type="pres">
      <dgm:prSet presAssocID="{2ABE22C4-16EF-4B5F-A8F6-4314AEA88DC0}" presName="LevelTwoTextNode" presStyleLbl="node4" presStyleIdx="5" presStyleCnt="8" custScaleX="94052" custScaleY="48275" custLinFactNeighborX="15918" custLinFactNeighborY="7610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6E0CEA5-D33B-489E-8F51-EDF9178CEEDB}" type="pres">
      <dgm:prSet presAssocID="{2ABE22C4-16EF-4B5F-A8F6-4314AEA88DC0}" presName="level3hierChild" presStyleCnt="0"/>
      <dgm:spPr/>
      <dgm:t>
        <a:bodyPr/>
        <a:lstStyle/>
        <a:p>
          <a:pPr rtl="1"/>
          <a:endParaRPr lang="ar-SA"/>
        </a:p>
      </dgm:t>
    </dgm:pt>
    <dgm:pt modelId="{EBCCEA55-0D80-4736-8B33-0D769BA5D352}" type="pres">
      <dgm:prSet presAssocID="{573C28EC-97E2-4795-A167-D7C1D4D5D083}" presName="conn2-1" presStyleLbl="parChTrans1D4" presStyleIdx="6" presStyleCnt="8"/>
      <dgm:spPr/>
      <dgm:t>
        <a:bodyPr/>
        <a:lstStyle/>
        <a:p>
          <a:pPr rtl="1"/>
          <a:endParaRPr lang="ar-SA"/>
        </a:p>
      </dgm:t>
    </dgm:pt>
    <dgm:pt modelId="{D5C913DB-E216-4E84-8F70-DBEA2FB8534E}" type="pres">
      <dgm:prSet presAssocID="{573C28EC-97E2-4795-A167-D7C1D4D5D083}" presName="connTx" presStyleLbl="parChTrans1D4" presStyleIdx="6" presStyleCnt="8"/>
      <dgm:spPr/>
      <dgm:t>
        <a:bodyPr/>
        <a:lstStyle/>
        <a:p>
          <a:pPr rtl="1"/>
          <a:endParaRPr lang="ar-SA"/>
        </a:p>
      </dgm:t>
    </dgm:pt>
    <dgm:pt modelId="{656AEB43-9D4B-4790-BF5D-EAC83C2CEA0E}" type="pres">
      <dgm:prSet presAssocID="{16AA8DAD-3534-4D36-A132-BFBA14C47196}" presName="root2" presStyleCnt="0"/>
      <dgm:spPr/>
    </dgm:pt>
    <dgm:pt modelId="{E9B43C54-747D-402D-A61F-87AF428D5DB7}" type="pres">
      <dgm:prSet presAssocID="{16AA8DAD-3534-4D36-A132-BFBA14C47196}" presName="LevelTwoTextNode" presStyleLbl="node4" presStyleIdx="6" presStyleCnt="8" custScaleX="94530" custScaleY="41314" custLinFactNeighborX="16396" custLinFactNeighborY="-397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0BCA39-77EE-4775-8C78-D02E98943F19}" type="pres">
      <dgm:prSet presAssocID="{16AA8DAD-3534-4D36-A132-BFBA14C47196}" presName="level3hierChild" presStyleCnt="0"/>
      <dgm:spPr/>
    </dgm:pt>
    <dgm:pt modelId="{EC802ABE-8D93-4C07-B4DB-EF1CBAAC79FE}" type="pres">
      <dgm:prSet presAssocID="{1C7FE0AB-BD5D-434F-8F21-4AA6E1143F33}" presName="conn2-1" presStyleLbl="parChTrans1D4" presStyleIdx="7" presStyleCnt="8"/>
      <dgm:spPr/>
      <dgm:t>
        <a:bodyPr/>
        <a:lstStyle/>
        <a:p>
          <a:pPr rtl="1"/>
          <a:endParaRPr lang="ar-SA"/>
        </a:p>
      </dgm:t>
    </dgm:pt>
    <dgm:pt modelId="{EBCBFA7B-F89C-41B9-8BAC-4727388CCCE1}" type="pres">
      <dgm:prSet presAssocID="{1C7FE0AB-BD5D-434F-8F21-4AA6E1143F33}" presName="connTx" presStyleLbl="parChTrans1D4" presStyleIdx="7" presStyleCnt="8"/>
      <dgm:spPr/>
      <dgm:t>
        <a:bodyPr/>
        <a:lstStyle/>
        <a:p>
          <a:pPr rtl="1"/>
          <a:endParaRPr lang="ar-SA"/>
        </a:p>
      </dgm:t>
    </dgm:pt>
    <dgm:pt modelId="{668513FF-EF07-430E-B2BE-F7A8B93F00CE}" type="pres">
      <dgm:prSet presAssocID="{0E160895-E909-4F62-8FCC-EF26A7CFB1E0}" presName="root2" presStyleCnt="0"/>
      <dgm:spPr/>
    </dgm:pt>
    <dgm:pt modelId="{F50E9378-C34A-4A59-8BC6-B126C4A84B9F}" type="pres">
      <dgm:prSet presAssocID="{0E160895-E909-4F62-8FCC-EF26A7CFB1E0}" presName="LevelTwoTextNode" presStyleLbl="node4" presStyleIdx="7" presStyleCnt="8" custScaleX="92978" custScaleY="34385" custLinFactNeighborX="14844" custLinFactNeighborY="131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8C43282-88FB-4E96-892F-EE4D86D317C9}" type="pres">
      <dgm:prSet presAssocID="{0E160895-E909-4F62-8FCC-EF26A7CFB1E0}" presName="level3hierChild" presStyleCnt="0"/>
      <dgm:spPr/>
    </dgm:pt>
    <dgm:pt modelId="{47A81885-1D8F-4F3A-9070-DEC1F6749039}" type="pres">
      <dgm:prSet presAssocID="{E81A1A37-8FDE-45EC-94F1-8DC2D41BB274}" presName="conn2-1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7F573AC4-994F-40DC-A540-C45DFB49BF68}" type="pres">
      <dgm:prSet presAssocID="{E81A1A37-8FDE-45EC-94F1-8DC2D41BB274}" presName="connTx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7A86A1E5-F7F5-41D6-878A-0CDBB8E5EB66}" type="pres">
      <dgm:prSet presAssocID="{52DC4F21-4D84-4FAC-9F61-F6E4AEE97B32}" presName="root2" presStyleCnt="0"/>
      <dgm:spPr/>
      <dgm:t>
        <a:bodyPr/>
        <a:lstStyle/>
        <a:p>
          <a:pPr rtl="1"/>
          <a:endParaRPr lang="ar-SA"/>
        </a:p>
      </dgm:t>
    </dgm:pt>
    <dgm:pt modelId="{9BF5D7C3-24B5-463C-B112-33FE9D900F1D}" type="pres">
      <dgm:prSet presAssocID="{52DC4F21-4D84-4FAC-9F61-F6E4AEE97B32}" presName="LevelTwoTextNode" presStyleLbl="node3" presStyleIdx="5" presStyleCnt="6" custScaleX="81503" custScaleY="30488" custLinFactNeighborX="-4354" custLinFactNeighborY="178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C57106-F48E-42A3-9A16-32D11CEEDAFF}" type="pres">
      <dgm:prSet presAssocID="{52DC4F21-4D84-4FAC-9F61-F6E4AEE97B32}" presName="level3hierChild" presStyleCnt="0"/>
      <dgm:spPr/>
      <dgm:t>
        <a:bodyPr/>
        <a:lstStyle/>
        <a:p>
          <a:pPr rtl="1"/>
          <a:endParaRPr lang="ar-SA"/>
        </a:p>
      </dgm:t>
    </dgm:pt>
  </dgm:ptLst>
  <dgm:cxnLst>
    <dgm:cxn modelId="{4293204C-F10C-4A55-9BC1-15BE23680E4F}" type="presOf" srcId="{1C7FE0AB-BD5D-434F-8F21-4AA6E1143F33}" destId="{EC802ABE-8D93-4C07-B4DB-EF1CBAAC79FE}" srcOrd="0" destOrd="0" presId="urn:microsoft.com/office/officeart/2005/8/layout/hierarchy2"/>
    <dgm:cxn modelId="{CCF1C247-4BAB-4D58-ACF5-8E930AA3012D}" type="presOf" srcId="{28069653-31F9-4733-91A9-1E998F721AD3}" destId="{672CD65E-EFD1-40DA-A13F-A62D8DDF5AF0}" srcOrd="0" destOrd="0" presId="urn:microsoft.com/office/officeart/2005/8/layout/hierarchy2"/>
    <dgm:cxn modelId="{3EEBE892-493F-4C9B-85BD-99894810B455}" type="presOf" srcId="{52DC4F21-4D84-4FAC-9F61-F6E4AEE97B32}" destId="{9BF5D7C3-24B5-463C-B112-33FE9D900F1D}" srcOrd="0" destOrd="0" presId="urn:microsoft.com/office/officeart/2005/8/layout/hierarchy2"/>
    <dgm:cxn modelId="{7B153A24-60B8-480C-89DF-3FD0E0314E72}" type="presOf" srcId="{BA2B658D-E9F4-498C-B6FB-180518F38F6A}" destId="{D5CE8BE1-8A34-4CE3-AF81-A6397DA3521B}" srcOrd="0" destOrd="0" presId="urn:microsoft.com/office/officeart/2005/8/layout/hierarchy2"/>
    <dgm:cxn modelId="{23C204A6-847A-45AE-8936-718FFF287983}" srcId="{B0660B58-EDD6-4AD2-B438-FE73D3E66593}" destId="{65A63880-6777-436D-922D-F1415B8F1CF0}" srcOrd="3" destOrd="0" parTransId="{BA3863A7-A1D1-4E91-BC79-F276EAF93047}" sibTransId="{6DFC42A6-041C-4C79-823C-6B045018576F}"/>
    <dgm:cxn modelId="{F84B58DA-835A-4341-B989-F4EEE708DE92}" type="presOf" srcId="{573C28EC-97E2-4795-A167-D7C1D4D5D083}" destId="{EBCCEA55-0D80-4736-8B33-0D769BA5D352}" srcOrd="0" destOrd="0" presId="urn:microsoft.com/office/officeart/2005/8/layout/hierarchy2"/>
    <dgm:cxn modelId="{E21B710C-0446-4DE9-A46F-6F04770B75F8}" type="presOf" srcId="{C09A94DE-9739-4392-BA6F-6F5ACEDCB2D5}" destId="{682B1515-EB91-41D8-8574-47D25A1756BD}" srcOrd="0" destOrd="0" presId="urn:microsoft.com/office/officeart/2005/8/layout/hierarchy2"/>
    <dgm:cxn modelId="{897E9F52-DDC8-4864-9B71-71824618CF4F}" srcId="{B0660B58-EDD6-4AD2-B438-FE73D3E66593}" destId="{BB09B129-EDE0-41C0-AA10-47AF4076CAB3}" srcOrd="1" destOrd="0" parTransId="{F5341440-73DB-44A2-9454-2694B66BE167}" sibTransId="{55A3F276-AA3B-4AE7-9A45-7CC0C3684E8A}"/>
    <dgm:cxn modelId="{34E6B6EE-A847-4C7B-8B52-75C6D7CC933F}" type="presOf" srcId="{D5D485A8-4E4B-47F8-A8B0-B1F4DAD72943}" destId="{BC961629-4B4C-480A-A32D-56DD16FBC0BE}" srcOrd="1" destOrd="0" presId="urn:microsoft.com/office/officeart/2005/8/layout/hierarchy2"/>
    <dgm:cxn modelId="{AC18F723-CDD3-4F81-9B11-EA9FE5AD8E72}" type="presOf" srcId="{16AA8DAD-3534-4D36-A132-BFBA14C47196}" destId="{E9B43C54-747D-402D-A61F-87AF428D5DB7}" srcOrd="0" destOrd="0" presId="urn:microsoft.com/office/officeart/2005/8/layout/hierarchy2"/>
    <dgm:cxn modelId="{D1477C2D-DC39-4EDC-8955-DE70BE8FB329}" type="presOf" srcId="{1F44A167-E0EA-4A06-9AF6-CC659CC97EAE}" destId="{40953D44-07CF-47C3-9B34-BE6DD459D959}" srcOrd="1" destOrd="0" presId="urn:microsoft.com/office/officeart/2005/8/layout/hierarchy2"/>
    <dgm:cxn modelId="{97DD9E7A-88C6-4AF9-A19E-C3D99C2E06EB}" type="presOf" srcId="{F5341440-73DB-44A2-9454-2694B66BE167}" destId="{79165D9C-89C7-4C4C-8C6B-1EE7B718D6C3}" srcOrd="1" destOrd="0" presId="urn:microsoft.com/office/officeart/2005/8/layout/hierarchy2"/>
    <dgm:cxn modelId="{7038A7CE-42C9-46DC-AAE4-7875098CECF4}" type="presOf" srcId="{9E7EBE5E-95A3-4494-AB82-F6DDEB79F4BF}" destId="{50691C30-AFA4-4564-ACE9-027A419FC675}" srcOrd="0" destOrd="0" presId="urn:microsoft.com/office/officeart/2005/8/layout/hierarchy2"/>
    <dgm:cxn modelId="{A437DCE8-D25B-4427-9C76-1FA6B0EEDFC4}" type="presOf" srcId="{BA3863A7-A1D1-4E91-BC79-F276EAF93047}" destId="{5B3E6854-9DC0-4C5C-A681-7DA3E4C37497}" srcOrd="1" destOrd="0" presId="urn:microsoft.com/office/officeart/2005/8/layout/hierarchy2"/>
    <dgm:cxn modelId="{3AA5D0B3-A7F7-4A28-B7DF-B6772671FB34}" srcId="{BA2B658D-E9F4-498C-B6FB-180518F38F6A}" destId="{FCBB84AF-07BF-4543-9EF5-E571A1DED6E1}" srcOrd="0" destOrd="0" parTransId="{E5D9188E-2CF1-4D2A-B9B7-E141262DEA74}" sibTransId="{31B302DB-40EE-4C3E-B1DD-8B33A53303E6}"/>
    <dgm:cxn modelId="{C9F8971A-A157-4B5D-B496-E5BF895B4DCC}" type="presOf" srcId="{1D21EC4C-CCD4-4B07-A41A-23A118F1C17E}" destId="{59710E85-F98E-480D-8F86-43C2C979D641}" srcOrd="1" destOrd="0" presId="urn:microsoft.com/office/officeart/2005/8/layout/hierarchy2"/>
    <dgm:cxn modelId="{C879BCDD-3255-41E6-87F8-90252F1861B9}" srcId="{B0660B58-EDD6-4AD2-B438-FE73D3E66593}" destId="{28069653-31F9-4733-91A9-1E998F721AD3}" srcOrd="0" destOrd="0" parTransId="{1D21EC4C-CCD4-4B07-A41A-23A118F1C17E}" sibTransId="{2F223974-650A-4715-B7DD-4F89A74628CB}"/>
    <dgm:cxn modelId="{A5545B5D-55E4-4BE1-A129-418413D67ED8}" type="presOf" srcId="{59AF563F-EB6B-4F1A-BEB1-BE435B907250}" destId="{1BAA0E12-3339-49FB-8597-2C64A2DAFF9E}" srcOrd="1" destOrd="0" presId="urn:microsoft.com/office/officeart/2005/8/layout/hierarchy2"/>
    <dgm:cxn modelId="{6CFD23F7-FFE7-404F-8364-6289884D7C72}" type="presOf" srcId="{1C7FE0AB-BD5D-434F-8F21-4AA6E1143F33}" destId="{EBCBFA7B-F89C-41B9-8BAC-4727388CCCE1}" srcOrd="1" destOrd="0" presId="urn:microsoft.com/office/officeart/2005/8/layout/hierarchy2"/>
    <dgm:cxn modelId="{BA0E9571-6CC4-4352-A29B-4B1DF235A1EC}" type="presOf" srcId="{2ABE22C4-16EF-4B5F-A8F6-4314AEA88DC0}" destId="{A1294A9E-B7A5-47B1-8489-C5A7DF9ECB38}" srcOrd="0" destOrd="0" presId="urn:microsoft.com/office/officeart/2005/8/layout/hierarchy2"/>
    <dgm:cxn modelId="{7EC7F7AB-22CB-428D-9A8E-273E204F65C1}" type="presOf" srcId="{F04C98F1-5EA2-4B46-8CDA-7F3E160080D5}" destId="{2CB6861E-520D-468F-AB84-152F23505299}" srcOrd="0" destOrd="0" presId="urn:microsoft.com/office/officeart/2005/8/layout/hierarchy2"/>
    <dgm:cxn modelId="{6AC7576F-33CB-4C71-AC51-920664B0A7AE}" type="presOf" srcId="{3B9BF6D1-2771-41C4-99B0-9276666C4D6B}" destId="{D07598EE-1B39-4B27-92F6-4B173425DA90}" srcOrd="0" destOrd="0" presId="urn:microsoft.com/office/officeart/2005/8/layout/hierarchy2"/>
    <dgm:cxn modelId="{03DC32FB-19ED-4F2E-A627-1A98EAAEA86F}" type="presOf" srcId="{BA3863A7-A1D1-4E91-BC79-F276EAF93047}" destId="{D61B07C1-4F79-437F-AA9B-8DC24344503C}" srcOrd="0" destOrd="0" presId="urn:microsoft.com/office/officeart/2005/8/layout/hierarchy2"/>
    <dgm:cxn modelId="{112E3ED1-CCA1-426B-93A5-61E48A3D2C93}" type="presOf" srcId="{9E7EBE5E-95A3-4494-AB82-F6DDEB79F4BF}" destId="{4587B379-B6FD-4E52-BCDA-3C34C6370DDE}" srcOrd="1" destOrd="0" presId="urn:microsoft.com/office/officeart/2005/8/layout/hierarchy2"/>
    <dgm:cxn modelId="{7C7C263D-D852-4C3C-B24F-B5E421818E31}" srcId="{F13BA67F-4A1E-4DC7-A850-9BAD63187EC8}" destId="{D50157DF-1D78-44EB-880F-7A2C49F5EB19}" srcOrd="1" destOrd="0" parTransId="{DCEFC65A-F5A4-4132-AC8F-BE21C1180F22}" sibTransId="{DFA51612-5910-4677-81AA-CDB5DD3280B0}"/>
    <dgm:cxn modelId="{AF4D7011-462E-4B80-929C-DEA4F789F799}" srcId="{B0660B58-EDD6-4AD2-B438-FE73D3E66593}" destId="{144431F8-5749-47CB-9A3F-2969F51F83D1}" srcOrd="2" destOrd="0" parTransId="{E8B538FC-5497-4844-A5F0-9BD6BAE10619}" sibTransId="{AA5ABB88-84A5-4DA0-B5A3-AC23B9A9B300}"/>
    <dgm:cxn modelId="{503BCCC0-22AC-4617-B325-D4BB5C5A6093}" type="presOf" srcId="{E81A1A37-8FDE-45EC-94F1-8DC2D41BB274}" destId="{47A81885-1D8F-4F3A-9070-DEC1F6749039}" srcOrd="0" destOrd="0" presId="urn:microsoft.com/office/officeart/2005/8/layout/hierarchy2"/>
    <dgm:cxn modelId="{9869C61E-EEC2-43C0-B418-0E1452133A81}" type="presOf" srcId="{59AF563F-EB6B-4F1A-BEB1-BE435B907250}" destId="{026425C6-BCF4-4CAF-990D-7D3007F1C4D4}" srcOrd="0" destOrd="0" presId="urn:microsoft.com/office/officeart/2005/8/layout/hierarchy2"/>
    <dgm:cxn modelId="{700CF8E0-D13F-4037-8BAA-FFDF722843F3}" type="presOf" srcId="{5152D514-C5F5-45E7-BD10-0561380A79D8}" destId="{11D0F1F1-C343-41D2-BB37-07D352570FB2}" srcOrd="0" destOrd="0" presId="urn:microsoft.com/office/officeart/2005/8/layout/hierarchy2"/>
    <dgm:cxn modelId="{F11D73E2-5B9A-44E8-9D88-449DA3259F4E}" srcId="{D50157DF-1D78-44EB-880F-7A2C49F5EB19}" destId="{B0660B58-EDD6-4AD2-B438-FE73D3E66593}" srcOrd="2" destOrd="0" parTransId="{AE2808F3-9A76-4813-8E7E-B67DC7FB9991}" sibTransId="{66B7AC1B-DD7F-4B11-A166-240D368357A2}"/>
    <dgm:cxn modelId="{4BB30A50-A344-4177-98A0-029800239D11}" type="presOf" srcId="{E5D9188E-2CF1-4D2A-B9B7-E141262DEA74}" destId="{67DFFA2A-8120-4394-81C3-C970207BECD0}" srcOrd="0" destOrd="0" presId="urn:microsoft.com/office/officeart/2005/8/layout/hierarchy2"/>
    <dgm:cxn modelId="{B10FDC92-AE70-4AA7-A64E-AF533733E52D}" srcId="{F13BA67F-4A1E-4DC7-A850-9BAD63187EC8}" destId="{1970FF41-EE95-4C0F-88AC-BC97EA3AA3EA}" srcOrd="2" destOrd="0" parTransId="{C09A94DE-9739-4392-BA6F-6F5ACEDCB2D5}" sibTransId="{52766776-3550-4DE5-93C3-CB9A2AD97F0F}"/>
    <dgm:cxn modelId="{770B6213-9A79-43B5-A8E3-475AC4B07DEC}" type="presOf" srcId="{E81A1A37-8FDE-45EC-94F1-8DC2D41BB274}" destId="{7F573AC4-994F-40DC-A540-C45DFB49BF68}" srcOrd="1" destOrd="0" presId="urn:microsoft.com/office/officeart/2005/8/layout/hierarchy2"/>
    <dgm:cxn modelId="{FFECF16B-19F8-4A52-9165-3D127D87D1D1}" srcId="{D50157DF-1D78-44EB-880F-7A2C49F5EB19}" destId="{843A1E77-009E-4826-9CE5-6AC149F6CCE9}" srcOrd="1" destOrd="0" parTransId="{59AF563F-EB6B-4F1A-BEB1-BE435B907250}" sibTransId="{924A35C1-D8B4-4D64-B4CE-E7AAE6A29294}"/>
    <dgm:cxn modelId="{AD5C2EEA-8DB5-402A-AB2D-12C417F65AD3}" srcId="{C4008A1B-2D88-4E58-AF83-E6E84AEAABE4}" destId="{16AA8DAD-3534-4D36-A132-BFBA14C47196}" srcOrd="1" destOrd="0" parTransId="{573C28EC-97E2-4795-A167-D7C1D4D5D083}" sibTransId="{BE282A13-301F-463E-9000-94ED8E38FFA1}"/>
    <dgm:cxn modelId="{41D63225-2A0D-47F9-9B5C-F746172319AF}" srcId="{18483EBF-AB32-4455-B0C7-50FC7ECA7F51}" destId="{F13BA67F-4A1E-4DC7-A850-9BAD63187EC8}" srcOrd="0" destOrd="0" parTransId="{DEAB4303-9326-460F-B711-311EE39F804C}" sibTransId="{A9BCF364-FA91-407A-BD2B-C127E473B16F}"/>
    <dgm:cxn modelId="{D1EB29DD-D7C2-4F37-A5B0-B711038797AC}" type="presOf" srcId="{18483EBF-AB32-4455-B0C7-50FC7ECA7F51}" destId="{42318439-1390-4889-9068-96967DF8BAFF}" srcOrd="0" destOrd="0" presId="urn:microsoft.com/office/officeart/2005/8/layout/hierarchy2"/>
    <dgm:cxn modelId="{799440C1-29DE-48D9-A562-BD4E11C87E8D}" type="presOf" srcId="{843A1E77-009E-4826-9CE5-6AC149F6CCE9}" destId="{1EBA285A-A405-4324-8AA4-C06C17A56BE8}" srcOrd="0" destOrd="0" presId="urn:microsoft.com/office/officeart/2005/8/layout/hierarchy2"/>
    <dgm:cxn modelId="{FF1EB8CE-825E-48ED-9D0F-4301CC0A3570}" type="presOf" srcId="{BB09B129-EDE0-41C0-AA10-47AF4076CAB3}" destId="{7B602178-E921-4243-B4C9-AEE9A61C568F}" srcOrd="0" destOrd="0" presId="urn:microsoft.com/office/officeart/2005/8/layout/hierarchy2"/>
    <dgm:cxn modelId="{0FC7C7E1-9505-4FDB-A068-E7E57BEE769F}" type="presOf" srcId="{65A63880-6777-436D-922D-F1415B8F1CF0}" destId="{C6472E8B-E7A0-403C-8FC0-95BD407679AF}" srcOrd="0" destOrd="0" presId="urn:microsoft.com/office/officeart/2005/8/layout/hierarchy2"/>
    <dgm:cxn modelId="{FFFF286C-A2CB-40D0-83D5-73CB6623F0D8}" type="presOf" srcId="{E5D9188E-2CF1-4D2A-B9B7-E141262DEA74}" destId="{44CF35EC-C791-47F4-BC2A-8987363BD1CC}" srcOrd="1" destOrd="0" presId="urn:microsoft.com/office/officeart/2005/8/layout/hierarchy2"/>
    <dgm:cxn modelId="{F4BFA6ED-B76C-49F9-9E95-F0C8B6B8C596}" type="presOf" srcId="{0E160895-E909-4F62-8FCC-EF26A7CFB1E0}" destId="{F50E9378-C34A-4A59-8BC6-B126C4A84B9F}" srcOrd="0" destOrd="0" presId="urn:microsoft.com/office/officeart/2005/8/layout/hierarchy2"/>
    <dgm:cxn modelId="{FC618235-7176-4CD9-AA52-05168584385E}" type="presOf" srcId="{E8B538FC-5497-4844-A5F0-9BD6BAE10619}" destId="{743A786B-740A-44F4-902C-901A4F2E677C}" srcOrd="0" destOrd="0" presId="urn:microsoft.com/office/officeart/2005/8/layout/hierarchy2"/>
    <dgm:cxn modelId="{030A3E1B-D229-48C5-8824-CD17FD812407}" srcId="{C4008A1B-2D88-4E58-AF83-E6E84AEAABE4}" destId="{2ABE22C4-16EF-4B5F-A8F6-4314AEA88DC0}" srcOrd="0" destOrd="0" parTransId="{D83C0A96-EBE9-4398-8F38-F721409B9861}" sibTransId="{DD9AE223-9694-45D8-BE07-E1ED05ED7B8A}"/>
    <dgm:cxn modelId="{C4D2346F-2359-4E8F-9ECE-F2A7867EE9FF}" type="presOf" srcId="{573C28EC-97E2-4795-A167-D7C1D4D5D083}" destId="{D5C913DB-E216-4E84-8F70-DBEA2FB8534E}" srcOrd="1" destOrd="0" presId="urn:microsoft.com/office/officeart/2005/8/layout/hierarchy2"/>
    <dgm:cxn modelId="{57B8B87E-547B-4087-9D1B-C1841B483EE9}" type="presOf" srcId="{144431F8-5749-47CB-9A3F-2969F51F83D1}" destId="{AC41EA63-EF3D-46C5-A8D4-309B0AEB46D1}" srcOrd="0" destOrd="0" presId="urn:microsoft.com/office/officeart/2005/8/layout/hierarchy2"/>
    <dgm:cxn modelId="{45517C2A-A1FC-4226-A1DC-CD9177F7382E}" type="presOf" srcId="{C09A94DE-9739-4392-BA6F-6F5ACEDCB2D5}" destId="{35FA0438-9603-4050-B7CA-4FD3F0DDB21B}" srcOrd="1" destOrd="0" presId="urn:microsoft.com/office/officeart/2005/8/layout/hierarchy2"/>
    <dgm:cxn modelId="{12B22DDD-3487-4F12-BB88-522D9530AD3B}" srcId="{D50157DF-1D78-44EB-880F-7A2C49F5EB19}" destId="{3B9BF6D1-2771-41C4-99B0-9276666C4D6B}" srcOrd="0" destOrd="0" parTransId="{F04C98F1-5EA2-4B46-8CDA-7F3E160080D5}" sibTransId="{2311474C-41F3-4807-8971-49629C2A4954}"/>
    <dgm:cxn modelId="{5F50D09E-89E9-4AD2-AA73-0D9CC2BC1E15}" type="presOf" srcId="{E8B538FC-5497-4844-A5F0-9BD6BAE10619}" destId="{13F0C2D5-0CD4-4E24-BCA2-7BCA75F9554D}" srcOrd="1" destOrd="0" presId="urn:microsoft.com/office/officeart/2005/8/layout/hierarchy2"/>
    <dgm:cxn modelId="{7760166D-1825-4BCA-8FEF-D5E3E1012560}" type="presOf" srcId="{D5D485A8-4E4B-47F8-A8B0-B1F4DAD72943}" destId="{330105E3-5D8A-40C9-8A57-D22582357774}" srcOrd="0" destOrd="0" presId="urn:microsoft.com/office/officeart/2005/8/layout/hierarchy2"/>
    <dgm:cxn modelId="{8C6E5AC4-C24E-4C57-8686-64CB559C8FB3}" type="presOf" srcId="{AE2808F3-9A76-4813-8E7E-B67DC7FB9991}" destId="{791015C7-D309-4EAD-B4D4-3EEEA413EDD6}" srcOrd="1" destOrd="0" presId="urn:microsoft.com/office/officeart/2005/8/layout/hierarchy2"/>
    <dgm:cxn modelId="{8894D066-BE42-48FC-BFBE-E524E3729A34}" type="presOf" srcId="{F5341440-73DB-44A2-9454-2694B66BE167}" destId="{7D64A17E-1D05-483F-B583-C99FC28A9A35}" srcOrd="0" destOrd="0" presId="urn:microsoft.com/office/officeart/2005/8/layout/hierarchy2"/>
    <dgm:cxn modelId="{6640C728-31C8-4D79-A037-08E469C21EED}" type="presOf" srcId="{F04C98F1-5EA2-4B46-8CDA-7F3E160080D5}" destId="{D2392A85-EA59-4E13-8EB5-B0868A96B48C}" srcOrd="1" destOrd="0" presId="urn:microsoft.com/office/officeart/2005/8/layout/hierarchy2"/>
    <dgm:cxn modelId="{F0C80229-5122-44B5-8881-30B09F56DDEF}" srcId="{B0660B58-EDD6-4AD2-B438-FE73D3E66593}" destId="{3E47585C-16E8-4698-A42F-D4A1EA1CE4C2}" srcOrd="4" destOrd="0" parTransId="{1F44A167-E0EA-4A06-9AF6-CC659CC97EAE}" sibTransId="{B7CF7472-9796-45D1-A250-6E9B99EB7F75}"/>
    <dgm:cxn modelId="{B8243CE4-2ED9-48D6-9175-953FD1666512}" srcId="{F13BA67F-4A1E-4DC7-A850-9BAD63187EC8}" destId="{BA2B658D-E9F4-498C-B6FB-180518F38F6A}" srcOrd="3" destOrd="0" parTransId="{7126392F-0DCD-4648-A4E1-3C90175A13A9}" sibTransId="{FD2867BE-0BBD-4259-9678-2611843FB394}"/>
    <dgm:cxn modelId="{7EA4D1A8-4A71-468C-953C-FBEE12C447CE}" type="presOf" srcId="{C4008A1B-2D88-4E58-AF83-E6E84AEAABE4}" destId="{9A5B004A-EBDD-45C9-989F-4446A606C6A9}" srcOrd="0" destOrd="0" presId="urn:microsoft.com/office/officeart/2005/8/layout/hierarchy2"/>
    <dgm:cxn modelId="{EC4C9749-99E9-466D-A345-F8C48F86A69A}" type="presOf" srcId="{DCEFC65A-F5A4-4132-AC8F-BE21C1180F22}" destId="{B58AD849-4E16-46D6-AEB9-E054045BA27D}" srcOrd="0" destOrd="0" presId="urn:microsoft.com/office/officeart/2005/8/layout/hierarchy2"/>
    <dgm:cxn modelId="{DD50AA3F-9DC5-4A48-AEB7-6C065D3D1FEB}" type="presOf" srcId="{F13BA67F-4A1E-4DC7-A850-9BAD63187EC8}" destId="{2DBA1246-3A7F-4320-8257-D7937845B7A3}" srcOrd="0" destOrd="0" presId="urn:microsoft.com/office/officeart/2005/8/layout/hierarchy2"/>
    <dgm:cxn modelId="{419FED52-8146-4EFC-838D-8AB81CF23649}" type="presOf" srcId="{AE2808F3-9A76-4813-8E7E-B67DC7FB9991}" destId="{A9E423E6-5FAB-40A8-8E54-328841F26927}" srcOrd="0" destOrd="0" presId="urn:microsoft.com/office/officeart/2005/8/layout/hierarchy2"/>
    <dgm:cxn modelId="{DC6CEA39-3C0A-4AE8-B210-FAE22B40EF04}" type="presOf" srcId="{D50157DF-1D78-44EB-880F-7A2C49F5EB19}" destId="{5B647EC5-8DC5-4F94-8FC1-8263B7A2A130}" srcOrd="0" destOrd="0" presId="urn:microsoft.com/office/officeart/2005/8/layout/hierarchy2"/>
    <dgm:cxn modelId="{2C68BE1E-C8CE-4680-843B-7A651AFDAF58}" type="presOf" srcId="{7126392F-0DCD-4648-A4E1-3C90175A13A9}" destId="{C7809605-607F-4A0E-AB82-5E03BE17DA56}" srcOrd="1" destOrd="0" presId="urn:microsoft.com/office/officeart/2005/8/layout/hierarchy2"/>
    <dgm:cxn modelId="{86037E1A-516E-4ABF-8A6E-9D966439E876}" type="presOf" srcId="{B0660B58-EDD6-4AD2-B438-FE73D3E66593}" destId="{8109432D-A22B-470D-82F5-3CA03E7D39AE}" srcOrd="0" destOrd="0" presId="urn:microsoft.com/office/officeart/2005/8/layout/hierarchy2"/>
    <dgm:cxn modelId="{2F915B1B-B705-4F1B-BAAA-E280E5A8EF43}" srcId="{BA2B658D-E9F4-498C-B6FB-180518F38F6A}" destId="{C4008A1B-2D88-4E58-AF83-E6E84AEAABE4}" srcOrd="1" destOrd="0" parTransId="{9E7EBE5E-95A3-4494-AB82-F6DDEB79F4BF}" sibTransId="{4C88FF7E-76C2-487F-BE07-C4BB0AB3F6A2}"/>
    <dgm:cxn modelId="{71D3A07A-E66C-4579-8D01-3DBB30B83D76}" type="presOf" srcId="{1F44A167-E0EA-4A06-9AF6-CC659CC97EAE}" destId="{0150E954-150D-4FB9-B20B-A916990212EC}" srcOrd="0" destOrd="0" presId="urn:microsoft.com/office/officeart/2005/8/layout/hierarchy2"/>
    <dgm:cxn modelId="{4E7CC99A-F3E5-480D-8A43-1099FC89C296}" srcId="{F13BA67F-4A1E-4DC7-A850-9BAD63187EC8}" destId="{5152D514-C5F5-45E7-BD10-0561380A79D8}" srcOrd="0" destOrd="0" parTransId="{D5D485A8-4E4B-47F8-A8B0-B1F4DAD72943}" sibTransId="{B7F95B81-F913-44A4-B77B-05CDC401FA1B}"/>
    <dgm:cxn modelId="{9A38CA08-F320-4915-9793-FC1CF6229353}" type="presOf" srcId="{DCEFC65A-F5A4-4132-AC8F-BE21C1180F22}" destId="{7013A03C-C237-4924-BE36-E4E62176A8DA}" srcOrd="1" destOrd="0" presId="urn:microsoft.com/office/officeart/2005/8/layout/hierarchy2"/>
    <dgm:cxn modelId="{CD87F978-7FC0-4CC9-A43A-A7B7793B1D66}" srcId="{BA2B658D-E9F4-498C-B6FB-180518F38F6A}" destId="{52DC4F21-4D84-4FAC-9F61-F6E4AEE97B32}" srcOrd="2" destOrd="0" parTransId="{E81A1A37-8FDE-45EC-94F1-8DC2D41BB274}" sibTransId="{7CAAAF70-6672-4D2E-88B9-FAD71BD444C8}"/>
    <dgm:cxn modelId="{FB86C978-474A-45D0-B08E-B898D40FFDF9}" type="presOf" srcId="{FCBB84AF-07BF-4543-9EF5-E571A1DED6E1}" destId="{11D49EC9-75F6-43E8-A7D9-93324510B1FD}" srcOrd="0" destOrd="0" presId="urn:microsoft.com/office/officeart/2005/8/layout/hierarchy2"/>
    <dgm:cxn modelId="{ECBB967B-7D39-400B-B23B-8A223D390CFB}" type="presOf" srcId="{1D21EC4C-CCD4-4B07-A41A-23A118F1C17E}" destId="{530CA7CB-E7C5-4E30-BA5C-7D6BA6A80C82}" srcOrd="0" destOrd="0" presId="urn:microsoft.com/office/officeart/2005/8/layout/hierarchy2"/>
    <dgm:cxn modelId="{C4772A9E-08D6-4933-BD31-2FE689864F91}" srcId="{C4008A1B-2D88-4E58-AF83-E6E84AEAABE4}" destId="{0E160895-E909-4F62-8FCC-EF26A7CFB1E0}" srcOrd="2" destOrd="0" parTransId="{1C7FE0AB-BD5D-434F-8F21-4AA6E1143F33}" sibTransId="{2CA92138-B015-473D-A281-B6A0DDC75BFC}"/>
    <dgm:cxn modelId="{F1EC393D-825A-4C00-9052-5399DFB3E6D8}" type="presOf" srcId="{D83C0A96-EBE9-4398-8F38-F721409B9861}" destId="{B2A7AB6C-9456-478E-976E-988AA1A2C751}" srcOrd="1" destOrd="0" presId="urn:microsoft.com/office/officeart/2005/8/layout/hierarchy2"/>
    <dgm:cxn modelId="{042FDD20-FF41-4B74-95CA-123E3C1E1647}" type="presOf" srcId="{3E47585C-16E8-4698-A42F-D4A1EA1CE4C2}" destId="{CCAB06BD-1A16-4E8F-BBD4-D0F156D0A971}" srcOrd="0" destOrd="0" presId="urn:microsoft.com/office/officeart/2005/8/layout/hierarchy2"/>
    <dgm:cxn modelId="{049A6B6D-0A7A-4C6E-83A1-DC01C4B4BF2E}" type="presOf" srcId="{7126392F-0DCD-4648-A4E1-3C90175A13A9}" destId="{665D26E7-FB96-44A0-A361-F937223B5188}" srcOrd="0" destOrd="0" presId="urn:microsoft.com/office/officeart/2005/8/layout/hierarchy2"/>
    <dgm:cxn modelId="{FB5F7AA6-F01F-416B-A4A2-88473CC7A15F}" type="presOf" srcId="{1970FF41-EE95-4C0F-88AC-BC97EA3AA3EA}" destId="{49F19CCD-EE9F-4BBA-9534-210E045EC761}" srcOrd="0" destOrd="0" presId="urn:microsoft.com/office/officeart/2005/8/layout/hierarchy2"/>
    <dgm:cxn modelId="{5844D41E-F7D3-4D34-984F-0AB650B28ACF}" type="presOf" srcId="{D83C0A96-EBE9-4398-8F38-F721409B9861}" destId="{1335009B-B19D-4FB3-B3ED-F0818F7BE49A}" srcOrd="0" destOrd="0" presId="urn:microsoft.com/office/officeart/2005/8/layout/hierarchy2"/>
    <dgm:cxn modelId="{5B0B66C7-D2D6-4DE0-B79C-BA8C22FA42CC}" type="presParOf" srcId="{42318439-1390-4889-9068-96967DF8BAFF}" destId="{5ED9FF82-5B5F-4EC6-A749-6C08C574FB2B}" srcOrd="0" destOrd="0" presId="urn:microsoft.com/office/officeart/2005/8/layout/hierarchy2"/>
    <dgm:cxn modelId="{3346A8AB-AACE-4EF7-A49B-C97B864466C3}" type="presParOf" srcId="{5ED9FF82-5B5F-4EC6-A749-6C08C574FB2B}" destId="{2DBA1246-3A7F-4320-8257-D7937845B7A3}" srcOrd="0" destOrd="0" presId="urn:microsoft.com/office/officeart/2005/8/layout/hierarchy2"/>
    <dgm:cxn modelId="{123F6BD3-D1AD-4728-9338-82509105F0BF}" type="presParOf" srcId="{5ED9FF82-5B5F-4EC6-A749-6C08C574FB2B}" destId="{C4E3FD6A-351F-46B4-ABC8-64A406F6E2D6}" srcOrd="1" destOrd="0" presId="urn:microsoft.com/office/officeart/2005/8/layout/hierarchy2"/>
    <dgm:cxn modelId="{60E6845A-01DD-4992-A52A-EA98A6729AB0}" type="presParOf" srcId="{C4E3FD6A-351F-46B4-ABC8-64A406F6E2D6}" destId="{330105E3-5D8A-40C9-8A57-D22582357774}" srcOrd="0" destOrd="0" presId="urn:microsoft.com/office/officeart/2005/8/layout/hierarchy2"/>
    <dgm:cxn modelId="{0EE02D6A-ABB5-4458-AB9C-838E473EAEC2}" type="presParOf" srcId="{330105E3-5D8A-40C9-8A57-D22582357774}" destId="{BC961629-4B4C-480A-A32D-56DD16FBC0BE}" srcOrd="0" destOrd="0" presId="urn:microsoft.com/office/officeart/2005/8/layout/hierarchy2"/>
    <dgm:cxn modelId="{0CA7CD95-2DF9-417E-88D8-D44AFD3E185D}" type="presParOf" srcId="{C4E3FD6A-351F-46B4-ABC8-64A406F6E2D6}" destId="{2B534EC0-90BC-401D-84EC-DE8CEFE6F17A}" srcOrd="1" destOrd="0" presId="urn:microsoft.com/office/officeart/2005/8/layout/hierarchy2"/>
    <dgm:cxn modelId="{19456289-A55A-4EDE-A387-3232A11AF051}" type="presParOf" srcId="{2B534EC0-90BC-401D-84EC-DE8CEFE6F17A}" destId="{11D0F1F1-C343-41D2-BB37-07D352570FB2}" srcOrd="0" destOrd="0" presId="urn:microsoft.com/office/officeart/2005/8/layout/hierarchy2"/>
    <dgm:cxn modelId="{8CDFFB6C-EAC9-4884-9765-98905B3A92A6}" type="presParOf" srcId="{2B534EC0-90BC-401D-84EC-DE8CEFE6F17A}" destId="{505AF84C-8D02-49B6-A570-F128814CC3EF}" srcOrd="1" destOrd="0" presId="urn:microsoft.com/office/officeart/2005/8/layout/hierarchy2"/>
    <dgm:cxn modelId="{63D67F81-5A70-4070-88AE-B4421D951DA0}" type="presParOf" srcId="{C4E3FD6A-351F-46B4-ABC8-64A406F6E2D6}" destId="{B58AD849-4E16-46D6-AEB9-E054045BA27D}" srcOrd="2" destOrd="0" presId="urn:microsoft.com/office/officeart/2005/8/layout/hierarchy2"/>
    <dgm:cxn modelId="{9FEA8CCA-EE11-4860-B1F8-BCCCAA6A80D3}" type="presParOf" srcId="{B58AD849-4E16-46D6-AEB9-E054045BA27D}" destId="{7013A03C-C237-4924-BE36-E4E62176A8DA}" srcOrd="0" destOrd="0" presId="urn:microsoft.com/office/officeart/2005/8/layout/hierarchy2"/>
    <dgm:cxn modelId="{936B41C8-60F2-44E7-9BC6-22370EC569D1}" type="presParOf" srcId="{C4E3FD6A-351F-46B4-ABC8-64A406F6E2D6}" destId="{2785AD79-4CB7-450E-B02C-517BB97A82F4}" srcOrd="3" destOrd="0" presId="urn:microsoft.com/office/officeart/2005/8/layout/hierarchy2"/>
    <dgm:cxn modelId="{B84CF0C1-3E3B-4977-AEAF-E83BBC5B06C6}" type="presParOf" srcId="{2785AD79-4CB7-450E-B02C-517BB97A82F4}" destId="{5B647EC5-8DC5-4F94-8FC1-8263B7A2A130}" srcOrd="0" destOrd="0" presId="urn:microsoft.com/office/officeart/2005/8/layout/hierarchy2"/>
    <dgm:cxn modelId="{F9CE051D-6A37-4313-A081-4F6BDA08D994}" type="presParOf" srcId="{2785AD79-4CB7-450E-B02C-517BB97A82F4}" destId="{D3D8D25C-AFA1-4508-A5CE-2C3B1E5B1A9C}" srcOrd="1" destOrd="0" presId="urn:microsoft.com/office/officeart/2005/8/layout/hierarchy2"/>
    <dgm:cxn modelId="{2780D980-396F-4B2D-BF3B-B88B38CDFDD8}" type="presParOf" srcId="{D3D8D25C-AFA1-4508-A5CE-2C3B1E5B1A9C}" destId="{2CB6861E-520D-468F-AB84-152F23505299}" srcOrd="0" destOrd="0" presId="urn:microsoft.com/office/officeart/2005/8/layout/hierarchy2"/>
    <dgm:cxn modelId="{2305F862-415F-4570-AF78-3D38A91CB0C7}" type="presParOf" srcId="{2CB6861E-520D-468F-AB84-152F23505299}" destId="{D2392A85-EA59-4E13-8EB5-B0868A96B48C}" srcOrd="0" destOrd="0" presId="urn:microsoft.com/office/officeart/2005/8/layout/hierarchy2"/>
    <dgm:cxn modelId="{CC4307A9-8C32-4115-8E1D-0347E4800CE4}" type="presParOf" srcId="{D3D8D25C-AFA1-4508-A5CE-2C3B1E5B1A9C}" destId="{3610D40D-0EF2-42B0-87E8-88F3A426C326}" srcOrd="1" destOrd="0" presId="urn:microsoft.com/office/officeart/2005/8/layout/hierarchy2"/>
    <dgm:cxn modelId="{08A5CC89-3939-450C-A625-CEC134954A0D}" type="presParOf" srcId="{3610D40D-0EF2-42B0-87E8-88F3A426C326}" destId="{D07598EE-1B39-4B27-92F6-4B173425DA90}" srcOrd="0" destOrd="0" presId="urn:microsoft.com/office/officeart/2005/8/layout/hierarchy2"/>
    <dgm:cxn modelId="{BE9CBE0A-FA81-4458-B173-35CCAF916E28}" type="presParOf" srcId="{3610D40D-0EF2-42B0-87E8-88F3A426C326}" destId="{BAC3D501-C118-44AF-87EC-ED0D7B2B6FD6}" srcOrd="1" destOrd="0" presId="urn:microsoft.com/office/officeart/2005/8/layout/hierarchy2"/>
    <dgm:cxn modelId="{19207B62-6D91-4200-8877-B54789379B19}" type="presParOf" srcId="{D3D8D25C-AFA1-4508-A5CE-2C3B1E5B1A9C}" destId="{026425C6-BCF4-4CAF-990D-7D3007F1C4D4}" srcOrd="2" destOrd="0" presId="urn:microsoft.com/office/officeart/2005/8/layout/hierarchy2"/>
    <dgm:cxn modelId="{7D588164-786F-46D0-86F1-6F92963AC21B}" type="presParOf" srcId="{026425C6-BCF4-4CAF-990D-7D3007F1C4D4}" destId="{1BAA0E12-3339-49FB-8597-2C64A2DAFF9E}" srcOrd="0" destOrd="0" presId="urn:microsoft.com/office/officeart/2005/8/layout/hierarchy2"/>
    <dgm:cxn modelId="{D0C4FBC1-6899-43A9-92C0-F941BD29904F}" type="presParOf" srcId="{D3D8D25C-AFA1-4508-A5CE-2C3B1E5B1A9C}" destId="{55BAFBF8-8C83-401D-9269-D4584CE14781}" srcOrd="3" destOrd="0" presId="urn:microsoft.com/office/officeart/2005/8/layout/hierarchy2"/>
    <dgm:cxn modelId="{66C7742C-2A15-45AB-B35A-43A35E66210F}" type="presParOf" srcId="{55BAFBF8-8C83-401D-9269-D4584CE14781}" destId="{1EBA285A-A405-4324-8AA4-C06C17A56BE8}" srcOrd="0" destOrd="0" presId="urn:microsoft.com/office/officeart/2005/8/layout/hierarchy2"/>
    <dgm:cxn modelId="{321075C6-AE63-4BA9-A7F5-65F1CAE3EF9D}" type="presParOf" srcId="{55BAFBF8-8C83-401D-9269-D4584CE14781}" destId="{A1AFDBC4-09CE-4F2A-9738-89A6EF47BA97}" srcOrd="1" destOrd="0" presId="urn:microsoft.com/office/officeart/2005/8/layout/hierarchy2"/>
    <dgm:cxn modelId="{82E52DED-71EE-4A33-BC61-3C8AD1CC3E87}" type="presParOf" srcId="{D3D8D25C-AFA1-4508-A5CE-2C3B1E5B1A9C}" destId="{A9E423E6-5FAB-40A8-8E54-328841F26927}" srcOrd="4" destOrd="0" presId="urn:microsoft.com/office/officeart/2005/8/layout/hierarchy2"/>
    <dgm:cxn modelId="{0E56602F-E4DB-4B97-AC49-4DFDE5BFD801}" type="presParOf" srcId="{A9E423E6-5FAB-40A8-8E54-328841F26927}" destId="{791015C7-D309-4EAD-B4D4-3EEEA413EDD6}" srcOrd="0" destOrd="0" presId="urn:microsoft.com/office/officeart/2005/8/layout/hierarchy2"/>
    <dgm:cxn modelId="{D5727E6C-7615-41BF-9C93-97C46A49EC89}" type="presParOf" srcId="{D3D8D25C-AFA1-4508-A5CE-2C3B1E5B1A9C}" destId="{DF7CACCF-5E43-47A8-89A9-A5AE688D415C}" srcOrd="5" destOrd="0" presId="urn:microsoft.com/office/officeart/2005/8/layout/hierarchy2"/>
    <dgm:cxn modelId="{99CE1E08-5AE0-40E1-88A7-2DB6FEF15BA5}" type="presParOf" srcId="{DF7CACCF-5E43-47A8-89A9-A5AE688D415C}" destId="{8109432D-A22B-470D-82F5-3CA03E7D39AE}" srcOrd="0" destOrd="0" presId="urn:microsoft.com/office/officeart/2005/8/layout/hierarchy2"/>
    <dgm:cxn modelId="{51EF035F-2C0D-4D7F-A91F-43E02E46EF55}" type="presParOf" srcId="{DF7CACCF-5E43-47A8-89A9-A5AE688D415C}" destId="{5FBC6AE3-1760-4432-B414-F6A2375EDE9A}" srcOrd="1" destOrd="0" presId="urn:microsoft.com/office/officeart/2005/8/layout/hierarchy2"/>
    <dgm:cxn modelId="{99537002-072F-4F51-A49D-AF58ADE3AFC7}" type="presParOf" srcId="{5FBC6AE3-1760-4432-B414-F6A2375EDE9A}" destId="{530CA7CB-E7C5-4E30-BA5C-7D6BA6A80C82}" srcOrd="0" destOrd="0" presId="urn:microsoft.com/office/officeart/2005/8/layout/hierarchy2"/>
    <dgm:cxn modelId="{C7158B7B-95A7-489E-87EC-61072C73D946}" type="presParOf" srcId="{530CA7CB-E7C5-4E30-BA5C-7D6BA6A80C82}" destId="{59710E85-F98E-480D-8F86-43C2C979D641}" srcOrd="0" destOrd="0" presId="urn:microsoft.com/office/officeart/2005/8/layout/hierarchy2"/>
    <dgm:cxn modelId="{B15CDC6E-FE73-40C6-98FD-861BDA254CF7}" type="presParOf" srcId="{5FBC6AE3-1760-4432-B414-F6A2375EDE9A}" destId="{BD3AA7A4-8C1F-4FE3-8827-D51AE7BC2F27}" srcOrd="1" destOrd="0" presId="urn:microsoft.com/office/officeart/2005/8/layout/hierarchy2"/>
    <dgm:cxn modelId="{E1109159-2DA4-469C-8569-80323D4F2C34}" type="presParOf" srcId="{BD3AA7A4-8C1F-4FE3-8827-D51AE7BC2F27}" destId="{672CD65E-EFD1-40DA-A13F-A62D8DDF5AF0}" srcOrd="0" destOrd="0" presId="urn:microsoft.com/office/officeart/2005/8/layout/hierarchy2"/>
    <dgm:cxn modelId="{F4B8B47F-1E3F-4668-AFB3-15C31156B732}" type="presParOf" srcId="{BD3AA7A4-8C1F-4FE3-8827-D51AE7BC2F27}" destId="{72DDA586-0DCF-479E-9AF8-418E04CEA492}" srcOrd="1" destOrd="0" presId="urn:microsoft.com/office/officeart/2005/8/layout/hierarchy2"/>
    <dgm:cxn modelId="{7189C352-C205-46C3-84B1-C57C2BBF07FA}" type="presParOf" srcId="{5FBC6AE3-1760-4432-B414-F6A2375EDE9A}" destId="{7D64A17E-1D05-483F-B583-C99FC28A9A35}" srcOrd="2" destOrd="0" presId="urn:microsoft.com/office/officeart/2005/8/layout/hierarchy2"/>
    <dgm:cxn modelId="{9B750D38-FEE9-4176-BC12-0655850C143C}" type="presParOf" srcId="{7D64A17E-1D05-483F-B583-C99FC28A9A35}" destId="{79165D9C-89C7-4C4C-8C6B-1EE7B718D6C3}" srcOrd="0" destOrd="0" presId="urn:microsoft.com/office/officeart/2005/8/layout/hierarchy2"/>
    <dgm:cxn modelId="{69A5DB04-6260-41EB-A369-A1A8CA33EA2D}" type="presParOf" srcId="{5FBC6AE3-1760-4432-B414-F6A2375EDE9A}" destId="{E02CCEF5-4646-4EBB-B2CD-13A9E6827BFE}" srcOrd="3" destOrd="0" presId="urn:microsoft.com/office/officeart/2005/8/layout/hierarchy2"/>
    <dgm:cxn modelId="{579BD2C8-7E09-4701-B6F8-5788C987F704}" type="presParOf" srcId="{E02CCEF5-4646-4EBB-B2CD-13A9E6827BFE}" destId="{7B602178-E921-4243-B4C9-AEE9A61C568F}" srcOrd="0" destOrd="0" presId="urn:microsoft.com/office/officeart/2005/8/layout/hierarchy2"/>
    <dgm:cxn modelId="{C65CB858-26F6-4A4F-A5B3-13C88A4FA3FF}" type="presParOf" srcId="{E02CCEF5-4646-4EBB-B2CD-13A9E6827BFE}" destId="{DFB19B5D-5AFA-4AAD-8F96-272CC2530A7F}" srcOrd="1" destOrd="0" presId="urn:microsoft.com/office/officeart/2005/8/layout/hierarchy2"/>
    <dgm:cxn modelId="{D1F462AF-1D67-4049-A8C9-D08A49D39B34}" type="presParOf" srcId="{5FBC6AE3-1760-4432-B414-F6A2375EDE9A}" destId="{743A786B-740A-44F4-902C-901A4F2E677C}" srcOrd="4" destOrd="0" presId="urn:microsoft.com/office/officeart/2005/8/layout/hierarchy2"/>
    <dgm:cxn modelId="{F2F1F6DA-244E-4848-B15B-8D6828345CE7}" type="presParOf" srcId="{743A786B-740A-44F4-902C-901A4F2E677C}" destId="{13F0C2D5-0CD4-4E24-BCA2-7BCA75F9554D}" srcOrd="0" destOrd="0" presId="urn:microsoft.com/office/officeart/2005/8/layout/hierarchy2"/>
    <dgm:cxn modelId="{E05EB92B-DFE6-45E1-8FC4-8C27101812B1}" type="presParOf" srcId="{5FBC6AE3-1760-4432-B414-F6A2375EDE9A}" destId="{A0F8019D-9846-4437-AE65-5B8C5A4CBDDB}" srcOrd="5" destOrd="0" presId="urn:microsoft.com/office/officeart/2005/8/layout/hierarchy2"/>
    <dgm:cxn modelId="{8D49C3E3-B016-4BBC-A09C-2D076BA80E4C}" type="presParOf" srcId="{A0F8019D-9846-4437-AE65-5B8C5A4CBDDB}" destId="{AC41EA63-EF3D-46C5-A8D4-309B0AEB46D1}" srcOrd="0" destOrd="0" presId="urn:microsoft.com/office/officeart/2005/8/layout/hierarchy2"/>
    <dgm:cxn modelId="{65EC44F5-6DF9-4C88-AB0A-CEF0C87343C2}" type="presParOf" srcId="{A0F8019D-9846-4437-AE65-5B8C5A4CBDDB}" destId="{935DC11C-9CB4-4F4A-B027-504B36DA4DDD}" srcOrd="1" destOrd="0" presId="urn:microsoft.com/office/officeart/2005/8/layout/hierarchy2"/>
    <dgm:cxn modelId="{64B8E66A-9BD7-4857-9354-AD2692349668}" type="presParOf" srcId="{5FBC6AE3-1760-4432-B414-F6A2375EDE9A}" destId="{D61B07C1-4F79-437F-AA9B-8DC24344503C}" srcOrd="6" destOrd="0" presId="urn:microsoft.com/office/officeart/2005/8/layout/hierarchy2"/>
    <dgm:cxn modelId="{16535432-EBB0-405F-A5D3-B99E029F6B4C}" type="presParOf" srcId="{D61B07C1-4F79-437F-AA9B-8DC24344503C}" destId="{5B3E6854-9DC0-4C5C-A681-7DA3E4C37497}" srcOrd="0" destOrd="0" presId="urn:microsoft.com/office/officeart/2005/8/layout/hierarchy2"/>
    <dgm:cxn modelId="{D4A4C41D-71A2-4D96-9CAD-6EE092E24422}" type="presParOf" srcId="{5FBC6AE3-1760-4432-B414-F6A2375EDE9A}" destId="{BB058D37-E413-4516-9A4C-BE2E6848D51E}" srcOrd="7" destOrd="0" presId="urn:microsoft.com/office/officeart/2005/8/layout/hierarchy2"/>
    <dgm:cxn modelId="{971237F5-BED2-4B6F-B2F1-FBD3745E1ACC}" type="presParOf" srcId="{BB058D37-E413-4516-9A4C-BE2E6848D51E}" destId="{C6472E8B-E7A0-403C-8FC0-95BD407679AF}" srcOrd="0" destOrd="0" presId="urn:microsoft.com/office/officeart/2005/8/layout/hierarchy2"/>
    <dgm:cxn modelId="{A43BCBC6-2CE7-4565-9E6F-0475DF7B7909}" type="presParOf" srcId="{BB058D37-E413-4516-9A4C-BE2E6848D51E}" destId="{C1BA3E94-314D-4DBC-98C1-AF9088927ECB}" srcOrd="1" destOrd="0" presId="urn:microsoft.com/office/officeart/2005/8/layout/hierarchy2"/>
    <dgm:cxn modelId="{D196CAA5-5BC9-4F59-ADB9-5392AC2C70FA}" type="presParOf" srcId="{5FBC6AE3-1760-4432-B414-F6A2375EDE9A}" destId="{0150E954-150D-4FB9-B20B-A916990212EC}" srcOrd="8" destOrd="0" presId="urn:microsoft.com/office/officeart/2005/8/layout/hierarchy2"/>
    <dgm:cxn modelId="{72BF34A8-5987-4F54-A26A-0E7D0FF4E8E0}" type="presParOf" srcId="{0150E954-150D-4FB9-B20B-A916990212EC}" destId="{40953D44-07CF-47C3-9B34-BE6DD459D959}" srcOrd="0" destOrd="0" presId="urn:microsoft.com/office/officeart/2005/8/layout/hierarchy2"/>
    <dgm:cxn modelId="{2A519E29-D7EF-4EDB-B2EA-02DB906810F5}" type="presParOf" srcId="{5FBC6AE3-1760-4432-B414-F6A2375EDE9A}" destId="{DB9A21F4-4545-488E-889A-2A2DBA72B891}" srcOrd="9" destOrd="0" presId="urn:microsoft.com/office/officeart/2005/8/layout/hierarchy2"/>
    <dgm:cxn modelId="{37D969F1-6A7B-4BEE-9314-E21261267E2B}" type="presParOf" srcId="{DB9A21F4-4545-488E-889A-2A2DBA72B891}" destId="{CCAB06BD-1A16-4E8F-BBD4-D0F156D0A971}" srcOrd="0" destOrd="0" presId="urn:microsoft.com/office/officeart/2005/8/layout/hierarchy2"/>
    <dgm:cxn modelId="{1B4E7B11-1DD4-4918-BE2C-F0377AB6AA2D}" type="presParOf" srcId="{DB9A21F4-4545-488E-889A-2A2DBA72B891}" destId="{8E4FFD0F-9B85-4E31-B50D-9403B7BB4911}" srcOrd="1" destOrd="0" presId="urn:microsoft.com/office/officeart/2005/8/layout/hierarchy2"/>
    <dgm:cxn modelId="{0FEB1C3A-B791-40FD-B276-3ECC8CBF0837}" type="presParOf" srcId="{C4E3FD6A-351F-46B4-ABC8-64A406F6E2D6}" destId="{682B1515-EB91-41D8-8574-47D25A1756BD}" srcOrd="4" destOrd="0" presId="urn:microsoft.com/office/officeart/2005/8/layout/hierarchy2"/>
    <dgm:cxn modelId="{00D645DE-D080-4256-B00A-89E1EAA9DE5D}" type="presParOf" srcId="{682B1515-EB91-41D8-8574-47D25A1756BD}" destId="{35FA0438-9603-4050-B7CA-4FD3F0DDB21B}" srcOrd="0" destOrd="0" presId="urn:microsoft.com/office/officeart/2005/8/layout/hierarchy2"/>
    <dgm:cxn modelId="{4AA2F37D-6B6F-43DC-A591-5B7AE53CD098}" type="presParOf" srcId="{C4E3FD6A-351F-46B4-ABC8-64A406F6E2D6}" destId="{100E7E73-BC31-4A27-A59F-AF363FA73478}" srcOrd="5" destOrd="0" presId="urn:microsoft.com/office/officeart/2005/8/layout/hierarchy2"/>
    <dgm:cxn modelId="{FC1774A9-AB3D-4CB0-8879-DF641CBF54D7}" type="presParOf" srcId="{100E7E73-BC31-4A27-A59F-AF363FA73478}" destId="{49F19CCD-EE9F-4BBA-9534-210E045EC761}" srcOrd="0" destOrd="0" presId="urn:microsoft.com/office/officeart/2005/8/layout/hierarchy2"/>
    <dgm:cxn modelId="{519BACFC-796E-48A8-9243-71A0110C6EE4}" type="presParOf" srcId="{100E7E73-BC31-4A27-A59F-AF363FA73478}" destId="{CE3365FA-328C-4221-81B2-4CE94C3EA088}" srcOrd="1" destOrd="0" presId="urn:microsoft.com/office/officeart/2005/8/layout/hierarchy2"/>
    <dgm:cxn modelId="{B8E2E29C-92F6-46AD-88A6-A13A4344C052}" type="presParOf" srcId="{C4E3FD6A-351F-46B4-ABC8-64A406F6E2D6}" destId="{665D26E7-FB96-44A0-A361-F937223B5188}" srcOrd="6" destOrd="0" presId="urn:microsoft.com/office/officeart/2005/8/layout/hierarchy2"/>
    <dgm:cxn modelId="{D95A8AC2-841E-44BD-84CA-AC440DA8E53B}" type="presParOf" srcId="{665D26E7-FB96-44A0-A361-F937223B5188}" destId="{C7809605-607F-4A0E-AB82-5E03BE17DA56}" srcOrd="0" destOrd="0" presId="urn:microsoft.com/office/officeart/2005/8/layout/hierarchy2"/>
    <dgm:cxn modelId="{92D1245E-FAB0-443B-B132-4BF79259DAC4}" type="presParOf" srcId="{C4E3FD6A-351F-46B4-ABC8-64A406F6E2D6}" destId="{ABD93873-0F29-479C-8040-021F62D93F17}" srcOrd="7" destOrd="0" presId="urn:microsoft.com/office/officeart/2005/8/layout/hierarchy2"/>
    <dgm:cxn modelId="{05AC515E-7D97-4342-A05A-DD4198315A7E}" type="presParOf" srcId="{ABD93873-0F29-479C-8040-021F62D93F17}" destId="{D5CE8BE1-8A34-4CE3-AF81-A6397DA3521B}" srcOrd="0" destOrd="0" presId="urn:microsoft.com/office/officeart/2005/8/layout/hierarchy2"/>
    <dgm:cxn modelId="{59020371-BFEC-4CCE-BBC8-7C65030090C7}" type="presParOf" srcId="{ABD93873-0F29-479C-8040-021F62D93F17}" destId="{904C0837-D95F-4332-AF67-700770BF98D9}" srcOrd="1" destOrd="0" presId="urn:microsoft.com/office/officeart/2005/8/layout/hierarchy2"/>
    <dgm:cxn modelId="{8610FDE8-1740-4E97-ABE7-6F9261A03710}" type="presParOf" srcId="{904C0837-D95F-4332-AF67-700770BF98D9}" destId="{67DFFA2A-8120-4394-81C3-C970207BECD0}" srcOrd="0" destOrd="0" presId="urn:microsoft.com/office/officeart/2005/8/layout/hierarchy2"/>
    <dgm:cxn modelId="{899E3A16-3C38-4565-B82F-894554717729}" type="presParOf" srcId="{67DFFA2A-8120-4394-81C3-C970207BECD0}" destId="{44CF35EC-C791-47F4-BC2A-8987363BD1CC}" srcOrd="0" destOrd="0" presId="urn:microsoft.com/office/officeart/2005/8/layout/hierarchy2"/>
    <dgm:cxn modelId="{51900C83-6945-4898-B6A4-BFE210044740}" type="presParOf" srcId="{904C0837-D95F-4332-AF67-700770BF98D9}" destId="{533591F9-BFE1-4802-ADC1-260CB1D948E4}" srcOrd="1" destOrd="0" presId="urn:microsoft.com/office/officeart/2005/8/layout/hierarchy2"/>
    <dgm:cxn modelId="{FA283EF7-F638-4048-A450-DDE9C60F7854}" type="presParOf" srcId="{533591F9-BFE1-4802-ADC1-260CB1D948E4}" destId="{11D49EC9-75F6-43E8-A7D9-93324510B1FD}" srcOrd="0" destOrd="0" presId="urn:microsoft.com/office/officeart/2005/8/layout/hierarchy2"/>
    <dgm:cxn modelId="{1AFFA26C-0940-469A-A94E-C0CBF575325D}" type="presParOf" srcId="{533591F9-BFE1-4802-ADC1-260CB1D948E4}" destId="{DF810ECD-2D0B-427D-91EA-03A745B65073}" srcOrd="1" destOrd="0" presId="urn:microsoft.com/office/officeart/2005/8/layout/hierarchy2"/>
    <dgm:cxn modelId="{C1CEBD88-6E7E-4995-867F-DFD3CBE32439}" type="presParOf" srcId="{904C0837-D95F-4332-AF67-700770BF98D9}" destId="{50691C30-AFA4-4564-ACE9-027A419FC675}" srcOrd="2" destOrd="0" presId="urn:microsoft.com/office/officeart/2005/8/layout/hierarchy2"/>
    <dgm:cxn modelId="{4E298E5F-86CA-47BD-8F49-4F4190495859}" type="presParOf" srcId="{50691C30-AFA4-4564-ACE9-027A419FC675}" destId="{4587B379-B6FD-4E52-BCDA-3C34C6370DDE}" srcOrd="0" destOrd="0" presId="urn:microsoft.com/office/officeart/2005/8/layout/hierarchy2"/>
    <dgm:cxn modelId="{8F1A8D95-EA38-4063-B0A2-67D741E2E55B}" type="presParOf" srcId="{904C0837-D95F-4332-AF67-700770BF98D9}" destId="{CFA165E5-9F63-4A8F-9035-D6B3EAAE5056}" srcOrd="3" destOrd="0" presId="urn:microsoft.com/office/officeart/2005/8/layout/hierarchy2"/>
    <dgm:cxn modelId="{C8B3F008-2E3F-444A-99E3-88C25B3134EA}" type="presParOf" srcId="{CFA165E5-9F63-4A8F-9035-D6B3EAAE5056}" destId="{9A5B004A-EBDD-45C9-989F-4446A606C6A9}" srcOrd="0" destOrd="0" presId="urn:microsoft.com/office/officeart/2005/8/layout/hierarchy2"/>
    <dgm:cxn modelId="{3DFC19F7-E351-4A6D-9ADD-7FCDA716F4CC}" type="presParOf" srcId="{CFA165E5-9F63-4A8F-9035-D6B3EAAE5056}" destId="{48D1F60D-12B5-40A2-90BC-115DBEB13A68}" srcOrd="1" destOrd="0" presId="urn:microsoft.com/office/officeart/2005/8/layout/hierarchy2"/>
    <dgm:cxn modelId="{87D00A72-F244-404E-ADD3-0B59176072F1}" type="presParOf" srcId="{48D1F60D-12B5-40A2-90BC-115DBEB13A68}" destId="{1335009B-B19D-4FB3-B3ED-F0818F7BE49A}" srcOrd="0" destOrd="0" presId="urn:microsoft.com/office/officeart/2005/8/layout/hierarchy2"/>
    <dgm:cxn modelId="{882D7F86-DE84-4D80-A81C-F76CA56E5951}" type="presParOf" srcId="{1335009B-B19D-4FB3-B3ED-F0818F7BE49A}" destId="{B2A7AB6C-9456-478E-976E-988AA1A2C751}" srcOrd="0" destOrd="0" presId="urn:microsoft.com/office/officeart/2005/8/layout/hierarchy2"/>
    <dgm:cxn modelId="{582C7696-04F4-4B19-A408-DE53AA0D3087}" type="presParOf" srcId="{48D1F60D-12B5-40A2-90BC-115DBEB13A68}" destId="{E013884B-A3FD-4A8C-AFA1-00A6F21E25A4}" srcOrd="1" destOrd="0" presId="urn:microsoft.com/office/officeart/2005/8/layout/hierarchy2"/>
    <dgm:cxn modelId="{7075624C-74A0-4B48-ABAF-0C7F91E98687}" type="presParOf" srcId="{E013884B-A3FD-4A8C-AFA1-00A6F21E25A4}" destId="{A1294A9E-B7A5-47B1-8489-C5A7DF9ECB38}" srcOrd="0" destOrd="0" presId="urn:microsoft.com/office/officeart/2005/8/layout/hierarchy2"/>
    <dgm:cxn modelId="{1DF614EE-1E59-4486-8075-804027DBF7B2}" type="presParOf" srcId="{E013884B-A3FD-4A8C-AFA1-00A6F21E25A4}" destId="{26E0CEA5-D33B-489E-8F51-EDF9178CEEDB}" srcOrd="1" destOrd="0" presId="urn:microsoft.com/office/officeart/2005/8/layout/hierarchy2"/>
    <dgm:cxn modelId="{418CA711-1D1B-4711-80DF-DF8E741EE42C}" type="presParOf" srcId="{48D1F60D-12B5-40A2-90BC-115DBEB13A68}" destId="{EBCCEA55-0D80-4736-8B33-0D769BA5D352}" srcOrd="2" destOrd="0" presId="urn:microsoft.com/office/officeart/2005/8/layout/hierarchy2"/>
    <dgm:cxn modelId="{13840487-7210-45B6-9F25-1E9FA7462C97}" type="presParOf" srcId="{EBCCEA55-0D80-4736-8B33-0D769BA5D352}" destId="{D5C913DB-E216-4E84-8F70-DBEA2FB8534E}" srcOrd="0" destOrd="0" presId="urn:microsoft.com/office/officeart/2005/8/layout/hierarchy2"/>
    <dgm:cxn modelId="{6CC5DA95-C29F-498C-9937-6B6F75BF91F9}" type="presParOf" srcId="{48D1F60D-12B5-40A2-90BC-115DBEB13A68}" destId="{656AEB43-9D4B-4790-BF5D-EAC83C2CEA0E}" srcOrd="3" destOrd="0" presId="urn:microsoft.com/office/officeart/2005/8/layout/hierarchy2"/>
    <dgm:cxn modelId="{E500B290-AD6B-4EAC-B9B4-D1928B22B620}" type="presParOf" srcId="{656AEB43-9D4B-4790-BF5D-EAC83C2CEA0E}" destId="{E9B43C54-747D-402D-A61F-87AF428D5DB7}" srcOrd="0" destOrd="0" presId="urn:microsoft.com/office/officeart/2005/8/layout/hierarchy2"/>
    <dgm:cxn modelId="{AB92B75C-DBBD-4AD0-B1BB-37E9E8A93F2E}" type="presParOf" srcId="{656AEB43-9D4B-4790-BF5D-EAC83C2CEA0E}" destId="{350BCA39-77EE-4775-8C78-D02E98943F19}" srcOrd="1" destOrd="0" presId="urn:microsoft.com/office/officeart/2005/8/layout/hierarchy2"/>
    <dgm:cxn modelId="{5284C8BB-BACD-4211-84A0-AFC4308001DB}" type="presParOf" srcId="{48D1F60D-12B5-40A2-90BC-115DBEB13A68}" destId="{EC802ABE-8D93-4C07-B4DB-EF1CBAAC79FE}" srcOrd="4" destOrd="0" presId="urn:microsoft.com/office/officeart/2005/8/layout/hierarchy2"/>
    <dgm:cxn modelId="{8ADE1460-FCA4-4E2A-BCEB-8ABE321B7B99}" type="presParOf" srcId="{EC802ABE-8D93-4C07-B4DB-EF1CBAAC79FE}" destId="{EBCBFA7B-F89C-41B9-8BAC-4727388CCCE1}" srcOrd="0" destOrd="0" presId="urn:microsoft.com/office/officeart/2005/8/layout/hierarchy2"/>
    <dgm:cxn modelId="{BD743CBC-AA3A-4EDE-A0B9-AEB5302A4E88}" type="presParOf" srcId="{48D1F60D-12B5-40A2-90BC-115DBEB13A68}" destId="{668513FF-EF07-430E-B2BE-F7A8B93F00CE}" srcOrd="5" destOrd="0" presId="urn:microsoft.com/office/officeart/2005/8/layout/hierarchy2"/>
    <dgm:cxn modelId="{4FC6F357-0F97-40C7-87E0-0D646BCA5E17}" type="presParOf" srcId="{668513FF-EF07-430E-B2BE-F7A8B93F00CE}" destId="{F50E9378-C34A-4A59-8BC6-B126C4A84B9F}" srcOrd="0" destOrd="0" presId="urn:microsoft.com/office/officeart/2005/8/layout/hierarchy2"/>
    <dgm:cxn modelId="{002197B7-EAE9-42BE-8F5A-7F55B0B664D2}" type="presParOf" srcId="{668513FF-EF07-430E-B2BE-F7A8B93F00CE}" destId="{B8C43282-88FB-4E96-892F-EE4D86D317C9}" srcOrd="1" destOrd="0" presId="urn:microsoft.com/office/officeart/2005/8/layout/hierarchy2"/>
    <dgm:cxn modelId="{E2061D1C-C1DB-423C-AFBD-D6A204C6A88A}" type="presParOf" srcId="{904C0837-D95F-4332-AF67-700770BF98D9}" destId="{47A81885-1D8F-4F3A-9070-DEC1F6749039}" srcOrd="4" destOrd="0" presId="urn:microsoft.com/office/officeart/2005/8/layout/hierarchy2"/>
    <dgm:cxn modelId="{0B8AD158-7297-4557-9882-5A8DEAD5B669}" type="presParOf" srcId="{47A81885-1D8F-4F3A-9070-DEC1F6749039}" destId="{7F573AC4-994F-40DC-A540-C45DFB49BF68}" srcOrd="0" destOrd="0" presId="urn:microsoft.com/office/officeart/2005/8/layout/hierarchy2"/>
    <dgm:cxn modelId="{221B18B5-CE21-479C-A62E-85E19BE1E7C3}" type="presParOf" srcId="{904C0837-D95F-4332-AF67-700770BF98D9}" destId="{7A86A1E5-F7F5-41D6-878A-0CDBB8E5EB66}" srcOrd="5" destOrd="0" presId="urn:microsoft.com/office/officeart/2005/8/layout/hierarchy2"/>
    <dgm:cxn modelId="{197964E8-C70A-4587-9D5A-E4584DA1C2D3}" type="presParOf" srcId="{7A86A1E5-F7F5-41D6-878A-0CDBB8E5EB66}" destId="{9BF5D7C3-24B5-463C-B112-33FE9D900F1D}" srcOrd="0" destOrd="0" presId="urn:microsoft.com/office/officeart/2005/8/layout/hierarchy2"/>
    <dgm:cxn modelId="{92F9A0B4-86EA-4F33-B764-A816F0E03291}" type="presParOf" srcId="{7A86A1E5-F7F5-41D6-878A-0CDBB8E5EB66}" destId="{2AC57106-F48E-42A3-9A16-32D11CEEDAFF}" srcOrd="1" destOrd="0" presId="urn:microsoft.com/office/officeart/2005/8/layout/hierarchy2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1C41FA-4FEE-41C2-830B-758C33A803C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633B72D-FDB0-4DDA-8D8F-F42C81BD889C}">
      <dgm:prSet phldrT="[نص]" custT="1"/>
      <dgm:spPr/>
      <dgm:t>
        <a:bodyPr/>
        <a:lstStyle/>
        <a:p>
          <a:pPr rtl="1"/>
          <a:r>
            <a:rPr lang="ar-SA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الإيمان بالرسل</a:t>
          </a:r>
          <a:endParaRPr lang="ar-SA" sz="36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FA96439-9B93-406A-8777-449507D9F5C1}" type="parTrans" cxnId="{81B16287-86DD-4921-A39A-4BD1A9F296E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2F348E0-0216-4A85-A767-3E1E7AFB95F7}" type="sibTrans" cxnId="{81B16287-86DD-4921-A39A-4BD1A9F296E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ECD775F-E194-450C-A081-CC2D9C6395F3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مفهوم النبوة والرسالة والفرق بينهما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4F0C4BA-5F33-4933-8D4E-B98A8FE255E2}" type="parTrans" cxnId="{46F92876-D446-4C31-882B-A540BB9BA747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29F8AE5-2B16-4484-A18C-EF284DB3FDCC}" type="sibTrans" cxnId="{46F92876-D446-4C31-882B-A540BB9BA747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0ABEB46-C6F4-4FA4-B475-BA94DC10F74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مفهوم الرسالة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D77BA9C-96F8-45E6-B746-61E39F5FE91F}" type="parTrans" cxnId="{F3261B99-E80D-4296-B751-CA481E2D0020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495AE4C-6848-41B2-82FA-F199191BA576}" type="sibTrans" cxnId="{F3261B99-E80D-4296-B751-CA481E2D002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1B247C2-EE5B-4BDA-80FB-F026915A505F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من دلائل النبوة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95D19E7-4299-4F4B-932E-CD03CD555076}" type="parTrans" cxnId="{6F8E56B2-5D67-4AE5-9647-DC42EEA3C279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D1DDFBB-6E89-4C21-B6FF-78DC709C6130}" type="sibTrans" cxnId="{6F8E56B2-5D67-4AE5-9647-DC42EEA3C279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2AC9121-05E4-47BA-883D-2EA233DA0BB1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المعجزات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651498A-8E8F-44D1-A1AF-7D06104F4C90}" type="parTrans" cxnId="{7314BF61-F67E-4486-8E94-2521541B84E4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25A51A1-DA9B-4ADB-8AC1-13F0D1C56F12}" type="sibTrans" cxnId="{7314BF61-F67E-4486-8E94-2521541B84E4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AA9CA48-6A78-4CCE-900D-3FF49CF4F2BB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المفهوم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3AB1166-6382-4CF0-B866-E059AD95B452}" type="parTrans" cxnId="{7FC3F491-D833-4260-9240-216D187147FB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6778875-4620-4D3A-8E16-B732412E9771}" type="sibTrans" cxnId="{7FC3F491-D833-4260-9240-216D187147FB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82D7BEA-BA2A-46B8-BBEE-60D53040C4CC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الإعجاز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5040BAB-9AC7-40D3-872D-C1DE9F2FD062}" type="parTrans" cxnId="{52E705C4-33AE-49A5-90E6-C395FF7254E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6DD7CB4-FDDB-46E1-A210-B6D639B96C82}" type="sibTrans" cxnId="{52E705C4-33AE-49A5-90E6-C395FF7254E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ED7025-95A8-43EC-A515-174B04507C19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من صفات الأنبياء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994AE53-6077-4361-8FDD-D300138815B1}" type="parTrans" cxnId="{E7DB3092-EB1D-462F-8AA7-A006D85637F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452B667-7464-4E2C-931C-FD3ACC58CECB}" type="sibTrans" cxnId="{E7DB3092-EB1D-462F-8AA7-A006D85637F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32D757-7392-4827-A4BB-BE046252B2DF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البشرية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60303BA-A086-4BEC-AAD8-DF30A560CEB6}" type="parTrans" cxnId="{36E9E5BD-4C6C-44FD-AFF5-751E9F1F2B8F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A8A552A-2969-4D60-97DB-10B67173F8A4}" type="sibTrans" cxnId="{36E9E5BD-4C6C-44FD-AFF5-751E9F1F2B8F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8598CED-A6C5-478A-ADA1-1C070AF92584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العصمة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EBFC846-CCC0-480A-93EC-72D1F83DAADB}" type="parTrans" cxnId="{4B708B78-024C-4AD8-9EAB-125593A4EC34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A8A1EFF-323C-433E-884B-234B8D36990F}" type="sibTrans" cxnId="{4B708B78-024C-4AD8-9EAB-125593A4EC34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797F092-F5F3-424B-90C8-C8685E61991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إيمان تفصيلي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365B836-08F6-4F33-9261-157FEEF1FF4F}" type="parTrans" cxnId="{2EB25B9C-C2D4-415A-8964-E110DB71FC1F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28C5EEE-5F7C-4080-9290-1820FE02D929}" type="sibTrans" cxnId="{2EB25B9C-C2D4-415A-8964-E110DB71FC1F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54C6884-1BE2-4F38-B1DB-0039345CA0D2}">
      <dgm:prSet custT="1"/>
      <dgm:spPr/>
      <dgm:t>
        <a:bodyPr/>
        <a:lstStyle/>
        <a:p>
          <a:pPr rtl="1"/>
          <a:r>
            <a:rPr lang="ar-SA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حكم الإيمان بهم   وكيفيته</a:t>
          </a:r>
          <a:endParaRPr lang="ar-SA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0387F6C-B508-44F9-B143-23E9E94F4FBD}" type="parTrans" cxnId="{0420E62E-D3D6-404F-ACC4-CD9650DEAB40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DDAB4C5-2435-46ED-A85F-171002E9BDDA}" type="sibTrans" cxnId="{0420E62E-D3D6-404F-ACC4-CD9650DEAB40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3833E84-24A4-4DAB-9432-CE4F32AD897E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الإجماع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9067C136-AF42-49AC-984F-A432178E1853}" type="parTrans" cxnId="{33890030-BCEC-4667-9FBD-768AEE4196C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98E1793-D52B-41E6-8FB7-5DAAF9F46048}" type="sibTrans" cxnId="{33890030-BCEC-4667-9FBD-768AEE4196C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3C58C8C-0FE3-4198-9A5A-BF1B846FB116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الفرق بينهما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89EEA25-D8B3-4989-AC4F-566DF7FD42FF}" type="parTrans" cxnId="{8A8C25B2-9C60-40A7-8685-D57EAD6C094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410DD52-BDCD-4C48-9CC0-F94620F8E9CE}" type="sibTrans" cxnId="{8A8C25B2-9C60-40A7-8685-D57EAD6C094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A823C07-221B-4386-8EF5-1A34A3428ED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الحكم، والدليل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0DE3D8D-DAAC-4402-BF7C-8BDA57DCE985}" type="parTrans" cxnId="{6C817A96-7AC3-4CE1-B91A-3A6D01BB585D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3AA49C6-5F9D-4616-A2B8-791B65E416D2}" type="sibTrans" cxnId="{6C817A96-7AC3-4CE1-B91A-3A6D01BB585D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C8C8502-F694-41CE-A191-1E460D1F7F62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8F41845-0B4E-49B8-A60C-32E32992D2A8}" type="parTrans" cxnId="{5E1940D0-69CB-41FA-92BF-B352AD1D9938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534219-00C1-437A-9937-E0453C28BFBB}" type="sibTrans" cxnId="{5E1940D0-69CB-41FA-92BF-B352AD1D9938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43E9779-7B24-4ECE-BD6F-FBD477185CBD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الدليل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02FA954C-A5EC-4BC4-91B8-FBFED305E629}" type="parTrans" cxnId="{27BDBD56-E190-41CC-8366-25EDCE90F84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AE23398-517B-4925-96B0-80E395803766}" type="sibTrans" cxnId="{27BDBD56-E190-41CC-8366-25EDCE90F84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EEAECFD-C049-4034-AB9F-225BC198435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الكتاب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7DA7491-712E-46CF-B1F5-39F4061227A2}" type="parTrans" cxnId="{283E87EC-4387-4D15-AE09-C7C4EAFFD1CA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D36EBCC-D742-4A80-AF2F-6756482856F3}" type="sibTrans" cxnId="{283E87EC-4387-4D15-AE09-C7C4EAFFD1CA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7423253E-D5E5-4099-8FD7-3BDC896E4265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السنة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AED42CA-E92B-4C44-B7B8-851D8CCC3609}" type="parTrans" cxnId="{919DC911-4DC3-4A1E-BCDD-FED580D5A29D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B10830EC-F066-4CCC-BD4A-1E484F5E0CC6}" type="sibTrans" cxnId="{919DC911-4DC3-4A1E-BCDD-FED580D5A29D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0B19DC9-D3F4-48B2-B7CA-90C25D9568B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الكيفية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C18BD86-22E8-46F9-ACF9-6B2F57C708AF}" type="parTrans" cxnId="{B4585D17-6F2F-464C-8DAB-CAFA24C2F703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936D9E-F384-415F-85AD-DEE793A786A7}" type="sibTrans" cxnId="{B4585D17-6F2F-464C-8DAB-CAFA24C2F703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69F39DF-EB97-4C6E-AA02-FF97CAA83C7A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إيمان إجمالي</a:t>
          </a:r>
          <a:endParaRPr lang="ar-SA" sz="24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943577B-A13F-48D5-9DCF-27FFC187E8E3}" type="parTrans" cxnId="{F627DD9C-CADE-45DD-9606-051533ED493C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A0357FD-2CF1-49DB-B844-3168FC577DB3}" type="sibTrans" cxnId="{F627DD9C-CADE-45DD-9606-051533ED493C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23109BE-1CCB-4995-9694-35C165B459E5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تنبيهات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0345508-FCAD-4E56-B8C2-D44D833215AA}" type="parTrans" cxnId="{0A8C4ABA-29EC-4226-A827-B2BF1F47A18B}">
      <dgm:prSet custT="1"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F6C48A7-2C3B-4CEE-AD4B-D9260B90FC17}" type="sibTrans" cxnId="{0A8C4ABA-29EC-4226-A827-B2BF1F47A18B}">
      <dgm:prSet/>
      <dgm:spPr/>
      <dgm:t>
        <a:bodyPr/>
        <a:lstStyle/>
        <a:p>
          <a:pPr rtl="1"/>
          <a:endParaRPr lang="ar-SA" sz="200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DF0B0443-DD35-4FE4-8705-571CDF2B8403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مفهوم النبوة والرسالة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CDBA9A2-5402-4BC7-AFE1-BFEBA649444E}" type="parTrans" cxnId="{8AA07410-B2B4-4A45-92A4-A5A708ADFD72}">
      <dgm:prSet custT="1"/>
      <dgm:spPr/>
      <dgm:t>
        <a:bodyPr/>
        <a:lstStyle/>
        <a:p>
          <a:pPr rtl="1"/>
          <a:endParaRPr lang="ar-SA" sz="2000"/>
        </a:p>
      </dgm:t>
    </dgm:pt>
    <dgm:pt modelId="{273E1F42-727D-4BA7-8689-9FBCEE5045E9}" type="sibTrans" cxnId="{8AA07410-B2B4-4A45-92A4-A5A708ADFD72}">
      <dgm:prSet/>
      <dgm:spPr/>
      <dgm:t>
        <a:bodyPr/>
        <a:lstStyle/>
        <a:p>
          <a:pPr rtl="1"/>
          <a:endParaRPr lang="ar-SA" sz="2000"/>
        </a:p>
      </dgm:t>
    </dgm:pt>
    <dgm:pt modelId="{1B87A602-DB0C-4144-9300-B77D139C4350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مفهوم النبوة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4D73346-CA62-4906-BD8B-CB35CDC95580}" type="parTrans" cxnId="{CEFA6FD5-03A2-489E-901C-D5236932521A}">
      <dgm:prSet custT="1"/>
      <dgm:spPr/>
      <dgm:t>
        <a:bodyPr/>
        <a:lstStyle/>
        <a:p>
          <a:pPr rtl="1"/>
          <a:endParaRPr lang="ar-SA" sz="2000"/>
        </a:p>
      </dgm:t>
    </dgm:pt>
    <dgm:pt modelId="{BF137997-3D39-4021-B7E1-5F7988B24328}" type="sibTrans" cxnId="{CEFA6FD5-03A2-489E-901C-D5236932521A}">
      <dgm:prSet/>
      <dgm:spPr/>
      <dgm:t>
        <a:bodyPr/>
        <a:lstStyle/>
        <a:p>
          <a:pPr rtl="1"/>
          <a:endParaRPr lang="ar-SA" sz="2000"/>
        </a:p>
      </dgm:t>
    </dgm:pt>
    <dgm:pt modelId="{246C6834-438E-4338-B014-2CCC4F708E5C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الخُلقية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CA28C35-EB13-4886-90B2-FC0FDC4E5875}" type="parTrans" cxnId="{68E9111B-4AAF-4368-8B1C-ED1EACC4891E}">
      <dgm:prSet custT="1"/>
      <dgm:spPr/>
      <dgm:t>
        <a:bodyPr/>
        <a:lstStyle/>
        <a:p>
          <a:pPr rtl="1"/>
          <a:endParaRPr lang="ar-SA" sz="2000"/>
        </a:p>
      </dgm:t>
    </dgm:pt>
    <dgm:pt modelId="{72C8F2F1-52A8-403C-BAC9-C6B74120C5D3}" type="sibTrans" cxnId="{68E9111B-4AAF-4368-8B1C-ED1EACC4891E}">
      <dgm:prSet/>
      <dgm:spPr/>
      <dgm:t>
        <a:bodyPr/>
        <a:lstStyle/>
        <a:p>
          <a:pPr rtl="1"/>
          <a:endParaRPr lang="ar-SA" sz="2000"/>
        </a:p>
      </dgm:t>
    </dgm:pt>
    <dgm:pt modelId="{046F17ED-11F7-464A-83BA-9054EE800E48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النبوءات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506CF6BA-8C91-4B2D-91D6-52255F9669FB}" type="parTrans" cxnId="{85F27FD7-07FD-4D79-9274-4F5A61A8E3E9}">
      <dgm:prSet custT="1"/>
      <dgm:spPr/>
      <dgm:t>
        <a:bodyPr/>
        <a:lstStyle/>
        <a:p>
          <a:pPr rtl="1"/>
          <a:endParaRPr lang="ar-SA" sz="2000"/>
        </a:p>
      </dgm:t>
    </dgm:pt>
    <dgm:pt modelId="{9290C6F0-F166-4045-B0D1-B5141F868D7F}" type="sibTrans" cxnId="{85F27FD7-07FD-4D79-9274-4F5A61A8E3E9}">
      <dgm:prSet/>
      <dgm:spPr/>
      <dgm:t>
        <a:bodyPr/>
        <a:lstStyle/>
        <a:p>
          <a:pPr rtl="1"/>
          <a:endParaRPr lang="ar-SA" sz="2000"/>
        </a:p>
      </dgm:t>
    </dgm:pt>
    <dgm:pt modelId="{0F09C083-FCC1-4DB1-853C-58AA0EC3759A}">
      <dgm:prSet custT="1"/>
      <dgm:spPr/>
      <dgm:t>
        <a:bodyPr/>
        <a:lstStyle/>
        <a:p>
          <a:pPr rtl="1"/>
          <a:r>
            <a:rPr lang="ar-SA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الحكمة</a:t>
          </a:r>
          <a:endParaRPr lang="ar-SA" sz="24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E34B17F-05B1-4762-A43C-A509A6E76A48}" type="parTrans" cxnId="{A19430A4-722F-4B49-A652-E4F55450AACA}">
      <dgm:prSet custT="1"/>
      <dgm:spPr/>
      <dgm:t>
        <a:bodyPr/>
        <a:lstStyle/>
        <a:p>
          <a:pPr rtl="1"/>
          <a:endParaRPr lang="ar-SA" sz="2000"/>
        </a:p>
      </dgm:t>
    </dgm:pt>
    <dgm:pt modelId="{DA95C9DB-5486-4B8D-BC41-1CF5B6CFE504}" type="sibTrans" cxnId="{A19430A4-722F-4B49-A652-E4F55450AACA}">
      <dgm:prSet/>
      <dgm:spPr/>
      <dgm:t>
        <a:bodyPr/>
        <a:lstStyle/>
        <a:p>
          <a:pPr rtl="1"/>
          <a:endParaRPr lang="ar-SA" sz="2000"/>
        </a:p>
      </dgm:t>
    </dgm:pt>
    <dgm:pt modelId="{4EA111E2-6B53-4EAD-A02F-EC2284F341FF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أحوال النبي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2B19147-AFB9-4C5A-AE78-1E0AD73588A7}" type="parTrans" cxnId="{9BD03F57-B8B8-45E6-ABE5-9DDD82524270}">
      <dgm:prSet/>
      <dgm:spPr/>
      <dgm:t>
        <a:bodyPr/>
        <a:lstStyle/>
        <a:p>
          <a:pPr rtl="1"/>
          <a:endParaRPr lang="ar-SA"/>
        </a:p>
      </dgm:t>
    </dgm:pt>
    <dgm:pt modelId="{7A67A7E2-6D43-4B58-A363-2B1166071979}" type="sibTrans" cxnId="{9BD03F57-B8B8-45E6-ABE5-9DDD82524270}">
      <dgm:prSet/>
      <dgm:spPr/>
      <dgm:t>
        <a:bodyPr/>
        <a:lstStyle/>
        <a:p>
          <a:pPr rtl="1"/>
          <a:endParaRPr lang="ar-SA"/>
        </a:p>
      </dgm:t>
    </dgm:pt>
    <dgm:pt modelId="{F88DD957-504F-48E4-89C2-98E9C2FDD8AB}">
      <dgm:prSet custT="1"/>
      <dgm:spPr/>
      <dgm:t>
        <a:bodyPr/>
        <a:lstStyle/>
        <a:p>
          <a:pPr rtl="1"/>
          <a:r>
            <a:rPr lang="ar-SA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الخَلقية</a:t>
          </a:r>
          <a:endParaRPr lang="ar-SA" sz="2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2758C9D1-C8E1-46F5-B248-602E0162D66F}" type="parTrans" cxnId="{AC265168-AE57-4D22-AE09-444C00C04224}">
      <dgm:prSet/>
      <dgm:spPr/>
      <dgm:t>
        <a:bodyPr/>
        <a:lstStyle/>
        <a:p>
          <a:pPr rtl="1"/>
          <a:endParaRPr lang="ar-SA"/>
        </a:p>
      </dgm:t>
    </dgm:pt>
    <dgm:pt modelId="{DEF1D806-E27A-4662-92E2-3C5B371A1370}" type="sibTrans" cxnId="{AC265168-AE57-4D22-AE09-444C00C04224}">
      <dgm:prSet/>
      <dgm:spPr/>
      <dgm:t>
        <a:bodyPr/>
        <a:lstStyle/>
        <a:p>
          <a:pPr rtl="1"/>
          <a:endParaRPr lang="ar-SA"/>
        </a:p>
      </dgm:t>
    </dgm:pt>
    <dgm:pt modelId="{690F31FD-337C-40C4-AADD-0E1515A66E82}" type="pres">
      <dgm:prSet presAssocID="{DE1C41FA-4FEE-41C2-830B-758C33A803C7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E7C7B67-120F-469C-ADF9-FAC1810716A3}" type="pres">
      <dgm:prSet presAssocID="{D633B72D-FDB0-4DDA-8D8F-F42C81BD889C}" presName="root1" presStyleCnt="0"/>
      <dgm:spPr/>
    </dgm:pt>
    <dgm:pt modelId="{9EFA5548-DDA4-4DD0-9377-77F22B3A06E3}" type="pres">
      <dgm:prSet presAssocID="{D633B72D-FDB0-4DDA-8D8F-F42C81BD889C}" presName="LevelOneTextNode" presStyleLbl="node0" presStyleIdx="0" presStyleCnt="1" custScaleX="153756" custLinFactX="148484" custLinFactNeighborX="200000" custLinFactNeighborY="-17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DC0A78-30FD-473B-87B2-0612A17A49B1}" type="pres">
      <dgm:prSet presAssocID="{D633B72D-FDB0-4DDA-8D8F-F42C81BD889C}" presName="level2hierChild" presStyleCnt="0"/>
      <dgm:spPr/>
    </dgm:pt>
    <dgm:pt modelId="{DE5E5446-41E8-457D-A538-150D361642FB}" type="pres">
      <dgm:prSet presAssocID="{44F0C4BA-5F33-4933-8D4E-B98A8FE255E2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56FCA2E6-A1AE-458D-9056-94E8746A0726}" type="pres">
      <dgm:prSet presAssocID="{44F0C4BA-5F33-4933-8D4E-B98A8FE255E2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07AB29D3-B89E-42EA-A5E8-B8D8FCB2CCA9}" type="pres">
      <dgm:prSet presAssocID="{5ECD775F-E194-450C-A081-CC2D9C6395F3}" presName="root2" presStyleCnt="0"/>
      <dgm:spPr/>
    </dgm:pt>
    <dgm:pt modelId="{6927D5FB-EE36-47BF-81B1-E77536E2EA3F}" type="pres">
      <dgm:prSet presAssocID="{5ECD775F-E194-450C-A081-CC2D9C6395F3}" presName="LevelTwoTextNode" presStyleLbl="node2" presStyleIdx="0" presStyleCnt="4" custScaleY="242076" custLinFactNeighborX="3965" custLinFactNeighborY="186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FC6E56-D8DE-452B-AFDF-6AA0170F0F9F}" type="pres">
      <dgm:prSet presAssocID="{5ECD775F-E194-450C-A081-CC2D9C6395F3}" presName="level3hierChild" presStyleCnt="0"/>
      <dgm:spPr/>
    </dgm:pt>
    <dgm:pt modelId="{E2FFA4A0-C2E3-4EBD-AD89-1EA24A1C36FF}" type="pres">
      <dgm:prSet presAssocID="{6CDBA9A2-5402-4BC7-AFE1-BFEBA649444E}" presName="conn2-1" presStyleLbl="parChTrans1D3" presStyleIdx="0" presStyleCnt="11"/>
      <dgm:spPr/>
      <dgm:t>
        <a:bodyPr/>
        <a:lstStyle/>
        <a:p>
          <a:pPr rtl="1"/>
          <a:endParaRPr lang="ar-SA"/>
        </a:p>
      </dgm:t>
    </dgm:pt>
    <dgm:pt modelId="{B759E355-AC97-4343-9528-6C240FD50236}" type="pres">
      <dgm:prSet presAssocID="{6CDBA9A2-5402-4BC7-AFE1-BFEBA649444E}" presName="connTx" presStyleLbl="parChTrans1D3" presStyleIdx="0" presStyleCnt="11"/>
      <dgm:spPr/>
      <dgm:t>
        <a:bodyPr/>
        <a:lstStyle/>
        <a:p>
          <a:pPr rtl="1"/>
          <a:endParaRPr lang="ar-SA"/>
        </a:p>
      </dgm:t>
    </dgm:pt>
    <dgm:pt modelId="{17BFFA14-91B8-48AC-9D16-0C396CD17EE4}" type="pres">
      <dgm:prSet presAssocID="{DF0B0443-DD35-4FE4-8705-571CDF2B8403}" presName="root2" presStyleCnt="0"/>
      <dgm:spPr/>
    </dgm:pt>
    <dgm:pt modelId="{46F07C9D-F199-4185-9B90-40ADE1342A97}" type="pres">
      <dgm:prSet presAssocID="{DF0B0443-DD35-4FE4-8705-571CDF2B8403}" presName="LevelTwoTextNode" presStyleLbl="node3" presStyleIdx="0" presStyleCnt="11" custScaleY="11468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750EC1-4772-4956-9431-80EA2F61B9EF}" type="pres">
      <dgm:prSet presAssocID="{DF0B0443-DD35-4FE4-8705-571CDF2B8403}" presName="level3hierChild" presStyleCnt="0"/>
      <dgm:spPr/>
    </dgm:pt>
    <dgm:pt modelId="{DAEB7669-CFD5-450D-AEAC-4B7283A2F00D}" type="pres">
      <dgm:prSet presAssocID="{A4D73346-CA62-4906-BD8B-CB35CDC95580}" presName="conn2-1" presStyleLbl="parChTrans1D4" presStyleIdx="0" presStyleCnt="13"/>
      <dgm:spPr/>
      <dgm:t>
        <a:bodyPr/>
        <a:lstStyle/>
        <a:p>
          <a:pPr rtl="1"/>
          <a:endParaRPr lang="ar-SA"/>
        </a:p>
      </dgm:t>
    </dgm:pt>
    <dgm:pt modelId="{CEF891A6-33ED-4281-815F-2BD97F067BBC}" type="pres">
      <dgm:prSet presAssocID="{A4D73346-CA62-4906-BD8B-CB35CDC95580}" presName="connTx" presStyleLbl="parChTrans1D4" presStyleIdx="0" presStyleCnt="13"/>
      <dgm:spPr/>
      <dgm:t>
        <a:bodyPr/>
        <a:lstStyle/>
        <a:p>
          <a:pPr rtl="1"/>
          <a:endParaRPr lang="ar-SA"/>
        </a:p>
      </dgm:t>
    </dgm:pt>
    <dgm:pt modelId="{39FA49CE-49B8-4545-9CBA-419FA7F94848}" type="pres">
      <dgm:prSet presAssocID="{1B87A602-DB0C-4144-9300-B77D139C4350}" presName="root2" presStyleCnt="0"/>
      <dgm:spPr/>
    </dgm:pt>
    <dgm:pt modelId="{11B10CAB-94C6-4C92-A3FE-6707CB218620}" type="pres">
      <dgm:prSet presAssocID="{1B87A602-DB0C-4144-9300-B77D139C4350}" presName="LevelTwoTextNode" presStyleLbl="node4" presStyleIdx="0" presStyleCnt="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F146686-0109-473C-B797-7788A2C2E102}" type="pres">
      <dgm:prSet presAssocID="{1B87A602-DB0C-4144-9300-B77D139C4350}" presName="level3hierChild" presStyleCnt="0"/>
      <dgm:spPr/>
    </dgm:pt>
    <dgm:pt modelId="{055FBA4F-36AD-45C8-8EC0-8BDCA500D6A7}" type="pres">
      <dgm:prSet presAssocID="{CD77BA9C-96F8-45E6-B746-61E39F5FE91F}" presName="conn2-1" presStyleLbl="parChTrans1D4" presStyleIdx="1" presStyleCnt="13"/>
      <dgm:spPr/>
      <dgm:t>
        <a:bodyPr/>
        <a:lstStyle/>
        <a:p>
          <a:pPr rtl="1"/>
          <a:endParaRPr lang="ar-SA"/>
        </a:p>
      </dgm:t>
    </dgm:pt>
    <dgm:pt modelId="{EA916A51-CCC7-4E76-BCF4-2DC512B00071}" type="pres">
      <dgm:prSet presAssocID="{CD77BA9C-96F8-45E6-B746-61E39F5FE91F}" presName="connTx" presStyleLbl="parChTrans1D4" presStyleIdx="1" presStyleCnt="13"/>
      <dgm:spPr/>
      <dgm:t>
        <a:bodyPr/>
        <a:lstStyle/>
        <a:p>
          <a:pPr rtl="1"/>
          <a:endParaRPr lang="ar-SA"/>
        </a:p>
      </dgm:t>
    </dgm:pt>
    <dgm:pt modelId="{2BFD5499-03BC-45AC-A4ED-E363693814B5}" type="pres">
      <dgm:prSet presAssocID="{90ABEB46-C6F4-4FA4-B475-BA94DC10F742}" presName="root2" presStyleCnt="0"/>
      <dgm:spPr/>
    </dgm:pt>
    <dgm:pt modelId="{3583C08D-1950-4773-BE81-32D4F59F6703}" type="pres">
      <dgm:prSet presAssocID="{90ABEB46-C6F4-4FA4-B475-BA94DC10F742}" presName="LevelTwoTextNode" presStyleLbl="node4" presStyleIdx="1" presStyleCnt="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3A9992-42F1-4290-9DC2-D1865E851C8C}" type="pres">
      <dgm:prSet presAssocID="{90ABEB46-C6F4-4FA4-B475-BA94DC10F742}" presName="level3hierChild" presStyleCnt="0"/>
      <dgm:spPr/>
    </dgm:pt>
    <dgm:pt modelId="{96BC549A-B5BB-42B6-AD3F-84FFD8C114EC}" type="pres">
      <dgm:prSet presAssocID="{E89EEA25-D8B3-4989-AC4F-566DF7FD42FF}" presName="conn2-1" presStyleLbl="parChTrans1D3" presStyleIdx="1" presStyleCnt="11"/>
      <dgm:spPr/>
      <dgm:t>
        <a:bodyPr/>
        <a:lstStyle/>
        <a:p>
          <a:pPr rtl="1"/>
          <a:endParaRPr lang="ar-SA"/>
        </a:p>
      </dgm:t>
    </dgm:pt>
    <dgm:pt modelId="{8D217C15-2640-46FE-8399-2168F634D4AB}" type="pres">
      <dgm:prSet presAssocID="{E89EEA25-D8B3-4989-AC4F-566DF7FD42FF}" presName="connTx" presStyleLbl="parChTrans1D3" presStyleIdx="1" presStyleCnt="11"/>
      <dgm:spPr/>
      <dgm:t>
        <a:bodyPr/>
        <a:lstStyle/>
        <a:p>
          <a:pPr rtl="1"/>
          <a:endParaRPr lang="ar-SA"/>
        </a:p>
      </dgm:t>
    </dgm:pt>
    <dgm:pt modelId="{D93E4BA0-35D6-4C60-A995-59F72170C91B}" type="pres">
      <dgm:prSet presAssocID="{F3C58C8C-0FE3-4198-9A5A-BF1B846FB116}" presName="root2" presStyleCnt="0"/>
      <dgm:spPr/>
    </dgm:pt>
    <dgm:pt modelId="{BD546F76-AE07-4AB7-B375-46B24105BEF5}" type="pres">
      <dgm:prSet presAssocID="{F3C58C8C-0FE3-4198-9A5A-BF1B846FB116}" presName="LevelTwoTextNode" presStyleLbl="node3" presStyleIdx="1" presStyleCnt="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2DD01C-7ED0-4920-9E72-31E90FA464B3}" type="pres">
      <dgm:prSet presAssocID="{F3C58C8C-0FE3-4198-9A5A-BF1B846FB116}" presName="level3hierChild" presStyleCnt="0"/>
      <dgm:spPr/>
    </dgm:pt>
    <dgm:pt modelId="{61878905-B71F-4021-9209-3BF6A2B91A0E}" type="pres">
      <dgm:prSet presAssocID="{B0387F6C-B508-44F9-B143-23E9E94F4FBD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C00501FA-6DE4-4A6A-9B00-1FE944CA2885}" type="pres">
      <dgm:prSet presAssocID="{B0387F6C-B508-44F9-B143-23E9E94F4FBD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BCE4B63-A874-4F2E-9DC8-EAEAEDEEF70D}" type="pres">
      <dgm:prSet presAssocID="{854C6884-1BE2-4F38-B1DB-0039345CA0D2}" presName="root2" presStyleCnt="0"/>
      <dgm:spPr/>
    </dgm:pt>
    <dgm:pt modelId="{B929E4BC-924F-4FC1-9DA6-7C6A10DD8338}" type="pres">
      <dgm:prSet presAssocID="{854C6884-1BE2-4F38-B1DB-0039345CA0D2}" presName="LevelTwoTextNode" presStyleLbl="node2" presStyleIdx="1" presStyleCnt="4" custScaleY="193737" custLinFactNeighborX="3518" custLinFactNeighborY="3757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7B5AD3-A926-405E-AB1F-099848A3BCA9}" type="pres">
      <dgm:prSet presAssocID="{854C6884-1BE2-4F38-B1DB-0039345CA0D2}" presName="level3hierChild" presStyleCnt="0"/>
      <dgm:spPr/>
    </dgm:pt>
    <dgm:pt modelId="{09A655AB-BBD1-4A8A-AA8E-9510E16E9D9E}" type="pres">
      <dgm:prSet presAssocID="{A0DE3D8D-DAAC-4402-BF7C-8BDA57DCE985}" presName="conn2-1" presStyleLbl="parChTrans1D3" presStyleIdx="2" presStyleCnt="11"/>
      <dgm:spPr/>
      <dgm:t>
        <a:bodyPr/>
        <a:lstStyle/>
        <a:p>
          <a:pPr rtl="1"/>
          <a:endParaRPr lang="ar-SA"/>
        </a:p>
      </dgm:t>
    </dgm:pt>
    <dgm:pt modelId="{825864E8-8BF5-48DB-81D1-E31BB53A7B35}" type="pres">
      <dgm:prSet presAssocID="{A0DE3D8D-DAAC-4402-BF7C-8BDA57DCE985}" presName="connTx" presStyleLbl="parChTrans1D3" presStyleIdx="2" presStyleCnt="11"/>
      <dgm:spPr/>
      <dgm:t>
        <a:bodyPr/>
        <a:lstStyle/>
        <a:p>
          <a:pPr rtl="1"/>
          <a:endParaRPr lang="ar-SA"/>
        </a:p>
      </dgm:t>
    </dgm:pt>
    <dgm:pt modelId="{E9CED5C9-37BC-48A7-BE6B-3A49EA5D6637}" type="pres">
      <dgm:prSet presAssocID="{DA823C07-221B-4386-8EF5-1A34A3428ED3}" presName="root2" presStyleCnt="0"/>
      <dgm:spPr/>
    </dgm:pt>
    <dgm:pt modelId="{00DE3EF2-CA92-4E5F-98A7-4EA8604144EA}" type="pres">
      <dgm:prSet presAssocID="{DA823C07-221B-4386-8EF5-1A34A3428ED3}" presName="LevelTwoTextNode" presStyleLbl="node3" presStyleIdx="2" presStyleCnt="11" custLinFactNeighborX="-1071" custLinFactNeighborY="168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331A2C-58C6-4217-B2AD-85DC38BCEDC2}" type="pres">
      <dgm:prSet presAssocID="{DA823C07-221B-4386-8EF5-1A34A3428ED3}" presName="level3hierChild" presStyleCnt="0"/>
      <dgm:spPr/>
    </dgm:pt>
    <dgm:pt modelId="{41CC16F0-38A3-4B83-A172-807DBE37423F}" type="pres">
      <dgm:prSet presAssocID="{08F41845-0B4E-49B8-A60C-32E32992D2A8}" presName="conn2-1" presStyleLbl="parChTrans1D4" presStyleIdx="2" presStyleCnt="13"/>
      <dgm:spPr/>
      <dgm:t>
        <a:bodyPr/>
        <a:lstStyle/>
        <a:p>
          <a:pPr rtl="1"/>
          <a:endParaRPr lang="ar-SA"/>
        </a:p>
      </dgm:t>
    </dgm:pt>
    <dgm:pt modelId="{34BD44AA-1BCB-4792-9D4C-BFB4C46616F7}" type="pres">
      <dgm:prSet presAssocID="{08F41845-0B4E-49B8-A60C-32E32992D2A8}" presName="connTx" presStyleLbl="parChTrans1D4" presStyleIdx="2" presStyleCnt="13"/>
      <dgm:spPr/>
      <dgm:t>
        <a:bodyPr/>
        <a:lstStyle/>
        <a:p>
          <a:pPr rtl="1"/>
          <a:endParaRPr lang="ar-SA"/>
        </a:p>
      </dgm:t>
    </dgm:pt>
    <dgm:pt modelId="{C0913D45-C850-4CF6-A853-2BFC84DE7B7C}" type="pres">
      <dgm:prSet presAssocID="{8C8C8502-F694-41CE-A191-1E460D1F7F62}" presName="root2" presStyleCnt="0"/>
      <dgm:spPr/>
    </dgm:pt>
    <dgm:pt modelId="{81855855-EFB0-4AE0-A06A-309F0869CD64}" type="pres">
      <dgm:prSet presAssocID="{8C8C8502-F694-41CE-A191-1E460D1F7F62}" presName="LevelTwoTextNode" presStyleLbl="node4" presStyleIdx="2" presStyleCnt="13" custLinFactNeighborX="932" custLinFactNeighborY="79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24A94C-4B01-49E0-9C08-AB23CB9C9C63}" type="pres">
      <dgm:prSet presAssocID="{8C8C8502-F694-41CE-A191-1E460D1F7F62}" presName="level3hierChild" presStyleCnt="0"/>
      <dgm:spPr/>
    </dgm:pt>
    <dgm:pt modelId="{5501F5AD-3505-4E44-B6B3-6351255B69EA}" type="pres">
      <dgm:prSet presAssocID="{02FA954C-A5EC-4BC4-91B8-FBFED305E629}" presName="conn2-1" presStyleLbl="parChTrans1D4" presStyleIdx="3" presStyleCnt="13"/>
      <dgm:spPr/>
      <dgm:t>
        <a:bodyPr/>
        <a:lstStyle/>
        <a:p>
          <a:pPr rtl="1"/>
          <a:endParaRPr lang="ar-SA"/>
        </a:p>
      </dgm:t>
    </dgm:pt>
    <dgm:pt modelId="{56C19043-C00F-476F-A9AD-33D90C525108}" type="pres">
      <dgm:prSet presAssocID="{02FA954C-A5EC-4BC4-91B8-FBFED305E629}" presName="connTx" presStyleLbl="parChTrans1D4" presStyleIdx="3" presStyleCnt="13"/>
      <dgm:spPr/>
      <dgm:t>
        <a:bodyPr/>
        <a:lstStyle/>
        <a:p>
          <a:pPr rtl="1"/>
          <a:endParaRPr lang="ar-SA"/>
        </a:p>
      </dgm:t>
    </dgm:pt>
    <dgm:pt modelId="{F39B9777-AE50-4AD4-929A-145E9335851A}" type="pres">
      <dgm:prSet presAssocID="{643E9779-7B24-4ECE-BD6F-FBD477185CBD}" presName="root2" presStyleCnt="0"/>
      <dgm:spPr/>
    </dgm:pt>
    <dgm:pt modelId="{38782DA5-BA76-4FD7-9697-E6F671041AED}" type="pres">
      <dgm:prSet presAssocID="{643E9779-7B24-4ECE-BD6F-FBD477185CBD}" presName="LevelTwoTextNode" presStyleLbl="node4" presStyleIdx="3" presStyleCnt="13" custLinFactNeighborX="932" custLinFactNeighborY="516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5162B0-C332-4AB5-99EA-94CFB4136CC6}" type="pres">
      <dgm:prSet presAssocID="{643E9779-7B24-4ECE-BD6F-FBD477185CBD}" presName="level3hierChild" presStyleCnt="0"/>
      <dgm:spPr/>
    </dgm:pt>
    <dgm:pt modelId="{66E126AB-B3AD-4027-AF45-A157360E1689}" type="pres">
      <dgm:prSet presAssocID="{77DA7491-712E-46CF-B1F5-39F4061227A2}" presName="conn2-1" presStyleLbl="parChTrans1D4" presStyleIdx="4" presStyleCnt="13"/>
      <dgm:spPr/>
      <dgm:t>
        <a:bodyPr/>
        <a:lstStyle/>
        <a:p>
          <a:pPr rtl="1"/>
          <a:endParaRPr lang="ar-SA"/>
        </a:p>
      </dgm:t>
    </dgm:pt>
    <dgm:pt modelId="{4DB10128-40E4-4281-AA9D-28FD6E93BB5D}" type="pres">
      <dgm:prSet presAssocID="{77DA7491-712E-46CF-B1F5-39F4061227A2}" presName="connTx" presStyleLbl="parChTrans1D4" presStyleIdx="4" presStyleCnt="13"/>
      <dgm:spPr/>
      <dgm:t>
        <a:bodyPr/>
        <a:lstStyle/>
        <a:p>
          <a:pPr rtl="1"/>
          <a:endParaRPr lang="ar-SA"/>
        </a:p>
      </dgm:t>
    </dgm:pt>
    <dgm:pt modelId="{981F7978-24C1-47B2-94D0-167450C0B7EF}" type="pres">
      <dgm:prSet presAssocID="{2EEAECFD-C049-4034-AB9F-225BC1984353}" presName="root2" presStyleCnt="0"/>
      <dgm:spPr/>
    </dgm:pt>
    <dgm:pt modelId="{6709A14E-DC45-451A-A8CC-8D626DC4CCE0}" type="pres">
      <dgm:prSet presAssocID="{2EEAECFD-C049-4034-AB9F-225BC1984353}" presName="LevelTwoTextNode" presStyleLbl="node4" presStyleIdx="4" presStyleCnt="13" custLinFactNeighborX="-3863" custLinFactNeighborY="-484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60350B-EEA5-4022-AC20-31182D1A0D2E}" type="pres">
      <dgm:prSet presAssocID="{2EEAECFD-C049-4034-AB9F-225BC1984353}" presName="level3hierChild" presStyleCnt="0"/>
      <dgm:spPr/>
    </dgm:pt>
    <dgm:pt modelId="{4D135536-2A38-49A5-9FC5-D0EF06E9A90E}" type="pres">
      <dgm:prSet presAssocID="{1AED42CA-E92B-4C44-B7B8-851D8CCC3609}" presName="conn2-1" presStyleLbl="parChTrans1D4" presStyleIdx="5" presStyleCnt="13"/>
      <dgm:spPr/>
      <dgm:t>
        <a:bodyPr/>
        <a:lstStyle/>
        <a:p>
          <a:pPr rtl="1"/>
          <a:endParaRPr lang="ar-SA"/>
        </a:p>
      </dgm:t>
    </dgm:pt>
    <dgm:pt modelId="{8A253BAF-28B8-485C-B47B-E148B94C8909}" type="pres">
      <dgm:prSet presAssocID="{1AED42CA-E92B-4C44-B7B8-851D8CCC3609}" presName="connTx" presStyleLbl="parChTrans1D4" presStyleIdx="5" presStyleCnt="13"/>
      <dgm:spPr/>
      <dgm:t>
        <a:bodyPr/>
        <a:lstStyle/>
        <a:p>
          <a:pPr rtl="1"/>
          <a:endParaRPr lang="ar-SA"/>
        </a:p>
      </dgm:t>
    </dgm:pt>
    <dgm:pt modelId="{A09FAD4D-3765-46C0-B894-2B84C935DB27}" type="pres">
      <dgm:prSet presAssocID="{7423253E-D5E5-4099-8FD7-3BDC896E4265}" presName="root2" presStyleCnt="0"/>
      <dgm:spPr/>
    </dgm:pt>
    <dgm:pt modelId="{72519202-B0AF-4949-A030-FFAD492CC522}" type="pres">
      <dgm:prSet presAssocID="{7423253E-D5E5-4099-8FD7-3BDC896E4265}" presName="LevelTwoTextNode" presStyleLbl="node4" presStyleIdx="5" presStyleCnt="13" custLinFactNeighborX="-3999" custLinFactNeighborY="62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95A8BB1-7F77-4047-874A-01896A23CF17}" type="pres">
      <dgm:prSet presAssocID="{7423253E-D5E5-4099-8FD7-3BDC896E4265}" presName="level3hierChild" presStyleCnt="0"/>
      <dgm:spPr/>
    </dgm:pt>
    <dgm:pt modelId="{8B57AF0F-BAB6-4041-A3C5-B3D5D2BCBED2}" type="pres">
      <dgm:prSet presAssocID="{9067C136-AF42-49AC-984F-A432178E1853}" presName="conn2-1" presStyleLbl="parChTrans1D4" presStyleIdx="6" presStyleCnt="13"/>
      <dgm:spPr/>
      <dgm:t>
        <a:bodyPr/>
        <a:lstStyle/>
        <a:p>
          <a:pPr rtl="1"/>
          <a:endParaRPr lang="ar-SA"/>
        </a:p>
      </dgm:t>
    </dgm:pt>
    <dgm:pt modelId="{B355A3D6-7836-4E4D-96A5-602F8FE82100}" type="pres">
      <dgm:prSet presAssocID="{9067C136-AF42-49AC-984F-A432178E1853}" presName="connTx" presStyleLbl="parChTrans1D4" presStyleIdx="6" presStyleCnt="13"/>
      <dgm:spPr/>
      <dgm:t>
        <a:bodyPr/>
        <a:lstStyle/>
        <a:p>
          <a:pPr rtl="1"/>
          <a:endParaRPr lang="ar-SA"/>
        </a:p>
      </dgm:t>
    </dgm:pt>
    <dgm:pt modelId="{DC30EF0F-2C51-4F96-9A9F-105B0E60D903}" type="pres">
      <dgm:prSet presAssocID="{23833E84-24A4-4DAB-9432-CE4F32AD897E}" presName="root2" presStyleCnt="0"/>
      <dgm:spPr/>
    </dgm:pt>
    <dgm:pt modelId="{CCE30565-F683-43C2-A27A-F073ABF85B0F}" type="pres">
      <dgm:prSet presAssocID="{23833E84-24A4-4DAB-9432-CE4F32AD897E}" presName="LevelTwoTextNode" presStyleLbl="node4" presStyleIdx="6" presStyleCnt="13" custLinFactNeighborX="-3525" custLinFactNeighborY="374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3D5979-EC9A-4051-BB73-8C7E5AE35A1E}" type="pres">
      <dgm:prSet presAssocID="{23833E84-24A4-4DAB-9432-CE4F32AD897E}" presName="level3hierChild" presStyleCnt="0"/>
      <dgm:spPr/>
    </dgm:pt>
    <dgm:pt modelId="{E01C10BE-C88F-4D0F-BDF4-C0ABCB0D3187}" type="pres">
      <dgm:prSet presAssocID="{1C18BD86-22E8-46F9-ACF9-6B2F57C708AF}" presName="conn2-1" presStyleLbl="parChTrans1D3" presStyleIdx="3" presStyleCnt="11"/>
      <dgm:spPr/>
      <dgm:t>
        <a:bodyPr/>
        <a:lstStyle/>
        <a:p>
          <a:pPr rtl="1"/>
          <a:endParaRPr lang="ar-SA"/>
        </a:p>
      </dgm:t>
    </dgm:pt>
    <dgm:pt modelId="{47414D29-882C-46B7-B395-57E80B107F56}" type="pres">
      <dgm:prSet presAssocID="{1C18BD86-22E8-46F9-ACF9-6B2F57C708AF}" presName="connTx" presStyleLbl="parChTrans1D3" presStyleIdx="3" presStyleCnt="11"/>
      <dgm:spPr/>
      <dgm:t>
        <a:bodyPr/>
        <a:lstStyle/>
        <a:p>
          <a:pPr rtl="1"/>
          <a:endParaRPr lang="ar-SA"/>
        </a:p>
      </dgm:t>
    </dgm:pt>
    <dgm:pt modelId="{A0B47338-2AA6-4DA3-A8E6-A1011A301402}" type="pres">
      <dgm:prSet presAssocID="{10B19DC9-D3F4-48B2-B7CA-90C25D9568B0}" presName="root2" presStyleCnt="0"/>
      <dgm:spPr/>
    </dgm:pt>
    <dgm:pt modelId="{5C4D8620-6557-49F0-A6FA-223CDE21F3C7}" type="pres">
      <dgm:prSet presAssocID="{10B19DC9-D3F4-48B2-B7CA-90C25D9568B0}" presName="LevelTwoTextNode" presStyleLbl="node3" presStyleIdx="3" presStyleCnt="11" custLinFactNeighborX="-1158" custLinFactNeighborY="368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3CE930-64F6-4880-B344-9F0815FC1616}" type="pres">
      <dgm:prSet presAssocID="{10B19DC9-D3F4-48B2-B7CA-90C25D9568B0}" presName="level3hierChild" presStyleCnt="0"/>
      <dgm:spPr/>
    </dgm:pt>
    <dgm:pt modelId="{B8BB210D-1131-429A-B263-43C6CE67C75F}" type="pres">
      <dgm:prSet presAssocID="{D943577B-A13F-48D5-9DCF-27FFC187E8E3}" presName="conn2-1" presStyleLbl="parChTrans1D4" presStyleIdx="7" presStyleCnt="13"/>
      <dgm:spPr/>
      <dgm:t>
        <a:bodyPr/>
        <a:lstStyle/>
        <a:p>
          <a:pPr rtl="1"/>
          <a:endParaRPr lang="ar-SA"/>
        </a:p>
      </dgm:t>
    </dgm:pt>
    <dgm:pt modelId="{3C2F5C2C-5A6B-4F33-A881-87A225DE52FC}" type="pres">
      <dgm:prSet presAssocID="{D943577B-A13F-48D5-9DCF-27FFC187E8E3}" presName="connTx" presStyleLbl="parChTrans1D4" presStyleIdx="7" presStyleCnt="13"/>
      <dgm:spPr/>
      <dgm:t>
        <a:bodyPr/>
        <a:lstStyle/>
        <a:p>
          <a:pPr rtl="1"/>
          <a:endParaRPr lang="ar-SA"/>
        </a:p>
      </dgm:t>
    </dgm:pt>
    <dgm:pt modelId="{F8CCDBCC-4B9D-4FB3-A5FC-4FA41A5DDB2C}" type="pres">
      <dgm:prSet presAssocID="{669F39DF-EB97-4C6E-AA02-FF97CAA83C7A}" presName="root2" presStyleCnt="0"/>
      <dgm:spPr/>
    </dgm:pt>
    <dgm:pt modelId="{0501CC59-3036-4B8A-BBEB-E05C46B6341C}" type="pres">
      <dgm:prSet presAssocID="{669F39DF-EB97-4C6E-AA02-FF97CAA83C7A}" presName="LevelTwoTextNode" presStyleLbl="node4" presStyleIdx="7" presStyleCnt="13" custLinFactNeighborX="-861" custLinFactNeighborY="2564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1060F-67D5-4766-9EF3-9C945D143A43}" type="pres">
      <dgm:prSet presAssocID="{669F39DF-EB97-4C6E-AA02-FF97CAA83C7A}" presName="level3hierChild" presStyleCnt="0"/>
      <dgm:spPr/>
    </dgm:pt>
    <dgm:pt modelId="{A2F83689-60F8-4786-899A-BE0AAA26B078}" type="pres">
      <dgm:prSet presAssocID="{6365B836-08F6-4F33-9261-157FEEF1FF4F}" presName="conn2-1" presStyleLbl="parChTrans1D4" presStyleIdx="8" presStyleCnt="13"/>
      <dgm:spPr/>
      <dgm:t>
        <a:bodyPr/>
        <a:lstStyle/>
        <a:p>
          <a:pPr rtl="1"/>
          <a:endParaRPr lang="ar-SA"/>
        </a:p>
      </dgm:t>
    </dgm:pt>
    <dgm:pt modelId="{91EB3CC8-E870-4112-B6C6-5835843E04D6}" type="pres">
      <dgm:prSet presAssocID="{6365B836-08F6-4F33-9261-157FEEF1FF4F}" presName="connTx" presStyleLbl="parChTrans1D4" presStyleIdx="8" presStyleCnt="13"/>
      <dgm:spPr/>
      <dgm:t>
        <a:bodyPr/>
        <a:lstStyle/>
        <a:p>
          <a:pPr rtl="1"/>
          <a:endParaRPr lang="ar-SA"/>
        </a:p>
      </dgm:t>
    </dgm:pt>
    <dgm:pt modelId="{CE2AC886-A7B8-40CF-84B2-20E368684302}" type="pres">
      <dgm:prSet presAssocID="{6797F092-F5F3-424B-90C8-C8685E619913}" presName="root2" presStyleCnt="0"/>
      <dgm:spPr/>
    </dgm:pt>
    <dgm:pt modelId="{9DE01B9F-B24B-4529-8DD2-32631D0B916D}" type="pres">
      <dgm:prSet presAssocID="{6797F092-F5F3-424B-90C8-C8685E619913}" presName="LevelTwoTextNode" presStyleLbl="node4" presStyleIdx="8" presStyleCnt="13" custScaleY="93383" custLinFactNeighborX="-243" custLinFactNeighborY="3390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E3C7FE-AA58-449A-AB13-6CCC88B446E4}" type="pres">
      <dgm:prSet presAssocID="{6797F092-F5F3-424B-90C8-C8685E619913}" presName="level3hierChild" presStyleCnt="0"/>
      <dgm:spPr/>
    </dgm:pt>
    <dgm:pt modelId="{FD9C2B4B-B01C-4487-986C-FBD80337D53C}" type="pres">
      <dgm:prSet presAssocID="{895D19E7-4299-4F4B-932E-CD03CD555076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FE93D2F-9486-41FE-A789-DE5721336D35}" type="pres">
      <dgm:prSet presAssocID="{895D19E7-4299-4F4B-932E-CD03CD555076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A0C7E7AD-3D3A-4DB7-9218-9320695EFA93}" type="pres">
      <dgm:prSet presAssocID="{21B247C2-EE5B-4BDA-80FB-F026915A505F}" presName="root2" presStyleCnt="0"/>
      <dgm:spPr/>
    </dgm:pt>
    <dgm:pt modelId="{E4DEE117-E1C6-459A-A862-02DF9335A8B0}" type="pres">
      <dgm:prSet presAssocID="{21B247C2-EE5B-4BDA-80FB-F026915A505F}" presName="LevelTwoTextNode" presStyleLbl="node2" presStyleIdx="2" presStyleCnt="4" custScaleY="160540" custLinFactNeighborX="3809" custLinFactNeighborY="370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2647E75-FC78-4821-8704-780A26AA0385}" type="pres">
      <dgm:prSet presAssocID="{21B247C2-EE5B-4BDA-80FB-F026915A505F}" presName="level3hierChild" presStyleCnt="0"/>
      <dgm:spPr/>
    </dgm:pt>
    <dgm:pt modelId="{63D378D5-9FC2-4262-B4E7-C34E47E4BEE2}" type="pres">
      <dgm:prSet presAssocID="{82B19147-AFB9-4C5A-AE78-1E0AD73588A7}" presName="conn2-1" presStyleLbl="parChTrans1D3" presStyleIdx="4" presStyleCnt="11"/>
      <dgm:spPr/>
      <dgm:t>
        <a:bodyPr/>
        <a:lstStyle/>
        <a:p>
          <a:pPr rtl="1"/>
          <a:endParaRPr lang="ar-SA"/>
        </a:p>
      </dgm:t>
    </dgm:pt>
    <dgm:pt modelId="{541AF345-3AF0-4225-A582-35230C1188CD}" type="pres">
      <dgm:prSet presAssocID="{82B19147-AFB9-4C5A-AE78-1E0AD73588A7}" presName="connTx" presStyleLbl="parChTrans1D3" presStyleIdx="4" presStyleCnt="11"/>
      <dgm:spPr/>
      <dgm:t>
        <a:bodyPr/>
        <a:lstStyle/>
        <a:p>
          <a:pPr rtl="1"/>
          <a:endParaRPr lang="ar-SA"/>
        </a:p>
      </dgm:t>
    </dgm:pt>
    <dgm:pt modelId="{72228B18-3349-4A72-B4EA-9E1C231DB80D}" type="pres">
      <dgm:prSet presAssocID="{4EA111E2-6B53-4EAD-A02F-EC2284F341FF}" presName="root2" presStyleCnt="0"/>
      <dgm:spPr/>
    </dgm:pt>
    <dgm:pt modelId="{F2572330-7928-4433-BAD0-A745412E557D}" type="pres">
      <dgm:prSet presAssocID="{4EA111E2-6B53-4EAD-A02F-EC2284F341FF}" presName="LevelTwoTextNode" presStyleLbl="node3" presStyleIdx="4" presStyleCnt="11" custLinFactY="100000" custLinFactNeighborX="755" custLinFactNeighborY="1921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27F445-0A9C-4ABE-827B-10F4B48AD907}" type="pres">
      <dgm:prSet presAssocID="{4EA111E2-6B53-4EAD-A02F-EC2284F341FF}" presName="level3hierChild" presStyleCnt="0"/>
      <dgm:spPr/>
    </dgm:pt>
    <dgm:pt modelId="{0BC65230-3DFF-4AFB-9AEA-CC4F6CC61ACC}" type="pres">
      <dgm:prSet presAssocID="{2CA28C35-EB13-4886-90B2-FC0FDC4E5875}" presName="conn2-1" presStyleLbl="parChTrans1D4" presStyleIdx="9" presStyleCnt="13"/>
      <dgm:spPr/>
      <dgm:t>
        <a:bodyPr/>
        <a:lstStyle/>
        <a:p>
          <a:pPr rtl="1"/>
          <a:endParaRPr lang="ar-SA"/>
        </a:p>
      </dgm:t>
    </dgm:pt>
    <dgm:pt modelId="{E054C58A-F1C6-4A58-A54F-BE7DC842F81A}" type="pres">
      <dgm:prSet presAssocID="{2CA28C35-EB13-4886-90B2-FC0FDC4E5875}" presName="connTx" presStyleLbl="parChTrans1D4" presStyleIdx="9" presStyleCnt="13"/>
      <dgm:spPr/>
      <dgm:t>
        <a:bodyPr/>
        <a:lstStyle/>
        <a:p>
          <a:pPr rtl="1"/>
          <a:endParaRPr lang="ar-SA"/>
        </a:p>
      </dgm:t>
    </dgm:pt>
    <dgm:pt modelId="{57C466B1-634C-44EE-A95E-55DE9F9EFD2C}" type="pres">
      <dgm:prSet presAssocID="{246C6834-438E-4338-B014-2CCC4F708E5C}" presName="root2" presStyleCnt="0"/>
      <dgm:spPr/>
    </dgm:pt>
    <dgm:pt modelId="{948F489E-8B5F-45E3-8F44-7CB98EA3AA75}" type="pres">
      <dgm:prSet presAssocID="{246C6834-438E-4338-B014-2CCC4F708E5C}" presName="LevelTwoTextNode" presStyleLbl="node4" presStyleIdx="9" presStyleCnt="13" custLinFactY="200000" custLinFactNeighborX="-1010" custLinFactNeighborY="20856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B36110-B86F-4861-A778-A4231C128F7A}" type="pres">
      <dgm:prSet presAssocID="{246C6834-438E-4338-B014-2CCC4F708E5C}" presName="level3hierChild" presStyleCnt="0"/>
      <dgm:spPr/>
    </dgm:pt>
    <dgm:pt modelId="{EF6531DE-0563-4E24-9E87-B39733E71B2F}" type="pres">
      <dgm:prSet presAssocID="{2758C9D1-C8E1-46F5-B248-602E0162D66F}" presName="conn2-1" presStyleLbl="parChTrans1D4" presStyleIdx="10" presStyleCnt="13"/>
      <dgm:spPr/>
      <dgm:t>
        <a:bodyPr/>
        <a:lstStyle/>
        <a:p>
          <a:pPr rtl="1"/>
          <a:endParaRPr lang="ar-SA"/>
        </a:p>
      </dgm:t>
    </dgm:pt>
    <dgm:pt modelId="{3EB27082-B43D-44A6-A0B3-C6B96216A9A6}" type="pres">
      <dgm:prSet presAssocID="{2758C9D1-C8E1-46F5-B248-602E0162D66F}" presName="connTx" presStyleLbl="parChTrans1D4" presStyleIdx="10" presStyleCnt="13"/>
      <dgm:spPr/>
      <dgm:t>
        <a:bodyPr/>
        <a:lstStyle/>
        <a:p>
          <a:pPr rtl="1"/>
          <a:endParaRPr lang="ar-SA"/>
        </a:p>
      </dgm:t>
    </dgm:pt>
    <dgm:pt modelId="{D09025F3-2CE2-404A-8125-7A8B4F2244CE}" type="pres">
      <dgm:prSet presAssocID="{F88DD957-504F-48E4-89C2-98E9C2FDD8AB}" presName="root2" presStyleCnt="0"/>
      <dgm:spPr/>
    </dgm:pt>
    <dgm:pt modelId="{6783D3F3-CD51-488E-B43A-1FA2697C4923}" type="pres">
      <dgm:prSet presAssocID="{F88DD957-504F-48E4-89C2-98E9C2FDD8AB}" presName="LevelTwoTextNode" presStyleLbl="node4" presStyleIdx="10" presStyleCnt="13" custLinFactY="52461" custLinFactNeighborX="-816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043A20-83E9-48EA-9356-D716CC047E93}" type="pres">
      <dgm:prSet presAssocID="{F88DD957-504F-48E4-89C2-98E9C2FDD8AB}" presName="level3hierChild" presStyleCnt="0"/>
      <dgm:spPr/>
    </dgm:pt>
    <dgm:pt modelId="{381BF271-57E1-4128-9720-F20E1EB40897}" type="pres">
      <dgm:prSet presAssocID="{506CF6BA-8C91-4B2D-91D6-52255F9669FB}" presName="conn2-1" presStyleLbl="parChTrans1D3" presStyleIdx="5" presStyleCnt="11"/>
      <dgm:spPr/>
      <dgm:t>
        <a:bodyPr/>
        <a:lstStyle/>
        <a:p>
          <a:pPr rtl="1"/>
          <a:endParaRPr lang="ar-SA"/>
        </a:p>
      </dgm:t>
    </dgm:pt>
    <dgm:pt modelId="{70A9A42D-F859-41FB-A4E2-A0D67F86388F}" type="pres">
      <dgm:prSet presAssocID="{506CF6BA-8C91-4B2D-91D6-52255F9669FB}" presName="connTx" presStyleLbl="parChTrans1D3" presStyleIdx="5" presStyleCnt="11"/>
      <dgm:spPr/>
      <dgm:t>
        <a:bodyPr/>
        <a:lstStyle/>
        <a:p>
          <a:pPr rtl="1"/>
          <a:endParaRPr lang="ar-SA"/>
        </a:p>
      </dgm:t>
    </dgm:pt>
    <dgm:pt modelId="{9567C8F8-ECFD-4804-90AF-48C144B7C77B}" type="pres">
      <dgm:prSet presAssocID="{046F17ED-11F7-464A-83BA-9054EE800E48}" presName="root2" presStyleCnt="0"/>
      <dgm:spPr/>
    </dgm:pt>
    <dgm:pt modelId="{5DBE5428-82D4-4BFF-B170-4C7E4EDBF37A}" type="pres">
      <dgm:prSet presAssocID="{046F17ED-11F7-464A-83BA-9054EE800E48}" presName="LevelTwoTextNode" presStyleLbl="node3" presStyleIdx="5" presStyleCnt="11" custLinFactNeighborX="1250" custLinFactNeighborY="423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A314F8-6673-44BA-A4BC-F536B215A0AE}" type="pres">
      <dgm:prSet presAssocID="{046F17ED-11F7-464A-83BA-9054EE800E48}" presName="level3hierChild" presStyleCnt="0"/>
      <dgm:spPr/>
    </dgm:pt>
    <dgm:pt modelId="{61553FEA-DAE8-42B9-8E2B-E782D6F719B3}" type="pres">
      <dgm:prSet presAssocID="{2651498A-8E8F-44D1-A1AF-7D06104F4C90}" presName="conn2-1" presStyleLbl="parChTrans1D3" presStyleIdx="6" presStyleCnt="11"/>
      <dgm:spPr/>
      <dgm:t>
        <a:bodyPr/>
        <a:lstStyle/>
        <a:p>
          <a:pPr rtl="1"/>
          <a:endParaRPr lang="ar-SA"/>
        </a:p>
      </dgm:t>
    </dgm:pt>
    <dgm:pt modelId="{261AB753-AA45-4205-BB59-BC7BD72DAC9E}" type="pres">
      <dgm:prSet presAssocID="{2651498A-8E8F-44D1-A1AF-7D06104F4C90}" presName="connTx" presStyleLbl="parChTrans1D3" presStyleIdx="6" presStyleCnt="11"/>
      <dgm:spPr/>
      <dgm:t>
        <a:bodyPr/>
        <a:lstStyle/>
        <a:p>
          <a:pPr rtl="1"/>
          <a:endParaRPr lang="ar-SA"/>
        </a:p>
      </dgm:t>
    </dgm:pt>
    <dgm:pt modelId="{C1AEC54E-A555-4E4A-9509-80BD452FB05C}" type="pres">
      <dgm:prSet presAssocID="{82AC9121-05E4-47BA-883D-2EA233DA0BB1}" presName="root2" presStyleCnt="0"/>
      <dgm:spPr/>
    </dgm:pt>
    <dgm:pt modelId="{F7F5C338-3A6C-4BE1-A734-2C350F0EF3F8}" type="pres">
      <dgm:prSet presAssocID="{82AC9121-05E4-47BA-883D-2EA233DA0BB1}" presName="LevelTwoTextNode" presStyleLbl="node3" presStyleIdx="6" presStyleCnt="11" custLinFactY="-100000" custLinFactNeighborX="1206" custLinFactNeighborY="-10293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D2CAE8-2511-458F-8CEE-C8D7BE1B183F}" type="pres">
      <dgm:prSet presAssocID="{82AC9121-05E4-47BA-883D-2EA233DA0BB1}" presName="level3hierChild" presStyleCnt="0"/>
      <dgm:spPr/>
    </dgm:pt>
    <dgm:pt modelId="{A1C9E244-C9BC-4A00-A031-5E05DA0CAF36}" type="pres">
      <dgm:prSet presAssocID="{D3AB1166-6382-4CF0-B866-E059AD95B452}" presName="conn2-1" presStyleLbl="parChTrans1D4" presStyleIdx="11" presStyleCnt="13"/>
      <dgm:spPr/>
      <dgm:t>
        <a:bodyPr/>
        <a:lstStyle/>
        <a:p>
          <a:pPr rtl="1"/>
          <a:endParaRPr lang="ar-SA"/>
        </a:p>
      </dgm:t>
    </dgm:pt>
    <dgm:pt modelId="{2CBB9BF2-A8B8-4086-98BB-3471C0DADBA9}" type="pres">
      <dgm:prSet presAssocID="{D3AB1166-6382-4CF0-B866-E059AD95B452}" presName="connTx" presStyleLbl="parChTrans1D4" presStyleIdx="11" presStyleCnt="13"/>
      <dgm:spPr/>
      <dgm:t>
        <a:bodyPr/>
        <a:lstStyle/>
        <a:p>
          <a:pPr rtl="1"/>
          <a:endParaRPr lang="ar-SA"/>
        </a:p>
      </dgm:t>
    </dgm:pt>
    <dgm:pt modelId="{C013B7DC-87C6-4249-B6E8-11EAF2A9931B}" type="pres">
      <dgm:prSet presAssocID="{5AA9CA48-6A78-4CCE-900D-3FF49CF4F2BB}" presName="root2" presStyleCnt="0"/>
      <dgm:spPr/>
    </dgm:pt>
    <dgm:pt modelId="{8E9C2B9B-BC1C-48CD-B43D-A0290A6EFC4D}" type="pres">
      <dgm:prSet presAssocID="{5AA9CA48-6A78-4CCE-900D-3FF49CF4F2BB}" presName="LevelTwoTextNode" presStyleLbl="node4" presStyleIdx="11" presStyleCnt="13" custLinFactY="-100000" custLinFactNeighborX="-425" custLinFactNeighborY="-11890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3FEE22-08F0-4273-9B73-C364EE97D6A0}" type="pres">
      <dgm:prSet presAssocID="{5AA9CA48-6A78-4CCE-900D-3FF49CF4F2BB}" presName="level3hierChild" presStyleCnt="0"/>
      <dgm:spPr/>
    </dgm:pt>
    <dgm:pt modelId="{A9E9CA1F-7971-4503-912A-AFF7BEA52201}" type="pres">
      <dgm:prSet presAssocID="{C0345508-FCAD-4E56-B8C2-D44D833215AA}" presName="conn2-1" presStyleLbl="parChTrans1D4" presStyleIdx="12" presStyleCnt="13"/>
      <dgm:spPr/>
      <dgm:t>
        <a:bodyPr/>
        <a:lstStyle/>
        <a:p>
          <a:pPr rtl="1"/>
          <a:endParaRPr lang="ar-SA"/>
        </a:p>
      </dgm:t>
    </dgm:pt>
    <dgm:pt modelId="{333BC995-E6C0-4B8D-B09A-7556744AA66A}" type="pres">
      <dgm:prSet presAssocID="{C0345508-FCAD-4E56-B8C2-D44D833215AA}" presName="connTx" presStyleLbl="parChTrans1D4" presStyleIdx="12" presStyleCnt="13"/>
      <dgm:spPr/>
      <dgm:t>
        <a:bodyPr/>
        <a:lstStyle/>
        <a:p>
          <a:pPr rtl="1"/>
          <a:endParaRPr lang="ar-SA"/>
        </a:p>
      </dgm:t>
    </dgm:pt>
    <dgm:pt modelId="{58ABFB02-1ACF-455D-AEE7-89B1D0EED14A}" type="pres">
      <dgm:prSet presAssocID="{523109BE-1CCB-4995-9694-35C165B459E5}" presName="root2" presStyleCnt="0"/>
      <dgm:spPr/>
    </dgm:pt>
    <dgm:pt modelId="{096D7DA6-FCB9-4936-8053-2D2738A1D206}" type="pres">
      <dgm:prSet presAssocID="{523109BE-1CCB-4995-9694-35C165B459E5}" presName="LevelTwoTextNode" presStyleLbl="node4" presStyleIdx="12" presStyleCnt="13" custLinFactY="-100000" custLinFactNeighborX="-542" custLinFactNeighborY="-1154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65A1FD-C047-49F8-AF41-EF1537564FF7}" type="pres">
      <dgm:prSet presAssocID="{523109BE-1CCB-4995-9694-35C165B459E5}" presName="level3hierChild" presStyleCnt="0"/>
      <dgm:spPr/>
    </dgm:pt>
    <dgm:pt modelId="{2F71B930-6FBE-416E-AB2D-C767F7D501BC}" type="pres">
      <dgm:prSet presAssocID="{95040BAB-9AC7-40D3-872D-C1DE9F2FD062}" presName="conn2-1" presStyleLbl="parChTrans1D3" presStyleIdx="7" presStyleCnt="11"/>
      <dgm:spPr/>
      <dgm:t>
        <a:bodyPr/>
        <a:lstStyle/>
        <a:p>
          <a:pPr rtl="1"/>
          <a:endParaRPr lang="ar-SA"/>
        </a:p>
      </dgm:t>
    </dgm:pt>
    <dgm:pt modelId="{85EC0AD5-515C-4A33-B8CB-E3A1BEFC6090}" type="pres">
      <dgm:prSet presAssocID="{95040BAB-9AC7-40D3-872D-C1DE9F2FD062}" presName="connTx" presStyleLbl="parChTrans1D3" presStyleIdx="7" presStyleCnt="11"/>
      <dgm:spPr/>
      <dgm:t>
        <a:bodyPr/>
        <a:lstStyle/>
        <a:p>
          <a:pPr rtl="1"/>
          <a:endParaRPr lang="ar-SA"/>
        </a:p>
      </dgm:t>
    </dgm:pt>
    <dgm:pt modelId="{3EF035F7-31E0-4135-AD53-B5530F886457}" type="pres">
      <dgm:prSet presAssocID="{182D7BEA-BA2A-46B8-BBEE-60D53040C4CC}" presName="root2" presStyleCnt="0"/>
      <dgm:spPr/>
    </dgm:pt>
    <dgm:pt modelId="{02BAE660-2E9B-466D-8025-4454D7EDC0E9}" type="pres">
      <dgm:prSet presAssocID="{182D7BEA-BA2A-46B8-BBEE-60D53040C4CC}" presName="LevelTwoTextNode" presStyleLbl="node3" presStyleIdx="7" presStyleCnt="11" custLinFactNeighborX="1701" custLinFactNeighborY="398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E00A8A-23E0-4554-BD67-CFF35012B30C}" type="pres">
      <dgm:prSet presAssocID="{182D7BEA-BA2A-46B8-BBEE-60D53040C4CC}" presName="level3hierChild" presStyleCnt="0"/>
      <dgm:spPr/>
    </dgm:pt>
    <dgm:pt modelId="{9DFE084B-7ED3-4214-90C1-0A82636F0FA1}" type="pres">
      <dgm:prSet presAssocID="{C994AE53-6077-4361-8FDD-D300138815B1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22AAA930-4067-48B9-9584-927D380B0B27}" type="pres">
      <dgm:prSet presAssocID="{C994AE53-6077-4361-8FDD-D300138815B1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F18F299C-7E64-4738-ADC6-7A9F874A1755}" type="pres">
      <dgm:prSet presAssocID="{63ED7025-95A8-43EC-A515-174B04507C19}" presName="root2" presStyleCnt="0"/>
      <dgm:spPr/>
    </dgm:pt>
    <dgm:pt modelId="{55192AB7-5F70-43EB-91E1-D487674A7A1B}" type="pres">
      <dgm:prSet presAssocID="{63ED7025-95A8-43EC-A515-174B04507C19}" presName="LevelTwoTextNode" presStyleLbl="node2" presStyleIdx="3" presStyleCnt="4" custScaleY="155470" custLinFactNeighborX="4654" custLinFactNeighborY="-205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F22961-3FC8-46BA-8337-DDCA98BEE02E}" type="pres">
      <dgm:prSet presAssocID="{63ED7025-95A8-43EC-A515-174B04507C19}" presName="level3hierChild" presStyleCnt="0"/>
      <dgm:spPr/>
    </dgm:pt>
    <dgm:pt modelId="{DCFE5CA0-462B-4FBE-8557-3E1437EE4070}" type="pres">
      <dgm:prSet presAssocID="{B60303BA-A086-4BEC-AAD8-DF30A560CEB6}" presName="conn2-1" presStyleLbl="parChTrans1D3" presStyleIdx="8" presStyleCnt="11"/>
      <dgm:spPr/>
      <dgm:t>
        <a:bodyPr/>
        <a:lstStyle/>
        <a:p>
          <a:pPr rtl="1"/>
          <a:endParaRPr lang="ar-SA"/>
        </a:p>
      </dgm:t>
    </dgm:pt>
    <dgm:pt modelId="{3C48ECD4-DD98-49F9-9B2F-3EEE2C216189}" type="pres">
      <dgm:prSet presAssocID="{B60303BA-A086-4BEC-AAD8-DF30A560CEB6}" presName="connTx" presStyleLbl="parChTrans1D3" presStyleIdx="8" presStyleCnt="11"/>
      <dgm:spPr/>
      <dgm:t>
        <a:bodyPr/>
        <a:lstStyle/>
        <a:p>
          <a:pPr rtl="1"/>
          <a:endParaRPr lang="ar-SA"/>
        </a:p>
      </dgm:t>
    </dgm:pt>
    <dgm:pt modelId="{662F456A-3BE5-4A4C-B641-274BC17288A3}" type="pres">
      <dgm:prSet presAssocID="{2332D757-7392-4827-A4BB-BE046252B2DF}" presName="root2" presStyleCnt="0"/>
      <dgm:spPr/>
    </dgm:pt>
    <dgm:pt modelId="{E04EDAF1-62FC-41F0-85A9-8DE51E6EB01E}" type="pres">
      <dgm:prSet presAssocID="{2332D757-7392-4827-A4BB-BE046252B2DF}" presName="LevelTwoTextNode" presStyleLbl="node3" presStyleIdx="8" presStyleCnt="11" custLinFactX="-20908" custLinFactNeighborX="-100000" custLinFactNeighborY="-1718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8BB8F8-E2D7-4967-852C-EEC71D8C1B1A}" type="pres">
      <dgm:prSet presAssocID="{2332D757-7392-4827-A4BB-BE046252B2DF}" presName="level3hierChild" presStyleCnt="0"/>
      <dgm:spPr/>
    </dgm:pt>
    <dgm:pt modelId="{8C4B6C01-88AB-443D-B0BE-181FFB7ED75F}" type="pres">
      <dgm:prSet presAssocID="{0EBFC846-CCC0-480A-93EC-72D1F83DAADB}" presName="conn2-1" presStyleLbl="parChTrans1D3" presStyleIdx="9" presStyleCnt="11"/>
      <dgm:spPr/>
      <dgm:t>
        <a:bodyPr/>
        <a:lstStyle/>
        <a:p>
          <a:pPr rtl="1"/>
          <a:endParaRPr lang="ar-SA"/>
        </a:p>
      </dgm:t>
    </dgm:pt>
    <dgm:pt modelId="{A48AF231-07E0-4290-BBE6-EB841B0613C1}" type="pres">
      <dgm:prSet presAssocID="{0EBFC846-CCC0-480A-93EC-72D1F83DAADB}" presName="connTx" presStyleLbl="parChTrans1D3" presStyleIdx="9" presStyleCnt="11"/>
      <dgm:spPr/>
      <dgm:t>
        <a:bodyPr/>
        <a:lstStyle/>
        <a:p>
          <a:pPr rtl="1"/>
          <a:endParaRPr lang="ar-SA"/>
        </a:p>
      </dgm:t>
    </dgm:pt>
    <dgm:pt modelId="{FECB24A0-78A6-4DA4-AF50-A0A5EACC47A1}" type="pres">
      <dgm:prSet presAssocID="{58598CED-A6C5-478A-ADA1-1C070AF92584}" presName="root2" presStyleCnt="0"/>
      <dgm:spPr/>
    </dgm:pt>
    <dgm:pt modelId="{F06E02EE-7326-48A6-9046-D7262735BC75}" type="pres">
      <dgm:prSet presAssocID="{58598CED-A6C5-478A-ADA1-1C070AF92584}" presName="LevelTwoTextNode" presStyleLbl="node3" presStyleIdx="9" presStyleCnt="11" custLinFactX="-20833" custLinFactNeighborX="-100000" custLinFactNeighborY="-203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FCF615-AAD5-46FD-A66A-DD2C343FDC23}" type="pres">
      <dgm:prSet presAssocID="{58598CED-A6C5-478A-ADA1-1C070AF92584}" presName="level3hierChild" presStyleCnt="0"/>
      <dgm:spPr/>
    </dgm:pt>
    <dgm:pt modelId="{B5909EB1-79FE-4D91-A32B-0A49FA90DECE}" type="pres">
      <dgm:prSet presAssocID="{8E34B17F-05B1-4762-A43C-A509A6E76A48}" presName="conn2-1" presStyleLbl="parChTrans1D3" presStyleIdx="10" presStyleCnt="11"/>
      <dgm:spPr/>
      <dgm:t>
        <a:bodyPr/>
        <a:lstStyle/>
        <a:p>
          <a:pPr rtl="1"/>
          <a:endParaRPr lang="ar-SA"/>
        </a:p>
      </dgm:t>
    </dgm:pt>
    <dgm:pt modelId="{C7C28832-E3E8-47B6-A58E-D2A6AF30B5A1}" type="pres">
      <dgm:prSet presAssocID="{8E34B17F-05B1-4762-A43C-A509A6E76A48}" presName="connTx" presStyleLbl="parChTrans1D3" presStyleIdx="10" presStyleCnt="11"/>
      <dgm:spPr/>
      <dgm:t>
        <a:bodyPr/>
        <a:lstStyle/>
        <a:p>
          <a:pPr rtl="1"/>
          <a:endParaRPr lang="ar-SA"/>
        </a:p>
      </dgm:t>
    </dgm:pt>
    <dgm:pt modelId="{EA1DBCB7-F976-4DD6-B488-B427E6333918}" type="pres">
      <dgm:prSet presAssocID="{0F09C083-FCC1-4DB1-853C-58AA0EC3759A}" presName="root2" presStyleCnt="0"/>
      <dgm:spPr/>
    </dgm:pt>
    <dgm:pt modelId="{33468AA0-1B27-4774-906D-2B647437C140}" type="pres">
      <dgm:prSet presAssocID="{0F09C083-FCC1-4DB1-853C-58AA0EC3759A}" presName="LevelTwoTextNode" presStyleLbl="node3" presStyleIdx="10" presStyleCnt="11" custLinFactX="-21655" custLinFactNeighborX="-100000" custLinFactNeighborY="-283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F2AC105-772F-471D-9C29-A4EC1063641D}" type="pres">
      <dgm:prSet presAssocID="{0F09C083-FCC1-4DB1-853C-58AA0EC3759A}" presName="level3hierChild" presStyleCnt="0"/>
      <dgm:spPr/>
    </dgm:pt>
  </dgm:ptLst>
  <dgm:cxnLst>
    <dgm:cxn modelId="{8357D5FD-BC94-4B11-9E1F-244C66D2BE60}" type="presOf" srcId="{E89EEA25-D8B3-4989-AC4F-566DF7FD42FF}" destId="{96BC549A-B5BB-42B6-AD3F-84FFD8C114EC}" srcOrd="0" destOrd="0" presId="urn:microsoft.com/office/officeart/2008/layout/HorizontalMultiLevelHierarchy"/>
    <dgm:cxn modelId="{8F2AC32E-84A6-4A0F-9302-17D23D0F677A}" type="presOf" srcId="{8E34B17F-05B1-4762-A43C-A509A6E76A48}" destId="{B5909EB1-79FE-4D91-A32B-0A49FA90DECE}" srcOrd="0" destOrd="0" presId="urn:microsoft.com/office/officeart/2008/layout/HorizontalMultiLevelHierarchy"/>
    <dgm:cxn modelId="{950F5B32-8BB7-4EB6-B940-05FE059C35DF}" type="presOf" srcId="{02FA954C-A5EC-4BC4-91B8-FBFED305E629}" destId="{56C19043-C00F-476F-A9AD-33D90C525108}" srcOrd="1" destOrd="0" presId="urn:microsoft.com/office/officeart/2008/layout/HorizontalMultiLevelHierarchy"/>
    <dgm:cxn modelId="{81BD1F51-088D-49BF-93AE-BED9C601D310}" type="presOf" srcId="{6797F092-F5F3-424B-90C8-C8685E619913}" destId="{9DE01B9F-B24B-4529-8DD2-32631D0B916D}" srcOrd="0" destOrd="0" presId="urn:microsoft.com/office/officeart/2008/layout/HorizontalMultiLevelHierarchy"/>
    <dgm:cxn modelId="{C8B7B68A-ACAD-4378-B1A1-BF7C87E2A692}" type="presOf" srcId="{CD77BA9C-96F8-45E6-B746-61E39F5FE91F}" destId="{055FBA4F-36AD-45C8-8EC0-8BDCA500D6A7}" srcOrd="0" destOrd="0" presId="urn:microsoft.com/office/officeart/2008/layout/HorizontalMultiLevelHierarchy"/>
    <dgm:cxn modelId="{919DC911-4DC3-4A1E-BCDD-FED580D5A29D}" srcId="{643E9779-7B24-4ECE-BD6F-FBD477185CBD}" destId="{7423253E-D5E5-4099-8FD7-3BDC896E4265}" srcOrd="1" destOrd="0" parTransId="{1AED42CA-E92B-4C44-B7B8-851D8CCC3609}" sibTransId="{B10830EC-F066-4CCC-BD4A-1E484F5E0CC6}"/>
    <dgm:cxn modelId="{E0829525-930F-400F-BCB2-A4E8AA6E6012}" type="presOf" srcId="{D633B72D-FDB0-4DDA-8D8F-F42C81BD889C}" destId="{9EFA5548-DDA4-4DD0-9377-77F22B3A06E3}" srcOrd="0" destOrd="0" presId="urn:microsoft.com/office/officeart/2008/layout/HorizontalMultiLevelHierarchy"/>
    <dgm:cxn modelId="{65330F72-C500-464D-8F58-D918B5607304}" type="presOf" srcId="{7423253E-D5E5-4099-8FD7-3BDC896E4265}" destId="{72519202-B0AF-4949-A030-FFAD492CC522}" srcOrd="0" destOrd="0" presId="urn:microsoft.com/office/officeart/2008/layout/HorizontalMultiLevelHierarchy"/>
    <dgm:cxn modelId="{591A67E8-E6CA-401F-A349-A4D0775F54BD}" type="presOf" srcId="{2EEAECFD-C049-4034-AB9F-225BC1984353}" destId="{6709A14E-DC45-451A-A8CC-8D626DC4CCE0}" srcOrd="0" destOrd="0" presId="urn:microsoft.com/office/officeart/2008/layout/HorizontalMultiLevelHierarchy"/>
    <dgm:cxn modelId="{283E87EC-4387-4D15-AE09-C7C4EAFFD1CA}" srcId="{643E9779-7B24-4ECE-BD6F-FBD477185CBD}" destId="{2EEAECFD-C049-4034-AB9F-225BC1984353}" srcOrd="0" destOrd="0" parTransId="{77DA7491-712E-46CF-B1F5-39F4061227A2}" sibTransId="{AD36EBCC-D742-4A80-AF2F-6756482856F3}"/>
    <dgm:cxn modelId="{1894D843-F72E-41F7-B0AF-0E629801A330}" type="presOf" srcId="{23833E84-24A4-4DAB-9432-CE4F32AD897E}" destId="{CCE30565-F683-43C2-A27A-F073ABF85B0F}" srcOrd="0" destOrd="0" presId="urn:microsoft.com/office/officeart/2008/layout/HorizontalMultiLevelHierarchy"/>
    <dgm:cxn modelId="{38A27E94-8EE7-45B5-AC78-71909D465E9F}" type="presOf" srcId="{5AA9CA48-6A78-4CCE-900D-3FF49CF4F2BB}" destId="{8E9C2B9B-BC1C-48CD-B43D-A0290A6EFC4D}" srcOrd="0" destOrd="0" presId="urn:microsoft.com/office/officeart/2008/layout/HorizontalMultiLevelHierarchy"/>
    <dgm:cxn modelId="{E1C30CFE-6ED9-47A8-81BF-590DD984D095}" type="presOf" srcId="{D943577B-A13F-48D5-9DCF-27FFC187E8E3}" destId="{3C2F5C2C-5A6B-4F33-A881-87A225DE52FC}" srcOrd="1" destOrd="0" presId="urn:microsoft.com/office/officeart/2008/layout/HorizontalMultiLevelHierarchy"/>
    <dgm:cxn modelId="{68E9111B-4AAF-4368-8B1C-ED1EACC4891E}" srcId="{4EA111E2-6B53-4EAD-A02F-EC2284F341FF}" destId="{246C6834-438E-4338-B014-2CCC4F708E5C}" srcOrd="0" destOrd="0" parTransId="{2CA28C35-EB13-4886-90B2-FC0FDC4E5875}" sibTransId="{72C8F2F1-52A8-403C-BAC9-C6B74120C5D3}"/>
    <dgm:cxn modelId="{D58D6781-92EE-499B-9091-2E912C90AA2E}" type="presOf" srcId="{046F17ED-11F7-464A-83BA-9054EE800E48}" destId="{5DBE5428-82D4-4BFF-B170-4C7E4EDBF37A}" srcOrd="0" destOrd="0" presId="urn:microsoft.com/office/officeart/2008/layout/HorizontalMultiLevelHierarchy"/>
    <dgm:cxn modelId="{20AB69CE-9F4B-4D89-90FC-9BD6336F797B}" type="presOf" srcId="{0EBFC846-CCC0-480A-93EC-72D1F83DAADB}" destId="{8C4B6C01-88AB-443D-B0BE-181FFB7ED75F}" srcOrd="0" destOrd="0" presId="urn:microsoft.com/office/officeart/2008/layout/HorizontalMultiLevelHierarchy"/>
    <dgm:cxn modelId="{46F92876-D446-4C31-882B-A540BB9BA747}" srcId="{D633B72D-FDB0-4DDA-8D8F-F42C81BD889C}" destId="{5ECD775F-E194-450C-A081-CC2D9C6395F3}" srcOrd="0" destOrd="0" parTransId="{44F0C4BA-5F33-4933-8D4E-B98A8FE255E2}" sibTransId="{D29F8AE5-2B16-4484-A18C-EF284DB3FDCC}"/>
    <dgm:cxn modelId="{0957B9C3-C86F-421D-A808-51E87FB05CC1}" type="presOf" srcId="{A4D73346-CA62-4906-BD8B-CB35CDC95580}" destId="{DAEB7669-CFD5-450D-AEAC-4B7283A2F00D}" srcOrd="0" destOrd="0" presId="urn:microsoft.com/office/officeart/2008/layout/HorizontalMultiLevelHierarchy"/>
    <dgm:cxn modelId="{85F27FD7-07FD-4D79-9274-4F5A61A8E3E9}" srcId="{21B247C2-EE5B-4BDA-80FB-F026915A505F}" destId="{046F17ED-11F7-464A-83BA-9054EE800E48}" srcOrd="1" destOrd="0" parTransId="{506CF6BA-8C91-4B2D-91D6-52255F9669FB}" sibTransId="{9290C6F0-F166-4045-B0D1-B5141F868D7F}"/>
    <dgm:cxn modelId="{8AA07410-B2B4-4A45-92A4-A5A708ADFD72}" srcId="{5ECD775F-E194-450C-A081-CC2D9C6395F3}" destId="{DF0B0443-DD35-4FE4-8705-571CDF2B8403}" srcOrd="0" destOrd="0" parTransId="{6CDBA9A2-5402-4BC7-AFE1-BFEBA649444E}" sibTransId="{273E1F42-727D-4BA7-8689-9FBCEE5045E9}"/>
    <dgm:cxn modelId="{CEFA6FD5-03A2-489E-901C-D5236932521A}" srcId="{DF0B0443-DD35-4FE4-8705-571CDF2B8403}" destId="{1B87A602-DB0C-4144-9300-B77D139C4350}" srcOrd="0" destOrd="0" parTransId="{A4D73346-CA62-4906-BD8B-CB35CDC95580}" sibTransId="{BF137997-3D39-4021-B7E1-5F7988B24328}"/>
    <dgm:cxn modelId="{F10800CD-0A31-47BC-9BCE-215F9494E97A}" type="presOf" srcId="{82B19147-AFB9-4C5A-AE78-1E0AD73588A7}" destId="{63D378D5-9FC2-4262-B4E7-C34E47E4BEE2}" srcOrd="0" destOrd="0" presId="urn:microsoft.com/office/officeart/2008/layout/HorizontalMultiLevelHierarchy"/>
    <dgm:cxn modelId="{8D6F2573-DC5F-4BFB-8E71-5F163B87C977}" type="presOf" srcId="{C994AE53-6077-4361-8FDD-D300138815B1}" destId="{22AAA930-4067-48B9-9584-927D380B0B27}" srcOrd="1" destOrd="0" presId="urn:microsoft.com/office/officeart/2008/layout/HorizontalMultiLevelHierarchy"/>
    <dgm:cxn modelId="{99514758-EB5B-4C61-B395-1921233534AE}" type="presOf" srcId="{B0387F6C-B508-44F9-B143-23E9E94F4FBD}" destId="{61878905-B71F-4021-9209-3BF6A2B91A0E}" srcOrd="0" destOrd="0" presId="urn:microsoft.com/office/officeart/2008/layout/HorizontalMultiLevelHierarchy"/>
    <dgm:cxn modelId="{A90DB2B6-5B6E-42E6-B62D-AEF29E98026E}" type="presOf" srcId="{9067C136-AF42-49AC-984F-A432178E1853}" destId="{B355A3D6-7836-4E4D-96A5-602F8FE82100}" srcOrd="1" destOrd="0" presId="urn:microsoft.com/office/officeart/2008/layout/HorizontalMultiLevelHierarchy"/>
    <dgm:cxn modelId="{A19430A4-722F-4B49-A652-E4F55450AACA}" srcId="{63ED7025-95A8-43EC-A515-174B04507C19}" destId="{0F09C083-FCC1-4DB1-853C-58AA0EC3759A}" srcOrd="2" destOrd="0" parTransId="{8E34B17F-05B1-4762-A43C-A509A6E76A48}" sibTransId="{DA95C9DB-5486-4B8D-BC41-1CF5B6CFE504}"/>
    <dgm:cxn modelId="{01CE866F-1B4A-4200-9C11-E1185B300FC8}" type="presOf" srcId="{854C6884-1BE2-4F38-B1DB-0039345CA0D2}" destId="{B929E4BC-924F-4FC1-9DA6-7C6A10DD8338}" srcOrd="0" destOrd="0" presId="urn:microsoft.com/office/officeart/2008/layout/HorizontalMultiLevelHierarchy"/>
    <dgm:cxn modelId="{D902A13C-B627-45A3-8523-128B0E3D71C0}" type="presOf" srcId="{2758C9D1-C8E1-46F5-B248-602E0162D66F}" destId="{EF6531DE-0563-4E24-9E87-B39733E71B2F}" srcOrd="0" destOrd="0" presId="urn:microsoft.com/office/officeart/2008/layout/HorizontalMultiLevelHierarchy"/>
    <dgm:cxn modelId="{59969646-4E55-4327-9F55-AA85A6CD3AA2}" type="presOf" srcId="{2332D757-7392-4827-A4BB-BE046252B2DF}" destId="{E04EDAF1-62FC-41F0-85A9-8DE51E6EB01E}" srcOrd="0" destOrd="0" presId="urn:microsoft.com/office/officeart/2008/layout/HorizontalMultiLevelHierarchy"/>
    <dgm:cxn modelId="{B43C6BB8-41D1-497A-8BFC-41E54B7C44FC}" type="presOf" srcId="{A4D73346-CA62-4906-BD8B-CB35CDC95580}" destId="{CEF891A6-33ED-4281-815F-2BD97F067BBC}" srcOrd="1" destOrd="0" presId="urn:microsoft.com/office/officeart/2008/layout/HorizontalMultiLevelHierarchy"/>
    <dgm:cxn modelId="{BE9C2469-EDD3-4B36-81DB-B43D918AB427}" type="presOf" srcId="{182D7BEA-BA2A-46B8-BBEE-60D53040C4CC}" destId="{02BAE660-2E9B-466D-8025-4454D7EDC0E9}" srcOrd="0" destOrd="0" presId="urn:microsoft.com/office/officeart/2008/layout/HorizontalMultiLevelHierarchy"/>
    <dgm:cxn modelId="{849B1DAD-E5F5-4D24-BA9E-B60E1E469204}" type="presOf" srcId="{D3AB1166-6382-4CF0-B866-E059AD95B452}" destId="{A1C9E244-C9BC-4A00-A031-5E05DA0CAF36}" srcOrd="0" destOrd="0" presId="urn:microsoft.com/office/officeart/2008/layout/HorizontalMultiLevelHierarchy"/>
    <dgm:cxn modelId="{C7130373-98D4-4F76-9F24-916A916891BB}" type="presOf" srcId="{95040BAB-9AC7-40D3-872D-C1DE9F2FD062}" destId="{2F71B930-6FBE-416E-AB2D-C767F7D501BC}" srcOrd="0" destOrd="0" presId="urn:microsoft.com/office/officeart/2008/layout/HorizontalMultiLevelHierarchy"/>
    <dgm:cxn modelId="{B4585D17-6F2F-464C-8DAB-CAFA24C2F703}" srcId="{854C6884-1BE2-4F38-B1DB-0039345CA0D2}" destId="{10B19DC9-D3F4-48B2-B7CA-90C25D9568B0}" srcOrd="1" destOrd="0" parTransId="{1C18BD86-22E8-46F9-ACF9-6B2F57C708AF}" sibTransId="{CF936D9E-F384-415F-85AD-DEE793A786A7}"/>
    <dgm:cxn modelId="{F3D9616F-2E53-44CC-83D0-20CDE255D4C4}" type="presOf" srcId="{08F41845-0B4E-49B8-A60C-32E32992D2A8}" destId="{41CC16F0-38A3-4B83-A172-807DBE37423F}" srcOrd="0" destOrd="0" presId="urn:microsoft.com/office/officeart/2008/layout/HorizontalMultiLevelHierarchy"/>
    <dgm:cxn modelId="{33890030-BCEC-4667-9FBD-768AEE4196CC}" srcId="{643E9779-7B24-4ECE-BD6F-FBD477185CBD}" destId="{23833E84-24A4-4DAB-9432-CE4F32AD897E}" srcOrd="2" destOrd="0" parTransId="{9067C136-AF42-49AC-984F-A432178E1853}" sibTransId="{198E1793-D52B-41E6-8FB7-5DAAF9F46048}"/>
    <dgm:cxn modelId="{810442F5-0A1E-4ECA-9A17-7B659047DCA1}" type="presOf" srcId="{DA823C07-221B-4386-8EF5-1A34A3428ED3}" destId="{00DE3EF2-CA92-4E5F-98A7-4EA8604144EA}" srcOrd="0" destOrd="0" presId="urn:microsoft.com/office/officeart/2008/layout/HorizontalMultiLevelHierarchy"/>
    <dgm:cxn modelId="{F58CDC6C-4062-4BB0-B4E4-3D69028CAA37}" type="presOf" srcId="{2758C9D1-C8E1-46F5-B248-602E0162D66F}" destId="{3EB27082-B43D-44A6-A0B3-C6B96216A9A6}" srcOrd="1" destOrd="0" presId="urn:microsoft.com/office/officeart/2008/layout/HorizontalMultiLevelHierarchy"/>
    <dgm:cxn modelId="{EBA5C4D1-2483-40D2-8D58-9879BD1408A7}" type="presOf" srcId="{F3C58C8C-0FE3-4198-9A5A-BF1B846FB116}" destId="{BD546F76-AE07-4AB7-B375-46B24105BEF5}" srcOrd="0" destOrd="0" presId="urn:microsoft.com/office/officeart/2008/layout/HorizontalMultiLevelHierarchy"/>
    <dgm:cxn modelId="{D704E7F0-AC20-47C7-8DF4-CF940AE56762}" type="presOf" srcId="{1AED42CA-E92B-4C44-B7B8-851D8CCC3609}" destId="{8A253BAF-28B8-485C-B47B-E148B94C8909}" srcOrd="1" destOrd="0" presId="urn:microsoft.com/office/officeart/2008/layout/HorizontalMultiLevelHierarchy"/>
    <dgm:cxn modelId="{B6C88B0A-AAC7-4177-8286-27437235B440}" type="presOf" srcId="{2CA28C35-EB13-4886-90B2-FC0FDC4E5875}" destId="{0BC65230-3DFF-4AFB-9AEA-CC4F6CC61ACC}" srcOrd="0" destOrd="0" presId="urn:microsoft.com/office/officeart/2008/layout/HorizontalMultiLevelHierarchy"/>
    <dgm:cxn modelId="{A3C41363-0A42-4D1C-A948-E73B7C2E8370}" type="presOf" srcId="{10B19DC9-D3F4-48B2-B7CA-90C25D9568B0}" destId="{5C4D8620-6557-49F0-A6FA-223CDE21F3C7}" srcOrd="0" destOrd="0" presId="urn:microsoft.com/office/officeart/2008/layout/HorizontalMultiLevelHierarchy"/>
    <dgm:cxn modelId="{93E21FE5-E4BD-4635-A9D8-D402D05516A4}" type="presOf" srcId="{D943577B-A13F-48D5-9DCF-27FFC187E8E3}" destId="{B8BB210D-1131-429A-B263-43C6CE67C75F}" srcOrd="0" destOrd="0" presId="urn:microsoft.com/office/officeart/2008/layout/HorizontalMultiLevelHierarchy"/>
    <dgm:cxn modelId="{81B16287-86DD-4921-A39A-4BD1A9F296E0}" srcId="{DE1C41FA-4FEE-41C2-830B-758C33A803C7}" destId="{D633B72D-FDB0-4DDA-8D8F-F42C81BD889C}" srcOrd="0" destOrd="0" parTransId="{5FA96439-9B93-406A-8777-449507D9F5C1}" sibTransId="{62F348E0-0216-4A85-A767-3E1E7AFB95F7}"/>
    <dgm:cxn modelId="{484B9EAF-7899-4FE3-B577-C64441EFA805}" type="presOf" srcId="{44F0C4BA-5F33-4933-8D4E-B98A8FE255E2}" destId="{DE5E5446-41E8-457D-A538-150D361642FB}" srcOrd="0" destOrd="0" presId="urn:microsoft.com/office/officeart/2008/layout/HorizontalMultiLevelHierarchy"/>
    <dgm:cxn modelId="{9D1F177C-2E8C-4FCA-831A-454EB81BC0A3}" type="presOf" srcId="{8E34B17F-05B1-4762-A43C-A509A6E76A48}" destId="{C7C28832-E3E8-47B6-A58E-D2A6AF30B5A1}" srcOrd="1" destOrd="0" presId="urn:microsoft.com/office/officeart/2008/layout/HorizontalMultiLevelHierarchy"/>
    <dgm:cxn modelId="{5B7AFCCB-C8EA-4E73-8FC3-0D1623218EF4}" type="presOf" srcId="{8C8C8502-F694-41CE-A191-1E460D1F7F62}" destId="{81855855-EFB0-4AE0-A06A-309F0869CD64}" srcOrd="0" destOrd="0" presId="urn:microsoft.com/office/officeart/2008/layout/HorizontalMultiLevelHierarchy"/>
    <dgm:cxn modelId="{2EB25B9C-C2D4-415A-8964-E110DB71FC1F}" srcId="{10B19DC9-D3F4-48B2-B7CA-90C25D9568B0}" destId="{6797F092-F5F3-424B-90C8-C8685E619913}" srcOrd="1" destOrd="0" parTransId="{6365B836-08F6-4F33-9261-157FEEF1FF4F}" sibTransId="{728C5EEE-5F7C-4080-9290-1820FE02D929}"/>
    <dgm:cxn modelId="{8A8C25B2-9C60-40A7-8685-D57EAD6C094A}" srcId="{5ECD775F-E194-450C-A081-CC2D9C6395F3}" destId="{F3C58C8C-0FE3-4198-9A5A-BF1B846FB116}" srcOrd="1" destOrd="0" parTransId="{E89EEA25-D8B3-4989-AC4F-566DF7FD42FF}" sibTransId="{D410DD52-BDCD-4C48-9CC0-F94620F8E9CE}"/>
    <dgm:cxn modelId="{9BD03F57-B8B8-45E6-ABE5-9DDD82524270}" srcId="{21B247C2-EE5B-4BDA-80FB-F026915A505F}" destId="{4EA111E2-6B53-4EAD-A02F-EC2284F341FF}" srcOrd="0" destOrd="0" parTransId="{82B19147-AFB9-4C5A-AE78-1E0AD73588A7}" sibTransId="{7A67A7E2-6D43-4B58-A363-2B1166071979}"/>
    <dgm:cxn modelId="{97DA8C07-FD2A-498A-A1BF-AC7B5E9DDB3F}" type="presOf" srcId="{77DA7491-712E-46CF-B1F5-39F4061227A2}" destId="{4DB10128-40E4-4281-AA9D-28FD6E93BB5D}" srcOrd="1" destOrd="0" presId="urn:microsoft.com/office/officeart/2008/layout/HorizontalMultiLevelHierarchy"/>
    <dgm:cxn modelId="{6BEFFBCF-43CF-4BA1-B6DA-6A3B89C9D637}" type="presOf" srcId="{82AC9121-05E4-47BA-883D-2EA233DA0BB1}" destId="{F7F5C338-3A6C-4BE1-A734-2C350F0EF3F8}" srcOrd="0" destOrd="0" presId="urn:microsoft.com/office/officeart/2008/layout/HorizontalMultiLevelHierarchy"/>
    <dgm:cxn modelId="{6A7405FE-28F1-4C8D-AF45-54CE39984486}" type="presOf" srcId="{0EBFC846-CCC0-480A-93EC-72D1F83DAADB}" destId="{A48AF231-07E0-4290-BBE6-EB841B0613C1}" srcOrd="1" destOrd="0" presId="urn:microsoft.com/office/officeart/2008/layout/HorizontalMultiLevelHierarchy"/>
    <dgm:cxn modelId="{F83E7DE9-F93F-4D3A-8AE0-30DF553C96E3}" type="presOf" srcId="{6CDBA9A2-5402-4BC7-AFE1-BFEBA649444E}" destId="{E2FFA4A0-C2E3-4EBD-AD89-1EA24A1C36FF}" srcOrd="0" destOrd="0" presId="urn:microsoft.com/office/officeart/2008/layout/HorizontalMultiLevelHierarchy"/>
    <dgm:cxn modelId="{95C31C2A-044B-4209-89E7-16AEE9437D5F}" type="presOf" srcId="{0F09C083-FCC1-4DB1-853C-58AA0EC3759A}" destId="{33468AA0-1B27-4774-906D-2B647437C140}" srcOrd="0" destOrd="0" presId="urn:microsoft.com/office/officeart/2008/layout/HorizontalMultiLevelHierarchy"/>
    <dgm:cxn modelId="{5ECBB288-2219-4EED-B825-BA891E753851}" type="presOf" srcId="{B0387F6C-B508-44F9-B143-23E9E94F4FBD}" destId="{C00501FA-6DE4-4A6A-9B00-1FE944CA2885}" srcOrd="1" destOrd="0" presId="urn:microsoft.com/office/officeart/2008/layout/HorizontalMultiLevelHierarchy"/>
    <dgm:cxn modelId="{3E7FA6B4-C552-4F00-A6C7-5A3B1B8CC446}" type="presOf" srcId="{506CF6BA-8C91-4B2D-91D6-52255F9669FB}" destId="{381BF271-57E1-4128-9720-F20E1EB40897}" srcOrd="0" destOrd="0" presId="urn:microsoft.com/office/officeart/2008/layout/HorizontalMultiLevelHierarchy"/>
    <dgm:cxn modelId="{D5BF46D4-C04B-4AFE-A9BC-0A915AB74BC1}" type="presOf" srcId="{246C6834-438E-4338-B014-2CCC4F708E5C}" destId="{948F489E-8B5F-45E3-8F44-7CB98EA3AA75}" srcOrd="0" destOrd="0" presId="urn:microsoft.com/office/officeart/2008/layout/HorizontalMultiLevelHierarchy"/>
    <dgm:cxn modelId="{EA26A6EA-6E91-4EEA-81DF-4FB216CD8650}" type="presOf" srcId="{90ABEB46-C6F4-4FA4-B475-BA94DC10F742}" destId="{3583C08D-1950-4773-BE81-32D4F59F6703}" srcOrd="0" destOrd="0" presId="urn:microsoft.com/office/officeart/2008/layout/HorizontalMultiLevelHierarchy"/>
    <dgm:cxn modelId="{EB796D38-70B0-48E5-AC79-DC1B203A3DBF}" type="presOf" srcId="{44F0C4BA-5F33-4933-8D4E-B98A8FE255E2}" destId="{56FCA2E6-A1AE-458D-9056-94E8746A0726}" srcOrd="1" destOrd="0" presId="urn:microsoft.com/office/officeart/2008/layout/HorizontalMultiLevelHierarchy"/>
    <dgm:cxn modelId="{0A8C4ABA-29EC-4226-A827-B2BF1F47A18B}" srcId="{82AC9121-05E4-47BA-883D-2EA233DA0BB1}" destId="{523109BE-1CCB-4995-9694-35C165B459E5}" srcOrd="1" destOrd="0" parTransId="{C0345508-FCAD-4E56-B8C2-D44D833215AA}" sibTransId="{CF6C48A7-2C3B-4CEE-AD4B-D9260B90FC17}"/>
    <dgm:cxn modelId="{ADC05ED9-A09C-4AB6-8B23-C61024800C47}" type="presOf" srcId="{CD77BA9C-96F8-45E6-B746-61E39F5FE91F}" destId="{EA916A51-CCC7-4E76-BCF4-2DC512B00071}" srcOrd="1" destOrd="0" presId="urn:microsoft.com/office/officeart/2008/layout/HorizontalMultiLevelHierarchy"/>
    <dgm:cxn modelId="{1B7AA978-282D-4490-A3D0-D4580354CDC8}" type="presOf" srcId="{9067C136-AF42-49AC-984F-A432178E1853}" destId="{8B57AF0F-BAB6-4041-A3C5-B3D5D2BCBED2}" srcOrd="0" destOrd="0" presId="urn:microsoft.com/office/officeart/2008/layout/HorizontalMultiLevelHierarchy"/>
    <dgm:cxn modelId="{F627DD9C-CADE-45DD-9606-051533ED493C}" srcId="{10B19DC9-D3F4-48B2-B7CA-90C25D9568B0}" destId="{669F39DF-EB97-4C6E-AA02-FF97CAA83C7A}" srcOrd="0" destOrd="0" parTransId="{D943577B-A13F-48D5-9DCF-27FFC187E8E3}" sibTransId="{3A0357FD-2CF1-49DB-B844-3168FC577DB3}"/>
    <dgm:cxn modelId="{5E1940D0-69CB-41FA-92BF-B352AD1D9938}" srcId="{DA823C07-221B-4386-8EF5-1A34A3428ED3}" destId="{8C8C8502-F694-41CE-A191-1E460D1F7F62}" srcOrd="0" destOrd="0" parTransId="{08F41845-0B4E-49B8-A60C-32E32992D2A8}" sibTransId="{64534219-00C1-437A-9937-E0453C28BFBB}"/>
    <dgm:cxn modelId="{F3261B99-E80D-4296-B751-CA481E2D0020}" srcId="{DF0B0443-DD35-4FE4-8705-571CDF2B8403}" destId="{90ABEB46-C6F4-4FA4-B475-BA94DC10F742}" srcOrd="1" destOrd="0" parTransId="{CD77BA9C-96F8-45E6-B746-61E39F5FE91F}" sibTransId="{7495AE4C-6848-41B2-82FA-F199191BA576}"/>
    <dgm:cxn modelId="{98F279EB-D29E-4135-A654-3AE18C8DBD72}" type="presOf" srcId="{6365B836-08F6-4F33-9261-157FEEF1FF4F}" destId="{91EB3CC8-E870-4112-B6C6-5835843E04D6}" srcOrd="1" destOrd="0" presId="urn:microsoft.com/office/officeart/2008/layout/HorizontalMultiLevelHierarchy"/>
    <dgm:cxn modelId="{6F8E56B2-5D67-4AE5-9647-DC42EEA3C279}" srcId="{D633B72D-FDB0-4DDA-8D8F-F42C81BD889C}" destId="{21B247C2-EE5B-4BDA-80FB-F026915A505F}" srcOrd="2" destOrd="0" parTransId="{895D19E7-4299-4F4B-932E-CD03CD555076}" sibTransId="{7D1DDFBB-6E89-4C21-B6FF-78DC709C6130}"/>
    <dgm:cxn modelId="{4B708B78-024C-4AD8-9EAB-125593A4EC34}" srcId="{63ED7025-95A8-43EC-A515-174B04507C19}" destId="{58598CED-A6C5-478A-ADA1-1C070AF92584}" srcOrd="1" destOrd="0" parTransId="{0EBFC846-CCC0-480A-93EC-72D1F83DAADB}" sibTransId="{EA8A1EFF-323C-433E-884B-234B8D36990F}"/>
    <dgm:cxn modelId="{80822CED-7A2F-4ACD-B217-24A6F8B8D9E8}" type="presOf" srcId="{08F41845-0B4E-49B8-A60C-32E32992D2A8}" destId="{34BD44AA-1BCB-4792-9D4C-BFB4C46616F7}" srcOrd="1" destOrd="0" presId="urn:microsoft.com/office/officeart/2008/layout/HorizontalMultiLevelHierarchy"/>
    <dgm:cxn modelId="{DE6F0F3D-7F9C-458C-9B65-30EC207E355E}" type="presOf" srcId="{DF0B0443-DD35-4FE4-8705-571CDF2B8403}" destId="{46F07C9D-F199-4185-9B90-40ADE1342A97}" srcOrd="0" destOrd="0" presId="urn:microsoft.com/office/officeart/2008/layout/HorizontalMultiLevelHierarchy"/>
    <dgm:cxn modelId="{22563724-5911-4FE1-AAA3-03A3915FDC0D}" type="presOf" srcId="{DE1C41FA-4FEE-41C2-830B-758C33A803C7}" destId="{690F31FD-337C-40C4-AADD-0E1515A66E82}" srcOrd="0" destOrd="0" presId="urn:microsoft.com/office/officeart/2008/layout/HorizontalMultiLevelHierarchy"/>
    <dgm:cxn modelId="{E7DB3092-EB1D-462F-8AA7-A006D85637FA}" srcId="{D633B72D-FDB0-4DDA-8D8F-F42C81BD889C}" destId="{63ED7025-95A8-43EC-A515-174B04507C19}" srcOrd="3" destOrd="0" parTransId="{C994AE53-6077-4361-8FDD-D300138815B1}" sibTransId="{B452B667-7464-4E2C-931C-FD3ACC58CECB}"/>
    <dgm:cxn modelId="{0C1F7F29-90F4-4A6C-BAA4-E05E365B180A}" type="presOf" srcId="{1C18BD86-22E8-46F9-ACF9-6B2F57C708AF}" destId="{47414D29-882C-46B7-B395-57E80B107F56}" srcOrd="1" destOrd="0" presId="urn:microsoft.com/office/officeart/2008/layout/HorizontalMultiLevelHierarchy"/>
    <dgm:cxn modelId="{0DE1E476-69B4-4BDC-8CC1-0EADF3C427AE}" type="presOf" srcId="{82B19147-AFB9-4C5A-AE78-1E0AD73588A7}" destId="{541AF345-3AF0-4225-A582-35230C1188CD}" srcOrd="1" destOrd="0" presId="urn:microsoft.com/office/officeart/2008/layout/HorizontalMultiLevelHierarchy"/>
    <dgm:cxn modelId="{FD8B8302-5C8A-4FA6-95AD-FB111DB00E63}" type="presOf" srcId="{F88DD957-504F-48E4-89C2-98E9C2FDD8AB}" destId="{6783D3F3-CD51-488E-B43A-1FA2697C4923}" srcOrd="0" destOrd="0" presId="urn:microsoft.com/office/officeart/2008/layout/HorizontalMultiLevelHierarchy"/>
    <dgm:cxn modelId="{6C817A96-7AC3-4CE1-B91A-3A6D01BB585D}" srcId="{854C6884-1BE2-4F38-B1DB-0039345CA0D2}" destId="{DA823C07-221B-4386-8EF5-1A34A3428ED3}" srcOrd="0" destOrd="0" parTransId="{A0DE3D8D-DAAC-4402-BF7C-8BDA57DCE985}" sibTransId="{B3AA49C6-5F9D-4616-A2B8-791B65E416D2}"/>
    <dgm:cxn modelId="{E894D80C-206D-47FC-8CBA-CD890D042535}" type="presOf" srcId="{C994AE53-6077-4361-8FDD-D300138815B1}" destId="{9DFE084B-7ED3-4214-90C1-0A82636F0FA1}" srcOrd="0" destOrd="0" presId="urn:microsoft.com/office/officeart/2008/layout/HorizontalMultiLevelHierarchy"/>
    <dgm:cxn modelId="{244DE204-2F42-4ADE-B0F5-1369977F862B}" type="presOf" srcId="{95040BAB-9AC7-40D3-872D-C1DE9F2FD062}" destId="{85EC0AD5-515C-4A33-B8CB-E3A1BEFC6090}" srcOrd="1" destOrd="0" presId="urn:microsoft.com/office/officeart/2008/layout/HorizontalMultiLevelHierarchy"/>
    <dgm:cxn modelId="{F2C21602-1C67-4229-A895-B81F845CE5C0}" type="presOf" srcId="{4EA111E2-6B53-4EAD-A02F-EC2284F341FF}" destId="{F2572330-7928-4433-BAD0-A745412E557D}" srcOrd="0" destOrd="0" presId="urn:microsoft.com/office/officeart/2008/layout/HorizontalMultiLevelHierarchy"/>
    <dgm:cxn modelId="{52E705C4-33AE-49A5-90E6-C395FF7254E8}" srcId="{21B247C2-EE5B-4BDA-80FB-F026915A505F}" destId="{182D7BEA-BA2A-46B8-BBEE-60D53040C4CC}" srcOrd="3" destOrd="0" parTransId="{95040BAB-9AC7-40D3-872D-C1DE9F2FD062}" sibTransId="{46DD7CB4-FDDB-46E1-A210-B6D639B96C82}"/>
    <dgm:cxn modelId="{0420E62E-D3D6-404F-ACC4-CD9650DEAB40}" srcId="{D633B72D-FDB0-4DDA-8D8F-F42C81BD889C}" destId="{854C6884-1BE2-4F38-B1DB-0039345CA0D2}" srcOrd="1" destOrd="0" parTransId="{B0387F6C-B508-44F9-B143-23E9E94F4FBD}" sibTransId="{1DDAB4C5-2435-46ED-A85F-171002E9BDDA}"/>
    <dgm:cxn modelId="{ACDC3712-D1D1-4935-831F-F80F12B6ECEB}" type="presOf" srcId="{2651498A-8E8F-44D1-A1AF-7D06104F4C90}" destId="{61553FEA-DAE8-42B9-8E2B-E782D6F719B3}" srcOrd="0" destOrd="0" presId="urn:microsoft.com/office/officeart/2008/layout/HorizontalMultiLevelHierarchy"/>
    <dgm:cxn modelId="{AC265168-AE57-4D22-AE09-444C00C04224}" srcId="{4EA111E2-6B53-4EAD-A02F-EC2284F341FF}" destId="{F88DD957-504F-48E4-89C2-98E9C2FDD8AB}" srcOrd="1" destOrd="0" parTransId="{2758C9D1-C8E1-46F5-B248-602E0162D66F}" sibTransId="{DEF1D806-E27A-4662-92E2-3C5B371A1370}"/>
    <dgm:cxn modelId="{9851814D-E51A-4E30-8B54-33B5C9F73FA1}" type="presOf" srcId="{C0345508-FCAD-4E56-B8C2-D44D833215AA}" destId="{333BC995-E6C0-4B8D-B09A-7556744AA66A}" srcOrd="1" destOrd="0" presId="urn:microsoft.com/office/officeart/2008/layout/HorizontalMultiLevelHierarchy"/>
    <dgm:cxn modelId="{90F7BE55-87E4-4862-B2F4-3AD87234890A}" type="presOf" srcId="{E89EEA25-D8B3-4989-AC4F-566DF7FD42FF}" destId="{8D217C15-2640-46FE-8399-2168F634D4AB}" srcOrd="1" destOrd="0" presId="urn:microsoft.com/office/officeart/2008/layout/HorizontalMultiLevelHierarchy"/>
    <dgm:cxn modelId="{27BDBD56-E190-41CC-8366-25EDCE90F84C}" srcId="{DA823C07-221B-4386-8EF5-1A34A3428ED3}" destId="{643E9779-7B24-4ECE-BD6F-FBD477185CBD}" srcOrd="1" destOrd="0" parTransId="{02FA954C-A5EC-4BC4-91B8-FBFED305E629}" sibTransId="{CAE23398-517B-4925-96B0-80E395803766}"/>
    <dgm:cxn modelId="{C835C2A0-ECE3-4195-A6C7-8250AADDFBBA}" type="presOf" srcId="{02FA954C-A5EC-4BC4-91B8-FBFED305E629}" destId="{5501F5AD-3505-4E44-B6B3-6351255B69EA}" srcOrd="0" destOrd="0" presId="urn:microsoft.com/office/officeart/2008/layout/HorizontalMultiLevelHierarchy"/>
    <dgm:cxn modelId="{DFAFA054-926F-4C1C-8A37-BEEFD56338CF}" type="presOf" srcId="{1C18BD86-22E8-46F9-ACF9-6B2F57C708AF}" destId="{E01C10BE-C88F-4D0F-BDF4-C0ABCB0D3187}" srcOrd="0" destOrd="0" presId="urn:microsoft.com/office/officeart/2008/layout/HorizontalMultiLevelHierarchy"/>
    <dgm:cxn modelId="{0DE66170-5B8A-408A-BF0C-B3AA65FC9A60}" type="presOf" srcId="{2651498A-8E8F-44D1-A1AF-7D06104F4C90}" destId="{261AB753-AA45-4205-BB59-BC7BD72DAC9E}" srcOrd="1" destOrd="0" presId="urn:microsoft.com/office/officeart/2008/layout/HorizontalMultiLevelHierarchy"/>
    <dgm:cxn modelId="{C5066D6A-3F83-4E32-BD2F-D2BBA8B636D1}" type="presOf" srcId="{669F39DF-EB97-4C6E-AA02-FF97CAA83C7A}" destId="{0501CC59-3036-4B8A-BBEB-E05C46B6341C}" srcOrd="0" destOrd="0" presId="urn:microsoft.com/office/officeart/2008/layout/HorizontalMultiLevelHierarchy"/>
    <dgm:cxn modelId="{D109576B-3981-4702-8D88-99969ECA86F5}" type="presOf" srcId="{6365B836-08F6-4F33-9261-157FEEF1FF4F}" destId="{A2F83689-60F8-4786-899A-BE0AAA26B078}" srcOrd="0" destOrd="0" presId="urn:microsoft.com/office/officeart/2008/layout/HorizontalMultiLevelHierarchy"/>
    <dgm:cxn modelId="{54C91373-280F-4590-A8CB-C17AA4AB108C}" type="presOf" srcId="{895D19E7-4299-4F4B-932E-CD03CD555076}" destId="{FD9C2B4B-B01C-4487-986C-FBD80337D53C}" srcOrd="0" destOrd="0" presId="urn:microsoft.com/office/officeart/2008/layout/HorizontalMultiLevelHierarchy"/>
    <dgm:cxn modelId="{E4541A91-1911-4CEC-8AD8-A8AB8AAC469E}" type="presOf" srcId="{63ED7025-95A8-43EC-A515-174B04507C19}" destId="{55192AB7-5F70-43EB-91E1-D487674A7A1B}" srcOrd="0" destOrd="0" presId="urn:microsoft.com/office/officeart/2008/layout/HorizontalMultiLevelHierarchy"/>
    <dgm:cxn modelId="{7BAE6408-3962-4D02-BEB5-1A388E7C02B8}" type="presOf" srcId="{58598CED-A6C5-478A-ADA1-1C070AF92584}" destId="{F06E02EE-7326-48A6-9046-D7262735BC75}" srcOrd="0" destOrd="0" presId="urn:microsoft.com/office/officeart/2008/layout/HorizontalMultiLevelHierarchy"/>
    <dgm:cxn modelId="{7A221C23-EAB4-4C47-A555-AE77BA85560B}" type="presOf" srcId="{B60303BA-A086-4BEC-AAD8-DF30A560CEB6}" destId="{3C48ECD4-DD98-49F9-9B2F-3EEE2C216189}" srcOrd="1" destOrd="0" presId="urn:microsoft.com/office/officeart/2008/layout/HorizontalMultiLevelHierarchy"/>
    <dgm:cxn modelId="{19259087-58AB-4D0C-B436-DA60EE2F0CA8}" type="presOf" srcId="{523109BE-1CCB-4995-9694-35C165B459E5}" destId="{096D7DA6-FCB9-4936-8053-2D2738A1D206}" srcOrd="0" destOrd="0" presId="urn:microsoft.com/office/officeart/2008/layout/HorizontalMultiLevelHierarchy"/>
    <dgm:cxn modelId="{000B5844-9954-4DDB-BCA5-65E8A107042E}" type="presOf" srcId="{C0345508-FCAD-4E56-B8C2-D44D833215AA}" destId="{A9E9CA1F-7971-4503-912A-AFF7BEA52201}" srcOrd="0" destOrd="0" presId="urn:microsoft.com/office/officeart/2008/layout/HorizontalMultiLevelHierarchy"/>
    <dgm:cxn modelId="{3DA926CB-1BE9-48E0-82B2-8394E706FA78}" type="presOf" srcId="{506CF6BA-8C91-4B2D-91D6-52255F9669FB}" destId="{70A9A42D-F859-41FB-A4E2-A0D67F86388F}" srcOrd="1" destOrd="0" presId="urn:microsoft.com/office/officeart/2008/layout/HorizontalMultiLevelHierarchy"/>
    <dgm:cxn modelId="{66478437-CCDC-4B49-98EE-1C8D70B85EF5}" type="presOf" srcId="{1AED42CA-E92B-4C44-B7B8-851D8CCC3609}" destId="{4D135536-2A38-49A5-9FC5-D0EF06E9A90E}" srcOrd="0" destOrd="0" presId="urn:microsoft.com/office/officeart/2008/layout/HorizontalMultiLevelHierarchy"/>
    <dgm:cxn modelId="{F110FC6A-D849-42E1-8322-4C902E169767}" type="presOf" srcId="{643E9779-7B24-4ECE-BD6F-FBD477185CBD}" destId="{38782DA5-BA76-4FD7-9697-E6F671041AED}" srcOrd="0" destOrd="0" presId="urn:microsoft.com/office/officeart/2008/layout/HorizontalMultiLevelHierarchy"/>
    <dgm:cxn modelId="{7FC3F491-D833-4260-9240-216D187147FB}" srcId="{82AC9121-05E4-47BA-883D-2EA233DA0BB1}" destId="{5AA9CA48-6A78-4CCE-900D-3FF49CF4F2BB}" srcOrd="0" destOrd="0" parTransId="{D3AB1166-6382-4CF0-B866-E059AD95B452}" sibTransId="{56778875-4620-4D3A-8E16-B732412E9771}"/>
    <dgm:cxn modelId="{36E9E5BD-4C6C-44FD-AFF5-751E9F1F2B8F}" srcId="{63ED7025-95A8-43EC-A515-174B04507C19}" destId="{2332D757-7392-4827-A4BB-BE046252B2DF}" srcOrd="0" destOrd="0" parTransId="{B60303BA-A086-4BEC-AAD8-DF30A560CEB6}" sibTransId="{5A8A552A-2969-4D60-97DB-10B67173F8A4}"/>
    <dgm:cxn modelId="{25C7F73D-C628-40EF-ADEC-EC5D62213D52}" type="presOf" srcId="{2CA28C35-EB13-4886-90B2-FC0FDC4E5875}" destId="{E054C58A-F1C6-4A58-A54F-BE7DC842F81A}" srcOrd="1" destOrd="0" presId="urn:microsoft.com/office/officeart/2008/layout/HorizontalMultiLevelHierarchy"/>
    <dgm:cxn modelId="{F2536D1D-7E40-4E87-83F6-DB29107BE4F9}" type="presOf" srcId="{D3AB1166-6382-4CF0-B866-E059AD95B452}" destId="{2CBB9BF2-A8B8-4086-98BB-3471C0DADBA9}" srcOrd="1" destOrd="0" presId="urn:microsoft.com/office/officeart/2008/layout/HorizontalMultiLevelHierarchy"/>
    <dgm:cxn modelId="{7314BF61-F67E-4486-8E94-2521541B84E4}" srcId="{21B247C2-EE5B-4BDA-80FB-F026915A505F}" destId="{82AC9121-05E4-47BA-883D-2EA233DA0BB1}" srcOrd="2" destOrd="0" parTransId="{2651498A-8E8F-44D1-A1AF-7D06104F4C90}" sibTransId="{125A51A1-DA9B-4ADB-8AC1-13F0D1C56F12}"/>
    <dgm:cxn modelId="{9EDFAAE2-20DB-46CA-B78D-1E034B66DD99}" type="presOf" srcId="{1B87A602-DB0C-4144-9300-B77D139C4350}" destId="{11B10CAB-94C6-4C92-A3FE-6707CB218620}" srcOrd="0" destOrd="0" presId="urn:microsoft.com/office/officeart/2008/layout/HorizontalMultiLevelHierarchy"/>
    <dgm:cxn modelId="{3D41690B-6214-491E-97D6-E3BC94BD6110}" type="presOf" srcId="{895D19E7-4299-4F4B-932E-CD03CD555076}" destId="{FFE93D2F-9486-41FE-A789-DE5721336D35}" srcOrd="1" destOrd="0" presId="urn:microsoft.com/office/officeart/2008/layout/HorizontalMultiLevelHierarchy"/>
    <dgm:cxn modelId="{0C4D6913-15D1-42E8-A31C-F95DFA54097C}" type="presOf" srcId="{21B247C2-EE5B-4BDA-80FB-F026915A505F}" destId="{E4DEE117-E1C6-459A-A862-02DF9335A8B0}" srcOrd="0" destOrd="0" presId="urn:microsoft.com/office/officeart/2008/layout/HorizontalMultiLevelHierarchy"/>
    <dgm:cxn modelId="{45642FB2-48FC-42D4-9730-39EFFB01F4AD}" type="presOf" srcId="{A0DE3D8D-DAAC-4402-BF7C-8BDA57DCE985}" destId="{09A655AB-BBD1-4A8A-AA8E-9510E16E9D9E}" srcOrd="0" destOrd="0" presId="urn:microsoft.com/office/officeart/2008/layout/HorizontalMultiLevelHierarchy"/>
    <dgm:cxn modelId="{E6217507-CE84-4BE8-8A1F-0F2F15C71940}" type="presOf" srcId="{A0DE3D8D-DAAC-4402-BF7C-8BDA57DCE985}" destId="{825864E8-8BF5-48DB-81D1-E31BB53A7B35}" srcOrd="1" destOrd="0" presId="urn:microsoft.com/office/officeart/2008/layout/HorizontalMultiLevelHierarchy"/>
    <dgm:cxn modelId="{26378CB0-EA70-473B-8C93-E03F36DD59BF}" type="presOf" srcId="{B60303BA-A086-4BEC-AAD8-DF30A560CEB6}" destId="{DCFE5CA0-462B-4FBE-8557-3E1437EE4070}" srcOrd="0" destOrd="0" presId="urn:microsoft.com/office/officeart/2008/layout/HorizontalMultiLevelHierarchy"/>
    <dgm:cxn modelId="{8360A214-2CB8-4A7D-B455-B3B8B26FA7CE}" type="presOf" srcId="{5ECD775F-E194-450C-A081-CC2D9C6395F3}" destId="{6927D5FB-EE36-47BF-81B1-E77536E2EA3F}" srcOrd="0" destOrd="0" presId="urn:microsoft.com/office/officeart/2008/layout/HorizontalMultiLevelHierarchy"/>
    <dgm:cxn modelId="{899E6A04-2DDD-4AC1-AEDE-89BA96416E45}" type="presOf" srcId="{6CDBA9A2-5402-4BC7-AFE1-BFEBA649444E}" destId="{B759E355-AC97-4343-9528-6C240FD50236}" srcOrd="1" destOrd="0" presId="urn:microsoft.com/office/officeart/2008/layout/HorizontalMultiLevelHierarchy"/>
    <dgm:cxn modelId="{CC2D24C9-7481-4754-97FF-0BD1D903C6FD}" type="presOf" srcId="{77DA7491-712E-46CF-B1F5-39F4061227A2}" destId="{66E126AB-B3AD-4027-AF45-A157360E1689}" srcOrd="0" destOrd="0" presId="urn:microsoft.com/office/officeart/2008/layout/HorizontalMultiLevelHierarchy"/>
    <dgm:cxn modelId="{52B1DBE3-F6F8-4248-97A6-A6A5482A8EF6}" type="presParOf" srcId="{690F31FD-337C-40C4-AADD-0E1515A66E82}" destId="{3E7C7B67-120F-469C-ADF9-FAC1810716A3}" srcOrd="0" destOrd="0" presId="urn:microsoft.com/office/officeart/2008/layout/HorizontalMultiLevelHierarchy"/>
    <dgm:cxn modelId="{7FE936D2-2DC7-480C-AC7A-CF2B75D72646}" type="presParOf" srcId="{3E7C7B67-120F-469C-ADF9-FAC1810716A3}" destId="{9EFA5548-DDA4-4DD0-9377-77F22B3A06E3}" srcOrd="0" destOrd="0" presId="urn:microsoft.com/office/officeart/2008/layout/HorizontalMultiLevelHierarchy"/>
    <dgm:cxn modelId="{21745239-C314-495C-A92C-F47619783FC8}" type="presParOf" srcId="{3E7C7B67-120F-469C-ADF9-FAC1810716A3}" destId="{F4DC0A78-30FD-473B-87B2-0612A17A49B1}" srcOrd="1" destOrd="0" presId="urn:microsoft.com/office/officeart/2008/layout/HorizontalMultiLevelHierarchy"/>
    <dgm:cxn modelId="{C8E81D27-70EA-4815-8C53-402D40BE723D}" type="presParOf" srcId="{F4DC0A78-30FD-473B-87B2-0612A17A49B1}" destId="{DE5E5446-41E8-457D-A538-150D361642FB}" srcOrd="0" destOrd="0" presId="urn:microsoft.com/office/officeart/2008/layout/HorizontalMultiLevelHierarchy"/>
    <dgm:cxn modelId="{A575DE50-7EF5-4B03-B7D1-34CB77E597DD}" type="presParOf" srcId="{DE5E5446-41E8-457D-A538-150D361642FB}" destId="{56FCA2E6-A1AE-458D-9056-94E8746A0726}" srcOrd="0" destOrd="0" presId="urn:microsoft.com/office/officeart/2008/layout/HorizontalMultiLevelHierarchy"/>
    <dgm:cxn modelId="{606C7F59-AF73-4F0C-A68D-443C95B8F7B6}" type="presParOf" srcId="{F4DC0A78-30FD-473B-87B2-0612A17A49B1}" destId="{07AB29D3-B89E-42EA-A5E8-B8D8FCB2CCA9}" srcOrd="1" destOrd="0" presId="urn:microsoft.com/office/officeart/2008/layout/HorizontalMultiLevelHierarchy"/>
    <dgm:cxn modelId="{D0F16149-8E4C-4388-87D2-F79934028B45}" type="presParOf" srcId="{07AB29D3-B89E-42EA-A5E8-B8D8FCB2CCA9}" destId="{6927D5FB-EE36-47BF-81B1-E77536E2EA3F}" srcOrd="0" destOrd="0" presId="urn:microsoft.com/office/officeart/2008/layout/HorizontalMultiLevelHierarchy"/>
    <dgm:cxn modelId="{AA6AB9AC-E366-4981-B4DF-4AFBE4E97CE6}" type="presParOf" srcId="{07AB29D3-B89E-42EA-A5E8-B8D8FCB2CCA9}" destId="{47FC6E56-D8DE-452B-AFDF-6AA0170F0F9F}" srcOrd="1" destOrd="0" presId="urn:microsoft.com/office/officeart/2008/layout/HorizontalMultiLevelHierarchy"/>
    <dgm:cxn modelId="{1FD44A56-1B36-4E1E-A73A-97CB2DAD01FD}" type="presParOf" srcId="{47FC6E56-D8DE-452B-AFDF-6AA0170F0F9F}" destId="{E2FFA4A0-C2E3-4EBD-AD89-1EA24A1C36FF}" srcOrd="0" destOrd="0" presId="urn:microsoft.com/office/officeart/2008/layout/HorizontalMultiLevelHierarchy"/>
    <dgm:cxn modelId="{541327D9-7C00-489F-8203-AE6A40A7CA65}" type="presParOf" srcId="{E2FFA4A0-C2E3-4EBD-AD89-1EA24A1C36FF}" destId="{B759E355-AC97-4343-9528-6C240FD50236}" srcOrd="0" destOrd="0" presId="urn:microsoft.com/office/officeart/2008/layout/HorizontalMultiLevelHierarchy"/>
    <dgm:cxn modelId="{6195AE04-BE4F-49A4-899F-6F314311B4FC}" type="presParOf" srcId="{47FC6E56-D8DE-452B-AFDF-6AA0170F0F9F}" destId="{17BFFA14-91B8-48AC-9D16-0C396CD17EE4}" srcOrd="1" destOrd="0" presId="urn:microsoft.com/office/officeart/2008/layout/HorizontalMultiLevelHierarchy"/>
    <dgm:cxn modelId="{36C4C517-8AB4-4188-B801-D789527373BF}" type="presParOf" srcId="{17BFFA14-91B8-48AC-9D16-0C396CD17EE4}" destId="{46F07C9D-F199-4185-9B90-40ADE1342A97}" srcOrd="0" destOrd="0" presId="urn:microsoft.com/office/officeart/2008/layout/HorizontalMultiLevelHierarchy"/>
    <dgm:cxn modelId="{2F1D64E6-C899-4319-B4DD-417880A1BFB3}" type="presParOf" srcId="{17BFFA14-91B8-48AC-9D16-0C396CD17EE4}" destId="{04750EC1-4772-4956-9431-80EA2F61B9EF}" srcOrd="1" destOrd="0" presId="urn:microsoft.com/office/officeart/2008/layout/HorizontalMultiLevelHierarchy"/>
    <dgm:cxn modelId="{CC53A18F-5E08-4D58-914B-8FA3CCFB7680}" type="presParOf" srcId="{04750EC1-4772-4956-9431-80EA2F61B9EF}" destId="{DAEB7669-CFD5-450D-AEAC-4B7283A2F00D}" srcOrd="0" destOrd="0" presId="urn:microsoft.com/office/officeart/2008/layout/HorizontalMultiLevelHierarchy"/>
    <dgm:cxn modelId="{7F96E74B-D1B3-4F88-950E-7350D766E4C2}" type="presParOf" srcId="{DAEB7669-CFD5-450D-AEAC-4B7283A2F00D}" destId="{CEF891A6-33ED-4281-815F-2BD97F067BBC}" srcOrd="0" destOrd="0" presId="urn:microsoft.com/office/officeart/2008/layout/HorizontalMultiLevelHierarchy"/>
    <dgm:cxn modelId="{6BE10AC2-7CB1-4AD6-BDC5-9CA698F12C8E}" type="presParOf" srcId="{04750EC1-4772-4956-9431-80EA2F61B9EF}" destId="{39FA49CE-49B8-4545-9CBA-419FA7F94848}" srcOrd="1" destOrd="0" presId="urn:microsoft.com/office/officeart/2008/layout/HorizontalMultiLevelHierarchy"/>
    <dgm:cxn modelId="{56E56FB2-C029-41A8-AF7D-9D61EC2F8444}" type="presParOf" srcId="{39FA49CE-49B8-4545-9CBA-419FA7F94848}" destId="{11B10CAB-94C6-4C92-A3FE-6707CB218620}" srcOrd="0" destOrd="0" presId="urn:microsoft.com/office/officeart/2008/layout/HorizontalMultiLevelHierarchy"/>
    <dgm:cxn modelId="{53EE97DC-62EA-4E07-BE5F-265A81261102}" type="presParOf" srcId="{39FA49CE-49B8-4545-9CBA-419FA7F94848}" destId="{7F146686-0109-473C-B797-7788A2C2E102}" srcOrd="1" destOrd="0" presId="urn:microsoft.com/office/officeart/2008/layout/HorizontalMultiLevelHierarchy"/>
    <dgm:cxn modelId="{35D880E7-5C87-41F8-B383-07A65F12206E}" type="presParOf" srcId="{04750EC1-4772-4956-9431-80EA2F61B9EF}" destId="{055FBA4F-36AD-45C8-8EC0-8BDCA500D6A7}" srcOrd="2" destOrd="0" presId="urn:microsoft.com/office/officeart/2008/layout/HorizontalMultiLevelHierarchy"/>
    <dgm:cxn modelId="{332893AE-650D-4DDB-A40A-8D30BC5C6A36}" type="presParOf" srcId="{055FBA4F-36AD-45C8-8EC0-8BDCA500D6A7}" destId="{EA916A51-CCC7-4E76-BCF4-2DC512B00071}" srcOrd="0" destOrd="0" presId="urn:microsoft.com/office/officeart/2008/layout/HorizontalMultiLevelHierarchy"/>
    <dgm:cxn modelId="{C2CAC75F-1D11-4EB8-A7D0-4A2E32684E58}" type="presParOf" srcId="{04750EC1-4772-4956-9431-80EA2F61B9EF}" destId="{2BFD5499-03BC-45AC-A4ED-E363693814B5}" srcOrd="3" destOrd="0" presId="urn:microsoft.com/office/officeart/2008/layout/HorizontalMultiLevelHierarchy"/>
    <dgm:cxn modelId="{E63C2E27-EC8A-4962-9C80-D565884AC822}" type="presParOf" srcId="{2BFD5499-03BC-45AC-A4ED-E363693814B5}" destId="{3583C08D-1950-4773-BE81-32D4F59F6703}" srcOrd="0" destOrd="0" presId="urn:microsoft.com/office/officeart/2008/layout/HorizontalMultiLevelHierarchy"/>
    <dgm:cxn modelId="{13B33510-AF54-4CBF-A2C6-21E7F6166341}" type="presParOf" srcId="{2BFD5499-03BC-45AC-A4ED-E363693814B5}" destId="{0C3A9992-42F1-4290-9DC2-D1865E851C8C}" srcOrd="1" destOrd="0" presId="urn:microsoft.com/office/officeart/2008/layout/HorizontalMultiLevelHierarchy"/>
    <dgm:cxn modelId="{6F9649B7-12F0-4192-8DB4-85D1BE36A730}" type="presParOf" srcId="{47FC6E56-D8DE-452B-AFDF-6AA0170F0F9F}" destId="{96BC549A-B5BB-42B6-AD3F-84FFD8C114EC}" srcOrd="2" destOrd="0" presId="urn:microsoft.com/office/officeart/2008/layout/HorizontalMultiLevelHierarchy"/>
    <dgm:cxn modelId="{25EEB1E3-52F8-4F89-9342-87F28C3E183F}" type="presParOf" srcId="{96BC549A-B5BB-42B6-AD3F-84FFD8C114EC}" destId="{8D217C15-2640-46FE-8399-2168F634D4AB}" srcOrd="0" destOrd="0" presId="urn:microsoft.com/office/officeart/2008/layout/HorizontalMultiLevelHierarchy"/>
    <dgm:cxn modelId="{340A9D71-0609-4F34-9A6A-2B56040B923B}" type="presParOf" srcId="{47FC6E56-D8DE-452B-AFDF-6AA0170F0F9F}" destId="{D93E4BA0-35D6-4C60-A995-59F72170C91B}" srcOrd="3" destOrd="0" presId="urn:microsoft.com/office/officeart/2008/layout/HorizontalMultiLevelHierarchy"/>
    <dgm:cxn modelId="{B5712E51-F8FB-4A52-8919-32EF55912C34}" type="presParOf" srcId="{D93E4BA0-35D6-4C60-A995-59F72170C91B}" destId="{BD546F76-AE07-4AB7-B375-46B24105BEF5}" srcOrd="0" destOrd="0" presId="urn:microsoft.com/office/officeart/2008/layout/HorizontalMultiLevelHierarchy"/>
    <dgm:cxn modelId="{7FDC53AC-0FEA-456E-83A3-0F67016CF7AE}" type="presParOf" srcId="{D93E4BA0-35D6-4C60-A995-59F72170C91B}" destId="{462DD01C-7ED0-4920-9E72-31E90FA464B3}" srcOrd="1" destOrd="0" presId="urn:microsoft.com/office/officeart/2008/layout/HorizontalMultiLevelHierarchy"/>
    <dgm:cxn modelId="{00B04699-AA68-4E48-AD61-81B6E93D7ED5}" type="presParOf" srcId="{F4DC0A78-30FD-473B-87B2-0612A17A49B1}" destId="{61878905-B71F-4021-9209-3BF6A2B91A0E}" srcOrd="2" destOrd="0" presId="urn:microsoft.com/office/officeart/2008/layout/HorizontalMultiLevelHierarchy"/>
    <dgm:cxn modelId="{730D7C66-B6B4-43E0-AFC2-F6BB15F278A0}" type="presParOf" srcId="{61878905-B71F-4021-9209-3BF6A2B91A0E}" destId="{C00501FA-6DE4-4A6A-9B00-1FE944CA2885}" srcOrd="0" destOrd="0" presId="urn:microsoft.com/office/officeart/2008/layout/HorizontalMultiLevelHierarchy"/>
    <dgm:cxn modelId="{DF3840F8-DDB3-4D6E-A521-4367E4179F67}" type="presParOf" srcId="{F4DC0A78-30FD-473B-87B2-0612A17A49B1}" destId="{1BCE4B63-A874-4F2E-9DC8-EAEAEDEEF70D}" srcOrd="3" destOrd="0" presId="urn:microsoft.com/office/officeart/2008/layout/HorizontalMultiLevelHierarchy"/>
    <dgm:cxn modelId="{FD292F28-3E18-43DE-B51F-9C503508F7B4}" type="presParOf" srcId="{1BCE4B63-A874-4F2E-9DC8-EAEAEDEEF70D}" destId="{B929E4BC-924F-4FC1-9DA6-7C6A10DD8338}" srcOrd="0" destOrd="0" presId="urn:microsoft.com/office/officeart/2008/layout/HorizontalMultiLevelHierarchy"/>
    <dgm:cxn modelId="{DC7BFCBA-A2FB-4965-B7BD-D63B2E167748}" type="presParOf" srcId="{1BCE4B63-A874-4F2E-9DC8-EAEAEDEEF70D}" destId="{067B5AD3-A926-405E-AB1F-099848A3BCA9}" srcOrd="1" destOrd="0" presId="urn:microsoft.com/office/officeart/2008/layout/HorizontalMultiLevelHierarchy"/>
    <dgm:cxn modelId="{FB87C224-0DDD-4CF9-BFE3-3D6400911789}" type="presParOf" srcId="{067B5AD3-A926-405E-AB1F-099848A3BCA9}" destId="{09A655AB-BBD1-4A8A-AA8E-9510E16E9D9E}" srcOrd="0" destOrd="0" presId="urn:microsoft.com/office/officeart/2008/layout/HorizontalMultiLevelHierarchy"/>
    <dgm:cxn modelId="{198126BA-F433-4F5E-8276-603CD09D9E6F}" type="presParOf" srcId="{09A655AB-BBD1-4A8A-AA8E-9510E16E9D9E}" destId="{825864E8-8BF5-48DB-81D1-E31BB53A7B35}" srcOrd="0" destOrd="0" presId="urn:microsoft.com/office/officeart/2008/layout/HorizontalMultiLevelHierarchy"/>
    <dgm:cxn modelId="{3450B405-1C69-44FD-8ADC-2DA7140ABEA9}" type="presParOf" srcId="{067B5AD3-A926-405E-AB1F-099848A3BCA9}" destId="{E9CED5C9-37BC-48A7-BE6B-3A49EA5D6637}" srcOrd="1" destOrd="0" presId="urn:microsoft.com/office/officeart/2008/layout/HorizontalMultiLevelHierarchy"/>
    <dgm:cxn modelId="{35CE96DA-C2CD-468F-8F08-3B6682719416}" type="presParOf" srcId="{E9CED5C9-37BC-48A7-BE6B-3A49EA5D6637}" destId="{00DE3EF2-CA92-4E5F-98A7-4EA8604144EA}" srcOrd="0" destOrd="0" presId="urn:microsoft.com/office/officeart/2008/layout/HorizontalMultiLevelHierarchy"/>
    <dgm:cxn modelId="{27046916-8A95-4F1B-9FB0-21BA3300FEB7}" type="presParOf" srcId="{E9CED5C9-37BC-48A7-BE6B-3A49EA5D6637}" destId="{7C331A2C-58C6-4217-B2AD-85DC38BCEDC2}" srcOrd="1" destOrd="0" presId="urn:microsoft.com/office/officeart/2008/layout/HorizontalMultiLevelHierarchy"/>
    <dgm:cxn modelId="{D4795FDA-5794-4464-9379-67D612DF9AB7}" type="presParOf" srcId="{7C331A2C-58C6-4217-B2AD-85DC38BCEDC2}" destId="{41CC16F0-38A3-4B83-A172-807DBE37423F}" srcOrd="0" destOrd="0" presId="urn:microsoft.com/office/officeart/2008/layout/HorizontalMultiLevelHierarchy"/>
    <dgm:cxn modelId="{3C13EBE3-6CF3-4E17-AB2D-E7F1153DFF4A}" type="presParOf" srcId="{41CC16F0-38A3-4B83-A172-807DBE37423F}" destId="{34BD44AA-1BCB-4792-9D4C-BFB4C46616F7}" srcOrd="0" destOrd="0" presId="urn:microsoft.com/office/officeart/2008/layout/HorizontalMultiLevelHierarchy"/>
    <dgm:cxn modelId="{21425162-4E9F-4FC9-891C-D72AFEC3FA36}" type="presParOf" srcId="{7C331A2C-58C6-4217-B2AD-85DC38BCEDC2}" destId="{C0913D45-C850-4CF6-A853-2BFC84DE7B7C}" srcOrd="1" destOrd="0" presId="urn:microsoft.com/office/officeart/2008/layout/HorizontalMultiLevelHierarchy"/>
    <dgm:cxn modelId="{8505ECD1-E14B-4277-82E4-0046211A8CDD}" type="presParOf" srcId="{C0913D45-C850-4CF6-A853-2BFC84DE7B7C}" destId="{81855855-EFB0-4AE0-A06A-309F0869CD64}" srcOrd="0" destOrd="0" presId="urn:microsoft.com/office/officeart/2008/layout/HorizontalMultiLevelHierarchy"/>
    <dgm:cxn modelId="{CB595F2D-3214-4B82-9499-AB9069646BDA}" type="presParOf" srcId="{C0913D45-C850-4CF6-A853-2BFC84DE7B7C}" destId="{6924A94C-4B01-49E0-9C08-AB23CB9C9C63}" srcOrd="1" destOrd="0" presId="urn:microsoft.com/office/officeart/2008/layout/HorizontalMultiLevelHierarchy"/>
    <dgm:cxn modelId="{A44699B3-8588-4E2D-BAE0-40F10344C6E7}" type="presParOf" srcId="{7C331A2C-58C6-4217-B2AD-85DC38BCEDC2}" destId="{5501F5AD-3505-4E44-B6B3-6351255B69EA}" srcOrd="2" destOrd="0" presId="urn:microsoft.com/office/officeart/2008/layout/HorizontalMultiLevelHierarchy"/>
    <dgm:cxn modelId="{7E570D75-7913-466B-B739-E23E60F6E08B}" type="presParOf" srcId="{5501F5AD-3505-4E44-B6B3-6351255B69EA}" destId="{56C19043-C00F-476F-A9AD-33D90C525108}" srcOrd="0" destOrd="0" presId="urn:microsoft.com/office/officeart/2008/layout/HorizontalMultiLevelHierarchy"/>
    <dgm:cxn modelId="{EC32B5FF-EA4D-463D-B1A1-50ECD264B55C}" type="presParOf" srcId="{7C331A2C-58C6-4217-B2AD-85DC38BCEDC2}" destId="{F39B9777-AE50-4AD4-929A-145E9335851A}" srcOrd="3" destOrd="0" presId="urn:microsoft.com/office/officeart/2008/layout/HorizontalMultiLevelHierarchy"/>
    <dgm:cxn modelId="{6457D803-5DE8-4BF4-BA9A-0C61916786BA}" type="presParOf" srcId="{F39B9777-AE50-4AD4-929A-145E9335851A}" destId="{38782DA5-BA76-4FD7-9697-E6F671041AED}" srcOrd="0" destOrd="0" presId="urn:microsoft.com/office/officeart/2008/layout/HorizontalMultiLevelHierarchy"/>
    <dgm:cxn modelId="{B84942F3-D422-45EC-A5FF-A2F5BFB866E6}" type="presParOf" srcId="{F39B9777-AE50-4AD4-929A-145E9335851A}" destId="{9C5162B0-C332-4AB5-99EA-94CFB4136CC6}" srcOrd="1" destOrd="0" presId="urn:microsoft.com/office/officeart/2008/layout/HorizontalMultiLevelHierarchy"/>
    <dgm:cxn modelId="{DF9E9A80-089B-469C-A11C-728CCB14F055}" type="presParOf" srcId="{9C5162B0-C332-4AB5-99EA-94CFB4136CC6}" destId="{66E126AB-B3AD-4027-AF45-A157360E1689}" srcOrd="0" destOrd="0" presId="urn:microsoft.com/office/officeart/2008/layout/HorizontalMultiLevelHierarchy"/>
    <dgm:cxn modelId="{199D9674-51F2-4B40-8AA9-E69690956DC8}" type="presParOf" srcId="{66E126AB-B3AD-4027-AF45-A157360E1689}" destId="{4DB10128-40E4-4281-AA9D-28FD6E93BB5D}" srcOrd="0" destOrd="0" presId="urn:microsoft.com/office/officeart/2008/layout/HorizontalMultiLevelHierarchy"/>
    <dgm:cxn modelId="{3D399857-EBE5-4E86-AFEC-4031ABA69BEA}" type="presParOf" srcId="{9C5162B0-C332-4AB5-99EA-94CFB4136CC6}" destId="{981F7978-24C1-47B2-94D0-167450C0B7EF}" srcOrd="1" destOrd="0" presId="urn:microsoft.com/office/officeart/2008/layout/HorizontalMultiLevelHierarchy"/>
    <dgm:cxn modelId="{0F979366-E916-49C3-AF74-C60B32218671}" type="presParOf" srcId="{981F7978-24C1-47B2-94D0-167450C0B7EF}" destId="{6709A14E-DC45-451A-A8CC-8D626DC4CCE0}" srcOrd="0" destOrd="0" presId="urn:microsoft.com/office/officeart/2008/layout/HorizontalMultiLevelHierarchy"/>
    <dgm:cxn modelId="{BF8EEB5B-1A06-4A44-822F-C727643FFF05}" type="presParOf" srcId="{981F7978-24C1-47B2-94D0-167450C0B7EF}" destId="{B160350B-EEA5-4022-AC20-31182D1A0D2E}" srcOrd="1" destOrd="0" presId="urn:microsoft.com/office/officeart/2008/layout/HorizontalMultiLevelHierarchy"/>
    <dgm:cxn modelId="{981024CB-02F3-42FF-96DD-E085E17E1870}" type="presParOf" srcId="{9C5162B0-C332-4AB5-99EA-94CFB4136CC6}" destId="{4D135536-2A38-49A5-9FC5-D0EF06E9A90E}" srcOrd="2" destOrd="0" presId="urn:microsoft.com/office/officeart/2008/layout/HorizontalMultiLevelHierarchy"/>
    <dgm:cxn modelId="{35F3A998-BEBF-4321-A3F4-0A0234C74AF3}" type="presParOf" srcId="{4D135536-2A38-49A5-9FC5-D0EF06E9A90E}" destId="{8A253BAF-28B8-485C-B47B-E148B94C8909}" srcOrd="0" destOrd="0" presId="urn:microsoft.com/office/officeart/2008/layout/HorizontalMultiLevelHierarchy"/>
    <dgm:cxn modelId="{19BA9865-E666-4137-AD61-E854EFB58F66}" type="presParOf" srcId="{9C5162B0-C332-4AB5-99EA-94CFB4136CC6}" destId="{A09FAD4D-3765-46C0-B894-2B84C935DB27}" srcOrd="3" destOrd="0" presId="urn:microsoft.com/office/officeart/2008/layout/HorizontalMultiLevelHierarchy"/>
    <dgm:cxn modelId="{19CBF83E-D145-4818-9F6D-B74770854C7B}" type="presParOf" srcId="{A09FAD4D-3765-46C0-B894-2B84C935DB27}" destId="{72519202-B0AF-4949-A030-FFAD492CC522}" srcOrd="0" destOrd="0" presId="urn:microsoft.com/office/officeart/2008/layout/HorizontalMultiLevelHierarchy"/>
    <dgm:cxn modelId="{45E7A328-9464-40F2-B137-1857C35A20D3}" type="presParOf" srcId="{A09FAD4D-3765-46C0-B894-2B84C935DB27}" destId="{395A8BB1-7F77-4047-874A-01896A23CF17}" srcOrd="1" destOrd="0" presId="urn:microsoft.com/office/officeart/2008/layout/HorizontalMultiLevelHierarchy"/>
    <dgm:cxn modelId="{99E10E54-2829-43F6-8BCC-7D9B5A4BD92C}" type="presParOf" srcId="{9C5162B0-C332-4AB5-99EA-94CFB4136CC6}" destId="{8B57AF0F-BAB6-4041-A3C5-B3D5D2BCBED2}" srcOrd="4" destOrd="0" presId="urn:microsoft.com/office/officeart/2008/layout/HorizontalMultiLevelHierarchy"/>
    <dgm:cxn modelId="{7E29C111-AC49-4032-AF07-F07C81595414}" type="presParOf" srcId="{8B57AF0F-BAB6-4041-A3C5-B3D5D2BCBED2}" destId="{B355A3D6-7836-4E4D-96A5-602F8FE82100}" srcOrd="0" destOrd="0" presId="urn:microsoft.com/office/officeart/2008/layout/HorizontalMultiLevelHierarchy"/>
    <dgm:cxn modelId="{731308BF-9E6A-42FD-BD29-B2C832244D19}" type="presParOf" srcId="{9C5162B0-C332-4AB5-99EA-94CFB4136CC6}" destId="{DC30EF0F-2C51-4F96-9A9F-105B0E60D903}" srcOrd="5" destOrd="0" presId="urn:microsoft.com/office/officeart/2008/layout/HorizontalMultiLevelHierarchy"/>
    <dgm:cxn modelId="{863CD5E0-24DB-4E35-A06A-81AC24DB3257}" type="presParOf" srcId="{DC30EF0F-2C51-4F96-9A9F-105B0E60D903}" destId="{CCE30565-F683-43C2-A27A-F073ABF85B0F}" srcOrd="0" destOrd="0" presId="urn:microsoft.com/office/officeart/2008/layout/HorizontalMultiLevelHierarchy"/>
    <dgm:cxn modelId="{5716A43E-1CA4-4833-A4B4-2476D151D3E0}" type="presParOf" srcId="{DC30EF0F-2C51-4F96-9A9F-105B0E60D903}" destId="{C23D5979-EC9A-4051-BB73-8C7E5AE35A1E}" srcOrd="1" destOrd="0" presId="urn:microsoft.com/office/officeart/2008/layout/HorizontalMultiLevelHierarchy"/>
    <dgm:cxn modelId="{004981BE-DFBB-413C-AB77-BF8F35F9EC70}" type="presParOf" srcId="{067B5AD3-A926-405E-AB1F-099848A3BCA9}" destId="{E01C10BE-C88F-4D0F-BDF4-C0ABCB0D3187}" srcOrd="2" destOrd="0" presId="urn:microsoft.com/office/officeart/2008/layout/HorizontalMultiLevelHierarchy"/>
    <dgm:cxn modelId="{E1C61745-C5EF-44FB-9739-4E4E8797EBD2}" type="presParOf" srcId="{E01C10BE-C88F-4D0F-BDF4-C0ABCB0D3187}" destId="{47414D29-882C-46B7-B395-57E80B107F56}" srcOrd="0" destOrd="0" presId="urn:microsoft.com/office/officeart/2008/layout/HorizontalMultiLevelHierarchy"/>
    <dgm:cxn modelId="{22C77F22-CCAB-4BB8-A21C-C152822209AC}" type="presParOf" srcId="{067B5AD3-A926-405E-AB1F-099848A3BCA9}" destId="{A0B47338-2AA6-4DA3-A8E6-A1011A301402}" srcOrd="3" destOrd="0" presId="urn:microsoft.com/office/officeart/2008/layout/HorizontalMultiLevelHierarchy"/>
    <dgm:cxn modelId="{37957AE7-4EA0-4699-8E45-EC09198F09E7}" type="presParOf" srcId="{A0B47338-2AA6-4DA3-A8E6-A1011A301402}" destId="{5C4D8620-6557-49F0-A6FA-223CDE21F3C7}" srcOrd="0" destOrd="0" presId="urn:microsoft.com/office/officeart/2008/layout/HorizontalMultiLevelHierarchy"/>
    <dgm:cxn modelId="{03E2C3DA-FD1D-4833-B3B6-44222AB9ADE6}" type="presParOf" srcId="{A0B47338-2AA6-4DA3-A8E6-A1011A301402}" destId="{3D3CE930-64F6-4880-B344-9F0815FC1616}" srcOrd="1" destOrd="0" presId="urn:microsoft.com/office/officeart/2008/layout/HorizontalMultiLevelHierarchy"/>
    <dgm:cxn modelId="{FA7B9011-22E2-484A-BB9F-B200CEC14EBF}" type="presParOf" srcId="{3D3CE930-64F6-4880-B344-9F0815FC1616}" destId="{B8BB210D-1131-429A-B263-43C6CE67C75F}" srcOrd="0" destOrd="0" presId="urn:microsoft.com/office/officeart/2008/layout/HorizontalMultiLevelHierarchy"/>
    <dgm:cxn modelId="{21E95363-D65F-4FF2-A768-AC1D90E1D65A}" type="presParOf" srcId="{B8BB210D-1131-429A-B263-43C6CE67C75F}" destId="{3C2F5C2C-5A6B-4F33-A881-87A225DE52FC}" srcOrd="0" destOrd="0" presId="urn:microsoft.com/office/officeart/2008/layout/HorizontalMultiLevelHierarchy"/>
    <dgm:cxn modelId="{E5F8BBF4-366F-4CA2-A392-FF3908E3B6BE}" type="presParOf" srcId="{3D3CE930-64F6-4880-B344-9F0815FC1616}" destId="{F8CCDBCC-4B9D-4FB3-A5FC-4FA41A5DDB2C}" srcOrd="1" destOrd="0" presId="urn:microsoft.com/office/officeart/2008/layout/HorizontalMultiLevelHierarchy"/>
    <dgm:cxn modelId="{92BE4D22-1120-40D3-9DBB-8D5E638DAD3A}" type="presParOf" srcId="{F8CCDBCC-4B9D-4FB3-A5FC-4FA41A5DDB2C}" destId="{0501CC59-3036-4B8A-BBEB-E05C46B6341C}" srcOrd="0" destOrd="0" presId="urn:microsoft.com/office/officeart/2008/layout/HorizontalMultiLevelHierarchy"/>
    <dgm:cxn modelId="{CF4FB007-3528-4856-899B-3EE1252119AE}" type="presParOf" srcId="{F8CCDBCC-4B9D-4FB3-A5FC-4FA41A5DDB2C}" destId="{CFC1060F-67D5-4766-9EF3-9C945D143A43}" srcOrd="1" destOrd="0" presId="urn:microsoft.com/office/officeart/2008/layout/HorizontalMultiLevelHierarchy"/>
    <dgm:cxn modelId="{32CD701C-E339-4146-B72B-F45142A16007}" type="presParOf" srcId="{3D3CE930-64F6-4880-B344-9F0815FC1616}" destId="{A2F83689-60F8-4786-899A-BE0AAA26B078}" srcOrd="2" destOrd="0" presId="urn:microsoft.com/office/officeart/2008/layout/HorizontalMultiLevelHierarchy"/>
    <dgm:cxn modelId="{E9D77AD1-9C4C-447B-8D91-FEA630CB198B}" type="presParOf" srcId="{A2F83689-60F8-4786-899A-BE0AAA26B078}" destId="{91EB3CC8-E870-4112-B6C6-5835843E04D6}" srcOrd="0" destOrd="0" presId="urn:microsoft.com/office/officeart/2008/layout/HorizontalMultiLevelHierarchy"/>
    <dgm:cxn modelId="{9AE18A31-001B-481C-A7B9-74CBDD3A7F9D}" type="presParOf" srcId="{3D3CE930-64F6-4880-B344-9F0815FC1616}" destId="{CE2AC886-A7B8-40CF-84B2-20E368684302}" srcOrd="3" destOrd="0" presId="urn:microsoft.com/office/officeart/2008/layout/HorizontalMultiLevelHierarchy"/>
    <dgm:cxn modelId="{90CC61BD-9602-4C31-82ED-124DE0A595DC}" type="presParOf" srcId="{CE2AC886-A7B8-40CF-84B2-20E368684302}" destId="{9DE01B9F-B24B-4529-8DD2-32631D0B916D}" srcOrd="0" destOrd="0" presId="urn:microsoft.com/office/officeart/2008/layout/HorizontalMultiLevelHierarchy"/>
    <dgm:cxn modelId="{C5E6B96C-4C02-4011-BA89-1D7CF2030CE8}" type="presParOf" srcId="{CE2AC886-A7B8-40CF-84B2-20E368684302}" destId="{3CE3C7FE-AA58-449A-AB13-6CCC88B446E4}" srcOrd="1" destOrd="0" presId="urn:microsoft.com/office/officeart/2008/layout/HorizontalMultiLevelHierarchy"/>
    <dgm:cxn modelId="{E73A9BA3-53D1-4E3A-A308-C77274E85133}" type="presParOf" srcId="{F4DC0A78-30FD-473B-87B2-0612A17A49B1}" destId="{FD9C2B4B-B01C-4487-986C-FBD80337D53C}" srcOrd="4" destOrd="0" presId="urn:microsoft.com/office/officeart/2008/layout/HorizontalMultiLevelHierarchy"/>
    <dgm:cxn modelId="{BC11CBC4-A373-4FFE-A826-3A8BE9F116F1}" type="presParOf" srcId="{FD9C2B4B-B01C-4487-986C-FBD80337D53C}" destId="{FFE93D2F-9486-41FE-A789-DE5721336D35}" srcOrd="0" destOrd="0" presId="urn:microsoft.com/office/officeart/2008/layout/HorizontalMultiLevelHierarchy"/>
    <dgm:cxn modelId="{D6E1E791-9B54-4134-9724-D192A13A33DF}" type="presParOf" srcId="{F4DC0A78-30FD-473B-87B2-0612A17A49B1}" destId="{A0C7E7AD-3D3A-4DB7-9218-9320695EFA93}" srcOrd="5" destOrd="0" presId="urn:microsoft.com/office/officeart/2008/layout/HorizontalMultiLevelHierarchy"/>
    <dgm:cxn modelId="{EB899850-092C-4803-B6B2-58DEE8146B78}" type="presParOf" srcId="{A0C7E7AD-3D3A-4DB7-9218-9320695EFA93}" destId="{E4DEE117-E1C6-459A-A862-02DF9335A8B0}" srcOrd="0" destOrd="0" presId="urn:microsoft.com/office/officeart/2008/layout/HorizontalMultiLevelHierarchy"/>
    <dgm:cxn modelId="{84F5F866-C4C6-42C9-AFA3-4EC1EAE89B65}" type="presParOf" srcId="{A0C7E7AD-3D3A-4DB7-9218-9320695EFA93}" destId="{D2647E75-FC78-4821-8704-780A26AA0385}" srcOrd="1" destOrd="0" presId="urn:microsoft.com/office/officeart/2008/layout/HorizontalMultiLevelHierarchy"/>
    <dgm:cxn modelId="{6FEEA104-D204-429F-8737-3E24C3A4BE90}" type="presParOf" srcId="{D2647E75-FC78-4821-8704-780A26AA0385}" destId="{63D378D5-9FC2-4262-B4E7-C34E47E4BEE2}" srcOrd="0" destOrd="0" presId="urn:microsoft.com/office/officeart/2008/layout/HorizontalMultiLevelHierarchy"/>
    <dgm:cxn modelId="{C5F661E9-9D56-4BAB-AFCD-98D3E65DE5C2}" type="presParOf" srcId="{63D378D5-9FC2-4262-B4E7-C34E47E4BEE2}" destId="{541AF345-3AF0-4225-A582-35230C1188CD}" srcOrd="0" destOrd="0" presId="urn:microsoft.com/office/officeart/2008/layout/HorizontalMultiLevelHierarchy"/>
    <dgm:cxn modelId="{ADE37B89-A45C-4B74-BFB7-73AD55C37514}" type="presParOf" srcId="{D2647E75-FC78-4821-8704-780A26AA0385}" destId="{72228B18-3349-4A72-B4EA-9E1C231DB80D}" srcOrd="1" destOrd="0" presId="urn:microsoft.com/office/officeart/2008/layout/HorizontalMultiLevelHierarchy"/>
    <dgm:cxn modelId="{9D44AE1E-4DB8-4D8C-BE71-50BBAED79084}" type="presParOf" srcId="{72228B18-3349-4A72-B4EA-9E1C231DB80D}" destId="{F2572330-7928-4433-BAD0-A745412E557D}" srcOrd="0" destOrd="0" presId="urn:microsoft.com/office/officeart/2008/layout/HorizontalMultiLevelHierarchy"/>
    <dgm:cxn modelId="{361E8F09-9403-4A3F-9F2B-E9C76C289F61}" type="presParOf" srcId="{72228B18-3349-4A72-B4EA-9E1C231DB80D}" destId="{A527F445-0A9C-4ABE-827B-10F4B48AD907}" srcOrd="1" destOrd="0" presId="urn:microsoft.com/office/officeart/2008/layout/HorizontalMultiLevelHierarchy"/>
    <dgm:cxn modelId="{4BA33B46-5D1E-4771-B63A-93723C0D7066}" type="presParOf" srcId="{A527F445-0A9C-4ABE-827B-10F4B48AD907}" destId="{0BC65230-3DFF-4AFB-9AEA-CC4F6CC61ACC}" srcOrd="0" destOrd="0" presId="urn:microsoft.com/office/officeart/2008/layout/HorizontalMultiLevelHierarchy"/>
    <dgm:cxn modelId="{1AE0FDCA-4836-4E5D-867E-73B392409AAB}" type="presParOf" srcId="{0BC65230-3DFF-4AFB-9AEA-CC4F6CC61ACC}" destId="{E054C58A-F1C6-4A58-A54F-BE7DC842F81A}" srcOrd="0" destOrd="0" presId="urn:microsoft.com/office/officeart/2008/layout/HorizontalMultiLevelHierarchy"/>
    <dgm:cxn modelId="{F98630EE-B7F2-41A2-80CC-EDC2A66999F5}" type="presParOf" srcId="{A527F445-0A9C-4ABE-827B-10F4B48AD907}" destId="{57C466B1-634C-44EE-A95E-55DE9F9EFD2C}" srcOrd="1" destOrd="0" presId="urn:microsoft.com/office/officeart/2008/layout/HorizontalMultiLevelHierarchy"/>
    <dgm:cxn modelId="{4A6CB8DA-BCE4-4FFF-A5B7-2779A226DEFE}" type="presParOf" srcId="{57C466B1-634C-44EE-A95E-55DE9F9EFD2C}" destId="{948F489E-8B5F-45E3-8F44-7CB98EA3AA75}" srcOrd="0" destOrd="0" presId="urn:microsoft.com/office/officeart/2008/layout/HorizontalMultiLevelHierarchy"/>
    <dgm:cxn modelId="{9BFA2873-B9E0-43B9-865E-F9A17162F851}" type="presParOf" srcId="{57C466B1-634C-44EE-A95E-55DE9F9EFD2C}" destId="{3CB36110-B86F-4861-A778-A4231C128F7A}" srcOrd="1" destOrd="0" presId="urn:microsoft.com/office/officeart/2008/layout/HorizontalMultiLevelHierarchy"/>
    <dgm:cxn modelId="{A5A778B6-CF99-4245-833A-C72011CFAE5E}" type="presParOf" srcId="{A527F445-0A9C-4ABE-827B-10F4B48AD907}" destId="{EF6531DE-0563-4E24-9E87-B39733E71B2F}" srcOrd="2" destOrd="0" presId="urn:microsoft.com/office/officeart/2008/layout/HorizontalMultiLevelHierarchy"/>
    <dgm:cxn modelId="{C909655E-7F6C-4B76-A0AB-394D3719FD9A}" type="presParOf" srcId="{EF6531DE-0563-4E24-9E87-B39733E71B2F}" destId="{3EB27082-B43D-44A6-A0B3-C6B96216A9A6}" srcOrd="0" destOrd="0" presId="urn:microsoft.com/office/officeart/2008/layout/HorizontalMultiLevelHierarchy"/>
    <dgm:cxn modelId="{EECAA3E0-6516-475A-8972-19B3D4C9A1BA}" type="presParOf" srcId="{A527F445-0A9C-4ABE-827B-10F4B48AD907}" destId="{D09025F3-2CE2-404A-8125-7A8B4F2244CE}" srcOrd="3" destOrd="0" presId="urn:microsoft.com/office/officeart/2008/layout/HorizontalMultiLevelHierarchy"/>
    <dgm:cxn modelId="{4E87F349-5DF7-4636-A792-B03564967A64}" type="presParOf" srcId="{D09025F3-2CE2-404A-8125-7A8B4F2244CE}" destId="{6783D3F3-CD51-488E-B43A-1FA2697C4923}" srcOrd="0" destOrd="0" presId="urn:microsoft.com/office/officeart/2008/layout/HorizontalMultiLevelHierarchy"/>
    <dgm:cxn modelId="{C447CF36-C986-45A0-B766-C3E2CBB2C9C6}" type="presParOf" srcId="{D09025F3-2CE2-404A-8125-7A8B4F2244CE}" destId="{A2043A20-83E9-48EA-9356-D716CC047E93}" srcOrd="1" destOrd="0" presId="urn:microsoft.com/office/officeart/2008/layout/HorizontalMultiLevelHierarchy"/>
    <dgm:cxn modelId="{1D71FEAA-6B12-4483-8D55-8757C3BFADDF}" type="presParOf" srcId="{D2647E75-FC78-4821-8704-780A26AA0385}" destId="{381BF271-57E1-4128-9720-F20E1EB40897}" srcOrd="2" destOrd="0" presId="urn:microsoft.com/office/officeart/2008/layout/HorizontalMultiLevelHierarchy"/>
    <dgm:cxn modelId="{1A25DD34-B335-4EB0-9F07-0310450291A4}" type="presParOf" srcId="{381BF271-57E1-4128-9720-F20E1EB40897}" destId="{70A9A42D-F859-41FB-A4E2-A0D67F86388F}" srcOrd="0" destOrd="0" presId="urn:microsoft.com/office/officeart/2008/layout/HorizontalMultiLevelHierarchy"/>
    <dgm:cxn modelId="{1DE4DAC4-E53A-4A38-ACE1-05AA0F4FACB7}" type="presParOf" srcId="{D2647E75-FC78-4821-8704-780A26AA0385}" destId="{9567C8F8-ECFD-4804-90AF-48C144B7C77B}" srcOrd="3" destOrd="0" presId="urn:microsoft.com/office/officeart/2008/layout/HorizontalMultiLevelHierarchy"/>
    <dgm:cxn modelId="{BB2E3985-EFEF-4117-AE09-2BBC017C299B}" type="presParOf" srcId="{9567C8F8-ECFD-4804-90AF-48C144B7C77B}" destId="{5DBE5428-82D4-4BFF-B170-4C7E4EDBF37A}" srcOrd="0" destOrd="0" presId="urn:microsoft.com/office/officeart/2008/layout/HorizontalMultiLevelHierarchy"/>
    <dgm:cxn modelId="{4D650CCB-65BB-49A0-937E-FFFE657CC2AA}" type="presParOf" srcId="{9567C8F8-ECFD-4804-90AF-48C144B7C77B}" destId="{F7A314F8-6673-44BA-A4BC-F536B215A0AE}" srcOrd="1" destOrd="0" presId="urn:microsoft.com/office/officeart/2008/layout/HorizontalMultiLevelHierarchy"/>
    <dgm:cxn modelId="{ADF2E001-48D8-4167-B354-9B3853513F9D}" type="presParOf" srcId="{D2647E75-FC78-4821-8704-780A26AA0385}" destId="{61553FEA-DAE8-42B9-8E2B-E782D6F719B3}" srcOrd="4" destOrd="0" presId="urn:microsoft.com/office/officeart/2008/layout/HorizontalMultiLevelHierarchy"/>
    <dgm:cxn modelId="{C7BAF9BD-C522-40DB-9A41-80916991A50A}" type="presParOf" srcId="{61553FEA-DAE8-42B9-8E2B-E782D6F719B3}" destId="{261AB753-AA45-4205-BB59-BC7BD72DAC9E}" srcOrd="0" destOrd="0" presId="urn:microsoft.com/office/officeart/2008/layout/HorizontalMultiLevelHierarchy"/>
    <dgm:cxn modelId="{8E976CC0-9D04-4F6F-A112-E8246C4A3F88}" type="presParOf" srcId="{D2647E75-FC78-4821-8704-780A26AA0385}" destId="{C1AEC54E-A555-4E4A-9509-80BD452FB05C}" srcOrd="5" destOrd="0" presId="urn:microsoft.com/office/officeart/2008/layout/HorizontalMultiLevelHierarchy"/>
    <dgm:cxn modelId="{2C9EB876-F9F7-4429-8A94-72824F7DF6E8}" type="presParOf" srcId="{C1AEC54E-A555-4E4A-9509-80BD452FB05C}" destId="{F7F5C338-3A6C-4BE1-A734-2C350F0EF3F8}" srcOrd="0" destOrd="0" presId="urn:microsoft.com/office/officeart/2008/layout/HorizontalMultiLevelHierarchy"/>
    <dgm:cxn modelId="{3A1BD527-147D-4715-96FA-5A5ED6D9709E}" type="presParOf" srcId="{C1AEC54E-A555-4E4A-9509-80BD452FB05C}" destId="{9ED2CAE8-2511-458F-8CEE-C8D7BE1B183F}" srcOrd="1" destOrd="0" presId="urn:microsoft.com/office/officeart/2008/layout/HorizontalMultiLevelHierarchy"/>
    <dgm:cxn modelId="{531943F1-0095-4D10-B3BA-7D6EE81B4F53}" type="presParOf" srcId="{9ED2CAE8-2511-458F-8CEE-C8D7BE1B183F}" destId="{A1C9E244-C9BC-4A00-A031-5E05DA0CAF36}" srcOrd="0" destOrd="0" presId="urn:microsoft.com/office/officeart/2008/layout/HorizontalMultiLevelHierarchy"/>
    <dgm:cxn modelId="{09034FD1-85B8-4FF8-9079-1FFF90E5570F}" type="presParOf" srcId="{A1C9E244-C9BC-4A00-A031-5E05DA0CAF36}" destId="{2CBB9BF2-A8B8-4086-98BB-3471C0DADBA9}" srcOrd="0" destOrd="0" presId="urn:microsoft.com/office/officeart/2008/layout/HorizontalMultiLevelHierarchy"/>
    <dgm:cxn modelId="{677C85FE-EA30-4A69-9358-A4C762ED7E41}" type="presParOf" srcId="{9ED2CAE8-2511-458F-8CEE-C8D7BE1B183F}" destId="{C013B7DC-87C6-4249-B6E8-11EAF2A9931B}" srcOrd="1" destOrd="0" presId="urn:microsoft.com/office/officeart/2008/layout/HorizontalMultiLevelHierarchy"/>
    <dgm:cxn modelId="{F18842F0-3707-47D8-8991-92DD85BFDBFC}" type="presParOf" srcId="{C013B7DC-87C6-4249-B6E8-11EAF2A9931B}" destId="{8E9C2B9B-BC1C-48CD-B43D-A0290A6EFC4D}" srcOrd="0" destOrd="0" presId="urn:microsoft.com/office/officeart/2008/layout/HorizontalMultiLevelHierarchy"/>
    <dgm:cxn modelId="{DF820198-72A4-4404-9D4E-C0C53E2BE34F}" type="presParOf" srcId="{C013B7DC-87C6-4249-B6E8-11EAF2A9931B}" destId="{533FEE22-08F0-4273-9B73-C364EE97D6A0}" srcOrd="1" destOrd="0" presId="urn:microsoft.com/office/officeart/2008/layout/HorizontalMultiLevelHierarchy"/>
    <dgm:cxn modelId="{34F38C1B-13FC-4BE2-A86E-A9B2AEE3CC20}" type="presParOf" srcId="{9ED2CAE8-2511-458F-8CEE-C8D7BE1B183F}" destId="{A9E9CA1F-7971-4503-912A-AFF7BEA52201}" srcOrd="2" destOrd="0" presId="urn:microsoft.com/office/officeart/2008/layout/HorizontalMultiLevelHierarchy"/>
    <dgm:cxn modelId="{BD85A524-2CD2-4C98-B43C-D0E34149B3CE}" type="presParOf" srcId="{A9E9CA1F-7971-4503-912A-AFF7BEA52201}" destId="{333BC995-E6C0-4B8D-B09A-7556744AA66A}" srcOrd="0" destOrd="0" presId="urn:microsoft.com/office/officeart/2008/layout/HorizontalMultiLevelHierarchy"/>
    <dgm:cxn modelId="{DD5742DF-2490-4F96-9132-0AFAEFB08396}" type="presParOf" srcId="{9ED2CAE8-2511-458F-8CEE-C8D7BE1B183F}" destId="{58ABFB02-1ACF-455D-AEE7-89B1D0EED14A}" srcOrd="3" destOrd="0" presId="urn:microsoft.com/office/officeart/2008/layout/HorizontalMultiLevelHierarchy"/>
    <dgm:cxn modelId="{30CED62E-0A91-4B85-BC7D-CA40282BDAD6}" type="presParOf" srcId="{58ABFB02-1ACF-455D-AEE7-89B1D0EED14A}" destId="{096D7DA6-FCB9-4936-8053-2D2738A1D206}" srcOrd="0" destOrd="0" presId="urn:microsoft.com/office/officeart/2008/layout/HorizontalMultiLevelHierarchy"/>
    <dgm:cxn modelId="{707F4B40-E531-436B-91E3-E8428DC26CE4}" type="presParOf" srcId="{58ABFB02-1ACF-455D-AEE7-89B1D0EED14A}" destId="{9B65A1FD-C047-49F8-AF41-EF1537564FF7}" srcOrd="1" destOrd="0" presId="urn:microsoft.com/office/officeart/2008/layout/HorizontalMultiLevelHierarchy"/>
    <dgm:cxn modelId="{84F6469A-45D1-4556-9F94-65070806AE9C}" type="presParOf" srcId="{D2647E75-FC78-4821-8704-780A26AA0385}" destId="{2F71B930-6FBE-416E-AB2D-C767F7D501BC}" srcOrd="6" destOrd="0" presId="urn:microsoft.com/office/officeart/2008/layout/HorizontalMultiLevelHierarchy"/>
    <dgm:cxn modelId="{C63E3BBB-416A-4A0E-9E30-E48D5396F393}" type="presParOf" srcId="{2F71B930-6FBE-416E-AB2D-C767F7D501BC}" destId="{85EC0AD5-515C-4A33-B8CB-E3A1BEFC6090}" srcOrd="0" destOrd="0" presId="urn:microsoft.com/office/officeart/2008/layout/HorizontalMultiLevelHierarchy"/>
    <dgm:cxn modelId="{2DC74E7F-AFA7-40F4-A962-9AF93685D7DC}" type="presParOf" srcId="{D2647E75-FC78-4821-8704-780A26AA0385}" destId="{3EF035F7-31E0-4135-AD53-B5530F886457}" srcOrd="7" destOrd="0" presId="urn:microsoft.com/office/officeart/2008/layout/HorizontalMultiLevelHierarchy"/>
    <dgm:cxn modelId="{841FFD22-0827-4526-9BDA-5950D390B963}" type="presParOf" srcId="{3EF035F7-31E0-4135-AD53-B5530F886457}" destId="{02BAE660-2E9B-466D-8025-4454D7EDC0E9}" srcOrd="0" destOrd="0" presId="urn:microsoft.com/office/officeart/2008/layout/HorizontalMultiLevelHierarchy"/>
    <dgm:cxn modelId="{C800FAC2-500C-44E7-9121-ECB3868564E9}" type="presParOf" srcId="{3EF035F7-31E0-4135-AD53-B5530F886457}" destId="{EFE00A8A-23E0-4554-BD67-CFF35012B30C}" srcOrd="1" destOrd="0" presId="urn:microsoft.com/office/officeart/2008/layout/HorizontalMultiLevelHierarchy"/>
    <dgm:cxn modelId="{AFF6A48B-F1BC-42FB-873D-F28C45E07347}" type="presParOf" srcId="{F4DC0A78-30FD-473B-87B2-0612A17A49B1}" destId="{9DFE084B-7ED3-4214-90C1-0A82636F0FA1}" srcOrd="6" destOrd="0" presId="urn:microsoft.com/office/officeart/2008/layout/HorizontalMultiLevelHierarchy"/>
    <dgm:cxn modelId="{D2E3CCB0-D5F9-46EF-8461-7FBC3B5239BF}" type="presParOf" srcId="{9DFE084B-7ED3-4214-90C1-0A82636F0FA1}" destId="{22AAA930-4067-48B9-9584-927D380B0B27}" srcOrd="0" destOrd="0" presId="urn:microsoft.com/office/officeart/2008/layout/HorizontalMultiLevelHierarchy"/>
    <dgm:cxn modelId="{D2A47CC1-9B1B-4F62-914D-0F9C7066581C}" type="presParOf" srcId="{F4DC0A78-30FD-473B-87B2-0612A17A49B1}" destId="{F18F299C-7E64-4738-ADC6-7A9F874A1755}" srcOrd="7" destOrd="0" presId="urn:microsoft.com/office/officeart/2008/layout/HorizontalMultiLevelHierarchy"/>
    <dgm:cxn modelId="{AE636261-F648-4DE9-9F09-8F7153864DF9}" type="presParOf" srcId="{F18F299C-7E64-4738-ADC6-7A9F874A1755}" destId="{55192AB7-5F70-43EB-91E1-D487674A7A1B}" srcOrd="0" destOrd="0" presId="urn:microsoft.com/office/officeart/2008/layout/HorizontalMultiLevelHierarchy"/>
    <dgm:cxn modelId="{4FE1D728-B767-43F3-977A-0CFF30DDE4FE}" type="presParOf" srcId="{F18F299C-7E64-4738-ADC6-7A9F874A1755}" destId="{75F22961-3FC8-46BA-8337-DDCA98BEE02E}" srcOrd="1" destOrd="0" presId="urn:microsoft.com/office/officeart/2008/layout/HorizontalMultiLevelHierarchy"/>
    <dgm:cxn modelId="{AE31D193-3272-4BC8-9D7F-D1142784B1D2}" type="presParOf" srcId="{75F22961-3FC8-46BA-8337-DDCA98BEE02E}" destId="{DCFE5CA0-462B-4FBE-8557-3E1437EE4070}" srcOrd="0" destOrd="0" presId="urn:microsoft.com/office/officeart/2008/layout/HorizontalMultiLevelHierarchy"/>
    <dgm:cxn modelId="{23D08F26-E9BB-45D5-A6FD-AC940761CBB9}" type="presParOf" srcId="{DCFE5CA0-462B-4FBE-8557-3E1437EE4070}" destId="{3C48ECD4-DD98-49F9-9B2F-3EEE2C216189}" srcOrd="0" destOrd="0" presId="urn:microsoft.com/office/officeart/2008/layout/HorizontalMultiLevelHierarchy"/>
    <dgm:cxn modelId="{700A6EB5-F04E-44A0-A8F2-D922C4E18560}" type="presParOf" srcId="{75F22961-3FC8-46BA-8337-DDCA98BEE02E}" destId="{662F456A-3BE5-4A4C-B641-274BC17288A3}" srcOrd="1" destOrd="0" presId="urn:microsoft.com/office/officeart/2008/layout/HorizontalMultiLevelHierarchy"/>
    <dgm:cxn modelId="{B511F3BA-8BEC-46D7-B904-685C4E60C7A8}" type="presParOf" srcId="{662F456A-3BE5-4A4C-B641-274BC17288A3}" destId="{E04EDAF1-62FC-41F0-85A9-8DE51E6EB01E}" srcOrd="0" destOrd="0" presId="urn:microsoft.com/office/officeart/2008/layout/HorizontalMultiLevelHierarchy"/>
    <dgm:cxn modelId="{6BA4760C-6150-4F06-BA5E-69DD3897B74B}" type="presParOf" srcId="{662F456A-3BE5-4A4C-B641-274BC17288A3}" destId="{708BB8F8-E2D7-4967-852C-EEC71D8C1B1A}" srcOrd="1" destOrd="0" presId="urn:microsoft.com/office/officeart/2008/layout/HorizontalMultiLevelHierarchy"/>
    <dgm:cxn modelId="{FA406270-D402-4267-B330-AEDCC58E1AF7}" type="presParOf" srcId="{75F22961-3FC8-46BA-8337-DDCA98BEE02E}" destId="{8C4B6C01-88AB-443D-B0BE-181FFB7ED75F}" srcOrd="2" destOrd="0" presId="urn:microsoft.com/office/officeart/2008/layout/HorizontalMultiLevelHierarchy"/>
    <dgm:cxn modelId="{91A3509F-31E3-48E5-95B1-315B1356E565}" type="presParOf" srcId="{8C4B6C01-88AB-443D-B0BE-181FFB7ED75F}" destId="{A48AF231-07E0-4290-BBE6-EB841B0613C1}" srcOrd="0" destOrd="0" presId="urn:microsoft.com/office/officeart/2008/layout/HorizontalMultiLevelHierarchy"/>
    <dgm:cxn modelId="{F3DE07A9-5F32-4729-81AE-C928FC9E4709}" type="presParOf" srcId="{75F22961-3FC8-46BA-8337-DDCA98BEE02E}" destId="{FECB24A0-78A6-4DA4-AF50-A0A5EACC47A1}" srcOrd="3" destOrd="0" presId="urn:microsoft.com/office/officeart/2008/layout/HorizontalMultiLevelHierarchy"/>
    <dgm:cxn modelId="{EE2BA2B8-73FA-441E-9B3E-0A6E3E0D26BC}" type="presParOf" srcId="{FECB24A0-78A6-4DA4-AF50-A0A5EACC47A1}" destId="{F06E02EE-7326-48A6-9046-D7262735BC75}" srcOrd="0" destOrd="0" presId="urn:microsoft.com/office/officeart/2008/layout/HorizontalMultiLevelHierarchy"/>
    <dgm:cxn modelId="{1985FC77-4471-4A07-B5BB-4A7F901E2960}" type="presParOf" srcId="{FECB24A0-78A6-4DA4-AF50-A0A5EACC47A1}" destId="{ADFCF615-AAD5-46FD-A66A-DD2C343FDC23}" srcOrd="1" destOrd="0" presId="urn:microsoft.com/office/officeart/2008/layout/HorizontalMultiLevelHierarchy"/>
    <dgm:cxn modelId="{916D87C2-F96F-4AE9-B4D7-3E9D360627F2}" type="presParOf" srcId="{75F22961-3FC8-46BA-8337-DDCA98BEE02E}" destId="{B5909EB1-79FE-4D91-A32B-0A49FA90DECE}" srcOrd="4" destOrd="0" presId="urn:microsoft.com/office/officeart/2008/layout/HorizontalMultiLevelHierarchy"/>
    <dgm:cxn modelId="{1B01957B-9B79-4E30-8F88-E2924DBB9E47}" type="presParOf" srcId="{B5909EB1-79FE-4D91-A32B-0A49FA90DECE}" destId="{C7C28832-E3E8-47B6-A58E-D2A6AF30B5A1}" srcOrd="0" destOrd="0" presId="urn:microsoft.com/office/officeart/2008/layout/HorizontalMultiLevelHierarchy"/>
    <dgm:cxn modelId="{6E8C7834-1EF0-4F80-A78D-E9DC089CF912}" type="presParOf" srcId="{75F22961-3FC8-46BA-8337-DDCA98BEE02E}" destId="{EA1DBCB7-F976-4DD6-B488-B427E6333918}" srcOrd="5" destOrd="0" presId="urn:microsoft.com/office/officeart/2008/layout/HorizontalMultiLevelHierarchy"/>
    <dgm:cxn modelId="{1424CB60-9D2A-4084-B5DA-2C8142214B6B}" type="presParOf" srcId="{EA1DBCB7-F976-4DD6-B488-B427E6333918}" destId="{33468AA0-1B27-4774-906D-2B647437C140}" srcOrd="0" destOrd="0" presId="urn:microsoft.com/office/officeart/2008/layout/HorizontalMultiLevelHierarchy"/>
    <dgm:cxn modelId="{38E5FD66-88BA-4BE6-BCB2-917959C8A37B}" type="presParOf" srcId="{EA1DBCB7-F976-4DD6-B488-B427E6333918}" destId="{3F2AC105-772F-471D-9C29-A4EC1063641D}" srcOrd="1" destOrd="0" presId="urn:microsoft.com/office/officeart/2008/layout/HorizontalMultiLevelHierarchy"/>
  </dgm:cxnLst>
  <dgm:bg/>
  <dgm:whole>
    <a:ln w="57150">
      <a:solidFill>
        <a:schemeClr val="accent5">
          <a:lumMod val="75000"/>
        </a:schemeClr>
      </a:solidFill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1CB4F-8381-4FDB-8CD5-CF6E58C356EC}">
      <dsp:nvSpPr>
        <dsp:cNvPr id="0" name=""/>
        <dsp:cNvSpPr/>
      </dsp:nvSpPr>
      <dsp:spPr>
        <a:xfrm>
          <a:off x="3498791" y="6307026"/>
          <a:ext cx="2782331" cy="142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91165" y="0"/>
              </a:lnTo>
              <a:lnTo>
                <a:pt x="1391165" y="142527"/>
              </a:lnTo>
              <a:lnTo>
                <a:pt x="2782331" y="14252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0307" y="6308641"/>
        <a:ext cx="139299" cy="139299"/>
      </dsp:txXfrm>
    </dsp:sp>
    <dsp:sp modelId="{C8FEE4AF-69EE-436A-A99D-443ED9596ACC}">
      <dsp:nvSpPr>
        <dsp:cNvPr id="0" name=""/>
        <dsp:cNvSpPr/>
      </dsp:nvSpPr>
      <dsp:spPr>
        <a:xfrm>
          <a:off x="3498791" y="5947659"/>
          <a:ext cx="2789819" cy="359367"/>
        </a:xfrm>
        <a:custGeom>
          <a:avLst/>
          <a:gdLst/>
          <a:ahLst/>
          <a:cxnLst/>
          <a:rect l="0" t="0" r="0" b="0"/>
          <a:pathLst>
            <a:path>
              <a:moveTo>
                <a:pt x="0" y="359367"/>
              </a:moveTo>
              <a:lnTo>
                <a:pt x="1394909" y="359367"/>
              </a:lnTo>
              <a:lnTo>
                <a:pt x="1394909" y="0"/>
              </a:lnTo>
              <a:lnTo>
                <a:pt x="2789819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3379" y="6057021"/>
        <a:ext cx="140643" cy="140643"/>
      </dsp:txXfrm>
    </dsp:sp>
    <dsp:sp modelId="{DCA77D36-6541-462F-998D-052F1BCD0566}">
      <dsp:nvSpPr>
        <dsp:cNvPr id="0" name=""/>
        <dsp:cNvSpPr/>
      </dsp:nvSpPr>
      <dsp:spPr>
        <a:xfrm>
          <a:off x="1549999" y="3429000"/>
          <a:ext cx="352337" cy="2878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168" y="0"/>
              </a:lnTo>
              <a:lnTo>
                <a:pt x="176168" y="2878026"/>
              </a:lnTo>
              <a:lnTo>
                <a:pt x="352337" y="287802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53680" y="4795525"/>
        <a:ext cx="144975" cy="144975"/>
      </dsp:txXfrm>
    </dsp:sp>
    <dsp:sp modelId="{DB124A47-FE14-42FA-B290-A68590A30B78}">
      <dsp:nvSpPr>
        <dsp:cNvPr id="0" name=""/>
        <dsp:cNvSpPr/>
      </dsp:nvSpPr>
      <dsp:spPr>
        <a:xfrm>
          <a:off x="5270440" y="5348699"/>
          <a:ext cx="4303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5170" y="45720"/>
              </a:lnTo>
              <a:lnTo>
                <a:pt x="215170" y="88537"/>
              </a:lnTo>
              <a:lnTo>
                <a:pt x="430340" y="885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474798" y="5383608"/>
        <a:ext cx="21623" cy="21623"/>
      </dsp:txXfrm>
    </dsp:sp>
    <dsp:sp modelId="{8A7D5B59-FA2E-47A2-AB72-3A241F20C3BA}">
      <dsp:nvSpPr>
        <dsp:cNvPr id="0" name=""/>
        <dsp:cNvSpPr/>
      </dsp:nvSpPr>
      <dsp:spPr>
        <a:xfrm>
          <a:off x="5270440" y="4856341"/>
          <a:ext cx="416578" cy="538078"/>
        </a:xfrm>
        <a:custGeom>
          <a:avLst/>
          <a:gdLst/>
          <a:ahLst/>
          <a:cxnLst/>
          <a:rect l="0" t="0" r="0" b="0"/>
          <a:pathLst>
            <a:path>
              <a:moveTo>
                <a:pt x="0" y="538078"/>
              </a:moveTo>
              <a:lnTo>
                <a:pt x="208289" y="538078"/>
              </a:lnTo>
              <a:lnTo>
                <a:pt x="208289" y="0"/>
              </a:lnTo>
              <a:lnTo>
                <a:pt x="416578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461717" y="5108368"/>
        <a:ext cx="34024" cy="34024"/>
      </dsp:txXfrm>
    </dsp:sp>
    <dsp:sp modelId="{E1F69D0D-6EFF-4FD4-B494-2DECCB479268}">
      <dsp:nvSpPr>
        <dsp:cNvPr id="0" name=""/>
        <dsp:cNvSpPr/>
      </dsp:nvSpPr>
      <dsp:spPr>
        <a:xfrm>
          <a:off x="3498791" y="5090217"/>
          <a:ext cx="175194" cy="304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597" y="0"/>
              </a:lnTo>
              <a:lnTo>
                <a:pt x="87597" y="304202"/>
              </a:lnTo>
              <a:lnTo>
                <a:pt x="175194" y="3042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7612" y="5233542"/>
        <a:ext cx="17552" cy="17552"/>
      </dsp:txXfrm>
    </dsp:sp>
    <dsp:sp modelId="{BEF028E2-E4D7-4F24-A64F-DD143DA40A49}">
      <dsp:nvSpPr>
        <dsp:cNvPr id="0" name=""/>
        <dsp:cNvSpPr/>
      </dsp:nvSpPr>
      <dsp:spPr>
        <a:xfrm>
          <a:off x="3498791" y="4868772"/>
          <a:ext cx="188988" cy="221444"/>
        </a:xfrm>
        <a:custGeom>
          <a:avLst/>
          <a:gdLst/>
          <a:ahLst/>
          <a:cxnLst/>
          <a:rect l="0" t="0" r="0" b="0"/>
          <a:pathLst>
            <a:path>
              <a:moveTo>
                <a:pt x="0" y="221444"/>
              </a:moveTo>
              <a:lnTo>
                <a:pt x="94494" y="221444"/>
              </a:lnTo>
              <a:lnTo>
                <a:pt x="94494" y="0"/>
              </a:lnTo>
              <a:lnTo>
                <a:pt x="188988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86007" y="4972216"/>
        <a:ext cx="14556" cy="14556"/>
      </dsp:txXfrm>
    </dsp:sp>
    <dsp:sp modelId="{C734E81A-CA68-44F0-BD37-F76BFADC338C}">
      <dsp:nvSpPr>
        <dsp:cNvPr id="0" name=""/>
        <dsp:cNvSpPr/>
      </dsp:nvSpPr>
      <dsp:spPr>
        <a:xfrm>
          <a:off x="1549999" y="3429000"/>
          <a:ext cx="352337" cy="1661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168" y="0"/>
              </a:lnTo>
              <a:lnTo>
                <a:pt x="176168" y="1661217"/>
              </a:lnTo>
              <a:lnTo>
                <a:pt x="352337" y="166121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683714" y="4217154"/>
        <a:ext cx="84908" cy="84908"/>
      </dsp:txXfrm>
    </dsp:sp>
    <dsp:sp modelId="{7FE76EBA-2B94-488A-8EAF-BD5C87C72462}">
      <dsp:nvSpPr>
        <dsp:cNvPr id="0" name=""/>
        <dsp:cNvSpPr/>
      </dsp:nvSpPr>
      <dsp:spPr>
        <a:xfrm>
          <a:off x="3509806" y="3519956"/>
          <a:ext cx="1003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1613" y="45720"/>
              </a:lnTo>
              <a:lnTo>
                <a:pt x="501613" y="77863"/>
              </a:lnTo>
              <a:lnTo>
                <a:pt x="1003227" y="778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6327" y="3540583"/>
        <a:ext cx="50187" cy="50187"/>
      </dsp:txXfrm>
    </dsp:sp>
    <dsp:sp modelId="{1B3A54E5-AE4F-4467-9CEE-0D94A4B1F29D}">
      <dsp:nvSpPr>
        <dsp:cNvPr id="0" name=""/>
        <dsp:cNvSpPr/>
      </dsp:nvSpPr>
      <dsp:spPr>
        <a:xfrm>
          <a:off x="6137633" y="3042414"/>
          <a:ext cx="134181" cy="1179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090" y="0"/>
              </a:lnTo>
              <a:lnTo>
                <a:pt x="67090" y="1179317"/>
              </a:lnTo>
              <a:lnTo>
                <a:pt x="134181" y="1179317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75051" y="3602400"/>
        <a:ext cx="59346" cy="59346"/>
      </dsp:txXfrm>
    </dsp:sp>
    <dsp:sp modelId="{F20733D1-D3B0-4902-B7D1-B7C112020FBA}">
      <dsp:nvSpPr>
        <dsp:cNvPr id="0" name=""/>
        <dsp:cNvSpPr/>
      </dsp:nvSpPr>
      <dsp:spPr>
        <a:xfrm>
          <a:off x="8125203" y="4064291"/>
          <a:ext cx="1596453" cy="664431"/>
        </a:xfrm>
        <a:custGeom>
          <a:avLst/>
          <a:gdLst/>
          <a:ahLst/>
          <a:cxnLst/>
          <a:rect l="0" t="0" r="0" b="0"/>
          <a:pathLst>
            <a:path>
              <a:moveTo>
                <a:pt x="1596453" y="0"/>
              </a:moveTo>
              <a:lnTo>
                <a:pt x="0" y="664431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8880200" y="4353277"/>
        <a:ext cx="86460" cy="86460"/>
      </dsp:txXfrm>
    </dsp:sp>
    <dsp:sp modelId="{B8FAC4C6-CF2D-4BBA-9B72-EF09521457D5}">
      <dsp:nvSpPr>
        <dsp:cNvPr id="0" name=""/>
        <dsp:cNvSpPr/>
      </dsp:nvSpPr>
      <dsp:spPr>
        <a:xfrm>
          <a:off x="8125203" y="3458549"/>
          <a:ext cx="1607261" cy="605742"/>
        </a:xfrm>
        <a:custGeom>
          <a:avLst/>
          <a:gdLst/>
          <a:ahLst/>
          <a:cxnLst/>
          <a:rect l="0" t="0" r="0" b="0"/>
          <a:pathLst>
            <a:path>
              <a:moveTo>
                <a:pt x="1607261" y="0"/>
              </a:moveTo>
              <a:lnTo>
                <a:pt x="0" y="605742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8885893" y="3718479"/>
        <a:ext cx="85880" cy="85880"/>
      </dsp:txXfrm>
    </dsp:sp>
    <dsp:sp modelId="{3967C9FF-29FE-45FF-89D2-1F45F7D4BB77}">
      <dsp:nvSpPr>
        <dsp:cNvPr id="0" name=""/>
        <dsp:cNvSpPr/>
      </dsp:nvSpPr>
      <dsp:spPr>
        <a:xfrm>
          <a:off x="6137633" y="3042414"/>
          <a:ext cx="1998377" cy="416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9188" y="0"/>
              </a:lnTo>
              <a:lnTo>
                <a:pt x="999188" y="416134"/>
              </a:lnTo>
              <a:lnTo>
                <a:pt x="1998377" y="416134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>
        <a:off x="7085791" y="3199450"/>
        <a:ext cx="102062" cy="102062"/>
      </dsp:txXfrm>
    </dsp:sp>
    <dsp:sp modelId="{C79530A2-BD16-4E33-A0BB-4C36B17295C1}">
      <dsp:nvSpPr>
        <dsp:cNvPr id="0" name=""/>
        <dsp:cNvSpPr/>
      </dsp:nvSpPr>
      <dsp:spPr>
        <a:xfrm>
          <a:off x="6137633" y="3042414"/>
          <a:ext cx="134181" cy="53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090" y="0"/>
              </a:lnTo>
              <a:lnTo>
                <a:pt x="67090" y="539114"/>
              </a:lnTo>
              <a:lnTo>
                <a:pt x="134181" y="539114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90835" y="3298083"/>
        <a:ext cx="27778" cy="27778"/>
      </dsp:txXfrm>
    </dsp:sp>
    <dsp:sp modelId="{5EDF3D4D-8BE6-4ED0-B806-EB0EE6B2526C}">
      <dsp:nvSpPr>
        <dsp:cNvPr id="0" name=""/>
        <dsp:cNvSpPr/>
      </dsp:nvSpPr>
      <dsp:spPr>
        <a:xfrm>
          <a:off x="6137633" y="2588062"/>
          <a:ext cx="2446565" cy="454351"/>
        </a:xfrm>
        <a:custGeom>
          <a:avLst/>
          <a:gdLst/>
          <a:ahLst/>
          <a:cxnLst/>
          <a:rect l="0" t="0" r="0" b="0"/>
          <a:pathLst>
            <a:path>
              <a:moveTo>
                <a:pt x="0" y="454351"/>
              </a:moveTo>
              <a:lnTo>
                <a:pt x="1223282" y="454351"/>
              </a:lnTo>
              <a:lnTo>
                <a:pt x="1223282" y="0"/>
              </a:lnTo>
              <a:lnTo>
                <a:pt x="2446565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7298706" y="2753028"/>
        <a:ext cx="124419" cy="124419"/>
      </dsp:txXfrm>
    </dsp:sp>
    <dsp:sp modelId="{F1C4B16C-E36F-499A-BFF2-AF8B9DB412B5}">
      <dsp:nvSpPr>
        <dsp:cNvPr id="0" name=""/>
        <dsp:cNvSpPr/>
      </dsp:nvSpPr>
      <dsp:spPr>
        <a:xfrm>
          <a:off x="6137633" y="2003016"/>
          <a:ext cx="2425572" cy="1039398"/>
        </a:xfrm>
        <a:custGeom>
          <a:avLst/>
          <a:gdLst/>
          <a:ahLst/>
          <a:cxnLst/>
          <a:rect l="0" t="0" r="0" b="0"/>
          <a:pathLst>
            <a:path>
              <a:moveTo>
                <a:pt x="0" y="1039398"/>
              </a:moveTo>
              <a:lnTo>
                <a:pt x="1212786" y="1039398"/>
              </a:lnTo>
              <a:lnTo>
                <a:pt x="1212786" y="0"/>
              </a:lnTo>
              <a:lnTo>
                <a:pt x="2425572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baseline="0">
            <a:solidFill>
              <a:schemeClr val="bg1"/>
            </a:solidFill>
          </a:endParaRPr>
        </a:p>
      </dsp:txBody>
      <dsp:txXfrm>
        <a:off x="7284447" y="2456743"/>
        <a:ext cx="131944" cy="131944"/>
      </dsp:txXfrm>
    </dsp:sp>
    <dsp:sp modelId="{55235A43-3458-4B00-926A-708723A91B74}">
      <dsp:nvSpPr>
        <dsp:cNvPr id="0" name=""/>
        <dsp:cNvSpPr/>
      </dsp:nvSpPr>
      <dsp:spPr>
        <a:xfrm>
          <a:off x="3509806" y="3042414"/>
          <a:ext cx="1031373" cy="523262"/>
        </a:xfrm>
        <a:custGeom>
          <a:avLst/>
          <a:gdLst/>
          <a:ahLst/>
          <a:cxnLst/>
          <a:rect l="0" t="0" r="0" b="0"/>
          <a:pathLst>
            <a:path>
              <a:moveTo>
                <a:pt x="0" y="523262"/>
              </a:moveTo>
              <a:lnTo>
                <a:pt x="515686" y="523262"/>
              </a:lnTo>
              <a:lnTo>
                <a:pt x="515686" y="0"/>
              </a:lnTo>
              <a:lnTo>
                <a:pt x="1031373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6580" y="3275132"/>
        <a:ext cx="57825" cy="57825"/>
      </dsp:txXfrm>
    </dsp:sp>
    <dsp:sp modelId="{1B13355D-3209-4821-8B35-4AA45423D8BA}">
      <dsp:nvSpPr>
        <dsp:cNvPr id="0" name=""/>
        <dsp:cNvSpPr/>
      </dsp:nvSpPr>
      <dsp:spPr>
        <a:xfrm>
          <a:off x="1549999" y="3429000"/>
          <a:ext cx="363352" cy="136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676" y="0"/>
              </a:lnTo>
              <a:lnTo>
                <a:pt x="181676" y="136676"/>
              </a:lnTo>
              <a:lnTo>
                <a:pt x="363352" y="13667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21971" y="3487633"/>
        <a:ext cx="19410" cy="19410"/>
      </dsp:txXfrm>
    </dsp:sp>
    <dsp:sp modelId="{7FEAFBF1-0B56-4BAE-B7CF-CAFBD2443DA0}">
      <dsp:nvSpPr>
        <dsp:cNvPr id="0" name=""/>
        <dsp:cNvSpPr/>
      </dsp:nvSpPr>
      <dsp:spPr>
        <a:xfrm>
          <a:off x="7297234" y="1386062"/>
          <a:ext cx="3036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7517"/>
              </a:moveTo>
              <a:lnTo>
                <a:pt x="151838" y="77517"/>
              </a:lnTo>
              <a:lnTo>
                <a:pt x="151838" y="45720"/>
              </a:lnTo>
              <a:lnTo>
                <a:pt x="303677" y="457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7441439" y="1424149"/>
        <a:ext cx="15266" cy="15266"/>
      </dsp:txXfrm>
    </dsp:sp>
    <dsp:sp modelId="{944163D6-F9E1-4637-B412-CB4851CE8207}">
      <dsp:nvSpPr>
        <dsp:cNvPr id="0" name=""/>
        <dsp:cNvSpPr/>
      </dsp:nvSpPr>
      <dsp:spPr>
        <a:xfrm>
          <a:off x="7297234" y="825154"/>
          <a:ext cx="288064" cy="638425"/>
        </a:xfrm>
        <a:custGeom>
          <a:avLst/>
          <a:gdLst/>
          <a:ahLst/>
          <a:cxnLst/>
          <a:rect l="0" t="0" r="0" b="0"/>
          <a:pathLst>
            <a:path>
              <a:moveTo>
                <a:pt x="0" y="638425"/>
              </a:moveTo>
              <a:lnTo>
                <a:pt x="144032" y="638425"/>
              </a:lnTo>
              <a:lnTo>
                <a:pt x="144032" y="0"/>
              </a:lnTo>
              <a:lnTo>
                <a:pt x="288064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7423756" y="1126857"/>
        <a:ext cx="35020" cy="35020"/>
      </dsp:txXfrm>
    </dsp:sp>
    <dsp:sp modelId="{2E0DCE41-FEDF-4849-B9FC-2325DF200A29}">
      <dsp:nvSpPr>
        <dsp:cNvPr id="0" name=""/>
        <dsp:cNvSpPr/>
      </dsp:nvSpPr>
      <dsp:spPr>
        <a:xfrm>
          <a:off x="7297234" y="243361"/>
          <a:ext cx="288064" cy="1220218"/>
        </a:xfrm>
        <a:custGeom>
          <a:avLst/>
          <a:gdLst/>
          <a:ahLst/>
          <a:cxnLst/>
          <a:rect l="0" t="0" r="0" b="0"/>
          <a:pathLst>
            <a:path>
              <a:moveTo>
                <a:pt x="0" y="1220218"/>
              </a:moveTo>
              <a:lnTo>
                <a:pt x="144032" y="1220218"/>
              </a:lnTo>
              <a:lnTo>
                <a:pt x="144032" y="0"/>
              </a:lnTo>
              <a:lnTo>
                <a:pt x="288064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7409922" y="822127"/>
        <a:ext cx="62687" cy="62687"/>
      </dsp:txXfrm>
    </dsp:sp>
    <dsp:sp modelId="{89DAB12B-CB75-49DC-A318-4F6A404A8D65}">
      <dsp:nvSpPr>
        <dsp:cNvPr id="0" name=""/>
        <dsp:cNvSpPr/>
      </dsp:nvSpPr>
      <dsp:spPr>
        <a:xfrm>
          <a:off x="5547009" y="964975"/>
          <a:ext cx="153770" cy="498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85" y="0"/>
              </a:lnTo>
              <a:lnTo>
                <a:pt x="76885" y="498604"/>
              </a:lnTo>
              <a:lnTo>
                <a:pt x="153770" y="49860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610850" y="1201233"/>
        <a:ext cx="26088" cy="26088"/>
      </dsp:txXfrm>
    </dsp:sp>
    <dsp:sp modelId="{D16F24B4-9895-47FC-BE11-916C712F4096}">
      <dsp:nvSpPr>
        <dsp:cNvPr id="0" name=""/>
        <dsp:cNvSpPr/>
      </dsp:nvSpPr>
      <dsp:spPr>
        <a:xfrm>
          <a:off x="5547009" y="855175"/>
          <a:ext cx="153770" cy="109800"/>
        </a:xfrm>
        <a:custGeom>
          <a:avLst/>
          <a:gdLst/>
          <a:ahLst/>
          <a:cxnLst/>
          <a:rect l="0" t="0" r="0" b="0"/>
          <a:pathLst>
            <a:path>
              <a:moveTo>
                <a:pt x="0" y="109800"/>
              </a:moveTo>
              <a:lnTo>
                <a:pt x="76885" y="109800"/>
              </a:lnTo>
              <a:lnTo>
                <a:pt x="76885" y="0"/>
              </a:lnTo>
              <a:lnTo>
                <a:pt x="153770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619171" y="905351"/>
        <a:ext cx="9447" cy="9447"/>
      </dsp:txXfrm>
    </dsp:sp>
    <dsp:sp modelId="{3F9B97B1-A8A0-4684-A2BF-EB6B97AD2407}">
      <dsp:nvSpPr>
        <dsp:cNvPr id="0" name=""/>
        <dsp:cNvSpPr/>
      </dsp:nvSpPr>
      <dsp:spPr>
        <a:xfrm>
          <a:off x="5547009" y="246770"/>
          <a:ext cx="153770" cy="718204"/>
        </a:xfrm>
        <a:custGeom>
          <a:avLst/>
          <a:gdLst/>
          <a:ahLst/>
          <a:cxnLst/>
          <a:rect l="0" t="0" r="0" b="0"/>
          <a:pathLst>
            <a:path>
              <a:moveTo>
                <a:pt x="0" y="718204"/>
              </a:moveTo>
              <a:lnTo>
                <a:pt x="76885" y="718204"/>
              </a:lnTo>
              <a:lnTo>
                <a:pt x="76885" y="0"/>
              </a:lnTo>
              <a:lnTo>
                <a:pt x="153770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5605533" y="587511"/>
        <a:ext cx="36724" cy="36724"/>
      </dsp:txXfrm>
    </dsp:sp>
    <dsp:sp modelId="{A743774E-EC95-4214-8123-1FD64C84AAB5}">
      <dsp:nvSpPr>
        <dsp:cNvPr id="0" name=""/>
        <dsp:cNvSpPr/>
      </dsp:nvSpPr>
      <dsp:spPr>
        <a:xfrm>
          <a:off x="3520630" y="817347"/>
          <a:ext cx="429925" cy="147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962" y="0"/>
              </a:lnTo>
              <a:lnTo>
                <a:pt x="214962" y="147628"/>
              </a:lnTo>
              <a:lnTo>
                <a:pt x="429925" y="14762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4229" y="879797"/>
        <a:ext cx="22728" cy="22728"/>
      </dsp:txXfrm>
    </dsp:sp>
    <dsp:sp modelId="{DA7B29ED-16B7-4476-998B-93F91DFF0556}">
      <dsp:nvSpPr>
        <dsp:cNvPr id="0" name=""/>
        <dsp:cNvSpPr/>
      </dsp:nvSpPr>
      <dsp:spPr>
        <a:xfrm>
          <a:off x="3520630" y="453672"/>
          <a:ext cx="429222" cy="363675"/>
        </a:xfrm>
        <a:custGeom>
          <a:avLst/>
          <a:gdLst/>
          <a:ahLst/>
          <a:cxnLst/>
          <a:rect l="0" t="0" r="0" b="0"/>
          <a:pathLst>
            <a:path>
              <a:moveTo>
                <a:pt x="0" y="363675"/>
              </a:moveTo>
              <a:lnTo>
                <a:pt x="214611" y="363675"/>
              </a:lnTo>
              <a:lnTo>
                <a:pt x="214611" y="0"/>
              </a:lnTo>
              <a:lnTo>
                <a:pt x="429222" y="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1177" y="621445"/>
        <a:ext cx="28128" cy="28128"/>
      </dsp:txXfrm>
    </dsp:sp>
    <dsp:sp modelId="{F4611E0C-56C0-4936-B216-F41DE5234DD0}">
      <dsp:nvSpPr>
        <dsp:cNvPr id="0" name=""/>
        <dsp:cNvSpPr/>
      </dsp:nvSpPr>
      <dsp:spPr>
        <a:xfrm>
          <a:off x="1549999" y="817347"/>
          <a:ext cx="374176" cy="2611652"/>
        </a:xfrm>
        <a:custGeom>
          <a:avLst/>
          <a:gdLst/>
          <a:ahLst/>
          <a:cxnLst/>
          <a:rect l="0" t="0" r="0" b="0"/>
          <a:pathLst>
            <a:path>
              <a:moveTo>
                <a:pt x="0" y="2611652"/>
              </a:moveTo>
              <a:lnTo>
                <a:pt x="187088" y="2611652"/>
              </a:lnTo>
              <a:lnTo>
                <a:pt x="187088" y="0"/>
              </a:lnTo>
              <a:lnTo>
                <a:pt x="374176" y="0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</a:schemeClr>
          </a:solidFill>
          <a:prstDash val="solid"/>
        </a:ln>
        <a:effectLst/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chemeClr val="tx1"/>
            </a:solidFill>
          </a:endParaRPr>
        </a:p>
      </dsp:txBody>
      <dsp:txXfrm>
        <a:off x="1671130" y="2057215"/>
        <a:ext cx="131916" cy="131916"/>
      </dsp:txXfrm>
    </dsp:sp>
    <dsp:sp modelId="{F7F53094-0875-4086-A1A1-F8DAF68C39B4}">
      <dsp:nvSpPr>
        <dsp:cNvPr id="0" name=""/>
        <dsp:cNvSpPr/>
      </dsp:nvSpPr>
      <dsp:spPr>
        <a:xfrm rot="16200000">
          <a:off x="25785" y="3185638"/>
          <a:ext cx="2561704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إثبات وجود الله تعالى</a:t>
          </a:r>
          <a:endParaRPr lang="en-US" sz="2900" kern="1200" dirty="0"/>
        </a:p>
      </dsp:txBody>
      <dsp:txXfrm>
        <a:off x="25785" y="3185638"/>
        <a:ext cx="2561704" cy="486723"/>
      </dsp:txXfrm>
    </dsp:sp>
    <dsp:sp modelId="{B5DCA492-BB5F-47B7-994F-8D333B8166C7}">
      <dsp:nvSpPr>
        <dsp:cNvPr id="0" name=""/>
        <dsp:cNvSpPr/>
      </dsp:nvSpPr>
      <dsp:spPr>
        <a:xfrm>
          <a:off x="1924176" y="573985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الفطرة</a:t>
          </a:r>
          <a:endParaRPr lang="en-US" sz="1700" kern="1200" dirty="0"/>
        </a:p>
      </dsp:txBody>
      <dsp:txXfrm>
        <a:off x="1924176" y="573985"/>
        <a:ext cx="1596453" cy="486723"/>
      </dsp:txXfrm>
    </dsp:sp>
    <dsp:sp modelId="{E2269F69-B9EE-480A-99A7-F3994F3C7A48}">
      <dsp:nvSpPr>
        <dsp:cNvPr id="0" name=""/>
        <dsp:cNvSpPr/>
      </dsp:nvSpPr>
      <dsp:spPr>
        <a:xfrm>
          <a:off x="3949853" y="210310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تعريفها</a:t>
          </a:r>
          <a:endParaRPr lang="en-US" sz="1700" kern="1200" dirty="0"/>
        </a:p>
      </dsp:txBody>
      <dsp:txXfrm>
        <a:off x="3949853" y="210310"/>
        <a:ext cx="1596453" cy="486723"/>
      </dsp:txXfrm>
    </dsp:sp>
    <dsp:sp modelId="{927BDFAC-F7DD-4767-8ABF-EECFA9D918AD}">
      <dsp:nvSpPr>
        <dsp:cNvPr id="0" name=""/>
        <dsp:cNvSpPr/>
      </dsp:nvSpPr>
      <dsp:spPr>
        <a:xfrm>
          <a:off x="3950555" y="721613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أدلتها</a:t>
          </a:r>
          <a:endParaRPr lang="en-US" sz="1700" kern="1200" dirty="0"/>
        </a:p>
      </dsp:txBody>
      <dsp:txXfrm>
        <a:off x="3950555" y="721613"/>
        <a:ext cx="1596453" cy="486723"/>
      </dsp:txXfrm>
    </dsp:sp>
    <dsp:sp modelId="{C4643085-DBED-4577-9C81-9A5717EF6585}">
      <dsp:nvSpPr>
        <dsp:cNvPr id="0" name=""/>
        <dsp:cNvSpPr/>
      </dsp:nvSpPr>
      <dsp:spPr>
        <a:xfrm>
          <a:off x="5700780" y="3408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القرآن</a:t>
          </a:r>
          <a:endParaRPr lang="ar-SA" sz="1700" kern="1200" dirty="0"/>
        </a:p>
      </dsp:txBody>
      <dsp:txXfrm>
        <a:off x="5700780" y="3408"/>
        <a:ext cx="1596453" cy="486723"/>
      </dsp:txXfrm>
    </dsp:sp>
    <dsp:sp modelId="{6B46FA77-B576-41AA-962F-EE906AB24DE3}">
      <dsp:nvSpPr>
        <dsp:cNvPr id="0" name=""/>
        <dsp:cNvSpPr/>
      </dsp:nvSpPr>
      <dsp:spPr>
        <a:xfrm>
          <a:off x="5700780" y="611813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السنة</a:t>
          </a:r>
          <a:endParaRPr lang="ar-SA" sz="1700" kern="1200" dirty="0"/>
        </a:p>
      </dsp:txBody>
      <dsp:txXfrm>
        <a:off x="5700780" y="611813"/>
        <a:ext cx="1596453" cy="486723"/>
      </dsp:txXfrm>
    </dsp:sp>
    <dsp:sp modelId="{1770F98B-901D-4424-94C4-EFCE9750699C}">
      <dsp:nvSpPr>
        <dsp:cNvPr id="0" name=""/>
        <dsp:cNvSpPr/>
      </dsp:nvSpPr>
      <dsp:spPr>
        <a:xfrm>
          <a:off x="5700780" y="1220218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العقل والحس</a:t>
          </a:r>
          <a:endParaRPr lang="ar-SA" sz="1700" kern="1200" dirty="0"/>
        </a:p>
      </dsp:txBody>
      <dsp:txXfrm>
        <a:off x="5700780" y="1220218"/>
        <a:ext cx="1596453" cy="486723"/>
      </dsp:txXfrm>
    </dsp:sp>
    <dsp:sp modelId="{75A89D02-D591-402D-9835-C8970174F6E6}">
      <dsp:nvSpPr>
        <dsp:cNvPr id="0" name=""/>
        <dsp:cNvSpPr/>
      </dsp:nvSpPr>
      <dsp:spPr>
        <a:xfrm>
          <a:off x="7585298" y="0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smtClean="0"/>
            <a:t>أصالة </a:t>
          </a:r>
          <a:r>
            <a:rPr lang="ar-SA" sz="1700" kern="1200" dirty="0" smtClean="0"/>
            <a:t>التدين</a:t>
          </a:r>
          <a:endParaRPr lang="ar-SA" sz="1700" kern="1200" dirty="0"/>
        </a:p>
      </dsp:txBody>
      <dsp:txXfrm>
        <a:off x="7585298" y="0"/>
        <a:ext cx="1596453" cy="486723"/>
      </dsp:txXfrm>
    </dsp:sp>
    <dsp:sp modelId="{599A0094-D6EA-4093-8938-2E811AADF858}">
      <dsp:nvSpPr>
        <dsp:cNvPr id="0" name=""/>
        <dsp:cNvSpPr/>
      </dsp:nvSpPr>
      <dsp:spPr>
        <a:xfrm>
          <a:off x="7585298" y="581792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الاستيقاظ عند الشدائد</a:t>
          </a:r>
          <a:endParaRPr lang="ar-SA" sz="1700" kern="1200" dirty="0"/>
        </a:p>
      </dsp:txBody>
      <dsp:txXfrm>
        <a:off x="7585298" y="581792"/>
        <a:ext cx="1596453" cy="486723"/>
      </dsp:txXfrm>
    </dsp:sp>
    <dsp:sp modelId="{927588D4-49F2-4C5F-9199-D9188EE4DBC8}">
      <dsp:nvSpPr>
        <dsp:cNvPr id="0" name=""/>
        <dsp:cNvSpPr/>
      </dsp:nvSpPr>
      <dsp:spPr>
        <a:xfrm>
          <a:off x="7600911" y="1188420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الطمأنينة والسكون</a:t>
          </a:r>
          <a:endParaRPr lang="ar-SA" sz="1700" kern="1200" dirty="0"/>
        </a:p>
      </dsp:txBody>
      <dsp:txXfrm>
        <a:off x="7600911" y="1188420"/>
        <a:ext cx="1596453" cy="486723"/>
      </dsp:txXfrm>
    </dsp:sp>
    <dsp:sp modelId="{1149AFA6-71F0-4C02-AA88-9401999D3FE9}">
      <dsp:nvSpPr>
        <dsp:cNvPr id="0" name=""/>
        <dsp:cNvSpPr/>
      </dsp:nvSpPr>
      <dsp:spPr>
        <a:xfrm>
          <a:off x="1913352" y="3322315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smtClean="0"/>
            <a:t>العقل</a:t>
          </a:r>
          <a:endParaRPr lang="en-US" sz="1700" kern="1200" dirty="0"/>
        </a:p>
      </dsp:txBody>
      <dsp:txXfrm>
        <a:off x="1913352" y="3322315"/>
        <a:ext cx="1596453" cy="486723"/>
      </dsp:txXfrm>
    </dsp:sp>
    <dsp:sp modelId="{F3A0C162-DC74-47EA-AD1C-B3F1101D0BF4}">
      <dsp:nvSpPr>
        <dsp:cNvPr id="0" name=""/>
        <dsp:cNvSpPr/>
      </dsp:nvSpPr>
      <dsp:spPr>
        <a:xfrm>
          <a:off x="4541179" y="2799052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الخلق والإيجاد</a:t>
          </a:r>
          <a:endParaRPr lang="en-US" sz="1700" kern="1200" dirty="0"/>
        </a:p>
      </dsp:txBody>
      <dsp:txXfrm>
        <a:off x="4541179" y="2799052"/>
        <a:ext cx="1596453" cy="486723"/>
      </dsp:txXfrm>
    </dsp:sp>
    <dsp:sp modelId="{56DF8EE4-A63C-4D36-A2B9-3555335B130E}">
      <dsp:nvSpPr>
        <dsp:cNvPr id="0" name=""/>
        <dsp:cNvSpPr/>
      </dsp:nvSpPr>
      <dsp:spPr>
        <a:xfrm>
          <a:off x="8563206" y="1759654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العالم محدث</a:t>
          </a:r>
          <a:endParaRPr lang="en-US" sz="1700" kern="1200" dirty="0"/>
        </a:p>
      </dsp:txBody>
      <dsp:txXfrm>
        <a:off x="8563206" y="1759654"/>
        <a:ext cx="1596453" cy="486723"/>
      </dsp:txXfrm>
    </dsp:sp>
    <dsp:sp modelId="{1D7717E8-3AF8-44CD-9A78-7A7919612E6A}">
      <dsp:nvSpPr>
        <dsp:cNvPr id="0" name=""/>
        <dsp:cNvSpPr/>
      </dsp:nvSpPr>
      <dsp:spPr>
        <a:xfrm>
          <a:off x="8584199" y="2344701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كل محدث له محدث</a:t>
          </a:r>
          <a:endParaRPr lang="en-US" sz="1700" kern="1200" dirty="0"/>
        </a:p>
      </dsp:txBody>
      <dsp:txXfrm>
        <a:off x="8584199" y="2344701"/>
        <a:ext cx="1596453" cy="486723"/>
      </dsp:txXfrm>
    </dsp:sp>
    <dsp:sp modelId="{9D2ECCF1-3F2C-46DB-8190-2EFF6B6AB2A4}">
      <dsp:nvSpPr>
        <dsp:cNvPr id="0" name=""/>
        <dsp:cNvSpPr/>
      </dsp:nvSpPr>
      <dsp:spPr>
        <a:xfrm>
          <a:off x="6271815" y="3338167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العالم متقن</a:t>
          </a:r>
          <a:endParaRPr lang="en-US" sz="1700" kern="1200" dirty="0"/>
        </a:p>
      </dsp:txBody>
      <dsp:txXfrm>
        <a:off x="6271815" y="3338167"/>
        <a:ext cx="1596453" cy="486723"/>
      </dsp:txXfrm>
    </dsp:sp>
    <dsp:sp modelId="{677E0CAF-9D38-48E0-AB9B-DE1CAF9EED10}">
      <dsp:nvSpPr>
        <dsp:cNvPr id="0" name=""/>
        <dsp:cNvSpPr/>
      </dsp:nvSpPr>
      <dsp:spPr>
        <a:xfrm>
          <a:off x="8136011" y="3227082"/>
          <a:ext cx="1596453" cy="4629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النظام</a:t>
          </a:r>
          <a:endParaRPr lang="ar-SA" sz="1700" kern="1200" dirty="0"/>
        </a:p>
      </dsp:txBody>
      <dsp:txXfrm>
        <a:off x="8136011" y="3227082"/>
        <a:ext cx="1596453" cy="462932"/>
      </dsp:txXfrm>
    </dsp:sp>
    <dsp:sp modelId="{7E17E18F-61CC-4A1D-AECD-2E5664DCB9D7}">
      <dsp:nvSpPr>
        <dsp:cNvPr id="0" name=""/>
        <dsp:cNvSpPr/>
      </dsp:nvSpPr>
      <dsp:spPr>
        <a:xfrm>
          <a:off x="8125203" y="3820929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الهداية</a:t>
          </a:r>
          <a:endParaRPr lang="ar-SA" sz="1700" kern="1200" dirty="0"/>
        </a:p>
      </dsp:txBody>
      <dsp:txXfrm>
        <a:off x="8125203" y="3820929"/>
        <a:ext cx="1596453" cy="486723"/>
      </dsp:txXfrm>
    </dsp:sp>
    <dsp:sp modelId="{25E8AF5C-A959-4882-900C-6B353C426F0D}">
      <dsp:nvSpPr>
        <dsp:cNvPr id="0" name=""/>
        <dsp:cNvSpPr/>
      </dsp:nvSpPr>
      <dsp:spPr>
        <a:xfrm>
          <a:off x="8125203" y="4487451"/>
          <a:ext cx="1596453" cy="48254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التسخير والعناية</a:t>
          </a:r>
          <a:endParaRPr lang="ar-SA" sz="1700" kern="1200" dirty="0"/>
        </a:p>
      </dsp:txBody>
      <dsp:txXfrm>
        <a:off x="8125203" y="4487451"/>
        <a:ext cx="1596453" cy="482542"/>
      </dsp:txXfrm>
    </dsp:sp>
    <dsp:sp modelId="{2E8CEFBF-2C8B-4332-9F03-8076B33D0D46}">
      <dsp:nvSpPr>
        <dsp:cNvPr id="0" name=""/>
        <dsp:cNvSpPr/>
      </dsp:nvSpPr>
      <dsp:spPr>
        <a:xfrm>
          <a:off x="6271815" y="3978369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كل متقن له خالق</a:t>
          </a:r>
          <a:endParaRPr lang="ar-SA" sz="1700" kern="1200" dirty="0"/>
        </a:p>
      </dsp:txBody>
      <dsp:txXfrm>
        <a:off x="6271815" y="3978369"/>
        <a:ext cx="1596453" cy="486723"/>
      </dsp:txXfrm>
    </dsp:sp>
    <dsp:sp modelId="{1764A65B-7D0F-4CB9-98D6-87BB6ED13075}">
      <dsp:nvSpPr>
        <dsp:cNvPr id="0" name=""/>
        <dsp:cNvSpPr/>
      </dsp:nvSpPr>
      <dsp:spPr>
        <a:xfrm>
          <a:off x="4513034" y="3354458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الإحكام والإتقان</a:t>
          </a:r>
          <a:endParaRPr lang="en-US" sz="1700" kern="1200" dirty="0"/>
        </a:p>
      </dsp:txBody>
      <dsp:txXfrm>
        <a:off x="4513034" y="3354458"/>
        <a:ext cx="1596453" cy="486723"/>
      </dsp:txXfrm>
    </dsp:sp>
    <dsp:sp modelId="{DA742BF4-721D-42D0-BD66-0C0177BB635D}">
      <dsp:nvSpPr>
        <dsp:cNvPr id="0" name=""/>
        <dsp:cNvSpPr/>
      </dsp:nvSpPr>
      <dsp:spPr>
        <a:xfrm>
          <a:off x="1902337" y="4846855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المعجزة</a:t>
          </a:r>
          <a:endParaRPr lang="en-US" sz="1700" kern="1200" dirty="0"/>
        </a:p>
      </dsp:txBody>
      <dsp:txXfrm>
        <a:off x="1902337" y="4846855"/>
        <a:ext cx="1596453" cy="486723"/>
      </dsp:txXfrm>
    </dsp:sp>
    <dsp:sp modelId="{4488BF1D-2497-4F60-8095-8DD713E287CC}">
      <dsp:nvSpPr>
        <dsp:cNvPr id="0" name=""/>
        <dsp:cNvSpPr/>
      </dsp:nvSpPr>
      <dsp:spPr>
        <a:xfrm>
          <a:off x="3687779" y="4625410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تعريفها</a:t>
          </a:r>
          <a:endParaRPr lang="en-US" sz="1700" kern="1200" dirty="0"/>
        </a:p>
      </dsp:txBody>
      <dsp:txXfrm>
        <a:off x="3687779" y="4625410"/>
        <a:ext cx="1596453" cy="486723"/>
      </dsp:txXfrm>
    </dsp:sp>
    <dsp:sp modelId="{30C760BA-FD25-4DCF-8719-C959D5F7AE15}">
      <dsp:nvSpPr>
        <dsp:cNvPr id="0" name=""/>
        <dsp:cNvSpPr/>
      </dsp:nvSpPr>
      <dsp:spPr>
        <a:xfrm>
          <a:off x="3673986" y="5151057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دلالتها</a:t>
          </a:r>
          <a:endParaRPr lang="en-US" sz="1700" kern="1200" dirty="0"/>
        </a:p>
      </dsp:txBody>
      <dsp:txXfrm>
        <a:off x="3673986" y="5151057"/>
        <a:ext cx="1596453" cy="486723"/>
      </dsp:txXfrm>
    </dsp:sp>
    <dsp:sp modelId="{91F58368-7D9A-4B45-A22A-D8A00363EEA3}">
      <dsp:nvSpPr>
        <dsp:cNvPr id="0" name=""/>
        <dsp:cNvSpPr/>
      </dsp:nvSpPr>
      <dsp:spPr>
        <a:xfrm>
          <a:off x="5687018" y="4612979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من جهة الرسول</a:t>
          </a:r>
          <a:endParaRPr lang="ar-SA" sz="1700" kern="1200" dirty="0"/>
        </a:p>
      </dsp:txBody>
      <dsp:txXfrm>
        <a:off x="5687018" y="4612979"/>
        <a:ext cx="1596453" cy="486723"/>
      </dsp:txXfrm>
    </dsp:sp>
    <dsp:sp modelId="{B93DCA53-9243-4AF8-8CFD-EEB14D8B8C27}">
      <dsp:nvSpPr>
        <dsp:cNvPr id="0" name=""/>
        <dsp:cNvSpPr/>
      </dsp:nvSpPr>
      <dsp:spPr>
        <a:xfrm>
          <a:off x="5700780" y="5193875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من جهة المعجزة نفسها</a:t>
          </a:r>
          <a:endParaRPr lang="ar-SA" sz="1700" kern="1200" dirty="0"/>
        </a:p>
      </dsp:txBody>
      <dsp:txXfrm>
        <a:off x="5700780" y="5193875"/>
        <a:ext cx="1596453" cy="486723"/>
      </dsp:txXfrm>
    </dsp:sp>
    <dsp:sp modelId="{DB678C5A-9F48-433F-92AF-298175BC7698}">
      <dsp:nvSpPr>
        <dsp:cNvPr id="0" name=""/>
        <dsp:cNvSpPr/>
      </dsp:nvSpPr>
      <dsp:spPr>
        <a:xfrm>
          <a:off x="1902337" y="6063665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الحس</a:t>
          </a:r>
          <a:endParaRPr lang="en-US" sz="1700" kern="1200" dirty="0"/>
        </a:p>
      </dsp:txBody>
      <dsp:txXfrm>
        <a:off x="1902337" y="6063665"/>
        <a:ext cx="1596453" cy="486723"/>
      </dsp:txXfrm>
    </dsp:sp>
    <dsp:sp modelId="{5543CA5B-722B-4D57-8D04-3E0751186FB9}">
      <dsp:nvSpPr>
        <dsp:cNvPr id="0" name=""/>
        <dsp:cNvSpPr/>
      </dsp:nvSpPr>
      <dsp:spPr>
        <a:xfrm>
          <a:off x="6288610" y="5704297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المراد به</a:t>
          </a:r>
          <a:endParaRPr lang="en-US" sz="1700" kern="1200" dirty="0"/>
        </a:p>
      </dsp:txBody>
      <dsp:txXfrm>
        <a:off x="6288610" y="5704297"/>
        <a:ext cx="1596453" cy="486723"/>
      </dsp:txXfrm>
    </dsp:sp>
    <dsp:sp modelId="{9C7EA49D-AFA6-4DB2-9004-7B7C24CA8862}">
      <dsp:nvSpPr>
        <dsp:cNvPr id="0" name=""/>
        <dsp:cNvSpPr/>
      </dsp:nvSpPr>
      <dsp:spPr>
        <a:xfrm>
          <a:off x="6281123" y="6206192"/>
          <a:ext cx="1596453" cy="4867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أمثلة</a:t>
          </a:r>
          <a:endParaRPr lang="en-US" sz="1700" kern="1200" dirty="0"/>
        </a:p>
      </dsp:txBody>
      <dsp:txXfrm>
        <a:off x="6281123" y="6206192"/>
        <a:ext cx="1596453" cy="486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A1246-3A7F-4320-8257-D7937845B7A3}">
      <dsp:nvSpPr>
        <dsp:cNvPr id="0" name=""/>
        <dsp:cNvSpPr/>
      </dsp:nvSpPr>
      <dsp:spPr>
        <a:xfrm>
          <a:off x="9508698" y="3194577"/>
          <a:ext cx="2106183" cy="714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فضائل التوحيد وأهميته  </a:t>
          </a:r>
          <a:endParaRPr lang="ar-SA" sz="1600" kern="1200" dirty="0"/>
        </a:p>
      </dsp:txBody>
      <dsp:txXfrm>
        <a:off x="9529637" y="3215516"/>
        <a:ext cx="2064305" cy="673030"/>
      </dsp:txXfrm>
    </dsp:sp>
    <dsp:sp modelId="{B58AD849-4E16-46D6-AEB9-E054045BA27D}">
      <dsp:nvSpPr>
        <dsp:cNvPr id="0" name=""/>
        <dsp:cNvSpPr/>
      </dsp:nvSpPr>
      <dsp:spPr>
        <a:xfrm rot="13462846">
          <a:off x="7351069" y="2649003"/>
          <a:ext cx="2516613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2516613" y="229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8546461" y="2609027"/>
        <a:ext cx="125830" cy="125830"/>
      </dsp:txXfrm>
    </dsp:sp>
    <dsp:sp modelId="{5B647EC5-8DC5-4F94-8FC1-8263B7A2A130}">
      <dsp:nvSpPr>
        <dsp:cNvPr id="0" name=""/>
        <dsp:cNvSpPr/>
      </dsp:nvSpPr>
      <dsp:spPr>
        <a:xfrm>
          <a:off x="5317026" y="1461361"/>
          <a:ext cx="2393028" cy="660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فضائل التوحيد</a:t>
          </a:r>
          <a:endParaRPr lang="ar-SA" sz="1600" kern="1200" dirty="0"/>
        </a:p>
      </dsp:txBody>
      <dsp:txXfrm>
        <a:off x="5336386" y="1480721"/>
        <a:ext cx="2354308" cy="622263"/>
      </dsp:txXfrm>
    </dsp:sp>
    <dsp:sp modelId="{2CB6861E-520D-468F-AB84-152F23505299}">
      <dsp:nvSpPr>
        <dsp:cNvPr id="0" name=""/>
        <dsp:cNvSpPr/>
      </dsp:nvSpPr>
      <dsp:spPr>
        <a:xfrm rot="13145309">
          <a:off x="3420126" y="1095537"/>
          <a:ext cx="2135941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2135941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" kern="1200"/>
        </a:p>
      </dsp:txBody>
      <dsp:txXfrm rot="10800000">
        <a:off x="4434698" y="1065078"/>
        <a:ext cx="106797" cy="106797"/>
      </dsp:txXfrm>
    </dsp:sp>
    <dsp:sp modelId="{D07598EE-1B39-4B27-92F6-4B173425DA90}">
      <dsp:nvSpPr>
        <dsp:cNvPr id="0" name=""/>
        <dsp:cNvSpPr/>
      </dsp:nvSpPr>
      <dsp:spPr>
        <a:xfrm>
          <a:off x="768766" y="194255"/>
          <a:ext cx="2890400" cy="501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التوحيد سبب الأمن والاهتداء في الدنيا والآخرة</a:t>
          </a:r>
          <a:endParaRPr lang="ar-SA" sz="1600" kern="1200" dirty="0"/>
        </a:p>
      </dsp:txBody>
      <dsp:txXfrm>
        <a:off x="783460" y="208949"/>
        <a:ext cx="2861012" cy="472301"/>
      </dsp:txXfrm>
    </dsp:sp>
    <dsp:sp modelId="{026425C6-BCF4-4CAF-990D-7D3007F1C4D4}">
      <dsp:nvSpPr>
        <dsp:cNvPr id="0" name=""/>
        <dsp:cNvSpPr/>
      </dsp:nvSpPr>
      <dsp:spPr>
        <a:xfrm rot="12125283">
          <a:off x="3571013" y="1428130"/>
          <a:ext cx="1812526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1812526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 rot="10800000">
        <a:off x="4431963" y="1405757"/>
        <a:ext cx="90626" cy="90626"/>
      </dsp:txXfrm>
    </dsp:sp>
    <dsp:sp modelId="{1EBA285A-A405-4324-8AA4-C06C17A56BE8}">
      <dsp:nvSpPr>
        <dsp:cNvPr id="0" name=""/>
        <dsp:cNvSpPr/>
      </dsp:nvSpPr>
      <dsp:spPr>
        <a:xfrm>
          <a:off x="770094" y="848421"/>
          <a:ext cx="2867431" cy="523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التوحيد بفضي بأهله إلى الجنة حتى مع التقصير في العمل</a:t>
          </a:r>
          <a:endParaRPr lang="ar-SA" sz="1600" kern="1200" dirty="0"/>
        </a:p>
      </dsp:txBody>
      <dsp:txXfrm>
        <a:off x="785434" y="863761"/>
        <a:ext cx="2836751" cy="493051"/>
      </dsp:txXfrm>
    </dsp:sp>
    <dsp:sp modelId="{A9E423E6-5FAB-40A8-8E54-328841F26927}">
      <dsp:nvSpPr>
        <dsp:cNvPr id="0" name=""/>
        <dsp:cNvSpPr/>
      </dsp:nvSpPr>
      <dsp:spPr>
        <a:xfrm rot="10817967">
          <a:off x="3626362" y="1764495"/>
          <a:ext cx="1690675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1690675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 rot="10800000">
        <a:off x="4429433" y="1745168"/>
        <a:ext cx="84533" cy="84533"/>
      </dsp:txXfrm>
    </dsp:sp>
    <dsp:sp modelId="{8109432D-A22B-470D-82F5-3CA03E7D39AE}">
      <dsp:nvSpPr>
        <dsp:cNvPr id="0" name=""/>
        <dsp:cNvSpPr/>
      </dsp:nvSpPr>
      <dsp:spPr>
        <a:xfrm>
          <a:off x="757963" y="1547214"/>
          <a:ext cx="2868410" cy="471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التوحيد إذا كمل في القلب حرم صاحبه على النار</a:t>
          </a:r>
          <a:endParaRPr lang="ar-SA" sz="1600" kern="1200" dirty="0"/>
        </a:p>
      </dsp:txBody>
      <dsp:txXfrm>
        <a:off x="771776" y="1561027"/>
        <a:ext cx="2840784" cy="443980"/>
      </dsp:txXfrm>
    </dsp:sp>
    <dsp:sp modelId="{F7588D2A-306C-42CE-88EA-9D1522538A2F}">
      <dsp:nvSpPr>
        <dsp:cNvPr id="0" name=""/>
        <dsp:cNvSpPr/>
      </dsp:nvSpPr>
      <dsp:spPr>
        <a:xfrm rot="9609387">
          <a:off x="3575357" y="2073566"/>
          <a:ext cx="1794959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1794959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 rot="10800000">
        <a:off x="4427962" y="2051631"/>
        <a:ext cx="89747" cy="89747"/>
      </dsp:txXfrm>
    </dsp:sp>
    <dsp:sp modelId="{66EBE503-389B-4238-8033-D1A1DEA64F5E}">
      <dsp:nvSpPr>
        <dsp:cNvPr id="0" name=""/>
        <dsp:cNvSpPr/>
      </dsp:nvSpPr>
      <dsp:spPr>
        <a:xfrm>
          <a:off x="730974" y="2160180"/>
          <a:ext cx="2897671" cy="481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إخلاص التوحيد يكفر الذنوب مهما كثرت</a:t>
          </a:r>
          <a:endParaRPr lang="ar-SA" sz="1600" kern="1200" dirty="0"/>
        </a:p>
      </dsp:txBody>
      <dsp:txXfrm>
        <a:off x="745090" y="2174296"/>
        <a:ext cx="2869439" cy="453722"/>
      </dsp:txXfrm>
    </dsp:sp>
    <dsp:sp modelId="{21461060-486D-4F8E-A9D2-2BE7ECD39107}">
      <dsp:nvSpPr>
        <dsp:cNvPr id="0" name=""/>
        <dsp:cNvSpPr/>
      </dsp:nvSpPr>
      <dsp:spPr>
        <a:xfrm rot="8479771">
          <a:off x="3419931" y="2434577"/>
          <a:ext cx="2130667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2130667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" kern="1200"/>
        </a:p>
      </dsp:txBody>
      <dsp:txXfrm rot="10800000">
        <a:off x="4431998" y="2404250"/>
        <a:ext cx="106533" cy="106533"/>
      </dsp:txXfrm>
    </dsp:sp>
    <dsp:sp modelId="{BC48E34A-E5A3-462C-85CE-1E961978E479}">
      <dsp:nvSpPr>
        <dsp:cNvPr id="0" name=""/>
        <dsp:cNvSpPr/>
      </dsp:nvSpPr>
      <dsp:spPr>
        <a:xfrm>
          <a:off x="755621" y="2845775"/>
          <a:ext cx="2897881" cy="554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كلمة التوحيد أفضل الذكر وأفضل الدعاء</a:t>
          </a:r>
          <a:endParaRPr lang="ar-SA" sz="1600" kern="1200" dirty="0"/>
        </a:p>
      </dsp:txBody>
      <dsp:txXfrm>
        <a:off x="771871" y="2862025"/>
        <a:ext cx="2865381" cy="522310"/>
      </dsp:txXfrm>
    </dsp:sp>
    <dsp:sp modelId="{665D26E7-FB96-44A0-A361-F937223B5188}">
      <dsp:nvSpPr>
        <dsp:cNvPr id="0" name=""/>
        <dsp:cNvSpPr/>
      </dsp:nvSpPr>
      <dsp:spPr>
        <a:xfrm rot="8099315">
          <a:off x="7337290" y="4428772"/>
          <a:ext cx="2544172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2544172" y="229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8545772" y="4388107"/>
        <a:ext cx="127208" cy="127208"/>
      </dsp:txXfrm>
    </dsp:sp>
    <dsp:sp modelId="{D5CE8BE1-8A34-4CE3-AF81-A6397DA3521B}">
      <dsp:nvSpPr>
        <dsp:cNvPr id="0" name=""/>
        <dsp:cNvSpPr/>
      </dsp:nvSpPr>
      <dsp:spPr>
        <a:xfrm>
          <a:off x="5277941" y="5042146"/>
          <a:ext cx="2432113" cy="618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أهميته</a:t>
          </a:r>
          <a:endParaRPr lang="ar-SA" sz="1600" kern="1200" dirty="0"/>
        </a:p>
      </dsp:txBody>
      <dsp:txXfrm>
        <a:off x="5296056" y="5060261"/>
        <a:ext cx="2395883" cy="582260"/>
      </dsp:txXfrm>
    </dsp:sp>
    <dsp:sp modelId="{67DFFA2A-8120-4394-81C3-C970207BECD0}">
      <dsp:nvSpPr>
        <dsp:cNvPr id="0" name=""/>
        <dsp:cNvSpPr/>
      </dsp:nvSpPr>
      <dsp:spPr>
        <a:xfrm rot="12974867">
          <a:off x="3410273" y="4717142"/>
          <a:ext cx="2067757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2067757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 rot="10800000">
        <a:off x="4392458" y="4688387"/>
        <a:ext cx="103387" cy="103387"/>
      </dsp:txXfrm>
    </dsp:sp>
    <dsp:sp modelId="{11D49EC9-75F6-43E8-A7D9-93324510B1FD}">
      <dsp:nvSpPr>
        <dsp:cNvPr id="0" name=""/>
        <dsp:cNvSpPr/>
      </dsp:nvSpPr>
      <dsp:spPr>
        <a:xfrm>
          <a:off x="769605" y="3855832"/>
          <a:ext cx="2840757" cy="545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التوحيد هو الحكمة الشرعية من خلق الثقلين</a:t>
          </a:r>
          <a:endParaRPr lang="ar-SA" sz="1600" kern="1200" dirty="0"/>
        </a:p>
      </dsp:txBody>
      <dsp:txXfrm>
        <a:off x="785593" y="3871820"/>
        <a:ext cx="2808781" cy="513902"/>
      </dsp:txXfrm>
    </dsp:sp>
    <dsp:sp modelId="{1335009B-B19D-4FB3-B3ED-F0818F7BE49A}">
      <dsp:nvSpPr>
        <dsp:cNvPr id="0" name=""/>
        <dsp:cNvSpPr/>
      </dsp:nvSpPr>
      <dsp:spPr>
        <a:xfrm rot="11706089">
          <a:off x="3595377" y="5105422"/>
          <a:ext cx="1712127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1712127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 rot="10800000">
        <a:off x="4408638" y="5085558"/>
        <a:ext cx="85606" cy="85606"/>
      </dsp:txXfrm>
    </dsp:sp>
    <dsp:sp modelId="{A1294A9E-B7A5-47B1-8489-C5A7DF9ECB38}">
      <dsp:nvSpPr>
        <dsp:cNvPr id="0" name=""/>
        <dsp:cNvSpPr/>
      </dsp:nvSpPr>
      <dsp:spPr>
        <a:xfrm>
          <a:off x="746601" y="4619999"/>
          <a:ext cx="2878339" cy="570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التوحيد من أجله أرسلت الرسل ، وأنزلت الكتب</a:t>
          </a:r>
          <a:endParaRPr lang="ar-SA" sz="1600" kern="1200" dirty="0"/>
        </a:p>
      </dsp:txBody>
      <dsp:txXfrm>
        <a:off x="763315" y="4636713"/>
        <a:ext cx="2844911" cy="537237"/>
      </dsp:txXfrm>
    </dsp:sp>
    <dsp:sp modelId="{47A81885-1D8F-4F3A-9070-DEC1F6749039}">
      <dsp:nvSpPr>
        <dsp:cNvPr id="0" name=""/>
        <dsp:cNvSpPr/>
      </dsp:nvSpPr>
      <dsp:spPr>
        <a:xfrm rot="10208420">
          <a:off x="3633507" y="5470292"/>
          <a:ext cx="1656668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1656668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 rot="10800000">
        <a:off x="4420425" y="5451815"/>
        <a:ext cx="82833" cy="82833"/>
      </dsp:txXfrm>
    </dsp:sp>
    <dsp:sp modelId="{9BF5D7C3-24B5-463C-B112-33FE9D900F1D}">
      <dsp:nvSpPr>
        <dsp:cNvPr id="0" name=""/>
        <dsp:cNvSpPr/>
      </dsp:nvSpPr>
      <dsp:spPr>
        <a:xfrm>
          <a:off x="743560" y="5368609"/>
          <a:ext cx="2902181" cy="532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التوحيد أعظم الواجبات الشرعية، واكد الأوامر الإلهية</a:t>
          </a:r>
          <a:endParaRPr lang="ar-SA" sz="1600" kern="1200" dirty="0"/>
        </a:p>
      </dsp:txBody>
      <dsp:txXfrm>
        <a:off x="759169" y="5384218"/>
        <a:ext cx="2870963" cy="501708"/>
      </dsp:txXfrm>
    </dsp:sp>
    <dsp:sp modelId="{77F96BFD-FA5B-4A90-BF71-6155C91CC514}">
      <dsp:nvSpPr>
        <dsp:cNvPr id="0" name=""/>
        <dsp:cNvSpPr/>
      </dsp:nvSpPr>
      <dsp:spPr>
        <a:xfrm rot="8862010">
          <a:off x="3528169" y="5835149"/>
          <a:ext cx="1896501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1896501" y="229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 rot="10800000">
        <a:off x="4429007" y="5810676"/>
        <a:ext cx="94825" cy="94825"/>
      </dsp:txXfrm>
    </dsp:sp>
    <dsp:sp modelId="{82515454-08D1-48A8-B1A5-770DC976D54B}">
      <dsp:nvSpPr>
        <dsp:cNvPr id="0" name=""/>
        <dsp:cNvSpPr/>
      </dsp:nvSpPr>
      <dsp:spPr>
        <a:xfrm>
          <a:off x="773730" y="6076771"/>
          <a:ext cx="2901167" cy="576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تعظيم الله تعالى شأن التوحيد فهو حق الله على العباد</a:t>
          </a:r>
          <a:endParaRPr lang="ar-SA" sz="1600" kern="1200" dirty="0"/>
        </a:p>
      </dsp:txBody>
      <dsp:txXfrm>
        <a:off x="790601" y="6093642"/>
        <a:ext cx="2867425" cy="542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B5494-8518-473F-8D6A-2DDBE6F6291D}">
      <dsp:nvSpPr>
        <dsp:cNvPr id="0" name=""/>
        <dsp:cNvSpPr/>
      </dsp:nvSpPr>
      <dsp:spPr>
        <a:xfrm>
          <a:off x="4348887" y="6225275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349534"/>
              </a:lnTo>
              <a:lnTo>
                <a:pt x="0" y="349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6387374"/>
        <a:ext cx="25336" cy="25336"/>
      </dsp:txXfrm>
    </dsp:sp>
    <dsp:sp modelId="{C74A87DA-E166-48A5-9AA4-48C44F9682F1}">
      <dsp:nvSpPr>
        <dsp:cNvPr id="0" name=""/>
        <dsp:cNvSpPr/>
      </dsp:nvSpPr>
      <dsp:spPr>
        <a:xfrm>
          <a:off x="4348887" y="5875741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349534"/>
              </a:moveTo>
              <a:lnTo>
                <a:pt x="183435" y="34953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6037840"/>
        <a:ext cx="25336" cy="25336"/>
      </dsp:txXfrm>
    </dsp:sp>
    <dsp:sp modelId="{8C4B6C01-88AB-443D-B0BE-181FFB7ED75F}">
      <dsp:nvSpPr>
        <dsp:cNvPr id="0" name=""/>
        <dsp:cNvSpPr/>
      </dsp:nvSpPr>
      <dsp:spPr>
        <a:xfrm>
          <a:off x="6550115" y="5875741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349534"/>
              </a:lnTo>
              <a:lnTo>
                <a:pt x="0" y="349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20883" y="6037840"/>
        <a:ext cx="25336" cy="25336"/>
      </dsp:txXfrm>
    </dsp:sp>
    <dsp:sp modelId="{DCFE5CA0-462B-4FBE-8557-3E1437EE4070}">
      <dsp:nvSpPr>
        <dsp:cNvPr id="0" name=""/>
        <dsp:cNvSpPr/>
      </dsp:nvSpPr>
      <dsp:spPr>
        <a:xfrm>
          <a:off x="6550115" y="5526206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349534"/>
              </a:moveTo>
              <a:lnTo>
                <a:pt x="183435" y="34953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20883" y="5688306"/>
        <a:ext cx="25336" cy="25336"/>
      </dsp:txXfrm>
    </dsp:sp>
    <dsp:sp modelId="{9DFE084B-7ED3-4214-90C1-0A82636F0FA1}">
      <dsp:nvSpPr>
        <dsp:cNvPr id="0" name=""/>
        <dsp:cNvSpPr/>
      </dsp:nvSpPr>
      <dsp:spPr>
        <a:xfrm>
          <a:off x="8751344" y="3603767"/>
          <a:ext cx="366871" cy="227197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2271974"/>
              </a:lnTo>
              <a:lnTo>
                <a:pt x="0" y="22719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" kern="1200"/>
        </a:p>
      </dsp:txBody>
      <dsp:txXfrm>
        <a:off x="8877244" y="4682219"/>
        <a:ext cx="115070" cy="115070"/>
      </dsp:txXfrm>
    </dsp:sp>
    <dsp:sp modelId="{A5561756-FF47-4D9E-9C03-A23377E5232C}">
      <dsp:nvSpPr>
        <dsp:cNvPr id="0" name=""/>
        <dsp:cNvSpPr/>
      </dsp:nvSpPr>
      <dsp:spPr>
        <a:xfrm>
          <a:off x="4348887" y="4827137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349534"/>
              </a:lnTo>
              <a:lnTo>
                <a:pt x="0" y="349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4989237"/>
        <a:ext cx="25336" cy="25336"/>
      </dsp:txXfrm>
    </dsp:sp>
    <dsp:sp modelId="{126ADF54-2A5E-45F6-B65C-6FAFFB1FEECD}">
      <dsp:nvSpPr>
        <dsp:cNvPr id="0" name=""/>
        <dsp:cNvSpPr/>
      </dsp:nvSpPr>
      <dsp:spPr>
        <a:xfrm>
          <a:off x="4348887" y="4477603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349534"/>
              </a:moveTo>
              <a:lnTo>
                <a:pt x="183435" y="34953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4639702"/>
        <a:ext cx="25336" cy="25336"/>
      </dsp:txXfrm>
    </dsp:sp>
    <dsp:sp modelId="{2F71B930-6FBE-416E-AB2D-C767F7D501BC}">
      <dsp:nvSpPr>
        <dsp:cNvPr id="0" name=""/>
        <dsp:cNvSpPr/>
      </dsp:nvSpPr>
      <dsp:spPr>
        <a:xfrm>
          <a:off x="6550115" y="4128068"/>
          <a:ext cx="366871" cy="699068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699068"/>
              </a:lnTo>
              <a:lnTo>
                <a:pt x="0" y="69906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13814" y="4457866"/>
        <a:ext cx="39474" cy="39474"/>
      </dsp:txXfrm>
    </dsp:sp>
    <dsp:sp modelId="{A1C6BCA1-61E6-48E7-A0E0-7245AB3BEA32}">
      <dsp:nvSpPr>
        <dsp:cNvPr id="0" name=""/>
        <dsp:cNvSpPr/>
      </dsp:nvSpPr>
      <dsp:spPr>
        <a:xfrm>
          <a:off x="4348887" y="3428999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349534"/>
              </a:lnTo>
              <a:lnTo>
                <a:pt x="0" y="349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3591099"/>
        <a:ext cx="25336" cy="25336"/>
      </dsp:txXfrm>
    </dsp:sp>
    <dsp:sp modelId="{A1C9E244-C9BC-4A00-A031-5E05DA0CAF36}">
      <dsp:nvSpPr>
        <dsp:cNvPr id="0" name=""/>
        <dsp:cNvSpPr/>
      </dsp:nvSpPr>
      <dsp:spPr>
        <a:xfrm>
          <a:off x="4348887" y="3079465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349534"/>
              </a:moveTo>
              <a:lnTo>
                <a:pt x="183435" y="34953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3241564"/>
        <a:ext cx="25336" cy="25336"/>
      </dsp:txXfrm>
    </dsp:sp>
    <dsp:sp modelId="{61553FEA-DAE8-42B9-8E2B-E782D6F719B3}">
      <dsp:nvSpPr>
        <dsp:cNvPr id="0" name=""/>
        <dsp:cNvSpPr/>
      </dsp:nvSpPr>
      <dsp:spPr>
        <a:xfrm>
          <a:off x="6550115" y="3428999"/>
          <a:ext cx="366871" cy="699068"/>
        </a:xfrm>
        <a:custGeom>
          <a:avLst/>
          <a:gdLst/>
          <a:ahLst/>
          <a:cxnLst/>
          <a:rect l="0" t="0" r="0" b="0"/>
          <a:pathLst>
            <a:path>
              <a:moveTo>
                <a:pt x="366871" y="699068"/>
              </a:moveTo>
              <a:lnTo>
                <a:pt x="183435" y="699068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13814" y="3758797"/>
        <a:ext cx="39474" cy="39474"/>
      </dsp:txXfrm>
    </dsp:sp>
    <dsp:sp modelId="{FD9C2B4B-B01C-4487-986C-FBD80337D53C}">
      <dsp:nvSpPr>
        <dsp:cNvPr id="0" name=""/>
        <dsp:cNvSpPr/>
      </dsp:nvSpPr>
      <dsp:spPr>
        <a:xfrm>
          <a:off x="8751344" y="3603767"/>
          <a:ext cx="366871" cy="524301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524301"/>
              </a:lnTo>
              <a:lnTo>
                <a:pt x="0" y="5243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8918781" y="3849920"/>
        <a:ext cx="31995" cy="31995"/>
      </dsp:txXfrm>
    </dsp:sp>
    <dsp:sp modelId="{37DB9DE3-31B5-4D9D-8F93-1EAA81CEF237}">
      <dsp:nvSpPr>
        <dsp:cNvPr id="0" name=""/>
        <dsp:cNvSpPr/>
      </dsp:nvSpPr>
      <dsp:spPr>
        <a:xfrm>
          <a:off x="4348887" y="2030862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349534"/>
              </a:lnTo>
              <a:lnTo>
                <a:pt x="0" y="349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2192961"/>
        <a:ext cx="25336" cy="25336"/>
      </dsp:txXfrm>
    </dsp:sp>
    <dsp:sp modelId="{5C695FAB-BA3A-4A6B-9399-CD330AE756D0}">
      <dsp:nvSpPr>
        <dsp:cNvPr id="0" name=""/>
        <dsp:cNvSpPr/>
      </dsp:nvSpPr>
      <dsp:spPr>
        <a:xfrm>
          <a:off x="4348887" y="1681327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349534"/>
              </a:moveTo>
              <a:lnTo>
                <a:pt x="183435" y="34953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1843426"/>
        <a:ext cx="25336" cy="25336"/>
      </dsp:txXfrm>
    </dsp:sp>
    <dsp:sp modelId="{AC2A5C27-7D7E-4F01-9050-E1AE0B0D3740}">
      <dsp:nvSpPr>
        <dsp:cNvPr id="0" name=""/>
        <dsp:cNvSpPr/>
      </dsp:nvSpPr>
      <dsp:spPr>
        <a:xfrm>
          <a:off x="6550115" y="1331793"/>
          <a:ext cx="366871" cy="699068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699068"/>
              </a:lnTo>
              <a:lnTo>
                <a:pt x="0" y="69906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13814" y="1661590"/>
        <a:ext cx="39474" cy="39474"/>
      </dsp:txXfrm>
    </dsp:sp>
    <dsp:sp modelId="{CABBB53D-213A-48FD-9492-EE3875F05262}">
      <dsp:nvSpPr>
        <dsp:cNvPr id="0" name=""/>
        <dsp:cNvSpPr/>
      </dsp:nvSpPr>
      <dsp:spPr>
        <a:xfrm>
          <a:off x="4348887" y="632724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0"/>
              </a:moveTo>
              <a:lnTo>
                <a:pt x="183435" y="0"/>
              </a:lnTo>
              <a:lnTo>
                <a:pt x="183435" y="349534"/>
              </a:lnTo>
              <a:lnTo>
                <a:pt x="0" y="3495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794823"/>
        <a:ext cx="25336" cy="25336"/>
      </dsp:txXfrm>
    </dsp:sp>
    <dsp:sp modelId="{055FBA4F-36AD-45C8-8EC0-8BDCA500D6A7}">
      <dsp:nvSpPr>
        <dsp:cNvPr id="0" name=""/>
        <dsp:cNvSpPr/>
      </dsp:nvSpPr>
      <dsp:spPr>
        <a:xfrm>
          <a:off x="4348887" y="283189"/>
          <a:ext cx="366871" cy="349534"/>
        </a:xfrm>
        <a:custGeom>
          <a:avLst/>
          <a:gdLst/>
          <a:ahLst/>
          <a:cxnLst/>
          <a:rect l="0" t="0" r="0" b="0"/>
          <a:pathLst>
            <a:path>
              <a:moveTo>
                <a:pt x="366871" y="349534"/>
              </a:moveTo>
              <a:lnTo>
                <a:pt x="183435" y="34953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19654" y="445288"/>
        <a:ext cx="25336" cy="25336"/>
      </dsp:txXfrm>
    </dsp:sp>
    <dsp:sp modelId="{E33A7A48-AF1A-4F75-977F-24B7FAD1ED49}">
      <dsp:nvSpPr>
        <dsp:cNvPr id="0" name=""/>
        <dsp:cNvSpPr/>
      </dsp:nvSpPr>
      <dsp:spPr>
        <a:xfrm>
          <a:off x="6550115" y="632724"/>
          <a:ext cx="366871" cy="699068"/>
        </a:xfrm>
        <a:custGeom>
          <a:avLst/>
          <a:gdLst/>
          <a:ahLst/>
          <a:cxnLst/>
          <a:rect l="0" t="0" r="0" b="0"/>
          <a:pathLst>
            <a:path>
              <a:moveTo>
                <a:pt x="366871" y="699068"/>
              </a:moveTo>
              <a:lnTo>
                <a:pt x="183435" y="699068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713814" y="962521"/>
        <a:ext cx="39474" cy="39474"/>
      </dsp:txXfrm>
    </dsp:sp>
    <dsp:sp modelId="{DE5E5446-41E8-457D-A538-150D361642FB}">
      <dsp:nvSpPr>
        <dsp:cNvPr id="0" name=""/>
        <dsp:cNvSpPr/>
      </dsp:nvSpPr>
      <dsp:spPr>
        <a:xfrm>
          <a:off x="8751344" y="1331793"/>
          <a:ext cx="366871" cy="2271974"/>
        </a:xfrm>
        <a:custGeom>
          <a:avLst/>
          <a:gdLst/>
          <a:ahLst/>
          <a:cxnLst/>
          <a:rect l="0" t="0" r="0" b="0"/>
          <a:pathLst>
            <a:path>
              <a:moveTo>
                <a:pt x="366871" y="2271974"/>
              </a:moveTo>
              <a:lnTo>
                <a:pt x="183435" y="2271974"/>
              </a:lnTo>
              <a:lnTo>
                <a:pt x="183435" y="0"/>
              </a:ln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" kern="1200"/>
        </a:p>
      </dsp:txBody>
      <dsp:txXfrm>
        <a:off x="8877244" y="2410245"/>
        <a:ext cx="115070" cy="115070"/>
      </dsp:txXfrm>
    </dsp:sp>
    <dsp:sp modelId="{9EFA5548-DDA4-4DD0-9377-77F22B3A06E3}">
      <dsp:nvSpPr>
        <dsp:cNvPr id="0" name=""/>
        <dsp:cNvSpPr/>
      </dsp:nvSpPr>
      <dsp:spPr>
        <a:xfrm rot="5400000">
          <a:off x="7926118" y="3324139"/>
          <a:ext cx="2943448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أنواع التوحيد</a:t>
          </a:r>
          <a:endParaRPr lang="ar-SA" sz="3800" kern="1200" dirty="0"/>
        </a:p>
      </dsp:txBody>
      <dsp:txXfrm>
        <a:off x="7926118" y="3324139"/>
        <a:ext cx="2943448" cy="559255"/>
      </dsp:txXfrm>
    </dsp:sp>
    <dsp:sp modelId="{6927D5FB-EE36-47BF-81B1-E77536E2EA3F}">
      <dsp:nvSpPr>
        <dsp:cNvPr id="0" name=""/>
        <dsp:cNvSpPr/>
      </dsp:nvSpPr>
      <dsp:spPr>
        <a:xfrm>
          <a:off x="6916987" y="1052165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توحيد الربوبية</a:t>
          </a:r>
          <a:endParaRPr lang="ar-SA" sz="2000" kern="1200" dirty="0"/>
        </a:p>
      </dsp:txBody>
      <dsp:txXfrm>
        <a:off x="6916987" y="1052165"/>
        <a:ext cx="1834356" cy="559255"/>
      </dsp:txXfrm>
    </dsp:sp>
    <dsp:sp modelId="{5B8B24C2-D051-418B-B9A6-849767CBA95E}">
      <dsp:nvSpPr>
        <dsp:cNvPr id="0" name=""/>
        <dsp:cNvSpPr/>
      </dsp:nvSpPr>
      <dsp:spPr>
        <a:xfrm>
          <a:off x="4715758" y="353096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تعريفه</a:t>
          </a:r>
          <a:endParaRPr lang="ar-SA" sz="2000" kern="1200" dirty="0"/>
        </a:p>
      </dsp:txBody>
      <dsp:txXfrm>
        <a:off x="4715758" y="353096"/>
        <a:ext cx="1834356" cy="559255"/>
      </dsp:txXfrm>
    </dsp:sp>
    <dsp:sp modelId="{3583C08D-1950-4773-BE81-32D4F59F6703}">
      <dsp:nvSpPr>
        <dsp:cNvPr id="0" name=""/>
        <dsp:cNvSpPr/>
      </dsp:nvSpPr>
      <dsp:spPr>
        <a:xfrm>
          <a:off x="2514530" y="3562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لغة</a:t>
          </a:r>
          <a:endParaRPr lang="ar-SA" sz="2000" kern="1200" dirty="0"/>
        </a:p>
      </dsp:txBody>
      <dsp:txXfrm>
        <a:off x="2514530" y="3562"/>
        <a:ext cx="1834356" cy="559255"/>
      </dsp:txXfrm>
    </dsp:sp>
    <dsp:sp modelId="{716C3D9D-4C08-4724-B617-373B85606DD2}">
      <dsp:nvSpPr>
        <dsp:cNvPr id="0" name=""/>
        <dsp:cNvSpPr/>
      </dsp:nvSpPr>
      <dsp:spPr>
        <a:xfrm>
          <a:off x="2514530" y="702631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اصطلاحا</a:t>
          </a:r>
          <a:endParaRPr lang="ar-SA" sz="2000" kern="1200" dirty="0"/>
        </a:p>
      </dsp:txBody>
      <dsp:txXfrm>
        <a:off x="2514530" y="702631"/>
        <a:ext cx="1834356" cy="559255"/>
      </dsp:txXfrm>
    </dsp:sp>
    <dsp:sp modelId="{73299897-1DB7-4166-A247-DA11FC80064A}">
      <dsp:nvSpPr>
        <dsp:cNvPr id="0" name=""/>
        <dsp:cNvSpPr/>
      </dsp:nvSpPr>
      <dsp:spPr>
        <a:xfrm>
          <a:off x="4715758" y="1751234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أدلته، وبراهينه</a:t>
          </a:r>
          <a:endParaRPr lang="ar-SA" sz="2000" kern="1200" dirty="0"/>
        </a:p>
      </dsp:txBody>
      <dsp:txXfrm>
        <a:off x="4715758" y="1751234"/>
        <a:ext cx="1834356" cy="559255"/>
      </dsp:txXfrm>
    </dsp:sp>
    <dsp:sp modelId="{D718838B-713E-4766-82D4-3BE144259C19}">
      <dsp:nvSpPr>
        <dsp:cNvPr id="0" name=""/>
        <dsp:cNvSpPr/>
      </dsp:nvSpPr>
      <dsp:spPr>
        <a:xfrm>
          <a:off x="2514530" y="1401700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/>
            <a:t>النقل</a:t>
          </a:r>
          <a:endParaRPr lang="ar-SA" sz="2000" kern="1200" dirty="0"/>
        </a:p>
      </dsp:txBody>
      <dsp:txXfrm>
        <a:off x="2514530" y="1401700"/>
        <a:ext cx="1834356" cy="559255"/>
      </dsp:txXfrm>
    </dsp:sp>
    <dsp:sp modelId="{AA903738-30E8-4B48-A042-44F743103E88}">
      <dsp:nvSpPr>
        <dsp:cNvPr id="0" name=""/>
        <dsp:cNvSpPr/>
      </dsp:nvSpPr>
      <dsp:spPr>
        <a:xfrm>
          <a:off x="2514530" y="2100768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العقل</a:t>
          </a:r>
          <a:endParaRPr lang="ar-SA" sz="2000" kern="1200" dirty="0"/>
        </a:p>
      </dsp:txBody>
      <dsp:txXfrm>
        <a:off x="2514530" y="2100768"/>
        <a:ext cx="1834356" cy="559255"/>
      </dsp:txXfrm>
    </dsp:sp>
    <dsp:sp modelId="{E4DEE117-E1C6-459A-A862-02DF9335A8B0}">
      <dsp:nvSpPr>
        <dsp:cNvPr id="0" name=""/>
        <dsp:cNvSpPr/>
      </dsp:nvSpPr>
      <dsp:spPr>
        <a:xfrm>
          <a:off x="6916987" y="3848441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توحيد الألوهية</a:t>
          </a:r>
          <a:endParaRPr lang="ar-SA" sz="2000" kern="1200" dirty="0"/>
        </a:p>
      </dsp:txBody>
      <dsp:txXfrm>
        <a:off x="6916987" y="3848441"/>
        <a:ext cx="1834356" cy="559255"/>
      </dsp:txXfrm>
    </dsp:sp>
    <dsp:sp modelId="{F7F5C338-3A6C-4BE1-A734-2C350F0EF3F8}">
      <dsp:nvSpPr>
        <dsp:cNvPr id="0" name=""/>
        <dsp:cNvSpPr/>
      </dsp:nvSpPr>
      <dsp:spPr>
        <a:xfrm>
          <a:off x="4715758" y="3149372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تعريفه</a:t>
          </a:r>
          <a:endParaRPr lang="ar-SA" sz="2000" kern="1200" dirty="0"/>
        </a:p>
      </dsp:txBody>
      <dsp:txXfrm>
        <a:off x="4715758" y="3149372"/>
        <a:ext cx="1834356" cy="559255"/>
      </dsp:txXfrm>
    </dsp:sp>
    <dsp:sp modelId="{8E9C2B9B-BC1C-48CD-B43D-A0290A6EFC4D}">
      <dsp:nvSpPr>
        <dsp:cNvPr id="0" name=""/>
        <dsp:cNvSpPr/>
      </dsp:nvSpPr>
      <dsp:spPr>
        <a:xfrm>
          <a:off x="2514530" y="2799837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لغة</a:t>
          </a:r>
          <a:endParaRPr lang="ar-SA" sz="2000" kern="1200" dirty="0"/>
        </a:p>
      </dsp:txBody>
      <dsp:txXfrm>
        <a:off x="2514530" y="2799837"/>
        <a:ext cx="1834356" cy="559255"/>
      </dsp:txXfrm>
    </dsp:sp>
    <dsp:sp modelId="{9F75D256-E53E-48E7-954B-C80B4B78CF55}">
      <dsp:nvSpPr>
        <dsp:cNvPr id="0" name=""/>
        <dsp:cNvSpPr/>
      </dsp:nvSpPr>
      <dsp:spPr>
        <a:xfrm>
          <a:off x="2514530" y="3498906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اصطلاحا</a:t>
          </a:r>
          <a:endParaRPr lang="ar-SA" sz="2000" kern="1200" dirty="0"/>
        </a:p>
      </dsp:txBody>
      <dsp:txXfrm>
        <a:off x="2514530" y="3498906"/>
        <a:ext cx="1834356" cy="559255"/>
      </dsp:txXfrm>
    </dsp:sp>
    <dsp:sp modelId="{02BAE660-2E9B-466D-8025-4454D7EDC0E9}">
      <dsp:nvSpPr>
        <dsp:cNvPr id="0" name=""/>
        <dsp:cNvSpPr/>
      </dsp:nvSpPr>
      <dsp:spPr>
        <a:xfrm>
          <a:off x="4715758" y="4547510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أدلته، وبراهينه</a:t>
          </a:r>
          <a:endParaRPr lang="ar-SA" sz="2000" kern="1200" dirty="0"/>
        </a:p>
      </dsp:txBody>
      <dsp:txXfrm>
        <a:off x="4715758" y="4547510"/>
        <a:ext cx="1834356" cy="559255"/>
      </dsp:txXfrm>
    </dsp:sp>
    <dsp:sp modelId="{7F502C13-0FD3-4753-ACB4-E320D737293E}">
      <dsp:nvSpPr>
        <dsp:cNvPr id="0" name=""/>
        <dsp:cNvSpPr/>
      </dsp:nvSpPr>
      <dsp:spPr>
        <a:xfrm>
          <a:off x="2514530" y="4197975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النقل</a:t>
          </a:r>
          <a:endParaRPr lang="ar-SA" sz="2000" kern="1200" dirty="0"/>
        </a:p>
      </dsp:txBody>
      <dsp:txXfrm>
        <a:off x="2514530" y="4197975"/>
        <a:ext cx="1834356" cy="559255"/>
      </dsp:txXfrm>
    </dsp:sp>
    <dsp:sp modelId="{1544F3B3-C724-444F-87B4-68C02860201C}">
      <dsp:nvSpPr>
        <dsp:cNvPr id="0" name=""/>
        <dsp:cNvSpPr/>
      </dsp:nvSpPr>
      <dsp:spPr>
        <a:xfrm>
          <a:off x="2514530" y="4897044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العقل</a:t>
          </a:r>
          <a:endParaRPr lang="ar-SA" sz="2000" kern="1200" dirty="0"/>
        </a:p>
      </dsp:txBody>
      <dsp:txXfrm>
        <a:off x="2514530" y="4897044"/>
        <a:ext cx="1834356" cy="559255"/>
      </dsp:txXfrm>
    </dsp:sp>
    <dsp:sp modelId="{55192AB7-5F70-43EB-91E1-D487674A7A1B}">
      <dsp:nvSpPr>
        <dsp:cNvPr id="0" name=""/>
        <dsp:cNvSpPr/>
      </dsp:nvSpPr>
      <dsp:spPr>
        <a:xfrm>
          <a:off x="6916987" y="5596113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توحيد الأسماء والصفات</a:t>
          </a:r>
          <a:endParaRPr lang="ar-SA" sz="2000" kern="1200" dirty="0"/>
        </a:p>
      </dsp:txBody>
      <dsp:txXfrm>
        <a:off x="6916987" y="5596113"/>
        <a:ext cx="1834356" cy="559255"/>
      </dsp:txXfrm>
    </dsp:sp>
    <dsp:sp modelId="{E04EDAF1-62FC-41F0-85A9-8DE51E6EB01E}">
      <dsp:nvSpPr>
        <dsp:cNvPr id="0" name=""/>
        <dsp:cNvSpPr/>
      </dsp:nvSpPr>
      <dsp:spPr>
        <a:xfrm>
          <a:off x="4715758" y="5246579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تعريفه</a:t>
          </a:r>
          <a:endParaRPr lang="ar-SA" sz="2000" kern="1200" dirty="0"/>
        </a:p>
      </dsp:txBody>
      <dsp:txXfrm>
        <a:off x="4715758" y="5246579"/>
        <a:ext cx="1834356" cy="559255"/>
      </dsp:txXfrm>
    </dsp:sp>
    <dsp:sp modelId="{F06E02EE-7326-48A6-9046-D7262735BC75}">
      <dsp:nvSpPr>
        <dsp:cNvPr id="0" name=""/>
        <dsp:cNvSpPr/>
      </dsp:nvSpPr>
      <dsp:spPr>
        <a:xfrm>
          <a:off x="4715758" y="5945648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أدلته وبراهينه</a:t>
          </a:r>
          <a:endParaRPr lang="ar-SA" sz="2000" kern="1200" dirty="0"/>
        </a:p>
      </dsp:txBody>
      <dsp:txXfrm>
        <a:off x="4715758" y="5945648"/>
        <a:ext cx="1834356" cy="559255"/>
      </dsp:txXfrm>
    </dsp:sp>
    <dsp:sp modelId="{43D0C3A1-D989-453F-A4E1-0C32308585F6}">
      <dsp:nvSpPr>
        <dsp:cNvPr id="0" name=""/>
        <dsp:cNvSpPr/>
      </dsp:nvSpPr>
      <dsp:spPr>
        <a:xfrm>
          <a:off x="2514530" y="5596113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النقل</a:t>
          </a:r>
          <a:endParaRPr lang="ar-SA" sz="2000" kern="1200" dirty="0"/>
        </a:p>
      </dsp:txBody>
      <dsp:txXfrm>
        <a:off x="2514530" y="5596113"/>
        <a:ext cx="1834356" cy="559255"/>
      </dsp:txXfrm>
    </dsp:sp>
    <dsp:sp modelId="{90BA71B6-C3EA-4653-9318-8DF3A2205295}">
      <dsp:nvSpPr>
        <dsp:cNvPr id="0" name=""/>
        <dsp:cNvSpPr/>
      </dsp:nvSpPr>
      <dsp:spPr>
        <a:xfrm>
          <a:off x="2514530" y="6295182"/>
          <a:ext cx="1834356" cy="559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العقل</a:t>
          </a:r>
          <a:endParaRPr lang="ar-SA" sz="2000" kern="1200" dirty="0"/>
        </a:p>
      </dsp:txBody>
      <dsp:txXfrm>
        <a:off x="2514530" y="6295182"/>
        <a:ext cx="1834356" cy="559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085-F97D-480A-B73B-BA88CB3535D5}">
      <dsp:nvSpPr>
        <dsp:cNvPr id="0" name=""/>
        <dsp:cNvSpPr/>
      </dsp:nvSpPr>
      <dsp:spPr>
        <a:xfrm>
          <a:off x="11404615" y="5384661"/>
          <a:ext cx="410077" cy="641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376"/>
              </a:lnTo>
              <a:lnTo>
                <a:pt x="410077" y="638376"/>
              </a:lnTo>
              <a:lnTo>
                <a:pt x="410077" y="64183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D00AA-6CEE-4530-8451-1B8CC423C490}">
      <dsp:nvSpPr>
        <dsp:cNvPr id="0" name=""/>
        <dsp:cNvSpPr/>
      </dsp:nvSpPr>
      <dsp:spPr>
        <a:xfrm>
          <a:off x="10890620" y="5384661"/>
          <a:ext cx="513995" cy="641049"/>
        </a:xfrm>
        <a:custGeom>
          <a:avLst/>
          <a:gdLst/>
          <a:ahLst/>
          <a:cxnLst/>
          <a:rect l="0" t="0" r="0" b="0"/>
          <a:pathLst>
            <a:path>
              <a:moveTo>
                <a:pt x="513995" y="0"/>
              </a:moveTo>
              <a:lnTo>
                <a:pt x="513995" y="637592"/>
              </a:lnTo>
              <a:lnTo>
                <a:pt x="0" y="637592"/>
              </a:lnTo>
              <a:lnTo>
                <a:pt x="0" y="6410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9A1C4-462E-425C-A833-8B9B8D97DE53}">
      <dsp:nvSpPr>
        <dsp:cNvPr id="0" name=""/>
        <dsp:cNvSpPr/>
      </dsp:nvSpPr>
      <dsp:spPr>
        <a:xfrm>
          <a:off x="10699597" y="2342716"/>
          <a:ext cx="705017" cy="2581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8105"/>
              </a:lnTo>
              <a:lnTo>
                <a:pt x="705017" y="2578105"/>
              </a:lnTo>
              <a:lnTo>
                <a:pt x="705017" y="25815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D56-B90F-4EA5-835B-761611377F21}">
      <dsp:nvSpPr>
        <dsp:cNvPr id="0" name=""/>
        <dsp:cNvSpPr/>
      </dsp:nvSpPr>
      <dsp:spPr>
        <a:xfrm>
          <a:off x="9984317" y="5330280"/>
          <a:ext cx="91440" cy="179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045"/>
              </a:lnTo>
              <a:lnTo>
                <a:pt x="88666" y="176045"/>
              </a:lnTo>
              <a:lnTo>
                <a:pt x="88666" y="17950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F49C9-C68F-49ED-BAA8-841AAA55551C}">
      <dsp:nvSpPr>
        <dsp:cNvPr id="0" name=""/>
        <dsp:cNvSpPr/>
      </dsp:nvSpPr>
      <dsp:spPr>
        <a:xfrm>
          <a:off x="8584935" y="5884317"/>
          <a:ext cx="734292" cy="198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62"/>
              </a:lnTo>
              <a:lnTo>
                <a:pt x="734292" y="195162"/>
              </a:lnTo>
              <a:lnTo>
                <a:pt x="734292" y="1986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F55FC-4F49-4438-B3FD-D33166F15CF3}">
      <dsp:nvSpPr>
        <dsp:cNvPr id="0" name=""/>
        <dsp:cNvSpPr/>
      </dsp:nvSpPr>
      <dsp:spPr>
        <a:xfrm>
          <a:off x="8409422" y="5884317"/>
          <a:ext cx="175512" cy="191209"/>
        </a:xfrm>
        <a:custGeom>
          <a:avLst/>
          <a:gdLst/>
          <a:ahLst/>
          <a:cxnLst/>
          <a:rect l="0" t="0" r="0" b="0"/>
          <a:pathLst>
            <a:path>
              <a:moveTo>
                <a:pt x="175512" y="0"/>
              </a:moveTo>
              <a:lnTo>
                <a:pt x="175512" y="187752"/>
              </a:lnTo>
              <a:lnTo>
                <a:pt x="0" y="187752"/>
              </a:lnTo>
              <a:lnTo>
                <a:pt x="0" y="19120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5077E-0923-4F11-9B17-1F750F241AB3}">
      <dsp:nvSpPr>
        <dsp:cNvPr id="0" name=""/>
        <dsp:cNvSpPr/>
      </dsp:nvSpPr>
      <dsp:spPr>
        <a:xfrm>
          <a:off x="8584935" y="5330280"/>
          <a:ext cx="1445102" cy="188540"/>
        </a:xfrm>
        <a:custGeom>
          <a:avLst/>
          <a:gdLst/>
          <a:ahLst/>
          <a:cxnLst/>
          <a:rect l="0" t="0" r="0" b="0"/>
          <a:pathLst>
            <a:path>
              <a:moveTo>
                <a:pt x="1445102" y="0"/>
              </a:moveTo>
              <a:lnTo>
                <a:pt x="1445102" y="185083"/>
              </a:lnTo>
              <a:lnTo>
                <a:pt x="0" y="185083"/>
              </a:lnTo>
              <a:lnTo>
                <a:pt x="0" y="1885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9553A-F47D-41E8-845A-C19BC29330F0}">
      <dsp:nvSpPr>
        <dsp:cNvPr id="0" name=""/>
        <dsp:cNvSpPr/>
      </dsp:nvSpPr>
      <dsp:spPr>
        <a:xfrm>
          <a:off x="10030037" y="2342716"/>
          <a:ext cx="669560" cy="2586229"/>
        </a:xfrm>
        <a:custGeom>
          <a:avLst/>
          <a:gdLst/>
          <a:ahLst/>
          <a:cxnLst/>
          <a:rect l="0" t="0" r="0" b="0"/>
          <a:pathLst>
            <a:path>
              <a:moveTo>
                <a:pt x="669560" y="0"/>
              </a:moveTo>
              <a:lnTo>
                <a:pt x="669560" y="2582772"/>
              </a:lnTo>
              <a:lnTo>
                <a:pt x="0" y="2582772"/>
              </a:lnTo>
              <a:lnTo>
                <a:pt x="0" y="25862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F2B88-9421-4FAB-9C70-43927672620F}">
      <dsp:nvSpPr>
        <dsp:cNvPr id="0" name=""/>
        <dsp:cNvSpPr/>
      </dsp:nvSpPr>
      <dsp:spPr>
        <a:xfrm>
          <a:off x="9188488" y="1709953"/>
          <a:ext cx="1511109" cy="15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89"/>
              </a:lnTo>
              <a:lnTo>
                <a:pt x="1511109" y="155389"/>
              </a:lnTo>
              <a:lnTo>
                <a:pt x="1511109" y="1588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A3783-B817-4AF8-A97A-EFFE417A6491}">
      <dsp:nvSpPr>
        <dsp:cNvPr id="0" name=""/>
        <dsp:cNvSpPr/>
      </dsp:nvSpPr>
      <dsp:spPr>
        <a:xfrm>
          <a:off x="9286614" y="2320681"/>
          <a:ext cx="462058" cy="94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654"/>
              </a:lnTo>
              <a:lnTo>
                <a:pt x="462058" y="940654"/>
              </a:lnTo>
              <a:lnTo>
                <a:pt x="462058" y="94411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09D50-6F99-4B37-83A9-A9A7239477AF}">
      <dsp:nvSpPr>
        <dsp:cNvPr id="0" name=""/>
        <dsp:cNvSpPr/>
      </dsp:nvSpPr>
      <dsp:spPr>
        <a:xfrm>
          <a:off x="9012336" y="2320681"/>
          <a:ext cx="274277" cy="943033"/>
        </a:xfrm>
        <a:custGeom>
          <a:avLst/>
          <a:gdLst/>
          <a:ahLst/>
          <a:cxnLst/>
          <a:rect l="0" t="0" r="0" b="0"/>
          <a:pathLst>
            <a:path>
              <a:moveTo>
                <a:pt x="274277" y="0"/>
              </a:moveTo>
              <a:lnTo>
                <a:pt x="274277" y="939576"/>
              </a:lnTo>
              <a:lnTo>
                <a:pt x="0" y="939576"/>
              </a:lnTo>
              <a:lnTo>
                <a:pt x="0" y="94303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053ED-C053-4421-A558-736FE2739C6C}">
      <dsp:nvSpPr>
        <dsp:cNvPr id="0" name=""/>
        <dsp:cNvSpPr/>
      </dsp:nvSpPr>
      <dsp:spPr>
        <a:xfrm>
          <a:off x="9188488" y="1709953"/>
          <a:ext cx="98126" cy="136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55"/>
              </a:lnTo>
              <a:lnTo>
                <a:pt x="98126" y="133355"/>
              </a:lnTo>
              <a:lnTo>
                <a:pt x="98126" y="1368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FB908-07FC-4813-9C95-B74B8DF1A143}">
      <dsp:nvSpPr>
        <dsp:cNvPr id="0" name=""/>
        <dsp:cNvSpPr/>
      </dsp:nvSpPr>
      <dsp:spPr>
        <a:xfrm>
          <a:off x="8131021" y="2331516"/>
          <a:ext cx="243340" cy="902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201"/>
              </a:lnTo>
              <a:lnTo>
                <a:pt x="243340" y="899201"/>
              </a:lnTo>
              <a:lnTo>
                <a:pt x="243340" y="90265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3540B-31E1-4731-9250-2BA2181C56A7}">
      <dsp:nvSpPr>
        <dsp:cNvPr id="0" name=""/>
        <dsp:cNvSpPr/>
      </dsp:nvSpPr>
      <dsp:spPr>
        <a:xfrm>
          <a:off x="7683448" y="2331516"/>
          <a:ext cx="447573" cy="914345"/>
        </a:xfrm>
        <a:custGeom>
          <a:avLst/>
          <a:gdLst/>
          <a:ahLst/>
          <a:cxnLst/>
          <a:rect l="0" t="0" r="0" b="0"/>
          <a:pathLst>
            <a:path>
              <a:moveTo>
                <a:pt x="447573" y="0"/>
              </a:moveTo>
              <a:lnTo>
                <a:pt x="447573" y="910888"/>
              </a:lnTo>
              <a:lnTo>
                <a:pt x="0" y="910888"/>
              </a:lnTo>
              <a:lnTo>
                <a:pt x="0" y="9143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D3E03-2D2C-4755-A177-A7A5EA8CD972}">
      <dsp:nvSpPr>
        <dsp:cNvPr id="0" name=""/>
        <dsp:cNvSpPr/>
      </dsp:nvSpPr>
      <dsp:spPr>
        <a:xfrm>
          <a:off x="8131021" y="1709953"/>
          <a:ext cx="1057466" cy="147647"/>
        </a:xfrm>
        <a:custGeom>
          <a:avLst/>
          <a:gdLst/>
          <a:ahLst/>
          <a:cxnLst/>
          <a:rect l="0" t="0" r="0" b="0"/>
          <a:pathLst>
            <a:path>
              <a:moveTo>
                <a:pt x="1057466" y="0"/>
              </a:moveTo>
              <a:lnTo>
                <a:pt x="1057466" y="144190"/>
              </a:lnTo>
              <a:lnTo>
                <a:pt x="0" y="144190"/>
              </a:lnTo>
              <a:lnTo>
                <a:pt x="0" y="14764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C6433-D249-4AAD-A4CC-0FCDDB34C23E}">
      <dsp:nvSpPr>
        <dsp:cNvPr id="0" name=""/>
        <dsp:cNvSpPr/>
      </dsp:nvSpPr>
      <dsp:spPr>
        <a:xfrm>
          <a:off x="7108024" y="2342167"/>
          <a:ext cx="468714" cy="171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193"/>
              </a:lnTo>
              <a:lnTo>
                <a:pt x="468714" y="1714193"/>
              </a:lnTo>
              <a:lnTo>
                <a:pt x="468714" y="171765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5823F-1634-46AC-BC9A-0BEBCE6FC9D6}">
      <dsp:nvSpPr>
        <dsp:cNvPr id="0" name=""/>
        <dsp:cNvSpPr/>
      </dsp:nvSpPr>
      <dsp:spPr>
        <a:xfrm>
          <a:off x="7522910" y="5275100"/>
          <a:ext cx="91440" cy="5410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606"/>
              </a:lnTo>
              <a:lnTo>
                <a:pt x="54101" y="537606"/>
              </a:lnTo>
              <a:lnTo>
                <a:pt x="54101" y="54106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C5854-E798-4457-9A75-F8D866265896}">
      <dsp:nvSpPr>
        <dsp:cNvPr id="0" name=""/>
        <dsp:cNvSpPr/>
      </dsp:nvSpPr>
      <dsp:spPr>
        <a:xfrm>
          <a:off x="6405783" y="4535137"/>
          <a:ext cx="1162846" cy="266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91"/>
              </a:lnTo>
              <a:lnTo>
                <a:pt x="1162846" y="262591"/>
              </a:lnTo>
              <a:lnTo>
                <a:pt x="1162846" y="2660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EF699-A233-44D1-A021-0E671C7FD495}">
      <dsp:nvSpPr>
        <dsp:cNvPr id="0" name=""/>
        <dsp:cNvSpPr/>
      </dsp:nvSpPr>
      <dsp:spPr>
        <a:xfrm>
          <a:off x="6572597" y="5267795"/>
          <a:ext cx="91440" cy="5316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182"/>
              </a:lnTo>
              <a:lnTo>
                <a:pt x="116263" y="528182"/>
              </a:lnTo>
              <a:lnTo>
                <a:pt x="116263" y="5316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DFE7B-A7AB-4C8E-9D2C-85D472B5C9BA}">
      <dsp:nvSpPr>
        <dsp:cNvPr id="0" name=""/>
        <dsp:cNvSpPr/>
      </dsp:nvSpPr>
      <dsp:spPr>
        <a:xfrm>
          <a:off x="6405783" y="4535137"/>
          <a:ext cx="212534" cy="258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86"/>
              </a:lnTo>
              <a:lnTo>
                <a:pt x="212534" y="255286"/>
              </a:lnTo>
              <a:lnTo>
                <a:pt x="212534" y="2587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14E07-6A07-4CAF-A1F7-22A9C2D81E41}">
      <dsp:nvSpPr>
        <dsp:cNvPr id="0" name=""/>
        <dsp:cNvSpPr/>
      </dsp:nvSpPr>
      <dsp:spPr>
        <a:xfrm>
          <a:off x="5722887" y="5263101"/>
          <a:ext cx="91440" cy="5361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736"/>
              </a:lnTo>
              <a:lnTo>
                <a:pt x="90151" y="532736"/>
              </a:lnTo>
              <a:lnTo>
                <a:pt x="90151" y="53619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13C05-6753-4D23-849A-E0CCFA3A7397}">
      <dsp:nvSpPr>
        <dsp:cNvPr id="0" name=""/>
        <dsp:cNvSpPr/>
      </dsp:nvSpPr>
      <dsp:spPr>
        <a:xfrm>
          <a:off x="5768607" y="4535137"/>
          <a:ext cx="637176" cy="258744"/>
        </a:xfrm>
        <a:custGeom>
          <a:avLst/>
          <a:gdLst/>
          <a:ahLst/>
          <a:cxnLst/>
          <a:rect l="0" t="0" r="0" b="0"/>
          <a:pathLst>
            <a:path>
              <a:moveTo>
                <a:pt x="637176" y="0"/>
              </a:moveTo>
              <a:lnTo>
                <a:pt x="637176" y="255287"/>
              </a:lnTo>
              <a:lnTo>
                <a:pt x="0" y="255287"/>
              </a:lnTo>
              <a:lnTo>
                <a:pt x="0" y="25874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CE1F4-6E4A-4EA9-93C5-4EFE0DF10211}">
      <dsp:nvSpPr>
        <dsp:cNvPr id="0" name=""/>
        <dsp:cNvSpPr/>
      </dsp:nvSpPr>
      <dsp:spPr>
        <a:xfrm>
          <a:off x="4807532" y="5267158"/>
          <a:ext cx="91440" cy="565165"/>
        </a:xfrm>
        <a:custGeom>
          <a:avLst/>
          <a:gdLst/>
          <a:ahLst/>
          <a:cxnLst/>
          <a:rect l="0" t="0" r="0" b="0"/>
          <a:pathLst>
            <a:path>
              <a:moveTo>
                <a:pt x="63714" y="0"/>
              </a:moveTo>
              <a:lnTo>
                <a:pt x="63714" y="561708"/>
              </a:lnTo>
              <a:lnTo>
                <a:pt x="45720" y="561708"/>
              </a:lnTo>
              <a:lnTo>
                <a:pt x="45720" y="56516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93141-D778-415C-9FD6-D85A625FA24A}">
      <dsp:nvSpPr>
        <dsp:cNvPr id="0" name=""/>
        <dsp:cNvSpPr/>
      </dsp:nvSpPr>
      <dsp:spPr>
        <a:xfrm>
          <a:off x="4871247" y="4535137"/>
          <a:ext cx="1534536" cy="258105"/>
        </a:xfrm>
        <a:custGeom>
          <a:avLst/>
          <a:gdLst/>
          <a:ahLst/>
          <a:cxnLst/>
          <a:rect l="0" t="0" r="0" b="0"/>
          <a:pathLst>
            <a:path>
              <a:moveTo>
                <a:pt x="1534536" y="0"/>
              </a:moveTo>
              <a:lnTo>
                <a:pt x="1534536" y="254648"/>
              </a:lnTo>
              <a:lnTo>
                <a:pt x="0" y="254648"/>
              </a:lnTo>
              <a:lnTo>
                <a:pt x="0" y="2581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1CCEA-0D29-4A93-B75E-33F217A9A0A4}">
      <dsp:nvSpPr>
        <dsp:cNvPr id="0" name=""/>
        <dsp:cNvSpPr/>
      </dsp:nvSpPr>
      <dsp:spPr>
        <a:xfrm>
          <a:off x="6405783" y="2342167"/>
          <a:ext cx="702241" cy="1719054"/>
        </a:xfrm>
        <a:custGeom>
          <a:avLst/>
          <a:gdLst/>
          <a:ahLst/>
          <a:cxnLst/>
          <a:rect l="0" t="0" r="0" b="0"/>
          <a:pathLst>
            <a:path>
              <a:moveTo>
                <a:pt x="702241" y="0"/>
              </a:moveTo>
              <a:lnTo>
                <a:pt x="702241" y="1715598"/>
              </a:lnTo>
              <a:lnTo>
                <a:pt x="0" y="1715598"/>
              </a:lnTo>
              <a:lnTo>
                <a:pt x="0" y="171905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F00EA-019D-469C-8436-9C51CF370957}">
      <dsp:nvSpPr>
        <dsp:cNvPr id="0" name=""/>
        <dsp:cNvSpPr/>
      </dsp:nvSpPr>
      <dsp:spPr>
        <a:xfrm>
          <a:off x="7108024" y="1709953"/>
          <a:ext cx="2080463" cy="158297"/>
        </a:xfrm>
        <a:custGeom>
          <a:avLst/>
          <a:gdLst/>
          <a:ahLst/>
          <a:cxnLst/>
          <a:rect l="0" t="0" r="0" b="0"/>
          <a:pathLst>
            <a:path>
              <a:moveTo>
                <a:pt x="2080463" y="0"/>
              </a:moveTo>
              <a:lnTo>
                <a:pt x="2080463" y="154840"/>
              </a:lnTo>
              <a:lnTo>
                <a:pt x="0" y="154840"/>
              </a:lnTo>
              <a:lnTo>
                <a:pt x="0" y="15829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79E04-A8E0-4331-83F9-CC099D9F6002}">
      <dsp:nvSpPr>
        <dsp:cNvPr id="0" name=""/>
        <dsp:cNvSpPr/>
      </dsp:nvSpPr>
      <dsp:spPr>
        <a:xfrm>
          <a:off x="6233108" y="907662"/>
          <a:ext cx="2955379" cy="328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19"/>
              </a:lnTo>
              <a:lnTo>
                <a:pt x="2955379" y="324919"/>
              </a:lnTo>
              <a:lnTo>
                <a:pt x="2955379" y="32837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10044-21C2-4258-AD32-E5F8154211A9}">
      <dsp:nvSpPr>
        <dsp:cNvPr id="0" name=""/>
        <dsp:cNvSpPr/>
      </dsp:nvSpPr>
      <dsp:spPr>
        <a:xfrm>
          <a:off x="5917553" y="2418594"/>
          <a:ext cx="418812" cy="521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381"/>
              </a:lnTo>
              <a:lnTo>
                <a:pt x="418812" y="518381"/>
              </a:lnTo>
              <a:lnTo>
                <a:pt x="418812" y="5218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71890-DF11-4266-88AE-A07191856734}">
      <dsp:nvSpPr>
        <dsp:cNvPr id="0" name=""/>
        <dsp:cNvSpPr/>
      </dsp:nvSpPr>
      <dsp:spPr>
        <a:xfrm>
          <a:off x="5566685" y="2418594"/>
          <a:ext cx="350868" cy="519120"/>
        </a:xfrm>
        <a:custGeom>
          <a:avLst/>
          <a:gdLst/>
          <a:ahLst/>
          <a:cxnLst/>
          <a:rect l="0" t="0" r="0" b="0"/>
          <a:pathLst>
            <a:path>
              <a:moveTo>
                <a:pt x="350868" y="0"/>
              </a:moveTo>
              <a:lnTo>
                <a:pt x="350868" y="515663"/>
              </a:lnTo>
              <a:lnTo>
                <a:pt x="0" y="515663"/>
              </a:lnTo>
              <a:lnTo>
                <a:pt x="0" y="5191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93FBF-B149-4429-8AC4-C7DD699FE021}">
      <dsp:nvSpPr>
        <dsp:cNvPr id="0" name=""/>
        <dsp:cNvSpPr/>
      </dsp:nvSpPr>
      <dsp:spPr>
        <a:xfrm>
          <a:off x="5057898" y="1708498"/>
          <a:ext cx="859655" cy="23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24"/>
              </a:lnTo>
              <a:lnTo>
                <a:pt x="859655" y="232724"/>
              </a:lnTo>
              <a:lnTo>
                <a:pt x="859655" y="23618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3A9F6-A5AC-41AA-85ED-F253E1C73410}">
      <dsp:nvSpPr>
        <dsp:cNvPr id="0" name=""/>
        <dsp:cNvSpPr/>
      </dsp:nvSpPr>
      <dsp:spPr>
        <a:xfrm>
          <a:off x="4418152" y="2429387"/>
          <a:ext cx="357142" cy="491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399"/>
              </a:lnTo>
              <a:lnTo>
                <a:pt x="357142" y="488399"/>
              </a:lnTo>
              <a:lnTo>
                <a:pt x="357142" y="4918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2B35F-439E-4C02-B752-F32B86E58020}">
      <dsp:nvSpPr>
        <dsp:cNvPr id="0" name=""/>
        <dsp:cNvSpPr/>
      </dsp:nvSpPr>
      <dsp:spPr>
        <a:xfrm>
          <a:off x="4092509" y="2429387"/>
          <a:ext cx="325643" cy="501371"/>
        </a:xfrm>
        <a:custGeom>
          <a:avLst/>
          <a:gdLst/>
          <a:ahLst/>
          <a:cxnLst/>
          <a:rect l="0" t="0" r="0" b="0"/>
          <a:pathLst>
            <a:path>
              <a:moveTo>
                <a:pt x="325643" y="0"/>
              </a:moveTo>
              <a:lnTo>
                <a:pt x="325643" y="497914"/>
              </a:lnTo>
              <a:lnTo>
                <a:pt x="0" y="497914"/>
              </a:lnTo>
              <a:lnTo>
                <a:pt x="0" y="50137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FA8F8-563C-4635-BABA-5B1536B9A570}">
      <dsp:nvSpPr>
        <dsp:cNvPr id="0" name=""/>
        <dsp:cNvSpPr/>
      </dsp:nvSpPr>
      <dsp:spPr>
        <a:xfrm>
          <a:off x="4418152" y="1708498"/>
          <a:ext cx="639745" cy="246973"/>
        </a:xfrm>
        <a:custGeom>
          <a:avLst/>
          <a:gdLst/>
          <a:ahLst/>
          <a:cxnLst/>
          <a:rect l="0" t="0" r="0" b="0"/>
          <a:pathLst>
            <a:path>
              <a:moveTo>
                <a:pt x="639745" y="0"/>
              </a:moveTo>
              <a:lnTo>
                <a:pt x="639745" y="243516"/>
              </a:lnTo>
              <a:lnTo>
                <a:pt x="0" y="243516"/>
              </a:lnTo>
              <a:lnTo>
                <a:pt x="0" y="24697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16BA2-C645-419C-B703-031EB6AE5069}">
      <dsp:nvSpPr>
        <dsp:cNvPr id="0" name=""/>
        <dsp:cNvSpPr/>
      </dsp:nvSpPr>
      <dsp:spPr>
        <a:xfrm>
          <a:off x="5057898" y="907662"/>
          <a:ext cx="1175210" cy="326920"/>
        </a:xfrm>
        <a:custGeom>
          <a:avLst/>
          <a:gdLst/>
          <a:ahLst/>
          <a:cxnLst/>
          <a:rect l="0" t="0" r="0" b="0"/>
          <a:pathLst>
            <a:path>
              <a:moveTo>
                <a:pt x="1175210" y="0"/>
              </a:moveTo>
              <a:lnTo>
                <a:pt x="1175210" y="323463"/>
              </a:lnTo>
              <a:lnTo>
                <a:pt x="0" y="323463"/>
              </a:lnTo>
              <a:lnTo>
                <a:pt x="0" y="3269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92BA3-4AE8-4C18-819C-03B46FBD75CA}">
      <dsp:nvSpPr>
        <dsp:cNvPr id="0" name=""/>
        <dsp:cNvSpPr/>
      </dsp:nvSpPr>
      <dsp:spPr>
        <a:xfrm>
          <a:off x="3250147" y="2429753"/>
          <a:ext cx="541736" cy="1545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996"/>
              </a:lnTo>
              <a:lnTo>
                <a:pt x="541736" y="1541996"/>
              </a:lnTo>
              <a:lnTo>
                <a:pt x="541736" y="154545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B065F-272A-4C1E-BAD1-9B4A59B8CFD8}">
      <dsp:nvSpPr>
        <dsp:cNvPr id="0" name=""/>
        <dsp:cNvSpPr/>
      </dsp:nvSpPr>
      <dsp:spPr>
        <a:xfrm>
          <a:off x="2945382" y="4341561"/>
          <a:ext cx="420077" cy="282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62"/>
              </a:lnTo>
              <a:lnTo>
                <a:pt x="420077" y="278562"/>
              </a:lnTo>
              <a:lnTo>
                <a:pt x="420077" y="2820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A5F01-46B8-4EAD-97E7-530A130F18D9}">
      <dsp:nvSpPr>
        <dsp:cNvPr id="0" name=""/>
        <dsp:cNvSpPr/>
      </dsp:nvSpPr>
      <dsp:spPr>
        <a:xfrm>
          <a:off x="2636250" y="4341561"/>
          <a:ext cx="309131" cy="291761"/>
        </a:xfrm>
        <a:custGeom>
          <a:avLst/>
          <a:gdLst/>
          <a:ahLst/>
          <a:cxnLst/>
          <a:rect l="0" t="0" r="0" b="0"/>
          <a:pathLst>
            <a:path>
              <a:moveTo>
                <a:pt x="309131" y="0"/>
              </a:moveTo>
              <a:lnTo>
                <a:pt x="309131" y="288304"/>
              </a:lnTo>
              <a:lnTo>
                <a:pt x="0" y="288304"/>
              </a:lnTo>
              <a:lnTo>
                <a:pt x="0" y="2917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8F446-D940-4968-A1AC-DC4CD96851E9}">
      <dsp:nvSpPr>
        <dsp:cNvPr id="0" name=""/>
        <dsp:cNvSpPr/>
      </dsp:nvSpPr>
      <dsp:spPr>
        <a:xfrm>
          <a:off x="2945382" y="2429753"/>
          <a:ext cx="304765" cy="1556279"/>
        </a:xfrm>
        <a:custGeom>
          <a:avLst/>
          <a:gdLst/>
          <a:ahLst/>
          <a:cxnLst/>
          <a:rect l="0" t="0" r="0" b="0"/>
          <a:pathLst>
            <a:path>
              <a:moveTo>
                <a:pt x="304765" y="0"/>
              </a:moveTo>
              <a:lnTo>
                <a:pt x="304765" y="1552822"/>
              </a:lnTo>
              <a:lnTo>
                <a:pt x="0" y="1552822"/>
              </a:lnTo>
              <a:lnTo>
                <a:pt x="0" y="15562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CB81B-3AB5-4EB8-906E-79813C299F86}">
      <dsp:nvSpPr>
        <dsp:cNvPr id="0" name=""/>
        <dsp:cNvSpPr/>
      </dsp:nvSpPr>
      <dsp:spPr>
        <a:xfrm>
          <a:off x="2143071" y="1708876"/>
          <a:ext cx="1107075" cy="246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05"/>
              </a:lnTo>
              <a:lnTo>
                <a:pt x="1107075" y="243505"/>
              </a:lnTo>
              <a:lnTo>
                <a:pt x="1107075" y="2469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7DC5C-0827-4536-B2D5-AC7940728C43}">
      <dsp:nvSpPr>
        <dsp:cNvPr id="0" name=""/>
        <dsp:cNvSpPr/>
      </dsp:nvSpPr>
      <dsp:spPr>
        <a:xfrm>
          <a:off x="2334203" y="2429697"/>
          <a:ext cx="371813" cy="657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332"/>
              </a:lnTo>
              <a:lnTo>
                <a:pt x="371813" y="654332"/>
              </a:lnTo>
              <a:lnTo>
                <a:pt x="371813" y="657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FEB48-9D8E-40A6-A5D9-1FDCBE1BD49F}">
      <dsp:nvSpPr>
        <dsp:cNvPr id="0" name=""/>
        <dsp:cNvSpPr/>
      </dsp:nvSpPr>
      <dsp:spPr>
        <a:xfrm>
          <a:off x="1969378" y="2429697"/>
          <a:ext cx="364825" cy="647194"/>
        </a:xfrm>
        <a:custGeom>
          <a:avLst/>
          <a:gdLst/>
          <a:ahLst/>
          <a:cxnLst/>
          <a:rect l="0" t="0" r="0" b="0"/>
          <a:pathLst>
            <a:path>
              <a:moveTo>
                <a:pt x="364825" y="0"/>
              </a:moveTo>
              <a:lnTo>
                <a:pt x="364825" y="643737"/>
              </a:lnTo>
              <a:lnTo>
                <a:pt x="0" y="643737"/>
              </a:lnTo>
              <a:lnTo>
                <a:pt x="0" y="6471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82BDC-05BC-4F3C-8819-0638CC7C60D5}">
      <dsp:nvSpPr>
        <dsp:cNvPr id="0" name=""/>
        <dsp:cNvSpPr/>
      </dsp:nvSpPr>
      <dsp:spPr>
        <a:xfrm>
          <a:off x="2143071" y="1708876"/>
          <a:ext cx="191131" cy="246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448"/>
              </a:lnTo>
              <a:lnTo>
                <a:pt x="191131" y="243448"/>
              </a:lnTo>
              <a:lnTo>
                <a:pt x="191131" y="2469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717C4-42D4-40F6-B92C-0660B35F40F4}">
      <dsp:nvSpPr>
        <dsp:cNvPr id="0" name=""/>
        <dsp:cNvSpPr/>
      </dsp:nvSpPr>
      <dsp:spPr>
        <a:xfrm>
          <a:off x="1393522" y="1708876"/>
          <a:ext cx="749549" cy="246581"/>
        </a:xfrm>
        <a:custGeom>
          <a:avLst/>
          <a:gdLst/>
          <a:ahLst/>
          <a:cxnLst/>
          <a:rect l="0" t="0" r="0" b="0"/>
          <a:pathLst>
            <a:path>
              <a:moveTo>
                <a:pt x="749549" y="0"/>
              </a:moveTo>
              <a:lnTo>
                <a:pt x="749549" y="243124"/>
              </a:lnTo>
              <a:lnTo>
                <a:pt x="0" y="243124"/>
              </a:lnTo>
              <a:lnTo>
                <a:pt x="0" y="24658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56328-5332-404B-9E53-7B1DB797DD3E}">
      <dsp:nvSpPr>
        <dsp:cNvPr id="0" name=""/>
        <dsp:cNvSpPr/>
      </dsp:nvSpPr>
      <dsp:spPr>
        <a:xfrm>
          <a:off x="489074" y="1708876"/>
          <a:ext cx="1653997" cy="235200"/>
        </a:xfrm>
        <a:custGeom>
          <a:avLst/>
          <a:gdLst/>
          <a:ahLst/>
          <a:cxnLst/>
          <a:rect l="0" t="0" r="0" b="0"/>
          <a:pathLst>
            <a:path>
              <a:moveTo>
                <a:pt x="1653997" y="0"/>
              </a:moveTo>
              <a:lnTo>
                <a:pt x="1653997" y="231743"/>
              </a:lnTo>
              <a:lnTo>
                <a:pt x="0" y="231743"/>
              </a:lnTo>
              <a:lnTo>
                <a:pt x="0" y="23520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679FD-83C1-4E7F-B252-A4319F9B3DEC}">
      <dsp:nvSpPr>
        <dsp:cNvPr id="0" name=""/>
        <dsp:cNvSpPr/>
      </dsp:nvSpPr>
      <dsp:spPr>
        <a:xfrm>
          <a:off x="2143071" y="907662"/>
          <a:ext cx="4090036" cy="327298"/>
        </a:xfrm>
        <a:custGeom>
          <a:avLst/>
          <a:gdLst/>
          <a:ahLst/>
          <a:cxnLst/>
          <a:rect l="0" t="0" r="0" b="0"/>
          <a:pathLst>
            <a:path>
              <a:moveTo>
                <a:pt x="4090036" y="0"/>
              </a:moveTo>
              <a:lnTo>
                <a:pt x="4090036" y="323841"/>
              </a:lnTo>
              <a:lnTo>
                <a:pt x="0" y="323841"/>
              </a:lnTo>
              <a:lnTo>
                <a:pt x="0" y="32729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83D95-22ED-4E78-B66A-B92FB003C638}">
      <dsp:nvSpPr>
        <dsp:cNvPr id="0" name=""/>
        <dsp:cNvSpPr/>
      </dsp:nvSpPr>
      <dsp:spPr>
        <a:xfrm>
          <a:off x="5859947" y="454805"/>
          <a:ext cx="746323" cy="452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7DCDC-8FF3-49AE-AD97-8D9C739604AD}">
      <dsp:nvSpPr>
        <dsp:cNvPr id="0" name=""/>
        <dsp:cNvSpPr/>
      </dsp:nvSpPr>
      <dsp:spPr>
        <a:xfrm>
          <a:off x="5864093" y="458744"/>
          <a:ext cx="746323" cy="452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التوحيد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877357" y="472008"/>
        <a:ext cx="719795" cy="426329"/>
      </dsp:txXfrm>
    </dsp:sp>
    <dsp:sp modelId="{B93A75B5-2896-4433-AAEF-418CB074157A}">
      <dsp:nvSpPr>
        <dsp:cNvPr id="0" name=""/>
        <dsp:cNvSpPr/>
      </dsp:nvSpPr>
      <dsp:spPr>
        <a:xfrm>
          <a:off x="1769910" y="1234961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A0BA8-33E1-4C48-B091-ADAEF7BA4769}">
      <dsp:nvSpPr>
        <dsp:cNvPr id="0" name=""/>
        <dsp:cNvSpPr/>
      </dsp:nvSpPr>
      <dsp:spPr>
        <a:xfrm>
          <a:off x="1774056" y="1238900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توحيد الأسماء والصفات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787936" y="1252780"/>
        <a:ext cx="718563" cy="446155"/>
      </dsp:txXfrm>
    </dsp:sp>
    <dsp:sp modelId="{09673DE6-6E61-439F-84AF-EF3CAD8E46AD}">
      <dsp:nvSpPr>
        <dsp:cNvPr id="0" name=""/>
        <dsp:cNvSpPr/>
      </dsp:nvSpPr>
      <dsp:spPr>
        <a:xfrm>
          <a:off x="115912" y="1944077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3DFC6-2146-44D4-BC65-68789E4FEFCD}">
      <dsp:nvSpPr>
        <dsp:cNvPr id="0" name=""/>
        <dsp:cNvSpPr/>
      </dsp:nvSpPr>
      <dsp:spPr>
        <a:xfrm>
          <a:off x="120059" y="1948016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تسمية الله تعالى بما لم يسم به نفسه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33939" y="1961896"/>
        <a:ext cx="718563" cy="446155"/>
      </dsp:txXfrm>
    </dsp:sp>
    <dsp:sp modelId="{F8B5CB18-D3A9-4D15-A662-7F385911F3AE}">
      <dsp:nvSpPr>
        <dsp:cNvPr id="0" name=""/>
        <dsp:cNvSpPr/>
      </dsp:nvSpPr>
      <dsp:spPr>
        <a:xfrm>
          <a:off x="1020360" y="1955458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7CA18-F041-4719-9D09-05B2DD1577B1}">
      <dsp:nvSpPr>
        <dsp:cNvPr id="0" name=""/>
        <dsp:cNvSpPr/>
      </dsp:nvSpPr>
      <dsp:spPr>
        <a:xfrm>
          <a:off x="1024506" y="1959397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وصف الله تعالى بالنقائص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038386" y="1973277"/>
        <a:ext cx="718563" cy="446155"/>
      </dsp:txXfrm>
    </dsp:sp>
    <dsp:sp modelId="{A77E228E-6235-4F40-901E-72EA3EC86F0A}">
      <dsp:nvSpPr>
        <dsp:cNvPr id="0" name=""/>
        <dsp:cNvSpPr/>
      </dsp:nvSpPr>
      <dsp:spPr>
        <a:xfrm>
          <a:off x="1961042" y="1955781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098B9-D252-44E8-BA66-5701C26D0158}">
      <dsp:nvSpPr>
        <dsp:cNvPr id="0" name=""/>
        <dsp:cNvSpPr/>
      </dsp:nvSpPr>
      <dsp:spPr>
        <a:xfrm>
          <a:off x="1965188" y="1959720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التمثيل   والتكييف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979068" y="1973600"/>
        <a:ext cx="718563" cy="446155"/>
      </dsp:txXfrm>
    </dsp:sp>
    <dsp:sp modelId="{B11E994F-A69C-43ED-9D01-CDAF138F888A}">
      <dsp:nvSpPr>
        <dsp:cNvPr id="0" name=""/>
        <dsp:cNvSpPr/>
      </dsp:nvSpPr>
      <dsp:spPr>
        <a:xfrm>
          <a:off x="1678031" y="3076891"/>
          <a:ext cx="582693" cy="376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DD0AE-F03A-429B-8D1C-F823401096D9}">
      <dsp:nvSpPr>
        <dsp:cNvPr id="0" name=""/>
        <dsp:cNvSpPr/>
      </dsp:nvSpPr>
      <dsp:spPr>
        <a:xfrm>
          <a:off x="1682178" y="3080830"/>
          <a:ext cx="582693" cy="376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التكييف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693192" y="3091844"/>
        <a:ext cx="560665" cy="354003"/>
      </dsp:txXfrm>
    </dsp:sp>
    <dsp:sp modelId="{09963DA2-CDEF-4617-930D-D854C291C683}">
      <dsp:nvSpPr>
        <dsp:cNvPr id="0" name=""/>
        <dsp:cNvSpPr/>
      </dsp:nvSpPr>
      <dsp:spPr>
        <a:xfrm>
          <a:off x="2395717" y="3087486"/>
          <a:ext cx="620599" cy="3653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36225-6835-4908-AB7E-CA973BDDEEA9}">
      <dsp:nvSpPr>
        <dsp:cNvPr id="0" name=""/>
        <dsp:cNvSpPr/>
      </dsp:nvSpPr>
      <dsp:spPr>
        <a:xfrm>
          <a:off x="2399863" y="3091425"/>
          <a:ext cx="620599" cy="365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التمثيل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410565" y="3102127"/>
        <a:ext cx="599195" cy="343977"/>
      </dsp:txXfrm>
    </dsp:sp>
    <dsp:sp modelId="{9CE84088-F0FE-4AEE-905A-D7568CC5C064}">
      <dsp:nvSpPr>
        <dsp:cNvPr id="0" name=""/>
        <dsp:cNvSpPr/>
      </dsp:nvSpPr>
      <dsp:spPr>
        <a:xfrm>
          <a:off x="2876985" y="1955838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C1F46-9DC7-4F1F-9B9D-BE84418E9A48}">
      <dsp:nvSpPr>
        <dsp:cNvPr id="0" name=""/>
        <dsp:cNvSpPr/>
      </dsp:nvSpPr>
      <dsp:spPr>
        <a:xfrm>
          <a:off x="2881132" y="1959777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التعطيل  والإنكار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895012" y="1973657"/>
        <a:ext cx="718563" cy="446155"/>
      </dsp:txXfrm>
    </dsp:sp>
    <dsp:sp modelId="{329E60BD-09AD-4972-8E99-B600D74CBCA8}">
      <dsp:nvSpPr>
        <dsp:cNvPr id="0" name=""/>
        <dsp:cNvSpPr/>
      </dsp:nvSpPr>
      <dsp:spPr>
        <a:xfrm>
          <a:off x="2690305" y="3986033"/>
          <a:ext cx="510154" cy="355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3CD3C-0B4F-41A4-912C-32CC1A06B935}">
      <dsp:nvSpPr>
        <dsp:cNvPr id="0" name=""/>
        <dsp:cNvSpPr/>
      </dsp:nvSpPr>
      <dsp:spPr>
        <a:xfrm>
          <a:off x="2694451" y="3989972"/>
          <a:ext cx="510154" cy="355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الأنواع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704864" y="4000385"/>
        <a:ext cx="489328" cy="334701"/>
      </dsp:txXfrm>
    </dsp:sp>
    <dsp:sp modelId="{62AFB10F-70BD-4029-84AB-B333318F7E32}">
      <dsp:nvSpPr>
        <dsp:cNvPr id="0" name=""/>
        <dsp:cNvSpPr/>
      </dsp:nvSpPr>
      <dsp:spPr>
        <a:xfrm>
          <a:off x="2375429" y="4633322"/>
          <a:ext cx="521642" cy="271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D0B15-B4F2-4CA7-9879-0DF2EB79D90A}">
      <dsp:nvSpPr>
        <dsp:cNvPr id="0" name=""/>
        <dsp:cNvSpPr/>
      </dsp:nvSpPr>
      <dsp:spPr>
        <a:xfrm>
          <a:off x="2379575" y="4637261"/>
          <a:ext cx="521642" cy="271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جزئي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387529" y="4645215"/>
        <a:ext cx="505734" cy="255652"/>
      </dsp:txXfrm>
    </dsp:sp>
    <dsp:sp modelId="{20B97552-0655-4C7E-8B3E-E71E8178F80E}">
      <dsp:nvSpPr>
        <dsp:cNvPr id="0" name=""/>
        <dsp:cNvSpPr/>
      </dsp:nvSpPr>
      <dsp:spPr>
        <a:xfrm>
          <a:off x="3111422" y="4623581"/>
          <a:ext cx="508074" cy="271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35F93-F5BF-4DB4-93B5-856854E6CAA6}">
      <dsp:nvSpPr>
        <dsp:cNvPr id="0" name=""/>
        <dsp:cNvSpPr/>
      </dsp:nvSpPr>
      <dsp:spPr>
        <a:xfrm>
          <a:off x="3115568" y="4627520"/>
          <a:ext cx="508074" cy="271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كلي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123522" y="4635474"/>
        <a:ext cx="492166" cy="255654"/>
      </dsp:txXfrm>
    </dsp:sp>
    <dsp:sp modelId="{BCA016D4-33FB-4F72-A7FA-1D0CFF910F5F}">
      <dsp:nvSpPr>
        <dsp:cNvPr id="0" name=""/>
        <dsp:cNvSpPr/>
      </dsp:nvSpPr>
      <dsp:spPr>
        <a:xfrm>
          <a:off x="3545045" y="3975207"/>
          <a:ext cx="493677" cy="341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692AE-2663-44EF-B192-9AB3B0685234}">
      <dsp:nvSpPr>
        <dsp:cNvPr id="0" name=""/>
        <dsp:cNvSpPr/>
      </dsp:nvSpPr>
      <dsp:spPr>
        <a:xfrm>
          <a:off x="3549191" y="3979146"/>
          <a:ext cx="493677" cy="341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المعنى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559201" y="3989156"/>
        <a:ext cx="473657" cy="321744"/>
      </dsp:txXfrm>
    </dsp:sp>
    <dsp:sp modelId="{C1C64F11-43D3-4E1E-AD6E-0C8A46BCE49A}">
      <dsp:nvSpPr>
        <dsp:cNvPr id="0" name=""/>
        <dsp:cNvSpPr/>
      </dsp:nvSpPr>
      <dsp:spPr>
        <a:xfrm>
          <a:off x="4684736" y="1234583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938D1-300F-4B96-9A71-9D0015AE5849}">
      <dsp:nvSpPr>
        <dsp:cNvPr id="0" name=""/>
        <dsp:cNvSpPr/>
      </dsp:nvSpPr>
      <dsp:spPr>
        <a:xfrm>
          <a:off x="4688883" y="1238522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توحيد الألوهية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702763" y="1252402"/>
        <a:ext cx="718563" cy="446155"/>
      </dsp:txXfrm>
    </dsp:sp>
    <dsp:sp modelId="{F527782A-E885-44D8-8F60-92371869CF7C}">
      <dsp:nvSpPr>
        <dsp:cNvPr id="0" name=""/>
        <dsp:cNvSpPr/>
      </dsp:nvSpPr>
      <dsp:spPr>
        <a:xfrm>
          <a:off x="4044991" y="1955471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5E442-E977-49C7-9944-7697DC5604CE}">
      <dsp:nvSpPr>
        <dsp:cNvPr id="0" name=""/>
        <dsp:cNvSpPr/>
      </dsp:nvSpPr>
      <dsp:spPr>
        <a:xfrm>
          <a:off x="4049137" y="1959410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دعاء غير الله تعالى والاستغاثة به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063017" y="1973290"/>
        <a:ext cx="718563" cy="446155"/>
      </dsp:txXfrm>
    </dsp:sp>
    <dsp:sp modelId="{0381468C-2128-4295-BF22-5FFF484E1CAC}">
      <dsp:nvSpPr>
        <dsp:cNvPr id="0" name=""/>
        <dsp:cNvSpPr/>
      </dsp:nvSpPr>
      <dsp:spPr>
        <a:xfrm>
          <a:off x="3850740" y="2930758"/>
          <a:ext cx="483537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5560F-3D9E-4344-8386-24961451EF0C}">
      <dsp:nvSpPr>
        <dsp:cNvPr id="0" name=""/>
        <dsp:cNvSpPr/>
      </dsp:nvSpPr>
      <dsp:spPr>
        <a:xfrm>
          <a:off x="3854887" y="2934697"/>
          <a:ext cx="483537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868767" y="2948577"/>
        <a:ext cx="455777" cy="446155"/>
      </dsp:txXfrm>
    </dsp:sp>
    <dsp:sp modelId="{3E966AE9-47C4-48AA-BD5B-46E2649EF59C}">
      <dsp:nvSpPr>
        <dsp:cNvPr id="0" name=""/>
        <dsp:cNvSpPr/>
      </dsp:nvSpPr>
      <dsp:spPr>
        <a:xfrm>
          <a:off x="4466430" y="2921243"/>
          <a:ext cx="617729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D12E5-D7C9-486E-8F80-780F1BC8EE85}">
      <dsp:nvSpPr>
        <dsp:cNvPr id="0" name=""/>
        <dsp:cNvSpPr/>
      </dsp:nvSpPr>
      <dsp:spPr>
        <a:xfrm>
          <a:off x="4470577" y="2925182"/>
          <a:ext cx="617729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أنواعه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484457" y="2939062"/>
        <a:ext cx="589969" cy="446155"/>
      </dsp:txXfrm>
    </dsp:sp>
    <dsp:sp modelId="{5FFF1FAC-603E-42C8-B8AF-247F494815FA}">
      <dsp:nvSpPr>
        <dsp:cNvPr id="0" name=""/>
        <dsp:cNvSpPr/>
      </dsp:nvSpPr>
      <dsp:spPr>
        <a:xfrm>
          <a:off x="5544392" y="1944679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58853-2DB4-4D44-994A-872CC0912FC6}">
      <dsp:nvSpPr>
        <dsp:cNvPr id="0" name=""/>
        <dsp:cNvSpPr/>
      </dsp:nvSpPr>
      <dsp:spPr>
        <a:xfrm>
          <a:off x="5548538" y="1948618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عبادة غير الله تعالى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562418" y="1962498"/>
        <a:ext cx="718563" cy="446155"/>
      </dsp:txXfrm>
    </dsp:sp>
    <dsp:sp modelId="{916BD2B6-8B4E-4BDD-A114-3788152BFF97}">
      <dsp:nvSpPr>
        <dsp:cNvPr id="0" name=""/>
        <dsp:cNvSpPr/>
      </dsp:nvSpPr>
      <dsp:spPr>
        <a:xfrm>
          <a:off x="5281485" y="2937715"/>
          <a:ext cx="570399" cy="442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0025A-DAAE-4EB8-B3CA-DEB22CD63054}">
      <dsp:nvSpPr>
        <dsp:cNvPr id="0" name=""/>
        <dsp:cNvSpPr/>
      </dsp:nvSpPr>
      <dsp:spPr>
        <a:xfrm>
          <a:off x="5285631" y="2941654"/>
          <a:ext cx="570399" cy="442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الحكم والدليل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298605" y="2954628"/>
        <a:ext cx="544451" cy="417007"/>
      </dsp:txXfrm>
    </dsp:sp>
    <dsp:sp modelId="{BD5A8EF0-285E-4CB0-8518-4D422DD50D40}">
      <dsp:nvSpPr>
        <dsp:cNvPr id="0" name=""/>
        <dsp:cNvSpPr/>
      </dsp:nvSpPr>
      <dsp:spPr>
        <a:xfrm>
          <a:off x="6070630" y="2940433"/>
          <a:ext cx="531470" cy="464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93817-FC7C-44FA-BE31-3F383D89D8E4}">
      <dsp:nvSpPr>
        <dsp:cNvPr id="0" name=""/>
        <dsp:cNvSpPr/>
      </dsp:nvSpPr>
      <dsp:spPr>
        <a:xfrm>
          <a:off x="6074776" y="2944371"/>
          <a:ext cx="531470" cy="464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الأنواع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088371" y="2957966"/>
        <a:ext cx="504280" cy="436990"/>
      </dsp:txXfrm>
    </dsp:sp>
    <dsp:sp modelId="{31380B4E-6ECA-4435-B36D-E918385B0268}">
      <dsp:nvSpPr>
        <dsp:cNvPr id="0" name=""/>
        <dsp:cNvSpPr/>
      </dsp:nvSpPr>
      <dsp:spPr>
        <a:xfrm>
          <a:off x="8815326" y="1236038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52E29-2F6A-48DC-B860-7F9738D1601C}">
      <dsp:nvSpPr>
        <dsp:cNvPr id="0" name=""/>
        <dsp:cNvSpPr/>
      </dsp:nvSpPr>
      <dsp:spPr>
        <a:xfrm>
          <a:off x="8819472" y="1239977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نواقض توحيد الربوبية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833352" y="1253857"/>
        <a:ext cx="718563" cy="446155"/>
      </dsp:txXfrm>
    </dsp:sp>
    <dsp:sp modelId="{5EE85716-F9C8-45A8-A484-E8B7ED136A49}">
      <dsp:nvSpPr>
        <dsp:cNvPr id="0" name=""/>
        <dsp:cNvSpPr/>
      </dsp:nvSpPr>
      <dsp:spPr>
        <a:xfrm>
          <a:off x="6734863" y="1868251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AAC54-ED3D-40D5-90B2-2408616EF796}">
      <dsp:nvSpPr>
        <dsp:cNvPr id="0" name=""/>
        <dsp:cNvSpPr/>
      </dsp:nvSpPr>
      <dsp:spPr>
        <a:xfrm>
          <a:off x="6739009" y="1872190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  الاحتكام لغير شرع الله تعالى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752889" y="1886070"/>
        <a:ext cx="718563" cy="446155"/>
      </dsp:txXfrm>
    </dsp:sp>
    <dsp:sp modelId="{55E3AC00-89EC-4396-ACCA-82BA3404000E}">
      <dsp:nvSpPr>
        <dsp:cNvPr id="0" name=""/>
        <dsp:cNvSpPr/>
      </dsp:nvSpPr>
      <dsp:spPr>
        <a:xfrm>
          <a:off x="6032621" y="4061221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2E1B7-995D-43B3-84AD-ED274C567F4D}">
      <dsp:nvSpPr>
        <dsp:cNvPr id="0" name=""/>
        <dsp:cNvSpPr/>
      </dsp:nvSpPr>
      <dsp:spPr>
        <a:xfrm>
          <a:off x="6036767" y="4065160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أنواعه  وحكمه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050647" y="4079040"/>
        <a:ext cx="718563" cy="446155"/>
      </dsp:txXfrm>
    </dsp:sp>
    <dsp:sp modelId="{E83424F3-721C-4CF1-876F-79D3BD262DBC}">
      <dsp:nvSpPr>
        <dsp:cNvPr id="0" name=""/>
        <dsp:cNvSpPr/>
      </dsp:nvSpPr>
      <dsp:spPr>
        <a:xfrm>
          <a:off x="4498085" y="4793242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0BE87-1A4C-43FE-AEDA-75B13F824ECB}">
      <dsp:nvSpPr>
        <dsp:cNvPr id="0" name=""/>
        <dsp:cNvSpPr/>
      </dsp:nvSpPr>
      <dsp:spPr>
        <a:xfrm>
          <a:off x="4502231" y="4797181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إلغاء تحكيم الشريعة جزئيا مع اعتقاد العصيان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516111" y="4811061"/>
        <a:ext cx="718563" cy="446155"/>
      </dsp:txXfrm>
    </dsp:sp>
    <dsp:sp modelId="{63993CC8-39BB-4595-B8DF-D67FBDB2840C}">
      <dsp:nvSpPr>
        <dsp:cNvPr id="0" name=""/>
        <dsp:cNvSpPr/>
      </dsp:nvSpPr>
      <dsp:spPr>
        <a:xfrm>
          <a:off x="4571080" y="5832323"/>
          <a:ext cx="564343" cy="372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F63CD-E4EA-4E51-867B-D110B09EFD90}">
      <dsp:nvSpPr>
        <dsp:cNvPr id="0" name=""/>
        <dsp:cNvSpPr/>
      </dsp:nvSpPr>
      <dsp:spPr>
        <a:xfrm>
          <a:off x="4575226" y="5836262"/>
          <a:ext cx="564343" cy="3723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4586132" y="5847168"/>
        <a:ext cx="542531" cy="350532"/>
      </dsp:txXfrm>
    </dsp:sp>
    <dsp:sp modelId="{44EA19DC-31BF-412A-8D88-251F4FF3E779}">
      <dsp:nvSpPr>
        <dsp:cNvPr id="0" name=""/>
        <dsp:cNvSpPr/>
      </dsp:nvSpPr>
      <dsp:spPr>
        <a:xfrm>
          <a:off x="5427171" y="4793881"/>
          <a:ext cx="682871" cy="46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F8746-0BC8-4372-922B-BD53E33307E5}">
      <dsp:nvSpPr>
        <dsp:cNvPr id="0" name=""/>
        <dsp:cNvSpPr/>
      </dsp:nvSpPr>
      <dsp:spPr>
        <a:xfrm>
          <a:off x="5431317" y="4797820"/>
          <a:ext cx="682871" cy="469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إلغاء تحكيم الشريعة بالكامل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445060" y="4811563"/>
        <a:ext cx="655385" cy="441733"/>
      </dsp:txXfrm>
    </dsp:sp>
    <dsp:sp modelId="{FAA17A66-0A30-4004-9FF0-962CD8BDFC70}">
      <dsp:nvSpPr>
        <dsp:cNvPr id="0" name=""/>
        <dsp:cNvSpPr/>
      </dsp:nvSpPr>
      <dsp:spPr>
        <a:xfrm>
          <a:off x="5499244" y="5799294"/>
          <a:ext cx="627586" cy="377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27520-75C4-48DD-9B05-4590A8DC032A}">
      <dsp:nvSpPr>
        <dsp:cNvPr id="0" name=""/>
        <dsp:cNvSpPr/>
      </dsp:nvSpPr>
      <dsp:spPr>
        <a:xfrm>
          <a:off x="5503391" y="5803233"/>
          <a:ext cx="627586" cy="377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5514453" y="5814295"/>
        <a:ext cx="605462" cy="355572"/>
      </dsp:txXfrm>
    </dsp:sp>
    <dsp:sp modelId="{65803E47-2DDA-4D5F-A7F1-9B83E73DE868}">
      <dsp:nvSpPr>
        <dsp:cNvPr id="0" name=""/>
        <dsp:cNvSpPr/>
      </dsp:nvSpPr>
      <dsp:spPr>
        <a:xfrm>
          <a:off x="6245155" y="4793880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BBBC6-F99B-4113-9FEE-F282358B7BBA}">
      <dsp:nvSpPr>
        <dsp:cNvPr id="0" name=""/>
        <dsp:cNvSpPr/>
      </dsp:nvSpPr>
      <dsp:spPr>
        <a:xfrm>
          <a:off x="6249302" y="4797819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اعتقاد أن غير الشريعة أصلح وأفضل منها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263182" y="4811699"/>
        <a:ext cx="718563" cy="446155"/>
      </dsp:txXfrm>
    </dsp:sp>
    <dsp:sp modelId="{5B1994C8-FB22-47A6-81FB-5E45CB45BCED}">
      <dsp:nvSpPr>
        <dsp:cNvPr id="0" name=""/>
        <dsp:cNvSpPr/>
      </dsp:nvSpPr>
      <dsp:spPr>
        <a:xfrm>
          <a:off x="6406181" y="5799434"/>
          <a:ext cx="565358" cy="404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07219-DA5D-482D-9F3F-85C0C25C3481}">
      <dsp:nvSpPr>
        <dsp:cNvPr id="0" name=""/>
        <dsp:cNvSpPr/>
      </dsp:nvSpPr>
      <dsp:spPr>
        <a:xfrm>
          <a:off x="6410328" y="5803373"/>
          <a:ext cx="565358" cy="404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422166" y="5815211"/>
        <a:ext cx="541682" cy="380516"/>
      </dsp:txXfrm>
    </dsp:sp>
    <dsp:sp modelId="{0DA9D10C-F419-4BC7-A4BC-87E26625F185}">
      <dsp:nvSpPr>
        <dsp:cNvPr id="0" name=""/>
        <dsp:cNvSpPr/>
      </dsp:nvSpPr>
      <dsp:spPr>
        <a:xfrm>
          <a:off x="7195468" y="4801185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2584B-85DE-4372-B2D0-0993E3D87699}">
      <dsp:nvSpPr>
        <dsp:cNvPr id="0" name=""/>
        <dsp:cNvSpPr/>
      </dsp:nvSpPr>
      <dsp:spPr>
        <a:xfrm>
          <a:off x="7199614" y="4805124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الاستحلال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213494" y="4819004"/>
        <a:ext cx="718563" cy="446155"/>
      </dsp:txXfrm>
    </dsp:sp>
    <dsp:sp modelId="{20484531-9F90-4003-822D-2340B8253E58}">
      <dsp:nvSpPr>
        <dsp:cNvPr id="0" name=""/>
        <dsp:cNvSpPr/>
      </dsp:nvSpPr>
      <dsp:spPr>
        <a:xfrm>
          <a:off x="7308247" y="5816164"/>
          <a:ext cx="537528" cy="386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7D7A5-4E0C-4FFC-9D9B-27B4A9889FAF}">
      <dsp:nvSpPr>
        <dsp:cNvPr id="0" name=""/>
        <dsp:cNvSpPr/>
      </dsp:nvSpPr>
      <dsp:spPr>
        <a:xfrm>
          <a:off x="7312393" y="5820103"/>
          <a:ext cx="537528" cy="386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323719" y="5831429"/>
        <a:ext cx="514876" cy="364037"/>
      </dsp:txXfrm>
    </dsp:sp>
    <dsp:sp modelId="{E248B2D2-AEC4-4385-97C0-965CB09A3BC6}">
      <dsp:nvSpPr>
        <dsp:cNvPr id="0" name=""/>
        <dsp:cNvSpPr/>
      </dsp:nvSpPr>
      <dsp:spPr>
        <a:xfrm>
          <a:off x="7205715" y="4059817"/>
          <a:ext cx="742047" cy="457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96A08-6F7B-4E3F-9EF1-80753610648C}">
      <dsp:nvSpPr>
        <dsp:cNvPr id="0" name=""/>
        <dsp:cNvSpPr/>
      </dsp:nvSpPr>
      <dsp:spPr>
        <a:xfrm>
          <a:off x="7209862" y="4063756"/>
          <a:ext cx="742047" cy="457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وجه كونه ناقضا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223251" y="4077145"/>
        <a:ext cx="715269" cy="430346"/>
      </dsp:txXfrm>
    </dsp:sp>
    <dsp:sp modelId="{FB97085F-29AD-4B73-ABA9-98F53A30E0FA}">
      <dsp:nvSpPr>
        <dsp:cNvPr id="0" name=""/>
        <dsp:cNvSpPr/>
      </dsp:nvSpPr>
      <dsp:spPr>
        <a:xfrm>
          <a:off x="7757859" y="1857600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9768E-E5D4-45A8-9804-B8731548C084}">
      <dsp:nvSpPr>
        <dsp:cNvPr id="0" name=""/>
        <dsp:cNvSpPr/>
      </dsp:nvSpPr>
      <dsp:spPr>
        <a:xfrm>
          <a:off x="7762006" y="1861539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الغلو في الصالحين  وطاعتهم في غير طاعة الله 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775886" y="1875419"/>
        <a:ext cx="718563" cy="446155"/>
      </dsp:txXfrm>
    </dsp:sp>
    <dsp:sp modelId="{AEA178DF-AC4F-4487-89BC-437E72A1F08B}">
      <dsp:nvSpPr>
        <dsp:cNvPr id="0" name=""/>
        <dsp:cNvSpPr/>
      </dsp:nvSpPr>
      <dsp:spPr>
        <a:xfrm>
          <a:off x="7443431" y="3245861"/>
          <a:ext cx="480032" cy="409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3C620-2C9F-458D-82CB-4CF49EBB64AA}">
      <dsp:nvSpPr>
        <dsp:cNvPr id="0" name=""/>
        <dsp:cNvSpPr/>
      </dsp:nvSpPr>
      <dsp:spPr>
        <a:xfrm>
          <a:off x="7447578" y="3249800"/>
          <a:ext cx="480032" cy="409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دليله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7459570" y="3261792"/>
        <a:ext cx="456048" cy="385453"/>
      </dsp:txXfrm>
    </dsp:sp>
    <dsp:sp modelId="{A5401D10-7EE0-4E64-8463-838576DDB2E6}">
      <dsp:nvSpPr>
        <dsp:cNvPr id="0" name=""/>
        <dsp:cNvSpPr/>
      </dsp:nvSpPr>
      <dsp:spPr>
        <a:xfrm>
          <a:off x="8070288" y="3234174"/>
          <a:ext cx="608147" cy="409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114EB-592B-4DAF-9C57-DF6ACCEE0798}">
      <dsp:nvSpPr>
        <dsp:cNvPr id="0" name=""/>
        <dsp:cNvSpPr/>
      </dsp:nvSpPr>
      <dsp:spPr>
        <a:xfrm>
          <a:off x="8074434" y="3238113"/>
          <a:ext cx="608147" cy="409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وجه كونه ناقضا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086439" y="3250118"/>
        <a:ext cx="584137" cy="385880"/>
      </dsp:txXfrm>
    </dsp:sp>
    <dsp:sp modelId="{AC62B796-5E56-4884-A966-E1D13C4B16B6}">
      <dsp:nvSpPr>
        <dsp:cNvPr id="0" name=""/>
        <dsp:cNvSpPr/>
      </dsp:nvSpPr>
      <dsp:spPr>
        <a:xfrm>
          <a:off x="8913452" y="1846766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650D4-69EE-4FE0-8AC0-C81BACF9594E}">
      <dsp:nvSpPr>
        <dsp:cNvPr id="0" name=""/>
        <dsp:cNvSpPr/>
      </dsp:nvSpPr>
      <dsp:spPr>
        <a:xfrm>
          <a:off x="8917598" y="1850705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اعتقاد الضر والنفع لغير الله تعالى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931478" y="1864585"/>
        <a:ext cx="718563" cy="446155"/>
      </dsp:txXfrm>
    </dsp:sp>
    <dsp:sp modelId="{7D1F533E-78B7-46D7-AA27-19F4DE397346}">
      <dsp:nvSpPr>
        <dsp:cNvPr id="0" name=""/>
        <dsp:cNvSpPr/>
      </dsp:nvSpPr>
      <dsp:spPr>
        <a:xfrm>
          <a:off x="8781832" y="3263715"/>
          <a:ext cx="461006" cy="427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75627-BA4C-4630-8B80-CC370A17082C}">
      <dsp:nvSpPr>
        <dsp:cNvPr id="0" name=""/>
        <dsp:cNvSpPr/>
      </dsp:nvSpPr>
      <dsp:spPr>
        <a:xfrm>
          <a:off x="8785979" y="3267654"/>
          <a:ext cx="461006" cy="427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دليله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798508" y="3280183"/>
        <a:ext cx="435948" cy="402713"/>
      </dsp:txXfrm>
    </dsp:sp>
    <dsp:sp modelId="{3552D91A-665A-4EC0-B275-912D6409A74C}">
      <dsp:nvSpPr>
        <dsp:cNvPr id="0" name=""/>
        <dsp:cNvSpPr/>
      </dsp:nvSpPr>
      <dsp:spPr>
        <a:xfrm>
          <a:off x="9449079" y="3264793"/>
          <a:ext cx="599184" cy="407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4E1A9-BEB4-4E75-A7A3-593275C4FB6B}">
      <dsp:nvSpPr>
        <dsp:cNvPr id="0" name=""/>
        <dsp:cNvSpPr/>
      </dsp:nvSpPr>
      <dsp:spPr>
        <a:xfrm>
          <a:off x="9453226" y="3268732"/>
          <a:ext cx="599184" cy="40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وجه كونه ناقضا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9465148" y="3280654"/>
        <a:ext cx="575340" cy="383220"/>
      </dsp:txXfrm>
    </dsp:sp>
    <dsp:sp modelId="{FC8C355D-5C99-48D7-A927-BC8C8C1A567B}">
      <dsp:nvSpPr>
        <dsp:cNvPr id="0" name=""/>
        <dsp:cNvSpPr/>
      </dsp:nvSpPr>
      <dsp:spPr>
        <a:xfrm>
          <a:off x="10326436" y="1868800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23FC5-0AD7-4775-9DB5-AA91B644EA22}">
      <dsp:nvSpPr>
        <dsp:cNvPr id="0" name=""/>
        <dsp:cNvSpPr/>
      </dsp:nvSpPr>
      <dsp:spPr>
        <a:xfrm>
          <a:off x="10330582" y="1872739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سب الله تعالى والاستهزاء   به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0344462" y="1886619"/>
        <a:ext cx="718563" cy="446155"/>
      </dsp:txXfrm>
    </dsp:sp>
    <dsp:sp modelId="{248E9BD2-2FA6-44A5-A900-E1A2AA5E78AF}">
      <dsp:nvSpPr>
        <dsp:cNvPr id="0" name=""/>
        <dsp:cNvSpPr/>
      </dsp:nvSpPr>
      <dsp:spPr>
        <a:xfrm>
          <a:off x="9693176" y="4928945"/>
          <a:ext cx="673722" cy="401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63756-F6B1-4B16-85DA-CD3B1696659A}">
      <dsp:nvSpPr>
        <dsp:cNvPr id="0" name=""/>
        <dsp:cNvSpPr/>
      </dsp:nvSpPr>
      <dsp:spPr>
        <a:xfrm>
          <a:off x="9697322" y="4932884"/>
          <a:ext cx="673722" cy="401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حكمه  والدليل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9709077" y="4944639"/>
        <a:ext cx="650212" cy="377825"/>
      </dsp:txXfrm>
    </dsp:sp>
    <dsp:sp modelId="{84736CF7-3081-40BD-B1B8-40C4EEAC15DC}">
      <dsp:nvSpPr>
        <dsp:cNvPr id="0" name=""/>
        <dsp:cNvSpPr/>
      </dsp:nvSpPr>
      <dsp:spPr>
        <a:xfrm>
          <a:off x="8290168" y="5518821"/>
          <a:ext cx="589532" cy="365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75E89-320F-4094-A7DA-4AE299017DDD}">
      <dsp:nvSpPr>
        <dsp:cNvPr id="0" name=""/>
        <dsp:cNvSpPr/>
      </dsp:nvSpPr>
      <dsp:spPr>
        <a:xfrm>
          <a:off x="8294315" y="5522760"/>
          <a:ext cx="589532" cy="365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الدليل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305020" y="5533465"/>
        <a:ext cx="568122" cy="344086"/>
      </dsp:txXfrm>
    </dsp:sp>
    <dsp:sp modelId="{579C5F24-664C-494A-88AF-26BD925E598E}">
      <dsp:nvSpPr>
        <dsp:cNvPr id="0" name=""/>
        <dsp:cNvSpPr/>
      </dsp:nvSpPr>
      <dsp:spPr>
        <a:xfrm>
          <a:off x="8119478" y="6075526"/>
          <a:ext cx="579888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76FBB-B96C-425F-BC9C-77473DB2C4B1}">
      <dsp:nvSpPr>
        <dsp:cNvPr id="0" name=""/>
        <dsp:cNvSpPr/>
      </dsp:nvSpPr>
      <dsp:spPr>
        <a:xfrm>
          <a:off x="8123624" y="6079465"/>
          <a:ext cx="579888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الإجماع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137504" y="6093345"/>
        <a:ext cx="552128" cy="446155"/>
      </dsp:txXfrm>
    </dsp:sp>
    <dsp:sp modelId="{FCC235A0-2DA0-4072-B61F-99246AE556BE}">
      <dsp:nvSpPr>
        <dsp:cNvPr id="0" name=""/>
        <dsp:cNvSpPr/>
      </dsp:nvSpPr>
      <dsp:spPr>
        <a:xfrm>
          <a:off x="8975712" y="6082936"/>
          <a:ext cx="687031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A639-8453-4361-88D5-9E13ECFBEAD3}">
      <dsp:nvSpPr>
        <dsp:cNvPr id="0" name=""/>
        <dsp:cNvSpPr/>
      </dsp:nvSpPr>
      <dsp:spPr>
        <a:xfrm>
          <a:off x="8979858" y="6086875"/>
          <a:ext cx="687031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الكتاب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8993738" y="6100755"/>
        <a:ext cx="659271" cy="446155"/>
      </dsp:txXfrm>
    </dsp:sp>
    <dsp:sp modelId="{D0D22B2A-7FBD-4E59-B63B-2016A35B4350}">
      <dsp:nvSpPr>
        <dsp:cNvPr id="0" name=""/>
        <dsp:cNvSpPr/>
      </dsp:nvSpPr>
      <dsp:spPr>
        <a:xfrm>
          <a:off x="9716305" y="5509783"/>
          <a:ext cx="713355" cy="402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78EC2-1968-4002-8D51-18BE3E784FC7}">
      <dsp:nvSpPr>
        <dsp:cNvPr id="0" name=""/>
        <dsp:cNvSpPr/>
      </dsp:nvSpPr>
      <dsp:spPr>
        <a:xfrm>
          <a:off x="9720452" y="5513722"/>
          <a:ext cx="713355" cy="402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الحكم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9732229" y="5525499"/>
        <a:ext cx="689801" cy="378543"/>
      </dsp:txXfrm>
    </dsp:sp>
    <dsp:sp modelId="{C23751AB-3C60-4F9C-8A14-ACD95A758183}">
      <dsp:nvSpPr>
        <dsp:cNvPr id="0" name=""/>
        <dsp:cNvSpPr/>
      </dsp:nvSpPr>
      <dsp:spPr>
        <a:xfrm>
          <a:off x="11119906" y="4924278"/>
          <a:ext cx="569418" cy="46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F9437-DED5-4F2A-BF42-A00BBD3B70FB}">
      <dsp:nvSpPr>
        <dsp:cNvPr id="0" name=""/>
        <dsp:cNvSpPr/>
      </dsp:nvSpPr>
      <dsp:spPr>
        <a:xfrm>
          <a:off x="11124052" y="4928217"/>
          <a:ext cx="569418" cy="46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أنواعه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1137536" y="4941701"/>
        <a:ext cx="542450" cy="433415"/>
      </dsp:txXfrm>
    </dsp:sp>
    <dsp:sp modelId="{D0096699-DB43-4CA3-9D1A-0424F744C9E2}">
      <dsp:nvSpPr>
        <dsp:cNvPr id="0" name=""/>
        <dsp:cNvSpPr/>
      </dsp:nvSpPr>
      <dsp:spPr>
        <a:xfrm>
          <a:off x="10594610" y="6025710"/>
          <a:ext cx="592019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5FAE4-4912-4215-B966-7E9FBB2C0715}">
      <dsp:nvSpPr>
        <dsp:cNvPr id="0" name=""/>
        <dsp:cNvSpPr/>
      </dsp:nvSpPr>
      <dsp:spPr>
        <a:xfrm>
          <a:off x="10598757" y="6029649"/>
          <a:ext cx="592019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غير صريح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0612637" y="6043529"/>
        <a:ext cx="564259" cy="446155"/>
      </dsp:txXfrm>
    </dsp:sp>
    <dsp:sp modelId="{1B8686D1-1E65-45C7-B7D7-9ED0F1C5D657}">
      <dsp:nvSpPr>
        <dsp:cNvPr id="0" name=""/>
        <dsp:cNvSpPr/>
      </dsp:nvSpPr>
      <dsp:spPr>
        <a:xfrm>
          <a:off x="11441531" y="6026494"/>
          <a:ext cx="746323" cy="473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FD2CE-C11C-4128-8E6C-F65580CE7038}">
      <dsp:nvSpPr>
        <dsp:cNvPr id="0" name=""/>
        <dsp:cNvSpPr/>
      </dsp:nvSpPr>
      <dsp:spPr>
        <a:xfrm>
          <a:off x="11445677" y="6030433"/>
          <a:ext cx="746323" cy="473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/>
        </a:scene3d>
        <a:sp3d>
          <a:bevelT w="127000" prst="relaxedInset"/>
          <a:bevelB w="2413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57150" prstMaterial="matte">
            <a:bevelT w="63500" h="12700" prst="angle"/>
            <a:contourClr>
              <a:schemeClr val="bg1">
                <a:lumMod val="65000"/>
              </a:schemeClr>
            </a:contourClr>
          </a:sp3d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cap="none" spc="0" dirty="0" smtClean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Arabic Typesetting" panose="03020402040406030203" pitchFamily="66" charset="-78"/>
              <a:cs typeface="Arabic Typesetting" panose="03020402040406030203" pitchFamily="66" charset="-78"/>
            </a:rPr>
            <a:t>صريح</a:t>
          </a:r>
          <a:endParaRPr lang="ar-SA" sz="1600" b="0" kern="1200" cap="none" spc="0" dirty="0">
            <a:ln w="0"/>
            <a:solidFill>
              <a:srgbClr val="C00000"/>
            </a:solidFill>
            <a:effectLst>
              <a:reflection blurRad="6350" stA="53000" endA="300" endPos="35500" dir="5400000" sy="-90000" algn="bl" rotWithShape="0"/>
            </a:effectLst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1459557" y="6044313"/>
        <a:ext cx="718563" cy="446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784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665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63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9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66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962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669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7680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425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12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974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88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015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66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06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449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97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32854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768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899C6CC-C9A2-4BE5-A17E-8DA811237571}" type="datetimeFigureOut">
              <a:rPr lang="ar-SA" smtClean="0"/>
              <a:t>05/04/38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17A55AD-EB78-431B-8B9D-FC9A6BC55F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694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669191" cy="36512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57918111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8" name="رابط مستقيم 17"/>
          <p:cNvCxnSpPr/>
          <p:nvPr/>
        </p:nvCxnSpPr>
        <p:spPr>
          <a:xfrm flipH="1">
            <a:off x="5636526" y="2947916"/>
            <a:ext cx="177424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>
            <a:off x="7870815" y="3530658"/>
            <a:ext cx="281669" cy="5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8921197" y="4291810"/>
            <a:ext cx="0" cy="1774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8916921" y="3671246"/>
            <a:ext cx="0" cy="163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6106061" y="3671244"/>
            <a:ext cx="177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flipH="1">
            <a:off x="7047179" y="3809040"/>
            <a:ext cx="1" cy="177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44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F53094-0875-4086-A1A1-F8DAF68C3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F7F53094-0875-4086-A1A1-F8DAF68C3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F7F53094-0875-4086-A1A1-F8DAF68C3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F7F53094-0875-4086-A1A1-F8DAF68C3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611E0C-56C0-4936-B216-F41DE5234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F4611E0C-56C0-4936-B216-F41DE5234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F4611E0C-56C0-4936-B216-F41DE5234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F4611E0C-56C0-4936-B216-F41DE5234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DCA492-BB5F-47B7-994F-8D333B81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B5DCA492-BB5F-47B7-994F-8D333B816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B5DCA492-BB5F-47B7-994F-8D333B81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B5DCA492-BB5F-47B7-994F-8D333B81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13355D-3209-4821-8B35-4AA45423D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1B13355D-3209-4821-8B35-4AA45423D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1B13355D-3209-4821-8B35-4AA45423D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1B13355D-3209-4821-8B35-4AA45423D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49AFA6-71F0-4C02-AA88-9401999D3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1149AFA6-71F0-4C02-AA88-9401999D3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1149AFA6-71F0-4C02-AA88-9401999D3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1149AFA6-71F0-4C02-AA88-9401999D3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34E81A-CA68-44F0-BD37-F76BFADC3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C734E81A-CA68-44F0-BD37-F76BFADC33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C734E81A-CA68-44F0-BD37-F76BFADC3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C734E81A-CA68-44F0-BD37-F76BFADC3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742BF4-721D-42D0-BD66-0C0177BB6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DA742BF4-721D-42D0-BD66-0C0177BB63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DA742BF4-721D-42D0-BD66-0C0177BB6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DA742BF4-721D-42D0-BD66-0C0177BB6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A77D36-6541-462F-998D-052F1BCD0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graphicEl>
                                              <a:dgm id="{DCA77D36-6541-462F-998D-052F1BCD05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DCA77D36-6541-462F-998D-052F1BCD0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DCA77D36-6541-462F-998D-052F1BCD0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678C5A-9F48-433F-92AF-298175BC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graphicEl>
                                              <a:dgm id="{DB678C5A-9F48-433F-92AF-298175BC7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DB678C5A-9F48-433F-92AF-298175BC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DB678C5A-9F48-433F-92AF-298175BC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7B29ED-16B7-4476-998B-93F91DFF0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graphicEl>
                                              <a:dgm id="{DA7B29ED-16B7-4476-998B-93F91DFF0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DA7B29ED-16B7-4476-998B-93F91DFF0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graphicEl>
                                              <a:dgm id="{DA7B29ED-16B7-4476-998B-93F91DFF0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269F69-B9EE-480A-99A7-F3994F3C7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graphicEl>
                                              <a:dgm id="{E2269F69-B9EE-480A-99A7-F3994F3C7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E2269F69-B9EE-480A-99A7-F3994F3C7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E2269F69-B9EE-480A-99A7-F3994F3C7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43774E-EC95-4214-8123-1FD64C84A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graphicEl>
                                              <a:dgm id="{A743774E-EC95-4214-8123-1FD64C84A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graphicEl>
                                              <a:dgm id="{A743774E-EC95-4214-8123-1FD64C84A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graphicEl>
                                              <a:dgm id="{A743774E-EC95-4214-8123-1FD64C84A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7BDFAC-F7DD-4767-8ABF-EECFA9D91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graphicEl>
                                              <a:dgm id="{927BDFAC-F7DD-4767-8ABF-EECFA9D91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graphicEl>
                                              <a:dgm id="{927BDFAC-F7DD-4767-8ABF-EECFA9D91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graphicEl>
                                              <a:dgm id="{927BDFAC-F7DD-4767-8ABF-EECFA9D91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235A43-3458-4B00-926A-708723A91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graphicEl>
                                              <a:dgm id="{55235A43-3458-4B00-926A-708723A91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graphicEl>
                                              <a:dgm id="{55235A43-3458-4B00-926A-708723A91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graphicEl>
                                              <a:dgm id="{55235A43-3458-4B00-926A-708723A91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A0C162-DC74-47EA-AD1C-B3F1101D0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graphicEl>
                                              <a:dgm id="{F3A0C162-DC74-47EA-AD1C-B3F1101D0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graphicEl>
                                              <a:dgm id="{F3A0C162-DC74-47EA-AD1C-B3F1101D0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graphicEl>
                                              <a:dgm id="{F3A0C162-DC74-47EA-AD1C-B3F1101D0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6EBA-2B94-488A-8EAF-BD5C87C7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graphicEl>
                                              <a:dgm id="{7FE76EBA-2B94-488A-8EAF-BD5C87C72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graphicEl>
                                              <a:dgm id="{7FE76EBA-2B94-488A-8EAF-BD5C87C7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graphicEl>
                                              <a:dgm id="{7FE76EBA-2B94-488A-8EAF-BD5C87C7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64A65B-7D0F-4CB9-98D6-87BB6ED13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>
                                            <p:graphicEl>
                                              <a:dgm id="{1764A65B-7D0F-4CB9-98D6-87BB6ED13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graphicEl>
                                              <a:dgm id="{1764A65B-7D0F-4CB9-98D6-87BB6ED13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graphicEl>
                                              <a:dgm id="{1764A65B-7D0F-4CB9-98D6-87BB6ED13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F028E2-E4D7-4F24-A64F-DD143DA40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>
                                            <p:graphicEl>
                                              <a:dgm id="{BEF028E2-E4D7-4F24-A64F-DD143DA40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>
                                            <p:graphicEl>
                                              <a:dgm id="{BEF028E2-E4D7-4F24-A64F-DD143DA40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>
                                            <p:graphicEl>
                                              <a:dgm id="{BEF028E2-E4D7-4F24-A64F-DD143DA40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88BF1D-2497-4F60-8095-8DD713E28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">
                                            <p:graphicEl>
                                              <a:dgm id="{4488BF1D-2497-4F60-8095-8DD713E28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>
                                            <p:graphicEl>
                                              <a:dgm id="{4488BF1D-2497-4F60-8095-8DD713E28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">
                                            <p:graphicEl>
                                              <a:dgm id="{4488BF1D-2497-4F60-8095-8DD713E28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F69D0D-6EFF-4FD4-B494-2DECCB479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">
                                            <p:graphicEl>
                                              <a:dgm id="{E1F69D0D-6EFF-4FD4-B494-2DECCB479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graphicEl>
                                              <a:dgm id="{E1F69D0D-6EFF-4FD4-B494-2DECCB479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">
                                            <p:graphicEl>
                                              <a:dgm id="{E1F69D0D-6EFF-4FD4-B494-2DECCB479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C760BA-FD25-4DCF-8719-C959D5F7A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">
                                            <p:graphicEl>
                                              <a:dgm id="{30C760BA-FD25-4DCF-8719-C959D5F7A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>
                                            <p:graphicEl>
                                              <a:dgm id="{30C760BA-FD25-4DCF-8719-C959D5F7A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>
                                            <p:graphicEl>
                                              <a:dgm id="{30C760BA-FD25-4DCF-8719-C959D5F7A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FEE4AF-69EE-436A-A99D-443ED9596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">
                                            <p:graphicEl>
                                              <a:dgm id="{C8FEE4AF-69EE-436A-A99D-443ED9596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>
                                            <p:graphicEl>
                                              <a:dgm id="{C8FEE4AF-69EE-436A-A99D-443ED9596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>
                                            <p:graphicEl>
                                              <a:dgm id="{C8FEE4AF-69EE-436A-A99D-443ED9596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43CA5B-722B-4D57-8D04-3E0751186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">
                                            <p:graphicEl>
                                              <a:dgm id="{5543CA5B-722B-4D57-8D04-3E0751186F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>
                                            <p:graphicEl>
                                              <a:dgm id="{5543CA5B-722B-4D57-8D04-3E0751186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">
                                            <p:graphicEl>
                                              <a:dgm id="{5543CA5B-722B-4D57-8D04-3E0751186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D1CB4F-8381-4FDB-8CD5-CF6E58C35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">
                                            <p:graphicEl>
                                              <a:dgm id="{54D1CB4F-8381-4FDB-8CD5-CF6E58C35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>
                                            <p:graphicEl>
                                              <a:dgm id="{54D1CB4F-8381-4FDB-8CD5-CF6E58C35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>
                                            <p:graphicEl>
                                              <a:dgm id="{54D1CB4F-8381-4FDB-8CD5-CF6E58C35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7EA49D-AFA6-4DB2-9004-7B7C24CA8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">
                                            <p:graphicEl>
                                              <a:dgm id="{9C7EA49D-AFA6-4DB2-9004-7B7C24CA88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">
                                            <p:graphicEl>
                                              <a:dgm id="{9C7EA49D-AFA6-4DB2-9004-7B7C24CA8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">
                                            <p:graphicEl>
                                              <a:dgm id="{9C7EA49D-AFA6-4DB2-9004-7B7C24CA8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9B97B1-A8A0-4684-A2BF-EB6B97AD2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7">
                                            <p:graphicEl>
                                              <a:dgm id="{3F9B97B1-A8A0-4684-A2BF-EB6B97AD24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">
                                            <p:graphicEl>
                                              <a:dgm id="{3F9B97B1-A8A0-4684-A2BF-EB6B97AD2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">
                                            <p:graphicEl>
                                              <a:dgm id="{3F9B97B1-A8A0-4684-A2BF-EB6B97AD2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643085-DBED-4577-9C81-9A5717EF6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">
                                            <p:graphicEl>
                                              <a:dgm id="{C4643085-DBED-4577-9C81-9A5717EF6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">
                                            <p:graphicEl>
                                              <a:dgm id="{C4643085-DBED-4577-9C81-9A5717EF6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">
                                            <p:graphicEl>
                                              <a:dgm id="{C4643085-DBED-4577-9C81-9A5717EF6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6F24B4-9895-47FC-BE11-916C712F4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">
                                            <p:graphicEl>
                                              <a:dgm id="{D16F24B4-9895-47FC-BE11-916C712F40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">
                                            <p:graphicEl>
                                              <a:dgm id="{D16F24B4-9895-47FC-BE11-916C712F4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">
                                            <p:graphicEl>
                                              <a:dgm id="{D16F24B4-9895-47FC-BE11-916C712F4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46FA77-B576-41AA-962F-EE906AB24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">
                                            <p:graphicEl>
                                              <a:dgm id="{6B46FA77-B576-41AA-962F-EE906AB24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>
                                            <p:graphicEl>
                                              <a:dgm id="{6B46FA77-B576-41AA-962F-EE906AB24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">
                                            <p:graphicEl>
                                              <a:dgm id="{6B46FA77-B576-41AA-962F-EE906AB24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DAB12B-CB75-49DC-A318-4F6A404A8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">
                                            <p:graphicEl>
                                              <a:dgm id="{89DAB12B-CB75-49DC-A318-4F6A404A8D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">
                                            <p:graphicEl>
                                              <a:dgm id="{89DAB12B-CB75-49DC-A318-4F6A404A8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">
                                            <p:graphicEl>
                                              <a:dgm id="{89DAB12B-CB75-49DC-A318-4F6A404A8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70F98B-901D-4424-94C4-EFCE97506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">
                                            <p:graphicEl>
                                              <a:dgm id="{1770F98B-901D-4424-94C4-EFCE97506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>
                                            <p:graphicEl>
                                              <a:dgm id="{1770F98B-901D-4424-94C4-EFCE97506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>
                                            <p:graphicEl>
                                              <a:dgm id="{1770F98B-901D-4424-94C4-EFCE97506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C4B16C-E36F-499A-BFF2-AF8B9DB4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">
                                            <p:graphicEl>
                                              <a:dgm id="{F1C4B16C-E36F-499A-BFF2-AF8B9DB41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">
                                            <p:graphicEl>
                                              <a:dgm id="{F1C4B16C-E36F-499A-BFF2-AF8B9DB4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">
                                            <p:graphicEl>
                                              <a:dgm id="{F1C4B16C-E36F-499A-BFF2-AF8B9DB4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DF8EE4-A63C-4D36-A2B9-3555335B1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7">
                                            <p:graphicEl>
                                              <a:dgm id="{56DF8EE4-A63C-4D36-A2B9-3555335B1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">
                                            <p:graphicEl>
                                              <a:dgm id="{56DF8EE4-A63C-4D36-A2B9-3555335B1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">
                                            <p:graphicEl>
                                              <a:dgm id="{56DF8EE4-A63C-4D36-A2B9-3555335B1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DF3D4D-8BE6-4ED0-B806-EB0EE6B2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7">
                                            <p:graphicEl>
                                              <a:dgm id="{5EDF3D4D-8BE6-4ED0-B806-EB0EE6B25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">
                                            <p:graphicEl>
                                              <a:dgm id="{5EDF3D4D-8BE6-4ED0-B806-EB0EE6B2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">
                                            <p:graphicEl>
                                              <a:dgm id="{5EDF3D4D-8BE6-4ED0-B806-EB0EE6B2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7717E8-3AF8-44CD-9A78-7A7919612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">
                                            <p:graphicEl>
                                              <a:dgm id="{1D7717E8-3AF8-44CD-9A78-7A7919612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">
                                            <p:graphicEl>
                                              <a:dgm id="{1D7717E8-3AF8-44CD-9A78-7A7919612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">
                                            <p:graphicEl>
                                              <a:dgm id="{1D7717E8-3AF8-44CD-9A78-7A7919612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9530A2-BD16-4E33-A0BB-4C36B1729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7">
                                            <p:graphicEl>
                                              <a:dgm id="{C79530A2-BD16-4E33-A0BB-4C36B1729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">
                                            <p:graphicEl>
                                              <a:dgm id="{C79530A2-BD16-4E33-A0BB-4C36B1729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">
                                            <p:graphicEl>
                                              <a:dgm id="{C79530A2-BD16-4E33-A0BB-4C36B1729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2ECCF1-3F2C-46DB-8190-2EFF6B6AB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">
                                            <p:graphicEl>
                                              <a:dgm id="{9D2ECCF1-3F2C-46DB-8190-2EFF6B6AB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">
                                            <p:graphicEl>
                                              <a:dgm id="{9D2ECCF1-3F2C-46DB-8190-2EFF6B6AB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">
                                            <p:graphicEl>
                                              <a:dgm id="{9D2ECCF1-3F2C-46DB-8190-2EFF6B6AB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67C9FF-29FE-45FF-89D2-1F45F7D4B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7">
                                            <p:graphicEl>
                                              <a:dgm id="{3967C9FF-29FE-45FF-89D2-1F45F7D4B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">
                                            <p:graphicEl>
                                              <a:dgm id="{3967C9FF-29FE-45FF-89D2-1F45F7D4B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">
                                            <p:graphicEl>
                                              <a:dgm id="{3967C9FF-29FE-45FF-89D2-1F45F7D4B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7E0CAF-9D38-48E0-AB9B-DE1CAF9EE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7">
                                            <p:graphicEl>
                                              <a:dgm id="{677E0CAF-9D38-48E0-AB9B-DE1CAF9EE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">
                                            <p:graphicEl>
                                              <a:dgm id="{677E0CAF-9D38-48E0-AB9B-DE1CAF9EE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">
                                            <p:graphicEl>
                                              <a:dgm id="{677E0CAF-9D38-48E0-AB9B-DE1CAF9EE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3A54E5-AE4F-4467-9CEE-0D94A4B1F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7">
                                            <p:graphicEl>
                                              <a:dgm id="{1B3A54E5-AE4F-4467-9CEE-0D94A4B1F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">
                                            <p:graphicEl>
                                              <a:dgm id="{1B3A54E5-AE4F-4467-9CEE-0D94A4B1F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">
                                            <p:graphicEl>
                                              <a:dgm id="{1B3A54E5-AE4F-4467-9CEE-0D94A4B1F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8CEFBF-2C8B-4332-9F03-8076B33D0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7">
                                            <p:graphicEl>
                                              <a:dgm id="{2E8CEFBF-2C8B-4332-9F03-8076B33D0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7">
                                            <p:graphicEl>
                                              <a:dgm id="{2E8CEFBF-2C8B-4332-9F03-8076B33D0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">
                                            <p:graphicEl>
                                              <a:dgm id="{2E8CEFBF-2C8B-4332-9F03-8076B33D0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D5B59-FA2E-47A2-AB72-3A241F20C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7">
                                            <p:graphicEl>
                                              <a:dgm id="{8A7D5B59-FA2E-47A2-AB72-3A241F20C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7">
                                            <p:graphicEl>
                                              <a:dgm id="{8A7D5B59-FA2E-47A2-AB72-3A241F20C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">
                                            <p:graphicEl>
                                              <a:dgm id="{8A7D5B59-FA2E-47A2-AB72-3A241F20C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F58368-7D9A-4B45-A22A-D8A00363E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7">
                                            <p:graphicEl>
                                              <a:dgm id="{91F58368-7D9A-4B45-A22A-D8A00363EE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">
                                            <p:graphicEl>
                                              <a:dgm id="{91F58368-7D9A-4B45-A22A-D8A00363E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7">
                                            <p:graphicEl>
                                              <a:dgm id="{91F58368-7D9A-4B45-A22A-D8A00363E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124A47-FE14-42FA-B290-A68590A30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7">
                                            <p:graphicEl>
                                              <a:dgm id="{DB124A47-FE14-42FA-B290-A68590A30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">
                                            <p:graphicEl>
                                              <a:dgm id="{DB124A47-FE14-42FA-B290-A68590A30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">
                                            <p:graphicEl>
                                              <a:dgm id="{DB124A47-FE14-42FA-B290-A68590A30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3DCA53-9243-4AF8-8CFD-EEB14D8B8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7">
                                            <p:graphicEl>
                                              <a:dgm id="{B93DCA53-9243-4AF8-8CFD-EEB14D8B8C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7">
                                            <p:graphicEl>
                                              <a:dgm id="{B93DCA53-9243-4AF8-8CFD-EEB14D8B8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7">
                                            <p:graphicEl>
                                              <a:dgm id="{B93DCA53-9243-4AF8-8CFD-EEB14D8B8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0DCE41-FEDF-4849-B9FC-2325DF200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7">
                                            <p:graphicEl>
                                              <a:dgm id="{2E0DCE41-FEDF-4849-B9FC-2325DF200A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7">
                                            <p:graphicEl>
                                              <a:dgm id="{2E0DCE41-FEDF-4849-B9FC-2325DF200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7">
                                            <p:graphicEl>
                                              <a:dgm id="{2E0DCE41-FEDF-4849-B9FC-2325DF200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89D02-D591-402D-9835-C8970174F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7">
                                            <p:graphicEl>
                                              <a:dgm id="{75A89D02-D591-402D-9835-C8970174F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">
                                            <p:graphicEl>
                                              <a:dgm id="{75A89D02-D591-402D-9835-C8970174F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7">
                                            <p:graphicEl>
                                              <a:dgm id="{75A89D02-D591-402D-9835-C8970174F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4163D6-F9E1-4637-B412-CB4851CE8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7">
                                            <p:graphicEl>
                                              <a:dgm id="{944163D6-F9E1-4637-B412-CB4851CE8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">
                                            <p:graphicEl>
                                              <a:dgm id="{944163D6-F9E1-4637-B412-CB4851CE8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7">
                                            <p:graphicEl>
                                              <a:dgm id="{944163D6-F9E1-4637-B412-CB4851CE8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9A0094-D6EA-4093-8938-2E811AADF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">
                                            <p:graphicEl>
                                              <a:dgm id="{599A0094-D6EA-4093-8938-2E811AADF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7">
                                            <p:graphicEl>
                                              <a:dgm id="{599A0094-D6EA-4093-8938-2E811AADF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">
                                            <p:graphicEl>
                                              <a:dgm id="{599A0094-D6EA-4093-8938-2E811AADF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AFBF1-0B56-4BAE-B7CF-CAFBD2443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7">
                                            <p:graphicEl>
                                              <a:dgm id="{7FEAFBF1-0B56-4BAE-B7CF-CAFBD2443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">
                                            <p:graphicEl>
                                              <a:dgm id="{7FEAFBF1-0B56-4BAE-B7CF-CAFBD2443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7">
                                            <p:graphicEl>
                                              <a:dgm id="{7FEAFBF1-0B56-4BAE-B7CF-CAFBD2443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7588D4-49F2-4C5F-9199-D9188EE4D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">
                                            <p:graphicEl>
                                              <a:dgm id="{927588D4-49F2-4C5F-9199-D9188EE4D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">
                                            <p:graphicEl>
                                              <a:dgm id="{927588D4-49F2-4C5F-9199-D9188EE4D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">
                                            <p:graphicEl>
                                              <a:dgm id="{927588D4-49F2-4C5F-9199-D9188EE4D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FAC4C6-CF2D-4BBA-9B72-EF0952145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7">
                                            <p:graphicEl>
                                              <a:dgm id="{B8FAC4C6-CF2D-4BBA-9B72-EF0952145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7">
                                            <p:graphicEl>
                                              <a:dgm id="{B8FAC4C6-CF2D-4BBA-9B72-EF0952145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7">
                                            <p:graphicEl>
                                              <a:dgm id="{B8FAC4C6-CF2D-4BBA-9B72-EF0952145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17E18F-61CC-4A1D-AECD-2E5664DCB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">
                                            <p:graphicEl>
                                              <a:dgm id="{7E17E18F-61CC-4A1D-AECD-2E5664DCB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">
                                            <p:graphicEl>
                                              <a:dgm id="{7E17E18F-61CC-4A1D-AECD-2E5664DCB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7">
                                            <p:graphicEl>
                                              <a:dgm id="{7E17E18F-61CC-4A1D-AECD-2E5664DCB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0733D1-D3B0-4902-B7D1-B7C112020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7">
                                            <p:graphicEl>
                                              <a:dgm id="{F20733D1-D3B0-4902-B7D1-B7C112020F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">
                                            <p:graphicEl>
                                              <a:dgm id="{F20733D1-D3B0-4902-B7D1-B7C112020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">
                                            <p:graphicEl>
                                              <a:dgm id="{F20733D1-D3B0-4902-B7D1-B7C112020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E8AF5C-A959-4882-900C-6B353C42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7">
                                            <p:graphicEl>
                                              <a:dgm id="{25E8AF5C-A959-4882-900C-6B353C426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7">
                                            <p:graphicEl>
                                              <a:dgm id="{25E8AF5C-A959-4882-900C-6B353C42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">
                                            <p:graphicEl>
                                              <a:dgm id="{25E8AF5C-A959-4882-900C-6B353C42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22960758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669191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5636526" y="2947916"/>
            <a:ext cx="177424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06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90834569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0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">
              <a:schemeClr val="accent1">
                <a:lumMod val="5000"/>
                <a:lumOff val="9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100000">
              <a:schemeClr val="bg2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862117218"/>
              </p:ext>
            </p:extLst>
          </p:nvPr>
        </p:nvGraphicFramePr>
        <p:xfrm>
          <a:off x="0" y="0"/>
          <a:ext cx="12240000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6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57604964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8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44330662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4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0422189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669191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5636526" y="2947916"/>
            <a:ext cx="177424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21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71583650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3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3848053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7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قطرة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قط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قطرة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392</TotalTime>
  <Words>564</Words>
  <Application>Microsoft Office PowerPoint</Application>
  <PresentationFormat>ملء الشاشة</PresentationFormat>
  <Paragraphs>228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Times New Roman</vt:lpstr>
      <vt:lpstr>Tw Cen MT</vt:lpstr>
      <vt:lpstr>قطرة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ITC</dc:creator>
  <cp:lastModifiedBy>ITC</cp:lastModifiedBy>
  <cp:revision>57</cp:revision>
  <dcterms:created xsi:type="dcterms:W3CDTF">2016-09-18T15:06:26Z</dcterms:created>
  <dcterms:modified xsi:type="dcterms:W3CDTF">2017-01-03T15:17:01Z</dcterms:modified>
</cp:coreProperties>
</file>