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12" autoAdjust="0"/>
    <p:restoredTop sz="93051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146C12-BECF-4D08-9FA3-634350223EDF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6BC11A-D465-4F72-B1FC-DEC889ECB36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http://www.youtube.com/watch?v=xfhuettfnE4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BC11A-D465-4F72-B1FC-DEC889ECB36B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61057E-616A-4A4C-87F0-F0E4947F9576}" type="datetimeFigureOut">
              <a:rPr lang="ar-SA" smtClean="0"/>
              <a:pPr/>
              <a:t>09/02/34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4C5B7E-74D4-46FA-881F-F69A388416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473730-electrical-transform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1734" y="0"/>
            <a:ext cx="8305800" cy="1428736"/>
          </a:xfrm>
        </p:spPr>
        <p:txBody>
          <a:bodyPr/>
          <a:lstStyle/>
          <a:p>
            <a:r>
              <a:rPr sz="6000" i="1" smtClean="0">
                <a:solidFill>
                  <a:schemeClr val="tx1"/>
                </a:solidFill>
              </a:rPr>
              <a:t>Transformers</a:t>
            </a:r>
            <a:endParaRPr lang="ar-SA" sz="60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28604"/>
            <a:ext cx="83058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 :</a:t>
            </a:r>
            <a:endParaRPr lang="en-US" sz="28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Bandar Al-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Anazi</a:t>
            </a:r>
            <a:endParaRPr lang="en-US" sz="28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Amer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Al-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Khaldi</a:t>
            </a:r>
            <a:endParaRPr lang="ar-SA" sz="2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Step Down transformer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Step Up transformer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Isolation transformer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Types of Transformers</a:t>
            </a:r>
            <a:endParaRPr lang="ar-SA" dirty="0"/>
          </a:p>
        </p:txBody>
      </p:sp>
      <p:pic>
        <p:nvPicPr>
          <p:cNvPr id="4" name="Picture 3" descr="stepd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500174"/>
            <a:ext cx="3000376" cy="1571636"/>
          </a:xfrm>
          <a:prstGeom prst="rect">
            <a:avLst/>
          </a:prstGeom>
        </p:spPr>
      </p:pic>
      <p:pic>
        <p:nvPicPr>
          <p:cNvPr id="5" name="Picture 4" descr="A-12000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86190"/>
            <a:ext cx="3000396" cy="2000264"/>
          </a:xfrm>
          <a:prstGeom prst="rect">
            <a:avLst/>
          </a:prstGeom>
        </p:spPr>
      </p:pic>
      <p:pic>
        <p:nvPicPr>
          <p:cNvPr id="6" name="Picture 5" descr="5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214818"/>
            <a:ext cx="2786066" cy="17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3143248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Figure (7) 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5929330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(8)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6072206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(9)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Industrial plants with high explosion risks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Many buildings (houses , hospitals , Stations …. Etc)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Railway network power supply stations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Applications</a:t>
            </a:r>
            <a:endParaRPr lang="ar-SA" dirty="0"/>
          </a:p>
        </p:txBody>
      </p:sp>
      <p:pic>
        <p:nvPicPr>
          <p:cNvPr id="4" name="Picture 3" descr="Newport_railway_station_MMB_12_17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000504"/>
            <a:ext cx="2786082" cy="2476496"/>
          </a:xfrm>
          <a:prstGeom prst="rect">
            <a:avLst/>
          </a:prstGeom>
        </p:spPr>
      </p:pic>
      <p:pic>
        <p:nvPicPr>
          <p:cNvPr id="5" name="Picture 4" descr="chemical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00504"/>
            <a:ext cx="2786082" cy="2500330"/>
          </a:xfrm>
          <a:prstGeom prst="rect">
            <a:avLst/>
          </a:prstGeom>
        </p:spPr>
      </p:pic>
      <p:pic>
        <p:nvPicPr>
          <p:cNvPr id="6" name="Picture 5" descr="25Australia~15Melbourne~150CBD_1%5E1920x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00505"/>
            <a:ext cx="278608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a Transformer ?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What are the types of the transformers ?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applications of transformers ?</a:t>
            </a:r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Conclusion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dirty="0" smtClean="0"/>
              <a:t>1 :http://home.frognet.net/~ejcov/stanley10.html</a:t>
            </a:r>
          </a:p>
          <a:p>
            <a:pPr algn="l" rtl="0"/>
            <a:r>
              <a:rPr lang="en-US" sz="2200" dirty="0" smtClean="0"/>
              <a:t>2 :http://edisontechcenter.org/Transformers.html</a:t>
            </a:r>
          </a:p>
          <a:p>
            <a:pPr algn="l" rtl="0"/>
            <a:r>
              <a:rPr lang="en-US" sz="2200" dirty="0" smtClean="0"/>
              <a:t>3 :http://www.ndt-ed.org</a:t>
            </a:r>
          </a:p>
          <a:p>
            <a:pPr algn="l" rtl="0"/>
            <a:r>
              <a:rPr lang="en-US" sz="2200" dirty="0" smtClean="0"/>
              <a:t>4 :http://www.tpub.com/neets/book2/5b.htm </a:t>
            </a:r>
          </a:p>
          <a:p>
            <a:pPr algn="l" rtl="0"/>
            <a:r>
              <a:rPr lang="en-US" sz="2200" dirty="0" smtClean="0"/>
              <a:t>5 :http://allmaths.blogspot.com/2011_08_10_archive.html </a:t>
            </a:r>
          </a:p>
          <a:p>
            <a:pPr algn="l" rtl="0"/>
            <a:r>
              <a:rPr lang="en-US" sz="2200" dirty="0" smtClean="0"/>
              <a:t>6 :http://en.wikipedia.org/wiki/Transformer </a:t>
            </a:r>
          </a:p>
          <a:p>
            <a:pPr algn="l" rtl="0"/>
            <a:r>
              <a:rPr lang="en-US" sz="2200" dirty="0" smtClean="0"/>
              <a:t>7 :http://www.110220volts.com/1000-WATT.html</a:t>
            </a:r>
          </a:p>
          <a:p>
            <a:pPr algn="l" rtl="0"/>
            <a:r>
              <a:rPr lang="en-US" sz="2200" dirty="0" smtClean="0"/>
              <a:t>8 :</a:t>
            </a:r>
            <a:r>
              <a:rPr lang="en-US" sz="2000" dirty="0" smtClean="0"/>
              <a:t>http://www.oneillvintageford.co.uk/acatalog/Coil_Model_A.html</a:t>
            </a:r>
          </a:p>
          <a:p>
            <a:pPr algn="l" rtl="0"/>
            <a:r>
              <a:rPr lang="en-US" sz="2000" dirty="0" smtClean="0"/>
              <a:t>9 :http://www.allaboutcircuits.com/vol_2/chpt_9/3.html </a:t>
            </a:r>
          </a:p>
          <a:p>
            <a:pPr algn="l" rtl="0"/>
            <a:r>
              <a:rPr lang="en-US" sz="2000" dirty="0" smtClean="0"/>
              <a:t>10: http://www.magnelab.com/info/Transformer-Equivalent-Circuit</a:t>
            </a:r>
          </a:p>
          <a:p>
            <a:pPr algn="l" rtl="0"/>
            <a:r>
              <a:rPr lang="en-US" sz="2000" dirty="0" smtClean="0"/>
              <a:t>11 :http://en.wikipedia.org/wiki/Transformer  </a:t>
            </a:r>
            <a:endParaRPr lang="ar-S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smtClean="0"/>
              <a:t>eferences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219200"/>
          </a:xfrm>
        </p:spPr>
        <p:txBody>
          <a:bodyPr/>
          <a:lstStyle/>
          <a:p>
            <a:pPr algn="ctr"/>
            <a:r>
              <a:rPr smtClean="0"/>
              <a:t>The End</a:t>
            </a:r>
            <a:endParaRPr lang="ar-SA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71472" y="328612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Thank you</a:t>
            </a:r>
            <a:r>
              <a:rPr kumimoji="0" lang="en-US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for your time </a:t>
            </a:r>
            <a:endParaRPr kumimoji="0" lang="ar-SA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History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Definition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Manufacturing 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How do they work?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Application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Conclusion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Outline </a:t>
            </a:r>
            <a:endParaRPr lang="ar-SA" dirty="0"/>
          </a:p>
        </p:txBody>
      </p:sp>
      <p:pic>
        <p:nvPicPr>
          <p:cNvPr id="4" name="Picture 3" descr="transform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643050"/>
            <a:ext cx="3844924" cy="47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200" dirty="0" smtClean="0"/>
              <a:t>The Discovery of  the induction property (1830 s)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200" dirty="0" smtClean="0"/>
              <a:t>More development of the property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200" dirty="0" smtClean="0"/>
              <a:t>1885 William Stanley first practical design 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200" dirty="0" smtClean="0"/>
              <a:t>1886 first demonstration of a full AC </a:t>
            </a:r>
          </a:p>
          <a:p>
            <a:pPr algn="l" rtl="0">
              <a:buNone/>
            </a:pPr>
            <a:r>
              <a:rPr lang="en-US" sz="2200" dirty="0" smtClean="0"/>
              <a:t>power distribution system using </a:t>
            </a:r>
            <a:r>
              <a:rPr lang="en-US" sz="2200" dirty="0" smtClean="0"/>
              <a:t>step up</a:t>
            </a: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 and step down transformers</a:t>
            </a:r>
            <a:r>
              <a:rPr lang="en-US" sz="2200" b="1" dirty="0" smtClean="0"/>
              <a:t>.</a:t>
            </a:r>
            <a:endParaRPr lang="en-US" sz="2200" dirty="0" smtClean="0"/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History</a:t>
            </a:r>
            <a:endParaRPr lang="ar-SA" dirty="0"/>
          </a:p>
        </p:txBody>
      </p:sp>
      <p:pic>
        <p:nvPicPr>
          <p:cNvPr id="4" name="Picture 3" descr="stanley10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429000"/>
            <a:ext cx="2071702" cy="165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64" y="5143512"/>
            <a:ext cx="19288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(1):</a:t>
            </a:r>
          </a:p>
          <a:p>
            <a:pPr algn="ctr"/>
            <a:r>
              <a:rPr lang="en-US" dirty="0" smtClean="0"/>
              <a:t>William Stanley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First Trasnformer in 1885</a:t>
            </a:r>
            <a:endParaRPr lang="ar-SA" dirty="0"/>
          </a:p>
        </p:txBody>
      </p:sp>
      <p:pic>
        <p:nvPicPr>
          <p:cNvPr id="6" name="Content Placeholder 5" descr="the first Transformers (edisontechcenter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6215106" cy="3929090"/>
          </a:xfrm>
        </p:spPr>
      </p:pic>
      <p:sp>
        <p:nvSpPr>
          <p:cNvPr id="7" name="TextBox 6"/>
          <p:cNvSpPr txBox="1"/>
          <p:nvPr/>
        </p:nvSpPr>
        <p:spPr>
          <a:xfrm>
            <a:off x="2857488" y="5715016"/>
            <a:ext cx="3429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(2)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Deifinition</a:t>
            </a:r>
            <a:endParaRPr lang="ar-SA" dirty="0"/>
          </a:p>
        </p:txBody>
      </p:sp>
      <p:pic>
        <p:nvPicPr>
          <p:cNvPr id="6" name="Content Placeholder 5" descr="فهر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643602" cy="3857652"/>
          </a:xfrm>
        </p:spPr>
      </p:pic>
      <p:sp>
        <p:nvSpPr>
          <p:cNvPr id="7" name="TextBox 6"/>
          <p:cNvSpPr txBox="1"/>
          <p:nvPr/>
        </p:nvSpPr>
        <p:spPr>
          <a:xfrm>
            <a:off x="3071802" y="5572140"/>
            <a:ext cx="30718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(3)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NE019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5286411" cy="38004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anufacturing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5786454"/>
            <a:ext cx="371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(4)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ormer3d_col3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714488"/>
            <a:ext cx="5857915" cy="35004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does  it Work ?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5429264"/>
            <a:ext cx="52149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Figure(5)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0px-Transformer_under_load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214554"/>
            <a:ext cx="5786478" cy="2662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Voltage-Current Relationships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5214950"/>
            <a:ext cx="3000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(6)</a:t>
            </a:r>
            <a:endParaRPr lang="ar-SA" dirty="0"/>
          </a:p>
        </p:txBody>
      </p:sp>
      <p:pic>
        <p:nvPicPr>
          <p:cNvPr id="6" name="Picture 5" descr="House-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28736"/>
            <a:ext cx="664373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- Transformer Equivalent Circuit_html_117ab4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2928934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(10)</a:t>
            </a:r>
            <a:endParaRPr lang="ar-SA" dirty="0"/>
          </a:p>
        </p:txBody>
      </p:sp>
      <p:pic>
        <p:nvPicPr>
          <p:cNvPr id="6" name="Picture 5" descr="750px-Transformer_equivalent_circui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871543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428992" y="5643578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Figure (11)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244</Words>
  <Application>Microsoft Office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Transformers</vt:lpstr>
      <vt:lpstr>Outline </vt:lpstr>
      <vt:lpstr>History</vt:lpstr>
      <vt:lpstr>The First Trasnformer in 1885</vt:lpstr>
      <vt:lpstr>Deifinition</vt:lpstr>
      <vt:lpstr>Manufacturing </vt:lpstr>
      <vt:lpstr>How does  it Work ?</vt:lpstr>
      <vt:lpstr>Voltage-Current Relationships</vt:lpstr>
      <vt:lpstr>Slide 9</vt:lpstr>
      <vt:lpstr>Types of Transformers</vt:lpstr>
      <vt:lpstr>Applications</vt:lpstr>
      <vt:lpstr>Conclusion</vt:lpstr>
      <vt:lpstr>References 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Tranformers</dc:title>
  <dc:creator>SONY</dc:creator>
  <cp:lastModifiedBy>SONY</cp:lastModifiedBy>
  <cp:revision>28</cp:revision>
  <dcterms:created xsi:type="dcterms:W3CDTF">2012-12-21T16:02:10Z</dcterms:created>
  <dcterms:modified xsi:type="dcterms:W3CDTF">2012-12-22T07:06:15Z</dcterms:modified>
</cp:coreProperties>
</file>